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handoutMasterIdLst>
    <p:handoutMasterId r:id="rId103"/>
  </p:handoutMasterIdLst>
  <p:sldIdLst>
    <p:sldId id="256" r:id="rId2"/>
    <p:sldId id="258" r:id="rId3"/>
    <p:sldId id="280" r:id="rId4"/>
    <p:sldId id="477" r:id="rId5"/>
    <p:sldId id="264" r:id="rId6"/>
    <p:sldId id="261" r:id="rId7"/>
    <p:sldId id="290" r:id="rId8"/>
    <p:sldId id="289" r:id="rId9"/>
    <p:sldId id="282" r:id="rId10"/>
    <p:sldId id="283" r:id="rId11"/>
    <p:sldId id="478" r:id="rId12"/>
    <p:sldId id="291" r:id="rId13"/>
    <p:sldId id="424" r:id="rId14"/>
    <p:sldId id="425" r:id="rId15"/>
    <p:sldId id="426" r:id="rId16"/>
    <p:sldId id="427" r:id="rId17"/>
    <p:sldId id="428" r:id="rId18"/>
    <p:sldId id="266" r:id="rId19"/>
    <p:sldId id="260" r:id="rId20"/>
    <p:sldId id="292" r:id="rId21"/>
    <p:sldId id="293" r:id="rId22"/>
    <p:sldId id="294" r:id="rId23"/>
    <p:sldId id="295" r:id="rId24"/>
    <p:sldId id="429" r:id="rId25"/>
    <p:sldId id="430" r:id="rId26"/>
    <p:sldId id="431" r:id="rId27"/>
    <p:sldId id="299" r:id="rId28"/>
    <p:sldId id="351" r:id="rId29"/>
    <p:sldId id="354" r:id="rId30"/>
    <p:sldId id="355" r:id="rId31"/>
    <p:sldId id="356" r:id="rId32"/>
    <p:sldId id="357" r:id="rId33"/>
    <p:sldId id="358" r:id="rId34"/>
    <p:sldId id="359" r:id="rId35"/>
    <p:sldId id="360" r:id="rId36"/>
    <p:sldId id="361" r:id="rId37"/>
    <p:sldId id="362" r:id="rId38"/>
    <p:sldId id="444" r:id="rId39"/>
    <p:sldId id="445" r:id="rId40"/>
    <p:sldId id="365" r:id="rId41"/>
    <p:sldId id="446" r:id="rId42"/>
    <p:sldId id="447" r:id="rId43"/>
    <p:sldId id="448" r:id="rId44"/>
    <p:sldId id="367" r:id="rId45"/>
    <p:sldId id="368" r:id="rId46"/>
    <p:sldId id="449" r:id="rId47"/>
    <p:sldId id="370" r:id="rId48"/>
    <p:sldId id="450" r:id="rId49"/>
    <p:sldId id="451" r:id="rId50"/>
    <p:sldId id="494" r:id="rId51"/>
    <p:sldId id="452" r:id="rId52"/>
    <p:sldId id="453" r:id="rId53"/>
    <p:sldId id="454" r:id="rId54"/>
    <p:sldId id="375" r:id="rId55"/>
    <p:sldId id="455" r:id="rId56"/>
    <p:sldId id="462" r:id="rId57"/>
    <p:sldId id="463" r:id="rId58"/>
    <p:sldId id="379" r:id="rId59"/>
    <p:sldId id="467" r:id="rId60"/>
    <p:sldId id="456" r:id="rId61"/>
    <p:sldId id="457" r:id="rId62"/>
    <p:sldId id="458" r:id="rId63"/>
    <p:sldId id="465" r:id="rId64"/>
    <p:sldId id="466" r:id="rId65"/>
    <p:sldId id="459" r:id="rId66"/>
    <p:sldId id="460" r:id="rId67"/>
    <p:sldId id="381" r:id="rId68"/>
    <p:sldId id="382" r:id="rId69"/>
    <p:sldId id="461" r:id="rId70"/>
    <p:sldId id="468" r:id="rId71"/>
    <p:sldId id="469" r:id="rId72"/>
    <p:sldId id="470" r:id="rId73"/>
    <p:sldId id="471" r:id="rId74"/>
    <p:sldId id="390" r:id="rId75"/>
    <p:sldId id="391" r:id="rId76"/>
    <p:sldId id="472" r:id="rId77"/>
    <p:sldId id="473" r:id="rId78"/>
    <p:sldId id="474" r:id="rId79"/>
    <p:sldId id="475" r:id="rId80"/>
    <p:sldId id="396" r:id="rId81"/>
    <p:sldId id="397" r:id="rId82"/>
    <p:sldId id="476" r:id="rId83"/>
    <p:sldId id="399" r:id="rId84"/>
    <p:sldId id="400" r:id="rId85"/>
    <p:sldId id="401" r:id="rId86"/>
    <p:sldId id="479" r:id="rId87"/>
    <p:sldId id="480" r:id="rId88"/>
    <p:sldId id="481" r:id="rId89"/>
    <p:sldId id="482" r:id="rId90"/>
    <p:sldId id="483" r:id="rId91"/>
    <p:sldId id="484" r:id="rId92"/>
    <p:sldId id="485" r:id="rId93"/>
    <p:sldId id="486" r:id="rId94"/>
    <p:sldId id="487" r:id="rId95"/>
    <p:sldId id="488" r:id="rId96"/>
    <p:sldId id="489" r:id="rId97"/>
    <p:sldId id="490" r:id="rId98"/>
    <p:sldId id="491" r:id="rId99"/>
    <p:sldId id="492" r:id="rId100"/>
    <p:sldId id="493" r:id="rId101"/>
  </p:sldIdLst>
  <p:sldSz cx="9144000" cy="6858000" type="screen4x3"/>
  <p:notesSz cx="6985000" cy="92837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6B06"/>
    <a:srgbClr val="FFFF99"/>
    <a:srgbClr val="660066"/>
    <a:srgbClr val="FFFF66"/>
    <a:srgbClr val="990099"/>
    <a:srgbClr val="9999FF"/>
    <a:srgbClr val="0066FF"/>
    <a:srgbClr val="33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autoAdjust="0"/>
    <p:restoredTop sz="94636" autoAdjust="0"/>
  </p:normalViewPr>
  <p:slideViewPr>
    <p:cSldViewPr snapToGrid="0">
      <p:cViewPr varScale="1">
        <p:scale>
          <a:sx n="75" d="100"/>
          <a:sy n="75" d="100"/>
        </p:scale>
        <p:origin x="-672" y="-96"/>
      </p:cViewPr>
      <p:guideLst>
        <p:guide orient="horz" pos="1097"/>
        <p:guide pos="3077"/>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Lst>
  </p:outlineViewPr>
  <p:notesTextViewPr>
    <p:cViewPr>
      <p:scale>
        <a:sx n="100" d="100"/>
        <a:sy n="100" d="100"/>
      </p:scale>
      <p:origin x="0" y="0"/>
    </p:cViewPr>
  </p:notesTextViewPr>
  <p:sorterViewPr>
    <p:cViewPr>
      <p:scale>
        <a:sx n="100" d="100"/>
        <a:sy n="100" d="100"/>
      </p:scale>
      <p:origin x="0" y="35802"/>
    </p:cViewPr>
  </p:sorterViewPr>
  <p:notesViewPr>
    <p:cSldViewPr snapToGrid="0">
      <p:cViewPr>
        <p:scale>
          <a:sx n="100" d="100"/>
          <a:sy n="100" d="100"/>
        </p:scale>
        <p:origin x="-744" y="660"/>
      </p:cViewPr>
      <p:guideLst>
        <p:guide orient="horz" pos="2924"/>
        <p:guide pos="220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46.xml"/><Relationship Id="rId13" Type="http://schemas.openxmlformats.org/officeDocument/2006/relationships/slide" Target="slides/slide58.xml"/><Relationship Id="rId18" Type="http://schemas.openxmlformats.org/officeDocument/2006/relationships/slide" Target="slides/slide83.xml"/><Relationship Id="rId3" Type="http://schemas.openxmlformats.org/officeDocument/2006/relationships/slide" Target="slides/slide32.xml"/><Relationship Id="rId7" Type="http://schemas.openxmlformats.org/officeDocument/2006/relationships/slide" Target="slides/slide40.xml"/><Relationship Id="rId12" Type="http://schemas.openxmlformats.org/officeDocument/2006/relationships/slide" Target="slides/slide55.xml"/><Relationship Id="rId17" Type="http://schemas.openxmlformats.org/officeDocument/2006/relationships/slide" Target="slides/slide82.xml"/><Relationship Id="rId2" Type="http://schemas.openxmlformats.org/officeDocument/2006/relationships/slide" Target="slides/slide31.xml"/><Relationship Id="rId16" Type="http://schemas.openxmlformats.org/officeDocument/2006/relationships/slide" Target="slides/slide73.xml"/><Relationship Id="rId20" Type="http://schemas.openxmlformats.org/officeDocument/2006/relationships/slide" Target="slides/slide95.xml"/><Relationship Id="rId1" Type="http://schemas.openxmlformats.org/officeDocument/2006/relationships/slide" Target="slides/slide4.xml"/><Relationship Id="rId6" Type="http://schemas.openxmlformats.org/officeDocument/2006/relationships/slide" Target="slides/slide38.xml"/><Relationship Id="rId11" Type="http://schemas.openxmlformats.org/officeDocument/2006/relationships/slide" Target="slides/slide54.xml"/><Relationship Id="rId5" Type="http://schemas.openxmlformats.org/officeDocument/2006/relationships/slide" Target="slides/slide37.xml"/><Relationship Id="rId15" Type="http://schemas.openxmlformats.org/officeDocument/2006/relationships/slide" Target="slides/slide71.xml"/><Relationship Id="rId10" Type="http://schemas.openxmlformats.org/officeDocument/2006/relationships/slide" Target="slides/slide53.xml"/><Relationship Id="rId19" Type="http://schemas.openxmlformats.org/officeDocument/2006/relationships/slide" Target="slides/slide85.xml"/><Relationship Id="rId4" Type="http://schemas.openxmlformats.org/officeDocument/2006/relationships/slide" Target="slides/slide36.xml"/><Relationship Id="rId9" Type="http://schemas.openxmlformats.org/officeDocument/2006/relationships/slide" Target="slides/slide51.xml"/><Relationship Id="rId14" Type="http://schemas.openxmlformats.org/officeDocument/2006/relationships/slide" Target="slides/slide6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defTabSz="930275">
              <a:defRPr sz="1200"/>
            </a:lvl1pPr>
          </a:lstStyle>
          <a:p>
            <a:endParaRPr lang="en-US"/>
          </a:p>
        </p:txBody>
      </p:sp>
      <p:sp>
        <p:nvSpPr>
          <p:cNvPr id="128003"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defTabSz="930275">
              <a:defRPr sz="1200"/>
            </a:lvl1pPr>
          </a:lstStyle>
          <a:p>
            <a:endParaRPr lang="en-US"/>
          </a:p>
        </p:txBody>
      </p:sp>
      <p:sp>
        <p:nvSpPr>
          <p:cNvPr id="128004" name="Rectangle 4"/>
          <p:cNvSpPr>
            <a:spLocks noGrp="1" noChangeArrowheads="1"/>
          </p:cNvSpPr>
          <p:nvPr>
            <p:ph type="ftr" sz="quarter" idx="2"/>
          </p:nvPr>
        </p:nvSpPr>
        <p:spPr bwMode="auto">
          <a:xfrm>
            <a:off x="0" y="8820150"/>
            <a:ext cx="3027363"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defTabSz="930275">
              <a:defRPr sz="1200"/>
            </a:lvl1pPr>
          </a:lstStyle>
          <a:p>
            <a:endParaRPr lang="en-US"/>
          </a:p>
        </p:txBody>
      </p:sp>
      <p:sp>
        <p:nvSpPr>
          <p:cNvPr id="128005" name="Rectangle 5"/>
          <p:cNvSpPr>
            <a:spLocks noGrp="1" noChangeArrowheads="1"/>
          </p:cNvSpPr>
          <p:nvPr>
            <p:ph type="sldNum" sz="quarter" idx="3"/>
          </p:nvPr>
        </p:nvSpPr>
        <p:spPr bwMode="auto">
          <a:xfrm>
            <a:off x="3957638" y="8820150"/>
            <a:ext cx="3027362"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defTabSz="930275">
              <a:defRPr sz="1200"/>
            </a:lvl1pPr>
          </a:lstStyle>
          <a:p>
            <a:fld id="{6631D3FA-F408-4E4F-BACA-4F76B485C406}"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defTabSz="930275">
              <a:defRPr sz="1200"/>
            </a:lvl1pPr>
          </a:lstStyle>
          <a:p>
            <a:endParaRPr lang="en-US"/>
          </a:p>
        </p:txBody>
      </p:sp>
      <p:sp>
        <p:nvSpPr>
          <p:cNvPr id="65539"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defTabSz="930275">
              <a:defRPr sz="1200"/>
            </a:lvl1pPr>
          </a:lstStyle>
          <a:p>
            <a:endParaRPr lang="en-US"/>
          </a:p>
        </p:txBody>
      </p:sp>
      <p:sp>
        <p:nvSpPr>
          <p:cNvPr id="65540" name="Rectangle 4"/>
          <p:cNvSpPr>
            <a:spLocks noChangeArrowheads="1" noTextEdit="1"/>
          </p:cNvSpPr>
          <p:nvPr>
            <p:ph type="sldImg" idx="2"/>
          </p:nvPr>
        </p:nvSpPr>
        <p:spPr bwMode="auto">
          <a:xfrm>
            <a:off x="1531938" y="309563"/>
            <a:ext cx="3919537" cy="2940050"/>
          </a:xfrm>
          <a:prstGeom prst="rect">
            <a:avLst/>
          </a:prstGeom>
          <a:noFill/>
          <a:ln w="9525">
            <a:solidFill>
              <a:srgbClr val="000000"/>
            </a:solidFill>
            <a:miter lim="800000"/>
            <a:headEnd/>
            <a:tailEnd/>
          </a:ln>
          <a:effectLst/>
        </p:spPr>
      </p:sp>
      <p:sp>
        <p:nvSpPr>
          <p:cNvPr id="65541" name="Rectangle 5"/>
          <p:cNvSpPr>
            <a:spLocks noGrp="1" noChangeArrowheads="1"/>
          </p:cNvSpPr>
          <p:nvPr>
            <p:ph type="body" sz="quarter" idx="3"/>
          </p:nvPr>
        </p:nvSpPr>
        <p:spPr bwMode="auto">
          <a:xfrm>
            <a:off x="387350" y="3327400"/>
            <a:ext cx="6210300" cy="5259388"/>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5542" name="Rectangle 6"/>
          <p:cNvSpPr>
            <a:spLocks noGrp="1" noChangeArrowheads="1"/>
          </p:cNvSpPr>
          <p:nvPr>
            <p:ph type="ftr" sz="quarter" idx="4"/>
          </p:nvPr>
        </p:nvSpPr>
        <p:spPr bwMode="auto">
          <a:xfrm>
            <a:off x="0" y="8820150"/>
            <a:ext cx="3027363"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defTabSz="930275">
              <a:defRPr sz="1200"/>
            </a:lvl1pPr>
          </a:lstStyle>
          <a:p>
            <a:endParaRPr lang="en-US"/>
          </a:p>
        </p:txBody>
      </p:sp>
      <p:sp>
        <p:nvSpPr>
          <p:cNvPr id="65543" name="Rectangle 7"/>
          <p:cNvSpPr>
            <a:spLocks noGrp="1" noChangeArrowheads="1"/>
          </p:cNvSpPr>
          <p:nvPr>
            <p:ph type="sldNum" sz="quarter" idx="5"/>
          </p:nvPr>
        </p:nvSpPr>
        <p:spPr bwMode="auto">
          <a:xfrm>
            <a:off x="3957638" y="8820150"/>
            <a:ext cx="3027362"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defTabSz="930275">
              <a:defRPr sz="1200"/>
            </a:lvl1pPr>
          </a:lstStyle>
          <a:p>
            <a:fld id="{3DCDCA61-AE4A-499B-893B-0A225E4275F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000" kern="1200">
        <a:solidFill>
          <a:schemeClr val="tx1"/>
        </a:solidFill>
        <a:latin typeface="Arial" charset="0"/>
        <a:ea typeface="+mn-ea"/>
        <a:cs typeface="+mn-cs"/>
      </a:defRPr>
    </a:lvl1pPr>
    <a:lvl2pPr marL="457200" algn="l" rtl="0" fontAlgn="base">
      <a:spcBef>
        <a:spcPct val="30000"/>
      </a:spcBef>
      <a:spcAft>
        <a:spcPct val="0"/>
      </a:spcAft>
      <a:defRPr sz="1000" kern="1200">
        <a:solidFill>
          <a:schemeClr val="tx1"/>
        </a:solidFill>
        <a:latin typeface="Arial" charset="0"/>
        <a:ea typeface="+mn-ea"/>
        <a:cs typeface="+mn-cs"/>
      </a:defRPr>
    </a:lvl2pPr>
    <a:lvl3pPr marL="914400" algn="l" rtl="0" fontAlgn="base">
      <a:spcBef>
        <a:spcPct val="30000"/>
      </a:spcBef>
      <a:spcAft>
        <a:spcPct val="0"/>
      </a:spcAft>
      <a:defRPr sz="1000" kern="1200">
        <a:solidFill>
          <a:schemeClr val="tx1"/>
        </a:solidFill>
        <a:latin typeface="Arial" charset="0"/>
        <a:ea typeface="+mn-ea"/>
        <a:cs typeface="+mn-cs"/>
      </a:defRPr>
    </a:lvl3pPr>
    <a:lvl4pPr marL="1371600" algn="l" rtl="0" fontAlgn="base">
      <a:spcBef>
        <a:spcPct val="30000"/>
      </a:spcBef>
      <a:spcAft>
        <a:spcPct val="0"/>
      </a:spcAft>
      <a:defRPr sz="1000" kern="1200">
        <a:solidFill>
          <a:schemeClr val="tx1"/>
        </a:solidFill>
        <a:latin typeface="Arial" charset="0"/>
        <a:ea typeface="+mn-ea"/>
        <a:cs typeface="+mn-cs"/>
      </a:defRPr>
    </a:lvl4pPr>
    <a:lvl5pPr marL="1828800" algn="l" rtl="0" fontAlgn="base">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2A6617-1E83-4CC1-ABB0-6FFE36D64DF8}" type="slidenum">
              <a:rPr lang="en-US"/>
              <a:pPr/>
              <a:t>1</a:t>
            </a:fld>
            <a:endParaRPr lang="en-US"/>
          </a:p>
        </p:txBody>
      </p:sp>
      <p:sp>
        <p:nvSpPr>
          <p:cNvPr id="125954" name="Rectangle 2050"/>
          <p:cNvSpPr>
            <a:spLocks noChangeArrowheads="1" noTextEdit="1"/>
          </p:cNvSpPr>
          <p:nvPr>
            <p:ph type="sldImg"/>
          </p:nvPr>
        </p:nvSpPr>
        <p:spPr>
          <a:xfrm>
            <a:off x="1531938" y="309563"/>
            <a:ext cx="3921125" cy="2940050"/>
          </a:xfrm>
          <a:ln/>
        </p:spPr>
      </p:sp>
      <p:sp>
        <p:nvSpPr>
          <p:cNvPr id="125955" name="Rectangle 2051"/>
          <p:cNvSpPr>
            <a:spLocks noGrp="1" noChangeArrowheads="1"/>
          </p:cNvSpPr>
          <p:nvPr>
            <p:ph type="body" idx="1"/>
          </p:nvPr>
        </p:nvSpPr>
        <p:spPr/>
        <p:txBody>
          <a:bodyPr/>
          <a:lstStyle/>
          <a:p>
            <a:r>
              <a:rPr lang="en-US" b="1"/>
              <a:t>Note to Instructors:</a:t>
            </a:r>
          </a:p>
          <a:p>
            <a:endParaRPr lang="en-US" b="1"/>
          </a:p>
          <a:p>
            <a:r>
              <a:rPr lang="en-US"/>
              <a:t>This training briefing is provided by the JCS J3 Deputy Director for Antiterrorism/Force Protection (DD AT/FP), as a resource for unit training managers.  For questions or comments related to this training, please send an email message to at.trainingfeedback@anser.org</a:t>
            </a:r>
          </a:p>
          <a:p>
            <a:pPr>
              <a:spcBef>
                <a:spcPct val="0"/>
              </a:spcBef>
            </a:pPr>
            <a:endParaRPr lang="en-US"/>
          </a:p>
          <a:p>
            <a:r>
              <a:rPr lang="en-US"/>
              <a:t>This Antiterrorism Level I training brief was designed to provide you an interactive approach to meeting the training objectives of Antiterrorism Awareness Training for service members in an OCONUS environment.  Due to the comprehensive nature of this brief, a thorough discussion of each teaching point will increase the time needed to conduct this training to well over ninety minutes.  Suggestions to keep the training session to within one hour include:</a:t>
            </a:r>
          </a:p>
          <a:p>
            <a:endParaRPr lang="en-US"/>
          </a:p>
          <a:p>
            <a:pPr>
              <a:buFontTx/>
              <a:buChar char="•"/>
            </a:pPr>
            <a:r>
              <a:rPr lang="en-US"/>
              <a:t>Solicit responses to questions posed in the training by asking for a show of hands regarding the choices – or ask if anyone would offer their response to the question.  </a:t>
            </a:r>
          </a:p>
          <a:p>
            <a:pPr>
              <a:buFontTx/>
              <a:buChar char="•"/>
            </a:pPr>
            <a:r>
              <a:rPr lang="en-US"/>
              <a:t>Selectively discuss responses to questions that you believe are the most relevant to their situation or where trainees express questions or particular interest.  </a:t>
            </a:r>
          </a:p>
          <a:p>
            <a:pPr>
              <a:buFontTx/>
              <a:buChar char="•"/>
            </a:pPr>
            <a:r>
              <a:rPr lang="en-US"/>
              <a:t> Do not explain why incorrect choices are wrong unless specifically asked.  The reason for many of the incorrect answers will be obvious to your students, and you should not go into detail on them unless a question is raised from one of the students</a:t>
            </a:r>
            <a:r>
              <a:rPr lang="en-US">
                <a:solidFill>
                  <a:srgbClr val="FFFF99"/>
                </a:solidFill>
              </a:rPr>
              <a:t>.</a:t>
            </a:r>
          </a:p>
          <a:p>
            <a:pPr>
              <a:buFontTx/>
              <a:buChar char="•"/>
            </a:pPr>
            <a:r>
              <a:rPr lang="en-US"/>
              <a:t>Use selected items from the list in the section of the briefing on historical examples of terrorist attacks.  You may want to ask your audience if they have a particular interest or questions about any event on the list.  You should have time to go through several examples.  </a:t>
            </a:r>
          </a:p>
          <a:p>
            <a:endParaRPr lang="en-US"/>
          </a:p>
          <a:p>
            <a:r>
              <a:rPr lang="en-US"/>
              <a:t>It is also highly recommended that you thoroughly familiarize yourself with this briefing, both in regards to content and animation/slide layout.  The briefing has a number of slide builds to expose training information in sequence.  You will want to anticipate these to assure smooth flow of presentation.  Also, if you plan to print a copy of the briefing, it is recommended that you unselect the grayscale option on the print menu.</a:t>
            </a:r>
          </a:p>
          <a:p>
            <a:pPr>
              <a:buFontTx/>
              <a:buChar char="•"/>
            </a:pPr>
            <a:endParaRPr lang="en-US"/>
          </a:p>
          <a:p>
            <a:pPr>
              <a:buFontTx/>
              <a:buChar char="•"/>
            </a:pPr>
            <a:endParaRPr lang="en-US">
              <a:solidFill>
                <a:srgbClr val="FFFF99"/>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063CA9-EB26-4570-96D1-3273A8F4C07F}" type="slidenum">
              <a:rPr lang="en-US"/>
              <a:pPr/>
              <a:t>10</a:t>
            </a:fld>
            <a:endParaRPr lang="en-US"/>
          </a:p>
        </p:txBody>
      </p:sp>
      <p:sp>
        <p:nvSpPr>
          <p:cNvPr id="88066" name="Rectangle 2"/>
          <p:cNvSpPr>
            <a:spLocks noChangeArrowheads="1" noTextEdit="1"/>
          </p:cNvSpPr>
          <p:nvPr>
            <p:ph type="sldImg"/>
          </p:nvPr>
        </p:nvSpPr>
        <p:spPr>
          <a:xfrm>
            <a:off x="1531938" y="309563"/>
            <a:ext cx="3921125" cy="2940050"/>
          </a:xfrm>
          <a:ln/>
        </p:spPr>
      </p:sp>
      <p:sp>
        <p:nvSpPr>
          <p:cNvPr id="88067" name="Rectangle 3"/>
          <p:cNvSpPr>
            <a:spLocks noGrp="1" noChangeArrowheads="1"/>
          </p:cNvSpPr>
          <p:nvPr>
            <p:ph type="body" idx="1"/>
          </p:nvPr>
        </p:nvSpPr>
        <p:spPr/>
        <p:txBody>
          <a:bodyPr/>
          <a:lstStyle/>
          <a:p>
            <a:r>
              <a:rPr lang="en-US">
                <a:cs typeface="Times New Roman" pitchFamily="18" charset="0"/>
              </a:rPr>
              <a:t>Try to see yourself as a terrorist might. Do you stand out as an American military person? Do you hang out with large groups of American troops in public? Does your behavior and the behavior of people you are with draw attention to you as Americans? Could a terrorist see you as an important person?</a:t>
            </a:r>
          </a:p>
          <a:p>
            <a:endParaRPr lang="en-US">
              <a:cs typeface="Times New Roman" pitchFamily="18" charset="0"/>
            </a:endParaRPr>
          </a:p>
          <a:p>
            <a:r>
              <a:rPr lang="en-US">
                <a:cs typeface="Times New Roman" pitchFamily="18" charset="0"/>
              </a:rPr>
              <a:t>Large groups of Americas can be an inviting target. This is why terrorists bombed a discotheque full of U.S. troops in Berlin in 1986, why they attacked a barracks full of U.S. Marines in Beirut in 1983, and why they attacked an apartment building full of U.S. Air Force troops at Khobar Towers in Saudi Arabia in 1996.</a:t>
            </a:r>
          </a:p>
          <a:p>
            <a:endParaRPr lang="en-US">
              <a:cs typeface="Times New Roman" pitchFamily="18" charset="0"/>
            </a:endParaRPr>
          </a:p>
          <a:p>
            <a:r>
              <a:rPr lang="en-US">
                <a:cs typeface="Times New Roman" pitchFamily="18" charset="0"/>
              </a:rPr>
              <a:t>Terrorists also identify and target specific individuals by name. You should protect your personal information to minimize your exposure. Finally, terrorists might target individuals because they appear important. This slide names several things that might attract the attention of terrorists. Terrorists might perceive you to be important even if you do not think you are.</a:t>
            </a:r>
          </a:p>
          <a:p>
            <a:endParaRPr lang="en-US">
              <a:cs typeface="Times New Roman" pitchFamily="18" charset="0"/>
            </a:endParaRPr>
          </a:p>
          <a:p>
            <a:r>
              <a:rPr lang="en-US">
                <a:cs typeface="Times New Roman" pitchFamily="18" charset="0"/>
              </a:rPr>
              <a:t>To attack you, terrorists generally must perceive you, your associates, or your location as a target. Do not be an easy target.</a:t>
            </a:r>
          </a:p>
          <a:p>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C32897-FA2C-4F40-B461-CF9A353D929B}" type="slidenum">
              <a:rPr lang="en-US"/>
              <a:pPr/>
              <a:t>100</a:t>
            </a:fld>
            <a:endParaRPr lang="en-US"/>
          </a:p>
        </p:txBody>
      </p:sp>
      <p:sp>
        <p:nvSpPr>
          <p:cNvPr id="560130" name="Rectangle 2"/>
          <p:cNvSpPr>
            <a:spLocks noChangeArrowheads="1" noTextEdit="1"/>
          </p:cNvSpPr>
          <p:nvPr>
            <p:ph type="sldImg"/>
          </p:nvPr>
        </p:nvSpPr>
        <p:spPr>
          <a:xfrm>
            <a:off x="1531938" y="309563"/>
            <a:ext cx="3921125" cy="2940050"/>
          </a:xfrm>
          <a:ln/>
        </p:spPr>
      </p:sp>
      <p:sp>
        <p:nvSpPr>
          <p:cNvPr id="560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D83DC9-2172-412B-ACDE-B3F360464033}" type="slidenum">
              <a:rPr lang="en-US"/>
              <a:pPr/>
              <a:t>11</a:t>
            </a:fld>
            <a:endParaRPr lang="en-US"/>
          </a:p>
        </p:txBody>
      </p:sp>
      <p:sp>
        <p:nvSpPr>
          <p:cNvPr id="529410" name="Rectangle 2"/>
          <p:cNvSpPr>
            <a:spLocks noChangeArrowheads="1" noTextEdit="1"/>
          </p:cNvSpPr>
          <p:nvPr>
            <p:ph type="sldImg"/>
          </p:nvPr>
        </p:nvSpPr>
        <p:spPr>
          <a:xfrm>
            <a:off x="1531938" y="309563"/>
            <a:ext cx="3921125" cy="2940050"/>
          </a:xfrm>
          <a:ln/>
        </p:spPr>
      </p:sp>
      <p:sp>
        <p:nvSpPr>
          <p:cNvPr id="529411" name="Rectangle 3"/>
          <p:cNvSpPr>
            <a:spLocks noGrp="1" noChangeArrowheads="1"/>
          </p:cNvSpPr>
          <p:nvPr>
            <p:ph type="body" idx="1"/>
          </p:nvPr>
        </p:nvSpPr>
        <p:spPr/>
        <p:txBody>
          <a:bodyPr/>
          <a:lstStyle/>
          <a:p>
            <a:r>
              <a:rPr lang="en-US">
                <a:cs typeface="Arial" charset="0"/>
              </a:rPr>
              <a:t>The Defense Intelligence Agency assesses a Terrorist Threat Level for each country by considering these factors. Other U.S. agencies are also involved in collecting and analyzing terrorist threat information and intelligence in an effort to ensure the best possible warning of terrorist dangers. If there is indication that a terrorist group is operationally active and targeting U.S. forces, the Defense Intelligence Agency will issue a Terrorism Warning Report. Regional and local U.S. commanders can assign a different Terrorist Threat Level for specific personnel, family members, units, and installations. These Threat Levels inform DoD personnel of the need to take appropriate precautions.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A25B20-E8FB-4731-9122-FC8E1B4735CE}" type="slidenum">
              <a:rPr lang="en-US"/>
              <a:pPr/>
              <a:t>12</a:t>
            </a:fld>
            <a:endParaRPr lang="en-US"/>
          </a:p>
        </p:txBody>
      </p:sp>
      <p:sp>
        <p:nvSpPr>
          <p:cNvPr id="104450" name="Rectangle 2"/>
          <p:cNvSpPr>
            <a:spLocks noChangeArrowheads="1" noTextEdit="1"/>
          </p:cNvSpPr>
          <p:nvPr>
            <p:ph type="sldImg"/>
          </p:nvPr>
        </p:nvSpPr>
        <p:spPr>
          <a:xfrm>
            <a:off x="1531938" y="309563"/>
            <a:ext cx="3921125" cy="2940050"/>
          </a:xfrm>
          <a:ln/>
        </p:spPr>
      </p:sp>
      <p:sp>
        <p:nvSpPr>
          <p:cNvPr id="104451" name="Rectangle 3"/>
          <p:cNvSpPr>
            <a:spLocks noGrp="1" noChangeArrowheads="1"/>
          </p:cNvSpPr>
          <p:nvPr>
            <p:ph type="body" idx="1"/>
          </p:nvPr>
        </p:nvSpPr>
        <p:spPr/>
        <p:txBody>
          <a:bodyPr/>
          <a:lstStyle/>
          <a:p>
            <a:r>
              <a:rPr lang="en-US">
                <a:cs typeface="Arial" charset="0"/>
              </a:rPr>
              <a:t>U.S. military organizations use a system of protective measures to reduce vulnerability to terrorist attack. These measures change as the threat of attack changes. The measures are called “Force Protection Conditions.” Regional commanders announce the Force Protection Condition for units under their command.  Local commanders may increase the Force Protection Condition based on local factors and may apply additional protection measures to reduce the risk of attack.</a:t>
            </a:r>
          </a:p>
          <a:p>
            <a:endParaRPr lang="en-US">
              <a:cs typeface="Arial" charset="0"/>
            </a:endParaRPr>
          </a:p>
          <a:p>
            <a:r>
              <a:rPr lang="en-US">
                <a:cs typeface="Arial" charset="0"/>
              </a:rPr>
              <a:t>These Force Protection Conditions should not be confused with the Defense Intelligence Agency Terrorist Threat Levels. They are not the same thing. Force Protection Conditions are increased to provide added safety and security when Threat Levels increase.</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60076D-4B6E-4E84-970D-D66940387686}" type="slidenum">
              <a:rPr lang="en-US"/>
              <a:pPr/>
              <a:t>13</a:t>
            </a:fld>
            <a:endParaRPr lang="en-US"/>
          </a:p>
        </p:txBody>
      </p:sp>
      <p:sp>
        <p:nvSpPr>
          <p:cNvPr id="410626" name="Rectangle 1026"/>
          <p:cNvSpPr>
            <a:spLocks noChangeArrowheads="1" noTextEdit="1"/>
          </p:cNvSpPr>
          <p:nvPr>
            <p:ph type="sldImg"/>
          </p:nvPr>
        </p:nvSpPr>
        <p:spPr>
          <a:xfrm>
            <a:off x="1531938" y="309563"/>
            <a:ext cx="3921125" cy="2940050"/>
          </a:xfrm>
          <a:ln/>
        </p:spPr>
      </p:sp>
      <p:sp>
        <p:nvSpPr>
          <p:cNvPr id="410627" name="Rectangle 1027"/>
          <p:cNvSpPr>
            <a:spLocks noGrp="1" noChangeArrowheads="1"/>
          </p:cNvSpPr>
          <p:nvPr>
            <p:ph type="body" idx="1"/>
          </p:nvPr>
        </p:nvSpPr>
        <p:spPr/>
        <p:txBody>
          <a:bodyPr/>
          <a:lstStyle/>
          <a:p>
            <a:r>
              <a:rPr lang="en-US">
                <a:cs typeface="Arial" charset="0"/>
              </a:rPr>
              <a:t>Take a look at this picture. What security measures can you see? Under what conditions would you expect these measure to be used?</a:t>
            </a:r>
          </a:p>
          <a:p>
            <a:endParaRPr lang="en-US">
              <a:cs typeface="Arial" charset="0"/>
            </a:endParaRPr>
          </a:p>
          <a:p>
            <a:r>
              <a:rPr lang="en-US">
                <a:cs typeface="Arial" charset="0"/>
              </a:rPr>
              <a:t>Force Protection Condition Normal applies when there is a general global threat of possible terrorist activity but it warrants only a routine security posture. A terrorist attack is always possible, but the best information available offers no indication of probable attack. </a:t>
            </a:r>
          </a:p>
          <a:p>
            <a:endParaRPr lang="en-US">
              <a:cs typeface="Arial" charset="0"/>
            </a:endParaRPr>
          </a:p>
          <a:p>
            <a:r>
              <a:rPr lang="en-US">
                <a:cs typeface="Arial" charset="0"/>
              </a:rPr>
              <a:t>Force Protection Condition Normal provides the protection and security that are appropriate when there is no reason to anticipate an attack.</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321EE-F362-4195-BD52-936D651F6BD6}" type="slidenum">
              <a:rPr lang="en-US"/>
              <a:pPr/>
              <a:t>14</a:t>
            </a:fld>
            <a:endParaRPr lang="en-US"/>
          </a:p>
        </p:txBody>
      </p:sp>
      <p:sp>
        <p:nvSpPr>
          <p:cNvPr id="412674" name="Rectangle 2"/>
          <p:cNvSpPr>
            <a:spLocks noChangeArrowheads="1" noTextEdit="1"/>
          </p:cNvSpPr>
          <p:nvPr>
            <p:ph type="sldImg"/>
          </p:nvPr>
        </p:nvSpPr>
        <p:spPr>
          <a:xfrm>
            <a:off x="1531938" y="309563"/>
            <a:ext cx="3921125" cy="2940050"/>
          </a:xfrm>
          <a:ln/>
        </p:spPr>
      </p:sp>
      <p:sp>
        <p:nvSpPr>
          <p:cNvPr id="412675" name="Rectangle 3"/>
          <p:cNvSpPr>
            <a:spLocks noGrp="1" noChangeArrowheads="1"/>
          </p:cNvSpPr>
          <p:nvPr>
            <p:ph type="body" idx="1"/>
          </p:nvPr>
        </p:nvSpPr>
        <p:spPr/>
        <p:txBody>
          <a:bodyPr/>
          <a:lstStyle/>
          <a:p>
            <a:r>
              <a:rPr lang="en-US">
                <a:cs typeface="Arial" charset="0"/>
              </a:rPr>
              <a:t>What about this picture? What is different? Under what conditions would you expect these measures to be used?</a:t>
            </a:r>
          </a:p>
          <a:p>
            <a:endParaRPr lang="en-US">
              <a:cs typeface="Arial" charset="0"/>
            </a:endParaRPr>
          </a:p>
          <a:p>
            <a:r>
              <a:rPr lang="en-US">
                <a:cs typeface="Arial" charset="0"/>
              </a:rPr>
              <a:t>Force Protection Condition Alpha applies when there is a general threat of possible terrorist activity, the nature and extent of which are unpredictable, against personnel and facilities. General conditions suggest possible violence, but nothing indicates that this installation is targeted. Force Protection Condition ALPHA must the capable of being maintained indefinitely.</a:t>
            </a:r>
          </a:p>
          <a:p>
            <a:endParaRPr lang="en-US"/>
          </a:p>
          <a:p>
            <a:r>
              <a:rPr lang="en-US">
                <a:cs typeface="Arial" charset="0"/>
              </a:rPr>
              <a:t>You can expect random vehicle checks and increased crime prevention efforts.</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04450D-E87E-499B-97A2-3F078081420D}" type="slidenum">
              <a:rPr lang="en-US"/>
              <a:pPr/>
              <a:t>15</a:t>
            </a:fld>
            <a:endParaRPr lang="en-US"/>
          </a:p>
        </p:txBody>
      </p:sp>
      <p:sp>
        <p:nvSpPr>
          <p:cNvPr id="414722" name="Rectangle 2"/>
          <p:cNvSpPr>
            <a:spLocks noChangeArrowheads="1" noTextEdit="1"/>
          </p:cNvSpPr>
          <p:nvPr>
            <p:ph type="sldImg"/>
          </p:nvPr>
        </p:nvSpPr>
        <p:spPr>
          <a:xfrm>
            <a:off x="1531938" y="309563"/>
            <a:ext cx="3921125" cy="2940050"/>
          </a:xfrm>
          <a:ln/>
        </p:spPr>
      </p:sp>
      <p:sp>
        <p:nvSpPr>
          <p:cNvPr id="414723" name="Rectangle 3"/>
          <p:cNvSpPr>
            <a:spLocks noGrp="1" noChangeArrowheads="1"/>
          </p:cNvSpPr>
          <p:nvPr>
            <p:ph type="body" idx="1"/>
          </p:nvPr>
        </p:nvSpPr>
        <p:spPr/>
        <p:txBody>
          <a:bodyPr/>
          <a:lstStyle/>
          <a:p>
            <a:r>
              <a:rPr lang="en-US">
                <a:cs typeface="Arial" charset="0"/>
              </a:rPr>
              <a:t>Now look at this picture. What additional precautions do you see? Under what conditions would you expect these measure to be used?</a:t>
            </a:r>
          </a:p>
          <a:p>
            <a:endParaRPr lang="en-US">
              <a:cs typeface="Arial" charset="0"/>
            </a:endParaRPr>
          </a:p>
          <a:p>
            <a:r>
              <a:rPr lang="en-US">
                <a:cs typeface="Arial" charset="0"/>
              </a:rPr>
              <a:t>Force Protection Condition Bravo applies when an increased and more predictable terrorist threat activity exists. Specific information suggests probable violence, but nothing indicates that this installation is targeted. Extra precaution is appropriate to deter terrorist planning.  Force Protection Condition Bravo must be capable of being maintained for weeks without hardship.  Additional measure may affect operational capability and relations with local authorities</a:t>
            </a:r>
          </a:p>
          <a:p>
            <a:endParaRPr lang="en-US"/>
          </a:p>
          <a:p>
            <a:r>
              <a:rPr lang="en-US">
                <a:cs typeface="Arial" charset="0"/>
              </a:rPr>
              <a:t>You can expect to see closer inspection of vehicles and deliveries, ID checks, and a greater presence of guards on your installation.</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51D620-B2D8-408A-9D94-C69019661D5C}" type="slidenum">
              <a:rPr lang="en-US"/>
              <a:pPr/>
              <a:t>16</a:t>
            </a:fld>
            <a:endParaRPr lang="en-US"/>
          </a:p>
        </p:txBody>
      </p:sp>
      <p:sp>
        <p:nvSpPr>
          <p:cNvPr id="416770" name="Rectangle 2"/>
          <p:cNvSpPr>
            <a:spLocks noChangeArrowheads="1" noTextEdit="1"/>
          </p:cNvSpPr>
          <p:nvPr>
            <p:ph type="sldImg"/>
          </p:nvPr>
        </p:nvSpPr>
        <p:spPr>
          <a:xfrm>
            <a:off x="1531938" y="309563"/>
            <a:ext cx="3921125" cy="2940050"/>
          </a:xfrm>
          <a:ln/>
        </p:spPr>
      </p:sp>
      <p:sp>
        <p:nvSpPr>
          <p:cNvPr id="416771" name="Rectangle 3"/>
          <p:cNvSpPr>
            <a:spLocks noGrp="1" noChangeArrowheads="1"/>
          </p:cNvSpPr>
          <p:nvPr>
            <p:ph type="body" idx="1"/>
          </p:nvPr>
        </p:nvSpPr>
        <p:spPr/>
        <p:txBody>
          <a:bodyPr/>
          <a:lstStyle/>
          <a:p>
            <a:r>
              <a:rPr lang="en-US">
                <a:cs typeface="Arial" charset="0"/>
              </a:rPr>
              <a:t>How about this picture? What security measures can you see? Under what conditions would you expect these measures to be used?</a:t>
            </a:r>
          </a:p>
          <a:p>
            <a:endParaRPr lang="en-US">
              <a:cs typeface="Arial" charset="0"/>
            </a:endParaRPr>
          </a:p>
          <a:p>
            <a:r>
              <a:rPr lang="en-US">
                <a:cs typeface="Arial" charset="0"/>
              </a:rPr>
              <a:t>Force Protection Condition Charlie applies when an incident occurs or intelligence is received indicating that some form of terrorist action against personnel and installations is imminent. Evidence of terrorist attack planning may exist, such as terrorist surveillance or reports from local sources. Strong protective measures are required, but the installation must continue its regular mission activities. Implementation for longer than a short period of time will probably create hardship and affect activities of a unit and its personnel.  </a:t>
            </a:r>
          </a:p>
          <a:p>
            <a:endParaRPr lang="en-US"/>
          </a:p>
          <a:p>
            <a:r>
              <a:rPr lang="en-US">
                <a:cs typeface="Arial" charset="0"/>
              </a:rPr>
              <a:t>You can expect even more rigorous efforts to inspect vehicles and facilities, and you may be required to participate in special guard duties.</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EA1749-71ED-45C7-9369-04E1AD3F761F}" type="slidenum">
              <a:rPr lang="en-US"/>
              <a:pPr/>
              <a:t>17</a:t>
            </a:fld>
            <a:endParaRPr lang="en-US"/>
          </a:p>
        </p:txBody>
      </p:sp>
      <p:sp>
        <p:nvSpPr>
          <p:cNvPr id="418818" name="Rectangle 1026"/>
          <p:cNvSpPr>
            <a:spLocks noChangeArrowheads="1" noTextEdit="1"/>
          </p:cNvSpPr>
          <p:nvPr>
            <p:ph type="sldImg"/>
          </p:nvPr>
        </p:nvSpPr>
        <p:spPr>
          <a:xfrm>
            <a:off x="1531938" y="309563"/>
            <a:ext cx="3921125" cy="2940050"/>
          </a:xfrm>
          <a:ln/>
        </p:spPr>
      </p:sp>
      <p:sp>
        <p:nvSpPr>
          <p:cNvPr id="418819" name="Rectangle 1027"/>
          <p:cNvSpPr>
            <a:spLocks noGrp="1" noChangeArrowheads="1"/>
          </p:cNvSpPr>
          <p:nvPr>
            <p:ph type="body" idx="1"/>
          </p:nvPr>
        </p:nvSpPr>
        <p:spPr/>
        <p:txBody>
          <a:bodyPr/>
          <a:lstStyle/>
          <a:p>
            <a:r>
              <a:rPr lang="en-US">
                <a:cs typeface="Arial" charset="0"/>
              </a:rPr>
              <a:t>Finally, take a look at this picture. What security measures can you see? Under what conditions would you expect these measure to be used?</a:t>
            </a:r>
          </a:p>
          <a:p>
            <a:endParaRPr lang="en-US">
              <a:cs typeface="Arial" charset="0"/>
            </a:endParaRPr>
          </a:p>
          <a:p>
            <a:r>
              <a:rPr lang="en-US">
                <a:cs typeface="Arial" charset="0"/>
              </a:rPr>
              <a:t>Force Protection Condition Delta applies when a terrorist attack has occurred or when intelligence indicates imminent terrorist action against a specific location.  Normally, Force Protection Condition Delta is declared as a localized warning. The installation moves to a high state of alert, and mandatory security measures are implemented.  Commanders are also authorized and encouraged to supplement mandatory security measures.  At Force Protection Condition Delta some mission activities may be delayed or canceled. </a:t>
            </a:r>
          </a:p>
          <a:p>
            <a:endParaRPr lang="en-US"/>
          </a:p>
          <a:p>
            <a:r>
              <a:rPr lang="en-US">
                <a:cs typeface="Arial" charset="0"/>
              </a:rPr>
              <a:t>You can expect the additional security measures to delay and interrupt your normal routines.</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D1EEB9-B488-4377-851A-A4D81680A8F7}" type="slidenum">
              <a:rPr lang="en-US"/>
              <a:pPr/>
              <a:t>18</a:t>
            </a:fld>
            <a:endParaRPr lang="en-US"/>
          </a:p>
        </p:txBody>
      </p:sp>
      <p:sp>
        <p:nvSpPr>
          <p:cNvPr id="106498" name="Rectangle 2"/>
          <p:cNvSpPr>
            <a:spLocks noChangeArrowheads="1" noTextEdit="1"/>
          </p:cNvSpPr>
          <p:nvPr>
            <p:ph type="sldImg"/>
          </p:nvPr>
        </p:nvSpPr>
        <p:spPr>
          <a:xfrm>
            <a:off x="1531938" y="309563"/>
            <a:ext cx="3921125" cy="2940050"/>
          </a:xfrm>
          <a:ln/>
        </p:spPr>
      </p:sp>
      <p:sp>
        <p:nvSpPr>
          <p:cNvPr id="106499" name="Rectangle 3"/>
          <p:cNvSpPr>
            <a:spLocks noGrp="1" noChangeArrowheads="1"/>
          </p:cNvSpPr>
          <p:nvPr>
            <p:ph type="body" idx="1"/>
          </p:nvPr>
        </p:nvSpPr>
        <p:spPr/>
        <p:txBody>
          <a:bodyPr/>
          <a:lstStyle/>
          <a:p>
            <a:r>
              <a:rPr lang="en-US"/>
              <a:t>Random antiterrorism measures, or RAMs, are defined as the random use of different force protection measures at a specific installation. For example, at Force Protection Condition Normal an installation might have guards monitoring traffic at gates. A random measure might be to conduct random vehicle inspections at a gate over a period of several hours. Emergency response units or a rapid-reaction force may rehearse deployment to a perimeter fence line, or a gate might be temporarily closed. Random antiterrorism measures are used to rehearse protective measures for different Force Protection Conditions. Additionally, mixing up the security measures randomly increases the threat awareness of U.S. troops and confuses terrorists who might be watching the U.S. installation. These random measures serve as a deterrent against terrorist attack, since the terrorist has a harder time predicting unit routines and vulnerabilities.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475E13-246A-41F9-8223-7DCDF4BDB367}" type="slidenum">
              <a:rPr lang="en-US"/>
              <a:pPr/>
              <a:t>19</a:t>
            </a:fld>
            <a:endParaRPr lang="en-US"/>
          </a:p>
        </p:txBody>
      </p:sp>
      <p:sp>
        <p:nvSpPr>
          <p:cNvPr id="107522" name="Rectangle 2"/>
          <p:cNvSpPr>
            <a:spLocks noChangeArrowheads="1" noTextEdit="1"/>
          </p:cNvSpPr>
          <p:nvPr>
            <p:ph type="sldImg"/>
          </p:nvPr>
        </p:nvSpPr>
        <p:spPr>
          <a:xfrm>
            <a:off x="1531938" y="309563"/>
            <a:ext cx="3921125" cy="2940050"/>
          </a:xfrm>
          <a:ln/>
        </p:spPr>
      </p:sp>
      <p:sp>
        <p:nvSpPr>
          <p:cNvPr id="107523" name="Rectangle 3"/>
          <p:cNvSpPr>
            <a:spLocks noGrp="1" noChangeArrowheads="1"/>
          </p:cNvSpPr>
          <p:nvPr>
            <p:ph type="body" idx="1"/>
          </p:nvPr>
        </p:nvSpPr>
        <p:spPr/>
        <p:txBody>
          <a:bodyPr/>
          <a:lstStyle/>
          <a:p>
            <a:r>
              <a:rPr lang="en-US"/>
              <a:t>These six themes are found throughout this terrorism awareness training.  </a:t>
            </a:r>
          </a:p>
          <a:p>
            <a:endParaRPr lang="en-US"/>
          </a:p>
          <a:p>
            <a:r>
              <a:rPr lang="en-US"/>
              <a:t>If you will think about these themes as you conduct your normal activities from day to day, you can make it a habit to reduce your vulnerability to terrorist attack.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FF94C6-C809-42CF-B335-EBE15ADFAFC6}" type="slidenum">
              <a:rPr lang="en-US"/>
              <a:pPr/>
              <a:t>2</a:t>
            </a:fld>
            <a:endParaRPr lang="en-US"/>
          </a:p>
        </p:txBody>
      </p:sp>
      <p:sp>
        <p:nvSpPr>
          <p:cNvPr id="86018" name="Rectangle 2"/>
          <p:cNvSpPr>
            <a:spLocks noChangeArrowheads="1" noTextEdit="1"/>
          </p:cNvSpPr>
          <p:nvPr>
            <p:ph type="sldImg"/>
          </p:nvPr>
        </p:nvSpPr>
        <p:spPr>
          <a:xfrm>
            <a:off x="1531938" y="309563"/>
            <a:ext cx="3921125" cy="2940050"/>
          </a:xfrm>
          <a:ln/>
        </p:spPr>
      </p:sp>
      <p:sp>
        <p:nvSpPr>
          <p:cNvPr id="86019" name="Rectangle 3"/>
          <p:cNvSpPr>
            <a:spLocks noGrp="1" noChangeArrowheads="1"/>
          </p:cNvSpPr>
          <p:nvPr>
            <p:ph type="body" idx="1"/>
          </p:nvPr>
        </p:nvSpPr>
        <p:spPr/>
        <p:txBody>
          <a:bodyPr/>
          <a:lstStyle/>
          <a:p>
            <a:r>
              <a:rPr lang="en-US"/>
              <a:t>The purpose of this training is to increase your awareness of terrorism and to improve your ability to apply personal protective measures. Completion of this training meets the annual requirement for Level I antiterrorism training prescribed by DoDI 2000.16. The training program also provides links to resources you can use in the future, such as TADWeb (a database of previous terrorist acts), the State Department Travel Warnings &amp; Consular Information Sheets, and the CIA World Factbook 2001. </a:t>
            </a:r>
          </a:p>
          <a:p>
            <a:r>
              <a:rPr lang="en-US"/>
              <a:t>If you have questions concerning the training content or your training requirements, please see your unit antiterrorism officer, your supervisor, or sponsor.</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8E6687-421C-4090-A4C9-C469A6805E14}" type="slidenum">
              <a:rPr lang="en-US"/>
              <a:pPr/>
              <a:t>20</a:t>
            </a:fld>
            <a:endParaRPr lang="en-US"/>
          </a:p>
        </p:txBody>
      </p:sp>
      <p:sp>
        <p:nvSpPr>
          <p:cNvPr id="109570" name="Rectangle 2"/>
          <p:cNvSpPr>
            <a:spLocks noChangeArrowheads="1" noTextEdit="1"/>
          </p:cNvSpPr>
          <p:nvPr>
            <p:ph type="sldImg"/>
          </p:nvPr>
        </p:nvSpPr>
        <p:spPr bwMode="auto">
          <a:xfrm>
            <a:off x="1531938" y="309563"/>
            <a:ext cx="3921125" cy="2940050"/>
          </a:xfrm>
          <a:prstGeom prst="rect">
            <a:avLst/>
          </a:prstGeom>
          <a:solidFill>
            <a:srgbClr val="FFFFFF"/>
          </a:solidFill>
          <a:ln>
            <a:solidFill>
              <a:srgbClr val="000000"/>
            </a:solidFill>
            <a:miter lim="800000"/>
            <a:headEnd/>
            <a:tailEnd/>
          </a:ln>
        </p:spPr>
      </p:sp>
      <p:sp>
        <p:nvSpPr>
          <p:cNvPr id="109571" name="Rectangle 3"/>
          <p:cNvSpPr>
            <a:spLocks noChangeArrowheads="1"/>
          </p:cNvSpPr>
          <p:nvPr>
            <p:ph type="body" idx="1"/>
          </p:nvPr>
        </p:nvSpPr>
        <p:spPr bwMode="auto">
          <a:xfrm>
            <a:off x="387350" y="3327400"/>
            <a:ext cx="6210300" cy="5259388"/>
          </a:xfrm>
          <a:prstGeom prst="rect">
            <a:avLst/>
          </a:prstGeom>
          <a:solidFill>
            <a:srgbClr val="FFFFFF"/>
          </a:solidFill>
          <a:ln>
            <a:solidFill>
              <a:srgbClr val="000000"/>
            </a:solidFill>
            <a:miter lim="800000"/>
            <a:headEnd/>
            <a:tailEnd/>
          </a:ln>
        </p:spPr>
        <p:txBody>
          <a:bodyPr lIns="92958" tIns="46479" rIns="92958" bIns="46479"/>
          <a:lstStyle/>
          <a:p>
            <a:r>
              <a:rPr lang="en-US"/>
              <a:t>The correct choice is answer a).</a:t>
            </a:r>
          </a:p>
          <a:p>
            <a:endParaRPr lang="en-US"/>
          </a:p>
          <a:p>
            <a:r>
              <a:rPr lang="en-US"/>
              <a:t>a) Be alert to the threat of terrorism, be aware of your surroundings, report suspicious behavior</a:t>
            </a:r>
            <a:r>
              <a:rPr lang="en-US" sz="900">
                <a:cs typeface="Arial" charset="0"/>
              </a:rPr>
              <a:t>. </a:t>
            </a:r>
          </a:p>
          <a:p>
            <a:r>
              <a:rPr lang="en-US" b="1"/>
              <a:t>This is correct. Taking these precautions can increase the security of yourself, family, unit and installation.</a:t>
            </a:r>
          </a:p>
          <a:p>
            <a:endParaRPr lang="en-US" b="1"/>
          </a:p>
          <a:p>
            <a:r>
              <a:rPr lang="en-US" sz="900"/>
              <a:t>b) Be a team player, plan ahead, and keep a low profile.</a:t>
            </a:r>
          </a:p>
          <a:p>
            <a:r>
              <a:rPr lang="en-US" b="1"/>
              <a:t>This is incorrect. While all of these measures are important, They are not the measures that General Myers recommends to combat terrorism.</a:t>
            </a:r>
          </a:p>
          <a:p>
            <a:endParaRPr lang="en-US" b="1"/>
          </a:p>
          <a:p>
            <a:r>
              <a:rPr lang="en-US" sz="900"/>
              <a:t>c) Actively represent DoD.</a:t>
            </a:r>
          </a:p>
          <a:p>
            <a:r>
              <a:rPr lang="en-US" b="1"/>
              <a:t>This is incorrect. Allowing yourself to be easily identified with DoD increases your vulnerability to a terrorist attack.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8FE80C-D37E-4F5F-92D5-B1467D014F50}" type="slidenum">
              <a:rPr lang="en-US"/>
              <a:pPr/>
              <a:t>21</a:t>
            </a:fld>
            <a:endParaRPr lang="en-US"/>
          </a:p>
        </p:txBody>
      </p:sp>
      <p:sp>
        <p:nvSpPr>
          <p:cNvPr id="111618" name="Rectangle 2"/>
          <p:cNvSpPr>
            <a:spLocks noChangeArrowheads="1" noTextEdit="1"/>
          </p:cNvSpPr>
          <p:nvPr>
            <p:ph type="sldImg"/>
          </p:nvPr>
        </p:nvSpPr>
        <p:spPr bwMode="auto">
          <a:xfrm>
            <a:off x="1531938" y="309563"/>
            <a:ext cx="3921125" cy="2940050"/>
          </a:xfrm>
          <a:prstGeom prst="rect">
            <a:avLst/>
          </a:prstGeom>
          <a:solidFill>
            <a:srgbClr val="FFFFFF"/>
          </a:solidFill>
          <a:ln>
            <a:solidFill>
              <a:srgbClr val="000000"/>
            </a:solidFill>
            <a:miter lim="800000"/>
            <a:headEnd/>
            <a:tailEnd/>
          </a:ln>
        </p:spPr>
      </p:sp>
      <p:sp>
        <p:nvSpPr>
          <p:cNvPr id="111619" name="Rectangle 3"/>
          <p:cNvSpPr>
            <a:spLocks noChangeArrowheads="1"/>
          </p:cNvSpPr>
          <p:nvPr>
            <p:ph type="body" idx="1"/>
          </p:nvPr>
        </p:nvSpPr>
        <p:spPr bwMode="auto">
          <a:xfrm>
            <a:off x="387350" y="3327400"/>
            <a:ext cx="6210300" cy="5259388"/>
          </a:xfrm>
          <a:prstGeom prst="rect">
            <a:avLst/>
          </a:prstGeom>
          <a:solidFill>
            <a:srgbClr val="FFFFFF"/>
          </a:solidFill>
          <a:ln>
            <a:solidFill>
              <a:srgbClr val="000000"/>
            </a:solidFill>
            <a:miter lim="800000"/>
            <a:headEnd/>
            <a:tailEnd/>
          </a:ln>
        </p:spPr>
        <p:txBody>
          <a:bodyPr lIns="92958" tIns="46479" rIns="92958" bIns="46479"/>
          <a:lstStyle/>
          <a:p>
            <a:r>
              <a:rPr lang="en-US"/>
              <a:t>The correct answer is choice c).  </a:t>
            </a:r>
          </a:p>
          <a:p>
            <a:endParaRPr lang="en-US"/>
          </a:p>
          <a:p>
            <a:r>
              <a:rPr lang="en-US"/>
              <a:t>While this training does include a threat briefing scenario and a historical overview, it does not provide a review of DoD’s counterterrorism capabilities.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A4E449-903B-4EC7-9C79-C5BE4FFA269E}" type="slidenum">
              <a:rPr lang="en-US"/>
              <a:pPr/>
              <a:t>22</a:t>
            </a:fld>
            <a:endParaRPr lang="en-US"/>
          </a:p>
        </p:txBody>
      </p:sp>
      <p:sp>
        <p:nvSpPr>
          <p:cNvPr id="113666" name="Rectangle 2"/>
          <p:cNvSpPr>
            <a:spLocks noChangeArrowheads="1" noTextEdit="1"/>
          </p:cNvSpPr>
          <p:nvPr>
            <p:ph type="sldImg"/>
          </p:nvPr>
        </p:nvSpPr>
        <p:spPr bwMode="auto">
          <a:xfrm>
            <a:off x="1531938" y="309563"/>
            <a:ext cx="3921125" cy="2940050"/>
          </a:xfrm>
          <a:prstGeom prst="rect">
            <a:avLst/>
          </a:prstGeom>
          <a:solidFill>
            <a:srgbClr val="FFFFFF"/>
          </a:solidFill>
          <a:ln>
            <a:solidFill>
              <a:srgbClr val="000000"/>
            </a:solidFill>
            <a:miter lim="800000"/>
            <a:headEnd/>
            <a:tailEnd/>
          </a:ln>
        </p:spPr>
      </p:sp>
      <p:sp>
        <p:nvSpPr>
          <p:cNvPr id="113667" name="Rectangle 3"/>
          <p:cNvSpPr>
            <a:spLocks noChangeArrowheads="1"/>
          </p:cNvSpPr>
          <p:nvPr>
            <p:ph type="body" idx="1"/>
          </p:nvPr>
        </p:nvSpPr>
        <p:spPr bwMode="auto">
          <a:xfrm>
            <a:off x="387350" y="3327400"/>
            <a:ext cx="6210300" cy="5259388"/>
          </a:xfrm>
          <a:prstGeom prst="rect">
            <a:avLst/>
          </a:prstGeom>
          <a:solidFill>
            <a:srgbClr val="FFFFFF"/>
          </a:solidFill>
          <a:ln>
            <a:solidFill>
              <a:srgbClr val="000000"/>
            </a:solidFill>
            <a:miter lim="800000"/>
            <a:headEnd/>
            <a:tailEnd/>
          </a:ln>
        </p:spPr>
        <p:txBody>
          <a:bodyPr lIns="92958" tIns="46479" rIns="92958" bIns="46479"/>
          <a:lstStyle/>
          <a:p>
            <a:r>
              <a:rPr lang="en-US"/>
              <a:t>The correct answer is choice d).</a:t>
            </a:r>
          </a:p>
          <a:p>
            <a:endParaRPr lang="en-US"/>
          </a:p>
          <a:p>
            <a:r>
              <a:rPr lang="en-US"/>
              <a:t>The eight factors include threat groups, victim nationalities, potential for violence, present level of activity, level of sophistication, level of popular support, methods of operations, and common tactics.  </a:t>
            </a:r>
          </a:p>
          <a:p>
            <a:endParaRPr lang="en-US"/>
          </a:p>
          <a:p>
            <a:r>
              <a:rPr lang="en-US"/>
              <a:t>While a group that has international notoriety most likely achieved that recognition by pulling off successful attacks, this in itself is not sufficient to help you determine a possible threat.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11A886-A111-46BA-92D4-A819B1E9BB6E}" type="slidenum">
              <a:rPr lang="en-US"/>
              <a:pPr/>
              <a:t>23</a:t>
            </a:fld>
            <a:endParaRPr lang="en-US"/>
          </a:p>
        </p:txBody>
      </p:sp>
      <p:sp>
        <p:nvSpPr>
          <p:cNvPr id="115714" name="Rectangle 2"/>
          <p:cNvSpPr>
            <a:spLocks noChangeArrowheads="1" noTextEdit="1"/>
          </p:cNvSpPr>
          <p:nvPr>
            <p:ph type="sldImg"/>
          </p:nvPr>
        </p:nvSpPr>
        <p:spPr bwMode="auto">
          <a:xfrm>
            <a:off x="1531938" y="309563"/>
            <a:ext cx="3921125" cy="2940050"/>
          </a:xfrm>
          <a:prstGeom prst="rect">
            <a:avLst/>
          </a:prstGeom>
          <a:solidFill>
            <a:srgbClr val="FFFFFF"/>
          </a:solidFill>
          <a:ln>
            <a:solidFill>
              <a:srgbClr val="000000"/>
            </a:solidFill>
            <a:miter lim="800000"/>
            <a:headEnd/>
            <a:tailEnd/>
          </a:ln>
        </p:spPr>
      </p:sp>
      <p:sp>
        <p:nvSpPr>
          <p:cNvPr id="115715" name="Rectangle 3"/>
          <p:cNvSpPr>
            <a:spLocks noChangeArrowheads="1"/>
          </p:cNvSpPr>
          <p:nvPr>
            <p:ph type="body" idx="1"/>
          </p:nvPr>
        </p:nvSpPr>
        <p:spPr bwMode="auto">
          <a:xfrm>
            <a:off x="387350" y="3327400"/>
            <a:ext cx="6210300" cy="5259388"/>
          </a:xfrm>
          <a:prstGeom prst="rect">
            <a:avLst/>
          </a:prstGeom>
          <a:solidFill>
            <a:srgbClr val="FFFFFF"/>
          </a:solidFill>
          <a:ln>
            <a:solidFill>
              <a:srgbClr val="000000"/>
            </a:solidFill>
            <a:miter lim="800000"/>
            <a:headEnd/>
            <a:tailEnd/>
          </a:ln>
        </p:spPr>
        <p:txBody>
          <a:bodyPr lIns="92958" tIns="46479" rIns="92958" bIns="46479"/>
          <a:lstStyle/>
          <a:p>
            <a:r>
              <a:rPr lang="en-US"/>
              <a:t>The correct answer is choice b).</a:t>
            </a:r>
          </a:p>
          <a:p>
            <a:endParaRPr lang="en-US"/>
          </a:p>
          <a:p>
            <a:r>
              <a:rPr lang="en-US"/>
              <a:t>a) Avoid locations terrorists might target; stay in large groups; be anonymous.</a:t>
            </a:r>
          </a:p>
          <a:p>
            <a:r>
              <a:rPr lang="en-US" b="1"/>
              <a:t>This is incorrect. Avoiding locations terrorists might target and remaining anonymous may help to reduce your vulnerability. Large groups, however, could present terrorists with a lucrative target.  </a:t>
            </a:r>
          </a:p>
          <a:p>
            <a:endParaRPr lang="en-US" b="1"/>
          </a:p>
          <a:p>
            <a:r>
              <a:rPr lang="en-US"/>
              <a:t>b) Be alert, avoid the appearance of importance, blend in with the local population.</a:t>
            </a:r>
          </a:p>
          <a:p>
            <a:r>
              <a:rPr lang="en-US" b="1"/>
              <a:t>This is correct. Each of these measures will help reduce your vulnerability to a terrorist attack.</a:t>
            </a:r>
          </a:p>
          <a:p>
            <a:endParaRPr lang="en-US" b="1"/>
          </a:p>
          <a:p>
            <a:r>
              <a:rPr lang="en-US"/>
              <a:t>c) Use a cell phone, avoid locations terrorists might target, and display your identification.</a:t>
            </a:r>
            <a:r>
              <a:rPr lang="en-US" b="1"/>
              <a:t> This choice is incorrect. Avoiding locations that terrorists might target can help reduce your vulnerability. Using a cell phone, however, draws attention to you and may cause a terrorist to believe that you are a highly important person. Likewise, displaying your identification could provide personal information to a watching terrorist.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60266-2F33-4CA6-B3F8-B82637BC7BB2}" type="slidenum">
              <a:rPr lang="en-US"/>
              <a:pPr/>
              <a:t>24</a:t>
            </a:fld>
            <a:endParaRPr lang="en-US"/>
          </a:p>
        </p:txBody>
      </p:sp>
      <p:sp>
        <p:nvSpPr>
          <p:cNvPr id="420866" name="Rectangle 2"/>
          <p:cNvSpPr>
            <a:spLocks noChangeArrowheads="1" noTextEdit="1"/>
          </p:cNvSpPr>
          <p:nvPr>
            <p:ph type="sldImg"/>
          </p:nvPr>
        </p:nvSpPr>
        <p:spPr>
          <a:xfrm>
            <a:off x="1531938" y="309563"/>
            <a:ext cx="3921125" cy="2940050"/>
          </a:xfrm>
          <a:ln/>
        </p:spPr>
      </p:sp>
      <p:sp>
        <p:nvSpPr>
          <p:cNvPr id="420867" name="Rectangle 3"/>
          <p:cNvSpPr>
            <a:spLocks noGrp="1" noChangeArrowheads="1"/>
          </p:cNvSpPr>
          <p:nvPr>
            <p:ph type="body" idx="1"/>
          </p:nvPr>
        </p:nvSpPr>
        <p:spPr/>
        <p:txBody>
          <a:bodyPr/>
          <a:lstStyle/>
          <a:p>
            <a:pPr marL="228600" indent="-228600"/>
            <a:r>
              <a:rPr lang="en-US"/>
              <a:t>The correct answer is choice b).</a:t>
            </a:r>
          </a:p>
          <a:p>
            <a:pPr marL="228600" indent="-228600"/>
            <a:endParaRPr lang="en-US"/>
          </a:p>
          <a:p>
            <a:pPr marL="228600" indent="-228600">
              <a:buFontTx/>
              <a:buAutoNum type="alphaLcParenR"/>
            </a:pPr>
            <a:r>
              <a:rPr lang="en-US" sz="1200">
                <a:cs typeface="Arial" charset="0"/>
              </a:rPr>
              <a:t>Inspection of vehicles and deliveries, ID checks, and a greater presence of guards.</a:t>
            </a:r>
          </a:p>
          <a:p>
            <a:pPr marL="228600" indent="-228600"/>
            <a:r>
              <a:rPr lang="en-US" sz="1200" b="1">
                <a:cs typeface="Arial" charset="0"/>
              </a:rPr>
              <a:t>This is incorrect. You can expect these measures at FPCON Bravo.</a:t>
            </a:r>
          </a:p>
          <a:p>
            <a:pPr marL="228600" indent="-228600"/>
            <a:endParaRPr lang="en-US" sz="1200" b="1">
              <a:cs typeface="Arial" charset="0"/>
            </a:endParaRPr>
          </a:p>
          <a:p>
            <a:pPr marL="228600" indent="-228600"/>
            <a:r>
              <a:rPr lang="en-US" sz="1200">
                <a:cs typeface="Arial" charset="0"/>
              </a:rPr>
              <a:t>b) Random vehicle checks and increased crime prevention efforts. </a:t>
            </a:r>
          </a:p>
          <a:p>
            <a:pPr marL="228600" indent="-228600"/>
            <a:r>
              <a:rPr lang="en-US" sz="1200" b="1">
                <a:cs typeface="Arial" charset="0"/>
              </a:rPr>
              <a:t>This is correct. These measures are associated with FPCON Alpha.</a:t>
            </a:r>
          </a:p>
          <a:p>
            <a:pPr marL="228600" indent="-228600"/>
            <a:endParaRPr lang="en-US" sz="1200" b="1">
              <a:cs typeface="Arial" charset="0"/>
            </a:endParaRPr>
          </a:p>
          <a:p>
            <a:pPr marL="228600" indent="-228600"/>
            <a:r>
              <a:rPr lang="en-US" sz="1200">
                <a:cs typeface="Arial" charset="0"/>
              </a:rPr>
              <a:t>c) Rigorous efforts to inspect vehicles and facilities, participation in special guard duties. </a:t>
            </a:r>
          </a:p>
          <a:p>
            <a:pPr marL="228600" indent="-228600"/>
            <a:r>
              <a:rPr lang="en-US" sz="1200" b="1">
                <a:cs typeface="Arial" charset="0"/>
              </a:rPr>
              <a:t>This is incorrect. These actions will be seen at FPCON Charlie.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E5A02A-CB64-461C-B151-900BB3E2CE11}" type="slidenum">
              <a:rPr lang="en-US"/>
              <a:pPr/>
              <a:t>25</a:t>
            </a:fld>
            <a:endParaRPr lang="en-US"/>
          </a:p>
        </p:txBody>
      </p:sp>
      <p:sp>
        <p:nvSpPr>
          <p:cNvPr id="422914" name="Rectangle 2"/>
          <p:cNvSpPr>
            <a:spLocks noChangeArrowheads="1" noTextEdit="1"/>
          </p:cNvSpPr>
          <p:nvPr>
            <p:ph type="sldImg"/>
          </p:nvPr>
        </p:nvSpPr>
        <p:spPr>
          <a:xfrm>
            <a:off x="1531938" y="309563"/>
            <a:ext cx="3921125" cy="2940050"/>
          </a:xfrm>
          <a:ln/>
        </p:spPr>
      </p:sp>
      <p:sp>
        <p:nvSpPr>
          <p:cNvPr id="422915" name="Rectangle 3"/>
          <p:cNvSpPr>
            <a:spLocks noGrp="1" noChangeArrowheads="1"/>
          </p:cNvSpPr>
          <p:nvPr>
            <p:ph type="body" idx="1"/>
          </p:nvPr>
        </p:nvSpPr>
        <p:spPr/>
        <p:txBody>
          <a:bodyPr/>
          <a:lstStyle/>
          <a:p>
            <a:r>
              <a:rPr lang="en-US"/>
              <a:t>The correct answer is choice c).</a:t>
            </a:r>
          </a:p>
          <a:p>
            <a:endParaRPr lang="en-US"/>
          </a:p>
          <a:p>
            <a:r>
              <a:rPr lang="en-US"/>
              <a:t>Alpha is implemented when </a:t>
            </a:r>
            <a:r>
              <a:rPr lang="en-US">
                <a:cs typeface="Arial" charset="0"/>
              </a:rPr>
              <a:t>there is a general threat of possible terrorist activity, the nature and extent of which are unpredictable, against personnel and facilities. </a:t>
            </a:r>
            <a:endParaRPr lang="en-US"/>
          </a:p>
          <a:p>
            <a:endParaRPr lang="en-US"/>
          </a:p>
          <a:p>
            <a:r>
              <a:rPr lang="en-US"/>
              <a:t>Bravo applies when </a:t>
            </a:r>
            <a:r>
              <a:rPr lang="en-US">
                <a:cs typeface="Arial" charset="0"/>
              </a:rPr>
              <a:t>an increased and more predictable terrorist threat activity exists. Specific information suggests probable violence, but nothing indicates that this installation is targeted. </a:t>
            </a:r>
            <a:endParaRPr lang="en-US"/>
          </a:p>
          <a:p>
            <a:endParaRPr lang="en-US"/>
          </a:p>
          <a:p>
            <a:r>
              <a:rPr lang="en-US"/>
              <a:t>FPCON Charlie is used when </a:t>
            </a:r>
            <a:r>
              <a:rPr lang="en-US">
                <a:cs typeface="Arial" charset="0"/>
              </a:rPr>
              <a:t>a terrorist incident occurs or intelligence indicates that terrorist action against personnel and facilities is imminent.</a:t>
            </a:r>
            <a:endParaRPr lang="en-US"/>
          </a:p>
          <a:p>
            <a:endParaRPr lang="en-US"/>
          </a:p>
          <a:p>
            <a:r>
              <a:rPr lang="en-US"/>
              <a:t>Delta applies when</a:t>
            </a:r>
            <a:r>
              <a:rPr lang="en-US">
                <a:cs typeface="Arial" charset="0"/>
              </a:rPr>
              <a:t> a terrorist attack has occurred or when intelligence has been received that terrorist action against a specific location is imminent.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1D7D4C-3A55-4565-854D-A9B1AA567508}" type="slidenum">
              <a:rPr lang="en-US"/>
              <a:pPr/>
              <a:t>26</a:t>
            </a:fld>
            <a:endParaRPr lang="en-US"/>
          </a:p>
        </p:txBody>
      </p:sp>
      <p:sp>
        <p:nvSpPr>
          <p:cNvPr id="424962" name="Rectangle 2"/>
          <p:cNvSpPr>
            <a:spLocks noChangeArrowheads="1" noTextEdit="1"/>
          </p:cNvSpPr>
          <p:nvPr>
            <p:ph type="sldImg"/>
          </p:nvPr>
        </p:nvSpPr>
        <p:spPr>
          <a:xfrm>
            <a:off x="1531938" y="309563"/>
            <a:ext cx="3921125" cy="2940050"/>
          </a:xfrm>
          <a:ln/>
        </p:spPr>
      </p:sp>
      <p:sp>
        <p:nvSpPr>
          <p:cNvPr id="424963" name="Rectangle 3"/>
          <p:cNvSpPr>
            <a:spLocks noGrp="1" noChangeArrowheads="1"/>
          </p:cNvSpPr>
          <p:nvPr>
            <p:ph type="body" idx="1"/>
          </p:nvPr>
        </p:nvSpPr>
        <p:spPr/>
        <p:txBody>
          <a:bodyPr/>
          <a:lstStyle/>
          <a:p>
            <a:r>
              <a:rPr lang="en-US"/>
              <a:t>The correct answer is choice d).</a:t>
            </a:r>
          </a:p>
          <a:p>
            <a:endParaRPr lang="en-US"/>
          </a:p>
          <a:p>
            <a:r>
              <a:rPr lang="en-US"/>
              <a:t>Alpha is implemented when </a:t>
            </a:r>
            <a:r>
              <a:rPr lang="en-US">
                <a:cs typeface="Arial" charset="0"/>
              </a:rPr>
              <a:t>there is a general threat of possible terrorist activity, the nature and extent of which are unpredictable, against personnel and facilities. </a:t>
            </a:r>
            <a:endParaRPr lang="en-US"/>
          </a:p>
          <a:p>
            <a:endParaRPr lang="en-US"/>
          </a:p>
          <a:p>
            <a:r>
              <a:rPr lang="en-US"/>
              <a:t>Bravo applies when </a:t>
            </a:r>
            <a:r>
              <a:rPr lang="en-US">
                <a:cs typeface="Arial" charset="0"/>
              </a:rPr>
              <a:t>an increased and more predictable terrorist threat activity exists. Specific information suggests probable violence, but nothing indicates that this installation is targeted. </a:t>
            </a:r>
            <a:endParaRPr lang="en-US"/>
          </a:p>
          <a:p>
            <a:endParaRPr lang="en-US"/>
          </a:p>
          <a:p>
            <a:r>
              <a:rPr lang="en-US"/>
              <a:t>FPCON Charlie is used when </a:t>
            </a:r>
            <a:r>
              <a:rPr lang="en-US">
                <a:cs typeface="Arial" charset="0"/>
              </a:rPr>
              <a:t>a terrorist incident occurs or intelligence indicates that terrorist action against personnel and facilities is imminent.</a:t>
            </a:r>
            <a:endParaRPr lang="en-US"/>
          </a:p>
          <a:p>
            <a:endParaRPr lang="en-US"/>
          </a:p>
          <a:p>
            <a:r>
              <a:rPr lang="en-US"/>
              <a:t>Delta applies when</a:t>
            </a:r>
            <a:r>
              <a:rPr lang="en-US">
                <a:cs typeface="Arial" charset="0"/>
              </a:rPr>
              <a:t> a terrorist attack has occurred or when intelligence has been received that terrorist action against a specific location is imminent.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09F1B2-9496-4D8E-9212-DB7C4568D155}" type="slidenum">
              <a:rPr lang="en-US"/>
              <a:pPr/>
              <a:t>27</a:t>
            </a:fld>
            <a:endParaRPr lang="en-US"/>
          </a:p>
        </p:txBody>
      </p:sp>
      <p:sp>
        <p:nvSpPr>
          <p:cNvPr id="123906" name="Rectangle 2"/>
          <p:cNvSpPr>
            <a:spLocks noChangeArrowheads="1" noTextEdit="1"/>
          </p:cNvSpPr>
          <p:nvPr>
            <p:ph type="sldImg"/>
          </p:nvPr>
        </p:nvSpPr>
        <p:spPr bwMode="auto">
          <a:xfrm>
            <a:off x="1531938" y="309563"/>
            <a:ext cx="3921125" cy="2940050"/>
          </a:xfrm>
          <a:prstGeom prst="rect">
            <a:avLst/>
          </a:prstGeom>
          <a:solidFill>
            <a:srgbClr val="FFFFFF"/>
          </a:solidFill>
          <a:ln>
            <a:solidFill>
              <a:srgbClr val="000000"/>
            </a:solidFill>
            <a:miter lim="800000"/>
            <a:headEnd/>
            <a:tailEnd/>
          </a:ln>
        </p:spPr>
      </p:sp>
      <p:sp>
        <p:nvSpPr>
          <p:cNvPr id="123907" name="Rectangle 3"/>
          <p:cNvSpPr>
            <a:spLocks noChangeArrowheads="1"/>
          </p:cNvSpPr>
          <p:nvPr>
            <p:ph type="body" idx="1"/>
          </p:nvPr>
        </p:nvSpPr>
        <p:spPr bwMode="auto">
          <a:xfrm>
            <a:off x="387350" y="3327400"/>
            <a:ext cx="6210300" cy="5259388"/>
          </a:xfrm>
          <a:prstGeom prst="rect">
            <a:avLst/>
          </a:prstGeom>
          <a:solidFill>
            <a:srgbClr val="FFFFFF"/>
          </a:solidFill>
          <a:ln>
            <a:solidFill>
              <a:srgbClr val="000000"/>
            </a:solidFill>
            <a:miter lim="800000"/>
            <a:headEnd/>
            <a:tailEnd/>
          </a:ln>
        </p:spPr>
        <p:txBody>
          <a:bodyPr lIns="92958" tIns="46479" rIns="92958" bIns="46479"/>
          <a:lstStyle/>
          <a:p>
            <a:r>
              <a:rPr lang="en-US"/>
              <a:t>The correct choice is answer d).</a:t>
            </a:r>
          </a:p>
          <a:p>
            <a:endParaRPr lang="en-US"/>
          </a:p>
          <a:p>
            <a:r>
              <a:rPr lang="en-US"/>
              <a:t>The six themes of this AT training are (1) be anonymous, (2) plan ahead, (3) be aware, (4) control access, (5) be unpredictable, and (6) be a team player. This training does not teach you to identify potential terrorists.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5F6947-519D-4F96-99F2-05D281B59232}" type="slidenum">
              <a:rPr lang="en-US"/>
              <a:pPr/>
              <a:t>28</a:t>
            </a:fld>
            <a:endParaRPr lang="en-US"/>
          </a:p>
        </p:txBody>
      </p:sp>
      <p:sp>
        <p:nvSpPr>
          <p:cNvPr id="235522" name="Rectangle 2"/>
          <p:cNvSpPr>
            <a:spLocks noChangeArrowheads="1" noTextEdit="1"/>
          </p:cNvSpPr>
          <p:nvPr>
            <p:ph type="sldImg"/>
          </p:nvPr>
        </p:nvSpPr>
        <p:spPr>
          <a:xfrm>
            <a:off x="1584325" y="309563"/>
            <a:ext cx="3816350" cy="2862262"/>
          </a:xfrm>
          <a:ln/>
        </p:spPr>
      </p:sp>
      <p:sp>
        <p:nvSpPr>
          <p:cNvPr id="235523" name="Rectangle 3"/>
          <p:cNvSpPr>
            <a:spLocks noGrp="1" noChangeArrowheads="1"/>
          </p:cNvSpPr>
          <p:nvPr>
            <p:ph type="body" idx="1"/>
          </p:nvPr>
        </p:nvSpPr>
        <p:spPr>
          <a:xfrm>
            <a:off x="387350" y="3171825"/>
            <a:ext cx="6210300" cy="5414963"/>
          </a:xfrm>
        </p:spPr>
        <p:txBody>
          <a:bodyPr/>
          <a:lstStyle/>
          <a:p>
            <a:r>
              <a:rPr lang="en-US"/>
              <a:t>Module B contains the antiterrorism awareness training situations for overseas locations.  </a:t>
            </a:r>
          </a:p>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D13A3C-59DA-4DDE-B1D3-13816FC34934}" type="slidenum">
              <a:rPr lang="en-US"/>
              <a:pPr/>
              <a:t>29</a:t>
            </a:fld>
            <a:endParaRPr lang="en-US"/>
          </a:p>
        </p:txBody>
      </p:sp>
      <p:sp>
        <p:nvSpPr>
          <p:cNvPr id="240642" name="Rectangle 2"/>
          <p:cNvSpPr>
            <a:spLocks noChangeArrowheads="1" noTextEdit="1"/>
          </p:cNvSpPr>
          <p:nvPr>
            <p:ph type="sldImg"/>
          </p:nvPr>
        </p:nvSpPr>
        <p:spPr>
          <a:xfrm>
            <a:off x="1584325" y="309563"/>
            <a:ext cx="3816350" cy="2862262"/>
          </a:xfrm>
          <a:ln/>
        </p:spPr>
      </p:sp>
      <p:sp>
        <p:nvSpPr>
          <p:cNvPr id="240643" name="Rectangle 3"/>
          <p:cNvSpPr>
            <a:spLocks noGrp="1" noChangeArrowheads="1"/>
          </p:cNvSpPr>
          <p:nvPr>
            <p:ph type="body" idx="1"/>
          </p:nvPr>
        </p:nvSpPr>
        <p:spPr>
          <a:xfrm>
            <a:off x="387350" y="3171825"/>
            <a:ext cx="6210300" cy="5414963"/>
          </a:xfrm>
        </p:spPr>
        <p:txBody>
          <a:bodyPr/>
          <a:lstStyle/>
          <a:p>
            <a:r>
              <a:rPr lang="en-US"/>
              <a:t>We are in Module B, the scenario for overseas locations.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48076A-89AC-45A4-BD2E-A60F294CD4DB}" type="slidenum">
              <a:rPr lang="en-US"/>
              <a:pPr/>
              <a:t>3</a:t>
            </a:fld>
            <a:endParaRPr lang="en-US"/>
          </a:p>
        </p:txBody>
      </p:sp>
      <p:sp>
        <p:nvSpPr>
          <p:cNvPr id="99330" name="Rectangle 2"/>
          <p:cNvSpPr>
            <a:spLocks noChangeArrowheads="1" noTextEdit="1"/>
          </p:cNvSpPr>
          <p:nvPr>
            <p:ph type="sldImg"/>
          </p:nvPr>
        </p:nvSpPr>
        <p:spPr>
          <a:xfrm>
            <a:off x="1531938" y="309563"/>
            <a:ext cx="3921125" cy="2940050"/>
          </a:xfrm>
          <a:ln/>
        </p:spPr>
      </p:sp>
      <p:sp>
        <p:nvSpPr>
          <p:cNvPr id="99331" name="Rectangle 3"/>
          <p:cNvSpPr>
            <a:spLocks noGrp="1" noChangeArrowheads="1"/>
          </p:cNvSpPr>
          <p:nvPr>
            <p:ph type="body" idx="1"/>
          </p:nvPr>
        </p:nvSpPr>
        <p:spPr/>
        <p:txBody>
          <a:bodyPr/>
          <a:lstStyle/>
          <a:p>
            <a:r>
              <a:rPr lang="en-US"/>
              <a:t>These are the major objectives of Level I Antiterrorism Awareness Training. You should understand how you can lower your personal vulnerability to terrorist attack and understand how your actions can support the security of your unit.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E8F315-34B6-457F-9219-866E1E06D37E}" type="slidenum">
              <a:rPr lang="en-US"/>
              <a:pPr/>
              <a:t>30</a:t>
            </a:fld>
            <a:endParaRPr lang="en-US"/>
          </a:p>
        </p:txBody>
      </p:sp>
      <p:sp>
        <p:nvSpPr>
          <p:cNvPr id="242690" name="Rectangle 2"/>
          <p:cNvSpPr>
            <a:spLocks noChangeArrowheads="1" noTextEdit="1"/>
          </p:cNvSpPr>
          <p:nvPr>
            <p:ph type="sldImg"/>
          </p:nvPr>
        </p:nvSpPr>
        <p:spPr>
          <a:xfrm>
            <a:off x="1584325" y="309563"/>
            <a:ext cx="3816350" cy="2862262"/>
          </a:xfrm>
          <a:ln/>
        </p:spPr>
      </p:sp>
      <p:sp>
        <p:nvSpPr>
          <p:cNvPr id="242691" name="Rectangle 3"/>
          <p:cNvSpPr>
            <a:spLocks noGrp="1" noChangeArrowheads="1"/>
          </p:cNvSpPr>
          <p:nvPr>
            <p:ph type="body" idx="1"/>
          </p:nvPr>
        </p:nvSpPr>
        <p:spPr>
          <a:xfrm>
            <a:off x="387350" y="3171825"/>
            <a:ext cx="6210300" cy="5414963"/>
          </a:xfrm>
        </p:spPr>
        <p:txBody>
          <a:bodyPr/>
          <a:lstStyle/>
          <a:p>
            <a:r>
              <a:rPr lang="en-US"/>
              <a:t>These six themes are found throughout this terrorism awareness training.  </a:t>
            </a:r>
          </a:p>
          <a:p>
            <a:endParaRPr lang="en-US"/>
          </a:p>
          <a:p>
            <a:r>
              <a:rPr lang="en-US"/>
              <a:t>If you will think about these themes as you conduct your normal activities from day to day, you can make it a habit to reduce your vulnerability to terrorist attack.  </a:t>
            </a:r>
          </a:p>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CF5F14-7BDD-4CBD-96CD-CBC32E15E36D}" type="slidenum">
              <a:rPr lang="en-US"/>
              <a:pPr/>
              <a:t>31</a:t>
            </a:fld>
            <a:endParaRPr lang="en-US"/>
          </a:p>
        </p:txBody>
      </p:sp>
      <p:sp>
        <p:nvSpPr>
          <p:cNvPr id="244738" name="Rectangle 2"/>
          <p:cNvSpPr>
            <a:spLocks noChangeArrowheads="1" noTextEdit="1"/>
          </p:cNvSpPr>
          <p:nvPr>
            <p:ph type="sldImg"/>
          </p:nvPr>
        </p:nvSpPr>
        <p:spPr>
          <a:xfrm>
            <a:off x="1584325" y="309563"/>
            <a:ext cx="3816350" cy="2862262"/>
          </a:xfrm>
          <a:ln/>
        </p:spPr>
      </p:sp>
      <p:sp>
        <p:nvSpPr>
          <p:cNvPr id="244739" name="Rectangle 3"/>
          <p:cNvSpPr>
            <a:spLocks noGrp="1" noChangeArrowheads="1"/>
          </p:cNvSpPr>
          <p:nvPr>
            <p:ph type="body" idx="1"/>
          </p:nvPr>
        </p:nvSpPr>
        <p:spPr>
          <a:xfrm>
            <a:off x="387350" y="3171825"/>
            <a:ext cx="6210300" cy="5414963"/>
          </a:xfrm>
        </p:spPr>
        <p:txBody>
          <a:bodyPr/>
          <a:lstStyle/>
          <a:p>
            <a:r>
              <a:rPr lang="en-US"/>
              <a:t>Instructor notes:</a:t>
            </a:r>
          </a:p>
          <a:p>
            <a:r>
              <a:rPr lang="en-US"/>
              <a:t>Throughout this briefing, the six themes will appear on the left side of each situation. Those themes that are illustrated by the particular situation will be highlighted. Try to understand how the theme applies in each situation.</a:t>
            </a:r>
          </a:p>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6CEAC7-4D34-434D-9810-DE7649DDE8F0}" type="slidenum">
              <a:rPr lang="en-US"/>
              <a:pPr/>
              <a:t>32</a:t>
            </a:fld>
            <a:endParaRPr lang="en-US"/>
          </a:p>
        </p:txBody>
      </p:sp>
      <p:sp>
        <p:nvSpPr>
          <p:cNvPr id="246786" name="Rectangle 2"/>
          <p:cNvSpPr>
            <a:spLocks noChangeArrowheads="1" noTextEdit="1"/>
          </p:cNvSpPr>
          <p:nvPr>
            <p:ph type="sldImg"/>
          </p:nvPr>
        </p:nvSpPr>
        <p:spPr>
          <a:xfrm>
            <a:off x="1584325" y="309563"/>
            <a:ext cx="3816350" cy="2862262"/>
          </a:xfrm>
          <a:ln/>
        </p:spPr>
      </p:sp>
      <p:sp>
        <p:nvSpPr>
          <p:cNvPr id="246787" name="Rectangle 3"/>
          <p:cNvSpPr>
            <a:spLocks noGrp="1" noChangeArrowheads="1"/>
          </p:cNvSpPr>
          <p:nvPr>
            <p:ph type="body" idx="1"/>
          </p:nvPr>
        </p:nvSpPr>
        <p:spPr>
          <a:xfrm>
            <a:off x="387350" y="3171825"/>
            <a:ext cx="6210300" cy="5414963"/>
          </a:xfrm>
        </p:spPr>
        <p:txBody>
          <a:bodyPr/>
          <a:lstStyle/>
          <a:p>
            <a:r>
              <a:rPr lang="en-US"/>
              <a:t>Imagine that you are a temporary-duty traveler to Riyadh, Saudi Arabia. You need to keep yourself safe and support the security of the U.S. forces command you are visiting.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004578-808A-4F78-8C4C-E8C625F8133E}" type="slidenum">
              <a:rPr lang="en-US"/>
              <a:pPr/>
              <a:t>33</a:t>
            </a:fld>
            <a:endParaRPr lang="en-US"/>
          </a:p>
        </p:txBody>
      </p:sp>
      <p:sp>
        <p:nvSpPr>
          <p:cNvPr id="248834" name="Rectangle 2"/>
          <p:cNvSpPr>
            <a:spLocks noChangeArrowheads="1" noTextEdit="1"/>
          </p:cNvSpPr>
          <p:nvPr>
            <p:ph type="sldImg"/>
          </p:nvPr>
        </p:nvSpPr>
        <p:spPr>
          <a:xfrm>
            <a:off x="1584325" y="309563"/>
            <a:ext cx="3816350" cy="2862262"/>
          </a:xfrm>
          <a:ln/>
        </p:spPr>
      </p:sp>
      <p:sp>
        <p:nvSpPr>
          <p:cNvPr id="248835" name="Rectangle 3"/>
          <p:cNvSpPr>
            <a:spLocks noGrp="1" noChangeArrowheads="1"/>
          </p:cNvSpPr>
          <p:nvPr>
            <p:ph type="body" idx="1"/>
          </p:nvPr>
        </p:nvSpPr>
        <p:spPr>
          <a:xfrm>
            <a:off x="387350" y="3171825"/>
            <a:ext cx="6210300" cy="5414963"/>
          </a:xfrm>
        </p:spPr>
        <p:txBody>
          <a:bodyPr/>
          <a:lstStyle/>
          <a:p>
            <a:r>
              <a:rPr lang="en-US">
                <a:solidFill>
                  <a:srgbClr val="99FF99"/>
                </a:solidFill>
                <a:cs typeface="Arial" charset="0"/>
              </a:rPr>
              <a:t>Do you remember the eight local security factors? Apply them to the Middle East in anticipation of your TDY trip.</a:t>
            </a:r>
          </a:p>
          <a:p>
            <a:endParaRPr lang="en-US">
              <a:solidFill>
                <a:srgbClr val="99FF99"/>
              </a:solidFill>
              <a:cs typeface="Arial" charset="0"/>
            </a:endParaRPr>
          </a:p>
          <a:p>
            <a:r>
              <a:rPr lang="en-US">
                <a:solidFill>
                  <a:srgbClr val="99FF99"/>
                </a:solidFill>
                <a:cs typeface="Arial" charset="0"/>
              </a:rPr>
              <a:t>When you are traveling or are stationed in the Middle East, you should be aware of the following trends:</a:t>
            </a:r>
            <a:br>
              <a:rPr lang="en-US">
                <a:solidFill>
                  <a:srgbClr val="99FF99"/>
                </a:solidFill>
                <a:cs typeface="Arial" charset="0"/>
              </a:rPr>
            </a:br>
            <a:r>
              <a:rPr lang="en-US">
                <a:solidFill>
                  <a:srgbClr val="99FF99"/>
                </a:solidFill>
                <a:cs typeface="Arial" charset="0"/>
              </a:rPr>
              <a:t/>
            </a:r>
            <a:br>
              <a:rPr lang="en-US">
                <a:solidFill>
                  <a:srgbClr val="99FF99"/>
                </a:solidFill>
                <a:cs typeface="Arial" charset="0"/>
              </a:rPr>
            </a:br>
            <a:r>
              <a:rPr lang="en-US">
                <a:solidFill>
                  <a:srgbClr val="99FF99"/>
                </a:solidFill>
                <a:cs typeface="Arial" charset="0"/>
              </a:rPr>
              <a:t>1. </a:t>
            </a:r>
            <a:r>
              <a:rPr lang="en-US" b="1">
                <a:solidFill>
                  <a:srgbClr val="99FF99"/>
                </a:solidFill>
                <a:cs typeface="Arial" charset="0"/>
              </a:rPr>
              <a:t>Threat groups?</a:t>
            </a:r>
            <a:r>
              <a:rPr lang="en-US">
                <a:solidFill>
                  <a:srgbClr val="99FF99"/>
                </a:solidFill>
                <a:cs typeface="Arial" charset="0"/>
              </a:rPr>
              <a:t> The Middle East is home to several established terrorist organizations.</a:t>
            </a:r>
            <a:br>
              <a:rPr lang="en-US">
                <a:solidFill>
                  <a:srgbClr val="99FF99"/>
                </a:solidFill>
                <a:cs typeface="Arial" charset="0"/>
              </a:rPr>
            </a:br>
            <a:endParaRPr lang="en-US">
              <a:solidFill>
                <a:srgbClr val="99FF99"/>
              </a:solidFill>
              <a:cs typeface="Arial" charset="0"/>
            </a:endParaRPr>
          </a:p>
          <a:p>
            <a:r>
              <a:rPr lang="en-US">
                <a:solidFill>
                  <a:srgbClr val="99FF99"/>
                </a:solidFill>
                <a:cs typeface="Arial" charset="0"/>
              </a:rPr>
              <a:t>2. </a:t>
            </a:r>
            <a:r>
              <a:rPr lang="en-US" b="1">
                <a:solidFill>
                  <a:srgbClr val="99FF99"/>
                </a:solidFill>
                <a:cs typeface="Arial" charset="0"/>
              </a:rPr>
              <a:t>Target American? </a:t>
            </a:r>
            <a:r>
              <a:rPr lang="en-US">
                <a:solidFill>
                  <a:srgbClr val="99FF99"/>
                </a:solidFill>
                <a:cs typeface="Arial" charset="0"/>
              </a:rPr>
              <a:t>American assets have been targeted many times.</a:t>
            </a:r>
            <a:br>
              <a:rPr lang="en-US">
                <a:solidFill>
                  <a:srgbClr val="99FF99"/>
                </a:solidFill>
                <a:cs typeface="Arial" charset="0"/>
              </a:rPr>
            </a:br>
            <a:endParaRPr lang="en-US">
              <a:solidFill>
                <a:srgbClr val="99FF99"/>
              </a:solidFill>
              <a:cs typeface="Arial" charset="0"/>
            </a:endParaRPr>
          </a:p>
          <a:p>
            <a:r>
              <a:rPr lang="en-US">
                <a:solidFill>
                  <a:srgbClr val="99FF99"/>
                </a:solidFill>
                <a:cs typeface="Arial" charset="0"/>
              </a:rPr>
              <a:t>3. </a:t>
            </a:r>
            <a:r>
              <a:rPr lang="en-US" b="1">
                <a:solidFill>
                  <a:srgbClr val="99FF99"/>
                </a:solidFill>
                <a:cs typeface="Arial" charset="0"/>
              </a:rPr>
              <a:t>Violence? </a:t>
            </a:r>
            <a:r>
              <a:rPr lang="en-US">
                <a:solidFill>
                  <a:srgbClr val="99FF99"/>
                </a:solidFill>
                <a:cs typeface="Arial" charset="0"/>
              </a:rPr>
              <a:t>There is a high likelihood of violent terrorist action in the Middle East.</a:t>
            </a:r>
            <a:br>
              <a:rPr lang="en-US">
                <a:solidFill>
                  <a:srgbClr val="99FF99"/>
                </a:solidFill>
                <a:cs typeface="Arial" charset="0"/>
              </a:rPr>
            </a:br>
            <a:endParaRPr lang="en-US">
              <a:solidFill>
                <a:srgbClr val="99FF99"/>
              </a:solidFill>
              <a:cs typeface="Arial" charset="0"/>
            </a:endParaRPr>
          </a:p>
          <a:p>
            <a:r>
              <a:rPr lang="en-US">
                <a:solidFill>
                  <a:srgbClr val="99FF99"/>
                </a:solidFill>
                <a:cs typeface="Arial" charset="0"/>
              </a:rPr>
              <a:t>4. </a:t>
            </a:r>
            <a:r>
              <a:rPr lang="en-US" b="1">
                <a:solidFill>
                  <a:srgbClr val="99FF99"/>
                </a:solidFill>
                <a:cs typeface="Arial" charset="0"/>
              </a:rPr>
              <a:t>Level of activity? </a:t>
            </a:r>
            <a:r>
              <a:rPr lang="en-US">
                <a:solidFill>
                  <a:srgbClr val="99FF99"/>
                </a:solidFill>
                <a:cs typeface="Arial" charset="0"/>
              </a:rPr>
              <a:t>You should review CIA and Department of State announcements concerning current terrorist activities in the Middle East.</a:t>
            </a:r>
            <a:br>
              <a:rPr lang="en-US">
                <a:solidFill>
                  <a:srgbClr val="99FF99"/>
                </a:solidFill>
                <a:cs typeface="Arial" charset="0"/>
              </a:rPr>
            </a:br>
            <a:endParaRPr lang="en-US">
              <a:solidFill>
                <a:srgbClr val="99FF99"/>
              </a:solidFill>
              <a:cs typeface="Arial" charset="0"/>
            </a:endParaRPr>
          </a:p>
          <a:p>
            <a:r>
              <a:rPr lang="en-US">
                <a:solidFill>
                  <a:srgbClr val="99FF99"/>
                </a:solidFill>
                <a:cs typeface="Arial" charset="0"/>
              </a:rPr>
              <a:t>5. </a:t>
            </a:r>
            <a:r>
              <a:rPr lang="en-US" b="1">
                <a:solidFill>
                  <a:srgbClr val="99FF99"/>
                </a:solidFill>
                <a:cs typeface="Arial" charset="0"/>
              </a:rPr>
              <a:t>Sophistication? </a:t>
            </a:r>
            <a:r>
              <a:rPr lang="en-US">
                <a:solidFill>
                  <a:srgbClr val="99FF99"/>
                </a:solidFill>
                <a:cs typeface="Arial" charset="0"/>
              </a:rPr>
              <a:t>Terrorist organizations in the Middle East have used highly planned attacks that are precisely targeted with extremely high explosive force. </a:t>
            </a:r>
            <a:br>
              <a:rPr lang="en-US">
                <a:solidFill>
                  <a:srgbClr val="99FF99"/>
                </a:solidFill>
                <a:cs typeface="Arial" charset="0"/>
              </a:rPr>
            </a:br>
            <a:endParaRPr lang="en-US">
              <a:solidFill>
                <a:srgbClr val="99FF99"/>
              </a:solidFill>
              <a:cs typeface="Arial" charset="0"/>
            </a:endParaRPr>
          </a:p>
          <a:p>
            <a:r>
              <a:rPr lang="en-US">
                <a:solidFill>
                  <a:srgbClr val="99FF99"/>
                </a:solidFill>
                <a:cs typeface="Arial" charset="0"/>
              </a:rPr>
              <a:t>6. </a:t>
            </a:r>
            <a:r>
              <a:rPr lang="en-US" b="1">
                <a:solidFill>
                  <a:srgbClr val="99FF99"/>
                </a:solidFill>
                <a:cs typeface="Arial" charset="0"/>
              </a:rPr>
              <a:t>Popular support? </a:t>
            </a:r>
            <a:r>
              <a:rPr lang="en-US">
                <a:solidFill>
                  <a:srgbClr val="99FF99"/>
                </a:solidFill>
                <a:cs typeface="Arial" charset="0"/>
              </a:rPr>
              <a:t>There is significant popular support for the political objectives and religious motivations behind anti-American terrorist attacks.</a:t>
            </a:r>
            <a:br>
              <a:rPr lang="en-US">
                <a:solidFill>
                  <a:srgbClr val="99FF99"/>
                </a:solidFill>
                <a:cs typeface="Arial" charset="0"/>
              </a:rPr>
            </a:br>
            <a:endParaRPr lang="en-US">
              <a:solidFill>
                <a:srgbClr val="99FF99"/>
              </a:solidFill>
              <a:cs typeface="Arial" charset="0"/>
            </a:endParaRPr>
          </a:p>
          <a:p>
            <a:r>
              <a:rPr lang="en-US">
                <a:solidFill>
                  <a:srgbClr val="99FF99"/>
                </a:solidFill>
                <a:cs typeface="Arial" charset="0"/>
              </a:rPr>
              <a:t>7. </a:t>
            </a:r>
            <a:r>
              <a:rPr lang="en-US" b="1">
                <a:solidFill>
                  <a:srgbClr val="99FF99"/>
                </a:solidFill>
                <a:cs typeface="Arial" charset="0"/>
              </a:rPr>
              <a:t>Predictable? </a:t>
            </a:r>
            <a:r>
              <a:rPr lang="en-US">
                <a:solidFill>
                  <a:srgbClr val="99FF99"/>
                </a:solidFill>
                <a:cs typeface="Arial" charset="0"/>
              </a:rPr>
              <a:t>Terrorists in the Middle East favor highly concentrated, large groups of U.S. service members but have targeted smaller targets as well.</a:t>
            </a:r>
            <a:br>
              <a:rPr lang="en-US">
                <a:solidFill>
                  <a:srgbClr val="99FF99"/>
                </a:solidFill>
                <a:cs typeface="Arial" charset="0"/>
              </a:rPr>
            </a:br>
            <a:endParaRPr lang="en-US">
              <a:solidFill>
                <a:srgbClr val="99FF99"/>
              </a:solidFill>
              <a:cs typeface="Arial" charset="0"/>
            </a:endParaRPr>
          </a:p>
          <a:p>
            <a:r>
              <a:rPr lang="en-US">
                <a:solidFill>
                  <a:srgbClr val="99FF99"/>
                </a:solidFill>
                <a:cs typeface="Arial" charset="0"/>
              </a:rPr>
              <a:t>8. </a:t>
            </a:r>
            <a:r>
              <a:rPr lang="en-US" b="1">
                <a:solidFill>
                  <a:srgbClr val="99FF99"/>
                </a:solidFill>
                <a:cs typeface="Arial" charset="0"/>
              </a:rPr>
              <a:t>Preferred tactics? </a:t>
            </a:r>
            <a:r>
              <a:rPr lang="en-US">
                <a:solidFill>
                  <a:srgbClr val="99FF99"/>
                </a:solidFill>
                <a:cs typeface="Arial" charset="0"/>
              </a:rPr>
              <a:t>Almost any tactic is plausible in the Middle East, although false alarm threats, personal attacks with firearms, and small-scale bombings are the most plausible.</a:t>
            </a:r>
            <a:endParaRPr lang="en-US"/>
          </a:p>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2ACB30-064D-4305-B442-F5084712F43E}" type="slidenum">
              <a:rPr lang="en-US"/>
              <a:pPr/>
              <a:t>34</a:t>
            </a:fld>
            <a:endParaRPr lang="en-US"/>
          </a:p>
        </p:txBody>
      </p:sp>
      <p:sp>
        <p:nvSpPr>
          <p:cNvPr id="250882" name="Rectangle 2"/>
          <p:cNvSpPr>
            <a:spLocks noChangeArrowheads="1" noTextEdit="1"/>
          </p:cNvSpPr>
          <p:nvPr>
            <p:ph type="sldImg"/>
          </p:nvPr>
        </p:nvSpPr>
        <p:spPr>
          <a:xfrm>
            <a:off x="1584325" y="309563"/>
            <a:ext cx="3816350" cy="2862262"/>
          </a:xfrm>
          <a:ln/>
        </p:spPr>
      </p:sp>
      <p:sp>
        <p:nvSpPr>
          <p:cNvPr id="250883" name="Rectangle 3"/>
          <p:cNvSpPr>
            <a:spLocks noGrp="1" noChangeArrowheads="1"/>
          </p:cNvSpPr>
          <p:nvPr>
            <p:ph type="body" idx="1"/>
          </p:nvPr>
        </p:nvSpPr>
        <p:spPr>
          <a:xfrm>
            <a:off x="387350" y="3171825"/>
            <a:ext cx="6210300" cy="5414963"/>
          </a:xfrm>
        </p:spPr>
        <p:txBody>
          <a:bodyPr/>
          <a:lstStyle/>
          <a:p>
            <a:r>
              <a:rPr lang="en-US"/>
              <a:t>The first situation we will examine is air travel.</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8AF1B9-81F2-4D57-B8F1-062FC8D5FCAD}" type="slidenum">
              <a:rPr lang="en-US"/>
              <a:pPr/>
              <a:t>35</a:t>
            </a:fld>
            <a:endParaRPr lang="en-US"/>
          </a:p>
        </p:txBody>
      </p:sp>
      <p:sp>
        <p:nvSpPr>
          <p:cNvPr id="252930" name="Rectangle 2"/>
          <p:cNvSpPr>
            <a:spLocks noChangeArrowheads="1" noTextEdit="1"/>
          </p:cNvSpPr>
          <p:nvPr>
            <p:ph type="sldImg"/>
          </p:nvPr>
        </p:nvSpPr>
        <p:spPr>
          <a:xfrm>
            <a:off x="1584325" y="309563"/>
            <a:ext cx="3816350" cy="2862262"/>
          </a:xfrm>
          <a:ln/>
        </p:spPr>
      </p:sp>
      <p:sp>
        <p:nvSpPr>
          <p:cNvPr id="252931" name="Rectangle 3"/>
          <p:cNvSpPr>
            <a:spLocks noGrp="1" noChangeArrowheads="1"/>
          </p:cNvSpPr>
          <p:nvPr>
            <p:ph type="body" idx="1"/>
          </p:nvPr>
        </p:nvSpPr>
        <p:spPr>
          <a:xfrm>
            <a:off x="387350" y="3171825"/>
            <a:ext cx="6210300" cy="5414963"/>
          </a:xfrm>
        </p:spPr>
        <p:txBody>
          <a:bodyPr/>
          <a:lstStyle/>
          <a:p>
            <a:r>
              <a:rPr lang="en-US"/>
              <a:t>These are the specific situations and decisions we will examine.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4D2B12-545B-422F-8A05-2F828F4D49A2}" type="slidenum">
              <a:rPr lang="en-US"/>
              <a:pPr/>
              <a:t>36</a:t>
            </a:fld>
            <a:endParaRPr lang="en-US"/>
          </a:p>
        </p:txBody>
      </p:sp>
      <p:sp>
        <p:nvSpPr>
          <p:cNvPr id="254978" name="Rectangle 2"/>
          <p:cNvSpPr>
            <a:spLocks noChangeArrowheads="1" noTextEdit="1"/>
          </p:cNvSpPr>
          <p:nvPr>
            <p:ph type="sldImg"/>
          </p:nvPr>
        </p:nvSpPr>
        <p:spPr>
          <a:xfrm>
            <a:off x="1584325" y="309563"/>
            <a:ext cx="3816350" cy="2862262"/>
          </a:xfrm>
          <a:ln/>
        </p:spPr>
      </p:sp>
      <p:sp>
        <p:nvSpPr>
          <p:cNvPr id="254979" name="Rectangle 3"/>
          <p:cNvSpPr>
            <a:spLocks noGrp="1" noChangeArrowheads="1"/>
          </p:cNvSpPr>
          <p:nvPr>
            <p:ph type="body" idx="1"/>
          </p:nvPr>
        </p:nvSpPr>
        <p:spPr>
          <a:xfrm>
            <a:off x="387350" y="3171825"/>
            <a:ext cx="6210300" cy="5414963"/>
          </a:xfrm>
        </p:spPr>
        <p:txBody>
          <a:bodyPr/>
          <a:lstStyle/>
          <a:p>
            <a:pPr marL="228600" indent="-228600"/>
            <a:r>
              <a:rPr lang="en-US" b="1"/>
              <a:t>Instructor narrative</a:t>
            </a:r>
          </a:p>
          <a:p>
            <a:pPr marL="228600" indent="-228600"/>
            <a:r>
              <a:rPr lang="en-US">
                <a:solidFill>
                  <a:srgbClr val="99FF99"/>
                </a:solidFill>
                <a:cs typeface="Times New Roman" pitchFamily="18" charset="0"/>
              </a:rPr>
              <a:t>You will travel to an operating base in Riyadh, Saudi Arabia for a brief temporary duty.  Be careful since there is a history of violence in the Middle East.  What is a good first step to take in preparation?</a:t>
            </a:r>
            <a:endParaRPr lang="en-US">
              <a:solidFill>
                <a:srgbClr val="99FF99"/>
              </a:solidFill>
              <a:cs typeface="Arial" charset="0"/>
            </a:endParaRPr>
          </a:p>
          <a:p>
            <a:pPr marL="228600" indent="-228600"/>
            <a:endParaRPr lang="en-US">
              <a:solidFill>
                <a:srgbClr val="99FF99"/>
              </a:solidFill>
              <a:cs typeface="Arial" charset="0"/>
            </a:endParaRPr>
          </a:p>
          <a:p>
            <a:pPr marL="228600" indent="-228600"/>
            <a:r>
              <a:rPr lang="en-US" b="1">
                <a:solidFill>
                  <a:srgbClr val="99FF99"/>
                </a:solidFill>
                <a:cs typeface="Arial" charset="0"/>
              </a:rPr>
              <a:t>Questions and answers: Option 1) is the correct answer.</a:t>
            </a:r>
          </a:p>
          <a:p>
            <a:pPr marL="228600" indent="-228600"/>
            <a:endParaRPr lang="en-US" b="1"/>
          </a:p>
          <a:p>
            <a:pPr marL="228600" indent="-228600"/>
            <a:r>
              <a:rPr lang="en-US">
                <a:cs typeface="Arial" charset="0"/>
              </a:rPr>
              <a:t>1. Ask your unit intelligence officer for current threat information for Saudi Arabia and the Middle East.  Also, read the current State Department Travel Advisory and Country Fact Sheet on the Internet.</a:t>
            </a:r>
            <a:endParaRPr lang="en-US"/>
          </a:p>
          <a:p>
            <a:pPr marL="228600" indent="-228600"/>
            <a:r>
              <a:rPr lang="en-US" b="1">
                <a:solidFill>
                  <a:srgbClr val="99FF99"/>
                </a:solidFill>
                <a:cs typeface="Arial" charset="0"/>
              </a:rPr>
              <a:t>The correct choice is to visit your unit intelligence officer to get current threat information for Saudi Arabia and the Middle East.  Specifically, ask about the presence of threat groups, and their tactics, level of activity, and attitude toward Americans.  You can also read official information about the area from the State Department and CIA.  These efforts will help focus your protective measures when you get there.</a:t>
            </a:r>
            <a:endParaRPr lang="en-US" b="1"/>
          </a:p>
          <a:p>
            <a:pPr marL="228600" indent="-228600"/>
            <a:endParaRPr lang="en-US" b="1"/>
          </a:p>
          <a:p>
            <a:pPr marL="228600" indent="-228600"/>
            <a:r>
              <a:rPr lang="en-US">
                <a:cs typeface="Arial" charset="0"/>
              </a:rPr>
              <a:t>2. Call the Saudi Embassy in Washington, DC to ask for information on their country.</a:t>
            </a:r>
            <a:endParaRPr lang="en-US"/>
          </a:p>
          <a:p>
            <a:pPr marL="228600" indent="-228600"/>
            <a:r>
              <a:rPr lang="en-US" b="1">
                <a:solidFill>
                  <a:srgbClr val="FB9F4D"/>
                </a:solidFill>
                <a:cs typeface="Arial" charset="0"/>
              </a:rPr>
              <a:t>Any effort to learn more about the general environment in Saudi Arabia is good, but you should rely primarily on official US Government sources of information</a:t>
            </a:r>
            <a:r>
              <a:rPr lang="en-US">
                <a:solidFill>
                  <a:srgbClr val="99FF99"/>
                </a:solidFill>
                <a:cs typeface="Arial" charset="0"/>
              </a:rPr>
              <a:t>.</a:t>
            </a:r>
          </a:p>
          <a:p>
            <a:pPr marL="228600" indent="-228600"/>
            <a:endParaRPr lang="en-US">
              <a:solidFill>
                <a:srgbClr val="99FF99"/>
              </a:solidFill>
              <a:cs typeface="Arial" charset="0"/>
            </a:endParaRPr>
          </a:p>
          <a:p>
            <a:pPr marL="228600" indent="-228600"/>
            <a:r>
              <a:rPr lang="en-US"/>
              <a:t>3. </a:t>
            </a:r>
            <a:r>
              <a:rPr lang="en-US">
                <a:cs typeface="Times New Roman" pitchFamily="18" charset="0"/>
              </a:rPr>
              <a:t>Call the State Department to try to learn more about Saudi history and customs.  Also, read the current State Department Travel Advisory and Country Fact Sheet on the Internet.</a:t>
            </a:r>
            <a:endParaRPr lang="en-US"/>
          </a:p>
          <a:p>
            <a:pPr marL="228600" indent="-228600"/>
            <a:r>
              <a:rPr lang="en-US" b="1">
                <a:solidFill>
                  <a:srgbClr val="FB9F4D"/>
                </a:solidFill>
                <a:cs typeface="Arial" charset="0"/>
              </a:rPr>
              <a:t>Any effort to learn more about the general situation is good, but you need to seek information specifically about threat groups and their intentions.</a:t>
            </a:r>
            <a:r>
              <a:rPr lang="en-US">
                <a:solidFill>
                  <a:srgbClr val="99FF99"/>
                </a:solidFill>
                <a:cs typeface="Arial" charset="0"/>
              </a:rPr>
              <a:t> </a:t>
            </a:r>
            <a:endParaRPr lang="en-US"/>
          </a:p>
          <a:p>
            <a:pPr marL="228600" indent="-228600"/>
            <a:endParaRPr lang="en-US"/>
          </a:p>
          <a:p>
            <a:pPr marL="228600" indent="-228600"/>
            <a:r>
              <a:rPr lang="en-US"/>
              <a:t>This situation illustrates the importance of the antiterrorism themes of planning and awareness. You should plan your travel and anticipate the situations you will face. If you wait until you are there, it will be too late to make preparations.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AFEE5E-C641-4CD5-8F36-C7545DF9B03C}" type="slidenum">
              <a:rPr lang="en-US"/>
              <a:pPr/>
              <a:t>37</a:t>
            </a:fld>
            <a:endParaRPr lang="en-US"/>
          </a:p>
        </p:txBody>
      </p:sp>
      <p:sp>
        <p:nvSpPr>
          <p:cNvPr id="257026" name="Rectangle 2"/>
          <p:cNvSpPr>
            <a:spLocks noChangeArrowheads="1" noTextEdit="1"/>
          </p:cNvSpPr>
          <p:nvPr>
            <p:ph type="sldImg"/>
          </p:nvPr>
        </p:nvSpPr>
        <p:spPr>
          <a:xfrm>
            <a:off x="1584325" y="309563"/>
            <a:ext cx="3816350" cy="2862262"/>
          </a:xfrm>
          <a:ln/>
        </p:spPr>
      </p:sp>
      <p:sp>
        <p:nvSpPr>
          <p:cNvPr id="257027" name="Rectangle 3"/>
          <p:cNvSpPr>
            <a:spLocks noGrp="1" noChangeArrowheads="1"/>
          </p:cNvSpPr>
          <p:nvPr>
            <p:ph type="body" idx="1"/>
          </p:nvPr>
        </p:nvSpPr>
        <p:spPr>
          <a:xfrm>
            <a:off x="387350" y="3171825"/>
            <a:ext cx="6210300" cy="5414963"/>
          </a:xfrm>
        </p:spPr>
        <p:txBody>
          <a:bodyPr/>
          <a:lstStyle/>
          <a:p>
            <a:pPr marL="228600" indent="-228600"/>
            <a:r>
              <a:rPr lang="en-US" b="1"/>
              <a:t>Instructor narrative</a:t>
            </a:r>
          </a:p>
          <a:p>
            <a:pPr marL="228600" indent="-228600"/>
            <a:r>
              <a:rPr lang="en-US">
                <a:solidFill>
                  <a:srgbClr val="99FF99"/>
                </a:solidFill>
                <a:cs typeface="Times New Roman" pitchFamily="18" charset="0"/>
              </a:rPr>
              <a:t>The travel agent offers you three routes from New York to Riyadh and you know you want to avoid high threat areas.  Which of the following itineraries do you select?</a:t>
            </a:r>
          </a:p>
          <a:p>
            <a:pPr marL="228600" indent="-228600"/>
            <a:endParaRPr lang="en-US">
              <a:solidFill>
                <a:srgbClr val="99FF99"/>
              </a:solidFill>
              <a:cs typeface="Arial" charset="0"/>
            </a:endParaRPr>
          </a:p>
          <a:p>
            <a:pPr marL="228600" indent="-228600"/>
            <a:r>
              <a:rPr lang="en-US" b="1">
                <a:solidFill>
                  <a:srgbClr val="99FF99"/>
                </a:solidFill>
                <a:cs typeface="Arial" charset="0"/>
              </a:rPr>
              <a:t>Questions and answers: Option 1) is the correct answer.</a:t>
            </a:r>
          </a:p>
          <a:p>
            <a:pPr marL="228600" indent="-228600"/>
            <a:endParaRPr lang="en-US" b="1"/>
          </a:p>
          <a:p>
            <a:pPr marL="228600" indent="-228600">
              <a:buFontTx/>
              <a:buAutoNum type="arabicPeriod"/>
            </a:pPr>
            <a:r>
              <a:rPr lang="en-US"/>
              <a:t>Connect with a two-hour layover in Frankfurt, Germany.</a:t>
            </a:r>
          </a:p>
          <a:p>
            <a:pPr marL="228600" indent="-228600"/>
            <a:r>
              <a:rPr lang="en-US" b="1">
                <a:solidFill>
                  <a:srgbClr val="99FF99"/>
                </a:solidFill>
                <a:cs typeface="Arial" charset="0"/>
              </a:rPr>
              <a:t>The best choice is a two-hour layover in Frankfurt, Germany.  You should choose an itinerary on US carriers, when possible, and select foreign carriers and connecting airports known for superior security.  Also consider the airports from which your connecting flights originate.  Shorter layover times reduce your window of vulnerability in foreign locations.  DoD travelers may have limited choices in official travel, but you should consider these security issues in your personal travel and raise security concerns when someone else is planning your official itinerary.</a:t>
            </a:r>
            <a:r>
              <a:rPr lang="en-US">
                <a:solidFill>
                  <a:srgbClr val="99FF99"/>
                </a:solidFill>
                <a:cs typeface="Arial" charset="0"/>
              </a:rPr>
              <a:t> </a:t>
            </a:r>
          </a:p>
          <a:p>
            <a:pPr marL="228600" indent="-228600"/>
            <a:endParaRPr lang="en-US"/>
          </a:p>
          <a:p>
            <a:pPr marL="228600" indent="-228600"/>
            <a:r>
              <a:rPr lang="en-US">
                <a:cs typeface="Arial" charset="0"/>
              </a:rPr>
              <a:t>2. Connect with a one-hour layover in Amman, Jordan.</a:t>
            </a:r>
          </a:p>
          <a:p>
            <a:pPr marL="228600" indent="-228600"/>
            <a:r>
              <a:rPr lang="en-US" b="1">
                <a:solidFill>
                  <a:srgbClr val="FB9F4D"/>
                </a:solidFill>
                <a:cs typeface="Arial" charset="0"/>
              </a:rPr>
              <a:t>You chose to connect through Amman, Jordan with a one-hour layover. This is not the best choice even though the connection is shorter, because the connecting airport is in the Middle East and may expose you to unnecessary risk. </a:t>
            </a:r>
            <a:endParaRPr lang="en-US">
              <a:cs typeface="Arial" charset="0"/>
            </a:endParaRPr>
          </a:p>
          <a:p>
            <a:pPr marL="228600" indent="-228600"/>
            <a:endParaRPr lang="en-US"/>
          </a:p>
          <a:p>
            <a:pPr marL="228600" indent="-228600"/>
            <a:r>
              <a:rPr lang="en-US">
                <a:cs typeface="Arial" charset="0"/>
              </a:rPr>
              <a:t>3. Connect with a four-hour layover in Frankfurt, Germany.</a:t>
            </a:r>
          </a:p>
          <a:p>
            <a:pPr marL="228600" indent="-228600"/>
            <a:r>
              <a:rPr lang="en-US" b="1">
                <a:solidFill>
                  <a:srgbClr val="FB9F4D"/>
                </a:solidFill>
                <a:cs typeface="Arial" charset="0"/>
              </a:rPr>
              <a:t>You chose to connect with a four-hour layover in Frankfurt, Germany.  This is not best because a shorter layover was available. </a:t>
            </a:r>
          </a:p>
          <a:p>
            <a:pPr marL="228600" indent="-228600"/>
            <a:endParaRPr lang="en-US">
              <a:solidFill>
                <a:srgbClr val="FB9F4D"/>
              </a:solidFill>
              <a:cs typeface="Arial" charset="0"/>
            </a:endParaRPr>
          </a:p>
          <a:p>
            <a:pPr marL="228600" indent="-228600"/>
            <a:r>
              <a:rPr lang="en-US">
                <a:solidFill>
                  <a:srgbClr val="FB9F4D"/>
                </a:solidFill>
                <a:cs typeface="Arial" charset="0"/>
              </a:rPr>
              <a:t>This situation illustrates the themes of being anonymous, planning and access control. By choosing more secure airport locations for layovers, you minimize your exposure to dangerous situations. In other words, good airport security provides access controls that protect you from potential violence. The idea of anonymity, or blending in, is illustrated by purchasing tickets in advance. In this way, you would spend less time in a waiting line, possibly revealing your military association.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E7F225-44C1-4EF3-83CC-036E1A97DF03}" type="slidenum">
              <a:rPr lang="en-US"/>
              <a:pPr/>
              <a:t>38</a:t>
            </a:fld>
            <a:endParaRPr lang="en-US"/>
          </a:p>
        </p:txBody>
      </p:sp>
      <p:sp>
        <p:nvSpPr>
          <p:cNvPr id="455682" name="Rectangle 2"/>
          <p:cNvSpPr>
            <a:spLocks noChangeArrowheads="1" noTextEdit="1"/>
          </p:cNvSpPr>
          <p:nvPr>
            <p:ph type="sldImg"/>
          </p:nvPr>
        </p:nvSpPr>
        <p:spPr>
          <a:xfrm>
            <a:off x="1508125" y="309563"/>
            <a:ext cx="4125913" cy="3094037"/>
          </a:xfrm>
          <a:ln/>
        </p:spPr>
      </p:sp>
      <p:sp>
        <p:nvSpPr>
          <p:cNvPr id="455683" name="Rectangle 3"/>
          <p:cNvSpPr>
            <a:spLocks noGrp="1" noChangeArrowheads="1"/>
          </p:cNvSpPr>
          <p:nvPr>
            <p:ph type="body" idx="1"/>
          </p:nvPr>
        </p:nvSpPr>
        <p:spPr>
          <a:xfrm>
            <a:off x="311150" y="3403600"/>
            <a:ext cx="6362700" cy="5183188"/>
          </a:xfrm>
        </p:spPr>
        <p:txBody>
          <a:bodyPr/>
          <a:lstStyle/>
          <a:p>
            <a:r>
              <a:rPr lang="en-US" sz="900" b="1"/>
              <a:t>Instructor narrative</a:t>
            </a:r>
          </a:p>
          <a:p>
            <a:r>
              <a:rPr lang="en-US" sz="900">
                <a:cs typeface="Arial" charset="0"/>
              </a:rPr>
              <a:t>You are wisely pre-purchasing your ticket to avoid lines at the airport. You remember your commander’s instructions when the travel agent asks for your seat preference. Choose your seat. </a:t>
            </a:r>
            <a:endParaRPr lang="en-US" sz="900"/>
          </a:p>
          <a:p>
            <a:endParaRPr lang="en-US" sz="900" b="1">
              <a:cs typeface="Arial" charset="0"/>
            </a:endParaRPr>
          </a:p>
          <a:p>
            <a:r>
              <a:rPr lang="en-US" sz="900" b="1">
                <a:cs typeface="Arial" charset="0"/>
              </a:rPr>
              <a:t>Questions and answers: Option 2 is the correct answer.</a:t>
            </a:r>
          </a:p>
          <a:p>
            <a:endParaRPr lang="en-US" sz="900" b="1"/>
          </a:p>
          <a:p>
            <a:pPr>
              <a:buFontTx/>
              <a:buAutoNum type="arabicParenR"/>
            </a:pPr>
            <a:r>
              <a:rPr lang="en-US" sz="900"/>
              <a:t> Middle seat, rear of the aircraft.</a:t>
            </a:r>
          </a:p>
          <a:p>
            <a:r>
              <a:rPr lang="en-US" sz="900" b="1">
                <a:solidFill>
                  <a:srgbClr val="FB9F4D"/>
                </a:solidFill>
                <a:cs typeface="Arial" charset="0"/>
              </a:rPr>
              <a:t>A middle seat in the rear of the aircraft is not the best choice. A terrorist skyjacker is likely to stand at the very rear or very front of the passenger compartment to control the passengers. By sitting in the rear or on the aisle you are more accessible to the skyjackers and might be singled out.</a:t>
            </a:r>
            <a:r>
              <a:rPr lang="en-US" sz="900" b="1">
                <a:solidFill>
                  <a:srgbClr val="99FF99"/>
                </a:solidFill>
                <a:cs typeface="Arial" charset="0"/>
              </a:rPr>
              <a:t> </a:t>
            </a:r>
            <a:endParaRPr lang="en-US" sz="900" b="1"/>
          </a:p>
          <a:p>
            <a:endParaRPr lang="en-US" sz="900" b="1"/>
          </a:p>
          <a:p>
            <a:r>
              <a:rPr lang="en-US" sz="900">
                <a:cs typeface="Arial" charset="0"/>
              </a:rPr>
              <a:t>2) Window seat, middle of the aircraft.</a:t>
            </a:r>
          </a:p>
          <a:p>
            <a:r>
              <a:rPr lang="en-US" sz="900" b="1">
                <a:cs typeface="Arial" charset="0"/>
              </a:rPr>
              <a:t>This is the correct choice because you are in a location that is not easily accessible, and it will allow you to blend in with the rest of the passengers. </a:t>
            </a:r>
          </a:p>
          <a:p>
            <a:endParaRPr lang="en-US" sz="900" b="1">
              <a:cs typeface="Arial" charset="0"/>
            </a:endParaRPr>
          </a:p>
          <a:p>
            <a:r>
              <a:rPr lang="en-US" sz="900">
                <a:cs typeface="Arial" charset="0"/>
              </a:rPr>
              <a:t>3) Aisle seat, front of the aircraft.</a:t>
            </a:r>
          </a:p>
          <a:p>
            <a:r>
              <a:rPr lang="en-US" sz="900" b="1">
                <a:solidFill>
                  <a:srgbClr val="FB9F4D"/>
                </a:solidFill>
                <a:cs typeface="Arial" charset="0"/>
              </a:rPr>
              <a:t>An aisle seat in the front of the aircraft is not the best choice. A terrorist skyjacker is likely to stand at the very front or very rear of the passenger compartment to control the passengers. By sitting up front or on the aisle you are more accessible to the skyjackers and might be singled out.</a:t>
            </a:r>
            <a:r>
              <a:rPr lang="en-US" sz="900">
                <a:solidFill>
                  <a:srgbClr val="99FF99"/>
                </a:solidFill>
                <a:cs typeface="Arial" charset="0"/>
              </a:rPr>
              <a:t> </a:t>
            </a:r>
          </a:p>
          <a:p>
            <a:endParaRPr lang="en-US" sz="900">
              <a:cs typeface="Arial" charset="0"/>
            </a:endParaRPr>
          </a:p>
          <a:p>
            <a:r>
              <a:rPr lang="en-US" sz="900">
                <a:cs typeface="Arial" charset="0"/>
              </a:rPr>
              <a:t>This situation demonstrates the principles of being anonymous, planning ahead and controlling access. Choosing a seat that is not on the aisle allows you to better blend in with other passengers.  Whenever possible, one should plan ahead and try to pre-purchase airline tickets and make seat reservations that reduce their exposure in a terrorist incident.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294423-2052-4570-AEFF-A336F549D983}" type="slidenum">
              <a:rPr lang="en-US"/>
              <a:pPr/>
              <a:t>39</a:t>
            </a:fld>
            <a:endParaRPr lang="en-US"/>
          </a:p>
        </p:txBody>
      </p:sp>
      <p:sp>
        <p:nvSpPr>
          <p:cNvPr id="457730" name="Rectangle 2"/>
          <p:cNvSpPr>
            <a:spLocks noChangeArrowheads="1" noTextEdit="1"/>
          </p:cNvSpPr>
          <p:nvPr>
            <p:ph type="sldImg"/>
          </p:nvPr>
        </p:nvSpPr>
        <p:spPr>
          <a:xfrm>
            <a:off x="1508125" y="309563"/>
            <a:ext cx="4125913" cy="3094037"/>
          </a:xfrm>
          <a:ln/>
        </p:spPr>
      </p:sp>
      <p:sp>
        <p:nvSpPr>
          <p:cNvPr id="457731" name="Rectangle 3"/>
          <p:cNvSpPr>
            <a:spLocks noGrp="1" noChangeArrowheads="1"/>
          </p:cNvSpPr>
          <p:nvPr>
            <p:ph type="body" idx="1"/>
          </p:nvPr>
        </p:nvSpPr>
        <p:spPr>
          <a:xfrm>
            <a:off x="311150" y="3403600"/>
            <a:ext cx="6362700" cy="5183188"/>
          </a:xfrm>
        </p:spPr>
        <p:txBody>
          <a:bodyPr/>
          <a:lstStyle/>
          <a:p>
            <a:r>
              <a:rPr lang="en-US" b="1"/>
              <a:t>Instructor narrative</a:t>
            </a:r>
          </a:p>
          <a:p>
            <a:r>
              <a:rPr lang="en-US">
                <a:cs typeface="Arial" charset="0"/>
              </a:rPr>
              <a:t>You have many choices to make as you prepare for the trip. You start to pack necessary items. Which do you choose? </a:t>
            </a:r>
          </a:p>
          <a:p>
            <a:endParaRPr lang="en-US" b="1">
              <a:cs typeface="Arial" charset="0"/>
            </a:endParaRPr>
          </a:p>
          <a:p>
            <a:r>
              <a:rPr lang="en-US" b="1">
                <a:cs typeface="Arial" charset="0"/>
              </a:rPr>
              <a:t>Questions and answers: Option 2 is the correct answer.</a:t>
            </a:r>
          </a:p>
          <a:p>
            <a:endParaRPr lang="en-US" b="1"/>
          </a:p>
          <a:p>
            <a:r>
              <a:rPr lang="en-US"/>
              <a:t>1) Pack a military duffel bag and wear your uniform.</a:t>
            </a:r>
          </a:p>
          <a:p>
            <a:r>
              <a:rPr lang="en-US" b="1">
                <a:cs typeface="Arial" charset="0"/>
              </a:rPr>
              <a:t>This is the wrong choice. You chose to bring military gear, and even though this might act as a deterrent against personal attacks, you have increased the likelihood of your being a target by association with the U.S. military. </a:t>
            </a:r>
          </a:p>
          <a:p>
            <a:endParaRPr lang="en-US"/>
          </a:p>
          <a:p>
            <a:r>
              <a:rPr lang="en-US"/>
              <a:t>2) Use a standard civilian suitcase and wear plain clothing.</a:t>
            </a:r>
          </a:p>
          <a:p>
            <a:r>
              <a:rPr lang="en-US" b="1">
                <a:cs typeface="Arial" charset="0"/>
              </a:rPr>
              <a:t>The correct choice is to wear civilian clothing and bring civilian baggage that looks unremarkable so that you do not stand out among other travelers. Remember to a plan ahead and be anonymous.</a:t>
            </a:r>
          </a:p>
          <a:p>
            <a:endParaRPr lang="en-US" b="1">
              <a:cs typeface="Arial" charset="0"/>
            </a:endParaRPr>
          </a:p>
          <a:p>
            <a:r>
              <a:rPr lang="en-US">
                <a:cs typeface="Arial" charset="0"/>
              </a:rPr>
              <a:t>3) Use an oversized suitcase with a </a:t>
            </a:r>
            <a:r>
              <a:rPr lang="en-US">
                <a:latin typeface="Times New Roman"/>
                <a:cs typeface="Arial" charset="0"/>
              </a:rPr>
              <a:t>“</a:t>
            </a:r>
            <a:r>
              <a:rPr lang="en-US">
                <a:cs typeface="Arial" charset="0"/>
              </a:rPr>
              <a:t>U.S. Government</a:t>
            </a:r>
            <a:r>
              <a:rPr lang="en-US">
                <a:latin typeface="Times New Roman"/>
                <a:cs typeface="Arial" charset="0"/>
              </a:rPr>
              <a:t>”</a:t>
            </a:r>
            <a:r>
              <a:rPr lang="en-US">
                <a:cs typeface="Arial" charset="0"/>
              </a:rPr>
              <a:t> label and wear your uniform to the airport.</a:t>
            </a:r>
            <a:endParaRPr lang="en-US"/>
          </a:p>
          <a:p>
            <a:r>
              <a:rPr lang="en-US" b="1">
                <a:cs typeface="Arial" charset="0"/>
              </a:rPr>
              <a:t>Wearing clothes and carrying baggage that clearly identify you as American enhances the likelihood of your being a target by association with the United States.</a:t>
            </a:r>
            <a:endParaRPr lang="en-US">
              <a:cs typeface="Arial" charset="0"/>
            </a:endParaRPr>
          </a:p>
          <a:p>
            <a:pPr>
              <a:buFontTx/>
              <a:buChar char="•"/>
            </a:pPr>
            <a:endParaRPr lang="en-US"/>
          </a:p>
          <a:p>
            <a:r>
              <a:rPr lang="en-US"/>
              <a:t>This situation demonstrates the principals of being anonymous and planning ahead.  Whenever possible, while traveling, one should wear casual clothing that will blend in with the clothing of those around you, not wearing anything that identifies you as an DoD Service Member.  Always plan ahead and decide what clothing you should take while traveling that reduces your vulnerability.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58CAA1-F81E-422D-A476-CC99207FE097}" type="slidenum">
              <a:rPr lang="en-US"/>
              <a:pPr/>
              <a:t>4</a:t>
            </a:fld>
            <a:endParaRPr lang="en-US"/>
          </a:p>
        </p:txBody>
      </p:sp>
      <p:sp>
        <p:nvSpPr>
          <p:cNvPr id="527362" name="Rectangle 2"/>
          <p:cNvSpPr>
            <a:spLocks noChangeArrowheads="1" noTextEdit="1"/>
          </p:cNvSpPr>
          <p:nvPr>
            <p:ph type="sldImg"/>
          </p:nvPr>
        </p:nvSpPr>
        <p:spPr>
          <a:xfrm>
            <a:off x="1531938" y="309563"/>
            <a:ext cx="3921125" cy="2940050"/>
          </a:xfrm>
          <a:ln/>
        </p:spPr>
      </p:sp>
      <p:sp>
        <p:nvSpPr>
          <p:cNvPr id="527363" name="Rectangle 3"/>
          <p:cNvSpPr>
            <a:spLocks noGrp="1" noChangeArrowheads="1"/>
          </p:cNvSpPr>
          <p:nvPr>
            <p:ph type="body" idx="1"/>
          </p:nvPr>
        </p:nvSpPr>
        <p:spPr/>
        <p:txBody>
          <a:bodyPr/>
          <a:lstStyle/>
          <a:p>
            <a:r>
              <a:rPr lang="en-US"/>
              <a:t>The Chairman of the Joint Chiefs of Staff has expressed his personal concern about terrorism and the protection of U.S. troops and the personnel that support them.</a:t>
            </a:r>
          </a:p>
          <a:p>
            <a:endParaRPr lang="en-US"/>
          </a:p>
          <a:p>
            <a:r>
              <a:rPr lang="en-US"/>
              <a:t>QUOTE:</a:t>
            </a:r>
          </a:p>
          <a:p>
            <a:endParaRPr lang="en-US">
              <a:solidFill>
                <a:srgbClr val="524439"/>
              </a:solidFill>
              <a:cs typeface="Arial" charset="0"/>
            </a:endParaRPr>
          </a:p>
          <a:p>
            <a:r>
              <a:rPr lang="en-US">
                <a:solidFill>
                  <a:srgbClr val="524439"/>
                </a:solidFill>
                <a:cs typeface="Arial" charset="0"/>
              </a:rPr>
              <a:t>“Hello, I’m General Dick Myers.  We’ve learned through tragedies such as the horrific attacks of 11 September 2001, that terrorists are indiscriminate in their actions, not only against our great Nation, but also against peaceful and innocent people throughout the world. In my time in uniform, I’ve never seen a more serious threat to our national security and our way of life.</a:t>
            </a:r>
            <a:br>
              <a:rPr lang="en-US">
                <a:solidFill>
                  <a:srgbClr val="524439"/>
                </a:solidFill>
                <a:cs typeface="Arial" charset="0"/>
              </a:rPr>
            </a:br>
            <a:r>
              <a:rPr lang="en-US">
                <a:solidFill>
                  <a:srgbClr val="524439"/>
                </a:solidFill>
                <a:cs typeface="Arial" charset="0"/>
              </a:rPr>
              <a:t/>
            </a:r>
            <a:br>
              <a:rPr lang="en-US">
                <a:solidFill>
                  <a:srgbClr val="524439"/>
                </a:solidFill>
                <a:cs typeface="Arial" charset="0"/>
              </a:rPr>
            </a:br>
            <a:r>
              <a:rPr lang="en-US">
                <a:solidFill>
                  <a:srgbClr val="524439"/>
                </a:solidFill>
                <a:cs typeface="Arial" charset="0"/>
              </a:rPr>
              <a:t>Thus, my number 1 priority is to win the Global War On Terrorism. America is taking the war to the enemy, in Afghanistan and elsewhere around the world, but this war must be fought on many levels. Probably the most important thing that you can do to help in this fight is to ensure your own personal safety. Although the main targets in this war are the international terrorist networks that threaten regional and world security, you must be aware of other threats that may exist in the area where you’re stationed.</a:t>
            </a:r>
            <a:br>
              <a:rPr lang="en-US">
                <a:solidFill>
                  <a:srgbClr val="524439"/>
                </a:solidFill>
                <a:cs typeface="Arial" charset="0"/>
              </a:rPr>
            </a:br>
            <a:endParaRPr lang="en-US">
              <a:solidFill>
                <a:srgbClr val="524439"/>
              </a:solidFill>
              <a:cs typeface="Arial" charset="0"/>
            </a:endParaRPr>
          </a:p>
          <a:p>
            <a:r>
              <a:rPr lang="en-US">
                <a:solidFill>
                  <a:srgbClr val="524439"/>
                </a:solidFill>
                <a:cs typeface="Arial" charset="0"/>
              </a:rPr>
              <a:t>Be alert to the threat of terrorism. Be aware of your surroundings. Report unusual or suspicious activity to the authorities. Pay attention to the details of the antiterrorism briefings you receive and make security a part of your routine. Taking the necessary precautions not only increases your own personal security, but also contributes to security of your family, your colleagues, your unit, and your installation or activity.</a:t>
            </a:r>
            <a:br>
              <a:rPr lang="en-US">
                <a:solidFill>
                  <a:srgbClr val="524439"/>
                </a:solidFill>
                <a:cs typeface="Arial" charset="0"/>
              </a:rPr>
            </a:br>
            <a:r>
              <a:rPr lang="en-US">
                <a:solidFill>
                  <a:srgbClr val="524439"/>
                </a:solidFill>
                <a:cs typeface="Arial" charset="0"/>
              </a:rPr>
              <a:t/>
            </a:r>
            <a:br>
              <a:rPr lang="en-US">
                <a:solidFill>
                  <a:srgbClr val="524439"/>
                </a:solidFill>
                <a:cs typeface="Arial" charset="0"/>
              </a:rPr>
            </a:br>
            <a:r>
              <a:rPr lang="en-US">
                <a:solidFill>
                  <a:srgbClr val="524439"/>
                </a:solidFill>
                <a:cs typeface="Arial" charset="0"/>
              </a:rPr>
              <a:t>As President Bush has said, dealing with terrorists will take patience and persistence. The members of these terrorist networks are patient and cunning. They will wait to see if you let your guard down or settle into patterns of predictable behavior. Avoid becoming a tempting target. I need you to do this, so that we may continue to take the fight to the enemy, defending America and our freedoms.”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4A0761-5996-409C-9E92-8B96098E2CF7}" type="slidenum">
              <a:rPr lang="en-US"/>
              <a:pPr/>
              <a:t>40</a:t>
            </a:fld>
            <a:endParaRPr lang="en-US"/>
          </a:p>
        </p:txBody>
      </p:sp>
      <p:sp>
        <p:nvSpPr>
          <p:cNvPr id="263170" name="Rectangle 2"/>
          <p:cNvSpPr>
            <a:spLocks noChangeArrowheads="1" noTextEdit="1"/>
          </p:cNvSpPr>
          <p:nvPr>
            <p:ph type="sldImg"/>
          </p:nvPr>
        </p:nvSpPr>
        <p:spPr>
          <a:xfrm>
            <a:off x="1584325" y="309563"/>
            <a:ext cx="3816350" cy="2862262"/>
          </a:xfrm>
          <a:ln/>
        </p:spPr>
      </p:sp>
      <p:sp>
        <p:nvSpPr>
          <p:cNvPr id="263171" name="Rectangle 3"/>
          <p:cNvSpPr>
            <a:spLocks noGrp="1" noChangeArrowheads="1"/>
          </p:cNvSpPr>
          <p:nvPr>
            <p:ph type="body" idx="1"/>
          </p:nvPr>
        </p:nvSpPr>
        <p:spPr>
          <a:xfrm>
            <a:off x="387350" y="3171825"/>
            <a:ext cx="6210300" cy="5414963"/>
          </a:xfrm>
        </p:spPr>
        <p:txBody>
          <a:bodyPr/>
          <a:lstStyle/>
          <a:p>
            <a:pPr marL="228600" indent="-228600"/>
            <a:r>
              <a:rPr lang="en-US" b="1"/>
              <a:t>Instructor narrative</a:t>
            </a:r>
          </a:p>
          <a:p>
            <a:pPr marL="228600" indent="-228600"/>
            <a:r>
              <a:rPr lang="en-US">
                <a:solidFill>
                  <a:srgbClr val="99FF99"/>
                </a:solidFill>
                <a:cs typeface="Times New Roman" pitchFamily="18" charset="0"/>
              </a:rPr>
              <a:t>During your 2-hour layover you think about avoiding dangerous situations and wisely decide to remain inside the security checkpoint.  What do you do?</a:t>
            </a:r>
            <a:endParaRPr lang="en-US"/>
          </a:p>
          <a:p>
            <a:pPr marL="228600" indent="-228600"/>
            <a:endParaRPr lang="en-US"/>
          </a:p>
          <a:p>
            <a:pPr marL="228600" indent="-228600"/>
            <a:r>
              <a:rPr lang="en-US" b="1">
                <a:solidFill>
                  <a:srgbClr val="99FF99"/>
                </a:solidFill>
                <a:cs typeface="Arial" charset="0"/>
              </a:rPr>
              <a:t>Questions and answers: Option 2) is the correct answer.</a:t>
            </a:r>
          </a:p>
          <a:p>
            <a:pPr marL="228600" indent="-228600"/>
            <a:endParaRPr lang="en-US" b="1"/>
          </a:p>
          <a:p>
            <a:pPr marL="228600" indent="-228600"/>
            <a:r>
              <a:rPr lang="en-US">
                <a:cs typeface="Arial" charset="0"/>
              </a:rPr>
              <a:t>1. Phone ahead to headquarters in Riyadh to let them know when you will be arriving.</a:t>
            </a:r>
            <a:endParaRPr lang="en-US"/>
          </a:p>
          <a:p>
            <a:pPr marL="228600" indent="-228600"/>
            <a:r>
              <a:rPr lang="en-US" b="1">
                <a:solidFill>
                  <a:srgbClr val="FB9F4D"/>
                </a:solidFill>
                <a:cs typeface="Arial" charset="0"/>
              </a:rPr>
              <a:t>This is incorrect. While this call is a courtesy to those who may meet you at your destination, you might unnecessarily reveal something about your identity and plans to people around you in the terminal. </a:t>
            </a:r>
            <a:endParaRPr lang="en-US" b="1"/>
          </a:p>
          <a:p>
            <a:pPr marL="228600" indent="-228600"/>
            <a:endParaRPr lang="en-US" b="1"/>
          </a:p>
          <a:p>
            <a:pPr marL="228600" indent="-228600" eaLnBrk="0" hangingPunct="0">
              <a:spcBef>
                <a:spcPct val="0"/>
              </a:spcBef>
            </a:pPr>
            <a:r>
              <a:rPr lang="en-US">
                <a:cs typeface="Arial" charset="0"/>
              </a:rPr>
              <a:t>2. Go straight to the gate where your transfer plane will be leaving and stay at the gate.</a:t>
            </a:r>
            <a:endParaRPr lang="en-US"/>
          </a:p>
          <a:p>
            <a:pPr marL="228600" indent="-228600"/>
            <a:r>
              <a:rPr lang="en-US" b="1">
                <a:solidFill>
                  <a:srgbClr val="99FF99"/>
                </a:solidFill>
                <a:cs typeface="Arial" charset="0"/>
              </a:rPr>
              <a:t>The correct answer is to go directly to your departure gate and sit quietly.  Remain alert for suspicious activity by other passengers and look for places to take cover in case of an attack.  Avoid disclosing your military affiliation in conversation or when making phone calls.</a:t>
            </a:r>
            <a:r>
              <a:rPr lang="en-US">
                <a:solidFill>
                  <a:srgbClr val="99FF99"/>
                </a:solidFill>
                <a:cs typeface="Arial" charset="0"/>
              </a:rPr>
              <a:t> </a:t>
            </a:r>
            <a:endParaRPr lang="en-US"/>
          </a:p>
          <a:p>
            <a:pPr marL="228600" indent="-228600"/>
            <a:endParaRPr lang="en-US"/>
          </a:p>
          <a:p>
            <a:pPr marL="228600" indent="-228600"/>
            <a:r>
              <a:rPr lang="en-US">
                <a:cs typeface="Arial" charset="0"/>
              </a:rPr>
              <a:t>3. Find a remote area of the airport terminal with few people to avoid areas that would likely be targeted.</a:t>
            </a:r>
          </a:p>
          <a:p>
            <a:pPr marL="228600" indent="-228600"/>
            <a:r>
              <a:rPr lang="en-US" b="1">
                <a:solidFill>
                  <a:srgbClr val="FB9F4D"/>
                </a:solidFill>
                <a:cs typeface="Arial" charset="0"/>
              </a:rPr>
              <a:t>This is not best because you should avoid remote areas where security forces could not respond as quickly in the event of an incident.</a:t>
            </a:r>
            <a:r>
              <a:rPr lang="en-US">
                <a:solidFill>
                  <a:srgbClr val="99FF99"/>
                </a:solidFill>
                <a:cs typeface="Arial" charset="0"/>
              </a:rPr>
              <a:t> </a:t>
            </a:r>
            <a:endParaRPr lang="en-US">
              <a:cs typeface="Arial" charset="0"/>
            </a:endParaRPr>
          </a:p>
          <a:p>
            <a:pPr marL="228600" indent="-228600"/>
            <a:endParaRPr lang="en-US">
              <a:cs typeface="Arial" charset="0"/>
            </a:endParaRPr>
          </a:p>
          <a:p>
            <a:pPr marL="228600" indent="-228600"/>
            <a:r>
              <a:rPr lang="en-US">
                <a:cs typeface="Arial" charset="0"/>
              </a:rPr>
              <a:t>This situation illustrates the themes of being anonymous, being aware, and controlling access.  Getting inside the security gate and going to your gate is a form of access control. Try to anticipate locations with some form of restrictive access and remain inside the protected areas. You should also remain vigilant, blend in, and avoid drawing attention to yourself.</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FE582B-3F79-4533-B996-47D3C0011098}" type="slidenum">
              <a:rPr lang="en-US"/>
              <a:pPr/>
              <a:t>41</a:t>
            </a:fld>
            <a:endParaRPr lang="en-US"/>
          </a:p>
        </p:txBody>
      </p:sp>
      <p:sp>
        <p:nvSpPr>
          <p:cNvPr id="459778" name="Rectangle 2"/>
          <p:cNvSpPr>
            <a:spLocks noChangeArrowheads="1" noTextEdit="1"/>
          </p:cNvSpPr>
          <p:nvPr>
            <p:ph type="sldImg"/>
          </p:nvPr>
        </p:nvSpPr>
        <p:spPr>
          <a:xfrm>
            <a:off x="1508125" y="309563"/>
            <a:ext cx="4125913" cy="3094037"/>
          </a:xfrm>
          <a:ln/>
        </p:spPr>
      </p:sp>
      <p:sp>
        <p:nvSpPr>
          <p:cNvPr id="459779" name="Rectangle 3"/>
          <p:cNvSpPr>
            <a:spLocks noGrp="1" noChangeArrowheads="1"/>
          </p:cNvSpPr>
          <p:nvPr>
            <p:ph type="body" idx="1"/>
          </p:nvPr>
        </p:nvSpPr>
        <p:spPr>
          <a:xfrm>
            <a:off x="311150" y="3403600"/>
            <a:ext cx="6362700" cy="5183188"/>
          </a:xfrm>
        </p:spPr>
        <p:txBody>
          <a:bodyPr/>
          <a:lstStyle/>
          <a:p>
            <a:r>
              <a:rPr lang="en-US" sz="900" b="1"/>
              <a:t>Instructor narrative</a:t>
            </a:r>
          </a:p>
          <a:p>
            <a:r>
              <a:rPr lang="en-US" sz="900">
                <a:cs typeface="Arial" charset="0"/>
              </a:rPr>
              <a:t>Despite your precautions, it seems there was a terrorist aboard the plane.  He is issuing his demands, brandishing a gun.  Consider your immediate response.</a:t>
            </a:r>
          </a:p>
          <a:p>
            <a:endParaRPr lang="en-US" sz="900"/>
          </a:p>
          <a:p>
            <a:r>
              <a:rPr lang="en-US" sz="900" b="1"/>
              <a:t>Discussion</a:t>
            </a:r>
            <a:endParaRPr lang="en-US" sz="900" b="1">
              <a:solidFill>
                <a:srgbClr val="99FF99"/>
              </a:solidFill>
              <a:cs typeface="Arial" charset="0"/>
            </a:endParaRPr>
          </a:p>
          <a:p>
            <a:endParaRPr lang="en-US" sz="900"/>
          </a:p>
          <a:p>
            <a:r>
              <a:rPr lang="en-US" sz="900"/>
              <a:t>DoD personnel do not have special authority or jurisdiction on commercial airliners.  You have the same status and options as other passengers.  Avoid making things worse while you try to understand the situation.  You may be at greater risk if the terrorists see you as a threat.  Remain calm and do not draw attention to yourself; be alert to the actions of the skyjacker.  If the situation demands your immediate action, as a passenger and a US citizen you may choose to act.  </a:t>
            </a:r>
          </a:p>
          <a:p>
            <a:endParaRPr lang="en-US" sz="900"/>
          </a:p>
          <a:p>
            <a:r>
              <a:rPr lang="en-US" sz="900"/>
              <a:t>An effort to identify passengers by nationality or affiliation could indicate the objectives of the skyjackers.  Conceal your affiliation with the US Department of Defense if possible.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0EA698-9A6D-45EA-BC6C-10DCBAA864B3}" type="slidenum">
              <a:rPr lang="en-US"/>
              <a:pPr/>
              <a:t>42</a:t>
            </a:fld>
            <a:endParaRPr lang="en-US"/>
          </a:p>
        </p:txBody>
      </p:sp>
      <p:sp>
        <p:nvSpPr>
          <p:cNvPr id="461826" name="Rectangle 2"/>
          <p:cNvSpPr>
            <a:spLocks noChangeArrowheads="1" noTextEdit="1"/>
          </p:cNvSpPr>
          <p:nvPr>
            <p:ph type="sldImg"/>
          </p:nvPr>
        </p:nvSpPr>
        <p:spPr>
          <a:ln/>
        </p:spPr>
      </p:sp>
      <p:sp>
        <p:nvSpPr>
          <p:cNvPr id="461827" name="Rectangle 3"/>
          <p:cNvSpPr>
            <a:spLocks noGrp="1" noChangeArrowheads="1"/>
          </p:cNvSpPr>
          <p:nvPr>
            <p:ph type="body" idx="1"/>
          </p:nvPr>
        </p:nvSpPr>
        <p:spPr>
          <a:xfrm>
            <a:off x="228600" y="3327400"/>
            <a:ext cx="6553200" cy="5259388"/>
          </a:xfrm>
        </p:spPr>
        <p:txBody>
          <a:bodyPr/>
          <a:lstStyle/>
          <a:p>
            <a:r>
              <a:rPr lang="en-US" sz="900" b="1"/>
              <a:t>Instructor narrative</a:t>
            </a:r>
          </a:p>
          <a:p>
            <a:pPr>
              <a:spcBef>
                <a:spcPct val="60000"/>
              </a:spcBef>
            </a:pPr>
            <a:r>
              <a:rPr lang="en-US" sz="900"/>
              <a:t>Until recently, the primary motivation for airplane skyjackings was to acquire hostages.  Once in control, terrorists could attempt to exchange the lives of passengers for the release of fellow terrorists in prison or political concessions from a government.  However, the events of 11 September 2001 identified a new motivation for skyjacking airplanes – suicidal attack on high-value targets.  Passengers need to remain extremely alert and rational to try to understand the intentions of the skyjackers.</a:t>
            </a:r>
          </a:p>
          <a:p>
            <a:pPr>
              <a:spcBef>
                <a:spcPct val="60000"/>
              </a:spcBef>
            </a:pPr>
            <a:endParaRPr lang="en-US" sz="900"/>
          </a:p>
          <a:p>
            <a:pPr>
              <a:spcBef>
                <a:spcPct val="60000"/>
              </a:spcBef>
            </a:pPr>
            <a:r>
              <a:rPr lang="en-US" sz="900"/>
              <a:t>Some possible considerations include:</a:t>
            </a:r>
            <a:endParaRPr lang="en-US" sz="900" b="1"/>
          </a:p>
          <a:p>
            <a:pPr lvl="1" indent="-342900">
              <a:lnSpc>
                <a:spcPct val="95000"/>
              </a:lnSpc>
              <a:spcBef>
                <a:spcPct val="35000"/>
              </a:spcBef>
              <a:buFontTx/>
              <a:buChar char="•"/>
            </a:pPr>
            <a:r>
              <a:rPr lang="en-US" sz="900" b="1"/>
              <a:t>Is there a Federal Air Marshall on the aircraft?</a:t>
            </a:r>
            <a:r>
              <a:rPr lang="en-US" sz="900"/>
              <a:t>  If so, he or she is best suited to take action. </a:t>
            </a:r>
          </a:p>
          <a:p>
            <a:pPr lvl="1" indent="-342900">
              <a:lnSpc>
                <a:spcPct val="95000"/>
              </a:lnSpc>
              <a:spcBef>
                <a:spcPct val="35000"/>
              </a:spcBef>
              <a:buFontTx/>
              <a:buChar char="•"/>
            </a:pPr>
            <a:r>
              <a:rPr lang="en-US" sz="900" b="1"/>
              <a:t>Are the pilots left in control of the aircraft?</a:t>
            </a:r>
            <a:r>
              <a:rPr lang="en-US" sz="900"/>
              <a:t>  If so, they might be allowed to land the plane safely.  </a:t>
            </a:r>
          </a:p>
          <a:p>
            <a:pPr lvl="1" indent="-342900">
              <a:lnSpc>
                <a:spcPct val="95000"/>
              </a:lnSpc>
              <a:spcBef>
                <a:spcPct val="35000"/>
              </a:spcBef>
              <a:buFontTx/>
              <a:buChar char="•"/>
            </a:pPr>
            <a:r>
              <a:rPr lang="en-US" sz="900" b="1"/>
              <a:t>How heavily armed are the skyjackers?</a:t>
            </a:r>
            <a:r>
              <a:rPr lang="en-US" sz="900"/>
              <a:t>  This could determine the passengers’ options for resistance.</a:t>
            </a:r>
          </a:p>
          <a:p>
            <a:pPr lvl="1" indent="-342900">
              <a:lnSpc>
                <a:spcPct val="95000"/>
              </a:lnSpc>
              <a:spcBef>
                <a:spcPct val="35000"/>
              </a:spcBef>
              <a:buFontTx/>
              <a:buChar char="•"/>
            </a:pPr>
            <a:r>
              <a:rPr lang="en-US" sz="900" b="1"/>
              <a:t>What is the skyjacker’s destination?</a:t>
            </a:r>
            <a:r>
              <a:rPr lang="en-US" sz="900"/>
              <a:t>  This might indicate their goal. </a:t>
            </a:r>
          </a:p>
          <a:p>
            <a:pPr lvl="1" indent="-342900">
              <a:lnSpc>
                <a:spcPct val="95000"/>
              </a:lnSpc>
              <a:spcBef>
                <a:spcPct val="35000"/>
              </a:spcBef>
              <a:buFontTx/>
              <a:buChar char="•"/>
            </a:pPr>
            <a:r>
              <a:rPr lang="en-US" sz="900" b="1"/>
              <a:t>Do the skyjackers closely monitor the activities of the passengers?  </a:t>
            </a:r>
            <a:r>
              <a:rPr lang="en-US" sz="900"/>
              <a:t>If not, there may be an opportunity to call 911 to alert authorities on the ground.</a:t>
            </a:r>
          </a:p>
          <a:p>
            <a:pPr lvl="1" indent="-342900">
              <a:lnSpc>
                <a:spcPct val="95000"/>
              </a:lnSpc>
              <a:spcBef>
                <a:spcPct val="35000"/>
              </a:spcBef>
              <a:buFontTx/>
              <a:buChar char="•"/>
            </a:pPr>
            <a:r>
              <a:rPr lang="en-US" sz="900" b="1"/>
              <a:t>Do the skyjackers demand identification from the passengers?  </a:t>
            </a:r>
            <a:r>
              <a:rPr lang="en-US" sz="900"/>
              <a:t>This might indicate their intent to single out specific hostages by nationality or affiliation with government.</a:t>
            </a:r>
          </a:p>
          <a:p>
            <a:pPr lvl="1" indent="-342900">
              <a:lnSpc>
                <a:spcPct val="95000"/>
              </a:lnSpc>
              <a:spcBef>
                <a:spcPct val="35000"/>
              </a:spcBef>
              <a:buClr>
                <a:schemeClr val="tx1"/>
              </a:buClr>
              <a:buFontTx/>
              <a:buChar char="•"/>
            </a:pPr>
            <a:r>
              <a:rPr lang="en-US" sz="900" b="1"/>
              <a:t>Are passengers able to place calls to people on the ground?</a:t>
            </a:r>
            <a:r>
              <a:rPr lang="en-US" sz="900"/>
              <a:t>  This might suggest the hijackers’ intentions.</a:t>
            </a:r>
            <a:endParaRPr lang="en-US" sz="900" b="1"/>
          </a:p>
          <a:p>
            <a:pPr lvl="1" indent="-342900">
              <a:lnSpc>
                <a:spcPct val="95000"/>
              </a:lnSpc>
              <a:spcBef>
                <a:spcPct val="35000"/>
              </a:spcBef>
              <a:buClr>
                <a:schemeClr val="tx1"/>
              </a:buClr>
              <a:buFontTx/>
              <a:buChar char="•"/>
            </a:pPr>
            <a:r>
              <a:rPr lang="en-US" sz="900" b="1"/>
              <a:t>Are passengers singled out based on nationality or affiliation?</a:t>
            </a:r>
            <a:r>
              <a:rPr lang="en-US" sz="900"/>
              <a:t>  This is a good reason to conceal your military affiliation, if possible.</a:t>
            </a:r>
            <a:endParaRPr lang="en-US" sz="900" b="1"/>
          </a:p>
          <a:p>
            <a:pPr lvl="1" indent="-342900">
              <a:lnSpc>
                <a:spcPct val="95000"/>
              </a:lnSpc>
              <a:spcBef>
                <a:spcPct val="35000"/>
              </a:spcBef>
              <a:buFontTx/>
              <a:buChar char="•"/>
            </a:pPr>
            <a:r>
              <a:rPr lang="en-US" sz="900" b="1"/>
              <a:t>Is someone in a position to resist the skyjackers?</a:t>
            </a:r>
            <a:r>
              <a:rPr lang="en-US" sz="900"/>
              <a:t>  Active resistance is a difficult decision.</a:t>
            </a:r>
          </a:p>
          <a:p>
            <a:pPr>
              <a:spcBef>
                <a:spcPct val="60000"/>
              </a:spcBef>
            </a:pPr>
            <a:r>
              <a:rPr lang="en-US" sz="900"/>
              <a:t>Determining the best response in a hostage situation is a critical judgment call.  </a:t>
            </a:r>
          </a:p>
          <a:p>
            <a:endParaRPr lang="en-US"/>
          </a:p>
          <a:p>
            <a:r>
              <a:rPr lang="en-US" sz="900"/>
              <a:t>It is not likely that you will ever experience any form of aircraft skyjacking.  US authorities are working diligently to increase airport security.  Additionally, your flight may have an Air Marshall on board and you should not try to intervene in a situation where someone else is better trained and equipped to respond.  It is also likely that the situation would be very confused and you may not have a clear understanding of what is happening.  The intent of this discussion is for you to reflect on the possible choices you might have to make in extraordinary circumstances.  Sitting quietly may be prudent in most circumstances, but it is conceivable the situation may require something different.  In all situations, it is important for you to remain alert to unexpected events, think clearly, and act responsibly.  </a:t>
            </a:r>
          </a:p>
          <a:p>
            <a:pPr>
              <a:spcBef>
                <a:spcPct val="60000"/>
              </a:spcBef>
            </a:pPr>
            <a:endParaRPr lang="en-US" sz="9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9CF48A-9C78-4355-ADB2-54D2B046BC0A}" type="slidenum">
              <a:rPr lang="en-US"/>
              <a:pPr/>
              <a:t>43</a:t>
            </a:fld>
            <a:endParaRPr lang="en-US"/>
          </a:p>
        </p:txBody>
      </p:sp>
      <p:sp>
        <p:nvSpPr>
          <p:cNvPr id="463874" name="Rectangle 2"/>
          <p:cNvSpPr>
            <a:spLocks noChangeArrowheads="1" noTextEdit="1"/>
          </p:cNvSpPr>
          <p:nvPr>
            <p:ph type="sldImg"/>
          </p:nvPr>
        </p:nvSpPr>
        <p:spPr>
          <a:xfrm>
            <a:off x="1508125" y="309563"/>
            <a:ext cx="4125913" cy="3094037"/>
          </a:xfrm>
          <a:ln/>
        </p:spPr>
      </p:sp>
      <p:sp>
        <p:nvSpPr>
          <p:cNvPr id="463875" name="Rectangle 3"/>
          <p:cNvSpPr>
            <a:spLocks noGrp="1" noChangeArrowheads="1"/>
          </p:cNvSpPr>
          <p:nvPr>
            <p:ph type="body" idx="1"/>
          </p:nvPr>
        </p:nvSpPr>
        <p:spPr>
          <a:xfrm>
            <a:off x="311150" y="3403600"/>
            <a:ext cx="6362700" cy="5183188"/>
          </a:xfrm>
        </p:spPr>
        <p:txBody>
          <a:bodyPr/>
          <a:lstStyle/>
          <a:p>
            <a:pPr marL="190500" indent="-190500">
              <a:tabLst>
                <a:tab pos="1714500" algn="l"/>
              </a:tabLst>
            </a:pPr>
            <a:r>
              <a:rPr lang="en-US" b="1"/>
              <a:t>Instructor narrative</a:t>
            </a:r>
          </a:p>
          <a:p>
            <a:pPr marL="190500" indent="-190500">
              <a:tabLst>
                <a:tab pos="1714500" algn="l"/>
              </a:tabLst>
            </a:pPr>
            <a:r>
              <a:rPr lang="en-US">
                <a:cs typeface="Arial" charset="0"/>
              </a:rPr>
              <a:t>Fortunately, the incident was resolved without violence. The local authorities are interviewing you and are asking a lot of questions.  You know you should help them.  How should you respond?</a:t>
            </a:r>
          </a:p>
          <a:p>
            <a:pPr marL="190500" indent="-190500">
              <a:tabLst>
                <a:tab pos="1714500" algn="l"/>
              </a:tabLst>
            </a:pPr>
            <a:endParaRPr lang="en-US"/>
          </a:p>
          <a:p>
            <a:pPr marL="190500" indent="-190500">
              <a:tabLst>
                <a:tab pos="1714500" algn="l"/>
              </a:tabLst>
            </a:pPr>
            <a:r>
              <a:rPr lang="en-US" b="1">
                <a:cs typeface="Arial" charset="0"/>
              </a:rPr>
              <a:t>Questions and answers: Option 2 is the correct answer.</a:t>
            </a:r>
          </a:p>
          <a:p>
            <a:pPr marL="190500" indent="-190500">
              <a:tabLst>
                <a:tab pos="1714500" algn="l"/>
              </a:tabLst>
            </a:pPr>
            <a:endParaRPr lang="en-US"/>
          </a:p>
          <a:p>
            <a:pPr marL="190500" indent="-190500">
              <a:buFontTx/>
              <a:buAutoNum type="arabicParenR"/>
              <a:tabLst>
                <a:tab pos="1714500" algn="l"/>
              </a:tabLst>
            </a:pPr>
            <a:r>
              <a:rPr lang="en-US"/>
              <a:t>Answer if they ask questions, but do not draw unneeded attention to yourself since you will not be available for the local trial in any event.</a:t>
            </a:r>
          </a:p>
          <a:p>
            <a:pPr marL="190500" indent="-190500">
              <a:tabLst>
                <a:tab pos="1714500" algn="l"/>
              </a:tabLst>
            </a:pPr>
            <a:r>
              <a:rPr lang="en-US" b="1">
                <a:cs typeface="Arial" charset="0"/>
              </a:rPr>
              <a:t>This is not best because you should seek to help the local police.</a:t>
            </a:r>
            <a:endParaRPr lang="en-US"/>
          </a:p>
          <a:p>
            <a:pPr marL="190500" indent="-190500">
              <a:tabLst>
                <a:tab pos="1714500" algn="l"/>
              </a:tabLst>
            </a:pPr>
            <a:endParaRPr lang="en-US"/>
          </a:p>
          <a:p>
            <a:pPr marL="190500" indent="-190500">
              <a:tabLst>
                <a:tab pos="1714500" algn="l"/>
              </a:tabLst>
            </a:pPr>
            <a:r>
              <a:rPr lang="en-US"/>
              <a:t>2) </a:t>
            </a:r>
            <a:r>
              <a:rPr lang="en-US">
                <a:cs typeface="Arial" charset="0"/>
              </a:rPr>
              <a:t>Cooperate and give a detailed description of the hijackers.   Ask to speak with a US Embassy or US military representative as soon as possible since follow-up contact should be made through them.</a:t>
            </a:r>
          </a:p>
          <a:p>
            <a:pPr marL="190500" indent="-190500">
              <a:tabLst>
                <a:tab pos="1714500" algn="l"/>
              </a:tabLst>
            </a:pPr>
            <a:r>
              <a:rPr lang="en-US" b="1">
                <a:cs typeface="Arial" charset="0"/>
              </a:rPr>
              <a:t>The best answer is to cooperate with police and provide details.  Also, you should ask to talk to a US Embassy or US military official as soon as possible since they know the international agreements that govern your presence in that country.  Follow-up contact with the host nation police should be made through them.  As a representative of the United States, you should be supportive of the local police.  The US military cooperates with local authorities to promote mutual safety.  By informing your commander, you help protect others from new threats.</a:t>
            </a:r>
          </a:p>
          <a:p>
            <a:pPr marL="190500" indent="-190500">
              <a:tabLst>
                <a:tab pos="1714500" algn="l"/>
              </a:tabLst>
            </a:pPr>
            <a:endParaRPr lang="en-US" b="1">
              <a:cs typeface="Arial" charset="0"/>
            </a:endParaRPr>
          </a:p>
          <a:p>
            <a:pPr marL="190500" indent="-190500">
              <a:tabLst>
                <a:tab pos="1714500" algn="l"/>
              </a:tabLst>
            </a:pPr>
            <a:r>
              <a:rPr lang="en-US">
                <a:cs typeface="Arial" charset="0"/>
              </a:rPr>
              <a:t>3) Tell them to contact the U.S. Government.</a:t>
            </a:r>
          </a:p>
          <a:p>
            <a:pPr marL="190500" indent="-190500">
              <a:tabLst>
                <a:tab pos="1714500" algn="l"/>
              </a:tabLst>
            </a:pPr>
            <a:r>
              <a:rPr lang="en-US" b="1">
                <a:cs typeface="Arial" charset="0"/>
              </a:rPr>
              <a:t>This is not best since your silence will not help their investigation.</a:t>
            </a:r>
          </a:p>
          <a:p>
            <a:pPr marL="190500" indent="-190500">
              <a:tabLst>
                <a:tab pos="1714500" algn="l"/>
              </a:tabLst>
            </a:pPr>
            <a:endParaRPr lang="en-US" b="1">
              <a:cs typeface="Arial" charset="0"/>
            </a:endParaRPr>
          </a:p>
          <a:p>
            <a:pPr marL="190500" indent="-190500">
              <a:tabLst>
                <a:tab pos="1714500" algn="l"/>
              </a:tabLst>
            </a:pPr>
            <a:r>
              <a:rPr lang="en-US">
                <a:cs typeface="Arial" charset="0"/>
              </a:rPr>
              <a:t>This situation illustrates the themes of of team work and being aware. Teamwork is an important principle in the fight against terrorism and violence; the local police are key team members. Because you were carefully noting the hijackers</a:t>
            </a:r>
            <a:r>
              <a:rPr lang="en-US">
                <a:latin typeface="Times New Roman"/>
                <a:cs typeface="Arial" charset="0"/>
              </a:rPr>
              <a:t>’</a:t>
            </a:r>
            <a:r>
              <a:rPr lang="en-US">
                <a:cs typeface="Arial" charset="0"/>
              </a:rPr>
              <a:t> actions, your input is crucial to the report.</a:t>
            </a:r>
          </a:p>
          <a:p>
            <a:pPr marL="190500" indent="-190500">
              <a:tabLst>
                <a:tab pos="1714500" algn="l"/>
              </a:tabLst>
            </a:pPr>
            <a:endParaRPr lang="en-US">
              <a:cs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1ED5B8-B07A-4D91-9B8C-C2DC87F5FA53}" type="slidenum">
              <a:rPr lang="en-US"/>
              <a:pPr/>
              <a:t>44</a:t>
            </a:fld>
            <a:endParaRPr lang="en-US"/>
          </a:p>
        </p:txBody>
      </p:sp>
      <p:sp>
        <p:nvSpPr>
          <p:cNvPr id="267266" name="Rectangle 2"/>
          <p:cNvSpPr>
            <a:spLocks noChangeArrowheads="1" noTextEdit="1"/>
          </p:cNvSpPr>
          <p:nvPr>
            <p:ph type="sldImg"/>
          </p:nvPr>
        </p:nvSpPr>
        <p:spPr>
          <a:xfrm>
            <a:off x="1584325" y="309563"/>
            <a:ext cx="3816350" cy="2862262"/>
          </a:xfrm>
          <a:ln/>
        </p:spPr>
      </p:sp>
      <p:sp>
        <p:nvSpPr>
          <p:cNvPr id="267267" name="Rectangle 3"/>
          <p:cNvSpPr>
            <a:spLocks noGrp="1" noChangeArrowheads="1"/>
          </p:cNvSpPr>
          <p:nvPr>
            <p:ph type="body" idx="1"/>
          </p:nvPr>
        </p:nvSpPr>
        <p:spPr>
          <a:xfrm>
            <a:off x="387350" y="3171825"/>
            <a:ext cx="6210300" cy="5414963"/>
          </a:xfrm>
        </p:spPr>
        <p:txBody>
          <a:bodyPr/>
          <a:lstStyle/>
          <a:p>
            <a:r>
              <a:rPr lang="en-US"/>
              <a:t>We will now examine the situations for security at a Government facility.</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95417B-2C18-4F2C-BD84-933E843C8520}" type="slidenum">
              <a:rPr lang="en-US"/>
              <a:pPr/>
              <a:t>45</a:t>
            </a:fld>
            <a:endParaRPr lang="en-US"/>
          </a:p>
        </p:txBody>
      </p:sp>
      <p:sp>
        <p:nvSpPr>
          <p:cNvPr id="269314" name="Rectangle 2"/>
          <p:cNvSpPr>
            <a:spLocks noChangeArrowheads="1" noTextEdit="1"/>
          </p:cNvSpPr>
          <p:nvPr>
            <p:ph type="sldImg"/>
          </p:nvPr>
        </p:nvSpPr>
        <p:spPr>
          <a:xfrm>
            <a:off x="1584325" y="309563"/>
            <a:ext cx="3816350" cy="2862262"/>
          </a:xfrm>
          <a:ln/>
        </p:spPr>
      </p:sp>
      <p:sp>
        <p:nvSpPr>
          <p:cNvPr id="269315" name="Rectangle 3"/>
          <p:cNvSpPr>
            <a:spLocks noGrp="1" noChangeArrowheads="1"/>
          </p:cNvSpPr>
          <p:nvPr>
            <p:ph type="body" idx="1"/>
          </p:nvPr>
        </p:nvSpPr>
        <p:spPr>
          <a:xfrm>
            <a:off x="387350" y="3171825"/>
            <a:ext cx="6210300" cy="5414963"/>
          </a:xfrm>
        </p:spPr>
        <p:txBody>
          <a:bodyPr/>
          <a:lstStyle/>
          <a:p>
            <a:r>
              <a:rPr lang="en-US"/>
              <a:t>We will examine these specific situations.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F49510-901C-4B16-8FC3-BCC60123DBFF}" type="slidenum">
              <a:rPr lang="en-US"/>
              <a:pPr/>
              <a:t>46</a:t>
            </a:fld>
            <a:endParaRPr lang="en-US"/>
          </a:p>
        </p:txBody>
      </p:sp>
      <p:sp>
        <p:nvSpPr>
          <p:cNvPr id="465922" name="Rectangle 2"/>
          <p:cNvSpPr>
            <a:spLocks noChangeArrowheads="1" noTextEdit="1"/>
          </p:cNvSpPr>
          <p:nvPr>
            <p:ph type="sldImg"/>
          </p:nvPr>
        </p:nvSpPr>
        <p:spPr>
          <a:ln/>
        </p:spPr>
      </p:sp>
      <p:sp>
        <p:nvSpPr>
          <p:cNvPr id="465923" name="Rectangle 3"/>
          <p:cNvSpPr>
            <a:spLocks noGrp="1" noChangeArrowheads="1"/>
          </p:cNvSpPr>
          <p:nvPr>
            <p:ph type="body" idx="1"/>
          </p:nvPr>
        </p:nvSpPr>
        <p:spPr/>
        <p:txBody>
          <a:bodyPr/>
          <a:lstStyle/>
          <a:p>
            <a:pPr marL="190500" indent="-190500"/>
            <a:r>
              <a:rPr lang="en-US" sz="900" b="1"/>
              <a:t>Instructor Narrative:</a:t>
            </a:r>
          </a:p>
          <a:p>
            <a:pPr marL="190500" indent="-190500"/>
            <a:r>
              <a:rPr lang="en-US" sz="900"/>
              <a:t>After gathering your luggage, you and your escort leave the airport.  You inform your escort of the incident on the plane and ask him questions about the local situation.  He gives you some tips on staying safe in the Middle East: Always inspect your vehicle for tampering before getting in, try not to draw attention to yourself in public, make sure a responsible person knows where you are, and always travel with a buddy.  What other precautions should you take when you are off base?</a:t>
            </a:r>
          </a:p>
          <a:p>
            <a:pPr marL="190500" indent="-190500"/>
            <a:endParaRPr lang="en-US" sz="900" b="1">
              <a:solidFill>
                <a:srgbClr val="99FF99"/>
              </a:solidFill>
              <a:cs typeface="Arial" charset="0"/>
            </a:endParaRPr>
          </a:p>
          <a:p>
            <a:pPr marL="190500" indent="-190500"/>
            <a:r>
              <a:rPr lang="en-US" sz="900" b="1">
                <a:solidFill>
                  <a:srgbClr val="99FF99"/>
                </a:solidFill>
                <a:cs typeface="Arial" charset="0"/>
              </a:rPr>
              <a:t>Questions and answers: Option 1 is the correct answer.</a:t>
            </a:r>
          </a:p>
          <a:p>
            <a:pPr marL="190500" indent="-190500"/>
            <a:endParaRPr lang="en-US" sz="900"/>
          </a:p>
          <a:p>
            <a:pPr marL="190500" indent="-190500">
              <a:buFontTx/>
              <a:buAutoNum type="arabicParenR"/>
            </a:pPr>
            <a:r>
              <a:rPr lang="en-US" sz="900">
                <a:solidFill>
                  <a:srgbClr val="99FF99"/>
                </a:solidFill>
                <a:cs typeface="Arial" charset="0"/>
              </a:rPr>
              <a:t>Make sure you have maps of the local area, the location of the US Embassy, a list of emergency phone numbers, and your tourist passport.</a:t>
            </a:r>
          </a:p>
          <a:p>
            <a:pPr marL="190500" indent="-190500"/>
            <a:r>
              <a:rPr lang="en-US" sz="900" b="1">
                <a:solidFill>
                  <a:srgbClr val="99FF99"/>
                </a:solidFill>
                <a:cs typeface="Arial" charset="0"/>
              </a:rPr>
              <a:t>The correct answer is to have a local map, the location of the US Embassy, a list of emergency contact phone numbers, and proper identification (a tourist passport if possible).  Other good ideas are to inspect your car for tampering, keep a low profile in public, and avoid political demonstrations.  You could also ask for sources of information on the local situation.  In this way, you increase awareness and prepare for emergencies.</a:t>
            </a:r>
          </a:p>
          <a:p>
            <a:pPr marL="190500" indent="-190500"/>
            <a:endParaRPr lang="en-US" sz="900" b="1">
              <a:cs typeface="Arial" charset="0"/>
            </a:endParaRPr>
          </a:p>
          <a:p>
            <a:pPr marL="190500" indent="-190500"/>
            <a:r>
              <a:rPr lang="en-US" sz="900">
                <a:cs typeface="Arial" charset="0"/>
              </a:rPr>
              <a:t>2) Make sure you have maps of the local area, a list of contact phone numbers for emergency situations, and plenty of money.</a:t>
            </a:r>
          </a:p>
          <a:p>
            <a:pPr marL="190500" indent="-190500"/>
            <a:r>
              <a:rPr lang="en-US" sz="900" b="1">
                <a:cs typeface="Arial" charset="0"/>
              </a:rPr>
              <a:t>This is incorrect because money does not reduce your vulnerability but might make you a target for theft.</a:t>
            </a:r>
          </a:p>
          <a:p>
            <a:pPr marL="190500" indent="-190500"/>
            <a:endParaRPr lang="en-US" sz="900" b="1">
              <a:cs typeface="Arial" charset="0"/>
            </a:endParaRPr>
          </a:p>
          <a:p>
            <a:pPr marL="190500" indent="-190500"/>
            <a:r>
              <a:rPr lang="en-US" sz="900">
                <a:cs typeface="Arial" charset="0"/>
              </a:rPr>
              <a:t>3) Make sure you have maps of the local area, a list of contact phone numbers for emergency situations, and a 2-way, military radio..</a:t>
            </a:r>
          </a:p>
          <a:p>
            <a:pPr marL="190500" indent="-190500"/>
            <a:r>
              <a:rPr lang="en-US" sz="900" b="1">
                <a:cs typeface="Arial" charset="0"/>
              </a:rPr>
              <a:t>This is not best because, though radio contact is an asset, it probably will draw attention to you as an important person or a DoD member.</a:t>
            </a:r>
          </a:p>
          <a:p>
            <a:pPr marL="190500" indent="-190500"/>
            <a:endParaRPr lang="en-US" sz="900" b="1">
              <a:cs typeface="Arial" charset="0"/>
            </a:endParaRPr>
          </a:p>
          <a:p>
            <a:pPr marL="190500" indent="-190500"/>
            <a:r>
              <a:rPr lang="en-US" sz="900">
                <a:cs typeface="Arial" charset="0"/>
              </a:rPr>
              <a:t>This situation illustrates the themes of being anonymous, planning ahead, being aware, and being a team player.  By not choosing to carry large amounts of money or a military device such as a two-way radio you more easily blend in with other people and therefore lower your profile.  You demonstrate planning ahead by ensuring that you have the necessary maps to navigate through a city that is not familiar to you.  By discussing safety with your escort and requesting information on the local area you are raising your awareness and knowledge of your surroundings.  And also by informing your escort of the incident on the plane, you are keeping them aware of information which could effect their perceptions of the local threat.</a:t>
            </a:r>
          </a:p>
          <a:p>
            <a:pPr marL="190500" indent="-190500"/>
            <a:endParaRPr lang="en-US" sz="900"/>
          </a:p>
          <a:p>
            <a:pPr marL="190500" indent="-190500"/>
            <a:endParaRPr lang="en-US" sz="9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FC3286-78C0-4322-84AD-F934EAEBA96E}" type="slidenum">
              <a:rPr lang="en-US"/>
              <a:pPr/>
              <a:t>47</a:t>
            </a:fld>
            <a:endParaRPr lang="en-US"/>
          </a:p>
        </p:txBody>
      </p:sp>
      <p:sp>
        <p:nvSpPr>
          <p:cNvPr id="273410" name="Rectangle 2"/>
          <p:cNvSpPr>
            <a:spLocks noChangeArrowheads="1" noTextEdit="1"/>
          </p:cNvSpPr>
          <p:nvPr>
            <p:ph type="sldImg"/>
          </p:nvPr>
        </p:nvSpPr>
        <p:spPr>
          <a:xfrm>
            <a:off x="1584325" y="309563"/>
            <a:ext cx="3816350" cy="2862262"/>
          </a:xfrm>
          <a:ln/>
        </p:spPr>
      </p:sp>
      <p:sp>
        <p:nvSpPr>
          <p:cNvPr id="273411" name="Rectangle 3"/>
          <p:cNvSpPr>
            <a:spLocks noGrp="1" noChangeArrowheads="1"/>
          </p:cNvSpPr>
          <p:nvPr>
            <p:ph type="body" idx="1"/>
          </p:nvPr>
        </p:nvSpPr>
        <p:spPr>
          <a:xfrm>
            <a:off x="387350" y="3171825"/>
            <a:ext cx="6210300" cy="5414963"/>
          </a:xfrm>
        </p:spPr>
        <p:txBody>
          <a:bodyPr/>
          <a:lstStyle/>
          <a:p>
            <a:pPr marL="228600" indent="-228600"/>
            <a:r>
              <a:rPr lang="en-US" b="1"/>
              <a:t>Instructor narrative</a:t>
            </a:r>
          </a:p>
          <a:p>
            <a:pPr marL="228600" indent="-228600"/>
            <a:r>
              <a:rPr lang="en-US">
                <a:solidFill>
                  <a:srgbClr val="99FF99"/>
                </a:solidFill>
                <a:cs typeface="Arial" charset="0"/>
              </a:rPr>
              <a:t>As you approach the gate, the radio in your vehicle has a news story about increased political tensions in your city.  Knowing this, and seeing the security measures at the front gate, you know you should do something to enhance your security.  What should you do?</a:t>
            </a:r>
          </a:p>
          <a:p>
            <a:pPr marL="228600" indent="-228600"/>
            <a:endParaRPr lang="en-US">
              <a:solidFill>
                <a:srgbClr val="99FF99"/>
              </a:solidFill>
              <a:cs typeface="Arial" charset="0"/>
            </a:endParaRPr>
          </a:p>
          <a:p>
            <a:pPr marL="228600" indent="-228600"/>
            <a:r>
              <a:rPr lang="en-US" b="1">
                <a:solidFill>
                  <a:srgbClr val="99FF99"/>
                </a:solidFill>
                <a:cs typeface="Arial" charset="0"/>
              </a:rPr>
              <a:t>Questions and answers: Option 2) is the correct answer.</a:t>
            </a:r>
          </a:p>
          <a:p>
            <a:pPr marL="228600" indent="-228600"/>
            <a:endParaRPr lang="en-US"/>
          </a:p>
          <a:p>
            <a:pPr marL="228600" indent="-228600"/>
            <a:r>
              <a:rPr lang="en-US">
                <a:cs typeface="Arial" charset="0"/>
              </a:rPr>
              <a:t>1. Stock up on emergency supplies and inspect packages closely.</a:t>
            </a:r>
            <a:endParaRPr lang="en-US"/>
          </a:p>
          <a:p>
            <a:pPr marL="228600" indent="-228600"/>
            <a:r>
              <a:rPr lang="en-US" b="1">
                <a:solidFill>
                  <a:srgbClr val="FB9F4D"/>
                </a:solidFill>
                <a:cs typeface="Arial" charset="0"/>
              </a:rPr>
              <a:t>This is incorrect because you did not reduce your exposure to the most likely dangers.</a:t>
            </a:r>
            <a:r>
              <a:rPr lang="en-US">
                <a:solidFill>
                  <a:srgbClr val="99FF99"/>
                </a:solidFill>
                <a:cs typeface="Arial" charset="0"/>
              </a:rPr>
              <a:t> </a:t>
            </a:r>
            <a:endParaRPr lang="en-US">
              <a:cs typeface="Arial" charset="0"/>
            </a:endParaRPr>
          </a:p>
          <a:p>
            <a:pPr marL="228600" indent="-228600"/>
            <a:endParaRPr lang="en-US">
              <a:cs typeface="Arial" charset="0"/>
            </a:endParaRPr>
          </a:p>
          <a:p>
            <a:pPr marL="228600" indent="-228600"/>
            <a:r>
              <a:rPr lang="en-US">
                <a:cs typeface="Arial" charset="0"/>
              </a:rPr>
              <a:t>2. Review security measures for various Force Protection Conditions and ask your leaders if you should take special precautions.</a:t>
            </a:r>
            <a:endParaRPr lang="en-US"/>
          </a:p>
          <a:p>
            <a:pPr marL="228600" indent="-228600"/>
            <a:r>
              <a:rPr lang="en-US" b="1">
                <a:solidFill>
                  <a:srgbClr val="99FF99"/>
                </a:solidFill>
                <a:cs typeface="Arial" charset="0"/>
              </a:rPr>
              <a:t>The correct answer is to review security measures for various Force Protection Conditions and ask your leaders for security guidance.  Also, to increase your personal safety, you should monitor the radio for more information, vary routes and departure times to and from work, avoid crowds, be alert for surveillance, and inspect packages closely. </a:t>
            </a:r>
            <a:endParaRPr lang="en-US" b="1">
              <a:cs typeface="Arial" charset="0"/>
            </a:endParaRPr>
          </a:p>
          <a:p>
            <a:pPr marL="228600" indent="-228600"/>
            <a:endParaRPr lang="en-US" b="1">
              <a:cs typeface="Arial" charset="0"/>
            </a:endParaRPr>
          </a:p>
          <a:p>
            <a:pPr marL="228600" indent="-228600" eaLnBrk="0" hangingPunct="0">
              <a:spcBef>
                <a:spcPct val="0"/>
              </a:spcBef>
            </a:pPr>
            <a:r>
              <a:rPr lang="en-US">
                <a:cs typeface="Arial" charset="0"/>
              </a:rPr>
              <a:t>3. Get a bulletproof vest from the supply center and obtain antibiotics to increase resistance to biological attacks.</a:t>
            </a:r>
          </a:p>
          <a:p>
            <a:pPr marL="228600" indent="-228600" eaLnBrk="0" hangingPunct="0">
              <a:spcBef>
                <a:spcPct val="0"/>
              </a:spcBef>
            </a:pPr>
            <a:r>
              <a:rPr lang="en-US" b="1">
                <a:solidFill>
                  <a:srgbClr val="FB9F4D"/>
                </a:solidFill>
                <a:cs typeface="Arial" charset="0"/>
              </a:rPr>
              <a:t>This is incorrect because your unit will issue body armor if appropriate and medical personnel should distribute antibiotics in response to exposure.</a:t>
            </a:r>
            <a:r>
              <a:rPr lang="en-US">
                <a:solidFill>
                  <a:srgbClr val="99FF99"/>
                </a:solidFill>
                <a:cs typeface="Arial" charset="0"/>
              </a:rPr>
              <a:t> </a:t>
            </a:r>
            <a:endParaRPr lang="en-US">
              <a:cs typeface="Arial" charset="0"/>
            </a:endParaRPr>
          </a:p>
          <a:p>
            <a:pPr marL="228600" indent="-228600" eaLnBrk="0" hangingPunct="0">
              <a:spcBef>
                <a:spcPct val="0"/>
              </a:spcBef>
            </a:pPr>
            <a:endParaRPr lang="en-US">
              <a:cs typeface="Arial" charset="0"/>
            </a:endParaRPr>
          </a:p>
          <a:p>
            <a:pPr marL="228600" indent="-228600" eaLnBrk="0" hangingPunct="0">
              <a:spcBef>
                <a:spcPct val="0"/>
              </a:spcBef>
            </a:pPr>
            <a:r>
              <a:rPr lang="en-US">
                <a:cs typeface="Arial" charset="0"/>
              </a:rPr>
              <a:t>This illustrates being aware of your local environment. Radio news of unrest or public disturbances can be an important indicator of dangerous situations.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33A059-9D81-40DB-B90D-176D5E8E4B6D}" type="slidenum">
              <a:rPr lang="en-US"/>
              <a:pPr/>
              <a:t>48</a:t>
            </a:fld>
            <a:endParaRPr lang="en-US"/>
          </a:p>
        </p:txBody>
      </p:sp>
      <p:sp>
        <p:nvSpPr>
          <p:cNvPr id="470018" name="Rectangle 2"/>
          <p:cNvSpPr>
            <a:spLocks noChangeArrowheads="1" noTextEdit="1"/>
          </p:cNvSpPr>
          <p:nvPr>
            <p:ph type="sldImg"/>
          </p:nvPr>
        </p:nvSpPr>
        <p:spPr>
          <a:xfrm>
            <a:off x="1508125" y="309563"/>
            <a:ext cx="4125913" cy="3094037"/>
          </a:xfrm>
          <a:ln/>
        </p:spPr>
      </p:sp>
      <p:sp>
        <p:nvSpPr>
          <p:cNvPr id="470019" name="Rectangle 3"/>
          <p:cNvSpPr>
            <a:spLocks noGrp="1" noChangeArrowheads="1"/>
          </p:cNvSpPr>
          <p:nvPr>
            <p:ph type="body" idx="1"/>
          </p:nvPr>
        </p:nvSpPr>
        <p:spPr>
          <a:xfrm>
            <a:off x="311150" y="3403600"/>
            <a:ext cx="6362700" cy="5183188"/>
          </a:xfrm>
        </p:spPr>
        <p:txBody>
          <a:bodyPr/>
          <a:lstStyle/>
          <a:p>
            <a:r>
              <a:rPr lang="en-US" b="1"/>
              <a:t>Instructor narrative</a:t>
            </a:r>
          </a:p>
          <a:p>
            <a:r>
              <a:rPr lang="en-US">
                <a:cs typeface="Arial" charset="0"/>
              </a:rPr>
              <a:t>Security appears to be very tight at the front gate. Guards are performing 100% ID checks and inspecting vehicles with the aid of dogs and with mirrors to see undercarriages.  A security camera is aimed at the vehicle inspection area. You remember that the base is at Force Protection Condition ALPHA, and conclude that this might be a Random Antiterrorism Measure (RAM) since 100% vehicle inspections are normally done at higher FORCE PROTECTION CONDITIONs.  You wisely decide not to say anything to hassle the guards.  While waiting in line for a vehicle inspection at the gate, what do you do?</a:t>
            </a:r>
          </a:p>
          <a:p>
            <a:endParaRPr lang="en-US" b="1">
              <a:cs typeface="Arial" charset="0"/>
            </a:endParaRPr>
          </a:p>
          <a:p>
            <a:r>
              <a:rPr lang="en-US" b="1">
                <a:cs typeface="Arial" charset="0"/>
              </a:rPr>
              <a:t>Questions and answers: Option 3 is the correct answer.</a:t>
            </a:r>
          </a:p>
          <a:p>
            <a:endParaRPr lang="en-US"/>
          </a:p>
          <a:p>
            <a:r>
              <a:rPr lang="en-US"/>
              <a:t>1) </a:t>
            </a:r>
            <a:r>
              <a:rPr lang="en-US">
                <a:cs typeface="Arial" charset="0"/>
              </a:rPr>
              <a:t>Though you do not say anything, you show your irritation at being delayed.  It seems obvious that you are not a threat.</a:t>
            </a:r>
          </a:p>
          <a:p>
            <a:r>
              <a:rPr lang="en-US" b="1">
                <a:solidFill>
                  <a:srgbClr val="FB9F4D"/>
                </a:solidFill>
                <a:cs typeface="Arial" charset="0"/>
              </a:rPr>
              <a:t>This is incorrect because you are making the work of security guards more difficult.</a:t>
            </a:r>
            <a:r>
              <a:rPr lang="en-US">
                <a:solidFill>
                  <a:srgbClr val="99FF99"/>
                </a:solidFill>
                <a:cs typeface="Arial" charset="0"/>
              </a:rPr>
              <a:t> </a:t>
            </a:r>
            <a:endParaRPr lang="en-US">
              <a:cs typeface="Arial" charset="0"/>
            </a:endParaRPr>
          </a:p>
          <a:p>
            <a:endParaRPr lang="en-US">
              <a:cs typeface="Arial" charset="0"/>
            </a:endParaRPr>
          </a:p>
          <a:p>
            <a:r>
              <a:rPr lang="en-US">
                <a:cs typeface="Arial" charset="0"/>
              </a:rPr>
              <a:t>2) Get out of your car to get a better view of the procedures at the gate.</a:t>
            </a:r>
          </a:p>
          <a:p>
            <a:r>
              <a:rPr lang="en-US" b="1">
                <a:solidFill>
                  <a:srgbClr val="FB9F4D"/>
                </a:solidFill>
                <a:cs typeface="Arial" charset="0"/>
              </a:rPr>
              <a:t>This is incorrect because you might distract the guards from their duties or even be perceived as a threat.</a:t>
            </a:r>
            <a:r>
              <a:rPr lang="en-US">
                <a:solidFill>
                  <a:srgbClr val="99FF99"/>
                </a:solidFill>
                <a:cs typeface="Arial" charset="0"/>
              </a:rPr>
              <a:t> </a:t>
            </a:r>
          </a:p>
          <a:p>
            <a:endParaRPr lang="en-US">
              <a:cs typeface="Arial" charset="0"/>
            </a:endParaRPr>
          </a:p>
          <a:p>
            <a:r>
              <a:rPr lang="en-US">
                <a:cs typeface="Arial" charset="0"/>
              </a:rPr>
              <a:t>3) Stay in your car, provide identification for all occupants, and cooperate with guard instructions.  Remain alert for suspicious activities outside the gate area.</a:t>
            </a:r>
          </a:p>
          <a:p>
            <a:r>
              <a:rPr lang="en-US" b="1">
                <a:solidFill>
                  <a:srgbClr val="99FF99"/>
                </a:solidFill>
                <a:cs typeface="Arial" charset="0"/>
              </a:rPr>
              <a:t>The correct choice is to stay in your car and get out photo ID.  While waiting, remain alert for suspicious things outside the gate area, and cooperate with instructions when motioned forward for inspection.  You are more protected by remaining in your car.  Be patient since guards are following very specific instructions.  Avoid making sudden movements that might be misinterpreted by guards and stand by while the guard performs the vehicle inspection.  Unit security requires teamwork.</a:t>
            </a:r>
          </a:p>
          <a:p>
            <a:endParaRPr lang="en-US">
              <a:cs typeface="Arial" charset="0"/>
            </a:endParaRPr>
          </a:p>
          <a:p>
            <a:r>
              <a:rPr lang="en-US">
                <a:cs typeface="Arial" charset="0"/>
              </a:rPr>
              <a:t>This situation illustrates the themes of being aware, controlling access and being a team player. By remaining vigilant while in your care you are practicing being aware of your environment.  By staying in you car you are better protecting yourself than if you got out and are therefore controlling access.  In addition, by waiting for and cooperating with the instructions of security personnel you are being a team player.</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BEEC47-1215-4B8A-9E2E-A2D52E14F2B7}" type="slidenum">
              <a:rPr lang="en-US"/>
              <a:pPr/>
              <a:t>49</a:t>
            </a:fld>
            <a:endParaRPr lang="en-US"/>
          </a:p>
        </p:txBody>
      </p:sp>
      <p:sp>
        <p:nvSpPr>
          <p:cNvPr id="472066" name="Rectangle 2"/>
          <p:cNvSpPr>
            <a:spLocks noChangeArrowheads="1" noTextEdit="1"/>
          </p:cNvSpPr>
          <p:nvPr>
            <p:ph type="sldImg"/>
          </p:nvPr>
        </p:nvSpPr>
        <p:spPr>
          <a:xfrm>
            <a:off x="1508125" y="309563"/>
            <a:ext cx="4125913" cy="3094037"/>
          </a:xfrm>
          <a:ln/>
        </p:spPr>
      </p:sp>
      <p:sp>
        <p:nvSpPr>
          <p:cNvPr id="472067" name="Rectangle 3"/>
          <p:cNvSpPr>
            <a:spLocks noGrp="1" noChangeArrowheads="1"/>
          </p:cNvSpPr>
          <p:nvPr>
            <p:ph type="body" idx="1"/>
          </p:nvPr>
        </p:nvSpPr>
        <p:spPr>
          <a:xfrm>
            <a:off x="311150" y="3403600"/>
            <a:ext cx="6362700" cy="5183188"/>
          </a:xfrm>
        </p:spPr>
        <p:txBody>
          <a:bodyPr/>
          <a:lstStyle/>
          <a:p>
            <a:r>
              <a:rPr lang="en-US" b="1"/>
              <a:t>Instructor narrative</a:t>
            </a:r>
          </a:p>
          <a:p>
            <a:r>
              <a:rPr lang="en-US">
                <a:solidFill>
                  <a:srgbClr val="99FF99"/>
                </a:solidFill>
                <a:cs typeface="Arial" charset="0"/>
              </a:rPr>
              <a:t>While waiting at the gate, you notice a man across the street at a bus stop reading a newspaper.  He seems to be watching the activities at the gate over the top of his newspaper.  A bus arrives and leaves but the man is still standing there.  You wisely decide not to approach him.  What should you do?</a:t>
            </a:r>
          </a:p>
          <a:p>
            <a:endParaRPr lang="en-US" b="1">
              <a:solidFill>
                <a:srgbClr val="99FF99"/>
              </a:solidFill>
              <a:cs typeface="Arial" charset="0"/>
            </a:endParaRPr>
          </a:p>
          <a:p>
            <a:r>
              <a:rPr lang="en-US" b="1">
                <a:solidFill>
                  <a:srgbClr val="99FF99"/>
                </a:solidFill>
                <a:cs typeface="Arial" charset="0"/>
              </a:rPr>
              <a:t>Questions and answers: Option 2 is the correct answer.</a:t>
            </a:r>
          </a:p>
          <a:p>
            <a:endParaRPr lang="en-US"/>
          </a:p>
          <a:p>
            <a:r>
              <a:rPr lang="en-US"/>
              <a:t>1) </a:t>
            </a:r>
            <a:r>
              <a:rPr lang="en-US">
                <a:cs typeface="Arial" charset="0"/>
              </a:rPr>
              <a:t>Carefully get out of line and drive away from the base, passing the stranger and getting a thorough description for the security forces.</a:t>
            </a:r>
          </a:p>
          <a:p>
            <a:r>
              <a:rPr lang="en-US" b="1">
                <a:solidFill>
                  <a:srgbClr val="FB9F4D"/>
                </a:solidFill>
                <a:cs typeface="Arial" charset="0"/>
              </a:rPr>
              <a:t>This is incorrect because it is better to let security personnel evaluate and respond to the situation.</a:t>
            </a:r>
            <a:r>
              <a:rPr lang="en-US">
                <a:solidFill>
                  <a:srgbClr val="99FF99"/>
                </a:solidFill>
                <a:cs typeface="Arial" charset="0"/>
              </a:rPr>
              <a:t> </a:t>
            </a:r>
            <a:endParaRPr lang="en-US">
              <a:cs typeface="Arial" charset="0"/>
            </a:endParaRPr>
          </a:p>
          <a:p>
            <a:endParaRPr lang="en-US">
              <a:cs typeface="Arial" charset="0"/>
            </a:endParaRPr>
          </a:p>
          <a:p>
            <a:r>
              <a:rPr lang="en-US">
                <a:cs typeface="Arial" charset="0"/>
              </a:rPr>
              <a:t>2) Tell the security guard what you have seen and provide a description of the individual.</a:t>
            </a:r>
          </a:p>
          <a:p>
            <a:r>
              <a:rPr lang="en-US" b="1">
                <a:solidFill>
                  <a:srgbClr val="99FF99"/>
                </a:solidFill>
                <a:cs typeface="Arial" charset="0"/>
              </a:rPr>
              <a:t>The correct choice is to report and describe the person to the gate security.  They are responsible for security on the base and will make the decision on how to deal with potential surveillance. In this way you are being a good team player.  Suspicious activity should be reported immediately, and no action should be taken on your part that might put you at personal risk or cause the individual to believe he may have been spotted.</a:t>
            </a:r>
          </a:p>
          <a:p>
            <a:endParaRPr lang="en-US" b="1">
              <a:cs typeface="Arial" charset="0"/>
            </a:endParaRPr>
          </a:p>
          <a:p>
            <a:r>
              <a:rPr lang="en-US">
                <a:cs typeface="Arial" charset="0"/>
              </a:rPr>
              <a:t>3) Do nothing; he is probably waiting for another bus.</a:t>
            </a:r>
          </a:p>
          <a:p>
            <a:r>
              <a:rPr lang="en-US" b="1">
                <a:solidFill>
                  <a:srgbClr val="FB9F4D"/>
                </a:solidFill>
                <a:cs typeface="Arial" charset="0"/>
              </a:rPr>
              <a:t>This is incorrect because you did not report a suspicious activity to appropriate security personnel.</a:t>
            </a:r>
            <a:r>
              <a:rPr lang="en-US">
                <a:solidFill>
                  <a:srgbClr val="99FF99"/>
                </a:solidFill>
                <a:cs typeface="Arial" charset="0"/>
              </a:rPr>
              <a:t> </a:t>
            </a:r>
            <a:endParaRPr lang="en-US">
              <a:cs typeface="Arial" charset="0"/>
            </a:endParaRPr>
          </a:p>
          <a:p>
            <a:endParaRPr lang="en-US">
              <a:cs typeface="Arial" charset="0"/>
            </a:endParaRPr>
          </a:p>
          <a:p>
            <a:r>
              <a:rPr lang="en-US">
                <a:cs typeface="Arial" charset="0"/>
              </a:rPr>
              <a:t>This situation illustrates the themes of being aware and being a team player. By studying the individual carefully, you can remember enough details to give the guards a good description of the individual. By providing information to the guards and letting them handle the situation you are being a team player.</a:t>
            </a:r>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01F509-B311-4703-8206-5DE84F7EB83E}" type="slidenum">
              <a:rPr lang="en-US"/>
              <a:pPr/>
              <a:t>5</a:t>
            </a:fld>
            <a:endParaRPr lang="en-US"/>
          </a:p>
        </p:txBody>
      </p:sp>
      <p:sp>
        <p:nvSpPr>
          <p:cNvPr id="100354" name="Rectangle 2"/>
          <p:cNvSpPr>
            <a:spLocks noChangeArrowheads="1" noTextEdit="1"/>
          </p:cNvSpPr>
          <p:nvPr>
            <p:ph type="sldImg"/>
          </p:nvPr>
        </p:nvSpPr>
        <p:spPr>
          <a:xfrm>
            <a:off x="1531938" y="309563"/>
            <a:ext cx="3921125" cy="2940050"/>
          </a:xfrm>
          <a:ln/>
        </p:spPr>
      </p:sp>
      <p:sp>
        <p:nvSpPr>
          <p:cNvPr id="100355" name="Rectangle 3"/>
          <p:cNvSpPr>
            <a:spLocks noGrp="1" noChangeArrowheads="1"/>
          </p:cNvSpPr>
          <p:nvPr>
            <p:ph type="body" idx="1"/>
          </p:nvPr>
        </p:nvSpPr>
        <p:spPr/>
        <p:txBody>
          <a:bodyPr/>
          <a:lstStyle/>
          <a:p>
            <a:r>
              <a:rPr lang="en-US"/>
              <a:t>This is the structure of this training. It begins with an introduction to terrorism and a threat briefing. Next, there is an OCONUS-specific scenario in which you can examine the actions you should take to increase your safety in various situations. Finally, several historical incidents illustrate the importance of good antiterrorism safety.</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F30387-89C9-4E11-A6AA-3B2884BFD5F9}" type="slidenum">
              <a:rPr lang="en-US"/>
              <a:pPr/>
              <a:t>50</a:t>
            </a:fld>
            <a:endParaRPr lang="en-US"/>
          </a:p>
        </p:txBody>
      </p:sp>
      <p:sp>
        <p:nvSpPr>
          <p:cNvPr id="562178" name="Rectangle 2"/>
          <p:cNvSpPr>
            <a:spLocks noChangeArrowheads="1" noTextEdit="1"/>
          </p:cNvSpPr>
          <p:nvPr>
            <p:ph type="sldImg"/>
          </p:nvPr>
        </p:nvSpPr>
        <p:spPr>
          <a:xfrm>
            <a:off x="1584325" y="309563"/>
            <a:ext cx="3816350" cy="2862262"/>
          </a:xfrm>
          <a:ln/>
        </p:spPr>
      </p:sp>
      <p:sp>
        <p:nvSpPr>
          <p:cNvPr id="562179" name="Rectangle 3"/>
          <p:cNvSpPr>
            <a:spLocks noGrp="1" noChangeArrowheads="1"/>
          </p:cNvSpPr>
          <p:nvPr>
            <p:ph type="body" idx="1"/>
          </p:nvPr>
        </p:nvSpPr>
        <p:spPr>
          <a:xfrm>
            <a:off x="387350" y="3171825"/>
            <a:ext cx="6210300" cy="5414963"/>
          </a:xfrm>
        </p:spPr>
        <p:txBody>
          <a:bodyPr/>
          <a:lstStyle/>
          <a:p>
            <a:pPr marL="228600" indent="-228600"/>
            <a:r>
              <a:rPr lang="en-US" sz="900" b="1"/>
              <a:t>Instructor narrative</a:t>
            </a:r>
          </a:p>
          <a:p>
            <a:pPr marL="228600" indent="-228600"/>
            <a:r>
              <a:rPr lang="en-US" sz="900">
                <a:solidFill>
                  <a:srgbClr val="99FF99"/>
                </a:solidFill>
                <a:cs typeface="Arial" charset="0"/>
              </a:rPr>
              <a:t>When you arrive at the installation in-processing center, you take a few moments to pass through a security check similar to airport security.  Your uniformed family member gets a No Escort Required badge and other family members get Escort Required badges.  As you wait, you take a few moments to look at several antiterrorism and security measures being used.  These include access control measures: </a:t>
            </a:r>
          </a:p>
          <a:p>
            <a:pPr marL="228600" indent="-228600"/>
            <a:endParaRPr lang="en-US" sz="900">
              <a:solidFill>
                <a:srgbClr val="99FF99"/>
              </a:solidFill>
              <a:cs typeface="Arial" charset="0"/>
            </a:endParaRPr>
          </a:p>
          <a:p>
            <a:pPr marL="228600" indent="-228600"/>
            <a:r>
              <a:rPr lang="en-US" sz="900">
                <a:solidFill>
                  <a:srgbClr val="99FF99"/>
                </a:solidFill>
                <a:cs typeface="Arial" charset="0"/>
              </a:rPr>
              <a:t>-Access Control Measures </a:t>
            </a:r>
          </a:p>
          <a:p>
            <a:pPr marL="685800" lvl="1" indent="-228600">
              <a:buFontTx/>
              <a:buChar char="•"/>
            </a:pPr>
            <a:r>
              <a:rPr lang="en-US" sz="900">
                <a:solidFill>
                  <a:srgbClr val="99FF99"/>
                </a:solidFill>
                <a:cs typeface="Arial" charset="0"/>
              </a:rPr>
              <a:t>ID checks</a:t>
            </a:r>
          </a:p>
          <a:p>
            <a:pPr marL="685800" lvl="1" indent="-228600">
              <a:buFontTx/>
              <a:buChar char="-"/>
            </a:pPr>
            <a:r>
              <a:rPr lang="en-US" sz="900">
                <a:solidFill>
                  <a:srgbClr val="99FF99"/>
                </a:solidFill>
                <a:cs typeface="Arial" charset="0"/>
              </a:rPr>
              <a:t>Metal detectors</a:t>
            </a:r>
          </a:p>
          <a:p>
            <a:pPr marL="685800" lvl="1" indent="-228600">
              <a:buFontTx/>
              <a:buChar char="•"/>
            </a:pPr>
            <a:r>
              <a:rPr lang="en-US" sz="900">
                <a:solidFill>
                  <a:srgbClr val="99FF99"/>
                </a:solidFill>
                <a:cs typeface="Arial" charset="0"/>
              </a:rPr>
              <a:t>Badge/visitor control systems</a:t>
            </a:r>
          </a:p>
          <a:p>
            <a:pPr marL="685800" lvl="1" indent="-228600">
              <a:buFontTx/>
              <a:buChar char="•"/>
            </a:pPr>
            <a:r>
              <a:rPr lang="en-US" sz="900">
                <a:solidFill>
                  <a:srgbClr val="99FF99"/>
                </a:solidFill>
                <a:cs typeface="Arial" charset="0"/>
              </a:rPr>
              <a:t>Bag inspections</a:t>
            </a:r>
          </a:p>
          <a:p>
            <a:pPr marL="685800" lvl="1" indent="-228600">
              <a:buFontTx/>
              <a:buChar char="•"/>
            </a:pPr>
            <a:r>
              <a:rPr lang="en-US" sz="900">
                <a:solidFill>
                  <a:srgbClr val="99FF99"/>
                </a:solidFill>
                <a:cs typeface="Arial" charset="0"/>
              </a:rPr>
              <a:t>Bomb sniffing guard dogs</a:t>
            </a:r>
          </a:p>
          <a:p>
            <a:pPr marL="685800" lvl="1" indent="-228600">
              <a:buFontTx/>
              <a:buChar char="•"/>
            </a:pPr>
            <a:r>
              <a:rPr lang="en-US" sz="900">
                <a:solidFill>
                  <a:srgbClr val="99FF99"/>
                </a:solidFill>
                <a:cs typeface="Arial" charset="0"/>
              </a:rPr>
              <a:t>Locked secondary building entrances</a:t>
            </a:r>
          </a:p>
          <a:p>
            <a:pPr marL="228600" indent="-228600"/>
            <a:endParaRPr lang="en-US" sz="900">
              <a:solidFill>
                <a:srgbClr val="99FF99"/>
              </a:solidFill>
              <a:cs typeface="Arial" charset="0"/>
            </a:endParaRPr>
          </a:p>
          <a:p>
            <a:pPr marL="228600" indent="-228600"/>
            <a:endParaRPr lang="en-US" sz="900">
              <a:solidFill>
                <a:srgbClr val="99FF99"/>
              </a:solidFill>
              <a:cs typeface="Arial" charset="0"/>
            </a:endParaRPr>
          </a:p>
          <a:p>
            <a:pPr marL="228600" indent="-228600"/>
            <a:r>
              <a:rPr lang="en-US" sz="900">
                <a:solidFill>
                  <a:srgbClr val="99FF99"/>
                </a:solidFill>
                <a:cs typeface="Arial" charset="0"/>
              </a:rPr>
              <a:t>You also notice several blast mitigation measures including:</a:t>
            </a:r>
          </a:p>
          <a:p>
            <a:pPr marL="685800" lvl="1" indent="-228600">
              <a:buFontTx/>
              <a:buChar char="•"/>
            </a:pPr>
            <a:r>
              <a:rPr lang="en-US" sz="900">
                <a:solidFill>
                  <a:srgbClr val="99FF99"/>
                </a:solidFill>
                <a:cs typeface="Arial" charset="0"/>
              </a:rPr>
              <a:t>Barriers to keep vehicles away from buildings</a:t>
            </a:r>
          </a:p>
          <a:p>
            <a:pPr marL="685800" lvl="1" indent="-228600">
              <a:buFontTx/>
              <a:buChar char="•"/>
            </a:pPr>
            <a:r>
              <a:rPr lang="en-US" sz="900">
                <a:solidFill>
                  <a:srgbClr val="99FF99"/>
                </a:solidFill>
                <a:cs typeface="Arial" charset="0"/>
              </a:rPr>
              <a:t>Fragmentation resistant film on windows to reduce glass fragmentation </a:t>
            </a:r>
          </a:p>
          <a:p>
            <a:pPr marL="228600" indent="-228600"/>
            <a:endParaRPr lang="en-US" sz="900">
              <a:solidFill>
                <a:srgbClr val="99FF99"/>
              </a:solidFill>
              <a:cs typeface="Arial" charset="0"/>
            </a:endParaRPr>
          </a:p>
          <a:p>
            <a:pPr marL="228600" indent="-228600"/>
            <a:r>
              <a:rPr lang="en-US" sz="900">
                <a:solidFill>
                  <a:srgbClr val="99FF99"/>
                </a:solidFill>
                <a:cs typeface="Arial" charset="0"/>
              </a:rPr>
              <a:t>Also present are observation/monitoring measures such as: </a:t>
            </a:r>
          </a:p>
          <a:p>
            <a:pPr marL="685800" lvl="1" indent="-228600">
              <a:buFontTx/>
              <a:buChar char="•"/>
            </a:pPr>
            <a:r>
              <a:rPr lang="en-US" sz="900">
                <a:solidFill>
                  <a:srgbClr val="99FF99"/>
                </a:solidFill>
                <a:cs typeface="Arial" charset="0"/>
              </a:rPr>
              <a:t>Random security patrols</a:t>
            </a:r>
          </a:p>
          <a:p>
            <a:pPr marL="685800" lvl="1" indent="-228600">
              <a:buFontTx/>
              <a:buChar char="•"/>
            </a:pPr>
            <a:r>
              <a:rPr lang="en-US" sz="900">
                <a:solidFill>
                  <a:srgbClr val="99FF99"/>
                </a:solidFill>
                <a:cs typeface="Arial" charset="0"/>
              </a:rPr>
              <a:t>Security cameras</a:t>
            </a:r>
          </a:p>
          <a:p>
            <a:pPr marL="228600" indent="-228600"/>
            <a:endParaRPr lang="en-US" sz="900">
              <a:solidFill>
                <a:srgbClr val="99FF99"/>
              </a:solidFill>
              <a:cs typeface="Arial" charset="0"/>
            </a:endParaRPr>
          </a:p>
          <a:p>
            <a:pPr marL="228600" indent="-228600"/>
            <a:r>
              <a:rPr lang="en-US" sz="900">
                <a:solidFill>
                  <a:srgbClr val="99FF99"/>
                </a:solidFill>
                <a:cs typeface="Arial" charset="0"/>
              </a:rPr>
              <a:t>These are some of the measures used to protect individuals working at the installation by deterring terrorist planning, reducing terrorist access, and reducing the potential effects of terrorist bombs.</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B4595B-3260-4B67-9C6E-57F07D958A73}" type="slidenum">
              <a:rPr lang="en-US"/>
              <a:pPr/>
              <a:t>51</a:t>
            </a:fld>
            <a:endParaRPr lang="en-US"/>
          </a:p>
        </p:txBody>
      </p:sp>
      <p:sp>
        <p:nvSpPr>
          <p:cNvPr id="474114" name="Rectangle 2"/>
          <p:cNvSpPr>
            <a:spLocks noChangeArrowheads="1" noTextEdit="1"/>
          </p:cNvSpPr>
          <p:nvPr>
            <p:ph type="sldImg"/>
          </p:nvPr>
        </p:nvSpPr>
        <p:spPr>
          <a:ln/>
        </p:spPr>
      </p:sp>
      <p:sp>
        <p:nvSpPr>
          <p:cNvPr id="474115" name="Rectangle 3"/>
          <p:cNvSpPr>
            <a:spLocks noGrp="1" noChangeArrowheads="1"/>
          </p:cNvSpPr>
          <p:nvPr>
            <p:ph type="body" idx="1"/>
          </p:nvPr>
        </p:nvSpPr>
        <p:spPr/>
        <p:txBody>
          <a:bodyPr/>
          <a:lstStyle/>
          <a:p>
            <a:r>
              <a:rPr lang="en-US" b="1"/>
              <a:t>Instructor narrative</a:t>
            </a:r>
          </a:p>
          <a:p>
            <a:r>
              <a:rPr lang="en-US"/>
              <a:t>While working in your office, you notice one of the local janitorial workers takes the time to search through the contents of a trashcan while cleaning up.  You know you must do something, but what should you do?</a:t>
            </a:r>
          </a:p>
          <a:p>
            <a:endParaRPr lang="en-US"/>
          </a:p>
          <a:p>
            <a:r>
              <a:rPr lang="en-US" b="1">
                <a:cs typeface="Arial" charset="0"/>
              </a:rPr>
              <a:t>Questions and answers: Option 3 is the correct answer.</a:t>
            </a:r>
          </a:p>
          <a:p>
            <a:endParaRPr lang="en-US" b="1">
              <a:cs typeface="Arial" charset="0"/>
            </a:endParaRPr>
          </a:p>
          <a:p>
            <a:r>
              <a:rPr lang="en-US">
                <a:cs typeface="Arial" charset="0"/>
              </a:rPr>
              <a:t>1) </a:t>
            </a:r>
            <a:r>
              <a:rPr lang="en-US"/>
              <a:t>Ask him why he is searching through the trash.</a:t>
            </a:r>
          </a:p>
          <a:p>
            <a:r>
              <a:rPr lang="en-US" b="1"/>
              <a:t>This is incorrect because you should let security personnel handle this for safety and maximum intelligence value in the investigation.</a:t>
            </a:r>
          </a:p>
          <a:p>
            <a:endParaRPr lang="en-US" b="1"/>
          </a:p>
          <a:p>
            <a:r>
              <a:rPr lang="en-US"/>
              <a:t>2) Have him escorted from the facility immediately.</a:t>
            </a:r>
          </a:p>
          <a:p>
            <a:r>
              <a:rPr lang="en-US" b="1"/>
              <a:t>This is incorrect because you should let security personnel decide how to handle the investigation for maximum intelligence value.</a:t>
            </a:r>
          </a:p>
          <a:p>
            <a:endParaRPr lang="en-US" b="1"/>
          </a:p>
          <a:p>
            <a:r>
              <a:rPr lang="en-US"/>
              <a:t>3) Make a thorough list of his activities and report him to your supervisor immediately.</a:t>
            </a:r>
          </a:p>
          <a:p>
            <a:r>
              <a:rPr lang="en-US" b="1"/>
              <a:t>The best answer is to make a thorough list of the his activities and report the suspicious worker to your supervisor immediately.  Knowing all the activities of suspicious individuals is important to security investigators.  You should not try to handle this personally since security personnel are trained to respond to terrorist surveillance. The insider threat is very important.  You should be alert for suspicious activities by people who have routine access to your facilities.</a:t>
            </a:r>
          </a:p>
          <a:p>
            <a:endParaRPr lang="en-US" b="1"/>
          </a:p>
          <a:p>
            <a:r>
              <a:rPr lang="en-US"/>
              <a:t>This situation illustrates the themes of being aware and being a team player.  By looking for suspicious activity in your work place you are raising you level of knowledge concerning what is appropriate behavior and therefore in a better position to recognize anything unusual.  By informing your supervise or security personnel you give the trained professionals an opportunity to do their job and are therefore a team player.</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FC6FE4-AD80-426D-975D-FC914E12B41D}" type="slidenum">
              <a:rPr lang="en-US"/>
              <a:pPr/>
              <a:t>52</a:t>
            </a:fld>
            <a:endParaRPr lang="en-US"/>
          </a:p>
        </p:txBody>
      </p:sp>
      <p:sp>
        <p:nvSpPr>
          <p:cNvPr id="476162" name="Rectangle 2"/>
          <p:cNvSpPr>
            <a:spLocks noChangeArrowheads="1" noTextEdit="1"/>
          </p:cNvSpPr>
          <p:nvPr>
            <p:ph type="sldImg"/>
          </p:nvPr>
        </p:nvSpPr>
        <p:spPr>
          <a:xfrm>
            <a:off x="1508125" y="309563"/>
            <a:ext cx="4125913" cy="3094037"/>
          </a:xfrm>
          <a:ln/>
        </p:spPr>
      </p:sp>
      <p:sp>
        <p:nvSpPr>
          <p:cNvPr id="476163" name="Rectangle 3"/>
          <p:cNvSpPr>
            <a:spLocks noGrp="1" noChangeArrowheads="1"/>
          </p:cNvSpPr>
          <p:nvPr>
            <p:ph type="body" idx="1"/>
          </p:nvPr>
        </p:nvSpPr>
        <p:spPr>
          <a:xfrm>
            <a:off x="311150" y="3403600"/>
            <a:ext cx="6362700" cy="5183188"/>
          </a:xfrm>
        </p:spPr>
        <p:txBody>
          <a:bodyPr/>
          <a:lstStyle/>
          <a:p>
            <a:r>
              <a:rPr lang="en-US" b="1"/>
              <a:t>Instructor narrative</a:t>
            </a:r>
          </a:p>
          <a:p>
            <a:r>
              <a:rPr lang="en-US">
                <a:solidFill>
                  <a:srgbClr val="99FF99"/>
                </a:solidFill>
                <a:cs typeface="Arial" charset="0"/>
              </a:rPr>
              <a:t>You also notice other security measures on the base.  Temporary barriers have been erected in the parking lot so no one can park closer than 100 feet to any buildings, and there are guards at several locations.  At the facility where you work, there is a 100% ID check at the front door.  As you walk about, you notice that a rear door to the building has been propped open with a box.  No one is guarding the door.  You know you should do something, but what?</a:t>
            </a:r>
            <a:endParaRPr lang="en-US"/>
          </a:p>
          <a:p>
            <a:endParaRPr lang="en-US" b="1">
              <a:solidFill>
                <a:srgbClr val="99FF99"/>
              </a:solidFill>
              <a:cs typeface="Arial" charset="0"/>
            </a:endParaRPr>
          </a:p>
          <a:p>
            <a:r>
              <a:rPr lang="en-US" b="1">
                <a:solidFill>
                  <a:srgbClr val="99FF99"/>
                </a:solidFill>
                <a:cs typeface="Arial" charset="0"/>
              </a:rPr>
              <a:t>Questions and answers: Option 2 is the correct answer.</a:t>
            </a:r>
          </a:p>
          <a:p>
            <a:endParaRPr lang="en-US"/>
          </a:p>
          <a:p>
            <a:r>
              <a:rPr lang="en-US"/>
              <a:t>1) </a:t>
            </a:r>
            <a:r>
              <a:rPr lang="en-US">
                <a:cs typeface="Arial" charset="0"/>
              </a:rPr>
              <a:t>Close the door and then point out the security violation to one of the facility managers.</a:t>
            </a:r>
          </a:p>
          <a:p>
            <a:r>
              <a:rPr lang="en-US" b="1">
                <a:solidFill>
                  <a:srgbClr val="FB9F4D"/>
                </a:solidFill>
                <a:cs typeface="Arial" charset="0"/>
              </a:rPr>
              <a:t>This is incorrect because you do not know the reason the door was propped open and by closing it yourself you might be interfering with something.</a:t>
            </a:r>
            <a:r>
              <a:rPr lang="en-US">
                <a:solidFill>
                  <a:srgbClr val="99FF99"/>
                </a:solidFill>
                <a:cs typeface="Arial" charset="0"/>
              </a:rPr>
              <a:t> </a:t>
            </a:r>
            <a:endParaRPr lang="en-US">
              <a:cs typeface="Arial" charset="0"/>
            </a:endParaRPr>
          </a:p>
          <a:p>
            <a:endParaRPr lang="en-US">
              <a:cs typeface="Arial" charset="0"/>
            </a:endParaRPr>
          </a:p>
          <a:p>
            <a:r>
              <a:rPr lang="en-US">
                <a:cs typeface="Arial" charset="0"/>
              </a:rPr>
              <a:t>2) Point out the security violation to one of the facility managers.</a:t>
            </a:r>
          </a:p>
          <a:p>
            <a:r>
              <a:rPr lang="en-US" b="1">
                <a:solidFill>
                  <a:srgbClr val="99FF99"/>
                </a:solidFill>
                <a:cs typeface="Arial" charset="0"/>
              </a:rPr>
              <a:t>The correct choice was to point out the security violation to one of the facility managers.  You are being a team player when you remind others of the importance of security.</a:t>
            </a:r>
          </a:p>
          <a:p>
            <a:endParaRPr lang="en-US" b="1">
              <a:cs typeface="Arial" charset="0"/>
            </a:endParaRPr>
          </a:p>
          <a:p>
            <a:r>
              <a:rPr lang="en-US">
                <a:cs typeface="Arial" charset="0"/>
              </a:rPr>
              <a:t>3) Keep an eye on the door yourself.</a:t>
            </a:r>
          </a:p>
          <a:p>
            <a:r>
              <a:rPr lang="en-US" b="1">
                <a:solidFill>
                  <a:srgbClr val="FB9F4D"/>
                </a:solidFill>
                <a:cs typeface="Arial" charset="0"/>
              </a:rPr>
              <a:t>You chose to keep an eye on the door yourself.  This is incorrect because it is not your job to guard the door, and you do not know who should and should not use it.</a:t>
            </a:r>
            <a:r>
              <a:rPr lang="en-US">
                <a:solidFill>
                  <a:srgbClr val="99FF99"/>
                </a:solidFill>
                <a:cs typeface="Arial" charset="0"/>
              </a:rPr>
              <a:t> </a:t>
            </a:r>
            <a:endParaRPr lang="en-US">
              <a:cs typeface="Arial" charset="0"/>
            </a:endParaRPr>
          </a:p>
          <a:p>
            <a:endParaRPr lang="en-US">
              <a:cs typeface="Arial" charset="0"/>
            </a:endParaRPr>
          </a:p>
          <a:p>
            <a:r>
              <a:rPr lang="en-US"/>
              <a:t>This situation illustrates the importance of the principles of planning, awareness, access control and being a team player. The best security at the front desk can be defeated by an unsecured rear door. A security plan needs to consider all possible entry points. This also illustrates the need to be aware of security violations and understand their importance for access control. Finally, you are a team player when you remind fellow Service members to observe proper security measures.</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102E00-1A8E-4B56-9DBF-68D15F6B6420}" type="slidenum">
              <a:rPr lang="en-US"/>
              <a:pPr/>
              <a:t>53</a:t>
            </a:fld>
            <a:endParaRPr lang="en-US"/>
          </a:p>
        </p:txBody>
      </p:sp>
      <p:sp>
        <p:nvSpPr>
          <p:cNvPr id="478210" name="Rectangle 2"/>
          <p:cNvSpPr>
            <a:spLocks noChangeArrowheads="1" noTextEdit="1"/>
          </p:cNvSpPr>
          <p:nvPr>
            <p:ph type="sldImg"/>
          </p:nvPr>
        </p:nvSpPr>
        <p:spPr>
          <a:ln/>
        </p:spPr>
      </p:sp>
      <p:sp>
        <p:nvSpPr>
          <p:cNvPr id="478211" name="Rectangle 3"/>
          <p:cNvSpPr>
            <a:spLocks noGrp="1" noChangeArrowheads="1"/>
          </p:cNvSpPr>
          <p:nvPr>
            <p:ph type="body" idx="1"/>
          </p:nvPr>
        </p:nvSpPr>
        <p:spPr/>
        <p:txBody>
          <a:bodyPr/>
          <a:lstStyle/>
          <a:p>
            <a:pPr marL="190500" indent="-190500"/>
            <a:r>
              <a:rPr lang="en-US" b="1"/>
              <a:t>Instructor Narrative:</a:t>
            </a:r>
          </a:p>
          <a:p>
            <a:pPr marL="190500" indent="-190500"/>
            <a:r>
              <a:rPr lang="en-US"/>
              <a:t>You find a package in the mailroom with no return address and a handwritten address to your facility that was full of errors.  You notice that it is marked “Persone” for Comendar”.  You wisely decide not to open the package, but what do you do? </a:t>
            </a:r>
          </a:p>
          <a:p>
            <a:pPr marL="190500" indent="-190500"/>
            <a:endParaRPr lang="en-US"/>
          </a:p>
          <a:p>
            <a:pPr marL="190500" indent="-190500"/>
            <a:r>
              <a:rPr lang="en-US" b="1">
                <a:cs typeface="Arial" charset="0"/>
              </a:rPr>
              <a:t>Questions and answers: Option 3 is the correct answer.</a:t>
            </a:r>
          </a:p>
          <a:p>
            <a:pPr marL="190500" indent="-190500"/>
            <a:endParaRPr lang="en-US" b="1">
              <a:cs typeface="Arial" charset="0"/>
            </a:endParaRPr>
          </a:p>
          <a:p>
            <a:pPr marL="190500" indent="-190500">
              <a:buFontTx/>
              <a:buAutoNum type="arabicParenR"/>
            </a:pPr>
            <a:r>
              <a:rPr lang="en-US"/>
              <a:t> Without opening the package, thoroughly examine it looking for oily spots on the outside and protruding wires.</a:t>
            </a:r>
          </a:p>
          <a:p>
            <a:pPr marL="190500" indent="-190500"/>
            <a:r>
              <a:rPr lang="en-US" b="1"/>
              <a:t>This is incorrect because unnecessary handling of the package exposes you to added danger.</a:t>
            </a:r>
          </a:p>
          <a:p>
            <a:pPr marL="190500" indent="-190500"/>
            <a:endParaRPr lang="en-US"/>
          </a:p>
          <a:p>
            <a:pPr marL="190500" indent="-190500"/>
            <a:r>
              <a:rPr lang="en-US"/>
              <a:t>2) Destroy the package immediately by immersing it in water.</a:t>
            </a:r>
          </a:p>
          <a:p>
            <a:pPr marL="190500" indent="-190500"/>
            <a:r>
              <a:rPr lang="en-US" b="1"/>
              <a:t>This is wrong because this action might trigger an explosion.</a:t>
            </a:r>
          </a:p>
          <a:p>
            <a:pPr marL="190500" indent="-190500"/>
            <a:endParaRPr lang="en-US" b="1"/>
          </a:p>
          <a:p>
            <a:pPr marL="190500" indent="-190500"/>
            <a:r>
              <a:rPr lang="en-US"/>
              <a:t>3)  Leave the package alone, isolate the room, and notify security personnel.</a:t>
            </a:r>
          </a:p>
          <a:p>
            <a:pPr marL="190500" indent="-190500"/>
            <a:r>
              <a:rPr lang="en-US" b="1"/>
              <a:t>The correct answer is to leave the package alone, isolate the room, and notify security personnel.  Indicators may include oily stains, uneven balance or shape, no return address, return address that does not match the postmark, misspellings in the address or return address, unusual odor, excess postage, marking as “Personal For” a specific individual, or a foreign style of handwriting.</a:t>
            </a:r>
          </a:p>
          <a:p>
            <a:pPr marL="190500" indent="-190500"/>
            <a:endParaRPr lang="en-US" b="1"/>
          </a:p>
          <a:p>
            <a:pPr marL="190500" indent="-190500"/>
            <a:r>
              <a:rPr lang="en-US"/>
              <a:t>This situation illustrates the themes of being aware, controlling access, and being a team player.  You are demonstrating awareness of your environment by noticing the package and the suspicious handwriting,  By isolating the room, you are controlling access and preventing other people from entering a potentially dangerous space.  By notifying security you are allowing those that are professionally trained to handle such situations do their job.</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7AE775-025C-4BC1-8F48-88DAA3A9C299}" type="slidenum">
              <a:rPr lang="en-US"/>
              <a:pPr/>
              <a:t>54</a:t>
            </a:fld>
            <a:endParaRPr lang="en-US"/>
          </a:p>
        </p:txBody>
      </p:sp>
      <p:sp>
        <p:nvSpPr>
          <p:cNvPr id="283650" name="Rectangle 2"/>
          <p:cNvSpPr>
            <a:spLocks noChangeArrowheads="1" noTextEdit="1"/>
          </p:cNvSpPr>
          <p:nvPr>
            <p:ph type="sldImg"/>
          </p:nvPr>
        </p:nvSpPr>
        <p:spPr>
          <a:xfrm>
            <a:off x="1584325" y="309563"/>
            <a:ext cx="3816350" cy="2862262"/>
          </a:xfrm>
          <a:ln/>
        </p:spPr>
      </p:sp>
      <p:sp>
        <p:nvSpPr>
          <p:cNvPr id="283651" name="Rectangle 3"/>
          <p:cNvSpPr>
            <a:spLocks noGrp="1" noChangeArrowheads="1"/>
          </p:cNvSpPr>
          <p:nvPr>
            <p:ph type="body" idx="1"/>
          </p:nvPr>
        </p:nvSpPr>
        <p:spPr>
          <a:xfrm>
            <a:off x="387350" y="3171825"/>
            <a:ext cx="6210300" cy="5414963"/>
          </a:xfrm>
        </p:spPr>
        <p:txBody>
          <a:bodyPr/>
          <a:lstStyle/>
          <a:p>
            <a:pPr marL="228600" indent="-228600"/>
            <a:r>
              <a:rPr lang="en-US" b="1"/>
              <a:t>Instructor narrative</a:t>
            </a:r>
          </a:p>
          <a:p>
            <a:pPr marL="228600" indent="-228600"/>
            <a:r>
              <a:rPr lang="en-US">
                <a:solidFill>
                  <a:srgbClr val="99FF99"/>
                </a:solidFill>
                <a:cs typeface="Times New Roman" pitchFamily="18" charset="0"/>
              </a:rPr>
              <a:t>From an upstairs window you can look down on a busy market and street below.  Every day you take a few minutes to look at the confusion in the street outside the fence, but today you notice the street is practically deserted.  You know you must do something, but what?</a:t>
            </a:r>
            <a:endParaRPr lang="en-US">
              <a:solidFill>
                <a:srgbClr val="99FF99"/>
              </a:solidFill>
              <a:cs typeface="Arial" charset="0"/>
            </a:endParaRPr>
          </a:p>
          <a:p>
            <a:pPr marL="228600" indent="-228600"/>
            <a:endParaRPr lang="en-US">
              <a:solidFill>
                <a:srgbClr val="99FF99"/>
              </a:solidFill>
              <a:cs typeface="Arial" charset="0"/>
            </a:endParaRPr>
          </a:p>
          <a:p>
            <a:pPr marL="228600" indent="-228600"/>
            <a:r>
              <a:rPr lang="en-US" b="1">
                <a:solidFill>
                  <a:srgbClr val="99FF99"/>
                </a:solidFill>
                <a:cs typeface="Arial" charset="0"/>
              </a:rPr>
              <a:t>Questions and answers: Option 2) is the correct answer.</a:t>
            </a:r>
          </a:p>
          <a:p>
            <a:pPr marL="228600" indent="-228600"/>
            <a:endParaRPr lang="en-US" b="1"/>
          </a:p>
          <a:p>
            <a:pPr marL="228600" indent="-228600" eaLnBrk="0" hangingPunct="0">
              <a:spcBef>
                <a:spcPct val="0"/>
              </a:spcBef>
            </a:pPr>
            <a:r>
              <a:rPr lang="en-US">
                <a:cs typeface="Arial" charset="0"/>
              </a:rPr>
              <a:t>1. Monitor the situation closely and if the change in environment persists alert security officials.</a:t>
            </a:r>
            <a:endParaRPr lang="en-US"/>
          </a:p>
          <a:p>
            <a:pPr marL="228600" indent="-228600"/>
            <a:r>
              <a:rPr lang="en-US" b="1">
                <a:solidFill>
                  <a:srgbClr val="FB9F4D"/>
                </a:solidFill>
                <a:cs typeface="Arial" charset="0"/>
              </a:rPr>
              <a:t>This is incorrect because you may waste valuable time that could be used to raise defenses.</a:t>
            </a:r>
            <a:r>
              <a:rPr lang="en-US">
                <a:solidFill>
                  <a:srgbClr val="FB9F4D"/>
                </a:solidFill>
                <a:cs typeface="Arial" charset="0"/>
              </a:rPr>
              <a:t> </a:t>
            </a:r>
            <a:endParaRPr lang="en-US"/>
          </a:p>
          <a:p>
            <a:pPr marL="228600" indent="-228600"/>
            <a:endParaRPr lang="en-US"/>
          </a:p>
          <a:p>
            <a:pPr marL="228600" indent="-228600" eaLnBrk="0" hangingPunct="0">
              <a:spcBef>
                <a:spcPct val="0"/>
              </a:spcBef>
            </a:pPr>
            <a:r>
              <a:rPr lang="en-US">
                <a:cs typeface="Arial" charset="0"/>
              </a:rPr>
              <a:t>2. Bring it to the attention of your supervisor.</a:t>
            </a:r>
            <a:endParaRPr lang="en-US">
              <a:solidFill>
                <a:srgbClr val="99FF99"/>
              </a:solidFill>
              <a:cs typeface="Arial" charset="0"/>
            </a:endParaRPr>
          </a:p>
          <a:p>
            <a:pPr marL="228600" indent="-228600"/>
            <a:r>
              <a:rPr lang="en-US" b="1">
                <a:solidFill>
                  <a:srgbClr val="99FF99"/>
                </a:solidFill>
                <a:cs typeface="Arial" charset="0"/>
              </a:rPr>
              <a:t>The correct choice is to bring it to the attention of your supervisor and security. This is correct since your leaders can work with security personnel and local officials to evaluate the situation. </a:t>
            </a:r>
            <a:endParaRPr lang="en-US" b="1">
              <a:cs typeface="Arial" charset="0"/>
            </a:endParaRPr>
          </a:p>
          <a:p>
            <a:pPr marL="228600" indent="-228600"/>
            <a:endParaRPr lang="en-US" b="1">
              <a:cs typeface="Arial" charset="0"/>
            </a:endParaRPr>
          </a:p>
          <a:p>
            <a:pPr marL="228600" indent="-228600"/>
            <a:r>
              <a:rPr lang="en-US">
                <a:cs typeface="Arial" charset="0"/>
              </a:rPr>
              <a:t>3. Go down to the street and investigate.</a:t>
            </a:r>
            <a:endParaRPr lang="en-US"/>
          </a:p>
          <a:p>
            <a:pPr marL="228600" indent="-228600"/>
            <a:r>
              <a:rPr lang="en-US" b="1">
                <a:solidFill>
                  <a:srgbClr val="FB9F4D"/>
                </a:solidFill>
                <a:cs typeface="Arial" charset="0"/>
              </a:rPr>
              <a:t>This is incorrect because you are probably not qualified to do this task. Get it to the right officials for action.</a:t>
            </a:r>
            <a:r>
              <a:rPr lang="en-US" b="1">
                <a:solidFill>
                  <a:srgbClr val="99FF99"/>
                </a:solidFill>
                <a:cs typeface="Arial" charset="0"/>
              </a:rPr>
              <a:t> </a:t>
            </a:r>
            <a:endParaRPr lang="en-US" b="1">
              <a:solidFill>
                <a:srgbClr val="FB9F4D"/>
              </a:solidFill>
              <a:cs typeface="Arial" charset="0"/>
            </a:endParaRPr>
          </a:p>
          <a:p>
            <a:pPr marL="228600" indent="-228600"/>
            <a:endParaRPr lang="en-US">
              <a:solidFill>
                <a:srgbClr val="FB9F4D"/>
              </a:solidFill>
              <a:cs typeface="Arial" charset="0"/>
            </a:endParaRPr>
          </a:p>
          <a:p>
            <a:pPr marL="228600" indent="-228600"/>
            <a:r>
              <a:rPr lang="en-US">
                <a:solidFill>
                  <a:srgbClr val="FB9F4D"/>
                </a:solidFill>
                <a:cs typeface="Arial" charset="0"/>
              </a:rPr>
              <a:t>This situation illustrates the importance of awareness and being a team player. If normal activities suddenly change, someone might know something you don’t. If the local population hears rumor of a violent attack, they might close a local market or close stores at unusual times. Local employees might not show up for work or might keep their kids home from a nearby school or daycare facility. As a good team player you should bring these changes to your supervisor for immediate investigation.</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0C21DA-6F13-4098-8303-56A25C4094AC}" type="slidenum">
              <a:rPr lang="en-US"/>
              <a:pPr/>
              <a:t>55</a:t>
            </a:fld>
            <a:endParaRPr lang="en-US"/>
          </a:p>
        </p:txBody>
      </p:sp>
      <p:sp>
        <p:nvSpPr>
          <p:cNvPr id="480258" name="Rectangle 2"/>
          <p:cNvSpPr>
            <a:spLocks noChangeArrowheads="1" noTextEdit="1"/>
          </p:cNvSpPr>
          <p:nvPr>
            <p:ph type="sldImg"/>
          </p:nvPr>
        </p:nvSpPr>
        <p:spPr>
          <a:ln/>
        </p:spPr>
      </p:sp>
      <p:sp>
        <p:nvSpPr>
          <p:cNvPr id="480259" name="Rectangle 3"/>
          <p:cNvSpPr>
            <a:spLocks noGrp="1" noChangeArrowheads="1"/>
          </p:cNvSpPr>
          <p:nvPr>
            <p:ph type="body" idx="1"/>
          </p:nvPr>
        </p:nvSpPr>
        <p:spPr/>
        <p:txBody>
          <a:bodyPr/>
          <a:lstStyle/>
          <a:p>
            <a:r>
              <a:rPr lang="en-US" b="1"/>
              <a:t>Instructor Narrative:</a:t>
            </a:r>
          </a:p>
          <a:p>
            <a:r>
              <a:rPr lang="en-US"/>
              <a:t>A security guard enters your workspace and loudly instructs workers to evacuate immediately through the rear staircase.  You do not see or hear any alarms, nor have you ever seen this particular guard before.  What do you do?</a:t>
            </a:r>
            <a:r>
              <a:rPr lang="en-US" b="1"/>
              <a:t> </a:t>
            </a:r>
          </a:p>
          <a:p>
            <a:endParaRPr lang="en-US" b="1"/>
          </a:p>
          <a:p>
            <a:r>
              <a:rPr lang="en-US" b="1">
                <a:cs typeface="Arial" charset="0"/>
              </a:rPr>
              <a:t>Questions and answers: Option 1 is the correct answer.</a:t>
            </a:r>
          </a:p>
          <a:p>
            <a:endParaRPr lang="en-US" b="1">
              <a:cs typeface="Arial" charset="0"/>
            </a:endParaRPr>
          </a:p>
          <a:p>
            <a:r>
              <a:rPr lang="en-US"/>
              <a:t>1) Quickly secure classified information, and then exit down the rear staircase.</a:t>
            </a:r>
            <a:r>
              <a:rPr lang="en-US" b="1"/>
              <a:t> </a:t>
            </a:r>
          </a:p>
          <a:p>
            <a:r>
              <a:rPr lang="en-US" b="1"/>
              <a:t>The best decision is to quickly secure classified information, and precisely follow the guard’s instructions, in this case to use the rear staircase, helping coworkers along the way.  Proceed to the rally point designated in your unit emergency plan and account for all personnel.  Then, be alert for opportunities to assist emergency personnel if appropriate.  Immediate response and evacuation procedures saved many lives during the Khobar Towers attack, so it is important to act quickly.  While being suspicious can be good for security, it can also be counterproductive in an emergency. </a:t>
            </a:r>
          </a:p>
          <a:p>
            <a:endParaRPr lang="en-US"/>
          </a:p>
          <a:p>
            <a:r>
              <a:rPr lang="en-US"/>
              <a:t>2) Ask the security guard for identification and an explanation before complying.</a:t>
            </a:r>
          </a:p>
          <a:p>
            <a:r>
              <a:rPr lang="en-US" b="1"/>
              <a:t>You chose to ask the guard for ID and an explanation before complying.  This is incorrect because immediate compliance may save lives.</a:t>
            </a:r>
          </a:p>
          <a:p>
            <a:endParaRPr lang="en-US" b="1"/>
          </a:p>
          <a:p>
            <a:r>
              <a:rPr lang="en-US"/>
              <a:t>3) Wait to see what other workers in your office do since it might be a false alarm or just a drill.</a:t>
            </a:r>
          </a:p>
          <a:p>
            <a:r>
              <a:rPr lang="en-US" b="1"/>
              <a:t>This is incorrect because you should encourage coworkers to comply with instructions immediately.</a:t>
            </a:r>
          </a:p>
          <a:p>
            <a:endParaRPr lang="en-US" b="1"/>
          </a:p>
          <a:p>
            <a:r>
              <a:rPr lang="en-US"/>
              <a:t>This situation illustrates the themes of planning ahead and being a team player.  You should always familiarize yourself with the emergency plans of the building you are working in in the event of an emergency.  By following the evacuation instructions of security personnel you are being a team player.</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B56F9A-869D-42E6-B521-5EFCDA5DE682}" type="slidenum">
              <a:rPr lang="en-US"/>
              <a:pPr/>
              <a:t>56</a:t>
            </a:fld>
            <a:endParaRPr lang="en-US"/>
          </a:p>
        </p:txBody>
      </p:sp>
      <p:sp>
        <p:nvSpPr>
          <p:cNvPr id="496642" name="Rectangle 2"/>
          <p:cNvSpPr>
            <a:spLocks noChangeArrowheads="1" noTextEdit="1"/>
          </p:cNvSpPr>
          <p:nvPr>
            <p:ph type="sldImg"/>
          </p:nvPr>
        </p:nvSpPr>
        <p:spPr>
          <a:xfrm>
            <a:off x="1584325" y="309563"/>
            <a:ext cx="3816350" cy="2862262"/>
          </a:xfrm>
          <a:ln/>
        </p:spPr>
      </p:sp>
      <p:sp>
        <p:nvSpPr>
          <p:cNvPr id="496643" name="Rectangle 3"/>
          <p:cNvSpPr>
            <a:spLocks noGrp="1" noChangeArrowheads="1"/>
          </p:cNvSpPr>
          <p:nvPr>
            <p:ph type="body" idx="1"/>
          </p:nvPr>
        </p:nvSpPr>
        <p:spPr>
          <a:xfrm>
            <a:off x="387350" y="3171825"/>
            <a:ext cx="6210300" cy="5414963"/>
          </a:xfrm>
        </p:spPr>
        <p:txBody>
          <a:bodyPr/>
          <a:lstStyle/>
          <a:p>
            <a:r>
              <a:rPr lang="en-US"/>
              <a:t>We will now examine situations concerning ground travel security.</a:t>
            </a:r>
          </a:p>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5B51DD-5FBE-47C4-9208-703F5780BAEE}" type="slidenum">
              <a:rPr lang="en-US"/>
              <a:pPr/>
              <a:t>57</a:t>
            </a:fld>
            <a:endParaRPr lang="en-US"/>
          </a:p>
        </p:txBody>
      </p:sp>
      <p:sp>
        <p:nvSpPr>
          <p:cNvPr id="498690" name="Rectangle 2"/>
          <p:cNvSpPr>
            <a:spLocks noChangeArrowheads="1" noTextEdit="1"/>
          </p:cNvSpPr>
          <p:nvPr>
            <p:ph type="sldImg"/>
          </p:nvPr>
        </p:nvSpPr>
        <p:spPr>
          <a:xfrm>
            <a:off x="1584325" y="309563"/>
            <a:ext cx="3816350" cy="2862262"/>
          </a:xfrm>
          <a:ln/>
        </p:spPr>
      </p:sp>
      <p:sp>
        <p:nvSpPr>
          <p:cNvPr id="498691" name="Rectangle 3"/>
          <p:cNvSpPr>
            <a:spLocks noGrp="1" noChangeArrowheads="1"/>
          </p:cNvSpPr>
          <p:nvPr>
            <p:ph type="body" idx="1"/>
          </p:nvPr>
        </p:nvSpPr>
        <p:spPr>
          <a:xfrm>
            <a:off x="387350" y="3171825"/>
            <a:ext cx="6210300" cy="5414963"/>
          </a:xfrm>
        </p:spPr>
        <p:txBody>
          <a:bodyPr/>
          <a:lstStyle/>
          <a:p>
            <a:r>
              <a:rPr lang="en-US"/>
              <a:t>We will examine these four situations.</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EC8D31-B023-45FC-AAD4-C15A07C986B5}" type="slidenum">
              <a:rPr lang="en-US"/>
              <a:pPr/>
              <a:t>58</a:t>
            </a:fld>
            <a:endParaRPr lang="en-US"/>
          </a:p>
        </p:txBody>
      </p:sp>
      <p:sp>
        <p:nvSpPr>
          <p:cNvPr id="291842" name="Rectangle 2"/>
          <p:cNvSpPr>
            <a:spLocks noChangeArrowheads="1" noTextEdit="1"/>
          </p:cNvSpPr>
          <p:nvPr>
            <p:ph type="sldImg"/>
          </p:nvPr>
        </p:nvSpPr>
        <p:spPr>
          <a:xfrm>
            <a:off x="1584325" y="309563"/>
            <a:ext cx="3816350" cy="2862262"/>
          </a:xfrm>
          <a:ln/>
        </p:spPr>
      </p:sp>
      <p:sp>
        <p:nvSpPr>
          <p:cNvPr id="291843" name="Rectangle 3"/>
          <p:cNvSpPr>
            <a:spLocks noGrp="1" noChangeArrowheads="1"/>
          </p:cNvSpPr>
          <p:nvPr>
            <p:ph type="body" idx="1"/>
          </p:nvPr>
        </p:nvSpPr>
        <p:spPr>
          <a:xfrm>
            <a:off x="387350" y="3171825"/>
            <a:ext cx="6210300" cy="5414963"/>
          </a:xfrm>
        </p:spPr>
        <p:txBody>
          <a:bodyPr/>
          <a:lstStyle/>
          <a:p>
            <a:pPr marL="228600" indent="-228600"/>
            <a:r>
              <a:rPr lang="en-US" b="1"/>
              <a:t>Instructor narrative</a:t>
            </a:r>
          </a:p>
          <a:p>
            <a:pPr marL="228600" indent="-228600"/>
            <a:r>
              <a:rPr lang="en-US">
                <a:solidFill>
                  <a:srgbClr val="99FF99"/>
                </a:solidFill>
                <a:cs typeface="Arial" charset="0"/>
              </a:rPr>
              <a:t>After spending several days in temporary quarters in the operating base, your supervisor informs you that you have been selected to move to a local hotel because there is a new group of troops arriving and there is not enough room for everyone at the base.  You wisely choose not to take the advice of a local taxi driver since he cannot be trusted as a reliable source.  Which hotel do you choose?</a:t>
            </a:r>
          </a:p>
          <a:p>
            <a:pPr marL="228600" indent="-228600"/>
            <a:endParaRPr lang="en-US">
              <a:solidFill>
                <a:srgbClr val="99FF99"/>
              </a:solidFill>
              <a:cs typeface="Arial" charset="0"/>
            </a:endParaRPr>
          </a:p>
          <a:p>
            <a:pPr marL="228600" indent="-228600"/>
            <a:r>
              <a:rPr lang="en-US" b="1">
                <a:solidFill>
                  <a:srgbClr val="99FF99"/>
                </a:solidFill>
                <a:cs typeface="Arial" charset="0"/>
              </a:rPr>
              <a:t>Questions and answers: Option 3) is the correct answer.</a:t>
            </a:r>
          </a:p>
          <a:p>
            <a:pPr marL="228600" indent="-228600"/>
            <a:endParaRPr lang="en-US"/>
          </a:p>
          <a:p>
            <a:pPr marL="228600" indent="-228600"/>
            <a:r>
              <a:rPr lang="en-US"/>
              <a:t>1) </a:t>
            </a:r>
            <a:r>
              <a:rPr lang="en-US">
                <a:cs typeface="Arial" charset="0"/>
              </a:rPr>
              <a:t>4-star hotel recommended by fellow service member with an excellent gym.</a:t>
            </a:r>
            <a:endParaRPr lang="en-US"/>
          </a:p>
          <a:p>
            <a:pPr marL="228600" indent="-228600"/>
            <a:r>
              <a:rPr lang="en-US" b="1">
                <a:solidFill>
                  <a:srgbClr val="FB9F4D"/>
                </a:solidFill>
                <a:cs typeface="Arial" charset="0"/>
              </a:rPr>
              <a:t>You chose the 4-star hotel on the advice of a fellow service member. You have no way of knowing how secure this location is. The fellow service member may not have the best information and is not responsible for this decision.</a:t>
            </a:r>
            <a:r>
              <a:rPr lang="en-US">
                <a:solidFill>
                  <a:srgbClr val="FB9F4D"/>
                </a:solidFill>
                <a:cs typeface="Arial" charset="0"/>
              </a:rPr>
              <a:t> </a:t>
            </a:r>
            <a:endParaRPr lang="en-US"/>
          </a:p>
          <a:p>
            <a:pPr marL="228600" indent="-228600"/>
            <a:endParaRPr lang="en-US"/>
          </a:p>
          <a:p>
            <a:pPr marL="228600" indent="-228600"/>
            <a:r>
              <a:rPr lang="en-US"/>
              <a:t>2) </a:t>
            </a:r>
            <a:r>
              <a:rPr lang="en-US">
                <a:cs typeface="Arial" charset="0"/>
              </a:rPr>
              <a:t>Hotel recommended by US Embassy with low cost.</a:t>
            </a:r>
            <a:endParaRPr lang="en-US"/>
          </a:p>
          <a:p>
            <a:pPr marL="228600" indent="-228600"/>
            <a:r>
              <a:rPr lang="en-US" b="1"/>
              <a:t>You chose the hotel recommended by the US Embassy with low cost.  While you should follow the advice of the embassy, you should also be sure to consider the security aspects of this decision as well</a:t>
            </a:r>
            <a:r>
              <a:rPr lang="en-US" b="1">
                <a:solidFill>
                  <a:srgbClr val="FB9F4D"/>
                </a:solidFill>
                <a:cs typeface="Arial" charset="0"/>
              </a:rPr>
              <a:t>.</a:t>
            </a:r>
            <a:r>
              <a:rPr lang="en-US">
                <a:solidFill>
                  <a:srgbClr val="99FF99"/>
                </a:solidFill>
                <a:cs typeface="Arial" charset="0"/>
              </a:rPr>
              <a:t> </a:t>
            </a:r>
            <a:endParaRPr lang="en-US"/>
          </a:p>
          <a:p>
            <a:pPr marL="228600" indent="-228600"/>
            <a:endParaRPr lang="en-US"/>
          </a:p>
          <a:p>
            <a:pPr marL="228600" indent="-228600"/>
            <a:r>
              <a:rPr lang="en-US"/>
              <a:t>3) </a:t>
            </a:r>
            <a:r>
              <a:rPr lang="en-US">
                <a:cs typeface="Arial" charset="0"/>
              </a:rPr>
              <a:t>Hotel recommended by US Embassy with easy access to US base.</a:t>
            </a:r>
          </a:p>
          <a:p>
            <a:pPr marL="228600" indent="-228600"/>
            <a:r>
              <a:rPr lang="en-US" b="1">
                <a:solidFill>
                  <a:srgbClr val="99FF99"/>
                </a:solidFill>
                <a:cs typeface="Arial" charset="0"/>
              </a:rPr>
              <a:t>The correct choice is the hotel recommended by your unit security officer or the US Embassy.  Preferred facilities may have modern security systems like electronic keys that are hard to duplicate and are re-keyed for each new guest.  A well-run hotel is more likely to have a security conscious staff.  Also desirable are features to minimize your exposure like proximity to the US base and a hotel restaurant.</a:t>
            </a:r>
          </a:p>
          <a:p>
            <a:pPr marL="228600" indent="-228600"/>
            <a:endParaRPr lang="en-US"/>
          </a:p>
          <a:p>
            <a:pPr marL="228600" indent="-228600"/>
            <a:r>
              <a:rPr lang="en-US"/>
              <a:t>Remember that it is always preferable to stay in temporary quarters on a U.S. installation. If you have to stay in a hotel overseas, take the advice of the local U.S. command or the U.S. embassy. Hotels should be selected based on their security systems to control and monitor access and on their location. This illustrates good planning and access control.</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B1867B-60BF-478C-B070-FA0CBDA0F48D}" type="slidenum">
              <a:rPr lang="en-US"/>
              <a:pPr/>
              <a:t>59</a:t>
            </a:fld>
            <a:endParaRPr lang="en-US"/>
          </a:p>
        </p:txBody>
      </p:sp>
      <p:sp>
        <p:nvSpPr>
          <p:cNvPr id="506882" name="Rectangle 2"/>
          <p:cNvSpPr>
            <a:spLocks noChangeArrowheads="1" noTextEdit="1"/>
          </p:cNvSpPr>
          <p:nvPr>
            <p:ph type="sldImg"/>
          </p:nvPr>
        </p:nvSpPr>
        <p:spPr>
          <a:xfrm>
            <a:off x="1508125" y="309563"/>
            <a:ext cx="4125913" cy="3094037"/>
          </a:xfrm>
          <a:ln/>
        </p:spPr>
      </p:sp>
      <p:sp>
        <p:nvSpPr>
          <p:cNvPr id="506883" name="Rectangle 3"/>
          <p:cNvSpPr>
            <a:spLocks noGrp="1" noChangeArrowheads="1"/>
          </p:cNvSpPr>
          <p:nvPr>
            <p:ph type="body" idx="1"/>
          </p:nvPr>
        </p:nvSpPr>
        <p:spPr>
          <a:xfrm>
            <a:off x="311150" y="3403600"/>
            <a:ext cx="6362700" cy="5183188"/>
          </a:xfrm>
        </p:spPr>
        <p:txBody>
          <a:bodyPr/>
          <a:lstStyle/>
          <a:p>
            <a:pPr marL="228600" indent="-228600"/>
            <a:r>
              <a:rPr lang="en-US" b="1"/>
              <a:t>Instructor narrative</a:t>
            </a:r>
          </a:p>
          <a:p>
            <a:pPr marL="228600" indent="-228600"/>
            <a:r>
              <a:rPr lang="en-US">
                <a:cs typeface="Arial" charset="0"/>
              </a:rPr>
              <a:t>You need a rental car to get to your hotel. You go to a rental car company to rent your car. You are selecting a rental car.  You want to choose one that is smart from a security perspective.  You wisely decide not to rent an exotic-looking sports car since you might be a more likely target of theft.  What specifically should you look for?</a:t>
            </a:r>
          </a:p>
          <a:p>
            <a:pPr marL="228600" indent="-228600"/>
            <a:endParaRPr lang="en-US">
              <a:solidFill>
                <a:srgbClr val="99FF99"/>
              </a:solidFill>
              <a:cs typeface="Arial" charset="0"/>
            </a:endParaRPr>
          </a:p>
          <a:p>
            <a:pPr marL="228600" indent="-228600"/>
            <a:r>
              <a:rPr lang="en-US" b="1">
                <a:solidFill>
                  <a:srgbClr val="99FF99"/>
                </a:solidFill>
                <a:cs typeface="Arial" charset="0"/>
              </a:rPr>
              <a:t>Questions and answers: Option 3 is the correct answer.</a:t>
            </a:r>
          </a:p>
          <a:p>
            <a:pPr marL="228600" indent="-228600"/>
            <a:endParaRPr lang="en-US"/>
          </a:p>
          <a:p>
            <a:pPr marL="228600" indent="-228600"/>
            <a:r>
              <a:rPr lang="en-US">
                <a:solidFill>
                  <a:srgbClr val="99FF99"/>
                </a:solidFill>
                <a:cs typeface="Arial" charset="0"/>
              </a:rPr>
              <a:t>1) An older model car, avoiding distinctive markings that identify you as a tourist.</a:t>
            </a:r>
          </a:p>
          <a:p>
            <a:pPr marL="228600" indent="-228600"/>
            <a:r>
              <a:rPr lang="en-US" b="1">
                <a:solidFill>
                  <a:srgbClr val="99FF99"/>
                </a:solidFill>
                <a:cs typeface="Arial" charset="0"/>
              </a:rPr>
              <a:t>This is not best because it might be less reliable.</a:t>
            </a:r>
          </a:p>
          <a:p>
            <a:pPr marL="228600" indent="-228600"/>
            <a:endParaRPr lang="en-US" b="1">
              <a:cs typeface="Arial" charset="0"/>
            </a:endParaRPr>
          </a:p>
          <a:p>
            <a:pPr marL="228600" indent="-228600"/>
            <a:r>
              <a:rPr lang="en-US">
                <a:cs typeface="Arial" charset="0"/>
              </a:rPr>
              <a:t>2) A new, oversized SUV.  You will be better protected if you get into an accident.  Ensure all safety equipment is working (lights, horn, wipers, brakes), and tires are properly inflated. </a:t>
            </a:r>
          </a:p>
          <a:p>
            <a:pPr marL="228600" indent="-228600"/>
            <a:r>
              <a:rPr lang="en-US" b="1">
                <a:solidFill>
                  <a:srgbClr val="FB9F4D"/>
                </a:solidFill>
                <a:cs typeface="Arial" charset="0"/>
              </a:rPr>
              <a:t>This is not best because it could be a more likely target of theft, is more readily identifiable, and may not effectively conceal cargo.  </a:t>
            </a:r>
          </a:p>
          <a:p>
            <a:pPr marL="228600" indent="-228600"/>
            <a:endParaRPr lang="en-US">
              <a:cs typeface="Arial" charset="0"/>
            </a:endParaRPr>
          </a:p>
          <a:p>
            <a:pPr marL="228600" indent="-228600"/>
            <a:r>
              <a:rPr lang="en-US">
                <a:cs typeface="Arial" charset="0"/>
              </a:rPr>
              <a:t>3) A recent model, medium-size, sedan that is commonly used in the local area.  Avoid distinctive markings that identify you as a tourist and keep gas tank at least half full. </a:t>
            </a:r>
          </a:p>
          <a:p>
            <a:pPr marL="228600" indent="-228600"/>
            <a:r>
              <a:rPr lang="en-US" b="1">
                <a:cs typeface="Arial" charset="0"/>
              </a:rPr>
              <a:t>The best choice is a car that blends into the local area that is unlikely to attract a thief.  So, avoid oversized SUVs or expensive-looking sports cars and distinctive markings that identify you as a tourist such as a rental company bumper sticker.  Look for evidence of good maintenance and working safety equipment (lights, horn, wipers, brakes).  The enclosed trunk of a sedan more effectively conceals cargo than a station wagon, SUV, or minivan.</a:t>
            </a:r>
          </a:p>
          <a:p>
            <a:pPr marL="228600" indent="-228600"/>
            <a:endParaRPr lang="en-US" b="1">
              <a:cs typeface="Arial" charset="0"/>
            </a:endParaRPr>
          </a:p>
          <a:p>
            <a:pPr marL="228600" indent="-228600"/>
            <a:r>
              <a:rPr lang="en-US">
                <a:cs typeface="Arial" charset="0"/>
              </a:rPr>
              <a:t>This situation illustrates the themes of being anonymous, planning ahead and being aware.  You are increasing your anonymity by selecting a non-descript vehicle which is common in most cities.  By understanding what kind of car is appropriate to the environment you are in and making an effort to rent such a car, you are demonstrating good planning and an awareness of your environment.</a:t>
            </a:r>
          </a:p>
          <a:p>
            <a:pPr marL="228600" indent="-228600"/>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4236AA-76BF-4378-9692-0C4F51C94AE3}" type="slidenum">
              <a:rPr lang="en-US"/>
              <a:pPr/>
              <a:t>6</a:t>
            </a:fld>
            <a:endParaRPr lang="en-US"/>
          </a:p>
        </p:txBody>
      </p:sp>
      <p:sp>
        <p:nvSpPr>
          <p:cNvPr id="101378" name="Rectangle 2"/>
          <p:cNvSpPr>
            <a:spLocks noChangeArrowheads="1" noTextEdit="1"/>
          </p:cNvSpPr>
          <p:nvPr>
            <p:ph type="sldImg"/>
          </p:nvPr>
        </p:nvSpPr>
        <p:spPr>
          <a:xfrm>
            <a:off x="1531938" y="309563"/>
            <a:ext cx="3921125" cy="2940050"/>
          </a:xfrm>
          <a:ln/>
        </p:spPr>
      </p:sp>
      <p:sp>
        <p:nvSpPr>
          <p:cNvPr id="101379" name="Rectangle 3"/>
          <p:cNvSpPr>
            <a:spLocks noGrp="1" noChangeArrowheads="1"/>
          </p:cNvSpPr>
          <p:nvPr>
            <p:ph type="body" idx="1"/>
          </p:nvPr>
        </p:nvSpPr>
        <p:spPr/>
        <p:txBody>
          <a:bodyPr/>
          <a:lstStyle/>
          <a:p>
            <a:r>
              <a:rPr lang="en-US"/>
              <a:t>The training begins with a threat briefing covering these ideas. If you understand how terrorists operate, you can understand ways to protect yourself. Try to anticipate what you can do to avoid becoming a victim to terrorist attack.</a:t>
            </a:r>
          </a:p>
          <a:p>
            <a:endParaRPr lang="en-US"/>
          </a:p>
          <a:p>
            <a:r>
              <a:rPr lang="en-US"/>
              <a:t>Next, the briefing examines systems used by the Department of Defense to monitor threat levels around the world and measures to protect U.S. service members, civilians and dependents.</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B5C550-DE39-49FC-8A5B-5C6C4BB265DB}" type="slidenum">
              <a:rPr lang="en-US"/>
              <a:pPr/>
              <a:t>60</a:t>
            </a:fld>
            <a:endParaRPr lang="en-US"/>
          </a:p>
        </p:txBody>
      </p:sp>
      <p:sp>
        <p:nvSpPr>
          <p:cNvPr id="482306" name="Rectangle 2"/>
          <p:cNvSpPr>
            <a:spLocks noChangeArrowheads="1" noTextEdit="1"/>
          </p:cNvSpPr>
          <p:nvPr>
            <p:ph type="sldImg"/>
          </p:nvPr>
        </p:nvSpPr>
        <p:spPr>
          <a:xfrm>
            <a:off x="1508125" y="309563"/>
            <a:ext cx="4125913" cy="3094037"/>
          </a:xfrm>
          <a:ln/>
        </p:spPr>
      </p:sp>
      <p:sp>
        <p:nvSpPr>
          <p:cNvPr id="482307" name="Rectangle 3"/>
          <p:cNvSpPr>
            <a:spLocks noGrp="1" noChangeArrowheads="1"/>
          </p:cNvSpPr>
          <p:nvPr>
            <p:ph type="body" idx="1"/>
          </p:nvPr>
        </p:nvSpPr>
        <p:spPr>
          <a:xfrm>
            <a:off x="311150" y="3403600"/>
            <a:ext cx="6362700" cy="5183188"/>
          </a:xfrm>
        </p:spPr>
        <p:txBody>
          <a:bodyPr/>
          <a:lstStyle/>
          <a:p>
            <a:pPr marL="228600" indent="-228600"/>
            <a:r>
              <a:rPr lang="en-US" b="1"/>
              <a:t>Instructor narrative</a:t>
            </a:r>
          </a:p>
          <a:p>
            <a:pPr marL="228600" indent="-228600"/>
            <a:r>
              <a:rPr lang="en-US">
                <a:cs typeface="Arial" charset="0"/>
              </a:rPr>
              <a:t>While still at the rental car company you remember that it is important to familiarize yourself with your vehicle, but when should you inspect your car?</a:t>
            </a:r>
          </a:p>
          <a:p>
            <a:pPr marL="228600" indent="-228600"/>
            <a:endParaRPr lang="en-US">
              <a:solidFill>
                <a:srgbClr val="99FF99"/>
              </a:solidFill>
              <a:cs typeface="Arial" charset="0"/>
            </a:endParaRPr>
          </a:p>
          <a:p>
            <a:pPr marL="228600" indent="-228600"/>
            <a:r>
              <a:rPr lang="en-US" b="1">
                <a:solidFill>
                  <a:srgbClr val="99FF99"/>
                </a:solidFill>
                <a:cs typeface="Arial" charset="0"/>
              </a:rPr>
              <a:t>Questions and answers: Option 1 is the correct answer</a:t>
            </a:r>
          </a:p>
          <a:p>
            <a:pPr marL="228600" indent="-228600"/>
            <a:endParaRPr lang="en-US"/>
          </a:p>
          <a:p>
            <a:pPr marL="228600" indent="-228600">
              <a:buFontTx/>
              <a:buAutoNum type="arabicParenR"/>
            </a:pPr>
            <a:r>
              <a:rPr lang="en-US">
                <a:cs typeface="Arial" charset="0"/>
              </a:rPr>
              <a:t> Prior to leaving the rental car parking lot and every time you return to your car after it has been left in an unsecured location.</a:t>
            </a:r>
          </a:p>
          <a:p>
            <a:pPr marL="228600" indent="-228600"/>
            <a:r>
              <a:rPr lang="en-US" b="1">
                <a:solidFill>
                  <a:srgbClr val="99FF99"/>
                </a:solidFill>
                <a:cs typeface="Arial" charset="0"/>
              </a:rPr>
              <a:t>The correct choice is to familiarize yourself with the car prior to leaving the rental office, and then inspect the car each time you use it when it has been parked in an unsecured location.  Thoroughly examine the car working from the outside in.  Start with a visual inspection of the exterior without touching it, to include the undercarriage and wheel wells, for any evidence of tampering.  Before opening the doors, look into the interior and then open every compartment of the car to look for anything that does not belong.</a:t>
            </a:r>
          </a:p>
          <a:p>
            <a:pPr marL="228600" indent="-228600"/>
            <a:endParaRPr lang="en-US" b="1"/>
          </a:p>
          <a:p>
            <a:pPr marL="228600" indent="-228600"/>
            <a:r>
              <a:rPr lang="en-US"/>
              <a:t>2) </a:t>
            </a:r>
            <a:r>
              <a:rPr lang="en-US">
                <a:cs typeface="Arial" charset="0"/>
              </a:rPr>
              <a:t>After the car has been parked in an unsecured location such as the hotel garage.</a:t>
            </a:r>
          </a:p>
          <a:p>
            <a:pPr marL="228600" indent="-228600"/>
            <a:r>
              <a:rPr lang="en-US" b="1">
                <a:solidFill>
                  <a:srgbClr val="FB9F4D"/>
                </a:solidFill>
                <a:cs typeface="Arial" charset="0"/>
              </a:rPr>
              <a:t>This is incorrect because you failed to become familiar with the car before leaving it in an unsecured location.  You might not be able to recognize tampering because you are unfamiliar with the normal appearance of the car.</a:t>
            </a:r>
            <a:endParaRPr lang="en-US">
              <a:cs typeface="Arial" charset="0"/>
            </a:endParaRPr>
          </a:p>
          <a:p>
            <a:pPr marL="228600" indent="-228600"/>
            <a:endParaRPr lang="en-US">
              <a:cs typeface="Arial" charset="0"/>
            </a:endParaRPr>
          </a:p>
          <a:p>
            <a:pPr marL="228600" indent="-228600"/>
            <a:r>
              <a:rPr lang="en-US">
                <a:cs typeface="Arial" charset="0"/>
              </a:rPr>
              <a:t>3) At the earliest convenient time.</a:t>
            </a:r>
            <a:endParaRPr lang="en-US"/>
          </a:p>
          <a:p>
            <a:pPr marL="228600" indent="-228600"/>
            <a:r>
              <a:rPr lang="en-US" b="1"/>
              <a:t>This is incorrect because what you consider to be convenient might be too late.</a:t>
            </a:r>
          </a:p>
          <a:p>
            <a:pPr marL="228600" indent="-228600"/>
            <a:endParaRPr lang="en-US" b="1"/>
          </a:p>
          <a:p>
            <a:pPr marL="228600" indent="-228600"/>
            <a:r>
              <a:rPr lang="en-US"/>
              <a:t>This situation illustrates the the theme of being aware.  By familiarizing yourself with your rental car, you are increasing your knowledge of the vehicle so you can better recognize tampering at a later time. </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5B6912-3FD5-463A-9F89-B9CC5392C360}" type="slidenum">
              <a:rPr lang="en-US"/>
              <a:pPr/>
              <a:t>61</a:t>
            </a:fld>
            <a:endParaRPr lang="en-US"/>
          </a:p>
        </p:txBody>
      </p:sp>
      <p:sp>
        <p:nvSpPr>
          <p:cNvPr id="484354" name="Rectangle 2"/>
          <p:cNvSpPr>
            <a:spLocks noChangeArrowheads="1" noTextEdit="1"/>
          </p:cNvSpPr>
          <p:nvPr>
            <p:ph type="sldImg"/>
          </p:nvPr>
        </p:nvSpPr>
        <p:spPr>
          <a:xfrm>
            <a:off x="1508125" y="309563"/>
            <a:ext cx="4125913" cy="3094037"/>
          </a:xfrm>
          <a:ln/>
        </p:spPr>
      </p:sp>
      <p:sp>
        <p:nvSpPr>
          <p:cNvPr id="484355" name="Rectangle 3"/>
          <p:cNvSpPr>
            <a:spLocks noGrp="1" noChangeArrowheads="1"/>
          </p:cNvSpPr>
          <p:nvPr>
            <p:ph type="body" idx="1"/>
          </p:nvPr>
        </p:nvSpPr>
        <p:spPr>
          <a:xfrm>
            <a:off x="311150" y="3403600"/>
            <a:ext cx="6362700" cy="5183188"/>
          </a:xfrm>
        </p:spPr>
        <p:txBody>
          <a:bodyPr/>
          <a:lstStyle/>
          <a:p>
            <a:r>
              <a:rPr lang="en-US" b="1"/>
              <a:t>Instructor narrative</a:t>
            </a:r>
          </a:p>
          <a:p>
            <a:r>
              <a:rPr lang="en-US">
                <a:solidFill>
                  <a:srgbClr val="99FF99"/>
                </a:solidFill>
                <a:cs typeface="Times New Roman" pitchFamily="18" charset="0"/>
              </a:rPr>
              <a:t>Before leaving the rental car counter you realize you need driving directions to the hotel.  You wisely decide not to ask a local stranger or taxi driver.  How do you get help?</a:t>
            </a:r>
          </a:p>
          <a:p>
            <a:endParaRPr lang="en-US">
              <a:solidFill>
                <a:srgbClr val="99FF99"/>
              </a:solidFill>
              <a:cs typeface="Arial" charset="0"/>
            </a:endParaRPr>
          </a:p>
          <a:p>
            <a:r>
              <a:rPr lang="en-US" b="1">
                <a:solidFill>
                  <a:srgbClr val="99FF99"/>
                </a:solidFill>
                <a:cs typeface="Arial" charset="0"/>
              </a:rPr>
              <a:t>Questions and answers: Option 3 is the correct answer.</a:t>
            </a:r>
          </a:p>
          <a:p>
            <a:endParaRPr lang="en-US"/>
          </a:p>
          <a:p>
            <a:r>
              <a:rPr lang="en-US"/>
              <a:t>1) </a:t>
            </a:r>
            <a:r>
              <a:rPr lang="en-US">
                <a:cs typeface="Arial" charset="0"/>
              </a:rPr>
              <a:t>Ask a clerk at the busy car rental counter.</a:t>
            </a:r>
          </a:p>
          <a:p>
            <a:r>
              <a:rPr lang="en-US" b="1">
                <a:cs typeface="Arial" charset="0"/>
              </a:rPr>
              <a:t>This is incorrect because you are revealing your destination and getting information from someone who is not a trusted source. </a:t>
            </a:r>
          </a:p>
          <a:p>
            <a:endParaRPr lang="en-US" b="1">
              <a:cs typeface="Arial" charset="0"/>
            </a:endParaRPr>
          </a:p>
          <a:p>
            <a:r>
              <a:rPr lang="en-US">
                <a:cs typeface="Arial" charset="0"/>
              </a:rPr>
              <a:t>2) Use the courtesy phone of the hotel you are staying at to call for directions.</a:t>
            </a:r>
          </a:p>
          <a:p>
            <a:r>
              <a:rPr lang="en-US" b="1">
                <a:solidFill>
                  <a:srgbClr val="FB9F4D"/>
                </a:solidFill>
                <a:cs typeface="Arial" charset="0"/>
              </a:rPr>
              <a:t>This is not best because you are inadvertently revealing your destination by using the hotel courtesy phone.</a:t>
            </a:r>
            <a:endParaRPr lang="en-US">
              <a:cs typeface="Arial" charset="0"/>
            </a:endParaRPr>
          </a:p>
          <a:p>
            <a:endParaRPr lang="en-US">
              <a:cs typeface="Arial" charset="0"/>
            </a:endParaRPr>
          </a:p>
          <a:p>
            <a:r>
              <a:rPr lang="en-US"/>
              <a:t>3) </a:t>
            </a:r>
            <a:r>
              <a:rPr lang="en-US">
                <a:cs typeface="Arial" charset="0"/>
              </a:rPr>
              <a:t>Call the hotel on a pay phone and ask for directions to their location using major highways.</a:t>
            </a:r>
            <a:endParaRPr lang="en-US"/>
          </a:p>
          <a:p>
            <a:r>
              <a:rPr lang="en-US" b="1">
                <a:solidFill>
                  <a:srgbClr val="99FF99"/>
                </a:solidFill>
                <a:cs typeface="Arial" charset="0"/>
              </a:rPr>
              <a:t>The correct choice was to call the hotel on a pay phone and ask for directions using major roads.  By limiting what you say publicly, you can protect your anonymity and your destination while getting help from a trusted source.  You should consider what you are revealing about yourself and who is listening when you are seeking information in public places.</a:t>
            </a:r>
            <a:endParaRPr lang="en-US"/>
          </a:p>
          <a:p>
            <a:endParaRPr lang="en-US"/>
          </a:p>
          <a:p>
            <a:r>
              <a:rPr lang="en-US"/>
              <a:t>This situation illustrates the themes of being anonymous and planning ahead.  By using a pay phone instead of the hotel courtesy phone or asking for directions at the counter, you have limited the possibility of accidentally disclosing the location of your hotel.  By asking for directions to the hotel using main roads prior to leaving the rental car lot you are planning ahead by driving in what are probably safer areas and reducing the chance that you will become lost while driving to the hotel.</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55515D-EE16-4774-A350-A942142CCDF9}" type="slidenum">
              <a:rPr lang="en-US"/>
              <a:pPr/>
              <a:t>62</a:t>
            </a:fld>
            <a:endParaRPr lang="en-US"/>
          </a:p>
        </p:txBody>
      </p:sp>
      <p:sp>
        <p:nvSpPr>
          <p:cNvPr id="486402" name="Rectangle 2"/>
          <p:cNvSpPr>
            <a:spLocks noChangeArrowheads="1" noTextEdit="1"/>
          </p:cNvSpPr>
          <p:nvPr>
            <p:ph type="sldImg"/>
          </p:nvPr>
        </p:nvSpPr>
        <p:spPr>
          <a:xfrm>
            <a:off x="1508125" y="309563"/>
            <a:ext cx="4125913" cy="3094037"/>
          </a:xfrm>
          <a:ln/>
        </p:spPr>
      </p:sp>
      <p:sp>
        <p:nvSpPr>
          <p:cNvPr id="486403" name="Rectangle 3"/>
          <p:cNvSpPr>
            <a:spLocks noGrp="1" noChangeArrowheads="1"/>
          </p:cNvSpPr>
          <p:nvPr>
            <p:ph type="body" idx="1"/>
          </p:nvPr>
        </p:nvSpPr>
        <p:spPr>
          <a:xfrm>
            <a:off x="311150" y="3403600"/>
            <a:ext cx="6362700" cy="5183188"/>
          </a:xfrm>
        </p:spPr>
        <p:txBody>
          <a:bodyPr/>
          <a:lstStyle/>
          <a:p>
            <a:r>
              <a:rPr lang="en-US" b="1"/>
              <a:t>Instructor narrative</a:t>
            </a:r>
          </a:p>
          <a:p>
            <a:r>
              <a:rPr lang="en-US">
                <a:solidFill>
                  <a:srgbClr val="99FF99"/>
                </a:solidFill>
                <a:cs typeface="Times New Roman" pitchFamily="18" charset="0"/>
              </a:rPr>
              <a:t>On the road to the hotel, you stay on main highways and through streets since you do not know the area well.  You are still thinking about the aircraft incident and the emphatic warnings of your Commander.  As you keep an eye on the surrounding traffic, you try to remember if the truck behind you was the same one that followed you from the car rental office and you nervously lock the doors and close the windows.  You wisely decide not to try to outrun the truck.  What else should you do?</a:t>
            </a:r>
          </a:p>
          <a:p>
            <a:endParaRPr lang="en-US">
              <a:solidFill>
                <a:srgbClr val="99FF99"/>
              </a:solidFill>
              <a:cs typeface="Arial" charset="0"/>
            </a:endParaRPr>
          </a:p>
          <a:p>
            <a:r>
              <a:rPr lang="en-US" b="1">
                <a:solidFill>
                  <a:srgbClr val="99FF99"/>
                </a:solidFill>
                <a:cs typeface="Arial" charset="0"/>
              </a:rPr>
              <a:t>Questions and answers: Option 1 is the correct answer.</a:t>
            </a:r>
          </a:p>
          <a:p>
            <a:endParaRPr lang="en-US"/>
          </a:p>
          <a:p>
            <a:r>
              <a:rPr lang="en-US"/>
              <a:t>1) </a:t>
            </a:r>
            <a:r>
              <a:rPr lang="en-US">
                <a:cs typeface="Arial" charset="0"/>
              </a:rPr>
              <a:t>Drive at normal speed to a safe, familiar public location such as a police station or the hotel.  Try to avoid choke points or being boxed-in by traffic.</a:t>
            </a:r>
          </a:p>
          <a:p>
            <a:r>
              <a:rPr lang="en-US" b="1">
                <a:solidFill>
                  <a:srgbClr val="99FF99"/>
                </a:solidFill>
                <a:cs typeface="Arial" charset="0"/>
              </a:rPr>
              <a:t>The correct choice is to drive to a safe, familiar public location.  If you are familiar with the city you should drive to a police station, but in unfamiliar surroundings stick with the places and routes you know such as your hotel.  Stay a car length behind other vehicles when stopped to avoid being boxed-in and avoid streets or alleys where you might become trapped.  Drive defensively to avoid an accident, and provide a vehicle description to your unit security officer.</a:t>
            </a:r>
          </a:p>
          <a:p>
            <a:endParaRPr lang="en-US" b="1">
              <a:cs typeface="Arial" charset="0"/>
            </a:endParaRPr>
          </a:p>
          <a:p>
            <a:r>
              <a:rPr lang="en-US">
                <a:cs typeface="Arial" charset="0"/>
              </a:rPr>
              <a:t>2) Slow down to see if the truck will pass you; make eye contact so the driver knows you are aware.  Try to get a detailed description of the vehicle and driver.</a:t>
            </a:r>
          </a:p>
          <a:p>
            <a:r>
              <a:rPr lang="en-US" b="1">
                <a:cs typeface="Arial" charset="0"/>
              </a:rPr>
              <a:t>This is incorrect because you may precipitate a confrontation or cause an accident.</a:t>
            </a:r>
          </a:p>
          <a:p>
            <a:endParaRPr lang="en-US" b="1">
              <a:cs typeface="Arial" charset="0"/>
            </a:endParaRPr>
          </a:p>
          <a:p>
            <a:r>
              <a:rPr lang="en-US">
                <a:cs typeface="Arial" charset="0"/>
              </a:rPr>
              <a:t>3) Turn off onto a side street and park in an alley to try to lose the suspicious truck or to verify he is following you.</a:t>
            </a:r>
          </a:p>
          <a:p>
            <a:r>
              <a:rPr lang="en-US" b="1">
                <a:solidFill>
                  <a:srgbClr val="FB9F4D"/>
                </a:solidFill>
                <a:cs typeface="Arial" charset="0"/>
              </a:rPr>
              <a:t>This is wrong because you would probably put yourself in a more dangerous situation in unfamiliar surroundings. </a:t>
            </a:r>
            <a:r>
              <a:rPr lang="en-US" b="1">
                <a:solidFill>
                  <a:srgbClr val="99FF99"/>
                </a:solidFill>
                <a:cs typeface="Arial" charset="0"/>
              </a:rPr>
              <a:t> </a:t>
            </a:r>
            <a:endParaRPr lang="en-US" b="1">
              <a:cs typeface="Arial" charset="0"/>
            </a:endParaRPr>
          </a:p>
          <a:p>
            <a:endParaRPr lang="en-US">
              <a:cs typeface="Arial" charset="0"/>
            </a:endParaRPr>
          </a:p>
          <a:p>
            <a:r>
              <a:rPr lang="en-US">
                <a:cs typeface="Arial" charset="0"/>
              </a:rPr>
              <a:t>This situation illustrates the theme of being aware.  It is important to always be aware of your surrounding in order to recognize odd behavior or or things that are out of place.</a:t>
            </a:r>
          </a:p>
          <a:p>
            <a:endParaRPr lang="en-US">
              <a:cs typeface="Arial" charset="0"/>
            </a:endParaRPr>
          </a:p>
          <a:p>
            <a:endParaRPr lang="en-US">
              <a:cs typeface="Arial"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F1A60A-3824-433B-AE7E-0A22ED06EAE6}" type="slidenum">
              <a:rPr lang="en-US"/>
              <a:pPr/>
              <a:t>63</a:t>
            </a:fld>
            <a:endParaRPr lang="en-US"/>
          </a:p>
        </p:txBody>
      </p:sp>
      <p:sp>
        <p:nvSpPr>
          <p:cNvPr id="502786" name="Rectangle 2"/>
          <p:cNvSpPr>
            <a:spLocks noChangeArrowheads="1" noTextEdit="1"/>
          </p:cNvSpPr>
          <p:nvPr>
            <p:ph type="sldImg"/>
          </p:nvPr>
        </p:nvSpPr>
        <p:spPr>
          <a:xfrm>
            <a:off x="1584325" y="309563"/>
            <a:ext cx="3816350" cy="2862262"/>
          </a:xfrm>
          <a:ln/>
        </p:spPr>
      </p:sp>
      <p:sp>
        <p:nvSpPr>
          <p:cNvPr id="502787" name="Rectangle 3"/>
          <p:cNvSpPr>
            <a:spLocks noGrp="1" noChangeArrowheads="1"/>
          </p:cNvSpPr>
          <p:nvPr>
            <p:ph type="body" idx="1"/>
          </p:nvPr>
        </p:nvSpPr>
        <p:spPr>
          <a:xfrm>
            <a:off x="387350" y="3171825"/>
            <a:ext cx="6210300" cy="5414963"/>
          </a:xfrm>
        </p:spPr>
        <p:txBody>
          <a:bodyPr/>
          <a:lstStyle/>
          <a:p>
            <a:r>
              <a:rPr lang="en-US"/>
              <a:t>We will now examine several situations you might face in a hotel.</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AC2B2C-B443-43A6-A83A-A701057713F8}" type="slidenum">
              <a:rPr lang="en-US"/>
              <a:pPr/>
              <a:t>64</a:t>
            </a:fld>
            <a:endParaRPr lang="en-US"/>
          </a:p>
        </p:txBody>
      </p:sp>
      <p:sp>
        <p:nvSpPr>
          <p:cNvPr id="504834" name="Rectangle 2"/>
          <p:cNvSpPr>
            <a:spLocks noChangeArrowheads="1" noTextEdit="1"/>
          </p:cNvSpPr>
          <p:nvPr>
            <p:ph type="sldImg"/>
          </p:nvPr>
        </p:nvSpPr>
        <p:spPr>
          <a:xfrm>
            <a:off x="1584325" y="309563"/>
            <a:ext cx="3816350" cy="2862262"/>
          </a:xfrm>
          <a:ln/>
        </p:spPr>
      </p:sp>
      <p:sp>
        <p:nvSpPr>
          <p:cNvPr id="504835" name="Rectangle 3"/>
          <p:cNvSpPr>
            <a:spLocks noGrp="1" noChangeArrowheads="1"/>
          </p:cNvSpPr>
          <p:nvPr>
            <p:ph type="body" idx="1"/>
          </p:nvPr>
        </p:nvSpPr>
        <p:spPr>
          <a:xfrm>
            <a:off x="387350" y="3171825"/>
            <a:ext cx="6210300" cy="5414963"/>
          </a:xfrm>
        </p:spPr>
        <p:txBody>
          <a:bodyPr/>
          <a:lstStyle/>
          <a:p>
            <a:r>
              <a:rPr lang="en-US"/>
              <a:t>These are the situations we will discuss concerning safety in a hotel.</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E3B312-554B-41D6-AF36-27935A1AD1F9}" type="slidenum">
              <a:rPr lang="en-US"/>
              <a:pPr/>
              <a:t>65</a:t>
            </a:fld>
            <a:endParaRPr lang="en-US"/>
          </a:p>
        </p:txBody>
      </p:sp>
      <p:sp>
        <p:nvSpPr>
          <p:cNvPr id="488450" name="Rectangle 2"/>
          <p:cNvSpPr>
            <a:spLocks noChangeArrowheads="1" noTextEdit="1"/>
          </p:cNvSpPr>
          <p:nvPr>
            <p:ph type="sldImg"/>
          </p:nvPr>
        </p:nvSpPr>
        <p:spPr>
          <a:xfrm>
            <a:off x="1508125" y="309563"/>
            <a:ext cx="4125913" cy="3094037"/>
          </a:xfrm>
          <a:ln/>
        </p:spPr>
      </p:sp>
      <p:sp>
        <p:nvSpPr>
          <p:cNvPr id="488451" name="Rectangle 3"/>
          <p:cNvSpPr>
            <a:spLocks noGrp="1" noChangeArrowheads="1"/>
          </p:cNvSpPr>
          <p:nvPr>
            <p:ph type="body" idx="1"/>
          </p:nvPr>
        </p:nvSpPr>
        <p:spPr>
          <a:xfrm>
            <a:off x="311150" y="3403600"/>
            <a:ext cx="6362700" cy="5183188"/>
          </a:xfrm>
        </p:spPr>
        <p:txBody>
          <a:bodyPr/>
          <a:lstStyle/>
          <a:p>
            <a:r>
              <a:rPr lang="en-US" b="1"/>
              <a:t>Instructor narrative</a:t>
            </a:r>
          </a:p>
          <a:p>
            <a:r>
              <a:rPr lang="en-US">
                <a:solidFill>
                  <a:srgbClr val="99FF99"/>
                </a:solidFill>
                <a:cs typeface="Arial" charset="0"/>
              </a:rPr>
              <a:t>The room reserved for you when you made the reservation over the phone is on the first floor and opens directly onto the parking lot.  Do you want to keep this room or change the reservation to a different room?</a:t>
            </a:r>
          </a:p>
          <a:p>
            <a:endParaRPr lang="en-US">
              <a:solidFill>
                <a:srgbClr val="99FF99"/>
              </a:solidFill>
              <a:cs typeface="Arial" charset="0"/>
            </a:endParaRPr>
          </a:p>
          <a:p>
            <a:r>
              <a:rPr lang="en-US" b="1">
                <a:solidFill>
                  <a:srgbClr val="99FF99"/>
                </a:solidFill>
                <a:cs typeface="Arial" charset="0"/>
              </a:rPr>
              <a:t>Questions and answers: Option 2 is the correct answer.</a:t>
            </a:r>
          </a:p>
          <a:p>
            <a:endParaRPr lang="en-US"/>
          </a:p>
          <a:p>
            <a:r>
              <a:rPr lang="en-US"/>
              <a:t>1) Keep this room.</a:t>
            </a:r>
          </a:p>
          <a:p>
            <a:r>
              <a:rPr lang="en-US" b="1"/>
              <a:t>You chose to keep your current room, which is very easy for a stranger to access since it is on the ground level and opens onto the exterior.  By not changing rooms, you are a predictable target.</a:t>
            </a:r>
          </a:p>
          <a:p>
            <a:endParaRPr lang="en-US" b="1"/>
          </a:p>
          <a:p>
            <a:r>
              <a:rPr lang="en-US"/>
              <a:t>2) Trade this room for one on the 4th floor, near a fire exit, that opens to the hotel interior.</a:t>
            </a:r>
          </a:p>
          <a:p>
            <a:r>
              <a:rPr lang="en-US" b="1">
                <a:solidFill>
                  <a:srgbClr val="99FF99"/>
                </a:solidFill>
                <a:cs typeface="Arial" charset="0"/>
              </a:rPr>
              <a:t>The correct choice is to change rooms, thus being an unpredictable target.  A room above the 3rd floor with no balcony that opens onto the interior of the hotel is better because outside intruders are less likely to have unsupervised access.  A room away from the street may be less exposed to a street-level bomb blast.  Also, a fire truck ladder can reach up to the 10th floor or you may escape through a nearby fire exit in the event of an emergency.</a:t>
            </a:r>
          </a:p>
          <a:p>
            <a:endParaRPr lang="en-US" b="1"/>
          </a:p>
          <a:p>
            <a:r>
              <a:rPr lang="en-US"/>
              <a:t>3) Trade this room for one on the 4th floor, near the elevators, that opens to the exterior of hotel.</a:t>
            </a:r>
          </a:p>
          <a:p>
            <a:r>
              <a:rPr lang="en-US" b="1">
                <a:solidFill>
                  <a:srgbClr val="FB9F4D"/>
                </a:solidFill>
                <a:cs typeface="Arial" charset="0"/>
              </a:rPr>
              <a:t>This is not the best choice because the exterior entrance is a security risk since it might be accessed without being monitored.  Also, you should not use elevators in the event of a fire. </a:t>
            </a:r>
            <a:r>
              <a:rPr lang="en-US">
                <a:solidFill>
                  <a:srgbClr val="99FF99"/>
                </a:solidFill>
                <a:cs typeface="Arial" charset="0"/>
              </a:rPr>
              <a:t> </a:t>
            </a:r>
            <a:endParaRPr lang="en-US"/>
          </a:p>
          <a:p>
            <a:endParaRPr lang="en-US"/>
          </a:p>
          <a:p>
            <a:r>
              <a:rPr lang="en-US"/>
              <a:t>4) </a:t>
            </a:r>
            <a:r>
              <a:rPr lang="en-US">
                <a:cs typeface="Arial" charset="0"/>
              </a:rPr>
              <a:t>Trade this room for one on the 12th floor, near the elevators, that opens to interior of the hotel.</a:t>
            </a:r>
            <a:endParaRPr lang="en-US"/>
          </a:p>
          <a:p>
            <a:r>
              <a:rPr lang="en-US" b="1">
                <a:solidFill>
                  <a:srgbClr val="FB9F4D"/>
                </a:solidFill>
                <a:cs typeface="Arial" charset="0"/>
              </a:rPr>
              <a:t>This is not the best choice because you may have a more difficult time evacuating the building in an emergency.  You should not use the elevators in the event of a fire.</a:t>
            </a:r>
            <a:r>
              <a:rPr lang="en-US">
                <a:solidFill>
                  <a:srgbClr val="99FF99"/>
                </a:solidFill>
                <a:cs typeface="Arial" charset="0"/>
              </a:rPr>
              <a:t> </a:t>
            </a:r>
            <a:endParaRPr lang="en-US"/>
          </a:p>
          <a:p>
            <a:endParaRPr lang="en-US"/>
          </a:p>
          <a:p>
            <a:r>
              <a:rPr lang="en-US"/>
              <a:t>This situation illustrates the themes of controlling access and unpredictability. By changing rooms, you might frustrate efforts by terrorists or other criminals to size you up as a potential target. Additionally, you are enhancing your personal safety by selecting a room that is not easily accessible to intruders but could still be reached in an emergency.</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39E2C3-C1C3-4DC2-903F-5360BF5B6C13}" type="slidenum">
              <a:rPr lang="en-US"/>
              <a:pPr/>
              <a:t>66</a:t>
            </a:fld>
            <a:endParaRPr lang="en-US"/>
          </a:p>
        </p:txBody>
      </p:sp>
      <p:sp>
        <p:nvSpPr>
          <p:cNvPr id="490498" name="Rectangle 2"/>
          <p:cNvSpPr>
            <a:spLocks noChangeArrowheads="1" noTextEdit="1"/>
          </p:cNvSpPr>
          <p:nvPr>
            <p:ph type="sldImg"/>
          </p:nvPr>
        </p:nvSpPr>
        <p:spPr>
          <a:xfrm>
            <a:off x="1508125" y="309563"/>
            <a:ext cx="4125913" cy="3094037"/>
          </a:xfrm>
          <a:ln/>
        </p:spPr>
      </p:sp>
      <p:sp>
        <p:nvSpPr>
          <p:cNvPr id="490499" name="Rectangle 3"/>
          <p:cNvSpPr>
            <a:spLocks noGrp="1" noChangeArrowheads="1"/>
          </p:cNvSpPr>
          <p:nvPr>
            <p:ph type="body" idx="1"/>
          </p:nvPr>
        </p:nvSpPr>
        <p:spPr>
          <a:xfrm>
            <a:off x="311150" y="3403600"/>
            <a:ext cx="6362700" cy="5183188"/>
          </a:xfrm>
        </p:spPr>
        <p:txBody>
          <a:bodyPr/>
          <a:lstStyle/>
          <a:p>
            <a:r>
              <a:rPr lang="en-US" b="1"/>
              <a:t>Instructor narrative</a:t>
            </a:r>
          </a:p>
          <a:p>
            <a:r>
              <a:rPr lang="en-US">
                <a:solidFill>
                  <a:srgbClr val="99FF99"/>
                </a:solidFill>
                <a:cs typeface="Arial" charset="0"/>
              </a:rPr>
              <a:t>You are thinking about the incident on the airplane and the truck following you in traffic. You decide to exercise extra precautions in your hotel room.  Which items should be checked in the room? </a:t>
            </a:r>
          </a:p>
          <a:p>
            <a:endParaRPr lang="en-US" b="1">
              <a:solidFill>
                <a:srgbClr val="99FF99"/>
              </a:solidFill>
              <a:cs typeface="Arial" charset="0"/>
            </a:endParaRPr>
          </a:p>
          <a:p>
            <a:r>
              <a:rPr lang="en-US" b="1">
                <a:solidFill>
                  <a:srgbClr val="99FF99"/>
                </a:solidFill>
                <a:cs typeface="Arial" charset="0"/>
              </a:rPr>
              <a:t>Questions and answers: Option 1 is the correct answer.</a:t>
            </a:r>
          </a:p>
          <a:p>
            <a:endParaRPr lang="en-US"/>
          </a:p>
          <a:p>
            <a:r>
              <a:rPr lang="en-US"/>
              <a:t>1) </a:t>
            </a:r>
            <a:r>
              <a:rPr lang="en-US">
                <a:cs typeface="Arial" charset="0"/>
              </a:rPr>
              <a:t>Inspect for good operational locks on doors, balcony, and windows.  Also, ensure the phone works and that you know how to place emergency calls.</a:t>
            </a:r>
            <a:endParaRPr lang="en-US"/>
          </a:p>
          <a:p>
            <a:r>
              <a:rPr lang="en-US" b="1">
                <a:solidFill>
                  <a:srgbClr val="99FF99"/>
                </a:solidFill>
                <a:cs typeface="Arial" charset="0"/>
              </a:rPr>
              <a:t>The right choice was to inspect for good operational locks on doors, balcony, and windows.  Ensure the radio or television works for emergency news.  Look for a lock box in the room or use the hotel safe to secure personal valuables.  Also, make sure you know how to place a call on the hotel phone system to police and fire rescue, and to the security office at the local US installation. </a:t>
            </a:r>
            <a:endParaRPr lang="en-US" b="1"/>
          </a:p>
          <a:p>
            <a:endParaRPr lang="en-US" b="1"/>
          </a:p>
          <a:p>
            <a:r>
              <a:rPr lang="en-US"/>
              <a:t>2) </a:t>
            </a:r>
            <a:r>
              <a:rPr lang="en-US">
                <a:cs typeface="Arial" charset="0"/>
              </a:rPr>
              <a:t>Inspect for good operational locks on doors and windows.  Ensure the cable television and telephone work.  </a:t>
            </a:r>
            <a:endParaRPr lang="en-US"/>
          </a:p>
          <a:p>
            <a:r>
              <a:rPr lang="en-US" b="1">
                <a:solidFill>
                  <a:srgbClr val="FB9F4D"/>
                </a:solidFill>
                <a:cs typeface="Arial" charset="0"/>
              </a:rPr>
              <a:t>You neglected the balcony door.  </a:t>
            </a:r>
          </a:p>
          <a:p>
            <a:endParaRPr lang="en-US"/>
          </a:p>
          <a:p>
            <a:r>
              <a:rPr lang="en-US"/>
              <a:t>3) </a:t>
            </a:r>
            <a:r>
              <a:rPr lang="en-US">
                <a:cs typeface="Arial" charset="0"/>
              </a:rPr>
              <a:t>Inspect for good operational locks on the door.  Ensure the television works.  Look for a lock box and mini-bar in the room.  Also, ensure the phone works.</a:t>
            </a:r>
            <a:endParaRPr lang="en-US"/>
          </a:p>
          <a:p>
            <a:r>
              <a:rPr lang="en-US" b="1">
                <a:solidFill>
                  <a:srgbClr val="FB9F4D"/>
                </a:solidFill>
                <a:cs typeface="Arial" charset="0"/>
              </a:rPr>
              <a:t>You neglected window and balcony locks.</a:t>
            </a:r>
            <a:r>
              <a:rPr lang="en-US">
                <a:solidFill>
                  <a:srgbClr val="99FF99"/>
                </a:solidFill>
                <a:cs typeface="Arial" charset="0"/>
              </a:rPr>
              <a:t> </a:t>
            </a:r>
            <a:endParaRPr lang="en-US"/>
          </a:p>
          <a:p>
            <a:endParaRPr lang="en-US"/>
          </a:p>
          <a:p>
            <a:r>
              <a:rPr lang="en-US"/>
              <a:t>This situation illustrates the principles of awareness and controlling access. You help control access when you check the locks and communications available in the room.</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18B986-D115-4C9B-A44C-CBE639871A2F}" type="slidenum">
              <a:rPr lang="en-US"/>
              <a:pPr/>
              <a:t>67</a:t>
            </a:fld>
            <a:endParaRPr lang="en-US"/>
          </a:p>
        </p:txBody>
      </p:sp>
      <p:sp>
        <p:nvSpPr>
          <p:cNvPr id="295938" name="Rectangle 2"/>
          <p:cNvSpPr>
            <a:spLocks noChangeArrowheads="1" noTextEdit="1"/>
          </p:cNvSpPr>
          <p:nvPr>
            <p:ph type="sldImg"/>
          </p:nvPr>
        </p:nvSpPr>
        <p:spPr>
          <a:xfrm>
            <a:off x="1584325" y="309563"/>
            <a:ext cx="3816350" cy="2862262"/>
          </a:xfrm>
          <a:ln/>
        </p:spPr>
      </p:sp>
      <p:sp>
        <p:nvSpPr>
          <p:cNvPr id="295939" name="Rectangle 3"/>
          <p:cNvSpPr>
            <a:spLocks noGrp="1" noChangeArrowheads="1"/>
          </p:cNvSpPr>
          <p:nvPr>
            <p:ph type="body" idx="1"/>
          </p:nvPr>
        </p:nvSpPr>
        <p:spPr>
          <a:xfrm>
            <a:off x="387350" y="3171825"/>
            <a:ext cx="6210300" cy="5414963"/>
          </a:xfrm>
        </p:spPr>
        <p:txBody>
          <a:bodyPr/>
          <a:lstStyle/>
          <a:p>
            <a:pPr marL="228600" indent="-228600"/>
            <a:r>
              <a:rPr lang="en-US" b="1"/>
              <a:t>Instructor narrative</a:t>
            </a:r>
          </a:p>
          <a:p>
            <a:pPr marL="228600" indent="-228600"/>
            <a:r>
              <a:rPr lang="en-US">
                <a:solidFill>
                  <a:srgbClr val="99FF99"/>
                </a:solidFill>
                <a:cs typeface="Arial" charset="0"/>
              </a:rPr>
              <a:t>After watching some television, you are going out for dinner. On two previous occasions when you used the side entrance to the hotel, you saw the same person standing around. You remember that terrorists secretly observe potential targets to choose targets and plan attacks. How do you leave the hotel? </a:t>
            </a:r>
          </a:p>
          <a:p>
            <a:pPr marL="228600" indent="-228600"/>
            <a:endParaRPr lang="en-US" b="1">
              <a:solidFill>
                <a:srgbClr val="99FF99"/>
              </a:solidFill>
              <a:cs typeface="Arial" charset="0"/>
            </a:endParaRPr>
          </a:p>
          <a:p>
            <a:pPr marL="228600" indent="-228600"/>
            <a:r>
              <a:rPr lang="en-US" b="1">
                <a:solidFill>
                  <a:srgbClr val="99FF99"/>
                </a:solidFill>
                <a:cs typeface="Arial" charset="0"/>
              </a:rPr>
              <a:t>Questions and answers:  Option 3) is the correct answer.</a:t>
            </a:r>
          </a:p>
          <a:p>
            <a:pPr marL="228600" indent="-228600"/>
            <a:endParaRPr lang="en-US"/>
          </a:p>
          <a:p>
            <a:pPr marL="228600" indent="-228600"/>
            <a:r>
              <a:rPr lang="en-US"/>
              <a:t>1) </a:t>
            </a:r>
            <a:r>
              <a:rPr lang="en-US">
                <a:cs typeface="Arial" charset="0"/>
              </a:rPr>
              <a:t>Turn the TV off and leave the hotel through the front door.</a:t>
            </a:r>
            <a:endParaRPr lang="en-US"/>
          </a:p>
          <a:p>
            <a:pPr marL="228600" indent="-228600"/>
            <a:r>
              <a:rPr lang="en-US" b="1">
                <a:solidFill>
                  <a:srgbClr val="FB9F4D"/>
                </a:solidFill>
                <a:cs typeface="Arial" charset="0"/>
              </a:rPr>
              <a:t>While varying your movement in the hotel is a good security measure, you should maintain the appearance that your room is still occupied by leaving the television on.</a:t>
            </a:r>
            <a:r>
              <a:rPr lang="en-US">
                <a:solidFill>
                  <a:srgbClr val="99FF99"/>
                </a:solidFill>
                <a:cs typeface="Arial" charset="0"/>
              </a:rPr>
              <a:t> </a:t>
            </a:r>
            <a:endParaRPr lang="en-US"/>
          </a:p>
          <a:p>
            <a:pPr marL="228600" indent="-228600"/>
            <a:endParaRPr lang="en-US"/>
          </a:p>
          <a:p>
            <a:pPr marL="228600" indent="-228600"/>
            <a:r>
              <a:rPr lang="en-US"/>
              <a:t>2) </a:t>
            </a:r>
            <a:r>
              <a:rPr lang="en-US">
                <a:cs typeface="Arial" charset="0"/>
              </a:rPr>
              <a:t>Turn the TV off and leave the hotel through the side door. </a:t>
            </a:r>
            <a:endParaRPr lang="en-US"/>
          </a:p>
          <a:p>
            <a:pPr marL="228600" indent="-228600"/>
            <a:r>
              <a:rPr lang="en-US" b="1">
                <a:solidFill>
                  <a:srgbClr val="FB9F4D"/>
                </a:solidFill>
                <a:cs typeface="Arial" charset="0"/>
              </a:rPr>
              <a:t>This is incorrect. This reveals that no one is in the room and establishes a pattern that you tend to use the side door. Someone observing you could take advantage of your patterns.</a:t>
            </a:r>
            <a:r>
              <a:rPr lang="en-US">
                <a:solidFill>
                  <a:srgbClr val="99FF99"/>
                </a:solidFill>
                <a:cs typeface="Arial" charset="0"/>
              </a:rPr>
              <a:t> </a:t>
            </a:r>
            <a:endParaRPr lang="en-US"/>
          </a:p>
          <a:p>
            <a:pPr marL="228600" indent="-228600"/>
            <a:endParaRPr lang="en-US"/>
          </a:p>
          <a:p>
            <a:pPr marL="228600" indent="-228600"/>
            <a:r>
              <a:rPr lang="en-US"/>
              <a:t>3) </a:t>
            </a:r>
            <a:r>
              <a:rPr lang="en-US">
                <a:cs typeface="Arial" charset="0"/>
              </a:rPr>
              <a:t>Leave the TV on and leave the hotel through the front door.</a:t>
            </a:r>
          </a:p>
          <a:p>
            <a:pPr marL="228600" indent="-228600"/>
            <a:r>
              <a:rPr lang="en-US" b="1">
                <a:solidFill>
                  <a:srgbClr val="99FF99"/>
                </a:solidFill>
                <a:cs typeface="Arial" charset="0"/>
              </a:rPr>
              <a:t>The correct answer is to leave the TV on and leave through the front door. This foils possible surveillance by maintaining the appearance that someone is still in your room; by varying the way you move around in the hotel you are more unpredictable.</a:t>
            </a:r>
          </a:p>
          <a:p>
            <a:pPr marL="228600" indent="-228600"/>
            <a:endParaRPr lang="en-US" b="1">
              <a:cs typeface="Arial" charset="0"/>
            </a:endParaRPr>
          </a:p>
          <a:p>
            <a:pPr marL="228600" indent="-228600"/>
            <a:r>
              <a:rPr lang="en-US">
                <a:cs typeface="Arial" charset="0"/>
              </a:rPr>
              <a:t>4) Leave the TV on and leave the hotel through the side door.</a:t>
            </a:r>
          </a:p>
          <a:p>
            <a:pPr marL="228600" indent="-228600"/>
            <a:r>
              <a:rPr lang="en-US" b="1"/>
              <a:t>This is incorrect.</a:t>
            </a:r>
            <a:r>
              <a:rPr lang="en-US"/>
              <a:t> </a:t>
            </a:r>
            <a:r>
              <a:rPr lang="en-US" b="1">
                <a:solidFill>
                  <a:srgbClr val="FB9F4D"/>
                </a:solidFill>
                <a:cs typeface="Arial" charset="0"/>
              </a:rPr>
              <a:t>While it is a good idea to maintain the appearance that someone is still in your room, you established a pattern of leaving through the side door. Someone observing you could take advantage of this pattern.</a:t>
            </a:r>
            <a:r>
              <a:rPr lang="en-US">
                <a:solidFill>
                  <a:srgbClr val="FB9F4D"/>
                </a:solidFill>
                <a:cs typeface="Arial" charset="0"/>
              </a:rPr>
              <a:t> </a:t>
            </a:r>
            <a:endParaRPr lang="en-US"/>
          </a:p>
          <a:p>
            <a:pPr marL="228600" indent="-228600"/>
            <a:endParaRPr lang="en-US"/>
          </a:p>
          <a:p>
            <a:pPr marL="228600" indent="-228600"/>
            <a:r>
              <a:rPr lang="en-US"/>
              <a:t>This illustrates the principles of anonymity and unpredictability. By varying your routines, you are less predictable and tend to blend into the activities of the hotel.</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FFE68C-32D4-4866-BA14-B315EE989ADF}" type="slidenum">
              <a:rPr lang="en-US"/>
              <a:pPr/>
              <a:t>68</a:t>
            </a:fld>
            <a:endParaRPr lang="en-US"/>
          </a:p>
        </p:txBody>
      </p:sp>
      <p:sp>
        <p:nvSpPr>
          <p:cNvPr id="297986" name="Rectangle 2"/>
          <p:cNvSpPr>
            <a:spLocks noChangeArrowheads="1" noTextEdit="1"/>
          </p:cNvSpPr>
          <p:nvPr>
            <p:ph type="sldImg"/>
          </p:nvPr>
        </p:nvSpPr>
        <p:spPr>
          <a:xfrm>
            <a:off x="1584325" y="309563"/>
            <a:ext cx="3816350" cy="2862262"/>
          </a:xfrm>
          <a:ln/>
        </p:spPr>
      </p:sp>
      <p:sp>
        <p:nvSpPr>
          <p:cNvPr id="297987" name="Rectangle 3"/>
          <p:cNvSpPr>
            <a:spLocks noGrp="1" noChangeArrowheads="1"/>
          </p:cNvSpPr>
          <p:nvPr>
            <p:ph type="body" idx="1"/>
          </p:nvPr>
        </p:nvSpPr>
        <p:spPr>
          <a:xfrm>
            <a:off x="387350" y="3171825"/>
            <a:ext cx="6210300" cy="5414963"/>
          </a:xfrm>
        </p:spPr>
        <p:txBody>
          <a:bodyPr/>
          <a:lstStyle/>
          <a:p>
            <a:pPr marL="228600" indent="-228600"/>
            <a:r>
              <a:rPr lang="en-US" b="1"/>
              <a:t>Instructor narrative</a:t>
            </a:r>
          </a:p>
          <a:p>
            <a:pPr marL="228600" indent="-228600"/>
            <a:r>
              <a:rPr lang="en-US">
                <a:solidFill>
                  <a:srgbClr val="99FF99"/>
                </a:solidFill>
                <a:cs typeface="Arial" charset="0"/>
              </a:rPr>
              <a:t>After making sure everything is in order, you decide to head down to a nearby restaurant, since you are hungry. You ask for a table inside because the street-side tables are more exposed to possible dangers. The restaurant is busy, and there are several people sitting near you. One friendly stranger starts asking you where you</a:t>
            </a:r>
            <a:r>
              <a:rPr lang="en-US">
                <a:solidFill>
                  <a:srgbClr val="99FF99"/>
                </a:solidFill>
                <a:latin typeface="Times New Roman"/>
                <a:cs typeface="Arial" charset="0"/>
              </a:rPr>
              <a:t>’</a:t>
            </a:r>
            <a:r>
              <a:rPr lang="en-US">
                <a:solidFill>
                  <a:srgbClr val="99FF99"/>
                </a:solidFill>
                <a:cs typeface="Arial" charset="0"/>
              </a:rPr>
              <a:t>re from and what you do. What should you do? </a:t>
            </a:r>
            <a:endParaRPr lang="en-US">
              <a:cs typeface="Arial" charset="0"/>
            </a:endParaRPr>
          </a:p>
          <a:p>
            <a:pPr marL="228600" indent="-228600"/>
            <a:endParaRPr lang="en-US">
              <a:cs typeface="Arial" charset="0"/>
            </a:endParaRPr>
          </a:p>
          <a:p>
            <a:pPr marL="228600" indent="-228600"/>
            <a:r>
              <a:rPr lang="en-US" b="1">
                <a:solidFill>
                  <a:srgbClr val="99FF99"/>
                </a:solidFill>
                <a:cs typeface="Arial" charset="0"/>
              </a:rPr>
              <a:t>Questions and answers: Option 2) is the correct answer.</a:t>
            </a:r>
          </a:p>
          <a:p>
            <a:pPr marL="228600" indent="-228600"/>
            <a:endParaRPr lang="en-US"/>
          </a:p>
          <a:p>
            <a:pPr marL="228600" indent="-228600"/>
            <a:r>
              <a:rPr lang="en-US"/>
              <a:t>1) </a:t>
            </a:r>
            <a:r>
              <a:rPr lang="en-US">
                <a:cs typeface="Arial" charset="0"/>
              </a:rPr>
              <a:t>Don</a:t>
            </a:r>
            <a:r>
              <a:rPr lang="en-US">
                <a:latin typeface="Times New Roman"/>
                <a:cs typeface="Arial" charset="0"/>
              </a:rPr>
              <a:t>’</a:t>
            </a:r>
            <a:r>
              <a:rPr lang="en-US">
                <a:cs typeface="Arial" charset="0"/>
              </a:rPr>
              <a:t>t say anything! Just eat your food and ignore the stranger.</a:t>
            </a:r>
            <a:endParaRPr lang="en-US"/>
          </a:p>
          <a:p>
            <a:pPr marL="228600" indent="-228600"/>
            <a:r>
              <a:rPr lang="en-US" b="1">
                <a:solidFill>
                  <a:srgbClr val="FB9F4D"/>
                </a:solidFill>
                <a:cs typeface="Arial" charset="0"/>
              </a:rPr>
              <a:t>It is not best to say nothing and the stranger. This will just appear rude and will only call attention to you more as you try to ignore the stranger.</a:t>
            </a:r>
            <a:r>
              <a:rPr lang="en-US">
                <a:solidFill>
                  <a:srgbClr val="99FF99"/>
                </a:solidFill>
                <a:cs typeface="Arial" charset="0"/>
              </a:rPr>
              <a:t> </a:t>
            </a:r>
            <a:endParaRPr lang="en-US"/>
          </a:p>
          <a:p>
            <a:pPr marL="228600" indent="-228600"/>
            <a:endParaRPr lang="en-US"/>
          </a:p>
          <a:p>
            <a:pPr marL="228600" indent="-228600"/>
            <a:r>
              <a:rPr lang="en-US"/>
              <a:t>2) </a:t>
            </a:r>
            <a:r>
              <a:rPr lang="en-US">
                <a:cs typeface="Arial" charset="0"/>
              </a:rPr>
              <a:t>Engage in some conversation, but nothing personal or about your purpose here.</a:t>
            </a:r>
            <a:endParaRPr lang="en-US"/>
          </a:p>
          <a:p>
            <a:pPr marL="228600" indent="-228600"/>
            <a:r>
              <a:rPr lang="en-US" b="1">
                <a:solidFill>
                  <a:srgbClr val="99FF99"/>
                </a:solidFill>
                <a:cs typeface="Arial" charset="0"/>
              </a:rPr>
              <a:t>The correct choice is to engage in some conversation, but nothing personal. This will maintain your anonymity without calling more attention to yourself. By being alert and cautious, you may be seen by your acquaintance as a person with high security awareness. While you should not overreact, you should notice when someone is unusually engaging or interested in you.  Keep in mind the incident involving Specialist Edward Pimental, who left a German night club with a young woman he had met inside.  The woman turned out to be a terrorist, and after leaving the night club, led Pimental to an isolated area where he was killed to acquire his military ID.  The next day, a group of terrorists used Pimental’s ID card to access Rheim Main Air Base and detonate a car bomb.</a:t>
            </a:r>
          </a:p>
          <a:p>
            <a:pPr marL="228600" indent="-228600"/>
            <a:endParaRPr lang="en-US" b="1">
              <a:solidFill>
                <a:srgbClr val="99FF99"/>
              </a:solidFill>
              <a:cs typeface="Arial" charset="0"/>
            </a:endParaRPr>
          </a:p>
          <a:p>
            <a:pPr marL="228600" indent="-228600"/>
            <a:endParaRPr lang="en-US" b="1"/>
          </a:p>
          <a:p>
            <a:pPr marL="228600" indent="-228600"/>
            <a:r>
              <a:rPr lang="en-US"/>
              <a:t>3) </a:t>
            </a:r>
            <a:r>
              <a:rPr lang="en-US">
                <a:cs typeface="Arial" charset="0"/>
              </a:rPr>
              <a:t>Relax and enjoy the dinner conversation.</a:t>
            </a:r>
            <a:endParaRPr lang="en-US"/>
          </a:p>
          <a:p>
            <a:pPr marL="228600" indent="-228600"/>
            <a:r>
              <a:rPr lang="en-US" b="1">
                <a:solidFill>
                  <a:srgbClr val="FB9F4D"/>
                </a:solidFill>
                <a:cs typeface="Arial" charset="0"/>
              </a:rPr>
              <a:t>It is not best to just relax and enjoy the dinner conversation. This is incorrect because you are not being alert to the possibility that his interest might signal either criminal or terrorist intent.</a:t>
            </a:r>
            <a:r>
              <a:rPr lang="en-US">
                <a:solidFill>
                  <a:srgbClr val="99FF99"/>
                </a:solidFill>
                <a:cs typeface="Arial" charset="0"/>
              </a:rPr>
              <a:t> </a:t>
            </a:r>
            <a:endParaRPr lang="en-US"/>
          </a:p>
          <a:p>
            <a:pPr marL="228600" indent="-228600"/>
            <a:endParaRPr lang="en-US"/>
          </a:p>
          <a:p>
            <a:pPr marL="228600" indent="-228600"/>
            <a:r>
              <a:rPr lang="en-US"/>
              <a:t>This situation illustrates the principle of remaining anonymous and aware. Avoid identifying yourself as a U.S. Service member and always remain alert to unusual developments in your surroundings. Providing unnecessary details about yourself could increase your vulnerability to a terrorist act. Even if the man in the restaurant is merely a friendly diner, you never know who else might be monitoring your conversation.</a:t>
            </a:r>
          </a:p>
          <a:p>
            <a:pPr marL="228600" indent="-228600"/>
            <a:endParaRPr lang="en-US"/>
          </a:p>
          <a:p>
            <a:pPr marL="228600" indent="-228600"/>
            <a:endParaRPr lang="en-US"/>
          </a:p>
          <a:p>
            <a:pPr marL="228600" indent="-228600"/>
            <a:endParaRPr lang="en-US"/>
          </a:p>
          <a:p>
            <a:pPr marL="228600" indent="-228600"/>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C47818-0DEF-4848-B491-2DDF9D37A3E4}" type="slidenum">
              <a:rPr lang="en-US"/>
              <a:pPr/>
              <a:t>69</a:t>
            </a:fld>
            <a:endParaRPr lang="en-US"/>
          </a:p>
        </p:txBody>
      </p:sp>
      <p:sp>
        <p:nvSpPr>
          <p:cNvPr id="494594" name="Rectangle 2"/>
          <p:cNvSpPr>
            <a:spLocks noChangeArrowheads="1" noTextEdit="1"/>
          </p:cNvSpPr>
          <p:nvPr>
            <p:ph type="sldImg"/>
          </p:nvPr>
        </p:nvSpPr>
        <p:spPr>
          <a:xfrm>
            <a:off x="1508125" y="309563"/>
            <a:ext cx="4125913" cy="3094037"/>
          </a:xfrm>
          <a:ln/>
        </p:spPr>
      </p:sp>
      <p:sp>
        <p:nvSpPr>
          <p:cNvPr id="494595" name="Rectangle 3"/>
          <p:cNvSpPr>
            <a:spLocks noGrp="1" noChangeArrowheads="1"/>
          </p:cNvSpPr>
          <p:nvPr>
            <p:ph type="body" idx="1"/>
          </p:nvPr>
        </p:nvSpPr>
        <p:spPr>
          <a:xfrm>
            <a:off x="311150" y="3403600"/>
            <a:ext cx="6362700" cy="5183188"/>
          </a:xfrm>
        </p:spPr>
        <p:txBody>
          <a:bodyPr/>
          <a:lstStyle/>
          <a:p>
            <a:r>
              <a:rPr lang="en-US" b="1"/>
              <a:t>Instructor narrative</a:t>
            </a:r>
          </a:p>
          <a:p>
            <a:r>
              <a:rPr lang="en-US">
                <a:solidFill>
                  <a:srgbClr val="99FF99"/>
                </a:solidFill>
                <a:cs typeface="Arial" charset="0"/>
              </a:rPr>
              <a:t>You finish dinner and head back to your room.  Thinking about the individual in the restaurant, you decide to eat in the hotel restaurant or use room service next time.  In the lobby, you think you recognize the same individual from the restaurant who seemed overly interested in your purpose in Los Angeles.  You notice that lights in the elevator lobby indicate on which floors the elevator stops.   You know you should take some precaution.  How do you proceed? </a:t>
            </a:r>
          </a:p>
          <a:p>
            <a:endParaRPr lang="en-US" b="1">
              <a:solidFill>
                <a:srgbClr val="99FF99"/>
              </a:solidFill>
              <a:cs typeface="Arial" charset="0"/>
            </a:endParaRPr>
          </a:p>
          <a:p>
            <a:r>
              <a:rPr lang="en-US" b="1">
                <a:solidFill>
                  <a:srgbClr val="99FF99"/>
                </a:solidFill>
                <a:cs typeface="Arial" charset="0"/>
              </a:rPr>
              <a:t>Questions and answers: Option 2 is the correct answer.</a:t>
            </a:r>
          </a:p>
          <a:p>
            <a:endParaRPr lang="en-US"/>
          </a:p>
          <a:p>
            <a:r>
              <a:rPr lang="en-US"/>
              <a:t>1) </a:t>
            </a:r>
            <a:r>
              <a:rPr lang="en-US">
                <a:cs typeface="Arial" charset="0"/>
              </a:rPr>
              <a:t>Approach the stranger to ask the time.  This will allow you to get an accurate physical description, and will let the stranger know that you are alert to his or her behavior.</a:t>
            </a:r>
            <a:endParaRPr lang="en-US"/>
          </a:p>
          <a:p>
            <a:r>
              <a:rPr lang="en-US" b="1">
                <a:solidFill>
                  <a:srgbClr val="FB9F4D"/>
                </a:solidFill>
                <a:cs typeface="Arial" charset="0"/>
              </a:rPr>
              <a:t>This is incorrect because if the individual has hostile intentions, it will put you at greater risk.</a:t>
            </a:r>
            <a:r>
              <a:rPr lang="en-US">
                <a:solidFill>
                  <a:srgbClr val="99FF99"/>
                </a:solidFill>
                <a:cs typeface="Arial" charset="0"/>
              </a:rPr>
              <a:t> </a:t>
            </a:r>
            <a:endParaRPr lang="en-US"/>
          </a:p>
          <a:p>
            <a:endParaRPr lang="en-US"/>
          </a:p>
          <a:p>
            <a:r>
              <a:rPr lang="en-US"/>
              <a:t>2) </a:t>
            </a:r>
            <a:r>
              <a:rPr lang="en-US">
                <a:cs typeface="Arial" charset="0"/>
              </a:rPr>
              <a:t>Stop at a secure, public area of the hotel (gift shop, restaurant) for a few minutes.  If the individual is still there, go to the front desk and report the stranger; then, take an indirect route to your room.  Inform your unit security officer of the possible surveillance and provide a description of the individual.</a:t>
            </a:r>
            <a:endParaRPr lang="en-US"/>
          </a:p>
          <a:p>
            <a:r>
              <a:rPr lang="en-US" b="1">
                <a:solidFill>
                  <a:srgbClr val="FB9F4D"/>
                </a:solidFill>
                <a:cs typeface="Arial" charset="0"/>
              </a:rPr>
              <a:t>The correct choice is to report it to hotel management.  You are less vulnerable with an escort.  Take an indirect route to your room by riding an elevator to a wrong floor, then take another elevator or stairs to the correct floor.  This conceals your floor to an observer in the lobby.  If you believe the person is a threat, do not ignore your instincts.  By reporting the suspicious person, you may deter a crime.  Informing your unit security officer is good teamwork.</a:t>
            </a:r>
            <a:r>
              <a:rPr lang="en-US">
                <a:solidFill>
                  <a:srgbClr val="99FF99"/>
                </a:solidFill>
                <a:cs typeface="Arial" charset="0"/>
              </a:rPr>
              <a:t> </a:t>
            </a:r>
            <a:endParaRPr lang="en-US"/>
          </a:p>
          <a:p>
            <a:endParaRPr lang="en-US"/>
          </a:p>
          <a:p>
            <a:r>
              <a:rPr lang="en-US"/>
              <a:t>3) </a:t>
            </a:r>
            <a:r>
              <a:rPr lang="en-US">
                <a:cs typeface="Arial" charset="0"/>
              </a:rPr>
              <a:t>Avoid the individual in the lobby, and take the elevator directly to your floor.  Inform your unit security officer of the possible surveillance and provide a description of the individual.</a:t>
            </a:r>
            <a:endParaRPr lang="en-US"/>
          </a:p>
          <a:p>
            <a:r>
              <a:rPr lang="en-US" b="1">
                <a:solidFill>
                  <a:srgbClr val="99FF99"/>
                </a:solidFill>
                <a:cs typeface="Arial" charset="0"/>
              </a:rPr>
              <a:t>This is incorrect because you assume this individual has no hostile intent.  By not acting you open yourself and others to greater risk.</a:t>
            </a:r>
          </a:p>
          <a:p>
            <a:endParaRPr lang="en-US" b="1"/>
          </a:p>
          <a:p>
            <a:r>
              <a:rPr lang="en-US"/>
              <a:t>This illustrates the themes of being aware, being unpredictable and being a team player. You should vary your pattern of movements in the hotel and be aware that someone could be watching you to find out what room you are in.  By letting the front desk know of the developing situation you are providing hotel security the opportunity to assist you.</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A275EC-78D5-416C-BCCA-5DAF21616CAC}" type="slidenum">
              <a:rPr lang="en-US"/>
              <a:pPr/>
              <a:t>7</a:t>
            </a:fld>
            <a:endParaRPr lang="en-US"/>
          </a:p>
        </p:txBody>
      </p:sp>
      <p:sp>
        <p:nvSpPr>
          <p:cNvPr id="84994" name="Rectangle 2"/>
          <p:cNvSpPr>
            <a:spLocks noChangeArrowheads="1" noTextEdit="1"/>
          </p:cNvSpPr>
          <p:nvPr>
            <p:ph type="sldImg"/>
          </p:nvPr>
        </p:nvSpPr>
        <p:spPr bwMode="auto">
          <a:xfrm>
            <a:off x="1531938" y="309563"/>
            <a:ext cx="3921125" cy="2940050"/>
          </a:xfrm>
          <a:prstGeom prst="rect">
            <a:avLst/>
          </a:prstGeom>
          <a:solidFill>
            <a:srgbClr val="FFFFFF"/>
          </a:solidFill>
          <a:ln>
            <a:solidFill>
              <a:srgbClr val="000000"/>
            </a:solidFill>
            <a:miter lim="800000"/>
            <a:headEnd/>
            <a:tailEnd/>
          </a:ln>
        </p:spPr>
      </p:sp>
      <p:sp>
        <p:nvSpPr>
          <p:cNvPr id="84995" name="Rectangle 3"/>
          <p:cNvSpPr>
            <a:spLocks noChangeArrowheads="1"/>
          </p:cNvSpPr>
          <p:nvPr>
            <p:ph type="body" idx="1"/>
          </p:nvPr>
        </p:nvSpPr>
        <p:spPr bwMode="auto">
          <a:xfrm>
            <a:off x="387350" y="3327400"/>
            <a:ext cx="6210300" cy="5259388"/>
          </a:xfrm>
          <a:prstGeom prst="rect">
            <a:avLst/>
          </a:prstGeom>
          <a:solidFill>
            <a:srgbClr val="FFFFFF"/>
          </a:solidFill>
          <a:ln>
            <a:solidFill>
              <a:srgbClr val="000000"/>
            </a:solidFill>
            <a:miter lim="800000"/>
            <a:headEnd/>
            <a:tailEnd/>
          </a:ln>
        </p:spPr>
        <p:txBody>
          <a:bodyPr lIns="92958" tIns="46479" rIns="92958" bIns="46479"/>
          <a:lstStyle/>
          <a:p>
            <a:r>
              <a:rPr lang="en-US">
                <a:cs typeface="Arial" charset="0"/>
              </a:rPr>
              <a:t>Terrorism is the calculated use of violence or the threat of violence to inculcate fear, intended to coerce or to intimidate governments or societies in the pursuit of goals that are generally political, religious, or ideological.</a:t>
            </a:r>
          </a:p>
          <a:p>
            <a:endParaRPr lang="en-US">
              <a:cs typeface="Arial" charset="0"/>
            </a:endParaRPr>
          </a:p>
          <a:p>
            <a:r>
              <a:rPr lang="en-US">
                <a:cs typeface="Arial" charset="0"/>
              </a:rPr>
              <a:t>There are eight factors you should consider to understand the threat in your environment. Here are the first four factors.</a:t>
            </a:r>
          </a:p>
          <a:p>
            <a:endParaRPr lang="en-US"/>
          </a:p>
          <a:p>
            <a:r>
              <a:rPr lang="en-US"/>
              <a:t>The first factor to consider is whether there are any known groups in your vicinity. The Department of State publishes an annual report identifying terrorist groups and describing their actions against Americans. You should also ask your antiterrorism officer or your chain of command for information on terrorist groups in your area. What other sources of information could you use? Be alert to news stories in the paper, on radio, or on television. If you hear of violent groups or unexplained violent acts, consider the other factors on this slide. Who were the victims? What is the level of violence? How active is the group?  </a:t>
            </a:r>
          </a:p>
          <a:p>
            <a:endParaRPr lang="en-US"/>
          </a:p>
          <a:p>
            <a:r>
              <a:rPr lang="en-US">
                <a:cs typeface="Arial" charset="0"/>
              </a:rPr>
              <a:t>If you make a point of thinking about these factors, you will be better prepared for the potential risks you face. </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3B477B-A86E-4871-8C0D-E2C1601F180A}" type="slidenum">
              <a:rPr lang="en-US"/>
              <a:pPr/>
              <a:t>70</a:t>
            </a:fld>
            <a:endParaRPr lang="en-US"/>
          </a:p>
        </p:txBody>
      </p:sp>
      <p:sp>
        <p:nvSpPr>
          <p:cNvPr id="508930" name="Rectangle 2"/>
          <p:cNvSpPr>
            <a:spLocks noChangeArrowheads="1" noTextEdit="1"/>
          </p:cNvSpPr>
          <p:nvPr>
            <p:ph type="sldImg"/>
          </p:nvPr>
        </p:nvSpPr>
        <p:spPr>
          <a:xfrm>
            <a:off x="1508125" y="309563"/>
            <a:ext cx="4125913" cy="3094037"/>
          </a:xfrm>
          <a:ln/>
        </p:spPr>
      </p:sp>
      <p:sp>
        <p:nvSpPr>
          <p:cNvPr id="508931" name="Rectangle 3"/>
          <p:cNvSpPr>
            <a:spLocks noGrp="1" noChangeArrowheads="1"/>
          </p:cNvSpPr>
          <p:nvPr>
            <p:ph type="body" idx="1"/>
          </p:nvPr>
        </p:nvSpPr>
        <p:spPr>
          <a:xfrm>
            <a:off x="311150" y="3403600"/>
            <a:ext cx="6362700" cy="5183188"/>
          </a:xfrm>
        </p:spPr>
        <p:txBody>
          <a:bodyPr/>
          <a:lstStyle/>
          <a:p>
            <a:r>
              <a:rPr lang="en-US"/>
              <a:t>We will examine these specific situations.</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FF6A5A-AF14-4968-8179-63BA218FE04C}" type="slidenum">
              <a:rPr lang="en-US"/>
              <a:pPr/>
              <a:t>71</a:t>
            </a:fld>
            <a:endParaRPr lang="en-US"/>
          </a:p>
        </p:txBody>
      </p:sp>
      <p:sp>
        <p:nvSpPr>
          <p:cNvPr id="510978" name="Rectangle 2"/>
          <p:cNvSpPr>
            <a:spLocks noChangeArrowheads="1" noTextEdit="1"/>
          </p:cNvSpPr>
          <p:nvPr>
            <p:ph type="sldImg"/>
          </p:nvPr>
        </p:nvSpPr>
        <p:spPr>
          <a:xfrm>
            <a:off x="1508125" y="309563"/>
            <a:ext cx="4125913" cy="3094037"/>
          </a:xfrm>
          <a:ln/>
        </p:spPr>
      </p:sp>
      <p:sp>
        <p:nvSpPr>
          <p:cNvPr id="510979" name="Rectangle 3"/>
          <p:cNvSpPr>
            <a:spLocks noGrp="1" noChangeArrowheads="1"/>
          </p:cNvSpPr>
          <p:nvPr>
            <p:ph type="body" idx="1"/>
          </p:nvPr>
        </p:nvSpPr>
        <p:spPr>
          <a:xfrm>
            <a:off x="311150" y="3403600"/>
            <a:ext cx="6362700" cy="5183188"/>
          </a:xfrm>
        </p:spPr>
        <p:txBody>
          <a:bodyPr/>
          <a:lstStyle/>
          <a:p>
            <a:r>
              <a:rPr lang="en-US" b="1"/>
              <a:t>Instructor narrative</a:t>
            </a:r>
          </a:p>
          <a:p>
            <a:r>
              <a:rPr lang="en-US">
                <a:solidFill>
                  <a:srgbClr val="99FF99"/>
                </a:solidFill>
                <a:cs typeface="Arial" charset="0"/>
              </a:rPr>
              <a:t>After having breakfast in your room the next morning, you go to the parking garage to get your vehicle.  You remember that the parking garage is not secure; anyone can have access to it.  Looking at your watch, you see you are running a few minutes late, but you wisely decide to inspect your car.  What do you do first? </a:t>
            </a:r>
          </a:p>
          <a:p>
            <a:endParaRPr lang="en-US" b="1">
              <a:solidFill>
                <a:srgbClr val="99FF99"/>
              </a:solidFill>
              <a:cs typeface="Arial" charset="0"/>
            </a:endParaRPr>
          </a:p>
          <a:p>
            <a:r>
              <a:rPr lang="en-US" b="1">
                <a:solidFill>
                  <a:srgbClr val="99FF99"/>
                </a:solidFill>
                <a:cs typeface="Arial" charset="0"/>
              </a:rPr>
              <a:t>Questions and answers: Option 3 is the correct answer.</a:t>
            </a:r>
          </a:p>
          <a:p>
            <a:endParaRPr lang="en-US"/>
          </a:p>
          <a:p>
            <a:r>
              <a:rPr lang="en-US"/>
              <a:t>1) </a:t>
            </a:r>
            <a:r>
              <a:rPr lang="en-US">
                <a:cs typeface="Arial" charset="0"/>
              </a:rPr>
              <a:t>Carefully inspect the exterior, but since the car was locked it is not necessary to examine the interior, trunk, engine, or fuel door.</a:t>
            </a:r>
          </a:p>
          <a:p>
            <a:r>
              <a:rPr lang="en-US" b="1">
                <a:solidFill>
                  <a:srgbClr val="FB9F4D"/>
                </a:solidFill>
                <a:cs typeface="Arial" charset="0"/>
              </a:rPr>
              <a:t>Your inspection did not include the interior, trunk, engine and fuel door because the car had been locked.  This is incorrect because the car locks can be defeated.</a:t>
            </a:r>
            <a:r>
              <a:rPr lang="en-US">
                <a:solidFill>
                  <a:srgbClr val="99FF99"/>
                </a:solidFill>
                <a:cs typeface="Arial" charset="0"/>
              </a:rPr>
              <a:t> </a:t>
            </a:r>
            <a:endParaRPr lang="en-US">
              <a:cs typeface="Arial" charset="0"/>
            </a:endParaRPr>
          </a:p>
          <a:p>
            <a:endParaRPr lang="en-US">
              <a:cs typeface="Arial" charset="0"/>
            </a:endParaRPr>
          </a:p>
          <a:p>
            <a:r>
              <a:rPr lang="en-US">
                <a:cs typeface="Arial" charset="0"/>
              </a:rPr>
              <a:t>2) Open the engine compartment and trunk to inspect hidden spaces thoroughly.  Alert the hotel manager if any evidence of tampering is found.</a:t>
            </a:r>
          </a:p>
          <a:p>
            <a:r>
              <a:rPr lang="en-US" b="1">
                <a:solidFill>
                  <a:srgbClr val="FB9F4D"/>
                </a:solidFill>
                <a:cs typeface="Arial" charset="0"/>
              </a:rPr>
              <a:t>This is incorrect because you might disturb an explosive device you could detect with an exterior, visual inspection.</a:t>
            </a:r>
            <a:endParaRPr lang="en-US">
              <a:cs typeface="Arial" charset="0"/>
            </a:endParaRPr>
          </a:p>
          <a:p>
            <a:endParaRPr lang="en-US">
              <a:cs typeface="Arial" charset="0"/>
            </a:endParaRPr>
          </a:p>
          <a:p>
            <a:r>
              <a:rPr lang="en-US">
                <a:cs typeface="Arial" charset="0"/>
              </a:rPr>
              <a:t>3) Without touching the car, inspect the exterior to include wheel wells and undercarriage.  Alert the hotel manager or police immediately if you find any sign of tampering.</a:t>
            </a:r>
          </a:p>
          <a:p>
            <a:r>
              <a:rPr lang="en-US" b="1">
                <a:solidFill>
                  <a:srgbClr val="99FF99"/>
                </a:solidFill>
                <a:cs typeface="Arial" charset="0"/>
              </a:rPr>
              <a:t>The correct procedure is to inspect the exterior first without touching it (including undercarriage and wheel wells) to avoid disturbing a bomb you might detect visually.  Then, open and inspect the interior, engine compartment, fuel door, and trunk.  Look for any evidence of tampering such as unusual wires, boxes, metal pipes, cut wire insulation, or wire clippings.  Alert the hotel manager or police immediately if you find any evidence of tampering.</a:t>
            </a:r>
          </a:p>
          <a:p>
            <a:endParaRPr lang="en-US" b="1">
              <a:cs typeface="Arial" charset="0"/>
            </a:endParaRPr>
          </a:p>
          <a:p>
            <a:r>
              <a:rPr lang="en-US">
                <a:cs typeface="Arial" charset="0"/>
              </a:rPr>
              <a:t>Taking the time to inspect your car for tampering illustrates the theme of being aware. A terrorist who sees that you routinely perform good vehicle inspections may see you as a harder target. This could save your life.  Involving hotel management and local authorities at the first sign of tampering identifies you as a team player.</a:t>
            </a:r>
          </a:p>
          <a:p>
            <a:endParaRPr lang="en-US">
              <a:cs typeface="Arial"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A92660-F595-4AEB-B2B4-9DC947CE3C5A}" type="slidenum">
              <a:rPr lang="en-US"/>
              <a:pPr/>
              <a:t>72</a:t>
            </a:fld>
            <a:endParaRPr lang="en-US"/>
          </a:p>
        </p:txBody>
      </p:sp>
      <p:sp>
        <p:nvSpPr>
          <p:cNvPr id="513026" name="Rectangle 2"/>
          <p:cNvSpPr>
            <a:spLocks noChangeArrowheads="1" noTextEdit="1"/>
          </p:cNvSpPr>
          <p:nvPr>
            <p:ph type="sldImg"/>
          </p:nvPr>
        </p:nvSpPr>
        <p:spPr>
          <a:xfrm>
            <a:off x="1508125" y="309563"/>
            <a:ext cx="4125913" cy="3094037"/>
          </a:xfrm>
          <a:ln/>
        </p:spPr>
      </p:sp>
      <p:sp>
        <p:nvSpPr>
          <p:cNvPr id="513027" name="Rectangle 3"/>
          <p:cNvSpPr>
            <a:spLocks noGrp="1" noChangeArrowheads="1"/>
          </p:cNvSpPr>
          <p:nvPr>
            <p:ph type="body" idx="1"/>
          </p:nvPr>
        </p:nvSpPr>
        <p:spPr>
          <a:xfrm>
            <a:off x="311150" y="3403600"/>
            <a:ext cx="6362700" cy="5183188"/>
          </a:xfrm>
        </p:spPr>
        <p:txBody>
          <a:bodyPr/>
          <a:lstStyle/>
          <a:p>
            <a:pPr marL="228600" indent="-228600"/>
            <a:r>
              <a:rPr lang="en-US" b="1"/>
              <a:t>Instructor narrative</a:t>
            </a:r>
          </a:p>
          <a:p>
            <a:pPr marL="228600" indent="-228600"/>
            <a:r>
              <a:rPr lang="en-US">
                <a:solidFill>
                  <a:srgbClr val="99FF99"/>
                </a:solidFill>
                <a:cs typeface="Arial" charset="0"/>
              </a:rPr>
              <a:t>There appears to be a box stuffed behind one of the rear wheels of your rental car. What do you do? </a:t>
            </a:r>
          </a:p>
          <a:p>
            <a:pPr marL="228600" indent="-228600"/>
            <a:endParaRPr lang="en-US" b="1">
              <a:solidFill>
                <a:srgbClr val="99FF99"/>
              </a:solidFill>
              <a:cs typeface="Arial" charset="0"/>
            </a:endParaRPr>
          </a:p>
          <a:p>
            <a:pPr marL="228600" indent="-228600"/>
            <a:r>
              <a:rPr lang="en-US" b="1">
                <a:solidFill>
                  <a:srgbClr val="99FF99"/>
                </a:solidFill>
                <a:cs typeface="Arial" charset="0"/>
              </a:rPr>
              <a:t>Questions and answers: Option 2 is the correct answer.</a:t>
            </a:r>
          </a:p>
          <a:p>
            <a:pPr marL="228600" indent="-228600"/>
            <a:endParaRPr lang="en-US"/>
          </a:p>
          <a:p>
            <a:pPr marL="228600" indent="-228600"/>
            <a:r>
              <a:rPr lang="en-US"/>
              <a:t>1) </a:t>
            </a:r>
            <a:r>
              <a:rPr lang="en-US">
                <a:cs typeface="Arial" charset="0"/>
              </a:rPr>
              <a:t>Carefully remove the box and call the police to confiscate it.</a:t>
            </a:r>
          </a:p>
          <a:p>
            <a:pPr marL="228600" indent="-228600"/>
            <a:r>
              <a:rPr lang="en-US" b="1">
                <a:solidFill>
                  <a:srgbClr val="FB9F4D"/>
                </a:solidFill>
                <a:cs typeface="Arial" charset="0"/>
              </a:rPr>
              <a:t>Trying to remove the box yourself is a very bad option. If it is a bomb, it would be too late to call the police to confiscate it. By handling the box yourself, you could accidentally detonate an improvised explosive device contained in it, wounding or killing yourself.</a:t>
            </a:r>
            <a:endParaRPr lang="en-US">
              <a:cs typeface="Arial" charset="0"/>
            </a:endParaRPr>
          </a:p>
          <a:p>
            <a:pPr marL="228600" indent="-228600"/>
            <a:endParaRPr lang="en-US">
              <a:cs typeface="Arial" charset="0"/>
            </a:endParaRPr>
          </a:p>
          <a:p>
            <a:pPr marL="228600" indent="-228600"/>
            <a:r>
              <a:rPr lang="en-US">
                <a:cs typeface="Arial" charset="0"/>
              </a:rPr>
              <a:t>2) Tell the hotel staff that someone has tampered with your vehicle, and have them contact the authorities.</a:t>
            </a:r>
          </a:p>
          <a:p>
            <a:pPr marL="228600" indent="-228600"/>
            <a:r>
              <a:rPr lang="en-US" b="1">
                <a:solidFill>
                  <a:srgbClr val="99FF99"/>
                </a:solidFill>
                <a:cs typeface="Arial" charset="0"/>
              </a:rPr>
              <a:t>The correct choice is to tell the hotel staff that someone has tampered with your vehicle. They will use the appropriate procedures for dealing with a potential bomb threat. You are being a good team player by contacting proper authorities and you ensure that this possible improvised explosive device injures no one.</a:t>
            </a:r>
          </a:p>
          <a:p>
            <a:pPr marL="228600" indent="-228600"/>
            <a:endParaRPr lang="en-US" b="1">
              <a:cs typeface="Arial" charset="0"/>
            </a:endParaRPr>
          </a:p>
          <a:p>
            <a:pPr marL="228600" indent="-228600"/>
            <a:r>
              <a:rPr lang="en-US">
                <a:cs typeface="Arial" charset="0"/>
              </a:rPr>
              <a:t>3) Perform a careful inspection of the box, looking for protruding wires and oil spots.</a:t>
            </a:r>
            <a:endParaRPr lang="en-US"/>
          </a:p>
          <a:p>
            <a:pPr marL="228600" indent="-228600"/>
            <a:r>
              <a:rPr lang="en-US" b="1">
                <a:solidFill>
                  <a:srgbClr val="FB9F4D"/>
                </a:solidFill>
                <a:cs typeface="Arial" charset="0"/>
              </a:rPr>
              <a:t>This is wrong because you should immediately get away from the potential explosive.  The absence of protruding wires and oil spots does not guarantee it is not a bomb.</a:t>
            </a:r>
            <a:r>
              <a:rPr lang="en-US">
                <a:solidFill>
                  <a:srgbClr val="99FF99"/>
                </a:solidFill>
                <a:cs typeface="Arial" charset="0"/>
              </a:rPr>
              <a:t> </a:t>
            </a:r>
            <a:endParaRPr lang="en-US">
              <a:cs typeface="Arial" charset="0"/>
            </a:endParaRPr>
          </a:p>
          <a:p>
            <a:pPr marL="228600" indent="-228600"/>
            <a:endParaRPr lang="en-US">
              <a:cs typeface="Arial" charset="0"/>
            </a:endParaRPr>
          </a:p>
          <a:p>
            <a:pPr marL="228600" indent="-228600"/>
            <a:r>
              <a:rPr lang="en-US">
                <a:cs typeface="Arial" charset="0"/>
              </a:rPr>
              <a:t>This situation illustrates the themes of being aware and being a team player. By alerting the hotel staff and getting the police involved, you are possibly protecting other innocent individuals. Don</a:t>
            </a:r>
            <a:r>
              <a:rPr lang="en-US">
                <a:latin typeface="Times New Roman"/>
                <a:cs typeface="Arial" charset="0"/>
              </a:rPr>
              <a:t>’</a:t>
            </a:r>
            <a:r>
              <a:rPr lang="en-US">
                <a:cs typeface="Arial" charset="0"/>
              </a:rPr>
              <a:t>t touch an apparent improvised explosive device, but be a team player and make sure it does not threaten anyone else either.  You are being aware because you are taking the time to perform a vehicle inspection, without which, you would not have discovered the package.</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0C4A1A-C1C6-4DED-AAD5-9D55C34C1FEE}" type="slidenum">
              <a:rPr lang="en-US"/>
              <a:pPr/>
              <a:t>73</a:t>
            </a:fld>
            <a:endParaRPr lang="en-US"/>
          </a:p>
        </p:txBody>
      </p:sp>
      <p:sp>
        <p:nvSpPr>
          <p:cNvPr id="515074" name="Rectangle 2"/>
          <p:cNvSpPr>
            <a:spLocks noChangeArrowheads="1" noTextEdit="1"/>
          </p:cNvSpPr>
          <p:nvPr>
            <p:ph type="sldImg"/>
          </p:nvPr>
        </p:nvSpPr>
        <p:spPr>
          <a:xfrm>
            <a:off x="1508125" y="309563"/>
            <a:ext cx="4125913" cy="3094037"/>
          </a:xfrm>
          <a:ln/>
        </p:spPr>
      </p:sp>
      <p:sp>
        <p:nvSpPr>
          <p:cNvPr id="515075" name="Rectangle 3"/>
          <p:cNvSpPr>
            <a:spLocks noGrp="1" noChangeArrowheads="1"/>
          </p:cNvSpPr>
          <p:nvPr>
            <p:ph type="body" idx="1"/>
          </p:nvPr>
        </p:nvSpPr>
        <p:spPr>
          <a:xfrm>
            <a:off x="311150" y="3403600"/>
            <a:ext cx="6362700" cy="5183188"/>
          </a:xfrm>
        </p:spPr>
        <p:txBody>
          <a:bodyPr/>
          <a:lstStyle/>
          <a:p>
            <a:pPr marL="228600" indent="-228600"/>
            <a:r>
              <a:rPr lang="en-US" b="1"/>
              <a:t>Instructor narrative</a:t>
            </a:r>
          </a:p>
          <a:p>
            <a:pPr marL="228600" indent="-228600"/>
            <a:r>
              <a:rPr lang="en-US">
                <a:solidFill>
                  <a:srgbClr val="99FF99"/>
                </a:solidFill>
                <a:cs typeface="Arial" charset="0"/>
              </a:rPr>
              <a:t>The police bomb squad removed the shoebox under your car and found a smoke grenade with the pin pulled so it would discharge when you moved the car.  Though it might not have caused any harm, it was clearly a malicious act and suggests that you are being targeted.  What precautions do you take to protect yourself?</a:t>
            </a:r>
          </a:p>
          <a:p>
            <a:pPr marL="228600" indent="-228600"/>
            <a:endParaRPr lang="en-US" b="1">
              <a:solidFill>
                <a:srgbClr val="99FF99"/>
              </a:solidFill>
              <a:cs typeface="Arial" charset="0"/>
            </a:endParaRPr>
          </a:p>
          <a:p>
            <a:pPr marL="228600" indent="-228600"/>
            <a:r>
              <a:rPr lang="en-US" b="1">
                <a:solidFill>
                  <a:srgbClr val="99FF99"/>
                </a:solidFill>
                <a:cs typeface="Arial" charset="0"/>
              </a:rPr>
              <a:t>Questions and answers: Option 1 is the correct answer.</a:t>
            </a:r>
          </a:p>
          <a:p>
            <a:pPr marL="228600" indent="-228600"/>
            <a:endParaRPr lang="en-US"/>
          </a:p>
          <a:p>
            <a:pPr marL="228600" indent="-228600"/>
            <a:r>
              <a:rPr lang="en-US"/>
              <a:t>1) </a:t>
            </a:r>
            <a:r>
              <a:rPr lang="en-US">
                <a:cs typeface="Arial" charset="0"/>
              </a:rPr>
              <a:t>Request the bomb squad inspect your car, then inform base security of the incident, change to a different hotel, and trade in your rental car for a different one.</a:t>
            </a:r>
          </a:p>
          <a:p>
            <a:pPr marL="228600" indent="-228600"/>
            <a:r>
              <a:rPr lang="en-US" b="1">
                <a:solidFill>
                  <a:srgbClr val="99FF99"/>
                </a:solidFill>
                <a:cs typeface="Arial" charset="0"/>
              </a:rPr>
              <a:t>The correct action was to ask the bomb squad to inspect your car, then grab your belongings and drive to the base using a different route.  The base is your safest environment.  There you can inform base security of the incident, change to a different hotel, and trade in your rental car for a different one.  This provides maximum immediate security, and by changing hotels and cars you may foil someone performing surveillance against you.</a:t>
            </a:r>
          </a:p>
          <a:p>
            <a:pPr marL="228600" indent="-228600"/>
            <a:endParaRPr lang="en-US" b="1">
              <a:cs typeface="Arial" charset="0"/>
            </a:endParaRPr>
          </a:p>
          <a:p>
            <a:pPr marL="228600" indent="-228600"/>
            <a:r>
              <a:rPr lang="en-US">
                <a:cs typeface="Arial" charset="0"/>
              </a:rPr>
              <a:t>2) Stay at the hotel until an armored car can be sent from the base to pick you up.</a:t>
            </a:r>
          </a:p>
          <a:p>
            <a:pPr marL="228600" indent="-228600"/>
            <a:r>
              <a:rPr lang="en-US" b="1">
                <a:solidFill>
                  <a:srgbClr val="FB9F4D"/>
                </a:solidFill>
                <a:cs typeface="Arial" charset="0"/>
              </a:rPr>
              <a:t>This is not best because you are remaining at an insecure location where you have been targeted.</a:t>
            </a:r>
            <a:r>
              <a:rPr lang="en-US">
                <a:solidFill>
                  <a:srgbClr val="99FF99"/>
                </a:solidFill>
                <a:cs typeface="Arial" charset="0"/>
              </a:rPr>
              <a:t> </a:t>
            </a:r>
            <a:endParaRPr lang="en-US">
              <a:cs typeface="Arial" charset="0"/>
            </a:endParaRPr>
          </a:p>
          <a:p>
            <a:pPr marL="228600" indent="-228600"/>
            <a:endParaRPr lang="en-US">
              <a:cs typeface="Arial" charset="0"/>
            </a:endParaRPr>
          </a:p>
          <a:p>
            <a:pPr marL="228600" indent="-228600"/>
            <a:r>
              <a:rPr lang="en-US">
                <a:cs typeface="Arial" charset="0"/>
              </a:rPr>
              <a:t>3) Drive immediately to the base using a different route than the day before.</a:t>
            </a:r>
            <a:endParaRPr lang="en-US"/>
          </a:p>
          <a:p>
            <a:pPr marL="228600" indent="-228600"/>
            <a:r>
              <a:rPr lang="en-US" b="1">
                <a:solidFill>
                  <a:srgbClr val="FB9F4D"/>
                </a:solidFill>
                <a:cs typeface="Arial" charset="0"/>
              </a:rPr>
              <a:t>Although the base is a more secure environment, this is not the best decision because you can do more to reduce your visibility to the terrorists.</a:t>
            </a:r>
            <a:r>
              <a:rPr lang="en-US">
                <a:solidFill>
                  <a:srgbClr val="99FF99"/>
                </a:solidFill>
                <a:cs typeface="Arial" charset="0"/>
              </a:rPr>
              <a:t> </a:t>
            </a:r>
            <a:endParaRPr lang="en-US">
              <a:cs typeface="Arial" charset="0"/>
            </a:endParaRPr>
          </a:p>
          <a:p>
            <a:pPr marL="228600" indent="-228600"/>
            <a:endParaRPr lang="en-US">
              <a:cs typeface="Arial" charset="0"/>
            </a:endParaRPr>
          </a:p>
          <a:p>
            <a:pPr marL="228600" indent="-228600"/>
            <a:r>
              <a:rPr lang="en-US">
                <a:cs typeface="Arial" charset="0"/>
              </a:rPr>
              <a:t>This decision illustrates the themes of being anonymous, of being unpredictable and being a team player. By changing hotels and getting a different rental car, you are making it harder for terrorist to observe your routine patterns and activities, as well as reestablishing your anonymity. Getting the installation security office involved not only aids in protecting you, but also ensures that you are being a good team player by informing your chain of command.</a:t>
            </a:r>
          </a:p>
          <a:p>
            <a:pPr marL="228600" indent="-228600"/>
            <a:endParaRPr lang="en-US">
              <a:cs typeface="Arial" charset="0"/>
            </a:endParaRPr>
          </a:p>
          <a:p>
            <a:pPr marL="228600" indent="-228600"/>
            <a:endParaRPr lang="en-US">
              <a:cs typeface="Arial" charset="0"/>
            </a:endParaRPr>
          </a:p>
          <a:p>
            <a:pPr marL="228600" indent="-228600"/>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D86E67-044F-43F1-BF46-53804FF55793}" type="slidenum">
              <a:rPr lang="en-US"/>
              <a:pPr/>
              <a:t>74</a:t>
            </a:fld>
            <a:endParaRPr lang="en-US"/>
          </a:p>
        </p:txBody>
      </p:sp>
      <p:sp>
        <p:nvSpPr>
          <p:cNvPr id="314370" name="Rectangle 2"/>
          <p:cNvSpPr>
            <a:spLocks noChangeArrowheads="1" noTextEdit="1"/>
          </p:cNvSpPr>
          <p:nvPr>
            <p:ph type="sldImg"/>
          </p:nvPr>
        </p:nvSpPr>
        <p:spPr>
          <a:xfrm>
            <a:off x="1584325" y="309563"/>
            <a:ext cx="3816350" cy="2862262"/>
          </a:xfrm>
          <a:ln/>
        </p:spPr>
      </p:sp>
      <p:sp>
        <p:nvSpPr>
          <p:cNvPr id="314371" name="Rectangle 3"/>
          <p:cNvSpPr>
            <a:spLocks noGrp="1" noChangeArrowheads="1"/>
          </p:cNvSpPr>
          <p:nvPr>
            <p:ph type="body" idx="1"/>
          </p:nvPr>
        </p:nvSpPr>
        <p:spPr>
          <a:xfrm>
            <a:off x="387350" y="3171825"/>
            <a:ext cx="6210300" cy="5414963"/>
          </a:xfrm>
        </p:spPr>
        <p:txBody>
          <a:bodyPr/>
          <a:lstStyle/>
          <a:p>
            <a:r>
              <a:rPr lang="en-US"/>
              <a:t>We will now examine situations concerning hostage survival.</a:t>
            </a:r>
          </a:p>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E09687-27DC-45E6-B539-EED5ABCE8C78}" type="slidenum">
              <a:rPr lang="en-US"/>
              <a:pPr/>
              <a:t>75</a:t>
            </a:fld>
            <a:endParaRPr lang="en-US"/>
          </a:p>
        </p:txBody>
      </p:sp>
      <p:sp>
        <p:nvSpPr>
          <p:cNvPr id="316418" name="Rectangle 2"/>
          <p:cNvSpPr>
            <a:spLocks noChangeArrowheads="1" noTextEdit="1"/>
          </p:cNvSpPr>
          <p:nvPr>
            <p:ph type="sldImg"/>
          </p:nvPr>
        </p:nvSpPr>
        <p:spPr>
          <a:xfrm>
            <a:off x="1584325" y="309563"/>
            <a:ext cx="3816350" cy="2862262"/>
          </a:xfrm>
          <a:ln/>
        </p:spPr>
      </p:sp>
      <p:sp>
        <p:nvSpPr>
          <p:cNvPr id="316419" name="Rectangle 3"/>
          <p:cNvSpPr>
            <a:spLocks noGrp="1" noChangeArrowheads="1"/>
          </p:cNvSpPr>
          <p:nvPr>
            <p:ph type="body" idx="1"/>
          </p:nvPr>
        </p:nvSpPr>
        <p:spPr>
          <a:xfrm>
            <a:off x="387350" y="3171825"/>
            <a:ext cx="6210300" cy="5414963"/>
          </a:xfrm>
        </p:spPr>
        <p:txBody>
          <a:bodyPr/>
          <a:lstStyle/>
          <a:p>
            <a:r>
              <a:rPr lang="en-US"/>
              <a:t>We will examine these specific situations.</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A3FAEF-844F-4270-92CE-61B657822958}" type="slidenum">
              <a:rPr lang="en-US"/>
              <a:pPr/>
              <a:t>76</a:t>
            </a:fld>
            <a:endParaRPr lang="en-US"/>
          </a:p>
        </p:txBody>
      </p:sp>
      <p:sp>
        <p:nvSpPr>
          <p:cNvPr id="517122" name="Rectangle 2"/>
          <p:cNvSpPr>
            <a:spLocks noChangeArrowheads="1" noTextEdit="1"/>
          </p:cNvSpPr>
          <p:nvPr>
            <p:ph type="sldImg"/>
          </p:nvPr>
        </p:nvSpPr>
        <p:spPr>
          <a:xfrm>
            <a:off x="1508125" y="309563"/>
            <a:ext cx="4125913" cy="3094037"/>
          </a:xfrm>
          <a:ln/>
        </p:spPr>
      </p:sp>
      <p:sp>
        <p:nvSpPr>
          <p:cNvPr id="517123" name="Rectangle 3"/>
          <p:cNvSpPr>
            <a:spLocks noGrp="1" noChangeArrowheads="1"/>
          </p:cNvSpPr>
          <p:nvPr>
            <p:ph type="body" idx="1"/>
          </p:nvPr>
        </p:nvSpPr>
        <p:spPr>
          <a:xfrm>
            <a:off x="311150" y="3403600"/>
            <a:ext cx="6362700" cy="5183188"/>
          </a:xfrm>
        </p:spPr>
        <p:txBody>
          <a:bodyPr/>
          <a:lstStyle/>
          <a:p>
            <a:r>
              <a:rPr lang="en-US" b="1"/>
              <a:t>Instructor narrative</a:t>
            </a:r>
          </a:p>
          <a:p>
            <a:r>
              <a:rPr lang="en-US">
                <a:solidFill>
                  <a:srgbClr val="99FF99"/>
                </a:solidFill>
                <a:cs typeface="Arial" charset="0"/>
              </a:rPr>
              <a:t>At your new hotel, you decide to stay in your room to avoid exposure.  But at 9:00 pm, you hear a knock at the door and through the peephole see a person in a hotel staff uniform.  When you ask who it is, a man says he is room service and he has a delivery for you.  You remember you are expecting a fax from your home base, but you wisely decide not to open your door to a stranger.  What do you do?</a:t>
            </a:r>
          </a:p>
          <a:p>
            <a:endParaRPr lang="en-US" b="1">
              <a:solidFill>
                <a:srgbClr val="99FF99"/>
              </a:solidFill>
              <a:cs typeface="Arial" charset="0"/>
            </a:endParaRPr>
          </a:p>
          <a:p>
            <a:r>
              <a:rPr lang="en-US" b="1">
                <a:solidFill>
                  <a:srgbClr val="99FF99"/>
                </a:solidFill>
                <a:cs typeface="Arial" charset="0"/>
              </a:rPr>
              <a:t>Questions and answers: Option 3 is the correct answer.</a:t>
            </a:r>
          </a:p>
          <a:p>
            <a:endParaRPr lang="en-US"/>
          </a:p>
          <a:p>
            <a:r>
              <a:rPr lang="en-US"/>
              <a:t>1) </a:t>
            </a:r>
            <a:r>
              <a:rPr lang="en-US">
                <a:cs typeface="Arial" charset="0"/>
              </a:rPr>
              <a:t>Tell him to leave it outside your door and you will get it in a while.</a:t>
            </a:r>
          </a:p>
          <a:p>
            <a:r>
              <a:rPr lang="en-US" b="1">
                <a:solidFill>
                  <a:srgbClr val="FB9F4D"/>
                </a:solidFill>
                <a:cs typeface="Arial" charset="0"/>
              </a:rPr>
              <a:t>This is incorrect because it leaves the delivery exposed to theft or tampering.  Also, an intruder could simply wait for you to open the door.</a:t>
            </a:r>
            <a:r>
              <a:rPr lang="en-US">
                <a:solidFill>
                  <a:srgbClr val="99FF99"/>
                </a:solidFill>
                <a:cs typeface="Arial" charset="0"/>
              </a:rPr>
              <a:t> </a:t>
            </a:r>
            <a:endParaRPr lang="en-US">
              <a:cs typeface="Arial" charset="0"/>
            </a:endParaRPr>
          </a:p>
          <a:p>
            <a:endParaRPr lang="en-US">
              <a:cs typeface="Arial" charset="0"/>
            </a:endParaRPr>
          </a:p>
          <a:p>
            <a:r>
              <a:rPr lang="en-US">
                <a:cs typeface="Arial" charset="0"/>
              </a:rPr>
              <a:t>2) Tell the person to wait, and then call the hotel front desk to confirm the identity of the hotel employee at your door before receiving the delivery.</a:t>
            </a:r>
          </a:p>
          <a:p>
            <a:r>
              <a:rPr lang="en-US" b="1">
                <a:solidFill>
                  <a:srgbClr val="FB9F4D"/>
                </a:solidFill>
                <a:cs typeface="Arial" charset="0"/>
              </a:rPr>
              <a:t>You chose to call the front desk to confirm the identity of the employee before opening the door.  This is prudent, but it is incorrect because you are still giving a stranger needless access to your room.</a:t>
            </a:r>
            <a:r>
              <a:rPr lang="en-US">
                <a:solidFill>
                  <a:srgbClr val="99FF99"/>
                </a:solidFill>
                <a:cs typeface="Arial" charset="0"/>
              </a:rPr>
              <a:t> </a:t>
            </a:r>
            <a:endParaRPr lang="en-US"/>
          </a:p>
          <a:p>
            <a:endParaRPr lang="en-US"/>
          </a:p>
          <a:p>
            <a:r>
              <a:rPr lang="en-US"/>
              <a:t>3) </a:t>
            </a:r>
            <a:r>
              <a:rPr lang="en-US">
                <a:cs typeface="Arial" charset="0"/>
              </a:rPr>
              <a:t>Tell them to leave it at the front desk and you will get it at your convenience.  Then call the front desk to confirm the package sender and addressee.  If not urgent, get it in the morning.</a:t>
            </a:r>
          </a:p>
          <a:p>
            <a:r>
              <a:rPr lang="en-US" b="1">
                <a:solidFill>
                  <a:srgbClr val="99FF99"/>
                </a:solidFill>
                <a:cs typeface="Arial" charset="0"/>
              </a:rPr>
              <a:t>The correct choice was to tell the person to return it to the front desk.  Then you can call to confirm the delivery addressee and sender, and if not urgent, get it in the morning.  This way you are controlling access to your room and your person.  To preserve your anonymity, do not ask who it is for.</a:t>
            </a:r>
            <a:endParaRPr lang="en-US" b="1">
              <a:cs typeface="Arial" charset="0"/>
            </a:endParaRPr>
          </a:p>
          <a:p>
            <a:endParaRPr lang="en-US" b="1">
              <a:cs typeface="Arial" charset="0"/>
            </a:endParaRPr>
          </a:p>
          <a:p>
            <a:r>
              <a:rPr lang="en-US">
                <a:cs typeface="Arial" charset="0"/>
              </a:rPr>
              <a:t>This situation illustrates the themes of anonymity, awareness, and access control. Think hard before giving access to your room to a stranger and confirm the identity of the visitor. Try to keep your identity and your association with the U.S. military private.  Control access to your room by not opening the door if you do not have to.  In this case, if you receive a package that you do not need immediately, ask them through the door to drop it at the front desk so you can pick it up later.</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212751-DF9B-4486-88BE-9BAF8D6D06C6}" type="slidenum">
              <a:rPr lang="en-US"/>
              <a:pPr/>
              <a:t>77</a:t>
            </a:fld>
            <a:endParaRPr lang="en-US"/>
          </a:p>
        </p:txBody>
      </p:sp>
      <p:sp>
        <p:nvSpPr>
          <p:cNvPr id="519170" name="Rectangle 2"/>
          <p:cNvSpPr>
            <a:spLocks noChangeArrowheads="1" noTextEdit="1"/>
          </p:cNvSpPr>
          <p:nvPr>
            <p:ph type="sldImg"/>
          </p:nvPr>
        </p:nvSpPr>
        <p:spPr>
          <a:xfrm>
            <a:off x="1508125" y="309563"/>
            <a:ext cx="4125913" cy="3094037"/>
          </a:xfrm>
          <a:ln/>
        </p:spPr>
      </p:sp>
      <p:sp>
        <p:nvSpPr>
          <p:cNvPr id="519171" name="Rectangle 3"/>
          <p:cNvSpPr>
            <a:spLocks noGrp="1" noChangeArrowheads="1"/>
          </p:cNvSpPr>
          <p:nvPr>
            <p:ph type="body" idx="1"/>
          </p:nvPr>
        </p:nvSpPr>
        <p:spPr>
          <a:xfrm>
            <a:off x="311150" y="3403600"/>
            <a:ext cx="6362700" cy="5183188"/>
          </a:xfrm>
        </p:spPr>
        <p:txBody>
          <a:bodyPr/>
          <a:lstStyle/>
          <a:p>
            <a:r>
              <a:rPr lang="en-US" b="1"/>
              <a:t>Instructor narrative</a:t>
            </a:r>
          </a:p>
          <a:p>
            <a:r>
              <a:rPr lang="en-US">
                <a:solidFill>
                  <a:srgbClr val="99FF99"/>
                </a:solidFill>
                <a:cs typeface="Arial" charset="0"/>
              </a:rPr>
              <a:t>After a few seconds, you hear the clicking of a key turning in your lock, and before you can respond, the door bursts open. A man steps into the room, pointing a very large handgun at you. What do you do? </a:t>
            </a:r>
            <a:r>
              <a:rPr lang="en-US" sz="1400"/>
              <a:t>How should you respond?</a:t>
            </a:r>
            <a:endParaRPr lang="en-US">
              <a:solidFill>
                <a:srgbClr val="99FF99"/>
              </a:solidFill>
              <a:cs typeface="Arial" charset="0"/>
            </a:endParaRPr>
          </a:p>
          <a:p>
            <a:endParaRPr lang="en-US" b="1">
              <a:solidFill>
                <a:srgbClr val="99FF99"/>
              </a:solidFill>
              <a:cs typeface="Arial" charset="0"/>
            </a:endParaRPr>
          </a:p>
          <a:p>
            <a:r>
              <a:rPr lang="en-US" b="1">
                <a:solidFill>
                  <a:srgbClr val="99FF99"/>
                </a:solidFill>
                <a:cs typeface="Arial" charset="0"/>
              </a:rPr>
              <a:t>Questions and answers: Option 1 is the correct answer.</a:t>
            </a:r>
          </a:p>
          <a:p>
            <a:endParaRPr lang="en-US"/>
          </a:p>
          <a:p>
            <a:r>
              <a:rPr lang="en-US"/>
              <a:t>1) Since you are faced with deadly force, d</a:t>
            </a:r>
            <a:r>
              <a:rPr lang="en-US">
                <a:cs typeface="Arial" charset="0"/>
              </a:rPr>
              <a:t>o not resist as the intruder comes in to search your room and belongings.</a:t>
            </a:r>
          </a:p>
          <a:p>
            <a:r>
              <a:rPr lang="en-US" b="1">
                <a:solidFill>
                  <a:srgbClr val="99FF99"/>
                </a:solidFill>
                <a:cs typeface="Arial" charset="0"/>
              </a:rPr>
              <a:t>The correct choice is to not resist. The best way to stay alive and unhurt at this point is to cooperate with the intruder. Don</a:t>
            </a:r>
            <a:r>
              <a:rPr lang="en-US" b="1">
                <a:solidFill>
                  <a:srgbClr val="99FF99"/>
                </a:solidFill>
                <a:latin typeface="Times New Roman"/>
                <a:cs typeface="Arial" charset="0"/>
              </a:rPr>
              <a:t>’</a:t>
            </a:r>
            <a:r>
              <a:rPr lang="en-US" b="1">
                <a:solidFill>
                  <a:srgbClr val="99FF99"/>
                </a:solidFill>
                <a:cs typeface="Arial" charset="0"/>
              </a:rPr>
              <a:t>t be a dead hero!</a:t>
            </a:r>
          </a:p>
          <a:p>
            <a:endParaRPr lang="en-US" b="1">
              <a:cs typeface="Arial" charset="0"/>
            </a:endParaRPr>
          </a:p>
          <a:p>
            <a:r>
              <a:rPr lang="en-US">
                <a:cs typeface="Arial" charset="0"/>
              </a:rPr>
              <a:t>2) Try to slam the door as quickly and as hard as you can, then duck to the floor.</a:t>
            </a:r>
          </a:p>
          <a:p>
            <a:r>
              <a:rPr lang="en-US" b="1">
                <a:solidFill>
                  <a:srgbClr val="FB9F4D"/>
                </a:solidFill>
                <a:cs typeface="Arial" charset="0"/>
              </a:rPr>
              <a:t>Trying to slam the door on the intruder and ducking is not a good decision, because your opponent has greater firepower and may use deadly force. The handgun should tell you that you cannot immediately struggle against this situation.</a:t>
            </a:r>
            <a:r>
              <a:rPr lang="en-US">
                <a:solidFill>
                  <a:srgbClr val="99FF99"/>
                </a:solidFill>
                <a:cs typeface="Arial" charset="0"/>
              </a:rPr>
              <a:t> </a:t>
            </a:r>
            <a:endParaRPr lang="en-US">
              <a:cs typeface="Arial" charset="0"/>
            </a:endParaRPr>
          </a:p>
          <a:p>
            <a:endParaRPr lang="en-US">
              <a:cs typeface="Arial" charset="0"/>
            </a:endParaRPr>
          </a:p>
          <a:p>
            <a:r>
              <a:rPr lang="en-US">
                <a:cs typeface="Arial" charset="0"/>
              </a:rPr>
              <a:t>3) Grapple with the intruder for control of his weapon.</a:t>
            </a:r>
          </a:p>
          <a:p>
            <a:r>
              <a:rPr lang="en-US" b="1">
                <a:solidFill>
                  <a:srgbClr val="FB9F4D"/>
                </a:solidFill>
                <a:cs typeface="Arial" charset="0"/>
              </a:rPr>
              <a:t>Grappling with the intruder for control of the gun is not a good choice. This is highly risky since your opponent has greater firepower. The handgun should tell you immediately that you cannot struggle against this situation.</a:t>
            </a:r>
            <a:endParaRPr lang="en-US">
              <a:cs typeface="Arial" charset="0"/>
            </a:endParaRPr>
          </a:p>
          <a:p>
            <a:endParaRPr lang="en-US">
              <a:cs typeface="Arial" charset="0"/>
            </a:endParaRPr>
          </a:p>
          <a:p>
            <a:r>
              <a:rPr lang="en-US">
                <a:cs typeface="Arial" charset="0"/>
              </a:rPr>
              <a:t>This situation illustrates the themes of prior planning and being aware when facing deadly force. You should rehearse in your mind what you will do if a dangerous situation occurs. </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5856D4-6CA5-4ED1-ABD3-8586F55C2D9B}" type="slidenum">
              <a:rPr lang="en-US"/>
              <a:pPr/>
              <a:t>78</a:t>
            </a:fld>
            <a:endParaRPr lang="en-US"/>
          </a:p>
        </p:txBody>
      </p:sp>
      <p:sp>
        <p:nvSpPr>
          <p:cNvPr id="521218" name="Rectangle 2"/>
          <p:cNvSpPr>
            <a:spLocks noChangeArrowheads="1" noTextEdit="1"/>
          </p:cNvSpPr>
          <p:nvPr>
            <p:ph type="sldImg"/>
          </p:nvPr>
        </p:nvSpPr>
        <p:spPr>
          <a:xfrm>
            <a:off x="1508125" y="309563"/>
            <a:ext cx="4125913" cy="3094037"/>
          </a:xfrm>
          <a:ln/>
        </p:spPr>
      </p:sp>
      <p:sp>
        <p:nvSpPr>
          <p:cNvPr id="521219" name="Rectangle 3"/>
          <p:cNvSpPr>
            <a:spLocks noGrp="1" noChangeArrowheads="1"/>
          </p:cNvSpPr>
          <p:nvPr>
            <p:ph type="body" idx="1"/>
          </p:nvPr>
        </p:nvSpPr>
        <p:spPr>
          <a:xfrm>
            <a:off x="311150" y="3403600"/>
            <a:ext cx="6362700" cy="5183188"/>
          </a:xfrm>
        </p:spPr>
        <p:txBody>
          <a:bodyPr/>
          <a:lstStyle/>
          <a:p>
            <a:r>
              <a:rPr lang="en-US" b="1"/>
              <a:t>Instructor narrative</a:t>
            </a:r>
          </a:p>
          <a:p>
            <a:r>
              <a:rPr lang="en-US">
                <a:cs typeface="Arial" charset="0"/>
              </a:rPr>
              <a:t>The intruders bind you and the hotel employee, and search your room.  They become excited when they find papers with DoD markings in your briefcase and your military ID in your wallet.  They curse at you, call you an imperialist, and accuse the US of crimes against the developing world.  They see everything as being related to their political viewpoint.  The political diatribe is irritating and you are tired of being tied up.  You wisely control your temper and stay calm.   They ask lots of questions about your duty position, your unit mission, and your training.  How do you respond?</a:t>
            </a:r>
          </a:p>
          <a:p>
            <a:endParaRPr lang="en-US">
              <a:cs typeface="Arial" charset="0"/>
            </a:endParaRPr>
          </a:p>
          <a:p>
            <a:r>
              <a:rPr lang="en-US" b="1">
                <a:cs typeface="Arial" charset="0"/>
              </a:rPr>
              <a:t>Questions and answers: Option 2 is the correct answer.</a:t>
            </a:r>
            <a:endParaRPr lang="en-US"/>
          </a:p>
          <a:p>
            <a:endParaRPr lang="en-US"/>
          </a:p>
          <a:p>
            <a:r>
              <a:rPr lang="en-US"/>
              <a:t>1) </a:t>
            </a:r>
            <a:r>
              <a:rPr lang="en-US">
                <a:cs typeface="Arial" charset="0"/>
              </a:rPr>
              <a:t>Use your imagination to invent stories to confuse them and resist their interrogations.  Respond to questions but do not engage in conversation.</a:t>
            </a:r>
          </a:p>
          <a:p>
            <a:r>
              <a:rPr lang="en-US" b="1">
                <a:solidFill>
                  <a:srgbClr val="FB9F4D"/>
                </a:solidFill>
                <a:cs typeface="Arial" charset="0"/>
              </a:rPr>
              <a:t>This is incorrect because if you are caught in a lie they are more likely to become angry and treat you badly.</a:t>
            </a:r>
            <a:r>
              <a:rPr lang="en-US">
                <a:solidFill>
                  <a:srgbClr val="99FF99"/>
                </a:solidFill>
                <a:cs typeface="Arial" charset="0"/>
              </a:rPr>
              <a:t> </a:t>
            </a:r>
            <a:endParaRPr lang="en-US">
              <a:cs typeface="Arial" charset="0"/>
            </a:endParaRPr>
          </a:p>
          <a:p>
            <a:endParaRPr lang="en-US">
              <a:cs typeface="Arial" charset="0"/>
            </a:endParaRPr>
          </a:p>
          <a:p>
            <a:r>
              <a:rPr lang="en-US">
                <a:cs typeface="Arial" charset="0"/>
              </a:rPr>
              <a:t>2) Answer their questions calmly, but do not agree to their accusations.  Lie only to protect classified information, and stick with a simple credible story.</a:t>
            </a:r>
          </a:p>
          <a:p>
            <a:r>
              <a:rPr lang="en-US" b="1">
                <a:solidFill>
                  <a:srgbClr val="99FF99"/>
                </a:solidFill>
                <a:cs typeface="Arial" charset="0"/>
              </a:rPr>
              <a:t>The correct choice was to respond to their questions in a calm, respectful, and nonpolitical manner.  You should not agree with outrageous accusations, but behave so they will see you as an innocent person.  Tell them you do not understand the question or do not know the answer on topics that are beyond your responsibility and do not inflate your personal importance.  Lie only to protect classified information.  You should think about what you would do, and plan ahead, in order to control your emotions and fears in this type of dangerous situation.</a:t>
            </a:r>
          </a:p>
          <a:p>
            <a:endParaRPr lang="en-US" b="1">
              <a:cs typeface="Arial" charset="0"/>
            </a:endParaRPr>
          </a:p>
          <a:p>
            <a:r>
              <a:rPr lang="en-US">
                <a:cs typeface="Arial" charset="0"/>
              </a:rPr>
              <a:t>3) Tell them they are wrong about DoD and try to win them over with your political debating skills.  Explain why you are proud to be an American.</a:t>
            </a:r>
          </a:p>
          <a:p>
            <a:r>
              <a:rPr lang="en-US" b="1">
                <a:solidFill>
                  <a:srgbClr val="FB9F4D"/>
                </a:solidFill>
                <a:cs typeface="Arial" charset="0"/>
              </a:rPr>
              <a:t>This is incorrect because you will likely make them angry with you personally.</a:t>
            </a:r>
            <a:r>
              <a:rPr lang="en-US">
                <a:solidFill>
                  <a:srgbClr val="99FF99"/>
                </a:solidFill>
                <a:cs typeface="Arial" charset="0"/>
              </a:rPr>
              <a:t> </a:t>
            </a:r>
            <a:endParaRPr lang="en-US">
              <a:cs typeface="Arial" charset="0"/>
            </a:endParaRPr>
          </a:p>
          <a:p>
            <a:endParaRPr lang="en-US">
              <a:cs typeface="Arial" charset="0"/>
            </a:endParaRPr>
          </a:p>
          <a:p>
            <a:r>
              <a:rPr lang="en-US">
                <a:cs typeface="Arial" charset="0"/>
              </a:rPr>
              <a:t>This situation illustrates the importance of the principles of being anonymous and of planning. You need to be aware of what information your captors are trying to get from you. Information you give them might be used against you. Being anonymous in this context is limiting the amount of information you provide. Don</a:t>
            </a:r>
            <a:r>
              <a:rPr lang="en-US">
                <a:latin typeface="Times New Roman"/>
                <a:cs typeface="Arial" charset="0"/>
              </a:rPr>
              <a:t>’</a:t>
            </a:r>
            <a:r>
              <a:rPr lang="en-US">
                <a:cs typeface="Arial" charset="0"/>
              </a:rPr>
              <a:t>t reveal classified or sensitive information, but try to be truthful on a generic level. If you must fabricate a story to protect classified information, make it simple and plausible and stick with it. You are better off if you plan your actions before this situation arises.</a:t>
            </a:r>
          </a:p>
          <a:p>
            <a:endParaRPr lang="en-US">
              <a:cs typeface="Arial"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038360-51F5-4470-A111-6A371A936D07}" type="slidenum">
              <a:rPr lang="en-US"/>
              <a:pPr/>
              <a:t>79</a:t>
            </a:fld>
            <a:endParaRPr lang="en-US"/>
          </a:p>
        </p:txBody>
      </p:sp>
      <p:sp>
        <p:nvSpPr>
          <p:cNvPr id="523266" name="Rectangle 2"/>
          <p:cNvSpPr>
            <a:spLocks noChangeArrowheads="1" noTextEdit="1"/>
          </p:cNvSpPr>
          <p:nvPr>
            <p:ph type="sldImg"/>
          </p:nvPr>
        </p:nvSpPr>
        <p:spPr>
          <a:xfrm>
            <a:off x="1508125" y="309563"/>
            <a:ext cx="4125913" cy="3094037"/>
          </a:xfrm>
          <a:ln/>
        </p:spPr>
      </p:sp>
      <p:sp>
        <p:nvSpPr>
          <p:cNvPr id="523267" name="Rectangle 3"/>
          <p:cNvSpPr>
            <a:spLocks noGrp="1" noChangeArrowheads="1"/>
          </p:cNvSpPr>
          <p:nvPr>
            <p:ph type="body" idx="1"/>
          </p:nvPr>
        </p:nvSpPr>
        <p:spPr>
          <a:xfrm>
            <a:off x="311150" y="3403600"/>
            <a:ext cx="6362700" cy="5183188"/>
          </a:xfrm>
        </p:spPr>
        <p:txBody>
          <a:bodyPr/>
          <a:lstStyle/>
          <a:p>
            <a:r>
              <a:rPr lang="en-US" b="1"/>
              <a:t>Instructor narrative</a:t>
            </a:r>
          </a:p>
          <a:p>
            <a:r>
              <a:rPr lang="en-US">
                <a:solidFill>
                  <a:srgbClr val="99FF99"/>
                </a:solidFill>
                <a:cs typeface="Arial" charset="0"/>
              </a:rPr>
              <a:t>During the night, you try to reassure the hotel employee and remain calm, patient, and cooperative, so as not to make the terrorists angry. At 9:00 the next morning, there is a knock on the door.  A voice asks: “Are you all right in there?”  The captors hiss, “Keep quiet”, and they look panicky.  Moments later, a key rattles in the lock, and one of the captors shouts, “Go away!”  The door falls silent. Suddenly, with a crashing sound the door flies open.  You wisely choose not to attack your captors.  What do you do?</a:t>
            </a:r>
          </a:p>
          <a:p>
            <a:endParaRPr lang="en-US" b="1">
              <a:solidFill>
                <a:srgbClr val="99FF99"/>
              </a:solidFill>
              <a:cs typeface="Arial" charset="0"/>
            </a:endParaRPr>
          </a:p>
          <a:p>
            <a:r>
              <a:rPr lang="en-US" b="1">
                <a:solidFill>
                  <a:srgbClr val="99FF99"/>
                </a:solidFill>
                <a:cs typeface="Arial" charset="0"/>
              </a:rPr>
              <a:t>Questions and answers: Option 1 is the correct answer.</a:t>
            </a:r>
          </a:p>
          <a:p>
            <a:endParaRPr lang="en-US"/>
          </a:p>
          <a:p>
            <a:r>
              <a:rPr lang="en-US"/>
              <a:t>1) </a:t>
            </a:r>
            <a:r>
              <a:rPr lang="en-US">
                <a:cs typeface="Arial" charset="0"/>
              </a:rPr>
              <a:t>Roll off the bed, remain quiet, and stay on the floor until you are told to do otherwise.</a:t>
            </a:r>
          </a:p>
          <a:p>
            <a:r>
              <a:rPr lang="en-US" b="1">
                <a:solidFill>
                  <a:srgbClr val="99FF99"/>
                </a:solidFill>
                <a:cs typeface="Arial" charset="0"/>
              </a:rPr>
              <a:t>The correct choice was to roll to the floor and stay down and quiet.  In this way you reduce your profile as a target and the likelihood the rescuers might mistake your actions as threatening.  By remaining quiet you do not draw the attention of the rescue team from the armed terrorists.</a:t>
            </a:r>
          </a:p>
          <a:p>
            <a:endParaRPr lang="en-US" b="1">
              <a:cs typeface="Arial" charset="0"/>
            </a:endParaRPr>
          </a:p>
          <a:p>
            <a:r>
              <a:rPr lang="en-US">
                <a:cs typeface="Arial" charset="0"/>
              </a:rPr>
              <a:t>2) Shout instructions to the rescue team and try to get to your feet.</a:t>
            </a:r>
          </a:p>
          <a:p>
            <a:r>
              <a:rPr lang="en-US" b="1">
                <a:solidFill>
                  <a:srgbClr val="FB9F4D"/>
                </a:solidFill>
                <a:cs typeface="Arial" charset="0"/>
              </a:rPr>
              <a:t>This is incorrect because you only add confusion to a dangerous situation and are more likely to be hit by gunfire.</a:t>
            </a:r>
            <a:r>
              <a:rPr lang="en-US">
                <a:solidFill>
                  <a:srgbClr val="99FF99"/>
                </a:solidFill>
                <a:cs typeface="Arial" charset="0"/>
              </a:rPr>
              <a:t> </a:t>
            </a:r>
            <a:endParaRPr lang="en-US">
              <a:cs typeface="Arial" charset="0"/>
            </a:endParaRPr>
          </a:p>
          <a:p>
            <a:endParaRPr lang="en-US">
              <a:cs typeface="Arial" charset="0"/>
            </a:endParaRPr>
          </a:p>
          <a:p>
            <a:r>
              <a:rPr lang="en-US">
                <a:cs typeface="Arial" charset="0"/>
              </a:rPr>
              <a:t>3) Remain still, seated on the bed, and shout warnings to the rescue team.</a:t>
            </a:r>
          </a:p>
          <a:p>
            <a:r>
              <a:rPr lang="en-US" b="1">
                <a:solidFill>
                  <a:srgbClr val="FB9F4D"/>
                </a:solidFill>
                <a:cs typeface="Arial" charset="0"/>
              </a:rPr>
              <a:t>This is incorrect because you remain exposed to gunfire and your shouts only add confusion to the situation.</a:t>
            </a:r>
            <a:r>
              <a:rPr lang="en-US">
                <a:solidFill>
                  <a:srgbClr val="99FF99"/>
                </a:solidFill>
                <a:cs typeface="Arial" charset="0"/>
              </a:rPr>
              <a:t> </a:t>
            </a:r>
            <a:endParaRPr lang="en-US">
              <a:cs typeface="Arial" charset="0"/>
            </a:endParaRPr>
          </a:p>
          <a:p>
            <a:endParaRPr lang="en-US">
              <a:cs typeface="Arial" charset="0"/>
            </a:endParaRPr>
          </a:p>
          <a:p>
            <a:r>
              <a:rPr lang="en-US">
                <a:cs typeface="Arial" charset="0"/>
              </a:rPr>
              <a:t>This situation illustrates the importance of planning, being aware and of teamwork. In a hostage rescue situation, the best thing you can do is to plan to get out of the way of your rescuers. Hit the ground and stay down until a rescuer gives you instructions.  Always be alert to the developing situation so you can anticipate actions you might be required to make.  Be a team player and don</a:t>
            </a:r>
            <a:r>
              <a:rPr lang="en-US">
                <a:latin typeface="Times New Roman"/>
                <a:cs typeface="Arial" charset="0"/>
              </a:rPr>
              <a:t>’</a:t>
            </a:r>
            <a:r>
              <a:rPr lang="en-US">
                <a:cs typeface="Arial" charset="0"/>
              </a:rPr>
              <a:t>t interfere with the hostage rescue team </a:t>
            </a:r>
            <a:r>
              <a:rPr lang="en-US">
                <a:latin typeface="Times New Roman"/>
                <a:cs typeface="Arial" charset="0"/>
              </a:rPr>
              <a:t>–</a:t>
            </a:r>
            <a:r>
              <a:rPr lang="en-US">
                <a:cs typeface="Arial" charset="0"/>
              </a:rPr>
              <a:t> they are professionals and highly trained in these types of operations.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FD760C-1B03-48F6-93B7-29A406E89BD4}" type="slidenum">
              <a:rPr lang="en-US"/>
              <a:pPr/>
              <a:t>8</a:t>
            </a:fld>
            <a:endParaRPr lang="en-US"/>
          </a:p>
        </p:txBody>
      </p:sp>
      <p:sp>
        <p:nvSpPr>
          <p:cNvPr id="102402" name="Rectangle 2"/>
          <p:cNvSpPr>
            <a:spLocks noChangeArrowheads="1" noTextEdit="1"/>
          </p:cNvSpPr>
          <p:nvPr>
            <p:ph type="sldImg"/>
          </p:nvPr>
        </p:nvSpPr>
        <p:spPr>
          <a:xfrm>
            <a:off x="1531938" y="309563"/>
            <a:ext cx="3921125" cy="2940050"/>
          </a:xfrm>
          <a:ln/>
        </p:spPr>
      </p:sp>
      <p:sp>
        <p:nvSpPr>
          <p:cNvPr id="102403" name="Rectangle 3"/>
          <p:cNvSpPr>
            <a:spLocks noGrp="1" noChangeArrowheads="1"/>
          </p:cNvSpPr>
          <p:nvPr>
            <p:ph type="body" idx="1"/>
          </p:nvPr>
        </p:nvSpPr>
        <p:spPr/>
        <p:txBody>
          <a:bodyPr/>
          <a:lstStyle/>
          <a:p>
            <a:r>
              <a:rPr lang="en-US"/>
              <a:t>Here are four additional factors to consider: If there are terrorist groups in your area, how sophisticated are they? Do they use highly targeted, carefully planned attacks? Or do they explode bombs randomly in public places? If you know how they operate, you may be able to avoid danger spots and detect evidence of an attack before it occurs. For example, some terrorists study their targets for a month or more to carefully plan an attack. This is called surveillance, or watching secretly to identify patterns they can target. If you know how to look for surveillance, you can take steps to protect yourself and report it to your unit security officer.</a:t>
            </a:r>
          </a:p>
          <a:p>
            <a:endParaRPr lang="en-US"/>
          </a:p>
          <a:p>
            <a:r>
              <a:rPr lang="en-US"/>
              <a:t>If you know the tactics a group uses, you can be on the lookout. For example, a Greek terrorist group, the N-17, uses an overrun tactic in which two terrorists on a motorcycle will overtake their target in traffic. The rider on the rear of the motorcycle then pulls a pistol and shoots their victim, who is trapped in the traffic at a stoplight. If you knew this, you could be on the lookout for suspicious things while you drive. There are things you should do for safety in general, but when you know specific tactics to look for, you can be extra cautious when it can make a difference.  </a:t>
            </a:r>
          </a:p>
          <a:p>
            <a:endParaRPr lang="en-US"/>
          </a:p>
          <a:p>
            <a:r>
              <a:rPr lang="en-US"/>
              <a:t>It is important to know whether a terrorist group has local popular support. If they do not have popular support, the local population is more likely to warn Americans about things leading up to an attack. The Defense Department and agencies of the U.S. Government study these factors to increase protection of U.S. forces. Your personal awareness can contribute to these efforts by the U.S. Government.</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F2ADD1-4095-4910-83F5-86968323D0AE}" type="slidenum">
              <a:rPr lang="en-US"/>
              <a:pPr/>
              <a:t>80</a:t>
            </a:fld>
            <a:endParaRPr lang="en-US"/>
          </a:p>
        </p:txBody>
      </p:sp>
      <p:sp>
        <p:nvSpPr>
          <p:cNvPr id="326658" name="Rectangle 2"/>
          <p:cNvSpPr>
            <a:spLocks noChangeArrowheads="1" noTextEdit="1"/>
          </p:cNvSpPr>
          <p:nvPr>
            <p:ph type="sldImg"/>
          </p:nvPr>
        </p:nvSpPr>
        <p:spPr>
          <a:xfrm>
            <a:off x="1584325" y="309563"/>
            <a:ext cx="3816350" cy="2862262"/>
          </a:xfrm>
          <a:ln/>
        </p:spPr>
      </p:sp>
      <p:sp>
        <p:nvSpPr>
          <p:cNvPr id="326659" name="Rectangle 3"/>
          <p:cNvSpPr>
            <a:spLocks noGrp="1" noChangeArrowheads="1"/>
          </p:cNvSpPr>
          <p:nvPr>
            <p:ph type="body" idx="1"/>
          </p:nvPr>
        </p:nvSpPr>
        <p:spPr>
          <a:xfrm>
            <a:off x="387350" y="3171825"/>
            <a:ext cx="6210300" cy="5414963"/>
          </a:xfrm>
        </p:spPr>
        <p:txBody>
          <a:bodyPr/>
          <a:lstStyle/>
          <a:p>
            <a:r>
              <a:rPr lang="en-US"/>
              <a:t>We will now examine some situations back at your home base and at your residence.</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A9CFE1-67BA-4808-9500-20C700BFC138}" type="slidenum">
              <a:rPr lang="en-US"/>
              <a:pPr/>
              <a:t>81</a:t>
            </a:fld>
            <a:endParaRPr lang="en-US"/>
          </a:p>
        </p:txBody>
      </p:sp>
      <p:sp>
        <p:nvSpPr>
          <p:cNvPr id="328706" name="Rectangle 2"/>
          <p:cNvSpPr>
            <a:spLocks noChangeArrowheads="1" noTextEdit="1"/>
          </p:cNvSpPr>
          <p:nvPr>
            <p:ph type="sldImg"/>
          </p:nvPr>
        </p:nvSpPr>
        <p:spPr>
          <a:xfrm>
            <a:off x="1584325" y="309563"/>
            <a:ext cx="3816350" cy="2862262"/>
          </a:xfrm>
          <a:ln/>
        </p:spPr>
      </p:sp>
      <p:sp>
        <p:nvSpPr>
          <p:cNvPr id="328707" name="Rectangle 3"/>
          <p:cNvSpPr>
            <a:spLocks noGrp="1" noChangeArrowheads="1"/>
          </p:cNvSpPr>
          <p:nvPr>
            <p:ph type="body" idx="1"/>
          </p:nvPr>
        </p:nvSpPr>
        <p:spPr>
          <a:xfrm>
            <a:off x="387350" y="3171825"/>
            <a:ext cx="6210300" cy="5414963"/>
          </a:xfrm>
        </p:spPr>
        <p:txBody>
          <a:bodyPr/>
          <a:lstStyle/>
          <a:p>
            <a:r>
              <a:rPr lang="en-US"/>
              <a:t>We will examine these situations.</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34006D-0ADE-449D-BDAE-1340E2A31F48}" type="slidenum">
              <a:rPr lang="en-US"/>
              <a:pPr/>
              <a:t>82</a:t>
            </a:fld>
            <a:endParaRPr lang="en-US"/>
          </a:p>
        </p:txBody>
      </p:sp>
      <p:sp>
        <p:nvSpPr>
          <p:cNvPr id="525314" name="Rectangle 2"/>
          <p:cNvSpPr>
            <a:spLocks noChangeArrowheads="1" noTextEdit="1"/>
          </p:cNvSpPr>
          <p:nvPr>
            <p:ph type="sldImg"/>
          </p:nvPr>
        </p:nvSpPr>
        <p:spPr>
          <a:xfrm>
            <a:off x="1508125" y="309563"/>
            <a:ext cx="4125913" cy="3094037"/>
          </a:xfrm>
          <a:ln/>
        </p:spPr>
      </p:sp>
      <p:sp>
        <p:nvSpPr>
          <p:cNvPr id="525315" name="Rectangle 3"/>
          <p:cNvSpPr>
            <a:spLocks noGrp="1" noChangeArrowheads="1"/>
          </p:cNvSpPr>
          <p:nvPr>
            <p:ph type="body" idx="1"/>
          </p:nvPr>
        </p:nvSpPr>
        <p:spPr>
          <a:xfrm>
            <a:off x="311150" y="3403600"/>
            <a:ext cx="6362700" cy="5183188"/>
          </a:xfrm>
        </p:spPr>
        <p:txBody>
          <a:bodyPr/>
          <a:lstStyle/>
          <a:p>
            <a:pPr marL="228600" indent="-228600"/>
            <a:r>
              <a:rPr lang="en-US" b="1"/>
              <a:t>Instructor narrative</a:t>
            </a:r>
          </a:p>
          <a:p>
            <a:pPr marL="228600" indent="-228600" eaLnBrk="0" hangingPunct="0">
              <a:spcBef>
                <a:spcPct val="0"/>
              </a:spcBef>
            </a:pPr>
            <a:r>
              <a:rPr lang="en-US">
                <a:solidFill>
                  <a:srgbClr val="99FF99"/>
                </a:solidFill>
                <a:cs typeface="Arial" charset="0"/>
              </a:rPr>
              <a:t>You finished your mission to the Middle East. Once home, you go to see your commander and brief him about your eventful trip. You mention that the security measures at the base you were visiting seemed very effective, including the security hotline they were using, the identification checks at the front gate, and barriers to prevent parking next to buildings. Your commander is interested in your observations, and asks how you think these new measures could be used on your home base. You suggest that he:</a:t>
            </a:r>
          </a:p>
          <a:p>
            <a:pPr marL="228600" indent="-228600" eaLnBrk="0" hangingPunct="0">
              <a:spcBef>
                <a:spcPct val="0"/>
              </a:spcBef>
            </a:pPr>
            <a:endParaRPr lang="en-US">
              <a:cs typeface="Arial" charset="0"/>
            </a:endParaRPr>
          </a:p>
          <a:p>
            <a:pPr marL="228600" indent="-228600"/>
            <a:r>
              <a:rPr lang="en-US" b="1">
                <a:cs typeface="Arial" charset="0"/>
              </a:rPr>
              <a:t>Questions and answers: Option 3 is the correct answer.</a:t>
            </a:r>
          </a:p>
          <a:p>
            <a:pPr marL="228600" indent="-228600"/>
            <a:endParaRPr lang="en-US"/>
          </a:p>
          <a:p>
            <a:pPr marL="228600" indent="-228600"/>
            <a:r>
              <a:rPr lang="en-US"/>
              <a:t>1) </a:t>
            </a:r>
            <a:r>
              <a:rPr lang="en-US">
                <a:cs typeface="Arial" charset="0"/>
              </a:rPr>
              <a:t>Alter the measures employed at the base</a:t>
            </a:r>
            <a:r>
              <a:rPr lang="en-US">
                <a:latin typeface="Times New Roman"/>
                <a:cs typeface="Arial" charset="0"/>
              </a:rPr>
              <a:t>’</a:t>
            </a:r>
            <a:r>
              <a:rPr lang="en-US">
                <a:cs typeface="Arial" charset="0"/>
              </a:rPr>
              <a:t>s current Force Protection Condition.</a:t>
            </a:r>
            <a:endParaRPr lang="en-US"/>
          </a:p>
          <a:p>
            <a:pPr marL="228600" indent="-228600"/>
            <a:r>
              <a:rPr lang="en-US" b="1">
                <a:solidFill>
                  <a:srgbClr val="FB9F4D"/>
                </a:solidFill>
                <a:cs typeface="Arial" charset="0"/>
              </a:rPr>
              <a:t>Altering the measures employed at the base</a:t>
            </a:r>
            <a:r>
              <a:rPr lang="en-US" b="1">
                <a:solidFill>
                  <a:srgbClr val="FB9F4D"/>
                </a:solidFill>
                <a:latin typeface="Times New Roman"/>
                <a:cs typeface="Arial" charset="0"/>
              </a:rPr>
              <a:t>’</a:t>
            </a:r>
            <a:r>
              <a:rPr lang="en-US" b="1">
                <a:solidFill>
                  <a:srgbClr val="FB9F4D"/>
                </a:solidFill>
                <a:cs typeface="Arial" charset="0"/>
              </a:rPr>
              <a:t>s current Force Protection Condition is not the best answer. While this is in the local commander</a:t>
            </a:r>
            <a:r>
              <a:rPr lang="en-US" b="1">
                <a:solidFill>
                  <a:srgbClr val="FB9F4D"/>
                </a:solidFill>
                <a:latin typeface="Times New Roman"/>
                <a:cs typeface="Arial" charset="0"/>
              </a:rPr>
              <a:t>’</a:t>
            </a:r>
            <a:r>
              <a:rPr lang="en-US" b="1">
                <a:solidFill>
                  <a:srgbClr val="FB9F4D"/>
                </a:solidFill>
                <a:cs typeface="Arial" charset="0"/>
              </a:rPr>
              <a:t>s authority, the local threat environment may not justify it.</a:t>
            </a:r>
            <a:r>
              <a:rPr lang="en-US">
                <a:solidFill>
                  <a:srgbClr val="99FF99"/>
                </a:solidFill>
                <a:cs typeface="Arial" charset="0"/>
              </a:rPr>
              <a:t> </a:t>
            </a:r>
            <a:endParaRPr lang="en-US">
              <a:cs typeface="Arial" charset="0"/>
            </a:endParaRPr>
          </a:p>
          <a:p>
            <a:pPr marL="228600" indent="-228600"/>
            <a:endParaRPr lang="en-US">
              <a:cs typeface="Arial" charset="0"/>
            </a:endParaRPr>
          </a:p>
          <a:p>
            <a:pPr marL="228600" indent="-228600"/>
            <a:r>
              <a:rPr lang="en-US">
                <a:cs typeface="Arial" charset="0"/>
              </a:rPr>
              <a:t>2) Raise the local FPCON to a higher level.</a:t>
            </a:r>
          </a:p>
          <a:p>
            <a:pPr marL="228600" indent="-228600"/>
            <a:r>
              <a:rPr lang="en-US" b="1">
                <a:solidFill>
                  <a:srgbClr val="FB9F4D"/>
                </a:solidFill>
                <a:cs typeface="Arial" charset="0"/>
              </a:rPr>
              <a:t>Proposing that your commander raise the local Force Protection Condition to a higher level is not the best answer. While this also is in the local commander</a:t>
            </a:r>
            <a:r>
              <a:rPr lang="en-US" b="1">
                <a:solidFill>
                  <a:srgbClr val="FB9F4D"/>
                </a:solidFill>
                <a:latin typeface="Times New Roman"/>
                <a:cs typeface="Arial" charset="0"/>
              </a:rPr>
              <a:t>’</a:t>
            </a:r>
            <a:r>
              <a:rPr lang="en-US" b="1">
                <a:solidFill>
                  <a:srgbClr val="FB9F4D"/>
                </a:solidFill>
                <a:cs typeface="Arial" charset="0"/>
              </a:rPr>
              <a:t>s authority, the local threat environment may not justify it.</a:t>
            </a:r>
            <a:r>
              <a:rPr lang="en-US">
                <a:solidFill>
                  <a:srgbClr val="99FF99"/>
                </a:solidFill>
                <a:cs typeface="Arial" charset="0"/>
              </a:rPr>
              <a:t> </a:t>
            </a:r>
            <a:endParaRPr lang="en-US">
              <a:cs typeface="Arial" charset="0"/>
            </a:endParaRPr>
          </a:p>
          <a:p>
            <a:pPr marL="228600" indent="-228600"/>
            <a:endParaRPr lang="en-US">
              <a:cs typeface="Arial" charset="0"/>
            </a:endParaRPr>
          </a:p>
          <a:p>
            <a:pPr marL="228600" indent="-228600"/>
            <a:r>
              <a:rPr lang="en-US">
                <a:cs typeface="Arial" charset="0"/>
              </a:rPr>
              <a:t>3) Use some higher-level FPCON measures randomly at your current FPCON.</a:t>
            </a:r>
          </a:p>
          <a:p>
            <a:pPr marL="228600" indent="-228600"/>
            <a:r>
              <a:rPr lang="en-US" b="1">
                <a:solidFill>
                  <a:srgbClr val="99FF99"/>
                </a:solidFill>
                <a:cs typeface="Arial" charset="0"/>
              </a:rPr>
              <a:t>The correct choice is to recommend that he use some higher-level Force Protection Condition measures randomly at your current Force Protection Condition. It is a good idea to employ higher measures as random antiterrorism measures to vary unit routines and frustrate terrorist planning, to raise antiterrorism awareness of your unit, and to train U.S. forces by rehearsing antiterrorism plans and procedures.</a:t>
            </a:r>
          </a:p>
          <a:p>
            <a:pPr marL="228600" indent="-228600"/>
            <a:endParaRPr lang="en-US" b="1">
              <a:cs typeface="Arial" charset="0"/>
            </a:endParaRPr>
          </a:p>
          <a:p>
            <a:pPr marL="228600" indent="-228600"/>
            <a:r>
              <a:rPr lang="en-US">
                <a:cs typeface="Arial" charset="0"/>
              </a:rPr>
              <a:t>This situation illustrates the principles of Planning and Unpredictability. While it is impractical to implement a higher FPCON without substantial intelligence that an attack could be carried out against your installation, Random Antiterrorism Measures can be used to make your installation less predictable to possible attackers.</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8CCBB2-A3D1-404C-9DDF-67B99F43ACF1}" type="slidenum">
              <a:rPr lang="en-US"/>
              <a:pPr/>
              <a:t>83</a:t>
            </a:fld>
            <a:endParaRPr lang="en-US"/>
          </a:p>
        </p:txBody>
      </p:sp>
      <p:sp>
        <p:nvSpPr>
          <p:cNvPr id="332802" name="Rectangle 2"/>
          <p:cNvSpPr>
            <a:spLocks noChangeArrowheads="1" noTextEdit="1"/>
          </p:cNvSpPr>
          <p:nvPr>
            <p:ph type="sldImg"/>
          </p:nvPr>
        </p:nvSpPr>
        <p:spPr>
          <a:xfrm>
            <a:off x="1584325" y="309563"/>
            <a:ext cx="3816350" cy="2862262"/>
          </a:xfrm>
          <a:ln/>
        </p:spPr>
      </p:sp>
      <p:sp>
        <p:nvSpPr>
          <p:cNvPr id="332803" name="Rectangle 3"/>
          <p:cNvSpPr>
            <a:spLocks noGrp="1" noChangeArrowheads="1"/>
          </p:cNvSpPr>
          <p:nvPr>
            <p:ph type="body" idx="1"/>
          </p:nvPr>
        </p:nvSpPr>
        <p:spPr>
          <a:xfrm>
            <a:off x="387350" y="3171825"/>
            <a:ext cx="6210300" cy="5414963"/>
          </a:xfrm>
        </p:spPr>
        <p:txBody>
          <a:bodyPr/>
          <a:lstStyle/>
          <a:p>
            <a:pPr marL="228600" indent="-228600"/>
            <a:r>
              <a:rPr lang="en-US" b="1"/>
              <a:t>Instructor narrative</a:t>
            </a:r>
          </a:p>
          <a:p>
            <a:pPr marL="228600" indent="-228600"/>
            <a:r>
              <a:rPr lang="en-US">
                <a:solidFill>
                  <a:srgbClr val="99FF99"/>
                </a:solidFill>
                <a:cs typeface="Arial" charset="0"/>
              </a:rPr>
              <a:t>Your commander tells you, “By the way, your orders for Germany arrived and, good news, you have concurrent travel for your family.” You learn from your new unit in Germany that you will be “living on the economy,” so you are concerned about security. Upon arriving in Germany, you ask the housing office for advice on secure locations. You are given several options. Which do you choose? </a:t>
            </a:r>
          </a:p>
          <a:p>
            <a:pPr marL="228600" indent="-228600"/>
            <a:endParaRPr lang="en-US" b="1">
              <a:solidFill>
                <a:srgbClr val="99FF99"/>
              </a:solidFill>
              <a:cs typeface="Arial" charset="0"/>
            </a:endParaRPr>
          </a:p>
          <a:p>
            <a:pPr marL="228600" indent="-228600"/>
            <a:r>
              <a:rPr lang="en-US" b="1">
                <a:solidFill>
                  <a:srgbClr val="99FF99"/>
                </a:solidFill>
                <a:cs typeface="Arial" charset="0"/>
              </a:rPr>
              <a:t>Questions and answers: Option 3) is correct.</a:t>
            </a:r>
          </a:p>
          <a:p>
            <a:pPr marL="228600" indent="-228600"/>
            <a:endParaRPr lang="en-US"/>
          </a:p>
          <a:p>
            <a:pPr marL="228600" indent="-228600"/>
            <a:r>
              <a:rPr lang="en-US"/>
              <a:t>1) </a:t>
            </a:r>
            <a:r>
              <a:rPr lang="en-US">
                <a:cs typeface="Arial" charset="0"/>
              </a:rPr>
              <a:t>An apartment building full of Americans with a street-level entrance.</a:t>
            </a:r>
            <a:endParaRPr lang="en-US"/>
          </a:p>
          <a:p>
            <a:pPr marL="228600" indent="-228600"/>
            <a:r>
              <a:rPr lang="en-US" b="1">
                <a:solidFill>
                  <a:srgbClr val="FB9F4D"/>
                </a:solidFill>
                <a:cs typeface="Arial" charset="0"/>
              </a:rPr>
              <a:t>This is incorrect because a high concentration of Americans may present a convenient target. Also, </a:t>
            </a:r>
            <a:r>
              <a:rPr lang="en-US" b="1">
                <a:solidFill>
                  <a:srgbClr val="FB9F4D"/>
                </a:solidFill>
                <a:latin typeface="Times New Roman"/>
                <a:cs typeface="Arial" charset="0"/>
              </a:rPr>
              <a:t>“</a:t>
            </a:r>
            <a:r>
              <a:rPr lang="en-US" b="1">
                <a:solidFill>
                  <a:srgbClr val="FB9F4D"/>
                </a:solidFill>
                <a:cs typeface="Arial" charset="0"/>
              </a:rPr>
              <a:t>convenient street-level access</a:t>
            </a:r>
            <a:r>
              <a:rPr lang="en-US" b="1">
                <a:solidFill>
                  <a:srgbClr val="FB9F4D"/>
                </a:solidFill>
                <a:latin typeface="Times New Roman"/>
                <a:cs typeface="Arial" charset="0"/>
              </a:rPr>
              <a:t>”</a:t>
            </a:r>
            <a:r>
              <a:rPr lang="en-US" b="1">
                <a:solidFill>
                  <a:srgbClr val="FB9F4D"/>
                </a:solidFill>
                <a:cs typeface="Arial" charset="0"/>
              </a:rPr>
              <a:t> probably means that the facility has poor physical security characteristics.</a:t>
            </a:r>
            <a:r>
              <a:rPr lang="en-US">
                <a:solidFill>
                  <a:srgbClr val="FB9F4D"/>
                </a:solidFill>
                <a:cs typeface="Arial" charset="0"/>
              </a:rPr>
              <a:t> </a:t>
            </a:r>
            <a:endParaRPr lang="en-US">
              <a:cs typeface="Arial" charset="0"/>
            </a:endParaRPr>
          </a:p>
          <a:p>
            <a:pPr marL="228600" indent="-228600"/>
            <a:endParaRPr lang="en-US">
              <a:cs typeface="Arial" charset="0"/>
            </a:endParaRPr>
          </a:p>
          <a:p>
            <a:pPr marL="228600" indent="-228600"/>
            <a:r>
              <a:rPr lang="en-US">
                <a:cs typeface="Arial" charset="0"/>
              </a:rPr>
              <a:t>2) A single-family home off the beaten path where no one would expect a foreigner to live.</a:t>
            </a:r>
            <a:endParaRPr lang="en-US"/>
          </a:p>
          <a:p>
            <a:pPr marL="228600" indent="-228600"/>
            <a:r>
              <a:rPr lang="en-US" b="1">
                <a:solidFill>
                  <a:srgbClr val="FB9F4D"/>
                </a:solidFill>
                <a:cs typeface="Arial" charset="0"/>
              </a:rPr>
              <a:t>This is incorrect because your isolation might make you an easy target for terrorist planning and kidnapping. A single-family home is hard to make very secure, and a cul-de-sac will not provide you with alternative routes of access.</a:t>
            </a:r>
            <a:r>
              <a:rPr lang="en-US">
                <a:solidFill>
                  <a:srgbClr val="99FF99"/>
                </a:solidFill>
                <a:cs typeface="Arial" charset="0"/>
              </a:rPr>
              <a:t> </a:t>
            </a:r>
            <a:endParaRPr lang="en-US">
              <a:cs typeface="Arial" charset="0"/>
            </a:endParaRPr>
          </a:p>
          <a:p>
            <a:pPr marL="228600" indent="-228600"/>
            <a:endParaRPr lang="en-US">
              <a:cs typeface="Arial" charset="0"/>
            </a:endParaRPr>
          </a:p>
          <a:p>
            <a:pPr marL="228600" indent="-228600"/>
            <a:r>
              <a:rPr lang="en-US">
                <a:cs typeface="Arial" charset="0"/>
              </a:rPr>
              <a:t>3) A townhouse in a building with one American family and three German families, 1 mile from a police station and near a 24-hour grocery.</a:t>
            </a:r>
          </a:p>
          <a:p>
            <a:pPr marL="228600" indent="-228600"/>
            <a:r>
              <a:rPr lang="en-US" b="1">
                <a:solidFill>
                  <a:srgbClr val="99FF99"/>
                </a:solidFill>
                <a:cs typeface="Arial" charset="0"/>
              </a:rPr>
              <a:t>The correct choice is a townhouse in a building with one other American family and three German families, about a mile from a police station and near a 24-hour grocery store. This is correct because you have good proximity to public safety resources for quick emergency response. Also, commercial facilities can provide a safe haven in a public environment. You will want to get to know and develop good relations with your neighbors. You should weigh many security factors in choosing a location.</a:t>
            </a:r>
          </a:p>
          <a:p>
            <a:pPr marL="228600" indent="-228600"/>
            <a:endParaRPr lang="en-US">
              <a:solidFill>
                <a:srgbClr val="99FF99"/>
              </a:solidFill>
              <a:cs typeface="Arial" charset="0"/>
            </a:endParaRPr>
          </a:p>
          <a:p>
            <a:pPr marL="228600" indent="-228600"/>
            <a:r>
              <a:rPr lang="en-US">
                <a:solidFill>
                  <a:srgbClr val="99FF99"/>
                </a:solidFill>
                <a:cs typeface="Arial" charset="0"/>
              </a:rPr>
              <a:t>This decision illustrates the importance of several antiterrorism</a:t>
            </a:r>
            <a:r>
              <a:rPr lang="en-US" b="1">
                <a:solidFill>
                  <a:srgbClr val="99FF99"/>
                </a:solidFill>
                <a:cs typeface="Arial" charset="0"/>
              </a:rPr>
              <a:t> </a:t>
            </a:r>
            <a:r>
              <a:rPr lang="en-US">
                <a:solidFill>
                  <a:srgbClr val="99FF99"/>
                </a:solidFill>
                <a:cs typeface="Arial" charset="0"/>
              </a:rPr>
              <a:t>themes. By choosing a location with a mixture of local citizens as well as a few Americans, you can blend in and you might be a less inviting target. Apartment buildings known to be popular with Americans might present a big target. Selecting a residence with multiple routes to choose from permits you to be more unpredictable in your travels to and from your residence. A multi-family dwelling might offer better security measures for controlled access. Single-family homes are very difficult to secure. Finally, the decisions you make in planning and selecting a residence will determine many aspects of security at your residence.</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138945-AA80-43E1-8B40-C59112BC9B2C}" type="slidenum">
              <a:rPr lang="en-US"/>
              <a:pPr/>
              <a:t>84</a:t>
            </a:fld>
            <a:endParaRPr lang="en-US"/>
          </a:p>
        </p:txBody>
      </p:sp>
      <p:sp>
        <p:nvSpPr>
          <p:cNvPr id="334850" name="Rectangle 2"/>
          <p:cNvSpPr>
            <a:spLocks noChangeArrowheads="1" noTextEdit="1"/>
          </p:cNvSpPr>
          <p:nvPr>
            <p:ph type="sldImg"/>
          </p:nvPr>
        </p:nvSpPr>
        <p:spPr>
          <a:xfrm>
            <a:off x="1584325" y="309563"/>
            <a:ext cx="3816350" cy="2862262"/>
          </a:xfrm>
          <a:ln/>
        </p:spPr>
      </p:sp>
      <p:sp>
        <p:nvSpPr>
          <p:cNvPr id="334851" name="Rectangle 3"/>
          <p:cNvSpPr>
            <a:spLocks noGrp="1" noChangeArrowheads="1"/>
          </p:cNvSpPr>
          <p:nvPr>
            <p:ph type="body" idx="1"/>
          </p:nvPr>
        </p:nvSpPr>
        <p:spPr>
          <a:xfrm>
            <a:off x="387350" y="3171825"/>
            <a:ext cx="6210300" cy="5414963"/>
          </a:xfrm>
        </p:spPr>
        <p:txBody>
          <a:bodyPr/>
          <a:lstStyle/>
          <a:p>
            <a:pPr marL="228600" indent="-228600"/>
            <a:r>
              <a:rPr lang="en-US" b="1"/>
              <a:t>Instructor narrative</a:t>
            </a:r>
          </a:p>
          <a:p>
            <a:pPr marL="228600" indent="-228600"/>
            <a:r>
              <a:rPr lang="en-US">
                <a:solidFill>
                  <a:srgbClr val="99FF99"/>
                </a:solidFill>
                <a:cs typeface="Arial" charset="0"/>
              </a:rPr>
              <a:t>You check the doors for locks and find several things to work on. Which does </a:t>
            </a:r>
            <a:r>
              <a:rPr lang="en-US" b="1" i="1">
                <a:solidFill>
                  <a:srgbClr val="99FF99"/>
                </a:solidFill>
                <a:cs typeface="Arial" charset="0"/>
              </a:rPr>
              <a:t>not</a:t>
            </a:r>
            <a:r>
              <a:rPr lang="en-US">
                <a:solidFill>
                  <a:srgbClr val="99FF99"/>
                </a:solidFill>
                <a:cs typeface="Arial" charset="0"/>
              </a:rPr>
              <a:t> make sense for security at home? </a:t>
            </a:r>
          </a:p>
          <a:p>
            <a:pPr marL="228600" indent="-228600"/>
            <a:endParaRPr lang="en-US" b="1">
              <a:solidFill>
                <a:srgbClr val="99FF99"/>
              </a:solidFill>
              <a:cs typeface="Arial" charset="0"/>
            </a:endParaRPr>
          </a:p>
          <a:p>
            <a:pPr marL="228600" indent="-228600"/>
            <a:r>
              <a:rPr lang="en-US" b="1">
                <a:solidFill>
                  <a:srgbClr val="99FF99"/>
                </a:solidFill>
                <a:cs typeface="Arial" charset="0"/>
              </a:rPr>
              <a:t>Questions and answers: Option 3) does </a:t>
            </a:r>
            <a:r>
              <a:rPr lang="en-US" b="1" i="1">
                <a:solidFill>
                  <a:srgbClr val="99FF99"/>
                </a:solidFill>
                <a:cs typeface="Arial" charset="0"/>
              </a:rPr>
              <a:t>not</a:t>
            </a:r>
            <a:r>
              <a:rPr lang="en-US" b="1">
                <a:solidFill>
                  <a:srgbClr val="99FF99"/>
                </a:solidFill>
                <a:cs typeface="Arial" charset="0"/>
              </a:rPr>
              <a:t> make sense from a security perspective.</a:t>
            </a:r>
          </a:p>
          <a:p>
            <a:pPr marL="228600" indent="-228600"/>
            <a:endParaRPr lang="en-US"/>
          </a:p>
          <a:p>
            <a:pPr marL="228600" indent="-228600"/>
            <a:r>
              <a:rPr lang="en-US"/>
              <a:t>1) </a:t>
            </a:r>
            <a:r>
              <a:rPr lang="en-US">
                <a:cs typeface="Arial" charset="0"/>
              </a:rPr>
              <a:t>Ask the landlord to replace the locks and add a deadbolt.</a:t>
            </a:r>
            <a:endParaRPr lang="en-US"/>
          </a:p>
          <a:p>
            <a:pPr marL="228600" indent="-228600"/>
            <a:r>
              <a:rPr lang="en-US" b="1">
                <a:solidFill>
                  <a:srgbClr val="FB9F4D"/>
                </a:solidFill>
                <a:cs typeface="Arial" charset="0"/>
              </a:rPr>
              <a:t>Putting good locks on all doors and windows is smart. Deadbolt locks and sliding locks make it harder to break in.  Use a double-key lock (requiring a key inside and outside) near glass door panels and windows so that an intruder can</a:t>
            </a:r>
            <a:r>
              <a:rPr lang="en-US" b="1">
                <a:solidFill>
                  <a:srgbClr val="FB9F4D"/>
                </a:solidFill>
                <a:latin typeface="Times New Roman"/>
                <a:cs typeface="Arial" charset="0"/>
              </a:rPr>
              <a:t>’</a:t>
            </a:r>
            <a:r>
              <a:rPr lang="en-US" b="1">
                <a:solidFill>
                  <a:srgbClr val="FB9F4D"/>
                </a:solidFill>
                <a:cs typeface="Arial" charset="0"/>
              </a:rPr>
              <a:t>t break the glass and gain entry. This is consistent with the theme of controlling access.</a:t>
            </a:r>
          </a:p>
          <a:p>
            <a:pPr marL="228600" indent="-228600"/>
            <a:endParaRPr lang="en-US">
              <a:cs typeface="Arial" charset="0"/>
            </a:endParaRPr>
          </a:p>
          <a:p>
            <a:pPr marL="228600" indent="-228600"/>
            <a:r>
              <a:rPr lang="en-US">
                <a:cs typeface="Arial" charset="0"/>
              </a:rPr>
              <a:t>2) Cut back the shrubbery.</a:t>
            </a:r>
          </a:p>
          <a:p>
            <a:pPr marL="228600" indent="-228600"/>
            <a:r>
              <a:rPr lang="en-US" b="1">
                <a:solidFill>
                  <a:srgbClr val="FB9F4D"/>
                </a:solidFill>
                <a:cs typeface="Arial" charset="0"/>
              </a:rPr>
              <a:t>Cutting back the shrubbery reduces the places a prowler can hide while trying to break in. This is consistent with the theme of controlling access.</a:t>
            </a:r>
          </a:p>
          <a:p>
            <a:pPr marL="228600" indent="-228600"/>
            <a:endParaRPr lang="en-US">
              <a:cs typeface="Arial" charset="0"/>
            </a:endParaRPr>
          </a:p>
          <a:p>
            <a:pPr marL="228600" indent="-228600"/>
            <a:r>
              <a:rPr lang="en-US">
                <a:cs typeface="Arial" charset="0"/>
              </a:rPr>
              <a:t>3) Place a door key under a flowerpot on the front porch.</a:t>
            </a:r>
            <a:endParaRPr lang="en-US">
              <a:solidFill>
                <a:srgbClr val="99FF99"/>
              </a:solidFill>
              <a:cs typeface="Arial" charset="0"/>
            </a:endParaRPr>
          </a:p>
          <a:p>
            <a:pPr marL="228600" indent="-228600"/>
            <a:r>
              <a:rPr lang="en-US" b="1">
                <a:solidFill>
                  <a:srgbClr val="99FF99"/>
                </a:solidFill>
                <a:cs typeface="Arial" charset="0"/>
              </a:rPr>
              <a:t>The </a:t>
            </a:r>
            <a:r>
              <a:rPr lang="en-US" b="1" i="1">
                <a:solidFill>
                  <a:srgbClr val="99FF99"/>
                </a:solidFill>
                <a:cs typeface="Arial" charset="0"/>
              </a:rPr>
              <a:t>incorrect</a:t>
            </a:r>
            <a:r>
              <a:rPr lang="en-US" b="1">
                <a:solidFill>
                  <a:srgbClr val="99FF99"/>
                </a:solidFill>
                <a:cs typeface="Arial" charset="0"/>
              </a:rPr>
              <a:t> action is to hide a key outside your house. This is a common practice, and thieves and intruders know it. If they find it, you have given them easy access to your home. The other responses were all good ideas for residential security.</a:t>
            </a:r>
          </a:p>
          <a:p>
            <a:pPr marL="228600" indent="-228600"/>
            <a:endParaRPr lang="en-US" b="1">
              <a:cs typeface="Arial" charset="0"/>
            </a:endParaRPr>
          </a:p>
          <a:p>
            <a:pPr marL="228600" indent="-228600"/>
            <a:r>
              <a:rPr lang="en-US">
                <a:cs typeface="Arial" charset="0"/>
              </a:rPr>
              <a:t>4) Put up additional exterior lighting and a peephole.</a:t>
            </a:r>
          </a:p>
          <a:p>
            <a:pPr marL="228600" indent="-228600"/>
            <a:r>
              <a:rPr lang="en-US" b="1">
                <a:solidFill>
                  <a:srgbClr val="FB9F4D"/>
                </a:solidFill>
                <a:cs typeface="Arial" charset="0"/>
              </a:rPr>
              <a:t>Additional lighting outdoors makes it harder for an intruder to work in secret, and a peephole in outside doors makes it easier to identify visitors before opening doors. This is consistent with the theme of controlling access.</a:t>
            </a:r>
            <a:r>
              <a:rPr lang="en-US">
                <a:solidFill>
                  <a:srgbClr val="99FF99"/>
                </a:solidFill>
                <a:cs typeface="Arial" charset="0"/>
              </a:rPr>
              <a:t> </a:t>
            </a:r>
            <a:endParaRPr lang="en-US">
              <a:cs typeface="Arial" charset="0"/>
            </a:endParaRPr>
          </a:p>
          <a:p>
            <a:pPr marL="228600" indent="-228600"/>
            <a:endParaRPr lang="en-US">
              <a:cs typeface="Arial" charset="0"/>
            </a:endParaRPr>
          </a:p>
          <a:p>
            <a:pPr marL="228600" indent="-228600"/>
            <a:r>
              <a:rPr lang="en-US">
                <a:cs typeface="Arial" charset="0"/>
              </a:rPr>
              <a:t>5) Display </a:t>
            </a:r>
            <a:r>
              <a:rPr lang="en-US">
                <a:latin typeface="Times New Roman"/>
                <a:cs typeface="Arial" charset="0"/>
              </a:rPr>
              <a:t>“</a:t>
            </a:r>
            <a:r>
              <a:rPr lang="en-US">
                <a:cs typeface="Arial" charset="0"/>
              </a:rPr>
              <a:t>guard dog</a:t>
            </a:r>
            <a:r>
              <a:rPr lang="en-US">
                <a:latin typeface="Times New Roman"/>
                <a:cs typeface="Arial" charset="0"/>
              </a:rPr>
              <a:t>”</a:t>
            </a:r>
            <a:r>
              <a:rPr lang="en-US">
                <a:cs typeface="Arial" charset="0"/>
              </a:rPr>
              <a:t> or </a:t>
            </a:r>
            <a:r>
              <a:rPr lang="en-US">
                <a:latin typeface="Times New Roman"/>
                <a:cs typeface="Arial" charset="0"/>
              </a:rPr>
              <a:t>“</a:t>
            </a:r>
            <a:r>
              <a:rPr lang="en-US">
                <a:cs typeface="Arial" charset="0"/>
              </a:rPr>
              <a:t>security</a:t>
            </a:r>
            <a:r>
              <a:rPr lang="en-US">
                <a:latin typeface="Times New Roman"/>
                <a:cs typeface="Arial" charset="0"/>
              </a:rPr>
              <a:t>”</a:t>
            </a:r>
            <a:r>
              <a:rPr lang="en-US">
                <a:cs typeface="Arial" charset="0"/>
              </a:rPr>
              <a:t> or </a:t>
            </a:r>
            <a:r>
              <a:rPr lang="en-US">
                <a:latin typeface="Times New Roman"/>
                <a:cs typeface="Arial" charset="0"/>
              </a:rPr>
              <a:t>“</a:t>
            </a:r>
            <a:r>
              <a:rPr lang="en-US">
                <a:cs typeface="Arial" charset="0"/>
              </a:rPr>
              <a:t>alarm service</a:t>
            </a:r>
            <a:r>
              <a:rPr lang="en-US">
                <a:latin typeface="Times New Roman"/>
                <a:cs typeface="Arial" charset="0"/>
              </a:rPr>
              <a:t>”</a:t>
            </a:r>
            <a:r>
              <a:rPr lang="en-US">
                <a:cs typeface="Arial" charset="0"/>
              </a:rPr>
              <a:t> warning signs.</a:t>
            </a:r>
            <a:endParaRPr lang="en-US"/>
          </a:p>
          <a:p>
            <a:pPr marL="228600" indent="-228600"/>
            <a:r>
              <a:rPr lang="en-US" b="1"/>
              <a:t>Warning signs for a guard dog or a security or alarm service may cause an intruder to choose a target that appears less secure. </a:t>
            </a:r>
            <a:r>
              <a:rPr lang="en-US" b="1">
                <a:solidFill>
                  <a:srgbClr val="FB9F4D"/>
                </a:solidFill>
                <a:cs typeface="Arial" charset="0"/>
              </a:rPr>
              <a:t>This is consistent with the theme of controlling access.</a:t>
            </a:r>
            <a:endParaRPr lang="en-US" b="1"/>
          </a:p>
          <a:p>
            <a:pPr marL="228600" indent="-228600"/>
            <a:endParaRPr lang="en-US" b="1"/>
          </a:p>
          <a:p>
            <a:pPr marL="228600" indent="-228600"/>
            <a:r>
              <a:rPr lang="en-US"/>
              <a:t>This illustrates the importance of planning and access control. These physical security measures serve to discourage prowlers or others who might case your residence for break-in.</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F5C72E-7F2E-4130-A7D1-D1DB551AF430}" type="slidenum">
              <a:rPr lang="en-US"/>
              <a:pPr/>
              <a:t>85</a:t>
            </a:fld>
            <a:endParaRPr lang="en-US"/>
          </a:p>
        </p:txBody>
      </p:sp>
      <p:sp>
        <p:nvSpPr>
          <p:cNvPr id="336898" name="Rectangle 2"/>
          <p:cNvSpPr>
            <a:spLocks noChangeArrowheads="1" noTextEdit="1"/>
          </p:cNvSpPr>
          <p:nvPr>
            <p:ph type="sldImg"/>
          </p:nvPr>
        </p:nvSpPr>
        <p:spPr>
          <a:xfrm>
            <a:off x="1584325" y="309563"/>
            <a:ext cx="3816350" cy="2862262"/>
          </a:xfrm>
          <a:ln/>
        </p:spPr>
      </p:sp>
      <p:sp>
        <p:nvSpPr>
          <p:cNvPr id="336899" name="Rectangle 3"/>
          <p:cNvSpPr>
            <a:spLocks noGrp="1" noChangeArrowheads="1"/>
          </p:cNvSpPr>
          <p:nvPr>
            <p:ph type="body" idx="1"/>
          </p:nvPr>
        </p:nvSpPr>
        <p:spPr>
          <a:xfrm>
            <a:off x="387350" y="3171825"/>
            <a:ext cx="6210300" cy="5414963"/>
          </a:xfrm>
        </p:spPr>
        <p:txBody>
          <a:bodyPr/>
          <a:lstStyle/>
          <a:p>
            <a:pPr marL="228600" indent="-228600"/>
            <a:r>
              <a:rPr lang="en-US" sz="900" b="1"/>
              <a:t>Instructor narrative</a:t>
            </a:r>
          </a:p>
          <a:p>
            <a:pPr marL="228600" indent="-228600"/>
            <a:r>
              <a:rPr lang="en-US" sz="900">
                <a:solidFill>
                  <a:srgbClr val="99FF99"/>
                </a:solidFill>
                <a:cs typeface="Arial" charset="0"/>
              </a:rPr>
              <a:t>After your experiences in Saudi Arabia, you are anxious to ensure your family’s safety. You decide to make a plan for your family. Which does </a:t>
            </a:r>
            <a:r>
              <a:rPr lang="en-US" sz="900" b="1" i="1">
                <a:solidFill>
                  <a:srgbClr val="99FF99"/>
                </a:solidFill>
                <a:cs typeface="Arial" charset="0"/>
              </a:rPr>
              <a:t>not</a:t>
            </a:r>
            <a:r>
              <a:rPr lang="en-US" sz="900">
                <a:solidFill>
                  <a:srgbClr val="99FF99"/>
                </a:solidFill>
                <a:cs typeface="Arial" charset="0"/>
              </a:rPr>
              <a:t> make sense for security at home? </a:t>
            </a:r>
          </a:p>
          <a:p>
            <a:pPr marL="228600" indent="-228600"/>
            <a:endParaRPr lang="en-US" sz="900" b="1">
              <a:solidFill>
                <a:srgbClr val="99FF99"/>
              </a:solidFill>
              <a:cs typeface="Arial" charset="0"/>
            </a:endParaRPr>
          </a:p>
          <a:p>
            <a:pPr marL="228600" indent="-228600"/>
            <a:r>
              <a:rPr lang="en-US" sz="900" b="1">
                <a:solidFill>
                  <a:srgbClr val="99FF99"/>
                </a:solidFill>
                <a:cs typeface="Arial" charset="0"/>
              </a:rPr>
              <a:t>Questions and answers: Option 5) does </a:t>
            </a:r>
            <a:r>
              <a:rPr lang="en-US" sz="900" b="1" i="1">
                <a:solidFill>
                  <a:srgbClr val="99FF99"/>
                </a:solidFill>
                <a:cs typeface="Arial" charset="0"/>
              </a:rPr>
              <a:t>not</a:t>
            </a:r>
            <a:r>
              <a:rPr lang="en-US" sz="900" b="1">
                <a:solidFill>
                  <a:srgbClr val="99FF99"/>
                </a:solidFill>
                <a:cs typeface="Arial" charset="0"/>
              </a:rPr>
              <a:t> make sense from a security perspective.</a:t>
            </a:r>
          </a:p>
          <a:p>
            <a:pPr marL="228600" indent="-228600"/>
            <a:endParaRPr lang="en-US" sz="900"/>
          </a:p>
          <a:p>
            <a:pPr marL="228600" indent="-228600">
              <a:buFontTx/>
              <a:buAutoNum type="arabicParenR"/>
            </a:pPr>
            <a:r>
              <a:rPr lang="en-US" sz="900">
                <a:cs typeface="Arial" charset="0"/>
              </a:rPr>
              <a:t> Post emergency telephone numbers and ensure that the children know how to use them</a:t>
            </a:r>
          </a:p>
          <a:p>
            <a:pPr marL="228600" indent="-228600"/>
            <a:r>
              <a:rPr lang="en-US" sz="900" b="1">
                <a:solidFill>
                  <a:srgbClr val="FB9F4D"/>
                </a:solidFill>
                <a:cs typeface="Arial" charset="0"/>
              </a:rPr>
              <a:t>Putting emergency phone numbers near your phone is a wise precaution. Every household member needs to be able to call for help. This is consistent with the theme of planning.</a:t>
            </a:r>
          </a:p>
          <a:p>
            <a:pPr marL="228600" indent="-228600"/>
            <a:endParaRPr lang="en-US" sz="900"/>
          </a:p>
          <a:p>
            <a:pPr marL="228600" indent="-228600"/>
            <a:r>
              <a:rPr lang="en-US" sz="900">
                <a:cs typeface="Arial" charset="0"/>
              </a:rPr>
              <a:t>2) Establish household rules that only a responsible adult may open an outside door to a visitor.</a:t>
            </a:r>
            <a:endParaRPr lang="en-US" sz="900"/>
          </a:p>
          <a:p>
            <a:pPr marL="228600" indent="-228600"/>
            <a:r>
              <a:rPr lang="en-US" sz="900" b="1">
                <a:solidFill>
                  <a:srgbClr val="FB9F4D"/>
                </a:solidFill>
                <a:cs typeface="Arial" charset="0"/>
              </a:rPr>
              <a:t>Requiring small children to wait for an adult to open outside doors to visitors is smart so that adults can determine whether a door should be opened to a stranger. This is a useful way to control access.</a:t>
            </a:r>
            <a:r>
              <a:rPr lang="en-US" sz="900">
                <a:solidFill>
                  <a:srgbClr val="99FF99"/>
                </a:solidFill>
                <a:cs typeface="Arial" charset="0"/>
              </a:rPr>
              <a:t> </a:t>
            </a:r>
            <a:endParaRPr lang="en-US" sz="900"/>
          </a:p>
          <a:p>
            <a:pPr marL="228600" indent="-228600"/>
            <a:endParaRPr lang="en-US" sz="900"/>
          </a:p>
          <a:p>
            <a:pPr marL="228600" indent="-228600"/>
            <a:r>
              <a:rPr lang="en-US" sz="900">
                <a:cs typeface="Arial" charset="0"/>
              </a:rPr>
              <a:t>3) Ensure that adults know to call the utility company to verify utility workers</a:t>
            </a:r>
            <a:r>
              <a:rPr lang="en-US" sz="900">
                <a:latin typeface="Times New Roman"/>
                <a:cs typeface="Arial" charset="0"/>
              </a:rPr>
              <a:t>’</a:t>
            </a:r>
            <a:r>
              <a:rPr lang="en-US" sz="900">
                <a:cs typeface="Arial" charset="0"/>
              </a:rPr>
              <a:t> identities before permitting entry.</a:t>
            </a:r>
          </a:p>
          <a:p>
            <a:pPr marL="228600" indent="-228600"/>
            <a:r>
              <a:rPr lang="en-US" sz="900" b="1">
                <a:solidFill>
                  <a:srgbClr val="FB9F4D"/>
                </a:solidFill>
                <a:cs typeface="Arial" charset="0"/>
              </a:rPr>
              <a:t>Ensuring that adults confirm the identity of utility workers and repairmen reduces the possibility that a criminal or terrorist might gain access to your home through deception. Confirming identification with appropriate authorities is a valuable means to control access.</a:t>
            </a:r>
            <a:r>
              <a:rPr lang="en-US" sz="900">
                <a:solidFill>
                  <a:srgbClr val="99FF99"/>
                </a:solidFill>
                <a:cs typeface="Arial" charset="0"/>
              </a:rPr>
              <a:t> </a:t>
            </a:r>
            <a:endParaRPr lang="en-US" sz="900">
              <a:cs typeface="Arial" charset="0"/>
            </a:endParaRPr>
          </a:p>
          <a:p>
            <a:pPr marL="228600" indent="-228600"/>
            <a:endParaRPr lang="en-US" sz="900">
              <a:cs typeface="Arial" charset="0"/>
            </a:endParaRPr>
          </a:p>
          <a:p>
            <a:pPr marL="228600" indent="-228600"/>
            <a:r>
              <a:rPr lang="en-US" sz="900">
                <a:cs typeface="Arial" charset="0"/>
              </a:rPr>
              <a:t>4) Plan for an emergency location in a well-lit public place for family members to gather in an emergency.</a:t>
            </a:r>
          </a:p>
          <a:p>
            <a:pPr marL="228600" indent="-228600"/>
            <a:r>
              <a:rPr lang="en-US" sz="900" b="1">
                <a:cs typeface="Times New Roman" pitchFamily="18" charset="0"/>
              </a:rPr>
              <a:t>Planning for an emergency </a:t>
            </a:r>
            <a:r>
              <a:rPr lang="en-US" sz="900" b="1">
                <a:latin typeface="Times New Roman"/>
                <a:cs typeface="Times New Roman" pitchFamily="18" charset="0"/>
              </a:rPr>
              <a:t>“</a:t>
            </a:r>
            <a:r>
              <a:rPr lang="en-US" sz="900" b="1">
                <a:cs typeface="Times New Roman" pitchFamily="18" charset="0"/>
              </a:rPr>
              <a:t>rally point</a:t>
            </a:r>
            <a:r>
              <a:rPr lang="en-US" sz="900" b="1">
                <a:latin typeface="Times New Roman"/>
                <a:cs typeface="Times New Roman" pitchFamily="18" charset="0"/>
              </a:rPr>
              <a:t>”</a:t>
            </a:r>
            <a:r>
              <a:rPr lang="en-US" sz="900" b="1">
                <a:cs typeface="Times New Roman" pitchFamily="18" charset="0"/>
              </a:rPr>
              <a:t> in a public, well-lit location like a grocery store is smart. You and your family will likely be safer there until authorities can respond to an emergency.</a:t>
            </a:r>
            <a:r>
              <a:rPr lang="en-US" sz="900" b="1" i="1">
                <a:cs typeface="Times New Roman" pitchFamily="18" charset="0"/>
              </a:rPr>
              <a:t> </a:t>
            </a:r>
            <a:r>
              <a:rPr lang="en-US" sz="900" b="1">
                <a:cs typeface="Times New Roman" pitchFamily="18" charset="0"/>
              </a:rPr>
              <a:t>This is consistent with theme of planning.</a:t>
            </a:r>
          </a:p>
          <a:p>
            <a:pPr marL="228600" indent="-228600"/>
            <a:endParaRPr lang="en-US" sz="900" b="1">
              <a:cs typeface="Arial" charset="0"/>
            </a:endParaRPr>
          </a:p>
          <a:p>
            <a:pPr marL="228600" indent="-228600"/>
            <a:r>
              <a:rPr lang="en-US" sz="900">
                <a:cs typeface="Arial" charset="0"/>
              </a:rPr>
              <a:t>5) Prominently display your name and rank on your house or mailbox.</a:t>
            </a:r>
          </a:p>
          <a:p>
            <a:pPr marL="228600" indent="-228600"/>
            <a:r>
              <a:rPr lang="en-US" sz="900" b="1">
                <a:solidFill>
                  <a:srgbClr val="99FF99"/>
                </a:solidFill>
                <a:cs typeface="Arial" charset="0"/>
              </a:rPr>
              <a:t>The </a:t>
            </a:r>
            <a:r>
              <a:rPr lang="en-US" sz="900" b="1" i="1">
                <a:solidFill>
                  <a:srgbClr val="99FF99"/>
                </a:solidFill>
                <a:cs typeface="Arial" charset="0"/>
              </a:rPr>
              <a:t>incorrect</a:t>
            </a:r>
            <a:r>
              <a:rPr lang="en-US" sz="900" b="1">
                <a:solidFill>
                  <a:srgbClr val="99FF99"/>
                </a:solidFill>
                <a:cs typeface="Arial" charset="0"/>
              </a:rPr>
              <a:t> action is to prominently display your name and rank on your house or mailbox. This may be a common practice in some communities, but it is generally best not to identify yourself needlessly. This is consistent with the antiterrorism theme of being anonymous. </a:t>
            </a:r>
            <a:endParaRPr lang="en-US" sz="900" b="1"/>
          </a:p>
          <a:p>
            <a:pPr marL="228600" indent="-228600"/>
            <a:endParaRPr lang="en-US" sz="900" b="1"/>
          </a:p>
          <a:p>
            <a:pPr marL="228600" indent="-228600"/>
            <a:r>
              <a:rPr lang="en-US" sz="900"/>
              <a:t>This situation illustrates the importance of planning for access control. Your family members need to be aware of the household rules for safety. These routines will help control unauthorized access to your residence and prepare your family for emergencies</a:t>
            </a:r>
            <a:r>
              <a:rPr lang="en-US"/>
              <a:t>.</a:t>
            </a:r>
          </a:p>
          <a:p>
            <a:pPr marL="228600" indent="-228600"/>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AF2FE9-AA46-4B0D-814F-3DC11FBF187E}" type="slidenum">
              <a:rPr lang="en-US"/>
              <a:pPr/>
              <a:t>86</a:t>
            </a:fld>
            <a:endParaRPr lang="en-US"/>
          </a:p>
        </p:txBody>
      </p:sp>
      <p:sp>
        <p:nvSpPr>
          <p:cNvPr id="531458" name="Rectangle 2"/>
          <p:cNvSpPr>
            <a:spLocks noChangeArrowheads="1" noTextEdit="1"/>
          </p:cNvSpPr>
          <p:nvPr>
            <p:ph type="sldImg"/>
          </p:nvPr>
        </p:nvSpPr>
        <p:spPr>
          <a:xfrm>
            <a:off x="1973263" y="387350"/>
            <a:ext cx="3195637" cy="2397125"/>
          </a:xfrm>
          <a:ln/>
        </p:spPr>
      </p:sp>
      <p:sp>
        <p:nvSpPr>
          <p:cNvPr id="531459" name="Rectangle 3"/>
          <p:cNvSpPr>
            <a:spLocks noGrp="1" noChangeArrowheads="1"/>
          </p:cNvSpPr>
          <p:nvPr>
            <p:ph type="body" idx="1"/>
          </p:nvPr>
        </p:nvSpPr>
        <p:spPr>
          <a:xfrm>
            <a:off x="311150" y="2784475"/>
            <a:ext cx="6286500" cy="5802313"/>
          </a:xfrm>
        </p:spPr>
        <p:txBody>
          <a:bodyPr/>
          <a:lstStyle/>
          <a:p>
            <a:r>
              <a:rPr lang="en-US">
                <a:solidFill>
                  <a:srgbClr val="99FF99"/>
                </a:solidFill>
                <a:cs typeface="Arial" charset="0"/>
              </a:rPr>
              <a:t>We will choose from this list of high-profile terrorist incidents to learn more about particular events. Try to apply your AT awareness to identify ways the incident could have been prevented.  Please note, that while in slide show mode you can go directly to a specific historical example by clicking on the button in front of the title.  Also, each historical example screen includes a “return” button which will take you back to this screen.</a:t>
            </a:r>
            <a:endParaRPr lang="en-US"/>
          </a:p>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20681A-9959-47E0-84C6-48FF44A2D82B}" type="slidenum">
              <a:rPr lang="en-US"/>
              <a:pPr/>
              <a:t>87</a:t>
            </a:fld>
            <a:endParaRPr lang="en-US"/>
          </a:p>
        </p:txBody>
      </p:sp>
      <p:sp>
        <p:nvSpPr>
          <p:cNvPr id="533506" name="Rectangle 2"/>
          <p:cNvSpPr>
            <a:spLocks noChangeArrowheads="1" noTextEdit="1"/>
          </p:cNvSpPr>
          <p:nvPr>
            <p:ph type="sldImg"/>
          </p:nvPr>
        </p:nvSpPr>
        <p:spPr>
          <a:xfrm>
            <a:off x="1973263" y="387350"/>
            <a:ext cx="3195637" cy="2397125"/>
          </a:xfrm>
          <a:ln/>
        </p:spPr>
      </p:sp>
      <p:sp>
        <p:nvSpPr>
          <p:cNvPr id="533507" name="Rectangle 3"/>
          <p:cNvSpPr>
            <a:spLocks noGrp="1" noChangeArrowheads="1"/>
          </p:cNvSpPr>
          <p:nvPr>
            <p:ph type="body" idx="1"/>
          </p:nvPr>
        </p:nvSpPr>
        <p:spPr>
          <a:xfrm>
            <a:off x="311150" y="2784475"/>
            <a:ext cx="6286500" cy="5802313"/>
          </a:xfrm>
        </p:spPr>
        <p:txBody>
          <a:bodyPr/>
          <a:lstStyle/>
          <a:p>
            <a:pPr>
              <a:spcBef>
                <a:spcPct val="60000"/>
              </a:spcBef>
            </a:pPr>
            <a:r>
              <a:rPr lang="en-US">
                <a:cs typeface="Arial" charset="0"/>
              </a:rPr>
              <a:t>On 25 June 1996, terrorists exploded a massive truck bomb outside the Khobar Towers housing complex in Dhahran, Saudi Arabia. That terrorist act killed 19 American Service members, and hundreds of other Service members and Saudis were injured. The bomb was huge, estimated at nearly 20,000 lbs. After this tragedy, the Department of Defense thoroughly investigated the attack and implemented new programs to promote the safety of U.S. forces worldwide. </a:t>
            </a:r>
            <a:endParaRPr lang="en-US"/>
          </a:p>
          <a:p>
            <a:pPr>
              <a:spcBef>
                <a:spcPct val="60000"/>
              </a:spcBef>
            </a:pPr>
            <a:r>
              <a:rPr lang="en-US">
                <a:cs typeface="Arial" charset="0"/>
              </a:rPr>
              <a:t>Determined terrorists can mount devastating attacks anywhere. Consequently, unit security demands teamwork and vigilance. Unit security measures did little to prevent injury from this huge truck bomb. But alert guards could see that the normally busy public square near Khobar Towers was being vacated. Alert procedures could have enabled troops to seek a protected position. </a:t>
            </a:r>
            <a:endParaRPr lang="en-US"/>
          </a:p>
          <a:p>
            <a:pPr>
              <a:spcBef>
                <a:spcPct val="60000"/>
              </a:spcBef>
            </a:pPr>
            <a:r>
              <a:rPr lang="en-US">
                <a:cs typeface="Arial" charset="0"/>
              </a:rPr>
              <a:t>Seven months before the attack on Khobar Towers, a car bomb exploded at the Office of the Program Manager, Saudi Arabia National Guard in Riyadh. The 250-pound bomb exploded in a parking lot next to a building where American military forces trained Saudi military personnel. It killed seven people, including five Americans, and injured 35 others. Following the bombing, intelligence indicated that terrorists continued to target U.S. forces in Saudi Arabia, particularly in the Eastern Province. As a result, the Commander in Chief of U.S. Central Command declared a “high” threat level in the entire country. </a:t>
            </a:r>
            <a:endParaRPr lang="en-US"/>
          </a:p>
          <a:p>
            <a:pPr>
              <a:spcBef>
                <a:spcPct val="60000"/>
              </a:spcBef>
            </a:pPr>
            <a:r>
              <a:rPr lang="en-US">
                <a:cs typeface="Arial" charset="0"/>
              </a:rPr>
              <a:t>The U.S. troops stationed at Khobar Towers operated the King Abdul Aziz Air Base, one kilometer to the west, from which coalition aircraft enforced the no-fly zone in Southern Iraq in Operation Southern Watch. Khobar Towers was a high-rise building complex in a densely populated urban area. A vulnerability assessment of Khobar Towers after the Riyadh bombing concluded that a vehicle bomb detonated at the perimeter could pose a serious threat to Khobar. In view of the increased threat level and the vulnerability assessment, Brigadier General Terryl Schwalier, commander of the 4404th Wing (Provisional), which included the U.S. forces at Khobar, instituted significant improvements in force protection designed to tighten security and counter the anticipated terrorist threat. </a:t>
            </a:r>
            <a:endParaRPr lang="en-US"/>
          </a:p>
          <a:p>
            <a:pPr>
              <a:spcBef>
                <a:spcPct val="60000"/>
              </a:spcBef>
            </a:pPr>
            <a:r>
              <a:rPr lang="en-US">
                <a:cs typeface="Arial" charset="0"/>
              </a:rPr>
              <a:t>Shortly before 10:00 p.m. on 25 June 1996, three sentries posted on the roof of building 131 at Khobar Towers saw two men park a fuel truck at the edge of a nearby parking lot, about eighty feet from the base of their building, then speed away in a car. Recognizing the possibility of a truck bomb, the sentries reported the threat to the Central Security Control and then initiated an evacuation of the building, knocking on doors and orally alerting personnel to the danger. In about four minutes, the sentries were able to alert only the top three floors of the eight-story dormitory. Meanwhile, the CSC attempted to contact the Wing Operations Center to activate “Giant Voice,” a base-wide loudspeaker and siren system, to sound an alert.   Before Giant Voice could be activated, however, the truck bomb exploded, causing a partial collapse of building 131 and lesser damage to nearby buildings. Nineteen American Service members were killed in the blast. </a:t>
            </a:r>
          </a:p>
          <a:p>
            <a:pPr>
              <a:spcBef>
                <a:spcPct val="60000"/>
              </a:spcBef>
            </a:pPr>
            <a:r>
              <a:rPr lang="en-US">
                <a:cs typeface="Arial" charset="0"/>
              </a:rPr>
              <a:t>This historical example illustrates the importance of being anonymous, being aware, and being a team player.  Whenever possible, one should avoid living or congregating with large numbers of American servicemen and creating an inviting target for potential terrorist attacks. Individuals should also be alert to changes in the local area such as reduced public traffic, closed shops, and the absence of vendors. In addition one should always cooperate with the instruction of unit security personnel and report any suspicious activity.  </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9CB2D4-93A6-40D3-8FF1-199530896544}" type="slidenum">
              <a:rPr lang="en-US"/>
              <a:pPr/>
              <a:t>88</a:t>
            </a:fld>
            <a:endParaRPr lang="en-US"/>
          </a:p>
        </p:txBody>
      </p:sp>
      <p:sp>
        <p:nvSpPr>
          <p:cNvPr id="535554" name="Rectangle 2"/>
          <p:cNvSpPr>
            <a:spLocks noChangeArrowheads="1" noTextEdit="1"/>
          </p:cNvSpPr>
          <p:nvPr>
            <p:ph type="sldImg"/>
          </p:nvPr>
        </p:nvSpPr>
        <p:spPr>
          <a:xfrm>
            <a:off x="1973263" y="387350"/>
            <a:ext cx="3195637" cy="2397125"/>
          </a:xfrm>
          <a:ln/>
        </p:spPr>
      </p:sp>
      <p:sp>
        <p:nvSpPr>
          <p:cNvPr id="535555" name="Rectangle 3"/>
          <p:cNvSpPr>
            <a:spLocks noGrp="1" noChangeArrowheads="1"/>
          </p:cNvSpPr>
          <p:nvPr>
            <p:ph type="body" idx="1"/>
          </p:nvPr>
        </p:nvSpPr>
        <p:spPr>
          <a:xfrm>
            <a:off x="311150" y="2784475"/>
            <a:ext cx="6286500" cy="5802313"/>
          </a:xfrm>
        </p:spPr>
        <p:txBody>
          <a:bodyPr/>
          <a:lstStyle/>
          <a:p>
            <a:pPr>
              <a:spcBef>
                <a:spcPct val="60000"/>
              </a:spcBef>
            </a:pPr>
            <a:r>
              <a:rPr lang="en-US">
                <a:cs typeface="Arial" charset="0"/>
              </a:rPr>
              <a:t>On 14 June 1985, two well-dressed terrorists smuggled two hand grenades and a 9-mm pistol on board TWA flight 847. Once on the plane, they took seats in the rear of the aircraft. TWA 847 departed Athens, Greece, en route to Leonardo Da Vinci Airport in Rome, Italy, with 153 passengers and crew on board, including 120 Americans. Approximately 20 minutes into the flight, the two skyjackers ran down the aisle shouting, screaming, and waiving their weapons and ordered the pilot to fly the plane to Beirut. They then moved male passengers to the window seats and beat upon and threatened all the passengers. Passengers were ordered to put their heads down, with their hands covering their faces. The head stewardess, an ex-German national, was ordered to collect passports from the passengers as one of the skyjackers followed close behind. Among the passengers were four U.S. Navy divers who were carrying no passports and were traveling only on their military ID cards. When the stewardess translated the English word “sailor” into the German word “kriegsmarina,” the terrorists, who did not understand English, mistook the divers for U.S. Marines. Beirut Airport twice denied permission to land, so the terrorists brought a 24-year old diver, Robert Stetham, to the first-class section and began to beat him with an armrest taken from a cockpit chair. </a:t>
            </a:r>
            <a:endParaRPr lang="en-US"/>
          </a:p>
          <a:p>
            <a:pPr>
              <a:spcBef>
                <a:spcPct val="60000"/>
              </a:spcBef>
            </a:pPr>
            <a:r>
              <a:rPr lang="en-US">
                <a:cs typeface="Arial" charset="0"/>
              </a:rPr>
              <a:t>The authorities on the ground finally gave in to the pleas of the captain and allowed the plane to land. In exchange for refueling, the terrorists released 17 women and 2 children. The plane then made several flights back and forth from Beirut to Algiers, with selected passengers being let off at each stop. The purpose of this almost continuous movement was to allow the skyjackers to distance themselves from the rapidly building U.S. military presence in the region. Robert Stetham was killed during or shortly after TWA 847 landed in Beirut the second time. Finally, on 30 June, day 17 of the ordeal, the hostages were loaded into cars and vans and driven to Damascus, Syria, for their eventual trip back to the United States on 2 July 1985. In exchange for release of the passengers, the terrorists demanded the release of Lebanese Shi’ites being held by Israel, immediate withdrawal of Israeli forces from southern Lebanon, and international condemnation of the actions of the U.S. and Israeli governments in the Middle East. </a:t>
            </a:r>
            <a:endParaRPr lang="en-US"/>
          </a:p>
          <a:p>
            <a:pPr>
              <a:spcBef>
                <a:spcPct val="60000"/>
              </a:spcBef>
            </a:pPr>
            <a:r>
              <a:rPr lang="en-US">
                <a:cs typeface="Arial" charset="0"/>
              </a:rPr>
              <a:t>This historical example demonstrates the principles of being anonymous and planning ahead. Terrorists attack U.S. troops of all ranks and Services. Your best defense is to blend in and not be an obvious target. While acting courageously by not identifying his fellow service members while under extreme duress, Robert Stetham might have been safer if he had concealed his military ID and traveled on a tourist passport. Try to avoid the most exposed locations in an aircraft, the aisle seats at the front and rear. </a:t>
            </a:r>
          </a:p>
          <a:p>
            <a:endParaRPr lang="en-US">
              <a:cs typeface="Arial"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8F3C42-AC2F-4EF3-95C0-FF6433497ABE}" type="slidenum">
              <a:rPr lang="en-US"/>
              <a:pPr/>
              <a:t>89</a:t>
            </a:fld>
            <a:endParaRPr lang="en-US"/>
          </a:p>
        </p:txBody>
      </p:sp>
      <p:sp>
        <p:nvSpPr>
          <p:cNvPr id="537602" name="Rectangle 2"/>
          <p:cNvSpPr>
            <a:spLocks noChangeArrowheads="1" noTextEdit="1"/>
          </p:cNvSpPr>
          <p:nvPr>
            <p:ph type="sldImg"/>
          </p:nvPr>
        </p:nvSpPr>
        <p:spPr>
          <a:xfrm>
            <a:off x="1973263" y="387350"/>
            <a:ext cx="3195637" cy="2397125"/>
          </a:xfrm>
          <a:ln/>
        </p:spPr>
      </p:sp>
      <p:sp>
        <p:nvSpPr>
          <p:cNvPr id="537603" name="Rectangle 3"/>
          <p:cNvSpPr>
            <a:spLocks noGrp="1" noChangeArrowheads="1"/>
          </p:cNvSpPr>
          <p:nvPr>
            <p:ph type="body" idx="1"/>
          </p:nvPr>
        </p:nvSpPr>
        <p:spPr>
          <a:xfrm>
            <a:off x="311150" y="2784475"/>
            <a:ext cx="6286500" cy="5802313"/>
          </a:xfrm>
        </p:spPr>
        <p:txBody>
          <a:bodyPr/>
          <a:lstStyle/>
          <a:p>
            <a:pPr>
              <a:spcBef>
                <a:spcPct val="60000"/>
              </a:spcBef>
            </a:pPr>
            <a:r>
              <a:rPr lang="en-US">
                <a:cs typeface="Arial" charset="0"/>
              </a:rPr>
              <a:t>On 28 June 1988, Greek terrorists attacked and killed a U.S. naval attache, CAPT William Nordeen, in Athens. Nordeen was killed four days after Greek and American negotiators concluded an unproductive seventh round of talks on a new agreement about the future of U.S. military bases in Greece. The N-17 opposed U.S. bases in Greece and attacked Nordeen as a symbol of U.S. policy. </a:t>
            </a:r>
          </a:p>
          <a:p>
            <a:pPr>
              <a:spcBef>
                <a:spcPct val="60000"/>
              </a:spcBef>
            </a:pPr>
            <a:r>
              <a:rPr lang="en-US">
                <a:cs typeface="Arial" charset="0"/>
              </a:rPr>
              <a:t>Nordeen used an armored car due to the persistent threat of small arms attack (see CAPT Tsantes, 1983). Terrorists adapt their tactics to their targets. In Greece, the N-17 used pistol attacks on soft, unarmored cars in traffic. To attack a U.S. officer in an armored car, they command-detonated a car bomb on his normal route to work. The attack followed many weeks of careful surveillance around Nordeen's residence. The terrorists placed 50 pounds of high explosives in a stolen Toyota and lined the interior of the vehicle nearest to the curb with bags of cement to direct the blast toward the roadway. They then parked the car along the route that Nordeen traveled to work every day and command-detonated it from a nearby residence as he passed. </a:t>
            </a:r>
          </a:p>
          <a:p>
            <a:pPr>
              <a:spcBef>
                <a:spcPct val="60000"/>
              </a:spcBef>
            </a:pPr>
            <a:r>
              <a:rPr lang="en-US">
                <a:cs typeface="Arial" charset="0"/>
              </a:rPr>
              <a:t>Nordeen was killed 100 yards from his residence when the bomb blew his armor-plated car across a small, tree-lined street and lodged it in a steel fence. Trees, fences, gates, and walls in the area of the explosion were blackened by smoke as fire engulfed both cars. Neighbors were injured when the blast hurled pieces of Nordeen's car into adjacent houses. The explosion occurred at 8:06 a.m. in the northern Athens suburb of Kifissia, where many American and other foreign diplomats live. A witness said that shortly after the blast he saw two men on a motorcycle drive off. Although there was no immediate claim of responsibility, Greek authorities concluded that it was the work of the N-17. </a:t>
            </a:r>
            <a:endParaRPr lang="en-US"/>
          </a:p>
          <a:p>
            <a:pPr>
              <a:spcBef>
                <a:spcPct val="60000"/>
              </a:spcBef>
            </a:pPr>
            <a:r>
              <a:rPr lang="en-US">
                <a:cs typeface="Arial" charset="0"/>
              </a:rPr>
              <a:t>This historical example illustrates the principles of being aware and being unpredictable. Be vigilant, look for signs of surveillance, and report them to your unit security officer.  Changes in routines such as departure times from your residence and routes of travel make terrorist planning more difficult. Also, alertness to surveillance activities may discourage attackers from their plans. Do not assume that you are safe just because you have a protective shield such as armored Plexiglas in an official car.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4CD3DF-B10D-4E6E-8068-70CF94A76AD1}" type="slidenum">
              <a:rPr lang="en-US"/>
              <a:pPr/>
              <a:t>9</a:t>
            </a:fld>
            <a:endParaRPr lang="en-US"/>
          </a:p>
        </p:txBody>
      </p:sp>
      <p:sp>
        <p:nvSpPr>
          <p:cNvPr id="87042" name="Rectangle 2"/>
          <p:cNvSpPr>
            <a:spLocks noChangeArrowheads="1" noTextEdit="1"/>
          </p:cNvSpPr>
          <p:nvPr>
            <p:ph type="sldImg"/>
          </p:nvPr>
        </p:nvSpPr>
        <p:spPr>
          <a:xfrm>
            <a:off x="1531938" y="309563"/>
            <a:ext cx="3921125" cy="2940050"/>
          </a:xfrm>
          <a:ln/>
        </p:spPr>
      </p:sp>
      <p:sp>
        <p:nvSpPr>
          <p:cNvPr id="87043" name="Rectangle 3"/>
          <p:cNvSpPr>
            <a:spLocks noGrp="1" noChangeArrowheads="1"/>
          </p:cNvSpPr>
          <p:nvPr>
            <p:ph type="body" idx="1"/>
          </p:nvPr>
        </p:nvSpPr>
        <p:spPr/>
        <p:txBody>
          <a:bodyPr/>
          <a:lstStyle/>
          <a:p>
            <a:r>
              <a:rPr lang="en-US">
                <a:cs typeface="Times New Roman" pitchFamily="18" charset="0"/>
              </a:rPr>
              <a:t>You should be aware at all times that you may be vulnerable to terrorist attack. Several factors make you a possible target, and you should keep these in mind wherever you go.</a:t>
            </a:r>
          </a:p>
          <a:p>
            <a:endParaRPr lang="en-US">
              <a:cs typeface="Times New Roman" pitchFamily="18" charset="0"/>
            </a:endParaRPr>
          </a:p>
          <a:p>
            <a:r>
              <a:rPr lang="en-US">
                <a:cs typeface="Times New Roman" pitchFamily="18" charset="0"/>
              </a:rPr>
              <a:t>You might be a victim merely by being at a place targeted by terrorists. For example, Timothy McVeigh bombed the Murrah Building in Oklahoma City because it was a symbol of the U.S. Government. He did not target a specific individual. There were many innocent victims who suffered because they were at the place he targeted.</a:t>
            </a:r>
          </a:p>
          <a:p>
            <a:endParaRPr lang="en-US">
              <a:cs typeface="Times New Roman" pitchFamily="18" charset="0"/>
            </a:endParaRPr>
          </a:p>
          <a:p>
            <a:r>
              <a:rPr lang="en-US">
                <a:cs typeface="Times New Roman" pitchFamily="18" charset="0"/>
              </a:rPr>
              <a:t>You might be the victim of an attack because of your association with the U.S. flag or the Department of Defense. This is why it is important to blend in with your surroundings, or remain anonymous, whenever possible. If the terrorists do not see your association with the United States, they are less likely to see you as a target.</a:t>
            </a:r>
          </a:p>
          <a:p>
            <a:endParaRPr lang="en-US">
              <a:cs typeface="Times New Roman" pitchFamily="18" charset="0"/>
            </a:endParaRPr>
          </a:p>
          <a:p>
            <a:r>
              <a:rPr lang="en-US">
                <a:cs typeface="Times New Roman" pitchFamily="18" charset="0"/>
              </a:rPr>
              <a:t>Finally, you could be a victim of opportunity. Terrorists might be looking for an easy target and you could be it. Random, senseless violence is very effective in creating fear and terror. This training will give you some ideas on how you might reduce your exposure to this type of random attack.</a:t>
            </a:r>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19A33E-81C2-486C-B928-6A5F2065D700}" type="slidenum">
              <a:rPr lang="en-US"/>
              <a:pPr/>
              <a:t>90</a:t>
            </a:fld>
            <a:endParaRPr lang="en-US"/>
          </a:p>
        </p:txBody>
      </p:sp>
      <p:sp>
        <p:nvSpPr>
          <p:cNvPr id="539650" name="Rectangle 2"/>
          <p:cNvSpPr>
            <a:spLocks noChangeArrowheads="1" noTextEdit="1"/>
          </p:cNvSpPr>
          <p:nvPr>
            <p:ph type="sldImg"/>
          </p:nvPr>
        </p:nvSpPr>
        <p:spPr>
          <a:xfrm>
            <a:off x="1973263" y="387350"/>
            <a:ext cx="3195637" cy="2397125"/>
          </a:xfrm>
          <a:ln/>
        </p:spPr>
      </p:sp>
      <p:sp>
        <p:nvSpPr>
          <p:cNvPr id="539651" name="Rectangle 3"/>
          <p:cNvSpPr>
            <a:spLocks noGrp="1" noChangeArrowheads="1"/>
          </p:cNvSpPr>
          <p:nvPr>
            <p:ph type="body" idx="1"/>
          </p:nvPr>
        </p:nvSpPr>
        <p:spPr>
          <a:xfrm>
            <a:off x="311150" y="2784475"/>
            <a:ext cx="6286500" cy="5802313"/>
          </a:xfrm>
        </p:spPr>
        <p:txBody>
          <a:bodyPr/>
          <a:lstStyle/>
          <a:p>
            <a:pPr>
              <a:spcBef>
                <a:spcPct val="60000"/>
              </a:spcBef>
            </a:pPr>
            <a:r>
              <a:rPr lang="en-US">
                <a:cs typeface="Arial" charset="0"/>
              </a:rPr>
              <a:t>On 5 April 1986, a Libyan terrorist bomb killed two U.S. sergeants and a Turkish woman and injured 230 others in a West Berlin nightclub. Libyan leader Colonel Qadhafi praised the attack as a “revolutionary act.” This was one in a series of Libyan terrorist attacks and U.S. counterattacks in the 1980s. Libyan terrorists targeted U.S. troops because of ongoing disputes with the United States far away in the Mediterranean. Local threat conditions in Berlin gave little warning of the attack. </a:t>
            </a:r>
            <a:endParaRPr lang="en-US"/>
          </a:p>
          <a:p>
            <a:pPr>
              <a:spcBef>
                <a:spcPct val="60000"/>
              </a:spcBef>
            </a:pPr>
            <a:r>
              <a:rPr lang="en-US">
                <a:cs typeface="Arial" charset="0"/>
              </a:rPr>
              <a:t>U.S. forces in Europe were on a high state of alert because of warnings of anti-U.S. terrorism. Three days earlier, on 2 April, the Abu Nidal Palestinian terrorist group bombed TWA Flight 840, which was flying from Rome to Athens. As it approached Athens, an explosion shook the aircraft, taking four lives. U.S. intelligence concluded that Abu Nidal acted on orders of Colonel Qadhafi to avenge U.S. missile attacks on Libyan torpedo boats the previous month. Earlier on the night of 5 April, British intelligence intercepted a message to Tripoli from the Libyan embassy in East Berlin predicting “a joyous event.” The intercepted message was routed to the U.S. Army brigade stationed in West Berlin. </a:t>
            </a:r>
            <a:endParaRPr lang="en-US"/>
          </a:p>
          <a:p>
            <a:pPr>
              <a:spcBef>
                <a:spcPct val="60000"/>
              </a:spcBef>
            </a:pPr>
            <a:r>
              <a:rPr lang="en-US">
                <a:cs typeface="Arial" charset="0"/>
              </a:rPr>
              <a:t>The brigade commander, BG Thomas Griffin, mobilized U.S. military police patrols to check bars in Berlin, looking for suspicious individuals or activities. American soldiers in West Berlin frequented many local bars, but there were not enough MPs to clear them all out on a Saturday night. A team of MPs was only 300 yards from the La Belle discotheque when the bomb went off. The suitcase bomb consisted of three kilograms of plastic explosives mixed with nails and was left in a bathroom. Evidently, no one in the nightclub noticed the abandoned suitcase. The explosion killed two American sergeants and a young Turkish woman; 230 others were wounded, including several dozen American troops. </a:t>
            </a:r>
            <a:endParaRPr lang="en-US"/>
          </a:p>
          <a:p>
            <a:pPr>
              <a:spcBef>
                <a:spcPct val="60000"/>
              </a:spcBef>
            </a:pPr>
            <a:r>
              <a:rPr lang="en-US">
                <a:cs typeface="Arial" charset="0"/>
              </a:rPr>
              <a:t>Two weeks later British authorities captured one of the Arab terrorists involved in the operation, Ahmad Hazi Hindawi. When questioned in a routine security check, Hindawi’s pregnant girlfriend told security guards at London’s Heathrow Airport that Hindawi had given her a package before she boarded a 747 headed to Israel. Upon further inspection, they discovered that Hindawi had placed a bomb in her luggage. When confronted, Hindawi confessed that Syrian diplomats in East Berlin had given him the suitcase bomb for the Berlin discotheque attack. He also had in his possession the phone numbers and sketches of other nightclubs in Berlin frequented by American Servicemen. Broadcasts from Tripoli to the Libyan embassy in East Berlin had ordered the bombing. </a:t>
            </a:r>
            <a:endParaRPr lang="en-US"/>
          </a:p>
          <a:p>
            <a:pPr>
              <a:spcBef>
                <a:spcPct val="60000"/>
              </a:spcBef>
            </a:pPr>
            <a:r>
              <a:rPr lang="en-US">
                <a:cs typeface="Arial" charset="0"/>
              </a:rPr>
              <a:t>This historical example illustrates the the principles of being anonymous and being aware. Public places with large groups of U.S. troops are appealing targets. Your best defense is to stick to places with good security. Be alert even when local conditions are not threatening. An alert observer might have noticed the suspicious suitcase in the bathroom. </a:t>
            </a:r>
            <a:endParaRPr lang="en-US"/>
          </a:p>
          <a:p>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5C431D-08DA-40F5-AEE6-B3164C241778}" type="slidenum">
              <a:rPr lang="en-US"/>
              <a:pPr/>
              <a:t>91</a:t>
            </a:fld>
            <a:endParaRPr lang="en-US"/>
          </a:p>
        </p:txBody>
      </p:sp>
      <p:sp>
        <p:nvSpPr>
          <p:cNvPr id="541698" name="Rectangle 2"/>
          <p:cNvSpPr>
            <a:spLocks noChangeArrowheads="1" noTextEdit="1"/>
          </p:cNvSpPr>
          <p:nvPr>
            <p:ph type="sldImg"/>
          </p:nvPr>
        </p:nvSpPr>
        <p:spPr>
          <a:xfrm>
            <a:off x="1973263" y="387350"/>
            <a:ext cx="3195637" cy="2397125"/>
          </a:xfrm>
          <a:ln/>
        </p:spPr>
      </p:sp>
      <p:sp>
        <p:nvSpPr>
          <p:cNvPr id="541699" name="Rectangle 3"/>
          <p:cNvSpPr>
            <a:spLocks noGrp="1" noChangeArrowheads="1"/>
          </p:cNvSpPr>
          <p:nvPr>
            <p:ph type="body" idx="1"/>
          </p:nvPr>
        </p:nvSpPr>
        <p:spPr>
          <a:xfrm>
            <a:off x="311150" y="2784475"/>
            <a:ext cx="6286500" cy="5802313"/>
          </a:xfrm>
        </p:spPr>
        <p:txBody>
          <a:bodyPr/>
          <a:lstStyle/>
          <a:p>
            <a:pPr>
              <a:spcBef>
                <a:spcPct val="60000"/>
              </a:spcBef>
            </a:pPr>
            <a:r>
              <a:rPr lang="en-US">
                <a:cs typeface="Arial" charset="0"/>
              </a:rPr>
              <a:t>On 19 April 1995, around 9:03 a.m., just after parents dropped their children off at day care at the Murrah Federal Building in downtown Oklahoma City, a massive bomb inside a rental truck exploded, blowing half of the nine-story building into oblivion. </a:t>
            </a:r>
            <a:endParaRPr lang="en-US"/>
          </a:p>
          <a:p>
            <a:pPr>
              <a:spcBef>
                <a:spcPct val="60000"/>
              </a:spcBef>
            </a:pPr>
            <a:r>
              <a:rPr lang="en-US">
                <a:cs typeface="Arial" charset="0"/>
              </a:rPr>
              <a:t>A stunned nation watched as the bodies of men, women, and children were pulled from the rubble for nearly two weeks. When the smoke cleared and the exhausted rescue workers packed up and left, 168 people were dead in the worst terrorist attack on U.S. soil. </a:t>
            </a:r>
          </a:p>
          <a:p>
            <a:pPr>
              <a:spcBef>
                <a:spcPct val="60000"/>
              </a:spcBef>
            </a:pPr>
            <a:r>
              <a:rPr lang="en-US">
                <a:cs typeface="Arial" charset="0"/>
              </a:rPr>
              <a:t>This historical example illustrates the principle of being aware.  An aware observer might have noticed Timothy McVeigh parking a large vehicle in front of the Murrah Federal Building and then walking away from the scene.  There were a few minutes of time between the time he truck was parked in front of the bui9lding and the time of the explosion.  Some action might have been taken, at least to evacuate the first floor day care facility.</a:t>
            </a:r>
          </a:p>
          <a:p>
            <a:endParaRPr lang="en-US">
              <a:cs typeface="Arial"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A6B49D-0C0A-48F0-8FC4-CA2A765023E0}" type="slidenum">
              <a:rPr lang="en-US"/>
              <a:pPr/>
              <a:t>92</a:t>
            </a:fld>
            <a:endParaRPr lang="en-US"/>
          </a:p>
        </p:txBody>
      </p:sp>
      <p:sp>
        <p:nvSpPr>
          <p:cNvPr id="543746" name="Rectangle 2"/>
          <p:cNvSpPr>
            <a:spLocks noChangeArrowheads="1" noTextEdit="1"/>
          </p:cNvSpPr>
          <p:nvPr>
            <p:ph type="sldImg"/>
          </p:nvPr>
        </p:nvSpPr>
        <p:spPr>
          <a:xfrm>
            <a:off x="1973263" y="387350"/>
            <a:ext cx="3195637" cy="2397125"/>
          </a:xfrm>
          <a:ln/>
        </p:spPr>
      </p:sp>
      <p:sp>
        <p:nvSpPr>
          <p:cNvPr id="543747" name="Rectangle 3"/>
          <p:cNvSpPr>
            <a:spLocks noGrp="1" noChangeArrowheads="1"/>
          </p:cNvSpPr>
          <p:nvPr>
            <p:ph type="body" idx="1"/>
          </p:nvPr>
        </p:nvSpPr>
        <p:spPr>
          <a:xfrm>
            <a:off x="311150" y="2784475"/>
            <a:ext cx="6286500" cy="5802313"/>
          </a:xfrm>
        </p:spPr>
        <p:txBody>
          <a:bodyPr/>
          <a:lstStyle/>
          <a:p>
            <a:pPr>
              <a:spcBef>
                <a:spcPct val="60000"/>
              </a:spcBef>
            </a:pPr>
            <a:r>
              <a:rPr lang="en-US">
                <a:cs typeface="Arial" charset="0"/>
              </a:rPr>
              <a:t>On 23 October 1983, a large truck laden with explosives equivalent to 12,000 pounds of TNT crashed through the barricade of the U.S. compound at the Beirut International Airport, penetrated the front entrance to the Marine Battalion Landing Team Headquarters building and exploded. The force of the explosion destroyed the building, killing 244 U.S. military personnel. The Islamic Jihad Organization carried out this act under the direction of the Iranians, and there was sponsorship and authorization by the Syrians. </a:t>
            </a:r>
            <a:endParaRPr lang="en-US"/>
          </a:p>
          <a:p>
            <a:pPr>
              <a:spcBef>
                <a:spcPct val="60000"/>
              </a:spcBef>
            </a:pPr>
            <a:r>
              <a:rPr lang="en-US">
                <a:cs typeface="Arial" charset="0"/>
              </a:rPr>
              <a:t>U.S. military forces had entered Lebanon in September 1982 as part of a multinational force. The mission of the U.S. contingent of the multinational force was to establish conditions for the withdrawal of foreign military forces from Lebanon and to assist the Lebanese government and the Lebanese Armed Forces in gaining control over the Beirut area. Initially the local populace warmly welcomed the U.S. force.  However, the politico-military situation deteriorated, and in April 1983 a terrorist bomb destroyed the U.S. embassy. From August to October the U.S. force was flooded with terrorist attack warnings. </a:t>
            </a:r>
            <a:endParaRPr lang="en-US"/>
          </a:p>
          <a:p>
            <a:pPr>
              <a:spcBef>
                <a:spcPct val="60000"/>
              </a:spcBef>
            </a:pPr>
            <a:r>
              <a:rPr lang="en-US">
                <a:cs typeface="Arial" charset="0"/>
              </a:rPr>
              <a:t>On 23 October 1983, witnesses reported seeing a large yellow Mercedes-Benz truck traveling at a speed reportedly in excess of 35 miles per hour moving from the parking lot south of the headquarters building through the barbed wire and concertina fencing, into the main entrance of the building, where it blew up at approximately 6:22 a.m. The truck penetrated the perimeter barbed wire and concertina obstacle, passed between guard positions six and seven without being engaged, entered an open gate, passed around one sewer pipe obstacle and between two others, flattened the sergeant-of-the guard booth, entered the interior of the lobby by passing through the main entrance, and exploded. The sentry at post seven heard the truck as it ran over the wire, then observed it and recognized that it was probably a vehicle bomb. He inserted a magazine into his M16, chambered a round, and took aim. He did not fire since by that time the truck had already penetrated the building. Both sentries realized that the truck carried a bomb and sought cover within their bunkers. One sentry reported seeing the top of the building explode vertically in a V shape. He then took cover inside his bunker for protection from the falling debris. The sergeant of the guard was at his position at the main entrance (south) of the building. He was alone at his post and was facing inward (north) toward the lobby when he heard noises to his rear, including a rapidly revving engine. He turned and realized the driver’s intentions and ran from his post toward the rear entrance (north) yelling repeatedly, "Hit the deck." He glanced over his shoulder as the truck continued toward the front entrance. He saw the truck breach the entrance and run over his post and come to a halt in the center of the lobby. There was an interval of one or two seconds between the truck’s halt and the detonation. </a:t>
            </a:r>
          </a:p>
          <a:p>
            <a:pPr>
              <a:spcBef>
                <a:spcPct val="60000"/>
              </a:spcBef>
            </a:pPr>
            <a:r>
              <a:rPr lang="en-US">
                <a:cs typeface="Arial" charset="0"/>
              </a:rPr>
              <a:t>The explosion created a crater measuring 39 feet by 29 feet 6 inches and 8 feet in depth, and analysis suggested that major damage to the headquarters and significant casualties would have resulted even if the terrorists had detonated the device on the roadway, some 330 feet from the building itself. </a:t>
            </a:r>
          </a:p>
          <a:p>
            <a:pPr>
              <a:spcBef>
                <a:spcPct val="60000"/>
              </a:spcBef>
            </a:pPr>
            <a:r>
              <a:rPr lang="en-US">
                <a:cs typeface="Arial" charset="0"/>
              </a:rPr>
              <a:t>This historical example demonstrates the principle of controlling access, being aware, and maintaining responsive rules of engagement and readiness posture. The concentration of U.S. troops in a building presented a lucrative target.  When this in a necessity, control of access and effective security measures are key when facing a terrorist threat.  Long-term high threat and high security posture can lead to laxness.  That is when discipline and alertness are needed the most.  Each individual plays an important role in maintaining unit security.  Following this attack, DoD has placed greater emphasis on the use of vehicle barriers, improved chain of command, and rules of engagement. </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CC885A-EBD7-48E5-823F-2CB5B2306E0F}" type="slidenum">
              <a:rPr lang="en-US"/>
              <a:pPr/>
              <a:t>93</a:t>
            </a:fld>
            <a:endParaRPr lang="en-US"/>
          </a:p>
        </p:txBody>
      </p:sp>
      <p:sp>
        <p:nvSpPr>
          <p:cNvPr id="545794" name="Rectangle 2"/>
          <p:cNvSpPr>
            <a:spLocks noChangeArrowheads="1" noTextEdit="1"/>
          </p:cNvSpPr>
          <p:nvPr>
            <p:ph type="sldImg"/>
          </p:nvPr>
        </p:nvSpPr>
        <p:spPr>
          <a:xfrm>
            <a:off x="1973263" y="387350"/>
            <a:ext cx="3195637" cy="2397125"/>
          </a:xfrm>
          <a:ln/>
        </p:spPr>
      </p:sp>
      <p:sp>
        <p:nvSpPr>
          <p:cNvPr id="545795" name="Rectangle 3"/>
          <p:cNvSpPr>
            <a:spLocks noGrp="1" noChangeArrowheads="1"/>
          </p:cNvSpPr>
          <p:nvPr>
            <p:ph type="body" idx="1"/>
          </p:nvPr>
        </p:nvSpPr>
        <p:spPr>
          <a:xfrm>
            <a:off x="311150" y="2784475"/>
            <a:ext cx="6286500" cy="5802313"/>
          </a:xfrm>
        </p:spPr>
        <p:txBody>
          <a:bodyPr/>
          <a:lstStyle/>
          <a:p>
            <a:pPr>
              <a:spcBef>
                <a:spcPct val="60000"/>
              </a:spcBef>
            </a:pPr>
            <a:r>
              <a:rPr lang="en-US">
                <a:cs typeface="Arial" charset="0"/>
              </a:rPr>
              <a:t>On 17 December 1981, terrorists of the Italian Red Brigades kidnapped U.S. Army Brigadier General James Dozier from his residence in Verona, Italy. They opposed Italian membership in NATO, so they targeted senior U.S. military officers in order to embarrass Italian law authorities and lead to an overthrow of the Italian government. At the time of the incident, Brigadier General Dozier was the Deputy Chief of Staff for Logistics and Administration for NATO’s Southern Command in Verona, Italy. </a:t>
            </a:r>
          </a:p>
          <a:p>
            <a:pPr>
              <a:spcBef>
                <a:spcPct val="60000"/>
              </a:spcBef>
            </a:pPr>
            <a:r>
              <a:rPr lang="en-US">
                <a:cs typeface="Arial" charset="0"/>
              </a:rPr>
              <a:t>BG Dozier’s residence was located in a multistory apartment building in Verona that had been used for seven years to house senior U.S. officers. The building had undergone a security inspection, but none of the recommendations had been put into effect. The only viable security system in the building, other than door locks on individual apartments, was a buzzer-and-intercom system at the main entrance. An armed Italian policeman served as BG Dozier’s driver, but there were no other security personnel assigned. </a:t>
            </a:r>
            <a:endParaRPr lang="en-US"/>
          </a:p>
          <a:p>
            <a:pPr>
              <a:spcBef>
                <a:spcPct val="60000"/>
              </a:spcBef>
            </a:pPr>
            <a:r>
              <a:rPr lang="en-US">
                <a:cs typeface="Arial" charset="0"/>
              </a:rPr>
              <a:t>The terrorists observed the residence for at least 30 days from various locations. They observed the apartment with binoculars from a position across the street. They also posed as young picnicking couples, with no children, in a small park located on the riverbank below the apartment. They also posed as young people standing at the bus stop, often looking up at the apartment and letting buses go by or taking a bus and returning to the same stop a short time later. The terrorists also penetrated the Doziers’ home to gather information about them and the layout of their apartment. A pair posing as utility meter readers made two visits to the residence. This was unusual, since meter readers normally worked alone in that area. On another occasion, a female believed to have been a terrorist visited the Dozier apartment under the guise of taking an opinion poll. Mrs. Dozier allowed the woman into the apartment. </a:t>
            </a:r>
          </a:p>
          <a:p>
            <a:pPr>
              <a:spcBef>
                <a:spcPct val="60000"/>
              </a:spcBef>
            </a:pPr>
            <a:r>
              <a:rPr lang="en-US">
                <a:cs typeface="Arial" charset="0"/>
              </a:rPr>
              <a:t>On the day of the kidnapping, four terrorists (three men and a woman) parked behind the building in a rented blue van. Two men wearing white coveralls and carrying tool bags entered the building and rang the buzzer on the Dozier apartment. The terrorists told Dozier that they were plumbers, and that hey wanted to check his apartment for leaks. Dozier ignored two warning signs. Normally, visitors ring the downstairs doorbell for entry before ringing at the apartment door. Also, the landlord had not informed Dozier about the plumbers; however, Dozier knew that leaks were commonplace, so he let the two men in and led them to a utility room. At one point the General turned his back on the terrorists and the men forcefully spun Dozier around and thrust the barrel of a weapon with a silencer into his face. At the same time, the other assailant grabbed Mrs. Dozier and held a pistol to her head. Dozier struggled with his attacker until he saw the gun held at his wife’s head; he then ceased struggling. The terrorists then handcuffed him, bound his feet, applied a gag and a blindfold, and placed him in a padded trunk brought up by a third terrorist. Dozier was taken to the van and transported to an apartment in Padua, Italy. </a:t>
            </a:r>
          </a:p>
          <a:p>
            <a:pPr>
              <a:spcBef>
                <a:spcPct val="60000"/>
              </a:spcBef>
            </a:pPr>
            <a:r>
              <a:rPr lang="en-US">
                <a:cs typeface="Arial" charset="0"/>
              </a:rPr>
              <a:t>This historical example demonstrates the principles of being anonymous, being aware, controlling access and being unpredictable.  Terrorists decided BG Dozier was a desirable target because he was a senior U.S. officer.  Dozier lived in a building commonly known for housing high-ranking military officials.  General Dozier also had routines that made it easier to plan an attack. The terrorists considered three other U.S. generals but chose Dozier because his personal security was less rigorous.  After studying his routines for a month, they were confident they could successfully kidnap him.  On the day of attack, Dozier gave terrorists access to his apartment.  You should be alert for unusual activities and individuals in your surroundings.  You should also have planned rules for controlling access to your residence by strangers. </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C52032-3A3A-49E1-BFAD-811EDB090BAC}" type="slidenum">
              <a:rPr lang="en-US"/>
              <a:pPr/>
              <a:t>94</a:t>
            </a:fld>
            <a:endParaRPr lang="en-US"/>
          </a:p>
        </p:txBody>
      </p:sp>
      <p:sp>
        <p:nvSpPr>
          <p:cNvPr id="547842" name="Rectangle 2"/>
          <p:cNvSpPr>
            <a:spLocks noChangeArrowheads="1" noTextEdit="1"/>
          </p:cNvSpPr>
          <p:nvPr>
            <p:ph type="sldImg"/>
          </p:nvPr>
        </p:nvSpPr>
        <p:spPr>
          <a:xfrm>
            <a:off x="1973263" y="387350"/>
            <a:ext cx="3195637" cy="2397125"/>
          </a:xfrm>
          <a:ln/>
        </p:spPr>
      </p:sp>
      <p:sp>
        <p:nvSpPr>
          <p:cNvPr id="547843" name="Rectangle 3"/>
          <p:cNvSpPr>
            <a:spLocks noGrp="1" noChangeArrowheads="1"/>
          </p:cNvSpPr>
          <p:nvPr>
            <p:ph type="body" idx="1"/>
          </p:nvPr>
        </p:nvSpPr>
        <p:spPr>
          <a:xfrm>
            <a:off x="311150" y="2784475"/>
            <a:ext cx="6286500" cy="5802313"/>
          </a:xfrm>
        </p:spPr>
        <p:txBody>
          <a:bodyPr/>
          <a:lstStyle/>
          <a:p>
            <a:pPr>
              <a:spcBef>
                <a:spcPct val="60000"/>
              </a:spcBef>
            </a:pPr>
            <a:r>
              <a:rPr lang="en-US">
                <a:cs typeface="Arial" charset="0"/>
              </a:rPr>
              <a:t>Terrorists of the Italian Red Brigades held U.S. Brigadier General James Dozier hostage in Padua, Italy. After seizing Dozier at his residence in Verona, the terrorists placed him in a padded trunk, put the trunk into a cardboard refrigerator box, and drove into Verona. They transferred the general to another vehicle and then traveled approximately 70 kilometers to Padua, east of Verona, where they took General Dozier to a multistory apartment building over a supermarket. Upon arriving there, the terrorists took Dozier up and down in an elevator to disorient him and placed him in a second-floor apartment in a 6-foot-square tent. An armed guard was posted on the other side of a partition in the tent with an alarm button in case the general tried to escape. Dozier was chained to a cot in the tent by his left hand and right leg with just enough slack to use a chemical toilet. To further isolate him, the terrorists forced him to listen to loud, hard rock music with headphones. He endured this for about a week until he was able to convince them to play some classical music at a lower volume. They also illuminated his tent with a 40-watt bulb 24 hours a day so that Dozier would become disoriented as to the date and time. </a:t>
            </a:r>
            <a:endParaRPr lang="en-US"/>
          </a:p>
          <a:p>
            <a:pPr>
              <a:spcBef>
                <a:spcPct val="60000"/>
              </a:spcBef>
            </a:pPr>
            <a:r>
              <a:rPr lang="en-US">
                <a:cs typeface="Arial" charset="0"/>
              </a:rPr>
              <a:t>The terrorists did not realize exactly who he was until they read a biographical sketch in the press. “Then,” the general said, “they became very excited.” While he was not beaten during his captivity, the general was interrogated no fewer than seven times.  Dozier maintained a dignified, professional demeanor and did not discuss political topics for fear he might antagonize his captors. </a:t>
            </a:r>
            <a:endParaRPr lang="en-US"/>
          </a:p>
          <a:p>
            <a:pPr>
              <a:spcBef>
                <a:spcPct val="60000"/>
              </a:spcBef>
            </a:pPr>
            <a:r>
              <a:rPr lang="en-US">
                <a:cs typeface="Arial" charset="0"/>
              </a:rPr>
              <a:t>Shortly before noon on the day of the assault, Italian police surrounded the area, and plainclothes officers quietly asked shoppers and others to leave the danger zone. When Dozier’s captors looked out on the supermarket parking lot, they observed several individuals getting out of vans carrying weapons. They assumed that these gunmen were other terrorists carrying out a robbery of the store below. Seconds later the door flew open and 10 policemen raided the apartment in an action that took only 90 seconds. Five terrorists were apprehended, and the general was released. </a:t>
            </a:r>
            <a:endParaRPr lang="en-US"/>
          </a:p>
          <a:p>
            <a:pPr>
              <a:spcBef>
                <a:spcPct val="60000"/>
              </a:spcBef>
            </a:pPr>
            <a:r>
              <a:rPr lang="en-US">
                <a:cs typeface="Arial" charset="0"/>
              </a:rPr>
              <a:t>During his 42 days in captivity, Dozier established a disciplined routine. "This was so they could anticipate what I'd do next,” Dozier noted, “and eventually they stopped watching me so closely. Also, I made a conscious attempt to get them to see me as a human being. I asked about Judy (Mrs. Dozier) and established a dialogue. Later, the Red Brigade captors were asked their impression of events to see if what I did worked. It had. They said that they saw me as a very disciplined person. They certainly saw me as a human being, not a piece of meat.” This fact may have saved his life. General Dozier states that the individual tasked to provide the majority of his security was under orders to kill Dozier if he tried to escape or in the event a rescue. This same individual was on guard when the general was rescued. During the struggle, he pointed his weapon at Dozier, with the apparent intent to carry out his orders. At the last moment he changed his mind and was detained by the police. </a:t>
            </a:r>
          </a:p>
          <a:p>
            <a:pPr>
              <a:spcBef>
                <a:spcPct val="60000"/>
              </a:spcBef>
            </a:pPr>
            <a:r>
              <a:rPr lang="en-US">
                <a:cs typeface="Arial" charset="0"/>
              </a:rPr>
              <a:t>This historical example illustrates the principle of planning.  If you are taken hostage, it is important to remain calm and plan ahead concerning what you are going to discuss with your captors and how you are going to act.  Red Brigade terrorists seized Brigadier General Dozier as a political symbol.  By acting in a disciplined manner, Dozier was able to win their trust, and they came to treat him more humanely.  He talked about his family, avoided political topics, and tried to adhere to a consistent routine. As a result, his captors respected him as a disciplined individual.  If you are taken hostage, try to remain oriented and sustain your morale.  Do not give your captors reason to harm you.  Be patient and maintain hope in your eventual rescue. </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2F38F8-BA2B-436C-9D80-7B19DCEA8833}" type="slidenum">
              <a:rPr lang="en-US"/>
              <a:pPr/>
              <a:t>95</a:t>
            </a:fld>
            <a:endParaRPr lang="en-US"/>
          </a:p>
        </p:txBody>
      </p:sp>
      <p:sp>
        <p:nvSpPr>
          <p:cNvPr id="549890" name="Rectangle 2"/>
          <p:cNvSpPr>
            <a:spLocks noChangeArrowheads="1" noTextEdit="1"/>
          </p:cNvSpPr>
          <p:nvPr>
            <p:ph type="sldImg"/>
          </p:nvPr>
        </p:nvSpPr>
        <p:spPr>
          <a:xfrm>
            <a:off x="1973263" y="387350"/>
            <a:ext cx="3195637" cy="2397125"/>
          </a:xfrm>
          <a:ln/>
        </p:spPr>
      </p:sp>
      <p:sp>
        <p:nvSpPr>
          <p:cNvPr id="549891" name="Rectangle 3"/>
          <p:cNvSpPr>
            <a:spLocks noGrp="1" noChangeArrowheads="1"/>
          </p:cNvSpPr>
          <p:nvPr>
            <p:ph type="body" idx="1"/>
          </p:nvPr>
        </p:nvSpPr>
        <p:spPr>
          <a:xfrm>
            <a:off x="311150" y="2784475"/>
            <a:ext cx="6286500" cy="5802313"/>
          </a:xfrm>
        </p:spPr>
        <p:txBody>
          <a:bodyPr/>
          <a:lstStyle/>
          <a:p>
            <a:r>
              <a:rPr lang="en-US">
                <a:cs typeface="Arial" charset="0"/>
              </a:rPr>
              <a:t>On 15 November 1983, terrorists riding a motorcycle overtook CAPT George Tsantes’ sedan and shot and killed him. The terrorist organization N-17 took credit for the attack. MSG James Judd was briefed on the attack, so when he saw the rear rider on a motorcycle pull a pistol in traffic, Judd drove across a median to escape. He was seriously injured, but his alertness and quick action probably saved his life. </a:t>
            </a:r>
            <a:endParaRPr lang="en-US"/>
          </a:p>
          <a:p>
            <a:r>
              <a:rPr lang="en-US">
                <a:cs typeface="Arial" charset="0"/>
              </a:rPr>
              <a:t>In early November 1983, left-wing newspapers stated that Tsantes was a CIA agent and further speculated that he may have been the agency’s Athens station chief. The U.S. embassy denied the report, but the damage had already been done. Every weekday at 7:00 a.m., Tsantes stepped into the rear seat of a black, U.S. embassy Plymouth sedan outside his home in Kifissia, Greece, a northern suburb of Athens, for a 30-minute ride to his office. On 15 November 1983, two men on a light-blue Vespa motor scooter shadowed Tsantes’ sedan in traffic. When Tsantes stopped for a traffic light, the scooter pulled up alongside and a gunman riding on the rear of the scooter fired seven shots from a .45-caliber pistol. Tsantes was killed instantly and his driver, 62-year-old Nikos Veloustsos, died later in the hospital. Several hours after the murder of Tsantes, a man called a local Greek newspaper and claimed responsibility for the act on behalf of the November 17th Organization (N-17). </a:t>
            </a:r>
          </a:p>
          <a:p>
            <a:endParaRPr lang="en-US">
              <a:cs typeface="Arial" charset="0"/>
            </a:endParaRPr>
          </a:p>
          <a:p>
            <a:r>
              <a:rPr lang="en-US">
                <a:cs typeface="Arial" charset="0"/>
              </a:rPr>
              <a:t>U.S. Army MSG James James Judd was a postal officer for the JUSMAGG in Athens and was well aware of the attack on Tsantes five months earlier. On 3 April 1984, Judd was transporting mail from the advisory group’s office in Athens to the U.S. Air Force base in Hellenikon. MSG Judd was stopped at a traffic light on Vouliagmeni Avenue in Athens at 4:30 p.m. when a red Honda motorcycle with two passengers approached his jeep from the left rear. Judd noticed that they stopped at the rear of his vehicle rather than continue on to the front of the line of traffic as he expected. He then saw the rear passenger on the motorcycle draw a pistol from his jacket. Recognizing the danger, he turned left across the median and swerved into the oncoming traffic. The gunman fired five shots through the rear window of his jeep; two rounds hit and seriously wounded Judd. Despite his wounds, he drove two miles to the Air Force base gate before collapsing. The N-17 claimed responsibility for the shooting, even though it was not successful, to protest the U.S. presence on four military bases in Greece. </a:t>
            </a:r>
          </a:p>
          <a:p>
            <a:endParaRPr lang="en-US">
              <a:cs typeface="Arial" charset="0"/>
            </a:endParaRPr>
          </a:p>
          <a:p>
            <a:r>
              <a:rPr lang="en-US">
                <a:cs typeface="Arial" charset="0"/>
              </a:rPr>
              <a:t>This historical example illustrates the principles of being aware and being unpredictable. Terrorists using “overrun” tactics shot CAPT Tsantes. MSG Judd learned from the loss of CAPT Tsantes and was alert to the threatening actions of a motorcyclist in Athens. Alertness can save lives. Routines such as departures times from a residence and routes of travel make terrorist planning easier. Try to learn from the experience and loss of other Service members. </a:t>
            </a:r>
            <a:endParaRPr lang="en-US"/>
          </a:p>
          <a:p>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3E856E-853F-4FB8-A89D-0F06F4A4AFCD}" type="slidenum">
              <a:rPr lang="en-US"/>
              <a:pPr/>
              <a:t>96</a:t>
            </a:fld>
            <a:endParaRPr lang="en-US"/>
          </a:p>
        </p:txBody>
      </p:sp>
      <p:sp>
        <p:nvSpPr>
          <p:cNvPr id="551938" name="Rectangle 2"/>
          <p:cNvSpPr>
            <a:spLocks noChangeArrowheads="1" noTextEdit="1"/>
          </p:cNvSpPr>
          <p:nvPr>
            <p:ph type="sldImg"/>
          </p:nvPr>
        </p:nvSpPr>
        <p:spPr>
          <a:xfrm>
            <a:off x="1973263" y="387350"/>
            <a:ext cx="3195637" cy="2397125"/>
          </a:xfrm>
          <a:ln/>
        </p:spPr>
      </p:sp>
      <p:sp>
        <p:nvSpPr>
          <p:cNvPr id="551939" name="Rectangle 3"/>
          <p:cNvSpPr>
            <a:spLocks noGrp="1" noChangeArrowheads="1"/>
          </p:cNvSpPr>
          <p:nvPr>
            <p:ph type="body" idx="1"/>
          </p:nvPr>
        </p:nvSpPr>
        <p:spPr>
          <a:xfrm>
            <a:off x="311150" y="2784475"/>
            <a:ext cx="6286500" cy="5802313"/>
          </a:xfrm>
        </p:spPr>
        <p:txBody>
          <a:bodyPr/>
          <a:lstStyle/>
          <a:p>
            <a:r>
              <a:rPr lang="en-US">
                <a:cs typeface="Arial" charset="0"/>
              </a:rPr>
              <a:t>On 12 October 2000, terrorists attacked the Arleigh Burke–class destroyer USS </a:t>
            </a:r>
            <a:r>
              <a:rPr lang="en-US" i="1">
                <a:cs typeface="Arial" charset="0"/>
              </a:rPr>
              <a:t>Cole</a:t>
            </a:r>
            <a:r>
              <a:rPr lang="en-US">
                <a:cs typeface="Arial" charset="0"/>
              </a:rPr>
              <a:t> (DDG 67) during refueling in Aden Harbor, Yemen. Two individuals maneuvered a 35-foot craft laden with explosives along the </a:t>
            </a:r>
            <a:r>
              <a:rPr lang="en-US" i="1">
                <a:cs typeface="Arial" charset="0"/>
              </a:rPr>
              <a:t>Cole</a:t>
            </a:r>
            <a:r>
              <a:rPr lang="en-US">
                <a:cs typeface="Arial" charset="0"/>
              </a:rPr>
              <a:t>’s port side, amidships, and detonated them. The blast ripped a 32- by 36-foot hole, killing 17 and injuring 42 crew members. The attackers showed no sign of hostile intent before the explosion, and crew members believed that the craft was involved in routine harbor activities. In fact, as the attackers maneuvered their craft alongside the USS </a:t>
            </a:r>
            <a:r>
              <a:rPr lang="en-US" i="1">
                <a:cs typeface="Arial" charset="0"/>
              </a:rPr>
              <a:t>Cole</a:t>
            </a:r>
            <a:r>
              <a:rPr lang="en-US">
                <a:cs typeface="Arial" charset="0"/>
              </a:rPr>
              <a:t>, they smiled and waved in a friendly manner. </a:t>
            </a:r>
            <a:endParaRPr lang="en-US"/>
          </a:p>
          <a:p>
            <a:r>
              <a:rPr lang="en-US">
                <a:cs typeface="Arial" charset="0"/>
              </a:rPr>
              <a:t>U.S. intelligence assessed Aden’s threat as “significant,” and the </a:t>
            </a:r>
            <a:r>
              <a:rPr lang="en-US" i="1">
                <a:cs typeface="Arial" charset="0"/>
              </a:rPr>
              <a:t>Cole</a:t>
            </a:r>
            <a:r>
              <a:rPr lang="en-US">
                <a:cs typeface="Arial" charset="0"/>
              </a:rPr>
              <a:t>’s crew implemented many measures to protect their ship. However, these measures were not sufficient. Better planning and coordination with host nation and U.S. authorities was needed. </a:t>
            </a:r>
            <a:endParaRPr lang="en-US"/>
          </a:p>
          <a:p>
            <a:r>
              <a:rPr lang="en-US">
                <a:cs typeface="Arial" charset="0"/>
              </a:rPr>
              <a:t>The terrorists attacked the USS </a:t>
            </a:r>
            <a:r>
              <a:rPr lang="en-US" i="1">
                <a:cs typeface="Arial" charset="0"/>
              </a:rPr>
              <a:t>Cole</a:t>
            </a:r>
            <a:r>
              <a:rPr lang="en-US">
                <a:cs typeface="Arial" charset="0"/>
              </a:rPr>
              <a:t> as a symbol of U.S. policy in the Middle East. In response, DoD has intensified efforts to enhance safety for ships in port activities. </a:t>
            </a:r>
            <a:endParaRPr lang="en-US"/>
          </a:p>
          <a:p>
            <a:r>
              <a:rPr lang="en-US">
                <a:cs typeface="Arial" charset="0"/>
              </a:rPr>
              <a:t>This historical example illustrates the principles of anticipating the unexpected attack, planning ahead, being aware and being a team player.  USS COLE crew responded to this attack with teamwork and saved the ship.  One should always plan ahead and understand what protective measures to take in response to the local threat.  Also, it is vital to understand and fully support unit security procedures and remain vigilant. Be alert to activities that could become a threat. </a:t>
            </a:r>
          </a:p>
          <a:p>
            <a:endParaRPr lang="en-US">
              <a:cs typeface="Arial"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D41980-33B8-4F33-81A0-4C202BCC3DA4}" type="slidenum">
              <a:rPr lang="en-US"/>
              <a:pPr/>
              <a:t>97</a:t>
            </a:fld>
            <a:endParaRPr lang="en-US"/>
          </a:p>
        </p:txBody>
      </p:sp>
      <p:sp>
        <p:nvSpPr>
          <p:cNvPr id="553986" name="Rectangle 2"/>
          <p:cNvSpPr>
            <a:spLocks noChangeArrowheads="1" noTextEdit="1"/>
          </p:cNvSpPr>
          <p:nvPr>
            <p:ph type="sldImg"/>
          </p:nvPr>
        </p:nvSpPr>
        <p:spPr>
          <a:xfrm>
            <a:off x="1973263" y="387350"/>
            <a:ext cx="3195637" cy="2397125"/>
          </a:xfrm>
          <a:ln/>
        </p:spPr>
      </p:sp>
      <p:sp>
        <p:nvSpPr>
          <p:cNvPr id="553987" name="Rectangle 3"/>
          <p:cNvSpPr>
            <a:spLocks noGrp="1" noChangeArrowheads="1"/>
          </p:cNvSpPr>
          <p:nvPr>
            <p:ph type="body" idx="1"/>
          </p:nvPr>
        </p:nvSpPr>
        <p:spPr>
          <a:xfrm>
            <a:off x="311150" y="2784475"/>
            <a:ext cx="6286500" cy="5802313"/>
          </a:xfrm>
        </p:spPr>
        <p:txBody>
          <a:bodyPr/>
          <a:lstStyle/>
          <a:p>
            <a:pPr>
              <a:spcBef>
                <a:spcPct val="60000"/>
              </a:spcBef>
            </a:pPr>
            <a:r>
              <a:rPr lang="en-US">
                <a:cs typeface="Arial" charset="0"/>
              </a:rPr>
              <a:t>At the height of the Cold War, West German terrorists of the Red Army Faction attempted to kill General Alexander Haig in an explosive ambush. The Red Army Faction had observed the general for about 30 days prior to the attack. Through this surveillance they learned that General Haig traveled in a three-car motorcade and varied among three possible routes to and from his office. On the morning of the explosion, one of the three routes was closed due to construction, which increased the probability that the terrorists would select the correct route for the ambush. The route used that morning was the one most often used. It was less congested and was also General Haig’s preferred route. One terrorist on a motorcycle waited at a major intersection to determine which route the motorcade would use and radioed advance warning to the ambush team. Another terrorist waited on a knoll 150 meters from the ambush site, a small, 50-foot bridge wired with explosives, ready to command detonate the charge. </a:t>
            </a:r>
            <a:endParaRPr lang="en-US"/>
          </a:p>
          <a:p>
            <a:pPr>
              <a:spcBef>
                <a:spcPct val="60000"/>
              </a:spcBef>
            </a:pPr>
            <a:r>
              <a:rPr lang="en-US">
                <a:cs typeface="Arial" charset="0"/>
              </a:rPr>
              <a:t>On the day of the attack, the motorcade consisted of a lead car carrying U.S. Army Criminal Investigation Division personnel, the general’s armored Mercedes, and an unarmored chase car with more security personnel. The lead car was about 200 meters in front of the general’s car, maintaining a speed of 30 miles per hour. Just as the general’s car passed over the bridge, the bomb exploded, inflicting only minor damage on the rear portion of Haig’s car. The momentum of the chase car, however, carried it into the blast, which lifted it up and blew it laterally. It came to rest 50 feet away. Haig’s driver accelerated to clear the area, but Haig instructed him to stop so that he could look after the welfare of the security personnel in the chase car. He started to exit his car but was persuaded by his aide to get back into the car and leave as fast as possible, since the aide correctly assessed that Haig was the primary target. </a:t>
            </a:r>
            <a:endParaRPr lang="en-US"/>
          </a:p>
          <a:p>
            <a:pPr>
              <a:spcBef>
                <a:spcPct val="60000"/>
              </a:spcBef>
            </a:pPr>
            <a:r>
              <a:rPr lang="en-US">
                <a:cs typeface="Arial" charset="0"/>
              </a:rPr>
              <a:t>The attack failed for several reasons. The terrorist setting off the charge had an obstructed view of the ambush area and misjudged the vehicle position. Also, Haig’s car was moving at a higher rate of speed than normal, changing a timing factor for the attack. Finally, the terrorists did not cover the ambush site with small arms fire. Had they done so, General Haig might have become a casualty when he left his car. </a:t>
            </a:r>
            <a:endParaRPr lang="en-US"/>
          </a:p>
          <a:p>
            <a:pPr>
              <a:spcBef>
                <a:spcPct val="60000"/>
              </a:spcBef>
            </a:pPr>
            <a:r>
              <a:rPr lang="en-US">
                <a:cs typeface="Arial" charset="0"/>
              </a:rPr>
              <a:t>Terrorist groups learn from their mistakes, as demonstrated in their attack on General Frederick Kroesen, Commander of U.S. Army–Europe on 15 December 1981. The Gudrun Ensslin Commando of the Red Army Faction monitored the General’s routine for several days  and developed a plan using ambush tactic similar to the attack on Haig but covered the target area with small arms fire in the event the general attempted to exit his vehicle. </a:t>
            </a:r>
          </a:p>
          <a:p>
            <a:pPr>
              <a:spcBef>
                <a:spcPct val="60000"/>
              </a:spcBef>
            </a:pPr>
            <a:r>
              <a:rPr lang="en-US">
                <a:cs typeface="Arial" charset="0"/>
              </a:rPr>
              <a:t>On the day of the, at  7:22 a.m, General Kroesen’s Mercedes and an unarmored chase car with security personnel arrived at a traffic light and stopped.  As the cars stopped, the terrorists fired two rounds from a Soviet RPG-7 and four rounds from a .223 caliber rifle. The first RPG-7 missed and detonated on the far side of the vehicle. The second round penetrated the trunk and detonated upon exit. The general sustained minor cuts on his neck. The driver froze with fear, and the aide struck the man to get him to start the car and leave the scene. The general later said his first impulse was to get out of the car..</a:t>
            </a:r>
          </a:p>
          <a:p>
            <a:pPr>
              <a:spcBef>
                <a:spcPct val="60000"/>
              </a:spcBef>
            </a:pPr>
            <a:r>
              <a:rPr lang="en-US">
                <a:cs typeface="Arial" charset="0"/>
              </a:rPr>
              <a:t>This historical example also demonstrates the principles of being unpredictable and being aware.  Vary your routines in many ways. Change the time of departure, the routes of travel, and even the rate of travel in your daily routines. Be alert for suspicious surveillance activities and report them to your unit security officer. Think through your best response in the event of an attack. The attacks demonstrated the importance of recognizing and properly responding to an attack. </a:t>
            </a: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35F39A-57EB-4446-B067-01F4D3C40999}" type="slidenum">
              <a:rPr lang="en-US"/>
              <a:pPr/>
              <a:t>98</a:t>
            </a:fld>
            <a:endParaRPr lang="en-US"/>
          </a:p>
        </p:txBody>
      </p:sp>
      <p:sp>
        <p:nvSpPr>
          <p:cNvPr id="556034" name="Rectangle 2"/>
          <p:cNvSpPr>
            <a:spLocks noChangeArrowheads="1" noTextEdit="1"/>
          </p:cNvSpPr>
          <p:nvPr>
            <p:ph type="sldImg"/>
          </p:nvPr>
        </p:nvSpPr>
        <p:spPr>
          <a:ln/>
        </p:spPr>
      </p:sp>
      <p:sp>
        <p:nvSpPr>
          <p:cNvPr id="556035" name="Rectangle 3"/>
          <p:cNvSpPr>
            <a:spLocks noGrp="1" noChangeArrowheads="1"/>
          </p:cNvSpPr>
          <p:nvPr>
            <p:ph type="body" idx="1"/>
          </p:nvPr>
        </p:nvSpPr>
        <p:spPr/>
        <p:txBody>
          <a:bodyPr/>
          <a:lstStyle/>
          <a:p>
            <a:pPr>
              <a:spcBef>
                <a:spcPct val="60000"/>
              </a:spcBef>
            </a:pPr>
            <a:r>
              <a:rPr lang="en-US">
                <a:cs typeface="Times New Roman" pitchFamily="18" charset="0"/>
              </a:rPr>
              <a:t>At 8:45am on Tuesday, September 11, 2001, a hijacked passenger jet, American Airlines Flight 11 out of Boston, crashed into the north tower of the World Trade Center, tearing a gaping hole and setting it afire. At 9:03am a second hijacked airliner, United Airlines Flight 175 from Boston, crashed into the World Trade Center's south tower. At 9:43am American Airlines Flight 77 crashed into the Pentagon. Subsequently, both towers of the World Trade Center collapsed as burning jet fuel melted the buildings' steel girders. At 10:10am, United Airlines Flight 93, also hijacked, crashed in Somerset County, PA, after passengers struggled with the hijackers.</a:t>
            </a:r>
            <a:r>
              <a:rPr lang="en-US"/>
              <a:t> </a:t>
            </a:r>
          </a:p>
          <a:p>
            <a:pPr>
              <a:spcBef>
                <a:spcPct val="60000"/>
              </a:spcBef>
            </a:pPr>
            <a:r>
              <a:rPr lang="en-US">
                <a:cs typeface="Arial" charset="0"/>
              </a:rPr>
              <a:t>The September 11 attacks reflected meticulous planning by a global network of terror.  They also showed that all Americans must be on guard against terrorism, not just the military. </a:t>
            </a:r>
            <a:endParaRPr lang="en-US">
              <a:latin typeface="Arial Unicode MS" pitchFamily="34" charset="-128"/>
            </a:endParaRPr>
          </a:p>
          <a:p>
            <a:pPr>
              <a:spcBef>
                <a:spcPct val="60000"/>
              </a:spcBef>
            </a:pPr>
            <a:r>
              <a:rPr lang="en-US">
                <a:cs typeface="Arial" charset="0"/>
              </a:rPr>
              <a:t>Until now it was assumed that all hijackings would end in a landing and hostage standoff with negotiators. Previously, U.S. Service Members identified by terrorist hijackers were likely to be singled out for abuse or death. In that situation, it was smart to remain anonymous and passive. </a:t>
            </a:r>
            <a:endParaRPr lang="en-US">
              <a:latin typeface="Arial Unicode MS" pitchFamily="34" charset="-128"/>
            </a:endParaRPr>
          </a:p>
          <a:p>
            <a:pPr>
              <a:spcBef>
                <a:spcPct val="60000"/>
              </a:spcBef>
            </a:pPr>
            <a:r>
              <a:rPr lang="en-US">
                <a:cs typeface="Arial" charset="0"/>
              </a:rPr>
              <a:t>However, suicidal tactics now force all victims to make a critical decision. When faced with certain death, active resistance against suicidal terrorists may be the victims' best hope of survival and only chance to prevent devastating consequences of a successful terror attack. The courageous resistance of the passengers on Flight 93 probably prevented even more horrific consequences.  However, active resistance should only be taken after careful consideration of the events unfolding.  It is possible that there is a Federal Air Marshal on board in a better position to take control of events, and one should always try to determine what the plan of the terrorist is.  If it is a suicide hijacking, immediate action is not necessarily required – the hijackers will still require time to to re-route and fly the plane to its target, giving one time to analyze the situation.</a:t>
            </a:r>
          </a:p>
          <a:p>
            <a:pPr>
              <a:spcBef>
                <a:spcPct val="60000"/>
              </a:spcBef>
            </a:pPr>
            <a:endParaRPr lang="en-US">
              <a:cs typeface="Arial" charset="0"/>
            </a:endParaRPr>
          </a:p>
          <a:p>
            <a:pPr>
              <a:spcBef>
                <a:spcPct val="60000"/>
              </a:spcBef>
            </a:pPr>
            <a:r>
              <a:rPr lang="en-US">
                <a:cs typeface="Arial" charset="0"/>
              </a:rPr>
              <a:t>This historical example demonstrates the principles of being aware, planning and being a team player.  As said above it is always best to monitor the situation to determine what the terrorists’ intent.  Only after that is done, should one plan on a coarse of action that includes active resistance.  By waiting to see if there is a Federal Air Marshall on board you are also being a team player.</a:t>
            </a:r>
            <a:endParaRPr lang="en-US">
              <a:latin typeface="Arial Unicode MS" pitchFamily="34" charset="-128"/>
            </a:endParaRPr>
          </a:p>
          <a:p>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7DCDEC-36B5-4578-BC82-45D66B077CDF}" type="slidenum">
              <a:rPr lang="en-US"/>
              <a:pPr/>
              <a:t>99</a:t>
            </a:fld>
            <a:endParaRPr lang="en-US"/>
          </a:p>
        </p:txBody>
      </p:sp>
      <p:sp>
        <p:nvSpPr>
          <p:cNvPr id="558082" name="Rectangle 2"/>
          <p:cNvSpPr>
            <a:spLocks noChangeArrowheads="1" noTextEdit="1"/>
          </p:cNvSpPr>
          <p:nvPr>
            <p:ph type="sldImg"/>
          </p:nvPr>
        </p:nvSpPr>
        <p:spPr>
          <a:ln/>
        </p:spPr>
      </p:sp>
      <p:sp>
        <p:nvSpPr>
          <p:cNvPr id="558083" name="Rectangle 3"/>
          <p:cNvSpPr>
            <a:spLocks noGrp="1" noChangeArrowheads="1"/>
          </p:cNvSpPr>
          <p:nvPr>
            <p:ph type="body" idx="1"/>
          </p:nvPr>
        </p:nvSpPr>
        <p:spPr/>
        <p:txBody>
          <a:bodyPr/>
          <a:lstStyle/>
          <a:p>
            <a:r>
              <a:rPr lang="en-US">
                <a:cs typeface="Times New Roman" pitchFamily="18" charset="0"/>
              </a:rPr>
              <a:t>AT is everyone’s responsibility.  Right now, somewhere in the world, be assured that someone is plotting to do us great harm. Alert and trained individuals are key elements of AT, so take the time to develop a security-conscious attitude. Your safety and the safety of your loved ones may depend on it. Thank you. </a:t>
            </a:r>
          </a:p>
          <a:p>
            <a:r>
              <a:rPr lang="en-US">
                <a:cs typeface="Times New Roman" pitchFamily="18" charset="0"/>
              </a:rPr>
              <a:t> </a:t>
            </a: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5275"/>
            <a:ext cx="2006600" cy="5924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6425" y="295275"/>
            <a:ext cx="5870575" cy="5924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04925" y="295275"/>
            <a:ext cx="6524625" cy="1143000"/>
          </a:xfrm>
        </p:spPr>
        <p:txBody>
          <a:bodyPr/>
          <a:lstStyle/>
          <a:p>
            <a:r>
              <a:rPr lang="en-US"/>
              <a:t>Click to edit Master title style</a:t>
            </a:r>
          </a:p>
        </p:txBody>
      </p:sp>
      <p:sp>
        <p:nvSpPr>
          <p:cNvPr id="3" name="ClipArt Placeholder 2"/>
          <p:cNvSpPr>
            <a:spLocks noGrp="1"/>
          </p:cNvSpPr>
          <p:nvPr>
            <p:ph type="clipArt" sz="half" idx="1"/>
          </p:nvPr>
        </p:nvSpPr>
        <p:spPr>
          <a:xfrm>
            <a:off x="606425" y="1724025"/>
            <a:ext cx="3938588" cy="4495800"/>
          </a:xfrm>
        </p:spPr>
        <p:txBody>
          <a:bodyPr/>
          <a:lstStyle/>
          <a:p>
            <a:endParaRPr lang="en-US"/>
          </a:p>
        </p:txBody>
      </p:sp>
      <p:sp>
        <p:nvSpPr>
          <p:cNvPr id="4" name="Text Placeholder 3"/>
          <p:cNvSpPr>
            <a:spLocks noGrp="1"/>
          </p:cNvSpPr>
          <p:nvPr>
            <p:ph type="body" sz="half" idx="2"/>
          </p:nvPr>
        </p:nvSpPr>
        <p:spPr>
          <a:xfrm>
            <a:off x="4697413" y="1724025"/>
            <a:ext cx="3938587"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6425" y="1724025"/>
            <a:ext cx="3938588"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97413" y="1724025"/>
            <a:ext cx="3938587"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04925" y="295275"/>
            <a:ext cx="6524625" cy="1143000"/>
          </a:xfrm>
          <a:prstGeom prst="rect">
            <a:avLst/>
          </a:prstGeom>
          <a:noFill/>
          <a:ln w="9525">
            <a:noFill/>
            <a:miter lim="800000"/>
            <a:headEnd/>
            <a:tailEnd/>
          </a:ln>
          <a:effectLst>
            <a:outerShdw dist="35921" dir="2700000" algn="ctr" rotWithShape="0">
              <a:srgbClr val="C0C0C0"/>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6425" y="1724025"/>
            <a:ext cx="8029575"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410" name="Rectangle 386"/>
          <p:cNvSpPr>
            <a:spLocks noChangeArrowheads="1"/>
          </p:cNvSpPr>
          <p:nvPr/>
        </p:nvSpPr>
        <p:spPr bwMode="auto">
          <a:xfrm>
            <a:off x="8418513" y="6613525"/>
            <a:ext cx="725487" cy="244475"/>
          </a:xfrm>
          <a:prstGeom prst="rect">
            <a:avLst/>
          </a:prstGeom>
          <a:noFill/>
          <a:ln w="12700">
            <a:noFill/>
            <a:miter lim="800000"/>
            <a:headEnd/>
            <a:tailEnd/>
          </a:ln>
          <a:effectLst/>
        </p:spPr>
        <p:txBody>
          <a:bodyPr wrap="none">
            <a:spAutoFit/>
          </a:bodyPr>
          <a:lstStyle/>
          <a:p>
            <a:pPr algn="r" eaLnBrk="0" hangingPunct="0"/>
            <a:r>
              <a:rPr lang="en-US" sz="1000">
                <a:latin typeface="Arial" charset="0"/>
              </a:rPr>
              <a:t>Slide #</a:t>
            </a:r>
            <a:fld id="{54798402-B30E-4B5D-B5B2-33D11A9B5548}" type="slidenum">
              <a:rPr lang="en-US" sz="1000">
                <a:latin typeface="Arial" charset="0"/>
              </a:rPr>
              <a:pPr algn="r" eaLnBrk="0" hangingPunct="0"/>
              <a:t>‹#›</a:t>
            </a:fld>
            <a:endParaRPr lang="en-US" sz="1000">
              <a:latin typeface="Arial" charset="0"/>
            </a:endParaRPr>
          </a:p>
        </p:txBody>
      </p:sp>
      <p:sp>
        <p:nvSpPr>
          <p:cNvPr id="1417" name="Rectangle 393"/>
          <p:cNvSpPr>
            <a:spLocks noChangeArrowheads="1"/>
          </p:cNvSpPr>
          <p:nvPr userDrawn="1"/>
        </p:nvSpPr>
        <p:spPr bwMode="auto">
          <a:xfrm>
            <a:off x="488950" y="6613525"/>
            <a:ext cx="184150" cy="244475"/>
          </a:xfrm>
          <a:prstGeom prst="rect">
            <a:avLst/>
          </a:prstGeom>
          <a:noFill/>
          <a:ln w="12700">
            <a:noFill/>
            <a:miter lim="800000"/>
            <a:headEnd/>
            <a:tailEnd/>
          </a:ln>
          <a:effectLst/>
        </p:spPr>
        <p:txBody>
          <a:bodyPr wrap="none">
            <a:spAutoFit/>
          </a:bodyPr>
          <a:lstStyle/>
          <a:p>
            <a:pPr algn="ctr" eaLnBrk="0" hangingPunct="0"/>
            <a:endParaRPr lang="en-US" sz="1000">
              <a:latin typeface="Arial" charset="0"/>
            </a:endParaRPr>
          </a:p>
        </p:txBody>
      </p:sp>
      <p:pic>
        <p:nvPicPr>
          <p:cNvPr id="1420" name="Picture 396" descr="DOD"/>
          <p:cNvPicPr>
            <a:picLocks noChangeAspect="1" noChangeArrowheads="1"/>
          </p:cNvPicPr>
          <p:nvPr userDrawn="1"/>
        </p:nvPicPr>
        <p:blipFill>
          <a:blip r:embed="rId14"/>
          <a:srcRect/>
          <a:stretch>
            <a:fillRect/>
          </a:stretch>
        </p:blipFill>
        <p:spPr bwMode="auto">
          <a:xfrm>
            <a:off x="200025" y="247650"/>
            <a:ext cx="1047750" cy="1047750"/>
          </a:xfrm>
          <a:prstGeom prst="rect">
            <a:avLst/>
          </a:prstGeom>
          <a:noFill/>
        </p:spPr>
      </p:pic>
      <p:sp>
        <p:nvSpPr>
          <p:cNvPr id="1422" name="Line 398"/>
          <p:cNvSpPr>
            <a:spLocks noChangeShapeType="1"/>
          </p:cNvSpPr>
          <p:nvPr userDrawn="1"/>
        </p:nvSpPr>
        <p:spPr bwMode="auto">
          <a:xfrm>
            <a:off x="0" y="6553200"/>
            <a:ext cx="9144000" cy="0"/>
          </a:xfrm>
          <a:prstGeom prst="line">
            <a:avLst/>
          </a:prstGeom>
          <a:noFill/>
          <a:ln w="76200">
            <a:solidFill>
              <a:srgbClr val="990000"/>
            </a:solidFill>
            <a:round/>
            <a:headEnd/>
            <a:tailEnd/>
          </a:ln>
          <a:effectLst/>
        </p:spPr>
        <p:txBody>
          <a:bodyPr/>
          <a:lstStyle/>
          <a:p>
            <a:endParaRPr lang="en-US"/>
          </a:p>
        </p:txBody>
      </p:sp>
      <p:sp>
        <p:nvSpPr>
          <p:cNvPr id="1423" name="Line 399"/>
          <p:cNvSpPr>
            <a:spLocks noChangeShapeType="1"/>
          </p:cNvSpPr>
          <p:nvPr userDrawn="1"/>
        </p:nvSpPr>
        <p:spPr bwMode="auto">
          <a:xfrm>
            <a:off x="0" y="6553200"/>
            <a:ext cx="9144000" cy="0"/>
          </a:xfrm>
          <a:prstGeom prst="line">
            <a:avLst/>
          </a:prstGeom>
          <a:noFill/>
          <a:ln w="19050">
            <a:solidFill>
              <a:srgbClr val="FF0000"/>
            </a:solidFill>
            <a:round/>
            <a:headEnd/>
            <a:tailEnd/>
          </a:ln>
          <a:effectLst/>
        </p:spPr>
        <p:txBody>
          <a:bodyPr/>
          <a:lstStyle/>
          <a:p>
            <a:endParaRPr lang="en-US"/>
          </a:p>
        </p:txBody>
      </p:sp>
      <p:sp>
        <p:nvSpPr>
          <p:cNvPr id="1424" name="Rectangle 400"/>
          <p:cNvSpPr>
            <a:spLocks noChangeArrowheads="1"/>
          </p:cNvSpPr>
          <p:nvPr userDrawn="1"/>
        </p:nvSpPr>
        <p:spPr bwMode="auto">
          <a:xfrm>
            <a:off x="2624138" y="6380163"/>
            <a:ext cx="3894137" cy="336550"/>
          </a:xfrm>
          <a:prstGeom prst="rect">
            <a:avLst/>
          </a:prstGeom>
          <a:solidFill>
            <a:srgbClr val="3333CC"/>
          </a:solidFill>
          <a:ln w="12700">
            <a:noFill/>
            <a:miter lim="800000"/>
            <a:headEnd/>
            <a:tailEnd/>
          </a:ln>
          <a:effectLst/>
        </p:spPr>
        <p:txBody>
          <a:bodyPr wrap="none" lIns="182880" rIns="182880">
            <a:spAutoFit/>
          </a:bodyPr>
          <a:lstStyle/>
          <a:p>
            <a:pPr algn="ctr" eaLnBrk="0" hangingPunct="0"/>
            <a:r>
              <a:rPr lang="en-US" sz="1600" b="1" i="1">
                <a:solidFill>
                  <a:schemeClr val="bg1"/>
                </a:solidFill>
                <a:effectLst>
                  <a:outerShdw blurRad="38100" dist="38100" dir="2700000" algn="tl">
                    <a:srgbClr val="000000"/>
                  </a:outerShdw>
                </a:effectLst>
              </a:rPr>
              <a:t>Antiterrorism Level I Awareness Training</a:t>
            </a:r>
          </a:p>
        </p:txBody>
      </p:sp>
      <p:sp>
        <p:nvSpPr>
          <p:cNvPr id="1427" name="Line 403"/>
          <p:cNvSpPr>
            <a:spLocks noChangeShapeType="1"/>
          </p:cNvSpPr>
          <p:nvPr userDrawn="1"/>
        </p:nvSpPr>
        <p:spPr bwMode="auto">
          <a:xfrm>
            <a:off x="0" y="1514475"/>
            <a:ext cx="9144000" cy="0"/>
          </a:xfrm>
          <a:prstGeom prst="line">
            <a:avLst/>
          </a:prstGeom>
          <a:noFill/>
          <a:ln w="76200">
            <a:solidFill>
              <a:srgbClr val="990000"/>
            </a:solidFill>
            <a:round/>
            <a:headEnd/>
            <a:tailEnd/>
          </a:ln>
          <a:effectLst/>
        </p:spPr>
        <p:txBody>
          <a:bodyPr/>
          <a:lstStyle/>
          <a:p>
            <a:endParaRPr lang="en-US"/>
          </a:p>
        </p:txBody>
      </p:sp>
      <p:sp>
        <p:nvSpPr>
          <p:cNvPr id="1428" name="Line 404"/>
          <p:cNvSpPr>
            <a:spLocks noChangeShapeType="1"/>
          </p:cNvSpPr>
          <p:nvPr userDrawn="1"/>
        </p:nvSpPr>
        <p:spPr bwMode="auto">
          <a:xfrm>
            <a:off x="0" y="1514475"/>
            <a:ext cx="9144000" cy="0"/>
          </a:xfrm>
          <a:prstGeom prst="line">
            <a:avLst/>
          </a:prstGeom>
          <a:noFill/>
          <a:ln w="19050">
            <a:solidFill>
              <a:srgbClr val="FF0000"/>
            </a:solidFill>
            <a:round/>
            <a:headEnd/>
            <a:tailEnd/>
          </a:ln>
          <a:effectLst/>
        </p:spPr>
        <p:txBody>
          <a:bodyPr/>
          <a:lstStyle/>
          <a:p>
            <a:endParaRPr lang="en-US"/>
          </a:p>
        </p:txBody>
      </p:sp>
      <p:pic>
        <p:nvPicPr>
          <p:cNvPr id="1490" name="Picture 466" descr="theme bar"/>
          <p:cNvPicPr>
            <a:picLocks noChangeAspect="1" noChangeArrowheads="1"/>
          </p:cNvPicPr>
          <p:nvPr userDrawn="1"/>
        </p:nvPicPr>
        <p:blipFill>
          <a:blip r:embed="rId15"/>
          <a:srcRect/>
          <a:stretch>
            <a:fillRect/>
          </a:stretch>
        </p:blipFill>
        <p:spPr bwMode="auto">
          <a:xfrm>
            <a:off x="290513" y="1666875"/>
            <a:ext cx="873125" cy="4519613"/>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dissolve/>
  </p:transition>
  <p:txStyles>
    <p:titleStyle>
      <a:lvl1pPr algn="ctr" rtl="0" fontAlgn="base">
        <a:lnSpc>
          <a:spcPct val="95000"/>
        </a:lnSpc>
        <a:spcBef>
          <a:spcPct val="0"/>
        </a:spcBef>
        <a:spcAft>
          <a:spcPct val="0"/>
        </a:spcAft>
        <a:defRPr sz="3600" b="1">
          <a:solidFill>
            <a:schemeClr val="tx2"/>
          </a:solidFill>
          <a:latin typeface="+mj-lt"/>
          <a:ea typeface="+mj-ea"/>
          <a:cs typeface="+mj-cs"/>
        </a:defRPr>
      </a:lvl1pPr>
      <a:lvl2pPr algn="ctr" rtl="0" fontAlgn="base">
        <a:lnSpc>
          <a:spcPct val="95000"/>
        </a:lnSpc>
        <a:spcBef>
          <a:spcPct val="0"/>
        </a:spcBef>
        <a:spcAft>
          <a:spcPct val="0"/>
        </a:spcAft>
        <a:defRPr sz="3600" b="1">
          <a:solidFill>
            <a:schemeClr val="tx2"/>
          </a:solidFill>
          <a:latin typeface="Arial" charset="0"/>
        </a:defRPr>
      </a:lvl2pPr>
      <a:lvl3pPr algn="ctr" rtl="0" fontAlgn="base">
        <a:lnSpc>
          <a:spcPct val="95000"/>
        </a:lnSpc>
        <a:spcBef>
          <a:spcPct val="0"/>
        </a:spcBef>
        <a:spcAft>
          <a:spcPct val="0"/>
        </a:spcAft>
        <a:defRPr sz="3600" b="1">
          <a:solidFill>
            <a:schemeClr val="tx2"/>
          </a:solidFill>
          <a:latin typeface="Arial" charset="0"/>
        </a:defRPr>
      </a:lvl3pPr>
      <a:lvl4pPr algn="ctr" rtl="0" fontAlgn="base">
        <a:lnSpc>
          <a:spcPct val="95000"/>
        </a:lnSpc>
        <a:spcBef>
          <a:spcPct val="0"/>
        </a:spcBef>
        <a:spcAft>
          <a:spcPct val="0"/>
        </a:spcAft>
        <a:defRPr sz="3600" b="1">
          <a:solidFill>
            <a:schemeClr val="tx2"/>
          </a:solidFill>
          <a:latin typeface="Arial" charset="0"/>
        </a:defRPr>
      </a:lvl4pPr>
      <a:lvl5pPr algn="ctr" rtl="0" fontAlgn="base">
        <a:lnSpc>
          <a:spcPct val="95000"/>
        </a:lnSpc>
        <a:spcBef>
          <a:spcPct val="0"/>
        </a:spcBef>
        <a:spcAft>
          <a:spcPct val="0"/>
        </a:spcAft>
        <a:defRPr sz="3600" b="1">
          <a:solidFill>
            <a:schemeClr val="tx2"/>
          </a:solidFill>
          <a:latin typeface="Arial" charset="0"/>
        </a:defRPr>
      </a:lvl5pPr>
      <a:lvl6pPr marL="457200" algn="ctr" rtl="0" fontAlgn="base">
        <a:lnSpc>
          <a:spcPct val="95000"/>
        </a:lnSpc>
        <a:spcBef>
          <a:spcPct val="0"/>
        </a:spcBef>
        <a:spcAft>
          <a:spcPct val="0"/>
        </a:spcAft>
        <a:defRPr sz="3600" b="1">
          <a:solidFill>
            <a:schemeClr val="tx2"/>
          </a:solidFill>
          <a:latin typeface="Arial" charset="0"/>
        </a:defRPr>
      </a:lvl6pPr>
      <a:lvl7pPr marL="914400" algn="ctr" rtl="0" fontAlgn="base">
        <a:lnSpc>
          <a:spcPct val="95000"/>
        </a:lnSpc>
        <a:spcBef>
          <a:spcPct val="0"/>
        </a:spcBef>
        <a:spcAft>
          <a:spcPct val="0"/>
        </a:spcAft>
        <a:defRPr sz="3600" b="1">
          <a:solidFill>
            <a:schemeClr val="tx2"/>
          </a:solidFill>
          <a:latin typeface="Arial" charset="0"/>
        </a:defRPr>
      </a:lvl7pPr>
      <a:lvl8pPr marL="1371600" algn="ctr" rtl="0" fontAlgn="base">
        <a:lnSpc>
          <a:spcPct val="95000"/>
        </a:lnSpc>
        <a:spcBef>
          <a:spcPct val="0"/>
        </a:spcBef>
        <a:spcAft>
          <a:spcPct val="0"/>
        </a:spcAft>
        <a:defRPr sz="3600" b="1">
          <a:solidFill>
            <a:schemeClr val="tx2"/>
          </a:solidFill>
          <a:latin typeface="Arial" charset="0"/>
        </a:defRPr>
      </a:lvl8pPr>
      <a:lvl9pPr marL="1828800" algn="ctr" rtl="0" fontAlgn="base">
        <a:lnSpc>
          <a:spcPct val="95000"/>
        </a:lnSpc>
        <a:spcBef>
          <a:spcPct val="0"/>
        </a:spcBef>
        <a:spcAft>
          <a:spcPct val="0"/>
        </a:spcAft>
        <a:defRPr sz="3600" b="1">
          <a:solidFill>
            <a:schemeClr val="tx2"/>
          </a:solidFill>
          <a:latin typeface="Arial" charset="0"/>
        </a:defRPr>
      </a:lvl9pPr>
    </p:titleStyle>
    <p:bodyStyle>
      <a:lvl1pPr marL="285750" indent="-285750" algn="l" rtl="0" fontAlgn="base">
        <a:lnSpc>
          <a:spcPct val="95000"/>
        </a:lnSpc>
        <a:spcBef>
          <a:spcPct val="35000"/>
        </a:spcBef>
        <a:spcAft>
          <a:spcPct val="0"/>
        </a:spcAft>
        <a:buClr>
          <a:srgbClr val="FF0000"/>
        </a:buClr>
        <a:buChar char="•"/>
        <a:defRPr sz="2800" b="1">
          <a:solidFill>
            <a:schemeClr val="tx1"/>
          </a:solidFill>
          <a:latin typeface="+mn-lt"/>
          <a:ea typeface="+mn-ea"/>
          <a:cs typeface="+mn-cs"/>
        </a:defRPr>
      </a:lvl1pPr>
      <a:lvl2pPr marL="685800" indent="-285750" algn="l" rtl="0" fontAlgn="base">
        <a:lnSpc>
          <a:spcPct val="95000"/>
        </a:lnSpc>
        <a:spcBef>
          <a:spcPct val="25000"/>
        </a:spcBef>
        <a:spcAft>
          <a:spcPct val="0"/>
        </a:spcAft>
        <a:buClr>
          <a:srgbClr val="FF0000"/>
        </a:buClr>
        <a:buChar char="–"/>
        <a:defRPr sz="2400" b="1">
          <a:solidFill>
            <a:schemeClr val="tx1"/>
          </a:solidFill>
          <a:latin typeface="+mn-lt"/>
        </a:defRPr>
      </a:lvl2pPr>
      <a:lvl3pPr marL="1085850" indent="-228600" algn="l" rtl="0" fontAlgn="base">
        <a:lnSpc>
          <a:spcPct val="95000"/>
        </a:lnSpc>
        <a:spcBef>
          <a:spcPct val="25000"/>
        </a:spcBef>
        <a:spcAft>
          <a:spcPct val="0"/>
        </a:spcAft>
        <a:buClr>
          <a:srgbClr val="FF0000"/>
        </a:buClr>
        <a:buChar char="•"/>
        <a:defRPr sz="2400" b="1">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Times New Roman" pitchFamily="18" charset="0"/>
        </a:defRPr>
      </a:lvl4pPr>
      <a:lvl5pPr marL="2057400" indent="-228600" algn="l" rtl="0" fontAlgn="base">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00.xml.rels><?xml version="1.0" encoding="UTF-8" standalone="yes"?>
<Relationships xmlns="http://schemas.openxmlformats.org/package/2006/relationships"><Relationship Id="rId3" Type="http://schemas.openxmlformats.org/officeDocument/2006/relationships/hyperlink" Target="http://at-awareness.org/" TargetMode="External"/><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ideo" Target="file:///C:\Documents%20and%20Settings\John%20Williamson\My%20Documents\ANSER\J-34\2002-Level%20I%20Phase%20II\Lvl%20I%20Brief%20from%20web%20site\Download%20-%20four%20versions\myers_intro_hi.mpeg" TargetMode="External"/><Relationship Id="rId5" Type="http://schemas.openxmlformats.org/officeDocument/2006/relationships/image" Target="../media/image6.jpe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50.xml"/><Relationship Id="rId1" Type="http://schemas.openxmlformats.org/officeDocument/2006/relationships/slideLayout" Target="../slideLayouts/slideLayout1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5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slide" Target="slide98.xml"/></Relationships>
</file>

<file path=ppt/slides/_rels/slide8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6.xml"/><Relationship Id="rId1" Type="http://schemas.openxmlformats.org/officeDocument/2006/relationships/video" Target="file:///C:\Documents%20and%20Settings\John%20Williamson\My%20Documents\ANSER\J-34\2002-Level%20I%20Phase%20II\Lvl%20I%20Brief%20from%20web%20site\Download%20-%20four%20versions\myers_ending.mpeg" TargetMode="External"/><Relationship Id="rId5" Type="http://schemas.openxmlformats.org/officeDocument/2006/relationships/image" Target="../media/image6.jpeg"/><Relationship Id="rId4" Type="http://schemas.openxmlformats.org/officeDocument/2006/relationships/image" Target="../media/image8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ChangeArrowheads="1"/>
          </p:cNvSpPr>
          <p:nvPr/>
        </p:nvSpPr>
        <p:spPr bwMode="auto">
          <a:xfrm>
            <a:off x="214313" y="1590675"/>
            <a:ext cx="998537" cy="4630738"/>
          </a:xfrm>
          <a:prstGeom prst="rect">
            <a:avLst/>
          </a:prstGeom>
          <a:solidFill>
            <a:schemeClr val="bg1"/>
          </a:solidFill>
          <a:ln w="9525">
            <a:noFill/>
            <a:miter lim="800000"/>
            <a:headEnd/>
            <a:tailEnd/>
          </a:ln>
          <a:effectLst/>
        </p:spPr>
        <p:txBody>
          <a:bodyPr wrap="none" anchor="ctr"/>
          <a:lstStyle/>
          <a:p>
            <a:endParaRPr lang="en-US"/>
          </a:p>
        </p:txBody>
      </p:sp>
      <p:pic>
        <p:nvPicPr>
          <p:cNvPr id="2053" name="Picture 5" descr="fp_header"/>
          <p:cNvPicPr>
            <a:picLocks noChangeAspect="1" noChangeArrowheads="1"/>
          </p:cNvPicPr>
          <p:nvPr/>
        </p:nvPicPr>
        <p:blipFill>
          <a:blip r:embed="rId3"/>
          <a:srcRect/>
          <a:stretch>
            <a:fillRect/>
          </a:stretch>
        </p:blipFill>
        <p:spPr bwMode="auto">
          <a:xfrm>
            <a:off x="0" y="0"/>
            <a:ext cx="9144000" cy="2157413"/>
          </a:xfrm>
          <a:prstGeom prst="rect">
            <a:avLst/>
          </a:prstGeom>
          <a:noFill/>
        </p:spPr>
      </p:pic>
      <p:pic>
        <p:nvPicPr>
          <p:cNvPr id="2054" name="Picture 6" descr="fp_left"/>
          <p:cNvPicPr>
            <a:picLocks noChangeAspect="1" noChangeArrowheads="1"/>
          </p:cNvPicPr>
          <p:nvPr/>
        </p:nvPicPr>
        <p:blipFill>
          <a:blip r:embed="rId4"/>
          <a:srcRect/>
          <a:stretch>
            <a:fillRect/>
          </a:stretch>
        </p:blipFill>
        <p:spPr bwMode="auto">
          <a:xfrm>
            <a:off x="0" y="2051050"/>
            <a:ext cx="2895600" cy="4102100"/>
          </a:xfrm>
          <a:prstGeom prst="rect">
            <a:avLst/>
          </a:prstGeom>
          <a:noFill/>
        </p:spPr>
      </p:pic>
      <p:sp>
        <p:nvSpPr>
          <p:cNvPr id="2050" name="Rectangle 2"/>
          <p:cNvSpPr>
            <a:spLocks noGrp="1" noChangeArrowheads="1"/>
          </p:cNvSpPr>
          <p:nvPr>
            <p:ph type="ctrTitle"/>
          </p:nvPr>
        </p:nvSpPr>
        <p:spPr>
          <a:xfrm>
            <a:off x="2320925" y="2557463"/>
            <a:ext cx="5873750" cy="3225800"/>
          </a:xfrm>
        </p:spPr>
        <p:txBody>
          <a:bodyPr wrap="none" anchor="t">
            <a:spAutoFit/>
          </a:bodyPr>
          <a:lstStyle/>
          <a:p>
            <a:r>
              <a:rPr lang="en-US"/>
              <a:t>Department of Defense </a:t>
            </a:r>
            <a:br>
              <a:rPr lang="en-US"/>
            </a:br>
            <a:r>
              <a:rPr lang="en-US"/>
              <a:t>Service Members Training</a:t>
            </a:r>
            <a:br>
              <a:rPr lang="en-US"/>
            </a:br>
            <a:r>
              <a:rPr lang="en-US"/>
              <a:t/>
            </a:r>
            <a:br>
              <a:rPr lang="en-US"/>
            </a:br>
            <a:r>
              <a:rPr lang="en-US"/>
              <a:t>OCONUS Version</a:t>
            </a:r>
            <a:br>
              <a:rPr lang="en-US"/>
            </a:br>
            <a:r>
              <a:rPr lang="en-US"/>
              <a:t/>
            </a:r>
            <a:br>
              <a:rPr lang="en-US"/>
            </a:br>
            <a:r>
              <a:rPr lang="en-US" i="1">
                <a:solidFill>
                  <a:schemeClr val="accent2"/>
                </a:solidFill>
              </a:rPr>
              <a:t>Introduction</a:t>
            </a: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6" name="Rectangle 10"/>
          <p:cNvSpPr>
            <a:spLocks noChangeArrowheads="1"/>
          </p:cNvSpPr>
          <p:nvPr/>
        </p:nvSpPr>
        <p:spPr bwMode="auto">
          <a:xfrm>
            <a:off x="214313" y="1590675"/>
            <a:ext cx="998537" cy="4630738"/>
          </a:xfrm>
          <a:prstGeom prst="rect">
            <a:avLst/>
          </a:prstGeom>
          <a:solidFill>
            <a:schemeClr val="bg1"/>
          </a:solidFill>
          <a:ln w="9525">
            <a:noFill/>
            <a:miter lim="800000"/>
            <a:headEnd/>
            <a:tailEnd/>
          </a:ln>
          <a:effectLst/>
        </p:spPr>
        <p:txBody>
          <a:bodyPr wrap="none" anchor="ctr"/>
          <a:lstStyle/>
          <a:p>
            <a:endParaRPr lang="en-US"/>
          </a:p>
        </p:txBody>
      </p:sp>
      <p:sp>
        <p:nvSpPr>
          <p:cNvPr id="75778" name="Rectangle 2"/>
          <p:cNvSpPr>
            <a:spLocks noGrp="1" noChangeArrowheads="1"/>
          </p:cNvSpPr>
          <p:nvPr>
            <p:ph type="title"/>
          </p:nvPr>
        </p:nvSpPr>
        <p:spPr/>
        <p:txBody>
          <a:bodyPr/>
          <a:lstStyle/>
          <a:p>
            <a:r>
              <a:rPr lang="en-US"/>
              <a:t>Target Identification</a:t>
            </a:r>
          </a:p>
        </p:txBody>
      </p:sp>
      <p:pic>
        <p:nvPicPr>
          <p:cNvPr id="75781" name="Picture 5" descr="Threat ID"/>
          <p:cNvPicPr>
            <a:picLocks noChangeAspect="1" noChangeArrowheads="1"/>
          </p:cNvPicPr>
          <p:nvPr/>
        </p:nvPicPr>
        <p:blipFill>
          <a:blip r:embed="rId3"/>
          <a:srcRect/>
          <a:stretch>
            <a:fillRect/>
          </a:stretch>
        </p:blipFill>
        <p:spPr bwMode="auto">
          <a:xfrm>
            <a:off x="368300" y="1836738"/>
            <a:ext cx="8418513" cy="4044950"/>
          </a:xfrm>
          <a:prstGeom prst="rect">
            <a:avLst/>
          </a:prstGeom>
          <a:noFill/>
        </p:spPr>
      </p:pic>
      <p:sp>
        <p:nvSpPr>
          <p:cNvPr id="75785" name="Text Box 9"/>
          <p:cNvSpPr txBox="1">
            <a:spLocks noChangeArrowheads="1"/>
          </p:cNvSpPr>
          <p:nvPr/>
        </p:nvSpPr>
        <p:spPr bwMode="auto">
          <a:xfrm>
            <a:off x="7927975" y="0"/>
            <a:ext cx="1216025"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Introduction</a:t>
            </a:r>
          </a:p>
        </p:txBody>
      </p:sp>
      <p:pic>
        <p:nvPicPr>
          <p:cNvPr id="75787" name="Picture 11"/>
          <p:cNvPicPr>
            <a:picLocks noChangeAspect="1" noChangeArrowheads="1"/>
          </p:cNvPicPr>
          <p:nvPr/>
        </p:nvPicPr>
        <p:blipFill>
          <a:blip r:embed="rId4"/>
          <a:srcRect/>
          <a:stretch>
            <a:fillRect/>
          </a:stretch>
        </p:blipFill>
        <p:spPr bwMode="auto">
          <a:xfrm>
            <a:off x="598488" y="2262188"/>
            <a:ext cx="2522537" cy="2522537"/>
          </a:xfrm>
          <a:prstGeom prst="rect">
            <a:avLst/>
          </a:prstGeom>
          <a:noFill/>
        </p:spPr>
      </p:pic>
      <p:pic>
        <p:nvPicPr>
          <p:cNvPr id="75788" name="Picture 12"/>
          <p:cNvPicPr>
            <a:picLocks noChangeAspect="1" noChangeArrowheads="1"/>
          </p:cNvPicPr>
          <p:nvPr/>
        </p:nvPicPr>
        <p:blipFill>
          <a:blip r:embed="rId5"/>
          <a:srcRect/>
          <a:stretch>
            <a:fillRect/>
          </a:stretch>
        </p:blipFill>
        <p:spPr bwMode="auto">
          <a:xfrm>
            <a:off x="3371850" y="2266950"/>
            <a:ext cx="2505075" cy="2543175"/>
          </a:xfrm>
          <a:prstGeom prst="rect">
            <a:avLst/>
          </a:prstGeom>
          <a:noFill/>
        </p:spPr>
      </p:pic>
      <p:pic>
        <p:nvPicPr>
          <p:cNvPr id="75789" name="Picture 13"/>
          <p:cNvPicPr>
            <a:picLocks noChangeAspect="1" noChangeArrowheads="1"/>
          </p:cNvPicPr>
          <p:nvPr/>
        </p:nvPicPr>
        <p:blipFill>
          <a:blip r:embed="rId6"/>
          <a:srcRect/>
          <a:stretch>
            <a:fillRect/>
          </a:stretch>
        </p:blipFill>
        <p:spPr bwMode="auto">
          <a:xfrm>
            <a:off x="6110288" y="2263775"/>
            <a:ext cx="2486025" cy="2544763"/>
          </a:xfrm>
          <a:prstGeom prst="rect">
            <a:avLst/>
          </a:prstGeom>
          <a:noFill/>
        </p:spPr>
      </p:pic>
    </p:spTree>
  </p:cSld>
  <p:clrMapOvr>
    <a:masterClrMapping/>
  </p:clrMapOvr>
  <p:transition>
    <p:dissolv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ChangeArrowheads="1"/>
          </p:cNvSpPr>
          <p:nvPr/>
        </p:nvSpPr>
        <p:spPr bwMode="auto">
          <a:xfrm>
            <a:off x="214313" y="1590675"/>
            <a:ext cx="998537" cy="4630738"/>
          </a:xfrm>
          <a:prstGeom prst="rect">
            <a:avLst/>
          </a:prstGeom>
          <a:solidFill>
            <a:schemeClr val="bg1"/>
          </a:solidFill>
          <a:ln w="9525">
            <a:noFill/>
            <a:miter lim="800000"/>
            <a:headEnd/>
            <a:tailEnd/>
          </a:ln>
          <a:effectLst/>
        </p:spPr>
        <p:txBody>
          <a:bodyPr wrap="none" anchor="ctr"/>
          <a:lstStyle/>
          <a:p>
            <a:endParaRPr lang="en-US"/>
          </a:p>
        </p:txBody>
      </p:sp>
      <p:sp>
        <p:nvSpPr>
          <p:cNvPr id="559107" name="Rectangle 3"/>
          <p:cNvSpPr>
            <a:spLocks noGrp="1" noChangeArrowheads="1"/>
          </p:cNvSpPr>
          <p:nvPr>
            <p:ph type="title"/>
          </p:nvPr>
        </p:nvSpPr>
        <p:spPr/>
        <p:txBody>
          <a:bodyPr/>
          <a:lstStyle/>
          <a:p>
            <a:r>
              <a:rPr lang="en-US"/>
              <a:t>For More Information</a:t>
            </a:r>
          </a:p>
        </p:txBody>
      </p:sp>
      <p:sp>
        <p:nvSpPr>
          <p:cNvPr id="559108" name="Rectangle 4"/>
          <p:cNvSpPr>
            <a:spLocks noGrp="1" noChangeArrowheads="1"/>
          </p:cNvSpPr>
          <p:nvPr>
            <p:ph type="body" idx="1"/>
          </p:nvPr>
        </p:nvSpPr>
        <p:spPr>
          <a:xfrm>
            <a:off x="1000125" y="1724025"/>
            <a:ext cx="7242175" cy="4495800"/>
          </a:xfrm>
        </p:spPr>
        <p:txBody>
          <a:bodyPr/>
          <a:lstStyle/>
          <a:p>
            <a:pPr>
              <a:buClr>
                <a:schemeClr val="tx1"/>
              </a:buClr>
            </a:pPr>
            <a:r>
              <a:rPr lang="en-US" sz="3200">
                <a:solidFill>
                  <a:srgbClr val="D60093"/>
                </a:solidFill>
                <a:hlinkClick r:id="rId3"/>
              </a:rPr>
              <a:t>http://at-awareness.org</a:t>
            </a:r>
            <a:endParaRPr lang="en-US" sz="3200">
              <a:solidFill>
                <a:srgbClr val="D60093"/>
              </a:solidFill>
            </a:endParaRPr>
          </a:p>
          <a:p>
            <a:pPr lvl="1">
              <a:buClr>
                <a:schemeClr val="tx1"/>
              </a:buClr>
            </a:pPr>
            <a:r>
              <a:rPr lang="en-US" sz="2800"/>
              <a:t>DoD use only</a:t>
            </a:r>
          </a:p>
          <a:p>
            <a:pPr lvl="1">
              <a:buClr>
                <a:schemeClr val="tx1"/>
              </a:buClr>
            </a:pPr>
            <a:r>
              <a:rPr lang="en-US" sz="2800"/>
              <a:t>Access code word: </a:t>
            </a:r>
            <a:r>
              <a:rPr lang="en-US" sz="2800">
                <a:solidFill>
                  <a:schemeClr val="accent2"/>
                </a:solidFill>
              </a:rPr>
              <a:t>aware</a:t>
            </a: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ChangeArrowheads="1"/>
          </p:cNvSpPr>
          <p:nvPr/>
        </p:nvSpPr>
        <p:spPr bwMode="auto">
          <a:xfrm>
            <a:off x="214313" y="1590675"/>
            <a:ext cx="998537" cy="4630738"/>
          </a:xfrm>
          <a:prstGeom prst="rect">
            <a:avLst/>
          </a:prstGeom>
          <a:solidFill>
            <a:schemeClr val="bg1"/>
          </a:solidFill>
          <a:ln w="9525">
            <a:noFill/>
            <a:miter lim="800000"/>
            <a:headEnd/>
            <a:tailEnd/>
          </a:ln>
          <a:effectLst/>
        </p:spPr>
        <p:txBody>
          <a:bodyPr wrap="none" anchor="ctr"/>
          <a:lstStyle/>
          <a:p>
            <a:endParaRPr lang="en-US"/>
          </a:p>
        </p:txBody>
      </p:sp>
      <p:sp>
        <p:nvSpPr>
          <p:cNvPr id="528387" name="Rectangle 3"/>
          <p:cNvSpPr>
            <a:spLocks noGrp="1" noChangeArrowheads="1"/>
          </p:cNvSpPr>
          <p:nvPr>
            <p:ph type="title"/>
          </p:nvPr>
        </p:nvSpPr>
        <p:spPr/>
        <p:txBody>
          <a:bodyPr/>
          <a:lstStyle/>
          <a:p>
            <a:r>
              <a:rPr lang="en-US"/>
              <a:t>DOD Terrorism</a:t>
            </a:r>
            <a:br>
              <a:rPr lang="en-US"/>
            </a:br>
            <a:r>
              <a:rPr lang="en-US"/>
              <a:t>Threat Levels</a:t>
            </a:r>
          </a:p>
        </p:txBody>
      </p:sp>
      <p:sp>
        <p:nvSpPr>
          <p:cNvPr id="528388" name="AutoShape 4"/>
          <p:cNvSpPr>
            <a:spLocks noChangeArrowheads="1"/>
          </p:cNvSpPr>
          <p:nvPr/>
        </p:nvSpPr>
        <p:spPr bwMode="auto">
          <a:xfrm>
            <a:off x="3238500" y="2114550"/>
            <a:ext cx="355600" cy="3505200"/>
          </a:xfrm>
          <a:prstGeom prst="upArrow">
            <a:avLst>
              <a:gd name="adj1" fmla="val 42861"/>
              <a:gd name="adj2" fmla="val 166385"/>
            </a:avLst>
          </a:prstGeom>
          <a:gradFill rotWithShape="0">
            <a:gsLst>
              <a:gs pos="0">
                <a:srgbClr val="E00000"/>
              </a:gs>
              <a:gs pos="100000">
                <a:srgbClr val="009015"/>
              </a:gs>
            </a:gsLst>
            <a:lin ang="5400000" scaled="1"/>
          </a:gradFill>
          <a:ln w="9525">
            <a:solidFill>
              <a:schemeClr val="tx1"/>
            </a:solidFill>
            <a:miter lim="800000"/>
            <a:headEnd/>
            <a:tailEnd/>
          </a:ln>
          <a:effectLst/>
        </p:spPr>
        <p:txBody>
          <a:bodyPr wrap="none" anchor="ctr"/>
          <a:lstStyle/>
          <a:p>
            <a:endParaRPr lang="en-US"/>
          </a:p>
        </p:txBody>
      </p:sp>
      <p:sp>
        <p:nvSpPr>
          <p:cNvPr id="528389" name="Text Box 5"/>
          <p:cNvSpPr txBox="1">
            <a:spLocks noChangeArrowheads="1"/>
          </p:cNvSpPr>
          <p:nvPr/>
        </p:nvSpPr>
        <p:spPr bwMode="auto">
          <a:xfrm>
            <a:off x="3554413" y="3540125"/>
            <a:ext cx="1708150" cy="822325"/>
          </a:xfrm>
          <a:prstGeom prst="rect">
            <a:avLst/>
          </a:prstGeom>
          <a:noFill/>
          <a:ln w="9525">
            <a:noFill/>
            <a:miter lim="800000"/>
            <a:headEnd/>
            <a:tailEnd/>
          </a:ln>
          <a:effectLst/>
        </p:spPr>
        <p:txBody>
          <a:bodyPr wrap="none">
            <a:spAutoFit/>
          </a:bodyPr>
          <a:lstStyle/>
          <a:p>
            <a:pPr algn="ctr">
              <a:spcBef>
                <a:spcPct val="50000"/>
              </a:spcBef>
            </a:pPr>
            <a:r>
              <a:rPr lang="en-US" b="1">
                <a:latin typeface="Arial" charset="0"/>
              </a:rPr>
              <a:t>Increasing</a:t>
            </a:r>
            <a:br>
              <a:rPr lang="en-US" b="1">
                <a:latin typeface="Arial" charset="0"/>
              </a:rPr>
            </a:br>
            <a:r>
              <a:rPr lang="en-US" b="1">
                <a:latin typeface="Arial" charset="0"/>
              </a:rPr>
              <a:t>Threat</a:t>
            </a:r>
          </a:p>
        </p:txBody>
      </p:sp>
      <p:grpSp>
        <p:nvGrpSpPr>
          <p:cNvPr id="528390" name="Group 6"/>
          <p:cNvGrpSpPr>
            <a:grpSpLocks/>
          </p:cNvGrpSpPr>
          <p:nvPr/>
        </p:nvGrpSpPr>
        <p:grpSpPr bwMode="auto">
          <a:xfrm>
            <a:off x="749300" y="2114550"/>
            <a:ext cx="2209800" cy="3505200"/>
            <a:chOff x="472" y="1452"/>
            <a:chExt cx="1392" cy="2208"/>
          </a:xfrm>
        </p:grpSpPr>
        <p:sp>
          <p:nvSpPr>
            <p:cNvPr id="528391" name="Text Box 7"/>
            <p:cNvSpPr txBox="1">
              <a:spLocks noChangeArrowheads="1"/>
            </p:cNvSpPr>
            <p:nvPr/>
          </p:nvSpPr>
          <p:spPr bwMode="auto">
            <a:xfrm>
              <a:off x="472" y="3108"/>
              <a:ext cx="1392" cy="552"/>
            </a:xfrm>
            <a:prstGeom prst="rect">
              <a:avLst/>
            </a:prstGeom>
            <a:solidFill>
              <a:srgbClr val="009015"/>
            </a:solidFill>
            <a:ln w="9525">
              <a:solidFill>
                <a:schemeClr val="tx1"/>
              </a:solidFill>
              <a:miter lim="800000"/>
              <a:headEnd/>
              <a:tailEnd/>
            </a:ln>
            <a:effectLst/>
          </p:spPr>
          <p:txBody>
            <a:bodyPr wrap="none" anchor="ctr"/>
            <a:lstStyle/>
            <a:p>
              <a:pPr algn="ctr">
                <a:spcBef>
                  <a:spcPct val="50000"/>
                </a:spcBef>
              </a:pPr>
              <a:r>
                <a:rPr lang="en-US" sz="3200" b="1">
                  <a:solidFill>
                    <a:schemeClr val="bg1"/>
                  </a:solidFill>
                  <a:latin typeface="Arial" charset="0"/>
                </a:rPr>
                <a:t>Low</a:t>
              </a:r>
            </a:p>
          </p:txBody>
        </p:sp>
        <p:sp>
          <p:nvSpPr>
            <p:cNvPr id="528392" name="Text Box 8"/>
            <p:cNvSpPr txBox="1">
              <a:spLocks noChangeArrowheads="1"/>
            </p:cNvSpPr>
            <p:nvPr/>
          </p:nvSpPr>
          <p:spPr bwMode="auto">
            <a:xfrm>
              <a:off x="472" y="1452"/>
              <a:ext cx="1392" cy="552"/>
            </a:xfrm>
            <a:prstGeom prst="rect">
              <a:avLst/>
            </a:prstGeom>
            <a:solidFill>
              <a:srgbClr val="E00000"/>
            </a:solidFill>
            <a:ln w="9525">
              <a:solidFill>
                <a:schemeClr val="tx1"/>
              </a:solidFill>
              <a:miter lim="800000"/>
              <a:headEnd/>
              <a:tailEnd/>
            </a:ln>
            <a:effectLst/>
          </p:spPr>
          <p:txBody>
            <a:bodyPr wrap="none" anchor="ctr"/>
            <a:lstStyle/>
            <a:p>
              <a:pPr algn="ctr">
                <a:spcBef>
                  <a:spcPct val="50000"/>
                </a:spcBef>
              </a:pPr>
              <a:r>
                <a:rPr lang="en-US" sz="3200" b="1">
                  <a:solidFill>
                    <a:schemeClr val="bg1"/>
                  </a:solidFill>
                  <a:latin typeface="Arial" charset="0"/>
                </a:rPr>
                <a:t>High</a:t>
              </a:r>
            </a:p>
          </p:txBody>
        </p:sp>
        <p:sp>
          <p:nvSpPr>
            <p:cNvPr id="528393" name="Text Box 9"/>
            <p:cNvSpPr txBox="1">
              <a:spLocks noChangeArrowheads="1"/>
            </p:cNvSpPr>
            <p:nvPr/>
          </p:nvSpPr>
          <p:spPr bwMode="auto">
            <a:xfrm>
              <a:off x="472" y="2004"/>
              <a:ext cx="1392" cy="552"/>
            </a:xfrm>
            <a:prstGeom prst="rect">
              <a:avLst/>
            </a:prstGeom>
            <a:solidFill>
              <a:srgbClr val="DB7005"/>
            </a:solidFill>
            <a:ln w="9525">
              <a:solidFill>
                <a:schemeClr val="tx1"/>
              </a:solidFill>
              <a:miter lim="800000"/>
              <a:headEnd/>
              <a:tailEnd/>
            </a:ln>
            <a:effectLst/>
          </p:spPr>
          <p:txBody>
            <a:bodyPr wrap="none" anchor="ctr"/>
            <a:lstStyle/>
            <a:p>
              <a:pPr algn="ctr">
                <a:spcBef>
                  <a:spcPct val="50000"/>
                </a:spcBef>
              </a:pPr>
              <a:r>
                <a:rPr lang="en-US" sz="3200" b="1">
                  <a:solidFill>
                    <a:schemeClr val="bg1"/>
                  </a:solidFill>
                  <a:latin typeface="Arial" charset="0"/>
                </a:rPr>
                <a:t>Significant</a:t>
              </a:r>
            </a:p>
          </p:txBody>
        </p:sp>
        <p:sp>
          <p:nvSpPr>
            <p:cNvPr id="528394" name="Text Box 10"/>
            <p:cNvSpPr txBox="1">
              <a:spLocks noChangeArrowheads="1"/>
            </p:cNvSpPr>
            <p:nvPr/>
          </p:nvSpPr>
          <p:spPr bwMode="auto">
            <a:xfrm>
              <a:off x="472" y="2556"/>
              <a:ext cx="1392" cy="552"/>
            </a:xfrm>
            <a:prstGeom prst="rect">
              <a:avLst/>
            </a:prstGeom>
            <a:solidFill>
              <a:srgbClr val="969D0F"/>
            </a:solidFill>
            <a:ln w="9525">
              <a:solidFill>
                <a:schemeClr val="tx1"/>
              </a:solidFill>
              <a:miter lim="800000"/>
              <a:headEnd/>
              <a:tailEnd/>
            </a:ln>
            <a:effectLst/>
          </p:spPr>
          <p:txBody>
            <a:bodyPr wrap="none" anchor="ctr"/>
            <a:lstStyle/>
            <a:p>
              <a:pPr algn="ctr">
                <a:spcBef>
                  <a:spcPct val="50000"/>
                </a:spcBef>
              </a:pPr>
              <a:r>
                <a:rPr lang="en-US" sz="3200" b="1">
                  <a:solidFill>
                    <a:schemeClr val="bg1"/>
                  </a:solidFill>
                  <a:latin typeface="Arial" charset="0"/>
                </a:rPr>
                <a:t>Moderate</a:t>
              </a:r>
            </a:p>
          </p:txBody>
        </p:sp>
      </p:grpSp>
      <p:sp>
        <p:nvSpPr>
          <p:cNvPr id="528395" name="Text Box 11"/>
          <p:cNvSpPr txBox="1">
            <a:spLocks noChangeArrowheads="1"/>
          </p:cNvSpPr>
          <p:nvPr/>
        </p:nvSpPr>
        <p:spPr bwMode="auto">
          <a:xfrm>
            <a:off x="7927975" y="0"/>
            <a:ext cx="1216025"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Introduction</a:t>
            </a:r>
          </a:p>
        </p:txBody>
      </p:sp>
      <p:grpSp>
        <p:nvGrpSpPr>
          <p:cNvPr id="528396" name="Group 12"/>
          <p:cNvGrpSpPr>
            <a:grpSpLocks/>
          </p:cNvGrpSpPr>
          <p:nvPr/>
        </p:nvGrpSpPr>
        <p:grpSpPr bwMode="auto">
          <a:xfrm>
            <a:off x="5067300" y="1914525"/>
            <a:ext cx="4000500" cy="4087813"/>
            <a:chOff x="3192" y="1206"/>
            <a:chExt cx="2520" cy="2575"/>
          </a:xfrm>
        </p:grpSpPr>
        <p:sp>
          <p:nvSpPr>
            <p:cNvPr id="528397" name="Rectangle 13"/>
            <p:cNvSpPr>
              <a:spLocks noChangeArrowheads="1"/>
            </p:cNvSpPr>
            <p:nvPr/>
          </p:nvSpPr>
          <p:spPr bwMode="auto">
            <a:xfrm>
              <a:off x="3192" y="1206"/>
              <a:ext cx="2520" cy="2575"/>
            </a:xfrm>
            <a:prstGeom prst="rect">
              <a:avLst/>
            </a:prstGeom>
            <a:noFill/>
            <a:ln w="9525">
              <a:noFill/>
              <a:miter lim="800000"/>
              <a:headEnd/>
              <a:tailEnd/>
            </a:ln>
            <a:effectLst/>
          </p:spPr>
          <p:txBody>
            <a:bodyPr>
              <a:spAutoFit/>
            </a:bodyPr>
            <a:lstStyle/>
            <a:p>
              <a:pPr>
                <a:spcBef>
                  <a:spcPct val="30000"/>
                </a:spcBef>
              </a:pPr>
              <a:r>
                <a:rPr lang="en-US" sz="3200" b="1">
                  <a:latin typeface="Arial" charset="0"/>
                </a:rPr>
                <a:t>Consider a</a:t>
              </a:r>
              <a:br>
                <a:rPr lang="en-US" sz="3200" b="1">
                  <a:latin typeface="Arial" charset="0"/>
                </a:rPr>
              </a:br>
              <a:r>
                <a:rPr lang="en-US" sz="3200" b="1">
                  <a:latin typeface="Arial" charset="0"/>
                </a:rPr>
                <a:t>terrorist group’s</a:t>
              </a:r>
            </a:p>
            <a:p>
              <a:pPr>
                <a:spcBef>
                  <a:spcPct val="30000"/>
                </a:spcBef>
              </a:pPr>
              <a:endParaRPr lang="en-US" sz="3200" b="1">
                <a:latin typeface="Arial" charset="0"/>
              </a:endParaRPr>
            </a:p>
            <a:p>
              <a:pPr>
                <a:spcBef>
                  <a:spcPct val="30000"/>
                </a:spcBef>
              </a:pPr>
              <a:endParaRPr lang="en-US" sz="3200" b="1">
                <a:latin typeface="Arial" charset="0"/>
              </a:endParaRPr>
            </a:p>
            <a:p>
              <a:pPr>
                <a:spcBef>
                  <a:spcPct val="30000"/>
                </a:spcBef>
              </a:pPr>
              <a:endParaRPr lang="en-US" sz="3200" b="1">
                <a:latin typeface="Arial" charset="0"/>
              </a:endParaRPr>
            </a:p>
            <a:p>
              <a:pPr>
                <a:spcBef>
                  <a:spcPct val="30000"/>
                </a:spcBef>
              </a:pPr>
              <a:r>
                <a:rPr lang="en-US" sz="3200" b="1">
                  <a:latin typeface="Arial" charset="0"/>
                </a:rPr>
                <a:t>And the operating environment</a:t>
              </a:r>
            </a:p>
          </p:txBody>
        </p:sp>
        <p:sp>
          <p:nvSpPr>
            <p:cNvPr id="528398" name="Rectangle 14"/>
            <p:cNvSpPr>
              <a:spLocks noChangeArrowheads="1"/>
            </p:cNvSpPr>
            <p:nvPr/>
          </p:nvSpPr>
          <p:spPr bwMode="auto">
            <a:xfrm>
              <a:off x="3345" y="1909"/>
              <a:ext cx="2304" cy="1184"/>
            </a:xfrm>
            <a:prstGeom prst="rect">
              <a:avLst/>
            </a:prstGeom>
            <a:noFill/>
            <a:ln w="9525">
              <a:noFill/>
              <a:miter lim="800000"/>
              <a:headEnd/>
              <a:tailEnd/>
            </a:ln>
            <a:effectLst/>
          </p:spPr>
          <p:txBody>
            <a:bodyPr>
              <a:spAutoFit/>
            </a:bodyPr>
            <a:lstStyle/>
            <a:p>
              <a:pPr marL="225425" indent="-225425">
                <a:spcAft>
                  <a:spcPct val="25000"/>
                </a:spcAft>
                <a:buFontTx/>
                <a:buChar char="•"/>
              </a:pPr>
              <a:r>
                <a:rPr lang="en-US" sz="2600" b="1">
                  <a:latin typeface="Arial" charset="0"/>
                </a:rPr>
                <a:t>Operational capability</a:t>
              </a:r>
            </a:p>
            <a:p>
              <a:pPr marL="225425" indent="-225425">
                <a:spcAft>
                  <a:spcPct val="25000"/>
                </a:spcAft>
                <a:buFontTx/>
                <a:buChar char="•"/>
              </a:pPr>
              <a:r>
                <a:rPr lang="en-US" sz="2600" b="1">
                  <a:latin typeface="Arial" charset="0"/>
                </a:rPr>
                <a:t>Activities</a:t>
              </a:r>
            </a:p>
            <a:p>
              <a:pPr marL="225425" indent="-225425">
                <a:spcAft>
                  <a:spcPct val="25000"/>
                </a:spcAft>
                <a:buFontTx/>
                <a:buChar char="•"/>
              </a:pPr>
              <a:r>
                <a:rPr lang="en-US" sz="2600" b="1">
                  <a:latin typeface="Arial" charset="0"/>
                </a:rPr>
                <a:t>Intentions</a:t>
              </a: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28390"/>
                                        </p:tgtEl>
                                        <p:attrNameLst>
                                          <p:attrName>style.visibility</p:attrName>
                                        </p:attrNameLst>
                                      </p:cBhvr>
                                      <p:to>
                                        <p:strVal val="visible"/>
                                      </p:to>
                                    </p:set>
                                    <p:animEffect transition="in" filter="wipe(down)">
                                      <p:cBhvr>
                                        <p:cTn id="7" dur="500"/>
                                        <p:tgtEl>
                                          <p:spTgt spid="52839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28388"/>
                                        </p:tgtEl>
                                        <p:attrNameLst>
                                          <p:attrName>style.visibility</p:attrName>
                                        </p:attrNameLst>
                                      </p:cBhvr>
                                      <p:to>
                                        <p:strVal val="visible"/>
                                      </p:to>
                                    </p:set>
                                    <p:animEffect transition="in" filter="wipe(down)">
                                      <p:cBhvr>
                                        <p:cTn id="11" dur="500"/>
                                        <p:tgtEl>
                                          <p:spTgt spid="52838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28389"/>
                                        </p:tgtEl>
                                        <p:attrNameLst>
                                          <p:attrName>style.visibility</p:attrName>
                                        </p:attrNameLst>
                                      </p:cBhvr>
                                      <p:to>
                                        <p:strVal val="visible"/>
                                      </p:to>
                                    </p:set>
                                    <p:animEffect transition="in" filter="wipe(down)">
                                      <p:cBhvr>
                                        <p:cTn id="15" dur="500"/>
                                        <p:tgtEl>
                                          <p:spTgt spid="528389"/>
                                        </p:tgtEl>
                                      </p:cBhvr>
                                    </p:animEffect>
                                  </p:childTnLst>
                                </p:cTn>
                              </p:par>
                            </p:childTnLst>
                          </p:cTn>
                        </p:par>
                        <p:par>
                          <p:cTn id="16" fill="hold">
                            <p:stCondLst>
                              <p:cond delay="1500"/>
                            </p:stCondLst>
                            <p:childTnLst>
                              <p:par>
                                <p:cTn id="17" presetID="22" presetClass="entr" presetSubtype="1" fill="hold" nodeType="afterEffect">
                                  <p:stCondLst>
                                    <p:cond delay="500"/>
                                  </p:stCondLst>
                                  <p:childTnLst>
                                    <p:set>
                                      <p:cBhvr>
                                        <p:cTn id="18" dur="1" fill="hold">
                                          <p:stCondLst>
                                            <p:cond delay="0"/>
                                          </p:stCondLst>
                                        </p:cTn>
                                        <p:tgtEl>
                                          <p:spTgt spid="528396"/>
                                        </p:tgtEl>
                                        <p:attrNameLst>
                                          <p:attrName>style.visibility</p:attrName>
                                        </p:attrNameLst>
                                      </p:cBhvr>
                                      <p:to>
                                        <p:strVal val="visible"/>
                                      </p:to>
                                    </p:set>
                                    <p:animEffect transition="in" filter="wipe(up)">
                                      <p:cBhvr>
                                        <p:cTn id="19" dur="500"/>
                                        <p:tgtEl>
                                          <p:spTgt spid="528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388" grpId="0" animBg="1"/>
      <p:bldP spid="52838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50" name="Rectangle 26"/>
          <p:cNvSpPr>
            <a:spLocks noChangeArrowheads="1"/>
          </p:cNvSpPr>
          <p:nvPr/>
        </p:nvSpPr>
        <p:spPr bwMode="auto">
          <a:xfrm>
            <a:off x="214313" y="1590675"/>
            <a:ext cx="998537" cy="4630738"/>
          </a:xfrm>
          <a:prstGeom prst="rect">
            <a:avLst/>
          </a:prstGeom>
          <a:solidFill>
            <a:schemeClr val="bg1"/>
          </a:solidFill>
          <a:ln w="9525">
            <a:noFill/>
            <a:miter lim="800000"/>
            <a:headEnd/>
            <a:tailEnd/>
          </a:ln>
          <a:effectLst/>
        </p:spPr>
        <p:txBody>
          <a:bodyPr wrap="none" anchor="ctr"/>
          <a:lstStyle/>
          <a:p>
            <a:endParaRPr lang="en-US"/>
          </a:p>
        </p:txBody>
      </p:sp>
      <p:sp>
        <p:nvSpPr>
          <p:cNvPr id="103426" name="Rectangle 2"/>
          <p:cNvSpPr>
            <a:spLocks noGrp="1" noChangeArrowheads="1"/>
          </p:cNvSpPr>
          <p:nvPr>
            <p:ph type="title"/>
          </p:nvPr>
        </p:nvSpPr>
        <p:spPr/>
        <p:txBody>
          <a:bodyPr/>
          <a:lstStyle/>
          <a:p>
            <a:r>
              <a:rPr lang="en-US"/>
              <a:t>Force Protection Conditions</a:t>
            </a:r>
          </a:p>
        </p:txBody>
      </p:sp>
      <p:sp>
        <p:nvSpPr>
          <p:cNvPr id="103436" name="Rectangle 12"/>
          <p:cNvSpPr>
            <a:spLocks noChangeArrowheads="1"/>
          </p:cNvSpPr>
          <p:nvPr/>
        </p:nvSpPr>
        <p:spPr bwMode="auto">
          <a:xfrm>
            <a:off x="441325" y="1733550"/>
            <a:ext cx="4130675" cy="1066800"/>
          </a:xfrm>
          <a:prstGeom prst="rect">
            <a:avLst/>
          </a:prstGeom>
          <a:noFill/>
          <a:ln w="9525">
            <a:noFill/>
            <a:miter lim="800000"/>
            <a:headEnd/>
            <a:tailEnd/>
          </a:ln>
          <a:effectLst/>
        </p:spPr>
        <p:txBody>
          <a:bodyPr wrap="none">
            <a:spAutoFit/>
          </a:bodyPr>
          <a:lstStyle/>
          <a:p>
            <a:pPr>
              <a:spcBef>
                <a:spcPct val="20000"/>
              </a:spcBef>
            </a:pPr>
            <a:r>
              <a:rPr lang="en-US" sz="3200" b="1">
                <a:latin typeface="Arial" charset="0"/>
              </a:rPr>
              <a:t>Sample</a:t>
            </a:r>
            <a:br>
              <a:rPr lang="en-US" sz="3200" b="1">
                <a:latin typeface="Arial" charset="0"/>
              </a:rPr>
            </a:br>
            <a:r>
              <a:rPr lang="en-US" sz="3200" b="1">
                <a:latin typeface="Arial" charset="0"/>
              </a:rPr>
              <a:t>protective measures</a:t>
            </a:r>
          </a:p>
        </p:txBody>
      </p:sp>
      <p:sp>
        <p:nvSpPr>
          <p:cNvPr id="103437" name="AutoShape 13"/>
          <p:cNvSpPr>
            <a:spLocks noChangeArrowheads="1"/>
          </p:cNvSpPr>
          <p:nvPr/>
        </p:nvSpPr>
        <p:spPr bwMode="auto">
          <a:xfrm>
            <a:off x="6130925" y="2133600"/>
            <a:ext cx="355600" cy="3686175"/>
          </a:xfrm>
          <a:prstGeom prst="upArrow">
            <a:avLst>
              <a:gd name="adj1" fmla="val 42861"/>
              <a:gd name="adj2" fmla="val 174975"/>
            </a:avLst>
          </a:prstGeom>
          <a:gradFill rotWithShape="0">
            <a:gsLst>
              <a:gs pos="0">
                <a:srgbClr val="E00000"/>
              </a:gs>
              <a:gs pos="100000">
                <a:srgbClr val="009015"/>
              </a:gs>
            </a:gsLst>
            <a:lin ang="5400000" scaled="1"/>
          </a:gradFill>
          <a:ln w="9525">
            <a:solidFill>
              <a:schemeClr val="tx1"/>
            </a:solidFill>
            <a:miter lim="800000"/>
            <a:headEnd/>
            <a:tailEnd/>
          </a:ln>
          <a:effectLst/>
        </p:spPr>
        <p:txBody>
          <a:bodyPr wrap="none" anchor="ctr"/>
          <a:lstStyle/>
          <a:p>
            <a:endParaRPr lang="en-US"/>
          </a:p>
        </p:txBody>
      </p:sp>
      <p:sp>
        <p:nvSpPr>
          <p:cNvPr id="103438" name="Text Box 14"/>
          <p:cNvSpPr txBox="1">
            <a:spLocks noChangeArrowheads="1"/>
          </p:cNvSpPr>
          <p:nvPr/>
        </p:nvSpPr>
        <p:spPr bwMode="auto">
          <a:xfrm>
            <a:off x="4433888" y="3608388"/>
            <a:ext cx="1708150" cy="822325"/>
          </a:xfrm>
          <a:prstGeom prst="rect">
            <a:avLst/>
          </a:prstGeom>
          <a:noFill/>
          <a:ln w="9525">
            <a:noFill/>
            <a:miter lim="800000"/>
            <a:headEnd/>
            <a:tailEnd/>
          </a:ln>
          <a:effectLst/>
        </p:spPr>
        <p:txBody>
          <a:bodyPr wrap="none">
            <a:spAutoFit/>
          </a:bodyPr>
          <a:lstStyle/>
          <a:p>
            <a:pPr algn="ctr">
              <a:spcBef>
                <a:spcPct val="50000"/>
              </a:spcBef>
            </a:pPr>
            <a:r>
              <a:rPr lang="en-US" b="1">
                <a:latin typeface="Arial" charset="0"/>
              </a:rPr>
              <a:t>Increasing</a:t>
            </a:r>
            <a:br>
              <a:rPr lang="en-US" b="1">
                <a:latin typeface="Arial" charset="0"/>
              </a:rPr>
            </a:br>
            <a:r>
              <a:rPr lang="en-US" b="1">
                <a:latin typeface="Arial" charset="0"/>
              </a:rPr>
              <a:t>Protection</a:t>
            </a:r>
          </a:p>
        </p:txBody>
      </p:sp>
      <p:grpSp>
        <p:nvGrpSpPr>
          <p:cNvPr id="103447" name="Group 23"/>
          <p:cNvGrpSpPr>
            <a:grpSpLocks/>
          </p:cNvGrpSpPr>
          <p:nvPr/>
        </p:nvGrpSpPr>
        <p:grpSpPr bwMode="auto">
          <a:xfrm>
            <a:off x="6680200" y="2133600"/>
            <a:ext cx="2209800" cy="3676650"/>
            <a:chOff x="4208" y="1344"/>
            <a:chExt cx="1392" cy="2316"/>
          </a:xfrm>
        </p:grpSpPr>
        <p:sp>
          <p:nvSpPr>
            <p:cNvPr id="103440" name="Text Box 16"/>
            <p:cNvSpPr txBox="1">
              <a:spLocks noChangeArrowheads="1"/>
            </p:cNvSpPr>
            <p:nvPr/>
          </p:nvSpPr>
          <p:spPr bwMode="auto">
            <a:xfrm>
              <a:off x="4208" y="3197"/>
              <a:ext cx="1392" cy="463"/>
            </a:xfrm>
            <a:prstGeom prst="rect">
              <a:avLst/>
            </a:prstGeom>
            <a:solidFill>
              <a:srgbClr val="009015"/>
            </a:solidFill>
            <a:ln w="9525">
              <a:solidFill>
                <a:schemeClr val="tx1"/>
              </a:solidFill>
              <a:miter lim="800000"/>
              <a:headEnd/>
              <a:tailEnd/>
            </a:ln>
            <a:effectLst/>
          </p:spPr>
          <p:txBody>
            <a:bodyPr wrap="none" anchor="ctr"/>
            <a:lstStyle/>
            <a:p>
              <a:pPr algn="ctr">
                <a:spcBef>
                  <a:spcPct val="50000"/>
                </a:spcBef>
              </a:pPr>
              <a:r>
                <a:rPr lang="en-US" sz="3600" b="1">
                  <a:solidFill>
                    <a:schemeClr val="bg1"/>
                  </a:solidFill>
                  <a:latin typeface="Arial" charset="0"/>
                </a:rPr>
                <a:t>Normal</a:t>
              </a:r>
            </a:p>
          </p:txBody>
        </p:sp>
        <p:sp>
          <p:nvSpPr>
            <p:cNvPr id="103441" name="Text Box 17"/>
            <p:cNvSpPr txBox="1">
              <a:spLocks noChangeArrowheads="1"/>
            </p:cNvSpPr>
            <p:nvPr/>
          </p:nvSpPr>
          <p:spPr bwMode="auto">
            <a:xfrm>
              <a:off x="4208" y="1807"/>
              <a:ext cx="1392" cy="463"/>
            </a:xfrm>
            <a:prstGeom prst="rect">
              <a:avLst/>
            </a:prstGeom>
            <a:solidFill>
              <a:srgbClr val="DB3805"/>
            </a:solidFill>
            <a:ln w="9525">
              <a:solidFill>
                <a:schemeClr val="tx1"/>
              </a:solidFill>
              <a:miter lim="800000"/>
              <a:headEnd/>
              <a:tailEnd/>
            </a:ln>
            <a:effectLst/>
          </p:spPr>
          <p:txBody>
            <a:bodyPr wrap="none" anchor="ctr"/>
            <a:lstStyle/>
            <a:p>
              <a:pPr algn="ctr">
                <a:spcBef>
                  <a:spcPct val="50000"/>
                </a:spcBef>
              </a:pPr>
              <a:r>
                <a:rPr lang="en-US" sz="3600" b="1">
                  <a:solidFill>
                    <a:schemeClr val="bg1"/>
                  </a:solidFill>
                  <a:latin typeface="Arial" charset="0"/>
                </a:rPr>
                <a:t>Charlie</a:t>
              </a:r>
            </a:p>
          </p:txBody>
        </p:sp>
        <p:sp>
          <p:nvSpPr>
            <p:cNvPr id="103442" name="Text Box 18"/>
            <p:cNvSpPr txBox="1">
              <a:spLocks noChangeArrowheads="1"/>
            </p:cNvSpPr>
            <p:nvPr/>
          </p:nvSpPr>
          <p:spPr bwMode="auto">
            <a:xfrm>
              <a:off x="4208" y="2270"/>
              <a:ext cx="1392" cy="464"/>
            </a:xfrm>
            <a:prstGeom prst="rect">
              <a:avLst/>
            </a:prstGeom>
            <a:solidFill>
              <a:srgbClr val="DB7005"/>
            </a:solidFill>
            <a:ln w="9525">
              <a:solidFill>
                <a:schemeClr val="tx1"/>
              </a:solidFill>
              <a:miter lim="800000"/>
              <a:headEnd/>
              <a:tailEnd/>
            </a:ln>
            <a:effectLst/>
          </p:spPr>
          <p:txBody>
            <a:bodyPr wrap="none" anchor="ctr"/>
            <a:lstStyle/>
            <a:p>
              <a:pPr algn="ctr">
                <a:spcBef>
                  <a:spcPct val="50000"/>
                </a:spcBef>
              </a:pPr>
              <a:r>
                <a:rPr lang="en-US" sz="3600" b="1">
                  <a:solidFill>
                    <a:schemeClr val="bg1"/>
                  </a:solidFill>
                  <a:latin typeface="Arial" charset="0"/>
                </a:rPr>
                <a:t>Bravo</a:t>
              </a:r>
            </a:p>
          </p:txBody>
        </p:sp>
        <p:sp>
          <p:nvSpPr>
            <p:cNvPr id="103443" name="Text Box 19"/>
            <p:cNvSpPr txBox="1">
              <a:spLocks noChangeArrowheads="1"/>
            </p:cNvSpPr>
            <p:nvPr/>
          </p:nvSpPr>
          <p:spPr bwMode="auto">
            <a:xfrm>
              <a:off x="4208" y="2734"/>
              <a:ext cx="1392" cy="463"/>
            </a:xfrm>
            <a:prstGeom prst="rect">
              <a:avLst/>
            </a:prstGeom>
            <a:solidFill>
              <a:srgbClr val="969D0F"/>
            </a:solidFill>
            <a:ln w="9525">
              <a:solidFill>
                <a:schemeClr val="tx1"/>
              </a:solidFill>
              <a:miter lim="800000"/>
              <a:headEnd/>
              <a:tailEnd/>
            </a:ln>
            <a:effectLst/>
          </p:spPr>
          <p:txBody>
            <a:bodyPr wrap="none" anchor="ctr"/>
            <a:lstStyle/>
            <a:p>
              <a:pPr algn="ctr">
                <a:spcBef>
                  <a:spcPct val="50000"/>
                </a:spcBef>
              </a:pPr>
              <a:r>
                <a:rPr lang="en-US" sz="3600" b="1">
                  <a:solidFill>
                    <a:schemeClr val="bg1"/>
                  </a:solidFill>
                  <a:latin typeface="Arial" charset="0"/>
                </a:rPr>
                <a:t>Alpha</a:t>
              </a:r>
            </a:p>
          </p:txBody>
        </p:sp>
        <p:sp>
          <p:nvSpPr>
            <p:cNvPr id="103444" name="Text Box 20"/>
            <p:cNvSpPr txBox="1">
              <a:spLocks noChangeArrowheads="1"/>
            </p:cNvSpPr>
            <p:nvPr/>
          </p:nvSpPr>
          <p:spPr bwMode="auto">
            <a:xfrm>
              <a:off x="4208" y="1344"/>
              <a:ext cx="1392" cy="463"/>
            </a:xfrm>
            <a:prstGeom prst="rect">
              <a:avLst/>
            </a:prstGeom>
            <a:solidFill>
              <a:srgbClr val="E00000"/>
            </a:solidFill>
            <a:ln w="9525">
              <a:solidFill>
                <a:schemeClr val="tx1"/>
              </a:solidFill>
              <a:miter lim="800000"/>
              <a:headEnd/>
              <a:tailEnd/>
            </a:ln>
            <a:effectLst/>
          </p:spPr>
          <p:txBody>
            <a:bodyPr wrap="none" anchor="ctr"/>
            <a:lstStyle/>
            <a:p>
              <a:pPr algn="ctr">
                <a:spcBef>
                  <a:spcPct val="50000"/>
                </a:spcBef>
              </a:pPr>
              <a:r>
                <a:rPr lang="en-US" sz="3600" b="1">
                  <a:solidFill>
                    <a:schemeClr val="bg1"/>
                  </a:solidFill>
                  <a:latin typeface="Arial" charset="0"/>
                </a:rPr>
                <a:t>Delta</a:t>
              </a:r>
            </a:p>
          </p:txBody>
        </p:sp>
      </p:grpSp>
      <p:sp>
        <p:nvSpPr>
          <p:cNvPr id="103448" name="Rectangle 24"/>
          <p:cNvSpPr>
            <a:spLocks noChangeArrowheads="1"/>
          </p:cNvSpPr>
          <p:nvPr/>
        </p:nvSpPr>
        <p:spPr bwMode="auto">
          <a:xfrm>
            <a:off x="488950" y="2867025"/>
            <a:ext cx="3794125" cy="3082925"/>
          </a:xfrm>
          <a:prstGeom prst="rect">
            <a:avLst/>
          </a:prstGeom>
          <a:noFill/>
          <a:ln w="9525">
            <a:noFill/>
            <a:miter lim="800000"/>
            <a:headEnd/>
            <a:tailEnd/>
          </a:ln>
          <a:effectLst/>
        </p:spPr>
        <p:txBody>
          <a:bodyPr wrap="none">
            <a:spAutoFit/>
          </a:bodyPr>
          <a:lstStyle/>
          <a:p>
            <a:pPr marL="285750" indent="-285750">
              <a:spcBef>
                <a:spcPct val="20000"/>
              </a:spcBef>
              <a:buClr>
                <a:schemeClr val="tx1"/>
              </a:buClr>
              <a:buFontTx/>
              <a:buChar char="•"/>
            </a:pPr>
            <a:r>
              <a:rPr lang="en-US" sz="2800" b="1">
                <a:latin typeface="Arial" charset="0"/>
              </a:rPr>
              <a:t>Gate guards</a:t>
            </a:r>
          </a:p>
          <a:p>
            <a:pPr marL="285750" indent="-285750">
              <a:spcBef>
                <a:spcPct val="20000"/>
              </a:spcBef>
              <a:buClr>
                <a:schemeClr val="tx1"/>
              </a:buClr>
              <a:buFontTx/>
              <a:buChar char="•"/>
            </a:pPr>
            <a:r>
              <a:rPr lang="en-US" sz="2800" b="1">
                <a:latin typeface="Arial" charset="0"/>
              </a:rPr>
              <a:t>Barriers</a:t>
            </a:r>
          </a:p>
          <a:p>
            <a:pPr marL="285750" indent="-285750">
              <a:spcBef>
                <a:spcPct val="20000"/>
              </a:spcBef>
              <a:buClr>
                <a:schemeClr val="tx1"/>
              </a:buClr>
              <a:buFontTx/>
              <a:buChar char="•"/>
            </a:pPr>
            <a:r>
              <a:rPr lang="en-US" sz="2800" b="1">
                <a:latin typeface="Arial" charset="0"/>
              </a:rPr>
              <a:t>ID checks</a:t>
            </a:r>
          </a:p>
          <a:p>
            <a:pPr marL="285750" indent="-285750">
              <a:spcBef>
                <a:spcPct val="20000"/>
              </a:spcBef>
              <a:buClr>
                <a:schemeClr val="tx1"/>
              </a:buClr>
              <a:buFontTx/>
              <a:buChar char="•"/>
            </a:pPr>
            <a:r>
              <a:rPr lang="en-US" sz="2800" b="1">
                <a:latin typeface="Arial" charset="0"/>
              </a:rPr>
              <a:t>Vehicle inspections</a:t>
            </a:r>
          </a:p>
          <a:p>
            <a:pPr marL="285750" indent="-285750">
              <a:spcBef>
                <a:spcPct val="20000"/>
              </a:spcBef>
              <a:buClr>
                <a:schemeClr val="tx1"/>
              </a:buClr>
              <a:buFontTx/>
              <a:buChar char="•"/>
            </a:pPr>
            <a:r>
              <a:rPr lang="en-US" sz="2800" b="1">
                <a:latin typeface="Arial" charset="0"/>
              </a:rPr>
              <a:t>Patrols</a:t>
            </a:r>
          </a:p>
          <a:p>
            <a:pPr marL="285750" indent="-285750">
              <a:spcBef>
                <a:spcPct val="20000"/>
              </a:spcBef>
              <a:buClr>
                <a:schemeClr val="tx1"/>
              </a:buClr>
              <a:buFontTx/>
              <a:buChar char="•"/>
            </a:pPr>
            <a:r>
              <a:rPr lang="en-US" sz="2800" b="1">
                <a:latin typeface="Arial" charset="0"/>
              </a:rPr>
              <a:t>Plan rehearsals</a:t>
            </a:r>
          </a:p>
        </p:txBody>
      </p:sp>
      <p:sp>
        <p:nvSpPr>
          <p:cNvPr id="103449" name="Text Box 25"/>
          <p:cNvSpPr txBox="1">
            <a:spLocks noChangeArrowheads="1"/>
          </p:cNvSpPr>
          <p:nvPr/>
        </p:nvSpPr>
        <p:spPr bwMode="auto">
          <a:xfrm>
            <a:off x="7927975" y="0"/>
            <a:ext cx="1216025"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Introduction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3436"/>
                                        </p:tgtEl>
                                        <p:attrNameLst>
                                          <p:attrName>style.visibility</p:attrName>
                                        </p:attrNameLst>
                                      </p:cBhvr>
                                      <p:to>
                                        <p:strVal val="visible"/>
                                      </p:to>
                                    </p:set>
                                    <p:animEffect transition="in" filter="wipe(up)">
                                      <p:cBhvr>
                                        <p:cTn id="7" dur="500"/>
                                        <p:tgtEl>
                                          <p:spTgt spid="10343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3448"/>
                                        </p:tgtEl>
                                        <p:attrNameLst>
                                          <p:attrName>style.visibility</p:attrName>
                                        </p:attrNameLst>
                                      </p:cBhvr>
                                      <p:to>
                                        <p:strVal val="visible"/>
                                      </p:to>
                                    </p:set>
                                    <p:animEffect transition="in" filter="wipe(up)">
                                      <p:cBhvr>
                                        <p:cTn id="11" dur="500"/>
                                        <p:tgtEl>
                                          <p:spTgt spid="10344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03447"/>
                                        </p:tgtEl>
                                        <p:attrNameLst>
                                          <p:attrName>style.visibility</p:attrName>
                                        </p:attrNameLst>
                                      </p:cBhvr>
                                      <p:to>
                                        <p:strVal val="visible"/>
                                      </p:to>
                                    </p:set>
                                    <p:animEffect transition="in" filter="wipe(down)">
                                      <p:cBhvr>
                                        <p:cTn id="16" dur="500"/>
                                        <p:tgtEl>
                                          <p:spTgt spid="103447"/>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103437"/>
                                        </p:tgtEl>
                                        <p:attrNameLst>
                                          <p:attrName>style.visibility</p:attrName>
                                        </p:attrNameLst>
                                      </p:cBhvr>
                                      <p:to>
                                        <p:strVal val="visible"/>
                                      </p:to>
                                    </p:set>
                                    <p:animEffect transition="in" filter="wipe(down)">
                                      <p:cBhvr>
                                        <p:cTn id="20" dur="500"/>
                                        <p:tgtEl>
                                          <p:spTgt spid="103437"/>
                                        </p:tgtEl>
                                      </p:cBhvr>
                                    </p:animEffect>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103438"/>
                                        </p:tgtEl>
                                        <p:attrNameLst>
                                          <p:attrName>style.visibility</p:attrName>
                                        </p:attrNameLst>
                                      </p:cBhvr>
                                      <p:to>
                                        <p:strVal val="visible"/>
                                      </p:to>
                                    </p:set>
                                    <p:animEffect transition="in" filter="wipe(down)">
                                      <p:cBhvr>
                                        <p:cTn id="24" dur="500"/>
                                        <p:tgtEl>
                                          <p:spTgt spid="103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6" grpId="0" autoUpdateAnimBg="0"/>
      <p:bldP spid="103437" grpId="0" animBg="1"/>
      <p:bldP spid="103438" grpId="0" autoUpdateAnimBg="0"/>
      <p:bldP spid="10344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2" name="Rectangle 2"/>
          <p:cNvSpPr>
            <a:spLocks noChangeArrowheads="1"/>
          </p:cNvSpPr>
          <p:nvPr/>
        </p:nvSpPr>
        <p:spPr bwMode="auto">
          <a:xfrm>
            <a:off x="214313" y="1590675"/>
            <a:ext cx="998537" cy="4630738"/>
          </a:xfrm>
          <a:prstGeom prst="rect">
            <a:avLst/>
          </a:prstGeom>
          <a:solidFill>
            <a:schemeClr val="bg1"/>
          </a:solidFill>
          <a:ln w="9525">
            <a:noFill/>
            <a:miter lim="800000"/>
            <a:headEnd/>
            <a:tailEnd/>
          </a:ln>
          <a:effectLst/>
        </p:spPr>
        <p:txBody>
          <a:bodyPr wrap="none" anchor="ctr"/>
          <a:lstStyle/>
          <a:p>
            <a:endParaRPr lang="en-US"/>
          </a:p>
        </p:txBody>
      </p:sp>
      <p:sp>
        <p:nvSpPr>
          <p:cNvPr id="409603" name="Rectangle 3"/>
          <p:cNvSpPr>
            <a:spLocks noGrp="1" noChangeArrowheads="1"/>
          </p:cNvSpPr>
          <p:nvPr>
            <p:ph type="title"/>
          </p:nvPr>
        </p:nvSpPr>
        <p:spPr/>
        <p:txBody>
          <a:bodyPr/>
          <a:lstStyle/>
          <a:p>
            <a:r>
              <a:rPr lang="en-US"/>
              <a:t>FPCON Normal</a:t>
            </a:r>
          </a:p>
        </p:txBody>
      </p:sp>
      <p:sp>
        <p:nvSpPr>
          <p:cNvPr id="409604" name="Rectangle 4"/>
          <p:cNvSpPr>
            <a:spLocks noGrp="1" noChangeArrowheads="1"/>
          </p:cNvSpPr>
          <p:nvPr>
            <p:ph type="body" sz="half" idx="2"/>
          </p:nvPr>
        </p:nvSpPr>
        <p:spPr>
          <a:xfrm>
            <a:off x="222250" y="1739900"/>
            <a:ext cx="4343400" cy="3949700"/>
          </a:xfrm>
        </p:spPr>
        <p:txBody>
          <a:bodyPr/>
          <a:lstStyle/>
          <a:p>
            <a:pPr marL="342900" indent="-342900">
              <a:buClr>
                <a:schemeClr val="tx1"/>
              </a:buClr>
            </a:pPr>
            <a:r>
              <a:rPr lang="en-US" sz="2400">
                <a:cs typeface="Arial" charset="0"/>
              </a:rPr>
              <a:t>When there is a general global threat of possible terrorist activity, but it warrants only a </a:t>
            </a:r>
            <a:r>
              <a:rPr lang="en-US" sz="2400" i="1">
                <a:solidFill>
                  <a:srgbClr val="FF0000"/>
                </a:solidFill>
                <a:cs typeface="Arial" charset="0"/>
              </a:rPr>
              <a:t>routine security posture</a:t>
            </a:r>
          </a:p>
          <a:p>
            <a:pPr marL="742950" lvl="1">
              <a:buClr>
                <a:schemeClr val="tx1"/>
              </a:buClr>
            </a:pPr>
            <a:r>
              <a:rPr lang="en-US" sz="2000">
                <a:cs typeface="Arial" charset="0"/>
              </a:rPr>
              <a:t>A terrorist attack is always possible</a:t>
            </a:r>
          </a:p>
          <a:p>
            <a:pPr marL="742950" lvl="1">
              <a:buClr>
                <a:schemeClr val="tx1"/>
              </a:buClr>
            </a:pPr>
            <a:r>
              <a:rPr lang="en-US" sz="2000">
                <a:cs typeface="Arial" charset="0"/>
              </a:rPr>
              <a:t>Best information available offers no indication of probable attack</a:t>
            </a:r>
          </a:p>
        </p:txBody>
      </p:sp>
      <p:pic>
        <p:nvPicPr>
          <p:cNvPr id="409605" name="Picture 5" descr="pict_tc_alpha"/>
          <p:cNvPicPr>
            <a:picLocks noChangeAspect="1" noChangeArrowheads="1"/>
          </p:cNvPicPr>
          <p:nvPr>
            <p:ph type="clipArt" sz="half" idx="1"/>
          </p:nvPr>
        </p:nvPicPr>
        <p:blipFill>
          <a:blip r:embed="rId3"/>
          <a:srcRect/>
          <a:stretch>
            <a:fillRect/>
          </a:stretch>
        </p:blipFill>
        <p:spPr>
          <a:xfrm>
            <a:off x="4768850" y="1870075"/>
            <a:ext cx="3937000" cy="2628900"/>
          </a:xfrm>
          <a:noFill/>
          <a:ln/>
        </p:spPr>
      </p:pic>
      <p:sp>
        <p:nvSpPr>
          <p:cNvPr id="409606" name="Text Box 6"/>
          <p:cNvSpPr txBox="1">
            <a:spLocks noChangeArrowheads="1"/>
          </p:cNvSpPr>
          <p:nvPr/>
        </p:nvSpPr>
        <p:spPr bwMode="auto">
          <a:xfrm>
            <a:off x="5319713" y="4594225"/>
            <a:ext cx="2686050" cy="641350"/>
          </a:xfrm>
          <a:prstGeom prst="rect">
            <a:avLst/>
          </a:prstGeom>
          <a:noFill/>
          <a:ln w="9525">
            <a:noFill/>
            <a:miter lim="800000"/>
            <a:headEnd/>
            <a:tailEnd/>
          </a:ln>
          <a:effectLst/>
        </p:spPr>
        <p:txBody>
          <a:bodyPr wrap="none">
            <a:spAutoFit/>
          </a:bodyPr>
          <a:lstStyle/>
          <a:p>
            <a:pPr algn="ctr">
              <a:spcBef>
                <a:spcPct val="20000"/>
              </a:spcBef>
            </a:pPr>
            <a:r>
              <a:rPr lang="en-US" sz="1800" b="1">
                <a:latin typeface="Arial" charset="0"/>
                <a:cs typeface="Arial" charset="0"/>
              </a:rPr>
              <a:t>Expect to see a routine</a:t>
            </a:r>
            <a:br>
              <a:rPr lang="en-US" sz="1800" b="1">
                <a:latin typeface="Arial" charset="0"/>
                <a:cs typeface="Arial" charset="0"/>
              </a:rPr>
            </a:br>
            <a:r>
              <a:rPr lang="en-US" sz="1800" b="1">
                <a:latin typeface="Arial" charset="0"/>
                <a:cs typeface="Arial" charset="0"/>
              </a:rPr>
              <a:t>security posture</a:t>
            </a:r>
          </a:p>
        </p:txBody>
      </p:sp>
      <p:sp>
        <p:nvSpPr>
          <p:cNvPr id="409607" name="Text Box 7"/>
          <p:cNvSpPr txBox="1">
            <a:spLocks noChangeArrowheads="1"/>
          </p:cNvSpPr>
          <p:nvPr/>
        </p:nvSpPr>
        <p:spPr bwMode="auto">
          <a:xfrm>
            <a:off x="7927975" y="0"/>
            <a:ext cx="1216025"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Introduction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09606"/>
                                        </p:tgtEl>
                                        <p:attrNameLst>
                                          <p:attrName>style.visibility</p:attrName>
                                        </p:attrNameLst>
                                      </p:cBhvr>
                                      <p:to>
                                        <p:strVal val="visible"/>
                                      </p:to>
                                    </p:set>
                                    <p:animEffect transition="in" filter="wipe(up)">
                                      <p:cBhvr>
                                        <p:cTn id="7" dur="500"/>
                                        <p:tgtEl>
                                          <p:spTgt spid="409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6"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1650" name="Rectangle 2"/>
          <p:cNvSpPr>
            <a:spLocks noChangeArrowheads="1"/>
          </p:cNvSpPr>
          <p:nvPr/>
        </p:nvSpPr>
        <p:spPr bwMode="auto">
          <a:xfrm>
            <a:off x="214313" y="1590675"/>
            <a:ext cx="998537" cy="4630738"/>
          </a:xfrm>
          <a:prstGeom prst="rect">
            <a:avLst/>
          </a:prstGeom>
          <a:solidFill>
            <a:schemeClr val="bg1"/>
          </a:solidFill>
          <a:ln w="9525">
            <a:noFill/>
            <a:miter lim="800000"/>
            <a:headEnd/>
            <a:tailEnd/>
          </a:ln>
          <a:effectLst/>
        </p:spPr>
        <p:txBody>
          <a:bodyPr wrap="none" anchor="ctr"/>
          <a:lstStyle/>
          <a:p>
            <a:endParaRPr lang="en-US"/>
          </a:p>
        </p:txBody>
      </p:sp>
      <p:sp>
        <p:nvSpPr>
          <p:cNvPr id="411651" name="Rectangle 3"/>
          <p:cNvSpPr>
            <a:spLocks noGrp="1" noChangeArrowheads="1"/>
          </p:cNvSpPr>
          <p:nvPr>
            <p:ph type="title"/>
          </p:nvPr>
        </p:nvSpPr>
        <p:spPr/>
        <p:txBody>
          <a:bodyPr/>
          <a:lstStyle/>
          <a:p>
            <a:r>
              <a:rPr lang="en-US"/>
              <a:t>FPCON Alpha</a:t>
            </a:r>
          </a:p>
        </p:txBody>
      </p:sp>
      <p:sp>
        <p:nvSpPr>
          <p:cNvPr id="411652" name="Rectangle 4"/>
          <p:cNvSpPr>
            <a:spLocks noGrp="1" noChangeArrowheads="1"/>
          </p:cNvSpPr>
          <p:nvPr>
            <p:ph type="body" sz="half" idx="2"/>
          </p:nvPr>
        </p:nvSpPr>
        <p:spPr>
          <a:xfrm>
            <a:off x="222250" y="1739900"/>
            <a:ext cx="4381500" cy="4424363"/>
          </a:xfrm>
        </p:spPr>
        <p:txBody>
          <a:bodyPr/>
          <a:lstStyle/>
          <a:p>
            <a:pPr>
              <a:buClr>
                <a:schemeClr val="tx1"/>
              </a:buClr>
            </a:pPr>
            <a:r>
              <a:rPr lang="en-US" sz="2400">
                <a:cs typeface="Arial" charset="0"/>
              </a:rPr>
              <a:t>When there is a general threat of </a:t>
            </a:r>
            <a:r>
              <a:rPr lang="en-US" sz="2400" i="1">
                <a:solidFill>
                  <a:srgbClr val="FF0000"/>
                </a:solidFill>
                <a:cs typeface="Arial" charset="0"/>
              </a:rPr>
              <a:t>possible terrorist activity</a:t>
            </a:r>
            <a:r>
              <a:rPr lang="en-US" sz="2400">
                <a:cs typeface="Arial" charset="0"/>
              </a:rPr>
              <a:t>, the nature and extent of which are </a:t>
            </a:r>
            <a:r>
              <a:rPr lang="en-US" sz="2400" i="1">
                <a:solidFill>
                  <a:srgbClr val="FF0000"/>
                </a:solidFill>
                <a:cs typeface="Arial" charset="0"/>
              </a:rPr>
              <a:t>unpredictable</a:t>
            </a:r>
            <a:r>
              <a:rPr lang="en-US" sz="2400">
                <a:cs typeface="Arial" charset="0"/>
              </a:rPr>
              <a:t>, against personnel and facilities</a:t>
            </a:r>
          </a:p>
          <a:p>
            <a:pPr lvl="1">
              <a:buClr>
                <a:schemeClr val="tx1"/>
              </a:buClr>
            </a:pPr>
            <a:r>
              <a:rPr lang="en-US" sz="2000">
                <a:cs typeface="Arial" charset="0"/>
              </a:rPr>
              <a:t>General conditions suggest possible violence</a:t>
            </a:r>
          </a:p>
          <a:p>
            <a:pPr lvl="1">
              <a:buClr>
                <a:schemeClr val="tx1"/>
              </a:buClr>
            </a:pPr>
            <a:r>
              <a:rPr lang="en-US" sz="2000">
                <a:cs typeface="Arial" charset="0"/>
              </a:rPr>
              <a:t>Nothing indicates that this installation is targeted</a:t>
            </a:r>
          </a:p>
          <a:p>
            <a:pPr lvl="1">
              <a:buClr>
                <a:schemeClr val="tx1"/>
              </a:buClr>
            </a:pPr>
            <a:r>
              <a:rPr lang="en-US" sz="2000">
                <a:cs typeface="Arial" charset="0"/>
              </a:rPr>
              <a:t>Must be capable of being maintained indefinitely</a:t>
            </a:r>
            <a:endParaRPr lang="en-US" sz="2000"/>
          </a:p>
        </p:txBody>
      </p:sp>
      <p:pic>
        <p:nvPicPr>
          <p:cNvPr id="411653" name="Picture 5" descr="pict_tc_bravo"/>
          <p:cNvPicPr>
            <a:picLocks noChangeAspect="1" noChangeArrowheads="1"/>
          </p:cNvPicPr>
          <p:nvPr>
            <p:ph type="clipArt" sz="half" idx="1"/>
          </p:nvPr>
        </p:nvPicPr>
        <p:blipFill>
          <a:blip r:embed="rId3"/>
          <a:srcRect/>
          <a:stretch>
            <a:fillRect/>
          </a:stretch>
        </p:blipFill>
        <p:spPr>
          <a:xfrm>
            <a:off x="4768850" y="1870075"/>
            <a:ext cx="3937000" cy="2671763"/>
          </a:xfrm>
          <a:noFill/>
          <a:ln/>
        </p:spPr>
      </p:pic>
      <p:sp>
        <p:nvSpPr>
          <p:cNvPr id="411654" name="Rectangle 6"/>
          <p:cNvSpPr>
            <a:spLocks noChangeArrowheads="1"/>
          </p:cNvSpPr>
          <p:nvPr/>
        </p:nvSpPr>
        <p:spPr bwMode="auto">
          <a:xfrm>
            <a:off x="4714875" y="4635500"/>
            <a:ext cx="4044950" cy="641350"/>
          </a:xfrm>
          <a:prstGeom prst="rect">
            <a:avLst/>
          </a:prstGeom>
          <a:noFill/>
          <a:ln w="9525">
            <a:noFill/>
            <a:miter lim="800000"/>
            <a:headEnd/>
            <a:tailEnd/>
          </a:ln>
          <a:effectLst/>
        </p:spPr>
        <p:txBody>
          <a:bodyPr wrap="none">
            <a:spAutoFit/>
          </a:bodyPr>
          <a:lstStyle/>
          <a:p>
            <a:pPr algn="ctr"/>
            <a:r>
              <a:rPr lang="en-US" sz="1800" b="1">
                <a:latin typeface="Arial" charset="0"/>
                <a:cs typeface="Arial" charset="0"/>
              </a:rPr>
              <a:t>Expect random vehicle checks and </a:t>
            </a:r>
          </a:p>
          <a:p>
            <a:pPr algn="ctr"/>
            <a:r>
              <a:rPr lang="en-US" sz="1800" b="1">
                <a:latin typeface="Arial" charset="0"/>
                <a:cs typeface="Arial" charset="0"/>
              </a:rPr>
              <a:t>increased crime prevention efforts</a:t>
            </a:r>
          </a:p>
        </p:txBody>
      </p:sp>
      <p:sp>
        <p:nvSpPr>
          <p:cNvPr id="411655" name="Text Box 7"/>
          <p:cNvSpPr txBox="1">
            <a:spLocks noChangeArrowheads="1"/>
          </p:cNvSpPr>
          <p:nvPr/>
        </p:nvSpPr>
        <p:spPr bwMode="auto">
          <a:xfrm>
            <a:off x="7927975" y="0"/>
            <a:ext cx="1216025"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Introduction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11654"/>
                                        </p:tgtEl>
                                        <p:attrNameLst>
                                          <p:attrName>style.visibility</p:attrName>
                                        </p:attrNameLst>
                                      </p:cBhvr>
                                      <p:to>
                                        <p:strVal val="visible"/>
                                      </p:to>
                                    </p:set>
                                    <p:animEffect transition="in" filter="wipe(up)">
                                      <p:cBhvr>
                                        <p:cTn id="7" dur="500"/>
                                        <p:tgtEl>
                                          <p:spTgt spid="411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3698" name="Rectangle 2050"/>
          <p:cNvSpPr>
            <a:spLocks noChangeArrowheads="1"/>
          </p:cNvSpPr>
          <p:nvPr/>
        </p:nvSpPr>
        <p:spPr bwMode="auto">
          <a:xfrm>
            <a:off x="214313" y="1590675"/>
            <a:ext cx="998537" cy="4630738"/>
          </a:xfrm>
          <a:prstGeom prst="rect">
            <a:avLst/>
          </a:prstGeom>
          <a:solidFill>
            <a:schemeClr val="bg1"/>
          </a:solidFill>
          <a:ln w="9525">
            <a:noFill/>
            <a:miter lim="800000"/>
            <a:headEnd/>
            <a:tailEnd/>
          </a:ln>
          <a:effectLst/>
        </p:spPr>
        <p:txBody>
          <a:bodyPr wrap="none" anchor="ctr"/>
          <a:lstStyle/>
          <a:p>
            <a:endParaRPr lang="en-US"/>
          </a:p>
        </p:txBody>
      </p:sp>
      <p:sp>
        <p:nvSpPr>
          <p:cNvPr id="413699" name="Rectangle 2051"/>
          <p:cNvSpPr>
            <a:spLocks noGrp="1" noChangeArrowheads="1"/>
          </p:cNvSpPr>
          <p:nvPr>
            <p:ph type="title"/>
          </p:nvPr>
        </p:nvSpPr>
        <p:spPr/>
        <p:txBody>
          <a:bodyPr/>
          <a:lstStyle/>
          <a:p>
            <a:r>
              <a:rPr lang="en-US"/>
              <a:t>FPCON Bravo</a:t>
            </a:r>
          </a:p>
        </p:txBody>
      </p:sp>
      <p:sp>
        <p:nvSpPr>
          <p:cNvPr id="413700" name="Rectangle 2052"/>
          <p:cNvSpPr>
            <a:spLocks noGrp="1" noChangeArrowheads="1"/>
          </p:cNvSpPr>
          <p:nvPr>
            <p:ph type="body" sz="half" idx="2"/>
          </p:nvPr>
        </p:nvSpPr>
        <p:spPr>
          <a:xfrm>
            <a:off x="222250" y="1739900"/>
            <a:ext cx="4321175" cy="4457700"/>
          </a:xfrm>
        </p:spPr>
        <p:txBody>
          <a:bodyPr/>
          <a:lstStyle/>
          <a:p>
            <a:pPr>
              <a:buClr>
                <a:schemeClr val="tx1"/>
              </a:buClr>
            </a:pPr>
            <a:r>
              <a:rPr lang="en-US" sz="2400">
                <a:cs typeface="Arial" charset="0"/>
              </a:rPr>
              <a:t>When an increased and more </a:t>
            </a:r>
            <a:r>
              <a:rPr lang="en-US" sz="2400" i="1">
                <a:solidFill>
                  <a:srgbClr val="FF0000"/>
                </a:solidFill>
                <a:cs typeface="Arial" charset="0"/>
              </a:rPr>
              <a:t>predictable terrorist threat activity</a:t>
            </a:r>
            <a:r>
              <a:rPr lang="en-US" sz="2400">
                <a:cs typeface="Arial" charset="0"/>
              </a:rPr>
              <a:t> exists</a:t>
            </a:r>
          </a:p>
          <a:p>
            <a:pPr lvl="1">
              <a:buClr>
                <a:schemeClr val="tx1"/>
              </a:buClr>
            </a:pPr>
            <a:r>
              <a:rPr lang="en-US" sz="2000">
                <a:cs typeface="Arial" charset="0"/>
              </a:rPr>
              <a:t>Specific information suggests probable violence</a:t>
            </a:r>
          </a:p>
          <a:p>
            <a:pPr lvl="1">
              <a:buClr>
                <a:schemeClr val="tx1"/>
              </a:buClr>
            </a:pPr>
            <a:r>
              <a:rPr lang="en-US" sz="2000">
                <a:cs typeface="Arial" charset="0"/>
              </a:rPr>
              <a:t>Nothing indicates that this installation is targeted</a:t>
            </a:r>
          </a:p>
          <a:p>
            <a:pPr lvl="1">
              <a:buClr>
                <a:schemeClr val="tx1"/>
              </a:buClr>
            </a:pPr>
            <a:r>
              <a:rPr lang="en-US" sz="2000">
                <a:cs typeface="Arial" charset="0"/>
              </a:rPr>
              <a:t>Extra precaution is appropriate to deter terrorist planning</a:t>
            </a:r>
          </a:p>
          <a:p>
            <a:pPr lvl="1">
              <a:buClr>
                <a:schemeClr val="tx1"/>
              </a:buClr>
            </a:pPr>
            <a:r>
              <a:rPr lang="en-US" sz="2000">
                <a:cs typeface="Arial" charset="0"/>
              </a:rPr>
              <a:t>Must be capable of being maintained for weeks without hardship</a:t>
            </a:r>
            <a:endParaRPr lang="en-US" sz="2000"/>
          </a:p>
        </p:txBody>
      </p:sp>
      <p:pic>
        <p:nvPicPr>
          <p:cNvPr id="413701" name="Picture 2053" descr="pict_tc_charlie"/>
          <p:cNvPicPr>
            <a:picLocks noChangeAspect="1" noChangeArrowheads="1"/>
          </p:cNvPicPr>
          <p:nvPr>
            <p:ph type="clipArt" sz="half" idx="1"/>
          </p:nvPr>
        </p:nvPicPr>
        <p:blipFill>
          <a:blip r:embed="rId3"/>
          <a:srcRect/>
          <a:stretch>
            <a:fillRect/>
          </a:stretch>
        </p:blipFill>
        <p:spPr>
          <a:xfrm>
            <a:off x="4768850" y="1870075"/>
            <a:ext cx="3937000" cy="2565400"/>
          </a:xfrm>
          <a:noFill/>
          <a:ln/>
        </p:spPr>
      </p:pic>
      <p:sp>
        <p:nvSpPr>
          <p:cNvPr id="413702" name="Rectangle 2054"/>
          <p:cNvSpPr>
            <a:spLocks noChangeArrowheads="1"/>
          </p:cNvSpPr>
          <p:nvPr/>
        </p:nvSpPr>
        <p:spPr bwMode="auto">
          <a:xfrm>
            <a:off x="4778375" y="4511675"/>
            <a:ext cx="3930650" cy="1190625"/>
          </a:xfrm>
          <a:prstGeom prst="rect">
            <a:avLst/>
          </a:prstGeom>
          <a:noFill/>
          <a:ln w="9525">
            <a:noFill/>
            <a:miter lim="800000"/>
            <a:headEnd/>
            <a:tailEnd/>
          </a:ln>
          <a:effectLst/>
        </p:spPr>
        <p:txBody>
          <a:bodyPr wrap="none">
            <a:spAutoFit/>
          </a:bodyPr>
          <a:lstStyle/>
          <a:p>
            <a:pPr algn="ctr"/>
            <a:r>
              <a:rPr lang="en-US" sz="1800" b="1">
                <a:latin typeface="Arial" charset="0"/>
                <a:cs typeface="Arial" charset="0"/>
              </a:rPr>
              <a:t>Expect to see closer inspection of</a:t>
            </a:r>
            <a:br>
              <a:rPr lang="en-US" sz="1800" b="1">
                <a:latin typeface="Arial" charset="0"/>
                <a:cs typeface="Arial" charset="0"/>
              </a:rPr>
            </a:br>
            <a:r>
              <a:rPr lang="en-US" sz="1800" b="1">
                <a:latin typeface="Arial" charset="0"/>
                <a:cs typeface="Arial" charset="0"/>
              </a:rPr>
              <a:t>vehicles and deliveries, ID checks,</a:t>
            </a:r>
          </a:p>
          <a:p>
            <a:pPr algn="ctr"/>
            <a:r>
              <a:rPr lang="en-US" sz="1800" b="1">
                <a:latin typeface="Arial" charset="0"/>
                <a:cs typeface="Arial" charset="0"/>
              </a:rPr>
              <a:t>and a greater presence of guards</a:t>
            </a:r>
          </a:p>
          <a:p>
            <a:pPr algn="ctr"/>
            <a:r>
              <a:rPr lang="en-US" sz="1800" b="1">
                <a:latin typeface="Arial" charset="0"/>
                <a:cs typeface="Arial" charset="0"/>
              </a:rPr>
              <a:t>on your installation</a:t>
            </a:r>
          </a:p>
        </p:txBody>
      </p:sp>
      <p:sp>
        <p:nvSpPr>
          <p:cNvPr id="413703" name="Text Box 2055"/>
          <p:cNvSpPr txBox="1">
            <a:spLocks noChangeArrowheads="1"/>
          </p:cNvSpPr>
          <p:nvPr/>
        </p:nvSpPr>
        <p:spPr bwMode="auto">
          <a:xfrm>
            <a:off x="7927975" y="0"/>
            <a:ext cx="1216025"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Introduction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13702"/>
                                        </p:tgtEl>
                                        <p:attrNameLst>
                                          <p:attrName>style.visibility</p:attrName>
                                        </p:attrNameLst>
                                      </p:cBhvr>
                                      <p:to>
                                        <p:strVal val="visible"/>
                                      </p:to>
                                    </p:set>
                                    <p:animEffect transition="in" filter="wipe(up)">
                                      <p:cBhvr>
                                        <p:cTn id="7" dur="500"/>
                                        <p:tgtEl>
                                          <p:spTgt spid="413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702"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5746" name="Rectangle 2050"/>
          <p:cNvSpPr>
            <a:spLocks noChangeArrowheads="1"/>
          </p:cNvSpPr>
          <p:nvPr/>
        </p:nvSpPr>
        <p:spPr bwMode="auto">
          <a:xfrm>
            <a:off x="214313" y="1590675"/>
            <a:ext cx="998537" cy="4630738"/>
          </a:xfrm>
          <a:prstGeom prst="rect">
            <a:avLst/>
          </a:prstGeom>
          <a:solidFill>
            <a:schemeClr val="bg1"/>
          </a:solidFill>
          <a:ln w="9525">
            <a:noFill/>
            <a:miter lim="800000"/>
            <a:headEnd/>
            <a:tailEnd/>
          </a:ln>
          <a:effectLst/>
        </p:spPr>
        <p:txBody>
          <a:bodyPr wrap="none" anchor="ctr"/>
          <a:lstStyle/>
          <a:p>
            <a:endParaRPr lang="en-US"/>
          </a:p>
        </p:txBody>
      </p:sp>
      <p:sp>
        <p:nvSpPr>
          <p:cNvPr id="415747" name="Rectangle 2051"/>
          <p:cNvSpPr>
            <a:spLocks noGrp="1" noChangeArrowheads="1"/>
          </p:cNvSpPr>
          <p:nvPr>
            <p:ph type="title"/>
          </p:nvPr>
        </p:nvSpPr>
        <p:spPr/>
        <p:txBody>
          <a:bodyPr/>
          <a:lstStyle/>
          <a:p>
            <a:r>
              <a:rPr lang="en-US"/>
              <a:t>FPCON Charlie</a:t>
            </a:r>
          </a:p>
        </p:txBody>
      </p:sp>
      <p:sp>
        <p:nvSpPr>
          <p:cNvPr id="415748" name="Rectangle 2052"/>
          <p:cNvSpPr>
            <a:spLocks noGrp="1" noChangeArrowheads="1"/>
          </p:cNvSpPr>
          <p:nvPr>
            <p:ph type="body" sz="half" idx="2"/>
          </p:nvPr>
        </p:nvSpPr>
        <p:spPr>
          <a:xfrm>
            <a:off x="222250" y="1739900"/>
            <a:ext cx="4319588" cy="4592638"/>
          </a:xfrm>
        </p:spPr>
        <p:txBody>
          <a:bodyPr/>
          <a:lstStyle/>
          <a:p>
            <a:pPr>
              <a:buClr>
                <a:schemeClr val="tx1"/>
              </a:buClr>
            </a:pPr>
            <a:r>
              <a:rPr lang="en-US" sz="2000">
                <a:cs typeface="Arial" charset="0"/>
              </a:rPr>
              <a:t>When an incident occurs or when intelligence indicates that some form of </a:t>
            </a:r>
            <a:r>
              <a:rPr lang="en-US" sz="2000" i="1">
                <a:solidFill>
                  <a:srgbClr val="FF0000"/>
                </a:solidFill>
                <a:cs typeface="Arial" charset="0"/>
              </a:rPr>
              <a:t>terrorist targeting against personnel and facilities </a:t>
            </a:r>
            <a:r>
              <a:rPr lang="en-US" sz="2000" i="1">
                <a:cs typeface="Arial" charset="0"/>
              </a:rPr>
              <a:t>is imminent</a:t>
            </a:r>
            <a:endParaRPr lang="en-US" sz="2000">
              <a:cs typeface="Arial" charset="0"/>
            </a:endParaRPr>
          </a:p>
          <a:p>
            <a:pPr lvl="1">
              <a:buClr>
                <a:schemeClr val="tx1"/>
              </a:buClr>
            </a:pPr>
            <a:r>
              <a:rPr lang="en-US" sz="1800">
                <a:cs typeface="Arial" charset="0"/>
              </a:rPr>
              <a:t>Evidence of terrorist attack planning, such as terrorist surveillance or reports from local sources </a:t>
            </a:r>
          </a:p>
          <a:p>
            <a:pPr lvl="1">
              <a:buClr>
                <a:schemeClr val="tx1"/>
              </a:buClr>
            </a:pPr>
            <a:r>
              <a:rPr lang="en-US" sz="1800">
                <a:cs typeface="Arial" charset="0"/>
              </a:rPr>
              <a:t>Strong protective measures are required, but the unit must continue its regular mission activities</a:t>
            </a:r>
          </a:p>
          <a:p>
            <a:pPr lvl="1">
              <a:buClr>
                <a:schemeClr val="tx1"/>
              </a:buClr>
            </a:pPr>
            <a:r>
              <a:rPr lang="en-US" sz="1800"/>
              <a:t>Implemented for only a short period of time</a:t>
            </a:r>
          </a:p>
        </p:txBody>
      </p:sp>
      <p:pic>
        <p:nvPicPr>
          <p:cNvPr id="415749" name="Picture 2053" descr="pict_tc_vehinspection"/>
          <p:cNvPicPr>
            <a:picLocks noChangeAspect="1" noChangeArrowheads="1"/>
          </p:cNvPicPr>
          <p:nvPr>
            <p:ph type="clipArt" sz="half" idx="1"/>
          </p:nvPr>
        </p:nvPicPr>
        <p:blipFill>
          <a:blip r:embed="rId3"/>
          <a:srcRect/>
          <a:stretch>
            <a:fillRect/>
          </a:stretch>
        </p:blipFill>
        <p:spPr>
          <a:xfrm>
            <a:off x="4768850" y="1870075"/>
            <a:ext cx="3937000" cy="2565400"/>
          </a:xfrm>
          <a:noFill/>
          <a:ln/>
        </p:spPr>
      </p:pic>
      <p:sp>
        <p:nvSpPr>
          <p:cNvPr id="415750" name="Rectangle 2054"/>
          <p:cNvSpPr>
            <a:spLocks noChangeArrowheads="1"/>
          </p:cNvSpPr>
          <p:nvPr/>
        </p:nvSpPr>
        <p:spPr bwMode="auto">
          <a:xfrm>
            <a:off x="4699000" y="4502150"/>
            <a:ext cx="4057650" cy="1190625"/>
          </a:xfrm>
          <a:prstGeom prst="rect">
            <a:avLst/>
          </a:prstGeom>
          <a:noFill/>
          <a:ln w="9525">
            <a:noFill/>
            <a:miter lim="800000"/>
            <a:headEnd/>
            <a:tailEnd/>
          </a:ln>
          <a:effectLst/>
        </p:spPr>
        <p:txBody>
          <a:bodyPr wrap="none">
            <a:spAutoFit/>
          </a:bodyPr>
          <a:lstStyle/>
          <a:p>
            <a:pPr algn="ctr">
              <a:spcBef>
                <a:spcPct val="20000"/>
              </a:spcBef>
            </a:pPr>
            <a:r>
              <a:rPr lang="en-US" sz="1800" b="1">
                <a:latin typeface="Arial" charset="0"/>
                <a:cs typeface="Arial" charset="0"/>
              </a:rPr>
              <a:t>Expect rigorous efforts to inspect</a:t>
            </a:r>
            <a:br>
              <a:rPr lang="en-US" sz="1800" b="1">
                <a:latin typeface="Arial" charset="0"/>
                <a:cs typeface="Arial" charset="0"/>
              </a:rPr>
            </a:br>
            <a:r>
              <a:rPr lang="en-US" sz="1800" b="1">
                <a:latin typeface="Arial" charset="0"/>
                <a:cs typeface="Arial" charset="0"/>
              </a:rPr>
              <a:t>vehicles and facilities, and you may</a:t>
            </a:r>
            <a:br>
              <a:rPr lang="en-US" sz="1800" b="1">
                <a:latin typeface="Arial" charset="0"/>
                <a:cs typeface="Arial" charset="0"/>
              </a:rPr>
            </a:br>
            <a:r>
              <a:rPr lang="en-US" sz="1800" b="1">
                <a:latin typeface="Arial" charset="0"/>
                <a:cs typeface="Arial" charset="0"/>
              </a:rPr>
              <a:t>be required to participate in special</a:t>
            </a:r>
            <a:br>
              <a:rPr lang="en-US" sz="1800" b="1">
                <a:latin typeface="Arial" charset="0"/>
                <a:cs typeface="Arial" charset="0"/>
              </a:rPr>
            </a:br>
            <a:r>
              <a:rPr lang="en-US" sz="1800" b="1">
                <a:latin typeface="Arial" charset="0"/>
                <a:cs typeface="Arial" charset="0"/>
              </a:rPr>
              <a:t>guard duties</a:t>
            </a:r>
          </a:p>
        </p:txBody>
      </p:sp>
      <p:sp>
        <p:nvSpPr>
          <p:cNvPr id="415751" name="Text Box 2055"/>
          <p:cNvSpPr txBox="1">
            <a:spLocks noChangeArrowheads="1"/>
          </p:cNvSpPr>
          <p:nvPr/>
        </p:nvSpPr>
        <p:spPr bwMode="auto">
          <a:xfrm>
            <a:off x="7927975" y="0"/>
            <a:ext cx="1216025"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Introduction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15750"/>
                                        </p:tgtEl>
                                        <p:attrNameLst>
                                          <p:attrName>style.visibility</p:attrName>
                                        </p:attrNameLst>
                                      </p:cBhvr>
                                      <p:to>
                                        <p:strVal val="visible"/>
                                      </p:to>
                                    </p:set>
                                    <p:animEffect transition="in" filter="wipe(up)">
                                      <p:cBhvr>
                                        <p:cTn id="7" dur="500"/>
                                        <p:tgtEl>
                                          <p:spTgt spid="415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50"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7794" name="Rectangle 2050"/>
          <p:cNvSpPr>
            <a:spLocks noChangeArrowheads="1"/>
          </p:cNvSpPr>
          <p:nvPr/>
        </p:nvSpPr>
        <p:spPr bwMode="auto">
          <a:xfrm>
            <a:off x="214313" y="1590675"/>
            <a:ext cx="998537" cy="4630738"/>
          </a:xfrm>
          <a:prstGeom prst="rect">
            <a:avLst/>
          </a:prstGeom>
          <a:solidFill>
            <a:schemeClr val="bg1"/>
          </a:solidFill>
          <a:ln w="9525">
            <a:noFill/>
            <a:miter lim="800000"/>
            <a:headEnd/>
            <a:tailEnd/>
          </a:ln>
          <a:effectLst/>
        </p:spPr>
        <p:txBody>
          <a:bodyPr wrap="none" anchor="ctr"/>
          <a:lstStyle/>
          <a:p>
            <a:endParaRPr lang="en-US"/>
          </a:p>
        </p:txBody>
      </p:sp>
      <p:sp>
        <p:nvSpPr>
          <p:cNvPr id="417795" name="Rectangle 2051"/>
          <p:cNvSpPr>
            <a:spLocks noGrp="1" noChangeArrowheads="1"/>
          </p:cNvSpPr>
          <p:nvPr>
            <p:ph type="title"/>
          </p:nvPr>
        </p:nvSpPr>
        <p:spPr/>
        <p:txBody>
          <a:bodyPr/>
          <a:lstStyle/>
          <a:p>
            <a:r>
              <a:rPr lang="en-US"/>
              <a:t>FPCON Delta</a:t>
            </a:r>
          </a:p>
        </p:txBody>
      </p:sp>
      <p:sp>
        <p:nvSpPr>
          <p:cNvPr id="417796" name="Rectangle 2052"/>
          <p:cNvSpPr>
            <a:spLocks noGrp="1" noChangeArrowheads="1"/>
          </p:cNvSpPr>
          <p:nvPr>
            <p:ph type="body" sz="half" idx="2"/>
          </p:nvPr>
        </p:nvSpPr>
        <p:spPr>
          <a:xfrm>
            <a:off x="222250" y="1739900"/>
            <a:ext cx="4445000" cy="4621213"/>
          </a:xfrm>
        </p:spPr>
        <p:txBody>
          <a:bodyPr/>
          <a:lstStyle/>
          <a:p>
            <a:pPr>
              <a:buClr>
                <a:schemeClr val="tx1"/>
              </a:buClr>
            </a:pPr>
            <a:r>
              <a:rPr lang="en-US" sz="2000">
                <a:cs typeface="Arial" charset="0"/>
              </a:rPr>
              <a:t>When a terrorist attack has occurred or when intelligence indicates imminent </a:t>
            </a:r>
            <a:r>
              <a:rPr lang="en-US" sz="2000" i="1">
                <a:solidFill>
                  <a:srgbClr val="FF0000"/>
                </a:solidFill>
                <a:cs typeface="Arial" charset="0"/>
              </a:rPr>
              <a:t>terrorist action against a specific location</a:t>
            </a:r>
          </a:p>
          <a:p>
            <a:pPr lvl="1">
              <a:buClr>
                <a:schemeClr val="tx1"/>
              </a:buClr>
            </a:pPr>
            <a:r>
              <a:rPr lang="en-US" sz="1800">
                <a:cs typeface="Arial" charset="0"/>
              </a:rPr>
              <a:t>Normally, Force Protection Condition Delta is declared as a localized warning</a:t>
            </a:r>
          </a:p>
          <a:p>
            <a:pPr lvl="1">
              <a:buClr>
                <a:schemeClr val="tx1"/>
              </a:buClr>
            </a:pPr>
            <a:r>
              <a:rPr lang="en-US" sz="1800">
                <a:cs typeface="Arial" charset="0"/>
              </a:rPr>
              <a:t>The installation moves to a high state of alert, and commander implements mandatory security measures</a:t>
            </a:r>
          </a:p>
          <a:p>
            <a:pPr lvl="1">
              <a:buClr>
                <a:schemeClr val="tx1"/>
              </a:buClr>
            </a:pPr>
            <a:r>
              <a:rPr lang="en-US" sz="1800">
                <a:cs typeface="Arial" charset="0"/>
              </a:rPr>
              <a:t>Commanders encouraged to supplement mandatory security measures</a:t>
            </a:r>
          </a:p>
        </p:txBody>
      </p:sp>
      <p:pic>
        <p:nvPicPr>
          <p:cNvPr id="417797" name="Picture 2053" descr="pict_tc_delta"/>
          <p:cNvPicPr>
            <a:picLocks noChangeAspect="1" noChangeArrowheads="1"/>
          </p:cNvPicPr>
          <p:nvPr>
            <p:ph type="clipArt" sz="half" idx="1"/>
          </p:nvPr>
        </p:nvPicPr>
        <p:blipFill>
          <a:blip r:embed="rId3"/>
          <a:srcRect/>
          <a:stretch>
            <a:fillRect/>
          </a:stretch>
        </p:blipFill>
        <p:spPr>
          <a:xfrm>
            <a:off x="4768850" y="1870075"/>
            <a:ext cx="3937000" cy="2606675"/>
          </a:xfrm>
          <a:noFill/>
          <a:ln/>
        </p:spPr>
      </p:pic>
      <p:sp>
        <p:nvSpPr>
          <p:cNvPr id="417798" name="Rectangle 2054"/>
          <p:cNvSpPr>
            <a:spLocks noChangeArrowheads="1"/>
          </p:cNvSpPr>
          <p:nvPr/>
        </p:nvSpPr>
        <p:spPr bwMode="auto">
          <a:xfrm>
            <a:off x="4721225" y="4559300"/>
            <a:ext cx="4032250" cy="641350"/>
          </a:xfrm>
          <a:prstGeom prst="rect">
            <a:avLst/>
          </a:prstGeom>
          <a:noFill/>
          <a:ln w="9525">
            <a:noFill/>
            <a:miter lim="800000"/>
            <a:headEnd/>
            <a:tailEnd/>
          </a:ln>
          <a:effectLst/>
        </p:spPr>
        <p:txBody>
          <a:bodyPr wrap="none">
            <a:spAutoFit/>
          </a:bodyPr>
          <a:lstStyle/>
          <a:p>
            <a:pPr algn="ctr">
              <a:spcBef>
                <a:spcPct val="20000"/>
              </a:spcBef>
            </a:pPr>
            <a:r>
              <a:rPr lang="en-US" sz="1800" b="1">
                <a:latin typeface="Arial" charset="0"/>
                <a:cs typeface="Arial" charset="0"/>
              </a:rPr>
              <a:t>Additional security measures</a:t>
            </a:r>
            <a:br>
              <a:rPr lang="en-US" sz="1800" b="1">
                <a:latin typeface="Arial" charset="0"/>
                <a:cs typeface="Arial" charset="0"/>
              </a:rPr>
            </a:br>
            <a:r>
              <a:rPr lang="en-US" sz="1800" b="1">
                <a:latin typeface="Arial" charset="0"/>
                <a:cs typeface="Arial" charset="0"/>
              </a:rPr>
              <a:t>delay and interrupt normal routines</a:t>
            </a:r>
          </a:p>
        </p:txBody>
      </p:sp>
      <p:sp>
        <p:nvSpPr>
          <p:cNvPr id="417799" name="Text Box 2055"/>
          <p:cNvSpPr txBox="1">
            <a:spLocks noChangeArrowheads="1"/>
          </p:cNvSpPr>
          <p:nvPr/>
        </p:nvSpPr>
        <p:spPr bwMode="auto">
          <a:xfrm>
            <a:off x="7927975" y="0"/>
            <a:ext cx="1216025"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Introduction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17798"/>
                                        </p:tgtEl>
                                        <p:attrNameLst>
                                          <p:attrName>style.visibility</p:attrName>
                                        </p:attrNameLst>
                                      </p:cBhvr>
                                      <p:to>
                                        <p:strVal val="visible"/>
                                      </p:to>
                                    </p:set>
                                    <p:animEffect transition="in" filter="wipe(up)">
                                      <p:cBhvr>
                                        <p:cTn id="7" dur="500"/>
                                        <p:tgtEl>
                                          <p:spTgt spid="417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798"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45" name="Rectangle 61"/>
          <p:cNvSpPr>
            <a:spLocks noChangeArrowheads="1"/>
          </p:cNvSpPr>
          <p:nvPr/>
        </p:nvSpPr>
        <p:spPr bwMode="auto">
          <a:xfrm>
            <a:off x="214313" y="1590675"/>
            <a:ext cx="998537" cy="4630738"/>
          </a:xfrm>
          <a:prstGeom prst="rect">
            <a:avLst/>
          </a:prstGeom>
          <a:solidFill>
            <a:schemeClr val="bg1"/>
          </a:solidFill>
          <a:ln w="9525">
            <a:noFill/>
            <a:miter lim="800000"/>
            <a:headEnd/>
            <a:tailEnd/>
          </a:ln>
          <a:effectLst/>
        </p:spPr>
        <p:txBody>
          <a:bodyPr wrap="none" anchor="ctr"/>
          <a:lstStyle/>
          <a:p>
            <a:endParaRPr lang="en-US"/>
          </a:p>
        </p:txBody>
      </p:sp>
      <p:sp>
        <p:nvSpPr>
          <p:cNvPr id="16411" name="Freeform 27"/>
          <p:cNvSpPr>
            <a:spLocks/>
          </p:cNvSpPr>
          <p:nvPr/>
        </p:nvSpPr>
        <p:spPr bwMode="auto">
          <a:xfrm>
            <a:off x="215900" y="2959100"/>
            <a:ext cx="8763000" cy="1155700"/>
          </a:xfrm>
          <a:custGeom>
            <a:avLst/>
            <a:gdLst/>
            <a:ahLst/>
            <a:cxnLst>
              <a:cxn ang="0">
                <a:pos x="64" y="0"/>
              </a:cxn>
              <a:cxn ang="0">
                <a:pos x="0" y="256"/>
              </a:cxn>
              <a:cxn ang="0">
                <a:pos x="96" y="416"/>
              </a:cxn>
              <a:cxn ang="0">
                <a:pos x="16" y="592"/>
              </a:cxn>
              <a:cxn ang="0">
                <a:pos x="72" y="728"/>
              </a:cxn>
              <a:cxn ang="0">
                <a:pos x="24" y="904"/>
              </a:cxn>
              <a:cxn ang="0">
                <a:pos x="5472" y="904"/>
              </a:cxn>
              <a:cxn ang="0">
                <a:pos x="5520" y="656"/>
              </a:cxn>
              <a:cxn ang="0">
                <a:pos x="5440" y="528"/>
              </a:cxn>
              <a:cxn ang="0">
                <a:pos x="5520" y="344"/>
              </a:cxn>
              <a:cxn ang="0">
                <a:pos x="5424" y="232"/>
              </a:cxn>
              <a:cxn ang="0">
                <a:pos x="5464" y="0"/>
              </a:cxn>
              <a:cxn ang="0">
                <a:pos x="64" y="0"/>
              </a:cxn>
            </a:cxnLst>
            <a:rect l="0" t="0" r="r" b="b"/>
            <a:pathLst>
              <a:path w="5520" h="904">
                <a:moveTo>
                  <a:pt x="64" y="0"/>
                </a:moveTo>
                <a:lnTo>
                  <a:pt x="0" y="256"/>
                </a:lnTo>
                <a:lnTo>
                  <a:pt x="96" y="416"/>
                </a:lnTo>
                <a:lnTo>
                  <a:pt x="16" y="592"/>
                </a:lnTo>
                <a:lnTo>
                  <a:pt x="72" y="728"/>
                </a:lnTo>
                <a:lnTo>
                  <a:pt x="24" y="904"/>
                </a:lnTo>
                <a:lnTo>
                  <a:pt x="5472" y="904"/>
                </a:lnTo>
                <a:lnTo>
                  <a:pt x="5520" y="656"/>
                </a:lnTo>
                <a:lnTo>
                  <a:pt x="5440" y="528"/>
                </a:lnTo>
                <a:lnTo>
                  <a:pt x="5520" y="344"/>
                </a:lnTo>
                <a:lnTo>
                  <a:pt x="5424" y="232"/>
                </a:lnTo>
                <a:lnTo>
                  <a:pt x="5464" y="0"/>
                </a:lnTo>
                <a:lnTo>
                  <a:pt x="64" y="0"/>
                </a:lnTo>
                <a:close/>
              </a:path>
            </a:pathLst>
          </a:custGeom>
          <a:solidFill>
            <a:schemeClr val="bg2"/>
          </a:solidFill>
          <a:ln w="19050" cmpd="sng">
            <a:solidFill>
              <a:schemeClr val="bg2"/>
            </a:solidFill>
            <a:round/>
            <a:headEnd/>
            <a:tailEnd/>
          </a:ln>
          <a:effectLst/>
        </p:spPr>
        <p:txBody>
          <a:bodyPr/>
          <a:lstStyle/>
          <a:p>
            <a:endParaRPr lang="en-US"/>
          </a:p>
        </p:txBody>
      </p:sp>
      <p:sp>
        <p:nvSpPr>
          <p:cNvPr id="16386" name="Rectangle 2"/>
          <p:cNvSpPr>
            <a:spLocks noGrp="1" noChangeArrowheads="1"/>
          </p:cNvSpPr>
          <p:nvPr>
            <p:ph type="title"/>
          </p:nvPr>
        </p:nvSpPr>
        <p:spPr/>
        <p:txBody>
          <a:bodyPr/>
          <a:lstStyle/>
          <a:p>
            <a:r>
              <a:rPr lang="en-US"/>
              <a:t>Random Antiterrorism Measures</a:t>
            </a:r>
          </a:p>
        </p:txBody>
      </p:sp>
      <p:sp>
        <p:nvSpPr>
          <p:cNvPr id="16391" name="Rectangle 7"/>
          <p:cNvSpPr>
            <a:spLocks noChangeArrowheads="1"/>
          </p:cNvSpPr>
          <p:nvPr/>
        </p:nvSpPr>
        <p:spPr bwMode="auto">
          <a:xfrm>
            <a:off x="917575" y="1689100"/>
            <a:ext cx="7645400" cy="1028700"/>
          </a:xfrm>
          <a:prstGeom prst="rect">
            <a:avLst/>
          </a:prstGeom>
          <a:noFill/>
          <a:ln w="9525">
            <a:noFill/>
            <a:miter lim="800000"/>
            <a:headEnd/>
            <a:tailEnd/>
          </a:ln>
          <a:effectLst/>
        </p:spPr>
        <p:txBody>
          <a:bodyPr/>
          <a:lstStyle/>
          <a:p>
            <a:pPr algn="ctr">
              <a:spcBef>
                <a:spcPct val="20000"/>
              </a:spcBef>
              <a:tabLst>
                <a:tab pos="1714500" algn="l"/>
              </a:tabLst>
            </a:pPr>
            <a:r>
              <a:rPr lang="en-US" sz="2800" b="1">
                <a:latin typeface="Arial" charset="0"/>
              </a:rPr>
              <a:t>Force Protection Condition Normal </a:t>
            </a:r>
            <a:r>
              <a:rPr lang="en-US" sz="2800" b="1" i="1">
                <a:solidFill>
                  <a:srgbClr val="FF0000"/>
                </a:solidFill>
                <a:latin typeface="Arial" charset="0"/>
              </a:rPr>
              <a:t>plus</a:t>
            </a:r>
            <a:r>
              <a:rPr lang="en-US" sz="2800" b="1">
                <a:latin typeface="Arial" charset="0"/>
              </a:rPr>
              <a:t> </a:t>
            </a:r>
            <a:r>
              <a:rPr lang="en-US" sz="2800" b="1" u="sng">
                <a:latin typeface="Arial" charset="0"/>
              </a:rPr>
              <a:t>random antiterrorism measures</a:t>
            </a:r>
          </a:p>
        </p:txBody>
      </p:sp>
      <p:sp>
        <p:nvSpPr>
          <p:cNvPr id="16398" name="Text Box 14"/>
          <p:cNvSpPr txBox="1">
            <a:spLocks noChangeArrowheads="1"/>
          </p:cNvSpPr>
          <p:nvPr/>
        </p:nvSpPr>
        <p:spPr bwMode="auto">
          <a:xfrm>
            <a:off x="7927975" y="0"/>
            <a:ext cx="1216025"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Introduction</a:t>
            </a:r>
          </a:p>
        </p:txBody>
      </p:sp>
      <p:sp>
        <p:nvSpPr>
          <p:cNvPr id="16426" name="Rectangle 42"/>
          <p:cNvSpPr>
            <a:spLocks noChangeArrowheads="1"/>
          </p:cNvSpPr>
          <p:nvPr/>
        </p:nvSpPr>
        <p:spPr bwMode="auto">
          <a:xfrm>
            <a:off x="800100" y="2959100"/>
            <a:ext cx="1244600" cy="1155700"/>
          </a:xfrm>
          <a:prstGeom prst="rect">
            <a:avLst/>
          </a:prstGeom>
          <a:solidFill>
            <a:schemeClr val="bg1"/>
          </a:solidFill>
          <a:ln w="9525">
            <a:noFill/>
            <a:miter lim="800000"/>
            <a:headEnd/>
            <a:tailEnd/>
          </a:ln>
          <a:effectLst/>
        </p:spPr>
        <p:txBody>
          <a:bodyPr wrap="none" anchor="ctr"/>
          <a:lstStyle/>
          <a:p>
            <a:endParaRPr lang="en-US"/>
          </a:p>
        </p:txBody>
      </p:sp>
      <p:sp>
        <p:nvSpPr>
          <p:cNvPr id="16440" name="Rectangle 56"/>
          <p:cNvSpPr>
            <a:spLocks noChangeArrowheads="1"/>
          </p:cNvSpPr>
          <p:nvPr/>
        </p:nvSpPr>
        <p:spPr bwMode="auto">
          <a:xfrm>
            <a:off x="2038350" y="2952750"/>
            <a:ext cx="1247775" cy="1162050"/>
          </a:xfrm>
          <a:prstGeom prst="rect">
            <a:avLst/>
          </a:prstGeom>
          <a:solidFill>
            <a:schemeClr val="bg1"/>
          </a:solidFill>
          <a:ln w="9525">
            <a:noFill/>
            <a:miter lim="800000"/>
            <a:headEnd/>
            <a:tailEnd/>
          </a:ln>
          <a:effectLst/>
        </p:spPr>
        <p:txBody>
          <a:bodyPr wrap="none" anchor="ctr"/>
          <a:lstStyle/>
          <a:p>
            <a:endParaRPr lang="en-US"/>
          </a:p>
        </p:txBody>
      </p:sp>
      <p:sp>
        <p:nvSpPr>
          <p:cNvPr id="16441" name="Rectangle 57"/>
          <p:cNvSpPr>
            <a:spLocks noChangeArrowheads="1"/>
          </p:cNvSpPr>
          <p:nvPr/>
        </p:nvSpPr>
        <p:spPr bwMode="auto">
          <a:xfrm>
            <a:off x="3276600" y="2962275"/>
            <a:ext cx="1257300" cy="1143000"/>
          </a:xfrm>
          <a:prstGeom prst="rect">
            <a:avLst/>
          </a:prstGeom>
          <a:solidFill>
            <a:schemeClr val="bg1"/>
          </a:solidFill>
          <a:ln w="9525">
            <a:noFill/>
            <a:miter lim="800000"/>
            <a:headEnd/>
            <a:tailEnd/>
          </a:ln>
          <a:effectLst/>
        </p:spPr>
        <p:txBody>
          <a:bodyPr wrap="none" anchor="ctr"/>
          <a:lstStyle/>
          <a:p>
            <a:endParaRPr lang="en-US"/>
          </a:p>
        </p:txBody>
      </p:sp>
      <p:sp>
        <p:nvSpPr>
          <p:cNvPr id="16442" name="Rectangle 58"/>
          <p:cNvSpPr>
            <a:spLocks noChangeArrowheads="1"/>
          </p:cNvSpPr>
          <p:nvPr/>
        </p:nvSpPr>
        <p:spPr bwMode="auto">
          <a:xfrm>
            <a:off x="4533900" y="2952750"/>
            <a:ext cx="1238250" cy="1162050"/>
          </a:xfrm>
          <a:prstGeom prst="rect">
            <a:avLst/>
          </a:prstGeom>
          <a:solidFill>
            <a:schemeClr val="bg1"/>
          </a:solidFill>
          <a:ln w="9525">
            <a:noFill/>
            <a:miter lim="800000"/>
            <a:headEnd/>
            <a:tailEnd/>
          </a:ln>
          <a:effectLst/>
        </p:spPr>
        <p:txBody>
          <a:bodyPr wrap="none" anchor="ctr"/>
          <a:lstStyle/>
          <a:p>
            <a:endParaRPr lang="en-US"/>
          </a:p>
        </p:txBody>
      </p:sp>
      <p:sp>
        <p:nvSpPr>
          <p:cNvPr id="16443" name="Rectangle 59"/>
          <p:cNvSpPr>
            <a:spLocks noChangeArrowheads="1"/>
          </p:cNvSpPr>
          <p:nvPr/>
        </p:nvSpPr>
        <p:spPr bwMode="auto">
          <a:xfrm>
            <a:off x="5781675" y="2962275"/>
            <a:ext cx="1228725" cy="1143000"/>
          </a:xfrm>
          <a:prstGeom prst="rect">
            <a:avLst/>
          </a:prstGeom>
          <a:solidFill>
            <a:schemeClr val="bg1"/>
          </a:solidFill>
          <a:ln w="9525">
            <a:noFill/>
            <a:miter lim="800000"/>
            <a:headEnd/>
            <a:tailEnd/>
          </a:ln>
          <a:effectLst/>
        </p:spPr>
        <p:txBody>
          <a:bodyPr wrap="none" anchor="ctr"/>
          <a:lstStyle/>
          <a:p>
            <a:endParaRPr lang="en-US"/>
          </a:p>
        </p:txBody>
      </p:sp>
      <p:sp>
        <p:nvSpPr>
          <p:cNvPr id="16444" name="Rectangle 60"/>
          <p:cNvSpPr>
            <a:spLocks noChangeArrowheads="1"/>
          </p:cNvSpPr>
          <p:nvPr/>
        </p:nvSpPr>
        <p:spPr bwMode="auto">
          <a:xfrm>
            <a:off x="7019925" y="2962275"/>
            <a:ext cx="1238250" cy="1143000"/>
          </a:xfrm>
          <a:prstGeom prst="rect">
            <a:avLst/>
          </a:prstGeom>
          <a:solidFill>
            <a:schemeClr val="bg1"/>
          </a:solidFill>
          <a:ln w="9525">
            <a:noFill/>
            <a:miter lim="800000"/>
            <a:headEnd/>
            <a:tailEnd/>
          </a:ln>
          <a:effectLst/>
        </p:spPr>
        <p:txBody>
          <a:bodyPr wrap="none" anchor="ctr"/>
          <a:lstStyle/>
          <a:p>
            <a:endParaRPr lang="en-US"/>
          </a:p>
        </p:txBody>
      </p:sp>
      <p:sp>
        <p:nvSpPr>
          <p:cNvPr id="16403" name="Text Box 19"/>
          <p:cNvSpPr txBox="1">
            <a:spLocks noChangeArrowheads="1"/>
          </p:cNvSpPr>
          <p:nvPr/>
        </p:nvSpPr>
        <p:spPr bwMode="auto">
          <a:xfrm>
            <a:off x="955675" y="2994025"/>
            <a:ext cx="950913" cy="336550"/>
          </a:xfrm>
          <a:prstGeom prst="rect">
            <a:avLst/>
          </a:prstGeom>
          <a:noFill/>
          <a:ln w="9525">
            <a:noFill/>
            <a:miter lim="800000"/>
            <a:headEnd/>
            <a:tailEnd/>
          </a:ln>
          <a:effectLst/>
        </p:spPr>
        <p:txBody>
          <a:bodyPr wrap="none">
            <a:spAutoFit/>
          </a:bodyPr>
          <a:lstStyle/>
          <a:p>
            <a:r>
              <a:rPr lang="en-US" sz="1600" b="1">
                <a:latin typeface="Arial" charset="0"/>
              </a:rPr>
              <a:t>Monday</a:t>
            </a:r>
          </a:p>
        </p:txBody>
      </p:sp>
      <p:sp>
        <p:nvSpPr>
          <p:cNvPr id="16404" name="Text Box 20"/>
          <p:cNvSpPr txBox="1">
            <a:spLocks noChangeArrowheads="1"/>
          </p:cNvSpPr>
          <p:nvPr/>
        </p:nvSpPr>
        <p:spPr bwMode="auto">
          <a:xfrm>
            <a:off x="2152650" y="2994025"/>
            <a:ext cx="1006475" cy="336550"/>
          </a:xfrm>
          <a:prstGeom prst="rect">
            <a:avLst/>
          </a:prstGeom>
          <a:noFill/>
          <a:ln w="9525">
            <a:noFill/>
            <a:miter lim="800000"/>
            <a:headEnd/>
            <a:tailEnd/>
          </a:ln>
          <a:effectLst/>
        </p:spPr>
        <p:txBody>
          <a:bodyPr wrap="none">
            <a:spAutoFit/>
          </a:bodyPr>
          <a:lstStyle/>
          <a:p>
            <a:r>
              <a:rPr lang="en-US" sz="1600" b="1">
                <a:latin typeface="Arial" charset="0"/>
              </a:rPr>
              <a:t>Tuesday</a:t>
            </a:r>
          </a:p>
        </p:txBody>
      </p:sp>
      <p:sp>
        <p:nvSpPr>
          <p:cNvPr id="16405" name="Text Box 21"/>
          <p:cNvSpPr txBox="1">
            <a:spLocks noChangeArrowheads="1"/>
          </p:cNvSpPr>
          <p:nvPr/>
        </p:nvSpPr>
        <p:spPr bwMode="auto">
          <a:xfrm>
            <a:off x="3260725" y="2994025"/>
            <a:ext cx="1311275" cy="336550"/>
          </a:xfrm>
          <a:prstGeom prst="rect">
            <a:avLst/>
          </a:prstGeom>
          <a:noFill/>
          <a:ln w="9525">
            <a:noFill/>
            <a:miter lim="800000"/>
            <a:headEnd/>
            <a:tailEnd/>
          </a:ln>
          <a:effectLst/>
        </p:spPr>
        <p:txBody>
          <a:bodyPr wrap="none">
            <a:spAutoFit/>
          </a:bodyPr>
          <a:lstStyle/>
          <a:p>
            <a:r>
              <a:rPr lang="en-US" sz="1600" b="1">
                <a:latin typeface="Arial" charset="0"/>
              </a:rPr>
              <a:t>Wednesday</a:t>
            </a:r>
          </a:p>
        </p:txBody>
      </p:sp>
      <p:sp>
        <p:nvSpPr>
          <p:cNvPr id="16406" name="Text Box 22"/>
          <p:cNvSpPr txBox="1">
            <a:spLocks noChangeArrowheads="1"/>
          </p:cNvSpPr>
          <p:nvPr/>
        </p:nvSpPr>
        <p:spPr bwMode="auto">
          <a:xfrm>
            <a:off x="4610100" y="2994025"/>
            <a:ext cx="1096963" cy="336550"/>
          </a:xfrm>
          <a:prstGeom prst="rect">
            <a:avLst/>
          </a:prstGeom>
          <a:noFill/>
          <a:ln w="9525">
            <a:noFill/>
            <a:miter lim="800000"/>
            <a:headEnd/>
            <a:tailEnd/>
          </a:ln>
          <a:effectLst/>
        </p:spPr>
        <p:txBody>
          <a:bodyPr wrap="none">
            <a:spAutoFit/>
          </a:bodyPr>
          <a:lstStyle/>
          <a:p>
            <a:r>
              <a:rPr lang="en-US" sz="1600" b="1">
                <a:latin typeface="Arial" charset="0"/>
              </a:rPr>
              <a:t>Thursday</a:t>
            </a:r>
          </a:p>
        </p:txBody>
      </p:sp>
      <p:sp>
        <p:nvSpPr>
          <p:cNvPr id="16407" name="Text Box 23"/>
          <p:cNvSpPr txBox="1">
            <a:spLocks noChangeArrowheads="1"/>
          </p:cNvSpPr>
          <p:nvPr/>
        </p:nvSpPr>
        <p:spPr bwMode="auto">
          <a:xfrm>
            <a:off x="5997575" y="2994025"/>
            <a:ext cx="793750" cy="336550"/>
          </a:xfrm>
          <a:prstGeom prst="rect">
            <a:avLst/>
          </a:prstGeom>
          <a:noFill/>
          <a:ln w="9525">
            <a:noFill/>
            <a:miter lim="800000"/>
            <a:headEnd/>
            <a:tailEnd/>
          </a:ln>
          <a:effectLst/>
        </p:spPr>
        <p:txBody>
          <a:bodyPr wrap="none">
            <a:spAutoFit/>
          </a:bodyPr>
          <a:lstStyle/>
          <a:p>
            <a:r>
              <a:rPr lang="en-US" sz="1600" b="1">
                <a:latin typeface="Arial" charset="0"/>
              </a:rPr>
              <a:t>Friday</a:t>
            </a:r>
          </a:p>
        </p:txBody>
      </p:sp>
      <p:sp>
        <p:nvSpPr>
          <p:cNvPr id="16408" name="Text Box 24"/>
          <p:cNvSpPr txBox="1">
            <a:spLocks noChangeArrowheads="1"/>
          </p:cNvSpPr>
          <p:nvPr/>
        </p:nvSpPr>
        <p:spPr bwMode="auto">
          <a:xfrm>
            <a:off x="7118350" y="2994025"/>
            <a:ext cx="1052513" cy="336550"/>
          </a:xfrm>
          <a:prstGeom prst="rect">
            <a:avLst/>
          </a:prstGeom>
          <a:noFill/>
          <a:ln w="9525">
            <a:noFill/>
            <a:miter lim="800000"/>
            <a:headEnd/>
            <a:tailEnd/>
          </a:ln>
          <a:effectLst/>
        </p:spPr>
        <p:txBody>
          <a:bodyPr wrap="none">
            <a:spAutoFit/>
          </a:bodyPr>
          <a:lstStyle/>
          <a:p>
            <a:r>
              <a:rPr lang="en-US" sz="1600" b="1">
                <a:latin typeface="Arial" charset="0"/>
              </a:rPr>
              <a:t>Saturday</a:t>
            </a:r>
          </a:p>
        </p:txBody>
      </p:sp>
      <p:sp>
        <p:nvSpPr>
          <p:cNvPr id="16409" name="Text Box 25"/>
          <p:cNvSpPr txBox="1">
            <a:spLocks noChangeArrowheads="1"/>
          </p:cNvSpPr>
          <p:nvPr/>
        </p:nvSpPr>
        <p:spPr bwMode="auto">
          <a:xfrm>
            <a:off x="190500" y="3006725"/>
            <a:ext cx="533400" cy="336550"/>
          </a:xfrm>
          <a:prstGeom prst="rect">
            <a:avLst/>
          </a:prstGeom>
          <a:noFill/>
          <a:ln w="9525">
            <a:noFill/>
            <a:miter lim="800000"/>
            <a:headEnd/>
            <a:tailEnd/>
          </a:ln>
          <a:effectLst/>
        </p:spPr>
        <p:txBody>
          <a:bodyPr wrap="none">
            <a:spAutoFit/>
          </a:bodyPr>
          <a:lstStyle/>
          <a:p>
            <a:r>
              <a:rPr lang="en-US" sz="1600" b="1">
                <a:latin typeface="Arial" charset="0"/>
              </a:rPr>
              <a:t>day</a:t>
            </a:r>
          </a:p>
        </p:txBody>
      </p:sp>
      <p:sp>
        <p:nvSpPr>
          <p:cNvPr id="16410" name="Text Box 26"/>
          <p:cNvSpPr txBox="1">
            <a:spLocks noChangeArrowheads="1"/>
          </p:cNvSpPr>
          <p:nvPr/>
        </p:nvSpPr>
        <p:spPr bwMode="auto">
          <a:xfrm>
            <a:off x="8353425" y="2994025"/>
            <a:ext cx="566738" cy="336550"/>
          </a:xfrm>
          <a:prstGeom prst="rect">
            <a:avLst/>
          </a:prstGeom>
          <a:noFill/>
          <a:ln w="9525">
            <a:noFill/>
            <a:miter lim="800000"/>
            <a:headEnd/>
            <a:tailEnd/>
          </a:ln>
          <a:effectLst/>
        </p:spPr>
        <p:txBody>
          <a:bodyPr wrap="none">
            <a:spAutoFit/>
          </a:bodyPr>
          <a:lstStyle/>
          <a:p>
            <a:r>
              <a:rPr lang="en-US" sz="1600" b="1">
                <a:latin typeface="Arial" charset="0"/>
              </a:rPr>
              <a:t>Sun</a:t>
            </a:r>
          </a:p>
        </p:txBody>
      </p:sp>
      <p:grpSp>
        <p:nvGrpSpPr>
          <p:cNvPr id="16424" name="Group 40"/>
          <p:cNvGrpSpPr>
            <a:grpSpLocks/>
          </p:cNvGrpSpPr>
          <p:nvPr/>
        </p:nvGrpSpPr>
        <p:grpSpPr bwMode="auto">
          <a:xfrm>
            <a:off x="254000" y="2959100"/>
            <a:ext cx="8648700" cy="1155700"/>
            <a:chOff x="160" y="1864"/>
            <a:chExt cx="5448" cy="728"/>
          </a:xfrm>
        </p:grpSpPr>
        <p:grpSp>
          <p:nvGrpSpPr>
            <p:cNvPr id="16419" name="Group 35"/>
            <p:cNvGrpSpPr>
              <a:grpSpLocks/>
            </p:cNvGrpSpPr>
            <p:nvPr/>
          </p:nvGrpSpPr>
          <p:grpSpPr bwMode="auto">
            <a:xfrm>
              <a:off x="504" y="1864"/>
              <a:ext cx="4704" cy="728"/>
              <a:chOff x="504" y="2720"/>
              <a:chExt cx="4704" cy="904"/>
            </a:xfrm>
          </p:grpSpPr>
          <p:sp>
            <p:nvSpPr>
              <p:cNvPr id="16412" name="Line 28"/>
              <p:cNvSpPr>
                <a:spLocks noChangeShapeType="1"/>
              </p:cNvSpPr>
              <p:nvPr/>
            </p:nvSpPr>
            <p:spPr bwMode="auto">
              <a:xfrm>
                <a:off x="504" y="2720"/>
                <a:ext cx="0" cy="904"/>
              </a:xfrm>
              <a:prstGeom prst="line">
                <a:avLst/>
              </a:prstGeom>
              <a:noFill/>
              <a:ln w="38100">
                <a:solidFill>
                  <a:schemeClr val="tx1"/>
                </a:solidFill>
                <a:round/>
                <a:headEnd/>
                <a:tailEnd/>
              </a:ln>
              <a:effectLst/>
            </p:spPr>
            <p:txBody>
              <a:bodyPr/>
              <a:lstStyle/>
              <a:p>
                <a:endParaRPr lang="en-US"/>
              </a:p>
            </p:txBody>
          </p:sp>
          <p:sp>
            <p:nvSpPr>
              <p:cNvPr id="16413" name="Line 29"/>
              <p:cNvSpPr>
                <a:spLocks noChangeShapeType="1"/>
              </p:cNvSpPr>
              <p:nvPr/>
            </p:nvSpPr>
            <p:spPr bwMode="auto">
              <a:xfrm>
                <a:off x="1288" y="2720"/>
                <a:ext cx="0" cy="904"/>
              </a:xfrm>
              <a:prstGeom prst="line">
                <a:avLst/>
              </a:prstGeom>
              <a:noFill/>
              <a:ln w="38100">
                <a:solidFill>
                  <a:schemeClr val="tx1"/>
                </a:solidFill>
                <a:round/>
                <a:headEnd/>
                <a:tailEnd/>
              </a:ln>
              <a:effectLst/>
            </p:spPr>
            <p:txBody>
              <a:bodyPr/>
              <a:lstStyle/>
              <a:p>
                <a:endParaRPr lang="en-US"/>
              </a:p>
            </p:txBody>
          </p:sp>
          <p:sp>
            <p:nvSpPr>
              <p:cNvPr id="16414" name="Line 30"/>
              <p:cNvSpPr>
                <a:spLocks noChangeShapeType="1"/>
              </p:cNvSpPr>
              <p:nvPr/>
            </p:nvSpPr>
            <p:spPr bwMode="auto">
              <a:xfrm>
                <a:off x="2072" y="2720"/>
                <a:ext cx="0" cy="904"/>
              </a:xfrm>
              <a:prstGeom prst="line">
                <a:avLst/>
              </a:prstGeom>
              <a:noFill/>
              <a:ln w="38100">
                <a:solidFill>
                  <a:schemeClr val="tx1"/>
                </a:solidFill>
                <a:round/>
                <a:headEnd/>
                <a:tailEnd/>
              </a:ln>
              <a:effectLst/>
            </p:spPr>
            <p:txBody>
              <a:bodyPr/>
              <a:lstStyle/>
              <a:p>
                <a:endParaRPr lang="en-US"/>
              </a:p>
            </p:txBody>
          </p:sp>
          <p:sp>
            <p:nvSpPr>
              <p:cNvPr id="16415" name="Line 31"/>
              <p:cNvSpPr>
                <a:spLocks noChangeShapeType="1"/>
              </p:cNvSpPr>
              <p:nvPr/>
            </p:nvSpPr>
            <p:spPr bwMode="auto">
              <a:xfrm>
                <a:off x="2856" y="2720"/>
                <a:ext cx="0" cy="904"/>
              </a:xfrm>
              <a:prstGeom prst="line">
                <a:avLst/>
              </a:prstGeom>
              <a:noFill/>
              <a:ln w="38100">
                <a:solidFill>
                  <a:schemeClr val="tx1"/>
                </a:solidFill>
                <a:round/>
                <a:headEnd/>
                <a:tailEnd/>
              </a:ln>
              <a:effectLst/>
            </p:spPr>
            <p:txBody>
              <a:bodyPr/>
              <a:lstStyle/>
              <a:p>
                <a:endParaRPr lang="en-US"/>
              </a:p>
            </p:txBody>
          </p:sp>
          <p:sp>
            <p:nvSpPr>
              <p:cNvPr id="16416" name="Line 32"/>
              <p:cNvSpPr>
                <a:spLocks noChangeShapeType="1"/>
              </p:cNvSpPr>
              <p:nvPr/>
            </p:nvSpPr>
            <p:spPr bwMode="auto">
              <a:xfrm>
                <a:off x="3640" y="2720"/>
                <a:ext cx="0" cy="904"/>
              </a:xfrm>
              <a:prstGeom prst="line">
                <a:avLst/>
              </a:prstGeom>
              <a:noFill/>
              <a:ln w="38100">
                <a:solidFill>
                  <a:schemeClr val="tx1"/>
                </a:solidFill>
                <a:round/>
                <a:headEnd/>
                <a:tailEnd/>
              </a:ln>
              <a:effectLst/>
            </p:spPr>
            <p:txBody>
              <a:bodyPr/>
              <a:lstStyle/>
              <a:p>
                <a:endParaRPr lang="en-US"/>
              </a:p>
            </p:txBody>
          </p:sp>
          <p:sp>
            <p:nvSpPr>
              <p:cNvPr id="16417" name="Line 33"/>
              <p:cNvSpPr>
                <a:spLocks noChangeShapeType="1"/>
              </p:cNvSpPr>
              <p:nvPr/>
            </p:nvSpPr>
            <p:spPr bwMode="auto">
              <a:xfrm>
                <a:off x="4424" y="2720"/>
                <a:ext cx="0" cy="904"/>
              </a:xfrm>
              <a:prstGeom prst="line">
                <a:avLst/>
              </a:prstGeom>
              <a:noFill/>
              <a:ln w="38100">
                <a:solidFill>
                  <a:schemeClr val="tx1"/>
                </a:solidFill>
                <a:round/>
                <a:headEnd/>
                <a:tailEnd/>
              </a:ln>
              <a:effectLst/>
            </p:spPr>
            <p:txBody>
              <a:bodyPr/>
              <a:lstStyle/>
              <a:p>
                <a:endParaRPr lang="en-US"/>
              </a:p>
            </p:txBody>
          </p:sp>
          <p:sp>
            <p:nvSpPr>
              <p:cNvPr id="16418" name="Line 34"/>
              <p:cNvSpPr>
                <a:spLocks noChangeShapeType="1"/>
              </p:cNvSpPr>
              <p:nvPr/>
            </p:nvSpPr>
            <p:spPr bwMode="auto">
              <a:xfrm>
                <a:off x="5208" y="2720"/>
                <a:ext cx="0" cy="904"/>
              </a:xfrm>
              <a:prstGeom prst="line">
                <a:avLst/>
              </a:prstGeom>
              <a:noFill/>
              <a:ln w="38100">
                <a:solidFill>
                  <a:schemeClr val="tx1"/>
                </a:solidFill>
                <a:round/>
                <a:headEnd/>
                <a:tailEnd/>
              </a:ln>
              <a:effectLst/>
            </p:spPr>
            <p:txBody>
              <a:bodyPr/>
              <a:lstStyle/>
              <a:p>
                <a:endParaRPr lang="en-US"/>
              </a:p>
            </p:txBody>
          </p:sp>
        </p:grpSp>
        <p:sp>
          <p:nvSpPr>
            <p:cNvPr id="16420" name="Line 36"/>
            <p:cNvSpPr>
              <a:spLocks noChangeShapeType="1"/>
            </p:cNvSpPr>
            <p:nvPr/>
          </p:nvSpPr>
          <p:spPr bwMode="auto">
            <a:xfrm>
              <a:off x="208" y="1864"/>
              <a:ext cx="5392" cy="0"/>
            </a:xfrm>
            <a:prstGeom prst="line">
              <a:avLst/>
            </a:prstGeom>
            <a:noFill/>
            <a:ln w="38100">
              <a:solidFill>
                <a:schemeClr val="tx1"/>
              </a:solidFill>
              <a:round/>
              <a:headEnd/>
              <a:tailEnd/>
            </a:ln>
            <a:effectLst/>
          </p:spPr>
          <p:txBody>
            <a:bodyPr/>
            <a:lstStyle/>
            <a:p>
              <a:endParaRPr lang="en-US"/>
            </a:p>
          </p:txBody>
        </p:sp>
        <p:sp>
          <p:nvSpPr>
            <p:cNvPr id="16421" name="Line 37"/>
            <p:cNvSpPr>
              <a:spLocks noChangeShapeType="1"/>
            </p:cNvSpPr>
            <p:nvPr/>
          </p:nvSpPr>
          <p:spPr bwMode="auto">
            <a:xfrm>
              <a:off x="160" y="2592"/>
              <a:ext cx="5448" cy="0"/>
            </a:xfrm>
            <a:prstGeom prst="line">
              <a:avLst/>
            </a:prstGeom>
            <a:noFill/>
            <a:ln w="38100">
              <a:solidFill>
                <a:schemeClr val="tx1"/>
              </a:solidFill>
              <a:round/>
              <a:headEnd/>
              <a:tailEnd/>
            </a:ln>
            <a:effectLst/>
          </p:spPr>
          <p:txBody>
            <a:bodyPr/>
            <a:lstStyle/>
            <a:p>
              <a:endParaRPr lang="en-US"/>
            </a:p>
          </p:txBody>
        </p:sp>
      </p:grpSp>
      <p:grpSp>
        <p:nvGrpSpPr>
          <p:cNvPr id="16433" name="Group 49"/>
          <p:cNvGrpSpPr>
            <a:grpSpLocks/>
          </p:cNvGrpSpPr>
          <p:nvPr/>
        </p:nvGrpSpPr>
        <p:grpSpPr bwMode="auto">
          <a:xfrm>
            <a:off x="304800" y="3619500"/>
            <a:ext cx="1595438" cy="1857375"/>
            <a:chOff x="192" y="2280"/>
            <a:chExt cx="1005" cy="1170"/>
          </a:xfrm>
        </p:grpSpPr>
        <p:sp>
          <p:nvSpPr>
            <p:cNvPr id="16392" name="Rectangle 8"/>
            <p:cNvSpPr>
              <a:spLocks noChangeArrowheads="1"/>
            </p:cNvSpPr>
            <p:nvPr/>
          </p:nvSpPr>
          <p:spPr bwMode="auto">
            <a:xfrm>
              <a:off x="192" y="2846"/>
              <a:ext cx="1005" cy="604"/>
            </a:xfrm>
            <a:prstGeom prst="rect">
              <a:avLst/>
            </a:prstGeom>
            <a:noFill/>
            <a:ln w="9525">
              <a:noFill/>
              <a:miter lim="800000"/>
              <a:headEnd/>
              <a:tailEnd/>
            </a:ln>
            <a:effectLst/>
          </p:spPr>
          <p:txBody>
            <a:bodyPr wrap="none">
              <a:spAutoFit/>
            </a:bodyPr>
            <a:lstStyle/>
            <a:p>
              <a:pPr algn="ctr">
                <a:lnSpc>
                  <a:spcPct val="95000"/>
                </a:lnSpc>
              </a:pPr>
              <a:r>
                <a:rPr lang="en-US" sz="2000" b="1">
                  <a:solidFill>
                    <a:schemeClr val="accent2"/>
                  </a:solidFill>
                  <a:latin typeface="Arial" charset="0"/>
                </a:rPr>
                <a:t>Random</a:t>
              </a:r>
              <a:br>
                <a:rPr lang="en-US" sz="2000" b="1">
                  <a:solidFill>
                    <a:schemeClr val="accent2"/>
                  </a:solidFill>
                  <a:latin typeface="Arial" charset="0"/>
                </a:rPr>
              </a:br>
              <a:r>
                <a:rPr lang="en-US" sz="2000" b="1">
                  <a:solidFill>
                    <a:schemeClr val="accent2"/>
                  </a:solidFill>
                  <a:latin typeface="Arial" charset="0"/>
                </a:rPr>
                <a:t>vehicle</a:t>
              </a:r>
              <a:br>
                <a:rPr lang="en-US" sz="2000" b="1">
                  <a:solidFill>
                    <a:schemeClr val="accent2"/>
                  </a:solidFill>
                  <a:latin typeface="Arial" charset="0"/>
                </a:rPr>
              </a:br>
              <a:r>
                <a:rPr lang="en-US" sz="2000" b="1">
                  <a:solidFill>
                    <a:schemeClr val="accent2"/>
                  </a:solidFill>
                  <a:latin typeface="Arial" charset="0"/>
                </a:rPr>
                <a:t>inspections</a:t>
              </a:r>
            </a:p>
          </p:txBody>
        </p:sp>
        <p:sp>
          <p:nvSpPr>
            <p:cNvPr id="16427" name="Freeform 43"/>
            <p:cNvSpPr>
              <a:spLocks/>
            </p:cNvSpPr>
            <p:nvPr/>
          </p:nvSpPr>
          <p:spPr bwMode="auto">
            <a:xfrm>
              <a:off x="656" y="2280"/>
              <a:ext cx="184" cy="569"/>
            </a:xfrm>
            <a:custGeom>
              <a:avLst/>
              <a:gdLst/>
              <a:ahLst/>
              <a:cxnLst>
                <a:cxn ang="0">
                  <a:pos x="0" y="568"/>
                </a:cxn>
                <a:cxn ang="0">
                  <a:pos x="184" y="0"/>
                </a:cxn>
                <a:cxn ang="0">
                  <a:pos x="169" y="569"/>
                </a:cxn>
                <a:cxn ang="0">
                  <a:pos x="0" y="568"/>
                </a:cxn>
              </a:cxnLst>
              <a:rect l="0" t="0" r="r" b="b"/>
              <a:pathLst>
                <a:path w="184" h="569">
                  <a:moveTo>
                    <a:pt x="0" y="568"/>
                  </a:moveTo>
                  <a:lnTo>
                    <a:pt x="184" y="0"/>
                  </a:lnTo>
                  <a:lnTo>
                    <a:pt x="169" y="569"/>
                  </a:lnTo>
                  <a:lnTo>
                    <a:pt x="0" y="568"/>
                  </a:lnTo>
                  <a:close/>
                </a:path>
              </a:pathLst>
            </a:custGeom>
            <a:solidFill>
              <a:schemeClr val="accent2"/>
            </a:solidFill>
            <a:ln w="9525">
              <a:noFill/>
              <a:round/>
              <a:headEnd/>
              <a:tailEnd/>
            </a:ln>
            <a:effectLst/>
          </p:spPr>
          <p:txBody>
            <a:bodyPr/>
            <a:lstStyle/>
            <a:p>
              <a:endParaRPr lang="en-US"/>
            </a:p>
          </p:txBody>
        </p:sp>
      </p:grpSp>
      <p:grpSp>
        <p:nvGrpSpPr>
          <p:cNvPr id="16434" name="Group 50"/>
          <p:cNvGrpSpPr>
            <a:grpSpLocks/>
          </p:cNvGrpSpPr>
          <p:nvPr/>
        </p:nvGrpSpPr>
        <p:grpSpPr bwMode="auto">
          <a:xfrm>
            <a:off x="1968500" y="3695700"/>
            <a:ext cx="1116013" cy="2163763"/>
            <a:chOff x="1240" y="2328"/>
            <a:chExt cx="703" cy="1363"/>
          </a:xfrm>
        </p:grpSpPr>
        <p:sp>
          <p:nvSpPr>
            <p:cNvPr id="16393" name="Rectangle 9"/>
            <p:cNvSpPr>
              <a:spLocks noChangeArrowheads="1"/>
            </p:cNvSpPr>
            <p:nvPr/>
          </p:nvSpPr>
          <p:spPr bwMode="auto">
            <a:xfrm>
              <a:off x="1240" y="3269"/>
              <a:ext cx="703" cy="422"/>
            </a:xfrm>
            <a:prstGeom prst="rect">
              <a:avLst/>
            </a:prstGeom>
            <a:noFill/>
            <a:ln w="9525">
              <a:noFill/>
              <a:miter lim="800000"/>
              <a:headEnd/>
              <a:tailEnd/>
            </a:ln>
            <a:effectLst/>
          </p:spPr>
          <p:txBody>
            <a:bodyPr wrap="none">
              <a:spAutoFit/>
            </a:bodyPr>
            <a:lstStyle/>
            <a:p>
              <a:pPr algn="ctr">
                <a:lnSpc>
                  <a:spcPct val="95000"/>
                </a:lnSpc>
              </a:pPr>
              <a:r>
                <a:rPr lang="en-US" sz="2000" b="1">
                  <a:solidFill>
                    <a:srgbClr val="E00000"/>
                  </a:solidFill>
                  <a:latin typeface="Arial" charset="0"/>
                </a:rPr>
                <a:t>ID</a:t>
              </a:r>
              <a:br>
                <a:rPr lang="en-US" sz="2000" b="1">
                  <a:solidFill>
                    <a:srgbClr val="E00000"/>
                  </a:solidFill>
                  <a:latin typeface="Arial" charset="0"/>
                </a:rPr>
              </a:br>
              <a:r>
                <a:rPr lang="en-US" sz="2000" b="1">
                  <a:solidFill>
                    <a:srgbClr val="E00000"/>
                  </a:solidFill>
                  <a:latin typeface="Arial" charset="0"/>
                </a:rPr>
                <a:t>checks</a:t>
              </a:r>
              <a:r>
                <a:rPr lang="en-US" sz="2000" b="1">
                  <a:latin typeface="Arial" charset="0"/>
                </a:rPr>
                <a:t> </a:t>
              </a:r>
            </a:p>
          </p:txBody>
        </p:sp>
        <p:sp>
          <p:nvSpPr>
            <p:cNvPr id="16428" name="Freeform 44"/>
            <p:cNvSpPr>
              <a:spLocks/>
            </p:cNvSpPr>
            <p:nvPr/>
          </p:nvSpPr>
          <p:spPr bwMode="auto">
            <a:xfrm>
              <a:off x="1514" y="2328"/>
              <a:ext cx="184" cy="929"/>
            </a:xfrm>
            <a:custGeom>
              <a:avLst/>
              <a:gdLst/>
              <a:ahLst/>
              <a:cxnLst>
                <a:cxn ang="0">
                  <a:pos x="0" y="568"/>
                </a:cxn>
                <a:cxn ang="0">
                  <a:pos x="184" y="0"/>
                </a:cxn>
                <a:cxn ang="0">
                  <a:pos x="169" y="569"/>
                </a:cxn>
                <a:cxn ang="0">
                  <a:pos x="0" y="568"/>
                </a:cxn>
              </a:cxnLst>
              <a:rect l="0" t="0" r="r" b="b"/>
              <a:pathLst>
                <a:path w="184" h="569">
                  <a:moveTo>
                    <a:pt x="0" y="568"/>
                  </a:moveTo>
                  <a:lnTo>
                    <a:pt x="184" y="0"/>
                  </a:lnTo>
                  <a:lnTo>
                    <a:pt x="169" y="569"/>
                  </a:lnTo>
                  <a:lnTo>
                    <a:pt x="0" y="568"/>
                  </a:lnTo>
                  <a:close/>
                </a:path>
              </a:pathLst>
            </a:custGeom>
            <a:solidFill>
              <a:srgbClr val="E00000"/>
            </a:solidFill>
            <a:ln w="9525">
              <a:noFill/>
              <a:round/>
              <a:headEnd/>
              <a:tailEnd/>
            </a:ln>
            <a:effectLst/>
          </p:spPr>
          <p:txBody>
            <a:bodyPr/>
            <a:lstStyle/>
            <a:p>
              <a:endParaRPr lang="en-US"/>
            </a:p>
          </p:txBody>
        </p:sp>
      </p:grpSp>
      <p:grpSp>
        <p:nvGrpSpPr>
          <p:cNvPr id="16436" name="Group 52"/>
          <p:cNvGrpSpPr>
            <a:grpSpLocks/>
          </p:cNvGrpSpPr>
          <p:nvPr/>
        </p:nvGrpSpPr>
        <p:grpSpPr bwMode="auto">
          <a:xfrm>
            <a:off x="3000375" y="3629025"/>
            <a:ext cx="1919288" cy="1676400"/>
            <a:chOff x="1890" y="2286"/>
            <a:chExt cx="1209" cy="1056"/>
          </a:xfrm>
        </p:grpSpPr>
        <p:sp>
          <p:nvSpPr>
            <p:cNvPr id="16394" name="Rectangle 10"/>
            <p:cNvSpPr>
              <a:spLocks noChangeArrowheads="1"/>
            </p:cNvSpPr>
            <p:nvPr/>
          </p:nvSpPr>
          <p:spPr bwMode="auto">
            <a:xfrm>
              <a:off x="1890" y="2738"/>
              <a:ext cx="1209" cy="604"/>
            </a:xfrm>
            <a:prstGeom prst="rect">
              <a:avLst/>
            </a:prstGeom>
            <a:noFill/>
            <a:ln w="9525">
              <a:noFill/>
              <a:miter lim="800000"/>
              <a:headEnd/>
              <a:tailEnd/>
            </a:ln>
            <a:effectLst/>
          </p:spPr>
          <p:txBody>
            <a:bodyPr wrap="none">
              <a:spAutoFit/>
            </a:bodyPr>
            <a:lstStyle/>
            <a:p>
              <a:pPr algn="ctr">
                <a:lnSpc>
                  <a:spcPct val="95000"/>
                </a:lnSpc>
              </a:pPr>
              <a:r>
                <a:rPr lang="en-US" sz="2000" b="1">
                  <a:solidFill>
                    <a:srgbClr val="006600"/>
                  </a:solidFill>
                  <a:latin typeface="Arial" charset="0"/>
                </a:rPr>
                <a:t>Roll out</a:t>
              </a:r>
              <a:br>
                <a:rPr lang="en-US" sz="2000" b="1">
                  <a:solidFill>
                    <a:srgbClr val="006600"/>
                  </a:solidFill>
                  <a:latin typeface="Arial" charset="0"/>
                </a:rPr>
              </a:br>
              <a:r>
                <a:rPr lang="en-US" sz="2000" b="1">
                  <a:solidFill>
                    <a:srgbClr val="006600"/>
                  </a:solidFill>
                  <a:latin typeface="Arial" charset="0"/>
                </a:rPr>
                <a:t>quick-reaction</a:t>
              </a:r>
              <a:br>
                <a:rPr lang="en-US" sz="2000" b="1">
                  <a:solidFill>
                    <a:srgbClr val="006600"/>
                  </a:solidFill>
                  <a:latin typeface="Arial" charset="0"/>
                </a:rPr>
              </a:br>
              <a:r>
                <a:rPr lang="en-US" sz="2000" b="1">
                  <a:solidFill>
                    <a:srgbClr val="006600"/>
                  </a:solidFill>
                  <a:latin typeface="Arial" charset="0"/>
                </a:rPr>
                <a:t>force</a:t>
              </a:r>
            </a:p>
          </p:txBody>
        </p:sp>
        <p:sp>
          <p:nvSpPr>
            <p:cNvPr id="16429" name="Freeform 45"/>
            <p:cNvSpPr>
              <a:spLocks/>
            </p:cNvSpPr>
            <p:nvPr/>
          </p:nvSpPr>
          <p:spPr bwMode="auto">
            <a:xfrm>
              <a:off x="2390" y="2286"/>
              <a:ext cx="169" cy="437"/>
            </a:xfrm>
            <a:custGeom>
              <a:avLst/>
              <a:gdLst/>
              <a:ahLst/>
              <a:cxnLst>
                <a:cxn ang="0">
                  <a:pos x="0" y="436"/>
                </a:cxn>
                <a:cxn ang="0">
                  <a:pos x="82" y="0"/>
                </a:cxn>
                <a:cxn ang="0">
                  <a:pos x="169" y="437"/>
                </a:cxn>
                <a:cxn ang="0">
                  <a:pos x="0" y="436"/>
                </a:cxn>
              </a:cxnLst>
              <a:rect l="0" t="0" r="r" b="b"/>
              <a:pathLst>
                <a:path w="169" h="437">
                  <a:moveTo>
                    <a:pt x="0" y="436"/>
                  </a:moveTo>
                  <a:lnTo>
                    <a:pt x="82" y="0"/>
                  </a:lnTo>
                  <a:lnTo>
                    <a:pt x="169" y="437"/>
                  </a:lnTo>
                  <a:lnTo>
                    <a:pt x="0" y="436"/>
                  </a:lnTo>
                  <a:close/>
                </a:path>
              </a:pathLst>
            </a:custGeom>
            <a:solidFill>
              <a:srgbClr val="006600"/>
            </a:solidFill>
            <a:ln w="9525">
              <a:noFill/>
              <a:round/>
              <a:headEnd/>
              <a:tailEnd/>
            </a:ln>
            <a:effectLst/>
          </p:spPr>
          <p:txBody>
            <a:bodyPr/>
            <a:lstStyle/>
            <a:p>
              <a:endParaRPr lang="en-US"/>
            </a:p>
          </p:txBody>
        </p:sp>
      </p:grpSp>
      <p:grpSp>
        <p:nvGrpSpPr>
          <p:cNvPr id="16437" name="Group 53"/>
          <p:cNvGrpSpPr>
            <a:grpSpLocks/>
          </p:cNvGrpSpPr>
          <p:nvPr/>
        </p:nvGrpSpPr>
        <p:grpSpPr bwMode="auto">
          <a:xfrm>
            <a:off x="4725988" y="3667125"/>
            <a:ext cx="1046162" cy="2220913"/>
            <a:chOff x="2977" y="2310"/>
            <a:chExt cx="659" cy="1399"/>
          </a:xfrm>
        </p:grpSpPr>
        <p:sp>
          <p:nvSpPr>
            <p:cNvPr id="16395" name="Rectangle 11"/>
            <p:cNvSpPr>
              <a:spLocks noChangeArrowheads="1"/>
            </p:cNvSpPr>
            <p:nvPr/>
          </p:nvSpPr>
          <p:spPr bwMode="auto">
            <a:xfrm>
              <a:off x="2977" y="3287"/>
              <a:ext cx="659" cy="422"/>
            </a:xfrm>
            <a:prstGeom prst="rect">
              <a:avLst/>
            </a:prstGeom>
            <a:noFill/>
            <a:ln w="9525">
              <a:noFill/>
              <a:miter lim="800000"/>
              <a:headEnd/>
              <a:tailEnd/>
            </a:ln>
            <a:effectLst/>
          </p:spPr>
          <p:txBody>
            <a:bodyPr wrap="none">
              <a:spAutoFit/>
            </a:bodyPr>
            <a:lstStyle/>
            <a:p>
              <a:pPr algn="ctr">
                <a:lnSpc>
                  <a:spcPct val="95000"/>
                </a:lnSpc>
              </a:pPr>
              <a:r>
                <a:rPr lang="en-US" sz="2000" b="1">
                  <a:solidFill>
                    <a:srgbClr val="E00000"/>
                  </a:solidFill>
                  <a:latin typeface="Arial" charset="0"/>
                </a:rPr>
                <a:t>ID</a:t>
              </a:r>
              <a:br>
                <a:rPr lang="en-US" sz="2000" b="1">
                  <a:solidFill>
                    <a:srgbClr val="E00000"/>
                  </a:solidFill>
                  <a:latin typeface="Arial" charset="0"/>
                </a:rPr>
              </a:br>
              <a:r>
                <a:rPr lang="en-US" sz="2000" b="1">
                  <a:solidFill>
                    <a:srgbClr val="E00000"/>
                  </a:solidFill>
                  <a:latin typeface="Arial" charset="0"/>
                </a:rPr>
                <a:t>checks</a:t>
              </a:r>
            </a:p>
          </p:txBody>
        </p:sp>
        <p:sp>
          <p:nvSpPr>
            <p:cNvPr id="16430" name="Freeform 46"/>
            <p:cNvSpPr>
              <a:spLocks/>
            </p:cNvSpPr>
            <p:nvPr/>
          </p:nvSpPr>
          <p:spPr bwMode="auto">
            <a:xfrm>
              <a:off x="3224" y="2310"/>
              <a:ext cx="169" cy="965"/>
            </a:xfrm>
            <a:custGeom>
              <a:avLst/>
              <a:gdLst/>
              <a:ahLst/>
              <a:cxnLst>
                <a:cxn ang="0">
                  <a:pos x="0" y="964"/>
                </a:cxn>
                <a:cxn ang="0">
                  <a:pos x="34" y="0"/>
                </a:cxn>
                <a:cxn ang="0">
                  <a:pos x="169" y="965"/>
                </a:cxn>
                <a:cxn ang="0">
                  <a:pos x="0" y="964"/>
                </a:cxn>
              </a:cxnLst>
              <a:rect l="0" t="0" r="r" b="b"/>
              <a:pathLst>
                <a:path w="169" h="965">
                  <a:moveTo>
                    <a:pt x="0" y="964"/>
                  </a:moveTo>
                  <a:lnTo>
                    <a:pt x="34" y="0"/>
                  </a:lnTo>
                  <a:lnTo>
                    <a:pt x="169" y="965"/>
                  </a:lnTo>
                  <a:lnTo>
                    <a:pt x="0" y="964"/>
                  </a:lnTo>
                  <a:close/>
                </a:path>
              </a:pathLst>
            </a:custGeom>
            <a:solidFill>
              <a:srgbClr val="E00000"/>
            </a:solidFill>
            <a:ln w="9525">
              <a:noFill/>
              <a:round/>
              <a:headEnd/>
              <a:tailEnd/>
            </a:ln>
            <a:effectLst/>
          </p:spPr>
          <p:txBody>
            <a:bodyPr/>
            <a:lstStyle/>
            <a:p>
              <a:endParaRPr lang="en-US"/>
            </a:p>
          </p:txBody>
        </p:sp>
      </p:grpSp>
      <p:grpSp>
        <p:nvGrpSpPr>
          <p:cNvPr id="16438" name="Group 54"/>
          <p:cNvGrpSpPr>
            <a:grpSpLocks/>
          </p:cNvGrpSpPr>
          <p:nvPr/>
        </p:nvGrpSpPr>
        <p:grpSpPr bwMode="auto">
          <a:xfrm>
            <a:off x="5680075" y="3619500"/>
            <a:ext cx="1538288" cy="1828800"/>
            <a:chOff x="3578" y="2280"/>
            <a:chExt cx="969" cy="1152"/>
          </a:xfrm>
        </p:grpSpPr>
        <p:sp>
          <p:nvSpPr>
            <p:cNvPr id="16396" name="Rectangle 12"/>
            <p:cNvSpPr>
              <a:spLocks noChangeArrowheads="1"/>
            </p:cNvSpPr>
            <p:nvPr/>
          </p:nvSpPr>
          <p:spPr bwMode="auto">
            <a:xfrm>
              <a:off x="3578" y="2828"/>
              <a:ext cx="969" cy="604"/>
            </a:xfrm>
            <a:prstGeom prst="rect">
              <a:avLst/>
            </a:prstGeom>
            <a:noFill/>
            <a:ln w="9525">
              <a:noFill/>
              <a:miter lim="800000"/>
              <a:headEnd/>
              <a:tailEnd/>
            </a:ln>
            <a:effectLst/>
          </p:spPr>
          <p:txBody>
            <a:bodyPr wrap="none">
              <a:spAutoFit/>
            </a:bodyPr>
            <a:lstStyle/>
            <a:p>
              <a:pPr algn="ctr">
                <a:lnSpc>
                  <a:spcPct val="95000"/>
                </a:lnSpc>
              </a:pPr>
              <a:r>
                <a:rPr lang="en-US" sz="2000" b="1">
                  <a:solidFill>
                    <a:srgbClr val="CC00FF"/>
                  </a:solidFill>
                  <a:latin typeface="Arial" charset="0"/>
                </a:rPr>
                <a:t>Close gate,</a:t>
              </a:r>
              <a:br>
                <a:rPr lang="en-US" sz="2000" b="1">
                  <a:solidFill>
                    <a:srgbClr val="CC00FF"/>
                  </a:solidFill>
                  <a:latin typeface="Arial" charset="0"/>
                </a:rPr>
              </a:br>
              <a:r>
                <a:rPr lang="en-US" sz="2000" b="1">
                  <a:solidFill>
                    <a:srgbClr val="CC00FF"/>
                  </a:solidFill>
                  <a:latin typeface="Arial" charset="0"/>
                </a:rPr>
                <a:t>place</a:t>
              </a:r>
              <a:br>
                <a:rPr lang="en-US" sz="2000" b="1">
                  <a:solidFill>
                    <a:srgbClr val="CC00FF"/>
                  </a:solidFill>
                  <a:latin typeface="Arial" charset="0"/>
                </a:rPr>
              </a:br>
              <a:r>
                <a:rPr lang="en-US" sz="2000" b="1">
                  <a:solidFill>
                    <a:srgbClr val="CC00FF"/>
                  </a:solidFill>
                  <a:latin typeface="Arial" charset="0"/>
                </a:rPr>
                <a:t>barriers</a:t>
              </a:r>
            </a:p>
          </p:txBody>
        </p:sp>
        <p:sp>
          <p:nvSpPr>
            <p:cNvPr id="16431" name="Freeform 47"/>
            <p:cNvSpPr>
              <a:spLocks/>
            </p:cNvSpPr>
            <p:nvPr/>
          </p:nvSpPr>
          <p:spPr bwMode="auto">
            <a:xfrm>
              <a:off x="3968" y="2280"/>
              <a:ext cx="169" cy="545"/>
            </a:xfrm>
            <a:custGeom>
              <a:avLst/>
              <a:gdLst/>
              <a:ahLst/>
              <a:cxnLst>
                <a:cxn ang="0">
                  <a:pos x="0" y="544"/>
                </a:cxn>
                <a:cxn ang="0">
                  <a:pos x="52" y="0"/>
                </a:cxn>
                <a:cxn ang="0">
                  <a:pos x="169" y="545"/>
                </a:cxn>
                <a:cxn ang="0">
                  <a:pos x="0" y="544"/>
                </a:cxn>
              </a:cxnLst>
              <a:rect l="0" t="0" r="r" b="b"/>
              <a:pathLst>
                <a:path w="169" h="545">
                  <a:moveTo>
                    <a:pt x="0" y="544"/>
                  </a:moveTo>
                  <a:lnTo>
                    <a:pt x="52" y="0"/>
                  </a:lnTo>
                  <a:lnTo>
                    <a:pt x="169" y="545"/>
                  </a:lnTo>
                  <a:lnTo>
                    <a:pt x="0" y="544"/>
                  </a:lnTo>
                  <a:close/>
                </a:path>
              </a:pathLst>
            </a:custGeom>
            <a:solidFill>
              <a:srgbClr val="CC00FF"/>
            </a:solidFill>
            <a:ln w="9525">
              <a:noFill/>
              <a:round/>
              <a:headEnd/>
              <a:tailEnd/>
            </a:ln>
            <a:effectLst/>
          </p:spPr>
          <p:txBody>
            <a:bodyPr/>
            <a:lstStyle/>
            <a:p>
              <a:endParaRPr lang="en-US"/>
            </a:p>
          </p:txBody>
        </p:sp>
      </p:grpSp>
      <p:grpSp>
        <p:nvGrpSpPr>
          <p:cNvPr id="16439" name="Group 55"/>
          <p:cNvGrpSpPr>
            <a:grpSpLocks/>
          </p:cNvGrpSpPr>
          <p:nvPr/>
        </p:nvGrpSpPr>
        <p:grpSpPr bwMode="auto">
          <a:xfrm>
            <a:off x="7251700" y="3686175"/>
            <a:ext cx="1595438" cy="2278063"/>
            <a:chOff x="4568" y="2322"/>
            <a:chExt cx="1005" cy="1435"/>
          </a:xfrm>
        </p:grpSpPr>
        <p:sp>
          <p:nvSpPr>
            <p:cNvPr id="16397" name="Rectangle 13"/>
            <p:cNvSpPr>
              <a:spLocks noChangeArrowheads="1"/>
            </p:cNvSpPr>
            <p:nvPr/>
          </p:nvSpPr>
          <p:spPr bwMode="auto">
            <a:xfrm>
              <a:off x="4568" y="3153"/>
              <a:ext cx="1005" cy="604"/>
            </a:xfrm>
            <a:prstGeom prst="rect">
              <a:avLst/>
            </a:prstGeom>
            <a:noFill/>
            <a:ln w="9525">
              <a:noFill/>
              <a:miter lim="800000"/>
              <a:headEnd/>
              <a:tailEnd/>
            </a:ln>
            <a:effectLst/>
          </p:spPr>
          <p:txBody>
            <a:bodyPr wrap="none">
              <a:spAutoFit/>
            </a:bodyPr>
            <a:lstStyle/>
            <a:p>
              <a:pPr algn="ctr">
                <a:lnSpc>
                  <a:spcPct val="95000"/>
                </a:lnSpc>
              </a:pPr>
              <a:r>
                <a:rPr lang="en-US" sz="2000" b="1">
                  <a:solidFill>
                    <a:schemeClr val="accent2"/>
                  </a:solidFill>
                  <a:latin typeface="Arial" charset="0"/>
                </a:rPr>
                <a:t>Random</a:t>
              </a:r>
              <a:br>
                <a:rPr lang="en-US" sz="2000" b="1">
                  <a:solidFill>
                    <a:schemeClr val="accent2"/>
                  </a:solidFill>
                  <a:latin typeface="Arial" charset="0"/>
                </a:rPr>
              </a:br>
              <a:r>
                <a:rPr lang="en-US" sz="2000" b="1">
                  <a:solidFill>
                    <a:schemeClr val="accent2"/>
                  </a:solidFill>
                  <a:latin typeface="Arial" charset="0"/>
                </a:rPr>
                <a:t>vehicle</a:t>
              </a:r>
              <a:br>
                <a:rPr lang="en-US" sz="2000" b="1">
                  <a:solidFill>
                    <a:schemeClr val="accent2"/>
                  </a:solidFill>
                  <a:latin typeface="Arial" charset="0"/>
                </a:rPr>
              </a:br>
              <a:r>
                <a:rPr lang="en-US" sz="2000" b="1">
                  <a:solidFill>
                    <a:schemeClr val="accent2"/>
                  </a:solidFill>
                  <a:latin typeface="Arial" charset="0"/>
                </a:rPr>
                <a:t>inspections</a:t>
              </a:r>
            </a:p>
          </p:txBody>
        </p:sp>
        <p:sp>
          <p:nvSpPr>
            <p:cNvPr id="16432" name="Freeform 48"/>
            <p:cNvSpPr>
              <a:spLocks/>
            </p:cNvSpPr>
            <p:nvPr/>
          </p:nvSpPr>
          <p:spPr bwMode="auto">
            <a:xfrm>
              <a:off x="4848" y="2322"/>
              <a:ext cx="279" cy="803"/>
            </a:xfrm>
            <a:custGeom>
              <a:avLst/>
              <a:gdLst/>
              <a:ahLst/>
              <a:cxnLst>
                <a:cxn ang="0">
                  <a:pos x="110" y="802"/>
                </a:cxn>
                <a:cxn ang="0">
                  <a:pos x="0" y="0"/>
                </a:cxn>
                <a:cxn ang="0">
                  <a:pos x="279" y="803"/>
                </a:cxn>
                <a:cxn ang="0">
                  <a:pos x="110" y="802"/>
                </a:cxn>
              </a:cxnLst>
              <a:rect l="0" t="0" r="r" b="b"/>
              <a:pathLst>
                <a:path w="279" h="803">
                  <a:moveTo>
                    <a:pt x="110" y="802"/>
                  </a:moveTo>
                  <a:lnTo>
                    <a:pt x="0" y="0"/>
                  </a:lnTo>
                  <a:lnTo>
                    <a:pt x="279" y="803"/>
                  </a:lnTo>
                  <a:lnTo>
                    <a:pt x="110" y="802"/>
                  </a:lnTo>
                  <a:close/>
                </a:path>
              </a:pathLst>
            </a:custGeom>
            <a:solidFill>
              <a:schemeClr val="accent2"/>
            </a:solidFill>
            <a:ln w="9525">
              <a:noFill/>
              <a:round/>
              <a:headEnd/>
              <a:tailEnd/>
            </a:ln>
            <a:effectLst/>
          </p:spPr>
          <p:txBody>
            <a:bodyPr/>
            <a:lstStyle/>
            <a:p>
              <a:endParaRPr lang="en-US"/>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426"/>
                                        </p:tgtEl>
                                        <p:attrNameLst>
                                          <p:attrName>style.visibility</p:attrName>
                                        </p:attrNameLst>
                                      </p:cBhvr>
                                      <p:to>
                                        <p:strVal val="visible"/>
                                      </p:to>
                                    </p:set>
                                  </p:childTnLst>
                                  <p:subTnLst>
                                    <p:set>
                                      <p:cBhvr override="childStyle">
                                        <p:cTn dur="1" fill="hold" display="0" masterRel="nextClick" afterEffect="1"/>
                                        <p:tgtEl>
                                          <p:spTgt spid="16426"/>
                                        </p:tgtEl>
                                        <p:attrNameLst>
                                          <p:attrName>style.visibility</p:attrName>
                                        </p:attrNameLst>
                                      </p:cBhvr>
                                      <p:to>
                                        <p:strVal val="hidden"/>
                                      </p:to>
                                    </p:set>
                                  </p:subTnLst>
                                </p:cTn>
                              </p:par>
                            </p:childTnLst>
                          </p:cTn>
                        </p:par>
                        <p:par>
                          <p:cTn id="7" fill="hold">
                            <p:stCondLst>
                              <p:cond delay="500"/>
                            </p:stCondLst>
                            <p:childTnLst>
                              <p:par>
                                <p:cTn id="8" presetID="22" presetClass="entr" presetSubtype="1" fill="hold" nodeType="afterEffect">
                                  <p:stCondLst>
                                    <p:cond delay="0"/>
                                  </p:stCondLst>
                                  <p:childTnLst>
                                    <p:set>
                                      <p:cBhvr>
                                        <p:cTn id="9" dur="1" fill="hold">
                                          <p:stCondLst>
                                            <p:cond delay="0"/>
                                          </p:stCondLst>
                                        </p:cTn>
                                        <p:tgtEl>
                                          <p:spTgt spid="16433"/>
                                        </p:tgtEl>
                                        <p:attrNameLst>
                                          <p:attrName>style.visibility</p:attrName>
                                        </p:attrNameLst>
                                      </p:cBhvr>
                                      <p:to>
                                        <p:strVal val="visible"/>
                                      </p:to>
                                    </p:set>
                                    <p:animEffect transition="in" filter="wipe(up)">
                                      <p:cBhvr>
                                        <p:cTn id="10" dur="500"/>
                                        <p:tgtEl>
                                          <p:spTgt spid="16433"/>
                                        </p:tgtEl>
                                      </p:cBhvr>
                                    </p:animEffec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499"/>
                                          </p:stCondLst>
                                        </p:cTn>
                                        <p:tgtEl>
                                          <p:spTgt spid="16440"/>
                                        </p:tgtEl>
                                        <p:attrNameLst>
                                          <p:attrName>style.visibility</p:attrName>
                                        </p:attrNameLst>
                                      </p:cBhvr>
                                      <p:to>
                                        <p:strVal val="visible"/>
                                      </p:to>
                                    </p:set>
                                  </p:childTnLst>
                                  <p:subTnLst>
                                    <p:set>
                                      <p:cBhvr override="childStyle">
                                        <p:cTn dur="1" fill="hold" display="0" masterRel="nextClick" afterEffect="1"/>
                                        <p:tgtEl>
                                          <p:spTgt spid="16440"/>
                                        </p:tgtEl>
                                        <p:attrNameLst>
                                          <p:attrName>style.visibility</p:attrName>
                                        </p:attrNameLst>
                                      </p:cBhvr>
                                      <p:to>
                                        <p:strVal val="hidden"/>
                                      </p:to>
                                    </p:set>
                                  </p:sub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16434"/>
                                        </p:tgtEl>
                                        <p:attrNameLst>
                                          <p:attrName>style.visibility</p:attrName>
                                        </p:attrNameLst>
                                      </p:cBhvr>
                                      <p:to>
                                        <p:strVal val="visible"/>
                                      </p:to>
                                    </p:set>
                                    <p:animEffect transition="in" filter="wipe(up)">
                                      <p:cBhvr>
                                        <p:cTn id="17" dur="500"/>
                                        <p:tgtEl>
                                          <p:spTgt spid="16434"/>
                                        </p:tgtEl>
                                      </p:cBhvr>
                                    </p:animEffec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499"/>
                                          </p:stCondLst>
                                        </p:cTn>
                                        <p:tgtEl>
                                          <p:spTgt spid="16441"/>
                                        </p:tgtEl>
                                        <p:attrNameLst>
                                          <p:attrName>style.visibility</p:attrName>
                                        </p:attrNameLst>
                                      </p:cBhvr>
                                      <p:to>
                                        <p:strVal val="visible"/>
                                      </p:to>
                                    </p:set>
                                  </p:childTnLst>
                                  <p:subTnLst>
                                    <p:set>
                                      <p:cBhvr override="childStyle">
                                        <p:cTn dur="1" fill="hold" display="0" masterRel="nextClick" afterEffect="1"/>
                                        <p:tgtEl>
                                          <p:spTgt spid="16441"/>
                                        </p:tgtEl>
                                        <p:attrNameLst>
                                          <p:attrName>style.visibility</p:attrName>
                                        </p:attrNameLst>
                                      </p:cBhvr>
                                      <p:to>
                                        <p:strVal val="hidden"/>
                                      </p:to>
                                    </p:set>
                                  </p:subTnLst>
                                </p:cTn>
                              </p:par>
                            </p:childTnLst>
                          </p:cTn>
                        </p:par>
                        <p:par>
                          <p:cTn id="21" fill="hold">
                            <p:stCondLst>
                              <p:cond delay="2500"/>
                            </p:stCondLst>
                            <p:childTnLst>
                              <p:par>
                                <p:cTn id="22" presetID="22" presetClass="entr" presetSubtype="1" fill="hold" nodeType="afterEffect">
                                  <p:stCondLst>
                                    <p:cond delay="0"/>
                                  </p:stCondLst>
                                  <p:childTnLst>
                                    <p:set>
                                      <p:cBhvr>
                                        <p:cTn id="23" dur="1" fill="hold">
                                          <p:stCondLst>
                                            <p:cond delay="0"/>
                                          </p:stCondLst>
                                        </p:cTn>
                                        <p:tgtEl>
                                          <p:spTgt spid="16436"/>
                                        </p:tgtEl>
                                        <p:attrNameLst>
                                          <p:attrName>style.visibility</p:attrName>
                                        </p:attrNameLst>
                                      </p:cBhvr>
                                      <p:to>
                                        <p:strVal val="visible"/>
                                      </p:to>
                                    </p:set>
                                    <p:animEffect transition="in" filter="wipe(up)">
                                      <p:cBhvr>
                                        <p:cTn id="24" dur="500"/>
                                        <p:tgtEl>
                                          <p:spTgt spid="16436"/>
                                        </p:tgtEl>
                                      </p:cBhvr>
                                    </p:animEffect>
                                  </p:child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499"/>
                                          </p:stCondLst>
                                        </p:cTn>
                                        <p:tgtEl>
                                          <p:spTgt spid="16442"/>
                                        </p:tgtEl>
                                        <p:attrNameLst>
                                          <p:attrName>style.visibility</p:attrName>
                                        </p:attrNameLst>
                                      </p:cBhvr>
                                      <p:to>
                                        <p:strVal val="visible"/>
                                      </p:to>
                                    </p:set>
                                  </p:childTnLst>
                                  <p:subTnLst>
                                    <p:set>
                                      <p:cBhvr override="childStyle">
                                        <p:cTn dur="1" fill="hold" display="0" masterRel="nextClick" afterEffect="1"/>
                                        <p:tgtEl>
                                          <p:spTgt spid="16442"/>
                                        </p:tgtEl>
                                        <p:attrNameLst>
                                          <p:attrName>style.visibility</p:attrName>
                                        </p:attrNameLst>
                                      </p:cBhvr>
                                      <p:to>
                                        <p:strVal val="hidden"/>
                                      </p:to>
                                    </p:set>
                                  </p:sub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16437"/>
                                        </p:tgtEl>
                                        <p:attrNameLst>
                                          <p:attrName>style.visibility</p:attrName>
                                        </p:attrNameLst>
                                      </p:cBhvr>
                                      <p:to>
                                        <p:strVal val="visible"/>
                                      </p:to>
                                    </p:set>
                                    <p:animEffect transition="in" filter="wipe(up)">
                                      <p:cBhvr>
                                        <p:cTn id="31" dur="500"/>
                                        <p:tgtEl>
                                          <p:spTgt spid="16437"/>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499"/>
                                          </p:stCondLst>
                                        </p:cTn>
                                        <p:tgtEl>
                                          <p:spTgt spid="16443"/>
                                        </p:tgtEl>
                                        <p:attrNameLst>
                                          <p:attrName>style.visibility</p:attrName>
                                        </p:attrNameLst>
                                      </p:cBhvr>
                                      <p:to>
                                        <p:strVal val="visible"/>
                                      </p:to>
                                    </p:set>
                                  </p:childTnLst>
                                  <p:subTnLst>
                                    <p:set>
                                      <p:cBhvr override="childStyle">
                                        <p:cTn dur="1" fill="hold" display="0" masterRel="nextClick" afterEffect="1"/>
                                        <p:tgtEl>
                                          <p:spTgt spid="16443"/>
                                        </p:tgtEl>
                                        <p:attrNameLst>
                                          <p:attrName>style.visibility</p:attrName>
                                        </p:attrNameLst>
                                      </p:cBhvr>
                                      <p:to>
                                        <p:strVal val="hidden"/>
                                      </p:to>
                                    </p:set>
                                  </p:subTnLst>
                                </p:cTn>
                              </p:par>
                            </p:childTnLst>
                          </p:cTn>
                        </p:par>
                        <p:par>
                          <p:cTn id="35" fill="hold">
                            <p:stCondLst>
                              <p:cond delay="4500"/>
                            </p:stCondLst>
                            <p:childTnLst>
                              <p:par>
                                <p:cTn id="36" presetID="22" presetClass="entr" presetSubtype="1" fill="hold" nodeType="afterEffect">
                                  <p:stCondLst>
                                    <p:cond delay="0"/>
                                  </p:stCondLst>
                                  <p:childTnLst>
                                    <p:set>
                                      <p:cBhvr>
                                        <p:cTn id="37" dur="1" fill="hold">
                                          <p:stCondLst>
                                            <p:cond delay="0"/>
                                          </p:stCondLst>
                                        </p:cTn>
                                        <p:tgtEl>
                                          <p:spTgt spid="16438"/>
                                        </p:tgtEl>
                                        <p:attrNameLst>
                                          <p:attrName>style.visibility</p:attrName>
                                        </p:attrNameLst>
                                      </p:cBhvr>
                                      <p:to>
                                        <p:strVal val="visible"/>
                                      </p:to>
                                    </p:set>
                                    <p:animEffect transition="in" filter="wipe(up)">
                                      <p:cBhvr>
                                        <p:cTn id="38" dur="500"/>
                                        <p:tgtEl>
                                          <p:spTgt spid="16438"/>
                                        </p:tgtEl>
                                      </p:cBhvr>
                                    </p:animEffect>
                                  </p:childTnLst>
                                </p:cTn>
                              </p:par>
                            </p:childTnLst>
                          </p:cTn>
                        </p:par>
                        <p:par>
                          <p:cTn id="39" fill="hold">
                            <p:stCondLst>
                              <p:cond delay="5000"/>
                            </p:stCondLst>
                            <p:childTnLst>
                              <p:par>
                                <p:cTn id="40" presetID="1" presetClass="entr" presetSubtype="0" fill="hold" grpId="0" nodeType="afterEffect">
                                  <p:stCondLst>
                                    <p:cond delay="0"/>
                                  </p:stCondLst>
                                  <p:childTnLst>
                                    <p:set>
                                      <p:cBhvr>
                                        <p:cTn id="41" dur="1" fill="hold">
                                          <p:stCondLst>
                                            <p:cond delay="499"/>
                                          </p:stCondLst>
                                        </p:cTn>
                                        <p:tgtEl>
                                          <p:spTgt spid="16444"/>
                                        </p:tgtEl>
                                        <p:attrNameLst>
                                          <p:attrName>style.visibility</p:attrName>
                                        </p:attrNameLst>
                                      </p:cBhvr>
                                      <p:to>
                                        <p:strVal val="visible"/>
                                      </p:to>
                                    </p:set>
                                  </p:childTnLst>
                                </p:cTn>
                              </p:par>
                            </p:childTnLst>
                          </p:cTn>
                        </p:par>
                        <p:par>
                          <p:cTn id="42" fill="hold">
                            <p:stCondLst>
                              <p:cond delay="5500"/>
                            </p:stCondLst>
                            <p:childTnLst>
                              <p:par>
                                <p:cTn id="43" presetID="22" presetClass="entr" presetSubtype="1" fill="hold" nodeType="afterEffect">
                                  <p:stCondLst>
                                    <p:cond delay="0"/>
                                  </p:stCondLst>
                                  <p:childTnLst>
                                    <p:set>
                                      <p:cBhvr>
                                        <p:cTn id="44" dur="1" fill="hold">
                                          <p:stCondLst>
                                            <p:cond delay="0"/>
                                          </p:stCondLst>
                                        </p:cTn>
                                        <p:tgtEl>
                                          <p:spTgt spid="16439"/>
                                        </p:tgtEl>
                                        <p:attrNameLst>
                                          <p:attrName>style.visibility</p:attrName>
                                        </p:attrNameLst>
                                      </p:cBhvr>
                                      <p:to>
                                        <p:strVal val="visible"/>
                                      </p:to>
                                    </p:set>
                                    <p:animEffect transition="in" filter="wipe(up)">
                                      <p:cBhvr>
                                        <p:cTn id="45" dur="500"/>
                                        <p:tgtEl>
                                          <p:spTgt spid="16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26" grpId="0" animBg="1"/>
      <p:bldP spid="16440" grpId="0" animBg="1"/>
      <p:bldP spid="16441" grpId="0" animBg="1"/>
      <p:bldP spid="16442" grpId="0" animBg="1"/>
      <p:bldP spid="16443" grpId="0" animBg="1"/>
      <p:bldP spid="1644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AT Themes</a:t>
            </a:r>
          </a:p>
        </p:txBody>
      </p:sp>
      <p:grpSp>
        <p:nvGrpSpPr>
          <p:cNvPr id="6287" name="Group 143"/>
          <p:cNvGrpSpPr>
            <a:grpSpLocks/>
          </p:cNvGrpSpPr>
          <p:nvPr/>
        </p:nvGrpSpPr>
        <p:grpSpPr bwMode="auto">
          <a:xfrm>
            <a:off x="293688" y="1670050"/>
            <a:ext cx="877887" cy="4525963"/>
            <a:chOff x="185" y="1052"/>
            <a:chExt cx="553" cy="2851"/>
          </a:xfrm>
        </p:grpSpPr>
        <p:grpSp>
          <p:nvGrpSpPr>
            <p:cNvPr id="6260" name="Group 116"/>
            <p:cNvGrpSpPr>
              <a:grpSpLocks noChangeAspect="1"/>
            </p:cNvGrpSpPr>
            <p:nvPr/>
          </p:nvGrpSpPr>
          <p:grpSpPr bwMode="auto">
            <a:xfrm>
              <a:off x="185" y="3428"/>
              <a:ext cx="553" cy="475"/>
              <a:chOff x="2040" y="2676"/>
              <a:chExt cx="1008" cy="864"/>
            </a:xfrm>
          </p:grpSpPr>
          <p:sp>
            <p:nvSpPr>
              <p:cNvPr id="6252" name="Freeform 108"/>
              <p:cNvSpPr>
                <a:spLocks noChangeAspect="1"/>
              </p:cNvSpPr>
              <p:nvPr/>
            </p:nvSpPr>
            <p:spPr bwMode="auto">
              <a:xfrm>
                <a:off x="2040" y="2676"/>
                <a:ext cx="1008" cy="864"/>
              </a:xfrm>
              <a:custGeom>
                <a:avLst/>
                <a:gdLst/>
                <a:ahLst/>
                <a:cxnLst>
                  <a:cxn ang="0">
                    <a:pos x="0" y="0"/>
                  </a:cxn>
                  <a:cxn ang="0">
                    <a:pos x="4032" y="0"/>
                  </a:cxn>
                  <a:cxn ang="0">
                    <a:pos x="3888" y="149"/>
                  </a:cxn>
                  <a:cxn ang="0">
                    <a:pos x="149" y="3316"/>
                  </a:cxn>
                  <a:cxn ang="0">
                    <a:pos x="0" y="3456"/>
                  </a:cxn>
                  <a:cxn ang="0">
                    <a:pos x="0" y="0"/>
                  </a:cxn>
                </a:cxnLst>
                <a:rect l="0" t="0" r="r" b="b"/>
                <a:pathLst>
                  <a:path w="4032" h="3456">
                    <a:moveTo>
                      <a:pt x="0" y="0"/>
                    </a:moveTo>
                    <a:lnTo>
                      <a:pt x="4032" y="0"/>
                    </a:lnTo>
                    <a:lnTo>
                      <a:pt x="3888" y="149"/>
                    </a:lnTo>
                    <a:lnTo>
                      <a:pt x="149" y="3316"/>
                    </a:lnTo>
                    <a:lnTo>
                      <a:pt x="0" y="3456"/>
                    </a:lnTo>
                    <a:lnTo>
                      <a:pt x="0" y="0"/>
                    </a:lnTo>
                    <a:close/>
                  </a:path>
                </a:pathLst>
              </a:custGeom>
              <a:solidFill>
                <a:srgbClr val="82A99C">
                  <a:alpha val="50000"/>
                </a:srgbClr>
              </a:solidFill>
              <a:ln w="9525">
                <a:noFill/>
                <a:round/>
                <a:headEnd/>
                <a:tailEnd/>
              </a:ln>
            </p:spPr>
            <p:txBody>
              <a:bodyPr/>
              <a:lstStyle/>
              <a:p>
                <a:endParaRPr lang="en-US"/>
              </a:p>
            </p:txBody>
          </p:sp>
          <p:sp>
            <p:nvSpPr>
              <p:cNvPr id="6253" name="Freeform 109"/>
              <p:cNvSpPr>
                <a:spLocks noChangeAspect="1"/>
              </p:cNvSpPr>
              <p:nvPr/>
            </p:nvSpPr>
            <p:spPr bwMode="auto">
              <a:xfrm>
                <a:off x="2040" y="2676"/>
                <a:ext cx="1008" cy="864"/>
              </a:xfrm>
              <a:custGeom>
                <a:avLst/>
                <a:gdLst/>
                <a:ahLst/>
                <a:cxnLst>
                  <a:cxn ang="0">
                    <a:pos x="4032" y="0"/>
                  </a:cxn>
                  <a:cxn ang="0">
                    <a:pos x="4032" y="3456"/>
                  </a:cxn>
                  <a:cxn ang="0">
                    <a:pos x="0" y="3456"/>
                  </a:cxn>
                  <a:cxn ang="0">
                    <a:pos x="149" y="3313"/>
                  </a:cxn>
                  <a:cxn ang="0">
                    <a:pos x="3891" y="147"/>
                  </a:cxn>
                  <a:cxn ang="0">
                    <a:pos x="4032" y="0"/>
                  </a:cxn>
                </a:cxnLst>
                <a:rect l="0" t="0" r="r" b="b"/>
                <a:pathLst>
                  <a:path w="4032" h="3456">
                    <a:moveTo>
                      <a:pt x="4032" y="0"/>
                    </a:moveTo>
                    <a:lnTo>
                      <a:pt x="4032" y="3456"/>
                    </a:lnTo>
                    <a:lnTo>
                      <a:pt x="0" y="3456"/>
                    </a:lnTo>
                    <a:lnTo>
                      <a:pt x="149" y="3313"/>
                    </a:lnTo>
                    <a:lnTo>
                      <a:pt x="3891" y="147"/>
                    </a:lnTo>
                    <a:lnTo>
                      <a:pt x="4032" y="0"/>
                    </a:lnTo>
                    <a:close/>
                  </a:path>
                </a:pathLst>
              </a:custGeom>
              <a:solidFill>
                <a:srgbClr val="162A29">
                  <a:alpha val="50000"/>
                </a:srgbClr>
              </a:solidFill>
              <a:ln w="9525">
                <a:noFill/>
                <a:round/>
                <a:headEnd/>
                <a:tailEnd/>
              </a:ln>
            </p:spPr>
            <p:txBody>
              <a:bodyPr/>
              <a:lstStyle/>
              <a:p>
                <a:endParaRPr lang="en-US"/>
              </a:p>
            </p:txBody>
          </p:sp>
          <p:sp>
            <p:nvSpPr>
              <p:cNvPr id="6254" name="Rectangle 110"/>
              <p:cNvSpPr>
                <a:spLocks noChangeAspect="1" noChangeArrowheads="1"/>
              </p:cNvSpPr>
              <p:nvPr/>
            </p:nvSpPr>
            <p:spPr bwMode="auto">
              <a:xfrm>
                <a:off x="2076" y="2712"/>
                <a:ext cx="936" cy="792"/>
              </a:xfrm>
              <a:prstGeom prst="rect">
                <a:avLst/>
              </a:prstGeom>
              <a:solidFill>
                <a:srgbClr val="275A53">
                  <a:alpha val="50000"/>
                </a:srgbClr>
              </a:solidFill>
              <a:ln w="9525">
                <a:noFill/>
                <a:miter lim="800000"/>
                <a:headEnd/>
                <a:tailEnd/>
              </a:ln>
            </p:spPr>
            <p:txBody>
              <a:bodyPr/>
              <a:lstStyle/>
              <a:p>
                <a:endParaRPr lang="en-US"/>
              </a:p>
            </p:txBody>
          </p:sp>
          <p:sp>
            <p:nvSpPr>
              <p:cNvPr id="6255" name="Freeform 111"/>
              <p:cNvSpPr>
                <a:spLocks noChangeAspect="1"/>
              </p:cNvSpPr>
              <p:nvPr/>
            </p:nvSpPr>
            <p:spPr bwMode="auto">
              <a:xfrm>
                <a:off x="2252" y="3336"/>
                <a:ext cx="129" cy="137"/>
              </a:xfrm>
              <a:custGeom>
                <a:avLst/>
                <a:gdLst/>
                <a:ahLst/>
                <a:cxnLst>
                  <a:cxn ang="0">
                    <a:pos x="0" y="0"/>
                  </a:cxn>
                  <a:cxn ang="0">
                    <a:pos x="516" y="0"/>
                  </a:cxn>
                  <a:cxn ang="0">
                    <a:pos x="516" y="136"/>
                  </a:cxn>
                  <a:cxn ang="0">
                    <a:pos x="344" y="136"/>
                  </a:cxn>
                  <a:cxn ang="0">
                    <a:pos x="344" y="550"/>
                  </a:cxn>
                  <a:cxn ang="0">
                    <a:pos x="174" y="550"/>
                  </a:cxn>
                  <a:cxn ang="0">
                    <a:pos x="174" y="136"/>
                  </a:cxn>
                  <a:cxn ang="0">
                    <a:pos x="0" y="136"/>
                  </a:cxn>
                  <a:cxn ang="0">
                    <a:pos x="0" y="0"/>
                  </a:cxn>
                </a:cxnLst>
                <a:rect l="0" t="0" r="r" b="b"/>
                <a:pathLst>
                  <a:path w="516" h="550">
                    <a:moveTo>
                      <a:pt x="0" y="0"/>
                    </a:moveTo>
                    <a:lnTo>
                      <a:pt x="516" y="0"/>
                    </a:lnTo>
                    <a:lnTo>
                      <a:pt x="516" y="136"/>
                    </a:lnTo>
                    <a:lnTo>
                      <a:pt x="344" y="136"/>
                    </a:lnTo>
                    <a:lnTo>
                      <a:pt x="344" y="550"/>
                    </a:lnTo>
                    <a:lnTo>
                      <a:pt x="174" y="550"/>
                    </a:lnTo>
                    <a:lnTo>
                      <a:pt x="174" y="136"/>
                    </a:lnTo>
                    <a:lnTo>
                      <a:pt x="0" y="136"/>
                    </a:lnTo>
                    <a:lnTo>
                      <a:pt x="0" y="0"/>
                    </a:lnTo>
                    <a:close/>
                  </a:path>
                </a:pathLst>
              </a:custGeom>
              <a:solidFill>
                <a:srgbClr val="FFFFFF">
                  <a:alpha val="50000"/>
                </a:srgbClr>
              </a:solidFill>
              <a:ln w="9525">
                <a:noFill/>
                <a:round/>
                <a:headEnd/>
                <a:tailEnd/>
              </a:ln>
            </p:spPr>
            <p:txBody>
              <a:bodyPr/>
              <a:lstStyle/>
              <a:p>
                <a:endParaRPr lang="en-US"/>
              </a:p>
            </p:txBody>
          </p:sp>
          <p:sp>
            <p:nvSpPr>
              <p:cNvPr id="6256" name="Freeform 112"/>
              <p:cNvSpPr>
                <a:spLocks noChangeAspect="1"/>
              </p:cNvSpPr>
              <p:nvPr/>
            </p:nvSpPr>
            <p:spPr bwMode="auto">
              <a:xfrm>
                <a:off x="2400" y="3336"/>
                <a:ext cx="116" cy="137"/>
              </a:xfrm>
              <a:custGeom>
                <a:avLst/>
                <a:gdLst/>
                <a:ahLst/>
                <a:cxnLst>
                  <a:cxn ang="0">
                    <a:pos x="0" y="0"/>
                  </a:cxn>
                  <a:cxn ang="0">
                    <a:pos x="456" y="0"/>
                  </a:cxn>
                  <a:cxn ang="0">
                    <a:pos x="456" y="118"/>
                  </a:cxn>
                  <a:cxn ang="0">
                    <a:pos x="171" y="118"/>
                  </a:cxn>
                  <a:cxn ang="0">
                    <a:pos x="171" y="205"/>
                  </a:cxn>
                  <a:cxn ang="0">
                    <a:pos x="435" y="205"/>
                  </a:cxn>
                  <a:cxn ang="0">
                    <a:pos x="435" y="318"/>
                  </a:cxn>
                  <a:cxn ang="0">
                    <a:pos x="171" y="318"/>
                  </a:cxn>
                  <a:cxn ang="0">
                    <a:pos x="171" y="425"/>
                  </a:cxn>
                  <a:cxn ang="0">
                    <a:pos x="464" y="425"/>
                  </a:cxn>
                  <a:cxn ang="0">
                    <a:pos x="464" y="550"/>
                  </a:cxn>
                  <a:cxn ang="0">
                    <a:pos x="0" y="550"/>
                  </a:cxn>
                  <a:cxn ang="0">
                    <a:pos x="0" y="0"/>
                  </a:cxn>
                </a:cxnLst>
                <a:rect l="0" t="0" r="r" b="b"/>
                <a:pathLst>
                  <a:path w="464" h="550">
                    <a:moveTo>
                      <a:pt x="0" y="0"/>
                    </a:moveTo>
                    <a:lnTo>
                      <a:pt x="456" y="0"/>
                    </a:lnTo>
                    <a:lnTo>
                      <a:pt x="456" y="118"/>
                    </a:lnTo>
                    <a:lnTo>
                      <a:pt x="171" y="118"/>
                    </a:lnTo>
                    <a:lnTo>
                      <a:pt x="171" y="205"/>
                    </a:lnTo>
                    <a:lnTo>
                      <a:pt x="435" y="205"/>
                    </a:lnTo>
                    <a:lnTo>
                      <a:pt x="435" y="318"/>
                    </a:lnTo>
                    <a:lnTo>
                      <a:pt x="171" y="318"/>
                    </a:lnTo>
                    <a:lnTo>
                      <a:pt x="171" y="425"/>
                    </a:lnTo>
                    <a:lnTo>
                      <a:pt x="464" y="425"/>
                    </a:lnTo>
                    <a:lnTo>
                      <a:pt x="464" y="550"/>
                    </a:lnTo>
                    <a:lnTo>
                      <a:pt x="0" y="550"/>
                    </a:lnTo>
                    <a:lnTo>
                      <a:pt x="0" y="0"/>
                    </a:lnTo>
                    <a:close/>
                  </a:path>
                </a:pathLst>
              </a:custGeom>
              <a:solidFill>
                <a:srgbClr val="FFFFFF">
                  <a:alpha val="50000"/>
                </a:srgbClr>
              </a:solidFill>
              <a:ln w="9525">
                <a:noFill/>
                <a:round/>
                <a:headEnd/>
                <a:tailEnd/>
              </a:ln>
            </p:spPr>
            <p:txBody>
              <a:bodyPr/>
              <a:lstStyle/>
              <a:p>
                <a:endParaRPr lang="en-US"/>
              </a:p>
            </p:txBody>
          </p:sp>
          <p:sp>
            <p:nvSpPr>
              <p:cNvPr id="6257" name="Freeform 113"/>
              <p:cNvSpPr>
                <a:spLocks noChangeAspect="1" noEditPoints="1"/>
              </p:cNvSpPr>
              <p:nvPr/>
            </p:nvSpPr>
            <p:spPr bwMode="auto">
              <a:xfrm>
                <a:off x="2525" y="3336"/>
                <a:ext cx="149" cy="137"/>
              </a:xfrm>
              <a:custGeom>
                <a:avLst/>
                <a:gdLst/>
                <a:ahLst/>
                <a:cxnLst>
                  <a:cxn ang="0">
                    <a:pos x="394" y="459"/>
                  </a:cxn>
                  <a:cxn ang="0">
                    <a:pos x="199" y="459"/>
                  </a:cxn>
                  <a:cxn ang="0">
                    <a:pos x="174" y="550"/>
                  </a:cxn>
                  <a:cxn ang="0">
                    <a:pos x="0" y="550"/>
                  </a:cxn>
                  <a:cxn ang="0">
                    <a:pos x="206" y="0"/>
                  </a:cxn>
                  <a:cxn ang="0">
                    <a:pos x="391" y="0"/>
                  </a:cxn>
                  <a:cxn ang="0">
                    <a:pos x="599" y="550"/>
                  </a:cxn>
                  <a:cxn ang="0">
                    <a:pos x="420" y="550"/>
                  </a:cxn>
                  <a:cxn ang="0">
                    <a:pos x="394" y="459"/>
                  </a:cxn>
                  <a:cxn ang="0">
                    <a:pos x="358" y="341"/>
                  </a:cxn>
                  <a:cxn ang="0">
                    <a:pos x="297" y="143"/>
                  </a:cxn>
                  <a:cxn ang="0">
                    <a:pos x="237" y="341"/>
                  </a:cxn>
                  <a:cxn ang="0">
                    <a:pos x="358" y="341"/>
                  </a:cxn>
                </a:cxnLst>
                <a:rect l="0" t="0" r="r" b="b"/>
                <a:pathLst>
                  <a:path w="599" h="550">
                    <a:moveTo>
                      <a:pt x="394" y="459"/>
                    </a:moveTo>
                    <a:lnTo>
                      <a:pt x="199" y="459"/>
                    </a:lnTo>
                    <a:lnTo>
                      <a:pt x="174" y="550"/>
                    </a:lnTo>
                    <a:lnTo>
                      <a:pt x="0" y="550"/>
                    </a:lnTo>
                    <a:lnTo>
                      <a:pt x="206" y="0"/>
                    </a:lnTo>
                    <a:lnTo>
                      <a:pt x="391" y="0"/>
                    </a:lnTo>
                    <a:lnTo>
                      <a:pt x="599" y="550"/>
                    </a:lnTo>
                    <a:lnTo>
                      <a:pt x="420" y="550"/>
                    </a:lnTo>
                    <a:lnTo>
                      <a:pt x="394" y="459"/>
                    </a:lnTo>
                    <a:close/>
                    <a:moveTo>
                      <a:pt x="358" y="341"/>
                    </a:moveTo>
                    <a:lnTo>
                      <a:pt x="297" y="143"/>
                    </a:lnTo>
                    <a:lnTo>
                      <a:pt x="237" y="341"/>
                    </a:lnTo>
                    <a:lnTo>
                      <a:pt x="358" y="341"/>
                    </a:lnTo>
                    <a:close/>
                  </a:path>
                </a:pathLst>
              </a:custGeom>
              <a:solidFill>
                <a:srgbClr val="FFFFFF">
                  <a:alpha val="50000"/>
                </a:srgbClr>
              </a:solidFill>
              <a:ln w="9525">
                <a:noFill/>
                <a:round/>
                <a:headEnd/>
                <a:tailEnd/>
              </a:ln>
            </p:spPr>
            <p:txBody>
              <a:bodyPr/>
              <a:lstStyle/>
              <a:p>
                <a:endParaRPr lang="en-US"/>
              </a:p>
            </p:txBody>
          </p:sp>
          <p:sp>
            <p:nvSpPr>
              <p:cNvPr id="6258" name="Freeform 114"/>
              <p:cNvSpPr>
                <a:spLocks noChangeAspect="1"/>
              </p:cNvSpPr>
              <p:nvPr/>
            </p:nvSpPr>
            <p:spPr bwMode="auto">
              <a:xfrm>
                <a:off x="2687" y="3336"/>
                <a:ext cx="155" cy="137"/>
              </a:xfrm>
              <a:custGeom>
                <a:avLst/>
                <a:gdLst/>
                <a:ahLst/>
                <a:cxnLst>
                  <a:cxn ang="0">
                    <a:pos x="0" y="0"/>
                  </a:cxn>
                  <a:cxn ang="0">
                    <a:pos x="222" y="0"/>
                  </a:cxn>
                  <a:cxn ang="0">
                    <a:pos x="309" y="335"/>
                  </a:cxn>
                  <a:cxn ang="0">
                    <a:pos x="395" y="0"/>
                  </a:cxn>
                  <a:cxn ang="0">
                    <a:pos x="618" y="0"/>
                  </a:cxn>
                  <a:cxn ang="0">
                    <a:pos x="618" y="550"/>
                  </a:cxn>
                  <a:cxn ang="0">
                    <a:pos x="479" y="550"/>
                  </a:cxn>
                  <a:cxn ang="0">
                    <a:pos x="479" y="131"/>
                  </a:cxn>
                  <a:cxn ang="0">
                    <a:pos x="371" y="550"/>
                  </a:cxn>
                  <a:cxn ang="0">
                    <a:pos x="246" y="550"/>
                  </a:cxn>
                  <a:cxn ang="0">
                    <a:pos x="138" y="131"/>
                  </a:cxn>
                  <a:cxn ang="0">
                    <a:pos x="138" y="550"/>
                  </a:cxn>
                  <a:cxn ang="0">
                    <a:pos x="0" y="550"/>
                  </a:cxn>
                  <a:cxn ang="0">
                    <a:pos x="0" y="0"/>
                  </a:cxn>
                </a:cxnLst>
                <a:rect l="0" t="0" r="r" b="b"/>
                <a:pathLst>
                  <a:path w="618" h="550">
                    <a:moveTo>
                      <a:pt x="0" y="0"/>
                    </a:moveTo>
                    <a:lnTo>
                      <a:pt x="222" y="0"/>
                    </a:lnTo>
                    <a:lnTo>
                      <a:pt x="309" y="335"/>
                    </a:lnTo>
                    <a:lnTo>
                      <a:pt x="395" y="0"/>
                    </a:lnTo>
                    <a:lnTo>
                      <a:pt x="618" y="0"/>
                    </a:lnTo>
                    <a:lnTo>
                      <a:pt x="618" y="550"/>
                    </a:lnTo>
                    <a:lnTo>
                      <a:pt x="479" y="550"/>
                    </a:lnTo>
                    <a:lnTo>
                      <a:pt x="479" y="131"/>
                    </a:lnTo>
                    <a:lnTo>
                      <a:pt x="371" y="550"/>
                    </a:lnTo>
                    <a:lnTo>
                      <a:pt x="246" y="550"/>
                    </a:lnTo>
                    <a:lnTo>
                      <a:pt x="138" y="131"/>
                    </a:lnTo>
                    <a:lnTo>
                      <a:pt x="138" y="550"/>
                    </a:lnTo>
                    <a:lnTo>
                      <a:pt x="0" y="550"/>
                    </a:lnTo>
                    <a:lnTo>
                      <a:pt x="0" y="0"/>
                    </a:lnTo>
                    <a:close/>
                  </a:path>
                </a:pathLst>
              </a:custGeom>
              <a:solidFill>
                <a:srgbClr val="FFFFFF">
                  <a:alpha val="50000"/>
                </a:srgbClr>
              </a:solidFill>
              <a:ln w="9525">
                <a:noFill/>
                <a:round/>
                <a:headEnd/>
                <a:tailEnd/>
              </a:ln>
            </p:spPr>
            <p:txBody>
              <a:bodyPr/>
              <a:lstStyle/>
              <a:p>
                <a:endParaRPr lang="en-US"/>
              </a:p>
            </p:txBody>
          </p:sp>
          <p:sp>
            <p:nvSpPr>
              <p:cNvPr id="6259" name="Freeform 115"/>
              <p:cNvSpPr>
                <a:spLocks noChangeAspect="1" noEditPoints="1"/>
              </p:cNvSpPr>
              <p:nvPr/>
            </p:nvSpPr>
            <p:spPr bwMode="auto">
              <a:xfrm>
                <a:off x="2215" y="2770"/>
                <a:ext cx="658" cy="523"/>
              </a:xfrm>
              <a:custGeom>
                <a:avLst/>
                <a:gdLst/>
                <a:ahLst/>
                <a:cxnLst>
                  <a:cxn ang="0">
                    <a:pos x="1716" y="1771"/>
                  </a:cxn>
                  <a:cxn ang="0">
                    <a:pos x="918" y="1771"/>
                  </a:cxn>
                  <a:cxn ang="0">
                    <a:pos x="220" y="2095"/>
                  </a:cxn>
                  <a:cxn ang="0">
                    <a:pos x="75" y="1301"/>
                  </a:cxn>
                  <a:cxn ang="0">
                    <a:pos x="778" y="880"/>
                  </a:cxn>
                  <a:cxn ang="0">
                    <a:pos x="1902" y="833"/>
                  </a:cxn>
                  <a:cxn ang="0">
                    <a:pos x="2240" y="994"/>
                  </a:cxn>
                  <a:cxn ang="0">
                    <a:pos x="2072" y="1478"/>
                  </a:cxn>
                  <a:cxn ang="0">
                    <a:pos x="1598" y="1288"/>
                  </a:cxn>
                  <a:cxn ang="0">
                    <a:pos x="1486" y="671"/>
                  </a:cxn>
                  <a:cxn ang="0">
                    <a:pos x="1036" y="1288"/>
                  </a:cxn>
                  <a:cxn ang="0">
                    <a:pos x="1084" y="1187"/>
                  </a:cxn>
                  <a:cxn ang="0">
                    <a:pos x="1084" y="1187"/>
                  </a:cxn>
                  <a:cxn ang="0">
                    <a:pos x="627" y="333"/>
                  </a:cxn>
                  <a:cxn ang="0">
                    <a:pos x="701" y="373"/>
                  </a:cxn>
                  <a:cxn ang="0">
                    <a:pos x="754" y="438"/>
                  </a:cxn>
                  <a:cxn ang="0">
                    <a:pos x="778" y="518"/>
                  </a:cxn>
                  <a:cxn ang="0">
                    <a:pos x="769" y="605"/>
                  </a:cxn>
                  <a:cxn ang="0">
                    <a:pos x="731" y="679"/>
                  </a:cxn>
                  <a:cxn ang="0">
                    <a:pos x="666" y="732"/>
                  </a:cxn>
                  <a:cxn ang="0">
                    <a:pos x="584" y="756"/>
                  </a:cxn>
                  <a:cxn ang="0">
                    <a:pos x="497" y="749"/>
                  </a:cxn>
                  <a:cxn ang="0">
                    <a:pos x="425" y="708"/>
                  </a:cxn>
                  <a:cxn ang="0">
                    <a:pos x="372" y="644"/>
                  </a:cxn>
                  <a:cxn ang="0">
                    <a:pos x="346" y="563"/>
                  </a:cxn>
                  <a:cxn ang="0">
                    <a:pos x="355" y="477"/>
                  </a:cxn>
                  <a:cxn ang="0">
                    <a:pos x="395" y="403"/>
                  </a:cxn>
                  <a:cxn ang="0">
                    <a:pos x="458" y="350"/>
                  </a:cxn>
                  <a:cxn ang="0">
                    <a:pos x="540" y="325"/>
                  </a:cxn>
                  <a:cxn ang="0">
                    <a:pos x="1360" y="5"/>
                  </a:cxn>
                  <a:cxn ang="0">
                    <a:pos x="1438" y="37"/>
                  </a:cxn>
                  <a:cxn ang="0">
                    <a:pos x="1497" y="96"/>
                  </a:cxn>
                  <a:cxn ang="0">
                    <a:pos x="1530" y="173"/>
                  </a:cxn>
                  <a:cxn ang="0">
                    <a:pos x="1530" y="261"/>
                  </a:cxn>
                  <a:cxn ang="0">
                    <a:pos x="1497" y="339"/>
                  </a:cxn>
                  <a:cxn ang="0">
                    <a:pos x="1438" y="398"/>
                  </a:cxn>
                  <a:cxn ang="0">
                    <a:pos x="1360" y="430"/>
                  </a:cxn>
                  <a:cxn ang="0">
                    <a:pos x="1274" y="430"/>
                  </a:cxn>
                  <a:cxn ang="0">
                    <a:pos x="1196" y="398"/>
                  </a:cxn>
                  <a:cxn ang="0">
                    <a:pos x="1137" y="339"/>
                  </a:cxn>
                  <a:cxn ang="0">
                    <a:pos x="1104" y="261"/>
                  </a:cxn>
                  <a:cxn ang="0">
                    <a:pos x="1104" y="173"/>
                  </a:cxn>
                  <a:cxn ang="0">
                    <a:pos x="1137" y="96"/>
                  </a:cxn>
                  <a:cxn ang="0">
                    <a:pos x="1196" y="37"/>
                  </a:cxn>
                  <a:cxn ang="0">
                    <a:pos x="1274" y="5"/>
                  </a:cxn>
                  <a:cxn ang="0">
                    <a:pos x="2094" y="325"/>
                  </a:cxn>
                  <a:cxn ang="0">
                    <a:pos x="2176" y="350"/>
                  </a:cxn>
                  <a:cxn ang="0">
                    <a:pos x="2239" y="403"/>
                  </a:cxn>
                  <a:cxn ang="0">
                    <a:pos x="2279" y="477"/>
                  </a:cxn>
                  <a:cxn ang="0">
                    <a:pos x="2288" y="563"/>
                  </a:cxn>
                  <a:cxn ang="0">
                    <a:pos x="2262" y="644"/>
                  </a:cxn>
                  <a:cxn ang="0">
                    <a:pos x="2209" y="708"/>
                  </a:cxn>
                  <a:cxn ang="0">
                    <a:pos x="2135" y="749"/>
                  </a:cxn>
                  <a:cxn ang="0">
                    <a:pos x="2050" y="756"/>
                  </a:cxn>
                  <a:cxn ang="0">
                    <a:pos x="1968" y="732"/>
                  </a:cxn>
                  <a:cxn ang="0">
                    <a:pos x="1903" y="679"/>
                  </a:cxn>
                  <a:cxn ang="0">
                    <a:pos x="1865" y="605"/>
                  </a:cxn>
                  <a:cxn ang="0">
                    <a:pos x="1856" y="518"/>
                  </a:cxn>
                  <a:cxn ang="0">
                    <a:pos x="1880" y="438"/>
                  </a:cxn>
                  <a:cxn ang="0">
                    <a:pos x="1933" y="373"/>
                  </a:cxn>
                  <a:cxn ang="0">
                    <a:pos x="2007" y="333"/>
                  </a:cxn>
                </a:cxnLst>
                <a:rect l="0" t="0" r="r" b="b"/>
                <a:pathLst>
                  <a:path w="2634" h="2095">
                    <a:moveTo>
                      <a:pt x="2072" y="1478"/>
                    </a:moveTo>
                    <a:lnTo>
                      <a:pt x="1728" y="2095"/>
                    </a:lnTo>
                    <a:lnTo>
                      <a:pt x="1563" y="2095"/>
                    </a:lnTo>
                    <a:lnTo>
                      <a:pt x="1716" y="1771"/>
                    </a:lnTo>
                    <a:lnTo>
                      <a:pt x="1660" y="1771"/>
                    </a:lnTo>
                    <a:lnTo>
                      <a:pt x="1316" y="1156"/>
                    </a:lnTo>
                    <a:lnTo>
                      <a:pt x="974" y="1771"/>
                    </a:lnTo>
                    <a:lnTo>
                      <a:pt x="918" y="1771"/>
                    </a:lnTo>
                    <a:lnTo>
                      <a:pt x="1071" y="2095"/>
                    </a:lnTo>
                    <a:lnTo>
                      <a:pt x="906" y="2095"/>
                    </a:lnTo>
                    <a:lnTo>
                      <a:pt x="562" y="1478"/>
                    </a:lnTo>
                    <a:lnTo>
                      <a:pt x="220" y="2095"/>
                    </a:lnTo>
                    <a:lnTo>
                      <a:pt x="54" y="2095"/>
                    </a:lnTo>
                    <a:lnTo>
                      <a:pt x="394" y="1377"/>
                    </a:lnTo>
                    <a:lnTo>
                      <a:pt x="394" y="994"/>
                    </a:lnTo>
                    <a:lnTo>
                      <a:pt x="75" y="1301"/>
                    </a:lnTo>
                    <a:lnTo>
                      <a:pt x="0" y="1227"/>
                    </a:lnTo>
                    <a:lnTo>
                      <a:pt x="394" y="833"/>
                    </a:lnTo>
                    <a:lnTo>
                      <a:pt x="732" y="833"/>
                    </a:lnTo>
                    <a:lnTo>
                      <a:pt x="778" y="880"/>
                    </a:lnTo>
                    <a:lnTo>
                      <a:pt x="1148" y="509"/>
                    </a:lnTo>
                    <a:lnTo>
                      <a:pt x="1486" y="509"/>
                    </a:lnTo>
                    <a:lnTo>
                      <a:pt x="1856" y="880"/>
                    </a:lnTo>
                    <a:lnTo>
                      <a:pt x="1902" y="833"/>
                    </a:lnTo>
                    <a:lnTo>
                      <a:pt x="2240" y="833"/>
                    </a:lnTo>
                    <a:lnTo>
                      <a:pt x="2634" y="1227"/>
                    </a:lnTo>
                    <a:lnTo>
                      <a:pt x="2559" y="1301"/>
                    </a:lnTo>
                    <a:lnTo>
                      <a:pt x="2240" y="994"/>
                    </a:lnTo>
                    <a:lnTo>
                      <a:pt x="2240" y="1377"/>
                    </a:lnTo>
                    <a:lnTo>
                      <a:pt x="2580" y="2095"/>
                    </a:lnTo>
                    <a:lnTo>
                      <a:pt x="2414" y="2095"/>
                    </a:lnTo>
                    <a:lnTo>
                      <a:pt x="2072" y="1478"/>
                    </a:lnTo>
                    <a:close/>
                    <a:moveTo>
                      <a:pt x="1771" y="1654"/>
                    </a:moveTo>
                    <a:lnTo>
                      <a:pt x="1902" y="1377"/>
                    </a:lnTo>
                    <a:lnTo>
                      <a:pt x="1902" y="994"/>
                    </a:lnTo>
                    <a:lnTo>
                      <a:pt x="1598" y="1288"/>
                    </a:lnTo>
                    <a:lnTo>
                      <a:pt x="1771" y="1654"/>
                    </a:lnTo>
                    <a:close/>
                    <a:moveTo>
                      <a:pt x="1550" y="1187"/>
                    </a:moveTo>
                    <a:lnTo>
                      <a:pt x="1780" y="955"/>
                    </a:lnTo>
                    <a:lnTo>
                      <a:pt x="1486" y="671"/>
                    </a:lnTo>
                    <a:lnTo>
                      <a:pt x="1486" y="1054"/>
                    </a:lnTo>
                    <a:lnTo>
                      <a:pt x="1550" y="1187"/>
                    </a:lnTo>
                    <a:close/>
                    <a:moveTo>
                      <a:pt x="863" y="1654"/>
                    </a:moveTo>
                    <a:lnTo>
                      <a:pt x="1036" y="1288"/>
                    </a:lnTo>
                    <a:lnTo>
                      <a:pt x="732" y="994"/>
                    </a:lnTo>
                    <a:lnTo>
                      <a:pt x="732" y="1377"/>
                    </a:lnTo>
                    <a:lnTo>
                      <a:pt x="863" y="1654"/>
                    </a:lnTo>
                    <a:close/>
                    <a:moveTo>
                      <a:pt x="1084" y="1187"/>
                    </a:moveTo>
                    <a:lnTo>
                      <a:pt x="1148" y="1054"/>
                    </a:lnTo>
                    <a:lnTo>
                      <a:pt x="1148" y="671"/>
                    </a:lnTo>
                    <a:lnTo>
                      <a:pt x="854" y="955"/>
                    </a:lnTo>
                    <a:lnTo>
                      <a:pt x="1084" y="1187"/>
                    </a:lnTo>
                    <a:close/>
                    <a:moveTo>
                      <a:pt x="562" y="324"/>
                    </a:moveTo>
                    <a:lnTo>
                      <a:pt x="584" y="325"/>
                    </a:lnTo>
                    <a:lnTo>
                      <a:pt x="606" y="328"/>
                    </a:lnTo>
                    <a:lnTo>
                      <a:pt x="627" y="333"/>
                    </a:lnTo>
                    <a:lnTo>
                      <a:pt x="646" y="340"/>
                    </a:lnTo>
                    <a:lnTo>
                      <a:pt x="666" y="350"/>
                    </a:lnTo>
                    <a:lnTo>
                      <a:pt x="684" y="361"/>
                    </a:lnTo>
                    <a:lnTo>
                      <a:pt x="701" y="373"/>
                    </a:lnTo>
                    <a:lnTo>
                      <a:pt x="716" y="387"/>
                    </a:lnTo>
                    <a:lnTo>
                      <a:pt x="731" y="403"/>
                    </a:lnTo>
                    <a:lnTo>
                      <a:pt x="742" y="420"/>
                    </a:lnTo>
                    <a:lnTo>
                      <a:pt x="754" y="438"/>
                    </a:lnTo>
                    <a:lnTo>
                      <a:pt x="763" y="456"/>
                    </a:lnTo>
                    <a:lnTo>
                      <a:pt x="769" y="477"/>
                    </a:lnTo>
                    <a:lnTo>
                      <a:pt x="776" y="497"/>
                    </a:lnTo>
                    <a:lnTo>
                      <a:pt x="778" y="518"/>
                    </a:lnTo>
                    <a:lnTo>
                      <a:pt x="780" y="541"/>
                    </a:lnTo>
                    <a:lnTo>
                      <a:pt x="778" y="563"/>
                    </a:lnTo>
                    <a:lnTo>
                      <a:pt x="776" y="584"/>
                    </a:lnTo>
                    <a:lnTo>
                      <a:pt x="769" y="605"/>
                    </a:lnTo>
                    <a:lnTo>
                      <a:pt x="763" y="626"/>
                    </a:lnTo>
                    <a:lnTo>
                      <a:pt x="754" y="644"/>
                    </a:lnTo>
                    <a:lnTo>
                      <a:pt x="742" y="662"/>
                    </a:lnTo>
                    <a:lnTo>
                      <a:pt x="731" y="679"/>
                    </a:lnTo>
                    <a:lnTo>
                      <a:pt x="716" y="694"/>
                    </a:lnTo>
                    <a:lnTo>
                      <a:pt x="701" y="708"/>
                    </a:lnTo>
                    <a:lnTo>
                      <a:pt x="684" y="721"/>
                    </a:lnTo>
                    <a:lnTo>
                      <a:pt x="666" y="732"/>
                    </a:lnTo>
                    <a:lnTo>
                      <a:pt x="646" y="741"/>
                    </a:lnTo>
                    <a:lnTo>
                      <a:pt x="627" y="749"/>
                    </a:lnTo>
                    <a:lnTo>
                      <a:pt x="606" y="754"/>
                    </a:lnTo>
                    <a:lnTo>
                      <a:pt x="584" y="756"/>
                    </a:lnTo>
                    <a:lnTo>
                      <a:pt x="562" y="758"/>
                    </a:lnTo>
                    <a:lnTo>
                      <a:pt x="540" y="756"/>
                    </a:lnTo>
                    <a:lnTo>
                      <a:pt x="519" y="754"/>
                    </a:lnTo>
                    <a:lnTo>
                      <a:pt x="497" y="749"/>
                    </a:lnTo>
                    <a:lnTo>
                      <a:pt x="478" y="741"/>
                    </a:lnTo>
                    <a:lnTo>
                      <a:pt x="458" y="732"/>
                    </a:lnTo>
                    <a:lnTo>
                      <a:pt x="442" y="721"/>
                    </a:lnTo>
                    <a:lnTo>
                      <a:pt x="425" y="708"/>
                    </a:lnTo>
                    <a:lnTo>
                      <a:pt x="409" y="694"/>
                    </a:lnTo>
                    <a:lnTo>
                      <a:pt x="395" y="679"/>
                    </a:lnTo>
                    <a:lnTo>
                      <a:pt x="382" y="662"/>
                    </a:lnTo>
                    <a:lnTo>
                      <a:pt x="372" y="644"/>
                    </a:lnTo>
                    <a:lnTo>
                      <a:pt x="362" y="626"/>
                    </a:lnTo>
                    <a:lnTo>
                      <a:pt x="355" y="605"/>
                    </a:lnTo>
                    <a:lnTo>
                      <a:pt x="350" y="584"/>
                    </a:lnTo>
                    <a:lnTo>
                      <a:pt x="346" y="563"/>
                    </a:lnTo>
                    <a:lnTo>
                      <a:pt x="346" y="541"/>
                    </a:lnTo>
                    <a:lnTo>
                      <a:pt x="346" y="518"/>
                    </a:lnTo>
                    <a:lnTo>
                      <a:pt x="350" y="497"/>
                    </a:lnTo>
                    <a:lnTo>
                      <a:pt x="355" y="477"/>
                    </a:lnTo>
                    <a:lnTo>
                      <a:pt x="362" y="456"/>
                    </a:lnTo>
                    <a:lnTo>
                      <a:pt x="372" y="438"/>
                    </a:lnTo>
                    <a:lnTo>
                      <a:pt x="382" y="420"/>
                    </a:lnTo>
                    <a:lnTo>
                      <a:pt x="395" y="403"/>
                    </a:lnTo>
                    <a:lnTo>
                      <a:pt x="409" y="387"/>
                    </a:lnTo>
                    <a:lnTo>
                      <a:pt x="425" y="373"/>
                    </a:lnTo>
                    <a:lnTo>
                      <a:pt x="442" y="361"/>
                    </a:lnTo>
                    <a:lnTo>
                      <a:pt x="458" y="350"/>
                    </a:lnTo>
                    <a:lnTo>
                      <a:pt x="478" y="340"/>
                    </a:lnTo>
                    <a:lnTo>
                      <a:pt x="497" y="333"/>
                    </a:lnTo>
                    <a:lnTo>
                      <a:pt x="519" y="328"/>
                    </a:lnTo>
                    <a:lnTo>
                      <a:pt x="540" y="325"/>
                    </a:lnTo>
                    <a:lnTo>
                      <a:pt x="562" y="324"/>
                    </a:lnTo>
                    <a:close/>
                    <a:moveTo>
                      <a:pt x="1316" y="0"/>
                    </a:moveTo>
                    <a:lnTo>
                      <a:pt x="1340" y="1"/>
                    </a:lnTo>
                    <a:lnTo>
                      <a:pt x="1360" y="5"/>
                    </a:lnTo>
                    <a:lnTo>
                      <a:pt x="1381" y="10"/>
                    </a:lnTo>
                    <a:lnTo>
                      <a:pt x="1402" y="18"/>
                    </a:lnTo>
                    <a:lnTo>
                      <a:pt x="1420" y="27"/>
                    </a:lnTo>
                    <a:lnTo>
                      <a:pt x="1438" y="37"/>
                    </a:lnTo>
                    <a:lnTo>
                      <a:pt x="1455" y="50"/>
                    </a:lnTo>
                    <a:lnTo>
                      <a:pt x="1471" y="64"/>
                    </a:lnTo>
                    <a:lnTo>
                      <a:pt x="1485" y="79"/>
                    </a:lnTo>
                    <a:lnTo>
                      <a:pt x="1497" y="96"/>
                    </a:lnTo>
                    <a:lnTo>
                      <a:pt x="1508" y="114"/>
                    </a:lnTo>
                    <a:lnTo>
                      <a:pt x="1517" y="133"/>
                    </a:lnTo>
                    <a:lnTo>
                      <a:pt x="1525" y="153"/>
                    </a:lnTo>
                    <a:lnTo>
                      <a:pt x="1530" y="173"/>
                    </a:lnTo>
                    <a:lnTo>
                      <a:pt x="1533" y="195"/>
                    </a:lnTo>
                    <a:lnTo>
                      <a:pt x="1534" y="217"/>
                    </a:lnTo>
                    <a:lnTo>
                      <a:pt x="1533" y="239"/>
                    </a:lnTo>
                    <a:lnTo>
                      <a:pt x="1530" y="261"/>
                    </a:lnTo>
                    <a:lnTo>
                      <a:pt x="1525" y="282"/>
                    </a:lnTo>
                    <a:lnTo>
                      <a:pt x="1517" y="302"/>
                    </a:lnTo>
                    <a:lnTo>
                      <a:pt x="1508" y="321"/>
                    </a:lnTo>
                    <a:lnTo>
                      <a:pt x="1497" y="339"/>
                    </a:lnTo>
                    <a:lnTo>
                      <a:pt x="1485" y="356"/>
                    </a:lnTo>
                    <a:lnTo>
                      <a:pt x="1471" y="370"/>
                    </a:lnTo>
                    <a:lnTo>
                      <a:pt x="1455" y="385"/>
                    </a:lnTo>
                    <a:lnTo>
                      <a:pt x="1438" y="398"/>
                    </a:lnTo>
                    <a:lnTo>
                      <a:pt x="1420" y="408"/>
                    </a:lnTo>
                    <a:lnTo>
                      <a:pt x="1402" y="417"/>
                    </a:lnTo>
                    <a:lnTo>
                      <a:pt x="1381" y="425"/>
                    </a:lnTo>
                    <a:lnTo>
                      <a:pt x="1360" y="430"/>
                    </a:lnTo>
                    <a:lnTo>
                      <a:pt x="1340" y="434"/>
                    </a:lnTo>
                    <a:lnTo>
                      <a:pt x="1316" y="435"/>
                    </a:lnTo>
                    <a:lnTo>
                      <a:pt x="1294" y="434"/>
                    </a:lnTo>
                    <a:lnTo>
                      <a:pt x="1274" y="430"/>
                    </a:lnTo>
                    <a:lnTo>
                      <a:pt x="1253" y="425"/>
                    </a:lnTo>
                    <a:lnTo>
                      <a:pt x="1232" y="417"/>
                    </a:lnTo>
                    <a:lnTo>
                      <a:pt x="1214" y="408"/>
                    </a:lnTo>
                    <a:lnTo>
                      <a:pt x="1196" y="398"/>
                    </a:lnTo>
                    <a:lnTo>
                      <a:pt x="1179" y="385"/>
                    </a:lnTo>
                    <a:lnTo>
                      <a:pt x="1163" y="370"/>
                    </a:lnTo>
                    <a:lnTo>
                      <a:pt x="1149" y="356"/>
                    </a:lnTo>
                    <a:lnTo>
                      <a:pt x="1137" y="339"/>
                    </a:lnTo>
                    <a:lnTo>
                      <a:pt x="1126" y="321"/>
                    </a:lnTo>
                    <a:lnTo>
                      <a:pt x="1117" y="302"/>
                    </a:lnTo>
                    <a:lnTo>
                      <a:pt x="1109" y="282"/>
                    </a:lnTo>
                    <a:lnTo>
                      <a:pt x="1104" y="261"/>
                    </a:lnTo>
                    <a:lnTo>
                      <a:pt x="1101" y="239"/>
                    </a:lnTo>
                    <a:lnTo>
                      <a:pt x="1100" y="217"/>
                    </a:lnTo>
                    <a:lnTo>
                      <a:pt x="1101" y="195"/>
                    </a:lnTo>
                    <a:lnTo>
                      <a:pt x="1104" y="173"/>
                    </a:lnTo>
                    <a:lnTo>
                      <a:pt x="1109" y="153"/>
                    </a:lnTo>
                    <a:lnTo>
                      <a:pt x="1117" y="133"/>
                    </a:lnTo>
                    <a:lnTo>
                      <a:pt x="1126" y="114"/>
                    </a:lnTo>
                    <a:lnTo>
                      <a:pt x="1137" y="96"/>
                    </a:lnTo>
                    <a:lnTo>
                      <a:pt x="1149" y="79"/>
                    </a:lnTo>
                    <a:lnTo>
                      <a:pt x="1163" y="64"/>
                    </a:lnTo>
                    <a:lnTo>
                      <a:pt x="1179" y="50"/>
                    </a:lnTo>
                    <a:lnTo>
                      <a:pt x="1196" y="37"/>
                    </a:lnTo>
                    <a:lnTo>
                      <a:pt x="1214" y="27"/>
                    </a:lnTo>
                    <a:lnTo>
                      <a:pt x="1232" y="18"/>
                    </a:lnTo>
                    <a:lnTo>
                      <a:pt x="1253" y="10"/>
                    </a:lnTo>
                    <a:lnTo>
                      <a:pt x="1274" y="5"/>
                    </a:lnTo>
                    <a:lnTo>
                      <a:pt x="1294" y="1"/>
                    </a:lnTo>
                    <a:lnTo>
                      <a:pt x="1316" y="0"/>
                    </a:lnTo>
                    <a:close/>
                    <a:moveTo>
                      <a:pt x="2072" y="324"/>
                    </a:moveTo>
                    <a:lnTo>
                      <a:pt x="2094" y="325"/>
                    </a:lnTo>
                    <a:lnTo>
                      <a:pt x="2115" y="328"/>
                    </a:lnTo>
                    <a:lnTo>
                      <a:pt x="2135" y="333"/>
                    </a:lnTo>
                    <a:lnTo>
                      <a:pt x="2156" y="340"/>
                    </a:lnTo>
                    <a:lnTo>
                      <a:pt x="2176" y="350"/>
                    </a:lnTo>
                    <a:lnTo>
                      <a:pt x="2192" y="361"/>
                    </a:lnTo>
                    <a:lnTo>
                      <a:pt x="2209" y="373"/>
                    </a:lnTo>
                    <a:lnTo>
                      <a:pt x="2225" y="387"/>
                    </a:lnTo>
                    <a:lnTo>
                      <a:pt x="2239" y="403"/>
                    </a:lnTo>
                    <a:lnTo>
                      <a:pt x="2252" y="420"/>
                    </a:lnTo>
                    <a:lnTo>
                      <a:pt x="2262" y="438"/>
                    </a:lnTo>
                    <a:lnTo>
                      <a:pt x="2272" y="456"/>
                    </a:lnTo>
                    <a:lnTo>
                      <a:pt x="2279" y="477"/>
                    </a:lnTo>
                    <a:lnTo>
                      <a:pt x="2284" y="497"/>
                    </a:lnTo>
                    <a:lnTo>
                      <a:pt x="2288" y="518"/>
                    </a:lnTo>
                    <a:lnTo>
                      <a:pt x="2288" y="541"/>
                    </a:lnTo>
                    <a:lnTo>
                      <a:pt x="2288" y="563"/>
                    </a:lnTo>
                    <a:lnTo>
                      <a:pt x="2284" y="584"/>
                    </a:lnTo>
                    <a:lnTo>
                      <a:pt x="2279" y="605"/>
                    </a:lnTo>
                    <a:lnTo>
                      <a:pt x="2272" y="626"/>
                    </a:lnTo>
                    <a:lnTo>
                      <a:pt x="2262" y="644"/>
                    </a:lnTo>
                    <a:lnTo>
                      <a:pt x="2252" y="662"/>
                    </a:lnTo>
                    <a:lnTo>
                      <a:pt x="2239" y="679"/>
                    </a:lnTo>
                    <a:lnTo>
                      <a:pt x="2225" y="694"/>
                    </a:lnTo>
                    <a:lnTo>
                      <a:pt x="2209" y="708"/>
                    </a:lnTo>
                    <a:lnTo>
                      <a:pt x="2192" y="721"/>
                    </a:lnTo>
                    <a:lnTo>
                      <a:pt x="2176" y="732"/>
                    </a:lnTo>
                    <a:lnTo>
                      <a:pt x="2156" y="741"/>
                    </a:lnTo>
                    <a:lnTo>
                      <a:pt x="2135" y="749"/>
                    </a:lnTo>
                    <a:lnTo>
                      <a:pt x="2115" y="754"/>
                    </a:lnTo>
                    <a:lnTo>
                      <a:pt x="2094" y="756"/>
                    </a:lnTo>
                    <a:lnTo>
                      <a:pt x="2072" y="758"/>
                    </a:lnTo>
                    <a:lnTo>
                      <a:pt x="2050" y="756"/>
                    </a:lnTo>
                    <a:lnTo>
                      <a:pt x="2028" y="754"/>
                    </a:lnTo>
                    <a:lnTo>
                      <a:pt x="2007" y="749"/>
                    </a:lnTo>
                    <a:lnTo>
                      <a:pt x="1988" y="741"/>
                    </a:lnTo>
                    <a:lnTo>
                      <a:pt x="1968" y="732"/>
                    </a:lnTo>
                    <a:lnTo>
                      <a:pt x="1950" y="721"/>
                    </a:lnTo>
                    <a:lnTo>
                      <a:pt x="1933" y="708"/>
                    </a:lnTo>
                    <a:lnTo>
                      <a:pt x="1918" y="694"/>
                    </a:lnTo>
                    <a:lnTo>
                      <a:pt x="1903" y="679"/>
                    </a:lnTo>
                    <a:lnTo>
                      <a:pt x="1892" y="662"/>
                    </a:lnTo>
                    <a:lnTo>
                      <a:pt x="1880" y="644"/>
                    </a:lnTo>
                    <a:lnTo>
                      <a:pt x="1871" y="626"/>
                    </a:lnTo>
                    <a:lnTo>
                      <a:pt x="1865" y="605"/>
                    </a:lnTo>
                    <a:lnTo>
                      <a:pt x="1858" y="584"/>
                    </a:lnTo>
                    <a:lnTo>
                      <a:pt x="1856" y="563"/>
                    </a:lnTo>
                    <a:lnTo>
                      <a:pt x="1854" y="541"/>
                    </a:lnTo>
                    <a:lnTo>
                      <a:pt x="1856" y="518"/>
                    </a:lnTo>
                    <a:lnTo>
                      <a:pt x="1858" y="497"/>
                    </a:lnTo>
                    <a:lnTo>
                      <a:pt x="1865" y="477"/>
                    </a:lnTo>
                    <a:lnTo>
                      <a:pt x="1871" y="456"/>
                    </a:lnTo>
                    <a:lnTo>
                      <a:pt x="1880" y="438"/>
                    </a:lnTo>
                    <a:lnTo>
                      <a:pt x="1892" y="420"/>
                    </a:lnTo>
                    <a:lnTo>
                      <a:pt x="1903" y="403"/>
                    </a:lnTo>
                    <a:lnTo>
                      <a:pt x="1918" y="387"/>
                    </a:lnTo>
                    <a:lnTo>
                      <a:pt x="1933" y="373"/>
                    </a:lnTo>
                    <a:lnTo>
                      <a:pt x="1950" y="361"/>
                    </a:lnTo>
                    <a:lnTo>
                      <a:pt x="1968" y="350"/>
                    </a:lnTo>
                    <a:lnTo>
                      <a:pt x="1988" y="340"/>
                    </a:lnTo>
                    <a:lnTo>
                      <a:pt x="2007" y="333"/>
                    </a:lnTo>
                    <a:lnTo>
                      <a:pt x="2028" y="328"/>
                    </a:lnTo>
                    <a:lnTo>
                      <a:pt x="2050" y="325"/>
                    </a:lnTo>
                    <a:lnTo>
                      <a:pt x="2072" y="324"/>
                    </a:lnTo>
                    <a:close/>
                  </a:path>
                </a:pathLst>
              </a:custGeom>
              <a:solidFill>
                <a:srgbClr val="FFFFFF">
                  <a:alpha val="50000"/>
                </a:srgbClr>
              </a:solidFill>
              <a:ln w="9525">
                <a:noFill/>
                <a:round/>
                <a:headEnd/>
                <a:tailEnd/>
              </a:ln>
            </p:spPr>
            <p:txBody>
              <a:bodyPr/>
              <a:lstStyle/>
              <a:p>
                <a:endParaRPr lang="en-US"/>
              </a:p>
            </p:txBody>
          </p:sp>
        </p:grpSp>
        <p:grpSp>
          <p:nvGrpSpPr>
            <p:cNvPr id="6272" name="Group 128"/>
            <p:cNvGrpSpPr>
              <a:grpSpLocks noChangeAspect="1"/>
            </p:cNvGrpSpPr>
            <p:nvPr/>
          </p:nvGrpSpPr>
          <p:grpSpPr bwMode="auto">
            <a:xfrm>
              <a:off x="185" y="2952"/>
              <a:ext cx="553" cy="475"/>
              <a:chOff x="2376" y="3024"/>
              <a:chExt cx="1008" cy="864"/>
            </a:xfrm>
          </p:grpSpPr>
          <p:sp>
            <p:nvSpPr>
              <p:cNvPr id="6262" name="Freeform 118"/>
              <p:cNvSpPr>
                <a:spLocks noChangeAspect="1"/>
              </p:cNvSpPr>
              <p:nvPr/>
            </p:nvSpPr>
            <p:spPr bwMode="auto">
              <a:xfrm>
                <a:off x="2376" y="3024"/>
                <a:ext cx="1008" cy="864"/>
              </a:xfrm>
              <a:custGeom>
                <a:avLst/>
                <a:gdLst/>
                <a:ahLst/>
                <a:cxnLst>
                  <a:cxn ang="0">
                    <a:pos x="0" y="0"/>
                  </a:cxn>
                  <a:cxn ang="0">
                    <a:pos x="4032" y="0"/>
                  </a:cxn>
                  <a:cxn ang="0">
                    <a:pos x="3888" y="147"/>
                  </a:cxn>
                  <a:cxn ang="0">
                    <a:pos x="149" y="3314"/>
                  </a:cxn>
                  <a:cxn ang="0">
                    <a:pos x="0" y="3454"/>
                  </a:cxn>
                  <a:cxn ang="0">
                    <a:pos x="0" y="0"/>
                  </a:cxn>
                </a:cxnLst>
                <a:rect l="0" t="0" r="r" b="b"/>
                <a:pathLst>
                  <a:path w="4032" h="3454">
                    <a:moveTo>
                      <a:pt x="0" y="0"/>
                    </a:moveTo>
                    <a:lnTo>
                      <a:pt x="4032" y="0"/>
                    </a:lnTo>
                    <a:lnTo>
                      <a:pt x="3888" y="147"/>
                    </a:lnTo>
                    <a:lnTo>
                      <a:pt x="149" y="3314"/>
                    </a:lnTo>
                    <a:lnTo>
                      <a:pt x="0" y="3454"/>
                    </a:lnTo>
                    <a:lnTo>
                      <a:pt x="0" y="0"/>
                    </a:lnTo>
                    <a:close/>
                  </a:path>
                </a:pathLst>
              </a:custGeom>
              <a:solidFill>
                <a:srgbClr val="82A99C">
                  <a:alpha val="50000"/>
                </a:srgbClr>
              </a:solidFill>
              <a:ln w="9525">
                <a:noFill/>
                <a:round/>
                <a:headEnd/>
                <a:tailEnd/>
              </a:ln>
            </p:spPr>
            <p:txBody>
              <a:bodyPr/>
              <a:lstStyle/>
              <a:p>
                <a:endParaRPr lang="en-US"/>
              </a:p>
            </p:txBody>
          </p:sp>
          <p:sp>
            <p:nvSpPr>
              <p:cNvPr id="6263" name="Freeform 119"/>
              <p:cNvSpPr>
                <a:spLocks noChangeAspect="1"/>
              </p:cNvSpPr>
              <p:nvPr/>
            </p:nvSpPr>
            <p:spPr bwMode="auto">
              <a:xfrm>
                <a:off x="2376" y="3024"/>
                <a:ext cx="1008" cy="864"/>
              </a:xfrm>
              <a:custGeom>
                <a:avLst/>
                <a:gdLst/>
                <a:ahLst/>
                <a:cxnLst>
                  <a:cxn ang="0">
                    <a:pos x="4032" y="0"/>
                  </a:cxn>
                  <a:cxn ang="0">
                    <a:pos x="4032" y="3454"/>
                  </a:cxn>
                  <a:cxn ang="0">
                    <a:pos x="0" y="3454"/>
                  </a:cxn>
                  <a:cxn ang="0">
                    <a:pos x="149" y="3312"/>
                  </a:cxn>
                  <a:cxn ang="0">
                    <a:pos x="3891" y="146"/>
                  </a:cxn>
                  <a:cxn ang="0">
                    <a:pos x="4032" y="0"/>
                  </a:cxn>
                </a:cxnLst>
                <a:rect l="0" t="0" r="r" b="b"/>
                <a:pathLst>
                  <a:path w="4032" h="3454">
                    <a:moveTo>
                      <a:pt x="4032" y="0"/>
                    </a:moveTo>
                    <a:lnTo>
                      <a:pt x="4032" y="3454"/>
                    </a:lnTo>
                    <a:lnTo>
                      <a:pt x="0" y="3454"/>
                    </a:lnTo>
                    <a:lnTo>
                      <a:pt x="149" y="3312"/>
                    </a:lnTo>
                    <a:lnTo>
                      <a:pt x="3891" y="146"/>
                    </a:lnTo>
                    <a:lnTo>
                      <a:pt x="4032" y="0"/>
                    </a:lnTo>
                    <a:close/>
                  </a:path>
                </a:pathLst>
              </a:custGeom>
              <a:solidFill>
                <a:srgbClr val="162A29">
                  <a:alpha val="50000"/>
                </a:srgbClr>
              </a:solidFill>
              <a:ln w="9525">
                <a:noFill/>
                <a:round/>
                <a:headEnd/>
                <a:tailEnd/>
              </a:ln>
            </p:spPr>
            <p:txBody>
              <a:bodyPr/>
              <a:lstStyle/>
              <a:p>
                <a:endParaRPr lang="en-US"/>
              </a:p>
            </p:txBody>
          </p:sp>
          <p:sp>
            <p:nvSpPr>
              <p:cNvPr id="6264" name="Rectangle 120"/>
              <p:cNvSpPr>
                <a:spLocks noChangeAspect="1" noChangeArrowheads="1"/>
              </p:cNvSpPr>
              <p:nvPr/>
            </p:nvSpPr>
            <p:spPr bwMode="auto">
              <a:xfrm>
                <a:off x="2412" y="3060"/>
                <a:ext cx="936" cy="792"/>
              </a:xfrm>
              <a:prstGeom prst="rect">
                <a:avLst/>
              </a:prstGeom>
              <a:solidFill>
                <a:srgbClr val="275A53">
                  <a:alpha val="50000"/>
                </a:srgbClr>
              </a:solidFill>
              <a:ln w="9525">
                <a:noFill/>
                <a:miter lim="800000"/>
                <a:headEnd/>
                <a:tailEnd/>
              </a:ln>
            </p:spPr>
            <p:txBody>
              <a:bodyPr/>
              <a:lstStyle/>
              <a:p>
                <a:endParaRPr lang="en-US"/>
              </a:p>
            </p:txBody>
          </p:sp>
          <p:sp>
            <p:nvSpPr>
              <p:cNvPr id="6265" name="Freeform 121"/>
              <p:cNvSpPr>
                <a:spLocks noChangeAspect="1"/>
              </p:cNvSpPr>
              <p:nvPr/>
            </p:nvSpPr>
            <p:spPr bwMode="auto">
              <a:xfrm>
                <a:off x="2453" y="3684"/>
                <a:ext cx="132" cy="140"/>
              </a:xfrm>
              <a:custGeom>
                <a:avLst/>
                <a:gdLst/>
                <a:ahLst/>
                <a:cxnLst>
                  <a:cxn ang="0">
                    <a:pos x="526" y="0"/>
                  </a:cxn>
                  <a:cxn ang="0">
                    <a:pos x="525" y="352"/>
                  </a:cxn>
                  <a:cxn ang="0">
                    <a:pos x="517" y="397"/>
                  </a:cxn>
                  <a:cxn ang="0">
                    <a:pos x="503" y="441"/>
                  </a:cxn>
                  <a:cxn ang="0">
                    <a:pos x="478" y="479"/>
                  </a:cxn>
                  <a:cxn ang="0">
                    <a:pos x="447" y="510"/>
                  </a:cxn>
                  <a:cxn ang="0">
                    <a:pos x="413" y="533"/>
                  </a:cxn>
                  <a:cxn ang="0">
                    <a:pos x="382" y="545"/>
                  </a:cxn>
                  <a:cxn ang="0">
                    <a:pos x="355" y="553"/>
                  </a:cxn>
                  <a:cxn ang="0">
                    <a:pos x="310" y="558"/>
                  </a:cxn>
                  <a:cxn ang="0">
                    <a:pos x="255" y="559"/>
                  </a:cxn>
                  <a:cxn ang="0">
                    <a:pos x="212" y="557"/>
                  </a:cxn>
                  <a:cxn ang="0">
                    <a:pos x="166" y="550"/>
                  </a:cxn>
                  <a:cxn ang="0">
                    <a:pos x="127" y="540"/>
                  </a:cxn>
                  <a:cxn ang="0">
                    <a:pos x="94" y="523"/>
                  </a:cxn>
                  <a:cxn ang="0">
                    <a:pos x="65" y="498"/>
                  </a:cxn>
                  <a:cxn ang="0">
                    <a:pos x="39" y="469"/>
                  </a:cxn>
                  <a:cxn ang="0">
                    <a:pos x="20" y="438"/>
                  </a:cxn>
                  <a:cxn ang="0">
                    <a:pos x="8" y="395"/>
                  </a:cxn>
                  <a:cxn ang="0">
                    <a:pos x="0" y="349"/>
                  </a:cxn>
                  <a:cxn ang="0">
                    <a:pos x="0" y="0"/>
                  </a:cxn>
                  <a:cxn ang="0">
                    <a:pos x="168" y="335"/>
                  </a:cxn>
                  <a:cxn ang="0">
                    <a:pos x="171" y="357"/>
                  </a:cxn>
                  <a:cxn ang="0">
                    <a:pos x="175" y="375"/>
                  </a:cxn>
                  <a:cxn ang="0">
                    <a:pos x="182" y="392"/>
                  </a:cxn>
                  <a:cxn ang="0">
                    <a:pos x="194" y="406"/>
                  </a:cxn>
                  <a:cxn ang="0">
                    <a:pos x="207" y="417"/>
                  </a:cxn>
                  <a:cxn ang="0">
                    <a:pos x="223" y="425"/>
                  </a:cxn>
                  <a:cxn ang="0">
                    <a:pos x="242" y="430"/>
                  </a:cxn>
                  <a:cxn ang="0">
                    <a:pos x="263" y="431"/>
                  </a:cxn>
                  <a:cxn ang="0">
                    <a:pos x="284" y="430"/>
                  </a:cxn>
                  <a:cxn ang="0">
                    <a:pos x="302" y="425"/>
                  </a:cxn>
                  <a:cxn ang="0">
                    <a:pos x="319" y="417"/>
                  </a:cxn>
                  <a:cxn ang="0">
                    <a:pos x="332" y="406"/>
                  </a:cxn>
                  <a:cxn ang="0">
                    <a:pos x="342" y="392"/>
                  </a:cxn>
                  <a:cxn ang="0">
                    <a:pos x="350" y="377"/>
                  </a:cxn>
                  <a:cxn ang="0">
                    <a:pos x="355" y="357"/>
                  </a:cxn>
                  <a:cxn ang="0">
                    <a:pos x="356" y="335"/>
                  </a:cxn>
                </a:cxnLst>
                <a:rect l="0" t="0" r="r" b="b"/>
                <a:pathLst>
                  <a:path w="526" h="559">
                    <a:moveTo>
                      <a:pt x="356" y="0"/>
                    </a:moveTo>
                    <a:lnTo>
                      <a:pt x="526" y="0"/>
                    </a:lnTo>
                    <a:lnTo>
                      <a:pt x="526" y="327"/>
                    </a:lnTo>
                    <a:lnTo>
                      <a:pt x="525" y="352"/>
                    </a:lnTo>
                    <a:lnTo>
                      <a:pt x="522" y="375"/>
                    </a:lnTo>
                    <a:lnTo>
                      <a:pt x="517" y="397"/>
                    </a:lnTo>
                    <a:lnTo>
                      <a:pt x="510" y="419"/>
                    </a:lnTo>
                    <a:lnTo>
                      <a:pt x="503" y="441"/>
                    </a:lnTo>
                    <a:lnTo>
                      <a:pt x="491" y="461"/>
                    </a:lnTo>
                    <a:lnTo>
                      <a:pt x="478" y="479"/>
                    </a:lnTo>
                    <a:lnTo>
                      <a:pt x="464" y="496"/>
                    </a:lnTo>
                    <a:lnTo>
                      <a:pt x="447" y="510"/>
                    </a:lnTo>
                    <a:lnTo>
                      <a:pt x="430" y="523"/>
                    </a:lnTo>
                    <a:lnTo>
                      <a:pt x="413" y="533"/>
                    </a:lnTo>
                    <a:lnTo>
                      <a:pt x="395" y="541"/>
                    </a:lnTo>
                    <a:lnTo>
                      <a:pt x="382" y="545"/>
                    </a:lnTo>
                    <a:lnTo>
                      <a:pt x="369" y="549"/>
                    </a:lnTo>
                    <a:lnTo>
                      <a:pt x="355" y="553"/>
                    </a:lnTo>
                    <a:lnTo>
                      <a:pt x="341" y="555"/>
                    </a:lnTo>
                    <a:lnTo>
                      <a:pt x="310" y="558"/>
                    </a:lnTo>
                    <a:lnTo>
                      <a:pt x="276" y="559"/>
                    </a:lnTo>
                    <a:lnTo>
                      <a:pt x="255" y="559"/>
                    </a:lnTo>
                    <a:lnTo>
                      <a:pt x="234" y="558"/>
                    </a:lnTo>
                    <a:lnTo>
                      <a:pt x="212" y="557"/>
                    </a:lnTo>
                    <a:lnTo>
                      <a:pt x="189" y="554"/>
                    </a:lnTo>
                    <a:lnTo>
                      <a:pt x="166" y="550"/>
                    </a:lnTo>
                    <a:lnTo>
                      <a:pt x="145" y="545"/>
                    </a:lnTo>
                    <a:lnTo>
                      <a:pt x="127" y="540"/>
                    </a:lnTo>
                    <a:lnTo>
                      <a:pt x="110" y="532"/>
                    </a:lnTo>
                    <a:lnTo>
                      <a:pt x="94" y="523"/>
                    </a:lnTo>
                    <a:lnTo>
                      <a:pt x="79" y="511"/>
                    </a:lnTo>
                    <a:lnTo>
                      <a:pt x="65" y="498"/>
                    </a:lnTo>
                    <a:lnTo>
                      <a:pt x="52" y="484"/>
                    </a:lnTo>
                    <a:lnTo>
                      <a:pt x="39" y="469"/>
                    </a:lnTo>
                    <a:lnTo>
                      <a:pt x="28" y="453"/>
                    </a:lnTo>
                    <a:lnTo>
                      <a:pt x="20" y="438"/>
                    </a:lnTo>
                    <a:lnTo>
                      <a:pt x="15" y="421"/>
                    </a:lnTo>
                    <a:lnTo>
                      <a:pt x="8" y="395"/>
                    </a:lnTo>
                    <a:lnTo>
                      <a:pt x="4" y="371"/>
                    </a:lnTo>
                    <a:lnTo>
                      <a:pt x="0" y="349"/>
                    </a:lnTo>
                    <a:lnTo>
                      <a:pt x="0" y="327"/>
                    </a:lnTo>
                    <a:lnTo>
                      <a:pt x="0" y="0"/>
                    </a:lnTo>
                    <a:lnTo>
                      <a:pt x="168" y="0"/>
                    </a:lnTo>
                    <a:lnTo>
                      <a:pt x="168" y="335"/>
                    </a:lnTo>
                    <a:lnTo>
                      <a:pt x="170" y="347"/>
                    </a:lnTo>
                    <a:lnTo>
                      <a:pt x="171" y="357"/>
                    </a:lnTo>
                    <a:lnTo>
                      <a:pt x="172" y="366"/>
                    </a:lnTo>
                    <a:lnTo>
                      <a:pt x="175" y="375"/>
                    </a:lnTo>
                    <a:lnTo>
                      <a:pt x="179" y="384"/>
                    </a:lnTo>
                    <a:lnTo>
                      <a:pt x="182" y="392"/>
                    </a:lnTo>
                    <a:lnTo>
                      <a:pt x="188" y="400"/>
                    </a:lnTo>
                    <a:lnTo>
                      <a:pt x="194" y="406"/>
                    </a:lnTo>
                    <a:lnTo>
                      <a:pt x="201" y="412"/>
                    </a:lnTo>
                    <a:lnTo>
                      <a:pt x="207" y="417"/>
                    </a:lnTo>
                    <a:lnTo>
                      <a:pt x="215" y="422"/>
                    </a:lnTo>
                    <a:lnTo>
                      <a:pt x="223" y="425"/>
                    </a:lnTo>
                    <a:lnTo>
                      <a:pt x="232" y="427"/>
                    </a:lnTo>
                    <a:lnTo>
                      <a:pt x="242" y="430"/>
                    </a:lnTo>
                    <a:lnTo>
                      <a:pt x="252" y="431"/>
                    </a:lnTo>
                    <a:lnTo>
                      <a:pt x="263" y="431"/>
                    </a:lnTo>
                    <a:lnTo>
                      <a:pt x="273" y="431"/>
                    </a:lnTo>
                    <a:lnTo>
                      <a:pt x="284" y="430"/>
                    </a:lnTo>
                    <a:lnTo>
                      <a:pt x="293" y="429"/>
                    </a:lnTo>
                    <a:lnTo>
                      <a:pt x="302" y="425"/>
                    </a:lnTo>
                    <a:lnTo>
                      <a:pt x="311" y="422"/>
                    </a:lnTo>
                    <a:lnTo>
                      <a:pt x="319" y="417"/>
                    </a:lnTo>
                    <a:lnTo>
                      <a:pt x="325" y="412"/>
                    </a:lnTo>
                    <a:lnTo>
                      <a:pt x="332" y="406"/>
                    </a:lnTo>
                    <a:lnTo>
                      <a:pt x="338" y="400"/>
                    </a:lnTo>
                    <a:lnTo>
                      <a:pt x="342" y="392"/>
                    </a:lnTo>
                    <a:lnTo>
                      <a:pt x="347" y="384"/>
                    </a:lnTo>
                    <a:lnTo>
                      <a:pt x="350" y="377"/>
                    </a:lnTo>
                    <a:lnTo>
                      <a:pt x="354" y="368"/>
                    </a:lnTo>
                    <a:lnTo>
                      <a:pt x="355" y="357"/>
                    </a:lnTo>
                    <a:lnTo>
                      <a:pt x="356" y="347"/>
                    </a:lnTo>
                    <a:lnTo>
                      <a:pt x="356" y="335"/>
                    </a:lnTo>
                    <a:lnTo>
                      <a:pt x="356" y="0"/>
                    </a:lnTo>
                    <a:close/>
                  </a:path>
                </a:pathLst>
              </a:custGeom>
              <a:solidFill>
                <a:srgbClr val="FFFFFF">
                  <a:alpha val="50000"/>
                </a:srgbClr>
              </a:solidFill>
              <a:ln w="9525">
                <a:noFill/>
                <a:round/>
                <a:headEnd/>
                <a:tailEnd/>
              </a:ln>
            </p:spPr>
            <p:txBody>
              <a:bodyPr/>
              <a:lstStyle/>
              <a:p>
                <a:endParaRPr lang="en-US"/>
              </a:p>
            </p:txBody>
          </p:sp>
          <p:sp>
            <p:nvSpPr>
              <p:cNvPr id="6266" name="Freeform 122"/>
              <p:cNvSpPr>
                <a:spLocks noChangeAspect="1"/>
              </p:cNvSpPr>
              <p:nvPr/>
            </p:nvSpPr>
            <p:spPr bwMode="auto">
              <a:xfrm>
                <a:off x="2614" y="3684"/>
                <a:ext cx="131" cy="137"/>
              </a:xfrm>
              <a:custGeom>
                <a:avLst/>
                <a:gdLst/>
                <a:ahLst/>
                <a:cxnLst>
                  <a:cxn ang="0">
                    <a:pos x="0" y="0"/>
                  </a:cxn>
                  <a:cxn ang="0">
                    <a:pos x="158" y="0"/>
                  </a:cxn>
                  <a:cxn ang="0">
                    <a:pos x="365" y="304"/>
                  </a:cxn>
                  <a:cxn ang="0">
                    <a:pos x="365" y="0"/>
                  </a:cxn>
                  <a:cxn ang="0">
                    <a:pos x="525" y="0"/>
                  </a:cxn>
                  <a:cxn ang="0">
                    <a:pos x="525" y="550"/>
                  </a:cxn>
                  <a:cxn ang="0">
                    <a:pos x="365" y="550"/>
                  </a:cxn>
                  <a:cxn ang="0">
                    <a:pos x="159" y="248"/>
                  </a:cxn>
                  <a:cxn ang="0">
                    <a:pos x="159" y="550"/>
                  </a:cxn>
                  <a:cxn ang="0">
                    <a:pos x="0" y="550"/>
                  </a:cxn>
                  <a:cxn ang="0">
                    <a:pos x="0" y="0"/>
                  </a:cxn>
                </a:cxnLst>
                <a:rect l="0" t="0" r="r" b="b"/>
                <a:pathLst>
                  <a:path w="525" h="550">
                    <a:moveTo>
                      <a:pt x="0" y="0"/>
                    </a:moveTo>
                    <a:lnTo>
                      <a:pt x="158" y="0"/>
                    </a:lnTo>
                    <a:lnTo>
                      <a:pt x="365" y="304"/>
                    </a:lnTo>
                    <a:lnTo>
                      <a:pt x="365" y="0"/>
                    </a:lnTo>
                    <a:lnTo>
                      <a:pt x="525" y="0"/>
                    </a:lnTo>
                    <a:lnTo>
                      <a:pt x="525" y="550"/>
                    </a:lnTo>
                    <a:lnTo>
                      <a:pt x="365" y="550"/>
                    </a:lnTo>
                    <a:lnTo>
                      <a:pt x="159" y="248"/>
                    </a:lnTo>
                    <a:lnTo>
                      <a:pt x="159" y="550"/>
                    </a:lnTo>
                    <a:lnTo>
                      <a:pt x="0" y="550"/>
                    </a:lnTo>
                    <a:lnTo>
                      <a:pt x="0" y="0"/>
                    </a:lnTo>
                    <a:close/>
                  </a:path>
                </a:pathLst>
              </a:custGeom>
              <a:solidFill>
                <a:srgbClr val="FFFFFF">
                  <a:alpha val="50000"/>
                </a:srgbClr>
              </a:solidFill>
              <a:ln w="9525">
                <a:noFill/>
                <a:round/>
                <a:headEnd/>
                <a:tailEnd/>
              </a:ln>
            </p:spPr>
            <p:txBody>
              <a:bodyPr/>
              <a:lstStyle/>
              <a:p>
                <a:endParaRPr lang="en-US"/>
              </a:p>
            </p:txBody>
          </p:sp>
          <p:sp>
            <p:nvSpPr>
              <p:cNvPr id="6267" name="Freeform 123"/>
              <p:cNvSpPr>
                <a:spLocks noChangeAspect="1" noEditPoints="1"/>
              </p:cNvSpPr>
              <p:nvPr/>
            </p:nvSpPr>
            <p:spPr bwMode="auto">
              <a:xfrm>
                <a:off x="2773" y="3684"/>
                <a:ext cx="117" cy="137"/>
              </a:xfrm>
              <a:custGeom>
                <a:avLst/>
                <a:gdLst/>
                <a:ahLst/>
                <a:cxnLst>
                  <a:cxn ang="0">
                    <a:pos x="282" y="0"/>
                  </a:cxn>
                  <a:cxn ang="0">
                    <a:pos x="325" y="4"/>
                  </a:cxn>
                  <a:cxn ang="0">
                    <a:pos x="363" y="11"/>
                  </a:cxn>
                  <a:cxn ang="0">
                    <a:pos x="394" y="26"/>
                  </a:cxn>
                  <a:cxn ang="0">
                    <a:pos x="420" y="44"/>
                  </a:cxn>
                  <a:cxn ang="0">
                    <a:pos x="440" y="68"/>
                  </a:cxn>
                  <a:cxn ang="0">
                    <a:pos x="455" y="97"/>
                  </a:cxn>
                  <a:cxn ang="0">
                    <a:pos x="464" y="130"/>
                  </a:cxn>
                  <a:cxn ang="0">
                    <a:pos x="466" y="169"/>
                  </a:cxn>
                  <a:cxn ang="0">
                    <a:pos x="462" y="208"/>
                  </a:cxn>
                  <a:cxn ang="0">
                    <a:pos x="453" y="243"/>
                  </a:cxn>
                  <a:cxn ang="0">
                    <a:pos x="438" y="273"/>
                  </a:cxn>
                  <a:cxn ang="0">
                    <a:pos x="416" y="299"/>
                  </a:cxn>
                  <a:cxn ang="0">
                    <a:pos x="387" y="320"/>
                  </a:cxn>
                  <a:cxn ang="0">
                    <a:pos x="352" y="334"/>
                  </a:cxn>
                  <a:cxn ang="0">
                    <a:pos x="311" y="343"/>
                  </a:cxn>
                  <a:cxn ang="0">
                    <a:pos x="263" y="346"/>
                  </a:cxn>
                  <a:cxn ang="0">
                    <a:pos x="171" y="550"/>
                  </a:cxn>
                  <a:cxn ang="0">
                    <a:pos x="0" y="0"/>
                  </a:cxn>
                  <a:cxn ang="0">
                    <a:pos x="212" y="234"/>
                  </a:cxn>
                  <a:cxn ang="0">
                    <a:pos x="254" y="230"/>
                  </a:cxn>
                  <a:cxn ang="0">
                    <a:pos x="269" y="225"/>
                  </a:cxn>
                  <a:cxn ang="0">
                    <a:pos x="281" y="217"/>
                  </a:cxn>
                  <a:cxn ang="0">
                    <a:pos x="290" y="208"/>
                  </a:cxn>
                  <a:cxn ang="0">
                    <a:pos x="295" y="198"/>
                  </a:cxn>
                  <a:cxn ang="0">
                    <a:pos x="299" y="186"/>
                  </a:cxn>
                  <a:cxn ang="0">
                    <a:pos x="300" y="173"/>
                  </a:cxn>
                  <a:cxn ang="0">
                    <a:pos x="296" y="150"/>
                  </a:cxn>
                  <a:cxn ang="0">
                    <a:pos x="283" y="130"/>
                  </a:cxn>
                  <a:cxn ang="0">
                    <a:pos x="273" y="123"/>
                  </a:cxn>
                  <a:cxn ang="0">
                    <a:pos x="259" y="116"/>
                  </a:cxn>
                  <a:cxn ang="0">
                    <a:pos x="241" y="114"/>
                  </a:cxn>
                  <a:cxn ang="0">
                    <a:pos x="219" y="112"/>
                  </a:cxn>
                  <a:cxn ang="0">
                    <a:pos x="171" y="234"/>
                  </a:cxn>
                </a:cxnLst>
                <a:rect l="0" t="0" r="r" b="b"/>
                <a:pathLst>
                  <a:path w="466" h="550">
                    <a:moveTo>
                      <a:pt x="0" y="0"/>
                    </a:moveTo>
                    <a:lnTo>
                      <a:pt x="282" y="0"/>
                    </a:lnTo>
                    <a:lnTo>
                      <a:pt x="304" y="1"/>
                    </a:lnTo>
                    <a:lnTo>
                      <a:pt x="325" y="4"/>
                    </a:lnTo>
                    <a:lnTo>
                      <a:pt x="344" y="6"/>
                    </a:lnTo>
                    <a:lnTo>
                      <a:pt x="363" y="11"/>
                    </a:lnTo>
                    <a:lnTo>
                      <a:pt x="379" y="18"/>
                    </a:lnTo>
                    <a:lnTo>
                      <a:pt x="394" y="26"/>
                    </a:lnTo>
                    <a:lnTo>
                      <a:pt x="408" y="33"/>
                    </a:lnTo>
                    <a:lnTo>
                      <a:pt x="420" y="44"/>
                    </a:lnTo>
                    <a:lnTo>
                      <a:pt x="431" y="55"/>
                    </a:lnTo>
                    <a:lnTo>
                      <a:pt x="440" y="68"/>
                    </a:lnTo>
                    <a:lnTo>
                      <a:pt x="448" y="83"/>
                    </a:lnTo>
                    <a:lnTo>
                      <a:pt x="455" y="97"/>
                    </a:lnTo>
                    <a:lnTo>
                      <a:pt x="460" y="114"/>
                    </a:lnTo>
                    <a:lnTo>
                      <a:pt x="464" y="130"/>
                    </a:lnTo>
                    <a:lnTo>
                      <a:pt x="465" y="150"/>
                    </a:lnTo>
                    <a:lnTo>
                      <a:pt x="466" y="169"/>
                    </a:lnTo>
                    <a:lnTo>
                      <a:pt x="465" y="189"/>
                    </a:lnTo>
                    <a:lnTo>
                      <a:pt x="462" y="208"/>
                    </a:lnTo>
                    <a:lnTo>
                      <a:pt x="458" y="226"/>
                    </a:lnTo>
                    <a:lnTo>
                      <a:pt x="453" y="243"/>
                    </a:lnTo>
                    <a:lnTo>
                      <a:pt x="447" y="259"/>
                    </a:lnTo>
                    <a:lnTo>
                      <a:pt x="438" y="273"/>
                    </a:lnTo>
                    <a:lnTo>
                      <a:pt x="427" y="287"/>
                    </a:lnTo>
                    <a:lnTo>
                      <a:pt x="416" y="299"/>
                    </a:lnTo>
                    <a:lnTo>
                      <a:pt x="403" y="311"/>
                    </a:lnTo>
                    <a:lnTo>
                      <a:pt x="387" y="320"/>
                    </a:lnTo>
                    <a:lnTo>
                      <a:pt x="370" y="327"/>
                    </a:lnTo>
                    <a:lnTo>
                      <a:pt x="352" y="334"/>
                    </a:lnTo>
                    <a:lnTo>
                      <a:pt x="333" y="339"/>
                    </a:lnTo>
                    <a:lnTo>
                      <a:pt x="311" y="343"/>
                    </a:lnTo>
                    <a:lnTo>
                      <a:pt x="287" y="346"/>
                    </a:lnTo>
                    <a:lnTo>
                      <a:pt x="263" y="346"/>
                    </a:lnTo>
                    <a:lnTo>
                      <a:pt x="171" y="346"/>
                    </a:lnTo>
                    <a:lnTo>
                      <a:pt x="171" y="550"/>
                    </a:lnTo>
                    <a:lnTo>
                      <a:pt x="0" y="550"/>
                    </a:lnTo>
                    <a:lnTo>
                      <a:pt x="0" y="0"/>
                    </a:lnTo>
                    <a:close/>
                    <a:moveTo>
                      <a:pt x="171" y="234"/>
                    </a:moveTo>
                    <a:lnTo>
                      <a:pt x="212" y="234"/>
                    </a:lnTo>
                    <a:lnTo>
                      <a:pt x="234" y="233"/>
                    </a:lnTo>
                    <a:lnTo>
                      <a:pt x="254" y="230"/>
                    </a:lnTo>
                    <a:lnTo>
                      <a:pt x="261" y="228"/>
                    </a:lnTo>
                    <a:lnTo>
                      <a:pt x="269" y="225"/>
                    </a:lnTo>
                    <a:lnTo>
                      <a:pt x="276" y="221"/>
                    </a:lnTo>
                    <a:lnTo>
                      <a:pt x="281" y="217"/>
                    </a:lnTo>
                    <a:lnTo>
                      <a:pt x="285" y="213"/>
                    </a:lnTo>
                    <a:lnTo>
                      <a:pt x="290" y="208"/>
                    </a:lnTo>
                    <a:lnTo>
                      <a:pt x="293" y="203"/>
                    </a:lnTo>
                    <a:lnTo>
                      <a:pt x="295" y="198"/>
                    </a:lnTo>
                    <a:lnTo>
                      <a:pt x="298" y="193"/>
                    </a:lnTo>
                    <a:lnTo>
                      <a:pt x="299" y="186"/>
                    </a:lnTo>
                    <a:lnTo>
                      <a:pt x="300" y="180"/>
                    </a:lnTo>
                    <a:lnTo>
                      <a:pt x="300" y="173"/>
                    </a:lnTo>
                    <a:lnTo>
                      <a:pt x="299" y="162"/>
                    </a:lnTo>
                    <a:lnTo>
                      <a:pt x="296" y="150"/>
                    </a:lnTo>
                    <a:lnTo>
                      <a:pt x="291" y="140"/>
                    </a:lnTo>
                    <a:lnTo>
                      <a:pt x="283" y="130"/>
                    </a:lnTo>
                    <a:lnTo>
                      <a:pt x="278" y="125"/>
                    </a:lnTo>
                    <a:lnTo>
                      <a:pt x="273" y="123"/>
                    </a:lnTo>
                    <a:lnTo>
                      <a:pt x="267" y="119"/>
                    </a:lnTo>
                    <a:lnTo>
                      <a:pt x="259" y="116"/>
                    </a:lnTo>
                    <a:lnTo>
                      <a:pt x="250" y="115"/>
                    </a:lnTo>
                    <a:lnTo>
                      <a:pt x="241" y="114"/>
                    </a:lnTo>
                    <a:lnTo>
                      <a:pt x="230" y="112"/>
                    </a:lnTo>
                    <a:lnTo>
                      <a:pt x="219" y="112"/>
                    </a:lnTo>
                    <a:lnTo>
                      <a:pt x="171" y="112"/>
                    </a:lnTo>
                    <a:lnTo>
                      <a:pt x="171" y="234"/>
                    </a:lnTo>
                    <a:close/>
                  </a:path>
                </a:pathLst>
              </a:custGeom>
              <a:solidFill>
                <a:srgbClr val="FFFFFF">
                  <a:alpha val="50000"/>
                </a:srgbClr>
              </a:solidFill>
              <a:ln w="9525">
                <a:noFill/>
                <a:round/>
                <a:headEnd/>
                <a:tailEnd/>
              </a:ln>
            </p:spPr>
            <p:txBody>
              <a:bodyPr/>
              <a:lstStyle/>
              <a:p>
                <a:endParaRPr lang="en-US"/>
              </a:p>
            </p:txBody>
          </p:sp>
          <p:sp>
            <p:nvSpPr>
              <p:cNvPr id="6268" name="Freeform 124"/>
              <p:cNvSpPr>
                <a:spLocks noChangeAspect="1" noEditPoints="1"/>
              </p:cNvSpPr>
              <p:nvPr/>
            </p:nvSpPr>
            <p:spPr bwMode="auto">
              <a:xfrm>
                <a:off x="2912" y="3684"/>
                <a:ext cx="135" cy="137"/>
              </a:xfrm>
              <a:custGeom>
                <a:avLst/>
                <a:gdLst/>
                <a:ahLst/>
                <a:cxnLst>
                  <a:cxn ang="0">
                    <a:pos x="0" y="0"/>
                  </a:cxn>
                  <a:cxn ang="0">
                    <a:pos x="320" y="1"/>
                  </a:cxn>
                  <a:cxn ang="0">
                    <a:pos x="381" y="7"/>
                  </a:cxn>
                  <a:cxn ang="0">
                    <a:pos x="413" y="18"/>
                  </a:cxn>
                  <a:cxn ang="0">
                    <a:pos x="433" y="27"/>
                  </a:cxn>
                  <a:cxn ang="0">
                    <a:pos x="450" y="40"/>
                  </a:cxn>
                  <a:cxn ang="0">
                    <a:pos x="464" y="55"/>
                  </a:cxn>
                  <a:cxn ang="0">
                    <a:pos x="477" y="73"/>
                  </a:cxn>
                  <a:cxn ang="0">
                    <a:pos x="486" y="93"/>
                  </a:cxn>
                  <a:cxn ang="0">
                    <a:pos x="492" y="116"/>
                  </a:cxn>
                  <a:cxn ang="0">
                    <a:pos x="496" y="140"/>
                  </a:cxn>
                  <a:cxn ang="0">
                    <a:pos x="496" y="164"/>
                  </a:cxn>
                  <a:cxn ang="0">
                    <a:pos x="494" y="185"/>
                  </a:cxn>
                  <a:cxn ang="0">
                    <a:pos x="489" y="206"/>
                  </a:cxn>
                  <a:cxn ang="0">
                    <a:pos x="481" y="224"/>
                  </a:cxn>
                  <a:cxn ang="0">
                    <a:pos x="467" y="247"/>
                  </a:cxn>
                  <a:cxn ang="0">
                    <a:pos x="439" y="274"/>
                  </a:cxn>
                  <a:cxn ang="0">
                    <a:pos x="411" y="292"/>
                  </a:cxn>
                  <a:cxn ang="0">
                    <a:pos x="381" y="303"/>
                  </a:cxn>
                  <a:cxn ang="0">
                    <a:pos x="377" y="312"/>
                  </a:cxn>
                  <a:cxn ang="0">
                    <a:pos x="400" y="322"/>
                  </a:cxn>
                  <a:cxn ang="0">
                    <a:pos x="420" y="338"/>
                  </a:cxn>
                  <a:cxn ang="0">
                    <a:pos x="450" y="375"/>
                  </a:cxn>
                  <a:cxn ang="0">
                    <a:pos x="540" y="550"/>
                  </a:cxn>
                  <a:cxn ang="0">
                    <a:pos x="258" y="382"/>
                  </a:cxn>
                  <a:cxn ang="0">
                    <a:pos x="242" y="355"/>
                  </a:cxn>
                  <a:cxn ang="0">
                    <a:pos x="227" y="339"/>
                  </a:cxn>
                  <a:cxn ang="0">
                    <a:pos x="207" y="330"/>
                  </a:cxn>
                  <a:cxn ang="0">
                    <a:pos x="185" y="327"/>
                  </a:cxn>
                  <a:cxn ang="0">
                    <a:pos x="171" y="550"/>
                  </a:cxn>
                  <a:cxn ang="0">
                    <a:pos x="171" y="222"/>
                  </a:cxn>
                  <a:cxn ang="0">
                    <a:pos x="250" y="222"/>
                  </a:cxn>
                  <a:cxn ang="0">
                    <a:pos x="272" y="219"/>
                  </a:cxn>
                  <a:cxn ang="0">
                    <a:pos x="295" y="213"/>
                  </a:cxn>
                  <a:cxn ang="0">
                    <a:pos x="310" y="204"/>
                  </a:cxn>
                  <a:cxn ang="0">
                    <a:pos x="320" y="191"/>
                  </a:cxn>
                  <a:cxn ang="0">
                    <a:pos x="325" y="175"/>
                  </a:cxn>
                  <a:cxn ang="0">
                    <a:pos x="324" y="154"/>
                  </a:cxn>
                  <a:cxn ang="0">
                    <a:pos x="319" y="138"/>
                  </a:cxn>
                  <a:cxn ang="0">
                    <a:pos x="312" y="129"/>
                  </a:cxn>
                  <a:cxn ang="0">
                    <a:pos x="305" y="123"/>
                  </a:cxn>
                  <a:cxn ang="0">
                    <a:pos x="292" y="116"/>
                  </a:cxn>
                  <a:cxn ang="0">
                    <a:pos x="267" y="112"/>
                  </a:cxn>
                  <a:cxn ang="0">
                    <a:pos x="171" y="111"/>
                  </a:cxn>
                </a:cxnLst>
                <a:rect l="0" t="0" r="r" b="b"/>
                <a:pathLst>
                  <a:path w="540" h="550">
                    <a:moveTo>
                      <a:pt x="0" y="550"/>
                    </a:moveTo>
                    <a:lnTo>
                      <a:pt x="0" y="0"/>
                    </a:lnTo>
                    <a:lnTo>
                      <a:pt x="284" y="0"/>
                    </a:lnTo>
                    <a:lnTo>
                      <a:pt x="320" y="1"/>
                    </a:lnTo>
                    <a:lnTo>
                      <a:pt x="352" y="4"/>
                    </a:lnTo>
                    <a:lnTo>
                      <a:pt x="381" y="7"/>
                    </a:lnTo>
                    <a:lnTo>
                      <a:pt x="403" y="14"/>
                    </a:lnTo>
                    <a:lnTo>
                      <a:pt x="413" y="18"/>
                    </a:lnTo>
                    <a:lnTo>
                      <a:pt x="424" y="22"/>
                    </a:lnTo>
                    <a:lnTo>
                      <a:pt x="433" y="27"/>
                    </a:lnTo>
                    <a:lnTo>
                      <a:pt x="441" y="33"/>
                    </a:lnTo>
                    <a:lnTo>
                      <a:pt x="450" y="40"/>
                    </a:lnTo>
                    <a:lnTo>
                      <a:pt x="457" y="48"/>
                    </a:lnTo>
                    <a:lnTo>
                      <a:pt x="464" y="55"/>
                    </a:lnTo>
                    <a:lnTo>
                      <a:pt x="470" y="64"/>
                    </a:lnTo>
                    <a:lnTo>
                      <a:pt x="477" y="73"/>
                    </a:lnTo>
                    <a:lnTo>
                      <a:pt x="482" y="83"/>
                    </a:lnTo>
                    <a:lnTo>
                      <a:pt x="486" y="93"/>
                    </a:lnTo>
                    <a:lnTo>
                      <a:pt x="490" y="105"/>
                    </a:lnTo>
                    <a:lnTo>
                      <a:pt x="492" y="116"/>
                    </a:lnTo>
                    <a:lnTo>
                      <a:pt x="495" y="128"/>
                    </a:lnTo>
                    <a:lnTo>
                      <a:pt x="496" y="140"/>
                    </a:lnTo>
                    <a:lnTo>
                      <a:pt x="496" y="153"/>
                    </a:lnTo>
                    <a:lnTo>
                      <a:pt x="496" y="164"/>
                    </a:lnTo>
                    <a:lnTo>
                      <a:pt x="495" y="175"/>
                    </a:lnTo>
                    <a:lnTo>
                      <a:pt x="494" y="185"/>
                    </a:lnTo>
                    <a:lnTo>
                      <a:pt x="491" y="195"/>
                    </a:lnTo>
                    <a:lnTo>
                      <a:pt x="489" y="206"/>
                    </a:lnTo>
                    <a:lnTo>
                      <a:pt x="485" y="215"/>
                    </a:lnTo>
                    <a:lnTo>
                      <a:pt x="481" y="224"/>
                    </a:lnTo>
                    <a:lnTo>
                      <a:pt x="477" y="232"/>
                    </a:lnTo>
                    <a:lnTo>
                      <a:pt x="467" y="247"/>
                    </a:lnTo>
                    <a:lnTo>
                      <a:pt x="454" y="261"/>
                    </a:lnTo>
                    <a:lnTo>
                      <a:pt x="439" y="274"/>
                    </a:lnTo>
                    <a:lnTo>
                      <a:pt x="424" y="286"/>
                    </a:lnTo>
                    <a:lnTo>
                      <a:pt x="411" y="292"/>
                    </a:lnTo>
                    <a:lnTo>
                      <a:pt x="398" y="298"/>
                    </a:lnTo>
                    <a:lnTo>
                      <a:pt x="381" y="303"/>
                    </a:lnTo>
                    <a:lnTo>
                      <a:pt x="364" y="307"/>
                    </a:lnTo>
                    <a:lnTo>
                      <a:pt x="377" y="312"/>
                    </a:lnTo>
                    <a:lnTo>
                      <a:pt x="390" y="317"/>
                    </a:lnTo>
                    <a:lnTo>
                      <a:pt x="400" y="322"/>
                    </a:lnTo>
                    <a:lnTo>
                      <a:pt x="408" y="327"/>
                    </a:lnTo>
                    <a:lnTo>
                      <a:pt x="420" y="338"/>
                    </a:lnTo>
                    <a:lnTo>
                      <a:pt x="435" y="356"/>
                    </a:lnTo>
                    <a:lnTo>
                      <a:pt x="450" y="375"/>
                    </a:lnTo>
                    <a:lnTo>
                      <a:pt x="459" y="391"/>
                    </a:lnTo>
                    <a:lnTo>
                      <a:pt x="540" y="550"/>
                    </a:lnTo>
                    <a:lnTo>
                      <a:pt x="349" y="550"/>
                    </a:lnTo>
                    <a:lnTo>
                      <a:pt x="258" y="382"/>
                    </a:lnTo>
                    <a:lnTo>
                      <a:pt x="250" y="368"/>
                    </a:lnTo>
                    <a:lnTo>
                      <a:pt x="242" y="355"/>
                    </a:lnTo>
                    <a:lnTo>
                      <a:pt x="235" y="346"/>
                    </a:lnTo>
                    <a:lnTo>
                      <a:pt x="227" y="339"/>
                    </a:lnTo>
                    <a:lnTo>
                      <a:pt x="218" y="334"/>
                    </a:lnTo>
                    <a:lnTo>
                      <a:pt x="207" y="330"/>
                    </a:lnTo>
                    <a:lnTo>
                      <a:pt x="197" y="327"/>
                    </a:lnTo>
                    <a:lnTo>
                      <a:pt x="185" y="327"/>
                    </a:lnTo>
                    <a:lnTo>
                      <a:pt x="171" y="327"/>
                    </a:lnTo>
                    <a:lnTo>
                      <a:pt x="171" y="550"/>
                    </a:lnTo>
                    <a:lnTo>
                      <a:pt x="0" y="550"/>
                    </a:lnTo>
                    <a:close/>
                    <a:moveTo>
                      <a:pt x="171" y="222"/>
                    </a:moveTo>
                    <a:lnTo>
                      <a:pt x="242" y="222"/>
                    </a:lnTo>
                    <a:lnTo>
                      <a:pt x="250" y="222"/>
                    </a:lnTo>
                    <a:lnTo>
                      <a:pt x="259" y="221"/>
                    </a:lnTo>
                    <a:lnTo>
                      <a:pt x="272" y="219"/>
                    </a:lnTo>
                    <a:lnTo>
                      <a:pt x="288" y="216"/>
                    </a:lnTo>
                    <a:lnTo>
                      <a:pt x="295" y="213"/>
                    </a:lnTo>
                    <a:lnTo>
                      <a:pt x="303" y="210"/>
                    </a:lnTo>
                    <a:lnTo>
                      <a:pt x="310" y="204"/>
                    </a:lnTo>
                    <a:lnTo>
                      <a:pt x="315" y="198"/>
                    </a:lnTo>
                    <a:lnTo>
                      <a:pt x="320" y="191"/>
                    </a:lnTo>
                    <a:lnTo>
                      <a:pt x="323" y="184"/>
                    </a:lnTo>
                    <a:lnTo>
                      <a:pt x="325" y="175"/>
                    </a:lnTo>
                    <a:lnTo>
                      <a:pt x="325" y="167"/>
                    </a:lnTo>
                    <a:lnTo>
                      <a:pt x="324" y="154"/>
                    </a:lnTo>
                    <a:lnTo>
                      <a:pt x="321" y="143"/>
                    </a:lnTo>
                    <a:lnTo>
                      <a:pt x="319" y="138"/>
                    </a:lnTo>
                    <a:lnTo>
                      <a:pt x="316" y="133"/>
                    </a:lnTo>
                    <a:lnTo>
                      <a:pt x="312" y="129"/>
                    </a:lnTo>
                    <a:lnTo>
                      <a:pt x="308" y="125"/>
                    </a:lnTo>
                    <a:lnTo>
                      <a:pt x="305" y="123"/>
                    </a:lnTo>
                    <a:lnTo>
                      <a:pt x="298" y="119"/>
                    </a:lnTo>
                    <a:lnTo>
                      <a:pt x="292" y="116"/>
                    </a:lnTo>
                    <a:lnTo>
                      <a:pt x="285" y="115"/>
                    </a:lnTo>
                    <a:lnTo>
                      <a:pt x="267" y="112"/>
                    </a:lnTo>
                    <a:lnTo>
                      <a:pt x="245" y="111"/>
                    </a:lnTo>
                    <a:lnTo>
                      <a:pt x="171" y="111"/>
                    </a:lnTo>
                    <a:lnTo>
                      <a:pt x="171" y="222"/>
                    </a:lnTo>
                    <a:close/>
                  </a:path>
                </a:pathLst>
              </a:custGeom>
              <a:solidFill>
                <a:srgbClr val="FFFFFF">
                  <a:alpha val="50000"/>
                </a:srgbClr>
              </a:solidFill>
              <a:ln w="9525">
                <a:noFill/>
                <a:round/>
                <a:headEnd/>
                <a:tailEnd/>
              </a:ln>
            </p:spPr>
            <p:txBody>
              <a:bodyPr/>
              <a:lstStyle/>
              <a:p>
                <a:endParaRPr lang="en-US"/>
              </a:p>
            </p:txBody>
          </p:sp>
          <p:sp>
            <p:nvSpPr>
              <p:cNvPr id="6269" name="Freeform 125"/>
              <p:cNvSpPr>
                <a:spLocks noChangeAspect="1"/>
              </p:cNvSpPr>
              <p:nvPr/>
            </p:nvSpPr>
            <p:spPr bwMode="auto">
              <a:xfrm>
                <a:off x="3061" y="3684"/>
                <a:ext cx="116" cy="137"/>
              </a:xfrm>
              <a:custGeom>
                <a:avLst/>
                <a:gdLst/>
                <a:ahLst/>
                <a:cxnLst>
                  <a:cxn ang="0">
                    <a:pos x="0" y="0"/>
                  </a:cxn>
                  <a:cxn ang="0">
                    <a:pos x="455" y="0"/>
                  </a:cxn>
                  <a:cxn ang="0">
                    <a:pos x="455" y="118"/>
                  </a:cxn>
                  <a:cxn ang="0">
                    <a:pos x="170" y="118"/>
                  </a:cxn>
                  <a:cxn ang="0">
                    <a:pos x="170" y="204"/>
                  </a:cxn>
                  <a:cxn ang="0">
                    <a:pos x="434" y="204"/>
                  </a:cxn>
                  <a:cxn ang="0">
                    <a:pos x="434" y="317"/>
                  </a:cxn>
                  <a:cxn ang="0">
                    <a:pos x="170" y="317"/>
                  </a:cxn>
                  <a:cxn ang="0">
                    <a:pos x="170" y="426"/>
                  </a:cxn>
                  <a:cxn ang="0">
                    <a:pos x="464" y="426"/>
                  </a:cxn>
                  <a:cxn ang="0">
                    <a:pos x="464" y="550"/>
                  </a:cxn>
                  <a:cxn ang="0">
                    <a:pos x="0" y="550"/>
                  </a:cxn>
                  <a:cxn ang="0">
                    <a:pos x="0" y="0"/>
                  </a:cxn>
                </a:cxnLst>
                <a:rect l="0" t="0" r="r" b="b"/>
                <a:pathLst>
                  <a:path w="464" h="550">
                    <a:moveTo>
                      <a:pt x="0" y="0"/>
                    </a:moveTo>
                    <a:lnTo>
                      <a:pt x="455" y="0"/>
                    </a:lnTo>
                    <a:lnTo>
                      <a:pt x="455" y="118"/>
                    </a:lnTo>
                    <a:lnTo>
                      <a:pt x="170" y="118"/>
                    </a:lnTo>
                    <a:lnTo>
                      <a:pt x="170" y="204"/>
                    </a:lnTo>
                    <a:lnTo>
                      <a:pt x="434" y="204"/>
                    </a:lnTo>
                    <a:lnTo>
                      <a:pt x="434" y="317"/>
                    </a:lnTo>
                    <a:lnTo>
                      <a:pt x="170" y="317"/>
                    </a:lnTo>
                    <a:lnTo>
                      <a:pt x="170" y="426"/>
                    </a:lnTo>
                    <a:lnTo>
                      <a:pt x="464" y="426"/>
                    </a:lnTo>
                    <a:lnTo>
                      <a:pt x="464" y="550"/>
                    </a:lnTo>
                    <a:lnTo>
                      <a:pt x="0" y="550"/>
                    </a:lnTo>
                    <a:lnTo>
                      <a:pt x="0" y="0"/>
                    </a:lnTo>
                    <a:close/>
                  </a:path>
                </a:pathLst>
              </a:custGeom>
              <a:solidFill>
                <a:srgbClr val="FFFFFF">
                  <a:alpha val="50000"/>
                </a:srgbClr>
              </a:solidFill>
              <a:ln w="9525">
                <a:noFill/>
                <a:round/>
                <a:headEnd/>
                <a:tailEnd/>
              </a:ln>
            </p:spPr>
            <p:txBody>
              <a:bodyPr/>
              <a:lstStyle/>
              <a:p>
                <a:endParaRPr lang="en-US"/>
              </a:p>
            </p:txBody>
          </p:sp>
          <p:sp>
            <p:nvSpPr>
              <p:cNvPr id="6270" name="Freeform 126"/>
              <p:cNvSpPr>
                <a:spLocks noChangeAspect="1" noEditPoints="1"/>
              </p:cNvSpPr>
              <p:nvPr/>
            </p:nvSpPr>
            <p:spPr bwMode="auto">
              <a:xfrm>
                <a:off x="3200" y="3684"/>
                <a:ext cx="127" cy="137"/>
              </a:xfrm>
              <a:custGeom>
                <a:avLst/>
                <a:gdLst/>
                <a:ahLst/>
                <a:cxnLst>
                  <a:cxn ang="0">
                    <a:pos x="253" y="0"/>
                  </a:cxn>
                  <a:cxn ang="0">
                    <a:pos x="288" y="1"/>
                  </a:cxn>
                  <a:cxn ang="0">
                    <a:pos x="320" y="5"/>
                  </a:cxn>
                  <a:cxn ang="0">
                    <a:pos x="349" y="11"/>
                  </a:cxn>
                  <a:cxn ang="0">
                    <a:pos x="373" y="20"/>
                  </a:cxn>
                  <a:cxn ang="0">
                    <a:pos x="395" y="32"/>
                  </a:cxn>
                  <a:cxn ang="0">
                    <a:pos x="415" y="45"/>
                  </a:cxn>
                  <a:cxn ang="0">
                    <a:pos x="433" y="61"/>
                  </a:cxn>
                  <a:cxn ang="0">
                    <a:pos x="449" y="79"/>
                  </a:cxn>
                  <a:cxn ang="0">
                    <a:pos x="474" y="120"/>
                  </a:cxn>
                  <a:cxn ang="0">
                    <a:pos x="493" y="167"/>
                  </a:cxn>
                  <a:cxn ang="0">
                    <a:pos x="503" y="219"/>
                  </a:cxn>
                  <a:cxn ang="0">
                    <a:pos x="506" y="273"/>
                  </a:cxn>
                  <a:cxn ang="0">
                    <a:pos x="504" y="314"/>
                  </a:cxn>
                  <a:cxn ang="0">
                    <a:pos x="500" y="352"/>
                  </a:cxn>
                  <a:cxn ang="0">
                    <a:pos x="495" y="383"/>
                  </a:cxn>
                  <a:cxn ang="0">
                    <a:pos x="486" y="410"/>
                  </a:cxn>
                  <a:cxn ang="0">
                    <a:pos x="474" y="434"/>
                  </a:cxn>
                  <a:cxn ang="0">
                    <a:pos x="462" y="454"/>
                  </a:cxn>
                  <a:cxn ang="0">
                    <a:pos x="447" y="474"/>
                  </a:cxn>
                  <a:cxn ang="0">
                    <a:pos x="430" y="491"/>
                  </a:cxn>
                  <a:cxn ang="0">
                    <a:pos x="412" y="506"/>
                  </a:cxn>
                  <a:cxn ang="0">
                    <a:pos x="393" y="518"/>
                  </a:cxn>
                  <a:cxn ang="0">
                    <a:pos x="373" y="528"/>
                  </a:cxn>
                  <a:cxn ang="0">
                    <a:pos x="354" y="535"/>
                  </a:cxn>
                  <a:cxn ang="0">
                    <a:pos x="301" y="546"/>
                  </a:cxn>
                  <a:cxn ang="0">
                    <a:pos x="253" y="550"/>
                  </a:cxn>
                  <a:cxn ang="0">
                    <a:pos x="0" y="0"/>
                  </a:cxn>
                  <a:cxn ang="0">
                    <a:pos x="170" y="425"/>
                  </a:cxn>
                  <a:cxn ang="0">
                    <a:pos x="236" y="425"/>
                  </a:cxn>
                  <a:cxn ang="0">
                    <a:pos x="274" y="418"/>
                  </a:cxn>
                  <a:cxn ang="0">
                    <a:pos x="298" y="406"/>
                  </a:cxn>
                  <a:cxn ang="0">
                    <a:pos x="315" y="386"/>
                  </a:cxn>
                  <a:cxn ang="0">
                    <a:pos x="325" y="364"/>
                  </a:cxn>
                  <a:cxn ang="0">
                    <a:pos x="331" y="344"/>
                  </a:cxn>
                  <a:cxn ang="0">
                    <a:pos x="335" y="307"/>
                  </a:cxn>
                  <a:cxn ang="0">
                    <a:pos x="335" y="256"/>
                  </a:cxn>
                  <a:cxn ang="0">
                    <a:pos x="332" y="219"/>
                  </a:cxn>
                  <a:cxn ang="0">
                    <a:pos x="324" y="189"/>
                  </a:cxn>
                  <a:cxn ang="0">
                    <a:pos x="314" y="165"/>
                  </a:cxn>
                  <a:cxn ang="0">
                    <a:pos x="300" y="150"/>
                  </a:cxn>
                  <a:cxn ang="0">
                    <a:pos x="280" y="137"/>
                  </a:cxn>
                  <a:cxn ang="0">
                    <a:pos x="257" y="129"/>
                  </a:cxn>
                  <a:cxn ang="0">
                    <a:pos x="228" y="125"/>
                  </a:cxn>
                  <a:cxn ang="0">
                    <a:pos x="170" y="125"/>
                  </a:cxn>
                </a:cxnLst>
                <a:rect l="0" t="0" r="r" b="b"/>
                <a:pathLst>
                  <a:path w="506" h="550">
                    <a:moveTo>
                      <a:pt x="0" y="0"/>
                    </a:moveTo>
                    <a:lnTo>
                      <a:pt x="253" y="0"/>
                    </a:lnTo>
                    <a:lnTo>
                      <a:pt x="271" y="1"/>
                    </a:lnTo>
                    <a:lnTo>
                      <a:pt x="288" y="1"/>
                    </a:lnTo>
                    <a:lnTo>
                      <a:pt x="305" y="4"/>
                    </a:lnTo>
                    <a:lnTo>
                      <a:pt x="320" y="5"/>
                    </a:lnTo>
                    <a:lnTo>
                      <a:pt x="335" y="9"/>
                    </a:lnTo>
                    <a:lnTo>
                      <a:pt x="349" y="11"/>
                    </a:lnTo>
                    <a:lnTo>
                      <a:pt x="362" y="15"/>
                    </a:lnTo>
                    <a:lnTo>
                      <a:pt x="373" y="20"/>
                    </a:lnTo>
                    <a:lnTo>
                      <a:pt x="384" y="26"/>
                    </a:lnTo>
                    <a:lnTo>
                      <a:pt x="395" y="32"/>
                    </a:lnTo>
                    <a:lnTo>
                      <a:pt x="406" y="38"/>
                    </a:lnTo>
                    <a:lnTo>
                      <a:pt x="415" y="45"/>
                    </a:lnTo>
                    <a:lnTo>
                      <a:pt x="424" y="53"/>
                    </a:lnTo>
                    <a:lnTo>
                      <a:pt x="433" y="61"/>
                    </a:lnTo>
                    <a:lnTo>
                      <a:pt x="441" y="70"/>
                    </a:lnTo>
                    <a:lnTo>
                      <a:pt x="449" y="79"/>
                    </a:lnTo>
                    <a:lnTo>
                      <a:pt x="463" y="98"/>
                    </a:lnTo>
                    <a:lnTo>
                      <a:pt x="474" y="120"/>
                    </a:lnTo>
                    <a:lnTo>
                      <a:pt x="485" y="142"/>
                    </a:lnTo>
                    <a:lnTo>
                      <a:pt x="493" y="167"/>
                    </a:lnTo>
                    <a:lnTo>
                      <a:pt x="498" y="193"/>
                    </a:lnTo>
                    <a:lnTo>
                      <a:pt x="503" y="219"/>
                    </a:lnTo>
                    <a:lnTo>
                      <a:pt x="506" y="246"/>
                    </a:lnTo>
                    <a:lnTo>
                      <a:pt x="506" y="273"/>
                    </a:lnTo>
                    <a:lnTo>
                      <a:pt x="506" y="295"/>
                    </a:lnTo>
                    <a:lnTo>
                      <a:pt x="504" y="314"/>
                    </a:lnTo>
                    <a:lnTo>
                      <a:pt x="503" y="334"/>
                    </a:lnTo>
                    <a:lnTo>
                      <a:pt x="500" y="352"/>
                    </a:lnTo>
                    <a:lnTo>
                      <a:pt x="498" y="368"/>
                    </a:lnTo>
                    <a:lnTo>
                      <a:pt x="495" y="383"/>
                    </a:lnTo>
                    <a:lnTo>
                      <a:pt x="490" y="397"/>
                    </a:lnTo>
                    <a:lnTo>
                      <a:pt x="486" y="410"/>
                    </a:lnTo>
                    <a:lnTo>
                      <a:pt x="481" y="422"/>
                    </a:lnTo>
                    <a:lnTo>
                      <a:pt x="474" y="434"/>
                    </a:lnTo>
                    <a:lnTo>
                      <a:pt x="469" y="444"/>
                    </a:lnTo>
                    <a:lnTo>
                      <a:pt x="462" y="454"/>
                    </a:lnTo>
                    <a:lnTo>
                      <a:pt x="455" y="465"/>
                    </a:lnTo>
                    <a:lnTo>
                      <a:pt x="447" y="474"/>
                    </a:lnTo>
                    <a:lnTo>
                      <a:pt x="440" y="483"/>
                    </a:lnTo>
                    <a:lnTo>
                      <a:pt x="430" y="491"/>
                    </a:lnTo>
                    <a:lnTo>
                      <a:pt x="421" y="498"/>
                    </a:lnTo>
                    <a:lnTo>
                      <a:pt x="412" y="506"/>
                    </a:lnTo>
                    <a:lnTo>
                      <a:pt x="403" y="513"/>
                    </a:lnTo>
                    <a:lnTo>
                      <a:pt x="393" y="518"/>
                    </a:lnTo>
                    <a:lnTo>
                      <a:pt x="384" y="523"/>
                    </a:lnTo>
                    <a:lnTo>
                      <a:pt x="373" y="528"/>
                    </a:lnTo>
                    <a:lnTo>
                      <a:pt x="364" y="532"/>
                    </a:lnTo>
                    <a:lnTo>
                      <a:pt x="354" y="535"/>
                    </a:lnTo>
                    <a:lnTo>
                      <a:pt x="327" y="541"/>
                    </a:lnTo>
                    <a:lnTo>
                      <a:pt x="301" y="546"/>
                    </a:lnTo>
                    <a:lnTo>
                      <a:pt x="276" y="549"/>
                    </a:lnTo>
                    <a:lnTo>
                      <a:pt x="253" y="550"/>
                    </a:lnTo>
                    <a:lnTo>
                      <a:pt x="0" y="550"/>
                    </a:lnTo>
                    <a:lnTo>
                      <a:pt x="0" y="0"/>
                    </a:lnTo>
                    <a:close/>
                    <a:moveTo>
                      <a:pt x="170" y="125"/>
                    </a:moveTo>
                    <a:lnTo>
                      <a:pt x="170" y="425"/>
                    </a:lnTo>
                    <a:lnTo>
                      <a:pt x="211" y="425"/>
                    </a:lnTo>
                    <a:lnTo>
                      <a:pt x="236" y="425"/>
                    </a:lnTo>
                    <a:lnTo>
                      <a:pt x="257" y="422"/>
                    </a:lnTo>
                    <a:lnTo>
                      <a:pt x="274" y="418"/>
                    </a:lnTo>
                    <a:lnTo>
                      <a:pt x="288" y="413"/>
                    </a:lnTo>
                    <a:lnTo>
                      <a:pt x="298" y="406"/>
                    </a:lnTo>
                    <a:lnTo>
                      <a:pt x="307" y="397"/>
                    </a:lnTo>
                    <a:lnTo>
                      <a:pt x="315" y="386"/>
                    </a:lnTo>
                    <a:lnTo>
                      <a:pt x="323" y="371"/>
                    </a:lnTo>
                    <a:lnTo>
                      <a:pt x="325" y="364"/>
                    </a:lnTo>
                    <a:lnTo>
                      <a:pt x="328" y="355"/>
                    </a:lnTo>
                    <a:lnTo>
                      <a:pt x="331" y="344"/>
                    </a:lnTo>
                    <a:lnTo>
                      <a:pt x="332" y="334"/>
                    </a:lnTo>
                    <a:lnTo>
                      <a:pt x="335" y="307"/>
                    </a:lnTo>
                    <a:lnTo>
                      <a:pt x="336" y="277"/>
                    </a:lnTo>
                    <a:lnTo>
                      <a:pt x="335" y="256"/>
                    </a:lnTo>
                    <a:lnTo>
                      <a:pt x="333" y="237"/>
                    </a:lnTo>
                    <a:lnTo>
                      <a:pt x="332" y="219"/>
                    </a:lnTo>
                    <a:lnTo>
                      <a:pt x="328" y="203"/>
                    </a:lnTo>
                    <a:lnTo>
                      <a:pt x="324" y="189"/>
                    </a:lnTo>
                    <a:lnTo>
                      <a:pt x="319" y="177"/>
                    </a:lnTo>
                    <a:lnTo>
                      <a:pt x="314" y="165"/>
                    </a:lnTo>
                    <a:lnTo>
                      <a:pt x="307" y="156"/>
                    </a:lnTo>
                    <a:lnTo>
                      <a:pt x="300" y="150"/>
                    </a:lnTo>
                    <a:lnTo>
                      <a:pt x="290" y="143"/>
                    </a:lnTo>
                    <a:lnTo>
                      <a:pt x="280" y="137"/>
                    </a:lnTo>
                    <a:lnTo>
                      <a:pt x="268" y="133"/>
                    </a:lnTo>
                    <a:lnTo>
                      <a:pt x="257" y="129"/>
                    </a:lnTo>
                    <a:lnTo>
                      <a:pt x="243" y="127"/>
                    </a:lnTo>
                    <a:lnTo>
                      <a:pt x="228" y="125"/>
                    </a:lnTo>
                    <a:lnTo>
                      <a:pt x="213" y="125"/>
                    </a:lnTo>
                    <a:lnTo>
                      <a:pt x="170" y="125"/>
                    </a:lnTo>
                    <a:close/>
                  </a:path>
                </a:pathLst>
              </a:custGeom>
              <a:solidFill>
                <a:srgbClr val="FFFFFF">
                  <a:alpha val="50000"/>
                </a:srgbClr>
              </a:solidFill>
              <a:ln w="9525">
                <a:noFill/>
                <a:round/>
                <a:headEnd/>
                <a:tailEnd/>
              </a:ln>
            </p:spPr>
            <p:txBody>
              <a:bodyPr/>
              <a:lstStyle/>
              <a:p>
                <a:endParaRPr lang="en-US"/>
              </a:p>
            </p:txBody>
          </p:sp>
          <p:sp>
            <p:nvSpPr>
              <p:cNvPr id="6271" name="Freeform 127"/>
              <p:cNvSpPr>
                <a:spLocks noChangeAspect="1" noEditPoints="1"/>
              </p:cNvSpPr>
              <p:nvPr/>
            </p:nvSpPr>
            <p:spPr bwMode="auto">
              <a:xfrm>
                <a:off x="2629" y="3129"/>
                <a:ext cx="501" cy="508"/>
              </a:xfrm>
              <a:custGeom>
                <a:avLst/>
                <a:gdLst/>
                <a:ahLst/>
                <a:cxnLst>
                  <a:cxn ang="0">
                    <a:pos x="775" y="2016"/>
                  </a:cxn>
                  <a:cxn ang="0">
                    <a:pos x="360" y="997"/>
                  </a:cxn>
                  <a:cxn ang="0">
                    <a:pos x="822" y="570"/>
                  </a:cxn>
                  <a:cxn ang="0">
                    <a:pos x="867" y="546"/>
                  </a:cxn>
                  <a:cxn ang="0">
                    <a:pos x="946" y="524"/>
                  </a:cxn>
                  <a:cxn ang="0">
                    <a:pos x="1030" y="521"/>
                  </a:cxn>
                  <a:cxn ang="0">
                    <a:pos x="1113" y="537"/>
                  </a:cxn>
                  <a:cxn ang="0">
                    <a:pos x="1173" y="564"/>
                  </a:cxn>
                  <a:cxn ang="0">
                    <a:pos x="1203" y="586"/>
                  </a:cxn>
                  <a:cxn ang="0">
                    <a:pos x="1230" y="815"/>
                  </a:cxn>
                  <a:cxn ang="0">
                    <a:pos x="1077" y="1305"/>
                  </a:cxn>
                  <a:cxn ang="0">
                    <a:pos x="1073" y="1279"/>
                  </a:cxn>
                  <a:cxn ang="0">
                    <a:pos x="1063" y="1260"/>
                  </a:cxn>
                  <a:cxn ang="0">
                    <a:pos x="1048" y="1246"/>
                  </a:cxn>
                  <a:cxn ang="0">
                    <a:pos x="1029" y="1236"/>
                  </a:cxn>
                  <a:cxn ang="0">
                    <a:pos x="989" y="1233"/>
                  </a:cxn>
                  <a:cxn ang="0">
                    <a:pos x="963" y="1242"/>
                  </a:cxn>
                  <a:cxn ang="0">
                    <a:pos x="946" y="1255"/>
                  </a:cxn>
                  <a:cxn ang="0">
                    <a:pos x="934" y="1273"/>
                  </a:cxn>
                  <a:cxn ang="0">
                    <a:pos x="929" y="1296"/>
                  </a:cxn>
                  <a:cxn ang="0">
                    <a:pos x="1026" y="2"/>
                  </a:cxn>
                  <a:cxn ang="0">
                    <a:pos x="1091" y="18"/>
                  </a:cxn>
                  <a:cxn ang="0">
                    <a:pos x="1148" y="53"/>
                  </a:cxn>
                  <a:cxn ang="0">
                    <a:pos x="1192" y="103"/>
                  </a:cxn>
                  <a:cxn ang="0">
                    <a:pos x="1222" y="162"/>
                  </a:cxn>
                  <a:cxn ang="0">
                    <a:pos x="1232" y="231"/>
                  </a:cxn>
                  <a:cxn ang="0">
                    <a:pos x="1222" y="298"/>
                  </a:cxn>
                  <a:cxn ang="0">
                    <a:pos x="1192" y="359"/>
                  </a:cxn>
                  <a:cxn ang="0">
                    <a:pos x="1148" y="407"/>
                  </a:cxn>
                  <a:cxn ang="0">
                    <a:pos x="1091" y="442"/>
                  </a:cxn>
                  <a:cxn ang="0">
                    <a:pos x="1026" y="459"/>
                  </a:cxn>
                  <a:cxn ang="0">
                    <a:pos x="956" y="455"/>
                  </a:cxn>
                  <a:cxn ang="0">
                    <a:pos x="893" y="433"/>
                  </a:cxn>
                  <a:cxn ang="0">
                    <a:pos x="840" y="393"/>
                  </a:cxn>
                  <a:cxn ang="0">
                    <a:pos x="801" y="340"/>
                  </a:cxn>
                  <a:cxn ang="0">
                    <a:pos x="778" y="276"/>
                  </a:cxn>
                  <a:cxn ang="0">
                    <a:pos x="774" y="208"/>
                  </a:cxn>
                  <a:cxn ang="0">
                    <a:pos x="791" y="142"/>
                  </a:cxn>
                  <a:cxn ang="0">
                    <a:pos x="825" y="85"/>
                  </a:cxn>
                  <a:cxn ang="0">
                    <a:pos x="873" y="40"/>
                  </a:cxn>
                  <a:cxn ang="0">
                    <a:pos x="934" y="11"/>
                  </a:cxn>
                  <a:cxn ang="0">
                    <a:pos x="1003" y="0"/>
                  </a:cxn>
                  <a:cxn ang="0">
                    <a:pos x="269" y="200"/>
                  </a:cxn>
                  <a:cxn ang="0">
                    <a:pos x="171" y="297"/>
                  </a:cxn>
                  <a:cxn ang="0">
                    <a:pos x="1516" y="420"/>
                  </a:cxn>
                  <a:cxn ang="0">
                    <a:pos x="2005" y="29"/>
                  </a:cxn>
                  <a:cxn ang="0">
                    <a:pos x="1613" y="517"/>
                  </a:cxn>
                  <a:cxn ang="0">
                    <a:pos x="1834" y="1764"/>
                  </a:cxn>
                  <a:cxn ang="0">
                    <a:pos x="1564" y="2033"/>
                  </a:cxn>
                  <a:cxn ang="0">
                    <a:pos x="1613" y="1544"/>
                  </a:cxn>
                  <a:cxn ang="0">
                    <a:pos x="441" y="2033"/>
                  </a:cxn>
                  <a:cxn ang="0">
                    <a:pos x="171" y="1764"/>
                  </a:cxn>
                </a:cxnLst>
                <a:rect l="0" t="0" r="r" b="b"/>
                <a:pathLst>
                  <a:path w="2005" h="2033">
                    <a:moveTo>
                      <a:pt x="928" y="1305"/>
                    </a:moveTo>
                    <a:lnTo>
                      <a:pt x="928" y="2016"/>
                    </a:lnTo>
                    <a:lnTo>
                      <a:pt x="775" y="2016"/>
                    </a:lnTo>
                    <a:lnTo>
                      <a:pt x="775" y="815"/>
                    </a:lnTo>
                    <a:lnTo>
                      <a:pt x="468" y="1109"/>
                    </a:lnTo>
                    <a:lnTo>
                      <a:pt x="360" y="997"/>
                    </a:lnTo>
                    <a:lnTo>
                      <a:pt x="803" y="586"/>
                    </a:lnTo>
                    <a:lnTo>
                      <a:pt x="813" y="578"/>
                    </a:lnTo>
                    <a:lnTo>
                      <a:pt x="822" y="570"/>
                    </a:lnTo>
                    <a:lnTo>
                      <a:pt x="832" y="564"/>
                    </a:lnTo>
                    <a:lnTo>
                      <a:pt x="844" y="557"/>
                    </a:lnTo>
                    <a:lnTo>
                      <a:pt x="867" y="546"/>
                    </a:lnTo>
                    <a:lnTo>
                      <a:pt x="892" y="537"/>
                    </a:lnTo>
                    <a:lnTo>
                      <a:pt x="919" y="529"/>
                    </a:lnTo>
                    <a:lnTo>
                      <a:pt x="946" y="524"/>
                    </a:lnTo>
                    <a:lnTo>
                      <a:pt x="975" y="521"/>
                    </a:lnTo>
                    <a:lnTo>
                      <a:pt x="1003" y="520"/>
                    </a:lnTo>
                    <a:lnTo>
                      <a:pt x="1030" y="521"/>
                    </a:lnTo>
                    <a:lnTo>
                      <a:pt x="1059" y="524"/>
                    </a:lnTo>
                    <a:lnTo>
                      <a:pt x="1086" y="529"/>
                    </a:lnTo>
                    <a:lnTo>
                      <a:pt x="1113" y="537"/>
                    </a:lnTo>
                    <a:lnTo>
                      <a:pt x="1138" y="546"/>
                    </a:lnTo>
                    <a:lnTo>
                      <a:pt x="1161" y="557"/>
                    </a:lnTo>
                    <a:lnTo>
                      <a:pt x="1173" y="564"/>
                    </a:lnTo>
                    <a:lnTo>
                      <a:pt x="1183" y="570"/>
                    </a:lnTo>
                    <a:lnTo>
                      <a:pt x="1192" y="578"/>
                    </a:lnTo>
                    <a:lnTo>
                      <a:pt x="1203" y="586"/>
                    </a:lnTo>
                    <a:lnTo>
                      <a:pt x="1645" y="997"/>
                    </a:lnTo>
                    <a:lnTo>
                      <a:pt x="1537" y="1109"/>
                    </a:lnTo>
                    <a:lnTo>
                      <a:pt x="1230" y="815"/>
                    </a:lnTo>
                    <a:lnTo>
                      <a:pt x="1230" y="2016"/>
                    </a:lnTo>
                    <a:lnTo>
                      <a:pt x="1077" y="2016"/>
                    </a:lnTo>
                    <a:lnTo>
                      <a:pt x="1077" y="1305"/>
                    </a:lnTo>
                    <a:lnTo>
                      <a:pt x="1076" y="1296"/>
                    </a:lnTo>
                    <a:lnTo>
                      <a:pt x="1074" y="1287"/>
                    </a:lnTo>
                    <a:lnTo>
                      <a:pt x="1073" y="1279"/>
                    </a:lnTo>
                    <a:lnTo>
                      <a:pt x="1070" y="1273"/>
                    </a:lnTo>
                    <a:lnTo>
                      <a:pt x="1067" y="1266"/>
                    </a:lnTo>
                    <a:lnTo>
                      <a:pt x="1063" y="1260"/>
                    </a:lnTo>
                    <a:lnTo>
                      <a:pt x="1059" y="1255"/>
                    </a:lnTo>
                    <a:lnTo>
                      <a:pt x="1054" y="1251"/>
                    </a:lnTo>
                    <a:lnTo>
                      <a:pt x="1048" y="1246"/>
                    </a:lnTo>
                    <a:lnTo>
                      <a:pt x="1042" y="1242"/>
                    </a:lnTo>
                    <a:lnTo>
                      <a:pt x="1035" y="1239"/>
                    </a:lnTo>
                    <a:lnTo>
                      <a:pt x="1029" y="1236"/>
                    </a:lnTo>
                    <a:lnTo>
                      <a:pt x="1016" y="1233"/>
                    </a:lnTo>
                    <a:lnTo>
                      <a:pt x="1003" y="1233"/>
                    </a:lnTo>
                    <a:lnTo>
                      <a:pt x="989" y="1233"/>
                    </a:lnTo>
                    <a:lnTo>
                      <a:pt x="976" y="1236"/>
                    </a:lnTo>
                    <a:lnTo>
                      <a:pt x="969" y="1239"/>
                    </a:lnTo>
                    <a:lnTo>
                      <a:pt x="963" y="1242"/>
                    </a:lnTo>
                    <a:lnTo>
                      <a:pt x="956" y="1246"/>
                    </a:lnTo>
                    <a:lnTo>
                      <a:pt x="951" y="1251"/>
                    </a:lnTo>
                    <a:lnTo>
                      <a:pt x="946" y="1255"/>
                    </a:lnTo>
                    <a:lnTo>
                      <a:pt x="942" y="1260"/>
                    </a:lnTo>
                    <a:lnTo>
                      <a:pt x="938" y="1266"/>
                    </a:lnTo>
                    <a:lnTo>
                      <a:pt x="934" y="1273"/>
                    </a:lnTo>
                    <a:lnTo>
                      <a:pt x="932" y="1279"/>
                    </a:lnTo>
                    <a:lnTo>
                      <a:pt x="930" y="1287"/>
                    </a:lnTo>
                    <a:lnTo>
                      <a:pt x="929" y="1296"/>
                    </a:lnTo>
                    <a:lnTo>
                      <a:pt x="928" y="1305"/>
                    </a:lnTo>
                    <a:close/>
                    <a:moveTo>
                      <a:pt x="1003" y="0"/>
                    </a:moveTo>
                    <a:lnTo>
                      <a:pt x="1026" y="2"/>
                    </a:lnTo>
                    <a:lnTo>
                      <a:pt x="1048" y="5"/>
                    </a:lnTo>
                    <a:lnTo>
                      <a:pt x="1070" y="11"/>
                    </a:lnTo>
                    <a:lnTo>
                      <a:pt x="1091" y="18"/>
                    </a:lnTo>
                    <a:lnTo>
                      <a:pt x="1112" y="29"/>
                    </a:lnTo>
                    <a:lnTo>
                      <a:pt x="1131" y="40"/>
                    </a:lnTo>
                    <a:lnTo>
                      <a:pt x="1148" y="53"/>
                    </a:lnTo>
                    <a:lnTo>
                      <a:pt x="1165" y="68"/>
                    </a:lnTo>
                    <a:lnTo>
                      <a:pt x="1179" y="85"/>
                    </a:lnTo>
                    <a:lnTo>
                      <a:pt x="1192" y="103"/>
                    </a:lnTo>
                    <a:lnTo>
                      <a:pt x="1204" y="121"/>
                    </a:lnTo>
                    <a:lnTo>
                      <a:pt x="1214" y="142"/>
                    </a:lnTo>
                    <a:lnTo>
                      <a:pt x="1222" y="162"/>
                    </a:lnTo>
                    <a:lnTo>
                      <a:pt x="1227" y="184"/>
                    </a:lnTo>
                    <a:lnTo>
                      <a:pt x="1231" y="208"/>
                    </a:lnTo>
                    <a:lnTo>
                      <a:pt x="1232" y="231"/>
                    </a:lnTo>
                    <a:lnTo>
                      <a:pt x="1231" y="254"/>
                    </a:lnTo>
                    <a:lnTo>
                      <a:pt x="1227" y="276"/>
                    </a:lnTo>
                    <a:lnTo>
                      <a:pt x="1222" y="298"/>
                    </a:lnTo>
                    <a:lnTo>
                      <a:pt x="1214" y="320"/>
                    </a:lnTo>
                    <a:lnTo>
                      <a:pt x="1204" y="340"/>
                    </a:lnTo>
                    <a:lnTo>
                      <a:pt x="1192" y="359"/>
                    </a:lnTo>
                    <a:lnTo>
                      <a:pt x="1179" y="376"/>
                    </a:lnTo>
                    <a:lnTo>
                      <a:pt x="1165" y="393"/>
                    </a:lnTo>
                    <a:lnTo>
                      <a:pt x="1148" y="407"/>
                    </a:lnTo>
                    <a:lnTo>
                      <a:pt x="1131" y="421"/>
                    </a:lnTo>
                    <a:lnTo>
                      <a:pt x="1112" y="433"/>
                    </a:lnTo>
                    <a:lnTo>
                      <a:pt x="1091" y="442"/>
                    </a:lnTo>
                    <a:lnTo>
                      <a:pt x="1070" y="450"/>
                    </a:lnTo>
                    <a:lnTo>
                      <a:pt x="1048" y="455"/>
                    </a:lnTo>
                    <a:lnTo>
                      <a:pt x="1026" y="459"/>
                    </a:lnTo>
                    <a:lnTo>
                      <a:pt x="1003" y="460"/>
                    </a:lnTo>
                    <a:lnTo>
                      <a:pt x="978" y="459"/>
                    </a:lnTo>
                    <a:lnTo>
                      <a:pt x="956" y="455"/>
                    </a:lnTo>
                    <a:lnTo>
                      <a:pt x="934" y="450"/>
                    </a:lnTo>
                    <a:lnTo>
                      <a:pt x="914" y="442"/>
                    </a:lnTo>
                    <a:lnTo>
                      <a:pt x="893" y="433"/>
                    </a:lnTo>
                    <a:lnTo>
                      <a:pt x="873" y="421"/>
                    </a:lnTo>
                    <a:lnTo>
                      <a:pt x="857" y="407"/>
                    </a:lnTo>
                    <a:lnTo>
                      <a:pt x="840" y="393"/>
                    </a:lnTo>
                    <a:lnTo>
                      <a:pt x="825" y="376"/>
                    </a:lnTo>
                    <a:lnTo>
                      <a:pt x="813" y="359"/>
                    </a:lnTo>
                    <a:lnTo>
                      <a:pt x="801" y="340"/>
                    </a:lnTo>
                    <a:lnTo>
                      <a:pt x="791" y="320"/>
                    </a:lnTo>
                    <a:lnTo>
                      <a:pt x="783" y="298"/>
                    </a:lnTo>
                    <a:lnTo>
                      <a:pt x="778" y="276"/>
                    </a:lnTo>
                    <a:lnTo>
                      <a:pt x="774" y="254"/>
                    </a:lnTo>
                    <a:lnTo>
                      <a:pt x="772" y="231"/>
                    </a:lnTo>
                    <a:lnTo>
                      <a:pt x="774" y="208"/>
                    </a:lnTo>
                    <a:lnTo>
                      <a:pt x="778" y="184"/>
                    </a:lnTo>
                    <a:lnTo>
                      <a:pt x="783" y="162"/>
                    </a:lnTo>
                    <a:lnTo>
                      <a:pt x="791" y="142"/>
                    </a:lnTo>
                    <a:lnTo>
                      <a:pt x="801" y="121"/>
                    </a:lnTo>
                    <a:lnTo>
                      <a:pt x="813" y="103"/>
                    </a:lnTo>
                    <a:lnTo>
                      <a:pt x="825" y="85"/>
                    </a:lnTo>
                    <a:lnTo>
                      <a:pt x="840" y="68"/>
                    </a:lnTo>
                    <a:lnTo>
                      <a:pt x="857" y="53"/>
                    </a:lnTo>
                    <a:lnTo>
                      <a:pt x="873" y="40"/>
                    </a:lnTo>
                    <a:lnTo>
                      <a:pt x="893" y="29"/>
                    </a:lnTo>
                    <a:lnTo>
                      <a:pt x="914" y="18"/>
                    </a:lnTo>
                    <a:lnTo>
                      <a:pt x="934" y="11"/>
                    </a:lnTo>
                    <a:lnTo>
                      <a:pt x="956" y="5"/>
                    </a:lnTo>
                    <a:lnTo>
                      <a:pt x="978" y="2"/>
                    </a:lnTo>
                    <a:lnTo>
                      <a:pt x="1003" y="0"/>
                    </a:lnTo>
                    <a:close/>
                    <a:moveTo>
                      <a:pt x="0" y="29"/>
                    </a:moveTo>
                    <a:lnTo>
                      <a:pt x="441" y="29"/>
                    </a:lnTo>
                    <a:lnTo>
                      <a:pt x="269" y="200"/>
                    </a:lnTo>
                    <a:lnTo>
                      <a:pt x="489" y="420"/>
                    </a:lnTo>
                    <a:lnTo>
                      <a:pt x="391" y="517"/>
                    </a:lnTo>
                    <a:lnTo>
                      <a:pt x="171" y="297"/>
                    </a:lnTo>
                    <a:lnTo>
                      <a:pt x="0" y="468"/>
                    </a:lnTo>
                    <a:lnTo>
                      <a:pt x="0" y="29"/>
                    </a:lnTo>
                    <a:close/>
                    <a:moveTo>
                      <a:pt x="1516" y="420"/>
                    </a:moveTo>
                    <a:lnTo>
                      <a:pt x="1735" y="200"/>
                    </a:lnTo>
                    <a:lnTo>
                      <a:pt x="1564" y="29"/>
                    </a:lnTo>
                    <a:lnTo>
                      <a:pt x="2005" y="29"/>
                    </a:lnTo>
                    <a:lnTo>
                      <a:pt x="2005" y="468"/>
                    </a:lnTo>
                    <a:lnTo>
                      <a:pt x="1834" y="297"/>
                    </a:lnTo>
                    <a:lnTo>
                      <a:pt x="1613" y="517"/>
                    </a:lnTo>
                    <a:lnTo>
                      <a:pt x="1516" y="420"/>
                    </a:lnTo>
                    <a:close/>
                    <a:moveTo>
                      <a:pt x="1613" y="1544"/>
                    </a:moveTo>
                    <a:lnTo>
                      <a:pt x="1834" y="1764"/>
                    </a:lnTo>
                    <a:lnTo>
                      <a:pt x="2005" y="1593"/>
                    </a:lnTo>
                    <a:lnTo>
                      <a:pt x="2005" y="2033"/>
                    </a:lnTo>
                    <a:lnTo>
                      <a:pt x="1564" y="2033"/>
                    </a:lnTo>
                    <a:lnTo>
                      <a:pt x="1735" y="1862"/>
                    </a:lnTo>
                    <a:lnTo>
                      <a:pt x="1516" y="1642"/>
                    </a:lnTo>
                    <a:lnTo>
                      <a:pt x="1613" y="1544"/>
                    </a:lnTo>
                    <a:close/>
                    <a:moveTo>
                      <a:pt x="489" y="1642"/>
                    </a:moveTo>
                    <a:lnTo>
                      <a:pt x="269" y="1862"/>
                    </a:lnTo>
                    <a:lnTo>
                      <a:pt x="441" y="2033"/>
                    </a:lnTo>
                    <a:lnTo>
                      <a:pt x="0" y="2033"/>
                    </a:lnTo>
                    <a:lnTo>
                      <a:pt x="0" y="1593"/>
                    </a:lnTo>
                    <a:lnTo>
                      <a:pt x="171" y="1764"/>
                    </a:lnTo>
                    <a:lnTo>
                      <a:pt x="391" y="1544"/>
                    </a:lnTo>
                    <a:lnTo>
                      <a:pt x="489" y="1642"/>
                    </a:lnTo>
                    <a:close/>
                  </a:path>
                </a:pathLst>
              </a:custGeom>
              <a:solidFill>
                <a:srgbClr val="FFFFFF">
                  <a:alpha val="50000"/>
                </a:srgbClr>
              </a:solidFill>
              <a:ln w="9525">
                <a:noFill/>
                <a:round/>
                <a:headEnd/>
                <a:tailEnd/>
              </a:ln>
            </p:spPr>
            <p:txBody>
              <a:bodyPr/>
              <a:lstStyle/>
              <a:p>
                <a:endParaRPr lang="en-US"/>
              </a:p>
            </p:txBody>
          </p:sp>
        </p:grpSp>
        <p:grpSp>
          <p:nvGrpSpPr>
            <p:cNvPr id="6219" name="Group 75"/>
            <p:cNvGrpSpPr>
              <a:grpSpLocks noChangeAspect="1"/>
            </p:cNvGrpSpPr>
            <p:nvPr/>
          </p:nvGrpSpPr>
          <p:grpSpPr bwMode="auto">
            <a:xfrm>
              <a:off x="185" y="2477"/>
              <a:ext cx="553" cy="475"/>
              <a:chOff x="186" y="2131"/>
              <a:chExt cx="1008" cy="863"/>
            </a:xfrm>
          </p:grpSpPr>
          <p:sp>
            <p:nvSpPr>
              <p:cNvPr id="6209" name="Freeform 65"/>
              <p:cNvSpPr>
                <a:spLocks noChangeAspect="1"/>
              </p:cNvSpPr>
              <p:nvPr/>
            </p:nvSpPr>
            <p:spPr bwMode="auto">
              <a:xfrm>
                <a:off x="186" y="2131"/>
                <a:ext cx="1008" cy="863"/>
              </a:xfrm>
              <a:custGeom>
                <a:avLst/>
                <a:gdLst/>
                <a:ahLst/>
                <a:cxnLst>
                  <a:cxn ang="0">
                    <a:pos x="0" y="0"/>
                  </a:cxn>
                  <a:cxn ang="0">
                    <a:pos x="4032" y="0"/>
                  </a:cxn>
                  <a:cxn ang="0">
                    <a:pos x="3888" y="149"/>
                  </a:cxn>
                  <a:cxn ang="0">
                    <a:pos x="149" y="3315"/>
                  </a:cxn>
                  <a:cxn ang="0">
                    <a:pos x="0" y="3456"/>
                  </a:cxn>
                  <a:cxn ang="0">
                    <a:pos x="0" y="0"/>
                  </a:cxn>
                </a:cxnLst>
                <a:rect l="0" t="0" r="r" b="b"/>
                <a:pathLst>
                  <a:path w="4032" h="3456">
                    <a:moveTo>
                      <a:pt x="0" y="0"/>
                    </a:moveTo>
                    <a:lnTo>
                      <a:pt x="4032" y="0"/>
                    </a:lnTo>
                    <a:lnTo>
                      <a:pt x="3888" y="149"/>
                    </a:lnTo>
                    <a:lnTo>
                      <a:pt x="149" y="3315"/>
                    </a:lnTo>
                    <a:lnTo>
                      <a:pt x="0" y="3456"/>
                    </a:lnTo>
                    <a:lnTo>
                      <a:pt x="0" y="0"/>
                    </a:lnTo>
                    <a:close/>
                  </a:path>
                </a:pathLst>
              </a:custGeom>
              <a:solidFill>
                <a:srgbClr val="82A99C">
                  <a:alpha val="50000"/>
                </a:srgbClr>
              </a:solidFill>
              <a:ln w="9525">
                <a:noFill/>
                <a:round/>
                <a:headEnd/>
                <a:tailEnd/>
              </a:ln>
            </p:spPr>
            <p:txBody>
              <a:bodyPr/>
              <a:lstStyle/>
              <a:p>
                <a:endParaRPr lang="en-US"/>
              </a:p>
            </p:txBody>
          </p:sp>
          <p:sp>
            <p:nvSpPr>
              <p:cNvPr id="6210" name="Freeform 66"/>
              <p:cNvSpPr>
                <a:spLocks noChangeAspect="1"/>
              </p:cNvSpPr>
              <p:nvPr/>
            </p:nvSpPr>
            <p:spPr bwMode="auto">
              <a:xfrm>
                <a:off x="186" y="2131"/>
                <a:ext cx="1008" cy="863"/>
              </a:xfrm>
              <a:custGeom>
                <a:avLst/>
                <a:gdLst/>
                <a:ahLst/>
                <a:cxnLst>
                  <a:cxn ang="0">
                    <a:pos x="4032" y="0"/>
                  </a:cxn>
                  <a:cxn ang="0">
                    <a:pos x="4032" y="3456"/>
                  </a:cxn>
                  <a:cxn ang="0">
                    <a:pos x="0" y="3456"/>
                  </a:cxn>
                  <a:cxn ang="0">
                    <a:pos x="149" y="3313"/>
                  </a:cxn>
                  <a:cxn ang="0">
                    <a:pos x="3891" y="146"/>
                  </a:cxn>
                  <a:cxn ang="0">
                    <a:pos x="4032" y="0"/>
                  </a:cxn>
                </a:cxnLst>
                <a:rect l="0" t="0" r="r" b="b"/>
                <a:pathLst>
                  <a:path w="4032" h="3456">
                    <a:moveTo>
                      <a:pt x="4032" y="0"/>
                    </a:moveTo>
                    <a:lnTo>
                      <a:pt x="4032" y="3456"/>
                    </a:lnTo>
                    <a:lnTo>
                      <a:pt x="0" y="3456"/>
                    </a:lnTo>
                    <a:lnTo>
                      <a:pt x="149" y="3313"/>
                    </a:lnTo>
                    <a:lnTo>
                      <a:pt x="3891" y="146"/>
                    </a:lnTo>
                    <a:lnTo>
                      <a:pt x="4032" y="0"/>
                    </a:lnTo>
                    <a:close/>
                  </a:path>
                </a:pathLst>
              </a:custGeom>
              <a:solidFill>
                <a:srgbClr val="162A29">
                  <a:alpha val="50000"/>
                </a:srgbClr>
              </a:solidFill>
              <a:ln w="9525">
                <a:noFill/>
                <a:round/>
                <a:headEnd/>
                <a:tailEnd/>
              </a:ln>
            </p:spPr>
            <p:txBody>
              <a:bodyPr/>
              <a:lstStyle/>
              <a:p>
                <a:endParaRPr lang="en-US"/>
              </a:p>
            </p:txBody>
          </p:sp>
          <p:sp>
            <p:nvSpPr>
              <p:cNvPr id="6211" name="Rectangle 67"/>
              <p:cNvSpPr>
                <a:spLocks noChangeAspect="1" noChangeArrowheads="1"/>
              </p:cNvSpPr>
              <p:nvPr/>
            </p:nvSpPr>
            <p:spPr bwMode="auto">
              <a:xfrm>
                <a:off x="222" y="2166"/>
                <a:ext cx="936" cy="792"/>
              </a:xfrm>
              <a:prstGeom prst="rect">
                <a:avLst/>
              </a:prstGeom>
              <a:solidFill>
                <a:srgbClr val="275A53">
                  <a:alpha val="50000"/>
                </a:srgbClr>
              </a:solidFill>
              <a:ln w="9525">
                <a:noFill/>
                <a:miter lim="800000"/>
                <a:headEnd/>
                <a:tailEnd/>
              </a:ln>
            </p:spPr>
            <p:txBody>
              <a:bodyPr/>
              <a:lstStyle/>
              <a:p>
                <a:endParaRPr lang="en-US"/>
              </a:p>
            </p:txBody>
          </p:sp>
          <p:sp>
            <p:nvSpPr>
              <p:cNvPr id="6212" name="Freeform 68"/>
              <p:cNvSpPr>
                <a:spLocks noChangeAspect="1" noEditPoints="1"/>
              </p:cNvSpPr>
              <p:nvPr/>
            </p:nvSpPr>
            <p:spPr bwMode="auto">
              <a:xfrm>
                <a:off x="267" y="2790"/>
                <a:ext cx="150" cy="137"/>
              </a:xfrm>
              <a:custGeom>
                <a:avLst/>
                <a:gdLst/>
                <a:ahLst/>
                <a:cxnLst>
                  <a:cxn ang="0">
                    <a:pos x="394" y="459"/>
                  </a:cxn>
                  <a:cxn ang="0">
                    <a:pos x="200" y="459"/>
                  </a:cxn>
                  <a:cxn ang="0">
                    <a:pos x="174" y="550"/>
                  </a:cxn>
                  <a:cxn ang="0">
                    <a:pos x="0" y="550"/>
                  </a:cxn>
                  <a:cxn ang="0">
                    <a:pos x="206" y="0"/>
                  </a:cxn>
                  <a:cxn ang="0">
                    <a:pos x="391" y="0"/>
                  </a:cxn>
                  <a:cxn ang="0">
                    <a:pos x="599" y="550"/>
                  </a:cxn>
                  <a:cxn ang="0">
                    <a:pos x="421" y="550"/>
                  </a:cxn>
                  <a:cxn ang="0">
                    <a:pos x="394" y="459"/>
                  </a:cxn>
                  <a:cxn ang="0">
                    <a:pos x="358" y="340"/>
                  </a:cxn>
                  <a:cxn ang="0">
                    <a:pos x="297" y="143"/>
                  </a:cxn>
                  <a:cxn ang="0">
                    <a:pos x="237" y="340"/>
                  </a:cxn>
                  <a:cxn ang="0">
                    <a:pos x="358" y="340"/>
                  </a:cxn>
                </a:cxnLst>
                <a:rect l="0" t="0" r="r" b="b"/>
                <a:pathLst>
                  <a:path w="599" h="550">
                    <a:moveTo>
                      <a:pt x="394" y="459"/>
                    </a:moveTo>
                    <a:lnTo>
                      <a:pt x="200" y="459"/>
                    </a:lnTo>
                    <a:lnTo>
                      <a:pt x="174" y="550"/>
                    </a:lnTo>
                    <a:lnTo>
                      <a:pt x="0" y="550"/>
                    </a:lnTo>
                    <a:lnTo>
                      <a:pt x="206" y="0"/>
                    </a:lnTo>
                    <a:lnTo>
                      <a:pt x="391" y="0"/>
                    </a:lnTo>
                    <a:lnTo>
                      <a:pt x="599" y="550"/>
                    </a:lnTo>
                    <a:lnTo>
                      <a:pt x="421" y="550"/>
                    </a:lnTo>
                    <a:lnTo>
                      <a:pt x="394" y="459"/>
                    </a:lnTo>
                    <a:close/>
                    <a:moveTo>
                      <a:pt x="358" y="340"/>
                    </a:moveTo>
                    <a:lnTo>
                      <a:pt x="297" y="143"/>
                    </a:lnTo>
                    <a:lnTo>
                      <a:pt x="237" y="340"/>
                    </a:lnTo>
                    <a:lnTo>
                      <a:pt x="358" y="340"/>
                    </a:lnTo>
                    <a:close/>
                  </a:path>
                </a:pathLst>
              </a:custGeom>
              <a:solidFill>
                <a:srgbClr val="FFFFFF">
                  <a:alpha val="50000"/>
                </a:srgbClr>
              </a:solidFill>
              <a:ln w="9525">
                <a:noFill/>
                <a:round/>
                <a:headEnd/>
                <a:tailEnd/>
              </a:ln>
            </p:spPr>
            <p:txBody>
              <a:bodyPr/>
              <a:lstStyle/>
              <a:p>
                <a:endParaRPr lang="en-US"/>
              </a:p>
            </p:txBody>
          </p:sp>
          <p:sp>
            <p:nvSpPr>
              <p:cNvPr id="6213" name="Freeform 69"/>
              <p:cNvSpPr>
                <a:spLocks noChangeAspect="1"/>
              </p:cNvSpPr>
              <p:nvPr/>
            </p:nvSpPr>
            <p:spPr bwMode="auto">
              <a:xfrm>
                <a:off x="422" y="2788"/>
                <a:ext cx="133" cy="142"/>
              </a:xfrm>
              <a:custGeom>
                <a:avLst/>
                <a:gdLst/>
                <a:ahLst/>
                <a:cxnLst>
                  <a:cxn ang="0">
                    <a:pos x="530" y="394"/>
                  </a:cxn>
                  <a:cxn ang="0">
                    <a:pos x="514" y="437"/>
                  </a:cxn>
                  <a:cxn ang="0">
                    <a:pos x="495" y="473"/>
                  </a:cxn>
                  <a:cxn ang="0">
                    <a:pos x="470" y="503"/>
                  </a:cxn>
                  <a:cxn ang="0">
                    <a:pos x="440" y="527"/>
                  </a:cxn>
                  <a:cxn ang="0">
                    <a:pos x="406" y="547"/>
                  </a:cxn>
                  <a:cxn ang="0">
                    <a:pos x="368" y="560"/>
                  </a:cxn>
                  <a:cxn ang="0">
                    <a:pos x="320" y="566"/>
                  </a:cxn>
                  <a:cxn ang="0">
                    <a:pos x="263" y="568"/>
                  </a:cxn>
                  <a:cxn ang="0">
                    <a:pos x="203" y="561"/>
                  </a:cxn>
                  <a:cxn ang="0">
                    <a:pos x="154" y="548"/>
                  </a:cxn>
                  <a:cxn ang="0">
                    <a:pos x="111" y="526"/>
                  </a:cxn>
                  <a:cxn ang="0">
                    <a:pos x="73" y="494"/>
                  </a:cxn>
                  <a:cxn ang="0">
                    <a:pos x="40" y="451"/>
                  </a:cxn>
                  <a:cxn ang="0">
                    <a:pos x="15" y="397"/>
                  </a:cxn>
                  <a:cxn ang="0">
                    <a:pos x="2" y="332"/>
                  </a:cxn>
                  <a:cxn ang="0">
                    <a:pos x="1" y="250"/>
                  </a:cxn>
                  <a:cxn ang="0">
                    <a:pos x="10" y="189"/>
                  </a:cxn>
                  <a:cxn ang="0">
                    <a:pos x="22" y="149"/>
                  </a:cxn>
                  <a:cxn ang="0">
                    <a:pos x="40" y="113"/>
                  </a:cxn>
                  <a:cxn ang="0">
                    <a:pos x="63" y="82"/>
                  </a:cxn>
                  <a:cxn ang="0">
                    <a:pos x="90" y="56"/>
                  </a:cxn>
                  <a:cxn ang="0">
                    <a:pos x="123" y="34"/>
                  </a:cxn>
                  <a:cxn ang="0">
                    <a:pos x="159" y="18"/>
                  </a:cxn>
                  <a:cxn ang="0">
                    <a:pos x="200" y="7"/>
                  </a:cxn>
                  <a:cxn ang="0">
                    <a:pos x="277" y="0"/>
                  </a:cxn>
                  <a:cxn ang="0">
                    <a:pos x="348" y="5"/>
                  </a:cxn>
                  <a:cxn ang="0">
                    <a:pos x="408" y="23"/>
                  </a:cxn>
                  <a:cxn ang="0">
                    <a:pos x="454" y="53"/>
                  </a:cxn>
                  <a:cxn ang="0">
                    <a:pos x="492" y="95"/>
                  </a:cxn>
                  <a:cxn ang="0">
                    <a:pos x="521" y="149"/>
                  </a:cxn>
                  <a:cxn ang="0">
                    <a:pos x="374" y="192"/>
                  </a:cxn>
                  <a:cxn ang="0">
                    <a:pos x="362" y="167"/>
                  </a:cxn>
                  <a:cxn ang="0">
                    <a:pos x="338" y="143"/>
                  </a:cxn>
                  <a:cxn ang="0">
                    <a:pos x="305" y="130"/>
                  </a:cxn>
                  <a:cxn ang="0">
                    <a:pos x="267" y="127"/>
                  </a:cxn>
                  <a:cxn ang="0">
                    <a:pos x="230" y="139"/>
                  </a:cxn>
                  <a:cxn ang="0">
                    <a:pos x="200" y="162"/>
                  </a:cxn>
                  <a:cxn ang="0">
                    <a:pos x="182" y="193"/>
                  </a:cxn>
                  <a:cxn ang="0">
                    <a:pos x="173" y="232"/>
                  </a:cxn>
                  <a:cxn ang="0">
                    <a:pos x="169" y="281"/>
                  </a:cxn>
                  <a:cxn ang="0">
                    <a:pos x="173" y="342"/>
                  </a:cxn>
                  <a:cxn ang="0">
                    <a:pos x="185" y="386"/>
                  </a:cxn>
                  <a:cxn ang="0">
                    <a:pos x="204" y="415"/>
                  </a:cxn>
                  <a:cxn ang="0">
                    <a:pos x="230" y="433"/>
                  </a:cxn>
                  <a:cxn ang="0">
                    <a:pos x="263" y="441"/>
                  </a:cxn>
                  <a:cxn ang="0">
                    <a:pos x="298" y="439"/>
                  </a:cxn>
                  <a:cxn ang="0">
                    <a:pos x="326" y="430"/>
                  </a:cxn>
                  <a:cxn ang="0">
                    <a:pos x="348" y="413"/>
                  </a:cxn>
                  <a:cxn ang="0">
                    <a:pos x="365" y="390"/>
                  </a:cxn>
                  <a:cxn ang="0">
                    <a:pos x="384" y="334"/>
                  </a:cxn>
                </a:cxnLst>
                <a:rect l="0" t="0" r="r" b="b"/>
                <a:pathLst>
                  <a:path w="533" h="569">
                    <a:moveTo>
                      <a:pt x="384" y="334"/>
                    </a:moveTo>
                    <a:lnTo>
                      <a:pt x="533" y="378"/>
                    </a:lnTo>
                    <a:lnTo>
                      <a:pt x="530" y="394"/>
                    </a:lnTo>
                    <a:lnTo>
                      <a:pt x="526" y="410"/>
                    </a:lnTo>
                    <a:lnTo>
                      <a:pt x="521" y="422"/>
                    </a:lnTo>
                    <a:lnTo>
                      <a:pt x="514" y="437"/>
                    </a:lnTo>
                    <a:lnTo>
                      <a:pt x="509" y="450"/>
                    </a:lnTo>
                    <a:lnTo>
                      <a:pt x="501" y="461"/>
                    </a:lnTo>
                    <a:lnTo>
                      <a:pt x="495" y="473"/>
                    </a:lnTo>
                    <a:lnTo>
                      <a:pt x="487" y="483"/>
                    </a:lnTo>
                    <a:lnTo>
                      <a:pt x="478" y="494"/>
                    </a:lnTo>
                    <a:lnTo>
                      <a:pt x="470" y="503"/>
                    </a:lnTo>
                    <a:lnTo>
                      <a:pt x="460" y="512"/>
                    </a:lnTo>
                    <a:lnTo>
                      <a:pt x="451" y="521"/>
                    </a:lnTo>
                    <a:lnTo>
                      <a:pt x="440" y="527"/>
                    </a:lnTo>
                    <a:lnTo>
                      <a:pt x="430" y="535"/>
                    </a:lnTo>
                    <a:lnTo>
                      <a:pt x="418" y="542"/>
                    </a:lnTo>
                    <a:lnTo>
                      <a:pt x="406" y="547"/>
                    </a:lnTo>
                    <a:lnTo>
                      <a:pt x="394" y="552"/>
                    </a:lnTo>
                    <a:lnTo>
                      <a:pt x="381" y="556"/>
                    </a:lnTo>
                    <a:lnTo>
                      <a:pt x="368" y="560"/>
                    </a:lnTo>
                    <a:lnTo>
                      <a:pt x="352" y="562"/>
                    </a:lnTo>
                    <a:lnTo>
                      <a:pt x="336" y="565"/>
                    </a:lnTo>
                    <a:lnTo>
                      <a:pt x="320" y="566"/>
                    </a:lnTo>
                    <a:lnTo>
                      <a:pt x="303" y="568"/>
                    </a:lnTo>
                    <a:lnTo>
                      <a:pt x="285" y="569"/>
                    </a:lnTo>
                    <a:lnTo>
                      <a:pt x="263" y="568"/>
                    </a:lnTo>
                    <a:lnTo>
                      <a:pt x="242" y="566"/>
                    </a:lnTo>
                    <a:lnTo>
                      <a:pt x="222" y="565"/>
                    </a:lnTo>
                    <a:lnTo>
                      <a:pt x="203" y="561"/>
                    </a:lnTo>
                    <a:lnTo>
                      <a:pt x="186" y="559"/>
                    </a:lnTo>
                    <a:lnTo>
                      <a:pt x="169" y="553"/>
                    </a:lnTo>
                    <a:lnTo>
                      <a:pt x="154" y="548"/>
                    </a:lnTo>
                    <a:lnTo>
                      <a:pt x="138" y="542"/>
                    </a:lnTo>
                    <a:lnTo>
                      <a:pt x="124" y="535"/>
                    </a:lnTo>
                    <a:lnTo>
                      <a:pt x="111" y="526"/>
                    </a:lnTo>
                    <a:lnTo>
                      <a:pt x="98" y="517"/>
                    </a:lnTo>
                    <a:lnTo>
                      <a:pt x="85" y="507"/>
                    </a:lnTo>
                    <a:lnTo>
                      <a:pt x="73" y="494"/>
                    </a:lnTo>
                    <a:lnTo>
                      <a:pt x="62" y="481"/>
                    </a:lnTo>
                    <a:lnTo>
                      <a:pt x="51" y="467"/>
                    </a:lnTo>
                    <a:lnTo>
                      <a:pt x="40" y="451"/>
                    </a:lnTo>
                    <a:lnTo>
                      <a:pt x="31" y="434"/>
                    </a:lnTo>
                    <a:lnTo>
                      <a:pt x="23" y="416"/>
                    </a:lnTo>
                    <a:lnTo>
                      <a:pt x="15" y="397"/>
                    </a:lnTo>
                    <a:lnTo>
                      <a:pt x="10" y="376"/>
                    </a:lnTo>
                    <a:lnTo>
                      <a:pt x="5" y="354"/>
                    </a:lnTo>
                    <a:lnTo>
                      <a:pt x="2" y="332"/>
                    </a:lnTo>
                    <a:lnTo>
                      <a:pt x="0" y="307"/>
                    </a:lnTo>
                    <a:lnTo>
                      <a:pt x="0" y="283"/>
                    </a:lnTo>
                    <a:lnTo>
                      <a:pt x="1" y="250"/>
                    </a:lnTo>
                    <a:lnTo>
                      <a:pt x="3" y="218"/>
                    </a:lnTo>
                    <a:lnTo>
                      <a:pt x="6" y="204"/>
                    </a:lnTo>
                    <a:lnTo>
                      <a:pt x="10" y="189"/>
                    </a:lnTo>
                    <a:lnTo>
                      <a:pt x="12" y="175"/>
                    </a:lnTo>
                    <a:lnTo>
                      <a:pt x="18" y="162"/>
                    </a:lnTo>
                    <a:lnTo>
                      <a:pt x="22" y="149"/>
                    </a:lnTo>
                    <a:lnTo>
                      <a:pt x="28" y="136"/>
                    </a:lnTo>
                    <a:lnTo>
                      <a:pt x="33" y="124"/>
                    </a:lnTo>
                    <a:lnTo>
                      <a:pt x="40" y="113"/>
                    </a:lnTo>
                    <a:lnTo>
                      <a:pt x="47" y="102"/>
                    </a:lnTo>
                    <a:lnTo>
                      <a:pt x="55" y="92"/>
                    </a:lnTo>
                    <a:lnTo>
                      <a:pt x="63" y="82"/>
                    </a:lnTo>
                    <a:lnTo>
                      <a:pt x="72" y="73"/>
                    </a:lnTo>
                    <a:lnTo>
                      <a:pt x="81" y="64"/>
                    </a:lnTo>
                    <a:lnTo>
                      <a:pt x="90" y="56"/>
                    </a:lnTo>
                    <a:lnTo>
                      <a:pt x="101" y="48"/>
                    </a:lnTo>
                    <a:lnTo>
                      <a:pt x="112" y="40"/>
                    </a:lnTo>
                    <a:lnTo>
                      <a:pt x="123" y="34"/>
                    </a:lnTo>
                    <a:lnTo>
                      <a:pt x="134" y="29"/>
                    </a:lnTo>
                    <a:lnTo>
                      <a:pt x="147" y="23"/>
                    </a:lnTo>
                    <a:lnTo>
                      <a:pt x="159" y="18"/>
                    </a:lnTo>
                    <a:lnTo>
                      <a:pt x="172" y="13"/>
                    </a:lnTo>
                    <a:lnTo>
                      <a:pt x="186" y="10"/>
                    </a:lnTo>
                    <a:lnTo>
                      <a:pt x="200" y="7"/>
                    </a:lnTo>
                    <a:lnTo>
                      <a:pt x="215" y="4"/>
                    </a:lnTo>
                    <a:lnTo>
                      <a:pt x="244" y="0"/>
                    </a:lnTo>
                    <a:lnTo>
                      <a:pt x="277" y="0"/>
                    </a:lnTo>
                    <a:lnTo>
                      <a:pt x="303" y="0"/>
                    </a:lnTo>
                    <a:lnTo>
                      <a:pt x="326" y="3"/>
                    </a:lnTo>
                    <a:lnTo>
                      <a:pt x="348" y="5"/>
                    </a:lnTo>
                    <a:lnTo>
                      <a:pt x="370" y="10"/>
                    </a:lnTo>
                    <a:lnTo>
                      <a:pt x="390" y="16"/>
                    </a:lnTo>
                    <a:lnTo>
                      <a:pt x="408" y="23"/>
                    </a:lnTo>
                    <a:lnTo>
                      <a:pt x="425" y="31"/>
                    </a:lnTo>
                    <a:lnTo>
                      <a:pt x="440" y="42"/>
                    </a:lnTo>
                    <a:lnTo>
                      <a:pt x="454" y="53"/>
                    </a:lnTo>
                    <a:lnTo>
                      <a:pt x="469" y="65"/>
                    </a:lnTo>
                    <a:lnTo>
                      <a:pt x="480" y="79"/>
                    </a:lnTo>
                    <a:lnTo>
                      <a:pt x="492" y="95"/>
                    </a:lnTo>
                    <a:lnTo>
                      <a:pt x="502" y="112"/>
                    </a:lnTo>
                    <a:lnTo>
                      <a:pt x="513" y="130"/>
                    </a:lnTo>
                    <a:lnTo>
                      <a:pt x="521" y="149"/>
                    </a:lnTo>
                    <a:lnTo>
                      <a:pt x="528" y="171"/>
                    </a:lnTo>
                    <a:lnTo>
                      <a:pt x="378" y="204"/>
                    </a:lnTo>
                    <a:lnTo>
                      <a:pt x="374" y="192"/>
                    </a:lnTo>
                    <a:lnTo>
                      <a:pt x="370" y="183"/>
                    </a:lnTo>
                    <a:lnTo>
                      <a:pt x="366" y="174"/>
                    </a:lnTo>
                    <a:lnTo>
                      <a:pt x="362" y="167"/>
                    </a:lnTo>
                    <a:lnTo>
                      <a:pt x="355" y="158"/>
                    </a:lnTo>
                    <a:lnTo>
                      <a:pt x="347" y="150"/>
                    </a:lnTo>
                    <a:lnTo>
                      <a:pt x="338" y="143"/>
                    </a:lnTo>
                    <a:lnTo>
                      <a:pt x="327" y="137"/>
                    </a:lnTo>
                    <a:lnTo>
                      <a:pt x="317" y="132"/>
                    </a:lnTo>
                    <a:lnTo>
                      <a:pt x="305" y="130"/>
                    </a:lnTo>
                    <a:lnTo>
                      <a:pt x="294" y="127"/>
                    </a:lnTo>
                    <a:lnTo>
                      <a:pt x="281" y="127"/>
                    </a:lnTo>
                    <a:lnTo>
                      <a:pt x="267" y="127"/>
                    </a:lnTo>
                    <a:lnTo>
                      <a:pt x="254" y="130"/>
                    </a:lnTo>
                    <a:lnTo>
                      <a:pt x="242" y="134"/>
                    </a:lnTo>
                    <a:lnTo>
                      <a:pt x="230" y="139"/>
                    </a:lnTo>
                    <a:lnTo>
                      <a:pt x="220" y="145"/>
                    </a:lnTo>
                    <a:lnTo>
                      <a:pt x="209" y="153"/>
                    </a:lnTo>
                    <a:lnTo>
                      <a:pt x="200" y="162"/>
                    </a:lnTo>
                    <a:lnTo>
                      <a:pt x="193" y="174"/>
                    </a:lnTo>
                    <a:lnTo>
                      <a:pt x="187" y="183"/>
                    </a:lnTo>
                    <a:lnTo>
                      <a:pt x="182" y="193"/>
                    </a:lnTo>
                    <a:lnTo>
                      <a:pt x="178" y="205"/>
                    </a:lnTo>
                    <a:lnTo>
                      <a:pt x="176" y="218"/>
                    </a:lnTo>
                    <a:lnTo>
                      <a:pt x="173" y="232"/>
                    </a:lnTo>
                    <a:lnTo>
                      <a:pt x="171" y="248"/>
                    </a:lnTo>
                    <a:lnTo>
                      <a:pt x="169" y="263"/>
                    </a:lnTo>
                    <a:lnTo>
                      <a:pt x="169" y="281"/>
                    </a:lnTo>
                    <a:lnTo>
                      <a:pt x="169" y="303"/>
                    </a:lnTo>
                    <a:lnTo>
                      <a:pt x="171" y="324"/>
                    </a:lnTo>
                    <a:lnTo>
                      <a:pt x="173" y="342"/>
                    </a:lnTo>
                    <a:lnTo>
                      <a:pt x="176" y="359"/>
                    </a:lnTo>
                    <a:lnTo>
                      <a:pt x="180" y="373"/>
                    </a:lnTo>
                    <a:lnTo>
                      <a:pt x="185" y="386"/>
                    </a:lnTo>
                    <a:lnTo>
                      <a:pt x="190" y="398"/>
                    </a:lnTo>
                    <a:lnTo>
                      <a:pt x="197" y="407"/>
                    </a:lnTo>
                    <a:lnTo>
                      <a:pt x="204" y="415"/>
                    </a:lnTo>
                    <a:lnTo>
                      <a:pt x="212" y="421"/>
                    </a:lnTo>
                    <a:lnTo>
                      <a:pt x="221" y="428"/>
                    </a:lnTo>
                    <a:lnTo>
                      <a:pt x="230" y="433"/>
                    </a:lnTo>
                    <a:lnTo>
                      <a:pt x="241" y="435"/>
                    </a:lnTo>
                    <a:lnTo>
                      <a:pt x="251" y="439"/>
                    </a:lnTo>
                    <a:lnTo>
                      <a:pt x="263" y="441"/>
                    </a:lnTo>
                    <a:lnTo>
                      <a:pt x="276" y="441"/>
                    </a:lnTo>
                    <a:lnTo>
                      <a:pt x="287" y="441"/>
                    </a:lnTo>
                    <a:lnTo>
                      <a:pt x="298" y="439"/>
                    </a:lnTo>
                    <a:lnTo>
                      <a:pt x="308" y="437"/>
                    </a:lnTo>
                    <a:lnTo>
                      <a:pt x="318" y="434"/>
                    </a:lnTo>
                    <a:lnTo>
                      <a:pt x="326" y="430"/>
                    </a:lnTo>
                    <a:lnTo>
                      <a:pt x="335" y="425"/>
                    </a:lnTo>
                    <a:lnTo>
                      <a:pt x="342" y="420"/>
                    </a:lnTo>
                    <a:lnTo>
                      <a:pt x="348" y="413"/>
                    </a:lnTo>
                    <a:lnTo>
                      <a:pt x="355" y="406"/>
                    </a:lnTo>
                    <a:lnTo>
                      <a:pt x="360" y="398"/>
                    </a:lnTo>
                    <a:lnTo>
                      <a:pt x="365" y="390"/>
                    </a:lnTo>
                    <a:lnTo>
                      <a:pt x="370" y="380"/>
                    </a:lnTo>
                    <a:lnTo>
                      <a:pt x="378" y="359"/>
                    </a:lnTo>
                    <a:lnTo>
                      <a:pt x="384" y="334"/>
                    </a:lnTo>
                    <a:close/>
                  </a:path>
                </a:pathLst>
              </a:custGeom>
              <a:solidFill>
                <a:srgbClr val="FFFFFF">
                  <a:alpha val="50000"/>
                </a:srgbClr>
              </a:solidFill>
              <a:ln w="9525">
                <a:noFill/>
                <a:round/>
                <a:headEnd/>
                <a:tailEnd/>
              </a:ln>
            </p:spPr>
            <p:txBody>
              <a:bodyPr/>
              <a:lstStyle/>
              <a:p>
                <a:endParaRPr lang="en-US"/>
              </a:p>
            </p:txBody>
          </p:sp>
          <p:sp>
            <p:nvSpPr>
              <p:cNvPr id="6214" name="Freeform 70"/>
              <p:cNvSpPr>
                <a:spLocks noChangeAspect="1"/>
              </p:cNvSpPr>
              <p:nvPr/>
            </p:nvSpPr>
            <p:spPr bwMode="auto">
              <a:xfrm>
                <a:off x="571" y="2788"/>
                <a:ext cx="134" cy="142"/>
              </a:xfrm>
              <a:custGeom>
                <a:avLst/>
                <a:gdLst/>
                <a:ahLst/>
                <a:cxnLst>
                  <a:cxn ang="0">
                    <a:pos x="530" y="394"/>
                  </a:cxn>
                  <a:cxn ang="0">
                    <a:pos x="515" y="437"/>
                  </a:cxn>
                  <a:cxn ang="0">
                    <a:pos x="495" y="473"/>
                  </a:cxn>
                  <a:cxn ang="0">
                    <a:pos x="470" y="503"/>
                  </a:cxn>
                  <a:cxn ang="0">
                    <a:pos x="441" y="527"/>
                  </a:cxn>
                  <a:cxn ang="0">
                    <a:pos x="407" y="547"/>
                  </a:cxn>
                  <a:cxn ang="0">
                    <a:pos x="367" y="560"/>
                  </a:cxn>
                  <a:cxn ang="0">
                    <a:pos x="320" y="566"/>
                  </a:cxn>
                  <a:cxn ang="0">
                    <a:pos x="263" y="568"/>
                  </a:cxn>
                  <a:cxn ang="0">
                    <a:pos x="203" y="561"/>
                  </a:cxn>
                  <a:cxn ang="0">
                    <a:pos x="153" y="548"/>
                  </a:cxn>
                  <a:cxn ang="0">
                    <a:pos x="111" y="526"/>
                  </a:cxn>
                  <a:cxn ang="0">
                    <a:pos x="74" y="494"/>
                  </a:cxn>
                  <a:cxn ang="0">
                    <a:pos x="40" y="451"/>
                  </a:cxn>
                  <a:cxn ang="0">
                    <a:pos x="16" y="397"/>
                  </a:cxn>
                  <a:cxn ang="0">
                    <a:pos x="3" y="332"/>
                  </a:cxn>
                  <a:cxn ang="0">
                    <a:pos x="0" y="250"/>
                  </a:cxn>
                  <a:cxn ang="0">
                    <a:pos x="9" y="189"/>
                  </a:cxn>
                  <a:cxn ang="0">
                    <a:pos x="22" y="149"/>
                  </a:cxn>
                  <a:cxn ang="0">
                    <a:pos x="40" y="113"/>
                  </a:cxn>
                  <a:cxn ang="0">
                    <a:pos x="64" y="82"/>
                  </a:cxn>
                  <a:cxn ang="0">
                    <a:pos x="91" y="56"/>
                  </a:cxn>
                  <a:cxn ang="0">
                    <a:pos x="123" y="34"/>
                  </a:cxn>
                  <a:cxn ang="0">
                    <a:pos x="159" y="18"/>
                  </a:cxn>
                  <a:cxn ang="0">
                    <a:pos x="201" y="7"/>
                  </a:cxn>
                  <a:cxn ang="0">
                    <a:pos x="277" y="0"/>
                  </a:cxn>
                  <a:cxn ang="0">
                    <a:pos x="349" y="5"/>
                  </a:cxn>
                  <a:cxn ang="0">
                    <a:pos x="408" y="23"/>
                  </a:cxn>
                  <a:cxn ang="0">
                    <a:pos x="455" y="53"/>
                  </a:cxn>
                  <a:cxn ang="0">
                    <a:pos x="492" y="95"/>
                  </a:cxn>
                  <a:cxn ang="0">
                    <a:pos x="521" y="149"/>
                  </a:cxn>
                  <a:cxn ang="0">
                    <a:pos x="375" y="192"/>
                  </a:cxn>
                  <a:cxn ang="0">
                    <a:pos x="363" y="167"/>
                  </a:cxn>
                  <a:cxn ang="0">
                    <a:pos x="337" y="143"/>
                  </a:cxn>
                  <a:cxn ang="0">
                    <a:pos x="306" y="130"/>
                  </a:cxn>
                  <a:cxn ang="0">
                    <a:pos x="267" y="127"/>
                  </a:cxn>
                  <a:cxn ang="0">
                    <a:pos x="231" y="139"/>
                  </a:cxn>
                  <a:cxn ang="0">
                    <a:pos x="201" y="162"/>
                  </a:cxn>
                  <a:cxn ang="0">
                    <a:pos x="183" y="193"/>
                  </a:cxn>
                  <a:cxn ang="0">
                    <a:pos x="172" y="232"/>
                  </a:cxn>
                  <a:cxn ang="0">
                    <a:pos x="170" y="281"/>
                  </a:cxn>
                  <a:cxn ang="0">
                    <a:pos x="174" y="342"/>
                  </a:cxn>
                  <a:cxn ang="0">
                    <a:pos x="185" y="386"/>
                  </a:cxn>
                  <a:cxn ang="0">
                    <a:pos x="205" y="415"/>
                  </a:cxn>
                  <a:cxn ang="0">
                    <a:pos x="231" y="433"/>
                  </a:cxn>
                  <a:cxn ang="0">
                    <a:pos x="263" y="441"/>
                  </a:cxn>
                  <a:cxn ang="0">
                    <a:pos x="298" y="439"/>
                  </a:cxn>
                  <a:cxn ang="0">
                    <a:pos x="327" y="430"/>
                  </a:cxn>
                  <a:cxn ang="0">
                    <a:pos x="349" y="413"/>
                  </a:cxn>
                  <a:cxn ang="0">
                    <a:pos x="365" y="390"/>
                  </a:cxn>
                  <a:cxn ang="0">
                    <a:pos x="385" y="334"/>
                  </a:cxn>
                </a:cxnLst>
                <a:rect l="0" t="0" r="r" b="b"/>
                <a:pathLst>
                  <a:path w="534" h="569">
                    <a:moveTo>
                      <a:pt x="385" y="334"/>
                    </a:moveTo>
                    <a:lnTo>
                      <a:pt x="534" y="378"/>
                    </a:lnTo>
                    <a:lnTo>
                      <a:pt x="530" y="394"/>
                    </a:lnTo>
                    <a:lnTo>
                      <a:pt x="526" y="410"/>
                    </a:lnTo>
                    <a:lnTo>
                      <a:pt x="521" y="422"/>
                    </a:lnTo>
                    <a:lnTo>
                      <a:pt x="515" y="437"/>
                    </a:lnTo>
                    <a:lnTo>
                      <a:pt x="509" y="450"/>
                    </a:lnTo>
                    <a:lnTo>
                      <a:pt x="502" y="461"/>
                    </a:lnTo>
                    <a:lnTo>
                      <a:pt x="495" y="473"/>
                    </a:lnTo>
                    <a:lnTo>
                      <a:pt x="487" y="483"/>
                    </a:lnTo>
                    <a:lnTo>
                      <a:pt x="478" y="494"/>
                    </a:lnTo>
                    <a:lnTo>
                      <a:pt x="470" y="503"/>
                    </a:lnTo>
                    <a:lnTo>
                      <a:pt x="460" y="512"/>
                    </a:lnTo>
                    <a:lnTo>
                      <a:pt x="451" y="521"/>
                    </a:lnTo>
                    <a:lnTo>
                      <a:pt x="441" y="527"/>
                    </a:lnTo>
                    <a:lnTo>
                      <a:pt x="430" y="535"/>
                    </a:lnTo>
                    <a:lnTo>
                      <a:pt x="419" y="542"/>
                    </a:lnTo>
                    <a:lnTo>
                      <a:pt x="407" y="547"/>
                    </a:lnTo>
                    <a:lnTo>
                      <a:pt x="394" y="552"/>
                    </a:lnTo>
                    <a:lnTo>
                      <a:pt x="381" y="556"/>
                    </a:lnTo>
                    <a:lnTo>
                      <a:pt x="367" y="560"/>
                    </a:lnTo>
                    <a:lnTo>
                      <a:pt x="353" y="562"/>
                    </a:lnTo>
                    <a:lnTo>
                      <a:pt x="337" y="565"/>
                    </a:lnTo>
                    <a:lnTo>
                      <a:pt x="320" y="566"/>
                    </a:lnTo>
                    <a:lnTo>
                      <a:pt x="303" y="568"/>
                    </a:lnTo>
                    <a:lnTo>
                      <a:pt x="285" y="569"/>
                    </a:lnTo>
                    <a:lnTo>
                      <a:pt x="263" y="568"/>
                    </a:lnTo>
                    <a:lnTo>
                      <a:pt x="242" y="566"/>
                    </a:lnTo>
                    <a:lnTo>
                      <a:pt x="223" y="565"/>
                    </a:lnTo>
                    <a:lnTo>
                      <a:pt x="203" y="561"/>
                    </a:lnTo>
                    <a:lnTo>
                      <a:pt x="187" y="559"/>
                    </a:lnTo>
                    <a:lnTo>
                      <a:pt x="170" y="553"/>
                    </a:lnTo>
                    <a:lnTo>
                      <a:pt x="153" y="548"/>
                    </a:lnTo>
                    <a:lnTo>
                      <a:pt x="139" y="542"/>
                    </a:lnTo>
                    <a:lnTo>
                      <a:pt x="124" y="535"/>
                    </a:lnTo>
                    <a:lnTo>
                      <a:pt x="111" y="526"/>
                    </a:lnTo>
                    <a:lnTo>
                      <a:pt x="98" y="517"/>
                    </a:lnTo>
                    <a:lnTo>
                      <a:pt x="86" y="507"/>
                    </a:lnTo>
                    <a:lnTo>
                      <a:pt x="74" y="494"/>
                    </a:lnTo>
                    <a:lnTo>
                      <a:pt x="62" y="481"/>
                    </a:lnTo>
                    <a:lnTo>
                      <a:pt x="52" y="467"/>
                    </a:lnTo>
                    <a:lnTo>
                      <a:pt x="40" y="451"/>
                    </a:lnTo>
                    <a:lnTo>
                      <a:pt x="31" y="434"/>
                    </a:lnTo>
                    <a:lnTo>
                      <a:pt x="22" y="416"/>
                    </a:lnTo>
                    <a:lnTo>
                      <a:pt x="16" y="397"/>
                    </a:lnTo>
                    <a:lnTo>
                      <a:pt x="10" y="376"/>
                    </a:lnTo>
                    <a:lnTo>
                      <a:pt x="5" y="354"/>
                    </a:lnTo>
                    <a:lnTo>
                      <a:pt x="3" y="332"/>
                    </a:lnTo>
                    <a:lnTo>
                      <a:pt x="0" y="307"/>
                    </a:lnTo>
                    <a:lnTo>
                      <a:pt x="0" y="283"/>
                    </a:lnTo>
                    <a:lnTo>
                      <a:pt x="0" y="250"/>
                    </a:lnTo>
                    <a:lnTo>
                      <a:pt x="4" y="218"/>
                    </a:lnTo>
                    <a:lnTo>
                      <a:pt x="6" y="204"/>
                    </a:lnTo>
                    <a:lnTo>
                      <a:pt x="9" y="189"/>
                    </a:lnTo>
                    <a:lnTo>
                      <a:pt x="13" y="175"/>
                    </a:lnTo>
                    <a:lnTo>
                      <a:pt x="18" y="162"/>
                    </a:lnTo>
                    <a:lnTo>
                      <a:pt x="22" y="149"/>
                    </a:lnTo>
                    <a:lnTo>
                      <a:pt x="27" y="136"/>
                    </a:lnTo>
                    <a:lnTo>
                      <a:pt x="34" y="124"/>
                    </a:lnTo>
                    <a:lnTo>
                      <a:pt x="40" y="113"/>
                    </a:lnTo>
                    <a:lnTo>
                      <a:pt x="48" y="102"/>
                    </a:lnTo>
                    <a:lnTo>
                      <a:pt x="54" y="92"/>
                    </a:lnTo>
                    <a:lnTo>
                      <a:pt x="64" y="82"/>
                    </a:lnTo>
                    <a:lnTo>
                      <a:pt x="73" y="73"/>
                    </a:lnTo>
                    <a:lnTo>
                      <a:pt x="82" y="64"/>
                    </a:lnTo>
                    <a:lnTo>
                      <a:pt x="91" y="56"/>
                    </a:lnTo>
                    <a:lnTo>
                      <a:pt x="101" y="48"/>
                    </a:lnTo>
                    <a:lnTo>
                      <a:pt x="111" y="40"/>
                    </a:lnTo>
                    <a:lnTo>
                      <a:pt x="123" y="34"/>
                    </a:lnTo>
                    <a:lnTo>
                      <a:pt x="135" y="29"/>
                    </a:lnTo>
                    <a:lnTo>
                      <a:pt x="146" y="23"/>
                    </a:lnTo>
                    <a:lnTo>
                      <a:pt x="159" y="18"/>
                    </a:lnTo>
                    <a:lnTo>
                      <a:pt x="172" y="13"/>
                    </a:lnTo>
                    <a:lnTo>
                      <a:pt x="187" y="10"/>
                    </a:lnTo>
                    <a:lnTo>
                      <a:pt x="201" y="7"/>
                    </a:lnTo>
                    <a:lnTo>
                      <a:pt x="215" y="4"/>
                    </a:lnTo>
                    <a:lnTo>
                      <a:pt x="245" y="0"/>
                    </a:lnTo>
                    <a:lnTo>
                      <a:pt x="277" y="0"/>
                    </a:lnTo>
                    <a:lnTo>
                      <a:pt x="302" y="0"/>
                    </a:lnTo>
                    <a:lnTo>
                      <a:pt x="327" y="3"/>
                    </a:lnTo>
                    <a:lnTo>
                      <a:pt x="349" y="5"/>
                    </a:lnTo>
                    <a:lnTo>
                      <a:pt x="371" y="10"/>
                    </a:lnTo>
                    <a:lnTo>
                      <a:pt x="390" y="16"/>
                    </a:lnTo>
                    <a:lnTo>
                      <a:pt x="408" y="23"/>
                    </a:lnTo>
                    <a:lnTo>
                      <a:pt x="425" y="31"/>
                    </a:lnTo>
                    <a:lnTo>
                      <a:pt x="441" y="42"/>
                    </a:lnTo>
                    <a:lnTo>
                      <a:pt x="455" y="53"/>
                    </a:lnTo>
                    <a:lnTo>
                      <a:pt x="468" y="65"/>
                    </a:lnTo>
                    <a:lnTo>
                      <a:pt x="481" y="79"/>
                    </a:lnTo>
                    <a:lnTo>
                      <a:pt x="492" y="95"/>
                    </a:lnTo>
                    <a:lnTo>
                      <a:pt x="503" y="112"/>
                    </a:lnTo>
                    <a:lnTo>
                      <a:pt x="513" y="130"/>
                    </a:lnTo>
                    <a:lnTo>
                      <a:pt x="521" y="149"/>
                    </a:lnTo>
                    <a:lnTo>
                      <a:pt x="529" y="171"/>
                    </a:lnTo>
                    <a:lnTo>
                      <a:pt x="378" y="204"/>
                    </a:lnTo>
                    <a:lnTo>
                      <a:pt x="375" y="192"/>
                    </a:lnTo>
                    <a:lnTo>
                      <a:pt x="371" y="183"/>
                    </a:lnTo>
                    <a:lnTo>
                      <a:pt x="367" y="174"/>
                    </a:lnTo>
                    <a:lnTo>
                      <a:pt x="363" y="167"/>
                    </a:lnTo>
                    <a:lnTo>
                      <a:pt x="355" y="158"/>
                    </a:lnTo>
                    <a:lnTo>
                      <a:pt x="346" y="150"/>
                    </a:lnTo>
                    <a:lnTo>
                      <a:pt x="337" y="143"/>
                    </a:lnTo>
                    <a:lnTo>
                      <a:pt x="328" y="137"/>
                    </a:lnTo>
                    <a:lnTo>
                      <a:pt x="318" y="132"/>
                    </a:lnTo>
                    <a:lnTo>
                      <a:pt x="306" y="130"/>
                    </a:lnTo>
                    <a:lnTo>
                      <a:pt x="294" y="127"/>
                    </a:lnTo>
                    <a:lnTo>
                      <a:pt x="281" y="127"/>
                    </a:lnTo>
                    <a:lnTo>
                      <a:pt x="267" y="127"/>
                    </a:lnTo>
                    <a:lnTo>
                      <a:pt x="254" y="130"/>
                    </a:lnTo>
                    <a:lnTo>
                      <a:pt x="242" y="134"/>
                    </a:lnTo>
                    <a:lnTo>
                      <a:pt x="231" y="139"/>
                    </a:lnTo>
                    <a:lnTo>
                      <a:pt x="220" y="145"/>
                    </a:lnTo>
                    <a:lnTo>
                      <a:pt x="210" y="153"/>
                    </a:lnTo>
                    <a:lnTo>
                      <a:pt x="201" y="162"/>
                    </a:lnTo>
                    <a:lnTo>
                      <a:pt x="193" y="174"/>
                    </a:lnTo>
                    <a:lnTo>
                      <a:pt x="188" y="183"/>
                    </a:lnTo>
                    <a:lnTo>
                      <a:pt x="183" y="193"/>
                    </a:lnTo>
                    <a:lnTo>
                      <a:pt x="179" y="205"/>
                    </a:lnTo>
                    <a:lnTo>
                      <a:pt x="175" y="218"/>
                    </a:lnTo>
                    <a:lnTo>
                      <a:pt x="172" y="232"/>
                    </a:lnTo>
                    <a:lnTo>
                      <a:pt x="171" y="248"/>
                    </a:lnTo>
                    <a:lnTo>
                      <a:pt x="170" y="263"/>
                    </a:lnTo>
                    <a:lnTo>
                      <a:pt x="170" y="281"/>
                    </a:lnTo>
                    <a:lnTo>
                      <a:pt x="170" y="303"/>
                    </a:lnTo>
                    <a:lnTo>
                      <a:pt x="171" y="324"/>
                    </a:lnTo>
                    <a:lnTo>
                      <a:pt x="174" y="342"/>
                    </a:lnTo>
                    <a:lnTo>
                      <a:pt x="176" y="359"/>
                    </a:lnTo>
                    <a:lnTo>
                      <a:pt x="180" y="373"/>
                    </a:lnTo>
                    <a:lnTo>
                      <a:pt x="185" y="386"/>
                    </a:lnTo>
                    <a:lnTo>
                      <a:pt x="191" y="398"/>
                    </a:lnTo>
                    <a:lnTo>
                      <a:pt x="197" y="407"/>
                    </a:lnTo>
                    <a:lnTo>
                      <a:pt x="205" y="415"/>
                    </a:lnTo>
                    <a:lnTo>
                      <a:pt x="213" y="421"/>
                    </a:lnTo>
                    <a:lnTo>
                      <a:pt x="222" y="428"/>
                    </a:lnTo>
                    <a:lnTo>
                      <a:pt x="231" y="433"/>
                    </a:lnTo>
                    <a:lnTo>
                      <a:pt x="241" y="435"/>
                    </a:lnTo>
                    <a:lnTo>
                      <a:pt x="251" y="439"/>
                    </a:lnTo>
                    <a:lnTo>
                      <a:pt x="263" y="441"/>
                    </a:lnTo>
                    <a:lnTo>
                      <a:pt x="276" y="441"/>
                    </a:lnTo>
                    <a:lnTo>
                      <a:pt x="288" y="441"/>
                    </a:lnTo>
                    <a:lnTo>
                      <a:pt x="298" y="439"/>
                    </a:lnTo>
                    <a:lnTo>
                      <a:pt x="308" y="437"/>
                    </a:lnTo>
                    <a:lnTo>
                      <a:pt x="319" y="434"/>
                    </a:lnTo>
                    <a:lnTo>
                      <a:pt x="327" y="430"/>
                    </a:lnTo>
                    <a:lnTo>
                      <a:pt x="336" y="425"/>
                    </a:lnTo>
                    <a:lnTo>
                      <a:pt x="342" y="420"/>
                    </a:lnTo>
                    <a:lnTo>
                      <a:pt x="349" y="413"/>
                    </a:lnTo>
                    <a:lnTo>
                      <a:pt x="355" y="406"/>
                    </a:lnTo>
                    <a:lnTo>
                      <a:pt x="360" y="398"/>
                    </a:lnTo>
                    <a:lnTo>
                      <a:pt x="365" y="390"/>
                    </a:lnTo>
                    <a:lnTo>
                      <a:pt x="371" y="380"/>
                    </a:lnTo>
                    <a:lnTo>
                      <a:pt x="378" y="359"/>
                    </a:lnTo>
                    <a:lnTo>
                      <a:pt x="385" y="334"/>
                    </a:lnTo>
                    <a:close/>
                  </a:path>
                </a:pathLst>
              </a:custGeom>
              <a:solidFill>
                <a:srgbClr val="FFFFFF">
                  <a:alpha val="50000"/>
                </a:srgbClr>
              </a:solidFill>
              <a:ln w="9525">
                <a:noFill/>
                <a:round/>
                <a:headEnd/>
                <a:tailEnd/>
              </a:ln>
            </p:spPr>
            <p:txBody>
              <a:bodyPr/>
              <a:lstStyle/>
              <a:p>
                <a:endParaRPr lang="en-US"/>
              </a:p>
            </p:txBody>
          </p:sp>
          <p:sp>
            <p:nvSpPr>
              <p:cNvPr id="6215" name="Freeform 71"/>
              <p:cNvSpPr>
                <a:spLocks noChangeAspect="1"/>
              </p:cNvSpPr>
              <p:nvPr/>
            </p:nvSpPr>
            <p:spPr bwMode="auto">
              <a:xfrm>
                <a:off x="725" y="2790"/>
                <a:ext cx="116" cy="137"/>
              </a:xfrm>
              <a:custGeom>
                <a:avLst/>
                <a:gdLst/>
                <a:ahLst/>
                <a:cxnLst>
                  <a:cxn ang="0">
                    <a:pos x="0" y="0"/>
                  </a:cxn>
                  <a:cxn ang="0">
                    <a:pos x="455" y="0"/>
                  </a:cxn>
                  <a:cxn ang="0">
                    <a:pos x="455" y="117"/>
                  </a:cxn>
                  <a:cxn ang="0">
                    <a:pos x="170" y="117"/>
                  </a:cxn>
                  <a:cxn ang="0">
                    <a:pos x="170" y="205"/>
                  </a:cxn>
                  <a:cxn ang="0">
                    <a:pos x="434" y="205"/>
                  </a:cxn>
                  <a:cxn ang="0">
                    <a:pos x="434" y="316"/>
                  </a:cxn>
                  <a:cxn ang="0">
                    <a:pos x="170" y="316"/>
                  </a:cxn>
                  <a:cxn ang="0">
                    <a:pos x="170" y="425"/>
                  </a:cxn>
                  <a:cxn ang="0">
                    <a:pos x="463" y="425"/>
                  </a:cxn>
                  <a:cxn ang="0">
                    <a:pos x="463" y="550"/>
                  </a:cxn>
                  <a:cxn ang="0">
                    <a:pos x="0" y="550"/>
                  </a:cxn>
                  <a:cxn ang="0">
                    <a:pos x="0" y="0"/>
                  </a:cxn>
                </a:cxnLst>
                <a:rect l="0" t="0" r="r" b="b"/>
                <a:pathLst>
                  <a:path w="463" h="550">
                    <a:moveTo>
                      <a:pt x="0" y="0"/>
                    </a:moveTo>
                    <a:lnTo>
                      <a:pt x="455" y="0"/>
                    </a:lnTo>
                    <a:lnTo>
                      <a:pt x="455" y="117"/>
                    </a:lnTo>
                    <a:lnTo>
                      <a:pt x="170" y="117"/>
                    </a:lnTo>
                    <a:lnTo>
                      <a:pt x="170" y="205"/>
                    </a:lnTo>
                    <a:lnTo>
                      <a:pt x="434" y="205"/>
                    </a:lnTo>
                    <a:lnTo>
                      <a:pt x="434" y="316"/>
                    </a:lnTo>
                    <a:lnTo>
                      <a:pt x="170" y="316"/>
                    </a:lnTo>
                    <a:lnTo>
                      <a:pt x="170" y="425"/>
                    </a:lnTo>
                    <a:lnTo>
                      <a:pt x="463" y="425"/>
                    </a:lnTo>
                    <a:lnTo>
                      <a:pt x="463" y="550"/>
                    </a:lnTo>
                    <a:lnTo>
                      <a:pt x="0" y="550"/>
                    </a:lnTo>
                    <a:lnTo>
                      <a:pt x="0" y="0"/>
                    </a:lnTo>
                    <a:close/>
                  </a:path>
                </a:pathLst>
              </a:custGeom>
              <a:solidFill>
                <a:srgbClr val="FFFFFF">
                  <a:alpha val="50000"/>
                </a:srgbClr>
              </a:solidFill>
              <a:ln w="9525">
                <a:noFill/>
                <a:round/>
                <a:headEnd/>
                <a:tailEnd/>
              </a:ln>
            </p:spPr>
            <p:txBody>
              <a:bodyPr/>
              <a:lstStyle/>
              <a:p>
                <a:endParaRPr lang="en-US"/>
              </a:p>
            </p:txBody>
          </p:sp>
          <p:sp>
            <p:nvSpPr>
              <p:cNvPr id="6216" name="Freeform 72"/>
              <p:cNvSpPr>
                <a:spLocks noChangeAspect="1"/>
              </p:cNvSpPr>
              <p:nvPr/>
            </p:nvSpPr>
            <p:spPr bwMode="auto">
              <a:xfrm>
                <a:off x="857" y="2788"/>
                <a:ext cx="124" cy="142"/>
              </a:xfrm>
              <a:custGeom>
                <a:avLst/>
                <a:gdLst/>
                <a:ahLst/>
                <a:cxnLst>
                  <a:cxn ang="0">
                    <a:pos x="164" y="385"/>
                  </a:cxn>
                  <a:cxn ang="0">
                    <a:pos x="183" y="426"/>
                  </a:cxn>
                  <a:cxn ang="0">
                    <a:pos x="206" y="447"/>
                  </a:cxn>
                  <a:cxn ang="0">
                    <a:pos x="234" y="457"/>
                  </a:cxn>
                  <a:cxn ang="0">
                    <a:pos x="275" y="459"/>
                  </a:cxn>
                  <a:cxn ang="0">
                    <a:pos x="303" y="450"/>
                  </a:cxn>
                  <a:cxn ang="0">
                    <a:pos x="323" y="434"/>
                  </a:cxn>
                  <a:cxn ang="0">
                    <a:pos x="333" y="403"/>
                  </a:cxn>
                  <a:cxn ang="0">
                    <a:pos x="323" y="373"/>
                  </a:cxn>
                  <a:cxn ang="0">
                    <a:pos x="302" y="356"/>
                  </a:cxn>
                  <a:cxn ang="0">
                    <a:pos x="259" y="341"/>
                  </a:cxn>
                  <a:cxn ang="0">
                    <a:pos x="176" y="320"/>
                  </a:cxn>
                  <a:cxn ang="0">
                    <a:pos x="113" y="296"/>
                  </a:cxn>
                  <a:cxn ang="0">
                    <a:pos x="69" y="267"/>
                  </a:cxn>
                  <a:cxn ang="0">
                    <a:pos x="39" y="232"/>
                  </a:cxn>
                  <a:cxn ang="0">
                    <a:pos x="23" y="192"/>
                  </a:cxn>
                  <a:cxn ang="0">
                    <a:pos x="21" y="150"/>
                  </a:cxn>
                  <a:cxn ang="0">
                    <a:pos x="27" y="119"/>
                  </a:cxn>
                  <a:cxn ang="0">
                    <a:pos x="39" y="89"/>
                  </a:cxn>
                  <a:cxn ang="0">
                    <a:pos x="58" y="62"/>
                  </a:cxn>
                  <a:cxn ang="0">
                    <a:pos x="85" y="39"/>
                  </a:cxn>
                  <a:cxn ang="0">
                    <a:pos x="119" y="21"/>
                  </a:cxn>
                  <a:cxn ang="0">
                    <a:pos x="161" y="8"/>
                  </a:cxn>
                  <a:cxn ang="0">
                    <a:pos x="214" y="1"/>
                  </a:cxn>
                  <a:cxn ang="0">
                    <a:pos x="280" y="0"/>
                  </a:cxn>
                  <a:cxn ang="0">
                    <a:pos x="347" y="9"/>
                  </a:cxn>
                  <a:cxn ang="0">
                    <a:pos x="400" y="30"/>
                  </a:cxn>
                  <a:cxn ang="0">
                    <a:pos x="439" y="61"/>
                  </a:cxn>
                  <a:cxn ang="0">
                    <a:pos x="466" y="106"/>
                  </a:cxn>
                  <a:cxn ang="0">
                    <a:pos x="481" y="163"/>
                  </a:cxn>
                  <a:cxn ang="0">
                    <a:pos x="311" y="140"/>
                  </a:cxn>
                  <a:cxn ang="0">
                    <a:pos x="298" y="123"/>
                  </a:cxn>
                  <a:cxn ang="0">
                    <a:pos x="282" y="112"/>
                  </a:cxn>
                  <a:cxn ang="0">
                    <a:pos x="254" y="102"/>
                  </a:cxn>
                  <a:cxn ang="0">
                    <a:pos x="211" y="105"/>
                  </a:cxn>
                  <a:cxn ang="0">
                    <a:pos x="186" y="121"/>
                  </a:cxn>
                  <a:cxn ang="0">
                    <a:pos x="177" y="145"/>
                  </a:cxn>
                  <a:cxn ang="0">
                    <a:pos x="184" y="163"/>
                  </a:cxn>
                  <a:cxn ang="0">
                    <a:pos x="210" y="179"/>
                  </a:cxn>
                  <a:cxn ang="0">
                    <a:pos x="299" y="201"/>
                  </a:cxn>
                  <a:cxn ang="0">
                    <a:pos x="378" y="226"/>
                  </a:cxn>
                  <a:cxn ang="0">
                    <a:pos x="418" y="244"/>
                  </a:cxn>
                  <a:cxn ang="0">
                    <a:pos x="448" y="264"/>
                  </a:cxn>
                  <a:cxn ang="0">
                    <a:pos x="470" y="289"/>
                  </a:cxn>
                  <a:cxn ang="0">
                    <a:pos x="486" y="318"/>
                  </a:cxn>
                  <a:cxn ang="0">
                    <a:pos x="495" y="347"/>
                  </a:cxn>
                  <a:cxn ang="0">
                    <a:pos x="499" y="380"/>
                  </a:cxn>
                  <a:cxn ang="0">
                    <a:pos x="495" y="419"/>
                  </a:cxn>
                  <a:cxn ang="0">
                    <a:pos x="482" y="455"/>
                  </a:cxn>
                  <a:cxn ang="0">
                    <a:pos x="461" y="489"/>
                  </a:cxn>
                  <a:cxn ang="0">
                    <a:pos x="434" y="516"/>
                  </a:cxn>
                  <a:cxn ang="0">
                    <a:pos x="400" y="539"/>
                  </a:cxn>
                  <a:cxn ang="0">
                    <a:pos x="360" y="555"/>
                  </a:cxn>
                  <a:cxn ang="0">
                    <a:pos x="311" y="565"/>
                  </a:cxn>
                  <a:cxn ang="0">
                    <a:pos x="255" y="568"/>
                  </a:cxn>
                  <a:cxn ang="0">
                    <a:pos x="162" y="560"/>
                  </a:cxn>
                  <a:cxn ang="0">
                    <a:pos x="93" y="538"/>
                  </a:cxn>
                  <a:cxn ang="0">
                    <a:pos x="69" y="521"/>
                  </a:cxn>
                  <a:cxn ang="0">
                    <a:pos x="37" y="485"/>
                  </a:cxn>
                  <a:cxn ang="0">
                    <a:pos x="11" y="435"/>
                  </a:cxn>
                  <a:cxn ang="0">
                    <a:pos x="0" y="377"/>
                  </a:cxn>
                </a:cxnLst>
                <a:rect l="0" t="0" r="r" b="b"/>
                <a:pathLst>
                  <a:path w="499" h="568">
                    <a:moveTo>
                      <a:pt x="0" y="377"/>
                    </a:moveTo>
                    <a:lnTo>
                      <a:pt x="162" y="367"/>
                    </a:lnTo>
                    <a:lnTo>
                      <a:pt x="164" y="385"/>
                    </a:lnTo>
                    <a:lnTo>
                      <a:pt x="170" y="402"/>
                    </a:lnTo>
                    <a:lnTo>
                      <a:pt x="175" y="415"/>
                    </a:lnTo>
                    <a:lnTo>
                      <a:pt x="183" y="426"/>
                    </a:lnTo>
                    <a:lnTo>
                      <a:pt x="189" y="434"/>
                    </a:lnTo>
                    <a:lnTo>
                      <a:pt x="197" y="441"/>
                    </a:lnTo>
                    <a:lnTo>
                      <a:pt x="206" y="447"/>
                    </a:lnTo>
                    <a:lnTo>
                      <a:pt x="215" y="451"/>
                    </a:lnTo>
                    <a:lnTo>
                      <a:pt x="224" y="455"/>
                    </a:lnTo>
                    <a:lnTo>
                      <a:pt x="234" y="457"/>
                    </a:lnTo>
                    <a:lnTo>
                      <a:pt x="246" y="459"/>
                    </a:lnTo>
                    <a:lnTo>
                      <a:pt x="258" y="460"/>
                    </a:lnTo>
                    <a:lnTo>
                      <a:pt x="275" y="459"/>
                    </a:lnTo>
                    <a:lnTo>
                      <a:pt x="290" y="456"/>
                    </a:lnTo>
                    <a:lnTo>
                      <a:pt x="297" y="454"/>
                    </a:lnTo>
                    <a:lnTo>
                      <a:pt x="303" y="450"/>
                    </a:lnTo>
                    <a:lnTo>
                      <a:pt x="308" y="447"/>
                    </a:lnTo>
                    <a:lnTo>
                      <a:pt x="313" y="443"/>
                    </a:lnTo>
                    <a:lnTo>
                      <a:pt x="323" y="434"/>
                    </a:lnTo>
                    <a:lnTo>
                      <a:pt x="329" y="425"/>
                    </a:lnTo>
                    <a:lnTo>
                      <a:pt x="332" y="415"/>
                    </a:lnTo>
                    <a:lnTo>
                      <a:pt x="333" y="403"/>
                    </a:lnTo>
                    <a:lnTo>
                      <a:pt x="333" y="393"/>
                    </a:lnTo>
                    <a:lnTo>
                      <a:pt x="329" y="384"/>
                    </a:lnTo>
                    <a:lnTo>
                      <a:pt x="323" y="373"/>
                    </a:lnTo>
                    <a:lnTo>
                      <a:pt x="315" y="365"/>
                    </a:lnTo>
                    <a:lnTo>
                      <a:pt x="310" y="360"/>
                    </a:lnTo>
                    <a:lnTo>
                      <a:pt x="302" y="356"/>
                    </a:lnTo>
                    <a:lnTo>
                      <a:pt x="294" y="353"/>
                    </a:lnTo>
                    <a:lnTo>
                      <a:pt x="284" y="349"/>
                    </a:lnTo>
                    <a:lnTo>
                      <a:pt x="259" y="341"/>
                    </a:lnTo>
                    <a:lnTo>
                      <a:pt x="228" y="333"/>
                    </a:lnTo>
                    <a:lnTo>
                      <a:pt x="201" y="327"/>
                    </a:lnTo>
                    <a:lnTo>
                      <a:pt x="176" y="320"/>
                    </a:lnTo>
                    <a:lnTo>
                      <a:pt x="153" y="312"/>
                    </a:lnTo>
                    <a:lnTo>
                      <a:pt x="132" y="305"/>
                    </a:lnTo>
                    <a:lnTo>
                      <a:pt x="113" y="296"/>
                    </a:lnTo>
                    <a:lnTo>
                      <a:pt x="96" y="286"/>
                    </a:lnTo>
                    <a:lnTo>
                      <a:pt x="81" y="276"/>
                    </a:lnTo>
                    <a:lnTo>
                      <a:pt x="69" y="267"/>
                    </a:lnTo>
                    <a:lnTo>
                      <a:pt x="57" y="255"/>
                    </a:lnTo>
                    <a:lnTo>
                      <a:pt x="48" y="244"/>
                    </a:lnTo>
                    <a:lnTo>
                      <a:pt x="39" y="232"/>
                    </a:lnTo>
                    <a:lnTo>
                      <a:pt x="32" y="219"/>
                    </a:lnTo>
                    <a:lnTo>
                      <a:pt x="27" y="206"/>
                    </a:lnTo>
                    <a:lnTo>
                      <a:pt x="23" y="192"/>
                    </a:lnTo>
                    <a:lnTo>
                      <a:pt x="21" y="176"/>
                    </a:lnTo>
                    <a:lnTo>
                      <a:pt x="21" y="161"/>
                    </a:lnTo>
                    <a:lnTo>
                      <a:pt x="21" y="150"/>
                    </a:lnTo>
                    <a:lnTo>
                      <a:pt x="22" y="140"/>
                    </a:lnTo>
                    <a:lnTo>
                      <a:pt x="24" y="130"/>
                    </a:lnTo>
                    <a:lnTo>
                      <a:pt x="27" y="119"/>
                    </a:lnTo>
                    <a:lnTo>
                      <a:pt x="30" y="109"/>
                    </a:lnTo>
                    <a:lnTo>
                      <a:pt x="35" y="100"/>
                    </a:lnTo>
                    <a:lnTo>
                      <a:pt x="39" y="89"/>
                    </a:lnTo>
                    <a:lnTo>
                      <a:pt x="45" y="80"/>
                    </a:lnTo>
                    <a:lnTo>
                      <a:pt x="52" y="71"/>
                    </a:lnTo>
                    <a:lnTo>
                      <a:pt x="58" y="62"/>
                    </a:lnTo>
                    <a:lnTo>
                      <a:pt x="67" y="54"/>
                    </a:lnTo>
                    <a:lnTo>
                      <a:pt x="76" y="47"/>
                    </a:lnTo>
                    <a:lnTo>
                      <a:pt x="85" y="39"/>
                    </a:lnTo>
                    <a:lnTo>
                      <a:pt x="96" y="32"/>
                    </a:lnTo>
                    <a:lnTo>
                      <a:pt x="107" y="27"/>
                    </a:lnTo>
                    <a:lnTo>
                      <a:pt x="119" y="21"/>
                    </a:lnTo>
                    <a:lnTo>
                      <a:pt x="132" y="16"/>
                    </a:lnTo>
                    <a:lnTo>
                      <a:pt x="146" y="12"/>
                    </a:lnTo>
                    <a:lnTo>
                      <a:pt x="161" y="8"/>
                    </a:lnTo>
                    <a:lnTo>
                      <a:pt x="177" y="5"/>
                    </a:lnTo>
                    <a:lnTo>
                      <a:pt x="194" y="3"/>
                    </a:lnTo>
                    <a:lnTo>
                      <a:pt x="214" y="1"/>
                    </a:lnTo>
                    <a:lnTo>
                      <a:pt x="233" y="0"/>
                    </a:lnTo>
                    <a:lnTo>
                      <a:pt x="254" y="0"/>
                    </a:lnTo>
                    <a:lnTo>
                      <a:pt x="280" y="0"/>
                    </a:lnTo>
                    <a:lnTo>
                      <a:pt x="303" y="1"/>
                    </a:lnTo>
                    <a:lnTo>
                      <a:pt x="326" y="5"/>
                    </a:lnTo>
                    <a:lnTo>
                      <a:pt x="347" y="9"/>
                    </a:lnTo>
                    <a:lnTo>
                      <a:pt x="367" y="14"/>
                    </a:lnTo>
                    <a:lnTo>
                      <a:pt x="383" y="22"/>
                    </a:lnTo>
                    <a:lnTo>
                      <a:pt x="400" y="30"/>
                    </a:lnTo>
                    <a:lnTo>
                      <a:pt x="415" y="39"/>
                    </a:lnTo>
                    <a:lnTo>
                      <a:pt x="428" y="49"/>
                    </a:lnTo>
                    <a:lnTo>
                      <a:pt x="439" y="61"/>
                    </a:lnTo>
                    <a:lnTo>
                      <a:pt x="450" y="75"/>
                    </a:lnTo>
                    <a:lnTo>
                      <a:pt x="459" y="89"/>
                    </a:lnTo>
                    <a:lnTo>
                      <a:pt x="466" y="106"/>
                    </a:lnTo>
                    <a:lnTo>
                      <a:pt x="473" y="123"/>
                    </a:lnTo>
                    <a:lnTo>
                      <a:pt x="477" y="143"/>
                    </a:lnTo>
                    <a:lnTo>
                      <a:pt x="481" y="163"/>
                    </a:lnTo>
                    <a:lnTo>
                      <a:pt x="320" y="172"/>
                    </a:lnTo>
                    <a:lnTo>
                      <a:pt x="316" y="156"/>
                    </a:lnTo>
                    <a:lnTo>
                      <a:pt x="311" y="140"/>
                    </a:lnTo>
                    <a:lnTo>
                      <a:pt x="307" y="135"/>
                    </a:lnTo>
                    <a:lnTo>
                      <a:pt x="303" y="128"/>
                    </a:lnTo>
                    <a:lnTo>
                      <a:pt x="298" y="123"/>
                    </a:lnTo>
                    <a:lnTo>
                      <a:pt x="294" y="119"/>
                    </a:lnTo>
                    <a:lnTo>
                      <a:pt x="288" y="115"/>
                    </a:lnTo>
                    <a:lnTo>
                      <a:pt x="282" y="112"/>
                    </a:lnTo>
                    <a:lnTo>
                      <a:pt x="276" y="109"/>
                    </a:lnTo>
                    <a:lnTo>
                      <a:pt x="269" y="106"/>
                    </a:lnTo>
                    <a:lnTo>
                      <a:pt x="254" y="102"/>
                    </a:lnTo>
                    <a:lnTo>
                      <a:pt x="237" y="102"/>
                    </a:lnTo>
                    <a:lnTo>
                      <a:pt x="223" y="102"/>
                    </a:lnTo>
                    <a:lnTo>
                      <a:pt x="211" y="105"/>
                    </a:lnTo>
                    <a:lnTo>
                      <a:pt x="201" y="109"/>
                    </a:lnTo>
                    <a:lnTo>
                      <a:pt x="193" y="114"/>
                    </a:lnTo>
                    <a:lnTo>
                      <a:pt x="186" y="121"/>
                    </a:lnTo>
                    <a:lnTo>
                      <a:pt x="181" y="128"/>
                    </a:lnTo>
                    <a:lnTo>
                      <a:pt x="179" y="136"/>
                    </a:lnTo>
                    <a:lnTo>
                      <a:pt x="177" y="145"/>
                    </a:lnTo>
                    <a:lnTo>
                      <a:pt x="179" y="152"/>
                    </a:lnTo>
                    <a:lnTo>
                      <a:pt x="180" y="157"/>
                    </a:lnTo>
                    <a:lnTo>
                      <a:pt x="184" y="163"/>
                    </a:lnTo>
                    <a:lnTo>
                      <a:pt x="190" y="169"/>
                    </a:lnTo>
                    <a:lnTo>
                      <a:pt x="198" y="174"/>
                    </a:lnTo>
                    <a:lnTo>
                      <a:pt x="210" y="179"/>
                    </a:lnTo>
                    <a:lnTo>
                      <a:pt x="227" y="184"/>
                    </a:lnTo>
                    <a:lnTo>
                      <a:pt x="247" y="189"/>
                    </a:lnTo>
                    <a:lnTo>
                      <a:pt x="299" y="201"/>
                    </a:lnTo>
                    <a:lnTo>
                      <a:pt x="342" y="213"/>
                    </a:lnTo>
                    <a:lnTo>
                      <a:pt x="361" y="219"/>
                    </a:lnTo>
                    <a:lnTo>
                      <a:pt x="378" y="226"/>
                    </a:lnTo>
                    <a:lnTo>
                      <a:pt x="394" y="231"/>
                    </a:lnTo>
                    <a:lnTo>
                      <a:pt x="407" y="237"/>
                    </a:lnTo>
                    <a:lnTo>
                      <a:pt x="418" y="244"/>
                    </a:lnTo>
                    <a:lnTo>
                      <a:pt x="429" y="250"/>
                    </a:lnTo>
                    <a:lnTo>
                      <a:pt x="439" y="258"/>
                    </a:lnTo>
                    <a:lnTo>
                      <a:pt x="448" y="264"/>
                    </a:lnTo>
                    <a:lnTo>
                      <a:pt x="456" y="272"/>
                    </a:lnTo>
                    <a:lnTo>
                      <a:pt x="464" y="281"/>
                    </a:lnTo>
                    <a:lnTo>
                      <a:pt x="470" y="289"/>
                    </a:lnTo>
                    <a:lnTo>
                      <a:pt x="477" y="298"/>
                    </a:lnTo>
                    <a:lnTo>
                      <a:pt x="482" y="307"/>
                    </a:lnTo>
                    <a:lnTo>
                      <a:pt x="486" y="318"/>
                    </a:lnTo>
                    <a:lnTo>
                      <a:pt x="490" y="327"/>
                    </a:lnTo>
                    <a:lnTo>
                      <a:pt x="494" y="337"/>
                    </a:lnTo>
                    <a:lnTo>
                      <a:pt x="495" y="347"/>
                    </a:lnTo>
                    <a:lnTo>
                      <a:pt x="497" y="358"/>
                    </a:lnTo>
                    <a:lnTo>
                      <a:pt x="499" y="368"/>
                    </a:lnTo>
                    <a:lnTo>
                      <a:pt x="499" y="380"/>
                    </a:lnTo>
                    <a:lnTo>
                      <a:pt x="497" y="393"/>
                    </a:lnTo>
                    <a:lnTo>
                      <a:pt x="496" y="406"/>
                    </a:lnTo>
                    <a:lnTo>
                      <a:pt x="495" y="419"/>
                    </a:lnTo>
                    <a:lnTo>
                      <a:pt x="491" y="430"/>
                    </a:lnTo>
                    <a:lnTo>
                      <a:pt x="487" y="443"/>
                    </a:lnTo>
                    <a:lnTo>
                      <a:pt x="482" y="455"/>
                    </a:lnTo>
                    <a:lnTo>
                      <a:pt x="475" y="467"/>
                    </a:lnTo>
                    <a:lnTo>
                      <a:pt x="469" y="477"/>
                    </a:lnTo>
                    <a:lnTo>
                      <a:pt x="461" y="489"/>
                    </a:lnTo>
                    <a:lnTo>
                      <a:pt x="453" y="498"/>
                    </a:lnTo>
                    <a:lnTo>
                      <a:pt x="444" y="508"/>
                    </a:lnTo>
                    <a:lnTo>
                      <a:pt x="434" y="516"/>
                    </a:lnTo>
                    <a:lnTo>
                      <a:pt x="424" y="525"/>
                    </a:lnTo>
                    <a:lnTo>
                      <a:pt x="412" y="533"/>
                    </a:lnTo>
                    <a:lnTo>
                      <a:pt x="400" y="539"/>
                    </a:lnTo>
                    <a:lnTo>
                      <a:pt x="387" y="544"/>
                    </a:lnTo>
                    <a:lnTo>
                      <a:pt x="374" y="551"/>
                    </a:lnTo>
                    <a:lnTo>
                      <a:pt x="360" y="555"/>
                    </a:lnTo>
                    <a:lnTo>
                      <a:pt x="345" y="559"/>
                    </a:lnTo>
                    <a:lnTo>
                      <a:pt x="328" y="562"/>
                    </a:lnTo>
                    <a:lnTo>
                      <a:pt x="311" y="565"/>
                    </a:lnTo>
                    <a:lnTo>
                      <a:pt x="293" y="566"/>
                    </a:lnTo>
                    <a:lnTo>
                      <a:pt x="275" y="568"/>
                    </a:lnTo>
                    <a:lnTo>
                      <a:pt x="255" y="568"/>
                    </a:lnTo>
                    <a:lnTo>
                      <a:pt x="221" y="568"/>
                    </a:lnTo>
                    <a:lnTo>
                      <a:pt x="190" y="565"/>
                    </a:lnTo>
                    <a:lnTo>
                      <a:pt x="162" y="560"/>
                    </a:lnTo>
                    <a:lnTo>
                      <a:pt x="136" y="555"/>
                    </a:lnTo>
                    <a:lnTo>
                      <a:pt x="114" y="547"/>
                    </a:lnTo>
                    <a:lnTo>
                      <a:pt x="93" y="538"/>
                    </a:lnTo>
                    <a:lnTo>
                      <a:pt x="84" y="533"/>
                    </a:lnTo>
                    <a:lnTo>
                      <a:pt x="76" y="526"/>
                    </a:lnTo>
                    <a:lnTo>
                      <a:pt x="69" y="521"/>
                    </a:lnTo>
                    <a:lnTo>
                      <a:pt x="61" y="514"/>
                    </a:lnTo>
                    <a:lnTo>
                      <a:pt x="48" y="500"/>
                    </a:lnTo>
                    <a:lnTo>
                      <a:pt x="37" y="485"/>
                    </a:lnTo>
                    <a:lnTo>
                      <a:pt x="27" y="469"/>
                    </a:lnTo>
                    <a:lnTo>
                      <a:pt x="18" y="452"/>
                    </a:lnTo>
                    <a:lnTo>
                      <a:pt x="11" y="435"/>
                    </a:lnTo>
                    <a:lnTo>
                      <a:pt x="6" y="416"/>
                    </a:lnTo>
                    <a:lnTo>
                      <a:pt x="2" y="397"/>
                    </a:lnTo>
                    <a:lnTo>
                      <a:pt x="0" y="377"/>
                    </a:lnTo>
                    <a:close/>
                  </a:path>
                </a:pathLst>
              </a:custGeom>
              <a:solidFill>
                <a:srgbClr val="FFFFFF">
                  <a:alpha val="50000"/>
                </a:srgbClr>
              </a:solidFill>
              <a:ln w="9525">
                <a:noFill/>
                <a:round/>
                <a:headEnd/>
                <a:tailEnd/>
              </a:ln>
            </p:spPr>
            <p:txBody>
              <a:bodyPr/>
              <a:lstStyle/>
              <a:p>
                <a:endParaRPr lang="en-US"/>
              </a:p>
            </p:txBody>
          </p:sp>
          <p:sp>
            <p:nvSpPr>
              <p:cNvPr id="6217" name="Freeform 73"/>
              <p:cNvSpPr>
                <a:spLocks noChangeAspect="1"/>
              </p:cNvSpPr>
              <p:nvPr/>
            </p:nvSpPr>
            <p:spPr bwMode="auto">
              <a:xfrm>
                <a:off x="995" y="2788"/>
                <a:ext cx="125" cy="142"/>
              </a:xfrm>
              <a:custGeom>
                <a:avLst/>
                <a:gdLst/>
                <a:ahLst/>
                <a:cxnLst>
                  <a:cxn ang="0">
                    <a:pos x="164" y="385"/>
                  </a:cxn>
                  <a:cxn ang="0">
                    <a:pos x="182" y="426"/>
                  </a:cxn>
                  <a:cxn ang="0">
                    <a:pos x="206" y="447"/>
                  </a:cxn>
                  <a:cxn ang="0">
                    <a:pos x="234" y="457"/>
                  </a:cxn>
                  <a:cxn ang="0">
                    <a:pos x="274" y="459"/>
                  </a:cxn>
                  <a:cxn ang="0">
                    <a:pos x="303" y="450"/>
                  </a:cxn>
                  <a:cxn ang="0">
                    <a:pos x="322" y="434"/>
                  </a:cxn>
                  <a:cxn ang="0">
                    <a:pos x="333" y="403"/>
                  </a:cxn>
                  <a:cxn ang="0">
                    <a:pos x="322" y="373"/>
                  </a:cxn>
                  <a:cxn ang="0">
                    <a:pos x="302" y="356"/>
                  </a:cxn>
                  <a:cxn ang="0">
                    <a:pos x="259" y="341"/>
                  </a:cxn>
                  <a:cxn ang="0">
                    <a:pos x="176" y="320"/>
                  </a:cxn>
                  <a:cxn ang="0">
                    <a:pos x="112" y="296"/>
                  </a:cxn>
                  <a:cxn ang="0">
                    <a:pos x="68" y="267"/>
                  </a:cxn>
                  <a:cxn ang="0">
                    <a:pos x="38" y="232"/>
                  </a:cxn>
                  <a:cxn ang="0">
                    <a:pos x="23" y="192"/>
                  </a:cxn>
                  <a:cxn ang="0">
                    <a:pos x="20" y="150"/>
                  </a:cxn>
                  <a:cxn ang="0">
                    <a:pos x="27" y="119"/>
                  </a:cxn>
                  <a:cxn ang="0">
                    <a:pos x="38" y="89"/>
                  </a:cxn>
                  <a:cxn ang="0">
                    <a:pos x="58" y="62"/>
                  </a:cxn>
                  <a:cxn ang="0">
                    <a:pos x="85" y="39"/>
                  </a:cxn>
                  <a:cxn ang="0">
                    <a:pos x="119" y="21"/>
                  </a:cxn>
                  <a:cxn ang="0">
                    <a:pos x="160" y="8"/>
                  </a:cxn>
                  <a:cxn ang="0">
                    <a:pos x="213" y="1"/>
                  </a:cxn>
                  <a:cxn ang="0">
                    <a:pos x="279" y="0"/>
                  </a:cxn>
                  <a:cxn ang="0">
                    <a:pos x="347" y="9"/>
                  </a:cxn>
                  <a:cxn ang="0">
                    <a:pos x="400" y="30"/>
                  </a:cxn>
                  <a:cxn ang="0">
                    <a:pos x="439" y="61"/>
                  </a:cxn>
                  <a:cxn ang="0">
                    <a:pos x="466" y="106"/>
                  </a:cxn>
                  <a:cxn ang="0">
                    <a:pos x="480" y="163"/>
                  </a:cxn>
                  <a:cxn ang="0">
                    <a:pos x="311" y="140"/>
                  </a:cxn>
                  <a:cxn ang="0">
                    <a:pos x="298" y="123"/>
                  </a:cxn>
                  <a:cxn ang="0">
                    <a:pos x="282" y="112"/>
                  </a:cxn>
                  <a:cxn ang="0">
                    <a:pos x="254" y="102"/>
                  </a:cxn>
                  <a:cxn ang="0">
                    <a:pos x="211" y="105"/>
                  </a:cxn>
                  <a:cxn ang="0">
                    <a:pos x="186" y="121"/>
                  </a:cxn>
                  <a:cxn ang="0">
                    <a:pos x="177" y="145"/>
                  </a:cxn>
                  <a:cxn ang="0">
                    <a:pos x="184" y="163"/>
                  </a:cxn>
                  <a:cxn ang="0">
                    <a:pos x="209" y="179"/>
                  </a:cxn>
                  <a:cxn ang="0">
                    <a:pos x="298" y="201"/>
                  </a:cxn>
                  <a:cxn ang="0">
                    <a:pos x="378" y="226"/>
                  </a:cxn>
                  <a:cxn ang="0">
                    <a:pos x="418" y="244"/>
                  </a:cxn>
                  <a:cxn ang="0">
                    <a:pos x="448" y="264"/>
                  </a:cxn>
                  <a:cxn ang="0">
                    <a:pos x="470" y="289"/>
                  </a:cxn>
                  <a:cxn ang="0">
                    <a:pos x="486" y="318"/>
                  </a:cxn>
                  <a:cxn ang="0">
                    <a:pos x="495" y="347"/>
                  </a:cxn>
                  <a:cxn ang="0">
                    <a:pos x="499" y="380"/>
                  </a:cxn>
                  <a:cxn ang="0">
                    <a:pos x="495" y="419"/>
                  </a:cxn>
                  <a:cxn ang="0">
                    <a:pos x="482" y="455"/>
                  </a:cxn>
                  <a:cxn ang="0">
                    <a:pos x="461" y="489"/>
                  </a:cxn>
                  <a:cxn ang="0">
                    <a:pos x="434" y="516"/>
                  </a:cxn>
                  <a:cxn ang="0">
                    <a:pos x="400" y="539"/>
                  </a:cxn>
                  <a:cxn ang="0">
                    <a:pos x="359" y="555"/>
                  </a:cxn>
                  <a:cxn ang="0">
                    <a:pos x="311" y="565"/>
                  </a:cxn>
                  <a:cxn ang="0">
                    <a:pos x="255" y="568"/>
                  </a:cxn>
                  <a:cxn ang="0">
                    <a:pos x="162" y="560"/>
                  </a:cxn>
                  <a:cxn ang="0">
                    <a:pos x="93" y="538"/>
                  </a:cxn>
                  <a:cxn ang="0">
                    <a:pos x="68" y="521"/>
                  </a:cxn>
                  <a:cxn ang="0">
                    <a:pos x="36" y="485"/>
                  </a:cxn>
                  <a:cxn ang="0">
                    <a:pos x="11" y="435"/>
                  </a:cxn>
                  <a:cxn ang="0">
                    <a:pos x="0" y="377"/>
                  </a:cxn>
                </a:cxnLst>
                <a:rect l="0" t="0" r="r" b="b"/>
                <a:pathLst>
                  <a:path w="499" h="568">
                    <a:moveTo>
                      <a:pt x="0" y="377"/>
                    </a:moveTo>
                    <a:lnTo>
                      <a:pt x="162" y="367"/>
                    </a:lnTo>
                    <a:lnTo>
                      <a:pt x="164" y="385"/>
                    </a:lnTo>
                    <a:lnTo>
                      <a:pt x="169" y="402"/>
                    </a:lnTo>
                    <a:lnTo>
                      <a:pt x="174" y="415"/>
                    </a:lnTo>
                    <a:lnTo>
                      <a:pt x="182" y="426"/>
                    </a:lnTo>
                    <a:lnTo>
                      <a:pt x="189" y="434"/>
                    </a:lnTo>
                    <a:lnTo>
                      <a:pt x="197" y="441"/>
                    </a:lnTo>
                    <a:lnTo>
                      <a:pt x="206" y="447"/>
                    </a:lnTo>
                    <a:lnTo>
                      <a:pt x="215" y="451"/>
                    </a:lnTo>
                    <a:lnTo>
                      <a:pt x="224" y="455"/>
                    </a:lnTo>
                    <a:lnTo>
                      <a:pt x="234" y="457"/>
                    </a:lnTo>
                    <a:lnTo>
                      <a:pt x="246" y="459"/>
                    </a:lnTo>
                    <a:lnTo>
                      <a:pt x="257" y="460"/>
                    </a:lnTo>
                    <a:lnTo>
                      <a:pt x="274" y="459"/>
                    </a:lnTo>
                    <a:lnTo>
                      <a:pt x="290" y="456"/>
                    </a:lnTo>
                    <a:lnTo>
                      <a:pt x="296" y="454"/>
                    </a:lnTo>
                    <a:lnTo>
                      <a:pt x="303" y="450"/>
                    </a:lnTo>
                    <a:lnTo>
                      <a:pt x="308" y="447"/>
                    </a:lnTo>
                    <a:lnTo>
                      <a:pt x="313" y="443"/>
                    </a:lnTo>
                    <a:lnTo>
                      <a:pt x="322" y="434"/>
                    </a:lnTo>
                    <a:lnTo>
                      <a:pt x="329" y="425"/>
                    </a:lnTo>
                    <a:lnTo>
                      <a:pt x="331" y="415"/>
                    </a:lnTo>
                    <a:lnTo>
                      <a:pt x="333" y="403"/>
                    </a:lnTo>
                    <a:lnTo>
                      <a:pt x="331" y="393"/>
                    </a:lnTo>
                    <a:lnTo>
                      <a:pt x="329" y="384"/>
                    </a:lnTo>
                    <a:lnTo>
                      <a:pt x="322" y="373"/>
                    </a:lnTo>
                    <a:lnTo>
                      <a:pt x="314" y="365"/>
                    </a:lnTo>
                    <a:lnTo>
                      <a:pt x="309" y="360"/>
                    </a:lnTo>
                    <a:lnTo>
                      <a:pt x="302" y="356"/>
                    </a:lnTo>
                    <a:lnTo>
                      <a:pt x="294" y="353"/>
                    </a:lnTo>
                    <a:lnTo>
                      <a:pt x="283" y="349"/>
                    </a:lnTo>
                    <a:lnTo>
                      <a:pt x="259" y="341"/>
                    </a:lnTo>
                    <a:lnTo>
                      <a:pt x="228" y="333"/>
                    </a:lnTo>
                    <a:lnTo>
                      <a:pt x="200" y="327"/>
                    </a:lnTo>
                    <a:lnTo>
                      <a:pt x="176" y="320"/>
                    </a:lnTo>
                    <a:lnTo>
                      <a:pt x="152" y="312"/>
                    </a:lnTo>
                    <a:lnTo>
                      <a:pt x="132" y="305"/>
                    </a:lnTo>
                    <a:lnTo>
                      <a:pt x="112" y="296"/>
                    </a:lnTo>
                    <a:lnTo>
                      <a:pt x="95" y="286"/>
                    </a:lnTo>
                    <a:lnTo>
                      <a:pt x="81" y="276"/>
                    </a:lnTo>
                    <a:lnTo>
                      <a:pt x="68" y="267"/>
                    </a:lnTo>
                    <a:lnTo>
                      <a:pt x="57" y="255"/>
                    </a:lnTo>
                    <a:lnTo>
                      <a:pt x="47" y="244"/>
                    </a:lnTo>
                    <a:lnTo>
                      <a:pt x="38" y="232"/>
                    </a:lnTo>
                    <a:lnTo>
                      <a:pt x="32" y="219"/>
                    </a:lnTo>
                    <a:lnTo>
                      <a:pt x="27" y="206"/>
                    </a:lnTo>
                    <a:lnTo>
                      <a:pt x="23" y="192"/>
                    </a:lnTo>
                    <a:lnTo>
                      <a:pt x="20" y="176"/>
                    </a:lnTo>
                    <a:lnTo>
                      <a:pt x="20" y="161"/>
                    </a:lnTo>
                    <a:lnTo>
                      <a:pt x="20" y="150"/>
                    </a:lnTo>
                    <a:lnTo>
                      <a:pt x="22" y="140"/>
                    </a:lnTo>
                    <a:lnTo>
                      <a:pt x="23" y="130"/>
                    </a:lnTo>
                    <a:lnTo>
                      <a:pt x="27" y="119"/>
                    </a:lnTo>
                    <a:lnTo>
                      <a:pt x="29" y="109"/>
                    </a:lnTo>
                    <a:lnTo>
                      <a:pt x="33" y="100"/>
                    </a:lnTo>
                    <a:lnTo>
                      <a:pt x="38" y="89"/>
                    </a:lnTo>
                    <a:lnTo>
                      <a:pt x="45" y="80"/>
                    </a:lnTo>
                    <a:lnTo>
                      <a:pt x="51" y="71"/>
                    </a:lnTo>
                    <a:lnTo>
                      <a:pt x="58" y="62"/>
                    </a:lnTo>
                    <a:lnTo>
                      <a:pt x="67" y="54"/>
                    </a:lnTo>
                    <a:lnTo>
                      <a:pt x="75" y="47"/>
                    </a:lnTo>
                    <a:lnTo>
                      <a:pt x="85" y="39"/>
                    </a:lnTo>
                    <a:lnTo>
                      <a:pt x="95" y="32"/>
                    </a:lnTo>
                    <a:lnTo>
                      <a:pt x="107" y="27"/>
                    </a:lnTo>
                    <a:lnTo>
                      <a:pt x="119" y="21"/>
                    </a:lnTo>
                    <a:lnTo>
                      <a:pt x="132" y="16"/>
                    </a:lnTo>
                    <a:lnTo>
                      <a:pt x="146" y="12"/>
                    </a:lnTo>
                    <a:lnTo>
                      <a:pt x="160" y="8"/>
                    </a:lnTo>
                    <a:lnTo>
                      <a:pt x="177" y="5"/>
                    </a:lnTo>
                    <a:lnTo>
                      <a:pt x="194" y="3"/>
                    </a:lnTo>
                    <a:lnTo>
                      <a:pt x="213" y="1"/>
                    </a:lnTo>
                    <a:lnTo>
                      <a:pt x="233" y="0"/>
                    </a:lnTo>
                    <a:lnTo>
                      <a:pt x="254" y="0"/>
                    </a:lnTo>
                    <a:lnTo>
                      <a:pt x="279" y="0"/>
                    </a:lnTo>
                    <a:lnTo>
                      <a:pt x="303" y="1"/>
                    </a:lnTo>
                    <a:lnTo>
                      <a:pt x="326" y="5"/>
                    </a:lnTo>
                    <a:lnTo>
                      <a:pt x="347" y="9"/>
                    </a:lnTo>
                    <a:lnTo>
                      <a:pt x="366" y="14"/>
                    </a:lnTo>
                    <a:lnTo>
                      <a:pt x="383" y="22"/>
                    </a:lnTo>
                    <a:lnTo>
                      <a:pt x="400" y="30"/>
                    </a:lnTo>
                    <a:lnTo>
                      <a:pt x="414" y="39"/>
                    </a:lnTo>
                    <a:lnTo>
                      <a:pt x="427" y="49"/>
                    </a:lnTo>
                    <a:lnTo>
                      <a:pt x="439" y="61"/>
                    </a:lnTo>
                    <a:lnTo>
                      <a:pt x="449" y="75"/>
                    </a:lnTo>
                    <a:lnTo>
                      <a:pt x="458" y="89"/>
                    </a:lnTo>
                    <a:lnTo>
                      <a:pt x="466" y="106"/>
                    </a:lnTo>
                    <a:lnTo>
                      <a:pt x="473" y="123"/>
                    </a:lnTo>
                    <a:lnTo>
                      <a:pt x="476" y="143"/>
                    </a:lnTo>
                    <a:lnTo>
                      <a:pt x="480" y="163"/>
                    </a:lnTo>
                    <a:lnTo>
                      <a:pt x="320" y="172"/>
                    </a:lnTo>
                    <a:lnTo>
                      <a:pt x="316" y="156"/>
                    </a:lnTo>
                    <a:lnTo>
                      <a:pt x="311" y="140"/>
                    </a:lnTo>
                    <a:lnTo>
                      <a:pt x="307" y="135"/>
                    </a:lnTo>
                    <a:lnTo>
                      <a:pt x="303" y="128"/>
                    </a:lnTo>
                    <a:lnTo>
                      <a:pt x="298" y="123"/>
                    </a:lnTo>
                    <a:lnTo>
                      <a:pt x="294" y="119"/>
                    </a:lnTo>
                    <a:lnTo>
                      <a:pt x="287" y="115"/>
                    </a:lnTo>
                    <a:lnTo>
                      <a:pt x="282" y="112"/>
                    </a:lnTo>
                    <a:lnTo>
                      <a:pt x="276" y="109"/>
                    </a:lnTo>
                    <a:lnTo>
                      <a:pt x="269" y="106"/>
                    </a:lnTo>
                    <a:lnTo>
                      <a:pt x="254" y="102"/>
                    </a:lnTo>
                    <a:lnTo>
                      <a:pt x="237" y="102"/>
                    </a:lnTo>
                    <a:lnTo>
                      <a:pt x="222" y="102"/>
                    </a:lnTo>
                    <a:lnTo>
                      <a:pt x="211" y="105"/>
                    </a:lnTo>
                    <a:lnTo>
                      <a:pt x="200" y="109"/>
                    </a:lnTo>
                    <a:lnTo>
                      <a:pt x="193" y="114"/>
                    </a:lnTo>
                    <a:lnTo>
                      <a:pt x="186" y="121"/>
                    </a:lnTo>
                    <a:lnTo>
                      <a:pt x="181" y="128"/>
                    </a:lnTo>
                    <a:lnTo>
                      <a:pt x="178" y="136"/>
                    </a:lnTo>
                    <a:lnTo>
                      <a:pt x="177" y="145"/>
                    </a:lnTo>
                    <a:lnTo>
                      <a:pt x="178" y="152"/>
                    </a:lnTo>
                    <a:lnTo>
                      <a:pt x="180" y="157"/>
                    </a:lnTo>
                    <a:lnTo>
                      <a:pt x="184" y="163"/>
                    </a:lnTo>
                    <a:lnTo>
                      <a:pt x="190" y="169"/>
                    </a:lnTo>
                    <a:lnTo>
                      <a:pt x="198" y="174"/>
                    </a:lnTo>
                    <a:lnTo>
                      <a:pt x="209" y="179"/>
                    </a:lnTo>
                    <a:lnTo>
                      <a:pt x="226" y="184"/>
                    </a:lnTo>
                    <a:lnTo>
                      <a:pt x="247" y="189"/>
                    </a:lnTo>
                    <a:lnTo>
                      <a:pt x="298" y="201"/>
                    </a:lnTo>
                    <a:lnTo>
                      <a:pt x="342" y="213"/>
                    </a:lnTo>
                    <a:lnTo>
                      <a:pt x="361" y="219"/>
                    </a:lnTo>
                    <a:lnTo>
                      <a:pt x="378" y="226"/>
                    </a:lnTo>
                    <a:lnTo>
                      <a:pt x="394" y="231"/>
                    </a:lnTo>
                    <a:lnTo>
                      <a:pt x="406" y="237"/>
                    </a:lnTo>
                    <a:lnTo>
                      <a:pt x="418" y="244"/>
                    </a:lnTo>
                    <a:lnTo>
                      <a:pt x="429" y="250"/>
                    </a:lnTo>
                    <a:lnTo>
                      <a:pt x="439" y="258"/>
                    </a:lnTo>
                    <a:lnTo>
                      <a:pt x="448" y="264"/>
                    </a:lnTo>
                    <a:lnTo>
                      <a:pt x="456" y="272"/>
                    </a:lnTo>
                    <a:lnTo>
                      <a:pt x="464" y="281"/>
                    </a:lnTo>
                    <a:lnTo>
                      <a:pt x="470" y="289"/>
                    </a:lnTo>
                    <a:lnTo>
                      <a:pt x="476" y="298"/>
                    </a:lnTo>
                    <a:lnTo>
                      <a:pt x="482" y="307"/>
                    </a:lnTo>
                    <a:lnTo>
                      <a:pt x="486" y="318"/>
                    </a:lnTo>
                    <a:lnTo>
                      <a:pt x="489" y="327"/>
                    </a:lnTo>
                    <a:lnTo>
                      <a:pt x="492" y="337"/>
                    </a:lnTo>
                    <a:lnTo>
                      <a:pt x="495" y="347"/>
                    </a:lnTo>
                    <a:lnTo>
                      <a:pt x="497" y="358"/>
                    </a:lnTo>
                    <a:lnTo>
                      <a:pt x="497" y="368"/>
                    </a:lnTo>
                    <a:lnTo>
                      <a:pt x="499" y="380"/>
                    </a:lnTo>
                    <a:lnTo>
                      <a:pt x="497" y="393"/>
                    </a:lnTo>
                    <a:lnTo>
                      <a:pt x="496" y="406"/>
                    </a:lnTo>
                    <a:lnTo>
                      <a:pt x="495" y="419"/>
                    </a:lnTo>
                    <a:lnTo>
                      <a:pt x="491" y="430"/>
                    </a:lnTo>
                    <a:lnTo>
                      <a:pt x="487" y="443"/>
                    </a:lnTo>
                    <a:lnTo>
                      <a:pt x="482" y="455"/>
                    </a:lnTo>
                    <a:lnTo>
                      <a:pt x="475" y="467"/>
                    </a:lnTo>
                    <a:lnTo>
                      <a:pt x="469" y="477"/>
                    </a:lnTo>
                    <a:lnTo>
                      <a:pt x="461" y="489"/>
                    </a:lnTo>
                    <a:lnTo>
                      <a:pt x="453" y="498"/>
                    </a:lnTo>
                    <a:lnTo>
                      <a:pt x="444" y="508"/>
                    </a:lnTo>
                    <a:lnTo>
                      <a:pt x="434" y="516"/>
                    </a:lnTo>
                    <a:lnTo>
                      <a:pt x="423" y="525"/>
                    </a:lnTo>
                    <a:lnTo>
                      <a:pt x="412" y="533"/>
                    </a:lnTo>
                    <a:lnTo>
                      <a:pt x="400" y="539"/>
                    </a:lnTo>
                    <a:lnTo>
                      <a:pt x="387" y="544"/>
                    </a:lnTo>
                    <a:lnTo>
                      <a:pt x="374" y="551"/>
                    </a:lnTo>
                    <a:lnTo>
                      <a:pt x="359" y="555"/>
                    </a:lnTo>
                    <a:lnTo>
                      <a:pt x="344" y="559"/>
                    </a:lnTo>
                    <a:lnTo>
                      <a:pt x="327" y="562"/>
                    </a:lnTo>
                    <a:lnTo>
                      <a:pt x="311" y="565"/>
                    </a:lnTo>
                    <a:lnTo>
                      <a:pt x="292" y="566"/>
                    </a:lnTo>
                    <a:lnTo>
                      <a:pt x="274" y="568"/>
                    </a:lnTo>
                    <a:lnTo>
                      <a:pt x="255" y="568"/>
                    </a:lnTo>
                    <a:lnTo>
                      <a:pt x="221" y="568"/>
                    </a:lnTo>
                    <a:lnTo>
                      <a:pt x="190" y="565"/>
                    </a:lnTo>
                    <a:lnTo>
                      <a:pt x="162" y="560"/>
                    </a:lnTo>
                    <a:lnTo>
                      <a:pt x="136" y="555"/>
                    </a:lnTo>
                    <a:lnTo>
                      <a:pt x="114" y="547"/>
                    </a:lnTo>
                    <a:lnTo>
                      <a:pt x="93" y="538"/>
                    </a:lnTo>
                    <a:lnTo>
                      <a:pt x="84" y="533"/>
                    </a:lnTo>
                    <a:lnTo>
                      <a:pt x="76" y="526"/>
                    </a:lnTo>
                    <a:lnTo>
                      <a:pt x="68" y="521"/>
                    </a:lnTo>
                    <a:lnTo>
                      <a:pt x="60" y="514"/>
                    </a:lnTo>
                    <a:lnTo>
                      <a:pt x="47" y="500"/>
                    </a:lnTo>
                    <a:lnTo>
                      <a:pt x="36" y="485"/>
                    </a:lnTo>
                    <a:lnTo>
                      <a:pt x="27" y="469"/>
                    </a:lnTo>
                    <a:lnTo>
                      <a:pt x="18" y="452"/>
                    </a:lnTo>
                    <a:lnTo>
                      <a:pt x="11" y="435"/>
                    </a:lnTo>
                    <a:lnTo>
                      <a:pt x="6" y="416"/>
                    </a:lnTo>
                    <a:lnTo>
                      <a:pt x="2" y="397"/>
                    </a:lnTo>
                    <a:lnTo>
                      <a:pt x="0" y="377"/>
                    </a:lnTo>
                    <a:close/>
                  </a:path>
                </a:pathLst>
              </a:custGeom>
              <a:solidFill>
                <a:srgbClr val="FFFFFF">
                  <a:alpha val="50000"/>
                </a:srgbClr>
              </a:solidFill>
              <a:ln w="9525">
                <a:noFill/>
                <a:round/>
                <a:headEnd/>
                <a:tailEnd/>
              </a:ln>
            </p:spPr>
            <p:txBody>
              <a:bodyPr/>
              <a:lstStyle/>
              <a:p>
                <a:endParaRPr lang="en-US"/>
              </a:p>
            </p:txBody>
          </p:sp>
          <p:sp>
            <p:nvSpPr>
              <p:cNvPr id="6218" name="Freeform 74"/>
              <p:cNvSpPr>
                <a:spLocks noChangeAspect="1" noEditPoints="1"/>
              </p:cNvSpPr>
              <p:nvPr/>
            </p:nvSpPr>
            <p:spPr bwMode="auto">
              <a:xfrm>
                <a:off x="508" y="2212"/>
                <a:ext cx="364" cy="546"/>
              </a:xfrm>
              <a:custGeom>
                <a:avLst/>
                <a:gdLst/>
                <a:ahLst/>
                <a:cxnLst>
                  <a:cxn ang="0">
                    <a:pos x="868" y="1125"/>
                  </a:cxn>
                  <a:cxn ang="0">
                    <a:pos x="993" y="1214"/>
                  </a:cxn>
                  <a:cxn ang="0">
                    <a:pos x="1069" y="1347"/>
                  </a:cxn>
                  <a:cxn ang="0">
                    <a:pos x="1082" y="1507"/>
                  </a:cxn>
                  <a:cxn ang="0">
                    <a:pos x="1025" y="1652"/>
                  </a:cxn>
                  <a:cxn ang="0">
                    <a:pos x="914" y="1758"/>
                  </a:cxn>
                  <a:cxn ang="0">
                    <a:pos x="766" y="1809"/>
                  </a:cxn>
                  <a:cxn ang="0">
                    <a:pos x="607" y="1788"/>
                  </a:cxn>
                  <a:cxn ang="0">
                    <a:pos x="477" y="1705"/>
                  </a:cxn>
                  <a:cxn ang="0">
                    <a:pos x="394" y="1575"/>
                  </a:cxn>
                  <a:cxn ang="0">
                    <a:pos x="375" y="1417"/>
                  </a:cxn>
                  <a:cxn ang="0">
                    <a:pos x="424" y="1268"/>
                  </a:cxn>
                  <a:cxn ang="0">
                    <a:pos x="530" y="1157"/>
                  </a:cxn>
                  <a:cxn ang="0">
                    <a:pos x="675" y="1100"/>
                  </a:cxn>
                  <a:cxn ang="0">
                    <a:pos x="1284" y="452"/>
                  </a:cxn>
                  <a:cxn ang="0">
                    <a:pos x="1183" y="228"/>
                  </a:cxn>
                  <a:cxn ang="0">
                    <a:pos x="999" y="68"/>
                  </a:cxn>
                  <a:cxn ang="0">
                    <a:pos x="758" y="0"/>
                  </a:cxn>
                  <a:cxn ang="0">
                    <a:pos x="508" y="44"/>
                  </a:cxn>
                  <a:cxn ang="0">
                    <a:pos x="310" y="185"/>
                  </a:cxn>
                  <a:cxn ang="0">
                    <a:pos x="188" y="398"/>
                  </a:cxn>
                  <a:cxn ang="0">
                    <a:pos x="369" y="566"/>
                  </a:cxn>
                  <a:cxn ang="0">
                    <a:pos x="406" y="411"/>
                  </a:cxn>
                  <a:cxn ang="0">
                    <a:pos x="500" y="290"/>
                  </a:cxn>
                  <a:cxn ang="0">
                    <a:pos x="639" y="219"/>
                  </a:cxn>
                  <a:cxn ang="0">
                    <a:pos x="801" y="215"/>
                  </a:cxn>
                  <a:cxn ang="0">
                    <a:pos x="943" y="278"/>
                  </a:cxn>
                  <a:cxn ang="0">
                    <a:pos x="1045" y="395"/>
                  </a:cxn>
                  <a:cxn ang="0">
                    <a:pos x="1087" y="548"/>
                  </a:cxn>
                  <a:cxn ang="0">
                    <a:pos x="819" y="1008"/>
                  </a:cxn>
                  <a:cxn ang="0">
                    <a:pos x="967" y="1066"/>
                  </a:cxn>
                  <a:cxn ang="0">
                    <a:pos x="1164" y="1319"/>
                  </a:cxn>
                  <a:cxn ang="0">
                    <a:pos x="1169" y="1566"/>
                  </a:cxn>
                  <a:cxn ang="0">
                    <a:pos x="1080" y="1743"/>
                  </a:cxn>
                  <a:cxn ang="0">
                    <a:pos x="925" y="1863"/>
                  </a:cxn>
                  <a:cxn ang="0">
                    <a:pos x="728" y="1907"/>
                  </a:cxn>
                  <a:cxn ang="0">
                    <a:pos x="570" y="1879"/>
                  </a:cxn>
                  <a:cxn ang="0">
                    <a:pos x="209" y="1842"/>
                  </a:cxn>
                  <a:cxn ang="0">
                    <a:pos x="276" y="1487"/>
                  </a:cxn>
                  <a:cxn ang="0">
                    <a:pos x="302" y="1297"/>
                  </a:cxn>
                  <a:cxn ang="0">
                    <a:pos x="408" y="1132"/>
                  </a:cxn>
                  <a:cxn ang="0">
                    <a:pos x="573" y="1026"/>
                  </a:cxn>
                  <a:cxn ang="0">
                    <a:pos x="766" y="725"/>
                  </a:cxn>
                  <a:cxn ang="0">
                    <a:pos x="1076" y="814"/>
                  </a:cxn>
                  <a:cxn ang="0">
                    <a:pos x="1313" y="1018"/>
                  </a:cxn>
                  <a:cxn ang="0">
                    <a:pos x="1442" y="1307"/>
                  </a:cxn>
                  <a:cxn ang="0">
                    <a:pos x="1435" y="1635"/>
                  </a:cxn>
                  <a:cxn ang="0">
                    <a:pos x="1291" y="1916"/>
                  </a:cxn>
                  <a:cxn ang="0">
                    <a:pos x="1045" y="2109"/>
                  </a:cxn>
                  <a:cxn ang="0">
                    <a:pos x="728" y="2182"/>
                  </a:cxn>
                  <a:cxn ang="0">
                    <a:pos x="413" y="2109"/>
                  </a:cxn>
                  <a:cxn ang="0">
                    <a:pos x="167" y="1916"/>
                  </a:cxn>
                  <a:cxn ang="0">
                    <a:pos x="23" y="1635"/>
                  </a:cxn>
                  <a:cxn ang="0">
                    <a:pos x="16" y="1307"/>
                  </a:cxn>
                  <a:cxn ang="0">
                    <a:pos x="145" y="1018"/>
                  </a:cxn>
                  <a:cxn ang="0">
                    <a:pos x="382" y="814"/>
                  </a:cxn>
                  <a:cxn ang="0">
                    <a:pos x="692" y="725"/>
                  </a:cxn>
                </a:cxnLst>
                <a:rect l="0" t="0" r="r" b="b"/>
                <a:pathLst>
                  <a:path w="1458" h="2182">
                    <a:moveTo>
                      <a:pt x="728" y="1096"/>
                    </a:moveTo>
                    <a:lnTo>
                      <a:pt x="748" y="1097"/>
                    </a:lnTo>
                    <a:lnTo>
                      <a:pt x="766" y="1099"/>
                    </a:lnTo>
                    <a:lnTo>
                      <a:pt x="783" y="1100"/>
                    </a:lnTo>
                    <a:lnTo>
                      <a:pt x="801" y="1104"/>
                    </a:lnTo>
                    <a:lnTo>
                      <a:pt x="818" y="1108"/>
                    </a:lnTo>
                    <a:lnTo>
                      <a:pt x="835" y="1113"/>
                    </a:lnTo>
                    <a:lnTo>
                      <a:pt x="851" y="1118"/>
                    </a:lnTo>
                    <a:lnTo>
                      <a:pt x="868" y="1125"/>
                    </a:lnTo>
                    <a:lnTo>
                      <a:pt x="884" y="1131"/>
                    </a:lnTo>
                    <a:lnTo>
                      <a:pt x="899" y="1140"/>
                    </a:lnTo>
                    <a:lnTo>
                      <a:pt x="914" y="1148"/>
                    </a:lnTo>
                    <a:lnTo>
                      <a:pt x="928" y="1157"/>
                    </a:lnTo>
                    <a:lnTo>
                      <a:pt x="942" y="1167"/>
                    </a:lnTo>
                    <a:lnTo>
                      <a:pt x="955" y="1178"/>
                    </a:lnTo>
                    <a:lnTo>
                      <a:pt x="968" y="1189"/>
                    </a:lnTo>
                    <a:lnTo>
                      <a:pt x="981" y="1201"/>
                    </a:lnTo>
                    <a:lnTo>
                      <a:pt x="993" y="1214"/>
                    </a:lnTo>
                    <a:lnTo>
                      <a:pt x="1004" y="1227"/>
                    </a:lnTo>
                    <a:lnTo>
                      <a:pt x="1015" y="1240"/>
                    </a:lnTo>
                    <a:lnTo>
                      <a:pt x="1025" y="1254"/>
                    </a:lnTo>
                    <a:lnTo>
                      <a:pt x="1034" y="1268"/>
                    </a:lnTo>
                    <a:lnTo>
                      <a:pt x="1043" y="1284"/>
                    </a:lnTo>
                    <a:lnTo>
                      <a:pt x="1051" y="1298"/>
                    </a:lnTo>
                    <a:lnTo>
                      <a:pt x="1058" y="1315"/>
                    </a:lnTo>
                    <a:lnTo>
                      <a:pt x="1064" y="1331"/>
                    </a:lnTo>
                    <a:lnTo>
                      <a:pt x="1069" y="1347"/>
                    </a:lnTo>
                    <a:lnTo>
                      <a:pt x="1074" y="1364"/>
                    </a:lnTo>
                    <a:lnTo>
                      <a:pt x="1078" y="1381"/>
                    </a:lnTo>
                    <a:lnTo>
                      <a:pt x="1082" y="1399"/>
                    </a:lnTo>
                    <a:lnTo>
                      <a:pt x="1083" y="1417"/>
                    </a:lnTo>
                    <a:lnTo>
                      <a:pt x="1086" y="1436"/>
                    </a:lnTo>
                    <a:lnTo>
                      <a:pt x="1086" y="1454"/>
                    </a:lnTo>
                    <a:lnTo>
                      <a:pt x="1086" y="1472"/>
                    </a:lnTo>
                    <a:lnTo>
                      <a:pt x="1083" y="1490"/>
                    </a:lnTo>
                    <a:lnTo>
                      <a:pt x="1082" y="1507"/>
                    </a:lnTo>
                    <a:lnTo>
                      <a:pt x="1078" y="1525"/>
                    </a:lnTo>
                    <a:lnTo>
                      <a:pt x="1074" y="1542"/>
                    </a:lnTo>
                    <a:lnTo>
                      <a:pt x="1069" y="1559"/>
                    </a:lnTo>
                    <a:lnTo>
                      <a:pt x="1064" y="1575"/>
                    </a:lnTo>
                    <a:lnTo>
                      <a:pt x="1058" y="1592"/>
                    </a:lnTo>
                    <a:lnTo>
                      <a:pt x="1051" y="1608"/>
                    </a:lnTo>
                    <a:lnTo>
                      <a:pt x="1043" y="1623"/>
                    </a:lnTo>
                    <a:lnTo>
                      <a:pt x="1034" y="1638"/>
                    </a:lnTo>
                    <a:lnTo>
                      <a:pt x="1025" y="1652"/>
                    </a:lnTo>
                    <a:lnTo>
                      <a:pt x="1015" y="1666"/>
                    </a:lnTo>
                    <a:lnTo>
                      <a:pt x="1004" y="1680"/>
                    </a:lnTo>
                    <a:lnTo>
                      <a:pt x="993" y="1693"/>
                    </a:lnTo>
                    <a:lnTo>
                      <a:pt x="981" y="1705"/>
                    </a:lnTo>
                    <a:lnTo>
                      <a:pt x="968" y="1717"/>
                    </a:lnTo>
                    <a:lnTo>
                      <a:pt x="955" y="1728"/>
                    </a:lnTo>
                    <a:lnTo>
                      <a:pt x="942" y="1739"/>
                    </a:lnTo>
                    <a:lnTo>
                      <a:pt x="928" y="1749"/>
                    </a:lnTo>
                    <a:lnTo>
                      <a:pt x="914" y="1758"/>
                    </a:lnTo>
                    <a:lnTo>
                      <a:pt x="899" y="1767"/>
                    </a:lnTo>
                    <a:lnTo>
                      <a:pt x="884" y="1775"/>
                    </a:lnTo>
                    <a:lnTo>
                      <a:pt x="868" y="1781"/>
                    </a:lnTo>
                    <a:lnTo>
                      <a:pt x="851" y="1788"/>
                    </a:lnTo>
                    <a:lnTo>
                      <a:pt x="835" y="1794"/>
                    </a:lnTo>
                    <a:lnTo>
                      <a:pt x="818" y="1798"/>
                    </a:lnTo>
                    <a:lnTo>
                      <a:pt x="801" y="1802"/>
                    </a:lnTo>
                    <a:lnTo>
                      <a:pt x="783" y="1806"/>
                    </a:lnTo>
                    <a:lnTo>
                      <a:pt x="766" y="1809"/>
                    </a:lnTo>
                    <a:lnTo>
                      <a:pt x="748" y="1810"/>
                    </a:lnTo>
                    <a:lnTo>
                      <a:pt x="728" y="1810"/>
                    </a:lnTo>
                    <a:lnTo>
                      <a:pt x="710" y="1810"/>
                    </a:lnTo>
                    <a:lnTo>
                      <a:pt x="692" y="1809"/>
                    </a:lnTo>
                    <a:lnTo>
                      <a:pt x="675" y="1806"/>
                    </a:lnTo>
                    <a:lnTo>
                      <a:pt x="657" y="1802"/>
                    </a:lnTo>
                    <a:lnTo>
                      <a:pt x="640" y="1798"/>
                    </a:lnTo>
                    <a:lnTo>
                      <a:pt x="623" y="1794"/>
                    </a:lnTo>
                    <a:lnTo>
                      <a:pt x="607" y="1788"/>
                    </a:lnTo>
                    <a:lnTo>
                      <a:pt x="590" y="1781"/>
                    </a:lnTo>
                    <a:lnTo>
                      <a:pt x="574" y="1775"/>
                    </a:lnTo>
                    <a:lnTo>
                      <a:pt x="559" y="1767"/>
                    </a:lnTo>
                    <a:lnTo>
                      <a:pt x="544" y="1758"/>
                    </a:lnTo>
                    <a:lnTo>
                      <a:pt x="530" y="1749"/>
                    </a:lnTo>
                    <a:lnTo>
                      <a:pt x="516" y="1739"/>
                    </a:lnTo>
                    <a:lnTo>
                      <a:pt x="502" y="1728"/>
                    </a:lnTo>
                    <a:lnTo>
                      <a:pt x="489" y="1717"/>
                    </a:lnTo>
                    <a:lnTo>
                      <a:pt x="477" y="1705"/>
                    </a:lnTo>
                    <a:lnTo>
                      <a:pt x="465" y="1693"/>
                    </a:lnTo>
                    <a:lnTo>
                      <a:pt x="454" y="1680"/>
                    </a:lnTo>
                    <a:lnTo>
                      <a:pt x="443" y="1666"/>
                    </a:lnTo>
                    <a:lnTo>
                      <a:pt x="433" y="1652"/>
                    </a:lnTo>
                    <a:lnTo>
                      <a:pt x="424" y="1638"/>
                    </a:lnTo>
                    <a:lnTo>
                      <a:pt x="415" y="1623"/>
                    </a:lnTo>
                    <a:lnTo>
                      <a:pt x="407" y="1608"/>
                    </a:lnTo>
                    <a:lnTo>
                      <a:pt x="400" y="1592"/>
                    </a:lnTo>
                    <a:lnTo>
                      <a:pt x="394" y="1575"/>
                    </a:lnTo>
                    <a:lnTo>
                      <a:pt x="389" y="1559"/>
                    </a:lnTo>
                    <a:lnTo>
                      <a:pt x="384" y="1542"/>
                    </a:lnTo>
                    <a:lnTo>
                      <a:pt x="380" y="1525"/>
                    </a:lnTo>
                    <a:lnTo>
                      <a:pt x="376" y="1507"/>
                    </a:lnTo>
                    <a:lnTo>
                      <a:pt x="375" y="1490"/>
                    </a:lnTo>
                    <a:lnTo>
                      <a:pt x="372" y="1472"/>
                    </a:lnTo>
                    <a:lnTo>
                      <a:pt x="372" y="1454"/>
                    </a:lnTo>
                    <a:lnTo>
                      <a:pt x="372" y="1436"/>
                    </a:lnTo>
                    <a:lnTo>
                      <a:pt x="375" y="1417"/>
                    </a:lnTo>
                    <a:lnTo>
                      <a:pt x="376" y="1399"/>
                    </a:lnTo>
                    <a:lnTo>
                      <a:pt x="380" y="1381"/>
                    </a:lnTo>
                    <a:lnTo>
                      <a:pt x="384" y="1364"/>
                    </a:lnTo>
                    <a:lnTo>
                      <a:pt x="389" y="1347"/>
                    </a:lnTo>
                    <a:lnTo>
                      <a:pt x="394" y="1331"/>
                    </a:lnTo>
                    <a:lnTo>
                      <a:pt x="400" y="1315"/>
                    </a:lnTo>
                    <a:lnTo>
                      <a:pt x="407" y="1298"/>
                    </a:lnTo>
                    <a:lnTo>
                      <a:pt x="415" y="1284"/>
                    </a:lnTo>
                    <a:lnTo>
                      <a:pt x="424" y="1268"/>
                    </a:lnTo>
                    <a:lnTo>
                      <a:pt x="433" y="1254"/>
                    </a:lnTo>
                    <a:lnTo>
                      <a:pt x="443" y="1240"/>
                    </a:lnTo>
                    <a:lnTo>
                      <a:pt x="454" y="1227"/>
                    </a:lnTo>
                    <a:lnTo>
                      <a:pt x="465" y="1214"/>
                    </a:lnTo>
                    <a:lnTo>
                      <a:pt x="477" y="1201"/>
                    </a:lnTo>
                    <a:lnTo>
                      <a:pt x="489" y="1189"/>
                    </a:lnTo>
                    <a:lnTo>
                      <a:pt x="502" y="1178"/>
                    </a:lnTo>
                    <a:lnTo>
                      <a:pt x="516" y="1167"/>
                    </a:lnTo>
                    <a:lnTo>
                      <a:pt x="530" y="1157"/>
                    </a:lnTo>
                    <a:lnTo>
                      <a:pt x="544" y="1148"/>
                    </a:lnTo>
                    <a:lnTo>
                      <a:pt x="559" y="1140"/>
                    </a:lnTo>
                    <a:lnTo>
                      <a:pt x="574" y="1131"/>
                    </a:lnTo>
                    <a:lnTo>
                      <a:pt x="590" y="1125"/>
                    </a:lnTo>
                    <a:lnTo>
                      <a:pt x="607" y="1118"/>
                    </a:lnTo>
                    <a:lnTo>
                      <a:pt x="623" y="1113"/>
                    </a:lnTo>
                    <a:lnTo>
                      <a:pt x="640" y="1108"/>
                    </a:lnTo>
                    <a:lnTo>
                      <a:pt x="657" y="1104"/>
                    </a:lnTo>
                    <a:lnTo>
                      <a:pt x="675" y="1100"/>
                    </a:lnTo>
                    <a:lnTo>
                      <a:pt x="692" y="1099"/>
                    </a:lnTo>
                    <a:lnTo>
                      <a:pt x="710" y="1097"/>
                    </a:lnTo>
                    <a:lnTo>
                      <a:pt x="728" y="1096"/>
                    </a:lnTo>
                    <a:close/>
                    <a:moveTo>
                      <a:pt x="1296" y="846"/>
                    </a:moveTo>
                    <a:lnTo>
                      <a:pt x="1296" y="566"/>
                    </a:lnTo>
                    <a:lnTo>
                      <a:pt x="1296" y="538"/>
                    </a:lnTo>
                    <a:lnTo>
                      <a:pt x="1293" y="509"/>
                    </a:lnTo>
                    <a:lnTo>
                      <a:pt x="1290" y="481"/>
                    </a:lnTo>
                    <a:lnTo>
                      <a:pt x="1284" y="452"/>
                    </a:lnTo>
                    <a:lnTo>
                      <a:pt x="1278" y="425"/>
                    </a:lnTo>
                    <a:lnTo>
                      <a:pt x="1270" y="398"/>
                    </a:lnTo>
                    <a:lnTo>
                      <a:pt x="1261" y="372"/>
                    </a:lnTo>
                    <a:lnTo>
                      <a:pt x="1252" y="346"/>
                    </a:lnTo>
                    <a:lnTo>
                      <a:pt x="1240" y="321"/>
                    </a:lnTo>
                    <a:lnTo>
                      <a:pt x="1227" y="297"/>
                    </a:lnTo>
                    <a:lnTo>
                      <a:pt x="1214" y="273"/>
                    </a:lnTo>
                    <a:lnTo>
                      <a:pt x="1199" y="250"/>
                    </a:lnTo>
                    <a:lnTo>
                      <a:pt x="1183" y="228"/>
                    </a:lnTo>
                    <a:lnTo>
                      <a:pt x="1166" y="206"/>
                    </a:lnTo>
                    <a:lnTo>
                      <a:pt x="1148" y="185"/>
                    </a:lnTo>
                    <a:lnTo>
                      <a:pt x="1130" y="166"/>
                    </a:lnTo>
                    <a:lnTo>
                      <a:pt x="1109" y="146"/>
                    </a:lnTo>
                    <a:lnTo>
                      <a:pt x="1090" y="129"/>
                    </a:lnTo>
                    <a:lnTo>
                      <a:pt x="1068" y="113"/>
                    </a:lnTo>
                    <a:lnTo>
                      <a:pt x="1046" y="96"/>
                    </a:lnTo>
                    <a:lnTo>
                      <a:pt x="1023" y="81"/>
                    </a:lnTo>
                    <a:lnTo>
                      <a:pt x="999" y="68"/>
                    </a:lnTo>
                    <a:lnTo>
                      <a:pt x="975" y="56"/>
                    </a:lnTo>
                    <a:lnTo>
                      <a:pt x="950" y="44"/>
                    </a:lnTo>
                    <a:lnTo>
                      <a:pt x="924" y="34"/>
                    </a:lnTo>
                    <a:lnTo>
                      <a:pt x="897" y="24"/>
                    </a:lnTo>
                    <a:lnTo>
                      <a:pt x="871" y="17"/>
                    </a:lnTo>
                    <a:lnTo>
                      <a:pt x="842" y="10"/>
                    </a:lnTo>
                    <a:lnTo>
                      <a:pt x="815" y="6"/>
                    </a:lnTo>
                    <a:lnTo>
                      <a:pt x="787" y="2"/>
                    </a:lnTo>
                    <a:lnTo>
                      <a:pt x="758" y="0"/>
                    </a:lnTo>
                    <a:lnTo>
                      <a:pt x="728" y="0"/>
                    </a:lnTo>
                    <a:lnTo>
                      <a:pt x="700" y="0"/>
                    </a:lnTo>
                    <a:lnTo>
                      <a:pt x="671" y="2"/>
                    </a:lnTo>
                    <a:lnTo>
                      <a:pt x="643" y="6"/>
                    </a:lnTo>
                    <a:lnTo>
                      <a:pt x="614" y="10"/>
                    </a:lnTo>
                    <a:lnTo>
                      <a:pt x="587" y="17"/>
                    </a:lnTo>
                    <a:lnTo>
                      <a:pt x="561" y="24"/>
                    </a:lnTo>
                    <a:lnTo>
                      <a:pt x="534" y="34"/>
                    </a:lnTo>
                    <a:lnTo>
                      <a:pt x="508" y="44"/>
                    </a:lnTo>
                    <a:lnTo>
                      <a:pt x="483" y="56"/>
                    </a:lnTo>
                    <a:lnTo>
                      <a:pt x="459" y="68"/>
                    </a:lnTo>
                    <a:lnTo>
                      <a:pt x="435" y="81"/>
                    </a:lnTo>
                    <a:lnTo>
                      <a:pt x="412" y="96"/>
                    </a:lnTo>
                    <a:lnTo>
                      <a:pt x="390" y="113"/>
                    </a:lnTo>
                    <a:lnTo>
                      <a:pt x="368" y="129"/>
                    </a:lnTo>
                    <a:lnTo>
                      <a:pt x="349" y="146"/>
                    </a:lnTo>
                    <a:lnTo>
                      <a:pt x="328" y="166"/>
                    </a:lnTo>
                    <a:lnTo>
                      <a:pt x="310" y="185"/>
                    </a:lnTo>
                    <a:lnTo>
                      <a:pt x="292" y="206"/>
                    </a:lnTo>
                    <a:lnTo>
                      <a:pt x="275" y="228"/>
                    </a:lnTo>
                    <a:lnTo>
                      <a:pt x="259" y="250"/>
                    </a:lnTo>
                    <a:lnTo>
                      <a:pt x="244" y="273"/>
                    </a:lnTo>
                    <a:lnTo>
                      <a:pt x="231" y="297"/>
                    </a:lnTo>
                    <a:lnTo>
                      <a:pt x="218" y="321"/>
                    </a:lnTo>
                    <a:lnTo>
                      <a:pt x="206" y="346"/>
                    </a:lnTo>
                    <a:lnTo>
                      <a:pt x="197" y="372"/>
                    </a:lnTo>
                    <a:lnTo>
                      <a:pt x="188" y="398"/>
                    </a:lnTo>
                    <a:lnTo>
                      <a:pt x="180" y="425"/>
                    </a:lnTo>
                    <a:lnTo>
                      <a:pt x="174" y="452"/>
                    </a:lnTo>
                    <a:lnTo>
                      <a:pt x="168" y="481"/>
                    </a:lnTo>
                    <a:lnTo>
                      <a:pt x="165" y="509"/>
                    </a:lnTo>
                    <a:lnTo>
                      <a:pt x="162" y="538"/>
                    </a:lnTo>
                    <a:lnTo>
                      <a:pt x="162" y="566"/>
                    </a:lnTo>
                    <a:lnTo>
                      <a:pt x="162" y="846"/>
                    </a:lnTo>
                    <a:lnTo>
                      <a:pt x="369" y="706"/>
                    </a:lnTo>
                    <a:lnTo>
                      <a:pt x="369" y="566"/>
                    </a:lnTo>
                    <a:lnTo>
                      <a:pt x="371" y="548"/>
                    </a:lnTo>
                    <a:lnTo>
                      <a:pt x="372" y="530"/>
                    </a:lnTo>
                    <a:lnTo>
                      <a:pt x="375" y="512"/>
                    </a:lnTo>
                    <a:lnTo>
                      <a:pt x="377" y="494"/>
                    </a:lnTo>
                    <a:lnTo>
                      <a:pt x="381" y="477"/>
                    </a:lnTo>
                    <a:lnTo>
                      <a:pt x="386" y="460"/>
                    </a:lnTo>
                    <a:lnTo>
                      <a:pt x="391" y="443"/>
                    </a:lnTo>
                    <a:lnTo>
                      <a:pt x="398" y="427"/>
                    </a:lnTo>
                    <a:lnTo>
                      <a:pt x="406" y="411"/>
                    </a:lnTo>
                    <a:lnTo>
                      <a:pt x="413" y="395"/>
                    </a:lnTo>
                    <a:lnTo>
                      <a:pt x="422" y="381"/>
                    </a:lnTo>
                    <a:lnTo>
                      <a:pt x="432" y="365"/>
                    </a:lnTo>
                    <a:lnTo>
                      <a:pt x="442" y="352"/>
                    </a:lnTo>
                    <a:lnTo>
                      <a:pt x="452" y="338"/>
                    </a:lnTo>
                    <a:lnTo>
                      <a:pt x="464" y="325"/>
                    </a:lnTo>
                    <a:lnTo>
                      <a:pt x="476" y="312"/>
                    </a:lnTo>
                    <a:lnTo>
                      <a:pt x="487" y="300"/>
                    </a:lnTo>
                    <a:lnTo>
                      <a:pt x="500" y="290"/>
                    </a:lnTo>
                    <a:lnTo>
                      <a:pt x="515" y="278"/>
                    </a:lnTo>
                    <a:lnTo>
                      <a:pt x="529" y="269"/>
                    </a:lnTo>
                    <a:lnTo>
                      <a:pt x="543" y="259"/>
                    </a:lnTo>
                    <a:lnTo>
                      <a:pt x="559" y="251"/>
                    </a:lnTo>
                    <a:lnTo>
                      <a:pt x="574" y="243"/>
                    </a:lnTo>
                    <a:lnTo>
                      <a:pt x="590" y="236"/>
                    </a:lnTo>
                    <a:lnTo>
                      <a:pt x="605" y="229"/>
                    </a:lnTo>
                    <a:lnTo>
                      <a:pt x="622" y="224"/>
                    </a:lnTo>
                    <a:lnTo>
                      <a:pt x="639" y="219"/>
                    </a:lnTo>
                    <a:lnTo>
                      <a:pt x="657" y="215"/>
                    </a:lnTo>
                    <a:lnTo>
                      <a:pt x="674" y="211"/>
                    </a:lnTo>
                    <a:lnTo>
                      <a:pt x="692" y="210"/>
                    </a:lnTo>
                    <a:lnTo>
                      <a:pt x="710" y="208"/>
                    </a:lnTo>
                    <a:lnTo>
                      <a:pt x="728" y="207"/>
                    </a:lnTo>
                    <a:lnTo>
                      <a:pt x="748" y="208"/>
                    </a:lnTo>
                    <a:lnTo>
                      <a:pt x="766" y="210"/>
                    </a:lnTo>
                    <a:lnTo>
                      <a:pt x="784" y="211"/>
                    </a:lnTo>
                    <a:lnTo>
                      <a:pt x="801" y="215"/>
                    </a:lnTo>
                    <a:lnTo>
                      <a:pt x="819" y="219"/>
                    </a:lnTo>
                    <a:lnTo>
                      <a:pt x="836" y="224"/>
                    </a:lnTo>
                    <a:lnTo>
                      <a:pt x="853" y="229"/>
                    </a:lnTo>
                    <a:lnTo>
                      <a:pt x="868" y="236"/>
                    </a:lnTo>
                    <a:lnTo>
                      <a:pt x="884" y="243"/>
                    </a:lnTo>
                    <a:lnTo>
                      <a:pt x="899" y="251"/>
                    </a:lnTo>
                    <a:lnTo>
                      <a:pt x="915" y="259"/>
                    </a:lnTo>
                    <a:lnTo>
                      <a:pt x="929" y="269"/>
                    </a:lnTo>
                    <a:lnTo>
                      <a:pt x="943" y="278"/>
                    </a:lnTo>
                    <a:lnTo>
                      <a:pt x="958" y="290"/>
                    </a:lnTo>
                    <a:lnTo>
                      <a:pt x="971" y="300"/>
                    </a:lnTo>
                    <a:lnTo>
                      <a:pt x="982" y="312"/>
                    </a:lnTo>
                    <a:lnTo>
                      <a:pt x="994" y="325"/>
                    </a:lnTo>
                    <a:lnTo>
                      <a:pt x="1006" y="338"/>
                    </a:lnTo>
                    <a:lnTo>
                      <a:pt x="1016" y="352"/>
                    </a:lnTo>
                    <a:lnTo>
                      <a:pt x="1026" y="365"/>
                    </a:lnTo>
                    <a:lnTo>
                      <a:pt x="1036" y="381"/>
                    </a:lnTo>
                    <a:lnTo>
                      <a:pt x="1045" y="395"/>
                    </a:lnTo>
                    <a:lnTo>
                      <a:pt x="1052" y="411"/>
                    </a:lnTo>
                    <a:lnTo>
                      <a:pt x="1060" y="427"/>
                    </a:lnTo>
                    <a:lnTo>
                      <a:pt x="1067" y="443"/>
                    </a:lnTo>
                    <a:lnTo>
                      <a:pt x="1072" y="460"/>
                    </a:lnTo>
                    <a:lnTo>
                      <a:pt x="1077" y="477"/>
                    </a:lnTo>
                    <a:lnTo>
                      <a:pt x="1081" y="494"/>
                    </a:lnTo>
                    <a:lnTo>
                      <a:pt x="1083" y="512"/>
                    </a:lnTo>
                    <a:lnTo>
                      <a:pt x="1086" y="530"/>
                    </a:lnTo>
                    <a:lnTo>
                      <a:pt x="1087" y="548"/>
                    </a:lnTo>
                    <a:lnTo>
                      <a:pt x="1087" y="566"/>
                    </a:lnTo>
                    <a:lnTo>
                      <a:pt x="1087" y="706"/>
                    </a:lnTo>
                    <a:lnTo>
                      <a:pt x="1296" y="846"/>
                    </a:lnTo>
                    <a:close/>
                    <a:moveTo>
                      <a:pt x="728" y="999"/>
                    </a:moveTo>
                    <a:lnTo>
                      <a:pt x="748" y="999"/>
                    </a:lnTo>
                    <a:lnTo>
                      <a:pt x="766" y="1000"/>
                    </a:lnTo>
                    <a:lnTo>
                      <a:pt x="784" y="1001"/>
                    </a:lnTo>
                    <a:lnTo>
                      <a:pt x="802" y="1004"/>
                    </a:lnTo>
                    <a:lnTo>
                      <a:pt x="819" y="1008"/>
                    </a:lnTo>
                    <a:lnTo>
                      <a:pt x="837" y="1012"/>
                    </a:lnTo>
                    <a:lnTo>
                      <a:pt x="854" y="1016"/>
                    </a:lnTo>
                    <a:lnTo>
                      <a:pt x="871" y="1021"/>
                    </a:lnTo>
                    <a:lnTo>
                      <a:pt x="888" y="1027"/>
                    </a:lnTo>
                    <a:lnTo>
                      <a:pt x="905" y="1034"/>
                    </a:lnTo>
                    <a:lnTo>
                      <a:pt x="920" y="1042"/>
                    </a:lnTo>
                    <a:lnTo>
                      <a:pt x="936" y="1048"/>
                    </a:lnTo>
                    <a:lnTo>
                      <a:pt x="951" y="1057"/>
                    </a:lnTo>
                    <a:lnTo>
                      <a:pt x="967" y="1066"/>
                    </a:lnTo>
                    <a:lnTo>
                      <a:pt x="981" y="1075"/>
                    </a:lnTo>
                    <a:lnTo>
                      <a:pt x="995" y="1086"/>
                    </a:lnTo>
                    <a:lnTo>
                      <a:pt x="1138" y="948"/>
                    </a:lnTo>
                    <a:lnTo>
                      <a:pt x="1249" y="1064"/>
                    </a:lnTo>
                    <a:lnTo>
                      <a:pt x="1107" y="1201"/>
                    </a:lnTo>
                    <a:lnTo>
                      <a:pt x="1125" y="1229"/>
                    </a:lnTo>
                    <a:lnTo>
                      <a:pt x="1139" y="1258"/>
                    </a:lnTo>
                    <a:lnTo>
                      <a:pt x="1152" y="1288"/>
                    </a:lnTo>
                    <a:lnTo>
                      <a:pt x="1164" y="1319"/>
                    </a:lnTo>
                    <a:lnTo>
                      <a:pt x="1172" y="1351"/>
                    </a:lnTo>
                    <a:lnTo>
                      <a:pt x="1178" y="1385"/>
                    </a:lnTo>
                    <a:lnTo>
                      <a:pt x="1182" y="1419"/>
                    </a:lnTo>
                    <a:lnTo>
                      <a:pt x="1183" y="1454"/>
                    </a:lnTo>
                    <a:lnTo>
                      <a:pt x="1183" y="1477"/>
                    </a:lnTo>
                    <a:lnTo>
                      <a:pt x="1182" y="1499"/>
                    </a:lnTo>
                    <a:lnTo>
                      <a:pt x="1178" y="1522"/>
                    </a:lnTo>
                    <a:lnTo>
                      <a:pt x="1174" y="1544"/>
                    </a:lnTo>
                    <a:lnTo>
                      <a:pt x="1169" y="1566"/>
                    </a:lnTo>
                    <a:lnTo>
                      <a:pt x="1163" y="1588"/>
                    </a:lnTo>
                    <a:lnTo>
                      <a:pt x="1156" y="1609"/>
                    </a:lnTo>
                    <a:lnTo>
                      <a:pt x="1148" y="1630"/>
                    </a:lnTo>
                    <a:lnTo>
                      <a:pt x="1139" y="1651"/>
                    </a:lnTo>
                    <a:lnTo>
                      <a:pt x="1129" y="1670"/>
                    </a:lnTo>
                    <a:lnTo>
                      <a:pt x="1117" y="1688"/>
                    </a:lnTo>
                    <a:lnTo>
                      <a:pt x="1106" y="1708"/>
                    </a:lnTo>
                    <a:lnTo>
                      <a:pt x="1093" y="1724"/>
                    </a:lnTo>
                    <a:lnTo>
                      <a:pt x="1080" y="1743"/>
                    </a:lnTo>
                    <a:lnTo>
                      <a:pt x="1065" y="1758"/>
                    </a:lnTo>
                    <a:lnTo>
                      <a:pt x="1050" y="1775"/>
                    </a:lnTo>
                    <a:lnTo>
                      <a:pt x="1034" y="1789"/>
                    </a:lnTo>
                    <a:lnTo>
                      <a:pt x="1017" y="1804"/>
                    </a:lnTo>
                    <a:lnTo>
                      <a:pt x="1001" y="1818"/>
                    </a:lnTo>
                    <a:lnTo>
                      <a:pt x="982" y="1829"/>
                    </a:lnTo>
                    <a:lnTo>
                      <a:pt x="964" y="1842"/>
                    </a:lnTo>
                    <a:lnTo>
                      <a:pt x="945" y="1853"/>
                    </a:lnTo>
                    <a:lnTo>
                      <a:pt x="925" y="1863"/>
                    </a:lnTo>
                    <a:lnTo>
                      <a:pt x="906" y="1872"/>
                    </a:lnTo>
                    <a:lnTo>
                      <a:pt x="885" y="1880"/>
                    </a:lnTo>
                    <a:lnTo>
                      <a:pt x="864" y="1888"/>
                    </a:lnTo>
                    <a:lnTo>
                      <a:pt x="842" y="1893"/>
                    </a:lnTo>
                    <a:lnTo>
                      <a:pt x="820" y="1898"/>
                    </a:lnTo>
                    <a:lnTo>
                      <a:pt x="798" y="1902"/>
                    </a:lnTo>
                    <a:lnTo>
                      <a:pt x="775" y="1906"/>
                    </a:lnTo>
                    <a:lnTo>
                      <a:pt x="752" y="1907"/>
                    </a:lnTo>
                    <a:lnTo>
                      <a:pt x="728" y="1907"/>
                    </a:lnTo>
                    <a:lnTo>
                      <a:pt x="710" y="1907"/>
                    </a:lnTo>
                    <a:lnTo>
                      <a:pt x="692" y="1906"/>
                    </a:lnTo>
                    <a:lnTo>
                      <a:pt x="674" y="1905"/>
                    </a:lnTo>
                    <a:lnTo>
                      <a:pt x="656" y="1902"/>
                    </a:lnTo>
                    <a:lnTo>
                      <a:pt x="638" y="1898"/>
                    </a:lnTo>
                    <a:lnTo>
                      <a:pt x="621" y="1894"/>
                    </a:lnTo>
                    <a:lnTo>
                      <a:pt x="604" y="1890"/>
                    </a:lnTo>
                    <a:lnTo>
                      <a:pt x="587" y="1885"/>
                    </a:lnTo>
                    <a:lnTo>
                      <a:pt x="570" y="1879"/>
                    </a:lnTo>
                    <a:lnTo>
                      <a:pt x="553" y="1872"/>
                    </a:lnTo>
                    <a:lnTo>
                      <a:pt x="538" y="1866"/>
                    </a:lnTo>
                    <a:lnTo>
                      <a:pt x="522" y="1858"/>
                    </a:lnTo>
                    <a:lnTo>
                      <a:pt x="507" y="1849"/>
                    </a:lnTo>
                    <a:lnTo>
                      <a:pt x="491" y="1841"/>
                    </a:lnTo>
                    <a:lnTo>
                      <a:pt x="477" y="1831"/>
                    </a:lnTo>
                    <a:lnTo>
                      <a:pt x="463" y="1822"/>
                    </a:lnTo>
                    <a:lnTo>
                      <a:pt x="320" y="1959"/>
                    </a:lnTo>
                    <a:lnTo>
                      <a:pt x="209" y="1842"/>
                    </a:lnTo>
                    <a:lnTo>
                      <a:pt x="351" y="1705"/>
                    </a:lnTo>
                    <a:lnTo>
                      <a:pt x="333" y="1678"/>
                    </a:lnTo>
                    <a:lnTo>
                      <a:pt x="319" y="1648"/>
                    </a:lnTo>
                    <a:lnTo>
                      <a:pt x="306" y="1618"/>
                    </a:lnTo>
                    <a:lnTo>
                      <a:pt x="294" y="1587"/>
                    </a:lnTo>
                    <a:lnTo>
                      <a:pt x="286" y="1555"/>
                    </a:lnTo>
                    <a:lnTo>
                      <a:pt x="280" y="1521"/>
                    </a:lnTo>
                    <a:lnTo>
                      <a:pt x="277" y="1504"/>
                    </a:lnTo>
                    <a:lnTo>
                      <a:pt x="276" y="1487"/>
                    </a:lnTo>
                    <a:lnTo>
                      <a:pt x="275" y="1471"/>
                    </a:lnTo>
                    <a:lnTo>
                      <a:pt x="275" y="1454"/>
                    </a:lnTo>
                    <a:lnTo>
                      <a:pt x="275" y="1430"/>
                    </a:lnTo>
                    <a:lnTo>
                      <a:pt x="276" y="1407"/>
                    </a:lnTo>
                    <a:lnTo>
                      <a:pt x="280" y="1384"/>
                    </a:lnTo>
                    <a:lnTo>
                      <a:pt x="284" y="1362"/>
                    </a:lnTo>
                    <a:lnTo>
                      <a:pt x="289" y="1340"/>
                    </a:lnTo>
                    <a:lnTo>
                      <a:pt x="294" y="1319"/>
                    </a:lnTo>
                    <a:lnTo>
                      <a:pt x="302" y="1297"/>
                    </a:lnTo>
                    <a:lnTo>
                      <a:pt x="310" y="1276"/>
                    </a:lnTo>
                    <a:lnTo>
                      <a:pt x="319" y="1257"/>
                    </a:lnTo>
                    <a:lnTo>
                      <a:pt x="329" y="1237"/>
                    </a:lnTo>
                    <a:lnTo>
                      <a:pt x="341" y="1218"/>
                    </a:lnTo>
                    <a:lnTo>
                      <a:pt x="352" y="1200"/>
                    </a:lnTo>
                    <a:lnTo>
                      <a:pt x="364" y="1182"/>
                    </a:lnTo>
                    <a:lnTo>
                      <a:pt x="378" y="1165"/>
                    </a:lnTo>
                    <a:lnTo>
                      <a:pt x="393" y="1148"/>
                    </a:lnTo>
                    <a:lnTo>
                      <a:pt x="408" y="1132"/>
                    </a:lnTo>
                    <a:lnTo>
                      <a:pt x="424" y="1117"/>
                    </a:lnTo>
                    <a:lnTo>
                      <a:pt x="441" y="1103"/>
                    </a:lnTo>
                    <a:lnTo>
                      <a:pt x="457" y="1090"/>
                    </a:lnTo>
                    <a:lnTo>
                      <a:pt x="476" y="1077"/>
                    </a:lnTo>
                    <a:lnTo>
                      <a:pt x="494" y="1065"/>
                    </a:lnTo>
                    <a:lnTo>
                      <a:pt x="512" y="1053"/>
                    </a:lnTo>
                    <a:lnTo>
                      <a:pt x="533" y="1043"/>
                    </a:lnTo>
                    <a:lnTo>
                      <a:pt x="552" y="1034"/>
                    </a:lnTo>
                    <a:lnTo>
                      <a:pt x="573" y="1026"/>
                    </a:lnTo>
                    <a:lnTo>
                      <a:pt x="594" y="1020"/>
                    </a:lnTo>
                    <a:lnTo>
                      <a:pt x="616" y="1013"/>
                    </a:lnTo>
                    <a:lnTo>
                      <a:pt x="638" y="1008"/>
                    </a:lnTo>
                    <a:lnTo>
                      <a:pt x="660" y="1004"/>
                    </a:lnTo>
                    <a:lnTo>
                      <a:pt x="683" y="1001"/>
                    </a:lnTo>
                    <a:lnTo>
                      <a:pt x="705" y="999"/>
                    </a:lnTo>
                    <a:lnTo>
                      <a:pt x="728" y="999"/>
                    </a:lnTo>
                    <a:close/>
                    <a:moveTo>
                      <a:pt x="728" y="725"/>
                    </a:moveTo>
                    <a:lnTo>
                      <a:pt x="766" y="725"/>
                    </a:lnTo>
                    <a:lnTo>
                      <a:pt x="804" y="728"/>
                    </a:lnTo>
                    <a:lnTo>
                      <a:pt x="840" y="733"/>
                    </a:lnTo>
                    <a:lnTo>
                      <a:pt x="876" y="740"/>
                    </a:lnTo>
                    <a:lnTo>
                      <a:pt x="911" y="747"/>
                    </a:lnTo>
                    <a:lnTo>
                      <a:pt x="945" y="758"/>
                    </a:lnTo>
                    <a:lnTo>
                      <a:pt x="978" y="770"/>
                    </a:lnTo>
                    <a:lnTo>
                      <a:pt x="1012" y="782"/>
                    </a:lnTo>
                    <a:lnTo>
                      <a:pt x="1045" y="797"/>
                    </a:lnTo>
                    <a:lnTo>
                      <a:pt x="1076" y="814"/>
                    </a:lnTo>
                    <a:lnTo>
                      <a:pt x="1107" y="830"/>
                    </a:lnTo>
                    <a:lnTo>
                      <a:pt x="1135" y="850"/>
                    </a:lnTo>
                    <a:lnTo>
                      <a:pt x="1164" y="869"/>
                    </a:lnTo>
                    <a:lnTo>
                      <a:pt x="1192" y="891"/>
                    </a:lnTo>
                    <a:lnTo>
                      <a:pt x="1218" y="915"/>
                    </a:lnTo>
                    <a:lnTo>
                      <a:pt x="1244" y="938"/>
                    </a:lnTo>
                    <a:lnTo>
                      <a:pt x="1268" y="964"/>
                    </a:lnTo>
                    <a:lnTo>
                      <a:pt x="1291" y="990"/>
                    </a:lnTo>
                    <a:lnTo>
                      <a:pt x="1313" y="1018"/>
                    </a:lnTo>
                    <a:lnTo>
                      <a:pt x="1332" y="1047"/>
                    </a:lnTo>
                    <a:lnTo>
                      <a:pt x="1352" y="1077"/>
                    </a:lnTo>
                    <a:lnTo>
                      <a:pt x="1370" y="1106"/>
                    </a:lnTo>
                    <a:lnTo>
                      <a:pt x="1385" y="1137"/>
                    </a:lnTo>
                    <a:lnTo>
                      <a:pt x="1400" y="1170"/>
                    </a:lnTo>
                    <a:lnTo>
                      <a:pt x="1413" y="1204"/>
                    </a:lnTo>
                    <a:lnTo>
                      <a:pt x="1424" y="1237"/>
                    </a:lnTo>
                    <a:lnTo>
                      <a:pt x="1435" y="1271"/>
                    </a:lnTo>
                    <a:lnTo>
                      <a:pt x="1442" y="1307"/>
                    </a:lnTo>
                    <a:lnTo>
                      <a:pt x="1449" y="1342"/>
                    </a:lnTo>
                    <a:lnTo>
                      <a:pt x="1454" y="1379"/>
                    </a:lnTo>
                    <a:lnTo>
                      <a:pt x="1457" y="1416"/>
                    </a:lnTo>
                    <a:lnTo>
                      <a:pt x="1458" y="1454"/>
                    </a:lnTo>
                    <a:lnTo>
                      <a:pt x="1457" y="1490"/>
                    </a:lnTo>
                    <a:lnTo>
                      <a:pt x="1454" y="1528"/>
                    </a:lnTo>
                    <a:lnTo>
                      <a:pt x="1449" y="1564"/>
                    </a:lnTo>
                    <a:lnTo>
                      <a:pt x="1442" y="1600"/>
                    </a:lnTo>
                    <a:lnTo>
                      <a:pt x="1435" y="1635"/>
                    </a:lnTo>
                    <a:lnTo>
                      <a:pt x="1424" y="1669"/>
                    </a:lnTo>
                    <a:lnTo>
                      <a:pt x="1413" y="1704"/>
                    </a:lnTo>
                    <a:lnTo>
                      <a:pt x="1400" y="1736"/>
                    </a:lnTo>
                    <a:lnTo>
                      <a:pt x="1385" y="1769"/>
                    </a:lnTo>
                    <a:lnTo>
                      <a:pt x="1370" y="1800"/>
                    </a:lnTo>
                    <a:lnTo>
                      <a:pt x="1352" y="1831"/>
                    </a:lnTo>
                    <a:lnTo>
                      <a:pt x="1332" y="1861"/>
                    </a:lnTo>
                    <a:lnTo>
                      <a:pt x="1313" y="1889"/>
                    </a:lnTo>
                    <a:lnTo>
                      <a:pt x="1291" y="1916"/>
                    </a:lnTo>
                    <a:lnTo>
                      <a:pt x="1268" y="1942"/>
                    </a:lnTo>
                    <a:lnTo>
                      <a:pt x="1244" y="1968"/>
                    </a:lnTo>
                    <a:lnTo>
                      <a:pt x="1218" y="1991"/>
                    </a:lnTo>
                    <a:lnTo>
                      <a:pt x="1192" y="2015"/>
                    </a:lnTo>
                    <a:lnTo>
                      <a:pt x="1164" y="2037"/>
                    </a:lnTo>
                    <a:lnTo>
                      <a:pt x="1135" y="2057"/>
                    </a:lnTo>
                    <a:lnTo>
                      <a:pt x="1107" y="2076"/>
                    </a:lnTo>
                    <a:lnTo>
                      <a:pt x="1076" y="2094"/>
                    </a:lnTo>
                    <a:lnTo>
                      <a:pt x="1045" y="2109"/>
                    </a:lnTo>
                    <a:lnTo>
                      <a:pt x="1012" y="2124"/>
                    </a:lnTo>
                    <a:lnTo>
                      <a:pt x="978" y="2138"/>
                    </a:lnTo>
                    <a:lnTo>
                      <a:pt x="945" y="2148"/>
                    </a:lnTo>
                    <a:lnTo>
                      <a:pt x="911" y="2159"/>
                    </a:lnTo>
                    <a:lnTo>
                      <a:pt x="876" y="2166"/>
                    </a:lnTo>
                    <a:lnTo>
                      <a:pt x="840" y="2173"/>
                    </a:lnTo>
                    <a:lnTo>
                      <a:pt x="804" y="2178"/>
                    </a:lnTo>
                    <a:lnTo>
                      <a:pt x="766" y="2181"/>
                    </a:lnTo>
                    <a:lnTo>
                      <a:pt x="728" y="2182"/>
                    </a:lnTo>
                    <a:lnTo>
                      <a:pt x="692" y="2181"/>
                    </a:lnTo>
                    <a:lnTo>
                      <a:pt x="654" y="2178"/>
                    </a:lnTo>
                    <a:lnTo>
                      <a:pt x="618" y="2173"/>
                    </a:lnTo>
                    <a:lnTo>
                      <a:pt x="582" y="2166"/>
                    </a:lnTo>
                    <a:lnTo>
                      <a:pt x="547" y="2159"/>
                    </a:lnTo>
                    <a:lnTo>
                      <a:pt x="513" y="2148"/>
                    </a:lnTo>
                    <a:lnTo>
                      <a:pt x="480" y="2138"/>
                    </a:lnTo>
                    <a:lnTo>
                      <a:pt x="446" y="2124"/>
                    </a:lnTo>
                    <a:lnTo>
                      <a:pt x="413" y="2109"/>
                    </a:lnTo>
                    <a:lnTo>
                      <a:pt x="382" y="2094"/>
                    </a:lnTo>
                    <a:lnTo>
                      <a:pt x="351" y="2076"/>
                    </a:lnTo>
                    <a:lnTo>
                      <a:pt x="323" y="2057"/>
                    </a:lnTo>
                    <a:lnTo>
                      <a:pt x="294" y="2037"/>
                    </a:lnTo>
                    <a:lnTo>
                      <a:pt x="266" y="2015"/>
                    </a:lnTo>
                    <a:lnTo>
                      <a:pt x="240" y="1991"/>
                    </a:lnTo>
                    <a:lnTo>
                      <a:pt x="214" y="1968"/>
                    </a:lnTo>
                    <a:lnTo>
                      <a:pt x="190" y="1942"/>
                    </a:lnTo>
                    <a:lnTo>
                      <a:pt x="167" y="1916"/>
                    </a:lnTo>
                    <a:lnTo>
                      <a:pt x="145" y="1889"/>
                    </a:lnTo>
                    <a:lnTo>
                      <a:pt x="126" y="1861"/>
                    </a:lnTo>
                    <a:lnTo>
                      <a:pt x="106" y="1831"/>
                    </a:lnTo>
                    <a:lnTo>
                      <a:pt x="88" y="1800"/>
                    </a:lnTo>
                    <a:lnTo>
                      <a:pt x="73" y="1769"/>
                    </a:lnTo>
                    <a:lnTo>
                      <a:pt x="58" y="1736"/>
                    </a:lnTo>
                    <a:lnTo>
                      <a:pt x="45" y="1704"/>
                    </a:lnTo>
                    <a:lnTo>
                      <a:pt x="34" y="1669"/>
                    </a:lnTo>
                    <a:lnTo>
                      <a:pt x="23" y="1635"/>
                    </a:lnTo>
                    <a:lnTo>
                      <a:pt x="16" y="1600"/>
                    </a:lnTo>
                    <a:lnTo>
                      <a:pt x="9" y="1564"/>
                    </a:lnTo>
                    <a:lnTo>
                      <a:pt x="4" y="1528"/>
                    </a:lnTo>
                    <a:lnTo>
                      <a:pt x="1" y="1490"/>
                    </a:lnTo>
                    <a:lnTo>
                      <a:pt x="0" y="1454"/>
                    </a:lnTo>
                    <a:lnTo>
                      <a:pt x="1" y="1416"/>
                    </a:lnTo>
                    <a:lnTo>
                      <a:pt x="4" y="1379"/>
                    </a:lnTo>
                    <a:lnTo>
                      <a:pt x="9" y="1342"/>
                    </a:lnTo>
                    <a:lnTo>
                      <a:pt x="16" y="1307"/>
                    </a:lnTo>
                    <a:lnTo>
                      <a:pt x="23" y="1271"/>
                    </a:lnTo>
                    <a:lnTo>
                      <a:pt x="34" y="1237"/>
                    </a:lnTo>
                    <a:lnTo>
                      <a:pt x="45" y="1204"/>
                    </a:lnTo>
                    <a:lnTo>
                      <a:pt x="58" y="1170"/>
                    </a:lnTo>
                    <a:lnTo>
                      <a:pt x="73" y="1137"/>
                    </a:lnTo>
                    <a:lnTo>
                      <a:pt x="88" y="1106"/>
                    </a:lnTo>
                    <a:lnTo>
                      <a:pt x="106" y="1077"/>
                    </a:lnTo>
                    <a:lnTo>
                      <a:pt x="126" y="1047"/>
                    </a:lnTo>
                    <a:lnTo>
                      <a:pt x="145" y="1018"/>
                    </a:lnTo>
                    <a:lnTo>
                      <a:pt x="167" y="990"/>
                    </a:lnTo>
                    <a:lnTo>
                      <a:pt x="190" y="964"/>
                    </a:lnTo>
                    <a:lnTo>
                      <a:pt x="214" y="938"/>
                    </a:lnTo>
                    <a:lnTo>
                      <a:pt x="240" y="915"/>
                    </a:lnTo>
                    <a:lnTo>
                      <a:pt x="266" y="891"/>
                    </a:lnTo>
                    <a:lnTo>
                      <a:pt x="294" y="869"/>
                    </a:lnTo>
                    <a:lnTo>
                      <a:pt x="323" y="850"/>
                    </a:lnTo>
                    <a:lnTo>
                      <a:pt x="351" y="830"/>
                    </a:lnTo>
                    <a:lnTo>
                      <a:pt x="382" y="814"/>
                    </a:lnTo>
                    <a:lnTo>
                      <a:pt x="413" y="797"/>
                    </a:lnTo>
                    <a:lnTo>
                      <a:pt x="446" y="782"/>
                    </a:lnTo>
                    <a:lnTo>
                      <a:pt x="480" y="770"/>
                    </a:lnTo>
                    <a:lnTo>
                      <a:pt x="513" y="758"/>
                    </a:lnTo>
                    <a:lnTo>
                      <a:pt x="547" y="747"/>
                    </a:lnTo>
                    <a:lnTo>
                      <a:pt x="582" y="740"/>
                    </a:lnTo>
                    <a:lnTo>
                      <a:pt x="618" y="733"/>
                    </a:lnTo>
                    <a:lnTo>
                      <a:pt x="654" y="728"/>
                    </a:lnTo>
                    <a:lnTo>
                      <a:pt x="692" y="725"/>
                    </a:lnTo>
                    <a:lnTo>
                      <a:pt x="728" y="725"/>
                    </a:lnTo>
                    <a:close/>
                  </a:path>
                </a:pathLst>
              </a:custGeom>
              <a:solidFill>
                <a:srgbClr val="FFFFFF">
                  <a:alpha val="50000"/>
                </a:srgbClr>
              </a:solidFill>
              <a:ln w="9525">
                <a:noFill/>
                <a:round/>
                <a:headEnd/>
                <a:tailEnd/>
              </a:ln>
            </p:spPr>
            <p:txBody>
              <a:bodyPr/>
              <a:lstStyle/>
              <a:p>
                <a:endParaRPr lang="en-US"/>
              </a:p>
            </p:txBody>
          </p:sp>
        </p:grpSp>
        <p:grpSp>
          <p:nvGrpSpPr>
            <p:cNvPr id="6240" name="Group 96"/>
            <p:cNvGrpSpPr>
              <a:grpSpLocks noChangeAspect="1"/>
            </p:cNvGrpSpPr>
            <p:nvPr/>
          </p:nvGrpSpPr>
          <p:grpSpPr bwMode="auto">
            <a:xfrm>
              <a:off x="185" y="2002"/>
              <a:ext cx="553" cy="475"/>
              <a:chOff x="1134" y="1590"/>
              <a:chExt cx="1008" cy="863"/>
            </a:xfrm>
          </p:grpSpPr>
          <p:sp>
            <p:nvSpPr>
              <p:cNvPr id="6231" name="Freeform 87"/>
              <p:cNvSpPr>
                <a:spLocks noChangeAspect="1"/>
              </p:cNvSpPr>
              <p:nvPr/>
            </p:nvSpPr>
            <p:spPr bwMode="auto">
              <a:xfrm>
                <a:off x="1134" y="1590"/>
                <a:ext cx="1008" cy="863"/>
              </a:xfrm>
              <a:custGeom>
                <a:avLst/>
                <a:gdLst/>
                <a:ahLst/>
                <a:cxnLst>
                  <a:cxn ang="0">
                    <a:pos x="0" y="0"/>
                  </a:cxn>
                  <a:cxn ang="0">
                    <a:pos x="16128" y="0"/>
                  </a:cxn>
                  <a:cxn ang="0">
                    <a:pos x="15554" y="594"/>
                  </a:cxn>
                  <a:cxn ang="0">
                    <a:pos x="596" y="13247"/>
                  </a:cxn>
                  <a:cxn ang="0">
                    <a:pos x="0" y="13808"/>
                  </a:cxn>
                  <a:cxn ang="0">
                    <a:pos x="0" y="0"/>
                  </a:cxn>
                </a:cxnLst>
                <a:rect l="0" t="0" r="r" b="b"/>
                <a:pathLst>
                  <a:path w="16128" h="13808">
                    <a:moveTo>
                      <a:pt x="0" y="0"/>
                    </a:moveTo>
                    <a:lnTo>
                      <a:pt x="16128" y="0"/>
                    </a:lnTo>
                    <a:lnTo>
                      <a:pt x="15554" y="594"/>
                    </a:lnTo>
                    <a:lnTo>
                      <a:pt x="596" y="13247"/>
                    </a:lnTo>
                    <a:lnTo>
                      <a:pt x="0" y="13808"/>
                    </a:lnTo>
                    <a:lnTo>
                      <a:pt x="0" y="0"/>
                    </a:lnTo>
                    <a:close/>
                  </a:path>
                </a:pathLst>
              </a:custGeom>
              <a:solidFill>
                <a:srgbClr val="82A99C">
                  <a:alpha val="50000"/>
                </a:srgbClr>
              </a:solidFill>
              <a:ln w="9525">
                <a:noFill/>
                <a:round/>
                <a:headEnd/>
                <a:tailEnd/>
              </a:ln>
            </p:spPr>
            <p:txBody>
              <a:bodyPr/>
              <a:lstStyle/>
              <a:p>
                <a:endParaRPr lang="en-US"/>
              </a:p>
            </p:txBody>
          </p:sp>
          <p:sp>
            <p:nvSpPr>
              <p:cNvPr id="6232" name="Freeform 88"/>
              <p:cNvSpPr>
                <a:spLocks noChangeAspect="1"/>
              </p:cNvSpPr>
              <p:nvPr/>
            </p:nvSpPr>
            <p:spPr bwMode="auto">
              <a:xfrm>
                <a:off x="1134" y="1590"/>
                <a:ext cx="1008" cy="863"/>
              </a:xfrm>
              <a:custGeom>
                <a:avLst/>
                <a:gdLst/>
                <a:ahLst/>
                <a:cxnLst>
                  <a:cxn ang="0">
                    <a:pos x="16128" y="0"/>
                  </a:cxn>
                  <a:cxn ang="0">
                    <a:pos x="16128" y="13808"/>
                  </a:cxn>
                  <a:cxn ang="0">
                    <a:pos x="0" y="13808"/>
                  </a:cxn>
                  <a:cxn ang="0">
                    <a:pos x="599" y="13239"/>
                  </a:cxn>
                  <a:cxn ang="0">
                    <a:pos x="15563" y="586"/>
                  </a:cxn>
                  <a:cxn ang="0">
                    <a:pos x="16128" y="0"/>
                  </a:cxn>
                </a:cxnLst>
                <a:rect l="0" t="0" r="r" b="b"/>
                <a:pathLst>
                  <a:path w="16128" h="13808">
                    <a:moveTo>
                      <a:pt x="16128" y="0"/>
                    </a:moveTo>
                    <a:lnTo>
                      <a:pt x="16128" y="13808"/>
                    </a:lnTo>
                    <a:lnTo>
                      <a:pt x="0" y="13808"/>
                    </a:lnTo>
                    <a:lnTo>
                      <a:pt x="599" y="13239"/>
                    </a:lnTo>
                    <a:lnTo>
                      <a:pt x="15563" y="586"/>
                    </a:lnTo>
                    <a:lnTo>
                      <a:pt x="16128" y="0"/>
                    </a:lnTo>
                    <a:close/>
                  </a:path>
                </a:pathLst>
              </a:custGeom>
              <a:solidFill>
                <a:srgbClr val="162A29">
                  <a:alpha val="50000"/>
                </a:srgbClr>
              </a:solidFill>
              <a:ln w="9525">
                <a:noFill/>
                <a:round/>
                <a:headEnd/>
                <a:tailEnd/>
              </a:ln>
            </p:spPr>
            <p:txBody>
              <a:bodyPr/>
              <a:lstStyle/>
              <a:p>
                <a:endParaRPr lang="en-US"/>
              </a:p>
            </p:txBody>
          </p:sp>
          <p:sp>
            <p:nvSpPr>
              <p:cNvPr id="6233" name="Rectangle 89"/>
              <p:cNvSpPr>
                <a:spLocks noChangeAspect="1" noChangeArrowheads="1"/>
              </p:cNvSpPr>
              <p:nvPr/>
            </p:nvSpPr>
            <p:spPr bwMode="auto">
              <a:xfrm>
                <a:off x="1170" y="1626"/>
                <a:ext cx="936" cy="791"/>
              </a:xfrm>
              <a:prstGeom prst="rect">
                <a:avLst/>
              </a:prstGeom>
              <a:solidFill>
                <a:srgbClr val="275A53">
                  <a:alpha val="50000"/>
                </a:srgbClr>
              </a:solidFill>
              <a:ln w="9525">
                <a:noFill/>
                <a:miter lim="800000"/>
                <a:headEnd/>
                <a:tailEnd/>
              </a:ln>
            </p:spPr>
            <p:txBody>
              <a:bodyPr/>
              <a:lstStyle/>
              <a:p>
                <a:endParaRPr lang="en-US"/>
              </a:p>
            </p:txBody>
          </p:sp>
          <p:sp>
            <p:nvSpPr>
              <p:cNvPr id="6234" name="Freeform 90"/>
              <p:cNvSpPr>
                <a:spLocks noChangeAspect="1" noEditPoints="1"/>
              </p:cNvSpPr>
              <p:nvPr/>
            </p:nvSpPr>
            <p:spPr bwMode="auto">
              <a:xfrm>
                <a:off x="1255" y="2249"/>
                <a:ext cx="150" cy="137"/>
              </a:xfrm>
              <a:custGeom>
                <a:avLst/>
                <a:gdLst/>
                <a:ahLst/>
                <a:cxnLst>
                  <a:cxn ang="0">
                    <a:pos x="1576" y="1833"/>
                  </a:cxn>
                  <a:cxn ang="0">
                    <a:pos x="802" y="1833"/>
                  </a:cxn>
                  <a:cxn ang="0">
                    <a:pos x="695" y="2196"/>
                  </a:cxn>
                  <a:cxn ang="0">
                    <a:pos x="0" y="2196"/>
                  </a:cxn>
                  <a:cxn ang="0">
                    <a:pos x="827" y="0"/>
                  </a:cxn>
                  <a:cxn ang="0">
                    <a:pos x="1568" y="0"/>
                  </a:cxn>
                  <a:cxn ang="0">
                    <a:pos x="2394" y="2196"/>
                  </a:cxn>
                  <a:cxn ang="0">
                    <a:pos x="1684" y="2196"/>
                  </a:cxn>
                  <a:cxn ang="0">
                    <a:pos x="1576" y="1833"/>
                  </a:cxn>
                  <a:cxn ang="0">
                    <a:pos x="1433" y="1358"/>
                  </a:cxn>
                  <a:cxn ang="0">
                    <a:pos x="1190" y="569"/>
                  </a:cxn>
                  <a:cxn ang="0">
                    <a:pos x="948" y="1358"/>
                  </a:cxn>
                  <a:cxn ang="0">
                    <a:pos x="1433" y="1358"/>
                  </a:cxn>
                </a:cxnLst>
                <a:rect l="0" t="0" r="r" b="b"/>
                <a:pathLst>
                  <a:path w="2394" h="2196">
                    <a:moveTo>
                      <a:pt x="1576" y="1833"/>
                    </a:moveTo>
                    <a:lnTo>
                      <a:pt x="802" y="1833"/>
                    </a:lnTo>
                    <a:lnTo>
                      <a:pt x="695" y="2196"/>
                    </a:lnTo>
                    <a:lnTo>
                      <a:pt x="0" y="2196"/>
                    </a:lnTo>
                    <a:lnTo>
                      <a:pt x="827" y="0"/>
                    </a:lnTo>
                    <a:lnTo>
                      <a:pt x="1568" y="0"/>
                    </a:lnTo>
                    <a:lnTo>
                      <a:pt x="2394" y="2196"/>
                    </a:lnTo>
                    <a:lnTo>
                      <a:pt x="1684" y="2196"/>
                    </a:lnTo>
                    <a:lnTo>
                      <a:pt x="1576" y="1833"/>
                    </a:lnTo>
                    <a:close/>
                    <a:moveTo>
                      <a:pt x="1433" y="1358"/>
                    </a:moveTo>
                    <a:lnTo>
                      <a:pt x="1190" y="569"/>
                    </a:lnTo>
                    <a:lnTo>
                      <a:pt x="948" y="1358"/>
                    </a:lnTo>
                    <a:lnTo>
                      <a:pt x="1433" y="1358"/>
                    </a:lnTo>
                    <a:close/>
                  </a:path>
                </a:pathLst>
              </a:custGeom>
              <a:solidFill>
                <a:srgbClr val="FFFFFF">
                  <a:alpha val="50000"/>
                </a:srgbClr>
              </a:solidFill>
              <a:ln w="9525">
                <a:noFill/>
                <a:round/>
                <a:headEnd/>
                <a:tailEnd/>
              </a:ln>
            </p:spPr>
            <p:txBody>
              <a:bodyPr/>
              <a:lstStyle/>
              <a:p>
                <a:endParaRPr lang="en-US"/>
              </a:p>
            </p:txBody>
          </p:sp>
          <p:sp>
            <p:nvSpPr>
              <p:cNvPr id="6235" name="Freeform 91"/>
              <p:cNvSpPr>
                <a:spLocks noChangeAspect="1"/>
              </p:cNvSpPr>
              <p:nvPr/>
            </p:nvSpPr>
            <p:spPr bwMode="auto">
              <a:xfrm>
                <a:off x="1406" y="2249"/>
                <a:ext cx="192" cy="137"/>
              </a:xfrm>
              <a:custGeom>
                <a:avLst/>
                <a:gdLst/>
                <a:ahLst/>
                <a:cxnLst>
                  <a:cxn ang="0">
                    <a:pos x="0" y="0"/>
                  </a:cxn>
                  <a:cxn ang="0">
                    <a:pos x="645" y="0"/>
                  </a:cxn>
                  <a:cxn ang="0">
                    <a:pos x="877" y="1226"/>
                  </a:cxn>
                  <a:cxn ang="0">
                    <a:pos x="1216" y="0"/>
                  </a:cxn>
                  <a:cxn ang="0">
                    <a:pos x="1859" y="0"/>
                  </a:cxn>
                  <a:cxn ang="0">
                    <a:pos x="2200" y="1226"/>
                  </a:cxn>
                  <a:cxn ang="0">
                    <a:pos x="2433" y="0"/>
                  </a:cxn>
                  <a:cxn ang="0">
                    <a:pos x="3075" y="0"/>
                  </a:cxn>
                  <a:cxn ang="0">
                    <a:pos x="2590" y="2196"/>
                  </a:cxn>
                  <a:cxn ang="0">
                    <a:pos x="1924" y="2196"/>
                  </a:cxn>
                  <a:cxn ang="0">
                    <a:pos x="1539" y="813"/>
                  </a:cxn>
                  <a:cxn ang="0">
                    <a:pos x="1155" y="2196"/>
                  </a:cxn>
                  <a:cxn ang="0">
                    <a:pos x="488" y="2196"/>
                  </a:cxn>
                  <a:cxn ang="0">
                    <a:pos x="0" y="0"/>
                  </a:cxn>
                </a:cxnLst>
                <a:rect l="0" t="0" r="r" b="b"/>
                <a:pathLst>
                  <a:path w="3075" h="2196">
                    <a:moveTo>
                      <a:pt x="0" y="0"/>
                    </a:moveTo>
                    <a:lnTo>
                      <a:pt x="645" y="0"/>
                    </a:lnTo>
                    <a:lnTo>
                      <a:pt x="877" y="1226"/>
                    </a:lnTo>
                    <a:lnTo>
                      <a:pt x="1216" y="0"/>
                    </a:lnTo>
                    <a:lnTo>
                      <a:pt x="1859" y="0"/>
                    </a:lnTo>
                    <a:lnTo>
                      <a:pt x="2200" y="1226"/>
                    </a:lnTo>
                    <a:lnTo>
                      <a:pt x="2433" y="0"/>
                    </a:lnTo>
                    <a:lnTo>
                      <a:pt x="3075" y="0"/>
                    </a:lnTo>
                    <a:lnTo>
                      <a:pt x="2590" y="2196"/>
                    </a:lnTo>
                    <a:lnTo>
                      <a:pt x="1924" y="2196"/>
                    </a:lnTo>
                    <a:lnTo>
                      <a:pt x="1539" y="813"/>
                    </a:lnTo>
                    <a:lnTo>
                      <a:pt x="1155" y="2196"/>
                    </a:lnTo>
                    <a:lnTo>
                      <a:pt x="488" y="2196"/>
                    </a:lnTo>
                    <a:lnTo>
                      <a:pt x="0" y="0"/>
                    </a:lnTo>
                    <a:close/>
                  </a:path>
                </a:pathLst>
              </a:custGeom>
              <a:solidFill>
                <a:srgbClr val="FFFFFF">
                  <a:alpha val="50000"/>
                </a:srgbClr>
              </a:solidFill>
              <a:ln w="9525">
                <a:noFill/>
                <a:round/>
                <a:headEnd/>
                <a:tailEnd/>
              </a:ln>
            </p:spPr>
            <p:txBody>
              <a:bodyPr/>
              <a:lstStyle/>
              <a:p>
                <a:endParaRPr lang="en-US"/>
              </a:p>
            </p:txBody>
          </p:sp>
          <p:sp>
            <p:nvSpPr>
              <p:cNvPr id="6236" name="Freeform 92"/>
              <p:cNvSpPr>
                <a:spLocks noChangeAspect="1" noEditPoints="1"/>
              </p:cNvSpPr>
              <p:nvPr/>
            </p:nvSpPr>
            <p:spPr bwMode="auto">
              <a:xfrm>
                <a:off x="1598" y="2249"/>
                <a:ext cx="150" cy="137"/>
              </a:xfrm>
              <a:custGeom>
                <a:avLst/>
                <a:gdLst/>
                <a:ahLst/>
                <a:cxnLst>
                  <a:cxn ang="0">
                    <a:pos x="1575" y="1833"/>
                  </a:cxn>
                  <a:cxn ang="0">
                    <a:pos x="801" y="1833"/>
                  </a:cxn>
                  <a:cxn ang="0">
                    <a:pos x="694" y="2196"/>
                  </a:cxn>
                  <a:cxn ang="0">
                    <a:pos x="0" y="2196"/>
                  </a:cxn>
                  <a:cxn ang="0">
                    <a:pos x="826" y="0"/>
                  </a:cxn>
                  <a:cxn ang="0">
                    <a:pos x="1567" y="0"/>
                  </a:cxn>
                  <a:cxn ang="0">
                    <a:pos x="2394" y="2196"/>
                  </a:cxn>
                  <a:cxn ang="0">
                    <a:pos x="1683" y="2196"/>
                  </a:cxn>
                  <a:cxn ang="0">
                    <a:pos x="1575" y="1833"/>
                  </a:cxn>
                  <a:cxn ang="0">
                    <a:pos x="1433" y="1358"/>
                  </a:cxn>
                  <a:cxn ang="0">
                    <a:pos x="1189" y="569"/>
                  </a:cxn>
                  <a:cxn ang="0">
                    <a:pos x="947" y="1358"/>
                  </a:cxn>
                  <a:cxn ang="0">
                    <a:pos x="1433" y="1358"/>
                  </a:cxn>
                </a:cxnLst>
                <a:rect l="0" t="0" r="r" b="b"/>
                <a:pathLst>
                  <a:path w="2394" h="2196">
                    <a:moveTo>
                      <a:pt x="1575" y="1833"/>
                    </a:moveTo>
                    <a:lnTo>
                      <a:pt x="801" y="1833"/>
                    </a:lnTo>
                    <a:lnTo>
                      <a:pt x="694" y="2196"/>
                    </a:lnTo>
                    <a:lnTo>
                      <a:pt x="0" y="2196"/>
                    </a:lnTo>
                    <a:lnTo>
                      <a:pt x="826" y="0"/>
                    </a:lnTo>
                    <a:lnTo>
                      <a:pt x="1567" y="0"/>
                    </a:lnTo>
                    <a:lnTo>
                      <a:pt x="2394" y="2196"/>
                    </a:lnTo>
                    <a:lnTo>
                      <a:pt x="1683" y="2196"/>
                    </a:lnTo>
                    <a:lnTo>
                      <a:pt x="1575" y="1833"/>
                    </a:lnTo>
                    <a:close/>
                    <a:moveTo>
                      <a:pt x="1433" y="1358"/>
                    </a:moveTo>
                    <a:lnTo>
                      <a:pt x="1189" y="569"/>
                    </a:lnTo>
                    <a:lnTo>
                      <a:pt x="947" y="1358"/>
                    </a:lnTo>
                    <a:lnTo>
                      <a:pt x="1433" y="1358"/>
                    </a:lnTo>
                    <a:close/>
                  </a:path>
                </a:pathLst>
              </a:custGeom>
              <a:solidFill>
                <a:srgbClr val="FFFFFF">
                  <a:alpha val="50000"/>
                </a:srgbClr>
              </a:solidFill>
              <a:ln w="9525">
                <a:noFill/>
                <a:round/>
                <a:headEnd/>
                <a:tailEnd/>
              </a:ln>
            </p:spPr>
            <p:txBody>
              <a:bodyPr/>
              <a:lstStyle/>
              <a:p>
                <a:endParaRPr lang="en-US"/>
              </a:p>
            </p:txBody>
          </p:sp>
          <p:sp>
            <p:nvSpPr>
              <p:cNvPr id="6237" name="Freeform 93"/>
              <p:cNvSpPr>
                <a:spLocks noChangeAspect="1" noEditPoints="1"/>
              </p:cNvSpPr>
              <p:nvPr/>
            </p:nvSpPr>
            <p:spPr bwMode="auto">
              <a:xfrm>
                <a:off x="1762" y="2249"/>
                <a:ext cx="135" cy="137"/>
              </a:xfrm>
              <a:custGeom>
                <a:avLst/>
                <a:gdLst/>
                <a:ahLst/>
                <a:cxnLst>
                  <a:cxn ang="0">
                    <a:pos x="1132" y="0"/>
                  </a:cxn>
                  <a:cxn ang="0">
                    <a:pos x="1347" y="7"/>
                  </a:cxn>
                  <a:cxn ang="0">
                    <a:pos x="1468" y="21"/>
                  </a:cxn>
                  <a:cxn ang="0">
                    <a:pos x="1546" y="35"/>
                  </a:cxn>
                  <a:cxn ang="0">
                    <a:pos x="1614" y="53"/>
                  </a:cxn>
                  <a:cxn ang="0">
                    <a:pos x="1674" y="77"/>
                  </a:cxn>
                  <a:cxn ang="0">
                    <a:pos x="1729" y="106"/>
                  </a:cxn>
                  <a:cxn ang="0">
                    <a:pos x="1781" y="144"/>
                  </a:cxn>
                  <a:cxn ang="0">
                    <a:pos x="1827" y="186"/>
                  </a:cxn>
                  <a:cxn ang="0">
                    <a:pos x="1870" y="235"/>
                  </a:cxn>
                  <a:cxn ang="0">
                    <a:pos x="1906" y="291"/>
                  </a:cxn>
                  <a:cxn ang="0">
                    <a:pos x="1936" y="351"/>
                  </a:cxn>
                  <a:cxn ang="0">
                    <a:pos x="1958" y="416"/>
                  </a:cxn>
                  <a:cxn ang="0">
                    <a:pos x="1974" y="484"/>
                  </a:cxn>
                  <a:cxn ang="0">
                    <a:pos x="1982" y="558"/>
                  </a:cxn>
                  <a:cxn ang="0">
                    <a:pos x="1983" y="632"/>
                  </a:cxn>
                  <a:cxn ang="0">
                    <a:pos x="1979" y="698"/>
                  </a:cxn>
                  <a:cxn ang="0">
                    <a:pos x="1969" y="760"/>
                  </a:cxn>
                  <a:cxn ang="0">
                    <a:pos x="1953" y="818"/>
                  </a:cxn>
                  <a:cxn ang="0">
                    <a:pos x="1933" y="873"/>
                  </a:cxn>
                  <a:cxn ang="0">
                    <a:pos x="1906" y="924"/>
                  </a:cxn>
                  <a:cxn ang="0">
                    <a:pos x="1875" y="972"/>
                  </a:cxn>
                  <a:cxn ang="0">
                    <a:pos x="1839" y="1017"/>
                  </a:cxn>
                  <a:cxn ang="0">
                    <a:pos x="1800" y="1058"/>
                  </a:cxn>
                  <a:cxn ang="0">
                    <a:pos x="1757" y="1095"/>
                  </a:cxn>
                  <a:cxn ang="0">
                    <a:pos x="1708" y="1129"/>
                  </a:cxn>
                  <a:cxn ang="0">
                    <a:pos x="1644" y="1165"/>
                  </a:cxn>
                  <a:cxn ang="0">
                    <a:pos x="1558" y="1198"/>
                  </a:cxn>
                  <a:cxn ang="0">
                    <a:pos x="1453" y="1226"/>
                  </a:cxn>
                  <a:cxn ang="0">
                    <a:pos x="1535" y="1256"/>
                  </a:cxn>
                  <a:cxn ang="0">
                    <a:pos x="1598" y="1288"/>
                  </a:cxn>
                  <a:cxn ang="0">
                    <a:pos x="1640" y="1316"/>
                  </a:cxn>
                  <a:cxn ang="0">
                    <a:pos x="1676" y="1350"/>
                  </a:cxn>
                  <a:cxn ang="0">
                    <a:pos x="1772" y="1465"/>
                  </a:cxn>
                  <a:cxn ang="0">
                    <a:pos x="1819" y="1532"/>
                  </a:cxn>
                  <a:cxn ang="0">
                    <a:pos x="2163" y="2196"/>
                  </a:cxn>
                  <a:cxn ang="0">
                    <a:pos x="1015" y="1493"/>
                  </a:cxn>
                  <a:cxn ang="0">
                    <a:pos x="966" y="1417"/>
                  </a:cxn>
                  <a:cxn ang="0">
                    <a:pos x="922" y="1366"/>
                  </a:cxn>
                  <a:cxn ang="0">
                    <a:pos x="871" y="1333"/>
                  </a:cxn>
                  <a:cxn ang="0">
                    <a:pos x="809" y="1312"/>
                  </a:cxn>
                  <a:cxn ang="0">
                    <a:pos x="742" y="1305"/>
                  </a:cxn>
                  <a:cxn ang="0">
                    <a:pos x="0" y="2196"/>
                  </a:cxn>
                  <a:cxn ang="0">
                    <a:pos x="982" y="889"/>
                  </a:cxn>
                  <a:cxn ang="0">
                    <a:pos x="1037" y="882"/>
                  </a:cxn>
                  <a:cxn ang="0">
                    <a:pos x="1117" y="867"/>
                  </a:cxn>
                  <a:cxn ang="0">
                    <a:pos x="1181" y="851"/>
                  </a:cxn>
                  <a:cxn ang="0">
                    <a:pos x="1223" y="826"/>
                  </a:cxn>
                  <a:cxn ang="0">
                    <a:pos x="1259" y="790"/>
                  </a:cxn>
                  <a:cxn ang="0">
                    <a:pos x="1285" y="747"/>
                  </a:cxn>
                  <a:cxn ang="0">
                    <a:pos x="1299" y="699"/>
                  </a:cxn>
                  <a:cxn ang="0">
                    <a:pos x="1301" y="650"/>
                  </a:cxn>
                  <a:cxn ang="0">
                    <a:pos x="1297" y="613"/>
                  </a:cxn>
                  <a:cxn ang="0">
                    <a:pos x="1289" y="580"/>
                  </a:cxn>
                  <a:cxn ang="0">
                    <a:pos x="1275" y="550"/>
                  </a:cxn>
                  <a:cxn ang="0">
                    <a:pos x="1257" y="523"/>
                  </a:cxn>
                  <a:cxn ang="0">
                    <a:pos x="1235" y="500"/>
                  </a:cxn>
                  <a:cxn ang="0">
                    <a:pos x="1204" y="481"/>
                  </a:cxn>
                  <a:cxn ang="0">
                    <a:pos x="1167" y="465"/>
                  </a:cxn>
                  <a:cxn ang="0">
                    <a:pos x="1121" y="454"/>
                  </a:cxn>
                  <a:cxn ang="0">
                    <a:pos x="1066" y="447"/>
                  </a:cxn>
                  <a:cxn ang="0">
                    <a:pos x="682" y="443"/>
                  </a:cxn>
                </a:cxnLst>
                <a:rect l="0" t="0" r="r" b="b"/>
                <a:pathLst>
                  <a:path w="2163" h="2196">
                    <a:moveTo>
                      <a:pt x="0" y="2196"/>
                    </a:moveTo>
                    <a:lnTo>
                      <a:pt x="0" y="0"/>
                    </a:lnTo>
                    <a:lnTo>
                      <a:pt x="1132" y="0"/>
                    </a:lnTo>
                    <a:lnTo>
                      <a:pt x="1208" y="1"/>
                    </a:lnTo>
                    <a:lnTo>
                      <a:pt x="1280" y="3"/>
                    </a:lnTo>
                    <a:lnTo>
                      <a:pt x="1347" y="7"/>
                    </a:lnTo>
                    <a:lnTo>
                      <a:pt x="1410" y="13"/>
                    </a:lnTo>
                    <a:lnTo>
                      <a:pt x="1439" y="17"/>
                    </a:lnTo>
                    <a:lnTo>
                      <a:pt x="1468" y="21"/>
                    </a:lnTo>
                    <a:lnTo>
                      <a:pt x="1495" y="25"/>
                    </a:lnTo>
                    <a:lnTo>
                      <a:pt x="1521" y="30"/>
                    </a:lnTo>
                    <a:lnTo>
                      <a:pt x="1546" y="35"/>
                    </a:lnTo>
                    <a:lnTo>
                      <a:pt x="1569" y="41"/>
                    </a:lnTo>
                    <a:lnTo>
                      <a:pt x="1592" y="47"/>
                    </a:lnTo>
                    <a:lnTo>
                      <a:pt x="1614" y="53"/>
                    </a:lnTo>
                    <a:lnTo>
                      <a:pt x="1634" y="61"/>
                    </a:lnTo>
                    <a:lnTo>
                      <a:pt x="1654" y="68"/>
                    </a:lnTo>
                    <a:lnTo>
                      <a:pt x="1674" y="77"/>
                    </a:lnTo>
                    <a:lnTo>
                      <a:pt x="1693" y="86"/>
                    </a:lnTo>
                    <a:lnTo>
                      <a:pt x="1711" y="96"/>
                    </a:lnTo>
                    <a:lnTo>
                      <a:pt x="1729" y="106"/>
                    </a:lnTo>
                    <a:lnTo>
                      <a:pt x="1747" y="119"/>
                    </a:lnTo>
                    <a:lnTo>
                      <a:pt x="1764" y="131"/>
                    </a:lnTo>
                    <a:lnTo>
                      <a:pt x="1781" y="144"/>
                    </a:lnTo>
                    <a:lnTo>
                      <a:pt x="1797" y="157"/>
                    </a:lnTo>
                    <a:lnTo>
                      <a:pt x="1812" y="171"/>
                    </a:lnTo>
                    <a:lnTo>
                      <a:pt x="1827" y="186"/>
                    </a:lnTo>
                    <a:lnTo>
                      <a:pt x="1841" y="202"/>
                    </a:lnTo>
                    <a:lnTo>
                      <a:pt x="1855" y="218"/>
                    </a:lnTo>
                    <a:lnTo>
                      <a:pt x="1870" y="235"/>
                    </a:lnTo>
                    <a:lnTo>
                      <a:pt x="1883" y="253"/>
                    </a:lnTo>
                    <a:lnTo>
                      <a:pt x="1895" y="273"/>
                    </a:lnTo>
                    <a:lnTo>
                      <a:pt x="1906" y="291"/>
                    </a:lnTo>
                    <a:lnTo>
                      <a:pt x="1917" y="311"/>
                    </a:lnTo>
                    <a:lnTo>
                      <a:pt x="1927" y="330"/>
                    </a:lnTo>
                    <a:lnTo>
                      <a:pt x="1936" y="351"/>
                    </a:lnTo>
                    <a:lnTo>
                      <a:pt x="1944" y="372"/>
                    </a:lnTo>
                    <a:lnTo>
                      <a:pt x="1952" y="393"/>
                    </a:lnTo>
                    <a:lnTo>
                      <a:pt x="1958" y="416"/>
                    </a:lnTo>
                    <a:lnTo>
                      <a:pt x="1964" y="438"/>
                    </a:lnTo>
                    <a:lnTo>
                      <a:pt x="1969" y="461"/>
                    </a:lnTo>
                    <a:lnTo>
                      <a:pt x="1974" y="484"/>
                    </a:lnTo>
                    <a:lnTo>
                      <a:pt x="1977" y="508"/>
                    </a:lnTo>
                    <a:lnTo>
                      <a:pt x="1980" y="532"/>
                    </a:lnTo>
                    <a:lnTo>
                      <a:pt x="1982" y="558"/>
                    </a:lnTo>
                    <a:lnTo>
                      <a:pt x="1983" y="583"/>
                    </a:lnTo>
                    <a:lnTo>
                      <a:pt x="1984" y="609"/>
                    </a:lnTo>
                    <a:lnTo>
                      <a:pt x="1983" y="632"/>
                    </a:lnTo>
                    <a:lnTo>
                      <a:pt x="1982" y="654"/>
                    </a:lnTo>
                    <a:lnTo>
                      <a:pt x="1981" y="676"/>
                    </a:lnTo>
                    <a:lnTo>
                      <a:pt x="1979" y="698"/>
                    </a:lnTo>
                    <a:lnTo>
                      <a:pt x="1976" y="719"/>
                    </a:lnTo>
                    <a:lnTo>
                      <a:pt x="1973" y="739"/>
                    </a:lnTo>
                    <a:lnTo>
                      <a:pt x="1969" y="760"/>
                    </a:lnTo>
                    <a:lnTo>
                      <a:pt x="1964" y="779"/>
                    </a:lnTo>
                    <a:lnTo>
                      <a:pt x="1959" y="799"/>
                    </a:lnTo>
                    <a:lnTo>
                      <a:pt x="1953" y="818"/>
                    </a:lnTo>
                    <a:lnTo>
                      <a:pt x="1947" y="836"/>
                    </a:lnTo>
                    <a:lnTo>
                      <a:pt x="1940" y="856"/>
                    </a:lnTo>
                    <a:lnTo>
                      <a:pt x="1933" y="873"/>
                    </a:lnTo>
                    <a:lnTo>
                      <a:pt x="1924" y="891"/>
                    </a:lnTo>
                    <a:lnTo>
                      <a:pt x="1916" y="908"/>
                    </a:lnTo>
                    <a:lnTo>
                      <a:pt x="1906" y="924"/>
                    </a:lnTo>
                    <a:lnTo>
                      <a:pt x="1896" y="941"/>
                    </a:lnTo>
                    <a:lnTo>
                      <a:pt x="1886" y="957"/>
                    </a:lnTo>
                    <a:lnTo>
                      <a:pt x="1875" y="972"/>
                    </a:lnTo>
                    <a:lnTo>
                      <a:pt x="1864" y="987"/>
                    </a:lnTo>
                    <a:lnTo>
                      <a:pt x="1851" y="1003"/>
                    </a:lnTo>
                    <a:lnTo>
                      <a:pt x="1839" y="1017"/>
                    </a:lnTo>
                    <a:lnTo>
                      <a:pt x="1826" y="1031"/>
                    </a:lnTo>
                    <a:lnTo>
                      <a:pt x="1813" y="1045"/>
                    </a:lnTo>
                    <a:lnTo>
                      <a:pt x="1800" y="1058"/>
                    </a:lnTo>
                    <a:lnTo>
                      <a:pt x="1786" y="1071"/>
                    </a:lnTo>
                    <a:lnTo>
                      <a:pt x="1771" y="1083"/>
                    </a:lnTo>
                    <a:lnTo>
                      <a:pt x="1757" y="1095"/>
                    </a:lnTo>
                    <a:lnTo>
                      <a:pt x="1741" y="1107"/>
                    </a:lnTo>
                    <a:lnTo>
                      <a:pt x="1724" y="1118"/>
                    </a:lnTo>
                    <a:lnTo>
                      <a:pt x="1708" y="1129"/>
                    </a:lnTo>
                    <a:lnTo>
                      <a:pt x="1692" y="1140"/>
                    </a:lnTo>
                    <a:lnTo>
                      <a:pt x="1669" y="1153"/>
                    </a:lnTo>
                    <a:lnTo>
                      <a:pt x="1644" y="1165"/>
                    </a:lnTo>
                    <a:lnTo>
                      <a:pt x="1618" y="1177"/>
                    </a:lnTo>
                    <a:lnTo>
                      <a:pt x="1588" y="1188"/>
                    </a:lnTo>
                    <a:lnTo>
                      <a:pt x="1558" y="1198"/>
                    </a:lnTo>
                    <a:lnTo>
                      <a:pt x="1525" y="1208"/>
                    </a:lnTo>
                    <a:lnTo>
                      <a:pt x="1490" y="1218"/>
                    </a:lnTo>
                    <a:lnTo>
                      <a:pt x="1453" y="1226"/>
                    </a:lnTo>
                    <a:lnTo>
                      <a:pt x="1482" y="1236"/>
                    </a:lnTo>
                    <a:lnTo>
                      <a:pt x="1510" y="1246"/>
                    </a:lnTo>
                    <a:lnTo>
                      <a:pt x="1535" y="1256"/>
                    </a:lnTo>
                    <a:lnTo>
                      <a:pt x="1558" y="1267"/>
                    </a:lnTo>
                    <a:lnTo>
                      <a:pt x="1579" y="1277"/>
                    </a:lnTo>
                    <a:lnTo>
                      <a:pt x="1598" y="1288"/>
                    </a:lnTo>
                    <a:lnTo>
                      <a:pt x="1616" y="1298"/>
                    </a:lnTo>
                    <a:lnTo>
                      <a:pt x="1631" y="1308"/>
                    </a:lnTo>
                    <a:lnTo>
                      <a:pt x="1640" y="1316"/>
                    </a:lnTo>
                    <a:lnTo>
                      <a:pt x="1651" y="1325"/>
                    </a:lnTo>
                    <a:lnTo>
                      <a:pt x="1663" y="1337"/>
                    </a:lnTo>
                    <a:lnTo>
                      <a:pt x="1676" y="1350"/>
                    </a:lnTo>
                    <a:lnTo>
                      <a:pt x="1705" y="1382"/>
                    </a:lnTo>
                    <a:lnTo>
                      <a:pt x="1739" y="1422"/>
                    </a:lnTo>
                    <a:lnTo>
                      <a:pt x="1772" y="1465"/>
                    </a:lnTo>
                    <a:lnTo>
                      <a:pt x="1798" y="1501"/>
                    </a:lnTo>
                    <a:lnTo>
                      <a:pt x="1809" y="1517"/>
                    </a:lnTo>
                    <a:lnTo>
                      <a:pt x="1819" y="1532"/>
                    </a:lnTo>
                    <a:lnTo>
                      <a:pt x="1827" y="1546"/>
                    </a:lnTo>
                    <a:lnTo>
                      <a:pt x="1834" y="1559"/>
                    </a:lnTo>
                    <a:lnTo>
                      <a:pt x="2163" y="2196"/>
                    </a:lnTo>
                    <a:lnTo>
                      <a:pt x="1395" y="2196"/>
                    </a:lnTo>
                    <a:lnTo>
                      <a:pt x="1032" y="1524"/>
                    </a:lnTo>
                    <a:lnTo>
                      <a:pt x="1015" y="1493"/>
                    </a:lnTo>
                    <a:lnTo>
                      <a:pt x="999" y="1465"/>
                    </a:lnTo>
                    <a:lnTo>
                      <a:pt x="983" y="1440"/>
                    </a:lnTo>
                    <a:lnTo>
                      <a:pt x="966" y="1417"/>
                    </a:lnTo>
                    <a:lnTo>
                      <a:pt x="951" y="1397"/>
                    </a:lnTo>
                    <a:lnTo>
                      <a:pt x="936" y="1380"/>
                    </a:lnTo>
                    <a:lnTo>
                      <a:pt x="922" y="1366"/>
                    </a:lnTo>
                    <a:lnTo>
                      <a:pt x="909" y="1355"/>
                    </a:lnTo>
                    <a:lnTo>
                      <a:pt x="890" y="1343"/>
                    </a:lnTo>
                    <a:lnTo>
                      <a:pt x="871" y="1333"/>
                    </a:lnTo>
                    <a:lnTo>
                      <a:pt x="850" y="1325"/>
                    </a:lnTo>
                    <a:lnTo>
                      <a:pt x="830" y="1317"/>
                    </a:lnTo>
                    <a:lnTo>
                      <a:pt x="809" y="1312"/>
                    </a:lnTo>
                    <a:lnTo>
                      <a:pt x="787" y="1308"/>
                    </a:lnTo>
                    <a:lnTo>
                      <a:pt x="765" y="1306"/>
                    </a:lnTo>
                    <a:lnTo>
                      <a:pt x="742" y="1305"/>
                    </a:lnTo>
                    <a:lnTo>
                      <a:pt x="682" y="1305"/>
                    </a:lnTo>
                    <a:lnTo>
                      <a:pt x="682" y="2196"/>
                    </a:lnTo>
                    <a:lnTo>
                      <a:pt x="0" y="2196"/>
                    </a:lnTo>
                    <a:close/>
                    <a:moveTo>
                      <a:pt x="682" y="889"/>
                    </a:moveTo>
                    <a:lnTo>
                      <a:pt x="968" y="889"/>
                    </a:lnTo>
                    <a:lnTo>
                      <a:pt x="982" y="889"/>
                    </a:lnTo>
                    <a:lnTo>
                      <a:pt x="998" y="888"/>
                    </a:lnTo>
                    <a:lnTo>
                      <a:pt x="1016" y="885"/>
                    </a:lnTo>
                    <a:lnTo>
                      <a:pt x="1037" y="882"/>
                    </a:lnTo>
                    <a:lnTo>
                      <a:pt x="1060" y="878"/>
                    </a:lnTo>
                    <a:lnTo>
                      <a:pt x="1087" y="873"/>
                    </a:lnTo>
                    <a:lnTo>
                      <a:pt x="1117" y="867"/>
                    </a:lnTo>
                    <a:lnTo>
                      <a:pt x="1149" y="860"/>
                    </a:lnTo>
                    <a:lnTo>
                      <a:pt x="1165" y="856"/>
                    </a:lnTo>
                    <a:lnTo>
                      <a:pt x="1181" y="851"/>
                    </a:lnTo>
                    <a:lnTo>
                      <a:pt x="1196" y="844"/>
                    </a:lnTo>
                    <a:lnTo>
                      <a:pt x="1210" y="835"/>
                    </a:lnTo>
                    <a:lnTo>
                      <a:pt x="1223" y="826"/>
                    </a:lnTo>
                    <a:lnTo>
                      <a:pt x="1237" y="815"/>
                    </a:lnTo>
                    <a:lnTo>
                      <a:pt x="1248" y="804"/>
                    </a:lnTo>
                    <a:lnTo>
                      <a:pt x="1259" y="790"/>
                    </a:lnTo>
                    <a:lnTo>
                      <a:pt x="1269" y="776"/>
                    </a:lnTo>
                    <a:lnTo>
                      <a:pt x="1278" y="762"/>
                    </a:lnTo>
                    <a:lnTo>
                      <a:pt x="1285" y="747"/>
                    </a:lnTo>
                    <a:lnTo>
                      <a:pt x="1291" y="731"/>
                    </a:lnTo>
                    <a:lnTo>
                      <a:pt x="1296" y="715"/>
                    </a:lnTo>
                    <a:lnTo>
                      <a:pt x="1299" y="699"/>
                    </a:lnTo>
                    <a:lnTo>
                      <a:pt x="1301" y="681"/>
                    </a:lnTo>
                    <a:lnTo>
                      <a:pt x="1302" y="663"/>
                    </a:lnTo>
                    <a:lnTo>
                      <a:pt x="1301" y="650"/>
                    </a:lnTo>
                    <a:lnTo>
                      <a:pt x="1301" y="637"/>
                    </a:lnTo>
                    <a:lnTo>
                      <a:pt x="1299" y="625"/>
                    </a:lnTo>
                    <a:lnTo>
                      <a:pt x="1297" y="613"/>
                    </a:lnTo>
                    <a:lnTo>
                      <a:pt x="1295" y="602"/>
                    </a:lnTo>
                    <a:lnTo>
                      <a:pt x="1292" y="591"/>
                    </a:lnTo>
                    <a:lnTo>
                      <a:pt x="1289" y="580"/>
                    </a:lnTo>
                    <a:lnTo>
                      <a:pt x="1285" y="570"/>
                    </a:lnTo>
                    <a:lnTo>
                      <a:pt x="1280" y="560"/>
                    </a:lnTo>
                    <a:lnTo>
                      <a:pt x="1275" y="550"/>
                    </a:lnTo>
                    <a:lnTo>
                      <a:pt x="1270" y="540"/>
                    </a:lnTo>
                    <a:lnTo>
                      <a:pt x="1264" y="531"/>
                    </a:lnTo>
                    <a:lnTo>
                      <a:pt x="1257" y="523"/>
                    </a:lnTo>
                    <a:lnTo>
                      <a:pt x="1250" y="515"/>
                    </a:lnTo>
                    <a:lnTo>
                      <a:pt x="1243" y="507"/>
                    </a:lnTo>
                    <a:lnTo>
                      <a:pt x="1235" y="500"/>
                    </a:lnTo>
                    <a:lnTo>
                      <a:pt x="1225" y="493"/>
                    </a:lnTo>
                    <a:lnTo>
                      <a:pt x="1215" y="487"/>
                    </a:lnTo>
                    <a:lnTo>
                      <a:pt x="1204" y="481"/>
                    </a:lnTo>
                    <a:lnTo>
                      <a:pt x="1193" y="475"/>
                    </a:lnTo>
                    <a:lnTo>
                      <a:pt x="1180" y="470"/>
                    </a:lnTo>
                    <a:lnTo>
                      <a:pt x="1167" y="465"/>
                    </a:lnTo>
                    <a:lnTo>
                      <a:pt x="1152" y="461"/>
                    </a:lnTo>
                    <a:lnTo>
                      <a:pt x="1137" y="457"/>
                    </a:lnTo>
                    <a:lnTo>
                      <a:pt x="1121" y="454"/>
                    </a:lnTo>
                    <a:lnTo>
                      <a:pt x="1103" y="451"/>
                    </a:lnTo>
                    <a:lnTo>
                      <a:pt x="1085" y="449"/>
                    </a:lnTo>
                    <a:lnTo>
                      <a:pt x="1066" y="447"/>
                    </a:lnTo>
                    <a:lnTo>
                      <a:pt x="1025" y="444"/>
                    </a:lnTo>
                    <a:lnTo>
                      <a:pt x="981" y="443"/>
                    </a:lnTo>
                    <a:lnTo>
                      <a:pt x="682" y="443"/>
                    </a:lnTo>
                    <a:lnTo>
                      <a:pt x="682" y="889"/>
                    </a:lnTo>
                    <a:close/>
                  </a:path>
                </a:pathLst>
              </a:custGeom>
              <a:solidFill>
                <a:srgbClr val="FFFFFF">
                  <a:alpha val="50000"/>
                </a:srgbClr>
              </a:solidFill>
              <a:ln w="9525">
                <a:noFill/>
                <a:round/>
                <a:headEnd/>
                <a:tailEnd/>
              </a:ln>
            </p:spPr>
            <p:txBody>
              <a:bodyPr/>
              <a:lstStyle/>
              <a:p>
                <a:endParaRPr lang="en-US"/>
              </a:p>
            </p:txBody>
          </p:sp>
          <p:sp>
            <p:nvSpPr>
              <p:cNvPr id="6238" name="Freeform 94"/>
              <p:cNvSpPr>
                <a:spLocks noChangeAspect="1"/>
              </p:cNvSpPr>
              <p:nvPr/>
            </p:nvSpPr>
            <p:spPr bwMode="auto">
              <a:xfrm>
                <a:off x="1910" y="2249"/>
                <a:ext cx="116" cy="137"/>
              </a:xfrm>
              <a:custGeom>
                <a:avLst/>
                <a:gdLst/>
                <a:ahLst/>
                <a:cxnLst>
                  <a:cxn ang="0">
                    <a:pos x="0" y="0"/>
                  </a:cxn>
                  <a:cxn ang="0">
                    <a:pos x="1821" y="0"/>
                  </a:cxn>
                  <a:cxn ang="0">
                    <a:pos x="1821" y="468"/>
                  </a:cxn>
                  <a:cxn ang="0">
                    <a:pos x="681" y="468"/>
                  </a:cxn>
                  <a:cxn ang="0">
                    <a:pos x="681" y="817"/>
                  </a:cxn>
                  <a:cxn ang="0">
                    <a:pos x="1738" y="817"/>
                  </a:cxn>
                  <a:cxn ang="0">
                    <a:pos x="1738" y="1265"/>
                  </a:cxn>
                  <a:cxn ang="0">
                    <a:pos x="681" y="1265"/>
                  </a:cxn>
                  <a:cxn ang="0">
                    <a:pos x="681" y="1698"/>
                  </a:cxn>
                  <a:cxn ang="0">
                    <a:pos x="1854" y="1698"/>
                  </a:cxn>
                  <a:cxn ang="0">
                    <a:pos x="1854" y="2196"/>
                  </a:cxn>
                  <a:cxn ang="0">
                    <a:pos x="0" y="2196"/>
                  </a:cxn>
                  <a:cxn ang="0">
                    <a:pos x="0" y="0"/>
                  </a:cxn>
                </a:cxnLst>
                <a:rect l="0" t="0" r="r" b="b"/>
                <a:pathLst>
                  <a:path w="1854" h="2196">
                    <a:moveTo>
                      <a:pt x="0" y="0"/>
                    </a:moveTo>
                    <a:lnTo>
                      <a:pt x="1821" y="0"/>
                    </a:lnTo>
                    <a:lnTo>
                      <a:pt x="1821" y="468"/>
                    </a:lnTo>
                    <a:lnTo>
                      <a:pt x="681" y="468"/>
                    </a:lnTo>
                    <a:lnTo>
                      <a:pt x="681" y="817"/>
                    </a:lnTo>
                    <a:lnTo>
                      <a:pt x="1738" y="817"/>
                    </a:lnTo>
                    <a:lnTo>
                      <a:pt x="1738" y="1265"/>
                    </a:lnTo>
                    <a:lnTo>
                      <a:pt x="681" y="1265"/>
                    </a:lnTo>
                    <a:lnTo>
                      <a:pt x="681" y="1698"/>
                    </a:lnTo>
                    <a:lnTo>
                      <a:pt x="1854" y="1698"/>
                    </a:lnTo>
                    <a:lnTo>
                      <a:pt x="1854" y="2196"/>
                    </a:lnTo>
                    <a:lnTo>
                      <a:pt x="0" y="2196"/>
                    </a:lnTo>
                    <a:lnTo>
                      <a:pt x="0" y="0"/>
                    </a:lnTo>
                    <a:close/>
                  </a:path>
                </a:pathLst>
              </a:custGeom>
              <a:solidFill>
                <a:srgbClr val="FFFFFF">
                  <a:alpha val="50000"/>
                </a:srgbClr>
              </a:solidFill>
              <a:ln w="9525">
                <a:noFill/>
                <a:round/>
                <a:headEnd/>
                <a:tailEnd/>
              </a:ln>
            </p:spPr>
            <p:txBody>
              <a:bodyPr/>
              <a:lstStyle/>
              <a:p>
                <a:endParaRPr lang="en-US"/>
              </a:p>
            </p:txBody>
          </p:sp>
          <p:sp>
            <p:nvSpPr>
              <p:cNvPr id="6239" name="Freeform 95"/>
              <p:cNvSpPr>
                <a:spLocks noChangeAspect="1" noEditPoints="1"/>
              </p:cNvSpPr>
              <p:nvPr/>
            </p:nvSpPr>
            <p:spPr bwMode="auto">
              <a:xfrm>
                <a:off x="1364" y="1829"/>
                <a:ext cx="548" cy="313"/>
              </a:xfrm>
              <a:custGeom>
                <a:avLst/>
                <a:gdLst/>
                <a:ahLst/>
                <a:cxnLst>
                  <a:cxn ang="0">
                    <a:pos x="5608" y="1468"/>
                  </a:cxn>
                  <a:cxn ang="0">
                    <a:pos x="5208" y="1114"/>
                  </a:cxn>
                  <a:cxn ang="0">
                    <a:pos x="4721" y="905"/>
                  </a:cxn>
                  <a:cxn ang="0">
                    <a:pos x="4084" y="880"/>
                  </a:cxn>
                  <a:cxn ang="0">
                    <a:pos x="3291" y="1235"/>
                  </a:cxn>
                  <a:cxn ang="0">
                    <a:pos x="2790" y="1936"/>
                  </a:cxn>
                  <a:cxn ang="0">
                    <a:pos x="2723" y="2829"/>
                  </a:cxn>
                  <a:cxn ang="0">
                    <a:pos x="3117" y="3602"/>
                  </a:cxn>
                  <a:cxn ang="0">
                    <a:pos x="3845" y="4067"/>
                  </a:cxn>
                  <a:cxn ang="0">
                    <a:pos x="4708" y="4097"/>
                  </a:cxn>
                  <a:cxn ang="0">
                    <a:pos x="5413" y="3732"/>
                  </a:cxn>
                  <a:cxn ang="0">
                    <a:pos x="5866" y="3087"/>
                  </a:cxn>
                  <a:cxn ang="0">
                    <a:pos x="5799" y="2843"/>
                  </a:cxn>
                  <a:cxn ang="0">
                    <a:pos x="5438" y="2922"/>
                  </a:cxn>
                  <a:cxn ang="0">
                    <a:pos x="5081" y="2803"/>
                  </a:cxn>
                  <a:cxn ang="0">
                    <a:pos x="4841" y="2525"/>
                  </a:cxn>
                  <a:cxn ang="0">
                    <a:pos x="4775" y="2150"/>
                  </a:cxn>
                  <a:cxn ang="0">
                    <a:pos x="4911" y="1801"/>
                  </a:cxn>
                  <a:cxn ang="0">
                    <a:pos x="5201" y="1575"/>
                  </a:cxn>
                  <a:cxn ang="0">
                    <a:pos x="746" y="2756"/>
                  </a:cxn>
                  <a:cxn ang="0">
                    <a:pos x="1311" y="2221"/>
                  </a:cxn>
                  <a:cxn ang="0">
                    <a:pos x="1970" y="1714"/>
                  </a:cxn>
                  <a:cxn ang="0">
                    <a:pos x="2442" y="1484"/>
                  </a:cxn>
                  <a:cxn ang="0">
                    <a:pos x="2287" y="1846"/>
                  </a:cxn>
                  <a:cxn ang="0">
                    <a:pos x="2201" y="2237"/>
                  </a:cxn>
                  <a:cxn ang="0">
                    <a:pos x="2194" y="2696"/>
                  </a:cxn>
                  <a:cxn ang="0">
                    <a:pos x="2305" y="3209"/>
                  </a:cxn>
                  <a:cxn ang="0">
                    <a:pos x="2533" y="3669"/>
                  </a:cxn>
                  <a:cxn ang="0">
                    <a:pos x="2355" y="3773"/>
                  </a:cxn>
                  <a:cxn ang="0">
                    <a:pos x="1625" y="3449"/>
                  </a:cxn>
                  <a:cxn ang="0">
                    <a:pos x="945" y="3052"/>
                  </a:cxn>
                  <a:cxn ang="0">
                    <a:pos x="6452" y="1446"/>
                  </a:cxn>
                  <a:cxn ang="0">
                    <a:pos x="7223" y="1936"/>
                  </a:cxn>
                  <a:cxn ang="0">
                    <a:pos x="7929" y="2523"/>
                  </a:cxn>
                  <a:cxn ang="0">
                    <a:pos x="7830" y="3074"/>
                  </a:cxn>
                  <a:cxn ang="0">
                    <a:pos x="7064" y="3487"/>
                  </a:cxn>
                  <a:cxn ang="0">
                    <a:pos x="6257" y="3807"/>
                  </a:cxn>
                  <a:cxn ang="0">
                    <a:pos x="6151" y="3637"/>
                  </a:cxn>
                  <a:cxn ang="0">
                    <a:pos x="6372" y="3169"/>
                  </a:cxn>
                  <a:cxn ang="0">
                    <a:pos x="6475" y="2648"/>
                  </a:cxn>
                  <a:cxn ang="0">
                    <a:pos x="6452" y="2162"/>
                  </a:cxn>
                  <a:cxn ang="0">
                    <a:pos x="6334" y="1725"/>
                  </a:cxn>
                  <a:cxn ang="0">
                    <a:pos x="6131" y="1330"/>
                  </a:cxn>
                  <a:cxn ang="0">
                    <a:pos x="833" y="1685"/>
                  </a:cxn>
                  <a:cxn ang="0">
                    <a:pos x="2214" y="524"/>
                  </a:cxn>
                  <a:cxn ang="0">
                    <a:pos x="4043" y="12"/>
                  </a:cxn>
                  <a:cxn ang="0">
                    <a:pos x="6042" y="263"/>
                  </a:cxn>
                  <a:cxn ang="0">
                    <a:pos x="7571" y="1181"/>
                  </a:cxn>
                  <a:cxn ang="0">
                    <a:pos x="8622" y="2589"/>
                  </a:cxn>
                  <a:cxn ang="0">
                    <a:pos x="8784" y="3040"/>
                  </a:cxn>
                  <a:cxn ang="0">
                    <a:pos x="8715" y="3236"/>
                  </a:cxn>
                  <a:cxn ang="0">
                    <a:pos x="8498" y="3262"/>
                  </a:cxn>
                  <a:cxn ang="0">
                    <a:pos x="7305" y="4205"/>
                  </a:cxn>
                  <a:cxn ang="0">
                    <a:pos x="5928" y="4811"/>
                  </a:cxn>
                  <a:cxn ang="0">
                    <a:pos x="4197" y="4998"/>
                  </a:cxn>
                  <a:cxn ang="0">
                    <a:pos x="2492" y="4706"/>
                  </a:cxn>
                  <a:cxn ang="0">
                    <a:pos x="1156" y="4046"/>
                  </a:cxn>
                  <a:cxn ang="0">
                    <a:pos x="310" y="3354"/>
                  </a:cxn>
                  <a:cxn ang="0">
                    <a:pos x="110" y="3320"/>
                  </a:cxn>
                  <a:cxn ang="0">
                    <a:pos x="0" y="3108"/>
                  </a:cxn>
                </a:cxnLst>
                <a:rect l="0" t="0" r="r" b="b"/>
                <a:pathLst>
                  <a:path w="8784" h="5001">
                    <a:moveTo>
                      <a:pt x="5475" y="1519"/>
                    </a:moveTo>
                    <a:lnTo>
                      <a:pt x="5499" y="1519"/>
                    </a:lnTo>
                    <a:lnTo>
                      <a:pt x="5524" y="1520"/>
                    </a:lnTo>
                    <a:lnTo>
                      <a:pt x="5548" y="1523"/>
                    </a:lnTo>
                    <a:lnTo>
                      <a:pt x="5573" y="1526"/>
                    </a:lnTo>
                    <a:lnTo>
                      <a:pt x="5598" y="1529"/>
                    </a:lnTo>
                    <a:lnTo>
                      <a:pt x="5621" y="1535"/>
                    </a:lnTo>
                    <a:lnTo>
                      <a:pt x="5645" y="1540"/>
                    </a:lnTo>
                    <a:lnTo>
                      <a:pt x="5668" y="1547"/>
                    </a:lnTo>
                    <a:lnTo>
                      <a:pt x="5638" y="1506"/>
                    </a:lnTo>
                    <a:lnTo>
                      <a:pt x="5608" y="1468"/>
                    </a:lnTo>
                    <a:lnTo>
                      <a:pt x="5576" y="1431"/>
                    </a:lnTo>
                    <a:lnTo>
                      <a:pt x="5544" y="1394"/>
                    </a:lnTo>
                    <a:lnTo>
                      <a:pt x="5510" y="1358"/>
                    </a:lnTo>
                    <a:lnTo>
                      <a:pt x="5476" y="1324"/>
                    </a:lnTo>
                    <a:lnTo>
                      <a:pt x="5440" y="1291"/>
                    </a:lnTo>
                    <a:lnTo>
                      <a:pt x="5404" y="1258"/>
                    </a:lnTo>
                    <a:lnTo>
                      <a:pt x="5367" y="1227"/>
                    </a:lnTo>
                    <a:lnTo>
                      <a:pt x="5328" y="1197"/>
                    </a:lnTo>
                    <a:lnTo>
                      <a:pt x="5289" y="1168"/>
                    </a:lnTo>
                    <a:lnTo>
                      <a:pt x="5249" y="1140"/>
                    </a:lnTo>
                    <a:lnTo>
                      <a:pt x="5208" y="1114"/>
                    </a:lnTo>
                    <a:lnTo>
                      <a:pt x="5167" y="1088"/>
                    </a:lnTo>
                    <a:lnTo>
                      <a:pt x="5126" y="1064"/>
                    </a:lnTo>
                    <a:lnTo>
                      <a:pt x="5082" y="1041"/>
                    </a:lnTo>
                    <a:lnTo>
                      <a:pt x="5039" y="1020"/>
                    </a:lnTo>
                    <a:lnTo>
                      <a:pt x="4996" y="1000"/>
                    </a:lnTo>
                    <a:lnTo>
                      <a:pt x="4950" y="981"/>
                    </a:lnTo>
                    <a:lnTo>
                      <a:pt x="4906" y="963"/>
                    </a:lnTo>
                    <a:lnTo>
                      <a:pt x="4860" y="947"/>
                    </a:lnTo>
                    <a:lnTo>
                      <a:pt x="4814" y="931"/>
                    </a:lnTo>
                    <a:lnTo>
                      <a:pt x="4767" y="918"/>
                    </a:lnTo>
                    <a:lnTo>
                      <a:pt x="4721" y="905"/>
                    </a:lnTo>
                    <a:lnTo>
                      <a:pt x="4673" y="895"/>
                    </a:lnTo>
                    <a:lnTo>
                      <a:pt x="4625" y="885"/>
                    </a:lnTo>
                    <a:lnTo>
                      <a:pt x="4576" y="877"/>
                    </a:lnTo>
                    <a:lnTo>
                      <a:pt x="4528" y="871"/>
                    </a:lnTo>
                    <a:lnTo>
                      <a:pt x="4480" y="866"/>
                    </a:lnTo>
                    <a:lnTo>
                      <a:pt x="4430" y="862"/>
                    </a:lnTo>
                    <a:lnTo>
                      <a:pt x="4382" y="860"/>
                    </a:lnTo>
                    <a:lnTo>
                      <a:pt x="4333" y="860"/>
                    </a:lnTo>
                    <a:lnTo>
                      <a:pt x="4248" y="862"/>
                    </a:lnTo>
                    <a:lnTo>
                      <a:pt x="4165" y="869"/>
                    </a:lnTo>
                    <a:lnTo>
                      <a:pt x="4084" y="880"/>
                    </a:lnTo>
                    <a:lnTo>
                      <a:pt x="4004" y="894"/>
                    </a:lnTo>
                    <a:lnTo>
                      <a:pt x="3924" y="913"/>
                    </a:lnTo>
                    <a:lnTo>
                      <a:pt x="3847" y="935"/>
                    </a:lnTo>
                    <a:lnTo>
                      <a:pt x="3771" y="961"/>
                    </a:lnTo>
                    <a:lnTo>
                      <a:pt x="3696" y="991"/>
                    </a:lnTo>
                    <a:lnTo>
                      <a:pt x="3624" y="1023"/>
                    </a:lnTo>
                    <a:lnTo>
                      <a:pt x="3553" y="1059"/>
                    </a:lnTo>
                    <a:lnTo>
                      <a:pt x="3484" y="1099"/>
                    </a:lnTo>
                    <a:lnTo>
                      <a:pt x="3417" y="1142"/>
                    </a:lnTo>
                    <a:lnTo>
                      <a:pt x="3353" y="1187"/>
                    </a:lnTo>
                    <a:lnTo>
                      <a:pt x="3291" y="1235"/>
                    </a:lnTo>
                    <a:lnTo>
                      <a:pt x="3231" y="1287"/>
                    </a:lnTo>
                    <a:lnTo>
                      <a:pt x="3174" y="1341"/>
                    </a:lnTo>
                    <a:lnTo>
                      <a:pt x="3119" y="1399"/>
                    </a:lnTo>
                    <a:lnTo>
                      <a:pt x="3067" y="1458"/>
                    </a:lnTo>
                    <a:lnTo>
                      <a:pt x="3018" y="1519"/>
                    </a:lnTo>
                    <a:lnTo>
                      <a:pt x="2973" y="1584"/>
                    </a:lnTo>
                    <a:lnTo>
                      <a:pt x="2929" y="1650"/>
                    </a:lnTo>
                    <a:lnTo>
                      <a:pt x="2889" y="1719"/>
                    </a:lnTo>
                    <a:lnTo>
                      <a:pt x="2853" y="1789"/>
                    </a:lnTo>
                    <a:lnTo>
                      <a:pt x="2820" y="1862"/>
                    </a:lnTo>
                    <a:lnTo>
                      <a:pt x="2790" y="1936"/>
                    </a:lnTo>
                    <a:lnTo>
                      <a:pt x="2764" y="2012"/>
                    </a:lnTo>
                    <a:lnTo>
                      <a:pt x="2742" y="2089"/>
                    </a:lnTo>
                    <a:lnTo>
                      <a:pt x="2723" y="2169"/>
                    </a:lnTo>
                    <a:lnTo>
                      <a:pt x="2709" y="2249"/>
                    </a:lnTo>
                    <a:lnTo>
                      <a:pt x="2698" y="2332"/>
                    </a:lnTo>
                    <a:lnTo>
                      <a:pt x="2692" y="2415"/>
                    </a:lnTo>
                    <a:lnTo>
                      <a:pt x="2689" y="2499"/>
                    </a:lnTo>
                    <a:lnTo>
                      <a:pt x="2692" y="2584"/>
                    </a:lnTo>
                    <a:lnTo>
                      <a:pt x="2698" y="2667"/>
                    </a:lnTo>
                    <a:lnTo>
                      <a:pt x="2709" y="2749"/>
                    </a:lnTo>
                    <a:lnTo>
                      <a:pt x="2723" y="2829"/>
                    </a:lnTo>
                    <a:lnTo>
                      <a:pt x="2741" y="2909"/>
                    </a:lnTo>
                    <a:lnTo>
                      <a:pt x="2763" y="2986"/>
                    </a:lnTo>
                    <a:lnTo>
                      <a:pt x="2789" y="3063"/>
                    </a:lnTo>
                    <a:lnTo>
                      <a:pt x="2819" y="3137"/>
                    </a:lnTo>
                    <a:lnTo>
                      <a:pt x="2852" y="3210"/>
                    </a:lnTo>
                    <a:lnTo>
                      <a:pt x="2888" y="3280"/>
                    </a:lnTo>
                    <a:lnTo>
                      <a:pt x="2927" y="3349"/>
                    </a:lnTo>
                    <a:lnTo>
                      <a:pt x="2971" y="3415"/>
                    </a:lnTo>
                    <a:lnTo>
                      <a:pt x="3016" y="3480"/>
                    </a:lnTo>
                    <a:lnTo>
                      <a:pt x="3065" y="3542"/>
                    </a:lnTo>
                    <a:lnTo>
                      <a:pt x="3117" y="3602"/>
                    </a:lnTo>
                    <a:lnTo>
                      <a:pt x="3171" y="3659"/>
                    </a:lnTo>
                    <a:lnTo>
                      <a:pt x="3229" y="3713"/>
                    </a:lnTo>
                    <a:lnTo>
                      <a:pt x="3288" y="3765"/>
                    </a:lnTo>
                    <a:lnTo>
                      <a:pt x="3350" y="3814"/>
                    </a:lnTo>
                    <a:lnTo>
                      <a:pt x="3414" y="3859"/>
                    </a:lnTo>
                    <a:lnTo>
                      <a:pt x="3481" y="3903"/>
                    </a:lnTo>
                    <a:lnTo>
                      <a:pt x="3550" y="3942"/>
                    </a:lnTo>
                    <a:lnTo>
                      <a:pt x="3621" y="3978"/>
                    </a:lnTo>
                    <a:lnTo>
                      <a:pt x="3693" y="4011"/>
                    </a:lnTo>
                    <a:lnTo>
                      <a:pt x="3768" y="4041"/>
                    </a:lnTo>
                    <a:lnTo>
                      <a:pt x="3845" y="4067"/>
                    </a:lnTo>
                    <a:lnTo>
                      <a:pt x="3922" y="4089"/>
                    </a:lnTo>
                    <a:lnTo>
                      <a:pt x="4002" y="4107"/>
                    </a:lnTo>
                    <a:lnTo>
                      <a:pt x="4083" y="4121"/>
                    </a:lnTo>
                    <a:lnTo>
                      <a:pt x="4164" y="4132"/>
                    </a:lnTo>
                    <a:lnTo>
                      <a:pt x="4248" y="4138"/>
                    </a:lnTo>
                    <a:lnTo>
                      <a:pt x="4333" y="4140"/>
                    </a:lnTo>
                    <a:lnTo>
                      <a:pt x="4409" y="4138"/>
                    </a:lnTo>
                    <a:lnTo>
                      <a:pt x="4486" y="4133"/>
                    </a:lnTo>
                    <a:lnTo>
                      <a:pt x="4560" y="4124"/>
                    </a:lnTo>
                    <a:lnTo>
                      <a:pt x="4635" y="4112"/>
                    </a:lnTo>
                    <a:lnTo>
                      <a:pt x="4708" y="4097"/>
                    </a:lnTo>
                    <a:lnTo>
                      <a:pt x="4779" y="4078"/>
                    </a:lnTo>
                    <a:lnTo>
                      <a:pt x="4850" y="4057"/>
                    </a:lnTo>
                    <a:lnTo>
                      <a:pt x="4919" y="4032"/>
                    </a:lnTo>
                    <a:lnTo>
                      <a:pt x="4987" y="4003"/>
                    </a:lnTo>
                    <a:lnTo>
                      <a:pt x="5053" y="3973"/>
                    </a:lnTo>
                    <a:lnTo>
                      <a:pt x="5118" y="3940"/>
                    </a:lnTo>
                    <a:lnTo>
                      <a:pt x="5180" y="3904"/>
                    </a:lnTo>
                    <a:lnTo>
                      <a:pt x="5242" y="3864"/>
                    </a:lnTo>
                    <a:lnTo>
                      <a:pt x="5300" y="3823"/>
                    </a:lnTo>
                    <a:lnTo>
                      <a:pt x="5358" y="3779"/>
                    </a:lnTo>
                    <a:lnTo>
                      <a:pt x="5413" y="3732"/>
                    </a:lnTo>
                    <a:lnTo>
                      <a:pt x="5467" y="3684"/>
                    </a:lnTo>
                    <a:lnTo>
                      <a:pt x="5517" y="3634"/>
                    </a:lnTo>
                    <a:lnTo>
                      <a:pt x="5566" y="3580"/>
                    </a:lnTo>
                    <a:lnTo>
                      <a:pt x="5613" y="3525"/>
                    </a:lnTo>
                    <a:lnTo>
                      <a:pt x="5656" y="3468"/>
                    </a:lnTo>
                    <a:lnTo>
                      <a:pt x="5698" y="3408"/>
                    </a:lnTo>
                    <a:lnTo>
                      <a:pt x="5737" y="3348"/>
                    </a:lnTo>
                    <a:lnTo>
                      <a:pt x="5773" y="3285"/>
                    </a:lnTo>
                    <a:lnTo>
                      <a:pt x="5807" y="3221"/>
                    </a:lnTo>
                    <a:lnTo>
                      <a:pt x="5837" y="3155"/>
                    </a:lnTo>
                    <a:lnTo>
                      <a:pt x="5866" y="3087"/>
                    </a:lnTo>
                    <a:lnTo>
                      <a:pt x="5890" y="3018"/>
                    </a:lnTo>
                    <a:lnTo>
                      <a:pt x="5912" y="2947"/>
                    </a:lnTo>
                    <a:lnTo>
                      <a:pt x="5931" y="2876"/>
                    </a:lnTo>
                    <a:lnTo>
                      <a:pt x="5946" y="2803"/>
                    </a:lnTo>
                    <a:lnTo>
                      <a:pt x="5958" y="2729"/>
                    </a:lnTo>
                    <a:lnTo>
                      <a:pt x="5934" y="2751"/>
                    </a:lnTo>
                    <a:lnTo>
                      <a:pt x="5909" y="2772"/>
                    </a:lnTo>
                    <a:lnTo>
                      <a:pt x="5883" y="2791"/>
                    </a:lnTo>
                    <a:lnTo>
                      <a:pt x="5856" y="2810"/>
                    </a:lnTo>
                    <a:lnTo>
                      <a:pt x="5828" y="2827"/>
                    </a:lnTo>
                    <a:lnTo>
                      <a:pt x="5799" y="2843"/>
                    </a:lnTo>
                    <a:lnTo>
                      <a:pt x="5770" y="2858"/>
                    </a:lnTo>
                    <a:lnTo>
                      <a:pt x="5740" y="2871"/>
                    </a:lnTo>
                    <a:lnTo>
                      <a:pt x="5708" y="2883"/>
                    </a:lnTo>
                    <a:lnTo>
                      <a:pt x="5676" y="2893"/>
                    </a:lnTo>
                    <a:lnTo>
                      <a:pt x="5644" y="2902"/>
                    </a:lnTo>
                    <a:lnTo>
                      <a:pt x="5612" y="2910"/>
                    </a:lnTo>
                    <a:lnTo>
                      <a:pt x="5577" y="2916"/>
                    </a:lnTo>
                    <a:lnTo>
                      <a:pt x="5544" y="2920"/>
                    </a:lnTo>
                    <a:lnTo>
                      <a:pt x="5509" y="2922"/>
                    </a:lnTo>
                    <a:lnTo>
                      <a:pt x="5475" y="2923"/>
                    </a:lnTo>
                    <a:lnTo>
                      <a:pt x="5438" y="2922"/>
                    </a:lnTo>
                    <a:lnTo>
                      <a:pt x="5402" y="2919"/>
                    </a:lnTo>
                    <a:lnTo>
                      <a:pt x="5368" y="2915"/>
                    </a:lnTo>
                    <a:lnTo>
                      <a:pt x="5332" y="2909"/>
                    </a:lnTo>
                    <a:lnTo>
                      <a:pt x="5299" y="2901"/>
                    </a:lnTo>
                    <a:lnTo>
                      <a:pt x="5266" y="2892"/>
                    </a:lnTo>
                    <a:lnTo>
                      <a:pt x="5233" y="2881"/>
                    </a:lnTo>
                    <a:lnTo>
                      <a:pt x="5201" y="2868"/>
                    </a:lnTo>
                    <a:lnTo>
                      <a:pt x="5170" y="2853"/>
                    </a:lnTo>
                    <a:lnTo>
                      <a:pt x="5140" y="2838"/>
                    </a:lnTo>
                    <a:lnTo>
                      <a:pt x="5111" y="2821"/>
                    </a:lnTo>
                    <a:lnTo>
                      <a:pt x="5081" y="2803"/>
                    </a:lnTo>
                    <a:lnTo>
                      <a:pt x="5054" y="2783"/>
                    </a:lnTo>
                    <a:lnTo>
                      <a:pt x="5028" y="2763"/>
                    </a:lnTo>
                    <a:lnTo>
                      <a:pt x="5002" y="2741"/>
                    </a:lnTo>
                    <a:lnTo>
                      <a:pt x="4978" y="2717"/>
                    </a:lnTo>
                    <a:lnTo>
                      <a:pt x="4954" y="2692"/>
                    </a:lnTo>
                    <a:lnTo>
                      <a:pt x="4932" y="2667"/>
                    </a:lnTo>
                    <a:lnTo>
                      <a:pt x="4911" y="2641"/>
                    </a:lnTo>
                    <a:lnTo>
                      <a:pt x="4892" y="2613"/>
                    </a:lnTo>
                    <a:lnTo>
                      <a:pt x="4874" y="2585"/>
                    </a:lnTo>
                    <a:lnTo>
                      <a:pt x="4857" y="2555"/>
                    </a:lnTo>
                    <a:lnTo>
                      <a:pt x="4841" y="2525"/>
                    </a:lnTo>
                    <a:lnTo>
                      <a:pt x="4826" y="2494"/>
                    </a:lnTo>
                    <a:lnTo>
                      <a:pt x="4814" y="2462"/>
                    </a:lnTo>
                    <a:lnTo>
                      <a:pt x="4803" y="2430"/>
                    </a:lnTo>
                    <a:lnTo>
                      <a:pt x="4793" y="2396"/>
                    </a:lnTo>
                    <a:lnTo>
                      <a:pt x="4786" y="2362"/>
                    </a:lnTo>
                    <a:lnTo>
                      <a:pt x="4779" y="2328"/>
                    </a:lnTo>
                    <a:lnTo>
                      <a:pt x="4775" y="2293"/>
                    </a:lnTo>
                    <a:lnTo>
                      <a:pt x="4772" y="2257"/>
                    </a:lnTo>
                    <a:lnTo>
                      <a:pt x="4771" y="2221"/>
                    </a:lnTo>
                    <a:lnTo>
                      <a:pt x="4772" y="2185"/>
                    </a:lnTo>
                    <a:lnTo>
                      <a:pt x="4775" y="2150"/>
                    </a:lnTo>
                    <a:lnTo>
                      <a:pt x="4779" y="2114"/>
                    </a:lnTo>
                    <a:lnTo>
                      <a:pt x="4786" y="2080"/>
                    </a:lnTo>
                    <a:lnTo>
                      <a:pt x="4793" y="2046"/>
                    </a:lnTo>
                    <a:lnTo>
                      <a:pt x="4803" y="2013"/>
                    </a:lnTo>
                    <a:lnTo>
                      <a:pt x="4814" y="1981"/>
                    </a:lnTo>
                    <a:lnTo>
                      <a:pt x="4826" y="1948"/>
                    </a:lnTo>
                    <a:lnTo>
                      <a:pt x="4841" y="1917"/>
                    </a:lnTo>
                    <a:lnTo>
                      <a:pt x="4857" y="1887"/>
                    </a:lnTo>
                    <a:lnTo>
                      <a:pt x="4874" y="1858"/>
                    </a:lnTo>
                    <a:lnTo>
                      <a:pt x="4892" y="1830"/>
                    </a:lnTo>
                    <a:lnTo>
                      <a:pt x="4911" y="1801"/>
                    </a:lnTo>
                    <a:lnTo>
                      <a:pt x="4932" y="1775"/>
                    </a:lnTo>
                    <a:lnTo>
                      <a:pt x="4954" y="1750"/>
                    </a:lnTo>
                    <a:lnTo>
                      <a:pt x="4978" y="1725"/>
                    </a:lnTo>
                    <a:lnTo>
                      <a:pt x="5002" y="1702"/>
                    </a:lnTo>
                    <a:lnTo>
                      <a:pt x="5028" y="1680"/>
                    </a:lnTo>
                    <a:lnTo>
                      <a:pt x="5054" y="1659"/>
                    </a:lnTo>
                    <a:lnTo>
                      <a:pt x="5081" y="1639"/>
                    </a:lnTo>
                    <a:lnTo>
                      <a:pt x="5111" y="1621"/>
                    </a:lnTo>
                    <a:lnTo>
                      <a:pt x="5140" y="1604"/>
                    </a:lnTo>
                    <a:lnTo>
                      <a:pt x="5170" y="1589"/>
                    </a:lnTo>
                    <a:lnTo>
                      <a:pt x="5201" y="1575"/>
                    </a:lnTo>
                    <a:lnTo>
                      <a:pt x="5233" y="1562"/>
                    </a:lnTo>
                    <a:lnTo>
                      <a:pt x="5266" y="1551"/>
                    </a:lnTo>
                    <a:lnTo>
                      <a:pt x="5299" y="1542"/>
                    </a:lnTo>
                    <a:lnTo>
                      <a:pt x="5332" y="1534"/>
                    </a:lnTo>
                    <a:lnTo>
                      <a:pt x="5368" y="1527"/>
                    </a:lnTo>
                    <a:lnTo>
                      <a:pt x="5402" y="1522"/>
                    </a:lnTo>
                    <a:lnTo>
                      <a:pt x="5438" y="1520"/>
                    </a:lnTo>
                    <a:lnTo>
                      <a:pt x="5475" y="1519"/>
                    </a:lnTo>
                    <a:close/>
                    <a:moveTo>
                      <a:pt x="655" y="2852"/>
                    </a:moveTo>
                    <a:lnTo>
                      <a:pt x="701" y="2804"/>
                    </a:lnTo>
                    <a:lnTo>
                      <a:pt x="746" y="2756"/>
                    </a:lnTo>
                    <a:lnTo>
                      <a:pt x="793" y="2708"/>
                    </a:lnTo>
                    <a:lnTo>
                      <a:pt x="841" y="2659"/>
                    </a:lnTo>
                    <a:lnTo>
                      <a:pt x="890" y="2611"/>
                    </a:lnTo>
                    <a:lnTo>
                      <a:pt x="940" y="2562"/>
                    </a:lnTo>
                    <a:lnTo>
                      <a:pt x="990" y="2513"/>
                    </a:lnTo>
                    <a:lnTo>
                      <a:pt x="1041" y="2464"/>
                    </a:lnTo>
                    <a:lnTo>
                      <a:pt x="1094" y="2416"/>
                    </a:lnTo>
                    <a:lnTo>
                      <a:pt x="1147" y="2367"/>
                    </a:lnTo>
                    <a:lnTo>
                      <a:pt x="1201" y="2318"/>
                    </a:lnTo>
                    <a:lnTo>
                      <a:pt x="1255" y="2270"/>
                    </a:lnTo>
                    <a:lnTo>
                      <a:pt x="1311" y="2221"/>
                    </a:lnTo>
                    <a:lnTo>
                      <a:pt x="1367" y="2174"/>
                    </a:lnTo>
                    <a:lnTo>
                      <a:pt x="1424" y="2126"/>
                    </a:lnTo>
                    <a:lnTo>
                      <a:pt x="1482" y="2078"/>
                    </a:lnTo>
                    <a:lnTo>
                      <a:pt x="1540" y="2031"/>
                    </a:lnTo>
                    <a:lnTo>
                      <a:pt x="1600" y="1985"/>
                    </a:lnTo>
                    <a:lnTo>
                      <a:pt x="1660" y="1938"/>
                    </a:lnTo>
                    <a:lnTo>
                      <a:pt x="1721" y="1892"/>
                    </a:lnTo>
                    <a:lnTo>
                      <a:pt x="1782" y="1847"/>
                    </a:lnTo>
                    <a:lnTo>
                      <a:pt x="1844" y="1802"/>
                    </a:lnTo>
                    <a:lnTo>
                      <a:pt x="1906" y="1758"/>
                    </a:lnTo>
                    <a:lnTo>
                      <a:pt x="1970" y="1714"/>
                    </a:lnTo>
                    <a:lnTo>
                      <a:pt x="2033" y="1671"/>
                    </a:lnTo>
                    <a:lnTo>
                      <a:pt x="2098" y="1629"/>
                    </a:lnTo>
                    <a:lnTo>
                      <a:pt x="2162" y="1587"/>
                    </a:lnTo>
                    <a:lnTo>
                      <a:pt x="2228" y="1547"/>
                    </a:lnTo>
                    <a:lnTo>
                      <a:pt x="2293" y="1506"/>
                    </a:lnTo>
                    <a:lnTo>
                      <a:pt x="2360" y="1467"/>
                    </a:lnTo>
                    <a:lnTo>
                      <a:pt x="2427" y="1429"/>
                    </a:lnTo>
                    <a:lnTo>
                      <a:pt x="2495" y="1392"/>
                    </a:lnTo>
                    <a:lnTo>
                      <a:pt x="2477" y="1422"/>
                    </a:lnTo>
                    <a:lnTo>
                      <a:pt x="2459" y="1453"/>
                    </a:lnTo>
                    <a:lnTo>
                      <a:pt x="2442" y="1484"/>
                    </a:lnTo>
                    <a:lnTo>
                      <a:pt x="2424" y="1515"/>
                    </a:lnTo>
                    <a:lnTo>
                      <a:pt x="2408" y="1547"/>
                    </a:lnTo>
                    <a:lnTo>
                      <a:pt x="2393" y="1579"/>
                    </a:lnTo>
                    <a:lnTo>
                      <a:pt x="2378" y="1611"/>
                    </a:lnTo>
                    <a:lnTo>
                      <a:pt x="2363" y="1644"/>
                    </a:lnTo>
                    <a:lnTo>
                      <a:pt x="2349" y="1676"/>
                    </a:lnTo>
                    <a:lnTo>
                      <a:pt x="2336" y="1710"/>
                    </a:lnTo>
                    <a:lnTo>
                      <a:pt x="2323" y="1744"/>
                    </a:lnTo>
                    <a:lnTo>
                      <a:pt x="2310" y="1777"/>
                    </a:lnTo>
                    <a:lnTo>
                      <a:pt x="2298" y="1811"/>
                    </a:lnTo>
                    <a:lnTo>
                      <a:pt x="2287" y="1846"/>
                    </a:lnTo>
                    <a:lnTo>
                      <a:pt x="2276" y="1880"/>
                    </a:lnTo>
                    <a:lnTo>
                      <a:pt x="2266" y="1915"/>
                    </a:lnTo>
                    <a:lnTo>
                      <a:pt x="2256" y="1949"/>
                    </a:lnTo>
                    <a:lnTo>
                      <a:pt x="2247" y="1985"/>
                    </a:lnTo>
                    <a:lnTo>
                      <a:pt x="2239" y="2021"/>
                    </a:lnTo>
                    <a:lnTo>
                      <a:pt x="2231" y="2056"/>
                    </a:lnTo>
                    <a:lnTo>
                      <a:pt x="2224" y="2092"/>
                    </a:lnTo>
                    <a:lnTo>
                      <a:pt x="2217" y="2129"/>
                    </a:lnTo>
                    <a:lnTo>
                      <a:pt x="2211" y="2165"/>
                    </a:lnTo>
                    <a:lnTo>
                      <a:pt x="2206" y="2201"/>
                    </a:lnTo>
                    <a:lnTo>
                      <a:pt x="2201" y="2237"/>
                    </a:lnTo>
                    <a:lnTo>
                      <a:pt x="2197" y="2275"/>
                    </a:lnTo>
                    <a:lnTo>
                      <a:pt x="2193" y="2312"/>
                    </a:lnTo>
                    <a:lnTo>
                      <a:pt x="2190" y="2349"/>
                    </a:lnTo>
                    <a:lnTo>
                      <a:pt x="2188" y="2386"/>
                    </a:lnTo>
                    <a:lnTo>
                      <a:pt x="2185" y="2424"/>
                    </a:lnTo>
                    <a:lnTo>
                      <a:pt x="2184" y="2462"/>
                    </a:lnTo>
                    <a:lnTo>
                      <a:pt x="2184" y="2499"/>
                    </a:lnTo>
                    <a:lnTo>
                      <a:pt x="2185" y="2549"/>
                    </a:lnTo>
                    <a:lnTo>
                      <a:pt x="2186" y="2598"/>
                    </a:lnTo>
                    <a:lnTo>
                      <a:pt x="2190" y="2647"/>
                    </a:lnTo>
                    <a:lnTo>
                      <a:pt x="2194" y="2696"/>
                    </a:lnTo>
                    <a:lnTo>
                      <a:pt x="2199" y="2745"/>
                    </a:lnTo>
                    <a:lnTo>
                      <a:pt x="2205" y="2793"/>
                    </a:lnTo>
                    <a:lnTo>
                      <a:pt x="2212" y="2840"/>
                    </a:lnTo>
                    <a:lnTo>
                      <a:pt x="2220" y="2888"/>
                    </a:lnTo>
                    <a:lnTo>
                      <a:pt x="2229" y="2935"/>
                    </a:lnTo>
                    <a:lnTo>
                      <a:pt x="2240" y="2981"/>
                    </a:lnTo>
                    <a:lnTo>
                      <a:pt x="2251" y="3028"/>
                    </a:lnTo>
                    <a:lnTo>
                      <a:pt x="2263" y="3074"/>
                    </a:lnTo>
                    <a:lnTo>
                      <a:pt x="2276" y="3119"/>
                    </a:lnTo>
                    <a:lnTo>
                      <a:pt x="2290" y="3165"/>
                    </a:lnTo>
                    <a:lnTo>
                      <a:pt x="2305" y="3209"/>
                    </a:lnTo>
                    <a:lnTo>
                      <a:pt x="2322" y="3253"/>
                    </a:lnTo>
                    <a:lnTo>
                      <a:pt x="2339" y="3298"/>
                    </a:lnTo>
                    <a:lnTo>
                      <a:pt x="2357" y="3341"/>
                    </a:lnTo>
                    <a:lnTo>
                      <a:pt x="2376" y="3383"/>
                    </a:lnTo>
                    <a:lnTo>
                      <a:pt x="2396" y="3425"/>
                    </a:lnTo>
                    <a:lnTo>
                      <a:pt x="2416" y="3468"/>
                    </a:lnTo>
                    <a:lnTo>
                      <a:pt x="2438" y="3509"/>
                    </a:lnTo>
                    <a:lnTo>
                      <a:pt x="2461" y="3549"/>
                    </a:lnTo>
                    <a:lnTo>
                      <a:pt x="2484" y="3590"/>
                    </a:lnTo>
                    <a:lnTo>
                      <a:pt x="2508" y="3630"/>
                    </a:lnTo>
                    <a:lnTo>
                      <a:pt x="2533" y="3669"/>
                    </a:lnTo>
                    <a:lnTo>
                      <a:pt x="2559" y="3707"/>
                    </a:lnTo>
                    <a:lnTo>
                      <a:pt x="2586" y="3746"/>
                    </a:lnTo>
                    <a:lnTo>
                      <a:pt x="2613" y="3783"/>
                    </a:lnTo>
                    <a:lnTo>
                      <a:pt x="2641" y="3819"/>
                    </a:lnTo>
                    <a:lnTo>
                      <a:pt x="2670" y="3855"/>
                    </a:lnTo>
                    <a:lnTo>
                      <a:pt x="2701" y="3891"/>
                    </a:lnTo>
                    <a:lnTo>
                      <a:pt x="2631" y="3869"/>
                    </a:lnTo>
                    <a:lnTo>
                      <a:pt x="2561" y="3846"/>
                    </a:lnTo>
                    <a:lnTo>
                      <a:pt x="2492" y="3822"/>
                    </a:lnTo>
                    <a:lnTo>
                      <a:pt x="2423" y="3798"/>
                    </a:lnTo>
                    <a:lnTo>
                      <a:pt x="2355" y="3773"/>
                    </a:lnTo>
                    <a:lnTo>
                      <a:pt x="2286" y="3747"/>
                    </a:lnTo>
                    <a:lnTo>
                      <a:pt x="2219" y="3720"/>
                    </a:lnTo>
                    <a:lnTo>
                      <a:pt x="2151" y="3693"/>
                    </a:lnTo>
                    <a:lnTo>
                      <a:pt x="2085" y="3665"/>
                    </a:lnTo>
                    <a:lnTo>
                      <a:pt x="2017" y="3636"/>
                    </a:lnTo>
                    <a:lnTo>
                      <a:pt x="1951" y="3607"/>
                    </a:lnTo>
                    <a:lnTo>
                      <a:pt x="1885" y="3576"/>
                    </a:lnTo>
                    <a:lnTo>
                      <a:pt x="1820" y="3545"/>
                    </a:lnTo>
                    <a:lnTo>
                      <a:pt x="1754" y="3514"/>
                    </a:lnTo>
                    <a:lnTo>
                      <a:pt x="1690" y="3482"/>
                    </a:lnTo>
                    <a:lnTo>
                      <a:pt x="1625" y="3449"/>
                    </a:lnTo>
                    <a:lnTo>
                      <a:pt x="1561" y="3415"/>
                    </a:lnTo>
                    <a:lnTo>
                      <a:pt x="1497" y="3382"/>
                    </a:lnTo>
                    <a:lnTo>
                      <a:pt x="1434" y="3347"/>
                    </a:lnTo>
                    <a:lnTo>
                      <a:pt x="1371" y="3312"/>
                    </a:lnTo>
                    <a:lnTo>
                      <a:pt x="1309" y="3276"/>
                    </a:lnTo>
                    <a:lnTo>
                      <a:pt x="1247" y="3240"/>
                    </a:lnTo>
                    <a:lnTo>
                      <a:pt x="1186" y="3204"/>
                    </a:lnTo>
                    <a:lnTo>
                      <a:pt x="1124" y="3167"/>
                    </a:lnTo>
                    <a:lnTo>
                      <a:pt x="1064" y="3128"/>
                    </a:lnTo>
                    <a:lnTo>
                      <a:pt x="1004" y="3090"/>
                    </a:lnTo>
                    <a:lnTo>
                      <a:pt x="945" y="3052"/>
                    </a:lnTo>
                    <a:lnTo>
                      <a:pt x="885" y="3013"/>
                    </a:lnTo>
                    <a:lnTo>
                      <a:pt x="828" y="2973"/>
                    </a:lnTo>
                    <a:lnTo>
                      <a:pt x="769" y="2933"/>
                    </a:lnTo>
                    <a:lnTo>
                      <a:pt x="712" y="2893"/>
                    </a:lnTo>
                    <a:lnTo>
                      <a:pt x="655" y="2852"/>
                    </a:lnTo>
                    <a:close/>
                    <a:moveTo>
                      <a:pt x="6085" y="1264"/>
                    </a:moveTo>
                    <a:lnTo>
                      <a:pt x="6160" y="1298"/>
                    </a:lnTo>
                    <a:lnTo>
                      <a:pt x="6234" y="1333"/>
                    </a:lnTo>
                    <a:lnTo>
                      <a:pt x="6307" y="1369"/>
                    </a:lnTo>
                    <a:lnTo>
                      <a:pt x="6380" y="1407"/>
                    </a:lnTo>
                    <a:lnTo>
                      <a:pt x="6452" y="1446"/>
                    </a:lnTo>
                    <a:lnTo>
                      <a:pt x="6525" y="1485"/>
                    </a:lnTo>
                    <a:lnTo>
                      <a:pt x="6596" y="1526"/>
                    </a:lnTo>
                    <a:lnTo>
                      <a:pt x="6668" y="1568"/>
                    </a:lnTo>
                    <a:lnTo>
                      <a:pt x="6740" y="1611"/>
                    </a:lnTo>
                    <a:lnTo>
                      <a:pt x="6810" y="1654"/>
                    </a:lnTo>
                    <a:lnTo>
                      <a:pt x="6880" y="1700"/>
                    </a:lnTo>
                    <a:lnTo>
                      <a:pt x="6949" y="1745"/>
                    </a:lnTo>
                    <a:lnTo>
                      <a:pt x="7019" y="1791"/>
                    </a:lnTo>
                    <a:lnTo>
                      <a:pt x="7087" y="1839"/>
                    </a:lnTo>
                    <a:lnTo>
                      <a:pt x="7156" y="1887"/>
                    </a:lnTo>
                    <a:lnTo>
                      <a:pt x="7223" y="1936"/>
                    </a:lnTo>
                    <a:lnTo>
                      <a:pt x="7291" y="1986"/>
                    </a:lnTo>
                    <a:lnTo>
                      <a:pt x="7358" y="2037"/>
                    </a:lnTo>
                    <a:lnTo>
                      <a:pt x="7423" y="2088"/>
                    </a:lnTo>
                    <a:lnTo>
                      <a:pt x="7489" y="2140"/>
                    </a:lnTo>
                    <a:lnTo>
                      <a:pt x="7554" y="2193"/>
                    </a:lnTo>
                    <a:lnTo>
                      <a:pt x="7618" y="2246"/>
                    </a:lnTo>
                    <a:lnTo>
                      <a:pt x="7681" y="2301"/>
                    </a:lnTo>
                    <a:lnTo>
                      <a:pt x="7745" y="2355"/>
                    </a:lnTo>
                    <a:lnTo>
                      <a:pt x="7807" y="2410"/>
                    </a:lnTo>
                    <a:lnTo>
                      <a:pt x="7869" y="2467"/>
                    </a:lnTo>
                    <a:lnTo>
                      <a:pt x="7929" y="2523"/>
                    </a:lnTo>
                    <a:lnTo>
                      <a:pt x="7990" y="2581"/>
                    </a:lnTo>
                    <a:lnTo>
                      <a:pt x="8049" y="2638"/>
                    </a:lnTo>
                    <a:lnTo>
                      <a:pt x="8108" y="2695"/>
                    </a:lnTo>
                    <a:lnTo>
                      <a:pt x="8166" y="2754"/>
                    </a:lnTo>
                    <a:lnTo>
                      <a:pt x="8223" y="2813"/>
                    </a:lnTo>
                    <a:lnTo>
                      <a:pt x="8160" y="2859"/>
                    </a:lnTo>
                    <a:lnTo>
                      <a:pt x="8094" y="2903"/>
                    </a:lnTo>
                    <a:lnTo>
                      <a:pt x="8029" y="2946"/>
                    </a:lnTo>
                    <a:lnTo>
                      <a:pt x="7963" y="2989"/>
                    </a:lnTo>
                    <a:lnTo>
                      <a:pt x="7897" y="3032"/>
                    </a:lnTo>
                    <a:lnTo>
                      <a:pt x="7830" y="3074"/>
                    </a:lnTo>
                    <a:lnTo>
                      <a:pt x="7763" y="3114"/>
                    </a:lnTo>
                    <a:lnTo>
                      <a:pt x="7694" y="3156"/>
                    </a:lnTo>
                    <a:lnTo>
                      <a:pt x="7626" y="3195"/>
                    </a:lnTo>
                    <a:lnTo>
                      <a:pt x="7557" y="3234"/>
                    </a:lnTo>
                    <a:lnTo>
                      <a:pt x="7488" y="3272"/>
                    </a:lnTo>
                    <a:lnTo>
                      <a:pt x="7418" y="3310"/>
                    </a:lnTo>
                    <a:lnTo>
                      <a:pt x="7348" y="3347"/>
                    </a:lnTo>
                    <a:lnTo>
                      <a:pt x="7278" y="3383"/>
                    </a:lnTo>
                    <a:lnTo>
                      <a:pt x="7206" y="3418"/>
                    </a:lnTo>
                    <a:lnTo>
                      <a:pt x="7136" y="3453"/>
                    </a:lnTo>
                    <a:lnTo>
                      <a:pt x="7064" y="3487"/>
                    </a:lnTo>
                    <a:lnTo>
                      <a:pt x="6992" y="3520"/>
                    </a:lnTo>
                    <a:lnTo>
                      <a:pt x="6919" y="3552"/>
                    </a:lnTo>
                    <a:lnTo>
                      <a:pt x="6846" y="3583"/>
                    </a:lnTo>
                    <a:lnTo>
                      <a:pt x="6774" y="3615"/>
                    </a:lnTo>
                    <a:lnTo>
                      <a:pt x="6700" y="3645"/>
                    </a:lnTo>
                    <a:lnTo>
                      <a:pt x="6628" y="3674"/>
                    </a:lnTo>
                    <a:lnTo>
                      <a:pt x="6554" y="3702"/>
                    </a:lnTo>
                    <a:lnTo>
                      <a:pt x="6480" y="3729"/>
                    </a:lnTo>
                    <a:lnTo>
                      <a:pt x="6406" y="3757"/>
                    </a:lnTo>
                    <a:lnTo>
                      <a:pt x="6331" y="3782"/>
                    </a:lnTo>
                    <a:lnTo>
                      <a:pt x="6257" y="3807"/>
                    </a:lnTo>
                    <a:lnTo>
                      <a:pt x="6182" y="3831"/>
                    </a:lnTo>
                    <a:lnTo>
                      <a:pt x="6107" y="3855"/>
                    </a:lnTo>
                    <a:lnTo>
                      <a:pt x="6032" y="3877"/>
                    </a:lnTo>
                    <a:lnTo>
                      <a:pt x="5956" y="3899"/>
                    </a:lnTo>
                    <a:lnTo>
                      <a:pt x="5987" y="3863"/>
                    </a:lnTo>
                    <a:lnTo>
                      <a:pt x="6016" y="3827"/>
                    </a:lnTo>
                    <a:lnTo>
                      <a:pt x="6045" y="3791"/>
                    </a:lnTo>
                    <a:lnTo>
                      <a:pt x="6072" y="3753"/>
                    </a:lnTo>
                    <a:lnTo>
                      <a:pt x="6100" y="3714"/>
                    </a:lnTo>
                    <a:lnTo>
                      <a:pt x="6126" y="3676"/>
                    </a:lnTo>
                    <a:lnTo>
                      <a:pt x="6151" y="3637"/>
                    </a:lnTo>
                    <a:lnTo>
                      <a:pt x="6176" y="3597"/>
                    </a:lnTo>
                    <a:lnTo>
                      <a:pt x="6199" y="3556"/>
                    </a:lnTo>
                    <a:lnTo>
                      <a:pt x="6223" y="3515"/>
                    </a:lnTo>
                    <a:lnTo>
                      <a:pt x="6244" y="3474"/>
                    </a:lnTo>
                    <a:lnTo>
                      <a:pt x="6265" y="3431"/>
                    </a:lnTo>
                    <a:lnTo>
                      <a:pt x="6285" y="3389"/>
                    </a:lnTo>
                    <a:lnTo>
                      <a:pt x="6304" y="3346"/>
                    </a:lnTo>
                    <a:lnTo>
                      <a:pt x="6323" y="3303"/>
                    </a:lnTo>
                    <a:lnTo>
                      <a:pt x="6340" y="3258"/>
                    </a:lnTo>
                    <a:lnTo>
                      <a:pt x="6357" y="3214"/>
                    </a:lnTo>
                    <a:lnTo>
                      <a:pt x="6372" y="3169"/>
                    </a:lnTo>
                    <a:lnTo>
                      <a:pt x="6387" y="3123"/>
                    </a:lnTo>
                    <a:lnTo>
                      <a:pt x="6400" y="3078"/>
                    </a:lnTo>
                    <a:lnTo>
                      <a:pt x="6412" y="3032"/>
                    </a:lnTo>
                    <a:lnTo>
                      <a:pt x="6424" y="2985"/>
                    </a:lnTo>
                    <a:lnTo>
                      <a:pt x="6434" y="2938"/>
                    </a:lnTo>
                    <a:lnTo>
                      <a:pt x="6443" y="2891"/>
                    </a:lnTo>
                    <a:lnTo>
                      <a:pt x="6452" y="2842"/>
                    </a:lnTo>
                    <a:lnTo>
                      <a:pt x="6459" y="2795"/>
                    </a:lnTo>
                    <a:lnTo>
                      <a:pt x="6465" y="2746"/>
                    </a:lnTo>
                    <a:lnTo>
                      <a:pt x="6470" y="2697"/>
                    </a:lnTo>
                    <a:lnTo>
                      <a:pt x="6475" y="2648"/>
                    </a:lnTo>
                    <a:lnTo>
                      <a:pt x="6478" y="2599"/>
                    </a:lnTo>
                    <a:lnTo>
                      <a:pt x="6479" y="2549"/>
                    </a:lnTo>
                    <a:lnTo>
                      <a:pt x="6480" y="2499"/>
                    </a:lnTo>
                    <a:lnTo>
                      <a:pt x="6480" y="2457"/>
                    </a:lnTo>
                    <a:lnTo>
                      <a:pt x="6478" y="2414"/>
                    </a:lnTo>
                    <a:lnTo>
                      <a:pt x="6476" y="2371"/>
                    </a:lnTo>
                    <a:lnTo>
                      <a:pt x="6473" y="2329"/>
                    </a:lnTo>
                    <a:lnTo>
                      <a:pt x="6468" y="2287"/>
                    </a:lnTo>
                    <a:lnTo>
                      <a:pt x="6464" y="2244"/>
                    </a:lnTo>
                    <a:lnTo>
                      <a:pt x="6459" y="2203"/>
                    </a:lnTo>
                    <a:lnTo>
                      <a:pt x="6452" y="2162"/>
                    </a:lnTo>
                    <a:lnTo>
                      <a:pt x="6446" y="2121"/>
                    </a:lnTo>
                    <a:lnTo>
                      <a:pt x="6438" y="2079"/>
                    </a:lnTo>
                    <a:lnTo>
                      <a:pt x="6429" y="2039"/>
                    </a:lnTo>
                    <a:lnTo>
                      <a:pt x="6420" y="1999"/>
                    </a:lnTo>
                    <a:lnTo>
                      <a:pt x="6410" y="1958"/>
                    </a:lnTo>
                    <a:lnTo>
                      <a:pt x="6399" y="1919"/>
                    </a:lnTo>
                    <a:lnTo>
                      <a:pt x="6388" y="1880"/>
                    </a:lnTo>
                    <a:lnTo>
                      <a:pt x="6376" y="1841"/>
                    </a:lnTo>
                    <a:lnTo>
                      <a:pt x="6363" y="1801"/>
                    </a:lnTo>
                    <a:lnTo>
                      <a:pt x="6349" y="1763"/>
                    </a:lnTo>
                    <a:lnTo>
                      <a:pt x="6334" y="1725"/>
                    </a:lnTo>
                    <a:lnTo>
                      <a:pt x="6319" y="1688"/>
                    </a:lnTo>
                    <a:lnTo>
                      <a:pt x="6303" y="1649"/>
                    </a:lnTo>
                    <a:lnTo>
                      <a:pt x="6287" y="1613"/>
                    </a:lnTo>
                    <a:lnTo>
                      <a:pt x="6270" y="1576"/>
                    </a:lnTo>
                    <a:lnTo>
                      <a:pt x="6252" y="1540"/>
                    </a:lnTo>
                    <a:lnTo>
                      <a:pt x="6233" y="1503"/>
                    </a:lnTo>
                    <a:lnTo>
                      <a:pt x="6213" y="1468"/>
                    </a:lnTo>
                    <a:lnTo>
                      <a:pt x="6194" y="1433"/>
                    </a:lnTo>
                    <a:lnTo>
                      <a:pt x="6174" y="1399"/>
                    </a:lnTo>
                    <a:lnTo>
                      <a:pt x="6153" y="1364"/>
                    </a:lnTo>
                    <a:lnTo>
                      <a:pt x="6131" y="1330"/>
                    </a:lnTo>
                    <a:lnTo>
                      <a:pt x="6109" y="1297"/>
                    </a:lnTo>
                    <a:lnTo>
                      <a:pt x="6085" y="1264"/>
                    </a:lnTo>
                    <a:close/>
                    <a:moveTo>
                      <a:pt x="69" y="2852"/>
                    </a:moveTo>
                    <a:lnTo>
                      <a:pt x="154" y="2693"/>
                    </a:lnTo>
                    <a:lnTo>
                      <a:pt x="242" y="2538"/>
                    </a:lnTo>
                    <a:lnTo>
                      <a:pt x="333" y="2386"/>
                    </a:lnTo>
                    <a:lnTo>
                      <a:pt x="428" y="2238"/>
                    </a:lnTo>
                    <a:lnTo>
                      <a:pt x="524" y="2094"/>
                    </a:lnTo>
                    <a:lnTo>
                      <a:pt x="624" y="1953"/>
                    </a:lnTo>
                    <a:lnTo>
                      <a:pt x="726" y="1816"/>
                    </a:lnTo>
                    <a:lnTo>
                      <a:pt x="833" y="1685"/>
                    </a:lnTo>
                    <a:lnTo>
                      <a:pt x="942" y="1556"/>
                    </a:lnTo>
                    <a:lnTo>
                      <a:pt x="1054" y="1432"/>
                    </a:lnTo>
                    <a:lnTo>
                      <a:pt x="1168" y="1312"/>
                    </a:lnTo>
                    <a:lnTo>
                      <a:pt x="1287" y="1196"/>
                    </a:lnTo>
                    <a:lnTo>
                      <a:pt x="1409" y="1085"/>
                    </a:lnTo>
                    <a:lnTo>
                      <a:pt x="1534" y="980"/>
                    </a:lnTo>
                    <a:lnTo>
                      <a:pt x="1663" y="878"/>
                    </a:lnTo>
                    <a:lnTo>
                      <a:pt x="1795" y="782"/>
                    </a:lnTo>
                    <a:lnTo>
                      <a:pt x="1931" y="691"/>
                    </a:lnTo>
                    <a:lnTo>
                      <a:pt x="2071" y="604"/>
                    </a:lnTo>
                    <a:lnTo>
                      <a:pt x="2214" y="524"/>
                    </a:lnTo>
                    <a:lnTo>
                      <a:pt x="2361" y="448"/>
                    </a:lnTo>
                    <a:lnTo>
                      <a:pt x="2511" y="379"/>
                    </a:lnTo>
                    <a:lnTo>
                      <a:pt x="2665" y="313"/>
                    </a:lnTo>
                    <a:lnTo>
                      <a:pt x="2824" y="255"/>
                    </a:lnTo>
                    <a:lnTo>
                      <a:pt x="2986" y="201"/>
                    </a:lnTo>
                    <a:lnTo>
                      <a:pt x="3152" y="155"/>
                    </a:lnTo>
                    <a:lnTo>
                      <a:pt x="3323" y="114"/>
                    </a:lnTo>
                    <a:lnTo>
                      <a:pt x="3496" y="79"/>
                    </a:lnTo>
                    <a:lnTo>
                      <a:pt x="3674" y="50"/>
                    </a:lnTo>
                    <a:lnTo>
                      <a:pt x="3857" y="28"/>
                    </a:lnTo>
                    <a:lnTo>
                      <a:pt x="4043" y="12"/>
                    </a:lnTo>
                    <a:lnTo>
                      <a:pt x="4235" y="3"/>
                    </a:lnTo>
                    <a:lnTo>
                      <a:pt x="4430" y="0"/>
                    </a:lnTo>
                    <a:lnTo>
                      <a:pt x="4625" y="4"/>
                    </a:lnTo>
                    <a:lnTo>
                      <a:pt x="4816" y="15"/>
                    </a:lnTo>
                    <a:lnTo>
                      <a:pt x="5004" y="32"/>
                    </a:lnTo>
                    <a:lnTo>
                      <a:pt x="5187" y="55"/>
                    </a:lnTo>
                    <a:lnTo>
                      <a:pt x="5366" y="86"/>
                    </a:lnTo>
                    <a:lnTo>
                      <a:pt x="5541" y="121"/>
                    </a:lnTo>
                    <a:lnTo>
                      <a:pt x="5712" y="162"/>
                    </a:lnTo>
                    <a:lnTo>
                      <a:pt x="5880" y="211"/>
                    </a:lnTo>
                    <a:lnTo>
                      <a:pt x="6042" y="263"/>
                    </a:lnTo>
                    <a:lnTo>
                      <a:pt x="6201" y="321"/>
                    </a:lnTo>
                    <a:lnTo>
                      <a:pt x="6357" y="386"/>
                    </a:lnTo>
                    <a:lnTo>
                      <a:pt x="6507" y="455"/>
                    </a:lnTo>
                    <a:lnTo>
                      <a:pt x="6654" y="530"/>
                    </a:lnTo>
                    <a:lnTo>
                      <a:pt x="6797" y="608"/>
                    </a:lnTo>
                    <a:lnTo>
                      <a:pt x="6936" y="693"/>
                    </a:lnTo>
                    <a:lnTo>
                      <a:pt x="7071" y="781"/>
                    </a:lnTo>
                    <a:lnTo>
                      <a:pt x="7202" y="875"/>
                    </a:lnTo>
                    <a:lnTo>
                      <a:pt x="7329" y="973"/>
                    </a:lnTo>
                    <a:lnTo>
                      <a:pt x="7452" y="1075"/>
                    </a:lnTo>
                    <a:lnTo>
                      <a:pt x="7571" y="1181"/>
                    </a:lnTo>
                    <a:lnTo>
                      <a:pt x="7686" y="1292"/>
                    </a:lnTo>
                    <a:lnTo>
                      <a:pt x="7797" y="1407"/>
                    </a:lnTo>
                    <a:lnTo>
                      <a:pt x="7905" y="1524"/>
                    </a:lnTo>
                    <a:lnTo>
                      <a:pt x="8008" y="1646"/>
                    </a:lnTo>
                    <a:lnTo>
                      <a:pt x="8107" y="1771"/>
                    </a:lnTo>
                    <a:lnTo>
                      <a:pt x="8202" y="1900"/>
                    </a:lnTo>
                    <a:lnTo>
                      <a:pt x="8294" y="2032"/>
                    </a:lnTo>
                    <a:lnTo>
                      <a:pt x="8382" y="2167"/>
                    </a:lnTo>
                    <a:lnTo>
                      <a:pt x="8465" y="2305"/>
                    </a:lnTo>
                    <a:lnTo>
                      <a:pt x="8545" y="2446"/>
                    </a:lnTo>
                    <a:lnTo>
                      <a:pt x="8622" y="2589"/>
                    </a:lnTo>
                    <a:lnTo>
                      <a:pt x="8693" y="2735"/>
                    </a:lnTo>
                    <a:lnTo>
                      <a:pt x="8709" y="2770"/>
                    </a:lnTo>
                    <a:lnTo>
                      <a:pt x="8724" y="2804"/>
                    </a:lnTo>
                    <a:lnTo>
                      <a:pt x="8736" y="2837"/>
                    </a:lnTo>
                    <a:lnTo>
                      <a:pt x="8749" y="2870"/>
                    </a:lnTo>
                    <a:lnTo>
                      <a:pt x="8758" y="2901"/>
                    </a:lnTo>
                    <a:lnTo>
                      <a:pt x="8766" y="2931"/>
                    </a:lnTo>
                    <a:lnTo>
                      <a:pt x="8773" y="2960"/>
                    </a:lnTo>
                    <a:lnTo>
                      <a:pt x="8778" y="2987"/>
                    </a:lnTo>
                    <a:lnTo>
                      <a:pt x="8781" y="3015"/>
                    </a:lnTo>
                    <a:lnTo>
                      <a:pt x="8784" y="3040"/>
                    </a:lnTo>
                    <a:lnTo>
                      <a:pt x="8784" y="3064"/>
                    </a:lnTo>
                    <a:lnTo>
                      <a:pt x="8783" y="3087"/>
                    </a:lnTo>
                    <a:lnTo>
                      <a:pt x="8781" y="3108"/>
                    </a:lnTo>
                    <a:lnTo>
                      <a:pt x="8778" y="3129"/>
                    </a:lnTo>
                    <a:lnTo>
                      <a:pt x="8773" y="3149"/>
                    </a:lnTo>
                    <a:lnTo>
                      <a:pt x="8767" y="3166"/>
                    </a:lnTo>
                    <a:lnTo>
                      <a:pt x="8759" y="3183"/>
                    </a:lnTo>
                    <a:lnTo>
                      <a:pt x="8750" y="3198"/>
                    </a:lnTo>
                    <a:lnTo>
                      <a:pt x="8740" y="3212"/>
                    </a:lnTo>
                    <a:lnTo>
                      <a:pt x="8727" y="3225"/>
                    </a:lnTo>
                    <a:lnTo>
                      <a:pt x="8715" y="3236"/>
                    </a:lnTo>
                    <a:lnTo>
                      <a:pt x="8701" y="3246"/>
                    </a:lnTo>
                    <a:lnTo>
                      <a:pt x="8686" y="3254"/>
                    </a:lnTo>
                    <a:lnTo>
                      <a:pt x="8669" y="3261"/>
                    </a:lnTo>
                    <a:lnTo>
                      <a:pt x="8652" y="3266"/>
                    </a:lnTo>
                    <a:lnTo>
                      <a:pt x="8633" y="3270"/>
                    </a:lnTo>
                    <a:lnTo>
                      <a:pt x="8612" y="3273"/>
                    </a:lnTo>
                    <a:lnTo>
                      <a:pt x="8592" y="3274"/>
                    </a:lnTo>
                    <a:lnTo>
                      <a:pt x="8570" y="3273"/>
                    </a:lnTo>
                    <a:lnTo>
                      <a:pt x="8547" y="3271"/>
                    </a:lnTo>
                    <a:lnTo>
                      <a:pt x="8523" y="3267"/>
                    </a:lnTo>
                    <a:lnTo>
                      <a:pt x="8498" y="3262"/>
                    </a:lnTo>
                    <a:lnTo>
                      <a:pt x="8393" y="3360"/>
                    </a:lnTo>
                    <a:lnTo>
                      <a:pt x="8287" y="3455"/>
                    </a:lnTo>
                    <a:lnTo>
                      <a:pt x="8181" y="3547"/>
                    </a:lnTo>
                    <a:lnTo>
                      <a:pt x="8075" y="3638"/>
                    </a:lnTo>
                    <a:lnTo>
                      <a:pt x="7967" y="3726"/>
                    </a:lnTo>
                    <a:lnTo>
                      <a:pt x="7861" y="3813"/>
                    </a:lnTo>
                    <a:lnTo>
                      <a:pt x="7752" y="3896"/>
                    </a:lnTo>
                    <a:lnTo>
                      <a:pt x="7642" y="3977"/>
                    </a:lnTo>
                    <a:lnTo>
                      <a:pt x="7531" y="4056"/>
                    </a:lnTo>
                    <a:lnTo>
                      <a:pt x="7419" y="4131"/>
                    </a:lnTo>
                    <a:lnTo>
                      <a:pt x="7305" y="4205"/>
                    </a:lnTo>
                    <a:lnTo>
                      <a:pt x="7190" y="4274"/>
                    </a:lnTo>
                    <a:lnTo>
                      <a:pt x="7074" y="4342"/>
                    </a:lnTo>
                    <a:lnTo>
                      <a:pt x="6955" y="4406"/>
                    </a:lnTo>
                    <a:lnTo>
                      <a:pt x="6835" y="4468"/>
                    </a:lnTo>
                    <a:lnTo>
                      <a:pt x="6712" y="4527"/>
                    </a:lnTo>
                    <a:lnTo>
                      <a:pt x="6588" y="4582"/>
                    </a:lnTo>
                    <a:lnTo>
                      <a:pt x="6461" y="4635"/>
                    </a:lnTo>
                    <a:lnTo>
                      <a:pt x="6332" y="4684"/>
                    </a:lnTo>
                    <a:lnTo>
                      <a:pt x="6200" y="4729"/>
                    </a:lnTo>
                    <a:lnTo>
                      <a:pt x="6065" y="4773"/>
                    </a:lnTo>
                    <a:lnTo>
                      <a:pt x="5928" y="4811"/>
                    </a:lnTo>
                    <a:lnTo>
                      <a:pt x="5788" y="4847"/>
                    </a:lnTo>
                    <a:lnTo>
                      <a:pt x="5645" y="4879"/>
                    </a:lnTo>
                    <a:lnTo>
                      <a:pt x="5498" y="4907"/>
                    </a:lnTo>
                    <a:lnTo>
                      <a:pt x="5348" y="4933"/>
                    </a:lnTo>
                    <a:lnTo>
                      <a:pt x="5194" y="4954"/>
                    </a:lnTo>
                    <a:lnTo>
                      <a:pt x="5037" y="4971"/>
                    </a:lnTo>
                    <a:lnTo>
                      <a:pt x="4877" y="4984"/>
                    </a:lnTo>
                    <a:lnTo>
                      <a:pt x="4713" y="4994"/>
                    </a:lnTo>
                    <a:lnTo>
                      <a:pt x="4544" y="4999"/>
                    </a:lnTo>
                    <a:lnTo>
                      <a:pt x="4371" y="5001"/>
                    </a:lnTo>
                    <a:lnTo>
                      <a:pt x="4197" y="4998"/>
                    </a:lnTo>
                    <a:lnTo>
                      <a:pt x="4028" y="4991"/>
                    </a:lnTo>
                    <a:lnTo>
                      <a:pt x="3861" y="4980"/>
                    </a:lnTo>
                    <a:lnTo>
                      <a:pt x="3696" y="4964"/>
                    </a:lnTo>
                    <a:lnTo>
                      <a:pt x="3535" y="4945"/>
                    </a:lnTo>
                    <a:lnTo>
                      <a:pt x="3377" y="4922"/>
                    </a:lnTo>
                    <a:lnTo>
                      <a:pt x="3222" y="4894"/>
                    </a:lnTo>
                    <a:lnTo>
                      <a:pt x="3070" y="4863"/>
                    </a:lnTo>
                    <a:lnTo>
                      <a:pt x="2921" y="4829"/>
                    </a:lnTo>
                    <a:lnTo>
                      <a:pt x="2775" y="4792"/>
                    </a:lnTo>
                    <a:lnTo>
                      <a:pt x="2632" y="4750"/>
                    </a:lnTo>
                    <a:lnTo>
                      <a:pt x="2492" y="4706"/>
                    </a:lnTo>
                    <a:lnTo>
                      <a:pt x="2356" y="4660"/>
                    </a:lnTo>
                    <a:lnTo>
                      <a:pt x="2222" y="4609"/>
                    </a:lnTo>
                    <a:lnTo>
                      <a:pt x="2091" y="4556"/>
                    </a:lnTo>
                    <a:lnTo>
                      <a:pt x="1964" y="4501"/>
                    </a:lnTo>
                    <a:lnTo>
                      <a:pt x="1839" y="4442"/>
                    </a:lnTo>
                    <a:lnTo>
                      <a:pt x="1718" y="4382"/>
                    </a:lnTo>
                    <a:lnTo>
                      <a:pt x="1599" y="4318"/>
                    </a:lnTo>
                    <a:lnTo>
                      <a:pt x="1484" y="4254"/>
                    </a:lnTo>
                    <a:lnTo>
                      <a:pt x="1372" y="4187"/>
                    </a:lnTo>
                    <a:lnTo>
                      <a:pt x="1262" y="4117"/>
                    </a:lnTo>
                    <a:lnTo>
                      <a:pt x="1156" y="4046"/>
                    </a:lnTo>
                    <a:lnTo>
                      <a:pt x="1054" y="3973"/>
                    </a:lnTo>
                    <a:lnTo>
                      <a:pt x="954" y="3899"/>
                    </a:lnTo>
                    <a:lnTo>
                      <a:pt x="857" y="3822"/>
                    </a:lnTo>
                    <a:lnTo>
                      <a:pt x="763" y="3745"/>
                    </a:lnTo>
                    <a:lnTo>
                      <a:pt x="673" y="3666"/>
                    </a:lnTo>
                    <a:lnTo>
                      <a:pt x="586" y="3585"/>
                    </a:lnTo>
                    <a:lnTo>
                      <a:pt x="501" y="3505"/>
                    </a:lnTo>
                    <a:lnTo>
                      <a:pt x="420" y="3423"/>
                    </a:lnTo>
                    <a:lnTo>
                      <a:pt x="343" y="3341"/>
                    </a:lnTo>
                    <a:lnTo>
                      <a:pt x="326" y="3348"/>
                    </a:lnTo>
                    <a:lnTo>
                      <a:pt x="310" y="3354"/>
                    </a:lnTo>
                    <a:lnTo>
                      <a:pt x="291" y="3359"/>
                    </a:lnTo>
                    <a:lnTo>
                      <a:pt x="273" y="3362"/>
                    </a:lnTo>
                    <a:lnTo>
                      <a:pt x="255" y="3363"/>
                    </a:lnTo>
                    <a:lnTo>
                      <a:pt x="236" y="3363"/>
                    </a:lnTo>
                    <a:lnTo>
                      <a:pt x="218" y="3362"/>
                    </a:lnTo>
                    <a:lnTo>
                      <a:pt x="199" y="3358"/>
                    </a:lnTo>
                    <a:lnTo>
                      <a:pt x="181" y="3354"/>
                    </a:lnTo>
                    <a:lnTo>
                      <a:pt x="161" y="3348"/>
                    </a:lnTo>
                    <a:lnTo>
                      <a:pt x="144" y="3340"/>
                    </a:lnTo>
                    <a:lnTo>
                      <a:pt x="126" y="3331"/>
                    </a:lnTo>
                    <a:lnTo>
                      <a:pt x="110" y="3320"/>
                    </a:lnTo>
                    <a:lnTo>
                      <a:pt x="94" y="3308"/>
                    </a:lnTo>
                    <a:lnTo>
                      <a:pt x="78" y="3295"/>
                    </a:lnTo>
                    <a:lnTo>
                      <a:pt x="64" y="3279"/>
                    </a:lnTo>
                    <a:lnTo>
                      <a:pt x="51" y="3263"/>
                    </a:lnTo>
                    <a:lnTo>
                      <a:pt x="38" y="3245"/>
                    </a:lnTo>
                    <a:lnTo>
                      <a:pt x="28" y="3226"/>
                    </a:lnTo>
                    <a:lnTo>
                      <a:pt x="19" y="3205"/>
                    </a:lnTo>
                    <a:lnTo>
                      <a:pt x="11" y="3183"/>
                    </a:lnTo>
                    <a:lnTo>
                      <a:pt x="6" y="3160"/>
                    </a:lnTo>
                    <a:lnTo>
                      <a:pt x="2" y="3135"/>
                    </a:lnTo>
                    <a:lnTo>
                      <a:pt x="0" y="3108"/>
                    </a:lnTo>
                    <a:lnTo>
                      <a:pt x="0" y="3081"/>
                    </a:lnTo>
                    <a:lnTo>
                      <a:pt x="2" y="3053"/>
                    </a:lnTo>
                    <a:lnTo>
                      <a:pt x="6" y="3023"/>
                    </a:lnTo>
                    <a:lnTo>
                      <a:pt x="13" y="2990"/>
                    </a:lnTo>
                    <a:lnTo>
                      <a:pt x="23" y="2958"/>
                    </a:lnTo>
                    <a:lnTo>
                      <a:pt x="35" y="2924"/>
                    </a:lnTo>
                    <a:lnTo>
                      <a:pt x="51" y="2889"/>
                    </a:lnTo>
                    <a:lnTo>
                      <a:pt x="69" y="2852"/>
                    </a:lnTo>
                    <a:close/>
                  </a:path>
                </a:pathLst>
              </a:custGeom>
              <a:solidFill>
                <a:srgbClr val="FFFFFF">
                  <a:alpha val="50000"/>
                </a:srgbClr>
              </a:solidFill>
              <a:ln w="9525">
                <a:noFill/>
                <a:round/>
                <a:headEnd/>
                <a:tailEnd/>
              </a:ln>
            </p:spPr>
            <p:txBody>
              <a:bodyPr/>
              <a:lstStyle/>
              <a:p>
                <a:endParaRPr lang="en-US"/>
              </a:p>
            </p:txBody>
          </p:sp>
        </p:grpSp>
        <p:grpSp>
          <p:nvGrpSpPr>
            <p:cNvPr id="6250" name="Group 106"/>
            <p:cNvGrpSpPr>
              <a:grpSpLocks noChangeAspect="1"/>
            </p:cNvGrpSpPr>
            <p:nvPr/>
          </p:nvGrpSpPr>
          <p:grpSpPr bwMode="auto">
            <a:xfrm>
              <a:off x="185" y="1527"/>
              <a:ext cx="553" cy="475"/>
              <a:chOff x="1146" y="1009"/>
              <a:chExt cx="1008" cy="864"/>
            </a:xfrm>
          </p:grpSpPr>
          <p:sp>
            <p:nvSpPr>
              <p:cNvPr id="6242" name="Freeform 98"/>
              <p:cNvSpPr>
                <a:spLocks noChangeAspect="1"/>
              </p:cNvSpPr>
              <p:nvPr/>
            </p:nvSpPr>
            <p:spPr bwMode="auto">
              <a:xfrm>
                <a:off x="1146" y="1009"/>
                <a:ext cx="1008" cy="864"/>
              </a:xfrm>
              <a:custGeom>
                <a:avLst/>
                <a:gdLst/>
                <a:ahLst/>
                <a:cxnLst>
                  <a:cxn ang="0">
                    <a:pos x="0" y="0"/>
                  </a:cxn>
                  <a:cxn ang="0">
                    <a:pos x="4032" y="0"/>
                  </a:cxn>
                  <a:cxn ang="0">
                    <a:pos x="3888" y="147"/>
                  </a:cxn>
                  <a:cxn ang="0">
                    <a:pos x="149" y="3314"/>
                  </a:cxn>
                  <a:cxn ang="0">
                    <a:pos x="0" y="3454"/>
                  </a:cxn>
                  <a:cxn ang="0">
                    <a:pos x="0" y="0"/>
                  </a:cxn>
                </a:cxnLst>
                <a:rect l="0" t="0" r="r" b="b"/>
                <a:pathLst>
                  <a:path w="4032" h="3454">
                    <a:moveTo>
                      <a:pt x="0" y="0"/>
                    </a:moveTo>
                    <a:lnTo>
                      <a:pt x="4032" y="0"/>
                    </a:lnTo>
                    <a:lnTo>
                      <a:pt x="3888" y="147"/>
                    </a:lnTo>
                    <a:lnTo>
                      <a:pt x="149" y="3314"/>
                    </a:lnTo>
                    <a:lnTo>
                      <a:pt x="0" y="3454"/>
                    </a:lnTo>
                    <a:lnTo>
                      <a:pt x="0" y="0"/>
                    </a:lnTo>
                    <a:close/>
                  </a:path>
                </a:pathLst>
              </a:custGeom>
              <a:solidFill>
                <a:srgbClr val="82A99C">
                  <a:alpha val="50000"/>
                </a:srgbClr>
              </a:solidFill>
              <a:ln w="9525">
                <a:noFill/>
                <a:round/>
                <a:headEnd/>
                <a:tailEnd/>
              </a:ln>
            </p:spPr>
            <p:txBody>
              <a:bodyPr/>
              <a:lstStyle/>
              <a:p>
                <a:endParaRPr lang="en-US"/>
              </a:p>
            </p:txBody>
          </p:sp>
          <p:sp>
            <p:nvSpPr>
              <p:cNvPr id="6243" name="Freeform 99"/>
              <p:cNvSpPr>
                <a:spLocks noChangeAspect="1"/>
              </p:cNvSpPr>
              <p:nvPr/>
            </p:nvSpPr>
            <p:spPr bwMode="auto">
              <a:xfrm>
                <a:off x="1146" y="1009"/>
                <a:ext cx="1008" cy="864"/>
              </a:xfrm>
              <a:custGeom>
                <a:avLst/>
                <a:gdLst/>
                <a:ahLst/>
                <a:cxnLst>
                  <a:cxn ang="0">
                    <a:pos x="4032" y="0"/>
                  </a:cxn>
                  <a:cxn ang="0">
                    <a:pos x="4032" y="3454"/>
                  </a:cxn>
                  <a:cxn ang="0">
                    <a:pos x="0" y="3454"/>
                  </a:cxn>
                  <a:cxn ang="0">
                    <a:pos x="149" y="3312"/>
                  </a:cxn>
                  <a:cxn ang="0">
                    <a:pos x="3891" y="146"/>
                  </a:cxn>
                  <a:cxn ang="0">
                    <a:pos x="4032" y="0"/>
                  </a:cxn>
                </a:cxnLst>
                <a:rect l="0" t="0" r="r" b="b"/>
                <a:pathLst>
                  <a:path w="4032" h="3454">
                    <a:moveTo>
                      <a:pt x="4032" y="0"/>
                    </a:moveTo>
                    <a:lnTo>
                      <a:pt x="4032" y="3454"/>
                    </a:lnTo>
                    <a:lnTo>
                      <a:pt x="0" y="3454"/>
                    </a:lnTo>
                    <a:lnTo>
                      <a:pt x="149" y="3312"/>
                    </a:lnTo>
                    <a:lnTo>
                      <a:pt x="3891" y="146"/>
                    </a:lnTo>
                    <a:lnTo>
                      <a:pt x="4032" y="0"/>
                    </a:lnTo>
                    <a:close/>
                  </a:path>
                </a:pathLst>
              </a:custGeom>
              <a:solidFill>
                <a:srgbClr val="162A29">
                  <a:alpha val="50000"/>
                </a:srgbClr>
              </a:solidFill>
              <a:ln w="9525">
                <a:noFill/>
                <a:round/>
                <a:headEnd/>
                <a:tailEnd/>
              </a:ln>
            </p:spPr>
            <p:txBody>
              <a:bodyPr/>
              <a:lstStyle/>
              <a:p>
                <a:endParaRPr lang="en-US"/>
              </a:p>
            </p:txBody>
          </p:sp>
          <p:sp>
            <p:nvSpPr>
              <p:cNvPr id="6244" name="Rectangle 100"/>
              <p:cNvSpPr>
                <a:spLocks noChangeAspect="1" noChangeArrowheads="1"/>
              </p:cNvSpPr>
              <p:nvPr/>
            </p:nvSpPr>
            <p:spPr bwMode="auto">
              <a:xfrm>
                <a:off x="1182" y="1045"/>
                <a:ext cx="936" cy="792"/>
              </a:xfrm>
              <a:prstGeom prst="rect">
                <a:avLst/>
              </a:prstGeom>
              <a:solidFill>
                <a:srgbClr val="275A53">
                  <a:alpha val="50000"/>
                </a:srgbClr>
              </a:solidFill>
              <a:ln w="9525">
                <a:noFill/>
                <a:miter lim="800000"/>
                <a:headEnd/>
                <a:tailEnd/>
              </a:ln>
            </p:spPr>
            <p:txBody>
              <a:bodyPr/>
              <a:lstStyle/>
              <a:p>
                <a:endParaRPr lang="en-US"/>
              </a:p>
            </p:txBody>
          </p:sp>
          <p:sp>
            <p:nvSpPr>
              <p:cNvPr id="6245" name="Freeform 101"/>
              <p:cNvSpPr>
                <a:spLocks noChangeAspect="1" noEditPoints="1"/>
              </p:cNvSpPr>
              <p:nvPr/>
            </p:nvSpPr>
            <p:spPr bwMode="auto">
              <a:xfrm>
                <a:off x="1383" y="1668"/>
                <a:ext cx="116" cy="138"/>
              </a:xfrm>
              <a:custGeom>
                <a:avLst/>
                <a:gdLst/>
                <a:ahLst/>
                <a:cxnLst>
                  <a:cxn ang="0">
                    <a:pos x="283" y="0"/>
                  </a:cxn>
                  <a:cxn ang="0">
                    <a:pos x="327" y="4"/>
                  </a:cxn>
                  <a:cxn ang="0">
                    <a:pos x="363" y="11"/>
                  </a:cxn>
                  <a:cxn ang="0">
                    <a:pos x="396" y="26"/>
                  </a:cxn>
                  <a:cxn ang="0">
                    <a:pos x="422" y="44"/>
                  </a:cxn>
                  <a:cxn ang="0">
                    <a:pos x="441" y="68"/>
                  </a:cxn>
                  <a:cxn ang="0">
                    <a:pos x="455" y="97"/>
                  </a:cxn>
                  <a:cxn ang="0">
                    <a:pos x="464" y="130"/>
                  </a:cxn>
                  <a:cxn ang="0">
                    <a:pos x="467" y="169"/>
                  </a:cxn>
                  <a:cxn ang="0">
                    <a:pos x="464" y="208"/>
                  </a:cxn>
                  <a:cxn ang="0">
                    <a:pos x="455" y="243"/>
                  </a:cxn>
                  <a:cxn ang="0">
                    <a:pos x="438" y="273"/>
                  </a:cxn>
                  <a:cxn ang="0">
                    <a:pos x="418" y="299"/>
                  </a:cxn>
                  <a:cxn ang="0">
                    <a:pos x="389" y="320"/>
                  </a:cxn>
                  <a:cxn ang="0">
                    <a:pos x="354" y="334"/>
                  </a:cxn>
                  <a:cxn ang="0">
                    <a:pos x="313" y="343"/>
                  </a:cxn>
                  <a:cxn ang="0">
                    <a:pos x="265" y="346"/>
                  </a:cxn>
                  <a:cxn ang="0">
                    <a:pos x="171" y="550"/>
                  </a:cxn>
                  <a:cxn ang="0">
                    <a:pos x="0" y="0"/>
                  </a:cxn>
                  <a:cxn ang="0">
                    <a:pos x="213" y="234"/>
                  </a:cxn>
                  <a:cxn ang="0">
                    <a:pos x="254" y="230"/>
                  </a:cxn>
                  <a:cxn ang="0">
                    <a:pos x="270" y="225"/>
                  </a:cxn>
                  <a:cxn ang="0">
                    <a:pos x="282" y="217"/>
                  </a:cxn>
                  <a:cxn ang="0">
                    <a:pos x="291" y="208"/>
                  </a:cxn>
                  <a:cxn ang="0">
                    <a:pos x="297" y="198"/>
                  </a:cxn>
                  <a:cxn ang="0">
                    <a:pos x="301" y="186"/>
                  </a:cxn>
                  <a:cxn ang="0">
                    <a:pos x="302" y="173"/>
                  </a:cxn>
                  <a:cxn ang="0">
                    <a:pos x="297" y="150"/>
                  </a:cxn>
                  <a:cxn ang="0">
                    <a:pos x="284" y="130"/>
                  </a:cxn>
                  <a:cxn ang="0">
                    <a:pos x="274" y="123"/>
                  </a:cxn>
                  <a:cxn ang="0">
                    <a:pos x="260" y="116"/>
                  </a:cxn>
                  <a:cxn ang="0">
                    <a:pos x="241" y="114"/>
                  </a:cxn>
                  <a:cxn ang="0">
                    <a:pos x="219" y="112"/>
                  </a:cxn>
                  <a:cxn ang="0">
                    <a:pos x="171" y="234"/>
                  </a:cxn>
                </a:cxnLst>
                <a:rect l="0" t="0" r="r" b="b"/>
                <a:pathLst>
                  <a:path w="467" h="550">
                    <a:moveTo>
                      <a:pt x="0" y="0"/>
                    </a:moveTo>
                    <a:lnTo>
                      <a:pt x="283" y="0"/>
                    </a:lnTo>
                    <a:lnTo>
                      <a:pt x="305" y="1"/>
                    </a:lnTo>
                    <a:lnTo>
                      <a:pt x="327" y="4"/>
                    </a:lnTo>
                    <a:lnTo>
                      <a:pt x="346" y="6"/>
                    </a:lnTo>
                    <a:lnTo>
                      <a:pt x="363" y="11"/>
                    </a:lnTo>
                    <a:lnTo>
                      <a:pt x="380" y="18"/>
                    </a:lnTo>
                    <a:lnTo>
                      <a:pt x="396" y="26"/>
                    </a:lnTo>
                    <a:lnTo>
                      <a:pt x="409" y="33"/>
                    </a:lnTo>
                    <a:lnTo>
                      <a:pt x="422" y="44"/>
                    </a:lnTo>
                    <a:lnTo>
                      <a:pt x="432" y="55"/>
                    </a:lnTo>
                    <a:lnTo>
                      <a:pt x="441" y="68"/>
                    </a:lnTo>
                    <a:lnTo>
                      <a:pt x="449" y="83"/>
                    </a:lnTo>
                    <a:lnTo>
                      <a:pt x="455" y="97"/>
                    </a:lnTo>
                    <a:lnTo>
                      <a:pt x="461" y="114"/>
                    </a:lnTo>
                    <a:lnTo>
                      <a:pt x="464" y="130"/>
                    </a:lnTo>
                    <a:lnTo>
                      <a:pt x="467" y="150"/>
                    </a:lnTo>
                    <a:lnTo>
                      <a:pt x="467" y="169"/>
                    </a:lnTo>
                    <a:lnTo>
                      <a:pt x="467" y="189"/>
                    </a:lnTo>
                    <a:lnTo>
                      <a:pt x="464" y="208"/>
                    </a:lnTo>
                    <a:lnTo>
                      <a:pt x="461" y="226"/>
                    </a:lnTo>
                    <a:lnTo>
                      <a:pt x="455" y="243"/>
                    </a:lnTo>
                    <a:lnTo>
                      <a:pt x="448" y="259"/>
                    </a:lnTo>
                    <a:lnTo>
                      <a:pt x="438" y="273"/>
                    </a:lnTo>
                    <a:lnTo>
                      <a:pt x="429" y="287"/>
                    </a:lnTo>
                    <a:lnTo>
                      <a:pt x="418" y="299"/>
                    </a:lnTo>
                    <a:lnTo>
                      <a:pt x="403" y="311"/>
                    </a:lnTo>
                    <a:lnTo>
                      <a:pt x="389" y="320"/>
                    </a:lnTo>
                    <a:lnTo>
                      <a:pt x="372" y="327"/>
                    </a:lnTo>
                    <a:lnTo>
                      <a:pt x="354" y="334"/>
                    </a:lnTo>
                    <a:lnTo>
                      <a:pt x="333" y="339"/>
                    </a:lnTo>
                    <a:lnTo>
                      <a:pt x="313" y="343"/>
                    </a:lnTo>
                    <a:lnTo>
                      <a:pt x="289" y="346"/>
                    </a:lnTo>
                    <a:lnTo>
                      <a:pt x="265" y="346"/>
                    </a:lnTo>
                    <a:lnTo>
                      <a:pt x="171" y="346"/>
                    </a:lnTo>
                    <a:lnTo>
                      <a:pt x="171" y="550"/>
                    </a:lnTo>
                    <a:lnTo>
                      <a:pt x="0" y="550"/>
                    </a:lnTo>
                    <a:lnTo>
                      <a:pt x="0" y="0"/>
                    </a:lnTo>
                    <a:close/>
                    <a:moveTo>
                      <a:pt x="171" y="234"/>
                    </a:moveTo>
                    <a:lnTo>
                      <a:pt x="213" y="234"/>
                    </a:lnTo>
                    <a:lnTo>
                      <a:pt x="236" y="233"/>
                    </a:lnTo>
                    <a:lnTo>
                      <a:pt x="254" y="230"/>
                    </a:lnTo>
                    <a:lnTo>
                      <a:pt x="264" y="228"/>
                    </a:lnTo>
                    <a:lnTo>
                      <a:pt x="270" y="225"/>
                    </a:lnTo>
                    <a:lnTo>
                      <a:pt x="276" y="221"/>
                    </a:lnTo>
                    <a:lnTo>
                      <a:pt x="282" y="217"/>
                    </a:lnTo>
                    <a:lnTo>
                      <a:pt x="287" y="213"/>
                    </a:lnTo>
                    <a:lnTo>
                      <a:pt x="291" y="208"/>
                    </a:lnTo>
                    <a:lnTo>
                      <a:pt x="295" y="203"/>
                    </a:lnTo>
                    <a:lnTo>
                      <a:pt x="297" y="198"/>
                    </a:lnTo>
                    <a:lnTo>
                      <a:pt x="299" y="193"/>
                    </a:lnTo>
                    <a:lnTo>
                      <a:pt x="301" y="186"/>
                    </a:lnTo>
                    <a:lnTo>
                      <a:pt x="301" y="180"/>
                    </a:lnTo>
                    <a:lnTo>
                      <a:pt x="302" y="173"/>
                    </a:lnTo>
                    <a:lnTo>
                      <a:pt x="301" y="162"/>
                    </a:lnTo>
                    <a:lnTo>
                      <a:pt x="297" y="150"/>
                    </a:lnTo>
                    <a:lnTo>
                      <a:pt x="292" y="140"/>
                    </a:lnTo>
                    <a:lnTo>
                      <a:pt x="284" y="130"/>
                    </a:lnTo>
                    <a:lnTo>
                      <a:pt x="280" y="125"/>
                    </a:lnTo>
                    <a:lnTo>
                      <a:pt x="274" y="123"/>
                    </a:lnTo>
                    <a:lnTo>
                      <a:pt x="267" y="119"/>
                    </a:lnTo>
                    <a:lnTo>
                      <a:pt x="260" y="116"/>
                    </a:lnTo>
                    <a:lnTo>
                      <a:pt x="252" y="115"/>
                    </a:lnTo>
                    <a:lnTo>
                      <a:pt x="241" y="114"/>
                    </a:lnTo>
                    <a:lnTo>
                      <a:pt x="231" y="112"/>
                    </a:lnTo>
                    <a:lnTo>
                      <a:pt x="219" y="112"/>
                    </a:lnTo>
                    <a:lnTo>
                      <a:pt x="171" y="112"/>
                    </a:lnTo>
                    <a:lnTo>
                      <a:pt x="171" y="234"/>
                    </a:lnTo>
                    <a:close/>
                  </a:path>
                </a:pathLst>
              </a:custGeom>
              <a:solidFill>
                <a:srgbClr val="FFFFFF">
                  <a:alpha val="50000"/>
                </a:srgbClr>
              </a:solidFill>
              <a:ln w="9525">
                <a:noFill/>
                <a:round/>
                <a:headEnd/>
                <a:tailEnd/>
              </a:ln>
            </p:spPr>
            <p:txBody>
              <a:bodyPr/>
              <a:lstStyle/>
              <a:p>
                <a:endParaRPr lang="en-US"/>
              </a:p>
            </p:txBody>
          </p:sp>
          <p:sp>
            <p:nvSpPr>
              <p:cNvPr id="6246" name="Freeform 102"/>
              <p:cNvSpPr>
                <a:spLocks noChangeAspect="1"/>
              </p:cNvSpPr>
              <p:nvPr/>
            </p:nvSpPr>
            <p:spPr bwMode="auto">
              <a:xfrm>
                <a:off x="1522" y="1668"/>
                <a:ext cx="108" cy="138"/>
              </a:xfrm>
              <a:custGeom>
                <a:avLst/>
                <a:gdLst/>
                <a:ahLst/>
                <a:cxnLst>
                  <a:cxn ang="0">
                    <a:pos x="0" y="0"/>
                  </a:cxn>
                  <a:cxn ang="0">
                    <a:pos x="170" y="0"/>
                  </a:cxn>
                  <a:cxn ang="0">
                    <a:pos x="170" y="414"/>
                  </a:cxn>
                  <a:cxn ang="0">
                    <a:pos x="435" y="414"/>
                  </a:cxn>
                  <a:cxn ang="0">
                    <a:pos x="435" y="550"/>
                  </a:cxn>
                  <a:cxn ang="0">
                    <a:pos x="0" y="550"/>
                  </a:cxn>
                  <a:cxn ang="0">
                    <a:pos x="0" y="0"/>
                  </a:cxn>
                </a:cxnLst>
                <a:rect l="0" t="0" r="r" b="b"/>
                <a:pathLst>
                  <a:path w="435" h="550">
                    <a:moveTo>
                      <a:pt x="0" y="0"/>
                    </a:moveTo>
                    <a:lnTo>
                      <a:pt x="170" y="0"/>
                    </a:lnTo>
                    <a:lnTo>
                      <a:pt x="170" y="414"/>
                    </a:lnTo>
                    <a:lnTo>
                      <a:pt x="435" y="414"/>
                    </a:lnTo>
                    <a:lnTo>
                      <a:pt x="435" y="550"/>
                    </a:lnTo>
                    <a:lnTo>
                      <a:pt x="0" y="550"/>
                    </a:lnTo>
                    <a:lnTo>
                      <a:pt x="0" y="0"/>
                    </a:lnTo>
                    <a:close/>
                  </a:path>
                </a:pathLst>
              </a:custGeom>
              <a:solidFill>
                <a:srgbClr val="FFFFFF">
                  <a:alpha val="50000"/>
                </a:srgbClr>
              </a:solidFill>
              <a:ln w="9525">
                <a:noFill/>
                <a:round/>
                <a:headEnd/>
                <a:tailEnd/>
              </a:ln>
            </p:spPr>
            <p:txBody>
              <a:bodyPr/>
              <a:lstStyle/>
              <a:p>
                <a:endParaRPr lang="en-US"/>
              </a:p>
            </p:txBody>
          </p:sp>
          <p:sp>
            <p:nvSpPr>
              <p:cNvPr id="6247" name="Freeform 103"/>
              <p:cNvSpPr>
                <a:spLocks noChangeAspect="1" noEditPoints="1"/>
              </p:cNvSpPr>
              <p:nvPr/>
            </p:nvSpPr>
            <p:spPr bwMode="auto">
              <a:xfrm>
                <a:off x="1636" y="1668"/>
                <a:ext cx="150" cy="138"/>
              </a:xfrm>
              <a:custGeom>
                <a:avLst/>
                <a:gdLst/>
                <a:ahLst/>
                <a:cxnLst>
                  <a:cxn ang="0">
                    <a:pos x="394" y="460"/>
                  </a:cxn>
                  <a:cxn ang="0">
                    <a:pos x="201" y="460"/>
                  </a:cxn>
                  <a:cxn ang="0">
                    <a:pos x="173" y="550"/>
                  </a:cxn>
                  <a:cxn ang="0">
                    <a:pos x="0" y="550"/>
                  </a:cxn>
                  <a:cxn ang="0">
                    <a:pos x="207" y="0"/>
                  </a:cxn>
                  <a:cxn ang="0">
                    <a:pos x="392" y="0"/>
                  </a:cxn>
                  <a:cxn ang="0">
                    <a:pos x="598" y="550"/>
                  </a:cxn>
                  <a:cxn ang="0">
                    <a:pos x="421" y="550"/>
                  </a:cxn>
                  <a:cxn ang="0">
                    <a:pos x="394" y="460"/>
                  </a:cxn>
                  <a:cxn ang="0">
                    <a:pos x="359" y="340"/>
                  </a:cxn>
                  <a:cxn ang="0">
                    <a:pos x="298" y="142"/>
                  </a:cxn>
                  <a:cxn ang="0">
                    <a:pos x="237" y="340"/>
                  </a:cxn>
                  <a:cxn ang="0">
                    <a:pos x="359" y="340"/>
                  </a:cxn>
                </a:cxnLst>
                <a:rect l="0" t="0" r="r" b="b"/>
                <a:pathLst>
                  <a:path w="598" h="550">
                    <a:moveTo>
                      <a:pt x="394" y="460"/>
                    </a:moveTo>
                    <a:lnTo>
                      <a:pt x="201" y="460"/>
                    </a:lnTo>
                    <a:lnTo>
                      <a:pt x="173" y="550"/>
                    </a:lnTo>
                    <a:lnTo>
                      <a:pt x="0" y="550"/>
                    </a:lnTo>
                    <a:lnTo>
                      <a:pt x="207" y="0"/>
                    </a:lnTo>
                    <a:lnTo>
                      <a:pt x="392" y="0"/>
                    </a:lnTo>
                    <a:lnTo>
                      <a:pt x="598" y="550"/>
                    </a:lnTo>
                    <a:lnTo>
                      <a:pt x="421" y="550"/>
                    </a:lnTo>
                    <a:lnTo>
                      <a:pt x="394" y="460"/>
                    </a:lnTo>
                    <a:close/>
                    <a:moveTo>
                      <a:pt x="359" y="340"/>
                    </a:moveTo>
                    <a:lnTo>
                      <a:pt x="298" y="142"/>
                    </a:lnTo>
                    <a:lnTo>
                      <a:pt x="237" y="340"/>
                    </a:lnTo>
                    <a:lnTo>
                      <a:pt x="359" y="340"/>
                    </a:lnTo>
                    <a:close/>
                  </a:path>
                </a:pathLst>
              </a:custGeom>
              <a:solidFill>
                <a:srgbClr val="FFFFFF">
                  <a:alpha val="50000"/>
                </a:srgbClr>
              </a:solidFill>
              <a:ln w="9525">
                <a:noFill/>
                <a:round/>
                <a:headEnd/>
                <a:tailEnd/>
              </a:ln>
            </p:spPr>
            <p:txBody>
              <a:bodyPr/>
              <a:lstStyle/>
              <a:p>
                <a:endParaRPr lang="en-US"/>
              </a:p>
            </p:txBody>
          </p:sp>
          <p:sp>
            <p:nvSpPr>
              <p:cNvPr id="6248" name="Freeform 104"/>
              <p:cNvSpPr>
                <a:spLocks noChangeAspect="1"/>
              </p:cNvSpPr>
              <p:nvPr/>
            </p:nvSpPr>
            <p:spPr bwMode="auto">
              <a:xfrm>
                <a:off x="1800" y="1668"/>
                <a:ext cx="131" cy="138"/>
              </a:xfrm>
              <a:custGeom>
                <a:avLst/>
                <a:gdLst/>
                <a:ahLst/>
                <a:cxnLst>
                  <a:cxn ang="0">
                    <a:pos x="0" y="0"/>
                  </a:cxn>
                  <a:cxn ang="0">
                    <a:pos x="158" y="0"/>
                  </a:cxn>
                  <a:cxn ang="0">
                    <a:pos x="366" y="304"/>
                  </a:cxn>
                  <a:cxn ang="0">
                    <a:pos x="366" y="0"/>
                  </a:cxn>
                  <a:cxn ang="0">
                    <a:pos x="526" y="0"/>
                  </a:cxn>
                  <a:cxn ang="0">
                    <a:pos x="526" y="550"/>
                  </a:cxn>
                  <a:cxn ang="0">
                    <a:pos x="366" y="550"/>
                  </a:cxn>
                  <a:cxn ang="0">
                    <a:pos x="160" y="248"/>
                  </a:cxn>
                  <a:cxn ang="0">
                    <a:pos x="160" y="550"/>
                  </a:cxn>
                  <a:cxn ang="0">
                    <a:pos x="0" y="550"/>
                  </a:cxn>
                  <a:cxn ang="0">
                    <a:pos x="0" y="0"/>
                  </a:cxn>
                </a:cxnLst>
                <a:rect l="0" t="0" r="r" b="b"/>
                <a:pathLst>
                  <a:path w="526" h="550">
                    <a:moveTo>
                      <a:pt x="0" y="0"/>
                    </a:moveTo>
                    <a:lnTo>
                      <a:pt x="158" y="0"/>
                    </a:lnTo>
                    <a:lnTo>
                      <a:pt x="366" y="304"/>
                    </a:lnTo>
                    <a:lnTo>
                      <a:pt x="366" y="0"/>
                    </a:lnTo>
                    <a:lnTo>
                      <a:pt x="526" y="0"/>
                    </a:lnTo>
                    <a:lnTo>
                      <a:pt x="526" y="550"/>
                    </a:lnTo>
                    <a:lnTo>
                      <a:pt x="366" y="550"/>
                    </a:lnTo>
                    <a:lnTo>
                      <a:pt x="160" y="248"/>
                    </a:lnTo>
                    <a:lnTo>
                      <a:pt x="160" y="550"/>
                    </a:lnTo>
                    <a:lnTo>
                      <a:pt x="0" y="550"/>
                    </a:lnTo>
                    <a:lnTo>
                      <a:pt x="0" y="0"/>
                    </a:lnTo>
                    <a:close/>
                  </a:path>
                </a:pathLst>
              </a:custGeom>
              <a:solidFill>
                <a:srgbClr val="FFFFFF">
                  <a:alpha val="50000"/>
                </a:srgbClr>
              </a:solidFill>
              <a:ln w="9525">
                <a:noFill/>
                <a:round/>
                <a:headEnd/>
                <a:tailEnd/>
              </a:ln>
            </p:spPr>
            <p:txBody>
              <a:bodyPr/>
              <a:lstStyle/>
              <a:p>
                <a:endParaRPr lang="en-US"/>
              </a:p>
            </p:txBody>
          </p:sp>
          <p:sp>
            <p:nvSpPr>
              <p:cNvPr id="6249" name="Freeform 105"/>
              <p:cNvSpPr>
                <a:spLocks noChangeAspect="1" noEditPoints="1"/>
              </p:cNvSpPr>
              <p:nvPr/>
            </p:nvSpPr>
            <p:spPr bwMode="auto">
              <a:xfrm>
                <a:off x="1487" y="1114"/>
                <a:ext cx="326" cy="502"/>
              </a:xfrm>
              <a:custGeom>
                <a:avLst/>
                <a:gdLst/>
                <a:ahLst/>
                <a:cxnLst>
                  <a:cxn ang="0">
                    <a:pos x="1039" y="1180"/>
                  </a:cxn>
                  <a:cxn ang="0">
                    <a:pos x="1208" y="987"/>
                  </a:cxn>
                  <a:cxn ang="0">
                    <a:pos x="1295" y="739"/>
                  </a:cxn>
                  <a:cxn ang="0">
                    <a:pos x="1293" y="476"/>
                  </a:cxn>
                  <a:cxn ang="0">
                    <a:pos x="1193" y="238"/>
                  </a:cxn>
                  <a:cxn ang="0">
                    <a:pos x="991" y="66"/>
                  </a:cxn>
                  <a:cxn ang="0">
                    <a:pos x="676" y="0"/>
                  </a:cxn>
                  <a:cxn ang="0">
                    <a:pos x="356" y="67"/>
                  </a:cxn>
                  <a:cxn ang="0">
                    <a:pos x="138" y="242"/>
                  </a:cxn>
                  <a:cxn ang="0">
                    <a:pos x="22" y="483"/>
                  </a:cxn>
                  <a:cxn ang="0">
                    <a:pos x="7" y="747"/>
                  </a:cxn>
                  <a:cxn ang="0">
                    <a:pos x="91" y="995"/>
                  </a:cxn>
                  <a:cxn ang="0">
                    <a:pos x="273" y="1183"/>
                  </a:cxn>
                  <a:cxn ang="0">
                    <a:pos x="950" y="1658"/>
                  </a:cxn>
                  <a:cxn ang="0">
                    <a:pos x="914" y="1865"/>
                  </a:cxn>
                  <a:cxn ang="0">
                    <a:pos x="696" y="635"/>
                  </a:cxn>
                  <a:cxn ang="0">
                    <a:pos x="834" y="663"/>
                  </a:cxn>
                  <a:cxn ang="0">
                    <a:pos x="930" y="725"/>
                  </a:cxn>
                  <a:cxn ang="0">
                    <a:pos x="960" y="772"/>
                  </a:cxn>
                  <a:cxn ang="0">
                    <a:pos x="965" y="820"/>
                  </a:cxn>
                  <a:cxn ang="0">
                    <a:pos x="940" y="877"/>
                  </a:cxn>
                  <a:cxn ang="0">
                    <a:pos x="884" y="925"/>
                  </a:cxn>
                  <a:cxn ang="0">
                    <a:pos x="804" y="960"/>
                  </a:cxn>
                  <a:cxn ang="0">
                    <a:pos x="795" y="1482"/>
                  </a:cxn>
                  <a:cxn ang="0">
                    <a:pos x="770" y="1495"/>
                  </a:cxn>
                  <a:cxn ang="0">
                    <a:pos x="742" y="1477"/>
                  </a:cxn>
                  <a:cxn ang="0">
                    <a:pos x="737" y="930"/>
                  </a:cxn>
                  <a:cxn ang="0">
                    <a:pos x="756" y="899"/>
                  </a:cxn>
                  <a:cxn ang="0">
                    <a:pos x="778" y="898"/>
                  </a:cxn>
                  <a:cxn ang="0">
                    <a:pos x="871" y="853"/>
                  </a:cxn>
                  <a:cxn ang="0">
                    <a:pos x="895" y="821"/>
                  </a:cxn>
                  <a:cxn ang="0">
                    <a:pos x="886" y="776"/>
                  </a:cxn>
                  <a:cxn ang="0">
                    <a:pos x="829" y="733"/>
                  </a:cxn>
                  <a:cxn ang="0">
                    <a:pos x="734" y="708"/>
                  </a:cxn>
                  <a:cxn ang="0">
                    <a:pos x="620" y="706"/>
                  </a:cxn>
                  <a:cxn ang="0">
                    <a:pos x="520" y="727"/>
                  </a:cxn>
                  <a:cxn ang="0">
                    <a:pos x="454" y="767"/>
                  </a:cxn>
                  <a:cxn ang="0">
                    <a:pos x="436" y="813"/>
                  </a:cxn>
                  <a:cxn ang="0">
                    <a:pos x="454" y="847"/>
                  </a:cxn>
                  <a:cxn ang="0">
                    <a:pos x="525" y="888"/>
                  </a:cxn>
                  <a:cxn ang="0">
                    <a:pos x="558" y="896"/>
                  </a:cxn>
                  <a:cxn ang="0">
                    <a:pos x="582" y="922"/>
                  </a:cxn>
                  <a:cxn ang="0">
                    <a:pos x="582" y="1469"/>
                  </a:cxn>
                  <a:cxn ang="0">
                    <a:pos x="558" y="1494"/>
                  </a:cxn>
                  <a:cxn ang="0">
                    <a:pos x="532" y="1487"/>
                  </a:cxn>
                  <a:cxn ang="0">
                    <a:pos x="516" y="1453"/>
                  </a:cxn>
                  <a:cxn ang="0">
                    <a:pos x="455" y="930"/>
                  </a:cxn>
                  <a:cxn ang="0">
                    <a:pos x="398" y="885"/>
                  </a:cxn>
                  <a:cxn ang="0">
                    <a:pos x="370" y="830"/>
                  </a:cxn>
                  <a:cxn ang="0">
                    <a:pos x="370" y="781"/>
                  </a:cxn>
                  <a:cxn ang="0">
                    <a:pos x="391" y="739"/>
                  </a:cxn>
                  <a:cxn ang="0">
                    <a:pos x="476" y="673"/>
                  </a:cxn>
                  <a:cxn ang="0">
                    <a:pos x="606" y="637"/>
                  </a:cxn>
                </a:cxnLst>
                <a:rect l="0" t="0" r="r" b="b"/>
                <a:pathLst>
                  <a:path w="1306" h="2007">
                    <a:moveTo>
                      <a:pt x="372" y="1575"/>
                    </a:moveTo>
                    <a:lnTo>
                      <a:pt x="950" y="1575"/>
                    </a:lnTo>
                    <a:lnTo>
                      <a:pt x="950" y="1232"/>
                    </a:lnTo>
                    <a:lnTo>
                      <a:pt x="996" y="1209"/>
                    </a:lnTo>
                    <a:lnTo>
                      <a:pt x="1039" y="1180"/>
                    </a:lnTo>
                    <a:lnTo>
                      <a:pt x="1079" y="1148"/>
                    </a:lnTo>
                    <a:lnTo>
                      <a:pt x="1116" y="1111"/>
                    </a:lnTo>
                    <a:lnTo>
                      <a:pt x="1150" y="1072"/>
                    </a:lnTo>
                    <a:lnTo>
                      <a:pt x="1181" y="1031"/>
                    </a:lnTo>
                    <a:lnTo>
                      <a:pt x="1208" y="987"/>
                    </a:lnTo>
                    <a:lnTo>
                      <a:pt x="1232" y="940"/>
                    </a:lnTo>
                    <a:lnTo>
                      <a:pt x="1254" y="892"/>
                    </a:lnTo>
                    <a:lnTo>
                      <a:pt x="1271" y="842"/>
                    </a:lnTo>
                    <a:lnTo>
                      <a:pt x="1285" y="791"/>
                    </a:lnTo>
                    <a:lnTo>
                      <a:pt x="1295" y="739"/>
                    </a:lnTo>
                    <a:lnTo>
                      <a:pt x="1302" y="686"/>
                    </a:lnTo>
                    <a:lnTo>
                      <a:pt x="1306" y="633"/>
                    </a:lnTo>
                    <a:lnTo>
                      <a:pt x="1304" y="580"/>
                    </a:lnTo>
                    <a:lnTo>
                      <a:pt x="1300" y="528"/>
                    </a:lnTo>
                    <a:lnTo>
                      <a:pt x="1293" y="476"/>
                    </a:lnTo>
                    <a:lnTo>
                      <a:pt x="1281" y="425"/>
                    </a:lnTo>
                    <a:lnTo>
                      <a:pt x="1264" y="375"/>
                    </a:lnTo>
                    <a:lnTo>
                      <a:pt x="1245" y="327"/>
                    </a:lnTo>
                    <a:lnTo>
                      <a:pt x="1221" y="282"/>
                    </a:lnTo>
                    <a:lnTo>
                      <a:pt x="1193" y="238"/>
                    </a:lnTo>
                    <a:lnTo>
                      <a:pt x="1162" y="197"/>
                    </a:lnTo>
                    <a:lnTo>
                      <a:pt x="1125" y="159"/>
                    </a:lnTo>
                    <a:lnTo>
                      <a:pt x="1084" y="124"/>
                    </a:lnTo>
                    <a:lnTo>
                      <a:pt x="1040" y="93"/>
                    </a:lnTo>
                    <a:lnTo>
                      <a:pt x="991" y="66"/>
                    </a:lnTo>
                    <a:lnTo>
                      <a:pt x="936" y="42"/>
                    </a:lnTo>
                    <a:lnTo>
                      <a:pt x="878" y="24"/>
                    </a:lnTo>
                    <a:lnTo>
                      <a:pt x="816" y="10"/>
                    </a:lnTo>
                    <a:lnTo>
                      <a:pt x="748" y="2"/>
                    </a:lnTo>
                    <a:lnTo>
                      <a:pt x="676" y="0"/>
                    </a:lnTo>
                    <a:lnTo>
                      <a:pt x="603" y="2"/>
                    </a:lnTo>
                    <a:lnTo>
                      <a:pt x="536" y="11"/>
                    </a:lnTo>
                    <a:lnTo>
                      <a:pt x="471" y="24"/>
                    </a:lnTo>
                    <a:lnTo>
                      <a:pt x="411" y="44"/>
                    </a:lnTo>
                    <a:lnTo>
                      <a:pt x="356" y="67"/>
                    </a:lnTo>
                    <a:lnTo>
                      <a:pt x="304" y="94"/>
                    </a:lnTo>
                    <a:lnTo>
                      <a:pt x="256" y="127"/>
                    </a:lnTo>
                    <a:lnTo>
                      <a:pt x="213" y="162"/>
                    </a:lnTo>
                    <a:lnTo>
                      <a:pt x="173" y="200"/>
                    </a:lnTo>
                    <a:lnTo>
                      <a:pt x="138" y="242"/>
                    </a:lnTo>
                    <a:lnTo>
                      <a:pt x="107" y="286"/>
                    </a:lnTo>
                    <a:lnTo>
                      <a:pt x="79" y="333"/>
                    </a:lnTo>
                    <a:lnTo>
                      <a:pt x="56" y="381"/>
                    </a:lnTo>
                    <a:lnTo>
                      <a:pt x="37" y="431"/>
                    </a:lnTo>
                    <a:lnTo>
                      <a:pt x="22" y="483"/>
                    </a:lnTo>
                    <a:lnTo>
                      <a:pt x="11" y="535"/>
                    </a:lnTo>
                    <a:lnTo>
                      <a:pt x="4" y="588"/>
                    </a:lnTo>
                    <a:lnTo>
                      <a:pt x="0" y="641"/>
                    </a:lnTo>
                    <a:lnTo>
                      <a:pt x="2" y="694"/>
                    </a:lnTo>
                    <a:lnTo>
                      <a:pt x="7" y="747"/>
                    </a:lnTo>
                    <a:lnTo>
                      <a:pt x="16" y="799"/>
                    </a:lnTo>
                    <a:lnTo>
                      <a:pt x="29" y="851"/>
                    </a:lnTo>
                    <a:lnTo>
                      <a:pt x="46" y="900"/>
                    </a:lnTo>
                    <a:lnTo>
                      <a:pt x="67" y="949"/>
                    </a:lnTo>
                    <a:lnTo>
                      <a:pt x="91" y="995"/>
                    </a:lnTo>
                    <a:lnTo>
                      <a:pt x="120" y="1039"/>
                    </a:lnTo>
                    <a:lnTo>
                      <a:pt x="152" y="1079"/>
                    </a:lnTo>
                    <a:lnTo>
                      <a:pt x="188" y="1118"/>
                    </a:lnTo>
                    <a:lnTo>
                      <a:pt x="229" y="1152"/>
                    </a:lnTo>
                    <a:lnTo>
                      <a:pt x="273" y="1183"/>
                    </a:lnTo>
                    <a:lnTo>
                      <a:pt x="321" y="1210"/>
                    </a:lnTo>
                    <a:lnTo>
                      <a:pt x="372" y="1232"/>
                    </a:lnTo>
                    <a:lnTo>
                      <a:pt x="372" y="1575"/>
                    </a:lnTo>
                    <a:close/>
                    <a:moveTo>
                      <a:pt x="372" y="1658"/>
                    </a:moveTo>
                    <a:lnTo>
                      <a:pt x="950" y="1658"/>
                    </a:lnTo>
                    <a:lnTo>
                      <a:pt x="950" y="1799"/>
                    </a:lnTo>
                    <a:lnTo>
                      <a:pt x="372" y="1799"/>
                    </a:lnTo>
                    <a:lnTo>
                      <a:pt x="372" y="1658"/>
                    </a:lnTo>
                    <a:close/>
                    <a:moveTo>
                      <a:pt x="409" y="1865"/>
                    </a:moveTo>
                    <a:lnTo>
                      <a:pt x="914" y="1865"/>
                    </a:lnTo>
                    <a:lnTo>
                      <a:pt x="822" y="2007"/>
                    </a:lnTo>
                    <a:lnTo>
                      <a:pt x="501" y="2007"/>
                    </a:lnTo>
                    <a:lnTo>
                      <a:pt x="409" y="1865"/>
                    </a:lnTo>
                    <a:close/>
                    <a:moveTo>
                      <a:pt x="667" y="635"/>
                    </a:moveTo>
                    <a:lnTo>
                      <a:pt x="696" y="635"/>
                    </a:lnTo>
                    <a:lnTo>
                      <a:pt x="726" y="637"/>
                    </a:lnTo>
                    <a:lnTo>
                      <a:pt x="755" y="642"/>
                    </a:lnTo>
                    <a:lnTo>
                      <a:pt x="782" y="647"/>
                    </a:lnTo>
                    <a:lnTo>
                      <a:pt x="809" y="655"/>
                    </a:lnTo>
                    <a:lnTo>
                      <a:pt x="834" y="663"/>
                    </a:lnTo>
                    <a:lnTo>
                      <a:pt x="856" y="673"/>
                    </a:lnTo>
                    <a:lnTo>
                      <a:pt x="878" y="685"/>
                    </a:lnTo>
                    <a:lnTo>
                      <a:pt x="897" y="697"/>
                    </a:lnTo>
                    <a:lnTo>
                      <a:pt x="914" y="711"/>
                    </a:lnTo>
                    <a:lnTo>
                      <a:pt x="930" y="725"/>
                    </a:lnTo>
                    <a:lnTo>
                      <a:pt x="941" y="739"/>
                    </a:lnTo>
                    <a:lnTo>
                      <a:pt x="948" y="747"/>
                    </a:lnTo>
                    <a:lnTo>
                      <a:pt x="952" y="755"/>
                    </a:lnTo>
                    <a:lnTo>
                      <a:pt x="956" y="764"/>
                    </a:lnTo>
                    <a:lnTo>
                      <a:pt x="960" y="772"/>
                    </a:lnTo>
                    <a:lnTo>
                      <a:pt x="962" y="781"/>
                    </a:lnTo>
                    <a:lnTo>
                      <a:pt x="963" y="789"/>
                    </a:lnTo>
                    <a:lnTo>
                      <a:pt x="965" y="798"/>
                    </a:lnTo>
                    <a:lnTo>
                      <a:pt x="966" y="807"/>
                    </a:lnTo>
                    <a:lnTo>
                      <a:pt x="965" y="820"/>
                    </a:lnTo>
                    <a:lnTo>
                      <a:pt x="962" y="831"/>
                    </a:lnTo>
                    <a:lnTo>
                      <a:pt x="960" y="843"/>
                    </a:lnTo>
                    <a:lnTo>
                      <a:pt x="954" y="855"/>
                    </a:lnTo>
                    <a:lnTo>
                      <a:pt x="948" y="866"/>
                    </a:lnTo>
                    <a:lnTo>
                      <a:pt x="940" y="877"/>
                    </a:lnTo>
                    <a:lnTo>
                      <a:pt x="931" y="887"/>
                    </a:lnTo>
                    <a:lnTo>
                      <a:pt x="921" y="898"/>
                    </a:lnTo>
                    <a:lnTo>
                      <a:pt x="910" y="907"/>
                    </a:lnTo>
                    <a:lnTo>
                      <a:pt x="897" y="916"/>
                    </a:lnTo>
                    <a:lnTo>
                      <a:pt x="884" y="925"/>
                    </a:lnTo>
                    <a:lnTo>
                      <a:pt x="870" y="933"/>
                    </a:lnTo>
                    <a:lnTo>
                      <a:pt x="855" y="940"/>
                    </a:lnTo>
                    <a:lnTo>
                      <a:pt x="839" y="948"/>
                    </a:lnTo>
                    <a:lnTo>
                      <a:pt x="822" y="955"/>
                    </a:lnTo>
                    <a:lnTo>
                      <a:pt x="804" y="960"/>
                    </a:lnTo>
                    <a:lnTo>
                      <a:pt x="804" y="1453"/>
                    </a:lnTo>
                    <a:lnTo>
                      <a:pt x="804" y="1461"/>
                    </a:lnTo>
                    <a:lnTo>
                      <a:pt x="801" y="1469"/>
                    </a:lnTo>
                    <a:lnTo>
                      <a:pt x="799" y="1477"/>
                    </a:lnTo>
                    <a:lnTo>
                      <a:pt x="795" y="1482"/>
                    </a:lnTo>
                    <a:lnTo>
                      <a:pt x="790" y="1487"/>
                    </a:lnTo>
                    <a:lnTo>
                      <a:pt x="783" y="1491"/>
                    </a:lnTo>
                    <a:lnTo>
                      <a:pt x="777" y="1494"/>
                    </a:lnTo>
                    <a:lnTo>
                      <a:pt x="770" y="1495"/>
                    </a:lnTo>
                    <a:lnTo>
                      <a:pt x="770" y="1495"/>
                    </a:lnTo>
                    <a:lnTo>
                      <a:pt x="763" y="1494"/>
                    </a:lnTo>
                    <a:lnTo>
                      <a:pt x="756" y="1491"/>
                    </a:lnTo>
                    <a:lnTo>
                      <a:pt x="751" y="1487"/>
                    </a:lnTo>
                    <a:lnTo>
                      <a:pt x="746" y="1482"/>
                    </a:lnTo>
                    <a:lnTo>
                      <a:pt x="742" y="1477"/>
                    </a:lnTo>
                    <a:lnTo>
                      <a:pt x="738" y="1469"/>
                    </a:lnTo>
                    <a:lnTo>
                      <a:pt x="737" y="1461"/>
                    </a:lnTo>
                    <a:lnTo>
                      <a:pt x="735" y="1453"/>
                    </a:lnTo>
                    <a:lnTo>
                      <a:pt x="735" y="938"/>
                    </a:lnTo>
                    <a:lnTo>
                      <a:pt x="737" y="930"/>
                    </a:lnTo>
                    <a:lnTo>
                      <a:pt x="738" y="922"/>
                    </a:lnTo>
                    <a:lnTo>
                      <a:pt x="742" y="914"/>
                    </a:lnTo>
                    <a:lnTo>
                      <a:pt x="746" y="908"/>
                    </a:lnTo>
                    <a:lnTo>
                      <a:pt x="751" y="903"/>
                    </a:lnTo>
                    <a:lnTo>
                      <a:pt x="756" y="899"/>
                    </a:lnTo>
                    <a:lnTo>
                      <a:pt x="763" y="896"/>
                    </a:lnTo>
                    <a:lnTo>
                      <a:pt x="770" y="896"/>
                    </a:lnTo>
                    <a:lnTo>
                      <a:pt x="770" y="896"/>
                    </a:lnTo>
                    <a:lnTo>
                      <a:pt x="774" y="896"/>
                    </a:lnTo>
                    <a:lnTo>
                      <a:pt x="778" y="898"/>
                    </a:lnTo>
                    <a:lnTo>
                      <a:pt x="804" y="890"/>
                    </a:lnTo>
                    <a:lnTo>
                      <a:pt x="826" y="881"/>
                    </a:lnTo>
                    <a:lnTo>
                      <a:pt x="847" y="872"/>
                    </a:lnTo>
                    <a:lnTo>
                      <a:pt x="864" y="860"/>
                    </a:lnTo>
                    <a:lnTo>
                      <a:pt x="871" y="853"/>
                    </a:lnTo>
                    <a:lnTo>
                      <a:pt x="878" y="848"/>
                    </a:lnTo>
                    <a:lnTo>
                      <a:pt x="883" y="842"/>
                    </a:lnTo>
                    <a:lnTo>
                      <a:pt x="888" y="835"/>
                    </a:lnTo>
                    <a:lnTo>
                      <a:pt x="892" y="828"/>
                    </a:lnTo>
                    <a:lnTo>
                      <a:pt x="895" y="821"/>
                    </a:lnTo>
                    <a:lnTo>
                      <a:pt x="896" y="815"/>
                    </a:lnTo>
                    <a:lnTo>
                      <a:pt x="896" y="807"/>
                    </a:lnTo>
                    <a:lnTo>
                      <a:pt x="895" y="796"/>
                    </a:lnTo>
                    <a:lnTo>
                      <a:pt x="892" y="786"/>
                    </a:lnTo>
                    <a:lnTo>
                      <a:pt x="886" y="776"/>
                    </a:lnTo>
                    <a:lnTo>
                      <a:pt x="878" y="767"/>
                    </a:lnTo>
                    <a:lnTo>
                      <a:pt x="869" y="758"/>
                    </a:lnTo>
                    <a:lnTo>
                      <a:pt x="857" y="749"/>
                    </a:lnTo>
                    <a:lnTo>
                      <a:pt x="844" y="741"/>
                    </a:lnTo>
                    <a:lnTo>
                      <a:pt x="829" y="733"/>
                    </a:lnTo>
                    <a:lnTo>
                      <a:pt x="813" y="727"/>
                    </a:lnTo>
                    <a:lnTo>
                      <a:pt x="795" y="721"/>
                    </a:lnTo>
                    <a:lnTo>
                      <a:pt x="775" y="716"/>
                    </a:lnTo>
                    <a:lnTo>
                      <a:pt x="756" y="711"/>
                    </a:lnTo>
                    <a:lnTo>
                      <a:pt x="734" y="708"/>
                    </a:lnTo>
                    <a:lnTo>
                      <a:pt x="712" y="706"/>
                    </a:lnTo>
                    <a:lnTo>
                      <a:pt x="690" y="703"/>
                    </a:lnTo>
                    <a:lnTo>
                      <a:pt x="667" y="703"/>
                    </a:lnTo>
                    <a:lnTo>
                      <a:pt x="642" y="703"/>
                    </a:lnTo>
                    <a:lnTo>
                      <a:pt x="620" y="706"/>
                    </a:lnTo>
                    <a:lnTo>
                      <a:pt x="598" y="708"/>
                    </a:lnTo>
                    <a:lnTo>
                      <a:pt x="576" y="711"/>
                    </a:lnTo>
                    <a:lnTo>
                      <a:pt x="556" y="716"/>
                    </a:lnTo>
                    <a:lnTo>
                      <a:pt x="537" y="721"/>
                    </a:lnTo>
                    <a:lnTo>
                      <a:pt x="520" y="727"/>
                    </a:lnTo>
                    <a:lnTo>
                      <a:pt x="503" y="733"/>
                    </a:lnTo>
                    <a:lnTo>
                      <a:pt x="488" y="741"/>
                    </a:lnTo>
                    <a:lnTo>
                      <a:pt x="475" y="749"/>
                    </a:lnTo>
                    <a:lnTo>
                      <a:pt x="463" y="758"/>
                    </a:lnTo>
                    <a:lnTo>
                      <a:pt x="454" y="767"/>
                    </a:lnTo>
                    <a:lnTo>
                      <a:pt x="446" y="776"/>
                    </a:lnTo>
                    <a:lnTo>
                      <a:pt x="440" y="786"/>
                    </a:lnTo>
                    <a:lnTo>
                      <a:pt x="437" y="796"/>
                    </a:lnTo>
                    <a:lnTo>
                      <a:pt x="436" y="807"/>
                    </a:lnTo>
                    <a:lnTo>
                      <a:pt x="436" y="813"/>
                    </a:lnTo>
                    <a:lnTo>
                      <a:pt x="437" y="821"/>
                    </a:lnTo>
                    <a:lnTo>
                      <a:pt x="440" y="828"/>
                    </a:lnTo>
                    <a:lnTo>
                      <a:pt x="444" y="834"/>
                    </a:lnTo>
                    <a:lnTo>
                      <a:pt x="449" y="841"/>
                    </a:lnTo>
                    <a:lnTo>
                      <a:pt x="454" y="847"/>
                    </a:lnTo>
                    <a:lnTo>
                      <a:pt x="461" y="853"/>
                    </a:lnTo>
                    <a:lnTo>
                      <a:pt x="467" y="859"/>
                    </a:lnTo>
                    <a:lnTo>
                      <a:pt x="484" y="870"/>
                    </a:lnTo>
                    <a:lnTo>
                      <a:pt x="503" y="879"/>
                    </a:lnTo>
                    <a:lnTo>
                      <a:pt x="525" y="888"/>
                    </a:lnTo>
                    <a:lnTo>
                      <a:pt x="549" y="896"/>
                    </a:lnTo>
                    <a:lnTo>
                      <a:pt x="550" y="896"/>
                    </a:lnTo>
                    <a:lnTo>
                      <a:pt x="551" y="896"/>
                    </a:lnTo>
                    <a:lnTo>
                      <a:pt x="551" y="896"/>
                    </a:lnTo>
                    <a:lnTo>
                      <a:pt x="558" y="896"/>
                    </a:lnTo>
                    <a:lnTo>
                      <a:pt x="564" y="899"/>
                    </a:lnTo>
                    <a:lnTo>
                      <a:pt x="571" y="903"/>
                    </a:lnTo>
                    <a:lnTo>
                      <a:pt x="576" y="908"/>
                    </a:lnTo>
                    <a:lnTo>
                      <a:pt x="580" y="914"/>
                    </a:lnTo>
                    <a:lnTo>
                      <a:pt x="582" y="922"/>
                    </a:lnTo>
                    <a:lnTo>
                      <a:pt x="585" y="930"/>
                    </a:lnTo>
                    <a:lnTo>
                      <a:pt x="586" y="938"/>
                    </a:lnTo>
                    <a:lnTo>
                      <a:pt x="586" y="1453"/>
                    </a:lnTo>
                    <a:lnTo>
                      <a:pt x="585" y="1461"/>
                    </a:lnTo>
                    <a:lnTo>
                      <a:pt x="582" y="1469"/>
                    </a:lnTo>
                    <a:lnTo>
                      <a:pt x="580" y="1477"/>
                    </a:lnTo>
                    <a:lnTo>
                      <a:pt x="576" y="1482"/>
                    </a:lnTo>
                    <a:lnTo>
                      <a:pt x="571" y="1487"/>
                    </a:lnTo>
                    <a:lnTo>
                      <a:pt x="564" y="1491"/>
                    </a:lnTo>
                    <a:lnTo>
                      <a:pt x="558" y="1494"/>
                    </a:lnTo>
                    <a:lnTo>
                      <a:pt x="551" y="1495"/>
                    </a:lnTo>
                    <a:lnTo>
                      <a:pt x="551" y="1495"/>
                    </a:lnTo>
                    <a:lnTo>
                      <a:pt x="545" y="1494"/>
                    </a:lnTo>
                    <a:lnTo>
                      <a:pt x="538" y="1491"/>
                    </a:lnTo>
                    <a:lnTo>
                      <a:pt x="532" y="1487"/>
                    </a:lnTo>
                    <a:lnTo>
                      <a:pt x="527" y="1482"/>
                    </a:lnTo>
                    <a:lnTo>
                      <a:pt x="523" y="1477"/>
                    </a:lnTo>
                    <a:lnTo>
                      <a:pt x="519" y="1469"/>
                    </a:lnTo>
                    <a:lnTo>
                      <a:pt x="518" y="1461"/>
                    </a:lnTo>
                    <a:lnTo>
                      <a:pt x="516" y="1453"/>
                    </a:lnTo>
                    <a:lnTo>
                      <a:pt x="516" y="956"/>
                    </a:lnTo>
                    <a:lnTo>
                      <a:pt x="501" y="951"/>
                    </a:lnTo>
                    <a:lnTo>
                      <a:pt x="484" y="944"/>
                    </a:lnTo>
                    <a:lnTo>
                      <a:pt x="470" y="936"/>
                    </a:lnTo>
                    <a:lnTo>
                      <a:pt x="455" y="930"/>
                    </a:lnTo>
                    <a:lnTo>
                      <a:pt x="442" y="921"/>
                    </a:lnTo>
                    <a:lnTo>
                      <a:pt x="429" y="913"/>
                    </a:lnTo>
                    <a:lnTo>
                      <a:pt x="418" y="904"/>
                    </a:lnTo>
                    <a:lnTo>
                      <a:pt x="407" y="894"/>
                    </a:lnTo>
                    <a:lnTo>
                      <a:pt x="398" y="885"/>
                    </a:lnTo>
                    <a:lnTo>
                      <a:pt x="391" y="874"/>
                    </a:lnTo>
                    <a:lnTo>
                      <a:pt x="383" y="864"/>
                    </a:lnTo>
                    <a:lnTo>
                      <a:pt x="378" y="853"/>
                    </a:lnTo>
                    <a:lnTo>
                      <a:pt x="372" y="842"/>
                    </a:lnTo>
                    <a:lnTo>
                      <a:pt x="370" y="830"/>
                    </a:lnTo>
                    <a:lnTo>
                      <a:pt x="367" y="819"/>
                    </a:lnTo>
                    <a:lnTo>
                      <a:pt x="366" y="807"/>
                    </a:lnTo>
                    <a:lnTo>
                      <a:pt x="367" y="798"/>
                    </a:lnTo>
                    <a:lnTo>
                      <a:pt x="369" y="789"/>
                    </a:lnTo>
                    <a:lnTo>
                      <a:pt x="370" y="781"/>
                    </a:lnTo>
                    <a:lnTo>
                      <a:pt x="372" y="772"/>
                    </a:lnTo>
                    <a:lnTo>
                      <a:pt x="376" y="764"/>
                    </a:lnTo>
                    <a:lnTo>
                      <a:pt x="380" y="755"/>
                    </a:lnTo>
                    <a:lnTo>
                      <a:pt x="385" y="747"/>
                    </a:lnTo>
                    <a:lnTo>
                      <a:pt x="391" y="739"/>
                    </a:lnTo>
                    <a:lnTo>
                      <a:pt x="402" y="725"/>
                    </a:lnTo>
                    <a:lnTo>
                      <a:pt x="418" y="711"/>
                    </a:lnTo>
                    <a:lnTo>
                      <a:pt x="435" y="697"/>
                    </a:lnTo>
                    <a:lnTo>
                      <a:pt x="454" y="685"/>
                    </a:lnTo>
                    <a:lnTo>
                      <a:pt x="476" y="673"/>
                    </a:lnTo>
                    <a:lnTo>
                      <a:pt x="499" y="663"/>
                    </a:lnTo>
                    <a:lnTo>
                      <a:pt x="524" y="655"/>
                    </a:lnTo>
                    <a:lnTo>
                      <a:pt x="550" y="647"/>
                    </a:lnTo>
                    <a:lnTo>
                      <a:pt x="577" y="642"/>
                    </a:lnTo>
                    <a:lnTo>
                      <a:pt x="606" y="637"/>
                    </a:lnTo>
                    <a:lnTo>
                      <a:pt x="636" y="635"/>
                    </a:lnTo>
                    <a:lnTo>
                      <a:pt x="667" y="635"/>
                    </a:lnTo>
                    <a:close/>
                  </a:path>
                </a:pathLst>
              </a:custGeom>
              <a:solidFill>
                <a:srgbClr val="FFFFFF">
                  <a:alpha val="50000"/>
                </a:srgbClr>
              </a:solidFill>
              <a:ln w="9525">
                <a:noFill/>
                <a:round/>
                <a:headEnd/>
                <a:tailEnd/>
              </a:ln>
            </p:spPr>
            <p:txBody>
              <a:bodyPr/>
              <a:lstStyle/>
              <a:p>
                <a:endParaRPr lang="en-US"/>
              </a:p>
            </p:txBody>
          </p:sp>
        </p:grpSp>
        <p:grpSp>
          <p:nvGrpSpPr>
            <p:cNvPr id="6229" name="Group 85"/>
            <p:cNvGrpSpPr>
              <a:grpSpLocks noChangeAspect="1"/>
            </p:cNvGrpSpPr>
            <p:nvPr/>
          </p:nvGrpSpPr>
          <p:grpSpPr bwMode="auto">
            <a:xfrm>
              <a:off x="185" y="1052"/>
              <a:ext cx="553" cy="475"/>
              <a:chOff x="432" y="1272"/>
              <a:chExt cx="1008" cy="864"/>
            </a:xfrm>
          </p:grpSpPr>
          <p:sp>
            <p:nvSpPr>
              <p:cNvPr id="6221" name="Freeform 77"/>
              <p:cNvSpPr>
                <a:spLocks noChangeAspect="1"/>
              </p:cNvSpPr>
              <p:nvPr/>
            </p:nvSpPr>
            <p:spPr bwMode="auto">
              <a:xfrm>
                <a:off x="432" y="1272"/>
                <a:ext cx="1008" cy="864"/>
              </a:xfrm>
              <a:custGeom>
                <a:avLst/>
                <a:gdLst/>
                <a:ahLst/>
                <a:cxnLst>
                  <a:cxn ang="0">
                    <a:pos x="0" y="0"/>
                  </a:cxn>
                  <a:cxn ang="0">
                    <a:pos x="16128" y="0"/>
                  </a:cxn>
                  <a:cxn ang="0">
                    <a:pos x="15554" y="595"/>
                  </a:cxn>
                  <a:cxn ang="0">
                    <a:pos x="596" y="13263"/>
                  </a:cxn>
                  <a:cxn ang="0">
                    <a:pos x="0" y="13824"/>
                  </a:cxn>
                  <a:cxn ang="0">
                    <a:pos x="0" y="0"/>
                  </a:cxn>
                </a:cxnLst>
                <a:rect l="0" t="0" r="r" b="b"/>
                <a:pathLst>
                  <a:path w="16128" h="13824">
                    <a:moveTo>
                      <a:pt x="0" y="0"/>
                    </a:moveTo>
                    <a:lnTo>
                      <a:pt x="16128" y="0"/>
                    </a:lnTo>
                    <a:lnTo>
                      <a:pt x="15554" y="595"/>
                    </a:lnTo>
                    <a:lnTo>
                      <a:pt x="596" y="13263"/>
                    </a:lnTo>
                    <a:lnTo>
                      <a:pt x="0" y="13824"/>
                    </a:lnTo>
                    <a:lnTo>
                      <a:pt x="0" y="0"/>
                    </a:lnTo>
                    <a:close/>
                  </a:path>
                </a:pathLst>
              </a:custGeom>
              <a:solidFill>
                <a:srgbClr val="82A99C">
                  <a:alpha val="50000"/>
                </a:srgbClr>
              </a:solidFill>
              <a:ln w="9525">
                <a:noFill/>
                <a:round/>
                <a:headEnd/>
                <a:tailEnd/>
              </a:ln>
            </p:spPr>
            <p:txBody>
              <a:bodyPr/>
              <a:lstStyle/>
              <a:p>
                <a:endParaRPr lang="en-US"/>
              </a:p>
            </p:txBody>
          </p:sp>
          <p:sp>
            <p:nvSpPr>
              <p:cNvPr id="6222" name="Freeform 78"/>
              <p:cNvSpPr>
                <a:spLocks noChangeAspect="1"/>
              </p:cNvSpPr>
              <p:nvPr/>
            </p:nvSpPr>
            <p:spPr bwMode="auto">
              <a:xfrm>
                <a:off x="432" y="1272"/>
                <a:ext cx="1008" cy="864"/>
              </a:xfrm>
              <a:custGeom>
                <a:avLst/>
                <a:gdLst/>
                <a:ahLst/>
                <a:cxnLst>
                  <a:cxn ang="0">
                    <a:pos x="16128" y="0"/>
                  </a:cxn>
                  <a:cxn ang="0">
                    <a:pos x="16128" y="13824"/>
                  </a:cxn>
                  <a:cxn ang="0">
                    <a:pos x="0" y="13824"/>
                  </a:cxn>
                  <a:cxn ang="0">
                    <a:pos x="599" y="13254"/>
                  </a:cxn>
                  <a:cxn ang="0">
                    <a:pos x="15563" y="587"/>
                  </a:cxn>
                  <a:cxn ang="0">
                    <a:pos x="16128" y="0"/>
                  </a:cxn>
                </a:cxnLst>
                <a:rect l="0" t="0" r="r" b="b"/>
                <a:pathLst>
                  <a:path w="16128" h="13824">
                    <a:moveTo>
                      <a:pt x="16128" y="0"/>
                    </a:moveTo>
                    <a:lnTo>
                      <a:pt x="16128" y="13824"/>
                    </a:lnTo>
                    <a:lnTo>
                      <a:pt x="0" y="13824"/>
                    </a:lnTo>
                    <a:lnTo>
                      <a:pt x="599" y="13254"/>
                    </a:lnTo>
                    <a:lnTo>
                      <a:pt x="15563" y="587"/>
                    </a:lnTo>
                    <a:lnTo>
                      <a:pt x="16128" y="0"/>
                    </a:lnTo>
                    <a:close/>
                  </a:path>
                </a:pathLst>
              </a:custGeom>
              <a:solidFill>
                <a:srgbClr val="162A29">
                  <a:alpha val="50000"/>
                </a:srgbClr>
              </a:solidFill>
              <a:ln w="9525">
                <a:noFill/>
                <a:round/>
                <a:headEnd/>
                <a:tailEnd/>
              </a:ln>
            </p:spPr>
            <p:txBody>
              <a:bodyPr/>
              <a:lstStyle/>
              <a:p>
                <a:endParaRPr lang="en-US"/>
              </a:p>
            </p:txBody>
          </p:sp>
          <p:sp>
            <p:nvSpPr>
              <p:cNvPr id="6223" name="Rectangle 79"/>
              <p:cNvSpPr>
                <a:spLocks noChangeAspect="1" noChangeArrowheads="1"/>
              </p:cNvSpPr>
              <p:nvPr/>
            </p:nvSpPr>
            <p:spPr bwMode="auto">
              <a:xfrm>
                <a:off x="468" y="1308"/>
                <a:ext cx="936" cy="792"/>
              </a:xfrm>
              <a:prstGeom prst="rect">
                <a:avLst/>
              </a:prstGeom>
              <a:solidFill>
                <a:srgbClr val="275A53">
                  <a:alpha val="50000"/>
                </a:srgbClr>
              </a:solidFill>
              <a:ln w="9525">
                <a:noFill/>
                <a:miter lim="800000"/>
                <a:headEnd/>
                <a:tailEnd/>
              </a:ln>
            </p:spPr>
            <p:txBody>
              <a:bodyPr/>
              <a:lstStyle/>
              <a:p>
                <a:endParaRPr lang="en-US"/>
              </a:p>
            </p:txBody>
          </p:sp>
          <p:sp>
            <p:nvSpPr>
              <p:cNvPr id="6224" name="Freeform 80"/>
              <p:cNvSpPr>
                <a:spLocks noChangeAspect="1" noEditPoints="1"/>
              </p:cNvSpPr>
              <p:nvPr/>
            </p:nvSpPr>
            <p:spPr bwMode="auto">
              <a:xfrm>
                <a:off x="629" y="1932"/>
                <a:ext cx="149" cy="137"/>
              </a:xfrm>
              <a:custGeom>
                <a:avLst/>
                <a:gdLst/>
                <a:ahLst/>
                <a:cxnLst>
                  <a:cxn ang="0">
                    <a:pos x="1574" y="1836"/>
                  </a:cxn>
                  <a:cxn ang="0">
                    <a:pos x="800" y="1836"/>
                  </a:cxn>
                  <a:cxn ang="0">
                    <a:pos x="694" y="2198"/>
                  </a:cxn>
                  <a:cxn ang="0">
                    <a:pos x="0" y="2198"/>
                  </a:cxn>
                  <a:cxn ang="0">
                    <a:pos x="827" y="0"/>
                  </a:cxn>
                  <a:cxn ang="0">
                    <a:pos x="1567" y="0"/>
                  </a:cxn>
                  <a:cxn ang="0">
                    <a:pos x="2394" y="2198"/>
                  </a:cxn>
                  <a:cxn ang="0">
                    <a:pos x="1683" y="2198"/>
                  </a:cxn>
                  <a:cxn ang="0">
                    <a:pos x="1574" y="1836"/>
                  </a:cxn>
                  <a:cxn ang="0">
                    <a:pos x="1432" y="1360"/>
                  </a:cxn>
                  <a:cxn ang="0">
                    <a:pos x="1189" y="570"/>
                  </a:cxn>
                  <a:cxn ang="0">
                    <a:pos x="947" y="1360"/>
                  </a:cxn>
                  <a:cxn ang="0">
                    <a:pos x="1432" y="1360"/>
                  </a:cxn>
                </a:cxnLst>
                <a:rect l="0" t="0" r="r" b="b"/>
                <a:pathLst>
                  <a:path w="2394" h="2198">
                    <a:moveTo>
                      <a:pt x="1574" y="1836"/>
                    </a:moveTo>
                    <a:lnTo>
                      <a:pt x="800" y="1836"/>
                    </a:lnTo>
                    <a:lnTo>
                      <a:pt x="694" y="2198"/>
                    </a:lnTo>
                    <a:lnTo>
                      <a:pt x="0" y="2198"/>
                    </a:lnTo>
                    <a:lnTo>
                      <a:pt x="827" y="0"/>
                    </a:lnTo>
                    <a:lnTo>
                      <a:pt x="1567" y="0"/>
                    </a:lnTo>
                    <a:lnTo>
                      <a:pt x="2394" y="2198"/>
                    </a:lnTo>
                    <a:lnTo>
                      <a:pt x="1683" y="2198"/>
                    </a:lnTo>
                    <a:lnTo>
                      <a:pt x="1574" y="1836"/>
                    </a:lnTo>
                    <a:close/>
                    <a:moveTo>
                      <a:pt x="1432" y="1360"/>
                    </a:moveTo>
                    <a:lnTo>
                      <a:pt x="1189" y="570"/>
                    </a:lnTo>
                    <a:lnTo>
                      <a:pt x="947" y="1360"/>
                    </a:lnTo>
                    <a:lnTo>
                      <a:pt x="1432" y="1360"/>
                    </a:lnTo>
                    <a:close/>
                  </a:path>
                </a:pathLst>
              </a:custGeom>
              <a:solidFill>
                <a:srgbClr val="FFFFFF">
                  <a:alpha val="50000"/>
                </a:srgbClr>
              </a:solidFill>
              <a:ln w="9525">
                <a:noFill/>
                <a:round/>
                <a:headEnd/>
                <a:tailEnd/>
              </a:ln>
            </p:spPr>
            <p:txBody>
              <a:bodyPr/>
              <a:lstStyle/>
              <a:p>
                <a:endParaRPr lang="en-US"/>
              </a:p>
            </p:txBody>
          </p:sp>
          <p:sp>
            <p:nvSpPr>
              <p:cNvPr id="6225" name="Freeform 81"/>
              <p:cNvSpPr>
                <a:spLocks noChangeAspect="1"/>
              </p:cNvSpPr>
              <p:nvPr/>
            </p:nvSpPr>
            <p:spPr bwMode="auto">
              <a:xfrm>
                <a:off x="792" y="1932"/>
                <a:ext cx="132" cy="137"/>
              </a:xfrm>
              <a:custGeom>
                <a:avLst/>
                <a:gdLst/>
                <a:ahLst/>
                <a:cxnLst>
                  <a:cxn ang="0">
                    <a:pos x="0" y="0"/>
                  </a:cxn>
                  <a:cxn ang="0">
                    <a:pos x="635" y="0"/>
                  </a:cxn>
                  <a:cxn ang="0">
                    <a:pos x="1462" y="1216"/>
                  </a:cxn>
                  <a:cxn ang="0">
                    <a:pos x="1462" y="0"/>
                  </a:cxn>
                  <a:cxn ang="0">
                    <a:pos x="2103" y="0"/>
                  </a:cxn>
                  <a:cxn ang="0">
                    <a:pos x="2103" y="2198"/>
                  </a:cxn>
                  <a:cxn ang="0">
                    <a:pos x="1462" y="2198"/>
                  </a:cxn>
                  <a:cxn ang="0">
                    <a:pos x="639" y="991"/>
                  </a:cxn>
                  <a:cxn ang="0">
                    <a:pos x="639" y="2198"/>
                  </a:cxn>
                  <a:cxn ang="0">
                    <a:pos x="0" y="2198"/>
                  </a:cxn>
                  <a:cxn ang="0">
                    <a:pos x="0" y="0"/>
                  </a:cxn>
                </a:cxnLst>
                <a:rect l="0" t="0" r="r" b="b"/>
                <a:pathLst>
                  <a:path w="2103" h="2198">
                    <a:moveTo>
                      <a:pt x="0" y="0"/>
                    </a:moveTo>
                    <a:lnTo>
                      <a:pt x="635" y="0"/>
                    </a:lnTo>
                    <a:lnTo>
                      <a:pt x="1462" y="1216"/>
                    </a:lnTo>
                    <a:lnTo>
                      <a:pt x="1462" y="0"/>
                    </a:lnTo>
                    <a:lnTo>
                      <a:pt x="2103" y="0"/>
                    </a:lnTo>
                    <a:lnTo>
                      <a:pt x="2103" y="2198"/>
                    </a:lnTo>
                    <a:lnTo>
                      <a:pt x="1462" y="2198"/>
                    </a:lnTo>
                    <a:lnTo>
                      <a:pt x="639" y="991"/>
                    </a:lnTo>
                    <a:lnTo>
                      <a:pt x="639" y="2198"/>
                    </a:lnTo>
                    <a:lnTo>
                      <a:pt x="0" y="2198"/>
                    </a:lnTo>
                    <a:lnTo>
                      <a:pt x="0" y="0"/>
                    </a:lnTo>
                    <a:close/>
                  </a:path>
                </a:pathLst>
              </a:custGeom>
              <a:solidFill>
                <a:srgbClr val="FFFFFF">
                  <a:alpha val="50000"/>
                </a:srgbClr>
              </a:solidFill>
              <a:ln w="9525">
                <a:noFill/>
                <a:round/>
                <a:headEnd/>
                <a:tailEnd/>
              </a:ln>
            </p:spPr>
            <p:txBody>
              <a:bodyPr/>
              <a:lstStyle/>
              <a:p>
                <a:endParaRPr lang="en-US"/>
              </a:p>
            </p:txBody>
          </p:sp>
          <p:sp>
            <p:nvSpPr>
              <p:cNvPr id="6226" name="Freeform 82"/>
              <p:cNvSpPr>
                <a:spLocks noChangeAspect="1" noEditPoints="1"/>
              </p:cNvSpPr>
              <p:nvPr/>
            </p:nvSpPr>
            <p:spPr bwMode="auto">
              <a:xfrm>
                <a:off x="946" y="1929"/>
                <a:ext cx="143" cy="142"/>
              </a:xfrm>
              <a:custGeom>
                <a:avLst/>
                <a:gdLst/>
                <a:ahLst/>
                <a:cxnLst>
                  <a:cxn ang="0">
                    <a:pos x="8" y="975"/>
                  </a:cxn>
                  <a:cxn ang="0">
                    <a:pos x="36" y="796"/>
                  </a:cxn>
                  <a:cxn ang="0">
                    <a:pos x="85" y="633"/>
                  </a:cxn>
                  <a:cxn ang="0">
                    <a:pos x="156" y="487"/>
                  </a:cxn>
                  <a:cxn ang="0">
                    <a:pos x="247" y="358"/>
                  </a:cxn>
                  <a:cxn ang="0">
                    <a:pos x="359" y="246"/>
                  </a:cxn>
                  <a:cxn ang="0">
                    <a:pos x="488" y="154"/>
                  </a:cxn>
                  <a:cxn ang="0">
                    <a:pos x="633" y="84"/>
                  </a:cxn>
                  <a:cxn ang="0">
                    <a:pos x="796" y="35"/>
                  </a:cxn>
                  <a:cxn ang="0">
                    <a:pos x="975" y="7"/>
                  </a:cxn>
                  <a:cxn ang="0">
                    <a:pos x="1171" y="0"/>
                  </a:cxn>
                  <a:cxn ang="0">
                    <a:pos x="1364" y="14"/>
                  </a:cxn>
                  <a:cxn ang="0">
                    <a:pos x="1541" y="48"/>
                  </a:cxn>
                  <a:cxn ang="0">
                    <a:pos x="1700" y="104"/>
                  </a:cxn>
                  <a:cxn ang="0">
                    <a:pos x="1841" y="179"/>
                  </a:cxn>
                  <a:cxn ang="0">
                    <a:pos x="1964" y="276"/>
                  </a:cxn>
                  <a:cxn ang="0">
                    <a:pos x="2068" y="392"/>
                  </a:cxn>
                  <a:cxn ang="0">
                    <a:pos x="2151" y="525"/>
                  </a:cxn>
                  <a:cxn ang="0">
                    <a:pos x="2214" y="674"/>
                  </a:cxn>
                  <a:cxn ang="0">
                    <a:pos x="2256" y="839"/>
                  </a:cxn>
                  <a:cxn ang="0">
                    <a:pos x="2277" y="1022"/>
                  </a:cxn>
                  <a:cxn ang="0">
                    <a:pos x="2275" y="1260"/>
                  </a:cxn>
                  <a:cxn ang="0">
                    <a:pos x="2238" y="1510"/>
                  </a:cxn>
                  <a:cxn ang="0">
                    <a:pos x="2166" y="1720"/>
                  </a:cxn>
                  <a:cxn ang="0">
                    <a:pos x="2057" y="1896"/>
                  </a:cxn>
                  <a:cxn ang="0">
                    <a:pos x="1917" y="2039"/>
                  </a:cxn>
                  <a:cxn ang="0">
                    <a:pos x="1743" y="2153"/>
                  </a:cxn>
                  <a:cxn ang="0">
                    <a:pos x="1537" y="2229"/>
                  </a:cxn>
                  <a:cxn ang="0">
                    <a:pos x="1297" y="2269"/>
                  </a:cxn>
                  <a:cxn ang="0">
                    <a:pos x="1028" y="2269"/>
                  </a:cxn>
                  <a:cxn ang="0">
                    <a:pos x="786" y="2235"/>
                  </a:cxn>
                  <a:cxn ang="0">
                    <a:pos x="579" y="2169"/>
                  </a:cxn>
                  <a:cxn ang="0">
                    <a:pos x="405" y="2067"/>
                  </a:cxn>
                  <a:cxn ang="0">
                    <a:pos x="256" y="1926"/>
                  </a:cxn>
                  <a:cxn ang="0">
                    <a:pos x="133" y="1747"/>
                  </a:cxn>
                  <a:cxn ang="0">
                    <a:pos x="49" y="1531"/>
                  </a:cxn>
                  <a:cxn ang="0">
                    <a:pos x="6" y="1278"/>
                  </a:cxn>
                  <a:cxn ang="0">
                    <a:pos x="683" y="1221"/>
                  </a:cxn>
                  <a:cxn ang="0">
                    <a:pos x="711" y="1427"/>
                  </a:cxn>
                  <a:cxn ang="0">
                    <a:pos x="774" y="1580"/>
                  </a:cxn>
                  <a:cxn ang="0">
                    <a:pos x="871" y="1683"/>
                  </a:cxn>
                  <a:cxn ang="0">
                    <a:pos x="993" y="1745"/>
                  </a:cxn>
                  <a:cxn ang="0">
                    <a:pos x="1141" y="1765"/>
                  </a:cxn>
                  <a:cxn ang="0">
                    <a:pos x="1292" y="1745"/>
                  </a:cxn>
                  <a:cxn ang="0">
                    <a:pos x="1414" y="1684"/>
                  </a:cxn>
                  <a:cxn ang="0">
                    <a:pos x="1508" y="1583"/>
                  </a:cxn>
                  <a:cxn ang="0">
                    <a:pos x="1570" y="1423"/>
                  </a:cxn>
                  <a:cxn ang="0">
                    <a:pos x="1598" y="1199"/>
                  </a:cxn>
                  <a:cxn ang="0">
                    <a:pos x="1592" y="966"/>
                  </a:cxn>
                  <a:cxn ang="0">
                    <a:pos x="1551" y="788"/>
                  </a:cxn>
                  <a:cxn ang="0">
                    <a:pos x="1475" y="657"/>
                  </a:cxn>
                  <a:cxn ang="0">
                    <a:pos x="1368" y="569"/>
                  </a:cxn>
                  <a:cxn ang="0">
                    <a:pos x="1236" y="523"/>
                  </a:cxn>
                  <a:cxn ang="0">
                    <a:pos x="1085" y="516"/>
                  </a:cxn>
                  <a:cxn ang="0">
                    <a:pos x="950" y="550"/>
                  </a:cxn>
                  <a:cxn ang="0">
                    <a:pos x="837" y="625"/>
                  </a:cxn>
                  <a:cxn ang="0">
                    <a:pos x="750" y="744"/>
                  </a:cxn>
                  <a:cxn ang="0">
                    <a:pos x="698" y="916"/>
                  </a:cxn>
                  <a:cxn ang="0">
                    <a:pos x="681" y="1141"/>
                  </a:cxn>
                </a:cxnLst>
                <a:rect l="0" t="0" r="r" b="b"/>
                <a:pathLst>
                  <a:path w="2279" h="2273">
                    <a:moveTo>
                      <a:pt x="0" y="1138"/>
                    </a:moveTo>
                    <a:lnTo>
                      <a:pt x="1" y="1104"/>
                    </a:lnTo>
                    <a:lnTo>
                      <a:pt x="1" y="1071"/>
                    </a:lnTo>
                    <a:lnTo>
                      <a:pt x="3" y="1039"/>
                    </a:lnTo>
                    <a:lnTo>
                      <a:pt x="5" y="1007"/>
                    </a:lnTo>
                    <a:lnTo>
                      <a:pt x="8" y="975"/>
                    </a:lnTo>
                    <a:lnTo>
                      <a:pt x="11" y="944"/>
                    </a:lnTo>
                    <a:lnTo>
                      <a:pt x="14" y="913"/>
                    </a:lnTo>
                    <a:lnTo>
                      <a:pt x="19" y="883"/>
                    </a:lnTo>
                    <a:lnTo>
                      <a:pt x="25" y="853"/>
                    </a:lnTo>
                    <a:lnTo>
                      <a:pt x="30" y="824"/>
                    </a:lnTo>
                    <a:lnTo>
                      <a:pt x="36" y="796"/>
                    </a:lnTo>
                    <a:lnTo>
                      <a:pt x="43" y="767"/>
                    </a:lnTo>
                    <a:lnTo>
                      <a:pt x="50" y="740"/>
                    </a:lnTo>
                    <a:lnTo>
                      <a:pt x="58" y="712"/>
                    </a:lnTo>
                    <a:lnTo>
                      <a:pt x="67" y="685"/>
                    </a:lnTo>
                    <a:lnTo>
                      <a:pt x="76" y="659"/>
                    </a:lnTo>
                    <a:lnTo>
                      <a:pt x="85" y="633"/>
                    </a:lnTo>
                    <a:lnTo>
                      <a:pt x="96" y="608"/>
                    </a:lnTo>
                    <a:lnTo>
                      <a:pt x="106" y="582"/>
                    </a:lnTo>
                    <a:lnTo>
                      <a:pt x="118" y="558"/>
                    </a:lnTo>
                    <a:lnTo>
                      <a:pt x="130" y="534"/>
                    </a:lnTo>
                    <a:lnTo>
                      <a:pt x="142" y="510"/>
                    </a:lnTo>
                    <a:lnTo>
                      <a:pt x="156" y="487"/>
                    </a:lnTo>
                    <a:lnTo>
                      <a:pt x="170" y="464"/>
                    </a:lnTo>
                    <a:lnTo>
                      <a:pt x="184" y="442"/>
                    </a:lnTo>
                    <a:lnTo>
                      <a:pt x="199" y="420"/>
                    </a:lnTo>
                    <a:lnTo>
                      <a:pt x="214" y="399"/>
                    </a:lnTo>
                    <a:lnTo>
                      <a:pt x="230" y="378"/>
                    </a:lnTo>
                    <a:lnTo>
                      <a:pt x="247" y="358"/>
                    </a:lnTo>
                    <a:lnTo>
                      <a:pt x="264" y="337"/>
                    </a:lnTo>
                    <a:lnTo>
                      <a:pt x="283" y="318"/>
                    </a:lnTo>
                    <a:lnTo>
                      <a:pt x="301" y="299"/>
                    </a:lnTo>
                    <a:lnTo>
                      <a:pt x="320" y="281"/>
                    </a:lnTo>
                    <a:lnTo>
                      <a:pt x="339" y="263"/>
                    </a:lnTo>
                    <a:lnTo>
                      <a:pt x="359" y="246"/>
                    </a:lnTo>
                    <a:lnTo>
                      <a:pt x="379" y="229"/>
                    </a:lnTo>
                    <a:lnTo>
                      <a:pt x="401" y="212"/>
                    </a:lnTo>
                    <a:lnTo>
                      <a:pt x="422" y="197"/>
                    </a:lnTo>
                    <a:lnTo>
                      <a:pt x="443" y="182"/>
                    </a:lnTo>
                    <a:lnTo>
                      <a:pt x="465" y="168"/>
                    </a:lnTo>
                    <a:lnTo>
                      <a:pt x="488" y="154"/>
                    </a:lnTo>
                    <a:lnTo>
                      <a:pt x="511" y="141"/>
                    </a:lnTo>
                    <a:lnTo>
                      <a:pt x="535" y="129"/>
                    </a:lnTo>
                    <a:lnTo>
                      <a:pt x="559" y="117"/>
                    </a:lnTo>
                    <a:lnTo>
                      <a:pt x="583" y="105"/>
                    </a:lnTo>
                    <a:lnTo>
                      <a:pt x="608" y="94"/>
                    </a:lnTo>
                    <a:lnTo>
                      <a:pt x="633" y="84"/>
                    </a:lnTo>
                    <a:lnTo>
                      <a:pt x="660" y="74"/>
                    </a:lnTo>
                    <a:lnTo>
                      <a:pt x="686" y="65"/>
                    </a:lnTo>
                    <a:lnTo>
                      <a:pt x="713" y="57"/>
                    </a:lnTo>
                    <a:lnTo>
                      <a:pt x="740" y="49"/>
                    </a:lnTo>
                    <a:lnTo>
                      <a:pt x="767" y="41"/>
                    </a:lnTo>
                    <a:lnTo>
                      <a:pt x="796" y="35"/>
                    </a:lnTo>
                    <a:lnTo>
                      <a:pt x="825" y="29"/>
                    </a:lnTo>
                    <a:lnTo>
                      <a:pt x="854" y="23"/>
                    </a:lnTo>
                    <a:lnTo>
                      <a:pt x="883" y="18"/>
                    </a:lnTo>
                    <a:lnTo>
                      <a:pt x="914" y="14"/>
                    </a:lnTo>
                    <a:lnTo>
                      <a:pt x="944" y="10"/>
                    </a:lnTo>
                    <a:lnTo>
                      <a:pt x="975" y="7"/>
                    </a:lnTo>
                    <a:lnTo>
                      <a:pt x="1006" y="4"/>
                    </a:lnTo>
                    <a:lnTo>
                      <a:pt x="1038" y="2"/>
                    </a:lnTo>
                    <a:lnTo>
                      <a:pt x="1070" y="1"/>
                    </a:lnTo>
                    <a:lnTo>
                      <a:pt x="1103" y="0"/>
                    </a:lnTo>
                    <a:lnTo>
                      <a:pt x="1136" y="0"/>
                    </a:lnTo>
                    <a:lnTo>
                      <a:pt x="1171" y="0"/>
                    </a:lnTo>
                    <a:lnTo>
                      <a:pt x="1204" y="1"/>
                    </a:lnTo>
                    <a:lnTo>
                      <a:pt x="1237" y="2"/>
                    </a:lnTo>
                    <a:lnTo>
                      <a:pt x="1269" y="4"/>
                    </a:lnTo>
                    <a:lnTo>
                      <a:pt x="1302" y="7"/>
                    </a:lnTo>
                    <a:lnTo>
                      <a:pt x="1333" y="10"/>
                    </a:lnTo>
                    <a:lnTo>
                      <a:pt x="1364" y="14"/>
                    </a:lnTo>
                    <a:lnTo>
                      <a:pt x="1395" y="18"/>
                    </a:lnTo>
                    <a:lnTo>
                      <a:pt x="1425" y="23"/>
                    </a:lnTo>
                    <a:lnTo>
                      <a:pt x="1455" y="28"/>
                    </a:lnTo>
                    <a:lnTo>
                      <a:pt x="1484" y="34"/>
                    </a:lnTo>
                    <a:lnTo>
                      <a:pt x="1512" y="41"/>
                    </a:lnTo>
                    <a:lnTo>
                      <a:pt x="1541" y="48"/>
                    </a:lnTo>
                    <a:lnTo>
                      <a:pt x="1569" y="56"/>
                    </a:lnTo>
                    <a:lnTo>
                      <a:pt x="1596" y="64"/>
                    </a:lnTo>
                    <a:lnTo>
                      <a:pt x="1622" y="73"/>
                    </a:lnTo>
                    <a:lnTo>
                      <a:pt x="1648" y="82"/>
                    </a:lnTo>
                    <a:lnTo>
                      <a:pt x="1675" y="92"/>
                    </a:lnTo>
                    <a:lnTo>
                      <a:pt x="1700" y="104"/>
                    </a:lnTo>
                    <a:lnTo>
                      <a:pt x="1724" y="115"/>
                    </a:lnTo>
                    <a:lnTo>
                      <a:pt x="1748" y="127"/>
                    </a:lnTo>
                    <a:lnTo>
                      <a:pt x="1772" y="139"/>
                    </a:lnTo>
                    <a:lnTo>
                      <a:pt x="1796" y="152"/>
                    </a:lnTo>
                    <a:lnTo>
                      <a:pt x="1818" y="165"/>
                    </a:lnTo>
                    <a:lnTo>
                      <a:pt x="1841" y="179"/>
                    </a:lnTo>
                    <a:lnTo>
                      <a:pt x="1862" y="194"/>
                    </a:lnTo>
                    <a:lnTo>
                      <a:pt x="1883" y="209"/>
                    </a:lnTo>
                    <a:lnTo>
                      <a:pt x="1904" y="225"/>
                    </a:lnTo>
                    <a:lnTo>
                      <a:pt x="1925" y="242"/>
                    </a:lnTo>
                    <a:lnTo>
                      <a:pt x="1945" y="259"/>
                    </a:lnTo>
                    <a:lnTo>
                      <a:pt x="1964" y="276"/>
                    </a:lnTo>
                    <a:lnTo>
                      <a:pt x="1983" y="294"/>
                    </a:lnTo>
                    <a:lnTo>
                      <a:pt x="2001" y="313"/>
                    </a:lnTo>
                    <a:lnTo>
                      <a:pt x="2018" y="332"/>
                    </a:lnTo>
                    <a:lnTo>
                      <a:pt x="2035" y="351"/>
                    </a:lnTo>
                    <a:lnTo>
                      <a:pt x="2052" y="372"/>
                    </a:lnTo>
                    <a:lnTo>
                      <a:pt x="2068" y="392"/>
                    </a:lnTo>
                    <a:lnTo>
                      <a:pt x="2083" y="413"/>
                    </a:lnTo>
                    <a:lnTo>
                      <a:pt x="2098" y="434"/>
                    </a:lnTo>
                    <a:lnTo>
                      <a:pt x="2112" y="456"/>
                    </a:lnTo>
                    <a:lnTo>
                      <a:pt x="2126" y="478"/>
                    </a:lnTo>
                    <a:lnTo>
                      <a:pt x="2139" y="502"/>
                    </a:lnTo>
                    <a:lnTo>
                      <a:pt x="2151" y="525"/>
                    </a:lnTo>
                    <a:lnTo>
                      <a:pt x="2163" y="548"/>
                    </a:lnTo>
                    <a:lnTo>
                      <a:pt x="2175" y="572"/>
                    </a:lnTo>
                    <a:lnTo>
                      <a:pt x="2186" y="597"/>
                    </a:lnTo>
                    <a:lnTo>
                      <a:pt x="2196" y="623"/>
                    </a:lnTo>
                    <a:lnTo>
                      <a:pt x="2205" y="648"/>
                    </a:lnTo>
                    <a:lnTo>
                      <a:pt x="2214" y="674"/>
                    </a:lnTo>
                    <a:lnTo>
                      <a:pt x="2223" y="700"/>
                    </a:lnTo>
                    <a:lnTo>
                      <a:pt x="2230" y="727"/>
                    </a:lnTo>
                    <a:lnTo>
                      <a:pt x="2238" y="755"/>
                    </a:lnTo>
                    <a:lnTo>
                      <a:pt x="2244" y="783"/>
                    </a:lnTo>
                    <a:lnTo>
                      <a:pt x="2250" y="811"/>
                    </a:lnTo>
                    <a:lnTo>
                      <a:pt x="2256" y="839"/>
                    </a:lnTo>
                    <a:lnTo>
                      <a:pt x="2261" y="869"/>
                    </a:lnTo>
                    <a:lnTo>
                      <a:pt x="2265" y="899"/>
                    </a:lnTo>
                    <a:lnTo>
                      <a:pt x="2269" y="929"/>
                    </a:lnTo>
                    <a:lnTo>
                      <a:pt x="2272" y="959"/>
                    </a:lnTo>
                    <a:lnTo>
                      <a:pt x="2275" y="991"/>
                    </a:lnTo>
                    <a:lnTo>
                      <a:pt x="2277" y="1022"/>
                    </a:lnTo>
                    <a:lnTo>
                      <a:pt x="2278" y="1054"/>
                    </a:lnTo>
                    <a:lnTo>
                      <a:pt x="2279" y="1086"/>
                    </a:lnTo>
                    <a:lnTo>
                      <a:pt x="2279" y="1120"/>
                    </a:lnTo>
                    <a:lnTo>
                      <a:pt x="2279" y="1167"/>
                    </a:lnTo>
                    <a:lnTo>
                      <a:pt x="2277" y="1213"/>
                    </a:lnTo>
                    <a:lnTo>
                      <a:pt x="2275" y="1260"/>
                    </a:lnTo>
                    <a:lnTo>
                      <a:pt x="2271" y="1304"/>
                    </a:lnTo>
                    <a:lnTo>
                      <a:pt x="2266" y="1347"/>
                    </a:lnTo>
                    <a:lnTo>
                      <a:pt x="2261" y="1389"/>
                    </a:lnTo>
                    <a:lnTo>
                      <a:pt x="2254" y="1430"/>
                    </a:lnTo>
                    <a:lnTo>
                      <a:pt x="2247" y="1470"/>
                    </a:lnTo>
                    <a:lnTo>
                      <a:pt x="2238" y="1510"/>
                    </a:lnTo>
                    <a:lnTo>
                      <a:pt x="2229" y="1547"/>
                    </a:lnTo>
                    <a:lnTo>
                      <a:pt x="2218" y="1584"/>
                    </a:lnTo>
                    <a:lnTo>
                      <a:pt x="2206" y="1620"/>
                    </a:lnTo>
                    <a:lnTo>
                      <a:pt x="2194" y="1655"/>
                    </a:lnTo>
                    <a:lnTo>
                      <a:pt x="2180" y="1688"/>
                    </a:lnTo>
                    <a:lnTo>
                      <a:pt x="2166" y="1720"/>
                    </a:lnTo>
                    <a:lnTo>
                      <a:pt x="2149" y="1752"/>
                    </a:lnTo>
                    <a:lnTo>
                      <a:pt x="2133" y="1782"/>
                    </a:lnTo>
                    <a:lnTo>
                      <a:pt x="2115" y="1812"/>
                    </a:lnTo>
                    <a:lnTo>
                      <a:pt x="2097" y="1840"/>
                    </a:lnTo>
                    <a:lnTo>
                      <a:pt x="2078" y="1869"/>
                    </a:lnTo>
                    <a:lnTo>
                      <a:pt x="2057" y="1896"/>
                    </a:lnTo>
                    <a:lnTo>
                      <a:pt x="2035" y="1921"/>
                    </a:lnTo>
                    <a:lnTo>
                      <a:pt x="2014" y="1947"/>
                    </a:lnTo>
                    <a:lnTo>
                      <a:pt x="1991" y="1971"/>
                    </a:lnTo>
                    <a:lnTo>
                      <a:pt x="1967" y="1995"/>
                    </a:lnTo>
                    <a:lnTo>
                      <a:pt x="1942" y="2018"/>
                    </a:lnTo>
                    <a:lnTo>
                      <a:pt x="1917" y="2039"/>
                    </a:lnTo>
                    <a:lnTo>
                      <a:pt x="1890" y="2060"/>
                    </a:lnTo>
                    <a:lnTo>
                      <a:pt x="1862" y="2080"/>
                    </a:lnTo>
                    <a:lnTo>
                      <a:pt x="1834" y="2099"/>
                    </a:lnTo>
                    <a:lnTo>
                      <a:pt x="1805" y="2119"/>
                    </a:lnTo>
                    <a:lnTo>
                      <a:pt x="1774" y="2136"/>
                    </a:lnTo>
                    <a:lnTo>
                      <a:pt x="1743" y="2153"/>
                    </a:lnTo>
                    <a:lnTo>
                      <a:pt x="1711" y="2168"/>
                    </a:lnTo>
                    <a:lnTo>
                      <a:pt x="1679" y="2182"/>
                    </a:lnTo>
                    <a:lnTo>
                      <a:pt x="1644" y="2196"/>
                    </a:lnTo>
                    <a:lnTo>
                      <a:pt x="1609" y="2208"/>
                    </a:lnTo>
                    <a:lnTo>
                      <a:pt x="1574" y="2219"/>
                    </a:lnTo>
                    <a:lnTo>
                      <a:pt x="1537" y="2229"/>
                    </a:lnTo>
                    <a:lnTo>
                      <a:pt x="1499" y="2238"/>
                    </a:lnTo>
                    <a:lnTo>
                      <a:pt x="1461" y="2247"/>
                    </a:lnTo>
                    <a:lnTo>
                      <a:pt x="1421" y="2254"/>
                    </a:lnTo>
                    <a:lnTo>
                      <a:pt x="1380" y="2260"/>
                    </a:lnTo>
                    <a:lnTo>
                      <a:pt x="1339" y="2265"/>
                    </a:lnTo>
                    <a:lnTo>
                      <a:pt x="1297" y="2269"/>
                    </a:lnTo>
                    <a:lnTo>
                      <a:pt x="1253" y="2271"/>
                    </a:lnTo>
                    <a:lnTo>
                      <a:pt x="1209" y="2273"/>
                    </a:lnTo>
                    <a:lnTo>
                      <a:pt x="1164" y="2273"/>
                    </a:lnTo>
                    <a:lnTo>
                      <a:pt x="1117" y="2273"/>
                    </a:lnTo>
                    <a:lnTo>
                      <a:pt x="1073" y="2271"/>
                    </a:lnTo>
                    <a:lnTo>
                      <a:pt x="1028" y="2269"/>
                    </a:lnTo>
                    <a:lnTo>
                      <a:pt x="985" y="2266"/>
                    </a:lnTo>
                    <a:lnTo>
                      <a:pt x="944" y="2262"/>
                    </a:lnTo>
                    <a:lnTo>
                      <a:pt x="902" y="2257"/>
                    </a:lnTo>
                    <a:lnTo>
                      <a:pt x="862" y="2251"/>
                    </a:lnTo>
                    <a:lnTo>
                      <a:pt x="824" y="2244"/>
                    </a:lnTo>
                    <a:lnTo>
                      <a:pt x="786" y="2235"/>
                    </a:lnTo>
                    <a:lnTo>
                      <a:pt x="748" y="2227"/>
                    </a:lnTo>
                    <a:lnTo>
                      <a:pt x="713" y="2217"/>
                    </a:lnTo>
                    <a:lnTo>
                      <a:pt x="678" y="2206"/>
                    </a:lnTo>
                    <a:lnTo>
                      <a:pt x="643" y="2195"/>
                    </a:lnTo>
                    <a:lnTo>
                      <a:pt x="610" y="2182"/>
                    </a:lnTo>
                    <a:lnTo>
                      <a:pt x="579" y="2169"/>
                    </a:lnTo>
                    <a:lnTo>
                      <a:pt x="548" y="2155"/>
                    </a:lnTo>
                    <a:lnTo>
                      <a:pt x="517" y="2140"/>
                    </a:lnTo>
                    <a:lnTo>
                      <a:pt x="488" y="2123"/>
                    </a:lnTo>
                    <a:lnTo>
                      <a:pt x="459" y="2105"/>
                    </a:lnTo>
                    <a:lnTo>
                      <a:pt x="432" y="2086"/>
                    </a:lnTo>
                    <a:lnTo>
                      <a:pt x="405" y="2067"/>
                    </a:lnTo>
                    <a:lnTo>
                      <a:pt x="377" y="2046"/>
                    </a:lnTo>
                    <a:lnTo>
                      <a:pt x="352" y="2025"/>
                    </a:lnTo>
                    <a:lnTo>
                      <a:pt x="327" y="2002"/>
                    </a:lnTo>
                    <a:lnTo>
                      <a:pt x="303" y="1977"/>
                    </a:lnTo>
                    <a:lnTo>
                      <a:pt x="279" y="1952"/>
                    </a:lnTo>
                    <a:lnTo>
                      <a:pt x="256" y="1926"/>
                    </a:lnTo>
                    <a:lnTo>
                      <a:pt x="234" y="1899"/>
                    </a:lnTo>
                    <a:lnTo>
                      <a:pt x="212" y="1871"/>
                    </a:lnTo>
                    <a:lnTo>
                      <a:pt x="192" y="1841"/>
                    </a:lnTo>
                    <a:lnTo>
                      <a:pt x="172" y="1811"/>
                    </a:lnTo>
                    <a:lnTo>
                      <a:pt x="153" y="1780"/>
                    </a:lnTo>
                    <a:lnTo>
                      <a:pt x="133" y="1747"/>
                    </a:lnTo>
                    <a:lnTo>
                      <a:pt x="116" y="1713"/>
                    </a:lnTo>
                    <a:lnTo>
                      <a:pt x="101" y="1679"/>
                    </a:lnTo>
                    <a:lnTo>
                      <a:pt x="86" y="1643"/>
                    </a:lnTo>
                    <a:lnTo>
                      <a:pt x="72" y="1606"/>
                    </a:lnTo>
                    <a:lnTo>
                      <a:pt x="60" y="1569"/>
                    </a:lnTo>
                    <a:lnTo>
                      <a:pt x="49" y="1531"/>
                    </a:lnTo>
                    <a:lnTo>
                      <a:pt x="39" y="1491"/>
                    </a:lnTo>
                    <a:lnTo>
                      <a:pt x="30" y="1450"/>
                    </a:lnTo>
                    <a:lnTo>
                      <a:pt x="21" y="1409"/>
                    </a:lnTo>
                    <a:lnTo>
                      <a:pt x="15" y="1366"/>
                    </a:lnTo>
                    <a:lnTo>
                      <a:pt x="10" y="1322"/>
                    </a:lnTo>
                    <a:lnTo>
                      <a:pt x="6" y="1278"/>
                    </a:lnTo>
                    <a:lnTo>
                      <a:pt x="3" y="1231"/>
                    </a:lnTo>
                    <a:lnTo>
                      <a:pt x="1" y="1185"/>
                    </a:lnTo>
                    <a:lnTo>
                      <a:pt x="0" y="1138"/>
                    </a:lnTo>
                    <a:close/>
                    <a:moveTo>
                      <a:pt x="681" y="1141"/>
                    </a:moveTo>
                    <a:lnTo>
                      <a:pt x="681" y="1181"/>
                    </a:lnTo>
                    <a:lnTo>
                      <a:pt x="683" y="1221"/>
                    </a:lnTo>
                    <a:lnTo>
                      <a:pt x="685" y="1259"/>
                    </a:lnTo>
                    <a:lnTo>
                      <a:pt x="688" y="1295"/>
                    </a:lnTo>
                    <a:lnTo>
                      <a:pt x="693" y="1330"/>
                    </a:lnTo>
                    <a:lnTo>
                      <a:pt x="698" y="1364"/>
                    </a:lnTo>
                    <a:lnTo>
                      <a:pt x="704" y="1396"/>
                    </a:lnTo>
                    <a:lnTo>
                      <a:pt x="711" y="1427"/>
                    </a:lnTo>
                    <a:lnTo>
                      <a:pt x="719" y="1456"/>
                    </a:lnTo>
                    <a:lnTo>
                      <a:pt x="729" y="1483"/>
                    </a:lnTo>
                    <a:lnTo>
                      <a:pt x="739" y="1510"/>
                    </a:lnTo>
                    <a:lnTo>
                      <a:pt x="750" y="1535"/>
                    </a:lnTo>
                    <a:lnTo>
                      <a:pt x="762" y="1558"/>
                    </a:lnTo>
                    <a:lnTo>
                      <a:pt x="774" y="1580"/>
                    </a:lnTo>
                    <a:lnTo>
                      <a:pt x="789" y="1600"/>
                    </a:lnTo>
                    <a:lnTo>
                      <a:pt x="804" y="1620"/>
                    </a:lnTo>
                    <a:lnTo>
                      <a:pt x="820" y="1637"/>
                    </a:lnTo>
                    <a:lnTo>
                      <a:pt x="836" y="1653"/>
                    </a:lnTo>
                    <a:lnTo>
                      <a:pt x="853" y="1669"/>
                    </a:lnTo>
                    <a:lnTo>
                      <a:pt x="871" y="1683"/>
                    </a:lnTo>
                    <a:lnTo>
                      <a:pt x="890" y="1696"/>
                    </a:lnTo>
                    <a:lnTo>
                      <a:pt x="910" y="1708"/>
                    </a:lnTo>
                    <a:lnTo>
                      <a:pt x="930" y="1718"/>
                    </a:lnTo>
                    <a:lnTo>
                      <a:pt x="950" y="1728"/>
                    </a:lnTo>
                    <a:lnTo>
                      <a:pt x="971" y="1737"/>
                    </a:lnTo>
                    <a:lnTo>
                      <a:pt x="993" y="1745"/>
                    </a:lnTo>
                    <a:lnTo>
                      <a:pt x="1016" y="1751"/>
                    </a:lnTo>
                    <a:lnTo>
                      <a:pt x="1040" y="1756"/>
                    </a:lnTo>
                    <a:lnTo>
                      <a:pt x="1064" y="1760"/>
                    </a:lnTo>
                    <a:lnTo>
                      <a:pt x="1089" y="1763"/>
                    </a:lnTo>
                    <a:lnTo>
                      <a:pt x="1114" y="1764"/>
                    </a:lnTo>
                    <a:lnTo>
                      <a:pt x="1141" y="1765"/>
                    </a:lnTo>
                    <a:lnTo>
                      <a:pt x="1168" y="1764"/>
                    </a:lnTo>
                    <a:lnTo>
                      <a:pt x="1194" y="1763"/>
                    </a:lnTo>
                    <a:lnTo>
                      <a:pt x="1219" y="1760"/>
                    </a:lnTo>
                    <a:lnTo>
                      <a:pt x="1244" y="1756"/>
                    </a:lnTo>
                    <a:lnTo>
                      <a:pt x="1268" y="1751"/>
                    </a:lnTo>
                    <a:lnTo>
                      <a:pt x="1292" y="1745"/>
                    </a:lnTo>
                    <a:lnTo>
                      <a:pt x="1314" y="1738"/>
                    </a:lnTo>
                    <a:lnTo>
                      <a:pt x="1335" y="1729"/>
                    </a:lnTo>
                    <a:lnTo>
                      <a:pt x="1356" y="1719"/>
                    </a:lnTo>
                    <a:lnTo>
                      <a:pt x="1376" y="1709"/>
                    </a:lnTo>
                    <a:lnTo>
                      <a:pt x="1395" y="1697"/>
                    </a:lnTo>
                    <a:lnTo>
                      <a:pt x="1414" y="1684"/>
                    </a:lnTo>
                    <a:lnTo>
                      <a:pt x="1432" y="1671"/>
                    </a:lnTo>
                    <a:lnTo>
                      <a:pt x="1448" y="1656"/>
                    </a:lnTo>
                    <a:lnTo>
                      <a:pt x="1464" y="1640"/>
                    </a:lnTo>
                    <a:lnTo>
                      <a:pt x="1480" y="1623"/>
                    </a:lnTo>
                    <a:lnTo>
                      <a:pt x="1494" y="1603"/>
                    </a:lnTo>
                    <a:lnTo>
                      <a:pt x="1508" y="1583"/>
                    </a:lnTo>
                    <a:lnTo>
                      <a:pt x="1520" y="1561"/>
                    </a:lnTo>
                    <a:lnTo>
                      <a:pt x="1532" y="1537"/>
                    </a:lnTo>
                    <a:lnTo>
                      <a:pt x="1543" y="1511"/>
                    </a:lnTo>
                    <a:lnTo>
                      <a:pt x="1553" y="1483"/>
                    </a:lnTo>
                    <a:lnTo>
                      <a:pt x="1562" y="1454"/>
                    </a:lnTo>
                    <a:lnTo>
                      <a:pt x="1570" y="1423"/>
                    </a:lnTo>
                    <a:lnTo>
                      <a:pt x="1577" y="1390"/>
                    </a:lnTo>
                    <a:lnTo>
                      <a:pt x="1583" y="1355"/>
                    </a:lnTo>
                    <a:lnTo>
                      <a:pt x="1588" y="1319"/>
                    </a:lnTo>
                    <a:lnTo>
                      <a:pt x="1593" y="1281"/>
                    </a:lnTo>
                    <a:lnTo>
                      <a:pt x="1596" y="1242"/>
                    </a:lnTo>
                    <a:lnTo>
                      <a:pt x="1598" y="1199"/>
                    </a:lnTo>
                    <a:lnTo>
                      <a:pt x="1600" y="1156"/>
                    </a:lnTo>
                    <a:lnTo>
                      <a:pt x="1600" y="1111"/>
                    </a:lnTo>
                    <a:lnTo>
                      <a:pt x="1600" y="1072"/>
                    </a:lnTo>
                    <a:lnTo>
                      <a:pt x="1598" y="1036"/>
                    </a:lnTo>
                    <a:lnTo>
                      <a:pt x="1596" y="1001"/>
                    </a:lnTo>
                    <a:lnTo>
                      <a:pt x="1592" y="966"/>
                    </a:lnTo>
                    <a:lnTo>
                      <a:pt x="1588" y="933"/>
                    </a:lnTo>
                    <a:lnTo>
                      <a:pt x="1583" y="901"/>
                    </a:lnTo>
                    <a:lnTo>
                      <a:pt x="1576" y="871"/>
                    </a:lnTo>
                    <a:lnTo>
                      <a:pt x="1569" y="842"/>
                    </a:lnTo>
                    <a:lnTo>
                      <a:pt x="1561" y="814"/>
                    </a:lnTo>
                    <a:lnTo>
                      <a:pt x="1551" y="788"/>
                    </a:lnTo>
                    <a:lnTo>
                      <a:pt x="1541" y="763"/>
                    </a:lnTo>
                    <a:lnTo>
                      <a:pt x="1529" y="739"/>
                    </a:lnTo>
                    <a:lnTo>
                      <a:pt x="1517" y="716"/>
                    </a:lnTo>
                    <a:lnTo>
                      <a:pt x="1504" y="695"/>
                    </a:lnTo>
                    <a:lnTo>
                      <a:pt x="1490" y="675"/>
                    </a:lnTo>
                    <a:lnTo>
                      <a:pt x="1475" y="657"/>
                    </a:lnTo>
                    <a:lnTo>
                      <a:pt x="1459" y="640"/>
                    </a:lnTo>
                    <a:lnTo>
                      <a:pt x="1442" y="624"/>
                    </a:lnTo>
                    <a:lnTo>
                      <a:pt x="1425" y="609"/>
                    </a:lnTo>
                    <a:lnTo>
                      <a:pt x="1406" y="594"/>
                    </a:lnTo>
                    <a:lnTo>
                      <a:pt x="1387" y="581"/>
                    </a:lnTo>
                    <a:lnTo>
                      <a:pt x="1368" y="569"/>
                    </a:lnTo>
                    <a:lnTo>
                      <a:pt x="1348" y="559"/>
                    </a:lnTo>
                    <a:lnTo>
                      <a:pt x="1327" y="549"/>
                    </a:lnTo>
                    <a:lnTo>
                      <a:pt x="1306" y="541"/>
                    </a:lnTo>
                    <a:lnTo>
                      <a:pt x="1284" y="534"/>
                    </a:lnTo>
                    <a:lnTo>
                      <a:pt x="1260" y="528"/>
                    </a:lnTo>
                    <a:lnTo>
                      <a:pt x="1236" y="523"/>
                    </a:lnTo>
                    <a:lnTo>
                      <a:pt x="1212" y="519"/>
                    </a:lnTo>
                    <a:lnTo>
                      <a:pt x="1187" y="516"/>
                    </a:lnTo>
                    <a:lnTo>
                      <a:pt x="1162" y="515"/>
                    </a:lnTo>
                    <a:lnTo>
                      <a:pt x="1134" y="514"/>
                    </a:lnTo>
                    <a:lnTo>
                      <a:pt x="1109" y="515"/>
                    </a:lnTo>
                    <a:lnTo>
                      <a:pt x="1085" y="516"/>
                    </a:lnTo>
                    <a:lnTo>
                      <a:pt x="1061" y="519"/>
                    </a:lnTo>
                    <a:lnTo>
                      <a:pt x="1038" y="523"/>
                    </a:lnTo>
                    <a:lnTo>
                      <a:pt x="1014" y="528"/>
                    </a:lnTo>
                    <a:lnTo>
                      <a:pt x="992" y="534"/>
                    </a:lnTo>
                    <a:lnTo>
                      <a:pt x="971" y="542"/>
                    </a:lnTo>
                    <a:lnTo>
                      <a:pt x="950" y="550"/>
                    </a:lnTo>
                    <a:lnTo>
                      <a:pt x="930" y="560"/>
                    </a:lnTo>
                    <a:lnTo>
                      <a:pt x="910" y="570"/>
                    </a:lnTo>
                    <a:lnTo>
                      <a:pt x="890" y="582"/>
                    </a:lnTo>
                    <a:lnTo>
                      <a:pt x="872" y="595"/>
                    </a:lnTo>
                    <a:lnTo>
                      <a:pt x="854" y="610"/>
                    </a:lnTo>
                    <a:lnTo>
                      <a:pt x="837" y="625"/>
                    </a:lnTo>
                    <a:lnTo>
                      <a:pt x="821" y="642"/>
                    </a:lnTo>
                    <a:lnTo>
                      <a:pt x="805" y="659"/>
                    </a:lnTo>
                    <a:lnTo>
                      <a:pt x="790" y="678"/>
                    </a:lnTo>
                    <a:lnTo>
                      <a:pt x="775" y="698"/>
                    </a:lnTo>
                    <a:lnTo>
                      <a:pt x="762" y="720"/>
                    </a:lnTo>
                    <a:lnTo>
                      <a:pt x="750" y="744"/>
                    </a:lnTo>
                    <a:lnTo>
                      <a:pt x="739" y="769"/>
                    </a:lnTo>
                    <a:lnTo>
                      <a:pt x="729" y="795"/>
                    </a:lnTo>
                    <a:lnTo>
                      <a:pt x="720" y="823"/>
                    </a:lnTo>
                    <a:lnTo>
                      <a:pt x="712" y="852"/>
                    </a:lnTo>
                    <a:lnTo>
                      <a:pt x="704" y="883"/>
                    </a:lnTo>
                    <a:lnTo>
                      <a:pt x="698" y="916"/>
                    </a:lnTo>
                    <a:lnTo>
                      <a:pt x="693" y="949"/>
                    </a:lnTo>
                    <a:lnTo>
                      <a:pt x="689" y="985"/>
                    </a:lnTo>
                    <a:lnTo>
                      <a:pt x="685" y="1022"/>
                    </a:lnTo>
                    <a:lnTo>
                      <a:pt x="683" y="1059"/>
                    </a:lnTo>
                    <a:lnTo>
                      <a:pt x="681" y="1099"/>
                    </a:lnTo>
                    <a:lnTo>
                      <a:pt x="681" y="1141"/>
                    </a:lnTo>
                    <a:close/>
                  </a:path>
                </a:pathLst>
              </a:custGeom>
              <a:solidFill>
                <a:srgbClr val="FFFFFF">
                  <a:alpha val="50000"/>
                </a:srgbClr>
              </a:solidFill>
              <a:ln w="9525">
                <a:noFill/>
                <a:round/>
                <a:headEnd/>
                <a:tailEnd/>
              </a:ln>
            </p:spPr>
            <p:txBody>
              <a:bodyPr/>
              <a:lstStyle/>
              <a:p>
                <a:endParaRPr lang="en-US"/>
              </a:p>
            </p:txBody>
          </p:sp>
          <p:sp>
            <p:nvSpPr>
              <p:cNvPr id="6227" name="Freeform 83"/>
              <p:cNvSpPr>
                <a:spLocks noChangeAspect="1"/>
              </p:cNvSpPr>
              <p:nvPr/>
            </p:nvSpPr>
            <p:spPr bwMode="auto">
              <a:xfrm>
                <a:off x="1112" y="1932"/>
                <a:ext cx="132" cy="137"/>
              </a:xfrm>
              <a:custGeom>
                <a:avLst/>
                <a:gdLst/>
                <a:ahLst/>
                <a:cxnLst>
                  <a:cxn ang="0">
                    <a:pos x="0" y="0"/>
                  </a:cxn>
                  <a:cxn ang="0">
                    <a:pos x="635" y="0"/>
                  </a:cxn>
                  <a:cxn ang="0">
                    <a:pos x="1464" y="1216"/>
                  </a:cxn>
                  <a:cxn ang="0">
                    <a:pos x="1464" y="0"/>
                  </a:cxn>
                  <a:cxn ang="0">
                    <a:pos x="2104" y="0"/>
                  </a:cxn>
                  <a:cxn ang="0">
                    <a:pos x="2104" y="2198"/>
                  </a:cxn>
                  <a:cxn ang="0">
                    <a:pos x="1464" y="2198"/>
                  </a:cxn>
                  <a:cxn ang="0">
                    <a:pos x="639" y="991"/>
                  </a:cxn>
                  <a:cxn ang="0">
                    <a:pos x="639" y="2198"/>
                  </a:cxn>
                  <a:cxn ang="0">
                    <a:pos x="0" y="2198"/>
                  </a:cxn>
                  <a:cxn ang="0">
                    <a:pos x="0" y="0"/>
                  </a:cxn>
                </a:cxnLst>
                <a:rect l="0" t="0" r="r" b="b"/>
                <a:pathLst>
                  <a:path w="2104" h="2198">
                    <a:moveTo>
                      <a:pt x="0" y="0"/>
                    </a:moveTo>
                    <a:lnTo>
                      <a:pt x="635" y="0"/>
                    </a:lnTo>
                    <a:lnTo>
                      <a:pt x="1464" y="1216"/>
                    </a:lnTo>
                    <a:lnTo>
                      <a:pt x="1464" y="0"/>
                    </a:lnTo>
                    <a:lnTo>
                      <a:pt x="2104" y="0"/>
                    </a:lnTo>
                    <a:lnTo>
                      <a:pt x="2104" y="2198"/>
                    </a:lnTo>
                    <a:lnTo>
                      <a:pt x="1464" y="2198"/>
                    </a:lnTo>
                    <a:lnTo>
                      <a:pt x="639" y="991"/>
                    </a:lnTo>
                    <a:lnTo>
                      <a:pt x="639" y="2198"/>
                    </a:lnTo>
                    <a:lnTo>
                      <a:pt x="0" y="2198"/>
                    </a:lnTo>
                    <a:lnTo>
                      <a:pt x="0" y="0"/>
                    </a:lnTo>
                    <a:close/>
                  </a:path>
                </a:pathLst>
              </a:custGeom>
              <a:solidFill>
                <a:srgbClr val="FFFFFF">
                  <a:alpha val="50000"/>
                </a:srgbClr>
              </a:solidFill>
              <a:ln w="9525">
                <a:noFill/>
                <a:round/>
                <a:headEnd/>
                <a:tailEnd/>
              </a:ln>
            </p:spPr>
            <p:txBody>
              <a:bodyPr/>
              <a:lstStyle/>
              <a:p>
                <a:endParaRPr lang="en-US"/>
              </a:p>
            </p:txBody>
          </p:sp>
          <p:sp>
            <p:nvSpPr>
              <p:cNvPr id="6228" name="Freeform 84"/>
              <p:cNvSpPr>
                <a:spLocks noChangeAspect="1" noEditPoints="1"/>
              </p:cNvSpPr>
              <p:nvPr/>
            </p:nvSpPr>
            <p:spPr bwMode="auto">
              <a:xfrm>
                <a:off x="733" y="1367"/>
                <a:ext cx="406" cy="516"/>
              </a:xfrm>
              <a:custGeom>
                <a:avLst/>
                <a:gdLst/>
                <a:ahLst/>
                <a:cxnLst>
                  <a:cxn ang="0">
                    <a:pos x="665" y="2047"/>
                  </a:cxn>
                  <a:cxn ang="0">
                    <a:pos x="1217" y="1041"/>
                  </a:cxn>
                  <a:cxn ang="0">
                    <a:pos x="2115" y="264"/>
                  </a:cxn>
                  <a:cxn ang="0">
                    <a:pos x="3496" y="6"/>
                  </a:cxn>
                  <a:cxn ang="0">
                    <a:pos x="4916" y="498"/>
                  </a:cxn>
                  <a:cxn ang="0">
                    <a:pos x="5873" y="1600"/>
                  </a:cxn>
                  <a:cxn ang="0">
                    <a:pos x="6134" y="3068"/>
                  </a:cxn>
                  <a:cxn ang="0">
                    <a:pos x="5608" y="7085"/>
                  </a:cxn>
                  <a:cxn ang="0">
                    <a:pos x="2211" y="8079"/>
                  </a:cxn>
                  <a:cxn ang="0">
                    <a:pos x="2496" y="7737"/>
                  </a:cxn>
                  <a:cxn ang="0">
                    <a:pos x="2634" y="7477"/>
                  </a:cxn>
                  <a:cxn ang="0">
                    <a:pos x="1307" y="7241"/>
                  </a:cxn>
                  <a:cxn ang="0">
                    <a:pos x="1039" y="7153"/>
                  </a:cxn>
                  <a:cxn ang="0">
                    <a:pos x="808" y="6957"/>
                  </a:cxn>
                  <a:cxn ang="0">
                    <a:pos x="647" y="6699"/>
                  </a:cxn>
                  <a:cxn ang="0">
                    <a:pos x="596" y="5246"/>
                  </a:cxn>
                  <a:cxn ang="0">
                    <a:pos x="6" y="4914"/>
                  </a:cxn>
                  <a:cxn ang="0">
                    <a:pos x="200" y="4445"/>
                  </a:cxn>
                  <a:cxn ang="0">
                    <a:pos x="549" y="3855"/>
                  </a:cxn>
                  <a:cxn ang="0">
                    <a:pos x="283" y="3093"/>
                  </a:cxn>
                  <a:cxn ang="0">
                    <a:pos x="2906" y="4563"/>
                  </a:cxn>
                  <a:cxn ang="0">
                    <a:pos x="2923" y="4277"/>
                  </a:cxn>
                  <a:cxn ang="0">
                    <a:pos x="3000" y="3988"/>
                  </a:cxn>
                  <a:cxn ang="0">
                    <a:pos x="3156" y="3737"/>
                  </a:cxn>
                  <a:cxn ang="0">
                    <a:pos x="3433" y="3459"/>
                  </a:cxn>
                  <a:cxn ang="0">
                    <a:pos x="3907" y="3051"/>
                  </a:cxn>
                  <a:cxn ang="0">
                    <a:pos x="4011" y="2916"/>
                  </a:cxn>
                  <a:cxn ang="0">
                    <a:pos x="4066" y="2755"/>
                  </a:cxn>
                  <a:cxn ang="0">
                    <a:pos x="4061" y="2549"/>
                  </a:cxn>
                  <a:cxn ang="0">
                    <a:pos x="3963" y="2339"/>
                  </a:cxn>
                  <a:cxn ang="0">
                    <a:pos x="3770" y="2169"/>
                  </a:cxn>
                  <a:cxn ang="0">
                    <a:pos x="3505" y="2082"/>
                  </a:cxn>
                  <a:cxn ang="0">
                    <a:pos x="3194" y="2083"/>
                  </a:cxn>
                  <a:cxn ang="0">
                    <a:pos x="2924" y="2174"/>
                  </a:cxn>
                  <a:cxn ang="0">
                    <a:pos x="2711" y="2358"/>
                  </a:cxn>
                  <a:cxn ang="0">
                    <a:pos x="2562" y="2637"/>
                  </a:cxn>
                  <a:cxn ang="0">
                    <a:pos x="1749" y="2617"/>
                  </a:cxn>
                  <a:cxn ang="0">
                    <a:pos x="1809" y="2366"/>
                  </a:cxn>
                  <a:cxn ang="0">
                    <a:pos x="1916" y="2135"/>
                  </a:cxn>
                  <a:cxn ang="0">
                    <a:pos x="2074" y="1925"/>
                  </a:cxn>
                  <a:cxn ang="0">
                    <a:pos x="2278" y="1737"/>
                  </a:cxn>
                  <a:cxn ang="0">
                    <a:pos x="2520" y="1591"/>
                  </a:cxn>
                  <a:cxn ang="0">
                    <a:pos x="2794" y="1491"/>
                  </a:cxn>
                  <a:cxn ang="0">
                    <a:pos x="3102" y="1438"/>
                  </a:cxn>
                  <a:cxn ang="0">
                    <a:pos x="3445" y="1432"/>
                  </a:cxn>
                  <a:cxn ang="0">
                    <a:pos x="3775" y="1474"/>
                  </a:cxn>
                  <a:cxn ang="0">
                    <a:pos x="4068" y="1563"/>
                  </a:cxn>
                  <a:cxn ang="0">
                    <a:pos x="4324" y="1700"/>
                  </a:cxn>
                  <a:cxn ang="0">
                    <a:pos x="4543" y="1881"/>
                  </a:cxn>
                  <a:cxn ang="0">
                    <a:pos x="4711" y="2085"/>
                  </a:cxn>
                  <a:cxn ang="0">
                    <a:pos x="4824" y="2303"/>
                  </a:cxn>
                  <a:cxn ang="0">
                    <a:pos x="4885" y="2538"/>
                  </a:cxn>
                  <a:cxn ang="0">
                    <a:pos x="4890" y="2796"/>
                  </a:cxn>
                  <a:cxn ang="0">
                    <a:pos x="4820" y="3061"/>
                  </a:cxn>
                  <a:cxn ang="0">
                    <a:pos x="4666" y="3319"/>
                  </a:cxn>
                  <a:cxn ang="0">
                    <a:pos x="4352" y="3647"/>
                  </a:cxn>
                  <a:cxn ang="0">
                    <a:pos x="3971" y="3979"/>
                  </a:cxn>
                  <a:cxn ang="0">
                    <a:pos x="3792" y="4162"/>
                  </a:cxn>
                  <a:cxn ang="0">
                    <a:pos x="3711" y="4313"/>
                  </a:cxn>
                  <a:cxn ang="0">
                    <a:pos x="3677" y="4541"/>
                  </a:cxn>
                  <a:cxn ang="0">
                    <a:pos x="3752" y="5029"/>
                  </a:cxn>
                </a:cxnLst>
                <a:rect l="0" t="0" r="r" b="b"/>
                <a:pathLst>
                  <a:path w="6508" h="8260">
                    <a:moveTo>
                      <a:pt x="283" y="3093"/>
                    </a:moveTo>
                    <a:lnTo>
                      <a:pt x="356" y="2888"/>
                    </a:lnTo>
                    <a:lnTo>
                      <a:pt x="434" y="2663"/>
                    </a:lnTo>
                    <a:lnTo>
                      <a:pt x="475" y="2545"/>
                    </a:lnTo>
                    <a:lnTo>
                      <a:pt x="519" y="2424"/>
                    </a:lnTo>
                    <a:lnTo>
                      <a:pt x="565" y="2300"/>
                    </a:lnTo>
                    <a:lnTo>
                      <a:pt x="614" y="2174"/>
                    </a:lnTo>
                    <a:lnTo>
                      <a:pt x="665" y="2047"/>
                    </a:lnTo>
                    <a:lnTo>
                      <a:pt x="720" y="1919"/>
                    </a:lnTo>
                    <a:lnTo>
                      <a:pt x="778" y="1790"/>
                    </a:lnTo>
                    <a:lnTo>
                      <a:pt x="841" y="1661"/>
                    </a:lnTo>
                    <a:lnTo>
                      <a:pt x="906" y="1534"/>
                    </a:lnTo>
                    <a:lnTo>
                      <a:pt x="977" y="1407"/>
                    </a:lnTo>
                    <a:lnTo>
                      <a:pt x="1052" y="1283"/>
                    </a:lnTo>
                    <a:lnTo>
                      <a:pt x="1132" y="1160"/>
                    </a:lnTo>
                    <a:lnTo>
                      <a:pt x="1217" y="1041"/>
                    </a:lnTo>
                    <a:lnTo>
                      <a:pt x="1308" y="926"/>
                    </a:lnTo>
                    <a:lnTo>
                      <a:pt x="1403" y="815"/>
                    </a:lnTo>
                    <a:lnTo>
                      <a:pt x="1505" y="708"/>
                    </a:lnTo>
                    <a:lnTo>
                      <a:pt x="1614" y="607"/>
                    </a:lnTo>
                    <a:lnTo>
                      <a:pt x="1729" y="511"/>
                    </a:lnTo>
                    <a:lnTo>
                      <a:pt x="1851" y="421"/>
                    </a:lnTo>
                    <a:lnTo>
                      <a:pt x="1979" y="340"/>
                    </a:lnTo>
                    <a:lnTo>
                      <a:pt x="2115" y="264"/>
                    </a:lnTo>
                    <a:lnTo>
                      <a:pt x="2259" y="198"/>
                    </a:lnTo>
                    <a:lnTo>
                      <a:pt x="2411" y="140"/>
                    </a:lnTo>
                    <a:lnTo>
                      <a:pt x="2571" y="91"/>
                    </a:lnTo>
                    <a:lnTo>
                      <a:pt x="2739" y="52"/>
                    </a:lnTo>
                    <a:lnTo>
                      <a:pt x="2916" y="23"/>
                    </a:lnTo>
                    <a:lnTo>
                      <a:pt x="3103" y="6"/>
                    </a:lnTo>
                    <a:lnTo>
                      <a:pt x="3297" y="0"/>
                    </a:lnTo>
                    <a:lnTo>
                      <a:pt x="3496" y="6"/>
                    </a:lnTo>
                    <a:lnTo>
                      <a:pt x="3691" y="26"/>
                    </a:lnTo>
                    <a:lnTo>
                      <a:pt x="3882" y="59"/>
                    </a:lnTo>
                    <a:lnTo>
                      <a:pt x="4068" y="104"/>
                    </a:lnTo>
                    <a:lnTo>
                      <a:pt x="4250" y="160"/>
                    </a:lnTo>
                    <a:lnTo>
                      <a:pt x="4425" y="229"/>
                    </a:lnTo>
                    <a:lnTo>
                      <a:pt x="4596" y="309"/>
                    </a:lnTo>
                    <a:lnTo>
                      <a:pt x="4759" y="398"/>
                    </a:lnTo>
                    <a:lnTo>
                      <a:pt x="4916" y="498"/>
                    </a:lnTo>
                    <a:lnTo>
                      <a:pt x="5065" y="608"/>
                    </a:lnTo>
                    <a:lnTo>
                      <a:pt x="5208" y="726"/>
                    </a:lnTo>
                    <a:lnTo>
                      <a:pt x="5342" y="853"/>
                    </a:lnTo>
                    <a:lnTo>
                      <a:pt x="5467" y="988"/>
                    </a:lnTo>
                    <a:lnTo>
                      <a:pt x="5583" y="1131"/>
                    </a:lnTo>
                    <a:lnTo>
                      <a:pt x="5689" y="1280"/>
                    </a:lnTo>
                    <a:lnTo>
                      <a:pt x="5786" y="1437"/>
                    </a:lnTo>
                    <a:lnTo>
                      <a:pt x="5873" y="1600"/>
                    </a:lnTo>
                    <a:lnTo>
                      <a:pt x="5948" y="1768"/>
                    </a:lnTo>
                    <a:lnTo>
                      <a:pt x="6012" y="1943"/>
                    </a:lnTo>
                    <a:lnTo>
                      <a:pt x="6064" y="2121"/>
                    </a:lnTo>
                    <a:lnTo>
                      <a:pt x="6105" y="2303"/>
                    </a:lnTo>
                    <a:lnTo>
                      <a:pt x="6132" y="2490"/>
                    </a:lnTo>
                    <a:lnTo>
                      <a:pt x="6146" y="2680"/>
                    </a:lnTo>
                    <a:lnTo>
                      <a:pt x="6147" y="2873"/>
                    </a:lnTo>
                    <a:lnTo>
                      <a:pt x="6134" y="3068"/>
                    </a:lnTo>
                    <a:lnTo>
                      <a:pt x="6106" y="3265"/>
                    </a:lnTo>
                    <a:lnTo>
                      <a:pt x="6062" y="3465"/>
                    </a:lnTo>
                    <a:lnTo>
                      <a:pt x="6004" y="3664"/>
                    </a:lnTo>
                    <a:lnTo>
                      <a:pt x="5930" y="3864"/>
                    </a:lnTo>
                    <a:lnTo>
                      <a:pt x="5840" y="4064"/>
                    </a:lnTo>
                    <a:lnTo>
                      <a:pt x="5732" y="4264"/>
                    </a:lnTo>
                    <a:lnTo>
                      <a:pt x="5608" y="4463"/>
                    </a:lnTo>
                    <a:lnTo>
                      <a:pt x="5608" y="7085"/>
                    </a:lnTo>
                    <a:lnTo>
                      <a:pt x="6508" y="8260"/>
                    </a:lnTo>
                    <a:lnTo>
                      <a:pt x="2084" y="8260"/>
                    </a:lnTo>
                    <a:lnTo>
                      <a:pt x="2103" y="8229"/>
                    </a:lnTo>
                    <a:lnTo>
                      <a:pt x="2123" y="8198"/>
                    </a:lnTo>
                    <a:lnTo>
                      <a:pt x="2144" y="8168"/>
                    </a:lnTo>
                    <a:lnTo>
                      <a:pt x="2165" y="8138"/>
                    </a:lnTo>
                    <a:lnTo>
                      <a:pt x="2188" y="8109"/>
                    </a:lnTo>
                    <a:lnTo>
                      <a:pt x="2211" y="8079"/>
                    </a:lnTo>
                    <a:lnTo>
                      <a:pt x="2235" y="8051"/>
                    </a:lnTo>
                    <a:lnTo>
                      <a:pt x="2258" y="8022"/>
                    </a:lnTo>
                    <a:lnTo>
                      <a:pt x="2307" y="7965"/>
                    </a:lnTo>
                    <a:lnTo>
                      <a:pt x="2356" y="7909"/>
                    </a:lnTo>
                    <a:lnTo>
                      <a:pt x="2404" y="7853"/>
                    </a:lnTo>
                    <a:lnTo>
                      <a:pt x="2451" y="7795"/>
                    </a:lnTo>
                    <a:lnTo>
                      <a:pt x="2474" y="7766"/>
                    </a:lnTo>
                    <a:lnTo>
                      <a:pt x="2496" y="7737"/>
                    </a:lnTo>
                    <a:lnTo>
                      <a:pt x="2517" y="7706"/>
                    </a:lnTo>
                    <a:lnTo>
                      <a:pt x="2537" y="7676"/>
                    </a:lnTo>
                    <a:lnTo>
                      <a:pt x="2556" y="7645"/>
                    </a:lnTo>
                    <a:lnTo>
                      <a:pt x="2575" y="7613"/>
                    </a:lnTo>
                    <a:lnTo>
                      <a:pt x="2592" y="7580"/>
                    </a:lnTo>
                    <a:lnTo>
                      <a:pt x="2607" y="7546"/>
                    </a:lnTo>
                    <a:lnTo>
                      <a:pt x="2621" y="7512"/>
                    </a:lnTo>
                    <a:lnTo>
                      <a:pt x="2634" y="7477"/>
                    </a:lnTo>
                    <a:lnTo>
                      <a:pt x="2645" y="7440"/>
                    </a:lnTo>
                    <a:lnTo>
                      <a:pt x="2654" y="7403"/>
                    </a:lnTo>
                    <a:lnTo>
                      <a:pt x="2661" y="7365"/>
                    </a:lnTo>
                    <a:lnTo>
                      <a:pt x="2667" y="7325"/>
                    </a:lnTo>
                    <a:lnTo>
                      <a:pt x="2670" y="7284"/>
                    </a:lnTo>
                    <a:lnTo>
                      <a:pt x="2671" y="7243"/>
                    </a:lnTo>
                    <a:lnTo>
                      <a:pt x="1340" y="7243"/>
                    </a:lnTo>
                    <a:lnTo>
                      <a:pt x="1307" y="7241"/>
                    </a:lnTo>
                    <a:lnTo>
                      <a:pt x="1272" y="7238"/>
                    </a:lnTo>
                    <a:lnTo>
                      <a:pt x="1239" y="7232"/>
                    </a:lnTo>
                    <a:lnTo>
                      <a:pt x="1205" y="7224"/>
                    </a:lnTo>
                    <a:lnTo>
                      <a:pt x="1171" y="7213"/>
                    </a:lnTo>
                    <a:lnTo>
                      <a:pt x="1138" y="7201"/>
                    </a:lnTo>
                    <a:lnTo>
                      <a:pt x="1105" y="7186"/>
                    </a:lnTo>
                    <a:lnTo>
                      <a:pt x="1072" y="7170"/>
                    </a:lnTo>
                    <a:lnTo>
                      <a:pt x="1039" y="7153"/>
                    </a:lnTo>
                    <a:lnTo>
                      <a:pt x="1008" y="7133"/>
                    </a:lnTo>
                    <a:lnTo>
                      <a:pt x="977" y="7113"/>
                    </a:lnTo>
                    <a:lnTo>
                      <a:pt x="947" y="7089"/>
                    </a:lnTo>
                    <a:lnTo>
                      <a:pt x="917" y="7065"/>
                    </a:lnTo>
                    <a:lnTo>
                      <a:pt x="888" y="7040"/>
                    </a:lnTo>
                    <a:lnTo>
                      <a:pt x="860" y="7014"/>
                    </a:lnTo>
                    <a:lnTo>
                      <a:pt x="834" y="6986"/>
                    </a:lnTo>
                    <a:lnTo>
                      <a:pt x="808" y="6957"/>
                    </a:lnTo>
                    <a:lnTo>
                      <a:pt x="782" y="6927"/>
                    </a:lnTo>
                    <a:lnTo>
                      <a:pt x="759" y="6897"/>
                    </a:lnTo>
                    <a:lnTo>
                      <a:pt x="737" y="6866"/>
                    </a:lnTo>
                    <a:lnTo>
                      <a:pt x="716" y="6833"/>
                    </a:lnTo>
                    <a:lnTo>
                      <a:pt x="697" y="6800"/>
                    </a:lnTo>
                    <a:lnTo>
                      <a:pt x="679" y="6767"/>
                    </a:lnTo>
                    <a:lnTo>
                      <a:pt x="662" y="6734"/>
                    </a:lnTo>
                    <a:lnTo>
                      <a:pt x="647" y="6699"/>
                    </a:lnTo>
                    <a:lnTo>
                      <a:pt x="634" y="6665"/>
                    </a:lnTo>
                    <a:lnTo>
                      <a:pt x="623" y="6631"/>
                    </a:lnTo>
                    <a:lnTo>
                      <a:pt x="614" y="6597"/>
                    </a:lnTo>
                    <a:lnTo>
                      <a:pt x="606" y="6562"/>
                    </a:lnTo>
                    <a:lnTo>
                      <a:pt x="601" y="6527"/>
                    </a:lnTo>
                    <a:lnTo>
                      <a:pt x="598" y="6494"/>
                    </a:lnTo>
                    <a:lnTo>
                      <a:pt x="596" y="6459"/>
                    </a:lnTo>
                    <a:lnTo>
                      <a:pt x="596" y="5246"/>
                    </a:lnTo>
                    <a:lnTo>
                      <a:pt x="100" y="5246"/>
                    </a:lnTo>
                    <a:lnTo>
                      <a:pt x="65" y="5205"/>
                    </a:lnTo>
                    <a:lnTo>
                      <a:pt x="37" y="5162"/>
                    </a:lnTo>
                    <a:lnTo>
                      <a:pt x="18" y="5117"/>
                    </a:lnTo>
                    <a:lnTo>
                      <a:pt x="6" y="5069"/>
                    </a:lnTo>
                    <a:lnTo>
                      <a:pt x="0" y="5019"/>
                    </a:lnTo>
                    <a:lnTo>
                      <a:pt x="0" y="4968"/>
                    </a:lnTo>
                    <a:lnTo>
                      <a:pt x="6" y="4914"/>
                    </a:lnTo>
                    <a:lnTo>
                      <a:pt x="16" y="4859"/>
                    </a:lnTo>
                    <a:lnTo>
                      <a:pt x="32" y="4803"/>
                    </a:lnTo>
                    <a:lnTo>
                      <a:pt x="53" y="4745"/>
                    </a:lnTo>
                    <a:lnTo>
                      <a:pt x="76" y="4686"/>
                    </a:lnTo>
                    <a:lnTo>
                      <a:pt x="103" y="4627"/>
                    </a:lnTo>
                    <a:lnTo>
                      <a:pt x="133" y="4567"/>
                    </a:lnTo>
                    <a:lnTo>
                      <a:pt x="165" y="4507"/>
                    </a:lnTo>
                    <a:lnTo>
                      <a:pt x="200" y="4445"/>
                    </a:lnTo>
                    <a:lnTo>
                      <a:pt x="236" y="4384"/>
                    </a:lnTo>
                    <a:lnTo>
                      <a:pt x="310" y="4262"/>
                    </a:lnTo>
                    <a:lnTo>
                      <a:pt x="384" y="4142"/>
                    </a:lnTo>
                    <a:lnTo>
                      <a:pt x="421" y="4083"/>
                    </a:lnTo>
                    <a:lnTo>
                      <a:pt x="456" y="4024"/>
                    </a:lnTo>
                    <a:lnTo>
                      <a:pt x="489" y="3966"/>
                    </a:lnTo>
                    <a:lnTo>
                      <a:pt x="520" y="3910"/>
                    </a:lnTo>
                    <a:lnTo>
                      <a:pt x="549" y="3855"/>
                    </a:lnTo>
                    <a:lnTo>
                      <a:pt x="575" y="3801"/>
                    </a:lnTo>
                    <a:lnTo>
                      <a:pt x="596" y="3750"/>
                    </a:lnTo>
                    <a:lnTo>
                      <a:pt x="614" y="3699"/>
                    </a:lnTo>
                    <a:lnTo>
                      <a:pt x="627" y="3652"/>
                    </a:lnTo>
                    <a:lnTo>
                      <a:pt x="635" y="3607"/>
                    </a:lnTo>
                    <a:lnTo>
                      <a:pt x="638" y="3563"/>
                    </a:lnTo>
                    <a:lnTo>
                      <a:pt x="635" y="3523"/>
                    </a:lnTo>
                    <a:lnTo>
                      <a:pt x="283" y="3093"/>
                    </a:lnTo>
                    <a:close/>
                    <a:moveTo>
                      <a:pt x="3674" y="4739"/>
                    </a:moveTo>
                    <a:lnTo>
                      <a:pt x="2909" y="4739"/>
                    </a:lnTo>
                    <a:lnTo>
                      <a:pt x="2908" y="4699"/>
                    </a:lnTo>
                    <a:lnTo>
                      <a:pt x="2907" y="4664"/>
                    </a:lnTo>
                    <a:lnTo>
                      <a:pt x="2907" y="4633"/>
                    </a:lnTo>
                    <a:lnTo>
                      <a:pt x="2907" y="4606"/>
                    </a:lnTo>
                    <a:lnTo>
                      <a:pt x="2906" y="4583"/>
                    </a:lnTo>
                    <a:lnTo>
                      <a:pt x="2906" y="4563"/>
                    </a:lnTo>
                    <a:lnTo>
                      <a:pt x="2906" y="4548"/>
                    </a:lnTo>
                    <a:lnTo>
                      <a:pt x="2906" y="4537"/>
                    </a:lnTo>
                    <a:lnTo>
                      <a:pt x="2906" y="4491"/>
                    </a:lnTo>
                    <a:lnTo>
                      <a:pt x="2908" y="4446"/>
                    </a:lnTo>
                    <a:lnTo>
                      <a:pt x="2910" y="4402"/>
                    </a:lnTo>
                    <a:lnTo>
                      <a:pt x="2913" y="4359"/>
                    </a:lnTo>
                    <a:lnTo>
                      <a:pt x="2918" y="4317"/>
                    </a:lnTo>
                    <a:lnTo>
                      <a:pt x="2923" y="4277"/>
                    </a:lnTo>
                    <a:lnTo>
                      <a:pt x="2929" y="4237"/>
                    </a:lnTo>
                    <a:lnTo>
                      <a:pt x="2936" y="4198"/>
                    </a:lnTo>
                    <a:lnTo>
                      <a:pt x="2945" y="4160"/>
                    </a:lnTo>
                    <a:lnTo>
                      <a:pt x="2954" y="4124"/>
                    </a:lnTo>
                    <a:lnTo>
                      <a:pt x="2964" y="4089"/>
                    </a:lnTo>
                    <a:lnTo>
                      <a:pt x="2975" y="4053"/>
                    </a:lnTo>
                    <a:lnTo>
                      <a:pt x="2987" y="4020"/>
                    </a:lnTo>
                    <a:lnTo>
                      <a:pt x="3000" y="3988"/>
                    </a:lnTo>
                    <a:lnTo>
                      <a:pt x="3014" y="3956"/>
                    </a:lnTo>
                    <a:lnTo>
                      <a:pt x="3029" y="3925"/>
                    </a:lnTo>
                    <a:lnTo>
                      <a:pt x="3045" y="3895"/>
                    </a:lnTo>
                    <a:lnTo>
                      <a:pt x="3063" y="3865"/>
                    </a:lnTo>
                    <a:lnTo>
                      <a:pt x="3084" y="3834"/>
                    </a:lnTo>
                    <a:lnTo>
                      <a:pt x="3106" y="3801"/>
                    </a:lnTo>
                    <a:lnTo>
                      <a:pt x="3130" y="3769"/>
                    </a:lnTo>
                    <a:lnTo>
                      <a:pt x="3156" y="3737"/>
                    </a:lnTo>
                    <a:lnTo>
                      <a:pt x="3183" y="3704"/>
                    </a:lnTo>
                    <a:lnTo>
                      <a:pt x="3214" y="3670"/>
                    </a:lnTo>
                    <a:lnTo>
                      <a:pt x="3246" y="3636"/>
                    </a:lnTo>
                    <a:lnTo>
                      <a:pt x="3279" y="3602"/>
                    </a:lnTo>
                    <a:lnTo>
                      <a:pt x="3314" y="3566"/>
                    </a:lnTo>
                    <a:lnTo>
                      <a:pt x="3353" y="3531"/>
                    </a:lnTo>
                    <a:lnTo>
                      <a:pt x="3392" y="3496"/>
                    </a:lnTo>
                    <a:lnTo>
                      <a:pt x="3433" y="3459"/>
                    </a:lnTo>
                    <a:lnTo>
                      <a:pt x="3477" y="3422"/>
                    </a:lnTo>
                    <a:lnTo>
                      <a:pt x="3521" y="3385"/>
                    </a:lnTo>
                    <a:lnTo>
                      <a:pt x="3609" y="3313"/>
                    </a:lnTo>
                    <a:lnTo>
                      <a:pt x="3687" y="3248"/>
                    </a:lnTo>
                    <a:lnTo>
                      <a:pt x="3756" y="3189"/>
                    </a:lnTo>
                    <a:lnTo>
                      <a:pt x="3816" y="3137"/>
                    </a:lnTo>
                    <a:lnTo>
                      <a:pt x="3867" y="3091"/>
                    </a:lnTo>
                    <a:lnTo>
                      <a:pt x="3907" y="3051"/>
                    </a:lnTo>
                    <a:lnTo>
                      <a:pt x="3924" y="3034"/>
                    </a:lnTo>
                    <a:lnTo>
                      <a:pt x="3939" y="3018"/>
                    </a:lnTo>
                    <a:lnTo>
                      <a:pt x="3952" y="3004"/>
                    </a:lnTo>
                    <a:lnTo>
                      <a:pt x="3962" y="2992"/>
                    </a:lnTo>
                    <a:lnTo>
                      <a:pt x="3976" y="2974"/>
                    </a:lnTo>
                    <a:lnTo>
                      <a:pt x="3988" y="2955"/>
                    </a:lnTo>
                    <a:lnTo>
                      <a:pt x="4000" y="2935"/>
                    </a:lnTo>
                    <a:lnTo>
                      <a:pt x="4011" y="2916"/>
                    </a:lnTo>
                    <a:lnTo>
                      <a:pt x="4021" y="2897"/>
                    </a:lnTo>
                    <a:lnTo>
                      <a:pt x="4030" y="2878"/>
                    </a:lnTo>
                    <a:lnTo>
                      <a:pt x="4038" y="2858"/>
                    </a:lnTo>
                    <a:lnTo>
                      <a:pt x="4045" y="2838"/>
                    </a:lnTo>
                    <a:lnTo>
                      <a:pt x="4052" y="2817"/>
                    </a:lnTo>
                    <a:lnTo>
                      <a:pt x="4057" y="2796"/>
                    </a:lnTo>
                    <a:lnTo>
                      <a:pt x="4062" y="2776"/>
                    </a:lnTo>
                    <a:lnTo>
                      <a:pt x="4066" y="2755"/>
                    </a:lnTo>
                    <a:lnTo>
                      <a:pt x="4069" y="2733"/>
                    </a:lnTo>
                    <a:lnTo>
                      <a:pt x="4071" y="2712"/>
                    </a:lnTo>
                    <a:lnTo>
                      <a:pt x="4072" y="2689"/>
                    </a:lnTo>
                    <a:lnTo>
                      <a:pt x="4074" y="2668"/>
                    </a:lnTo>
                    <a:lnTo>
                      <a:pt x="4072" y="2638"/>
                    </a:lnTo>
                    <a:lnTo>
                      <a:pt x="4070" y="2608"/>
                    </a:lnTo>
                    <a:lnTo>
                      <a:pt x="4066" y="2579"/>
                    </a:lnTo>
                    <a:lnTo>
                      <a:pt x="4061" y="2549"/>
                    </a:lnTo>
                    <a:lnTo>
                      <a:pt x="4054" y="2521"/>
                    </a:lnTo>
                    <a:lnTo>
                      <a:pt x="4045" y="2494"/>
                    </a:lnTo>
                    <a:lnTo>
                      <a:pt x="4035" y="2467"/>
                    </a:lnTo>
                    <a:lnTo>
                      <a:pt x="4024" y="2439"/>
                    </a:lnTo>
                    <a:lnTo>
                      <a:pt x="4011" y="2413"/>
                    </a:lnTo>
                    <a:lnTo>
                      <a:pt x="3997" y="2388"/>
                    </a:lnTo>
                    <a:lnTo>
                      <a:pt x="3981" y="2363"/>
                    </a:lnTo>
                    <a:lnTo>
                      <a:pt x="3963" y="2339"/>
                    </a:lnTo>
                    <a:lnTo>
                      <a:pt x="3943" y="2314"/>
                    </a:lnTo>
                    <a:lnTo>
                      <a:pt x="3923" y="2291"/>
                    </a:lnTo>
                    <a:lnTo>
                      <a:pt x="3900" y="2268"/>
                    </a:lnTo>
                    <a:lnTo>
                      <a:pt x="3877" y="2246"/>
                    </a:lnTo>
                    <a:lnTo>
                      <a:pt x="3852" y="2225"/>
                    </a:lnTo>
                    <a:lnTo>
                      <a:pt x="3826" y="2205"/>
                    </a:lnTo>
                    <a:lnTo>
                      <a:pt x="3798" y="2186"/>
                    </a:lnTo>
                    <a:lnTo>
                      <a:pt x="3770" y="2169"/>
                    </a:lnTo>
                    <a:lnTo>
                      <a:pt x="3741" y="2154"/>
                    </a:lnTo>
                    <a:lnTo>
                      <a:pt x="3711" y="2139"/>
                    </a:lnTo>
                    <a:lnTo>
                      <a:pt x="3678" y="2126"/>
                    </a:lnTo>
                    <a:lnTo>
                      <a:pt x="3646" y="2115"/>
                    </a:lnTo>
                    <a:lnTo>
                      <a:pt x="3613" y="2105"/>
                    </a:lnTo>
                    <a:lnTo>
                      <a:pt x="3578" y="2096"/>
                    </a:lnTo>
                    <a:lnTo>
                      <a:pt x="3542" y="2088"/>
                    </a:lnTo>
                    <a:lnTo>
                      <a:pt x="3505" y="2082"/>
                    </a:lnTo>
                    <a:lnTo>
                      <a:pt x="3468" y="2078"/>
                    </a:lnTo>
                    <a:lnTo>
                      <a:pt x="3428" y="2074"/>
                    </a:lnTo>
                    <a:lnTo>
                      <a:pt x="3388" y="2072"/>
                    </a:lnTo>
                    <a:lnTo>
                      <a:pt x="3348" y="2071"/>
                    </a:lnTo>
                    <a:lnTo>
                      <a:pt x="3307" y="2072"/>
                    </a:lnTo>
                    <a:lnTo>
                      <a:pt x="3269" y="2074"/>
                    </a:lnTo>
                    <a:lnTo>
                      <a:pt x="3231" y="2078"/>
                    </a:lnTo>
                    <a:lnTo>
                      <a:pt x="3194" y="2083"/>
                    </a:lnTo>
                    <a:lnTo>
                      <a:pt x="3157" y="2089"/>
                    </a:lnTo>
                    <a:lnTo>
                      <a:pt x="3121" y="2097"/>
                    </a:lnTo>
                    <a:lnTo>
                      <a:pt x="3087" y="2106"/>
                    </a:lnTo>
                    <a:lnTo>
                      <a:pt x="3052" y="2117"/>
                    </a:lnTo>
                    <a:lnTo>
                      <a:pt x="3019" y="2129"/>
                    </a:lnTo>
                    <a:lnTo>
                      <a:pt x="2987" y="2143"/>
                    </a:lnTo>
                    <a:lnTo>
                      <a:pt x="2956" y="2158"/>
                    </a:lnTo>
                    <a:lnTo>
                      <a:pt x="2924" y="2174"/>
                    </a:lnTo>
                    <a:lnTo>
                      <a:pt x="2894" y="2192"/>
                    </a:lnTo>
                    <a:lnTo>
                      <a:pt x="2866" y="2212"/>
                    </a:lnTo>
                    <a:lnTo>
                      <a:pt x="2838" y="2232"/>
                    </a:lnTo>
                    <a:lnTo>
                      <a:pt x="2809" y="2254"/>
                    </a:lnTo>
                    <a:lnTo>
                      <a:pt x="2783" y="2278"/>
                    </a:lnTo>
                    <a:lnTo>
                      <a:pt x="2758" y="2303"/>
                    </a:lnTo>
                    <a:lnTo>
                      <a:pt x="2734" y="2330"/>
                    </a:lnTo>
                    <a:lnTo>
                      <a:pt x="2711" y="2358"/>
                    </a:lnTo>
                    <a:lnTo>
                      <a:pt x="2689" y="2387"/>
                    </a:lnTo>
                    <a:lnTo>
                      <a:pt x="2667" y="2418"/>
                    </a:lnTo>
                    <a:lnTo>
                      <a:pt x="2647" y="2452"/>
                    </a:lnTo>
                    <a:lnTo>
                      <a:pt x="2628" y="2486"/>
                    </a:lnTo>
                    <a:lnTo>
                      <a:pt x="2610" y="2521"/>
                    </a:lnTo>
                    <a:lnTo>
                      <a:pt x="2593" y="2558"/>
                    </a:lnTo>
                    <a:lnTo>
                      <a:pt x="2577" y="2597"/>
                    </a:lnTo>
                    <a:lnTo>
                      <a:pt x="2562" y="2637"/>
                    </a:lnTo>
                    <a:lnTo>
                      <a:pt x="2548" y="2678"/>
                    </a:lnTo>
                    <a:lnTo>
                      <a:pt x="2535" y="2722"/>
                    </a:lnTo>
                    <a:lnTo>
                      <a:pt x="2523" y="2766"/>
                    </a:lnTo>
                    <a:lnTo>
                      <a:pt x="2513" y="2812"/>
                    </a:lnTo>
                    <a:lnTo>
                      <a:pt x="1740" y="2716"/>
                    </a:lnTo>
                    <a:lnTo>
                      <a:pt x="1742" y="2682"/>
                    </a:lnTo>
                    <a:lnTo>
                      <a:pt x="1745" y="2649"/>
                    </a:lnTo>
                    <a:lnTo>
                      <a:pt x="1749" y="2617"/>
                    </a:lnTo>
                    <a:lnTo>
                      <a:pt x="1754" y="2585"/>
                    </a:lnTo>
                    <a:lnTo>
                      <a:pt x="1759" y="2552"/>
                    </a:lnTo>
                    <a:lnTo>
                      <a:pt x="1765" y="2520"/>
                    </a:lnTo>
                    <a:lnTo>
                      <a:pt x="1772" y="2489"/>
                    </a:lnTo>
                    <a:lnTo>
                      <a:pt x="1780" y="2458"/>
                    </a:lnTo>
                    <a:lnTo>
                      <a:pt x="1788" y="2426"/>
                    </a:lnTo>
                    <a:lnTo>
                      <a:pt x="1798" y="2396"/>
                    </a:lnTo>
                    <a:lnTo>
                      <a:pt x="1809" y="2366"/>
                    </a:lnTo>
                    <a:lnTo>
                      <a:pt x="1819" y="2336"/>
                    </a:lnTo>
                    <a:lnTo>
                      <a:pt x="1831" y="2306"/>
                    </a:lnTo>
                    <a:lnTo>
                      <a:pt x="1843" y="2277"/>
                    </a:lnTo>
                    <a:lnTo>
                      <a:pt x="1856" y="2248"/>
                    </a:lnTo>
                    <a:lnTo>
                      <a:pt x="1870" y="2219"/>
                    </a:lnTo>
                    <a:lnTo>
                      <a:pt x="1885" y="2190"/>
                    </a:lnTo>
                    <a:lnTo>
                      <a:pt x="1900" y="2163"/>
                    </a:lnTo>
                    <a:lnTo>
                      <a:pt x="1916" y="2135"/>
                    </a:lnTo>
                    <a:lnTo>
                      <a:pt x="1934" y="2108"/>
                    </a:lnTo>
                    <a:lnTo>
                      <a:pt x="1951" y="2081"/>
                    </a:lnTo>
                    <a:lnTo>
                      <a:pt x="1970" y="2054"/>
                    </a:lnTo>
                    <a:lnTo>
                      <a:pt x="1989" y="2027"/>
                    </a:lnTo>
                    <a:lnTo>
                      <a:pt x="2009" y="2001"/>
                    </a:lnTo>
                    <a:lnTo>
                      <a:pt x="2029" y="1976"/>
                    </a:lnTo>
                    <a:lnTo>
                      <a:pt x="2051" y="1950"/>
                    </a:lnTo>
                    <a:lnTo>
                      <a:pt x="2074" y="1925"/>
                    </a:lnTo>
                    <a:lnTo>
                      <a:pt x="2097" y="1900"/>
                    </a:lnTo>
                    <a:lnTo>
                      <a:pt x="2120" y="1875"/>
                    </a:lnTo>
                    <a:lnTo>
                      <a:pt x="2145" y="1851"/>
                    </a:lnTo>
                    <a:lnTo>
                      <a:pt x="2170" y="1828"/>
                    </a:lnTo>
                    <a:lnTo>
                      <a:pt x="2197" y="1803"/>
                    </a:lnTo>
                    <a:lnTo>
                      <a:pt x="2223" y="1780"/>
                    </a:lnTo>
                    <a:lnTo>
                      <a:pt x="2251" y="1758"/>
                    </a:lnTo>
                    <a:lnTo>
                      <a:pt x="2278" y="1737"/>
                    </a:lnTo>
                    <a:lnTo>
                      <a:pt x="2306" y="1716"/>
                    </a:lnTo>
                    <a:lnTo>
                      <a:pt x="2336" y="1696"/>
                    </a:lnTo>
                    <a:lnTo>
                      <a:pt x="2365" y="1676"/>
                    </a:lnTo>
                    <a:lnTo>
                      <a:pt x="2395" y="1658"/>
                    </a:lnTo>
                    <a:lnTo>
                      <a:pt x="2425" y="1640"/>
                    </a:lnTo>
                    <a:lnTo>
                      <a:pt x="2457" y="1623"/>
                    </a:lnTo>
                    <a:lnTo>
                      <a:pt x="2488" y="1606"/>
                    </a:lnTo>
                    <a:lnTo>
                      <a:pt x="2520" y="1591"/>
                    </a:lnTo>
                    <a:lnTo>
                      <a:pt x="2552" y="1576"/>
                    </a:lnTo>
                    <a:lnTo>
                      <a:pt x="2586" y="1561"/>
                    </a:lnTo>
                    <a:lnTo>
                      <a:pt x="2619" y="1547"/>
                    </a:lnTo>
                    <a:lnTo>
                      <a:pt x="2653" y="1535"/>
                    </a:lnTo>
                    <a:lnTo>
                      <a:pt x="2688" y="1522"/>
                    </a:lnTo>
                    <a:lnTo>
                      <a:pt x="2723" y="1511"/>
                    </a:lnTo>
                    <a:lnTo>
                      <a:pt x="2758" y="1501"/>
                    </a:lnTo>
                    <a:lnTo>
                      <a:pt x="2794" y="1491"/>
                    </a:lnTo>
                    <a:lnTo>
                      <a:pt x="2831" y="1482"/>
                    </a:lnTo>
                    <a:lnTo>
                      <a:pt x="2868" y="1474"/>
                    </a:lnTo>
                    <a:lnTo>
                      <a:pt x="2906" y="1466"/>
                    </a:lnTo>
                    <a:lnTo>
                      <a:pt x="2944" y="1459"/>
                    </a:lnTo>
                    <a:lnTo>
                      <a:pt x="2983" y="1453"/>
                    </a:lnTo>
                    <a:lnTo>
                      <a:pt x="3022" y="1447"/>
                    </a:lnTo>
                    <a:lnTo>
                      <a:pt x="3061" y="1443"/>
                    </a:lnTo>
                    <a:lnTo>
                      <a:pt x="3102" y="1438"/>
                    </a:lnTo>
                    <a:lnTo>
                      <a:pt x="3143" y="1434"/>
                    </a:lnTo>
                    <a:lnTo>
                      <a:pt x="3184" y="1432"/>
                    </a:lnTo>
                    <a:lnTo>
                      <a:pt x="3226" y="1430"/>
                    </a:lnTo>
                    <a:lnTo>
                      <a:pt x="3268" y="1429"/>
                    </a:lnTo>
                    <a:lnTo>
                      <a:pt x="3311" y="1428"/>
                    </a:lnTo>
                    <a:lnTo>
                      <a:pt x="3357" y="1429"/>
                    </a:lnTo>
                    <a:lnTo>
                      <a:pt x="3401" y="1430"/>
                    </a:lnTo>
                    <a:lnTo>
                      <a:pt x="3445" y="1432"/>
                    </a:lnTo>
                    <a:lnTo>
                      <a:pt x="3488" y="1434"/>
                    </a:lnTo>
                    <a:lnTo>
                      <a:pt x="3531" y="1438"/>
                    </a:lnTo>
                    <a:lnTo>
                      <a:pt x="3573" y="1443"/>
                    </a:lnTo>
                    <a:lnTo>
                      <a:pt x="3615" y="1448"/>
                    </a:lnTo>
                    <a:lnTo>
                      <a:pt x="3655" y="1453"/>
                    </a:lnTo>
                    <a:lnTo>
                      <a:pt x="3696" y="1459"/>
                    </a:lnTo>
                    <a:lnTo>
                      <a:pt x="3736" y="1466"/>
                    </a:lnTo>
                    <a:lnTo>
                      <a:pt x="3775" y="1474"/>
                    </a:lnTo>
                    <a:lnTo>
                      <a:pt x="3813" y="1483"/>
                    </a:lnTo>
                    <a:lnTo>
                      <a:pt x="3852" y="1492"/>
                    </a:lnTo>
                    <a:lnTo>
                      <a:pt x="3889" y="1502"/>
                    </a:lnTo>
                    <a:lnTo>
                      <a:pt x="3926" y="1513"/>
                    </a:lnTo>
                    <a:lnTo>
                      <a:pt x="3963" y="1524"/>
                    </a:lnTo>
                    <a:lnTo>
                      <a:pt x="3999" y="1536"/>
                    </a:lnTo>
                    <a:lnTo>
                      <a:pt x="4034" y="1549"/>
                    </a:lnTo>
                    <a:lnTo>
                      <a:pt x="4068" y="1563"/>
                    </a:lnTo>
                    <a:lnTo>
                      <a:pt x="4103" y="1578"/>
                    </a:lnTo>
                    <a:lnTo>
                      <a:pt x="4136" y="1593"/>
                    </a:lnTo>
                    <a:lnTo>
                      <a:pt x="4169" y="1609"/>
                    </a:lnTo>
                    <a:lnTo>
                      <a:pt x="4202" y="1625"/>
                    </a:lnTo>
                    <a:lnTo>
                      <a:pt x="4233" y="1643"/>
                    </a:lnTo>
                    <a:lnTo>
                      <a:pt x="4264" y="1661"/>
                    </a:lnTo>
                    <a:lnTo>
                      <a:pt x="4295" y="1680"/>
                    </a:lnTo>
                    <a:lnTo>
                      <a:pt x="4324" y="1700"/>
                    </a:lnTo>
                    <a:lnTo>
                      <a:pt x="4355" y="1720"/>
                    </a:lnTo>
                    <a:lnTo>
                      <a:pt x="4383" y="1741"/>
                    </a:lnTo>
                    <a:lnTo>
                      <a:pt x="4411" y="1763"/>
                    </a:lnTo>
                    <a:lnTo>
                      <a:pt x="4439" y="1785"/>
                    </a:lnTo>
                    <a:lnTo>
                      <a:pt x="4467" y="1808"/>
                    </a:lnTo>
                    <a:lnTo>
                      <a:pt x="4493" y="1833"/>
                    </a:lnTo>
                    <a:lnTo>
                      <a:pt x="4518" y="1857"/>
                    </a:lnTo>
                    <a:lnTo>
                      <a:pt x="4543" y="1881"/>
                    </a:lnTo>
                    <a:lnTo>
                      <a:pt x="4567" y="1905"/>
                    </a:lnTo>
                    <a:lnTo>
                      <a:pt x="4590" y="1930"/>
                    </a:lnTo>
                    <a:lnTo>
                      <a:pt x="4612" y="1956"/>
                    </a:lnTo>
                    <a:lnTo>
                      <a:pt x="4634" y="1981"/>
                    </a:lnTo>
                    <a:lnTo>
                      <a:pt x="4654" y="2006"/>
                    </a:lnTo>
                    <a:lnTo>
                      <a:pt x="4674" y="2032"/>
                    </a:lnTo>
                    <a:lnTo>
                      <a:pt x="4692" y="2058"/>
                    </a:lnTo>
                    <a:lnTo>
                      <a:pt x="4711" y="2085"/>
                    </a:lnTo>
                    <a:lnTo>
                      <a:pt x="4728" y="2111"/>
                    </a:lnTo>
                    <a:lnTo>
                      <a:pt x="4744" y="2138"/>
                    </a:lnTo>
                    <a:lnTo>
                      <a:pt x="4760" y="2164"/>
                    </a:lnTo>
                    <a:lnTo>
                      <a:pt x="4774" y="2191"/>
                    </a:lnTo>
                    <a:lnTo>
                      <a:pt x="4788" y="2219"/>
                    </a:lnTo>
                    <a:lnTo>
                      <a:pt x="4801" y="2247"/>
                    </a:lnTo>
                    <a:lnTo>
                      <a:pt x="4813" y="2275"/>
                    </a:lnTo>
                    <a:lnTo>
                      <a:pt x="4824" y="2303"/>
                    </a:lnTo>
                    <a:lnTo>
                      <a:pt x="4836" y="2332"/>
                    </a:lnTo>
                    <a:lnTo>
                      <a:pt x="4845" y="2361"/>
                    </a:lnTo>
                    <a:lnTo>
                      <a:pt x="4854" y="2389"/>
                    </a:lnTo>
                    <a:lnTo>
                      <a:pt x="4862" y="2418"/>
                    </a:lnTo>
                    <a:lnTo>
                      <a:pt x="4869" y="2448"/>
                    </a:lnTo>
                    <a:lnTo>
                      <a:pt x="4875" y="2478"/>
                    </a:lnTo>
                    <a:lnTo>
                      <a:pt x="4881" y="2508"/>
                    </a:lnTo>
                    <a:lnTo>
                      <a:pt x="4885" y="2538"/>
                    </a:lnTo>
                    <a:lnTo>
                      <a:pt x="4889" y="2568"/>
                    </a:lnTo>
                    <a:lnTo>
                      <a:pt x="4892" y="2599"/>
                    </a:lnTo>
                    <a:lnTo>
                      <a:pt x="4894" y="2630"/>
                    </a:lnTo>
                    <a:lnTo>
                      <a:pt x="4895" y="2661"/>
                    </a:lnTo>
                    <a:lnTo>
                      <a:pt x="4896" y="2692"/>
                    </a:lnTo>
                    <a:lnTo>
                      <a:pt x="4895" y="2727"/>
                    </a:lnTo>
                    <a:lnTo>
                      <a:pt x="4893" y="2762"/>
                    </a:lnTo>
                    <a:lnTo>
                      <a:pt x="4890" y="2796"/>
                    </a:lnTo>
                    <a:lnTo>
                      <a:pt x="4886" y="2830"/>
                    </a:lnTo>
                    <a:lnTo>
                      <a:pt x="4880" y="2864"/>
                    </a:lnTo>
                    <a:lnTo>
                      <a:pt x="4873" y="2897"/>
                    </a:lnTo>
                    <a:lnTo>
                      <a:pt x="4865" y="2930"/>
                    </a:lnTo>
                    <a:lnTo>
                      <a:pt x="4856" y="2964"/>
                    </a:lnTo>
                    <a:lnTo>
                      <a:pt x="4846" y="2997"/>
                    </a:lnTo>
                    <a:lnTo>
                      <a:pt x="4834" y="3029"/>
                    </a:lnTo>
                    <a:lnTo>
                      <a:pt x="4820" y="3061"/>
                    </a:lnTo>
                    <a:lnTo>
                      <a:pt x="4806" y="3094"/>
                    </a:lnTo>
                    <a:lnTo>
                      <a:pt x="4791" y="3126"/>
                    </a:lnTo>
                    <a:lnTo>
                      <a:pt x="4775" y="3157"/>
                    </a:lnTo>
                    <a:lnTo>
                      <a:pt x="4757" y="3188"/>
                    </a:lnTo>
                    <a:lnTo>
                      <a:pt x="4738" y="3220"/>
                    </a:lnTo>
                    <a:lnTo>
                      <a:pt x="4717" y="3252"/>
                    </a:lnTo>
                    <a:lnTo>
                      <a:pt x="4692" y="3285"/>
                    </a:lnTo>
                    <a:lnTo>
                      <a:pt x="4666" y="3319"/>
                    </a:lnTo>
                    <a:lnTo>
                      <a:pt x="4637" y="3356"/>
                    </a:lnTo>
                    <a:lnTo>
                      <a:pt x="4605" y="3393"/>
                    </a:lnTo>
                    <a:lnTo>
                      <a:pt x="4569" y="3432"/>
                    </a:lnTo>
                    <a:lnTo>
                      <a:pt x="4531" y="3473"/>
                    </a:lnTo>
                    <a:lnTo>
                      <a:pt x="4491" y="3514"/>
                    </a:lnTo>
                    <a:lnTo>
                      <a:pt x="4447" y="3557"/>
                    </a:lnTo>
                    <a:lnTo>
                      <a:pt x="4401" y="3602"/>
                    </a:lnTo>
                    <a:lnTo>
                      <a:pt x="4352" y="3647"/>
                    </a:lnTo>
                    <a:lnTo>
                      <a:pt x="4299" y="3694"/>
                    </a:lnTo>
                    <a:lnTo>
                      <a:pt x="4245" y="3744"/>
                    </a:lnTo>
                    <a:lnTo>
                      <a:pt x="4187" y="3793"/>
                    </a:lnTo>
                    <a:lnTo>
                      <a:pt x="4127" y="3845"/>
                    </a:lnTo>
                    <a:lnTo>
                      <a:pt x="4064" y="3898"/>
                    </a:lnTo>
                    <a:lnTo>
                      <a:pt x="4031" y="3925"/>
                    </a:lnTo>
                    <a:lnTo>
                      <a:pt x="4001" y="3952"/>
                    </a:lnTo>
                    <a:lnTo>
                      <a:pt x="3971" y="3979"/>
                    </a:lnTo>
                    <a:lnTo>
                      <a:pt x="3943" y="4004"/>
                    </a:lnTo>
                    <a:lnTo>
                      <a:pt x="3917" y="4028"/>
                    </a:lnTo>
                    <a:lnTo>
                      <a:pt x="3892" y="4052"/>
                    </a:lnTo>
                    <a:lnTo>
                      <a:pt x="3869" y="4075"/>
                    </a:lnTo>
                    <a:lnTo>
                      <a:pt x="3848" y="4099"/>
                    </a:lnTo>
                    <a:lnTo>
                      <a:pt x="3828" y="4121"/>
                    </a:lnTo>
                    <a:lnTo>
                      <a:pt x="3809" y="4142"/>
                    </a:lnTo>
                    <a:lnTo>
                      <a:pt x="3792" y="4162"/>
                    </a:lnTo>
                    <a:lnTo>
                      <a:pt x="3777" y="4182"/>
                    </a:lnTo>
                    <a:lnTo>
                      <a:pt x="3764" y="4201"/>
                    </a:lnTo>
                    <a:lnTo>
                      <a:pt x="3752" y="4220"/>
                    </a:lnTo>
                    <a:lnTo>
                      <a:pt x="3741" y="4238"/>
                    </a:lnTo>
                    <a:lnTo>
                      <a:pt x="3733" y="4255"/>
                    </a:lnTo>
                    <a:lnTo>
                      <a:pt x="3725" y="4273"/>
                    </a:lnTo>
                    <a:lnTo>
                      <a:pt x="3718" y="4292"/>
                    </a:lnTo>
                    <a:lnTo>
                      <a:pt x="3711" y="4313"/>
                    </a:lnTo>
                    <a:lnTo>
                      <a:pt x="3705" y="4336"/>
                    </a:lnTo>
                    <a:lnTo>
                      <a:pt x="3699" y="4361"/>
                    </a:lnTo>
                    <a:lnTo>
                      <a:pt x="3693" y="4387"/>
                    </a:lnTo>
                    <a:lnTo>
                      <a:pt x="3689" y="4414"/>
                    </a:lnTo>
                    <a:lnTo>
                      <a:pt x="3685" y="4443"/>
                    </a:lnTo>
                    <a:lnTo>
                      <a:pt x="3682" y="4475"/>
                    </a:lnTo>
                    <a:lnTo>
                      <a:pt x="3679" y="4507"/>
                    </a:lnTo>
                    <a:lnTo>
                      <a:pt x="3677" y="4541"/>
                    </a:lnTo>
                    <a:lnTo>
                      <a:pt x="3675" y="4577"/>
                    </a:lnTo>
                    <a:lnTo>
                      <a:pt x="3674" y="4616"/>
                    </a:lnTo>
                    <a:lnTo>
                      <a:pt x="3673" y="4655"/>
                    </a:lnTo>
                    <a:lnTo>
                      <a:pt x="3673" y="4695"/>
                    </a:lnTo>
                    <a:lnTo>
                      <a:pt x="3674" y="4739"/>
                    </a:lnTo>
                    <a:close/>
                    <a:moveTo>
                      <a:pt x="2909" y="5872"/>
                    </a:moveTo>
                    <a:lnTo>
                      <a:pt x="2909" y="5029"/>
                    </a:lnTo>
                    <a:lnTo>
                      <a:pt x="3752" y="5029"/>
                    </a:lnTo>
                    <a:lnTo>
                      <a:pt x="3752" y="5872"/>
                    </a:lnTo>
                    <a:lnTo>
                      <a:pt x="2909" y="5872"/>
                    </a:lnTo>
                    <a:close/>
                  </a:path>
                </a:pathLst>
              </a:custGeom>
              <a:solidFill>
                <a:srgbClr val="FFFFFF">
                  <a:alpha val="50000"/>
                </a:srgbClr>
              </a:solidFill>
              <a:ln w="9525">
                <a:noFill/>
                <a:round/>
                <a:headEnd/>
                <a:tailEnd/>
              </a:ln>
            </p:spPr>
            <p:txBody>
              <a:bodyPr/>
              <a:lstStyle/>
              <a:p>
                <a:endParaRPr lang="en-US"/>
              </a:p>
            </p:txBody>
          </p:sp>
        </p:grpSp>
      </p:grpSp>
      <p:sp>
        <p:nvSpPr>
          <p:cNvPr id="6273" name="Text Box 129"/>
          <p:cNvSpPr txBox="1">
            <a:spLocks noChangeArrowheads="1"/>
          </p:cNvSpPr>
          <p:nvPr/>
        </p:nvSpPr>
        <p:spPr bwMode="auto">
          <a:xfrm>
            <a:off x="7927975" y="0"/>
            <a:ext cx="1216025"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Introduction</a:t>
            </a:r>
          </a:p>
        </p:txBody>
      </p:sp>
      <p:grpSp>
        <p:nvGrpSpPr>
          <p:cNvPr id="6353" name="Group 209"/>
          <p:cNvGrpSpPr>
            <a:grpSpLocks/>
          </p:cNvGrpSpPr>
          <p:nvPr/>
        </p:nvGrpSpPr>
        <p:grpSpPr bwMode="auto">
          <a:xfrm>
            <a:off x="293688" y="5391150"/>
            <a:ext cx="8212137" cy="804863"/>
            <a:chOff x="185" y="3396"/>
            <a:chExt cx="5173" cy="507"/>
          </a:xfrm>
        </p:grpSpPr>
        <p:sp>
          <p:nvSpPr>
            <p:cNvPr id="6202" name="Text Box 58"/>
            <p:cNvSpPr txBox="1">
              <a:spLocks noChangeArrowheads="1"/>
            </p:cNvSpPr>
            <p:nvPr/>
          </p:nvSpPr>
          <p:spPr bwMode="auto">
            <a:xfrm>
              <a:off x="3898" y="3396"/>
              <a:ext cx="1460" cy="386"/>
            </a:xfrm>
            <a:prstGeom prst="rect">
              <a:avLst/>
            </a:prstGeom>
            <a:noFill/>
            <a:ln w="9525">
              <a:noFill/>
              <a:miter lim="800000"/>
              <a:headEnd/>
              <a:tailEnd/>
            </a:ln>
            <a:effectLst/>
          </p:spPr>
          <p:txBody>
            <a:bodyPr wrap="none">
              <a:spAutoFit/>
            </a:bodyPr>
            <a:lstStyle/>
            <a:p>
              <a:pPr>
                <a:lnSpc>
                  <a:spcPct val="95000"/>
                </a:lnSpc>
              </a:pPr>
              <a:r>
                <a:rPr lang="en-US" sz="1800" b="1">
                  <a:latin typeface="Arial" charset="0"/>
                </a:rPr>
                <a:t>Cooperate with unit</a:t>
              </a:r>
              <a:br>
                <a:rPr lang="en-US" sz="1800" b="1">
                  <a:latin typeface="Arial" charset="0"/>
                </a:rPr>
              </a:br>
              <a:r>
                <a:rPr lang="en-US" sz="1800" b="1">
                  <a:latin typeface="Arial" charset="0"/>
                </a:rPr>
                <a:t>security measures</a:t>
              </a:r>
            </a:p>
          </p:txBody>
        </p:sp>
        <p:sp>
          <p:nvSpPr>
            <p:cNvPr id="6280" name="AutoShape 136"/>
            <p:cNvSpPr>
              <a:spLocks noChangeArrowheads="1"/>
            </p:cNvSpPr>
            <p:nvPr/>
          </p:nvSpPr>
          <p:spPr bwMode="auto">
            <a:xfrm>
              <a:off x="3588" y="3462"/>
              <a:ext cx="306" cy="240"/>
            </a:xfrm>
            <a:prstGeom prst="rightArrow">
              <a:avLst>
                <a:gd name="adj1" fmla="val 50000"/>
                <a:gd name="adj2" fmla="val 74883"/>
              </a:avLst>
            </a:prstGeom>
            <a:solidFill>
              <a:srgbClr val="FF7F00"/>
            </a:solidFill>
            <a:ln w="9525">
              <a:noFill/>
              <a:miter lim="800000"/>
              <a:headEnd/>
              <a:tailEnd/>
            </a:ln>
            <a:effectLst>
              <a:outerShdw dist="35921" dir="2700000" algn="ctr" rotWithShape="0">
                <a:schemeClr val="tx1">
                  <a:alpha val="50000"/>
                </a:schemeClr>
              </a:outerShdw>
            </a:effectLst>
          </p:spPr>
          <p:txBody>
            <a:bodyPr wrap="none" anchor="ctr"/>
            <a:lstStyle/>
            <a:p>
              <a:endParaRPr lang="en-US"/>
            </a:p>
          </p:txBody>
        </p:sp>
        <p:grpSp>
          <p:nvGrpSpPr>
            <p:cNvPr id="6289" name="Group 145"/>
            <p:cNvGrpSpPr>
              <a:grpSpLocks noChangeAspect="1"/>
            </p:cNvGrpSpPr>
            <p:nvPr/>
          </p:nvGrpSpPr>
          <p:grpSpPr bwMode="auto">
            <a:xfrm>
              <a:off x="185" y="3428"/>
              <a:ext cx="553" cy="475"/>
              <a:chOff x="2040" y="2676"/>
              <a:chExt cx="1008" cy="864"/>
            </a:xfrm>
          </p:grpSpPr>
          <p:sp>
            <p:nvSpPr>
              <p:cNvPr id="6290" name="Freeform 146"/>
              <p:cNvSpPr>
                <a:spLocks noChangeAspect="1"/>
              </p:cNvSpPr>
              <p:nvPr/>
            </p:nvSpPr>
            <p:spPr bwMode="auto">
              <a:xfrm>
                <a:off x="2040" y="2676"/>
                <a:ext cx="1008" cy="864"/>
              </a:xfrm>
              <a:custGeom>
                <a:avLst/>
                <a:gdLst/>
                <a:ahLst/>
                <a:cxnLst>
                  <a:cxn ang="0">
                    <a:pos x="0" y="0"/>
                  </a:cxn>
                  <a:cxn ang="0">
                    <a:pos x="4032" y="0"/>
                  </a:cxn>
                  <a:cxn ang="0">
                    <a:pos x="3888" y="149"/>
                  </a:cxn>
                  <a:cxn ang="0">
                    <a:pos x="149" y="3316"/>
                  </a:cxn>
                  <a:cxn ang="0">
                    <a:pos x="0" y="3456"/>
                  </a:cxn>
                  <a:cxn ang="0">
                    <a:pos x="0" y="0"/>
                  </a:cxn>
                </a:cxnLst>
                <a:rect l="0" t="0" r="r" b="b"/>
                <a:pathLst>
                  <a:path w="4032" h="3456">
                    <a:moveTo>
                      <a:pt x="0" y="0"/>
                    </a:moveTo>
                    <a:lnTo>
                      <a:pt x="4032" y="0"/>
                    </a:lnTo>
                    <a:lnTo>
                      <a:pt x="3888" y="149"/>
                    </a:lnTo>
                    <a:lnTo>
                      <a:pt x="149" y="3316"/>
                    </a:lnTo>
                    <a:lnTo>
                      <a:pt x="0" y="3456"/>
                    </a:lnTo>
                    <a:lnTo>
                      <a:pt x="0" y="0"/>
                    </a:lnTo>
                    <a:close/>
                  </a:path>
                </a:pathLst>
              </a:custGeom>
              <a:solidFill>
                <a:srgbClr val="82A99C"/>
              </a:solidFill>
              <a:ln w="9525">
                <a:noFill/>
                <a:round/>
                <a:headEnd/>
                <a:tailEnd/>
              </a:ln>
            </p:spPr>
            <p:txBody>
              <a:bodyPr/>
              <a:lstStyle/>
              <a:p>
                <a:endParaRPr lang="en-US"/>
              </a:p>
            </p:txBody>
          </p:sp>
          <p:sp>
            <p:nvSpPr>
              <p:cNvPr id="6291" name="Freeform 147"/>
              <p:cNvSpPr>
                <a:spLocks noChangeAspect="1"/>
              </p:cNvSpPr>
              <p:nvPr/>
            </p:nvSpPr>
            <p:spPr bwMode="auto">
              <a:xfrm>
                <a:off x="2040" y="2676"/>
                <a:ext cx="1008" cy="864"/>
              </a:xfrm>
              <a:custGeom>
                <a:avLst/>
                <a:gdLst/>
                <a:ahLst/>
                <a:cxnLst>
                  <a:cxn ang="0">
                    <a:pos x="4032" y="0"/>
                  </a:cxn>
                  <a:cxn ang="0">
                    <a:pos x="4032" y="3456"/>
                  </a:cxn>
                  <a:cxn ang="0">
                    <a:pos x="0" y="3456"/>
                  </a:cxn>
                  <a:cxn ang="0">
                    <a:pos x="149" y="3313"/>
                  </a:cxn>
                  <a:cxn ang="0">
                    <a:pos x="3891" y="147"/>
                  </a:cxn>
                  <a:cxn ang="0">
                    <a:pos x="4032" y="0"/>
                  </a:cxn>
                </a:cxnLst>
                <a:rect l="0" t="0" r="r" b="b"/>
                <a:pathLst>
                  <a:path w="4032" h="3456">
                    <a:moveTo>
                      <a:pt x="4032" y="0"/>
                    </a:moveTo>
                    <a:lnTo>
                      <a:pt x="4032" y="3456"/>
                    </a:lnTo>
                    <a:lnTo>
                      <a:pt x="0" y="3456"/>
                    </a:lnTo>
                    <a:lnTo>
                      <a:pt x="149" y="3313"/>
                    </a:lnTo>
                    <a:lnTo>
                      <a:pt x="3891" y="147"/>
                    </a:lnTo>
                    <a:lnTo>
                      <a:pt x="4032" y="0"/>
                    </a:lnTo>
                    <a:close/>
                  </a:path>
                </a:pathLst>
              </a:custGeom>
              <a:solidFill>
                <a:srgbClr val="162A29"/>
              </a:solidFill>
              <a:ln w="9525">
                <a:noFill/>
                <a:round/>
                <a:headEnd/>
                <a:tailEnd/>
              </a:ln>
            </p:spPr>
            <p:txBody>
              <a:bodyPr/>
              <a:lstStyle/>
              <a:p>
                <a:endParaRPr lang="en-US"/>
              </a:p>
            </p:txBody>
          </p:sp>
          <p:sp>
            <p:nvSpPr>
              <p:cNvPr id="6292" name="Rectangle 148"/>
              <p:cNvSpPr>
                <a:spLocks noChangeAspect="1" noChangeArrowheads="1"/>
              </p:cNvSpPr>
              <p:nvPr/>
            </p:nvSpPr>
            <p:spPr bwMode="auto">
              <a:xfrm>
                <a:off x="2076" y="2712"/>
                <a:ext cx="936" cy="792"/>
              </a:xfrm>
              <a:prstGeom prst="rect">
                <a:avLst/>
              </a:prstGeom>
              <a:solidFill>
                <a:srgbClr val="275A53"/>
              </a:solidFill>
              <a:ln w="9525">
                <a:noFill/>
                <a:miter lim="800000"/>
                <a:headEnd/>
                <a:tailEnd/>
              </a:ln>
            </p:spPr>
            <p:txBody>
              <a:bodyPr/>
              <a:lstStyle/>
              <a:p>
                <a:endParaRPr lang="en-US"/>
              </a:p>
            </p:txBody>
          </p:sp>
          <p:sp>
            <p:nvSpPr>
              <p:cNvPr id="6293" name="Freeform 149"/>
              <p:cNvSpPr>
                <a:spLocks noChangeAspect="1"/>
              </p:cNvSpPr>
              <p:nvPr/>
            </p:nvSpPr>
            <p:spPr bwMode="auto">
              <a:xfrm>
                <a:off x="2252" y="3336"/>
                <a:ext cx="129" cy="137"/>
              </a:xfrm>
              <a:custGeom>
                <a:avLst/>
                <a:gdLst/>
                <a:ahLst/>
                <a:cxnLst>
                  <a:cxn ang="0">
                    <a:pos x="0" y="0"/>
                  </a:cxn>
                  <a:cxn ang="0">
                    <a:pos x="516" y="0"/>
                  </a:cxn>
                  <a:cxn ang="0">
                    <a:pos x="516" y="136"/>
                  </a:cxn>
                  <a:cxn ang="0">
                    <a:pos x="344" y="136"/>
                  </a:cxn>
                  <a:cxn ang="0">
                    <a:pos x="344" y="550"/>
                  </a:cxn>
                  <a:cxn ang="0">
                    <a:pos x="174" y="550"/>
                  </a:cxn>
                  <a:cxn ang="0">
                    <a:pos x="174" y="136"/>
                  </a:cxn>
                  <a:cxn ang="0">
                    <a:pos x="0" y="136"/>
                  </a:cxn>
                  <a:cxn ang="0">
                    <a:pos x="0" y="0"/>
                  </a:cxn>
                </a:cxnLst>
                <a:rect l="0" t="0" r="r" b="b"/>
                <a:pathLst>
                  <a:path w="516" h="550">
                    <a:moveTo>
                      <a:pt x="0" y="0"/>
                    </a:moveTo>
                    <a:lnTo>
                      <a:pt x="516" y="0"/>
                    </a:lnTo>
                    <a:lnTo>
                      <a:pt x="516" y="136"/>
                    </a:lnTo>
                    <a:lnTo>
                      <a:pt x="344" y="136"/>
                    </a:lnTo>
                    <a:lnTo>
                      <a:pt x="344" y="550"/>
                    </a:lnTo>
                    <a:lnTo>
                      <a:pt x="174" y="550"/>
                    </a:lnTo>
                    <a:lnTo>
                      <a:pt x="174" y="136"/>
                    </a:lnTo>
                    <a:lnTo>
                      <a:pt x="0" y="136"/>
                    </a:lnTo>
                    <a:lnTo>
                      <a:pt x="0" y="0"/>
                    </a:lnTo>
                    <a:close/>
                  </a:path>
                </a:pathLst>
              </a:custGeom>
              <a:solidFill>
                <a:srgbClr val="FFFFFF"/>
              </a:solidFill>
              <a:ln w="9525">
                <a:noFill/>
                <a:round/>
                <a:headEnd/>
                <a:tailEnd/>
              </a:ln>
            </p:spPr>
            <p:txBody>
              <a:bodyPr/>
              <a:lstStyle/>
              <a:p>
                <a:endParaRPr lang="en-US"/>
              </a:p>
            </p:txBody>
          </p:sp>
          <p:sp>
            <p:nvSpPr>
              <p:cNvPr id="6294" name="Freeform 150"/>
              <p:cNvSpPr>
                <a:spLocks noChangeAspect="1"/>
              </p:cNvSpPr>
              <p:nvPr/>
            </p:nvSpPr>
            <p:spPr bwMode="auto">
              <a:xfrm>
                <a:off x="2400" y="3336"/>
                <a:ext cx="116" cy="137"/>
              </a:xfrm>
              <a:custGeom>
                <a:avLst/>
                <a:gdLst/>
                <a:ahLst/>
                <a:cxnLst>
                  <a:cxn ang="0">
                    <a:pos x="0" y="0"/>
                  </a:cxn>
                  <a:cxn ang="0">
                    <a:pos x="456" y="0"/>
                  </a:cxn>
                  <a:cxn ang="0">
                    <a:pos x="456" y="118"/>
                  </a:cxn>
                  <a:cxn ang="0">
                    <a:pos x="171" y="118"/>
                  </a:cxn>
                  <a:cxn ang="0">
                    <a:pos x="171" y="205"/>
                  </a:cxn>
                  <a:cxn ang="0">
                    <a:pos x="435" y="205"/>
                  </a:cxn>
                  <a:cxn ang="0">
                    <a:pos x="435" y="318"/>
                  </a:cxn>
                  <a:cxn ang="0">
                    <a:pos x="171" y="318"/>
                  </a:cxn>
                  <a:cxn ang="0">
                    <a:pos x="171" y="425"/>
                  </a:cxn>
                  <a:cxn ang="0">
                    <a:pos x="464" y="425"/>
                  </a:cxn>
                  <a:cxn ang="0">
                    <a:pos x="464" y="550"/>
                  </a:cxn>
                  <a:cxn ang="0">
                    <a:pos x="0" y="550"/>
                  </a:cxn>
                  <a:cxn ang="0">
                    <a:pos x="0" y="0"/>
                  </a:cxn>
                </a:cxnLst>
                <a:rect l="0" t="0" r="r" b="b"/>
                <a:pathLst>
                  <a:path w="464" h="550">
                    <a:moveTo>
                      <a:pt x="0" y="0"/>
                    </a:moveTo>
                    <a:lnTo>
                      <a:pt x="456" y="0"/>
                    </a:lnTo>
                    <a:lnTo>
                      <a:pt x="456" y="118"/>
                    </a:lnTo>
                    <a:lnTo>
                      <a:pt x="171" y="118"/>
                    </a:lnTo>
                    <a:lnTo>
                      <a:pt x="171" y="205"/>
                    </a:lnTo>
                    <a:lnTo>
                      <a:pt x="435" y="205"/>
                    </a:lnTo>
                    <a:lnTo>
                      <a:pt x="435" y="318"/>
                    </a:lnTo>
                    <a:lnTo>
                      <a:pt x="171" y="318"/>
                    </a:lnTo>
                    <a:lnTo>
                      <a:pt x="171" y="425"/>
                    </a:lnTo>
                    <a:lnTo>
                      <a:pt x="464" y="425"/>
                    </a:lnTo>
                    <a:lnTo>
                      <a:pt x="464" y="550"/>
                    </a:lnTo>
                    <a:lnTo>
                      <a:pt x="0" y="550"/>
                    </a:lnTo>
                    <a:lnTo>
                      <a:pt x="0" y="0"/>
                    </a:lnTo>
                    <a:close/>
                  </a:path>
                </a:pathLst>
              </a:custGeom>
              <a:solidFill>
                <a:srgbClr val="FFFFFF"/>
              </a:solidFill>
              <a:ln w="9525">
                <a:noFill/>
                <a:round/>
                <a:headEnd/>
                <a:tailEnd/>
              </a:ln>
            </p:spPr>
            <p:txBody>
              <a:bodyPr/>
              <a:lstStyle/>
              <a:p>
                <a:endParaRPr lang="en-US"/>
              </a:p>
            </p:txBody>
          </p:sp>
          <p:sp>
            <p:nvSpPr>
              <p:cNvPr id="6295" name="Freeform 151"/>
              <p:cNvSpPr>
                <a:spLocks noChangeAspect="1" noEditPoints="1"/>
              </p:cNvSpPr>
              <p:nvPr/>
            </p:nvSpPr>
            <p:spPr bwMode="auto">
              <a:xfrm>
                <a:off x="2525" y="3336"/>
                <a:ext cx="149" cy="137"/>
              </a:xfrm>
              <a:custGeom>
                <a:avLst/>
                <a:gdLst/>
                <a:ahLst/>
                <a:cxnLst>
                  <a:cxn ang="0">
                    <a:pos x="394" y="459"/>
                  </a:cxn>
                  <a:cxn ang="0">
                    <a:pos x="199" y="459"/>
                  </a:cxn>
                  <a:cxn ang="0">
                    <a:pos x="174" y="550"/>
                  </a:cxn>
                  <a:cxn ang="0">
                    <a:pos x="0" y="550"/>
                  </a:cxn>
                  <a:cxn ang="0">
                    <a:pos x="206" y="0"/>
                  </a:cxn>
                  <a:cxn ang="0">
                    <a:pos x="391" y="0"/>
                  </a:cxn>
                  <a:cxn ang="0">
                    <a:pos x="599" y="550"/>
                  </a:cxn>
                  <a:cxn ang="0">
                    <a:pos x="420" y="550"/>
                  </a:cxn>
                  <a:cxn ang="0">
                    <a:pos x="394" y="459"/>
                  </a:cxn>
                  <a:cxn ang="0">
                    <a:pos x="358" y="341"/>
                  </a:cxn>
                  <a:cxn ang="0">
                    <a:pos x="297" y="143"/>
                  </a:cxn>
                  <a:cxn ang="0">
                    <a:pos x="237" y="341"/>
                  </a:cxn>
                  <a:cxn ang="0">
                    <a:pos x="358" y="341"/>
                  </a:cxn>
                </a:cxnLst>
                <a:rect l="0" t="0" r="r" b="b"/>
                <a:pathLst>
                  <a:path w="599" h="550">
                    <a:moveTo>
                      <a:pt x="394" y="459"/>
                    </a:moveTo>
                    <a:lnTo>
                      <a:pt x="199" y="459"/>
                    </a:lnTo>
                    <a:lnTo>
                      <a:pt x="174" y="550"/>
                    </a:lnTo>
                    <a:lnTo>
                      <a:pt x="0" y="550"/>
                    </a:lnTo>
                    <a:lnTo>
                      <a:pt x="206" y="0"/>
                    </a:lnTo>
                    <a:lnTo>
                      <a:pt x="391" y="0"/>
                    </a:lnTo>
                    <a:lnTo>
                      <a:pt x="599" y="550"/>
                    </a:lnTo>
                    <a:lnTo>
                      <a:pt x="420" y="550"/>
                    </a:lnTo>
                    <a:lnTo>
                      <a:pt x="394" y="459"/>
                    </a:lnTo>
                    <a:close/>
                    <a:moveTo>
                      <a:pt x="358" y="341"/>
                    </a:moveTo>
                    <a:lnTo>
                      <a:pt x="297" y="143"/>
                    </a:lnTo>
                    <a:lnTo>
                      <a:pt x="237" y="341"/>
                    </a:lnTo>
                    <a:lnTo>
                      <a:pt x="358" y="341"/>
                    </a:lnTo>
                    <a:close/>
                  </a:path>
                </a:pathLst>
              </a:custGeom>
              <a:solidFill>
                <a:srgbClr val="FFFFFF"/>
              </a:solidFill>
              <a:ln w="9525">
                <a:noFill/>
                <a:round/>
                <a:headEnd/>
                <a:tailEnd/>
              </a:ln>
            </p:spPr>
            <p:txBody>
              <a:bodyPr/>
              <a:lstStyle/>
              <a:p>
                <a:endParaRPr lang="en-US"/>
              </a:p>
            </p:txBody>
          </p:sp>
          <p:sp>
            <p:nvSpPr>
              <p:cNvPr id="6296" name="Freeform 152"/>
              <p:cNvSpPr>
                <a:spLocks noChangeAspect="1"/>
              </p:cNvSpPr>
              <p:nvPr/>
            </p:nvSpPr>
            <p:spPr bwMode="auto">
              <a:xfrm>
                <a:off x="2687" y="3336"/>
                <a:ext cx="155" cy="137"/>
              </a:xfrm>
              <a:custGeom>
                <a:avLst/>
                <a:gdLst/>
                <a:ahLst/>
                <a:cxnLst>
                  <a:cxn ang="0">
                    <a:pos x="0" y="0"/>
                  </a:cxn>
                  <a:cxn ang="0">
                    <a:pos x="222" y="0"/>
                  </a:cxn>
                  <a:cxn ang="0">
                    <a:pos x="309" y="335"/>
                  </a:cxn>
                  <a:cxn ang="0">
                    <a:pos x="395" y="0"/>
                  </a:cxn>
                  <a:cxn ang="0">
                    <a:pos x="618" y="0"/>
                  </a:cxn>
                  <a:cxn ang="0">
                    <a:pos x="618" y="550"/>
                  </a:cxn>
                  <a:cxn ang="0">
                    <a:pos x="479" y="550"/>
                  </a:cxn>
                  <a:cxn ang="0">
                    <a:pos x="479" y="131"/>
                  </a:cxn>
                  <a:cxn ang="0">
                    <a:pos x="371" y="550"/>
                  </a:cxn>
                  <a:cxn ang="0">
                    <a:pos x="246" y="550"/>
                  </a:cxn>
                  <a:cxn ang="0">
                    <a:pos x="138" y="131"/>
                  </a:cxn>
                  <a:cxn ang="0">
                    <a:pos x="138" y="550"/>
                  </a:cxn>
                  <a:cxn ang="0">
                    <a:pos x="0" y="550"/>
                  </a:cxn>
                  <a:cxn ang="0">
                    <a:pos x="0" y="0"/>
                  </a:cxn>
                </a:cxnLst>
                <a:rect l="0" t="0" r="r" b="b"/>
                <a:pathLst>
                  <a:path w="618" h="550">
                    <a:moveTo>
                      <a:pt x="0" y="0"/>
                    </a:moveTo>
                    <a:lnTo>
                      <a:pt x="222" y="0"/>
                    </a:lnTo>
                    <a:lnTo>
                      <a:pt x="309" y="335"/>
                    </a:lnTo>
                    <a:lnTo>
                      <a:pt x="395" y="0"/>
                    </a:lnTo>
                    <a:lnTo>
                      <a:pt x="618" y="0"/>
                    </a:lnTo>
                    <a:lnTo>
                      <a:pt x="618" y="550"/>
                    </a:lnTo>
                    <a:lnTo>
                      <a:pt x="479" y="550"/>
                    </a:lnTo>
                    <a:lnTo>
                      <a:pt x="479" y="131"/>
                    </a:lnTo>
                    <a:lnTo>
                      <a:pt x="371" y="550"/>
                    </a:lnTo>
                    <a:lnTo>
                      <a:pt x="246" y="550"/>
                    </a:lnTo>
                    <a:lnTo>
                      <a:pt x="138" y="131"/>
                    </a:lnTo>
                    <a:lnTo>
                      <a:pt x="138" y="550"/>
                    </a:lnTo>
                    <a:lnTo>
                      <a:pt x="0" y="550"/>
                    </a:lnTo>
                    <a:lnTo>
                      <a:pt x="0" y="0"/>
                    </a:lnTo>
                    <a:close/>
                  </a:path>
                </a:pathLst>
              </a:custGeom>
              <a:solidFill>
                <a:srgbClr val="FFFFFF"/>
              </a:solidFill>
              <a:ln w="9525">
                <a:noFill/>
                <a:round/>
                <a:headEnd/>
                <a:tailEnd/>
              </a:ln>
            </p:spPr>
            <p:txBody>
              <a:bodyPr/>
              <a:lstStyle/>
              <a:p>
                <a:endParaRPr lang="en-US"/>
              </a:p>
            </p:txBody>
          </p:sp>
          <p:sp>
            <p:nvSpPr>
              <p:cNvPr id="6297" name="Freeform 153"/>
              <p:cNvSpPr>
                <a:spLocks noChangeAspect="1" noEditPoints="1"/>
              </p:cNvSpPr>
              <p:nvPr/>
            </p:nvSpPr>
            <p:spPr bwMode="auto">
              <a:xfrm>
                <a:off x="2215" y="2770"/>
                <a:ext cx="658" cy="523"/>
              </a:xfrm>
              <a:custGeom>
                <a:avLst/>
                <a:gdLst/>
                <a:ahLst/>
                <a:cxnLst>
                  <a:cxn ang="0">
                    <a:pos x="1716" y="1771"/>
                  </a:cxn>
                  <a:cxn ang="0">
                    <a:pos x="918" y="1771"/>
                  </a:cxn>
                  <a:cxn ang="0">
                    <a:pos x="220" y="2095"/>
                  </a:cxn>
                  <a:cxn ang="0">
                    <a:pos x="75" y="1301"/>
                  </a:cxn>
                  <a:cxn ang="0">
                    <a:pos x="778" y="880"/>
                  </a:cxn>
                  <a:cxn ang="0">
                    <a:pos x="1902" y="833"/>
                  </a:cxn>
                  <a:cxn ang="0">
                    <a:pos x="2240" y="994"/>
                  </a:cxn>
                  <a:cxn ang="0">
                    <a:pos x="2072" y="1478"/>
                  </a:cxn>
                  <a:cxn ang="0">
                    <a:pos x="1598" y="1288"/>
                  </a:cxn>
                  <a:cxn ang="0">
                    <a:pos x="1486" y="671"/>
                  </a:cxn>
                  <a:cxn ang="0">
                    <a:pos x="1036" y="1288"/>
                  </a:cxn>
                  <a:cxn ang="0">
                    <a:pos x="1084" y="1187"/>
                  </a:cxn>
                  <a:cxn ang="0">
                    <a:pos x="1084" y="1187"/>
                  </a:cxn>
                  <a:cxn ang="0">
                    <a:pos x="627" y="333"/>
                  </a:cxn>
                  <a:cxn ang="0">
                    <a:pos x="701" y="373"/>
                  </a:cxn>
                  <a:cxn ang="0">
                    <a:pos x="754" y="438"/>
                  </a:cxn>
                  <a:cxn ang="0">
                    <a:pos x="778" y="518"/>
                  </a:cxn>
                  <a:cxn ang="0">
                    <a:pos x="769" y="605"/>
                  </a:cxn>
                  <a:cxn ang="0">
                    <a:pos x="731" y="679"/>
                  </a:cxn>
                  <a:cxn ang="0">
                    <a:pos x="666" y="732"/>
                  </a:cxn>
                  <a:cxn ang="0">
                    <a:pos x="584" y="756"/>
                  </a:cxn>
                  <a:cxn ang="0">
                    <a:pos x="497" y="749"/>
                  </a:cxn>
                  <a:cxn ang="0">
                    <a:pos x="425" y="708"/>
                  </a:cxn>
                  <a:cxn ang="0">
                    <a:pos x="372" y="644"/>
                  </a:cxn>
                  <a:cxn ang="0">
                    <a:pos x="346" y="563"/>
                  </a:cxn>
                  <a:cxn ang="0">
                    <a:pos x="355" y="477"/>
                  </a:cxn>
                  <a:cxn ang="0">
                    <a:pos x="395" y="403"/>
                  </a:cxn>
                  <a:cxn ang="0">
                    <a:pos x="458" y="350"/>
                  </a:cxn>
                  <a:cxn ang="0">
                    <a:pos x="540" y="325"/>
                  </a:cxn>
                  <a:cxn ang="0">
                    <a:pos x="1360" y="5"/>
                  </a:cxn>
                  <a:cxn ang="0">
                    <a:pos x="1438" y="37"/>
                  </a:cxn>
                  <a:cxn ang="0">
                    <a:pos x="1497" y="96"/>
                  </a:cxn>
                  <a:cxn ang="0">
                    <a:pos x="1530" y="173"/>
                  </a:cxn>
                  <a:cxn ang="0">
                    <a:pos x="1530" y="261"/>
                  </a:cxn>
                  <a:cxn ang="0">
                    <a:pos x="1497" y="339"/>
                  </a:cxn>
                  <a:cxn ang="0">
                    <a:pos x="1438" y="398"/>
                  </a:cxn>
                  <a:cxn ang="0">
                    <a:pos x="1360" y="430"/>
                  </a:cxn>
                  <a:cxn ang="0">
                    <a:pos x="1274" y="430"/>
                  </a:cxn>
                  <a:cxn ang="0">
                    <a:pos x="1196" y="398"/>
                  </a:cxn>
                  <a:cxn ang="0">
                    <a:pos x="1137" y="339"/>
                  </a:cxn>
                  <a:cxn ang="0">
                    <a:pos x="1104" y="261"/>
                  </a:cxn>
                  <a:cxn ang="0">
                    <a:pos x="1104" y="173"/>
                  </a:cxn>
                  <a:cxn ang="0">
                    <a:pos x="1137" y="96"/>
                  </a:cxn>
                  <a:cxn ang="0">
                    <a:pos x="1196" y="37"/>
                  </a:cxn>
                  <a:cxn ang="0">
                    <a:pos x="1274" y="5"/>
                  </a:cxn>
                  <a:cxn ang="0">
                    <a:pos x="2094" y="325"/>
                  </a:cxn>
                  <a:cxn ang="0">
                    <a:pos x="2176" y="350"/>
                  </a:cxn>
                  <a:cxn ang="0">
                    <a:pos x="2239" y="403"/>
                  </a:cxn>
                  <a:cxn ang="0">
                    <a:pos x="2279" y="477"/>
                  </a:cxn>
                  <a:cxn ang="0">
                    <a:pos x="2288" y="563"/>
                  </a:cxn>
                  <a:cxn ang="0">
                    <a:pos x="2262" y="644"/>
                  </a:cxn>
                  <a:cxn ang="0">
                    <a:pos x="2209" y="708"/>
                  </a:cxn>
                  <a:cxn ang="0">
                    <a:pos x="2135" y="749"/>
                  </a:cxn>
                  <a:cxn ang="0">
                    <a:pos x="2050" y="756"/>
                  </a:cxn>
                  <a:cxn ang="0">
                    <a:pos x="1968" y="732"/>
                  </a:cxn>
                  <a:cxn ang="0">
                    <a:pos x="1903" y="679"/>
                  </a:cxn>
                  <a:cxn ang="0">
                    <a:pos x="1865" y="605"/>
                  </a:cxn>
                  <a:cxn ang="0">
                    <a:pos x="1856" y="518"/>
                  </a:cxn>
                  <a:cxn ang="0">
                    <a:pos x="1880" y="438"/>
                  </a:cxn>
                  <a:cxn ang="0">
                    <a:pos x="1933" y="373"/>
                  </a:cxn>
                  <a:cxn ang="0">
                    <a:pos x="2007" y="333"/>
                  </a:cxn>
                </a:cxnLst>
                <a:rect l="0" t="0" r="r" b="b"/>
                <a:pathLst>
                  <a:path w="2634" h="2095">
                    <a:moveTo>
                      <a:pt x="2072" y="1478"/>
                    </a:moveTo>
                    <a:lnTo>
                      <a:pt x="1728" y="2095"/>
                    </a:lnTo>
                    <a:lnTo>
                      <a:pt x="1563" y="2095"/>
                    </a:lnTo>
                    <a:lnTo>
                      <a:pt x="1716" y="1771"/>
                    </a:lnTo>
                    <a:lnTo>
                      <a:pt x="1660" y="1771"/>
                    </a:lnTo>
                    <a:lnTo>
                      <a:pt x="1316" y="1156"/>
                    </a:lnTo>
                    <a:lnTo>
                      <a:pt x="974" y="1771"/>
                    </a:lnTo>
                    <a:lnTo>
                      <a:pt x="918" y="1771"/>
                    </a:lnTo>
                    <a:lnTo>
                      <a:pt x="1071" y="2095"/>
                    </a:lnTo>
                    <a:lnTo>
                      <a:pt x="906" y="2095"/>
                    </a:lnTo>
                    <a:lnTo>
                      <a:pt x="562" y="1478"/>
                    </a:lnTo>
                    <a:lnTo>
                      <a:pt x="220" y="2095"/>
                    </a:lnTo>
                    <a:lnTo>
                      <a:pt x="54" y="2095"/>
                    </a:lnTo>
                    <a:lnTo>
                      <a:pt x="394" y="1377"/>
                    </a:lnTo>
                    <a:lnTo>
                      <a:pt x="394" y="994"/>
                    </a:lnTo>
                    <a:lnTo>
                      <a:pt x="75" y="1301"/>
                    </a:lnTo>
                    <a:lnTo>
                      <a:pt x="0" y="1227"/>
                    </a:lnTo>
                    <a:lnTo>
                      <a:pt x="394" y="833"/>
                    </a:lnTo>
                    <a:lnTo>
                      <a:pt x="732" y="833"/>
                    </a:lnTo>
                    <a:lnTo>
                      <a:pt x="778" y="880"/>
                    </a:lnTo>
                    <a:lnTo>
                      <a:pt x="1148" y="509"/>
                    </a:lnTo>
                    <a:lnTo>
                      <a:pt x="1486" y="509"/>
                    </a:lnTo>
                    <a:lnTo>
                      <a:pt x="1856" y="880"/>
                    </a:lnTo>
                    <a:lnTo>
                      <a:pt x="1902" y="833"/>
                    </a:lnTo>
                    <a:lnTo>
                      <a:pt x="2240" y="833"/>
                    </a:lnTo>
                    <a:lnTo>
                      <a:pt x="2634" y="1227"/>
                    </a:lnTo>
                    <a:lnTo>
                      <a:pt x="2559" y="1301"/>
                    </a:lnTo>
                    <a:lnTo>
                      <a:pt x="2240" y="994"/>
                    </a:lnTo>
                    <a:lnTo>
                      <a:pt x="2240" y="1377"/>
                    </a:lnTo>
                    <a:lnTo>
                      <a:pt x="2580" y="2095"/>
                    </a:lnTo>
                    <a:lnTo>
                      <a:pt x="2414" y="2095"/>
                    </a:lnTo>
                    <a:lnTo>
                      <a:pt x="2072" y="1478"/>
                    </a:lnTo>
                    <a:close/>
                    <a:moveTo>
                      <a:pt x="1771" y="1654"/>
                    </a:moveTo>
                    <a:lnTo>
                      <a:pt x="1902" y="1377"/>
                    </a:lnTo>
                    <a:lnTo>
                      <a:pt x="1902" y="994"/>
                    </a:lnTo>
                    <a:lnTo>
                      <a:pt x="1598" y="1288"/>
                    </a:lnTo>
                    <a:lnTo>
                      <a:pt x="1771" y="1654"/>
                    </a:lnTo>
                    <a:close/>
                    <a:moveTo>
                      <a:pt x="1550" y="1187"/>
                    </a:moveTo>
                    <a:lnTo>
                      <a:pt x="1780" y="955"/>
                    </a:lnTo>
                    <a:lnTo>
                      <a:pt x="1486" y="671"/>
                    </a:lnTo>
                    <a:lnTo>
                      <a:pt x="1486" y="1054"/>
                    </a:lnTo>
                    <a:lnTo>
                      <a:pt x="1550" y="1187"/>
                    </a:lnTo>
                    <a:close/>
                    <a:moveTo>
                      <a:pt x="863" y="1654"/>
                    </a:moveTo>
                    <a:lnTo>
                      <a:pt x="1036" y="1288"/>
                    </a:lnTo>
                    <a:lnTo>
                      <a:pt x="732" y="994"/>
                    </a:lnTo>
                    <a:lnTo>
                      <a:pt x="732" y="1377"/>
                    </a:lnTo>
                    <a:lnTo>
                      <a:pt x="863" y="1654"/>
                    </a:lnTo>
                    <a:close/>
                    <a:moveTo>
                      <a:pt x="1084" y="1187"/>
                    </a:moveTo>
                    <a:lnTo>
                      <a:pt x="1148" y="1054"/>
                    </a:lnTo>
                    <a:lnTo>
                      <a:pt x="1148" y="671"/>
                    </a:lnTo>
                    <a:lnTo>
                      <a:pt x="854" y="955"/>
                    </a:lnTo>
                    <a:lnTo>
                      <a:pt x="1084" y="1187"/>
                    </a:lnTo>
                    <a:close/>
                    <a:moveTo>
                      <a:pt x="562" y="324"/>
                    </a:moveTo>
                    <a:lnTo>
                      <a:pt x="584" y="325"/>
                    </a:lnTo>
                    <a:lnTo>
                      <a:pt x="606" y="328"/>
                    </a:lnTo>
                    <a:lnTo>
                      <a:pt x="627" y="333"/>
                    </a:lnTo>
                    <a:lnTo>
                      <a:pt x="646" y="340"/>
                    </a:lnTo>
                    <a:lnTo>
                      <a:pt x="666" y="350"/>
                    </a:lnTo>
                    <a:lnTo>
                      <a:pt x="684" y="361"/>
                    </a:lnTo>
                    <a:lnTo>
                      <a:pt x="701" y="373"/>
                    </a:lnTo>
                    <a:lnTo>
                      <a:pt x="716" y="387"/>
                    </a:lnTo>
                    <a:lnTo>
                      <a:pt x="731" y="403"/>
                    </a:lnTo>
                    <a:lnTo>
                      <a:pt x="742" y="420"/>
                    </a:lnTo>
                    <a:lnTo>
                      <a:pt x="754" y="438"/>
                    </a:lnTo>
                    <a:lnTo>
                      <a:pt x="763" y="456"/>
                    </a:lnTo>
                    <a:lnTo>
                      <a:pt x="769" y="477"/>
                    </a:lnTo>
                    <a:lnTo>
                      <a:pt x="776" y="497"/>
                    </a:lnTo>
                    <a:lnTo>
                      <a:pt x="778" y="518"/>
                    </a:lnTo>
                    <a:lnTo>
                      <a:pt x="780" y="541"/>
                    </a:lnTo>
                    <a:lnTo>
                      <a:pt x="778" y="563"/>
                    </a:lnTo>
                    <a:lnTo>
                      <a:pt x="776" y="584"/>
                    </a:lnTo>
                    <a:lnTo>
                      <a:pt x="769" y="605"/>
                    </a:lnTo>
                    <a:lnTo>
                      <a:pt x="763" y="626"/>
                    </a:lnTo>
                    <a:lnTo>
                      <a:pt x="754" y="644"/>
                    </a:lnTo>
                    <a:lnTo>
                      <a:pt x="742" y="662"/>
                    </a:lnTo>
                    <a:lnTo>
                      <a:pt x="731" y="679"/>
                    </a:lnTo>
                    <a:lnTo>
                      <a:pt x="716" y="694"/>
                    </a:lnTo>
                    <a:lnTo>
                      <a:pt x="701" y="708"/>
                    </a:lnTo>
                    <a:lnTo>
                      <a:pt x="684" y="721"/>
                    </a:lnTo>
                    <a:lnTo>
                      <a:pt x="666" y="732"/>
                    </a:lnTo>
                    <a:lnTo>
                      <a:pt x="646" y="741"/>
                    </a:lnTo>
                    <a:lnTo>
                      <a:pt x="627" y="749"/>
                    </a:lnTo>
                    <a:lnTo>
                      <a:pt x="606" y="754"/>
                    </a:lnTo>
                    <a:lnTo>
                      <a:pt x="584" y="756"/>
                    </a:lnTo>
                    <a:lnTo>
                      <a:pt x="562" y="758"/>
                    </a:lnTo>
                    <a:lnTo>
                      <a:pt x="540" y="756"/>
                    </a:lnTo>
                    <a:lnTo>
                      <a:pt x="519" y="754"/>
                    </a:lnTo>
                    <a:lnTo>
                      <a:pt x="497" y="749"/>
                    </a:lnTo>
                    <a:lnTo>
                      <a:pt x="478" y="741"/>
                    </a:lnTo>
                    <a:lnTo>
                      <a:pt x="458" y="732"/>
                    </a:lnTo>
                    <a:lnTo>
                      <a:pt x="442" y="721"/>
                    </a:lnTo>
                    <a:lnTo>
                      <a:pt x="425" y="708"/>
                    </a:lnTo>
                    <a:lnTo>
                      <a:pt x="409" y="694"/>
                    </a:lnTo>
                    <a:lnTo>
                      <a:pt x="395" y="679"/>
                    </a:lnTo>
                    <a:lnTo>
                      <a:pt x="382" y="662"/>
                    </a:lnTo>
                    <a:lnTo>
                      <a:pt x="372" y="644"/>
                    </a:lnTo>
                    <a:lnTo>
                      <a:pt x="362" y="626"/>
                    </a:lnTo>
                    <a:lnTo>
                      <a:pt x="355" y="605"/>
                    </a:lnTo>
                    <a:lnTo>
                      <a:pt x="350" y="584"/>
                    </a:lnTo>
                    <a:lnTo>
                      <a:pt x="346" y="563"/>
                    </a:lnTo>
                    <a:lnTo>
                      <a:pt x="346" y="541"/>
                    </a:lnTo>
                    <a:lnTo>
                      <a:pt x="346" y="518"/>
                    </a:lnTo>
                    <a:lnTo>
                      <a:pt x="350" y="497"/>
                    </a:lnTo>
                    <a:lnTo>
                      <a:pt x="355" y="477"/>
                    </a:lnTo>
                    <a:lnTo>
                      <a:pt x="362" y="456"/>
                    </a:lnTo>
                    <a:lnTo>
                      <a:pt x="372" y="438"/>
                    </a:lnTo>
                    <a:lnTo>
                      <a:pt x="382" y="420"/>
                    </a:lnTo>
                    <a:lnTo>
                      <a:pt x="395" y="403"/>
                    </a:lnTo>
                    <a:lnTo>
                      <a:pt x="409" y="387"/>
                    </a:lnTo>
                    <a:lnTo>
                      <a:pt x="425" y="373"/>
                    </a:lnTo>
                    <a:lnTo>
                      <a:pt x="442" y="361"/>
                    </a:lnTo>
                    <a:lnTo>
                      <a:pt x="458" y="350"/>
                    </a:lnTo>
                    <a:lnTo>
                      <a:pt x="478" y="340"/>
                    </a:lnTo>
                    <a:lnTo>
                      <a:pt x="497" y="333"/>
                    </a:lnTo>
                    <a:lnTo>
                      <a:pt x="519" y="328"/>
                    </a:lnTo>
                    <a:lnTo>
                      <a:pt x="540" y="325"/>
                    </a:lnTo>
                    <a:lnTo>
                      <a:pt x="562" y="324"/>
                    </a:lnTo>
                    <a:close/>
                    <a:moveTo>
                      <a:pt x="1316" y="0"/>
                    </a:moveTo>
                    <a:lnTo>
                      <a:pt x="1340" y="1"/>
                    </a:lnTo>
                    <a:lnTo>
                      <a:pt x="1360" y="5"/>
                    </a:lnTo>
                    <a:lnTo>
                      <a:pt x="1381" y="10"/>
                    </a:lnTo>
                    <a:lnTo>
                      <a:pt x="1402" y="18"/>
                    </a:lnTo>
                    <a:lnTo>
                      <a:pt x="1420" y="27"/>
                    </a:lnTo>
                    <a:lnTo>
                      <a:pt x="1438" y="37"/>
                    </a:lnTo>
                    <a:lnTo>
                      <a:pt x="1455" y="50"/>
                    </a:lnTo>
                    <a:lnTo>
                      <a:pt x="1471" y="64"/>
                    </a:lnTo>
                    <a:lnTo>
                      <a:pt x="1485" y="79"/>
                    </a:lnTo>
                    <a:lnTo>
                      <a:pt x="1497" y="96"/>
                    </a:lnTo>
                    <a:lnTo>
                      <a:pt x="1508" y="114"/>
                    </a:lnTo>
                    <a:lnTo>
                      <a:pt x="1517" y="133"/>
                    </a:lnTo>
                    <a:lnTo>
                      <a:pt x="1525" y="153"/>
                    </a:lnTo>
                    <a:lnTo>
                      <a:pt x="1530" y="173"/>
                    </a:lnTo>
                    <a:lnTo>
                      <a:pt x="1533" y="195"/>
                    </a:lnTo>
                    <a:lnTo>
                      <a:pt x="1534" y="217"/>
                    </a:lnTo>
                    <a:lnTo>
                      <a:pt x="1533" y="239"/>
                    </a:lnTo>
                    <a:lnTo>
                      <a:pt x="1530" y="261"/>
                    </a:lnTo>
                    <a:lnTo>
                      <a:pt x="1525" y="282"/>
                    </a:lnTo>
                    <a:lnTo>
                      <a:pt x="1517" y="302"/>
                    </a:lnTo>
                    <a:lnTo>
                      <a:pt x="1508" y="321"/>
                    </a:lnTo>
                    <a:lnTo>
                      <a:pt x="1497" y="339"/>
                    </a:lnTo>
                    <a:lnTo>
                      <a:pt x="1485" y="356"/>
                    </a:lnTo>
                    <a:lnTo>
                      <a:pt x="1471" y="370"/>
                    </a:lnTo>
                    <a:lnTo>
                      <a:pt x="1455" y="385"/>
                    </a:lnTo>
                    <a:lnTo>
                      <a:pt x="1438" y="398"/>
                    </a:lnTo>
                    <a:lnTo>
                      <a:pt x="1420" y="408"/>
                    </a:lnTo>
                    <a:lnTo>
                      <a:pt x="1402" y="417"/>
                    </a:lnTo>
                    <a:lnTo>
                      <a:pt x="1381" y="425"/>
                    </a:lnTo>
                    <a:lnTo>
                      <a:pt x="1360" y="430"/>
                    </a:lnTo>
                    <a:lnTo>
                      <a:pt x="1340" y="434"/>
                    </a:lnTo>
                    <a:lnTo>
                      <a:pt x="1316" y="435"/>
                    </a:lnTo>
                    <a:lnTo>
                      <a:pt x="1294" y="434"/>
                    </a:lnTo>
                    <a:lnTo>
                      <a:pt x="1274" y="430"/>
                    </a:lnTo>
                    <a:lnTo>
                      <a:pt x="1253" y="425"/>
                    </a:lnTo>
                    <a:lnTo>
                      <a:pt x="1232" y="417"/>
                    </a:lnTo>
                    <a:lnTo>
                      <a:pt x="1214" y="408"/>
                    </a:lnTo>
                    <a:lnTo>
                      <a:pt x="1196" y="398"/>
                    </a:lnTo>
                    <a:lnTo>
                      <a:pt x="1179" y="385"/>
                    </a:lnTo>
                    <a:lnTo>
                      <a:pt x="1163" y="370"/>
                    </a:lnTo>
                    <a:lnTo>
                      <a:pt x="1149" y="356"/>
                    </a:lnTo>
                    <a:lnTo>
                      <a:pt x="1137" y="339"/>
                    </a:lnTo>
                    <a:lnTo>
                      <a:pt x="1126" y="321"/>
                    </a:lnTo>
                    <a:lnTo>
                      <a:pt x="1117" y="302"/>
                    </a:lnTo>
                    <a:lnTo>
                      <a:pt x="1109" y="282"/>
                    </a:lnTo>
                    <a:lnTo>
                      <a:pt x="1104" y="261"/>
                    </a:lnTo>
                    <a:lnTo>
                      <a:pt x="1101" y="239"/>
                    </a:lnTo>
                    <a:lnTo>
                      <a:pt x="1100" y="217"/>
                    </a:lnTo>
                    <a:lnTo>
                      <a:pt x="1101" y="195"/>
                    </a:lnTo>
                    <a:lnTo>
                      <a:pt x="1104" y="173"/>
                    </a:lnTo>
                    <a:lnTo>
                      <a:pt x="1109" y="153"/>
                    </a:lnTo>
                    <a:lnTo>
                      <a:pt x="1117" y="133"/>
                    </a:lnTo>
                    <a:lnTo>
                      <a:pt x="1126" y="114"/>
                    </a:lnTo>
                    <a:lnTo>
                      <a:pt x="1137" y="96"/>
                    </a:lnTo>
                    <a:lnTo>
                      <a:pt x="1149" y="79"/>
                    </a:lnTo>
                    <a:lnTo>
                      <a:pt x="1163" y="64"/>
                    </a:lnTo>
                    <a:lnTo>
                      <a:pt x="1179" y="50"/>
                    </a:lnTo>
                    <a:lnTo>
                      <a:pt x="1196" y="37"/>
                    </a:lnTo>
                    <a:lnTo>
                      <a:pt x="1214" y="27"/>
                    </a:lnTo>
                    <a:lnTo>
                      <a:pt x="1232" y="18"/>
                    </a:lnTo>
                    <a:lnTo>
                      <a:pt x="1253" y="10"/>
                    </a:lnTo>
                    <a:lnTo>
                      <a:pt x="1274" y="5"/>
                    </a:lnTo>
                    <a:lnTo>
                      <a:pt x="1294" y="1"/>
                    </a:lnTo>
                    <a:lnTo>
                      <a:pt x="1316" y="0"/>
                    </a:lnTo>
                    <a:close/>
                    <a:moveTo>
                      <a:pt x="2072" y="324"/>
                    </a:moveTo>
                    <a:lnTo>
                      <a:pt x="2094" y="325"/>
                    </a:lnTo>
                    <a:lnTo>
                      <a:pt x="2115" y="328"/>
                    </a:lnTo>
                    <a:lnTo>
                      <a:pt x="2135" y="333"/>
                    </a:lnTo>
                    <a:lnTo>
                      <a:pt x="2156" y="340"/>
                    </a:lnTo>
                    <a:lnTo>
                      <a:pt x="2176" y="350"/>
                    </a:lnTo>
                    <a:lnTo>
                      <a:pt x="2192" y="361"/>
                    </a:lnTo>
                    <a:lnTo>
                      <a:pt x="2209" y="373"/>
                    </a:lnTo>
                    <a:lnTo>
                      <a:pt x="2225" y="387"/>
                    </a:lnTo>
                    <a:lnTo>
                      <a:pt x="2239" y="403"/>
                    </a:lnTo>
                    <a:lnTo>
                      <a:pt x="2252" y="420"/>
                    </a:lnTo>
                    <a:lnTo>
                      <a:pt x="2262" y="438"/>
                    </a:lnTo>
                    <a:lnTo>
                      <a:pt x="2272" y="456"/>
                    </a:lnTo>
                    <a:lnTo>
                      <a:pt x="2279" y="477"/>
                    </a:lnTo>
                    <a:lnTo>
                      <a:pt x="2284" y="497"/>
                    </a:lnTo>
                    <a:lnTo>
                      <a:pt x="2288" y="518"/>
                    </a:lnTo>
                    <a:lnTo>
                      <a:pt x="2288" y="541"/>
                    </a:lnTo>
                    <a:lnTo>
                      <a:pt x="2288" y="563"/>
                    </a:lnTo>
                    <a:lnTo>
                      <a:pt x="2284" y="584"/>
                    </a:lnTo>
                    <a:lnTo>
                      <a:pt x="2279" y="605"/>
                    </a:lnTo>
                    <a:lnTo>
                      <a:pt x="2272" y="626"/>
                    </a:lnTo>
                    <a:lnTo>
                      <a:pt x="2262" y="644"/>
                    </a:lnTo>
                    <a:lnTo>
                      <a:pt x="2252" y="662"/>
                    </a:lnTo>
                    <a:lnTo>
                      <a:pt x="2239" y="679"/>
                    </a:lnTo>
                    <a:lnTo>
                      <a:pt x="2225" y="694"/>
                    </a:lnTo>
                    <a:lnTo>
                      <a:pt x="2209" y="708"/>
                    </a:lnTo>
                    <a:lnTo>
                      <a:pt x="2192" y="721"/>
                    </a:lnTo>
                    <a:lnTo>
                      <a:pt x="2176" y="732"/>
                    </a:lnTo>
                    <a:lnTo>
                      <a:pt x="2156" y="741"/>
                    </a:lnTo>
                    <a:lnTo>
                      <a:pt x="2135" y="749"/>
                    </a:lnTo>
                    <a:lnTo>
                      <a:pt x="2115" y="754"/>
                    </a:lnTo>
                    <a:lnTo>
                      <a:pt x="2094" y="756"/>
                    </a:lnTo>
                    <a:lnTo>
                      <a:pt x="2072" y="758"/>
                    </a:lnTo>
                    <a:lnTo>
                      <a:pt x="2050" y="756"/>
                    </a:lnTo>
                    <a:lnTo>
                      <a:pt x="2028" y="754"/>
                    </a:lnTo>
                    <a:lnTo>
                      <a:pt x="2007" y="749"/>
                    </a:lnTo>
                    <a:lnTo>
                      <a:pt x="1988" y="741"/>
                    </a:lnTo>
                    <a:lnTo>
                      <a:pt x="1968" y="732"/>
                    </a:lnTo>
                    <a:lnTo>
                      <a:pt x="1950" y="721"/>
                    </a:lnTo>
                    <a:lnTo>
                      <a:pt x="1933" y="708"/>
                    </a:lnTo>
                    <a:lnTo>
                      <a:pt x="1918" y="694"/>
                    </a:lnTo>
                    <a:lnTo>
                      <a:pt x="1903" y="679"/>
                    </a:lnTo>
                    <a:lnTo>
                      <a:pt x="1892" y="662"/>
                    </a:lnTo>
                    <a:lnTo>
                      <a:pt x="1880" y="644"/>
                    </a:lnTo>
                    <a:lnTo>
                      <a:pt x="1871" y="626"/>
                    </a:lnTo>
                    <a:lnTo>
                      <a:pt x="1865" y="605"/>
                    </a:lnTo>
                    <a:lnTo>
                      <a:pt x="1858" y="584"/>
                    </a:lnTo>
                    <a:lnTo>
                      <a:pt x="1856" y="563"/>
                    </a:lnTo>
                    <a:lnTo>
                      <a:pt x="1854" y="541"/>
                    </a:lnTo>
                    <a:lnTo>
                      <a:pt x="1856" y="518"/>
                    </a:lnTo>
                    <a:lnTo>
                      <a:pt x="1858" y="497"/>
                    </a:lnTo>
                    <a:lnTo>
                      <a:pt x="1865" y="477"/>
                    </a:lnTo>
                    <a:lnTo>
                      <a:pt x="1871" y="456"/>
                    </a:lnTo>
                    <a:lnTo>
                      <a:pt x="1880" y="438"/>
                    </a:lnTo>
                    <a:lnTo>
                      <a:pt x="1892" y="420"/>
                    </a:lnTo>
                    <a:lnTo>
                      <a:pt x="1903" y="403"/>
                    </a:lnTo>
                    <a:lnTo>
                      <a:pt x="1918" y="387"/>
                    </a:lnTo>
                    <a:lnTo>
                      <a:pt x="1933" y="373"/>
                    </a:lnTo>
                    <a:lnTo>
                      <a:pt x="1950" y="361"/>
                    </a:lnTo>
                    <a:lnTo>
                      <a:pt x="1968" y="350"/>
                    </a:lnTo>
                    <a:lnTo>
                      <a:pt x="1988" y="340"/>
                    </a:lnTo>
                    <a:lnTo>
                      <a:pt x="2007" y="333"/>
                    </a:lnTo>
                    <a:lnTo>
                      <a:pt x="2028" y="328"/>
                    </a:lnTo>
                    <a:lnTo>
                      <a:pt x="2050" y="325"/>
                    </a:lnTo>
                    <a:lnTo>
                      <a:pt x="2072" y="324"/>
                    </a:lnTo>
                    <a:close/>
                  </a:path>
                </a:pathLst>
              </a:custGeom>
              <a:solidFill>
                <a:srgbClr val="FFFFFF"/>
              </a:solidFill>
              <a:ln w="9525">
                <a:noFill/>
                <a:round/>
                <a:headEnd/>
                <a:tailEnd/>
              </a:ln>
            </p:spPr>
            <p:txBody>
              <a:bodyPr/>
              <a:lstStyle/>
              <a:p>
                <a:endParaRPr lang="en-US"/>
              </a:p>
            </p:txBody>
          </p:sp>
        </p:grpSp>
      </p:grpSp>
      <p:grpSp>
        <p:nvGrpSpPr>
          <p:cNvPr id="6352" name="Group 208"/>
          <p:cNvGrpSpPr>
            <a:grpSpLocks/>
          </p:cNvGrpSpPr>
          <p:nvPr/>
        </p:nvGrpSpPr>
        <p:grpSpPr bwMode="auto">
          <a:xfrm>
            <a:off x="293688" y="4686300"/>
            <a:ext cx="8770937" cy="754063"/>
            <a:chOff x="185" y="2952"/>
            <a:chExt cx="5525" cy="475"/>
          </a:xfrm>
        </p:grpSpPr>
        <p:sp>
          <p:nvSpPr>
            <p:cNvPr id="6196" name="Text Box 52"/>
            <p:cNvSpPr txBox="1">
              <a:spLocks noChangeArrowheads="1"/>
            </p:cNvSpPr>
            <p:nvPr/>
          </p:nvSpPr>
          <p:spPr bwMode="auto">
            <a:xfrm>
              <a:off x="3898" y="2954"/>
              <a:ext cx="1812" cy="386"/>
            </a:xfrm>
            <a:prstGeom prst="rect">
              <a:avLst/>
            </a:prstGeom>
            <a:noFill/>
            <a:ln w="9525">
              <a:noFill/>
              <a:miter lim="800000"/>
              <a:headEnd/>
              <a:tailEnd/>
            </a:ln>
            <a:effectLst/>
          </p:spPr>
          <p:txBody>
            <a:bodyPr wrap="none">
              <a:spAutoFit/>
            </a:bodyPr>
            <a:lstStyle/>
            <a:p>
              <a:pPr>
                <a:lnSpc>
                  <a:spcPct val="95000"/>
                </a:lnSpc>
              </a:pPr>
              <a:r>
                <a:rPr lang="en-US" sz="1800" b="1">
                  <a:latin typeface="Arial" charset="0"/>
                </a:rPr>
                <a:t>Change routines, routes,</a:t>
              </a:r>
              <a:br>
                <a:rPr lang="en-US" sz="1800" b="1">
                  <a:latin typeface="Arial" charset="0"/>
                </a:rPr>
              </a:br>
              <a:r>
                <a:rPr lang="en-US" sz="1800" b="1">
                  <a:latin typeface="Arial" charset="0"/>
                </a:rPr>
                <a:t>times, and speeds</a:t>
              </a:r>
            </a:p>
          </p:txBody>
        </p:sp>
        <p:sp>
          <p:nvSpPr>
            <p:cNvPr id="6279" name="AutoShape 135"/>
            <p:cNvSpPr>
              <a:spLocks noChangeArrowheads="1"/>
            </p:cNvSpPr>
            <p:nvPr/>
          </p:nvSpPr>
          <p:spPr bwMode="auto">
            <a:xfrm>
              <a:off x="3588" y="3020"/>
              <a:ext cx="306" cy="240"/>
            </a:xfrm>
            <a:prstGeom prst="rightArrow">
              <a:avLst>
                <a:gd name="adj1" fmla="val 50000"/>
                <a:gd name="adj2" fmla="val 74883"/>
              </a:avLst>
            </a:prstGeom>
            <a:solidFill>
              <a:srgbClr val="FF7F00"/>
            </a:solidFill>
            <a:ln w="9525">
              <a:noFill/>
              <a:miter lim="800000"/>
              <a:headEnd/>
              <a:tailEnd/>
            </a:ln>
            <a:effectLst>
              <a:outerShdw dist="35921" dir="2700000" algn="ctr" rotWithShape="0">
                <a:schemeClr val="tx1">
                  <a:alpha val="50000"/>
                </a:schemeClr>
              </a:outerShdw>
            </a:effectLst>
          </p:spPr>
          <p:txBody>
            <a:bodyPr wrap="none" anchor="ctr"/>
            <a:lstStyle/>
            <a:p>
              <a:endParaRPr lang="en-US"/>
            </a:p>
          </p:txBody>
        </p:sp>
        <p:grpSp>
          <p:nvGrpSpPr>
            <p:cNvPr id="6298" name="Group 154"/>
            <p:cNvGrpSpPr>
              <a:grpSpLocks noChangeAspect="1"/>
            </p:cNvGrpSpPr>
            <p:nvPr/>
          </p:nvGrpSpPr>
          <p:grpSpPr bwMode="auto">
            <a:xfrm>
              <a:off x="185" y="2952"/>
              <a:ext cx="553" cy="475"/>
              <a:chOff x="2376" y="3024"/>
              <a:chExt cx="1008" cy="864"/>
            </a:xfrm>
          </p:grpSpPr>
          <p:sp>
            <p:nvSpPr>
              <p:cNvPr id="6299" name="Freeform 155"/>
              <p:cNvSpPr>
                <a:spLocks noChangeAspect="1"/>
              </p:cNvSpPr>
              <p:nvPr/>
            </p:nvSpPr>
            <p:spPr bwMode="auto">
              <a:xfrm>
                <a:off x="2376" y="3024"/>
                <a:ext cx="1008" cy="864"/>
              </a:xfrm>
              <a:custGeom>
                <a:avLst/>
                <a:gdLst/>
                <a:ahLst/>
                <a:cxnLst>
                  <a:cxn ang="0">
                    <a:pos x="0" y="0"/>
                  </a:cxn>
                  <a:cxn ang="0">
                    <a:pos x="4032" y="0"/>
                  </a:cxn>
                  <a:cxn ang="0">
                    <a:pos x="3888" y="147"/>
                  </a:cxn>
                  <a:cxn ang="0">
                    <a:pos x="149" y="3314"/>
                  </a:cxn>
                  <a:cxn ang="0">
                    <a:pos x="0" y="3454"/>
                  </a:cxn>
                  <a:cxn ang="0">
                    <a:pos x="0" y="0"/>
                  </a:cxn>
                </a:cxnLst>
                <a:rect l="0" t="0" r="r" b="b"/>
                <a:pathLst>
                  <a:path w="4032" h="3454">
                    <a:moveTo>
                      <a:pt x="0" y="0"/>
                    </a:moveTo>
                    <a:lnTo>
                      <a:pt x="4032" y="0"/>
                    </a:lnTo>
                    <a:lnTo>
                      <a:pt x="3888" y="147"/>
                    </a:lnTo>
                    <a:lnTo>
                      <a:pt x="149" y="3314"/>
                    </a:lnTo>
                    <a:lnTo>
                      <a:pt x="0" y="3454"/>
                    </a:lnTo>
                    <a:lnTo>
                      <a:pt x="0" y="0"/>
                    </a:lnTo>
                    <a:close/>
                  </a:path>
                </a:pathLst>
              </a:custGeom>
              <a:solidFill>
                <a:srgbClr val="82A99C"/>
              </a:solidFill>
              <a:ln w="9525">
                <a:noFill/>
                <a:round/>
                <a:headEnd/>
                <a:tailEnd/>
              </a:ln>
            </p:spPr>
            <p:txBody>
              <a:bodyPr/>
              <a:lstStyle/>
              <a:p>
                <a:endParaRPr lang="en-US"/>
              </a:p>
            </p:txBody>
          </p:sp>
          <p:sp>
            <p:nvSpPr>
              <p:cNvPr id="6300" name="Freeform 156"/>
              <p:cNvSpPr>
                <a:spLocks noChangeAspect="1"/>
              </p:cNvSpPr>
              <p:nvPr/>
            </p:nvSpPr>
            <p:spPr bwMode="auto">
              <a:xfrm>
                <a:off x="2376" y="3024"/>
                <a:ext cx="1008" cy="864"/>
              </a:xfrm>
              <a:custGeom>
                <a:avLst/>
                <a:gdLst/>
                <a:ahLst/>
                <a:cxnLst>
                  <a:cxn ang="0">
                    <a:pos x="4032" y="0"/>
                  </a:cxn>
                  <a:cxn ang="0">
                    <a:pos x="4032" y="3454"/>
                  </a:cxn>
                  <a:cxn ang="0">
                    <a:pos x="0" y="3454"/>
                  </a:cxn>
                  <a:cxn ang="0">
                    <a:pos x="149" y="3312"/>
                  </a:cxn>
                  <a:cxn ang="0">
                    <a:pos x="3891" y="146"/>
                  </a:cxn>
                  <a:cxn ang="0">
                    <a:pos x="4032" y="0"/>
                  </a:cxn>
                </a:cxnLst>
                <a:rect l="0" t="0" r="r" b="b"/>
                <a:pathLst>
                  <a:path w="4032" h="3454">
                    <a:moveTo>
                      <a:pt x="4032" y="0"/>
                    </a:moveTo>
                    <a:lnTo>
                      <a:pt x="4032" y="3454"/>
                    </a:lnTo>
                    <a:lnTo>
                      <a:pt x="0" y="3454"/>
                    </a:lnTo>
                    <a:lnTo>
                      <a:pt x="149" y="3312"/>
                    </a:lnTo>
                    <a:lnTo>
                      <a:pt x="3891" y="146"/>
                    </a:lnTo>
                    <a:lnTo>
                      <a:pt x="4032" y="0"/>
                    </a:lnTo>
                    <a:close/>
                  </a:path>
                </a:pathLst>
              </a:custGeom>
              <a:solidFill>
                <a:srgbClr val="162A29"/>
              </a:solidFill>
              <a:ln w="9525">
                <a:noFill/>
                <a:round/>
                <a:headEnd/>
                <a:tailEnd/>
              </a:ln>
            </p:spPr>
            <p:txBody>
              <a:bodyPr/>
              <a:lstStyle/>
              <a:p>
                <a:endParaRPr lang="en-US"/>
              </a:p>
            </p:txBody>
          </p:sp>
          <p:sp>
            <p:nvSpPr>
              <p:cNvPr id="6301" name="Rectangle 157"/>
              <p:cNvSpPr>
                <a:spLocks noChangeAspect="1" noChangeArrowheads="1"/>
              </p:cNvSpPr>
              <p:nvPr/>
            </p:nvSpPr>
            <p:spPr bwMode="auto">
              <a:xfrm>
                <a:off x="2412" y="3060"/>
                <a:ext cx="936" cy="792"/>
              </a:xfrm>
              <a:prstGeom prst="rect">
                <a:avLst/>
              </a:prstGeom>
              <a:solidFill>
                <a:srgbClr val="275A53"/>
              </a:solidFill>
              <a:ln w="9525">
                <a:noFill/>
                <a:miter lim="800000"/>
                <a:headEnd/>
                <a:tailEnd/>
              </a:ln>
            </p:spPr>
            <p:txBody>
              <a:bodyPr/>
              <a:lstStyle/>
              <a:p>
                <a:endParaRPr lang="en-US"/>
              </a:p>
            </p:txBody>
          </p:sp>
          <p:sp>
            <p:nvSpPr>
              <p:cNvPr id="6302" name="Freeform 158"/>
              <p:cNvSpPr>
                <a:spLocks noChangeAspect="1"/>
              </p:cNvSpPr>
              <p:nvPr/>
            </p:nvSpPr>
            <p:spPr bwMode="auto">
              <a:xfrm>
                <a:off x="2453" y="3684"/>
                <a:ext cx="132" cy="140"/>
              </a:xfrm>
              <a:custGeom>
                <a:avLst/>
                <a:gdLst/>
                <a:ahLst/>
                <a:cxnLst>
                  <a:cxn ang="0">
                    <a:pos x="526" y="0"/>
                  </a:cxn>
                  <a:cxn ang="0">
                    <a:pos x="525" y="352"/>
                  </a:cxn>
                  <a:cxn ang="0">
                    <a:pos x="517" y="397"/>
                  </a:cxn>
                  <a:cxn ang="0">
                    <a:pos x="503" y="441"/>
                  </a:cxn>
                  <a:cxn ang="0">
                    <a:pos x="478" y="479"/>
                  </a:cxn>
                  <a:cxn ang="0">
                    <a:pos x="447" y="510"/>
                  </a:cxn>
                  <a:cxn ang="0">
                    <a:pos x="413" y="533"/>
                  </a:cxn>
                  <a:cxn ang="0">
                    <a:pos x="382" y="545"/>
                  </a:cxn>
                  <a:cxn ang="0">
                    <a:pos x="355" y="553"/>
                  </a:cxn>
                  <a:cxn ang="0">
                    <a:pos x="310" y="558"/>
                  </a:cxn>
                  <a:cxn ang="0">
                    <a:pos x="255" y="559"/>
                  </a:cxn>
                  <a:cxn ang="0">
                    <a:pos x="212" y="557"/>
                  </a:cxn>
                  <a:cxn ang="0">
                    <a:pos x="166" y="550"/>
                  </a:cxn>
                  <a:cxn ang="0">
                    <a:pos x="127" y="540"/>
                  </a:cxn>
                  <a:cxn ang="0">
                    <a:pos x="94" y="523"/>
                  </a:cxn>
                  <a:cxn ang="0">
                    <a:pos x="65" y="498"/>
                  </a:cxn>
                  <a:cxn ang="0">
                    <a:pos x="39" y="469"/>
                  </a:cxn>
                  <a:cxn ang="0">
                    <a:pos x="20" y="438"/>
                  </a:cxn>
                  <a:cxn ang="0">
                    <a:pos x="8" y="395"/>
                  </a:cxn>
                  <a:cxn ang="0">
                    <a:pos x="0" y="349"/>
                  </a:cxn>
                  <a:cxn ang="0">
                    <a:pos x="0" y="0"/>
                  </a:cxn>
                  <a:cxn ang="0">
                    <a:pos x="168" y="335"/>
                  </a:cxn>
                  <a:cxn ang="0">
                    <a:pos x="171" y="357"/>
                  </a:cxn>
                  <a:cxn ang="0">
                    <a:pos x="175" y="375"/>
                  </a:cxn>
                  <a:cxn ang="0">
                    <a:pos x="182" y="392"/>
                  </a:cxn>
                  <a:cxn ang="0">
                    <a:pos x="194" y="406"/>
                  </a:cxn>
                  <a:cxn ang="0">
                    <a:pos x="207" y="417"/>
                  </a:cxn>
                  <a:cxn ang="0">
                    <a:pos x="223" y="425"/>
                  </a:cxn>
                  <a:cxn ang="0">
                    <a:pos x="242" y="430"/>
                  </a:cxn>
                  <a:cxn ang="0">
                    <a:pos x="263" y="431"/>
                  </a:cxn>
                  <a:cxn ang="0">
                    <a:pos x="284" y="430"/>
                  </a:cxn>
                  <a:cxn ang="0">
                    <a:pos x="302" y="425"/>
                  </a:cxn>
                  <a:cxn ang="0">
                    <a:pos x="319" y="417"/>
                  </a:cxn>
                  <a:cxn ang="0">
                    <a:pos x="332" y="406"/>
                  </a:cxn>
                  <a:cxn ang="0">
                    <a:pos x="342" y="392"/>
                  </a:cxn>
                  <a:cxn ang="0">
                    <a:pos x="350" y="377"/>
                  </a:cxn>
                  <a:cxn ang="0">
                    <a:pos x="355" y="357"/>
                  </a:cxn>
                  <a:cxn ang="0">
                    <a:pos x="356" y="335"/>
                  </a:cxn>
                </a:cxnLst>
                <a:rect l="0" t="0" r="r" b="b"/>
                <a:pathLst>
                  <a:path w="526" h="559">
                    <a:moveTo>
                      <a:pt x="356" y="0"/>
                    </a:moveTo>
                    <a:lnTo>
                      <a:pt x="526" y="0"/>
                    </a:lnTo>
                    <a:lnTo>
                      <a:pt x="526" y="327"/>
                    </a:lnTo>
                    <a:lnTo>
                      <a:pt x="525" y="352"/>
                    </a:lnTo>
                    <a:lnTo>
                      <a:pt x="522" y="375"/>
                    </a:lnTo>
                    <a:lnTo>
                      <a:pt x="517" y="397"/>
                    </a:lnTo>
                    <a:lnTo>
                      <a:pt x="510" y="419"/>
                    </a:lnTo>
                    <a:lnTo>
                      <a:pt x="503" y="441"/>
                    </a:lnTo>
                    <a:lnTo>
                      <a:pt x="491" y="461"/>
                    </a:lnTo>
                    <a:lnTo>
                      <a:pt x="478" y="479"/>
                    </a:lnTo>
                    <a:lnTo>
                      <a:pt x="464" y="496"/>
                    </a:lnTo>
                    <a:lnTo>
                      <a:pt x="447" y="510"/>
                    </a:lnTo>
                    <a:lnTo>
                      <a:pt x="430" y="523"/>
                    </a:lnTo>
                    <a:lnTo>
                      <a:pt x="413" y="533"/>
                    </a:lnTo>
                    <a:lnTo>
                      <a:pt x="395" y="541"/>
                    </a:lnTo>
                    <a:lnTo>
                      <a:pt x="382" y="545"/>
                    </a:lnTo>
                    <a:lnTo>
                      <a:pt x="369" y="549"/>
                    </a:lnTo>
                    <a:lnTo>
                      <a:pt x="355" y="553"/>
                    </a:lnTo>
                    <a:lnTo>
                      <a:pt x="341" y="555"/>
                    </a:lnTo>
                    <a:lnTo>
                      <a:pt x="310" y="558"/>
                    </a:lnTo>
                    <a:lnTo>
                      <a:pt x="276" y="559"/>
                    </a:lnTo>
                    <a:lnTo>
                      <a:pt x="255" y="559"/>
                    </a:lnTo>
                    <a:lnTo>
                      <a:pt x="234" y="558"/>
                    </a:lnTo>
                    <a:lnTo>
                      <a:pt x="212" y="557"/>
                    </a:lnTo>
                    <a:lnTo>
                      <a:pt x="189" y="554"/>
                    </a:lnTo>
                    <a:lnTo>
                      <a:pt x="166" y="550"/>
                    </a:lnTo>
                    <a:lnTo>
                      <a:pt x="145" y="545"/>
                    </a:lnTo>
                    <a:lnTo>
                      <a:pt x="127" y="540"/>
                    </a:lnTo>
                    <a:lnTo>
                      <a:pt x="110" y="532"/>
                    </a:lnTo>
                    <a:lnTo>
                      <a:pt x="94" y="523"/>
                    </a:lnTo>
                    <a:lnTo>
                      <a:pt x="79" y="511"/>
                    </a:lnTo>
                    <a:lnTo>
                      <a:pt x="65" y="498"/>
                    </a:lnTo>
                    <a:lnTo>
                      <a:pt x="52" y="484"/>
                    </a:lnTo>
                    <a:lnTo>
                      <a:pt x="39" y="469"/>
                    </a:lnTo>
                    <a:lnTo>
                      <a:pt x="28" y="453"/>
                    </a:lnTo>
                    <a:lnTo>
                      <a:pt x="20" y="438"/>
                    </a:lnTo>
                    <a:lnTo>
                      <a:pt x="15" y="421"/>
                    </a:lnTo>
                    <a:lnTo>
                      <a:pt x="8" y="395"/>
                    </a:lnTo>
                    <a:lnTo>
                      <a:pt x="4" y="371"/>
                    </a:lnTo>
                    <a:lnTo>
                      <a:pt x="0" y="349"/>
                    </a:lnTo>
                    <a:lnTo>
                      <a:pt x="0" y="327"/>
                    </a:lnTo>
                    <a:lnTo>
                      <a:pt x="0" y="0"/>
                    </a:lnTo>
                    <a:lnTo>
                      <a:pt x="168" y="0"/>
                    </a:lnTo>
                    <a:lnTo>
                      <a:pt x="168" y="335"/>
                    </a:lnTo>
                    <a:lnTo>
                      <a:pt x="170" y="347"/>
                    </a:lnTo>
                    <a:lnTo>
                      <a:pt x="171" y="357"/>
                    </a:lnTo>
                    <a:lnTo>
                      <a:pt x="172" y="366"/>
                    </a:lnTo>
                    <a:lnTo>
                      <a:pt x="175" y="375"/>
                    </a:lnTo>
                    <a:lnTo>
                      <a:pt x="179" y="384"/>
                    </a:lnTo>
                    <a:lnTo>
                      <a:pt x="182" y="392"/>
                    </a:lnTo>
                    <a:lnTo>
                      <a:pt x="188" y="400"/>
                    </a:lnTo>
                    <a:lnTo>
                      <a:pt x="194" y="406"/>
                    </a:lnTo>
                    <a:lnTo>
                      <a:pt x="201" y="412"/>
                    </a:lnTo>
                    <a:lnTo>
                      <a:pt x="207" y="417"/>
                    </a:lnTo>
                    <a:lnTo>
                      <a:pt x="215" y="422"/>
                    </a:lnTo>
                    <a:lnTo>
                      <a:pt x="223" y="425"/>
                    </a:lnTo>
                    <a:lnTo>
                      <a:pt x="232" y="427"/>
                    </a:lnTo>
                    <a:lnTo>
                      <a:pt x="242" y="430"/>
                    </a:lnTo>
                    <a:lnTo>
                      <a:pt x="252" y="431"/>
                    </a:lnTo>
                    <a:lnTo>
                      <a:pt x="263" y="431"/>
                    </a:lnTo>
                    <a:lnTo>
                      <a:pt x="273" y="431"/>
                    </a:lnTo>
                    <a:lnTo>
                      <a:pt x="284" y="430"/>
                    </a:lnTo>
                    <a:lnTo>
                      <a:pt x="293" y="429"/>
                    </a:lnTo>
                    <a:lnTo>
                      <a:pt x="302" y="425"/>
                    </a:lnTo>
                    <a:lnTo>
                      <a:pt x="311" y="422"/>
                    </a:lnTo>
                    <a:lnTo>
                      <a:pt x="319" y="417"/>
                    </a:lnTo>
                    <a:lnTo>
                      <a:pt x="325" y="412"/>
                    </a:lnTo>
                    <a:lnTo>
                      <a:pt x="332" y="406"/>
                    </a:lnTo>
                    <a:lnTo>
                      <a:pt x="338" y="400"/>
                    </a:lnTo>
                    <a:lnTo>
                      <a:pt x="342" y="392"/>
                    </a:lnTo>
                    <a:lnTo>
                      <a:pt x="347" y="384"/>
                    </a:lnTo>
                    <a:lnTo>
                      <a:pt x="350" y="377"/>
                    </a:lnTo>
                    <a:lnTo>
                      <a:pt x="354" y="368"/>
                    </a:lnTo>
                    <a:lnTo>
                      <a:pt x="355" y="357"/>
                    </a:lnTo>
                    <a:lnTo>
                      <a:pt x="356" y="347"/>
                    </a:lnTo>
                    <a:lnTo>
                      <a:pt x="356" y="335"/>
                    </a:lnTo>
                    <a:lnTo>
                      <a:pt x="356" y="0"/>
                    </a:lnTo>
                    <a:close/>
                  </a:path>
                </a:pathLst>
              </a:custGeom>
              <a:solidFill>
                <a:srgbClr val="FFFFFF"/>
              </a:solidFill>
              <a:ln w="9525">
                <a:noFill/>
                <a:round/>
                <a:headEnd/>
                <a:tailEnd/>
              </a:ln>
            </p:spPr>
            <p:txBody>
              <a:bodyPr/>
              <a:lstStyle/>
              <a:p>
                <a:endParaRPr lang="en-US"/>
              </a:p>
            </p:txBody>
          </p:sp>
          <p:sp>
            <p:nvSpPr>
              <p:cNvPr id="6303" name="Freeform 159"/>
              <p:cNvSpPr>
                <a:spLocks noChangeAspect="1"/>
              </p:cNvSpPr>
              <p:nvPr/>
            </p:nvSpPr>
            <p:spPr bwMode="auto">
              <a:xfrm>
                <a:off x="2614" y="3684"/>
                <a:ext cx="131" cy="137"/>
              </a:xfrm>
              <a:custGeom>
                <a:avLst/>
                <a:gdLst/>
                <a:ahLst/>
                <a:cxnLst>
                  <a:cxn ang="0">
                    <a:pos x="0" y="0"/>
                  </a:cxn>
                  <a:cxn ang="0">
                    <a:pos x="158" y="0"/>
                  </a:cxn>
                  <a:cxn ang="0">
                    <a:pos x="365" y="304"/>
                  </a:cxn>
                  <a:cxn ang="0">
                    <a:pos x="365" y="0"/>
                  </a:cxn>
                  <a:cxn ang="0">
                    <a:pos x="525" y="0"/>
                  </a:cxn>
                  <a:cxn ang="0">
                    <a:pos x="525" y="550"/>
                  </a:cxn>
                  <a:cxn ang="0">
                    <a:pos x="365" y="550"/>
                  </a:cxn>
                  <a:cxn ang="0">
                    <a:pos x="159" y="248"/>
                  </a:cxn>
                  <a:cxn ang="0">
                    <a:pos x="159" y="550"/>
                  </a:cxn>
                  <a:cxn ang="0">
                    <a:pos x="0" y="550"/>
                  </a:cxn>
                  <a:cxn ang="0">
                    <a:pos x="0" y="0"/>
                  </a:cxn>
                </a:cxnLst>
                <a:rect l="0" t="0" r="r" b="b"/>
                <a:pathLst>
                  <a:path w="525" h="550">
                    <a:moveTo>
                      <a:pt x="0" y="0"/>
                    </a:moveTo>
                    <a:lnTo>
                      <a:pt x="158" y="0"/>
                    </a:lnTo>
                    <a:lnTo>
                      <a:pt x="365" y="304"/>
                    </a:lnTo>
                    <a:lnTo>
                      <a:pt x="365" y="0"/>
                    </a:lnTo>
                    <a:lnTo>
                      <a:pt x="525" y="0"/>
                    </a:lnTo>
                    <a:lnTo>
                      <a:pt x="525" y="550"/>
                    </a:lnTo>
                    <a:lnTo>
                      <a:pt x="365" y="550"/>
                    </a:lnTo>
                    <a:lnTo>
                      <a:pt x="159" y="248"/>
                    </a:lnTo>
                    <a:lnTo>
                      <a:pt x="159" y="550"/>
                    </a:lnTo>
                    <a:lnTo>
                      <a:pt x="0" y="550"/>
                    </a:lnTo>
                    <a:lnTo>
                      <a:pt x="0" y="0"/>
                    </a:lnTo>
                    <a:close/>
                  </a:path>
                </a:pathLst>
              </a:custGeom>
              <a:solidFill>
                <a:srgbClr val="FFFFFF"/>
              </a:solidFill>
              <a:ln w="9525">
                <a:noFill/>
                <a:round/>
                <a:headEnd/>
                <a:tailEnd/>
              </a:ln>
            </p:spPr>
            <p:txBody>
              <a:bodyPr/>
              <a:lstStyle/>
              <a:p>
                <a:endParaRPr lang="en-US"/>
              </a:p>
            </p:txBody>
          </p:sp>
          <p:sp>
            <p:nvSpPr>
              <p:cNvPr id="6304" name="Freeform 160"/>
              <p:cNvSpPr>
                <a:spLocks noChangeAspect="1" noEditPoints="1"/>
              </p:cNvSpPr>
              <p:nvPr/>
            </p:nvSpPr>
            <p:spPr bwMode="auto">
              <a:xfrm>
                <a:off x="2773" y="3684"/>
                <a:ext cx="117" cy="137"/>
              </a:xfrm>
              <a:custGeom>
                <a:avLst/>
                <a:gdLst/>
                <a:ahLst/>
                <a:cxnLst>
                  <a:cxn ang="0">
                    <a:pos x="282" y="0"/>
                  </a:cxn>
                  <a:cxn ang="0">
                    <a:pos x="325" y="4"/>
                  </a:cxn>
                  <a:cxn ang="0">
                    <a:pos x="363" y="11"/>
                  </a:cxn>
                  <a:cxn ang="0">
                    <a:pos x="394" y="26"/>
                  </a:cxn>
                  <a:cxn ang="0">
                    <a:pos x="420" y="44"/>
                  </a:cxn>
                  <a:cxn ang="0">
                    <a:pos x="440" y="68"/>
                  </a:cxn>
                  <a:cxn ang="0">
                    <a:pos x="455" y="97"/>
                  </a:cxn>
                  <a:cxn ang="0">
                    <a:pos x="464" y="130"/>
                  </a:cxn>
                  <a:cxn ang="0">
                    <a:pos x="466" y="169"/>
                  </a:cxn>
                  <a:cxn ang="0">
                    <a:pos x="462" y="208"/>
                  </a:cxn>
                  <a:cxn ang="0">
                    <a:pos x="453" y="243"/>
                  </a:cxn>
                  <a:cxn ang="0">
                    <a:pos x="438" y="273"/>
                  </a:cxn>
                  <a:cxn ang="0">
                    <a:pos x="416" y="299"/>
                  </a:cxn>
                  <a:cxn ang="0">
                    <a:pos x="387" y="320"/>
                  </a:cxn>
                  <a:cxn ang="0">
                    <a:pos x="352" y="334"/>
                  </a:cxn>
                  <a:cxn ang="0">
                    <a:pos x="311" y="343"/>
                  </a:cxn>
                  <a:cxn ang="0">
                    <a:pos x="263" y="346"/>
                  </a:cxn>
                  <a:cxn ang="0">
                    <a:pos x="171" y="550"/>
                  </a:cxn>
                  <a:cxn ang="0">
                    <a:pos x="0" y="0"/>
                  </a:cxn>
                  <a:cxn ang="0">
                    <a:pos x="212" y="234"/>
                  </a:cxn>
                  <a:cxn ang="0">
                    <a:pos x="254" y="230"/>
                  </a:cxn>
                  <a:cxn ang="0">
                    <a:pos x="269" y="225"/>
                  </a:cxn>
                  <a:cxn ang="0">
                    <a:pos x="281" y="217"/>
                  </a:cxn>
                  <a:cxn ang="0">
                    <a:pos x="290" y="208"/>
                  </a:cxn>
                  <a:cxn ang="0">
                    <a:pos x="295" y="198"/>
                  </a:cxn>
                  <a:cxn ang="0">
                    <a:pos x="299" y="186"/>
                  </a:cxn>
                  <a:cxn ang="0">
                    <a:pos x="300" y="173"/>
                  </a:cxn>
                  <a:cxn ang="0">
                    <a:pos x="296" y="150"/>
                  </a:cxn>
                  <a:cxn ang="0">
                    <a:pos x="283" y="130"/>
                  </a:cxn>
                  <a:cxn ang="0">
                    <a:pos x="273" y="123"/>
                  </a:cxn>
                  <a:cxn ang="0">
                    <a:pos x="259" y="116"/>
                  </a:cxn>
                  <a:cxn ang="0">
                    <a:pos x="241" y="114"/>
                  </a:cxn>
                  <a:cxn ang="0">
                    <a:pos x="219" y="112"/>
                  </a:cxn>
                  <a:cxn ang="0">
                    <a:pos x="171" y="234"/>
                  </a:cxn>
                </a:cxnLst>
                <a:rect l="0" t="0" r="r" b="b"/>
                <a:pathLst>
                  <a:path w="466" h="550">
                    <a:moveTo>
                      <a:pt x="0" y="0"/>
                    </a:moveTo>
                    <a:lnTo>
                      <a:pt x="282" y="0"/>
                    </a:lnTo>
                    <a:lnTo>
                      <a:pt x="304" y="1"/>
                    </a:lnTo>
                    <a:lnTo>
                      <a:pt x="325" y="4"/>
                    </a:lnTo>
                    <a:lnTo>
                      <a:pt x="344" y="6"/>
                    </a:lnTo>
                    <a:lnTo>
                      <a:pt x="363" y="11"/>
                    </a:lnTo>
                    <a:lnTo>
                      <a:pt x="379" y="18"/>
                    </a:lnTo>
                    <a:lnTo>
                      <a:pt x="394" y="26"/>
                    </a:lnTo>
                    <a:lnTo>
                      <a:pt x="408" y="33"/>
                    </a:lnTo>
                    <a:lnTo>
                      <a:pt x="420" y="44"/>
                    </a:lnTo>
                    <a:lnTo>
                      <a:pt x="431" y="55"/>
                    </a:lnTo>
                    <a:lnTo>
                      <a:pt x="440" y="68"/>
                    </a:lnTo>
                    <a:lnTo>
                      <a:pt x="448" y="83"/>
                    </a:lnTo>
                    <a:lnTo>
                      <a:pt x="455" y="97"/>
                    </a:lnTo>
                    <a:lnTo>
                      <a:pt x="460" y="114"/>
                    </a:lnTo>
                    <a:lnTo>
                      <a:pt x="464" y="130"/>
                    </a:lnTo>
                    <a:lnTo>
                      <a:pt x="465" y="150"/>
                    </a:lnTo>
                    <a:lnTo>
                      <a:pt x="466" y="169"/>
                    </a:lnTo>
                    <a:lnTo>
                      <a:pt x="465" y="189"/>
                    </a:lnTo>
                    <a:lnTo>
                      <a:pt x="462" y="208"/>
                    </a:lnTo>
                    <a:lnTo>
                      <a:pt x="458" y="226"/>
                    </a:lnTo>
                    <a:lnTo>
                      <a:pt x="453" y="243"/>
                    </a:lnTo>
                    <a:lnTo>
                      <a:pt x="447" y="259"/>
                    </a:lnTo>
                    <a:lnTo>
                      <a:pt x="438" y="273"/>
                    </a:lnTo>
                    <a:lnTo>
                      <a:pt x="427" y="287"/>
                    </a:lnTo>
                    <a:lnTo>
                      <a:pt x="416" y="299"/>
                    </a:lnTo>
                    <a:lnTo>
                      <a:pt x="403" y="311"/>
                    </a:lnTo>
                    <a:lnTo>
                      <a:pt x="387" y="320"/>
                    </a:lnTo>
                    <a:lnTo>
                      <a:pt x="370" y="327"/>
                    </a:lnTo>
                    <a:lnTo>
                      <a:pt x="352" y="334"/>
                    </a:lnTo>
                    <a:lnTo>
                      <a:pt x="333" y="339"/>
                    </a:lnTo>
                    <a:lnTo>
                      <a:pt x="311" y="343"/>
                    </a:lnTo>
                    <a:lnTo>
                      <a:pt x="287" y="346"/>
                    </a:lnTo>
                    <a:lnTo>
                      <a:pt x="263" y="346"/>
                    </a:lnTo>
                    <a:lnTo>
                      <a:pt x="171" y="346"/>
                    </a:lnTo>
                    <a:lnTo>
                      <a:pt x="171" y="550"/>
                    </a:lnTo>
                    <a:lnTo>
                      <a:pt x="0" y="550"/>
                    </a:lnTo>
                    <a:lnTo>
                      <a:pt x="0" y="0"/>
                    </a:lnTo>
                    <a:close/>
                    <a:moveTo>
                      <a:pt x="171" y="234"/>
                    </a:moveTo>
                    <a:lnTo>
                      <a:pt x="212" y="234"/>
                    </a:lnTo>
                    <a:lnTo>
                      <a:pt x="234" y="233"/>
                    </a:lnTo>
                    <a:lnTo>
                      <a:pt x="254" y="230"/>
                    </a:lnTo>
                    <a:lnTo>
                      <a:pt x="261" y="228"/>
                    </a:lnTo>
                    <a:lnTo>
                      <a:pt x="269" y="225"/>
                    </a:lnTo>
                    <a:lnTo>
                      <a:pt x="276" y="221"/>
                    </a:lnTo>
                    <a:lnTo>
                      <a:pt x="281" y="217"/>
                    </a:lnTo>
                    <a:lnTo>
                      <a:pt x="285" y="213"/>
                    </a:lnTo>
                    <a:lnTo>
                      <a:pt x="290" y="208"/>
                    </a:lnTo>
                    <a:lnTo>
                      <a:pt x="293" y="203"/>
                    </a:lnTo>
                    <a:lnTo>
                      <a:pt x="295" y="198"/>
                    </a:lnTo>
                    <a:lnTo>
                      <a:pt x="298" y="193"/>
                    </a:lnTo>
                    <a:lnTo>
                      <a:pt x="299" y="186"/>
                    </a:lnTo>
                    <a:lnTo>
                      <a:pt x="300" y="180"/>
                    </a:lnTo>
                    <a:lnTo>
                      <a:pt x="300" y="173"/>
                    </a:lnTo>
                    <a:lnTo>
                      <a:pt x="299" y="162"/>
                    </a:lnTo>
                    <a:lnTo>
                      <a:pt x="296" y="150"/>
                    </a:lnTo>
                    <a:lnTo>
                      <a:pt x="291" y="140"/>
                    </a:lnTo>
                    <a:lnTo>
                      <a:pt x="283" y="130"/>
                    </a:lnTo>
                    <a:lnTo>
                      <a:pt x="278" y="125"/>
                    </a:lnTo>
                    <a:lnTo>
                      <a:pt x="273" y="123"/>
                    </a:lnTo>
                    <a:lnTo>
                      <a:pt x="267" y="119"/>
                    </a:lnTo>
                    <a:lnTo>
                      <a:pt x="259" y="116"/>
                    </a:lnTo>
                    <a:lnTo>
                      <a:pt x="250" y="115"/>
                    </a:lnTo>
                    <a:lnTo>
                      <a:pt x="241" y="114"/>
                    </a:lnTo>
                    <a:lnTo>
                      <a:pt x="230" y="112"/>
                    </a:lnTo>
                    <a:lnTo>
                      <a:pt x="219" y="112"/>
                    </a:lnTo>
                    <a:lnTo>
                      <a:pt x="171" y="112"/>
                    </a:lnTo>
                    <a:lnTo>
                      <a:pt x="171" y="234"/>
                    </a:lnTo>
                    <a:close/>
                  </a:path>
                </a:pathLst>
              </a:custGeom>
              <a:solidFill>
                <a:srgbClr val="FFFFFF"/>
              </a:solidFill>
              <a:ln w="9525">
                <a:noFill/>
                <a:round/>
                <a:headEnd/>
                <a:tailEnd/>
              </a:ln>
            </p:spPr>
            <p:txBody>
              <a:bodyPr/>
              <a:lstStyle/>
              <a:p>
                <a:endParaRPr lang="en-US"/>
              </a:p>
            </p:txBody>
          </p:sp>
          <p:sp>
            <p:nvSpPr>
              <p:cNvPr id="6305" name="Freeform 161"/>
              <p:cNvSpPr>
                <a:spLocks noChangeAspect="1" noEditPoints="1"/>
              </p:cNvSpPr>
              <p:nvPr/>
            </p:nvSpPr>
            <p:spPr bwMode="auto">
              <a:xfrm>
                <a:off x="2912" y="3684"/>
                <a:ext cx="135" cy="137"/>
              </a:xfrm>
              <a:custGeom>
                <a:avLst/>
                <a:gdLst/>
                <a:ahLst/>
                <a:cxnLst>
                  <a:cxn ang="0">
                    <a:pos x="0" y="0"/>
                  </a:cxn>
                  <a:cxn ang="0">
                    <a:pos x="320" y="1"/>
                  </a:cxn>
                  <a:cxn ang="0">
                    <a:pos x="381" y="7"/>
                  </a:cxn>
                  <a:cxn ang="0">
                    <a:pos x="413" y="18"/>
                  </a:cxn>
                  <a:cxn ang="0">
                    <a:pos x="433" y="27"/>
                  </a:cxn>
                  <a:cxn ang="0">
                    <a:pos x="450" y="40"/>
                  </a:cxn>
                  <a:cxn ang="0">
                    <a:pos x="464" y="55"/>
                  </a:cxn>
                  <a:cxn ang="0">
                    <a:pos x="477" y="73"/>
                  </a:cxn>
                  <a:cxn ang="0">
                    <a:pos x="486" y="93"/>
                  </a:cxn>
                  <a:cxn ang="0">
                    <a:pos x="492" y="116"/>
                  </a:cxn>
                  <a:cxn ang="0">
                    <a:pos x="496" y="140"/>
                  </a:cxn>
                  <a:cxn ang="0">
                    <a:pos x="496" y="164"/>
                  </a:cxn>
                  <a:cxn ang="0">
                    <a:pos x="494" y="185"/>
                  </a:cxn>
                  <a:cxn ang="0">
                    <a:pos x="489" y="206"/>
                  </a:cxn>
                  <a:cxn ang="0">
                    <a:pos x="481" y="224"/>
                  </a:cxn>
                  <a:cxn ang="0">
                    <a:pos x="467" y="247"/>
                  </a:cxn>
                  <a:cxn ang="0">
                    <a:pos x="439" y="274"/>
                  </a:cxn>
                  <a:cxn ang="0">
                    <a:pos x="411" y="292"/>
                  </a:cxn>
                  <a:cxn ang="0">
                    <a:pos x="381" y="303"/>
                  </a:cxn>
                  <a:cxn ang="0">
                    <a:pos x="377" y="312"/>
                  </a:cxn>
                  <a:cxn ang="0">
                    <a:pos x="400" y="322"/>
                  </a:cxn>
                  <a:cxn ang="0">
                    <a:pos x="420" y="338"/>
                  </a:cxn>
                  <a:cxn ang="0">
                    <a:pos x="450" y="375"/>
                  </a:cxn>
                  <a:cxn ang="0">
                    <a:pos x="540" y="550"/>
                  </a:cxn>
                  <a:cxn ang="0">
                    <a:pos x="258" y="382"/>
                  </a:cxn>
                  <a:cxn ang="0">
                    <a:pos x="242" y="355"/>
                  </a:cxn>
                  <a:cxn ang="0">
                    <a:pos x="227" y="339"/>
                  </a:cxn>
                  <a:cxn ang="0">
                    <a:pos x="207" y="330"/>
                  </a:cxn>
                  <a:cxn ang="0">
                    <a:pos x="185" y="327"/>
                  </a:cxn>
                  <a:cxn ang="0">
                    <a:pos x="171" y="550"/>
                  </a:cxn>
                  <a:cxn ang="0">
                    <a:pos x="171" y="222"/>
                  </a:cxn>
                  <a:cxn ang="0">
                    <a:pos x="250" y="222"/>
                  </a:cxn>
                  <a:cxn ang="0">
                    <a:pos x="272" y="219"/>
                  </a:cxn>
                  <a:cxn ang="0">
                    <a:pos x="295" y="213"/>
                  </a:cxn>
                  <a:cxn ang="0">
                    <a:pos x="310" y="204"/>
                  </a:cxn>
                  <a:cxn ang="0">
                    <a:pos x="320" y="191"/>
                  </a:cxn>
                  <a:cxn ang="0">
                    <a:pos x="325" y="175"/>
                  </a:cxn>
                  <a:cxn ang="0">
                    <a:pos x="324" y="154"/>
                  </a:cxn>
                  <a:cxn ang="0">
                    <a:pos x="319" y="138"/>
                  </a:cxn>
                  <a:cxn ang="0">
                    <a:pos x="312" y="129"/>
                  </a:cxn>
                  <a:cxn ang="0">
                    <a:pos x="305" y="123"/>
                  </a:cxn>
                  <a:cxn ang="0">
                    <a:pos x="292" y="116"/>
                  </a:cxn>
                  <a:cxn ang="0">
                    <a:pos x="267" y="112"/>
                  </a:cxn>
                  <a:cxn ang="0">
                    <a:pos x="171" y="111"/>
                  </a:cxn>
                </a:cxnLst>
                <a:rect l="0" t="0" r="r" b="b"/>
                <a:pathLst>
                  <a:path w="540" h="550">
                    <a:moveTo>
                      <a:pt x="0" y="550"/>
                    </a:moveTo>
                    <a:lnTo>
                      <a:pt x="0" y="0"/>
                    </a:lnTo>
                    <a:lnTo>
                      <a:pt x="284" y="0"/>
                    </a:lnTo>
                    <a:lnTo>
                      <a:pt x="320" y="1"/>
                    </a:lnTo>
                    <a:lnTo>
                      <a:pt x="352" y="4"/>
                    </a:lnTo>
                    <a:lnTo>
                      <a:pt x="381" y="7"/>
                    </a:lnTo>
                    <a:lnTo>
                      <a:pt x="403" y="14"/>
                    </a:lnTo>
                    <a:lnTo>
                      <a:pt x="413" y="18"/>
                    </a:lnTo>
                    <a:lnTo>
                      <a:pt x="424" y="22"/>
                    </a:lnTo>
                    <a:lnTo>
                      <a:pt x="433" y="27"/>
                    </a:lnTo>
                    <a:lnTo>
                      <a:pt x="441" y="33"/>
                    </a:lnTo>
                    <a:lnTo>
                      <a:pt x="450" y="40"/>
                    </a:lnTo>
                    <a:lnTo>
                      <a:pt x="457" y="48"/>
                    </a:lnTo>
                    <a:lnTo>
                      <a:pt x="464" y="55"/>
                    </a:lnTo>
                    <a:lnTo>
                      <a:pt x="470" y="64"/>
                    </a:lnTo>
                    <a:lnTo>
                      <a:pt x="477" y="73"/>
                    </a:lnTo>
                    <a:lnTo>
                      <a:pt x="482" y="83"/>
                    </a:lnTo>
                    <a:lnTo>
                      <a:pt x="486" y="93"/>
                    </a:lnTo>
                    <a:lnTo>
                      <a:pt x="490" y="105"/>
                    </a:lnTo>
                    <a:lnTo>
                      <a:pt x="492" y="116"/>
                    </a:lnTo>
                    <a:lnTo>
                      <a:pt x="495" y="128"/>
                    </a:lnTo>
                    <a:lnTo>
                      <a:pt x="496" y="140"/>
                    </a:lnTo>
                    <a:lnTo>
                      <a:pt x="496" y="153"/>
                    </a:lnTo>
                    <a:lnTo>
                      <a:pt x="496" y="164"/>
                    </a:lnTo>
                    <a:lnTo>
                      <a:pt x="495" y="175"/>
                    </a:lnTo>
                    <a:lnTo>
                      <a:pt x="494" y="185"/>
                    </a:lnTo>
                    <a:lnTo>
                      <a:pt x="491" y="195"/>
                    </a:lnTo>
                    <a:lnTo>
                      <a:pt x="489" y="206"/>
                    </a:lnTo>
                    <a:lnTo>
                      <a:pt x="485" y="215"/>
                    </a:lnTo>
                    <a:lnTo>
                      <a:pt x="481" y="224"/>
                    </a:lnTo>
                    <a:lnTo>
                      <a:pt x="477" y="232"/>
                    </a:lnTo>
                    <a:lnTo>
                      <a:pt x="467" y="247"/>
                    </a:lnTo>
                    <a:lnTo>
                      <a:pt x="454" y="261"/>
                    </a:lnTo>
                    <a:lnTo>
                      <a:pt x="439" y="274"/>
                    </a:lnTo>
                    <a:lnTo>
                      <a:pt x="424" y="286"/>
                    </a:lnTo>
                    <a:lnTo>
                      <a:pt x="411" y="292"/>
                    </a:lnTo>
                    <a:lnTo>
                      <a:pt x="398" y="298"/>
                    </a:lnTo>
                    <a:lnTo>
                      <a:pt x="381" y="303"/>
                    </a:lnTo>
                    <a:lnTo>
                      <a:pt x="364" y="307"/>
                    </a:lnTo>
                    <a:lnTo>
                      <a:pt x="377" y="312"/>
                    </a:lnTo>
                    <a:lnTo>
                      <a:pt x="390" y="317"/>
                    </a:lnTo>
                    <a:lnTo>
                      <a:pt x="400" y="322"/>
                    </a:lnTo>
                    <a:lnTo>
                      <a:pt x="408" y="327"/>
                    </a:lnTo>
                    <a:lnTo>
                      <a:pt x="420" y="338"/>
                    </a:lnTo>
                    <a:lnTo>
                      <a:pt x="435" y="356"/>
                    </a:lnTo>
                    <a:lnTo>
                      <a:pt x="450" y="375"/>
                    </a:lnTo>
                    <a:lnTo>
                      <a:pt x="459" y="391"/>
                    </a:lnTo>
                    <a:lnTo>
                      <a:pt x="540" y="550"/>
                    </a:lnTo>
                    <a:lnTo>
                      <a:pt x="349" y="550"/>
                    </a:lnTo>
                    <a:lnTo>
                      <a:pt x="258" y="382"/>
                    </a:lnTo>
                    <a:lnTo>
                      <a:pt x="250" y="368"/>
                    </a:lnTo>
                    <a:lnTo>
                      <a:pt x="242" y="355"/>
                    </a:lnTo>
                    <a:lnTo>
                      <a:pt x="235" y="346"/>
                    </a:lnTo>
                    <a:lnTo>
                      <a:pt x="227" y="339"/>
                    </a:lnTo>
                    <a:lnTo>
                      <a:pt x="218" y="334"/>
                    </a:lnTo>
                    <a:lnTo>
                      <a:pt x="207" y="330"/>
                    </a:lnTo>
                    <a:lnTo>
                      <a:pt x="197" y="327"/>
                    </a:lnTo>
                    <a:lnTo>
                      <a:pt x="185" y="327"/>
                    </a:lnTo>
                    <a:lnTo>
                      <a:pt x="171" y="327"/>
                    </a:lnTo>
                    <a:lnTo>
                      <a:pt x="171" y="550"/>
                    </a:lnTo>
                    <a:lnTo>
                      <a:pt x="0" y="550"/>
                    </a:lnTo>
                    <a:close/>
                    <a:moveTo>
                      <a:pt x="171" y="222"/>
                    </a:moveTo>
                    <a:lnTo>
                      <a:pt x="242" y="222"/>
                    </a:lnTo>
                    <a:lnTo>
                      <a:pt x="250" y="222"/>
                    </a:lnTo>
                    <a:lnTo>
                      <a:pt x="259" y="221"/>
                    </a:lnTo>
                    <a:lnTo>
                      <a:pt x="272" y="219"/>
                    </a:lnTo>
                    <a:lnTo>
                      <a:pt x="288" y="216"/>
                    </a:lnTo>
                    <a:lnTo>
                      <a:pt x="295" y="213"/>
                    </a:lnTo>
                    <a:lnTo>
                      <a:pt x="303" y="210"/>
                    </a:lnTo>
                    <a:lnTo>
                      <a:pt x="310" y="204"/>
                    </a:lnTo>
                    <a:lnTo>
                      <a:pt x="315" y="198"/>
                    </a:lnTo>
                    <a:lnTo>
                      <a:pt x="320" y="191"/>
                    </a:lnTo>
                    <a:lnTo>
                      <a:pt x="323" y="184"/>
                    </a:lnTo>
                    <a:lnTo>
                      <a:pt x="325" y="175"/>
                    </a:lnTo>
                    <a:lnTo>
                      <a:pt x="325" y="167"/>
                    </a:lnTo>
                    <a:lnTo>
                      <a:pt x="324" y="154"/>
                    </a:lnTo>
                    <a:lnTo>
                      <a:pt x="321" y="143"/>
                    </a:lnTo>
                    <a:lnTo>
                      <a:pt x="319" y="138"/>
                    </a:lnTo>
                    <a:lnTo>
                      <a:pt x="316" y="133"/>
                    </a:lnTo>
                    <a:lnTo>
                      <a:pt x="312" y="129"/>
                    </a:lnTo>
                    <a:lnTo>
                      <a:pt x="308" y="125"/>
                    </a:lnTo>
                    <a:lnTo>
                      <a:pt x="305" y="123"/>
                    </a:lnTo>
                    <a:lnTo>
                      <a:pt x="298" y="119"/>
                    </a:lnTo>
                    <a:lnTo>
                      <a:pt x="292" y="116"/>
                    </a:lnTo>
                    <a:lnTo>
                      <a:pt x="285" y="115"/>
                    </a:lnTo>
                    <a:lnTo>
                      <a:pt x="267" y="112"/>
                    </a:lnTo>
                    <a:lnTo>
                      <a:pt x="245" y="111"/>
                    </a:lnTo>
                    <a:lnTo>
                      <a:pt x="171" y="111"/>
                    </a:lnTo>
                    <a:lnTo>
                      <a:pt x="171" y="222"/>
                    </a:lnTo>
                    <a:close/>
                  </a:path>
                </a:pathLst>
              </a:custGeom>
              <a:solidFill>
                <a:srgbClr val="FFFFFF"/>
              </a:solidFill>
              <a:ln w="9525">
                <a:noFill/>
                <a:round/>
                <a:headEnd/>
                <a:tailEnd/>
              </a:ln>
            </p:spPr>
            <p:txBody>
              <a:bodyPr/>
              <a:lstStyle/>
              <a:p>
                <a:endParaRPr lang="en-US"/>
              </a:p>
            </p:txBody>
          </p:sp>
          <p:sp>
            <p:nvSpPr>
              <p:cNvPr id="6306" name="Freeform 162"/>
              <p:cNvSpPr>
                <a:spLocks noChangeAspect="1"/>
              </p:cNvSpPr>
              <p:nvPr/>
            </p:nvSpPr>
            <p:spPr bwMode="auto">
              <a:xfrm>
                <a:off x="3061" y="3684"/>
                <a:ext cx="116" cy="137"/>
              </a:xfrm>
              <a:custGeom>
                <a:avLst/>
                <a:gdLst/>
                <a:ahLst/>
                <a:cxnLst>
                  <a:cxn ang="0">
                    <a:pos x="0" y="0"/>
                  </a:cxn>
                  <a:cxn ang="0">
                    <a:pos x="455" y="0"/>
                  </a:cxn>
                  <a:cxn ang="0">
                    <a:pos x="455" y="118"/>
                  </a:cxn>
                  <a:cxn ang="0">
                    <a:pos x="170" y="118"/>
                  </a:cxn>
                  <a:cxn ang="0">
                    <a:pos x="170" y="204"/>
                  </a:cxn>
                  <a:cxn ang="0">
                    <a:pos x="434" y="204"/>
                  </a:cxn>
                  <a:cxn ang="0">
                    <a:pos x="434" y="317"/>
                  </a:cxn>
                  <a:cxn ang="0">
                    <a:pos x="170" y="317"/>
                  </a:cxn>
                  <a:cxn ang="0">
                    <a:pos x="170" y="426"/>
                  </a:cxn>
                  <a:cxn ang="0">
                    <a:pos x="464" y="426"/>
                  </a:cxn>
                  <a:cxn ang="0">
                    <a:pos x="464" y="550"/>
                  </a:cxn>
                  <a:cxn ang="0">
                    <a:pos x="0" y="550"/>
                  </a:cxn>
                  <a:cxn ang="0">
                    <a:pos x="0" y="0"/>
                  </a:cxn>
                </a:cxnLst>
                <a:rect l="0" t="0" r="r" b="b"/>
                <a:pathLst>
                  <a:path w="464" h="550">
                    <a:moveTo>
                      <a:pt x="0" y="0"/>
                    </a:moveTo>
                    <a:lnTo>
                      <a:pt x="455" y="0"/>
                    </a:lnTo>
                    <a:lnTo>
                      <a:pt x="455" y="118"/>
                    </a:lnTo>
                    <a:lnTo>
                      <a:pt x="170" y="118"/>
                    </a:lnTo>
                    <a:lnTo>
                      <a:pt x="170" y="204"/>
                    </a:lnTo>
                    <a:lnTo>
                      <a:pt x="434" y="204"/>
                    </a:lnTo>
                    <a:lnTo>
                      <a:pt x="434" y="317"/>
                    </a:lnTo>
                    <a:lnTo>
                      <a:pt x="170" y="317"/>
                    </a:lnTo>
                    <a:lnTo>
                      <a:pt x="170" y="426"/>
                    </a:lnTo>
                    <a:lnTo>
                      <a:pt x="464" y="426"/>
                    </a:lnTo>
                    <a:lnTo>
                      <a:pt x="464" y="550"/>
                    </a:lnTo>
                    <a:lnTo>
                      <a:pt x="0" y="550"/>
                    </a:lnTo>
                    <a:lnTo>
                      <a:pt x="0" y="0"/>
                    </a:lnTo>
                    <a:close/>
                  </a:path>
                </a:pathLst>
              </a:custGeom>
              <a:solidFill>
                <a:srgbClr val="FFFFFF"/>
              </a:solidFill>
              <a:ln w="9525">
                <a:noFill/>
                <a:round/>
                <a:headEnd/>
                <a:tailEnd/>
              </a:ln>
            </p:spPr>
            <p:txBody>
              <a:bodyPr/>
              <a:lstStyle/>
              <a:p>
                <a:endParaRPr lang="en-US"/>
              </a:p>
            </p:txBody>
          </p:sp>
          <p:sp>
            <p:nvSpPr>
              <p:cNvPr id="6307" name="Freeform 163"/>
              <p:cNvSpPr>
                <a:spLocks noChangeAspect="1" noEditPoints="1"/>
              </p:cNvSpPr>
              <p:nvPr/>
            </p:nvSpPr>
            <p:spPr bwMode="auto">
              <a:xfrm>
                <a:off x="3200" y="3684"/>
                <a:ext cx="127" cy="137"/>
              </a:xfrm>
              <a:custGeom>
                <a:avLst/>
                <a:gdLst/>
                <a:ahLst/>
                <a:cxnLst>
                  <a:cxn ang="0">
                    <a:pos x="253" y="0"/>
                  </a:cxn>
                  <a:cxn ang="0">
                    <a:pos x="288" y="1"/>
                  </a:cxn>
                  <a:cxn ang="0">
                    <a:pos x="320" y="5"/>
                  </a:cxn>
                  <a:cxn ang="0">
                    <a:pos x="349" y="11"/>
                  </a:cxn>
                  <a:cxn ang="0">
                    <a:pos x="373" y="20"/>
                  </a:cxn>
                  <a:cxn ang="0">
                    <a:pos x="395" y="32"/>
                  </a:cxn>
                  <a:cxn ang="0">
                    <a:pos x="415" y="45"/>
                  </a:cxn>
                  <a:cxn ang="0">
                    <a:pos x="433" y="61"/>
                  </a:cxn>
                  <a:cxn ang="0">
                    <a:pos x="449" y="79"/>
                  </a:cxn>
                  <a:cxn ang="0">
                    <a:pos x="474" y="120"/>
                  </a:cxn>
                  <a:cxn ang="0">
                    <a:pos x="493" y="167"/>
                  </a:cxn>
                  <a:cxn ang="0">
                    <a:pos x="503" y="219"/>
                  </a:cxn>
                  <a:cxn ang="0">
                    <a:pos x="506" y="273"/>
                  </a:cxn>
                  <a:cxn ang="0">
                    <a:pos x="504" y="314"/>
                  </a:cxn>
                  <a:cxn ang="0">
                    <a:pos x="500" y="352"/>
                  </a:cxn>
                  <a:cxn ang="0">
                    <a:pos x="495" y="383"/>
                  </a:cxn>
                  <a:cxn ang="0">
                    <a:pos x="486" y="410"/>
                  </a:cxn>
                  <a:cxn ang="0">
                    <a:pos x="474" y="434"/>
                  </a:cxn>
                  <a:cxn ang="0">
                    <a:pos x="462" y="454"/>
                  </a:cxn>
                  <a:cxn ang="0">
                    <a:pos x="447" y="474"/>
                  </a:cxn>
                  <a:cxn ang="0">
                    <a:pos x="430" y="491"/>
                  </a:cxn>
                  <a:cxn ang="0">
                    <a:pos x="412" y="506"/>
                  </a:cxn>
                  <a:cxn ang="0">
                    <a:pos x="393" y="518"/>
                  </a:cxn>
                  <a:cxn ang="0">
                    <a:pos x="373" y="528"/>
                  </a:cxn>
                  <a:cxn ang="0">
                    <a:pos x="354" y="535"/>
                  </a:cxn>
                  <a:cxn ang="0">
                    <a:pos x="301" y="546"/>
                  </a:cxn>
                  <a:cxn ang="0">
                    <a:pos x="253" y="550"/>
                  </a:cxn>
                  <a:cxn ang="0">
                    <a:pos x="0" y="0"/>
                  </a:cxn>
                  <a:cxn ang="0">
                    <a:pos x="170" y="425"/>
                  </a:cxn>
                  <a:cxn ang="0">
                    <a:pos x="236" y="425"/>
                  </a:cxn>
                  <a:cxn ang="0">
                    <a:pos x="274" y="418"/>
                  </a:cxn>
                  <a:cxn ang="0">
                    <a:pos x="298" y="406"/>
                  </a:cxn>
                  <a:cxn ang="0">
                    <a:pos x="315" y="386"/>
                  </a:cxn>
                  <a:cxn ang="0">
                    <a:pos x="325" y="364"/>
                  </a:cxn>
                  <a:cxn ang="0">
                    <a:pos x="331" y="344"/>
                  </a:cxn>
                  <a:cxn ang="0">
                    <a:pos x="335" y="307"/>
                  </a:cxn>
                  <a:cxn ang="0">
                    <a:pos x="335" y="256"/>
                  </a:cxn>
                  <a:cxn ang="0">
                    <a:pos x="332" y="219"/>
                  </a:cxn>
                  <a:cxn ang="0">
                    <a:pos x="324" y="189"/>
                  </a:cxn>
                  <a:cxn ang="0">
                    <a:pos x="314" y="165"/>
                  </a:cxn>
                  <a:cxn ang="0">
                    <a:pos x="300" y="150"/>
                  </a:cxn>
                  <a:cxn ang="0">
                    <a:pos x="280" y="137"/>
                  </a:cxn>
                  <a:cxn ang="0">
                    <a:pos x="257" y="129"/>
                  </a:cxn>
                  <a:cxn ang="0">
                    <a:pos x="228" y="125"/>
                  </a:cxn>
                  <a:cxn ang="0">
                    <a:pos x="170" y="125"/>
                  </a:cxn>
                </a:cxnLst>
                <a:rect l="0" t="0" r="r" b="b"/>
                <a:pathLst>
                  <a:path w="506" h="550">
                    <a:moveTo>
                      <a:pt x="0" y="0"/>
                    </a:moveTo>
                    <a:lnTo>
                      <a:pt x="253" y="0"/>
                    </a:lnTo>
                    <a:lnTo>
                      <a:pt x="271" y="1"/>
                    </a:lnTo>
                    <a:lnTo>
                      <a:pt x="288" y="1"/>
                    </a:lnTo>
                    <a:lnTo>
                      <a:pt x="305" y="4"/>
                    </a:lnTo>
                    <a:lnTo>
                      <a:pt x="320" y="5"/>
                    </a:lnTo>
                    <a:lnTo>
                      <a:pt x="335" y="9"/>
                    </a:lnTo>
                    <a:lnTo>
                      <a:pt x="349" y="11"/>
                    </a:lnTo>
                    <a:lnTo>
                      <a:pt x="362" y="15"/>
                    </a:lnTo>
                    <a:lnTo>
                      <a:pt x="373" y="20"/>
                    </a:lnTo>
                    <a:lnTo>
                      <a:pt x="384" y="26"/>
                    </a:lnTo>
                    <a:lnTo>
                      <a:pt x="395" y="32"/>
                    </a:lnTo>
                    <a:lnTo>
                      <a:pt x="406" y="38"/>
                    </a:lnTo>
                    <a:lnTo>
                      <a:pt x="415" y="45"/>
                    </a:lnTo>
                    <a:lnTo>
                      <a:pt x="424" y="53"/>
                    </a:lnTo>
                    <a:lnTo>
                      <a:pt x="433" y="61"/>
                    </a:lnTo>
                    <a:lnTo>
                      <a:pt x="441" y="70"/>
                    </a:lnTo>
                    <a:lnTo>
                      <a:pt x="449" y="79"/>
                    </a:lnTo>
                    <a:lnTo>
                      <a:pt x="463" y="98"/>
                    </a:lnTo>
                    <a:lnTo>
                      <a:pt x="474" y="120"/>
                    </a:lnTo>
                    <a:lnTo>
                      <a:pt x="485" y="142"/>
                    </a:lnTo>
                    <a:lnTo>
                      <a:pt x="493" y="167"/>
                    </a:lnTo>
                    <a:lnTo>
                      <a:pt x="498" y="193"/>
                    </a:lnTo>
                    <a:lnTo>
                      <a:pt x="503" y="219"/>
                    </a:lnTo>
                    <a:lnTo>
                      <a:pt x="506" y="246"/>
                    </a:lnTo>
                    <a:lnTo>
                      <a:pt x="506" y="273"/>
                    </a:lnTo>
                    <a:lnTo>
                      <a:pt x="506" y="295"/>
                    </a:lnTo>
                    <a:lnTo>
                      <a:pt x="504" y="314"/>
                    </a:lnTo>
                    <a:lnTo>
                      <a:pt x="503" y="334"/>
                    </a:lnTo>
                    <a:lnTo>
                      <a:pt x="500" y="352"/>
                    </a:lnTo>
                    <a:lnTo>
                      <a:pt x="498" y="368"/>
                    </a:lnTo>
                    <a:lnTo>
                      <a:pt x="495" y="383"/>
                    </a:lnTo>
                    <a:lnTo>
                      <a:pt x="490" y="397"/>
                    </a:lnTo>
                    <a:lnTo>
                      <a:pt x="486" y="410"/>
                    </a:lnTo>
                    <a:lnTo>
                      <a:pt x="481" y="422"/>
                    </a:lnTo>
                    <a:lnTo>
                      <a:pt x="474" y="434"/>
                    </a:lnTo>
                    <a:lnTo>
                      <a:pt x="469" y="444"/>
                    </a:lnTo>
                    <a:lnTo>
                      <a:pt x="462" y="454"/>
                    </a:lnTo>
                    <a:lnTo>
                      <a:pt x="455" y="465"/>
                    </a:lnTo>
                    <a:lnTo>
                      <a:pt x="447" y="474"/>
                    </a:lnTo>
                    <a:lnTo>
                      <a:pt x="440" y="483"/>
                    </a:lnTo>
                    <a:lnTo>
                      <a:pt x="430" y="491"/>
                    </a:lnTo>
                    <a:lnTo>
                      <a:pt x="421" y="498"/>
                    </a:lnTo>
                    <a:lnTo>
                      <a:pt x="412" y="506"/>
                    </a:lnTo>
                    <a:lnTo>
                      <a:pt x="403" y="513"/>
                    </a:lnTo>
                    <a:lnTo>
                      <a:pt x="393" y="518"/>
                    </a:lnTo>
                    <a:lnTo>
                      <a:pt x="384" y="523"/>
                    </a:lnTo>
                    <a:lnTo>
                      <a:pt x="373" y="528"/>
                    </a:lnTo>
                    <a:lnTo>
                      <a:pt x="364" y="532"/>
                    </a:lnTo>
                    <a:lnTo>
                      <a:pt x="354" y="535"/>
                    </a:lnTo>
                    <a:lnTo>
                      <a:pt x="327" y="541"/>
                    </a:lnTo>
                    <a:lnTo>
                      <a:pt x="301" y="546"/>
                    </a:lnTo>
                    <a:lnTo>
                      <a:pt x="276" y="549"/>
                    </a:lnTo>
                    <a:lnTo>
                      <a:pt x="253" y="550"/>
                    </a:lnTo>
                    <a:lnTo>
                      <a:pt x="0" y="550"/>
                    </a:lnTo>
                    <a:lnTo>
                      <a:pt x="0" y="0"/>
                    </a:lnTo>
                    <a:close/>
                    <a:moveTo>
                      <a:pt x="170" y="125"/>
                    </a:moveTo>
                    <a:lnTo>
                      <a:pt x="170" y="425"/>
                    </a:lnTo>
                    <a:lnTo>
                      <a:pt x="211" y="425"/>
                    </a:lnTo>
                    <a:lnTo>
                      <a:pt x="236" y="425"/>
                    </a:lnTo>
                    <a:lnTo>
                      <a:pt x="257" y="422"/>
                    </a:lnTo>
                    <a:lnTo>
                      <a:pt x="274" y="418"/>
                    </a:lnTo>
                    <a:lnTo>
                      <a:pt x="288" y="413"/>
                    </a:lnTo>
                    <a:lnTo>
                      <a:pt x="298" y="406"/>
                    </a:lnTo>
                    <a:lnTo>
                      <a:pt x="307" y="397"/>
                    </a:lnTo>
                    <a:lnTo>
                      <a:pt x="315" y="386"/>
                    </a:lnTo>
                    <a:lnTo>
                      <a:pt x="323" y="371"/>
                    </a:lnTo>
                    <a:lnTo>
                      <a:pt x="325" y="364"/>
                    </a:lnTo>
                    <a:lnTo>
                      <a:pt x="328" y="355"/>
                    </a:lnTo>
                    <a:lnTo>
                      <a:pt x="331" y="344"/>
                    </a:lnTo>
                    <a:lnTo>
                      <a:pt x="332" y="334"/>
                    </a:lnTo>
                    <a:lnTo>
                      <a:pt x="335" y="307"/>
                    </a:lnTo>
                    <a:lnTo>
                      <a:pt x="336" y="277"/>
                    </a:lnTo>
                    <a:lnTo>
                      <a:pt x="335" y="256"/>
                    </a:lnTo>
                    <a:lnTo>
                      <a:pt x="333" y="237"/>
                    </a:lnTo>
                    <a:lnTo>
                      <a:pt x="332" y="219"/>
                    </a:lnTo>
                    <a:lnTo>
                      <a:pt x="328" y="203"/>
                    </a:lnTo>
                    <a:lnTo>
                      <a:pt x="324" y="189"/>
                    </a:lnTo>
                    <a:lnTo>
                      <a:pt x="319" y="177"/>
                    </a:lnTo>
                    <a:lnTo>
                      <a:pt x="314" y="165"/>
                    </a:lnTo>
                    <a:lnTo>
                      <a:pt x="307" y="156"/>
                    </a:lnTo>
                    <a:lnTo>
                      <a:pt x="300" y="150"/>
                    </a:lnTo>
                    <a:lnTo>
                      <a:pt x="290" y="143"/>
                    </a:lnTo>
                    <a:lnTo>
                      <a:pt x="280" y="137"/>
                    </a:lnTo>
                    <a:lnTo>
                      <a:pt x="268" y="133"/>
                    </a:lnTo>
                    <a:lnTo>
                      <a:pt x="257" y="129"/>
                    </a:lnTo>
                    <a:lnTo>
                      <a:pt x="243" y="127"/>
                    </a:lnTo>
                    <a:lnTo>
                      <a:pt x="228" y="125"/>
                    </a:lnTo>
                    <a:lnTo>
                      <a:pt x="213" y="125"/>
                    </a:lnTo>
                    <a:lnTo>
                      <a:pt x="170" y="125"/>
                    </a:lnTo>
                    <a:close/>
                  </a:path>
                </a:pathLst>
              </a:custGeom>
              <a:solidFill>
                <a:srgbClr val="FFFFFF"/>
              </a:solidFill>
              <a:ln w="9525">
                <a:noFill/>
                <a:round/>
                <a:headEnd/>
                <a:tailEnd/>
              </a:ln>
            </p:spPr>
            <p:txBody>
              <a:bodyPr/>
              <a:lstStyle/>
              <a:p>
                <a:endParaRPr lang="en-US"/>
              </a:p>
            </p:txBody>
          </p:sp>
          <p:sp>
            <p:nvSpPr>
              <p:cNvPr id="6308" name="Freeform 164"/>
              <p:cNvSpPr>
                <a:spLocks noChangeAspect="1" noEditPoints="1"/>
              </p:cNvSpPr>
              <p:nvPr/>
            </p:nvSpPr>
            <p:spPr bwMode="auto">
              <a:xfrm>
                <a:off x="2629" y="3129"/>
                <a:ext cx="501" cy="508"/>
              </a:xfrm>
              <a:custGeom>
                <a:avLst/>
                <a:gdLst/>
                <a:ahLst/>
                <a:cxnLst>
                  <a:cxn ang="0">
                    <a:pos x="775" y="2016"/>
                  </a:cxn>
                  <a:cxn ang="0">
                    <a:pos x="360" y="997"/>
                  </a:cxn>
                  <a:cxn ang="0">
                    <a:pos x="822" y="570"/>
                  </a:cxn>
                  <a:cxn ang="0">
                    <a:pos x="867" y="546"/>
                  </a:cxn>
                  <a:cxn ang="0">
                    <a:pos x="946" y="524"/>
                  </a:cxn>
                  <a:cxn ang="0">
                    <a:pos x="1030" y="521"/>
                  </a:cxn>
                  <a:cxn ang="0">
                    <a:pos x="1113" y="537"/>
                  </a:cxn>
                  <a:cxn ang="0">
                    <a:pos x="1173" y="564"/>
                  </a:cxn>
                  <a:cxn ang="0">
                    <a:pos x="1203" y="586"/>
                  </a:cxn>
                  <a:cxn ang="0">
                    <a:pos x="1230" y="815"/>
                  </a:cxn>
                  <a:cxn ang="0">
                    <a:pos x="1077" y="1305"/>
                  </a:cxn>
                  <a:cxn ang="0">
                    <a:pos x="1073" y="1279"/>
                  </a:cxn>
                  <a:cxn ang="0">
                    <a:pos x="1063" y="1260"/>
                  </a:cxn>
                  <a:cxn ang="0">
                    <a:pos x="1048" y="1246"/>
                  </a:cxn>
                  <a:cxn ang="0">
                    <a:pos x="1029" y="1236"/>
                  </a:cxn>
                  <a:cxn ang="0">
                    <a:pos x="989" y="1233"/>
                  </a:cxn>
                  <a:cxn ang="0">
                    <a:pos x="963" y="1242"/>
                  </a:cxn>
                  <a:cxn ang="0">
                    <a:pos x="946" y="1255"/>
                  </a:cxn>
                  <a:cxn ang="0">
                    <a:pos x="934" y="1273"/>
                  </a:cxn>
                  <a:cxn ang="0">
                    <a:pos x="929" y="1296"/>
                  </a:cxn>
                  <a:cxn ang="0">
                    <a:pos x="1026" y="2"/>
                  </a:cxn>
                  <a:cxn ang="0">
                    <a:pos x="1091" y="18"/>
                  </a:cxn>
                  <a:cxn ang="0">
                    <a:pos x="1148" y="53"/>
                  </a:cxn>
                  <a:cxn ang="0">
                    <a:pos x="1192" y="103"/>
                  </a:cxn>
                  <a:cxn ang="0">
                    <a:pos x="1222" y="162"/>
                  </a:cxn>
                  <a:cxn ang="0">
                    <a:pos x="1232" y="231"/>
                  </a:cxn>
                  <a:cxn ang="0">
                    <a:pos x="1222" y="298"/>
                  </a:cxn>
                  <a:cxn ang="0">
                    <a:pos x="1192" y="359"/>
                  </a:cxn>
                  <a:cxn ang="0">
                    <a:pos x="1148" y="407"/>
                  </a:cxn>
                  <a:cxn ang="0">
                    <a:pos x="1091" y="442"/>
                  </a:cxn>
                  <a:cxn ang="0">
                    <a:pos x="1026" y="459"/>
                  </a:cxn>
                  <a:cxn ang="0">
                    <a:pos x="956" y="455"/>
                  </a:cxn>
                  <a:cxn ang="0">
                    <a:pos x="893" y="433"/>
                  </a:cxn>
                  <a:cxn ang="0">
                    <a:pos x="840" y="393"/>
                  </a:cxn>
                  <a:cxn ang="0">
                    <a:pos x="801" y="340"/>
                  </a:cxn>
                  <a:cxn ang="0">
                    <a:pos x="778" y="276"/>
                  </a:cxn>
                  <a:cxn ang="0">
                    <a:pos x="774" y="208"/>
                  </a:cxn>
                  <a:cxn ang="0">
                    <a:pos x="791" y="142"/>
                  </a:cxn>
                  <a:cxn ang="0">
                    <a:pos x="825" y="85"/>
                  </a:cxn>
                  <a:cxn ang="0">
                    <a:pos x="873" y="40"/>
                  </a:cxn>
                  <a:cxn ang="0">
                    <a:pos x="934" y="11"/>
                  </a:cxn>
                  <a:cxn ang="0">
                    <a:pos x="1003" y="0"/>
                  </a:cxn>
                  <a:cxn ang="0">
                    <a:pos x="269" y="200"/>
                  </a:cxn>
                  <a:cxn ang="0">
                    <a:pos x="171" y="297"/>
                  </a:cxn>
                  <a:cxn ang="0">
                    <a:pos x="1516" y="420"/>
                  </a:cxn>
                  <a:cxn ang="0">
                    <a:pos x="2005" y="29"/>
                  </a:cxn>
                  <a:cxn ang="0">
                    <a:pos x="1613" y="517"/>
                  </a:cxn>
                  <a:cxn ang="0">
                    <a:pos x="1834" y="1764"/>
                  </a:cxn>
                  <a:cxn ang="0">
                    <a:pos x="1564" y="2033"/>
                  </a:cxn>
                  <a:cxn ang="0">
                    <a:pos x="1613" y="1544"/>
                  </a:cxn>
                  <a:cxn ang="0">
                    <a:pos x="441" y="2033"/>
                  </a:cxn>
                  <a:cxn ang="0">
                    <a:pos x="171" y="1764"/>
                  </a:cxn>
                </a:cxnLst>
                <a:rect l="0" t="0" r="r" b="b"/>
                <a:pathLst>
                  <a:path w="2005" h="2033">
                    <a:moveTo>
                      <a:pt x="928" y="1305"/>
                    </a:moveTo>
                    <a:lnTo>
                      <a:pt x="928" y="2016"/>
                    </a:lnTo>
                    <a:lnTo>
                      <a:pt x="775" y="2016"/>
                    </a:lnTo>
                    <a:lnTo>
                      <a:pt x="775" y="815"/>
                    </a:lnTo>
                    <a:lnTo>
                      <a:pt x="468" y="1109"/>
                    </a:lnTo>
                    <a:lnTo>
                      <a:pt x="360" y="997"/>
                    </a:lnTo>
                    <a:lnTo>
                      <a:pt x="803" y="586"/>
                    </a:lnTo>
                    <a:lnTo>
                      <a:pt x="813" y="578"/>
                    </a:lnTo>
                    <a:lnTo>
                      <a:pt x="822" y="570"/>
                    </a:lnTo>
                    <a:lnTo>
                      <a:pt x="832" y="564"/>
                    </a:lnTo>
                    <a:lnTo>
                      <a:pt x="844" y="557"/>
                    </a:lnTo>
                    <a:lnTo>
                      <a:pt x="867" y="546"/>
                    </a:lnTo>
                    <a:lnTo>
                      <a:pt x="892" y="537"/>
                    </a:lnTo>
                    <a:lnTo>
                      <a:pt x="919" y="529"/>
                    </a:lnTo>
                    <a:lnTo>
                      <a:pt x="946" y="524"/>
                    </a:lnTo>
                    <a:lnTo>
                      <a:pt x="975" y="521"/>
                    </a:lnTo>
                    <a:lnTo>
                      <a:pt x="1003" y="520"/>
                    </a:lnTo>
                    <a:lnTo>
                      <a:pt x="1030" y="521"/>
                    </a:lnTo>
                    <a:lnTo>
                      <a:pt x="1059" y="524"/>
                    </a:lnTo>
                    <a:lnTo>
                      <a:pt x="1086" y="529"/>
                    </a:lnTo>
                    <a:lnTo>
                      <a:pt x="1113" y="537"/>
                    </a:lnTo>
                    <a:lnTo>
                      <a:pt x="1138" y="546"/>
                    </a:lnTo>
                    <a:lnTo>
                      <a:pt x="1161" y="557"/>
                    </a:lnTo>
                    <a:lnTo>
                      <a:pt x="1173" y="564"/>
                    </a:lnTo>
                    <a:lnTo>
                      <a:pt x="1183" y="570"/>
                    </a:lnTo>
                    <a:lnTo>
                      <a:pt x="1192" y="578"/>
                    </a:lnTo>
                    <a:lnTo>
                      <a:pt x="1203" y="586"/>
                    </a:lnTo>
                    <a:lnTo>
                      <a:pt x="1645" y="997"/>
                    </a:lnTo>
                    <a:lnTo>
                      <a:pt x="1537" y="1109"/>
                    </a:lnTo>
                    <a:lnTo>
                      <a:pt x="1230" y="815"/>
                    </a:lnTo>
                    <a:lnTo>
                      <a:pt x="1230" y="2016"/>
                    </a:lnTo>
                    <a:lnTo>
                      <a:pt x="1077" y="2016"/>
                    </a:lnTo>
                    <a:lnTo>
                      <a:pt x="1077" y="1305"/>
                    </a:lnTo>
                    <a:lnTo>
                      <a:pt x="1076" y="1296"/>
                    </a:lnTo>
                    <a:lnTo>
                      <a:pt x="1074" y="1287"/>
                    </a:lnTo>
                    <a:lnTo>
                      <a:pt x="1073" y="1279"/>
                    </a:lnTo>
                    <a:lnTo>
                      <a:pt x="1070" y="1273"/>
                    </a:lnTo>
                    <a:lnTo>
                      <a:pt x="1067" y="1266"/>
                    </a:lnTo>
                    <a:lnTo>
                      <a:pt x="1063" y="1260"/>
                    </a:lnTo>
                    <a:lnTo>
                      <a:pt x="1059" y="1255"/>
                    </a:lnTo>
                    <a:lnTo>
                      <a:pt x="1054" y="1251"/>
                    </a:lnTo>
                    <a:lnTo>
                      <a:pt x="1048" y="1246"/>
                    </a:lnTo>
                    <a:lnTo>
                      <a:pt x="1042" y="1242"/>
                    </a:lnTo>
                    <a:lnTo>
                      <a:pt x="1035" y="1239"/>
                    </a:lnTo>
                    <a:lnTo>
                      <a:pt x="1029" y="1236"/>
                    </a:lnTo>
                    <a:lnTo>
                      <a:pt x="1016" y="1233"/>
                    </a:lnTo>
                    <a:lnTo>
                      <a:pt x="1003" y="1233"/>
                    </a:lnTo>
                    <a:lnTo>
                      <a:pt x="989" y="1233"/>
                    </a:lnTo>
                    <a:lnTo>
                      <a:pt x="976" y="1236"/>
                    </a:lnTo>
                    <a:lnTo>
                      <a:pt x="969" y="1239"/>
                    </a:lnTo>
                    <a:lnTo>
                      <a:pt x="963" y="1242"/>
                    </a:lnTo>
                    <a:lnTo>
                      <a:pt x="956" y="1246"/>
                    </a:lnTo>
                    <a:lnTo>
                      <a:pt x="951" y="1251"/>
                    </a:lnTo>
                    <a:lnTo>
                      <a:pt x="946" y="1255"/>
                    </a:lnTo>
                    <a:lnTo>
                      <a:pt x="942" y="1260"/>
                    </a:lnTo>
                    <a:lnTo>
                      <a:pt x="938" y="1266"/>
                    </a:lnTo>
                    <a:lnTo>
                      <a:pt x="934" y="1273"/>
                    </a:lnTo>
                    <a:lnTo>
                      <a:pt x="932" y="1279"/>
                    </a:lnTo>
                    <a:lnTo>
                      <a:pt x="930" y="1287"/>
                    </a:lnTo>
                    <a:lnTo>
                      <a:pt x="929" y="1296"/>
                    </a:lnTo>
                    <a:lnTo>
                      <a:pt x="928" y="1305"/>
                    </a:lnTo>
                    <a:close/>
                    <a:moveTo>
                      <a:pt x="1003" y="0"/>
                    </a:moveTo>
                    <a:lnTo>
                      <a:pt x="1026" y="2"/>
                    </a:lnTo>
                    <a:lnTo>
                      <a:pt x="1048" y="5"/>
                    </a:lnTo>
                    <a:lnTo>
                      <a:pt x="1070" y="11"/>
                    </a:lnTo>
                    <a:lnTo>
                      <a:pt x="1091" y="18"/>
                    </a:lnTo>
                    <a:lnTo>
                      <a:pt x="1112" y="29"/>
                    </a:lnTo>
                    <a:lnTo>
                      <a:pt x="1131" y="40"/>
                    </a:lnTo>
                    <a:lnTo>
                      <a:pt x="1148" y="53"/>
                    </a:lnTo>
                    <a:lnTo>
                      <a:pt x="1165" y="68"/>
                    </a:lnTo>
                    <a:lnTo>
                      <a:pt x="1179" y="85"/>
                    </a:lnTo>
                    <a:lnTo>
                      <a:pt x="1192" y="103"/>
                    </a:lnTo>
                    <a:lnTo>
                      <a:pt x="1204" y="121"/>
                    </a:lnTo>
                    <a:lnTo>
                      <a:pt x="1214" y="142"/>
                    </a:lnTo>
                    <a:lnTo>
                      <a:pt x="1222" y="162"/>
                    </a:lnTo>
                    <a:lnTo>
                      <a:pt x="1227" y="184"/>
                    </a:lnTo>
                    <a:lnTo>
                      <a:pt x="1231" y="208"/>
                    </a:lnTo>
                    <a:lnTo>
                      <a:pt x="1232" y="231"/>
                    </a:lnTo>
                    <a:lnTo>
                      <a:pt x="1231" y="254"/>
                    </a:lnTo>
                    <a:lnTo>
                      <a:pt x="1227" y="276"/>
                    </a:lnTo>
                    <a:lnTo>
                      <a:pt x="1222" y="298"/>
                    </a:lnTo>
                    <a:lnTo>
                      <a:pt x="1214" y="320"/>
                    </a:lnTo>
                    <a:lnTo>
                      <a:pt x="1204" y="340"/>
                    </a:lnTo>
                    <a:lnTo>
                      <a:pt x="1192" y="359"/>
                    </a:lnTo>
                    <a:lnTo>
                      <a:pt x="1179" y="376"/>
                    </a:lnTo>
                    <a:lnTo>
                      <a:pt x="1165" y="393"/>
                    </a:lnTo>
                    <a:lnTo>
                      <a:pt x="1148" y="407"/>
                    </a:lnTo>
                    <a:lnTo>
                      <a:pt x="1131" y="421"/>
                    </a:lnTo>
                    <a:lnTo>
                      <a:pt x="1112" y="433"/>
                    </a:lnTo>
                    <a:lnTo>
                      <a:pt x="1091" y="442"/>
                    </a:lnTo>
                    <a:lnTo>
                      <a:pt x="1070" y="450"/>
                    </a:lnTo>
                    <a:lnTo>
                      <a:pt x="1048" y="455"/>
                    </a:lnTo>
                    <a:lnTo>
                      <a:pt x="1026" y="459"/>
                    </a:lnTo>
                    <a:lnTo>
                      <a:pt x="1003" y="460"/>
                    </a:lnTo>
                    <a:lnTo>
                      <a:pt x="978" y="459"/>
                    </a:lnTo>
                    <a:lnTo>
                      <a:pt x="956" y="455"/>
                    </a:lnTo>
                    <a:lnTo>
                      <a:pt x="934" y="450"/>
                    </a:lnTo>
                    <a:lnTo>
                      <a:pt x="914" y="442"/>
                    </a:lnTo>
                    <a:lnTo>
                      <a:pt x="893" y="433"/>
                    </a:lnTo>
                    <a:lnTo>
                      <a:pt x="873" y="421"/>
                    </a:lnTo>
                    <a:lnTo>
                      <a:pt x="857" y="407"/>
                    </a:lnTo>
                    <a:lnTo>
                      <a:pt x="840" y="393"/>
                    </a:lnTo>
                    <a:lnTo>
                      <a:pt x="825" y="376"/>
                    </a:lnTo>
                    <a:lnTo>
                      <a:pt x="813" y="359"/>
                    </a:lnTo>
                    <a:lnTo>
                      <a:pt x="801" y="340"/>
                    </a:lnTo>
                    <a:lnTo>
                      <a:pt x="791" y="320"/>
                    </a:lnTo>
                    <a:lnTo>
                      <a:pt x="783" y="298"/>
                    </a:lnTo>
                    <a:lnTo>
                      <a:pt x="778" y="276"/>
                    </a:lnTo>
                    <a:lnTo>
                      <a:pt x="774" y="254"/>
                    </a:lnTo>
                    <a:lnTo>
                      <a:pt x="772" y="231"/>
                    </a:lnTo>
                    <a:lnTo>
                      <a:pt x="774" y="208"/>
                    </a:lnTo>
                    <a:lnTo>
                      <a:pt x="778" y="184"/>
                    </a:lnTo>
                    <a:lnTo>
                      <a:pt x="783" y="162"/>
                    </a:lnTo>
                    <a:lnTo>
                      <a:pt x="791" y="142"/>
                    </a:lnTo>
                    <a:lnTo>
                      <a:pt x="801" y="121"/>
                    </a:lnTo>
                    <a:lnTo>
                      <a:pt x="813" y="103"/>
                    </a:lnTo>
                    <a:lnTo>
                      <a:pt x="825" y="85"/>
                    </a:lnTo>
                    <a:lnTo>
                      <a:pt x="840" y="68"/>
                    </a:lnTo>
                    <a:lnTo>
                      <a:pt x="857" y="53"/>
                    </a:lnTo>
                    <a:lnTo>
                      <a:pt x="873" y="40"/>
                    </a:lnTo>
                    <a:lnTo>
                      <a:pt x="893" y="29"/>
                    </a:lnTo>
                    <a:lnTo>
                      <a:pt x="914" y="18"/>
                    </a:lnTo>
                    <a:lnTo>
                      <a:pt x="934" y="11"/>
                    </a:lnTo>
                    <a:lnTo>
                      <a:pt x="956" y="5"/>
                    </a:lnTo>
                    <a:lnTo>
                      <a:pt x="978" y="2"/>
                    </a:lnTo>
                    <a:lnTo>
                      <a:pt x="1003" y="0"/>
                    </a:lnTo>
                    <a:close/>
                    <a:moveTo>
                      <a:pt x="0" y="29"/>
                    </a:moveTo>
                    <a:lnTo>
                      <a:pt x="441" y="29"/>
                    </a:lnTo>
                    <a:lnTo>
                      <a:pt x="269" y="200"/>
                    </a:lnTo>
                    <a:lnTo>
                      <a:pt x="489" y="420"/>
                    </a:lnTo>
                    <a:lnTo>
                      <a:pt x="391" y="517"/>
                    </a:lnTo>
                    <a:lnTo>
                      <a:pt x="171" y="297"/>
                    </a:lnTo>
                    <a:lnTo>
                      <a:pt x="0" y="468"/>
                    </a:lnTo>
                    <a:lnTo>
                      <a:pt x="0" y="29"/>
                    </a:lnTo>
                    <a:close/>
                    <a:moveTo>
                      <a:pt x="1516" y="420"/>
                    </a:moveTo>
                    <a:lnTo>
                      <a:pt x="1735" y="200"/>
                    </a:lnTo>
                    <a:lnTo>
                      <a:pt x="1564" y="29"/>
                    </a:lnTo>
                    <a:lnTo>
                      <a:pt x="2005" y="29"/>
                    </a:lnTo>
                    <a:lnTo>
                      <a:pt x="2005" y="468"/>
                    </a:lnTo>
                    <a:lnTo>
                      <a:pt x="1834" y="297"/>
                    </a:lnTo>
                    <a:lnTo>
                      <a:pt x="1613" y="517"/>
                    </a:lnTo>
                    <a:lnTo>
                      <a:pt x="1516" y="420"/>
                    </a:lnTo>
                    <a:close/>
                    <a:moveTo>
                      <a:pt x="1613" y="1544"/>
                    </a:moveTo>
                    <a:lnTo>
                      <a:pt x="1834" y="1764"/>
                    </a:lnTo>
                    <a:lnTo>
                      <a:pt x="2005" y="1593"/>
                    </a:lnTo>
                    <a:lnTo>
                      <a:pt x="2005" y="2033"/>
                    </a:lnTo>
                    <a:lnTo>
                      <a:pt x="1564" y="2033"/>
                    </a:lnTo>
                    <a:lnTo>
                      <a:pt x="1735" y="1862"/>
                    </a:lnTo>
                    <a:lnTo>
                      <a:pt x="1516" y="1642"/>
                    </a:lnTo>
                    <a:lnTo>
                      <a:pt x="1613" y="1544"/>
                    </a:lnTo>
                    <a:close/>
                    <a:moveTo>
                      <a:pt x="489" y="1642"/>
                    </a:moveTo>
                    <a:lnTo>
                      <a:pt x="269" y="1862"/>
                    </a:lnTo>
                    <a:lnTo>
                      <a:pt x="441" y="2033"/>
                    </a:lnTo>
                    <a:lnTo>
                      <a:pt x="0" y="2033"/>
                    </a:lnTo>
                    <a:lnTo>
                      <a:pt x="0" y="1593"/>
                    </a:lnTo>
                    <a:lnTo>
                      <a:pt x="171" y="1764"/>
                    </a:lnTo>
                    <a:lnTo>
                      <a:pt x="391" y="1544"/>
                    </a:lnTo>
                    <a:lnTo>
                      <a:pt x="489" y="1642"/>
                    </a:lnTo>
                    <a:close/>
                  </a:path>
                </a:pathLst>
              </a:custGeom>
              <a:solidFill>
                <a:srgbClr val="FFFFFF"/>
              </a:solidFill>
              <a:ln w="9525">
                <a:noFill/>
                <a:round/>
                <a:headEnd/>
                <a:tailEnd/>
              </a:ln>
            </p:spPr>
            <p:txBody>
              <a:bodyPr/>
              <a:lstStyle/>
              <a:p>
                <a:endParaRPr lang="en-US"/>
              </a:p>
            </p:txBody>
          </p:sp>
        </p:grpSp>
      </p:grpSp>
      <p:grpSp>
        <p:nvGrpSpPr>
          <p:cNvPr id="6351" name="Group 207"/>
          <p:cNvGrpSpPr>
            <a:grpSpLocks/>
          </p:cNvGrpSpPr>
          <p:nvPr/>
        </p:nvGrpSpPr>
        <p:grpSpPr bwMode="auto">
          <a:xfrm>
            <a:off x="293688" y="3932238"/>
            <a:ext cx="7958137" cy="754062"/>
            <a:chOff x="185" y="2477"/>
            <a:chExt cx="5013" cy="475"/>
          </a:xfrm>
        </p:grpSpPr>
        <p:sp>
          <p:nvSpPr>
            <p:cNvPr id="6190" name="Text Box 46"/>
            <p:cNvSpPr txBox="1">
              <a:spLocks noChangeArrowheads="1"/>
            </p:cNvSpPr>
            <p:nvPr/>
          </p:nvSpPr>
          <p:spPr bwMode="auto">
            <a:xfrm>
              <a:off x="3898" y="2512"/>
              <a:ext cx="1300" cy="386"/>
            </a:xfrm>
            <a:prstGeom prst="rect">
              <a:avLst/>
            </a:prstGeom>
            <a:noFill/>
            <a:ln w="9525">
              <a:noFill/>
              <a:miter lim="800000"/>
              <a:headEnd/>
              <a:tailEnd/>
            </a:ln>
            <a:effectLst/>
          </p:spPr>
          <p:txBody>
            <a:bodyPr wrap="none">
              <a:spAutoFit/>
            </a:bodyPr>
            <a:lstStyle/>
            <a:p>
              <a:pPr>
                <a:lnSpc>
                  <a:spcPct val="95000"/>
                </a:lnSpc>
              </a:pPr>
              <a:r>
                <a:rPr lang="en-US" sz="1800" b="1">
                  <a:latin typeface="Arial" charset="0"/>
                </a:rPr>
                <a:t>Prevent crime,</a:t>
              </a:r>
              <a:br>
                <a:rPr lang="en-US" sz="1800" b="1">
                  <a:latin typeface="Arial" charset="0"/>
                </a:rPr>
              </a:br>
              <a:r>
                <a:rPr lang="en-US" sz="1800" b="1">
                  <a:latin typeface="Arial" charset="0"/>
                </a:rPr>
                <a:t>maintain security</a:t>
              </a:r>
            </a:p>
          </p:txBody>
        </p:sp>
        <p:sp>
          <p:nvSpPr>
            <p:cNvPr id="6278" name="AutoShape 134"/>
            <p:cNvSpPr>
              <a:spLocks noChangeArrowheads="1"/>
            </p:cNvSpPr>
            <p:nvPr/>
          </p:nvSpPr>
          <p:spPr bwMode="auto">
            <a:xfrm>
              <a:off x="3588" y="2578"/>
              <a:ext cx="306" cy="240"/>
            </a:xfrm>
            <a:prstGeom prst="rightArrow">
              <a:avLst>
                <a:gd name="adj1" fmla="val 50000"/>
                <a:gd name="adj2" fmla="val 74883"/>
              </a:avLst>
            </a:prstGeom>
            <a:solidFill>
              <a:srgbClr val="FF7F00"/>
            </a:solidFill>
            <a:ln w="9525">
              <a:noFill/>
              <a:miter lim="800000"/>
              <a:headEnd/>
              <a:tailEnd/>
            </a:ln>
            <a:effectLst>
              <a:outerShdw dist="35921" dir="2700000" algn="ctr" rotWithShape="0">
                <a:schemeClr val="tx1">
                  <a:alpha val="50000"/>
                </a:schemeClr>
              </a:outerShdw>
            </a:effectLst>
          </p:spPr>
          <p:txBody>
            <a:bodyPr wrap="none" anchor="ctr"/>
            <a:lstStyle/>
            <a:p>
              <a:endParaRPr lang="en-US"/>
            </a:p>
          </p:txBody>
        </p:sp>
        <p:grpSp>
          <p:nvGrpSpPr>
            <p:cNvPr id="6309" name="Group 165"/>
            <p:cNvGrpSpPr>
              <a:grpSpLocks noChangeAspect="1"/>
            </p:cNvGrpSpPr>
            <p:nvPr/>
          </p:nvGrpSpPr>
          <p:grpSpPr bwMode="auto">
            <a:xfrm>
              <a:off x="185" y="2477"/>
              <a:ext cx="553" cy="475"/>
              <a:chOff x="186" y="2131"/>
              <a:chExt cx="1008" cy="863"/>
            </a:xfrm>
          </p:grpSpPr>
          <p:sp>
            <p:nvSpPr>
              <p:cNvPr id="6310" name="Freeform 166"/>
              <p:cNvSpPr>
                <a:spLocks noChangeAspect="1"/>
              </p:cNvSpPr>
              <p:nvPr/>
            </p:nvSpPr>
            <p:spPr bwMode="auto">
              <a:xfrm>
                <a:off x="186" y="2131"/>
                <a:ext cx="1008" cy="863"/>
              </a:xfrm>
              <a:custGeom>
                <a:avLst/>
                <a:gdLst/>
                <a:ahLst/>
                <a:cxnLst>
                  <a:cxn ang="0">
                    <a:pos x="0" y="0"/>
                  </a:cxn>
                  <a:cxn ang="0">
                    <a:pos x="4032" y="0"/>
                  </a:cxn>
                  <a:cxn ang="0">
                    <a:pos x="3888" y="149"/>
                  </a:cxn>
                  <a:cxn ang="0">
                    <a:pos x="149" y="3315"/>
                  </a:cxn>
                  <a:cxn ang="0">
                    <a:pos x="0" y="3456"/>
                  </a:cxn>
                  <a:cxn ang="0">
                    <a:pos x="0" y="0"/>
                  </a:cxn>
                </a:cxnLst>
                <a:rect l="0" t="0" r="r" b="b"/>
                <a:pathLst>
                  <a:path w="4032" h="3456">
                    <a:moveTo>
                      <a:pt x="0" y="0"/>
                    </a:moveTo>
                    <a:lnTo>
                      <a:pt x="4032" y="0"/>
                    </a:lnTo>
                    <a:lnTo>
                      <a:pt x="3888" y="149"/>
                    </a:lnTo>
                    <a:lnTo>
                      <a:pt x="149" y="3315"/>
                    </a:lnTo>
                    <a:lnTo>
                      <a:pt x="0" y="3456"/>
                    </a:lnTo>
                    <a:lnTo>
                      <a:pt x="0" y="0"/>
                    </a:lnTo>
                    <a:close/>
                  </a:path>
                </a:pathLst>
              </a:custGeom>
              <a:solidFill>
                <a:srgbClr val="82A99C"/>
              </a:solidFill>
              <a:ln w="9525">
                <a:noFill/>
                <a:round/>
                <a:headEnd/>
                <a:tailEnd/>
              </a:ln>
            </p:spPr>
            <p:txBody>
              <a:bodyPr/>
              <a:lstStyle/>
              <a:p>
                <a:endParaRPr lang="en-US"/>
              </a:p>
            </p:txBody>
          </p:sp>
          <p:sp>
            <p:nvSpPr>
              <p:cNvPr id="6311" name="Freeform 167"/>
              <p:cNvSpPr>
                <a:spLocks noChangeAspect="1"/>
              </p:cNvSpPr>
              <p:nvPr/>
            </p:nvSpPr>
            <p:spPr bwMode="auto">
              <a:xfrm>
                <a:off x="186" y="2131"/>
                <a:ext cx="1008" cy="863"/>
              </a:xfrm>
              <a:custGeom>
                <a:avLst/>
                <a:gdLst/>
                <a:ahLst/>
                <a:cxnLst>
                  <a:cxn ang="0">
                    <a:pos x="4032" y="0"/>
                  </a:cxn>
                  <a:cxn ang="0">
                    <a:pos x="4032" y="3456"/>
                  </a:cxn>
                  <a:cxn ang="0">
                    <a:pos x="0" y="3456"/>
                  </a:cxn>
                  <a:cxn ang="0">
                    <a:pos x="149" y="3313"/>
                  </a:cxn>
                  <a:cxn ang="0">
                    <a:pos x="3891" y="146"/>
                  </a:cxn>
                  <a:cxn ang="0">
                    <a:pos x="4032" y="0"/>
                  </a:cxn>
                </a:cxnLst>
                <a:rect l="0" t="0" r="r" b="b"/>
                <a:pathLst>
                  <a:path w="4032" h="3456">
                    <a:moveTo>
                      <a:pt x="4032" y="0"/>
                    </a:moveTo>
                    <a:lnTo>
                      <a:pt x="4032" y="3456"/>
                    </a:lnTo>
                    <a:lnTo>
                      <a:pt x="0" y="3456"/>
                    </a:lnTo>
                    <a:lnTo>
                      <a:pt x="149" y="3313"/>
                    </a:lnTo>
                    <a:lnTo>
                      <a:pt x="3891" y="146"/>
                    </a:lnTo>
                    <a:lnTo>
                      <a:pt x="4032" y="0"/>
                    </a:lnTo>
                    <a:close/>
                  </a:path>
                </a:pathLst>
              </a:custGeom>
              <a:solidFill>
                <a:srgbClr val="162A29"/>
              </a:solidFill>
              <a:ln w="9525">
                <a:noFill/>
                <a:round/>
                <a:headEnd/>
                <a:tailEnd/>
              </a:ln>
            </p:spPr>
            <p:txBody>
              <a:bodyPr/>
              <a:lstStyle/>
              <a:p>
                <a:endParaRPr lang="en-US"/>
              </a:p>
            </p:txBody>
          </p:sp>
          <p:sp>
            <p:nvSpPr>
              <p:cNvPr id="6312" name="Rectangle 168"/>
              <p:cNvSpPr>
                <a:spLocks noChangeAspect="1" noChangeArrowheads="1"/>
              </p:cNvSpPr>
              <p:nvPr/>
            </p:nvSpPr>
            <p:spPr bwMode="auto">
              <a:xfrm>
                <a:off x="222" y="2166"/>
                <a:ext cx="936" cy="792"/>
              </a:xfrm>
              <a:prstGeom prst="rect">
                <a:avLst/>
              </a:prstGeom>
              <a:solidFill>
                <a:srgbClr val="275A53"/>
              </a:solidFill>
              <a:ln w="9525">
                <a:noFill/>
                <a:miter lim="800000"/>
                <a:headEnd/>
                <a:tailEnd/>
              </a:ln>
            </p:spPr>
            <p:txBody>
              <a:bodyPr/>
              <a:lstStyle/>
              <a:p>
                <a:endParaRPr lang="en-US"/>
              </a:p>
            </p:txBody>
          </p:sp>
          <p:sp>
            <p:nvSpPr>
              <p:cNvPr id="6313" name="Freeform 169"/>
              <p:cNvSpPr>
                <a:spLocks noChangeAspect="1" noEditPoints="1"/>
              </p:cNvSpPr>
              <p:nvPr/>
            </p:nvSpPr>
            <p:spPr bwMode="auto">
              <a:xfrm>
                <a:off x="267" y="2790"/>
                <a:ext cx="150" cy="137"/>
              </a:xfrm>
              <a:custGeom>
                <a:avLst/>
                <a:gdLst/>
                <a:ahLst/>
                <a:cxnLst>
                  <a:cxn ang="0">
                    <a:pos x="394" y="459"/>
                  </a:cxn>
                  <a:cxn ang="0">
                    <a:pos x="200" y="459"/>
                  </a:cxn>
                  <a:cxn ang="0">
                    <a:pos x="174" y="550"/>
                  </a:cxn>
                  <a:cxn ang="0">
                    <a:pos x="0" y="550"/>
                  </a:cxn>
                  <a:cxn ang="0">
                    <a:pos x="206" y="0"/>
                  </a:cxn>
                  <a:cxn ang="0">
                    <a:pos x="391" y="0"/>
                  </a:cxn>
                  <a:cxn ang="0">
                    <a:pos x="599" y="550"/>
                  </a:cxn>
                  <a:cxn ang="0">
                    <a:pos x="421" y="550"/>
                  </a:cxn>
                  <a:cxn ang="0">
                    <a:pos x="394" y="459"/>
                  </a:cxn>
                  <a:cxn ang="0">
                    <a:pos x="358" y="340"/>
                  </a:cxn>
                  <a:cxn ang="0">
                    <a:pos x="297" y="143"/>
                  </a:cxn>
                  <a:cxn ang="0">
                    <a:pos x="237" y="340"/>
                  </a:cxn>
                  <a:cxn ang="0">
                    <a:pos x="358" y="340"/>
                  </a:cxn>
                </a:cxnLst>
                <a:rect l="0" t="0" r="r" b="b"/>
                <a:pathLst>
                  <a:path w="599" h="550">
                    <a:moveTo>
                      <a:pt x="394" y="459"/>
                    </a:moveTo>
                    <a:lnTo>
                      <a:pt x="200" y="459"/>
                    </a:lnTo>
                    <a:lnTo>
                      <a:pt x="174" y="550"/>
                    </a:lnTo>
                    <a:lnTo>
                      <a:pt x="0" y="550"/>
                    </a:lnTo>
                    <a:lnTo>
                      <a:pt x="206" y="0"/>
                    </a:lnTo>
                    <a:lnTo>
                      <a:pt x="391" y="0"/>
                    </a:lnTo>
                    <a:lnTo>
                      <a:pt x="599" y="550"/>
                    </a:lnTo>
                    <a:lnTo>
                      <a:pt x="421" y="550"/>
                    </a:lnTo>
                    <a:lnTo>
                      <a:pt x="394" y="459"/>
                    </a:lnTo>
                    <a:close/>
                    <a:moveTo>
                      <a:pt x="358" y="340"/>
                    </a:moveTo>
                    <a:lnTo>
                      <a:pt x="297" y="143"/>
                    </a:lnTo>
                    <a:lnTo>
                      <a:pt x="237" y="340"/>
                    </a:lnTo>
                    <a:lnTo>
                      <a:pt x="358" y="340"/>
                    </a:lnTo>
                    <a:close/>
                  </a:path>
                </a:pathLst>
              </a:custGeom>
              <a:solidFill>
                <a:srgbClr val="FFFFFF"/>
              </a:solidFill>
              <a:ln w="9525">
                <a:noFill/>
                <a:round/>
                <a:headEnd/>
                <a:tailEnd/>
              </a:ln>
            </p:spPr>
            <p:txBody>
              <a:bodyPr/>
              <a:lstStyle/>
              <a:p>
                <a:endParaRPr lang="en-US"/>
              </a:p>
            </p:txBody>
          </p:sp>
          <p:sp>
            <p:nvSpPr>
              <p:cNvPr id="6314" name="Freeform 170"/>
              <p:cNvSpPr>
                <a:spLocks noChangeAspect="1"/>
              </p:cNvSpPr>
              <p:nvPr/>
            </p:nvSpPr>
            <p:spPr bwMode="auto">
              <a:xfrm>
                <a:off x="422" y="2788"/>
                <a:ext cx="133" cy="142"/>
              </a:xfrm>
              <a:custGeom>
                <a:avLst/>
                <a:gdLst/>
                <a:ahLst/>
                <a:cxnLst>
                  <a:cxn ang="0">
                    <a:pos x="530" y="394"/>
                  </a:cxn>
                  <a:cxn ang="0">
                    <a:pos x="514" y="437"/>
                  </a:cxn>
                  <a:cxn ang="0">
                    <a:pos x="495" y="473"/>
                  </a:cxn>
                  <a:cxn ang="0">
                    <a:pos x="470" y="503"/>
                  </a:cxn>
                  <a:cxn ang="0">
                    <a:pos x="440" y="527"/>
                  </a:cxn>
                  <a:cxn ang="0">
                    <a:pos x="406" y="547"/>
                  </a:cxn>
                  <a:cxn ang="0">
                    <a:pos x="368" y="560"/>
                  </a:cxn>
                  <a:cxn ang="0">
                    <a:pos x="320" y="566"/>
                  </a:cxn>
                  <a:cxn ang="0">
                    <a:pos x="263" y="568"/>
                  </a:cxn>
                  <a:cxn ang="0">
                    <a:pos x="203" y="561"/>
                  </a:cxn>
                  <a:cxn ang="0">
                    <a:pos x="154" y="548"/>
                  </a:cxn>
                  <a:cxn ang="0">
                    <a:pos x="111" y="526"/>
                  </a:cxn>
                  <a:cxn ang="0">
                    <a:pos x="73" y="494"/>
                  </a:cxn>
                  <a:cxn ang="0">
                    <a:pos x="40" y="451"/>
                  </a:cxn>
                  <a:cxn ang="0">
                    <a:pos x="15" y="397"/>
                  </a:cxn>
                  <a:cxn ang="0">
                    <a:pos x="2" y="332"/>
                  </a:cxn>
                  <a:cxn ang="0">
                    <a:pos x="1" y="250"/>
                  </a:cxn>
                  <a:cxn ang="0">
                    <a:pos x="10" y="189"/>
                  </a:cxn>
                  <a:cxn ang="0">
                    <a:pos x="22" y="149"/>
                  </a:cxn>
                  <a:cxn ang="0">
                    <a:pos x="40" y="113"/>
                  </a:cxn>
                  <a:cxn ang="0">
                    <a:pos x="63" y="82"/>
                  </a:cxn>
                  <a:cxn ang="0">
                    <a:pos x="90" y="56"/>
                  </a:cxn>
                  <a:cxn ang="0">
                    <a:pos x="123" y="34"/>
                  </a:cxn>
                  <a:cxn ang="0">
                    <a:pos x="159" y="18"/>
                  </a:cxn>
                  <a:cxn ang="0">
                    <a:pos x="200" y="7"/>
                  </a:cxn>
                  <a:cxn ang="0">
                    <a:pos x="277" y="0"/>
                  </a:cxn>
                  <a:cxn ang="0">
                    <a:pos x="348" y="5"/>
                  </a:cxn>
                  <a:cxn ang="0">
                    <a:pos x="408" y="23"/>
                  </a:cxn>
                  <a:cxn ang="0">
                    <a:pos x="454" y="53"/>
                  </a:cxn>
                  <a:cxn ang="0">
                    <a:pos x="492" y="95"/>
                  </a:cxn>
                  <a:cxn ang="0">
                    <a:pos x="521" y="149"/>
                  </a:cxn>
                  <a:cxn ang="0">
                    <a:pos x="374" y="192"/>
                  </a:cxn>
                  <a:cxn ang="0">
                    <a:pos x="362" y="167"/>
                  </a:cxn>
                  <a:cxn ang="0">
                    <a:pos x="338" y="143"/>
                  </a:cxn>
                  <a:cxn ang="0">
                    <a:pos x="305" y="130"/>
                  </a:cxn>
                  <a:cxn ang="0">
                    <a:pos x="267" y="127"/>
                  </a:cxn>
                  <a:cxn ang="0">
                    <a:pos x="230" y="139"/>
                  </a:cxn>
                  <a:cxn ang="0">
                    <a:pos x="200" y="162"/>
                  </a:cxn>
                  <a:cxn ang="0">
                    <a:pos x="182" y="193"/>
                  </a:cxn>
                  <a:cxn ang="0">
                    <a:pos x="173" y="232"/>
                  </a:cxn>
                  <a:cxn ang="0">
                    <a:pos x="169" y="281"/>
                  </a:cxn>
                  <a:cxn ang="0">
                    <a:pos x="173" y="342"/>
                  </a:cxn>
                  <a:cxn ang="0">
                    <a:pos x="185" y="386"/>
                  </a:cxn>
                  <a:cxn ang="0">
                    <a:pos x="204" y="415"/>
                  </a:cxn>
                  <a:cxn ang="0">
                    <a:pos x="230" y="433"/>
                  </a:cxn>
                  <a:cxn ang="0">
                    <a:pos x="263" y="441"/>
                  </a:cxn>
                  <a:cxn ang="0">
                    <a:pos x="298" y="439"/>
                  </a:cxn>
                  <a:cxn ang="0">
                    <a:pos x="326" y="430"/>
                  </a:cxn>
                  <a:cxn ang="0">
                    <a:pos x="348" y="413"/>
                  </a:cxn>
                  <a:cxn ang="0">
                    <a:pos x="365" y="390"/>
                  </a:cxn>
                  <a:cxn ang="0">
                    <a:pos x="384" y="334"/>
                  </a:cxn>
                </a:cxnLst>
                <a:rect l="0" t="0" r="r" b="b"/>
                <a:pathLst>
                  <a:path w="533" h="569">
                    <a:moveTo>
                      <a:pt x="384" y="334"/>
                    </a:moveTo>
                    <a:lnTo>
                      <a:pt x="533" y="378"/>
                    </a:lnTo>
                    <a:lnTo>
                      <a:pt x="530" y="394"/>
                    </a:lnTo>
                    <a:lnTo>
                      <a:pt x="526" y="410"/>
                    </a:lnTo>
                    <a:lnTo>
                      <a:pt x="521" y="422"/>
                    </a:lnTo>
                    <a:lnTo>
                      <a:pt x="514" y="437"/>
                    </a:lnTo>
                    <a:lnTo>
                      <a:pt x="509" y="450"/>
                    </a:lnTo>
                    <a:lnTo>
                      <a:pt x="501" y="461"/>
                    </a:lnTo>
                    <a:lnTo>
                      <a:pt x="495" y="473"/>
                    </a:lnTo>
                    <a:lnTo>
                      <a:pt x="487" y="483"/>
                    </a:lnTo>
                    <a:lnTo>
                      <a:pt x="478" y="494"/>
                    </a:lnTo>
                    <a:lnTo>
                      <a:pt x="470" y="503"/>
                    </a:lnTo>
                    <a:lnTo>
                      <a:pt x="460" y="512"/>
                    </a:lnTo>
                    <a:lnTo>
                      <a:pt x="451" y="521"/>
                    </a:lnTo>
                    <a:lnTo>
                      <a:pt x="440" y="527"/>
                    </a:lnTo>
                    <a:lnTo>
                      <a:pt x="430" y="535"/>
                    </a:lnTo>
                    <a:lnTo>
                      <a:pt x="418" y="542"/>
                    </a:lnTo>
                    <a:lnTo>
                      <a:pt x="406" y="547"/>
                    </a:lnTo>
                    <a:lnTo>
                      <a:pt x="394" y="552"/>
                    </a:lnTo>
                    <a:lnTo>
                      <a:pt x="381" y="556"/>
                    </a:lnTo>
                    <a:lnTo>
                      <a:pt x="368" y="560"/>
                    </a:lnTo>
                    <a:lnTo>
                      <a:pt x="352" y="562"/>
                    </a:lnTo>
                    <a:lnTo>
                      <a:pt x="336" y="565"/>
                    </a:lnTo>
                    <a:lnTo>
                      <a:pt x="320" y="566"/>
                    </a:lnTo>
                    <a:lnTo>
                      <a:pt x="303" y="568"/>
                    </a:lnTo>
                    <a:lnTo>
                      <a:pt x="285" y="569"/>
                    </a:lnTo>
                    <a:lnTo>
                      <a:pt x="263" y="568"/>
                    </a:lnTo>
                    <a:lnTo>
                      <a:pt x="242" y="566"/>
                    </a:lnTo>
                    <a:lnTo>
                      <a:pt x="222" y="565"/>
                    </a:lnTo>
                    <a:lnTo>
                      <a:pt x="203" y="561"/>
                    </a:lnTo>
                    <a:lnTo>
                      <a:pt x="186" y="559"/>
                    </a:lnTo>
                    <a:lnTo>
                      <a:pt x="169" y="553"/>
                    </a:lnTo>
                    <a:lnTo>
                      <a:pt x="154" y="548"/>
                    </a:lnTo>
                    <a:lnTo>
                      <a:pt x="138" y="542"/>
                    </a:lnTo>
                    <a:lnTo>
                      <a:pt x="124" y="535"/>
                    </a:lnTo>
                    <a:lnTo>
                      <a:pt x="111" y="526"/>
                    </a:lnTo>
                    <a:lnTo>
                      <a:pt x="98" y="517"/>
                    </a:lnTo>
                    <a:lnTo>
                      <a:pt x="85" y="507"/>
                    </a:lnTo>
                    <a:lnTo>
                      <a:pt x="73" y="494"/>
                    </a:lnTo>
                    <a:lnTo>
                      <a:pt x="62" y="481"/>
                    </a:lnTo>
                    <a:lnTo>
                      <a:pt x="51" y="467"/>
                    </a:lnTo>
                    <a:lnTo>
                      <a:pt x="40" y="451"/>
                    </a:lnTo>
                    <a:lnTo>
                      <a:pt x="31" y="434"/>
                    </a:lnTo>
                    <a:lnTo>
                      <a:pt x="23" y="416"/>
                    </a:lnTo>
                    <a:lnTo>
                      <a:pt x="15" y="397"/>
                    </a:lnTo>
                    <a:lnTo>
                      <a:pt x="10" y="376"/>
                    </a:lnTo>
                    <a:lnTo>
                      <a:pt x="5" y="354"/>
                    </a:lnTo>
                    <a:lnTo>
                      <a:pt x="2" y="332"/>
                    </a:lnTo>
                    <a:lnTo>
                      <a:pt x="0" y="307"/>
                    </a:lnTo>
                    <a:lnTo>
                      <a:pt x="0" y="283"/>
                    </a:lnTo>
                    <a:lnTo>
                      <a:pt x="1" y="250"/>
                    </a:lnTo>
                    <a:lnTo>
                      <a:pt x="3" y="218"/>
                    </a:lnTo>
                    <a:lnTo>
                      <a:pt x="6" y="204"/>
                    </a:lnTo>
                    <a:lnTo>
                      <a:pt x="10" y="189"/>
                    </a:lnTo>
                    <a:lnTo>
                      <a:pt x="12" y="175"/>
                    </a:lnTo>
                    <a:lnTo>
                      <a:pt x="18" y="162"/>
                    </a:lnTo>
                    <a:lnTo>
                      <a:pt x="22" y="149"/>
                    </a:lnTo>
                    <a:lnTo>
                      <a:pt x="28" y="136"/>
                    </a:lnTo>
                    <a:lnTo>
                      <a:pt x="33" y="124"/>
                    </a:lnTo>
                    <a:lnTo>
                      <a:pt x="40" y="113"/>
                    </a:lnTo>
                    <a:lnTo>
                      <a:pt x="47" y="102"/>
                    </a:lnTo>
                    <a:lnTo>
                      <a:pt x="55" y="92"/>
                    </a:lnTo>
                    <a:lnTo>
                      <a:pt x="63" y="82"/>
                    </a:lnTo>
                    <a:lnTo>
                      <a:pt x="72" y="73"/>
                    </a:lnTo>
                    <a:lnTo>
                      <a:pt x="81" y="64"/>
                    </a:lnTo>
                    <a:lnTo>
                      <a:pt x="90" y="56"/>
                    </a:lnTo>
                    <a:lnTo>
                      <a:pt x="101" y="48"/>
                    </a:lnTo>
                    <a:lnTo>
                      <a:pt x="112" y="40"/>
                    </a:lnTo>
                    <a:lnTo>
                      <a:pt x="123" y="34"/>
                    </a:lnTo>
                    <a:lnTo>
                      <a:pt x="134" y="29"/>
                    </a:lnTo>
                    <a:lnTo>
                      <a:pt x="147" y="23"/>
                    </a:lnTo>
                    <a:lnTo>
                      <a:pt x="159" y="18"/>
                    </a:lnTo>
                    <a:lnTo>
                      <a:pt x="172" y="13"/>
                    </a:lnTo>
                    <a:lnTo>
                      <a:pt x="186" y="10"/>
                    </a:lnTo>
                    <a:lnTo>
                      <a:pt x="200" y="7"/>
                    </a:lnTo>
                    <a:lnTo>
                      <a:pt x="215" y="4"/>
                    </a:lnTo>
                    <a:lnTo>
                      <a:pt x="244" y="0"/>
                    </a:lnTo>
                    <a:lnTo>
                      <a:pt x="277" y="0"/>
                    </a:lnTo>
                    <a:lnTo>
                      <a:pt x="303" y="0"/>
                    </a:lnTo>
                    <a:lnTo>
                      <a:pt x="326" y="3"/>
                    </a:lnTo>
                    <a:lnTo>
                      <a:pt x="348" y="5"/>
                    </a:lnTo>
                    <a:lnTo>
                      <a:pt x="370" y="10"/>
                    </a:lnTo>
                    <a:lnTo>
                      <a:pt x="390" y="16"/>
                    </a:lnTo>
                    <a:lnTo>
                      <a:pt x="408" y="23"/>
                    </a:lnTo>
                    <a:lnTo>
                      <a:pt x="425" y="31"/>
                    </a:lnTo>
                    <a:lnTo>
                      <a:pt x="440" y="42"/>
                    </a:lnTo>
                    <a:lnTo>
                      <a:pt x="454" y="53"/>
                    </a:lnTo>
                    <a:lnTo>
                      <a:pt x="469" y="65"/>
                    </a:lnTo>
                    <a:lnTo>
                      <a:pt x="480" y="79"/>
                    </a:lnTo>
                    <a:lnTo>
                      <a:pt x="492" y="95"/>
                    </a:lnTo>
                    <a:lnTo>
                      <a:pt x="502" y="112"/>
                    </a:lnTo>
                    <a:lnTo>
                      <a:pt x="513" y="130"/>
                    </a:lnTo>
                    <a:lnTo>
                      <a:pt x="521" y="149"/>
                    </a:lnTo>
                    <a:lnTo>
                      <a:pt x="528" y="171"/>
                    </a:lnTo>
                    <a:lnTo>
                      <a:pt x="378" y="204"/>
                    </a:lnTo>
                    <a:lnTo>
                      <a:pt x="374" y="192"/>
                    </a:lnTo>
                    <a:lnTo>
                      <a:pt x="370" y="183"/>
                    </a:lnTo>
                    <a:lnTo>
                      <a:pt x="366" y="174"/>
                    </a:lnTo>
                    <a:lnTo>
                      <a:pt x="362" y="167"/>
                    </a:lnTo>
                    <a:lnTo>
                      <a:pt x="355" y="158"/>
                    </a:lnTo>
                    <a:lnTo>
                      <a:pt x="347" y="150"/>
                    </a:lnTo>
                    <a:lnTo>
                      <a:pt x="338" y="143"/>
                    </a:lnTo>
                    <a:lnTo>
                      <a:pt x="327" y="137"/>
                    </a:lnTo>
                    <a:lnTo>
                      <a:pt x="317" y="132"/>
                    </a:lnTo>
                    <a:lnTo>
                      <a:pt x="305" y="130"/>
                    </a:lnTo>
                    <a:lnTo>
                      <a:pt x="294" y="127"/>
                    </a:lnTo>
                    <a:lnTo>
                      <a:pt x="281" y="127"/>
                    </a:lnTo>
                    <a:lnTo>
                      <a:pt x="267" y="127"/>
                    </a:lnTo>
                    <a:lnTo>
                      <a:pt x="254" y="130"/>
                    </a:lnTo>
                    <a:lnTo>
                      <a:pt x="242" y="134"/>
                    </a:lnTo>
                    <a:lnTo>
                      <a:pt x="230" y="139"/>
                    </a:lnTo>
                    <a:lnTo>
                      <a:pt x="220" y="145"/>
                    </a:lnTo>
                    <a:lnTo>
                      <a:pt x="209" y="153"/>
                    </a:lnTo>
                    <a:lnTo>
                      <a:pt x="200" y="162"/>
                    </a:lnTo>
                    <a:lnTo>
                      <a:pt x="193" y="174"/>
                    </a:lnTo>
                    <a:lnTo>
                      <a:pt x="187" y="183"/>
                    </a:lnTo>
                    <a:lnTo>
                      <a:pt x="182" y="193"/>
                    </a:lnTo>
                    <a:lnTo>
                      <a:pt x="178" y="205"/>
                    </a:lnTo>
                    <a:lnTo>
                      <a:pt x="176" y="218"/>
                    </a:lnTo>
                    <a:lnTo>
                      <a:pt x="173" y="232"/>
                    </a:lnTo>
                    <a:lnTo>
                      <a:pt x="171" y="248"/>
                    </a:lnTo>
                    <a:lnTo>
                      <a:pt x="169" y="263"/>
                    </a:lnTo>
                    <a:lnTo>
                      <a:pt x="169" y="281"/>
                    </a:lnTo>
                    <a:lnTo>
                      <a:pt x="169" y="303"/>
                    </a:lnTo>
                    <a:lnTo>
                      <a:pt x="171" y="324"/>
                    </a:lnTo>
                    <a:lnTo>
                      <a:pt x="173" y="342"/>
                    </a:lnTo>
                    <a:lnTo>
                      <a:pt x="176" y="359"/>
                    </a:lnTo>
                    <a:lnTo>
                      <a:pt x="180" y="373"/>
                    </a:lnTo>
                    <a:lnTo>
                      <a:pt x="185" y="386"/>
                    </a:lnTo>
                    <a:lnTo>
                      <a:pt x="190" y="398"/>
                    </a:lnTo>
                    <a:lnTo>
                      <a:pt x="197" y="407"/>
                    </a:lnTo>
                    <a:lnTo>
                      <a:pt x="204" y="415"/>
                    </a:lnTo>
                    <a:lnTo>
                      <a:pt x="212" y="421"/>
                    </a:lnTo>
                    <a:lnTo>
                      <a:pt x="221" y="428"/>
                    </a:lnTo>
                    <a:lnTo>
                      <a:pt x="230" y="433"/>
                    </a:lnTo>
                    <a:lnTo>
                      <a:pt x="241" y="435"/>
                    </a:lnTo>
                    <a:lnTo>
                      <a:pt x="251" y="439"/>
                    </a:lnTo>
                    <a:lnTo>
                      <a:pt x="263" y="441"/>
                    </a:lnTo>
                    <a:lnTo>
                      <a:pt x="276" y="441"/>
                    </a:lnTo>
                    <a:lnTo>
                      <a:pt x="287" y="441"/>
                    </a:lnTo>
                    <a:lnTo>
                      <a:pt x="298" y="439"/>
                    </a:lnTo>
                    <a:lnTo>
                      <a:pt x="308" y="437"/>
                    </a:lnTo>
                    <a:lnTo>
                      <a:pt x="318" y="434"/>
                    </a:lnTo>
                    <a:lnTo>
                      <a:pt x="326" y="430"/>
                    </a:lnTo>
                    <a:lnTo>
                      <a:pt x="335" y="425"/>
                    </a:lnTo>
                    <a:lnTo>
                      <a:pt x="342" y="420"/>
                    </a:lnTo>
                    <a:lnTo>
                      <a:pt x="348" y="413"/>
                    </a:lnTo>
                    <a:lnTo>
                      <a:pt x="355" y="406"/>
                    </a:lnTo>
                    <a:lnTo>
                      <a:pt x="360" y="398"/>
                    </a:lnTo>
                    <a:lnTo>
                      <a:pt x="365" y="390"/>
                    </a:lnTo>
                    <a:lnTo>
                      <a:pt x="370" y="380"/>
                    </a:lnTo>
                    <a:lnTo>
                      <a:pt x="378" y="359"/>
                    </a:lnTo>
                    <a:lnTo>
                      <a:pt x="384" y="334"/>
                    </a:lnTo>
                    <a:close/>
                  </a:path>
                </a:pathLst>
              </a:custGeom>
              <a:solidFill>
                <a:srgbClr val="FFFFFF"/>
              </a:solidFill>
              <a:ln w="9525">
                <a:noFill/>
                <a:round/>
                <a:headEnd/>
                <a:tailEnd/>
              </a:ln>
            </p:spPr>
            <p:txBody>
              <a:bodyPr/>
              <a:lstStyle/>
              <a:p>
                <a:endParaRPr lang="en-US"/>
              </a:p>
            </p:txBody>
          </p:sp>
          <p:sp>
            <p:nvSpPr>
              <p:cNvPr id="6315" name="Freeform 171"/>
              <p:cNvSpPr>
                <a:spLocks noChangeAspect="1"/>
              </p:cNvSpPr>
              <p:nvPr/>
            </p:nvSpPr>
            <p:spPr bwMode="auto">
              <a:xfrm>
                <a:off x="571" y="2788"/>
                <a:ext cx="134" cy="142"/>
              </a:xfrm>
              <a:custGeom>
                <a:avLst/>
                <a:gdLst/>
                <a:ahLst/>
                <a:cxnLst>
                  <a:cxn ang="0">
                    <a:pos x="530" y="394"/>
                  </a:cxn>
                  <a:cxn ang="0">
                    <a:pos x="515" y="437"/>
                  </a:cxn>
                  <a:cxn ang="0">
                    <a:pos x="495" y="473"/>
                  </a:cxn>
                  <a:cxn ang="0">
                    <a:pos x="470" y="503"/>
                  </a:cxn>
                  <a:cxn ang="0">
                    <a:pos x="441" y="527"/>
                  </a:cxn>
                  <a:cxn ang="0">
                    <a:pos x="407" y="547"/>
                  </a:cxn>
                  <a:cxn ang="0">
                    <a:pos x="367" y="560"/>
                  </a:cxn>
                  <a:cxn ang="0">
                    <a:pos x="320" y="566"/>
                  </a:cxn>
                  <a:cxn ang="0">
                    <a:pos x="263" y="568"/>
                  </a:cxn>
                  <a:cxn ang="0">
                    <a:pos x="203" y="561"/>
                  </a:cxn>
                  <a:cxn ang="0">
                    <a:pos x="153" y="548"/>
                  </a:cxn>
                  <a:cxn ang="0">
                    <a:pos x="111" y="526"/>
                  </a:cxn>
                  <a:cxn ang="0">
                    <a:pos x="74" y="494"/>
                  </a:cxn>
                  <a:cxn ang="0">
                    <a:pos x="40" y="451"/>
                  </a:cxn>
                  <a:cxn ang="0">
                    <a:pos x="16" y="397"/>
                  </a:cxn>
                  <a:cxn ang="0">
                    <a:pos x="3" y="332"/>
                  </a:cxn>
                  <a:cxn ang="0">
                    <a:pos x="0" y="250"/>
                  </a:cxn>
                  <a:cxn ang="0">
                    <a:pos x="9" y="189"/>
                  </a:cxn>
                  <a:cxn ang="0">
                    <a:pos x="22" y="149"/>
                  </a:cxn>
                  <a:cxn ang="0">
                    <a:pos x="40" y="113"/>
                  </a:cxn>
                  <a:cxn ang="0">
                    <a:pos x="64" y="82"/>
                  </a:cxn>
                  <a:cxn ang="0">
                    <a:pos x="91" y="56"/>
                  </a:cxn>
                  <a:cxn ang="0">
                    <a:pos x="123" y="34"/>
                  </a:cxn>
                  <a:cxn ang="0">
                    <a:pos x="159" y="18"/>
                  </a:cxn>
                  <a:cxn ang="0">
                    <a:pos x="201" y="7"/>
                  </a:cxn>
                  <a:cxn ang="0">
                    <a:pos x="277" y="0"/>
                  </a:cxn>
                  <a:cxn ang="0">
                    <a:pos x="349" y="5"/>
                  </a:cxn>
                  <a:cxn ang="0">
                    <a:pos x="408" y="23"/>
                  </a:cxn>
                  <a:cxn ang="0">
                    <a:pos x="455" y="53"/>
                  </a:cxn>
                  <a:cxn ang="0">
                    <a:pos x="492" y="95"/>
                  </a:cxn>
                  <a:cxn ang="0">
                    <a:pos x="521" y="149"/>
                  </a:cxn>
                  <a:cxn ang="0">
                    <a:pos x="375" y="192"/>
                  </a:cxn>
                  <a:cxn ang="0">
                    <a:pos x="363" y="167"/>
                  </a:cxn>
                  <a:cxn ang="0">
                    <a:pos x="337" y="143"/>
                  </a:cxn>
                  <a:cxn ang="0">
                    <a:pos x="306" y="130"/>
                  </a:cxn>
                  <a:cxn ang="0">
                    <a:pos x="267" y="127"/>
                  </a:cxn>
                  <a:cxn ang="0">
                    <a:pos x="231" y="139"/>
                  </a:cxn>
                  <a:cxn ang="0">
                    <a:pos x="201" y="162"/>
                  </a:cxn>
                  <a:cxn ang="0">
                    <a:pos x="183" y="193"/>
                  </a:cxn>
                  <a:cxn ang="0">
                    <a:pos x="172" y="232"/>
                  </a:cxn>
                  <a:cxn ang="0">
                    <a:pos x="170" y="281"/>
                  </a:cxn>
                  <a:cxn ang="0">
                    <a:pos x="174" y="342"/>
                  </a:cxn>
                  <a:cxn ang="0">
                    <a:pos x="185" y="386"/>
                  </a:cxn>
                  <a:cxn ang="0">
                    <a:pos x="205" y="415"/>
                  </a:cxn>
                  <a:cxn ang="0">
                    <a:pos x="231" y="433"/>
                  </a:cxn>
                  <a:cxn ang="0">
                    <a:pos x="263" y="441"/>
                  </a:cxn>
                  <a:cxn ang="0">
                    <a:pos x="298" y="439"/>
                  </a:cxn>
                  <a:cxn ang="0">
                    <a:pos x="327" y="430"/>
                  </a:cxn>
                  <a:cxn ang="0">
                    <a:pos x="349" y="413"/>
                  </a:cxn>
                  <a:cxn ang="0">
                    <a:pos x="365" y="390"/>
                  </a:cxn>
                  <a:cxn ang="0">
                    <a:pos x="385" y="334"/>
                  </a:cxn>
                </a:cxnLst>
                <a:rect l="0" t="0" r="r" b="b"/>
                <a:pathLst>
                  <a:path w="534" h="569">
                    <a:moveTo>
                      <a:pt x="385" y="334"/>
                    </a:moveTo>
                    <a:lnTo>
                      <a:pt x="534" y="378"/>
                    </a:lnTo>
                    <a:lnTo>
                      <a:pt x="530" y="394"/>
                    </a:lnTo>
                    <a:lnTo>
                      <a:pt x="526" y="410"/>
                    </a:lnTo>
                    <a:lnTo>
                      <a:pt x="521" y="422"/>
                    </a:lnTo>
                    <a:lnTo>
                      <a:pt x="515" y="437"/>
                    </a:lnTo>
                    <a:lnTo>
                      <a:pt x="509" y="450"/>
                    </a:lnTo>
                    <a:lnTo>
                      <a:pt x="502" y="461"/>
                    </a:lnTo>
                    <a:lnTo>
                      <a:pt x="495" y="473"/>
                    </a:lnTo>
                    <a:lnTo>
                      <a:pt x="487" y="483"/>
                    </a:lnTo>
                    <a:lnTo>
                      <a:pt x="478" y="494"/>
                    </a:lnTo>
                    <a:lnTo>
                      <a:pt x="470" y="503"/>
                    </a:lnTo>
                    <a:lnTo>
                      <a:pt x="460" y="512"/>
                    </a:lnTo>
                    <a:lnTo>
                      <a:pt x="451" y="521"/>
                    </a:lnTo>
                    <a:lnTo>
                      <a:pt x="441" y="527"/>
                    </a:lnTo>
                    <a:lnTo>
                      <a:pt x="430" y="535"/>
                    </a:lnTo>
                    <a:lnTo>
                      <a:pt x="419" y="542"/>
                    </a:lnTo>
                    <a:lnTo>
                      <a:pt x="407" y="547"/>
                    </a:lnTo>
                    <a:lnTo>
                      <a:pt x="394" y="552"/>
                    </a:lnTo>
                    <a:lnTo>
                      <a:pt x="381" y="556"/>
                    </a:lnTo>
                    <a:lnTo>
                      <a:pt x="367" y="560"/>
                    </a:lnTo>
                    <a:lnTo>
                      <a:pt x="353" y="562"/>
                    </a:lnTo>
                    <a:lnTo>
                      <a:pt x="337" y="565"/>
                    </a:lnTo>
                    <a:lnTo>
                      <a:pt x="320" y="566"/>
                    </a:lnTo>
                    <a:lnTo>
                      <a:pt x="303" y="568"/>
                    </a:lnTo>
                    <a:lnTo>
                      <a:pt x="285" y="569"/>
                    </a:lnTo>
                    <a:lnTo>
                      <a:pt x="263" y="568"/>
                    </a:lnTo>
                    <a:lnTo>
                      <a:pt x="242" y="566"/>
                    </a:lnTo>
                    <a:lnTo>
                      <a:pt x="223" y="565"/>
                    </a:lnTo>
                    <a:lnTo>
                      <a:pt x="203" y="561"/>
                    </a:lnTo>
                    <a:lnTo>
                      <a:pt x="187" y="559"/>
                    </a:lnTo>
                    <a:lnTo>
                      <a:pt x="170" y="553"/>
                    </a:lnTo>
                    <a:lnTo>
                      <a:pt x="153" y="548"/>
                    </a:lnTo>
                    <a:lnTo>
                      <a:pt x="139" y="542"/>
                    </a:lnTo>
                    <a:lnTo>
                      <a:pt x="124" y="535"/>
                    </a:lnTo>
                    <a:lnTo>
                      <a:pt x="111" y="526"/>
                    </a:lnTo>
                    <a:lnTo>
                      <a:pt x="98" y="517"/>
                    </a:lnTo>
                    <a:lnTo>
                      <a:pt x="86" y="507"/>
                    </a:lnTo>
                    <a:lnTo>
                      <a:pt x="74" y="494"/>
                    </a:lnTo>
                    <a:lnTo>
                      <a:pt x="62" y="481"/>
                    </a:lnTo>
                    <a:lnTo>
                      <a:pt x="52" y="467"/>
                    </a:lnTo>
                    <a:lnTo>
                      <a:pt x="40" y="451"/>
                    </a:lnTo>
                    <a:lnTo>
                      <a:pt x="31" y="434"/>
                    </a:lnTo>
                    <a:lnTo>
                      <a:pt x="22" y="416"/>
                    </a:lnTo>
                    <a:lnTo>
                      <a:pt x="16" y="397"/>
                    </a:lnTo>
                    <a:lnTo>
                      <a:pt x="10" y="376"/>
                    </a:lnTo>
                    <a:lnTo>
                      <a:pt x="5" y="354"/>
                    </a:lnTo>
                    <a:lnTo>
                      <a:pt x="3" y="332"/>
                    </a:lnTo>
                    <a:lnTo>
                      <a:pt x="0" y="307"/>
                    </a:lnTo>
                    <a:lnTo>
                      <a:pt x="0" y="283"/>
                    </a:lnTo>
                    <a:lnTo>
                      <a:pt x="0" y="250"/>
                    </a:lnTo>
                    <a:lnTo>
                      <a:pt x="4" y="218"/>
                    </a:lnTo>
                    <a:lnTo>
                      <a:pt x="6" y="204"/>
                    </a:lnTo>
                    <a:lnTo>
                      <a:pt x="9" y="189"/>
                    </a:lnTo>
                    <a:lnTo>
                      <a:pt x="13" y="175"/>
                    </a:lnTo>
                    <a:lnTo>
                      <a:pt x="18" y="162"/>
                    </a:lnTo>
                    <a:lnTo>
                      <a:pt x="22" y="149"/>
                    </a:lnTo>
                    <a:lnTo>
                      <a:pt x="27" y="136"/>
                    </a:lnTo>
                    <a:lnTo>
                      <a:pt x="34" y="124"/>
                    </a:lnTo>
                    <a:lnTo>
                      <a:pt x="40" y="113"/>
                    </a:lnTo>
                    <a:lnTo>
                      <a:pt x="48" y="102"/>
                    </a:lnTo>
                    <a:lnTo>
                      <a:pt x="54" y="92"/>
                    </a:lnTo>
                    <a:lnTo>
                      <a:pt x="64" y="82"/>
                    </a:lnTo>
                    <a:lnTo>
                      <a:pt x="73" y="73"/>
                    </a:lnTo>
                    <a:lnTo>
                      <a:pt x="82" y="64"/>
                    </a:lnTo>
                    <a:lnTo>
                      <a:pt x="91" y="56"/>
                    </a:lnTo>
                    <a:lnTo>
                      <a:pt x="101" y="48"/>
                    </a:lnTo>
                    <a:lnTo>
                      <a:pt x="111" y="40"/>
                    </a:lnTo>
                    <a:lnTo>
                      <a:pt x="123" y="34"/>
                    </a:lnTo>
                    <a:lnTo>
                      <a:pt x="135" y="29"/>
                    </a:lnTo>
                    <a:lnTo>
                      <a:pt x="146" y="23"/>
                    </a:lnTo>
                    <a:lnTo>
                      <a:pt x="159" y="18"/>
                    </a:lnTo>
                    <a:lnTo>
                      <a:pt x="172" y="13"/>
                    </a:lnTo>
                    <a:lnTo>
                      <a:pt x="187" y="10"/>
                    </a:lnTo>
                    <a:lnTo>
                      <a:pt x="201" y="7"/>
                    </a:lnTo>
                    <a:lnTo>
                      <a:pt x="215" y="4"/>
                    </a:lnTo>
                    <a:lnTo>
                      <a:pt x="245" y="0"/>
                    </a:lnTo>
                    <a:lnTo>
                      <a:pt x="277" y="0"/>
                    </a:lnTo>
                    <a:lnTo>
                      <a:pt x="302" y="0"/>
                    </a:lnTo>
                    <a:lnTo>
                      <a:pt x="327" y="3"/>
                    </a:lnTo>
                    <a:lnTo>
                      <a:pt x="349" y="5"/>
                    </a:lnTo>
                    <a:lnTo>
                      <a:pt x="371" y="10"/>
                    </a:lnTo>
                    <a:lnTo>
                      <a:pt x="390" y="16"/>
                    </a:lnTo>
                    <a:lnTo>
                      <a:pt x="408" y="23"/>
                    </a:lnTo>
                    <a:lnTo>
                      <a:pt x="425" y="31"/>
                    </a:lnTo>
                    <a:lnTo>
                      <a:pt x="441" y="42"/>
                    </a:lnTo>
                    <a:lnTo>
                      <a:pt x="455" y="53"/>
                    </a:lnTo>
                    <a:lnTo>
                      <a:pt x="468" y="65"/>
                    </a:lnTo>
                    <a:lnTo>
                      <a:pt x="481" y="79"/>
                    </a:lnTo>
                    <a:lnTo>
                      <a:pt x="492" y="95"/>
                    </a:lnTo>
                    <a:lnTo>
                      <a:pt x="503" y="112"/>
                    </a:lnTo>
                    <a:lnTo>
                      <a:pt x="513" y="130"/>
                    </a:lnTo>
                    <a:lnTo>
                      <a:pt x="521" y="149"/>
                    </a:lnTo>
                    <a:lnTo>
                      <a:pt x="529" y="171"/>
                    </a:lnTo>
                    <a:lnTo>
                      <a:pt x="378" y="204"/>
                    </a:lnTo>
                    <a:lnTo>
                      <a:pt x="375" y="192"/>
                    </a:lnTo>
                    <a:lnTo>
                      <a:pt x="371" y="183"/>
                    </a:lnTo>
                    <a:lnTo>
                      <a:pt x="367" y="174"/>
                    </a:lnTo>
                    <a:lnTo>
                      <a:pt x="363" y="167"/>
                    </a:lnTo>
                    <a:lnTo>
                      <a:pt x="355" y="158"/>
                    </a:lnTo>
                    <a:lnTo>
                      <a:pt x="346" y="150"/>
                    </a:lnTo>
                    <a:lnTo>
                      <a:pt x="337" y="143"/>
                    </a:lnTo>
                    <a:lnTo>
                      <a:pt x="328" y="137"/>
                    </a:lnTo>
                    <a:lnTo>
                      <a:pt x="318" y="132"/>
                    </a:lnTo>
                    <a:lnTo>
                      <a:pt x="306" y="130"/>
                    </a:lnTo>
                    <a:lnTo>
                      <a:pt x="294" y="127"/>
                    </a:lnTo>
                    <a:lnTo>
                      <a:pt x="281" y="127"/>
                    </a:lnTo>
                    <a:lnTo>
                      <a:pt x="267" y="127"/>
                    </a:lnTo>
                    <a:lnTo>
                      <a:pt x="254" y="130"/>
                    </a:lnTo>
                    <a:lnTo>
                      <a:pt x="242" y="134"/>
                    </a:lnTo>
                    <a:lnTo>
                      <a:pt x="231" y="139"/>
                    </a:lnTo>
                    <a:lnTo>
                      <a:pt x="220" y="145"/>
                    </a:lnTo>
                    <a:lnTo>
                      <a:pt x="210" y="153"/>
                    </a:lnTo>
                    <a:lnTo>
                      <a:pt x="201" y="162"/>
                    </a:lnTo>
                    <a:lnTo>
                      <a:pt x="193" y="174"/>
                    </a:lnTo>
                    <a:lnTo>
                      <a:pt x="188" y="183"/>
                    </a:lnTo>
                    <a:lnTo>
                      <a:pt x="183" y="193"/>
                    </a:lnTo>
                    <a:lnTo>
                      <a:pt x="179" y="205"/>
                    </a:lnTo>
                    <a:lnTo>
                      <a:pt x="175" y="218"/>
                    </a:lnTo>
                    <a:lnTo>
                      <a:pt x="172" y="232"/>
                    </a:lnTo>
                    <a:lnTo>
                      <a:pt x="171" y="248"/>
                    </a:lnTo>
                    <a:lnTo>
                      <a:pt x="170" y="263"/>
                    </a:lnTo>
                    <a:lnTo>
                      <a:pt x="170" y="281"/>
                    </a:lnTo>
                    <a:lnTo>
                      <a:pt x="170" y="303"/>
                    </a:lnTo>
                    <a:lnTo>
                      <a:pt x="171" y="324"/>
                    </a:lnTo>
                    <a:lnTo>
                      <a:pt x="174" y="342"/>
                    </a:lnTo>
                    <a:lnTo>
                      <a:pt x="176" y="359"/>
                    </a:lnTo>
                    <a:lnTo>
                      <a:pt x="180" y="373"/>
                    </a:lnTo>
                    <a:lnTo>
                      <a:pt x="185" y="386"/>
                    </a:lnTo>
                    <a:lnTo>
                      <a:pt x="191" y="398"/>
                    </a:lnTo>
                    <a:lnTo>
                      <a:pt x="197" y="407"/>
                    </a:lnTo>
                    <a:lnTo>
                      <a:pt x="205" y="415"/>
                    </a:lnTo>
                    <a:lnTo>
                      <a:pt x="213" y="421"/>
                    </a:lnTo>
                    <a:lnTo>
                      <a:pt x="222" y="428"/>
                    </a:lnTo>
                    <a:lnTo>
                      <a:pt x="231" y="433"/>
                    </a:lnTo>
                    <a:lnTo>
                      <a:pt x="241" y="435"/>
                    </a:lnTo>
                    <a:lnTo>
                      <a:pt x="251" y="439"/>
                    </a:lnTo>
                    <a:lnTo>
                      <a:pt x="263" y="441"/>
                    </a:lnTo>
                    <a:lnTo>
                      <a:pt x="276" y="441"/>
                    </a:lnTo>
                    <a:lnTo>
                      <a:pt x="288" y="441"/>
                    </a:lnTo>
                    <a:lnTo>
                      <a:pt x="298" y="439"/>
                    </a:lnTo>
                    <a:lnTo>
                      <a:pt x="308" y="437"/>
                    </a:lnTo>
                    <a:lnTo>
                      <a:pt x="319" y="434"/>
                    </a:lnTo>
                    <a:lnTo>
                      <a:pt x="327" y="430"/>
                    </a:lnTo>
                    <a:lnTo>
                      <a:pt x="336" y="425"/>
                    </a:lnTo>
                    <a:lnTo>
                      <a:pt x="342" y="420"/>
                    </a:lnTo>
                    <a:lnTo>
                      <a:pt x="349" y="413"/>
                    </a:lnTo>
                    <a:lnTo>
                      <a:pt x="355" y="406"/>
                    </a:lnTo>
                    <a:lnTo>
                      <a:pt x="360" y="398"/>
                    </a:lnTo>
                    <a:lnTo>
                      <a:pt x="365" y="390"/>
                    </a:lnTo>
                    <a:lnTo>
                      <a:pt x="371" y="380"/>
                    </a:lnTo>
                    <a:lnTo>
                      <a:pt x="378" y="359"/>
                    </a:lnTo>
                    <a:lnTo>
                      <a:pt x="385" y="334"/>
                    </a:lnTo>
                    <a:close/>
                  </a:path>
                </a:pathLst>
              </a:custGeom>
              <a:solidFill>
                <a:srgbClr val="FFFFFF"/>
              </a:solidFill>
              <a:ln w="9525">
                <a:noFill/>
                <a:round/>
                <a:headEnd/>
                <a:tailEnd/>
              </a:ln>
            </p:spPr>
            <p:txBody>
              <a:bodyPr/>
              <a:lstStyle/>
              <a:p>
                <a:endParaRPr lang="en-US"/>
              </a:p>
            </p:txBody>
          </p:sp>
          <p:sp>
            <p:nvSpPr>
              <p:cNvPr id="6316" name="Freeform 172"/>
              <p:cNvSpPr>
                <a:spLocks noChangeAspect="1"/>
              </p:cNvSpPr>
              <p:nvPr/>
            </p:nvSpPr>
            <p:spPr bwMode="auto">
              <a:xfrm>
                <a:off x="725" y="2790"/>
                <a:ext cx="116" cy="137"/>
              </a:xfrm>
              <a:custGeom>
                <a:avLst/>
                <a:gdLst/>
                <a:ahLst/>
                <a:cxnLst>
                  <a:cxn ang="0">
                    <a:pos x="0" y="0"/>
                  </a:cxn>
                  <a:cxn ang="0">
                    <a:pos x="455" y="0"/>
                  </a:cxn>
                  <a:cxn ang="0">
                    <a:pos x="455" y="117"/>
                  </a:cxn>
                  <a:cxn ang="0">
                    <a:pos x="170" y="117"/>
                  </a:cxn>
                  <a:cxn ang="0">
                    <a:pos x="170" y="205"/>
                  </a:cxn>
                  <a:cxn ang="0">
                    <a:pos x="434" y="205"/>
                  </a:cxn>
                  <a:cxn ang="0">
                    <a:pos x="434" y="316"/>
                  </a:cxn>
                  <a:cxn ang="0">
                    <a:pos x="170" y="316"/>
                  </a:cxn>
                  <a:cxn ang="0">
                    <a:pos x="170" y="425"/>
                  </a:cxn>
                  <a:cxn ang="0">
                    <a:pos x="463" y="425"/>
                  </a:cxn>
                  <a:cxn ang="0">
                    <a:pos x="463" y="550"/>
                  </a:cxn>
                  <a:cxn ang="0">
                    <a:pos x="0" y="550"/>
                  </a:cxn>
                  <a:cxn ang="0">
                    <a:pos x="0" y="0"/>
                  </a:cxn>
                </a:cxnLst>
                <a:rect l="0" t="0" r="r" b="b"/>
                <a:pathLst>
                  <a:path w="463" h="550">
                    <a:moveTo>
                      <a:pt x="0" y="0"/>
                    </a:moveTo>
                    <a:lnTo>
                      <a:pt x="455" y="0"/>
                    </a:lnTo>
                    <a:lnTo>
                      <a:pt x="455" y="117"/>
                    </a:lnTo>
                    <a:lnTo>
                      <a:pt x="170" y="117"/>
                    </a:lnTo>
                    <a:lnTo>
                      <a:pt x="170" y="205"/>
                    </a:lnTo>
                    <a:lnTo>
                      <a:pt x="434" y="205"/>
                    </a:lnTo>
                    <a:lnTo>
                      <a:pt x="434" y="316"/>
                    </a:lnTo>
                    <a:lnTo>
                      <a:pt x="170" y="316"/>
                    </a:lnTo>
                    <a:lnTo>
                      <a:pt x="170" y="425"/>
                    </a:lnTo>
                    <a:lnTo>
                      <a:pt x="463" y="425"/>
                    </a:lnTo>
                    <a:lnTo>
                      <a:pt x="463" y="550"/>
                    </a:lnTo>
                    <a:lnTo>
                      <a:pt x="0" y="550"/>
                    </a:lnTo>
                    <a:lnTo>
                      <a:pt x="0" y="0"/>
                    </a:lnTo>
                    <a:close/>
                  </a:path>
                </a:pathLst>
              </a:custGeom>
              <a:solidFill>
                <a:srgbClr val="FFFFFF"/>
              </a:solidFill>
              <a:ln w="9525">
                <a:noFill/>
                <a:round/>
                <a:headEnd/>
                <a:tailEnd/>
              </a:ln>
            </p:spPr>
            <p:txBody>
              <a:bodyPr/>
              <a:lstStyle/>
              <a:p>
                <a:endParaRPr lang="en-US"/>
              </a:p>
            </p:txBody>
          </p:sp>
          <p:sp>
            <p:nvSpPr>
              <p:cNvPr id="6317" name="Freeform 173"/>
              <p:cNvSpPr>
                <a:spLocks noChangeAspect="1"/>
              </p:cNvSpPr>
              <p:nvPr/>
            </p:nvSpPr>
            <p:spPr bwMode="auto">
              <a:xfrm>
                <a:off x="857" y="2788"/>
                <a:ext cx="124" cy="142"/>
              </a:xfrm>
              <a:custGeom>
                <a:avLst/>
                <a:gdLst/>
                <a:ahLst/>
                <a:cxnLst>
                  <a:cxn ang="0">
                    <a:pos x="164" y="385"/>
                  </a:cxn>
                  <a:cxn ang="0">
                    <a:pos x="183" y="426"/>
                  </a:cxn>
                  <a:cxn ang="0">
                    <a:pos x="206" y="447"/>
                  </a:cxn>
                  <a:cxn ang="0">
                    <a:pos x="234" y="457"/>
                  </a:cxn>
                  <a:cxn ang="0">
                    <a:pos x="275" y="459"/>
                  </a:cxn>
                  <a:cxn ang="0">
                    <a:pos x="303" y="450"/>
                  </a:cxn>
                  <a:cxn ang="0">
                    <a:pos x="323" y="434"/>
                  </a:cxn>
                  <a:cxn ang="0">
                    <a:pos x="333" y="403"/>
                  </a:cxn>
                  <a:cxn ang="0">
                    <a:pos x="323" y="373"/>
                  </a:cxn>
                  <a:cxn ang="0">
                    <a:pos x="302" y="356"/>
                  </a:cxn>
                  <a:cxn ang="0">
                    <a:pos x="259" y="341"/>
                  </a:cxn>
                  <a:cxn ang="0">
                    <a:pos x="176" y="320"/>
                  </a:cxn>
                  <a:cxn ang="0">
                    <a:pos x="113" y="296"/>
                  </a:cxn>
                  <a:cxn ang="0">
                    <a:pos x="69" y="267"/>
                  </a:cxn>
                  <a:cxn ang="0">
                    <a:pos x="39" y="232"/>
                  </a:cxn>
                  <a:cxn ang="0">
                    <a:pos x="23" y="192"/>
                  </a:cxn>
                  <a:cxn ang="0">
                    <a:pos x="21" y="150"/>
                  </a:cxn>
                  <a:cxn ang="0">
                    <a:pos x="27" y="119"/>
                  </a:cxn>
                  <a:cxn ang="0">
                    <a:pos x="39" y="89"/>
                  </a:cxn>
                  <a:cxn ang="0">
                    <a:pos x="58" y="62"/>
                  </a:cxn>
                  <a:cxn ang="0">
                    <a:pos x="85" y="39"/>
                  </a:cxn>
                  <a:cxn ang="0">
                    <a:pos x="119" y="21"/>
                  </a:cxn>
                  <a:cxn ang="0">
                    <a:pos x="161" y="8"/>
                  </a:cxn>
                  <a:cxn ang="0">
                    <a:pos x="214" y="1"/>
                  </a:cxn>
                  <a:cxn ang="0">
                    <a:pos x="280" y="0"/>
                  </a:cxn>
                  <a:cxn ang="0">
                    <a:pos x="347" y="9"/>
                  </a:cxn>
                  <a:cxn ang="0">
                    <a:pos x="400" y="30"/>
                  </a:cxn>
                  <a:cxn ang="0">
                    <a:pos x="439" y="61"/>
                  </a:cxn>
                  <a:cxn ang="0">
                    <a:pos x="466" y="106"/>
                  </a:cxn>
                  <a:cxn ang="0">
                    <a:pos x="481" y="163"/>
                  </a:cxn>
                  <a:cxn ang="0">
                    <a:pos x="311" y="140"/>
                  </a:cxn>
                  <a:cxn ang="0">
                    <a:pos x="298" y="123"/>
                  </a:cxn>
                  <a:cxn ang="0">
                    <a:pos x="282" y="112"/>
                  </a:cxn>
                  <a:cxn ang="0">
                    <a:pos x="254" y="102"/>
                  </a:cxn>
                  <a:cxn ang="0">
                    <a:pos x="211" y="105"/>
                  </a:cxn>
                  <a:cxn ang="0">
                    <a:pos x="186" y="121"/>
                  </a:cxn>
                  <a:cxn ang="0">
                    <a:pos x="177" y="145"/>
                  </a:cxn>
                  <a:cxn ang="0">
                    <a:pos x="184" y="163"/>
                  </a:cxn>
                  <a:cxn ang="0">
                    <a:pos x="210" y="179"/>
                  </a:cxn>
                  <a:cxn ang="0">
                    <a:pos x="299" y="201"/>
                  </a:cxn>
                  <a:cxn ang="0">
                    <a:pos x="378" y="226"/>
                  </a:cxn>
                  <a:cxn ang="0">
                    <a:pos x="418" y="244"/>
                  </a:cxn>
                  <a:cxn ang="0">
                    <a:pos x="448" y="264"/>
                  </a:cxn>
                  <a:cxn ang="0">
                    <a:pos x="470" y="289"/>
                  </a:cxn>
                  <a:cxn ang="0">
                    <a:pos x="486" y="318"/>
                  </a:cxn>
                  <a:cxn ang="0">
                    <a:pos x="495" y="347"/>
                  </a:cxn>
                  <a:cxn ang="0">
                    <a:pos x="499" y="380"/>
                  </a:cxn>
                  <a:cxn ang="0">
                    <a:pos x="495" y="419"/>
                  </a:cxn>
                  <a:cxn ang="0">
                    <a:pos x="482" y="455"/>
                  </a:cxn>
                  <a:cxn ang="0">
                    <a:pos x="461" y="489"/>
                  </a:cxn>
                  <a:cxn ang="0">
                    <a:pos x="434" y="516"/>
                  </a:cxn>
                  <a:cxn ang="0">
                    <a:pos x="400" y="539"/>
                  </a:cxn>
                  <a:cxn ang="0">
                    <a:pos x="360" y="555"/>
                  </a:cxn>
                  <a:cxn ang="0">
                    <a:pos x="311" y="565"/>
                  </a:cxn>
                  <a:cxn ang="0">
                    <a:pos x="255" y="568"/>
                  </a:cxn>
                  <a:cxn ang="0">
                    <a:pos x="162" y="560"/>
                  </a:cxn>
                  <a:cxn ang="0">
                    <a:pos x="93" y="538"/>
                  </a:cxn>
                  <a:cxn ang="0">
                    <a:pos x="69" y="521"/>
                  </a:cxn>
                  <a:cxn ang="0">
                    <a:pos x="37" y="485"/>
                  </a:cxn>
                  <a:cxn ang="0">
                    <a:pos x="11" y="435"/>
                  </a:cxn>
                  <a:cxn ang="0">
                    <a:pos x="0" y="377"/>
                  </a:cxn>
                </a:cxnLst>
                <a:rect l="0" t="0" r="r" b="b"/>
                <a:pathLst>
                  <a:path w="499" h="568">
                    <a:moveTo>
                      <a:pt x="0" y="377"/>
                    </a:moveTo>
                    <a:lnTo>
                      <a:pt x="162" y="367"/>
                    </a:lnTo>
                    <a:lnTo>
                      <a:pt x="164" y="385"/>
                    </a:lnTo>
                    <a:lnTo>
                      <a:pt x="170" y="402"/>
                    </a:lnTo>
                    <a:lnTo>
                      <a:pt x="175" y="415"/>
                    </a:lnTo>
                    <a:lnTo>
                      <a:pt x="183" y="426"/>
                    </a:lnTo>
                    <a:lnTo>
                      <a:pt x="189" y="434"/>
                    </a:lnTo>
                    <a:lnTo>
                      <a:pt x="197" y="441"/>
                    </a:lnTo>
                    <a:lnTo>
                      <a:pt x="206" y="447"/>
                    </a:lnTo>
                    <a:lnTo>
                      <a:pt x="215" y="451"/>
                    </a:lnTo>
                    <a:lnTo>
                      <a:pt x="224" y="455"/>
                    </a:lnTo>
                    <a:lnTo>
                      <a:pt x="234" y="457"/>
                    </a:lnTo>
                    <a:lnTo>
                      <a:pt x="246" y="459"/>
                    </a:lnTo>
                    <a:lnTo>
                      <a:pt x="258" y="460"/>
                    </a:lnTo>
                    <a:lnTo>
                      <a:pt x="275" y="459"/>
                    </a:lnTo>
                    <a:lnTo>
                      <a:pt x="290" y="456"/>
                    </a:lnTo>
                    <a:lnTo>
                      <a:pt x="297" y="454"/>
                    </a:lnTo>
                    <a:lnTo>
                      <a:pt x="303" y="450"/>
                    </a:lnTo>
                    <a:lnTo>
                      <a:pt x="308" y="447"/>
                    </a:lnTo>
                    <a:lnTo>
                      <a:pt x="313" y="443"/>
                    </a:lnTo>
                    <a:lnTo>
                      <a:pt x="323" y="434"/>
                    </a:lnTo>
                    <a:lnTo>
                      <a:pt x="329" y="425"/>
                    </a:lnTo>
                    <a:lnTo>
                      <a:pt x="332" y="415"/>
                    </a:lnTo>
                    <a:lnTo>
                      <a:pt x="333" y="403"/>
                    </a:lnTo>
                    <a:lnTo>
                      <a:pt x="333" y="393"/>
                    </a:lnTo>
                    <a:lnTo>
                      <a:pt x="329" y="384"/>
                    </a:lnTo>
                    <a:lnTo>
                      <a:pt x="323" y="373"/>
                    </a:lnTo>
                    <a:lnTo>
                      <a:pt x="315" y="365"/>
                    </a:lnTo>
                    <a:lnTo>
                      <a:pt x="310" y="360"/>
                    </a:lnTo>
                    <a:lnTo>
                      <a:pt x="302" y="356"/>
                    </a:lnTo>
                    <a:lnTo>
                      <a:pt x="294" y="353"/>
                    </a:lnTo>
                    <a:lnTo>
                      <a:pt x="284" y="349"/>
                    </a:lnTo>
                    <a:lnTo>
                      <a:pt x="259" y="341"/>
                    </a:lnTo>
                    <a:lnTo>
                      <a:pt x="228" y="333"/>
                    </a:lnTo>
                    <a:lnTo>
                      <a:pt x="201" y="327"/>
                    </a:lnTo>
                    <a:lnTo>
                      <a:pt x="176" y="320"/>
                    </a:lnTo>
                    <a:lnTo>
                      <a:pt x="153" y="312"/>
                    </a:lnTo>
                    <a:lnTo>
                      <a:pt x="132" y="305"/>
                    </a:lnTo>
                    <a:lnTo>
                      <a:pt x="113" y="296"/>
                    </a:lnTo>
                    <a:lnTo>
                      <a:pt x="96" y="286"/>
                    </a:lnTo>
                    <a:lnTo>
                      <a:pt x="81" y="276"/>
                    </a:lnTo>
                    <a:lnTo>
                      <a:pt x="69" y="267"/>
                    </a:lnTo>
                    <a:lnTo>
                      <a:pt x="57" y="255"/>
                    </a:lnTo>
                    <a:lnTo>
                      <a:pt x="48" y="244"/>
                    </a:lnTo>
                    <a:lnTo>
                      <a:pt x="39" y="232"/>
                    </a:lnTo>
                    <a:lnTo>
                      <a:pt x="32" y="219"/>
                    </a:lnTo>
                    <a:lnTo>
                      <a:pt x="27" y="206"/>
                    </a:lnTo>
                    <a:lnTo>
                      <a:pt x="23" y="192"/>
                    </a:lnTo>
                    <a:lnTo>
                      <a:pt x="21" y="176"/>
                    </a:lnTo>
                    <a:lnTo>
                      <a:pt x="21" y="161"/>
                    </a:lnTo>
                    <a:lnTo>
                      <a:pt x="21" y="150"/>
                    </a:lnTo>
                    <a:lnTo>
                      <a:pt x="22" y="140"/>
                    </a:lnTo>
                    <a:lnTo>
                      <a:pt x="24" y="130"/>
                    </a:lnTo>
                    <a:lnTo>
                      <a:pt x="27" y="119"/>
                    </a:lnTo>
                    <a:lnTo>
                      <a:pt x="30" y="109"/>
                    </a:lnTo>
                    <a:lnTo>
                      <a:pt x="35" y="100"/>
                    </a:lnTo>
                    <a:lnTo>
                      <a:pt x="39" y="89"/>
                    </a:lnTo>
                    <a:lnTo>
                      <a:pt x="45" y="80"/>
                    </a:lnTo>
                    <a:lnTo>
                      <a:pt x="52" y="71"/>
                    </a:lnTo>
                    <a:lnTo>
                      <a:pt x="58" y="62"/>
                    </a:lnTo>
                    <a:lnTo>
                      <a:pt x="67" y="54"/>
                    </a:lnTo>
                    <a:lnTo>
                      <a:pt x="76" y="47"/>
                    </a:lnTo>
                    <a:lnTo>
                      <a:pt x="85" y="39"/>
                    </a:lnTo>
                    <a:lnTo>
                      <a:pt x="96" y="32"/>
                    </a:lnTo>
                    <a:lnTo>
                      <a:pt x="107" y="27"/>
                    </a:lnTo>
                    <a:lnTo>
                      <a:pt x="119" y="21"/>
                    </a:lnTo>
                    <a:lnTo>
                      <a:pt x="132" y="16"/>
                    </a:lnTo>
                    <a:lnTo>
                      <a:pt x="146" y="12"/>
                    </a:lnTo>
                    <a:lnTo>
                      <a:pt x="161" y="8"/>
                    </a:lnTo>
                    <a:lnTo>
                      <a:pt x="177" y="5"/>
                    </a:lnTo>
                    <a:lnTo>
                      <a:pt x="194" y="3"/>
                    </a:lnTo>
                    <a:lnTo>
                      <a:pt x="214" y="1"/>
                    </a:lnTo>
                    <a:lnTo>
                      <a:pt x="233" y="0"/>
                    </a:lnTo>
                    <a:lnTo>
                      <a:pt x="254" y="0"/>
                    </a:lnTo>
                    <a:lnTo>
                      <a:pt x="280" y="0"/>
                    </a:lnTo>
                    <a:lnTo>
                      <a:pt x="303" y="1"/>
                    </a:lnTo>
                    <a:lnTo>
                      <a:pt x="326" y="5"/>
                    </a:lnTo>
                    <a:lnTo>
                      <a:pt x="347" y="9"/>
                    </a:lnTo>
                    <a:lnTo>
                      <a:pt x="367" y="14"/>
                    </a:lnTo>
                    <a:lnTo>
                      <a:pt x="383" y="22"/>
                    </a:lnTo>
                    <a:lnTo>
                      <a:pt x="400" y="30"/>
                    </a:lnTo>
                    <a:lnTo>
                      <a:pt x="415" y="39"/>
                    </a:lnTo>
                    <a:lnTo>
                      <a:pt x="428" y="49"/>
                    </a:lnTo>
                    <a:lnTo>
                      <a:pt x="439" y="61"/>
                    </a:lnTo>
                    <a:lnTo>
                      <a:pt x="450" y="75"/>
                    </a:lnTo>
                    <a:lnTo>
                      <a:pt x="459" y="89"/>
                    </a:lnTo>
                    <a:lnTo>
                      <a:pt x="466" y="106"/>
                    </a:lnTo>
                    <a:lnTo>
                      <a:pt x="473" y="123"/>
                    </a:lnTo>
                    <a:lnTo>
                      <a:pt x="477" y="143"/>
                    </a:lnTo>
                    <a:lnTo>
                      <a:pt x="481" y="163"/>
                    </a:lnTo>
                    <a:lnTo>
                      <a:pt x="320" y="172"/>
                    </a:lnTo>
                    <a:lnTo>
                      <a:pt x="316" y="156"/>
                    </a:lnTo>
                    <a:lnTo>
                      <a:pt x="311" y="140"/>
                    </a:lnTo>
                    <a:lnTo>
                      <a:pt x="307" y="135"/>
                    </a:lnTo>
                    <a:lnTo>
                      <a:pt x="303" y="128"/>
                    </a:lnTo>
                    <a:lnTo>
                      <a:pt x="298" y="123"/>
                    </a:lnTo>
                    <a:lnTo>
                      <a:pt x="294" y="119"/>
                    </a:lnTo>
                    <a:lnTo>
                      <a:pt x="288" y="115"/>
                    </a:lnTo>
                    <a:lnTo>
                      <a:pt x="282" y="112"/>
                    </a:lnTo>
                    <a:lnTo>
                      <a:pt x="276" y="109"/>
                    </a:lnTo>
                    <a:lnTo>
                      <a:pt x="269" y="106"/>
                    </a:lnTo>
                    <a:lnTo>
                      <a:pt x="254" y="102"/>
                    </a:lnTo>
                    <a:lnTo>
                      <a:pt x="237" y="102"/>
                    </a:lnTo>
                    <a:lnTo>
                      <a:pt x="223" y="102"/>
                    </a:lnTo>
                    <a:lnTo>
                      <a:pt x="211" y="105"/>
                    </a:lnTo>
                    <a:lnTo>
                      <a:pt x="201" y="109"/>
                    </a:lnTo>
                    <a:lnTo>
                      <a:pt x="193" y="114"/>
                    </a:lnTo>
                    <a:lnTo>
                      <a:pt x="186" y="121"/>
                    </a:lnTo>
                    <a:lnTo>
                      <a:pt x="181" y="128"/>
                    </a:lnTo>
                    <a:lnTo>
                      <a:pt x="179" y="136"/>
                    </a:lnTo>
                    <a:lnTo>
                      <a:pt x="177" y="145"/>
                    </a:lnTo>
                    <a:lnTo>
                      <a:pt x="179" y="152"/>
                    </a:lnTo>
                    <a:lnTo>
                      <a:pt x="180" y="157"/>
                    </a:lnTo>
                    <a:lnTo>
                      <a:pt x="184" y="163"/>
                    </a:lnTo>
                    <a:lnTo>
                      <a:pt x="190" y="169"/>
                    </a:lnTo>
                    <a:lnTo>
                      <a:pt x="198" y="174"/>
                    </a:lnTo>
                    <a:lnTo>
                      <a:pt x="210" y="179"/>
                    </a:lnTo>
                    <a:lnTo>
                      <a:pt x="227" y="184"/>
                    </a:lnTo>
                    <a:lnTo>
                      <a:pt x="247" y="189"/>
                    </a:lnTo>
                    <a:lnTo>
                      <a:pt x="299" y="201"/>
                    </a:lnTo>
                    <a:lnTo>
                      <a:pt x="342" y="213"/>
                    </a:lnTo>
                    <a:lnTo>
                      <a:pt x="361" y="219"/>
                    </a:lnTo>
                    <a:lnTo>
                      <a:pt x="378" y="226"/>
                    </a:lnTo>
                    <a:lnTo>
                      <a:pt x="394" y="231"/>
                    </a:lnTo>
                    <a:lnTo>
                      <a:pt x="407" y="237"/>
                    </a:lnTo>
                    <a:lnTo>
                      <a:pt x="418" y="244"/>
                    </a:lnTo>
                    <a:lnTo>
                      <a:pt x="429" y="250"/>
                    </a:lnTo>
                    <a:lnTo>
                      <a:pt x="439" y="258"/>
                    </a:lnTo>
                    <a:lnTo>
                      <a:pt x="448" y="264"/>
                    </a:lnTo>
                    <a:lnTo>
                      <a:pt x="456" y="272"/>
                    </a:lnTo>
                    <a:lnTo>
                      <a:pt x="464" y="281"/>
                    </a:lnTo>
                    <a:lnTo>
                      <a:pt x="470" y="289"/>
                    </a:lnTo>
                    <a:lnTo>
                      <a:pt x="477" y="298"/>
                    </a:lnTo>
                    <a:lnTo>
                      <a:pt x="482" y="307"/>
                    </a:lnTo>
                    <a:lnTo>
                      <a:pt x="486" y="318"/>
                    </a:lnTo>
                    <a:lnTo>
                      <a:pt x="490" y="327"/>
                    </a:lnTo>
                    <a:lnTo>
                      <a:pt x="494" y="337"/>
                    </a:lnTo>
                    <a:lnTo>
                      <a:pt x="495" y="347"/>
                    </a:lnTo>
                    <a:lnTo>
                      <a:pt x="497" y="358"/>
                    </a:lnTo>
                    <a:lnTo>
                      <a:pt x="499" y="368"/>
                    </a:lnTo>
                    <a:lnTo>
                      <a:pt x="499" y="380"/>
                    </a:lnTo>
                    <a:lnTo>
                      <a:pt x="497" y="393"/>
                    </a:lnTo>
                    <a:lnTo>
                      <a:pt x="496" y="406"/>
                    </a:lnTo>
                    <a:lnTo>
                      <a:pt x="495" y="419"/>
                    </a:lnTo>
                    <a:lnTo>
                      <a:pt x="491" y="430"/>
                    </a:lnTo>
                    <a:lnTo>
                      <a:pt x="487" y="443"/>
                    </a:lnTo>
                    <a:lnTo>
                      <a:pt x="482" y="455"/>
                    </a:lnTo>
                    <a:lnTo>
                      <a:pt x="475" y="467"/>
                    </a:lnTo>
                    <a:lnTo>
                      <a:pt x="469" y="477"/>
                    </a:lnTo>
                    <a:lnTo>
                      <a:pt x="461" y="489"/>
                    </a:lnTo>
                    <a:lnTo>
                      <a:pt x="453" y="498"/>
                    </a:lnTo>
                    <a:lnTo>
                      <a:pt x="444" y="508"/>
                    </a:lnTo>
                    <a:lnTo>
                      <a:pt x="434" y="516"/>
                    </a:lnTo>
                    <a:lnTo>
                      <a:pt x="424" y="525"/>
                    </a:lnTo>
                    <a:lnTo>
                      <a:pt x="412" y="533"/>
                    </a:lnTo>
                    <a:lnTo>
                      <a:pt x="400" y="539"/>
                    </a:lnTo>
                    <a:lnTo>
                      <a:pt x="387" y="544"/>
                    </a:lnTo>
                    <a:lnTo>
                      <a:pt x="374" y="551"/>
                    </a:lnTo>
                    <a:lnTo>
                      <a:pt x="360" y="555"/>
                    </a:lnTo>
                    <a:lnTo>
                      <a:pt x="345" y="559"/>
                    </a:lnTo>
                    <a:lnTo>
                      <a:pt x="328" y="562"/>
                    </a:lnTo>
                    <a:lnTo>
                      <a:pt x="311" y="565"/>
                    </a:lnTo>
                    <a:lnTo>
                      <a:pt x="293" y="566"/>
                    </a:lnTo>
                    <a:lnTo>
                      <a:pt x="275" y="568"/>
                    </a:lnTo>
                    <a:lnTo>
                      <a:pt x="255" y="568"/>
                    </a:lnTo>
                    <a:lnTo>
                      <a:pt x="221" y="568"/>
                    </a:lnTo>
                    <a:lnTo>
                      <a:pt x="190" y="565"/>
                    </a:lnTo>
                    <a:lnTo>
                      <a:pt x="162" y="560"/>
                    </a:lnTo>
                    <a:lnTo>
                      <a:pt x="136" y="555"/>
                    </a:lnTo>
                    <a:lnTo>
                      <a:pt x="114" y="547"/>
                    </a:lnTo>
                    <a:lnTo>
                      <a:pt x="93" y="538"/>
                    </a:lnTo>
                    <a:lnTo>
                      <a:pt x="84" y="533"/>
                    </a:lnTo>
                    <a:lnTo>
                      <a:pt x="76" y="526"/>
                    </a:lnTo>
                    <a:lnTo>
                      <a:pt x="69" y="521"/>
                    </a:lnTo>
                    <a:lnTo>
                      <a:pt x="61" y="514"/>
                    </a:lnTo>
                    <a:lnTo>
                      <a:pt x="48" y="500"/>
                    </a:lnTo>
                    <a:lnTo>
                      <a:pt x="37" y="485"/>
                    </a:lnTo>
                    <a:lnTo>
                      <a:pt x="27" y="469"/>
                    </a:lnTo>
                    <a:lnTo>
                      <a:pt x="18" y="452"/>
                    </a:lnTo>
                    <a:lnTo>
                      <a:pt x="11" y="435"/>
                    </a:lnTo>
                    <a:lnTo>
                      <a:pt x="6" y="416"/>
                    </a:lnTo>
                    <a:lnTo>
                      <a:pt x="2" y="397"/>
                    </a:lnTo>
                    <a:lnTo>
                      <a:pt x="0" y="377"/>
                    </a:lnTo>
                    <a:close/>
                  </a:path>
                </a:pathLst>
              </a:custGeom>
              <a:solidFill>
                <a:srgbClr val="FFFFFF"/>
              </a:solidFill>
              <a:ln w="9525">
                <a:noFill/>
                <a:round/>
                <a:headEnd/>
                <a:tailEnd/>
              </a:ln>
            </p:spPr>
            <p:txBody>
              <a:bodyPr/>
              <a:lstStyle/>
              <a:p>
                <a:endParaRPr lang="en-US"/>
              </a:p>
            </p:txBody>
          </p:sp>
          <p:sp>
            <p:nvSpPr>
              <p:cNvPr id="6318" name="Freeform 174"/>
              <p:cNvSpPr>
                <a:spLocks noChangeAspect="1"/>
              </p:cNvSpPr>
              <p:nvPr/>
            </p:nvSpPr>
            <p:spPr bwMode="auto">
              <a:xfrm>
                <a:off x="995" y="2788"/>
                <a:ext cx="125" cy="142"/>
              </a:xfrm>
              <a:custGeom>
                <a:avLst/>
                <a:gdLst/>
                <a:ahLst/>
                <a:cxnLst>
                  <a:cxn ang="0">
                    <a:pos x="164" y="385"/>
                  </a:cxn>
                  <a:cxn ang="0">
                    <a:pos x="182" y="426"/>
                  </a:cxn>
                  <a:cxn ang="0">
                    <a:pos x="206" y="447"/>
                  </a:cxn>
                  <a:cxn ang="0">
                    <a:pos x="234" y="457"/>
                  </a:cxn>
                  <a:cxn ang="0">
                    <a:pos x="274" y="459"/>
                  </a:cxn>
                  <a:cxn ang="0">
                    <a:pos x="303" y="450"/>
                  </a:cxn>
                  <a:cxn ang="0">
                    <a:pos x="322" y="434"/>
                  </a:cxn>
                  <a:cxn ang="0">
                    <a:pos x="333" y="403"/>
                  </a:cxn>
                  <a:cxn ang="0">
                    <a:pos x="322" y="373"/>
                  </a:cxn>
                  <a:cxn ang="0">
                    <a:pos x="302" y="356"/>
                  </a:cxn>
                  <a:cxn ang="0">
                    <a:pos x="259" y="341"/>
                  </a:cxn>
                  <a:cxn ang="0">
                    <a:pos x="176" y="320"/>
                  </a:cxn>
                  <a:cxn ang="0">
                    <a:pos x="112" y="296"/>
                  </a:cxn>
                  <a:cxn ang="0">
                    <a:pos x="68" y="267"/>
                  </a:cxn>
                  <a:cxn ang="0">
                    <a:pos x="38" y="232"/>
                  </a:cxn>
                  <a:cxn ang="0">
                    <a:pos x="23" y="192"/>
                  </a:cxn>
                  <a:cxn ang="0">
                    <a:pos x="20" y="150"/>
                  </a:cxn>
                  <a:cxn ang="0">
                    <a:pos x="27" y="119"/>
                  </a:cxn>
                  <a:cxn ang="0">
                    <a:pos x="38" y="89"/>
                  </a:cxn>
                  <a:cxn ang="0">
                    <a:pos x="58" y="62"/>
                  </a:cxn>
                  <a:cxn ang="0">
                    <a:pos x="85" y="39"/>
                  </a:cxn>
                  <a:cxn ang="0">
                    <a:pos x="119" y="21"/>
                  </a:cxn>
                  <a:cxn ang="0">
                    <a:pos x="160" y="8"/>
                  </a:cxn>
                  <a:cxn ang="0">
                    <a:pos x="213" y="1"/>
                  </a:cxn>
                  <a:cxn ang="0">
                    <a:pos x="279" y="0"/>
                  </a:cxn>
                  <a:cxn ang="0">
                    <a:pos x="347" y="9"/>
                  </a:cxn>
                  <a:cxn ang="0">
                    <a:pos x="400" y="30"/>
                  </a:cxn>
                  <a:cxn ang="0">
                    <a:pos x="439" y="61"/>
                  </a:cxn>
                  <a:cxn ang="0">
                    <a:pos x="466" y="106"/>
                  </a:cxn>
                  <a:cxn ang="0">
                    <a:pos x="480" y="163"/>
                  </a:cxn>
                  <a:cxn ang="0">
                    <a:pos x="311" y="140"/>
                  </a:cxn>
                  <a:cxn ang="0">
                    <a:pos x="298" y="123"/>
                  </a:cxn>
                  <a:cxn ang="0">
                    <a:pos x="282" y="112"/>
                  </a:cxn>
                  <a:cxn ang="0">
                    <a:pos x="254" y="102"/>
                  </a:cxn>
                  <a:cxn ang="0">
                    <a:pos x="211" y="105"/>
                  </a:cxn>
                  <a:cxn ang="0">
                    <a:pos x="186" y="121"/>
                  </a:cxn>
                  <a:cxn ang="0">
                    <a:pos x="177" y="145"/>
                  </a:cxn>
                  <a:cxn ang="0">
                    <a:pos x="184" y="163"/>
                  </a:cxn>
                  <a:cxn ang="0">
                    <a:pos x="209" y="179"/>
                  </a:cxn>
                  <a:cxn ang="0">
                    <a:pos x="298" y="201"/>
                  </a:cxn>
                  <a:cxn ang="0">
                    <a:pos x="378" y="226"/>
                  </a:cxn>
                  <a:cxn ang="0">
                    <a:pos x="418" y="244"/>
                  </a:cxn>
                  <a:cxn ang="0">
                    <a:pos x="448" y="264"/>
                  </a:cxn>
                  <a:cxn ang="0">
                    <a:pos x="470" y="289"/>
                  </a:cxn>
                  <a:cxn ang="0">
                    <a:pos x="486" y="318"/>
                  </a:cxn>
                  <a:cxn ang="0">
                    <a:pos x="495" y="347"/>
                  </a:cxn>
                  <a:cxn ang="0">
                    <a:pos x="499" y="380"/>
                  </a:cxn>
                  <a:cxn ang="0">
                    <a:pos x="495" y="419"/>
                  </a:cxn>
                  <a:cxn ang="0">
                    <a:pos x="482" y="455"/>
                  </a:cxn>
                  <a:cxn ang="0">
                    <a:pos x="461" y="489"/>
                  </a:cxn>
                  <a:cxn ang="0">
                    <a:pos x="434" y="516"/>
                  </a:cxn>
                  <a:cxn ang="0">
                    <a:pos x="400" y="539"/>
                  </a:cxn>
                  <a:cxn ang="0">
                    <a:pos x="359" y="555"/>
                  </a:cxn>
                  <a:cxn ang="0">
                    <a:pos x="311" y="565"/>
                  </a:cxn>
                  <a:cxn ang="0">
                    <a:pos x="255" y="568"/>
                  </a:cxn>
                  <a:cxn ang="0">
                    <a:pos x="162" y="560"/>
                  </a:cxn>
                  <a:cxn ang="0">
                    <a:pos x="93" y="538"/>
                  </a:cxn>
                  <a:cxn ang="0">
                    <a:pos x="68" y="521"/>
                  </a:cxn>
                  <a:cxn ang="0">
                    <a:pos x="36" y="485"/>
                  </a:cxn>
                  <a:cxn ang="0">
                    <a:pos x="11" y="435"/>
                  </a:cxn>
                  <a:cxn ang="0">
                    <a:pos x="0" y="377"/>
                  </a:cxn>
                </a:cxnLst>
                <a:rect l="0" t="0" r="r" b="b"/>
                <a:pathLst>
                  <a:path w="499" h="568">
                    <a:moveTo>
                      <a:pt x="0" y="377"/>
                    </a:moveTo>
                    <a:lnTo>
                      <a:pt x="162" y="367"/>
                    </a:lnTo>
                    <a:lnTo>
                      <a:pt x="164" y="385"/>
                    </a:lnTo>
                    <a:lnTo>
                      <a:pt x="169" y="402"/>
                    </a:lnTo>
                    <a:lnTo>
                      <a:pt x="174" y="415"/>
                    </a:lnTo>
                    <a:lnTo>
                      <a:pt x="182" y="426"/>
                    </a:lnTo>
                    <a:lnTo>
                      <a:pt x="189" y="434"/>
                    </a:lnTo>
                    <a:lnTo>
                      <a:pt x="197" y="441"/>
                    </a:lnTo>
                    <a:lnTo>
                      <a:pt x="206" y="447"/>
                    </a:lnTo>
                    <a:lnTo>
                      <a:pt x="215" y="451"/>
                    </a:lnTo>
                    <a:lnTo>
                      <a:pt x="224" y="455"/>
                    </a:lnTo>
                    <a:lnTo>
                      <a:pt x="234" y="457"/>
                    </a:lnTo>
                    <a:lnTo>
                      <a:pt x="246" y="459"/>
                    </a:lnTo>
                    <a:lnTo>
                      <a:pt x="257" y="460"/>
                    </a:lnTo>
                    <a:lnTo>
                      <a:pt x="274" y="459"/>
                    </a:lnTo>
                    <a:lnTo>
                      <a:pt x="290" y="456"/>
                    </a:lnTo>
                    <a:lnTo>
                      <a:pt x="296" y="454"/>
                    </a:lnTo>
                    <a:lnTo>
                      <a:pt x="303" y="450"/>
                    </a:lnTo>
                    <a:lnTo>
                      <a:pt x="308" y="447"/>
                    </a:lnTo>
                    <a:lnTo>
                      <a:pt x="313" y="443"/>
                    </a:lnTo>
                    <a:lnTo>
                      <a:pt x="322" y="434"/>
                    </a:lnTo>
                    <a:lnTo>
                      <a:pt x="329" y="425"/>
                    </a:lnTo>
                    <a:lnTo>
                      <a:pt x="331" y="415"/>
                    </a:lnTo>
                    <a:lnTo>
                      <a:pt x="333" y="403"/>
                    </a:lnTo>
                    <a:lnTo>
                      <a:pt x="331" y="393"/>
                    </a:lnTo>
                    <a:lnTo>
                      <a:pt x="329" y="384"/>
                    </a:lnTo>
                    <a:lnTo>
                      <a:pt x="322" y="373"/>
                    </a:lnTo>
                    <a:lnTo>
                      <a:pt x="314" y="365"/>
                    </a:lnTo>
                    <a:lnTo>
                      <a:pt x="309" y="360"/>
                    </a:lnTo>
                    <a:lnTo>
                      <a:pt x="302" y="356"/>
                    </a:lnTo>
                    <a:lnTo>
                      <a:pt x="294" y="353"/>
                    </a:lnTo>
                    <a:lnTo>
                      <a:pt x="283" y="349"/>
                    </a:lnTo>
                    <a:lnTo>
                      <a:pt x="259" y="341"/>
                    </a:lnTo>
                    <a:lnTo>
                      <a:pt x="228" y="333"/>
                    </a:lnTo>
                    <a:lnTo>
                      <a:pt x="200" y="327"/>
                    </a:lnTo>
                    <a:lnTo>
                      <a:pt x="176" y="320"/>
                    </a:lnTo>
                    <a:lnTo>
                      <a:pt x="152" y="312"/>
                    </a:lnTo>
                    <a:lnTo>
                      <a:pt x="132" y="305"/>
                    </a:lnTo>
                    <a:lnTo>
                      <a:pt x="112" y="296"/>
                    </a:lnTo>
                    <a:lnTo>
                      <a:pt x="95" y="286"/>
                    </a:lnTo>
                    <a:lnTo>
                      <a:pt x="81" y="276"/>
                    </a:lnTo>
                    <a:lnTo>
                      <a:pt x="68" y="267"/>
                    </a:lnTo>
                    <a:lnTo>
                      <a:pt x="57" y="255"/>
                    </a:lnTo>
                    <a:lnTo>
                      <a:pt x="47" y="244"/>
                    </a:lnTo>
                    <a:lnTo>
                      <a:pt x="38" y="232"/>
                    </a:lnTo>
                    <a:lnTo>
                      <a:pt x="32" y="219"/>
                    </a:lnTo>
                    <a:lnTo>
                      <a:pt x="27" y="206"/>
                    </a:lnTo>
                    <a:lnTo>
                      <a:pt x="23" y="192"/>
                    </a:lnTo>
                    <a:lnTo>
                      <a:pt x="20" y="176"/>
                    </a:lnTo>
                    <a:lnTo>
                      <a:pt x="20" y="161"/>
                    </a:lnTo>
                    <a:lnTo>
                      <a:pt x="20" y="150"/>
                    </a:lnTo>
                    <a:lnTo>
                      <a:pt x="22" y="140"/>
                    </a:lnTo>
                    <a:lnTo>
                      <a:pt x="23" y="130"/>
                    </a:lnTo>
                    <a:lnTo>
                      <a:pt x="27" y="119"/>
                    </a:lnTo>
                    <a:lnTo>
                      <a:pt x="29" y="109"/>
                    </a:lnTo>
                    <a:lnTo>
                      <a:pt x="33" y="100"/>
                    </a:lnTo>
                    <a:lnTo>
                      <a:pt x="38" y="89"/>
                    </a:lnTo>
                    <a:lnTo>
                      <a:pt x="45" y="80"/>
                    </a:lnTo>
                    <a:lnTo>
                      <a:pt x="51" y="71"/>
                    </a:lnTo>
                    <a:lnTo>
                      <a:pt x="58" y="62"/>
                    </a:lnTo>
                    <a:lnTo>
                      <a:pt x="67" y="54"/>
                    </a:lnTo>
                    <a:lnTo>
                      <a:pt x="75" y="47"/>
                    </a:lnTo>
                    <a:lnTo>
                      <a:pt x="85" y="39"/>
                    </a:lnTo>
                    <a:lnTo>
                      <a:pt x="95" y="32"/>
                    </a:lnTo>
                    <a:lnTo>
                      <a:pt x="107" y="27"/>
                    </a:lnTo>
                    <a:lnTo>
                      <a:pt x="119" y="21"/>
                    </a:lnTo>
                    <a:lnTo>
                      <a:pt x="132" y="16"/>
                    </a:lnTo>
                    <a:lnTo>
                      <a:pt x="146" y="12"/>
                    </a:lnTo>
                    <a:lnTo>
                      <a:pt x="160" y="8"/>
                    </a:lnTo>
                    <a:lnTo>
                      <a:pt x="177" y="5"/>
                    </a:lnTo>
                    <a:lnTo>
                      <a:pt x="194" y="3"/>
                    </a:lnTo>
                    <a:lnTo>
                      <a:pt x="213" y="1"/>
                    </a:lnTo>
                    <a:lnTo>
                      <a:pt x="233" y="0"/>
                    </a:lnTo>
                    <a:lnTo>
                      <a:pt x="254" y="0"/>
                    </a:lnTo>
                    <a:lnTo>
                      <a:pt x="279" y="0"/>
                    </a:lnTo>
                    <a:lnTo>
                      <a:pt x="303" y="1"/>
                    </a:lnTo>
                    <a:lnTo>
                      <a:pt x="326" y="5"/>
                    </a:lnTo>
                    <a:lnTo>
                      <a:pt x="347" y="9"/>
                    </a:lnTo>
                    <a:lnTo>
                      <a:pt x="366" y="14"/>
                    </a:lnTo>
                    <a:lnTo>
                      <a:pt x="383" y="22"/>
                    </a:lnTo>
                    <a:lnTo>
                      <a:pt x="400" y="30"/>
                    </a:lnTo>
                    <a:lnTo>
                      <a:pt x="414" y="39"/>
                    </a:lnTo>
                    <a:lnTo>
                      <a:pt x="427" y="49"/>
                    </a:lnTo>
                    <a:lnTo>
                      <a:pt x="439" y="61"/>
                    </a:lnTo>
                    <a:lnTo>
                      <a:pt x="449" y="75"/>
                    </a:lnTo>
                    <a:lnTo>
                      <a:pt x="458" y="89"/>
                    </a:lnTo>
                    <a:lnTo>
                      <a:pt x="466" y="106"/>
                    </a:lnTo>
                    <a:lnTo>
                      <a:pt x="473" y="123"/>
                    </a:lnTo>
                    <a:lnTo>
                      <a:pt x="476" y="143"/>
                    </a:lnTo>
                    <a:lnTo>
                      <a:pt x="480" y="163"/>
                    </a:lnTo>
                    <a:lnTo>
                      <a:pt x="320" y="172"/>
                    </a:lnTo>
                    <a:lnTo>
                      <a:pt x="316" y="156"/>
                    </a:lnTo>
                    <a:lnTo>
                      <a:pt x="311" y="140"/>
                    </a:lnTo>
                    <a:lnTo>
                      <a:pt x="307" y="135"/>
                    </a:lnTo>
                    <a:lnTo>
                      <a:pt x="303" y="128"/>
                    </a:lnTo>
                    <a:lnTo>
                      <a:pt x="298" y="123"/>
                    </a:lnTo>
                    <a:lnTo>
                      <a:pt x="294" y="119"/>
                    </a:lnTo>
                    <a:lnTo>
                      <a:pt x="287" y="115"/>
                    </a:lnTo>
                    <a:lnTo>
                      <a:pt x="282" y="112"/>
                    </a:lnTo>
                    <a:lnTo>
                      <a:pt x="276" y="109"/>
                    </a:lnTo>
                    <a:lnTo>
                      <a:pt x="269" y="106"/>
                    </a:lnTo>
                    <a:lnTo>
                      <a:pt x="254" y="102"/>
                    </a:lnTo>
                    <a:lnTo>
                      <a:pt x="237" y="102"/>
                    </a:lnTo>
                    <a:lnTo>
                      <a:pt x="222" y="102"/>
                    </a:lnTo>
                    <a:lnTo>
                      <a:pt x="211" y="105"/>
                    </a:lnTo>
                    <a:lnTo>
                      <a:pt x="200" y="109"/>
                    </a:lnTo>
                    <a:lnTo>
                      <a:pt x="193" y="114"/>
                    </a:lnTo>
                    <a:lnTo>
                      <a:pt x="186" y="121"/>
                    </a:lnTo>
                    <a:lnTo>
                      <a:pt x="181" y="128"/>
                    </a:lnTo>
                    <a:lnTo>
                      <a:pt x="178" y="136"/>
                    </a:lnTo>
                    <a:lnTo>
                      <a:pt x="177" y="145"/>
                    </a:lnTo>
                    <a:lnTo>
                      <a:pt x="178" y="152"/>
                    </a:lnTo>
                    <a:lnTo>
                      <a:pt x="180" y="157"/>
                    </a:lnTo>
                    <a:lnTo>
                      <a:pt x="184" y="163"/>
                    </a:lnTo>
                    <a:lnTo>
                      <a:pt x="190" y="169"/>
                    </a:lnTo>
                    <a:lnTo>
                      <a:pt x="198" y="174"/>
                    </a:lnTo>
                    <a:lnTo>
                      <a:pt x="209" y="179"/>
                    </a:lnTo>
                    <a:lnTo>
                      <a:pt x="226" y="184"/>
                    </a:lnTo>
                    <a:lnTo>
                      <a:pt x="247" y="189"/>
                    </a:lnTo>
                    <a:lnTo>
                      <a:pt x="298" y="201"/>
                    </a:lnTo>
                    <a:lnTo>
                      <a:pt x="342" y="213"/>
                    </a:lnTo>
                    <a:lnTo>
                      <a:pt x="361" y="219"/>
                    </a:lnTo>
                    <a:lnTo>
                      <a:pt x="378" y="226"/>
                    </a:lnTo>
                    <a:lnTo>
                      <a:pt x="394" y="231"/>
                    </a:lnTo>
                    <a:lnTo>
                      <a:pt x="406" y="237"/>
                    </a:lnTo>
                    <a:lnTo>
                      <a:pt x="418" y="244"/>
                    </a:lnTo>
                    <a:lnTo>
                      <a:pt x="429" y="250"/>
                    </a:lnTo>
                    <a:lnTo>
                      <a:pt x="439" y="258"/>
                    </a:lnTo>
                    <a:lnTo>
                      <a:pt x="448" y="264"/>
                    </a:lnTo>
                    <a:lnTo>
                      <a:pt x="456" y="272"/>
                    </a:lnTo>
                    <a:lnTo>
                      <a:pt x="464" y="281"/>
                    </a:lnTo>
                    <a:lnTo>
                      <a:pt x="470" y="289"/>
                    </a:lnTo>
                    <a:lnTo>
                      <a:pt x="476" y="298"/>
                    </a:lnTo>
                    <a:lnTo>
                      <a:pt x="482" y="307"/>
                    </a:lnTo>
                    <a:lnTo>
                      <a:pt x="486" y="318"/>
                    </a:lnTo>
                    <a:lnTo>
                      <a:pt x="489" y="327"/>
                    </a:lnTo>
                    <a:lnTo>
                      <a:pt x="492" y="337"/>
                    </a:lnTo>
                    <a:lnTo>
                      <a:pt x="495" y="347"/>
                    </a:lnTo>
                    <a:lnTo>
                      <a:pt x="497" y="358"/>
                    </a:lnTo>
                    <a:lnTo>
                      <a:pt x="497" y="368"/>
                    </a:lnTo>
                    <a:lnTo>
                      <a:pt x="499" y="380"/>
                    </a:lnTo>
                    <a:lnTo>
                      <a:pt x="497" y="393"/>
                    </a:lnTo>
                    <a:lnTo>
                      <a:pt x="496" y="406"/>
                    </a:lnTo>
                    <a:lnTo>
                      <a:pt x="495" y="419"/>
                    </a:lnTo>
                    <a:lnTo>
                      <a:pt x="491" y="430"/>
                    </a:lnTo>
                    <a:lnTo>
                      <a:pt x="487" y="443"/>
                    </a:lnTo>
                    <a:lnTo>
                      <a:pt x="482" y="455"/>
                    </a:lnTo>
                    <a:lnTo>
                      <a:pt x="475" y="467"/>
                    </a:lnTo>
                    <a:lnTo>
                      <a:pt x="469" y="477"/>
                    </a:lnTo>
                    <a:lnTo>
                      <a:pt x="461" y="489"/>
                    </a:lnTo>
                    <a:lnTo>
                      <a:pt x="453" y="498"/>
                    </a:lnTo>
                    <a:lnTo>
                      <a:pt x="444" y="508"/>
                    </a:lnTo>
                    <a:lnTo>
                      <a:pt x="434" y="516"/>
                    </a:lnTo>
                    <a:lnTo>
                      <a:pt x="423" y="525"/>
                    </a:lnTo>
                    <a:lnTo>
                      <a:pt x="412" y="533"/>
                    </a:lnTo>
                    <a:lnTo>
                      <a:pt x="400" y="539"/>
                    </a:lnTo>
                    <a:lnTo>
                      <a:pt x="387" y="544"/>
                    </a:lnTo>
                    <a:lnTo>
                      <a:pt x="374" y="551"/>
                    </a:lnTo>
                    <a:lnTo>
                      <a:pt x="359" y="555"/>
                    </a:lnTo>
                    <a:lnTo>
                      <a:pt x="344" y="559"/>
                    </a:lnTo>
                    <a:lnTo>
                      <a:pt x="327" y="562"/>
                    </a:lnTo>
                    <a:lnTo>
                      <a:pt x="311" y="565"/>
                    </a:lnTo>
                    <a:lnTo>
                      <a:pt x="292" y="566"/>
                    </a:lnTo>
                    <a:lnTo>
                      <a:pt x="274" y="568"/>
                    </a:lnTo>
                    <a:lnTo>
                      <a:pt x="255" y="568"/>
                    </a:lnTo>
                    <a:lnTo>
                      <a:pt x="221" y="568"/>
                    </a:lnTo>
                    <a:lnTo>
                      <a:pt x="190" y="565"/>
                    </a:lnTo>
                    <a:lnTo>
                      <a:pt x="162" y="560"/>
                    </a:lnTo>
                    <a:lnTo>
                      <a:pt x="136" y="555"/>
                    </a:lnTo>
                    <a:lnTo>
                      <a:pt x="114" y="547"/>
                    </a:lnTo>
                    <a:lnTo>
                      <a:pt x="93" y="538"/>
                    </a:lnTo>
                    <a:lnTo>
                      <a:pt x="84" y="533"/>
                    </a:lnTo>
                    <a:lnTo>
                      <a:pt x="76" y="526"/>
                    </a:lnTo>
                    <a:lnTo>
                      <a:pt x="68" y="521"/>
                    </a:lnTo>
                    <a:lnTo>
                      <a:pt x="60" y="514"/>
                    </a:lnTo>
                    <a:lnTo>
                      <a:pt x="47" y="500"/>
                    </a:lnTo>
                    <a:lnTo>
                      <a:pt x="36" y="485"/>
                    </a:lnTo>
                    <a:lnTo>
                      <a:pt x="27" y="469"/>
                    </a:lnTo>
                    <a:lnTo>
                      <a:pt x="18" y="452"/>
                    </a:lnTo>
                    <a:lnTo>
                      <a:pt x="11" y="435"/>
                    </a:lnTo>
                    <a:lnTo>
                      <a:pt x="6" y="416"/>
                    </a:lnTo>
                    <a:lnTo>
                      <a:pt x="2" y="397"/>
                    </a:lnTo>
                    <a:lnTo>
                      <a:pt x="0" y="377"/>
                    </a:lnTo>
                    <a:close/>
                  </a:path>
                </a:pathLst>
              </a:custGeom>
              <a:solidFill>
                <a:srgbClr val="FFFFFF"/>
              </a:solidFill>
              <a:ln w="9525">
                <a:noFill/>
                <a:round/>
                <a:headEnd/>
                <a:tailEnd/>
              </a:ln>
            </p:spPr>
            <p:txBody>
              <a:bodyPr/>
              <a:lstStyle/>
              <a:p>
                <a:endParaRPr lang="en-US"/>
              </a:p>
            </p:txBody>
          </p:sp>
          <p:sp>
            <p:nvSpPr>
              <p:cNvPr id="6319" name="Freeform 175"/>
              <p:cNvSpPr>
                <a:spLocks noChangeAspect="1" noEditPoints="1"/>
              </p:cNvSpPr>
              <p:nvPr/>
            </p:nvSpPr>
            <p:spPr bwMode="auto">
              <a:xfrm>
                <a:off x="508" y="2212"/>
                <a:ext cx="364" cy="546"/>
              </a:xfrm>
              <a:custGeom>
                <a:avLst/>
                <a:gdLst/>
                <a:ahLst/>
                <a:cxnLst>
                  <a:cxn ang="0">
                    <a:pos x="868" y="1125"/>
                  </a:cxn>
                  <a:cxn ang="0">
                    <a:pos x="993" y="1214"/>
                  </a:cxn>
                  <a:cxn ang="0">
                    <a:pos x="1069" y="1347"/>
                  </a:cxn>
                  <a:cxn ang="0">
                    <a:pos x="1082" y="1507"/>
                  </a:cxn>
                  <a:cxn ang="0">
                    <a:pos x="1025" y="1652"/>
                  </a:cxn>
                  <a:cxn ang="0">
                    <a:pos x="914" y="1758"/>
                  </a:cxn>
                  <a:cxn ang="0">
                    <a:pos x="766" y="1809"/>
                  </a:cxn>
                  <a:cxn ang="0">
                    <a:pos x="607" y="1788"/>
                  </a:cxn>
                  <a:cxn ang="0">
                    <a:pos x="477" y="1705"/>
                  </a:cxn>
                  <a:cxn ang="0">
                    <a:pos x="394" y="1575"/>
                  </a:cxn>
                  <a:cxn ang="0">
                    <a:pos x="375" y="1417"/>
                  </a:cxn>
                  <a:cxn ang="0">
                    <a:pos x="424" y="1268"/>
                  </a:cxn>
                  <a:cxn ang="0">
                    <a:pos x="530" y="1157"/>
                  </a:cxn>
                  <a:cxn ang="0">
                    <a:pos x="675" y="1100"/>
                  </a:cxn>
                  <a:cxn ang="0">
                    <a:pos x="1284" y="452"/>
                  </a:cxn>
                  <a:cxn ang="0">
                    <a:pos x="1183" y="228"/>
                  </a:cxn>
                  <a:cxn ang="0">
                    <a:pos x="999" y="68"/>
                  </a:cxn>
                  <a:cxn ang="0">
                    <a:pos x="758" y="0"/>
                  </a:cxn>
                  <a:cxn ang="0">
                    <a:pos x="508" y="44"/>
                  </a:cxn>
                  <a:cxn ang="0">
                    <a:pos x="310" y="185"/>
                  </a:cxn>
                  <a:cxn ang="0">
                    <a:pos x="188" y="398"/>
                  </a:cxn>
                  <a:cxn ang="0">
                    <a:pos x="369" y="566"/>
                  </a:cxn>
                  <a:cxn ang="0">
                    <a:pos x="406" y="411"/>
                  </a:cxn>
                  <a:cxn ang="0">
                    <a:pos x="500" y="290"/>
                  </a:cxn>
                  <a:cxn ang="0">
                    <a:pos x="639" y="219"/>
                  </a:cxn>
                  <a:cxn ang="0">
                    <a:pos x="801" y="215"/>
                  </a:cxn>
                  <a:cxn ang="0">
                    <a:pos x="943" y="278"/>
                  </a:cxn>
                  <a:cxn ang="0">
                    <a:pos x="1045" y="395"/>
                  </a:cxn>
                  <a:cxn ang="0">
                    <a:pos x="1087" y="548"/>
                  </a:cxn>
                  <a:cxn ang="0">
                    <a:pos x="819" y="1008"/>
                  </a:cxn>
                  <a:cxn ang="0">
                    <a:pos x="967" y="1066"/>
                  </a:cxn>
                  <a:cxn ang="0">
                    <a:pos x="1164" y="1319"/>
                  </a:cxn>
                  <a:cxn ang="0">
                    <a:pos x="1169" y="1566"/>
                  </a:cxn>
                  <a:cxn ang="0">
                    <a:pos x="1080" y="1743"/>
                  </a:cxn>
                  <a:cxn ang="0">
                    <a:pos x="925" y="1863"/>
                  </a:cxn>
                  <a:cxn ang="0">
                    <a:pos x="728" y="1907"/>
                  </a:cxn>
                  <a:cxn ang="0">
                    <a:pos x="570" y="1879"/>
                  </a:cxn>
                  <a:cxn ang="0">
                    <a:pos x="209" y="1842"/>
                  </a:cxn>
                  <a:cxn ang="0">
                    <a:pos x="276" y="1487"/>
                  </a:cxn>
                  <a:cxn ang="0">
                    <a:pos x="302" y="1297"/>
                  </a:cxn>
                  <a:cxn ang="0">
                    <a:pos x="408" y="1132"/>
                  </a:cxn>
                  <a:cxn ang="0">
                    <a:pos x="573" y="1026"/>
                  </a:cxn>
                  <a:cxn ang="0">
                    <a:pos x="766" y="725"/>
                  </a:cxn>
                  <a:cxn ang="0">
                    <a:pos x="1076" y="814"/>
                  </a:cxn>
                  <a:cxn ang="0">
                    <a:pos x="1313" y="1018"/>
                  </a:cxn>
                  <a:cxn ang="0">
                    <a:pos x="1442" y="1307"/>
                  </a:cxn>
                  <a:cxn ang="0">
                    <a:pos x="1435" y="1635"/>
                  </a:cxn>
                  <a:cxn ang="0">
                    <a:pos x="1291" y="1916"/>
                  </a:cxn>
                  <a:cxn ang="0">
                    <a:pos x="1045" y="2109"/>
                  </a:cxn>
                  <a:cxn ang="0">
                    <a:pos x="728" y="2182"/>
                  </a:cxn>
                  <a:cxn ang="0">
                    <a:pos x="413" y="2109"/>
                  </a:cxn>
                  <a:cxn ang="0">
                    <a:pos x="167" y="1916"/>
                  </a:cxn>
                  <a:cxn ang="0">
                    <a:pos x="23" y="1635"/>
                  </a:cxn>
                  <a:cxn ang="0">
                    <a:pos x="16" y="1307"/>
                  </a:cxn>
                  <a:cxn ang="0">
                    <a:pos x="145" y="1018"/>
                  </a:cxn>
                  <a:cxn ang="0">
                    <a:pos x="382" y="814"/>
                  </a:cxn>
                  <a:cxn ang="0">
                    <a:pos x="692" y="725"/>
                  </a:cxn>
                </a:cxnLst>
                <a:rect l="0" t="0" r="r" b="b"/>
                <a:pathLst>
                  <a:path w="1458" h="2182">
                    <a:moveTo>
                      <a:pt x="728" y="1096"/>
                    </a:moveTo>
                    <a:lnTo>
                      <a:pt x="748" y="1097"/>
                    </a:lnTo>
                    <a:lnTo>
                      <a:pt x="766" y="1099"/>
                    </a:lnTo>
                    <a:lnTo>
                      <a:pt x="783" y="1100"/>
                    </a:lnTo>
                    <a:lnTo>
                      <a:pt x="801" y="1104"/>
                    </a:lnTo>
                    <a:lnTo>
                      <a:pt x="818" y="1108"/>
                    </a:lnTo>
                    <a:lnTo>
                      <a:pt x="835" y="1113"/>
                    </a:lnTo>
                    <a:lnTo>
                      <a:pt x="851" y="1118"/>
                    </a:lnTo>
                    <a:lnTo>
                      <a:pt x="868" y="1125"/>
                    </a:lnTo>
                    <a:lnTo>
                      <a:pt x="884" y="1131"/>
                    </a:lnTo>
                    <a:lnTo>
                      <a:pt x="899" y="1140"/>
                    </a:lnTo>
                    <a:lnTo>
                      <a:pt x="914" y="1148"/>
                    </a:lnTo>
                    <a:lnTo>
                      <a:pt x="928" y="1157"/>
                    </a:lnTo>
                    <a:lnTo>
                      <a:pt x="942" y="1167"/>
                    </a:lnTo>
                    <a:lnTo>
                      <a:pt x="955" y="1178"/>
                    </a:lnTo>
                    <a:lnTo>
                      <a:pt x="968" y="1189"/>
                    </a:lnTo>
                    <a:lnTo>
                      <a:pt x="981" y="1201"/>
                    </a:lnTo>
                    <a:lnTo>
                      <a:pt x="993" y="1214"/>
                    </a:lnTo>
                    <a:lnTo>
                      <a:pt x="1004" y="1227"/>
                    </a:lnTo>
                    <a:lnTo>
                      <a:pt x="1015" y="1240"/>
                    </a:lnTo>
                    <a:lnTo>
                      <a:pt x="1025" y="1254"/>
                    </a:lnTo>
                    <a:lnTo>
                      <a:pt x="1034" y="1268"/>
                    </a:lnTo>
                    <a:lnTo>
                      <a:pt x="1043" y="1284"/>
                    </a:lnTo>
                    <a:lnTo>
                      <a:pt x="1051" y="1298"/>
                    </a:lnTo>
                    <a:lnTo>
                      <a:pt x="1058" y="1315"/>
                    </a:lnTo>
                    <a:lnTo>
                      <a:pt x="1064" y="1331"/>
                    </a:lnTo>
                    <a:lnTo>
                      <a:pt x="1069" y="1347"/>
                    </a:lnTo>
                    <a:lnTo>
                      <a:pt x="1074" y="1364"/>
                    </a:lnTo>
                    <a:lnTo>
                      <a:pt x="1078" y="1381"/>
                    </a:lnTo>
                    <a:lnTo>
                      <a:pt x="1082" y="1399"/>
                    </a:lnTo>
                    <a:lnTo>
                      <a:pt x="1083" y="1417"/>
                    </a:lnTo>
                    <a:lnTo>
                      <a:pt x="1086" y="1436"/>
                    </a:lnTo>
                    <a:lnTo>
                      <a:pt x="1086" y="1454"/>
                    </a:lnTo>
                    <a:lnTo>
                      <a:pt x="1086" y="1472"/>
                    </a:lnTo>
                    <a:lnTo>
                      <a:pt x="1083" y="1490"/>
                    </a:lnTo>
                    <a:lnTo>
                      <a:pt x="1082" y="1507"/>
                    </a:lnTo>
                    <a:lnTo>
                      <a:pt x="1078" y="1525"/>
                    </a:lnTo>
                    <a:lnTo>
                      <a:pt x="1074" y="1542"/>
                    </a:lnTo>
                    <a:lnTo>
                      <a:pt x="1069" y="1559"/>
                    </a:lnTo>
                    <a:lnTo>
                      <a:pt x="1064" y="1575"/>
                    </a:lnTo>
                    <a:lnTo>
                      <a:pt x="1058" y="1592"/>
                    </a:lnTo>
                    <a:lnTo>
                      <a:pt x="1051" y="1608"/>
                    </a:lnTo>
                    <a:lnTo>
                      <a:pt x="1043" y="1623"/>
                    </a:lnTo>
                    <a:lnTo>
                      <a:pt x="1034" y="1638"/>
                    </a:lnTo>
                    <a:lnTo>
                      <a:pt x="1025" y="1652"/>
                    </a:lnTo>
                    <a:lnTo>
                      <a:pt x="1015" y="1666"/>
                    </a:lnTo>
                    <a:lnTo>
                      <a:pt x="1004" y="1680"/>
                    </a:lnTo>
                    <a:lnTo>
                      <a:pt x="993" y="1693"/>
                    </a:lnTo>
                    <a:lnTo>
                      <a:pt x="981" y="1705"/>
                    </a:lnTo>
                    <a:lnTo>
                      <a:pt x="968" y="1717"/>
                    </a:lnTo>
                    <a:lnTo>
                      <a:pt x="955" y="1728"/>
                    </a:lnTo>
                    <a:lnTo>
                      <a:pt x="942" y="1739"/>
                    </a:lnTo>
                    <a:lnTo>
                      <a:pt x="928" y="1749"/>
                    </a:lnTo>
                    <a:lnTo>
                      <a:pt x="914" y="1758"/>
                    </a:lnTo>
                    <a:lnTo>
                      <a:pt x="899" y="1767"/>
                    </a:lnTo>
                    <a:lnTo>
                      <a:pt x="884" y="1775"/>
                    </a:lnTo>
                    <a:lnTo>
                      <a:pt x="868" y="1781"/>
                    </a:lnTo>
                    <a:lnTo>
                      <a:pt x="851" y="1788"/>
                    </a:lnTo>
                    <a:lnTo>
                      <a:pt x="835" y="1794"/>
                    </a:lnTo>
                    <a:lnTo>
                      <a:pt x="818" y="1798"/>
                    </a:lnTo>
                    <a:lnTo>
                      <a:pt x="801" y="1802"/>
                    </a:lnTo>
                    <a:lnTo>
                      <a:pt x="783" y="1806"/>
                    </a:lnTo>
                    <a:lnTo>
                      <a:pt x="766" y="1809"/>
                    </a:lnTo>
                    <a:lnTo>
                      <a:pt x="748" y="1810"/>
                    </a:lnTo>
                    <a:lnTo>
                      <a:pt x="728" y="1810"/>
                    </a:lnTo>
                    <a:lnTo>
                      <a:pt x="710" y="1810"/>
                    </a:lnTo>
                    <a:lnTo>
                      <a:pt x="692" y="1809"/>
                    </a:lnTo>
                    <a:lnTo>
                      <a:pt x="675" y="1806"/>
                    </a:lnTo>
                    <a:lnTo>
                      <a:pt x="657" y="1802"/>
                    </a:lnTo>
                    <a:lnTo>
                      <a:pt x="640" y="1798"/>
                    </a:lnTo>
                    <a:lnTo>
                      <a:pt x="623" y="1794"/>
                    </a:lnTo>
                    <a:lnTo>
                      <a:pt x="607" y="1788"/>
                    </a:lnTo>
                    <a:lnTo>
                      <a:pt x="590" y="1781"/>
                    </a:lnTo>
                    <a:lnTo>
                      <a:pt x="574" y="1775"/>
                    </a:lnTo>
                    <a:lnTo>
                      <a:pt x="559" y="1767"/>
                    </a:lnTo>
                    <a:lnTo>
                      <a:pt x="544" y="1758"/>
                    </a:lnTo>
                    <a:lnTo>
                      <a:pt x="530" y="1749"/>
                    </a:lnTo>
                    <a:lnTo>
                      <a:pt x="516" y="1739"/>
                    </a:lnTo>
                    <a:lnTo>
                      <a:pt x="502" y="1728"/>
                    </a:lnTo>
                    <a:lnTo>
                      <a:pt x="489" y="1717"/>
                    </a:lnTo>
                    <a:lnTo>
                      <a:pt x="477" y="1705"/>
                    </a:lnTo>
                    <a:lnTo>
                      <a:pt x="465" y="1693"/>
                    </a:lnTo>
                    <a:lnTo>
                      <a:pt x="454" y="1680"/>
                    </a:lnTo>
                    <a:lnTo>
                      <a:pt x="443" y="1666"/>
                    </a:lnTo>
                    <a:lnTo>
                      <a:pt x="433" y="1652"/>
                    </a:lnTo>
                    <a:lnTo>
                      <a:pt x="424" y="1638"/>
                    </a:lnTo>
                    <a:lnTo>
                      <a:pt x="415" y="1623"/>
                    </a:lnTo>
                    <a:lnTo>
                      <a:pt x="407" y="1608"/>
                    </a:lnTo>
                    <a:lnTo>
                      <a:pt x="400" y="1592"/>
                    </a:lnTo>
                    <a:lnTo>
                      <a:pt x="394" y="1575"/>
                    </a:lnTo>
                    <a:lnTo>
                      <a:pt x="389" y="1559"/>
                    </a:lnTo>
                    <a:lnTo>
                      <a:pt x="384" y="1542"/>
                    </a:lnTo>
                    <a:lnTo>
                      <a:pt x="380" y="1525"/>
                    </a:lnTo>
                    <a:lnTo>
                      <a:pt x="376" y="1507"/>
                    </a:lnTo>
                    <a:lnTo>
                      <a:pt x="375" y="1490"/>
                    </a:lnTo>
                    <a:lnTo>
                      <a:pt x="372" y="1472"/>
                    </a:lnTo>
                    <a:lnTo>
                      <a:pt x="372" y="1454"/>
                    </a:lnTo>
                    <a:lnTo>
                      <a:pt x="372" y="1436"/>
                    </a:lnTo>
                    <a:lnTo>
                      <a:pt x="375" y="1417"/>
                    </a:lnTo>
                    <a:lnTo>
                      <a:pt x="376" y="1399"/>
                    </a:lnTo>
                    <a:lnTo>
                      <a:pt x="380" y="1381"/>
                    </a:lnTo>
                    <a:lnTo>
                      <a:pt x="384" y="1364"/>
                    </a:lnTo>
                    <a:lnTo>
                      <a:pt x="389" y="1347"/>
                    </a:lnTo>
                    <a:lnTo>
                      <a:pt x="394" y="1331"/>
                    </a:lnTo>
                    <a:lnTo>
                      <a:pt x="400" y="1315"/>
                    </a:lnTo>
                    <a:lnTo>
                      <a:pt x="407" y="1298"/>
                    </a:lnTo>
                    <a:lnTo>
                      <a:pt x="415" y="1284"/>
                    </a:lnTo>
                    <a:lnTo>
                      <a:pt x="424" y="1268"/>
                    </a:lnTo>
                    <a:lnTo>
                      <a:pt x="433" y="1254"/>
                    </a:lnTo>
                    <a:lnTo>
                      <a:pt x="443" y="1240"/>
                    </a:lnTo>
                    <a:lnTo>
                      <a:pt x="454" y="1227"/>
                    </a:lnTo>
                    <a:lnTo>
                      <a:pt x="465" y="1214"/>
                    </a:lnTo>
                    <a:lnTo>
                      <a:pt x="477" y="1201"/>
                    </a:lnTo>
                    <a:lnTo>
                      <a:pt x="489" y="1189"/>
                    </a:lnTo>
                    <a:lnTo>
                      <a:pt x="502" y="1178"/>
                    </a:lnTo>
                    <a:lnTo>
                      <a:pt x="516" y="1167"/>
                    </a:lnTo>
                    <a:lnTo>
                      <a:pt x="530" y="1157"/>
                    </a:lnTo>
                    <a:lnTo>
                      <a:pt x="544" y="1148"/>
                    </a:lnTo>
                    <a:lnTo>
                      <a:pt x="559" y="1140"/>
                    </a:lnTo>
                    <a:lnTo>
                      <a:pt x="574" y="1131"/>
                    </a:lnTo>
                    <a:lnTo>
                      <a:pt x="590" y="1125"/>
                    </a:lnTo>
                    <a:lnTo>
                      <a:pt x="607" y="1118"/>
                    </a:lnTo>
                    <a:lnTo>
                      <a:pt x="623" y="1113"/>
                    </a:lnTo>
                    <a:lnTo>
                      <a:pt x="640" y="1108"/>
                    </a:lnTo>
                    <a:lnTo>
                      <a:pt x="657" y="1104"/>
                    </a:lnTo>
                    <a:lnTo>
                      <a:pt x="675" y="1100"/>
                    </a:lnTo>
                    <a:lnTo>
                      <a:pt x="692" y="1099"/>
                    </a:lnTo>
                    <a:lnTo>
                      <a:pt x="710" y="1097"/>
                    </a:lnTo>
                    <a:lnTo>
                      <a:pt x="728" y="1096"/>
                    </a:lnTo>
                    <a:close/>
                    <a:moveTo>
                      <a:pt x="1296" y="846"/>
                    </a:moveTo>
                    <a:lnTo>
                      <a:pt x="1296" y="566"/>
                    </a:lnTo>
                    <a:lnTo>
                      <a:pt x="1296" y="538"/>
                    </a:lnTo>
                    <a:lnTo>
                      <a:pt x="1293" y="509"/>
                    </a:lnTo>
                    <a:lnTo>
                      <a:pt x="1290" y="481"/>
                    </a:lnTo>
                    <a:lnTo>
                      <a:pt x="1284" y="452"/>
                    </a:lnTo>
                    <a:lnTo>
                      <a:pt x="1278" y="425"/>
                    </a:lnTo>
                    <a:lnTo>
                      <a:pt x="1270" y="398"/>
                    </a:lnTo>
                    <a:lnTo>
                      <a:pt x="1261" y="372"/>
                    </a:lnTo>
                    <a:lnTo>
                      <a:pt x="1252" y="346"/>
                    </a:lnTo>
                    <a:lnTo>
                      <a:pt x="1240" y="321"/>
                    </a:lnTo>
                    <a:lnTo>
                      <a:pt x="1227" y="297"/>
                    </a:lnTo>
                    <a:lnTo>
                      <a:pt x="1214" y="273"/>
                    </a:lnTo>
                    <a:lnTo>
                      <a:pt x="1199" y="250"/>
                    </a:lnTo>
                    <a:lnTo>
                      <a:pt x="1183" y="228"/>
                    </a:lnTo>
                    <a:lnTo>
                      <a:pt x="1166" y="206"/>
                    </a:lnTo>
                    <a:lnTo>
                      <a:pt x="1148" y="185"/>
                    </a:lnTo>
                    <a:lnTo>
                      <a:pt x="1130" y="166"/>
                    </a:lnTo>
                    <a:lnTo>
                      <a:pt x="1109" y="146"/>
                    </a:lnTo>
                    <a:lnTo>
                      <a:pt x="1090" y="129"/>
                    </a:lnTo>
                    <a:lnTo>
                      <a:pt x="1068" y="113"/>
                    </a:lnTo>
                    <a:lnTo>
                      <a:pt x="1046" y="96"/>
                    </a:lnTo>
                    <a:lnTo>
                      <a:pt x="1023" y="81"/>
                    </a:lnTo>
                    <a:lnTo>
                      <a:pt x="999" y="68"/>
                    </a:lnTo>
                    <a:lnTo>
                      <a:pt x="975" y="56"/>
                    </a:lnTo>
                    <a:lnTo>
                      <a:pt x="950" y="44"/>
                    </a:lnTo>
                    <a:lnTo>
                      <a:pt x="924" y="34"/>
                    </a:lnTo>
                    <a:lnTo>
                      <a:pt x="897" y="24"/>
                    </a:lnTo>
                    <a:lnTo>
                      <a:pt x="871" y="17"/>
                    </a:lnTo>
                    <a:lnTo>
                      <a:pt x="842" y="10"/>
                    </a:lnTo>
                    <a:lnTo>
                      <a:pt x="815" y="6"/>
                    </a:lnTo>
                    <a:lnTo>
                      <a:pt x="787" y="2"/>
                    </a:lnTo>
                    <a:lnTo>
                      <a:pt x="758" y="0"/>
                    </a:lnTo>
                    <a:lnTo>
                      <a:pt x="728" y="0"/>
                    </a:lnTo>
                    <a:lnTo>
                      <a:pt x="700" y="0"/>
                    </a:lnTo>
                    <a:lnTo>
                      <a:pt x="671" y="2"/>
                    </a:lnTo>
                    <a:lnTo>
                      <a:pt x="643" y="6"/>
                    </a:lnTo>
                    <a:lnTo>
                      <a:pt x="614" y="10"/>
                    </a:lnTo>
                    <a:lnTo>
                      <a:pt x="587" y="17"/>
                    </a:lnTo>
                    <a:lnTo>
                      <a:pt x="561" y="24"/>
                    </a:lnTo>
                    <a:lnTo>
                      <a:pt x="534" y="34"/>
                    </a:lnTo>
                    <a:lnTo>
                      <a:pt x="508" y="44"/>
                    </a:lnTo>
                    <a:lnTo>
                      <a:pt x="483" y="56"/>
                    </a:lnTo>
                    <a:lnTo>
                      <a:pt x="459" y="68"/>
                    </a:lnTo>
                    <a:lnTo>
                      <a:pt x="435" y="81"/>
                    </a:lnTo>
                    <a:lnTo>
                      <a:pt x="412" y="96"/>
                    </a:lnTo>
                    <a:lnTo>
                      <a:pt x="390" y="113"/>
                    </a:lnTo>
                    <a:lnTo>
                      <a:pt x="368" y="129"/>
                    </a:lnTo>
                    <a:lnTo>
                      <a:pt x="349" y="146"/>
                    </a:lnTo>
                    <a:lnTo>
                      <a:pt x="328" y="166"/>
                    </a:lnTo>
                    <a:lnTo>
                      <a:pt x="310" y="185"/>
                    </a:lnTo>
                    <a:lnTo>
                      <a:pt x="292" y="206"/>
                    </a:lnTo>
                    <a:lnTo>
                      <a:pt x="275" y="228"/>
                    </a:lnTo>
                    <a:lnTo>
                      <a:pt x="259" y="250"/>
                    </a:lnTo>
                    <a:lnTo>
                      <a:pt x="244" y="273"/>
                    </a:lnTo>
                    <a:lnTo>
                      <a:pt x="231" y="297"/>
                    </a:lnTo>
                    <a:lnTo>
                      <a:pt x="218" y="321"/>
                    </a:lnTo>
                    <a:lnTo>
                      <a:pt x="206" y="346"/>
                    </a:lnTo>
                    <a:lnTo>
                      <a:pt x="197" y="372"/>
                    </a:lnTo>
                    <a:lnTo>
                      <a:pt x="188" y="398"/>
                    </a:lnTo>
                    <a:lnTo>
                      <a:pt x="180" y="425"/>
                    </a:lnTo>
                    <a:lnTo>
                      <a:pt x="174" y="452"/>
                    </a:lnTo>
                    <a:lnTo>
                      <a:pt x="168" y="481"/>
                    </a:lnTo>
                    <a:lnTo>
                      <a:pt x="165" y="509"/>
                    </a:lnTo>
                    <a:lnTo>
                      <a:pt x="162" y="538"/>
                    </a:lnTo>
                    <a:lnTo>
                      <a:pt x="162" y="566"/>
                    </a:lnTo>
                    <a:lnTo>
                      <a:pt x="162" y="846"/>
                    </a:lnTo>
                    <a:lnTo>
                      <a:pt x="369" y="706"/>
                    </a:lnTo>
                    <a:lnTo>
                      <a:pt x="369" y="566"/>
                    </a:lnTo>
                    <a:lnTo>
                      <a:pt x="371" y="548"/>
                    </a:lnTo>
                    <a:lnTo>
                      <a:pt x="372" y="530"/>
                    </a:lnTo>
                    <a:lnTo>
                      <a:pt x="375" y="512"/>
                    </a:lnTo>
                    <a:lnTo>
                      <a:pt x="377" y="494"/>
                    </a:lnTo>
                    <a:lnTo>
                      <a:pt x="381" y="477"/>
                    </a:lnTo>
                    <a:lnTo>
                      <a:pt x="386" y="460"/>
                    </a:lnTo>
                    <a:lnTo>
                      <a:pt x="391" y="443"/>
                    </a:lnTo>
                    <a:lnTo>
                      <a:pt x="398" y="427"/>
                    </a:lnTo>
                    <a:lnTo>
                      <a:pt x="406" y="411"/>
                    </a:lnTo>
                    <a:lnTo>
                      <a:pt x="413" y="395"/>
                    </a:lnTo>
                    <a:lnTo>
                      <a:pt x="422" y="381"/>
                    </a:lnTo>
                    <a:lnTo>
                      <a:pt x="432" y="365"/>
                    </a:lnTo>
                    <a:lnTo>
                      <a:pt x="442" y="352"/>
                    </a:lnTo>
                    <a:lnTo>
                      <a:pt x="452" y="338"/>
                    </a:lnTo>
                    <a:lnTo>
                      <a:pt x="464" y="325"/>
                    </a:lnTo>
                    <a:lnTo>
                      <a:pt x="476" y="312"/>
                    </a:lnTo>
                    <a:lnTo>
                      <a:pt x="487" y="300"/>
                    </a:lnTo>
                    <a:lnTo>
                      <a:pt x="500" y="290"/>
                    </a:lnTo>
                    <a:lnTo>
                      <a:pt x="515" y="278"/>
                    </a:lnTo>
                    <a:lnTo>
                      <a:pt x="529" y="269"/>
                    </a:lnTo>
                    <a:lnTo>
                      <a:pt x="543" y="259"/>
                    </a:lnTo>
                    <a:lnTo>
                      <a:pt x="559" y="251"/>
                    </a:lnTo>
                    <a:lnTo>
                      <a:pt x="574" y="243"/>
                    </a:lnTo>
                    <a:lnTo>
                      <a:pt x="590" y="236"/>
                    </a:lnTo>
                    <a:lnTo>
                      <a:pt x="605" y="229"/>
                    </a:lnTo>
                    <a:lnTo>
                      <a:pt x="622" y="224"/>
                    </a:lnTo>
                    <a:lnTo>
                      <a:pt x="639" y="219"/>
                    </a:lnTo>
                    <a:lnTo>
                      <a:pt x="657" y="215"/>
                    </a:lnTo>
                    <a:lnTo>
                      <a:pt x="674" y="211"/>
                    </a:lnTo>
                    <a:lnTo>
                      <a:pt x="692" y="210"/>
                    </a:lnTo>
                    <a:lnTo>
                      <a:pt x="710" y="208"/>
                    </a:lnTo>
                    <a:lnTo>
                      <a:pt x="728" y="207"/>
                    </a:lnTo>
                    <a:lnTo>
                      <a:pt x="748" y="208"/>
                    </a:lnTo>
                    <a:lnTo>
                      <a:pt x="766" y="210"/>
                    </a:lnTo>
                    <a:lnTo>
                      <a:pt x="784" y="211"/>
                    </a:lnTo>
                    <a:lnTo>
                      <a:pt x="801" y="215"/>
                    </a:lnTo>
                    <a:lnTo>
                      <a:pt x="819" y="219"/>
                    </a:lnTo>
                    <a:lnTo>
                      <a:pt x="836" y="224"/>
                    </a:lnTo>
                    <a:lnTo>
                      <a:pt x="853" y="229"/>
                    </a:lnTo>
                    <a:lnTo>
                      <a:pt x="868" y="236"/>
                    </a:lnTo>
                    <a:lnTo>
                      <a:pt x="884" y="243"/>
                    </a:lnTo>
                    <a:lnTo>
                      <a:pt x="899" y="251"/>
                    </a:lnTo>
                    <a:lnTo>
                      <a:pt x="915" y="259"/>
                    </a:lnTo>
                    <a:lnTo>
                      <a:pt x="929" y="269"/>
                    </a:lnTo>
                    <a:lnTo>
                      <a:pt x="943" y="278"/>
                    </a:lnTo>
                    <a:lnTo>
                      <a:pt x="958" y="290"/>
                    </a:lnTo>
                    <a:lnTo>
                      <a:pt x="971" y="300"/>
                    </a:lnTo>
                    <a:lnTo>
                      <a:pt x="982" y="312"/>
                    </a:lnTo>
                    <a:lnTo>
                      <a:pt x="994" y="325"/>
                    </a:lnTo>
                    <a:lnTo>
                      <a:pt x="1006" y="338"/>
                    </a:lnTo>
                    <a:lnTo>
                      <a:pt x="1016" y="352"/>
                    </a:lnTo>
                    <a:lnTo>
                      <a:pt x="1026" y="365"/>
                    </a:lnTo>
                    <a:lnTo>
                      <a:pt x="1036" y="381"/>
                    </a:lnTo>
                    <a:lnTo>
                      <a:pt x="1045" y="395"/>
                    </a:lnTo>
                    <a:lnTo>
                      <a:pt x="1052" y="411"/>
                    </a:lnTo>
                    <a:lnTo>
                      <a:pt x="1060" y="427"/>
                    </a:lnTo>
                    <a:lnTo>
                      <a:pt x="1067" y="443"/>
                    </a:lnTo>
                    <a:lnTo>
                      <a:pt x="1072" y="460"/>
                    </a:lnTo>
                    <a:lnTo>
                      <a:pt x="1077" y="477"/>
                    </a:lnTo>
                    <a:lnTo>
                      <a:pt x="1081" y="494"/>
                    </a:lnTo>
                    <a:lnTo>
                      <a:pt x="1083" y="512"/>
                    </a:lnTo>
                    <a:lnTo>
                      <a:pt x="1086" y="530"/>
                    </a:lnTo>
                    <a:lnTo>
                      <a:pt x="1087" y="548"/>
                    </a:lnTo>
                    <a:lnTo>
                      <a:pt x="1087" y="566"/>
                    </a:lnTo>
                    <a:lnTo>
                      <a:pt x="1087" y="706"/>
                    </a:lnTo>
                    <a:lnTo>
                      <a:pt x="1296" y="846"/>
                    </a:lnTo>
                    <a:close/>
                    <a:moveTo>
                      <a:pt x="728" y="999"/>
                    </a:moveTo>
                    <a:lnTo>
                      <a:pt x="748" y="999"/>
                    </a:lnTo>
                    <a:lnTo>
                      <a:pt x="766" y="1000"/>
                    </a:lnTo>
                    <a:lnTo>
                      <a:pt x="784" y="1001"/>
                    </a:lnTo>
                    <a:lnTo>
                      <a:pt x="802" y="1004"/>
                    </a:lnTo>
                    <a:lnTo>
                      <a:pt x="819" y="1008"/>
                    </a:lnTo>
                    <a:lnTo>
                      <a:pt x="837" y="1012"/>
                    </a:lnTo>
                    <a:lnTo>
                      <a:pt x="854" y="1016"/>
                    </a:lnTo>
                    <a:lnTo>
                      <a:pt x="871" y="1021"/>
                    </a:lnTo>
                    <a:lnTo>
                      <a:pt x="888" y="1027"/>
                    </a:lnTo>
                    <a:lnTo>
                      <a:pt x="905" y="1034"/>
                    </a:lnTo>
                    <a:lnTo>
                      <a:pt x="920" y="1042"/>
                    </a:lnTo>
                    <a:lnTo>
                      <a:pt x="936" y="1048"/>
                    </a:lnTo>
                    <a:lnTo>
                      <a:pt x="951" y="1057"/>
                    </a:lnTo>
                    <a:lnTo>
                      <a:pt x="967" y="1066"/>
                    </a:lnTo>
                    <a:lnTo>
                      <a:pt x="981" y="1075"/>
                    </a:lnTo>
                    <a:lnTo>
                      <a:pt x="995" y="1086"/>
                    </a:lnTo>
                    <a:lnTo>
                      <a:pt x="1138" y="948"/>
                    </a:lnTo>
                    <a:lnTo>
                      <a:pt x="1249" y="1064"/>
                    </a:lnTo>
                    <a:lnTo>
                      <a:pt x="1107" y="1201"/>
                    </a:lnTo>
                    <a:lnTo>
                      <a:pt x="1125" y="1229"/>
                    </a:lnTo>
                    <a:lnTo>
                      <a:pt x="1139" y="1258"/>
                    </a:lnTo>
                    <a:lnTo>
                      <a:pt x="1152" y="1288"/>
                    </a:lnTo>
                    <a:lnTo>
                      <a:pt x="1164" y="1319"/>
                    </a:lnTo>
                    <a:lnTo>
                      <a:pt x="1172" y="1351"/>
                    </a:lnTo>
                    <a:lnTo>
                      <a:pt x="1178" y="1385"/>
                    </a:lnTo>
                    <a:lnTo>
                      <a:pt x="1182" y="1419"/>
                    </a:lnTo>
                    <a:lnTo>
                      <a:pt x="1183" y="1454"/>
                    </a:lnTo>
                    <a:lnTo>
                      <a:pt x="1183" y="1477"/>
                    </a:lnTo>
                    <a:lnTo>
                      <a:pt x="1182" y="1499"/>
                    </a:lnTo>
                    <a:lnTo>
                      <a:pt x="1178" y="1522"/>
                    </a:lnTo>
                    <a:lnTo>
                      <a:pt x="1174" y="1544"/>
                    </a:lnTo>
                    <a:lnTo>
                      <a:pt x="1169" y="1566"/>
                    </a:lnTo>
                    <a:lnTo>
                      <a:pt x="1163" y="1588"/>
                    </a:lnTo>
                    <a:lnTo>
                      <a:pt x="1156" y="1609"/>
                    </a:lnTo>
                    <a:lnTo>
                      <a:pt x="1148" y="1630"/>
                    </a:lnTo>
                    <a:lnTo>
                      <a:pt x="1139" y="1651"/>
                    </a:lnTo>
                    <a:lnTo>
                      <a:pt x="1129" y="1670"/>
                    </a:lnTo>
                    <a:lnTo>
                      <a:pt x="1117" y="1688"/>
                    </a:lnTo>
                    <a:lnTo>
                      <a:pt x="1106" y="1708"/>
                    </a:lnTo>
                    <a:lnTo>
                      <a:pt x="1093" y="1724"/>
                    </a:lnTo>
                    <a:lnTo>
                      <a:pt x="1080" y="1743"/>
                    </a:lnTo>
                    <a:lnTo>
                      <a:pt x="1065" y="1758"/>
                    </a:lnTo>
                    <a:lnTo>
                      <a:pt x="1050" y="1775"/>
                    </a:lnTo>
                    <a:lnTo>
                      <a:pt x="1034" y="1789"/>
                    </a:lnTo>
                    <a:lnTo>
                      <a:pt x="1017" y="1804"/>
                    </a:lnTo>
                    <a:lnTo>
                      <a:pt x="1001" y="1818"/>
                    </a:lnTo>
                    <a:lnTo>
                      <a:pt x="982" y="1829"/>
                    </a:lnTo>
                    <a:lnTo>
                      <a:pt x="964" y="1842"/>
                    </a:lnTo>
                    <a:lnTo>
                      <a:pt x="945" y="1853"/>
                    </a:lnTo>
                    <a:lnTo>
                      <a:pt x="925" y="1863"/>
                    </a:lnTo>
                    <a:lnTo>
                      <a:pt x="906" y="1872"/>
                    </a:lnTo>
                    <a:lnTo>
                      <a:pt x="885" y="1880"/>
                    </a:lnTo>
                    <a:lnTo>
                      <a:pt x="864" y="1888"/>
                    </a:lnTo>
                    <a:lnTo>
                      <a:pt x="842" y="1893"/>
                    </a:lnTo>
                    <a:lnTo>
                      <a:pt x="820" y="1898"/>
                    </a:lnTo>
                    <a:lnTo>
                      <a:pt x="798" y="1902"/>
                    </a:lnTo>
                    <a:lnTo>
                      <a:pt x="775" y="1906"/>
                    </a:lnTo>
                    <a:lnTo>
                      <a:pt x="752" y="1907"/>
                    </a:lnTo>
                    <a:lnTo>
                      <a:pt x="728" y="1907"/>
                    </a:lnTo>
                    <a:lnTo>
                      <a:pt x="710" y="1907"/>
                    </a:lnTo>
                    <a:lnTo>
                      <a:pt x="692" y="1906"/>
                    </a:lnTo>
                    <a:lnTo>
                      <a:pt x="674" y="1905"/>
                    </a:lnTo>
                    <a:lnTo>
                      <a:pt x="656" y="1902"/>
                    </a:lnTo>
                    <a:lnTo>
                      <a:pt x="638" y="1898"/>
                    </a:lnTo>
                    <a:lnTo>
                      <a:pt x="621" y="1894"/>
                    </a:lnTo>
                    <a:lnTo>
                      <a:pt x="604" y="1890"/>
                    </a:lnTo>
                    <a:lnTo>
                      <a:pt x="587" y="1885"/>
                    </a:lnTo>
                    <a:lnTo>
                      <a:pt x="570" y="1879"/>
                    </a:lnTo>
                    <a:lnTo>
                      <a:pt x="553" y="1872"/>
                    </a:lnTo>
                    <a:lnTo>
                      <a:pt x="538" y="1866"/>
                    </a:lnTo>
                    <a:lnTo>
                      <a:pt x="522" y="1858"/>
                    </a:lnTo>
                    <a:lnTo>
                      <a:pt x="507" y="1849"/>
                    </a:lnTo>
                    <a:lnTo>
                      <a:pt x="491" y="1841"/>
                    </a:lnTo>
                    <a:lnTo>
                      <a:pt x="477" y="1831"/>
                    </a:lnTo>
                    <a:lnTo>
                      <a:pt x="463" y="1822"/>
                    </a:lnTo>
                    <a:lnTo>
                      <a:pt x="320" y="1959"/>
                    </a:lnTo>
                    <a:lnTo>
                      <a:pt x="209" y="1842"/>
                    </a:lnTo>
                    <a:lnTo>
                      <a:pt x="351" y="1705"/>
                    </a:lnTo>
                    <a:lnTo>
                      <a:pt x="333" y="1678"/>
                    </a:lnTo>
                    <a:lnTo>
                      <a:pt x="319" y="1648"/>
                    </a:lnTo>
                    <a:lnTo>
                      <a:pt x="306" y="1618"/>
                    </a:lnTo>
                    <a:lnTo>
                      <a:pt x="294" y="1587"/>
                    </a:lnTo>
                    <a:lnTo>
                      <a:pt x="286" y="1555"/>
                    </a:lnTo>
                    <a:lnTo>
                      <a:pt x="280" y="1521"/>
                    </a:lnTo>
                    <a:lnTo>
                      <a:pt x="277" y="1504"/>
                    </a:lnTo>
                    <a:lnTo>
                      <a:pt x="276" y="1487"/>
                    </a:lnTo>
                    <a:lnTo>
                      <a:pt x="275" y="1471"/>
                    </a:lnTo>
                    <a:lnTo>
                      <a:pt x="275" y="1454"/>
                    </a:lnTo>
                    <a:lnTo>
                      <a:pt x="275" y="1430"/>
                    </a:lnTo>
                    <a:lnTo>
                      <a:pt x="276" y="1407"/>
                    </a:lnTo>
                    <a:lnTo>
                      <a:pt x="280" y="1384"/>
                    </a:lnTo>
                    <a:lnTo>
                      <a:pt x="284" y="1362"/>
                    </a:lnTo>
                    <a:lnTo>
                      <a:pt x="289" y="1340"/>
                    </a:lnTo>
                    <a:lnTo>
                      <a:pt x="294" y="1319"/>
                    </a:lnTo>
                    <a:lnTo>
                      <a:pt x="302" y="1297"/>
                    </a:lnTo>
                    <a:lnTo>
                      <a:pt x="310" y="1276"/>
                    </a:lnTo>
                    <a:lnTo>
                      <a:pt x="319" y="1257"/>
                    </a:lnTo>
                    <a:lnTo>
                      <a:pt x="329" y="1237"/>
                    </a:lnTo>
                    <a:lnTo>
                      <a:pt x="341" y="1218"/>
                    </a:lnTo>
                    <a:lnTo>
                      <a:pt x="352" y="1200"/>
                    </a:lnTo>
                    <a:lnTo>
                      <a:pt x="364" y="1182"/>
                    </a:lnTo>
                    <a:lnTo>
                      <a:pt x="378" y="1165"/>
                    </a:lnTo>
                    <a:lnTo>
                      <a:pt x="393" y="1148"/>
                    </a:lnTo>
                    <a:lnTo>
                      <a:pt x="408" y="1132"/>
                    </a:lnTo>
                    <a:lnTo>
                      <a:pt x="424" y="1117"/>
                    </a:lnTo>
                    <a:lnTo>
                      <a:pt x="441" y="1103"/>
                    </a:lnTo>
                    <a:lnTo>
                      <a:pt x="457" y="1090"/>
                    </a:lnTo>
                    <a:lnTo>
                      <a:pt x="476" y="1077"/>
                    </a:lnTo>
                    <a:lnTo>
                      <a:pt x="494" y="1065"/>
                    </a:lnTo>
                    <a:lnTo>
                      <a:pt x="512" y="1053"/>
                    </a:lnTo>
                    <a:lnTo>
                      <a:pt x="533" y="1043"/>
                    </a:lnTo>
                    <a:lnTo>
                      <a:pt x="552" y="1034"/>
                    </a:lnTo>
                    <a:lnTo>
                      <a:pt x="573" y="1026"/>
                    </a:lnTo>
                    <a:lnTo>
                      <a:pt x="594" y="1020"/>
                    </a:lnTo>
                    <a:lnTo>
                      <a:pt x="616" y="1013"/>
                    </a:lnTo>
                    <a:lnTo>
                      <a:pt x="638" y="1008"/>
                    </a:lnTo>
                    <a:lnTo>
                      <a:pt x="660" y="1004"/>
                    </a:lnTo>
                    <a:lnTo>
                      <a:pt x="683" y="1001"/>
                    </a:lnTo>
                    <a:lnTo>
                      <a:pt x="705" y="999"/>
                    </a:lnTo>
                    <a:lnTo>
                      <a:pt x="728" y="999"/>
                    </a:lnTo>
                    <a:close/>
                    <a:moveTo>
                      <a:pt x="728" y="725"/>
                    </a:moveTo>
                    <a:lnTo>
                      <a:pt x="766" y="725"/>
                    </a:lnTo>
                    <a:lnTo>
                      <a:pt x="804" y="728"/>
                    </a:lnTo>
                    <a:lnTo>
                      <a:pt x="840" y="733"/>
                    </a:lnTo>
                    <a:lnTo>
                      <a:pt x="876" y="740"/>
                    </a:lnTo>
                    <a:lnTo>
                      <a:pt x="911" y="747"/>
                    </a:lnTo>
                    <a:lnTo>
                      <a:pt x="945" y="758"/>
                    </a:lnTo>
                    <a:lnTo>
                      <a:pt x="978" y="770"/>
                    </a:lnTo>
                    <a:lnTo>
                      <a:pt x="1012" y="782"/>
                    </a:lnTo>
                    <a:lnTo>
                      <a:pt x="1045" y="797"/>
                    </a:lnTo>
                    <a:lnTo>
                      <a:pt x="1076" y="814"/>
                    </a:lnTo>
                    <a:lnTo>
                      <a:pt x="1107" y="830"/>
                    </a:lnTo>
                    <a:lnTo>
                      <a:pt x="1135" y="850"/>
                    </a:lnTo>
                    <a:lnTo>
                      <a:pt x="1164" y="869"/>
                    </a:lnTo>
                    <a:lnTo>
                      <a:pt x="1192" y="891"/>
                    </a:lnTo>
                    <a:lnTo>
                      <a:pt x="1218" y="915"/>
                    </a:lnTo>
                    <a:lnTo>
                      <a:pt x="1244" y="938"/>
                    </a:lnTo>
                    <a:lnTo>
                      <a:pt x="1268" y="964"/>
                    </a:lnTo>
                    <a:lnTo>
                      <a:pt x="1291" y="990"/>
                    </a:lnTo>
                    <a:lnTo>
                      <a:pt x="1313" y="1018"/>
                    </a:lnTo>
                    <a:lnTo>
                      <a:pt x="1332" y="1047"/>
                    </a:lnTo>
                    <a:lnTo>
                      <a:pt x="1352" y="1077"/>
                    </a:lnTo>
                    <a:lnTo>
                      <a:pt x="1370" y="1106"/>
                    </a:lnTo>
                    <a:lnTo>
                      <a:pt x="1385" y="1137"/>
                    </a:lnTo>
                    <a:lnTo>
                      <a:pt x="1400" y="1170"/>
                    </a:lnTo>
                    <a:lnTo>
                      <a:pt x="1413" y="1204"/>
                    </a:lnTo>
                    <a:lnTo>
                      <a:pt x="1424" y="1237"/>
                    </a:lnTo>
                    <a:lnTo>
                      <a:pt x="1435" y="1271"/>
                    </a:lnTo>
                    <a:lnTo>
                      <a:pt x="1442" y="1307"/>
                    </a:lnTo>
                    <a:lnTo>
                      <a:pt x="1449" y="1342"/>
                    </a:lnTo>
                    <a:lnTo>
                      <a:pt x="1454" y="1379"/>
                    </a:lnTo>
                    <a:lnTo>
                      <a:pt x="1457" y="1416"/>
                    </a:lnTo>
                    <a:lnTo>
                      <a:pt x="1458" y="1454"/>
                    </a:lnTo>
                    <a:lnTo>
                      <a:pt x="1457" y="1490"/>
                    </a:lnTo>
                    <a:lnTo>
                      <a:pt x="1454" y="1528"/>
                    </a:lnTo>
                    <a:lnTo>
                      <a:pt x="1449" y="1564"/>
                    </a:lnTo>
                    <a:lnTo>
                      <a:pt x="1442" y="1600"/>
                    </a:lnTo>
                    <a:lnTo>
                      <a:pt x="1435" y="1635"/>
                    </a:lnTo>
                    <a:lnTo>
                      <a:pt x="1424" y="1669"/>
                    </a:lnTo>
                    <a:lnTo>
                      <a:pt x="1413" y="1704"/>
                    </a:lnTo>
                    <a:lnTo>
                      <a:pt x="1400" y="1736"/>
                    </a:lnTo>
                    <a:lnTo>
                      <a:pt x="1385" y="1769"/>
                    </a:lnTo>
                    <a:lnTo>
                      <a:pt x="1370" y="1800"/>
                    </a:lnTo>
                    <a:lnTo>
                      <a:pt x="1352" y="1831"/>
                    </a:lnTo>
                    <a:lnTo>
                      <a:pt x="1332" y="1861"/>
                    </a:lnTo>
                    <a:lnTo>
                      <a:pt x="1313" y="1889"/>
                    </a:lnTo>
                    <a:lnTo>
                      <a:pt x="1291" y="1916"/>
                    </a:lnTo>
                    <a:lnTo>
                      <a:pt x="1268" y="1942"/>
                    </a:lnTo>
                    <a:lnTo>
                      <a:pt x="1244" y="1968"/>
                    </a:lnTo>
                    <a:lnTo>
                      <a:pt x="1218" y="1991"/>
                    </a:lnTo>
                    <a:lnTo>
                      <a:pt x="1192" y="2015"/>
                    </a:lnTo>
                    <a:lnTo>
                      <a:pt x="1164" y="2037"/>
                    </a:lnTo>
                    <a:lnTo>
                      <a:pt x="1135" y="2057"/>
                    </a:lnTo>
                    <a:lnTo>
                      <a:pt x="1107" y="2076"/>
                    </a:lnTo>
                    <a:lnTo>
                      <a:pt x="1076" y="2094"/>
                    </a:lnTo>
                    <a:lnTo>
                      <a:pt x="1045" y="2109"/>
                    </a:lnTo>
                    <a:lnTo>
                      <a:pt x="1012" y="2124"/>
                    </a:lnTo>
                    <a:lnTo>
                      <a:pt x="978" y="2138"/>
                    </a:lnTo>
                    <a:lnTo>
                      <a:pt x="945" y="2148"/>
                    </a:lnTo>
                    <a:lnTo>
                      <a:pt x="911" y="2159"/>
                    </a:lnTo>
                    <a:lnTo>
                      <a:pt x="876" y="2166"/>
                    </a:lnTo>
                    <a:lnTo>
                      <a:pt x="840" y="2173"/>
                    </a:lnTo>
                    <a:lnTo>
                      <a:pt x="804" y="2178"/>
                    </a:lnTo>
                    <a:lnTo>
                      <a:pt x="766" y="2181"/>
                    </a:lnTo>
                    <a:lnTo>
                      <a:pt x="728" y="2182"/>
                    </a:lnTo>
                    <a:lnTo>
                      <a:pt x="692" y="2181"/>
                    </a:lnTo>
                    <a:lnTo>
                      <a:pt x="654" y="2178"/>
                    </a:lnTo>
                    <a:lnTo>
                      <a:pt x="618" y="2173"/>
                    </a:lnTo>
                    <a:lnTo>
                      <a:pt x="582" y="2166"/>
                    </a:lnTo>
                    <a:lnTo>
                      <a:pt x="547" y="2159"/>
                    </a:lnTo>
                    <a:lnTo>
                      <a:pt x="513" y="2148"/>
                    </a:lnTo>
                    <a:lnTo>
                      <a:pt x="480" y="2138"/>
                    </a:lnTo>
                    <a:lnTo>
                      <a:pt x="446" y="2124"/>
                    </a:lnTo>
                    <a:lnTo>
                      <a:pt x="413" y="2109"/>
                    </a:lnTo>
                    <a:lnTo>
                      <a:pt x="382" y="2094"/>
                    </a:lnTo>
                    <a:lnTo>
                      <a:pt x="351" y="2076"/>
                    </a:lnTo>
                    <a:lnTo>
                      <a:pt x="323" y="2057"/>
                    </a:lnTo>
                    <a:lnTo>
                      <a:pt x="294" y="2037"/>
                    </a:lnTo>
                    <a:lnTo>
                      <a:pt x="266" y="2015"/>
                    </a:lnTo>
                    <a:lnTo>
                      <a:pt x="240" y="1991"/>
                    </a:lnTo>
                    <a:lnTo>
                      <a:pt x="214" y="1968"/>
                    </a:lnTo>
                    <a:lnTo>
                      <a:pt x="190" y="1942"/>
                    </a:lnTo>
                    <a:lnTo>
                      <a:pt x="167" y="1916"/>
                    </a:lnTo>
                    <a:lnTo>
                      <a:pt x="145" y="1889"/>
                    </a:lnTo>
                    <a:lnTo>
                      <a:pt x="126" y="1861"/>
                    </a:lnTo>
                    <a:lnTo>
                      <a:pt x="106" y="1831"/>
                    </a:lnTo>
                    <a:lnTo>
                      <a:pt x="88" y="1800"/>
                    </a:lnTo>
                    <a:lnTo>
                      <a:pt x="73" y="1769"/>
                    </a:lnTo>
                    <a:lnTo>
                      <a:pt x="58" y="1736"/>
                    </a:lnTo>
                    <a:lnTo>
                      <a:pt x="45" y="1704"/>
                    </a:lnTo>
                    <a:lnTo>
                      <a:pt x="34" y="1669"/>
                    </a:lnTo>
                    <a:lnTo>
                      <a:pt x="23" y="1635"/>
                    </a:lnTo>
                    <a:lnTo>
                      <a:pt x="16" y="1600"/>
                    </a:lnTo>
                    <a:lnTo>
                      <a:pt x="9" y="1564"/>
                    </a:lnTo>
                    <a:lnTo>
                      <a:pt x="4" y="1528"/>
                    </a:lnTo>
                    <a:lnTo>
                      <a:pt x="1" y="1490"/>
                    </a:lnTo>
                    <a:lnTo>
                      <a:pt x="0" y="1454"/>
                    </a:lnTo>
                    <a:lnTo>
                      <a:pt x="1" y="1416"/>
                    </a:lnTo>
                    <a:lnTo>
                      <a:pt x="4" y="1379"/>
                    </a:lnTo>
                    <a:lnTo>
                      <a:pt x="9" y="1342"/>
                    </a:lnTo>
                    <a:lnTo>
                      <a:pt x="16" y="1307"/>
                    </a:lnTo>
                    <a:lnTo>
                      <a:pt x="23" y="1271"/>
                    </a:lnTo>
                    <a:lnTo>
                      <a:pt x="34" y="1237"/>
                    </a:lnTo>
                    <a:lnTo>
                      <a:pt x="45" y="1204"/>
                    </a:lnTo>
                    <a:lnTo>
                      <a:pt x="58" y="1170"/>
                    </a:lnTo>
                    <a:lnTo>
                      <a:pt x="73" y="1137"/>
                    </a:lnTo>
                    <a:lnTo>
                      <a:pt x="88" y="1106"/>
                    </a:lnTo>
                    <a:lnTo>
                      <a:pt x="106" y="1077"/>
                    </a:lnTo>
                    <a:lnTo>
                      <a:pt x="126" y="1047"/>
                    </a:lnTo>
                    <a:lnTo>
                      <a:pt x="145" y="1018"/>
                    </a:lnTo>
                    <a:lnTo>
                      <a:pt x="167" y="990"/>
                    </a:lnTo>
                    <a:lnTo>
                      <a:pt x="190" y="964"/>
                    </a:lnTo>
                    <a:lnTo>
                      <a:pt x="214" y="938"/>
                    </a:lnTo>
                    <a:lnTo>
                      <a:pt x="240" y="915"/>
                    </a:lnTo>
                    <a:lnTo>
                      <a:pt x="266" y="891"/>
                    </a:lnTo>
                    <a:lnTo>
                      <a:pt x="294" y="869"/>
                    </a:lnTo>
                    <a:lnTo>
                      <a:pt x="323" y="850"/>
                    </a:lnTo>
                    <a:lnTo>
                      <a:pt x="351" y="830"/>
                    </a:lnTo>
                    <a:lnTo>
                      <a:pt x="382" y="814"/>
                    </a:lnTo>
                    <a:lnTo>
                      <a:pt x="413" y="797"/>
                    </a:lnTo>
                    <a:lnTo>
                      <a:pt x="446" y="782"/>
                    </a:lnTo>
                    <a:lnTo>
                      <a:pt x="480" y="770"/>
                    </a:lnTo>
                    <a:lnTo>
                      <a:pt x="513" y="758"/>
                    </a:lnTo>
                    <a:lnTo>
                      <a:pt x="547" y="747"/>
                    </a:lnTo>
                    <a:lnTo>
                      <a:pt x="582" y="740"/>
                    </a:lnTo>
                    <a:lnTo>
                      <a:pt x="618" y="733"/>
                    </a:lnTo>
                    <a:lnTo>
                      <a:pt x="654" y="728"/>
                    </a:lnTo>
                    <a:lnTo>
                      <a:pt x="692" y="725"/>
                    </a:lnTo>
                    <a:lnTo>
                      <a:pt x="728" y="725"/>
                    </a:lnTo>
                    <a:close/>
                  </a:path>
                </a:pathLst>
              </a:custGeom>
              <a:solidFill>
                <a:srgbClr val="FFFFFF"/>
              </a:solidFill>
              <a:ln w="9525">
                <a:noFill/>
                <a:round/>
                <a:headEnd/>
                <a:tailEnd/>
              </a:ln>
            </p:spPr>
            <p:txBody>
              <a:bodyPr/>
              <a:lstStyle/>
              <a:p>
                <a:endParaRPr lang="en-US"/>
              </a:p>
            </p:txBody>
          </p:sp>
        </p:grpSp>
      </p:grpSp>
      <p:grpSp>
        <p:nvGrpSpPr>
          <p:cNvPr id="6350" name="Group 206"/>
          <p:cNvGrpSpPr>
            <a:grpSpLocks/>
          </p:cNvGrpSpPr>
          <p:nvPr/>
        </p:nvGrpSpPr>
        <p:grpSpPr bwMode="auto">
          <a:xfrm>
            <a:off x="293688" y="3178175"/>
            <a:ext cx="8250237" cy="754063"/>
            <a:chOff x="185" y="2002"/>
            <a:chExt cx="5197" cy="475"/>
          </a:xfrm>
        </p:grpSpPr>
        <p:sp>
          <p:nvSpPr>
            <p:cNvPr id="6184" name="Text Box 40"/>
            <p:cNvSpPr txBox="1">
              <a:spLocks noChangeArrowheads="1"/>
            </p:cNvSpPr>
            <p:nvPr/>
          </p:nvSpPr>
          <p:spPr bwMode="auto">
            <a:xfrm>
              <a:off x="3898" y="2070"/>
              <a:ext cx="1484" cy="386"/>
            </a:xfrm>
            <a:prstGeom prst="rect">
              <a:avLst/>
            </a:prstGeom>
            <a:noFill/>
            <a:ln w="9525">
              <a:noFill/>
              <a:miter lim="800000"/>
              <a:headEnd/>
              <a:tailEnd/>
            </a:ln>
            <a:effectLst/>
          </p:spPr>
          <p:txBody>
            <a:bodyPr wrap="none">
              <a:spAutoFit/>
            </a:bodyPr>
            <a:lstStyle/>
            <a:p>
              <a:pPr>
                <a:lnSpc>
                  <a:spcPct val="95000"/>
                </a:lnSpc>
              </a:pPr>
              <a:r>
                <a:rPr lang="en-US" sz="1800" b="1">
                  <a:latin typeface="Arial" charset="0"/>
                </a:rPr>
                <a:t>Look for suspicious</a:t>
              </a:r>
              <a:br>
                <a:rPr lang="en-US" sz="1800" b="1">
                  <a:latin typeface="Arial" charset="0"/>
                </a:rPr>
              </a:br>
              <a:r>
                <a:rPr lang="en-US" sz="1800" b="1">
                  <a:latin typeface="Arial" charset="0"/>
                </a:rPr>
                <a:t>persons/activities</a:t>
              </a:r>
            </a:p>
          </p:txBody>
        </p:sp>
        <p:sp>
          <p:nvSpPr>
            <p:cNvPr id="6277" name="AutoShape 133"/>
            <p:cNvSpPr>
              <a:spLocks noChangeArrowheads="1"/>
            </p:cNvSpPr>
            <p:nvPr/>
          </p:nvSpPr>
          <p:spPr bwMode="auto">
            <a:xfrm>
              <a:off x="3588" y="2137"/>
              <a:ext cx="306" cy="240"/>
            </a:xfrm>
            <a:prstGeom prst="rightArrow">
              <a:avLst>
                <a:gd name="adj1" fmla="val 50000"/>
                <a:gd name="adj2" fmla="val 74883"/>
              </a:avLst>
            </a:prstGeom>
            <a:solidFill>
              <a:srgbClr val="FF7F00"/>
            </a:solidFill>
            <a:ln w="9525">
              <a:noFill/>
              <a:miter lim="800000"/>
              <a:headEnd/>
              <a:tailEnd/>
            </a:ln>
            <a:effectLst>
              <a:outerShdw dist="35921" dir="2700000" algn="ctr" rotWithShape="0">
                <a:schemeClr val="tx1">
                  <a:alpha val="50000"/>
                </a:schemeClr>
              </a:outerShdw>
            </a:effectLst>
          </p:spPr>
          <p:txBody>
            <a:bodyPr wrap="none" anchor="ctr"/>
            <a:lstStyle/>
            <a:p>
              <a:endParaRPr lang="en-US"/>
            </a:p>
          </p:txBody>
        </p:sp>
        <p:grpSp>
          <p:nvGrpSpPr>
            <p:cNvPr id="6320" name="Group 176"/>
            <p:cNvGrpSpPr>
              <a:grpSpLocks noChangeAspect="1"/>
            </p:cNvGrpSpPr>
            <p:nvPr/>
          </p:nvGrpSpPr>
          <p:grpSpPr bwMode="auto">
            <a:xfrm>
              <a:off x="185" y="2002"/>
              <a:ext cx="553" cy="475"/>
              <a:chOff x="1134" y="1590"/>
              <a:chExt cx="1008" cy="863"/>
            </a:xfrm>
          </p:grpSpPr>
          <p:sp>
            <p:nvSpPr>
              <p:cNvPr id="6321" name="Freeform 177"/>
              <p:cNvSpPr>
                <a:spLocks noChangeAspect="1"/>
              </p:cNvSpPr>
              <p:nvPr/>
            </p:nvSpPr>
            <p:spPr bwMode="auto">
              <a:xfrm>
                <a:off x="1134" y="1590"/>
                <a:ext cx="1008" cy="863"/>
              </a:xfrm>
              <a:custGeom>
                <a:avLst/>
                <a:gdLst/>
                <a:ahLst/>
                <a:cxnLst>
                  <a:cxn ang="0">
                    <a:pos x="0" y="0"/>
                  </a:cxn>
                  <a:cxn ang="0">
                    <a:pos x="16128" y="0"/>
                  </a:cxn>
                  <a:cxn ang="0">
                    <a:pos x="15554" y="594"/>
                  </a:cxn>
                  <a:cxn ang="0">
                    <a:pos x="596" y="13247"/>
                  </a:cxn>
                  <a:cxn ang="0">
                    <a:pos x="0" y="13808"/>
                  </a:cxn>
                  <a:cxn ang="0">
                    <a:pos x="0" y="0"/>
                  </a:cxn>
                </a:cxnLst>
                <a:rect l="0" t="0" r="r" b="b"/>
                <a:pathLst>
                  <a:path w="16128" h="13808">
                    <a:moveTo>
                      <a:pt x="0" y="0"/>
                    </a:moveTo>
                    <a:lnTo>
                      <a:pt x="16128" y="0"/>
                    </a:lnTo>
                    <a:lnTo>
                      <a:pt x="15554" y="594"/>
                    </a:lnTo>
                    <a:lnTo>
                      <a:pt x="596" y="13247"/>
                    </a:lnTo>
                    <a:lnTo>
                      <a:pt x="0" y="13808"/>
                    </a:lnTo>
                    <a:lnTo>
                      <a:pt x="0" y="0"/>
                    </a:lnTo>
                    <a:close/>
                  </a:path>
                </a:pathLst>
              </a:custGeom>
              <a:solidFill>
                <a:srgbClr val="82A99C"/>
              </a:solidFill>
              <a:ln w="9525">
                <a:noFill/>
                <a:round/>
                <a:headEnd/>
                <a:tailEnd/>
              </a:ln>
            </p:spPr>
            <p:txBody>
              <a:bodyPr/>
              <a:lstStyle/>
              <a:p>
                <a:endParaRPr lang="en-US"/>
              </a:p>
            </p:txBody>
          </p:sp>
          <p:sp>
            <p:nvSpPr>
              <p:cNvPr id="6322" name="Freeform 178"/>
              <p:cNvSpPr>
                <a:spLocks noChangeAspect="1"/>
              </p:cNvSpPr>
              <p:nvPr/>
            </p:nvSpPr>
            <p:spPr bwMode="auto">
              <a:xfrm>
                <a:off x="1134" y="1590"/>
                <a:ext cx="1008" cy="863"/>
              </a:xfrm>
              <a:custGeom>
                <a:avLst/>
                <a:gdLst/>
                <a:ahLst/>
                <a:cxnLst>
                  <a:cxn ang="0">
                    <a:pos x="16128" y="0"/>
                  </a:cxn>
                  <a:cxn ang="0">
                    <a:pos x="16128" y="13808"/>
                  </a:cxn>
                  <a:cxn ang="0">
                    <a:pos x="0" y="13808"/>
                  </a:cxn>
                  <a:cxn ang="0">
                    <a:pos x="599" y="13239"/>
                  </a:cxn>
                  <a:cxn ang="0">
                    <a:pos x="15563" y="586"/>
                  </a:cxn>
                  <a:cxn ang="0">
                    <a:pos x="16128" y="0"/>
                  </a:cxn>
                </a:cxnLst>
                <a:rect l="0" t="0" r="r" b="b"/>
                <a:pathLst>
                  <a:path w="16128" h="13808">
                    <a:moveTo>
                      <a:pt x="16128" y="0"/>
                    </a:moveTo>
                    <a:lnTo>
                      <a:pt x="16128" y="13808"/>
                    </a:lnTo>
                    <a:lnTo>
                      <a:pt x="0" y="13808"/>
                    </a:lnTo>
                    <a:lnTo>
                      <a:pt x="599" y="13239"/>
                    </a:lnTo>
                    <a:lnTo>
                      <a:pt x="15563" y="586"/>
                    </a:lnTo>
                    <a:lnTo>
                      <a:pt x="16128" y="0"/>
                    </a:lnTo>
                    <a:close/>
                  </a:path>
                </a:pathLst>
              </a:custGeom>
              <a:solidFill>
                <a:srgbClr val="162A29"/>
              </a:solidFill>
              <a:ln w="9525">
                <a:noFill/>
                <a:round/>
                <a:headEnd/>
                <a:tailEnd/>
              </a:ln>
            </p:spPr>
            <p:txBody>
              <a:bodyPr/>
              <a:lstStyle/>
              <a:p>
                <a:endParaRPr lang="en-US"/>
              </a:p>
            </p:txBody>
          </p:sp>
          <p:sp>
            <p:nvSpPr>
              <p:cNvPr id="6323" name="Rectangle 179"/>
              <p:cNvSpPr>
                <a:spLocks noChangeAspect="1" noChangeArrowheads="1"/>
              </p:cNvSpPr>
              <p:nvPr/>
            </p:nvSpPr>
            <p:spPr bwMode="auto">
              <a:xfrm>
                <a:off x="1170" y="1626"/>
                <a:ext cx="936" cy="791"/>
              </a:xfrm>
              <a:prstGeom prst="rect">
                <a:avLst/>
              </a:prstGeom>
              <a:solidFill>
                <a:srgbClr val="275A53"/>
              </a:solidFill>
              <a:ln w="9525">
                <a:noFill/>
                <a:miter lim="800000"/>
                <a:headEnd/>
                <a:tailEnd/>
              </a:ln>
            </p:spPr>
            <p:txBody>
              <a:bodyPr/>
              <a:lstStyle/>
              <a:p>
                <a:endParaRPr lang="en-US"/>
              </a:p>
            </p:txBody>
          </p:sp>
          <p:sp>
            <p:nvSpPr>
              <p:cNvPr id="6324" name="Freeform 180"/>
              <p:cNvSpPr>
                <a:spLocks noChangeAspect="1" noEditPoints="1"/>
              </p:cNvSpPr>
              <p:nvPr/>
            </p:nvSpPr>
            <p:spPr bwMode="auto">
              <a:xfrm>
                <a:off x="1255" y="2249"/>
                <a:ext cx="150" cy="137"/>
              </a:xfrm>
              <a:custGeom>
                <a:avLst/>
                <a:gdLst/>
                <a:ahLst/>
                <a:cxnLst>
                  <a:cxn ang="0">
                    <a:pos x="1576" y="1833"/>
                  </a:cxn>
                  <a:cxn ang="0">
                    <a:pos x="802" y="1833"/>
                  </a:cxn>
                  <a:cxn ang="0">
                    <a:pos x="695" y="2196"/>
                  </a:cxn>
                  <a:cxn ang="0">
                    <a:pos x="0" y="2196"/>
                  </a:cxn>
                  <a:cxn ang="0">
                    <a:pos x="827" y="0"/>
                  </a:cxn>
                  <a:cxn ang="0">
                    <a:pos x="1568" y="0"/>
                  </a:cxn>
                  <a:cxn ang="0">
                    <a:pos x="2394" y="2196"/>
                  </a:cxn>
                  <a:cxn ang="0">
                    <a:pos x="1684" y="2196"/>
                  </a:cxn>
                  <a:cxn ang="0">
                    <a:pos x="1576" y="1833"/>
                  </a:cxn>
                  <a:cxn ang="0">
                    <a:pos x="1433" y="1358"/>
                  </a:cxn>
                  <a:cxn ang="0">
                    <a:pos x="1190" y="569"/>
                  </a:cxn>
                  <a:cxn ang="0">
                    <a:pos x="948" y="1358"/>
                  </a:cxn>
                  <a:cxn ang="0">
                    <a:pos x="1433" y="1358"/>
                  </a:cxn>
                </a:cxnLst>
                <a:rect l="0" t="0" r="r" b="b"/>
                <a:pathLst>
                  <a:path w="2394" h="2196">
                    <a:moveTo>
                      <a:pt x="1576" y="1833"/>
                    </a:moveTo>
                    <a:lnTo>
                      <a:pt x="802" y="1833"/>
                    </a:lnTo>
                    <a:lnTo>
                      <a:pt x="695" y="2196"/>
                    </a:lnTo>
                    <a:lnTo>
                      <a:pt x="0" y="2196"/>
                    </a:lnTo>
                    <a:lnTo>
                      <a:pt x="827" y="0"/>
                    </a:lnTo>
                    <a:lnTo>
                      <a:pt x="1568" y="0"/>
                    </a:lnTo>
                    <a:lnTo>
                      <a:pt x="2394" y="2196"/>
                    </a:lnTo>
                    <a:lnTo>
                      <a:pt x="1684" y="2196"/>
                    </a:lnTo>
                    <a:lnTo>
                      <a:pt x="1576" y="1833"/>
                    </a:lnTo>
                    <a:close/>
                    <a:moveTo>
                      <a:pt x="1433" y="1358"/>
                    </a:moveTo>
                    <a:lnTo>
                      <a:pt x="1190" y="569"/>
                    </a:lnTo>
                    <a:lnTo>
                      <a:pt x="948" y="1358"/>
                    </a:lnTo>
                    <a:lnTo>
                      <a:pt x="1433" y="1358"/>
                    </a:lnTo>
                    <a:close/>
                  </a:path>
                </a:pathLst>
              </a:custGeom>
              <a:solidFill>
                <a:srgbClr val="FFFFFF"/>
              </a:solidFill>
              <a:ln w="9525">
                <a:noFill/>
                <a:round/>
                <a:headEnd/>
                <a:tailEnd/>
              </a:ln>
            </p:spPr>
            <p:txBody>
              <a:bodyPr/>
              <a:lstStyle/>
              <a:p>
                <a:endParaRPr lang="en-US"/>
              </a:p>
            </p:txBody>
          </p:sp>
          <p:sp>
            <p:nvSpPr>
              <p:cNvPr id="6325" name="Freeform 181"/>
              <p:cNvSpPr>
                <a:spLocks noChangeAspect="1"/>
              </p:cNvSpPr>
              <p:nvPr/>
            </p:nvSpPr>
            <p:spPr bwMode="auto">
              <a:xfrm>
                <a:off x="1406" y="2249"/>
                <a:ext cx="192" cy="137"/>
              </a:xfrm>
              <a:custGeom>
                <a:avLst/>
                <a:gdLst/>
                <a:ahLst/>
                <a:cxnLst>
                  <a:cxn ang="0">
                    <a:pos x="0" y="0"/>
                  </a:cxn>
                  <a:cxn ang="0">
                    <a:pos x="645" y="0"/>
                  </a:cxn>
                  <a:cxn ang="0">
                    <a:pos x="877" y="1226"/>
                  </a:cxn>
                  <a:cxn ang="0">
                    <a:pos x="1216" y="0"/>
                  </a:cxn>
                  <a:cxn ang="0">
                    <a:pos x="1859" y="0"/>
                  </a:cxn>
                  <a:cxn ang="0">
                    <a:pos x="2200" y="1226"/>
                  </a:cxn>
                  <a:cxn ang="0">
                    <a:pos x="2433" y="0"/>
                  </a:cxn>
                  <a:cxn ang="0">
                    <a:pos x="3075" y="0"/>
                  </a:cxn>
                  <a:cxn ang="0">
                    <a:pos x="2590" y="2196"/>
                  </a:cxn>
                  <a:cxn ang="0">
                    <a:pos x="1924" y="2196"/>
                  </a:cxn>
                  <a:cxn ang="0">
                    <a:pos x="1539" y="813"/>
                  </a:cxn>
                  <a:cxn ang="0">
                    <a:pos x="1155" y="2196"/>
                  </a:cxn>
                  <a:cxn ang="0">
                    <a:pos x="488" y="2196"/>
                  </a:cxn>
                  <a:cxn ang="0">
                    <a:pos x="0" y="0"/>
                  </a:cxn>
                </a:cxnLst>
                <a:rect l="0" t="0" r="r" b="b"/>
                <a:pathLst>
                  <a:path w="3075" h="2196">
                    <a:moveTo>
                      <a:pt x="0" y="0"/>
                    </a:moveTo>
                    <a:lnTo>
                      <a:pt x="645" y="0"/>
                    </a:lnTo>
                    <a:lnTo>
                      <a:pt x="877" y="1226"/>
                    </a:lnTo>
                    <a:lnTo>
                      <a:pt x="1216" y="0"/>
                    </a:lnTo>
                    <a:lnTo>
                      <a:pt x="1859" y="0"/>
                    </a:lnTo>
                    <a:lnTo>
                      <a:pt x="2200" y="1226"/>
                    </a:lnTo>
                    <a:lnTo>
                      <a:pt x="2433" y="0"/>
                    </a:lnTo>
                    <a:lnTo>
                      <a:pt x="3075" y="0"/>
                    </a:lnTo>
                    <a:lnTo>
                      <a:pt x="2590" y="2196"/>
                    </a:lnTo>
                    <a:lnTo>
                      <a:pt x="1924" y="2196"/>
                    </a:lnTo>
                    <a:lnTo>
                      <a:pt x="1539" y="813"/>
                    </a:lnTo>
                    <a:lnTo>
                      <a:pt x="1155" y="2196"/>
                    </a:lnTo>
                    <a:lnTo>
                      <a:pt x="488" y="2196"/>
                    </a:lnTo>
                    <a:lnTo>
                      <a:pt x="0" y="0"/>
                    </a:lnTo>
                    <a:close/>
                  </a:path>
                </a:pathLst>
              </a:custGeom>
              <a:solidFill>
                <a:srgbClr val="FFFFFF"/>
              </a:solidFill>
              <a:ln w="9525">
                <a:noFill/>
                <a:round/>
                <a:headEnd/>
                <a:tailEnd/>
              </a:ln>
            </p:spPr>
            <p:txBody>
              <a:bodyPr/>
              <a:lstStyle/>
              <a:p>
                <a:endParaRPr lang="en-US"/>
              </a:p>
            </p:txBody>
          </p:sp>
          <p:sp>
            <p:nvSpPr>
              <p:cNvPr id="6326" name="Freeform 182"/>
              <p:cNvSpPr>
                <a:spLocks noChangeAspect="1" noEditPoints="1"/>
              </p:cNvSpPr>
              <p:nvPr/>
            </p:nvSpPr>
            <p:spPr bwMode="auto">
              <a:xfrm>
                <a:off x="1598" y="2249"/>
                <a:ext cx="150" cy="137"/>
              </a:xfrm>
              <a:custGeom>
                <a:avLst/>
                <a:gdLst/>
                <a:ahLst/>
                <a:cxnLst>
                  <a:cxn ang="0">
                    <a:pos x="1575" y="1833"/>
                  </a:cxn>
                  <a:cxn ang="0">
                    <a:pos x="801" y="1833"/>
                  </a:cxn>
                  <a:cxn ang="0">
                    <a:pos x="694" y="2196"/>
                  </a:cxn>
                  <a:cxn ang="0">
                    <a:pos x="0" y="2196"/>
                  </a:cxn>
                  <a:cxn ang="0">
                    <a:pos x="826" y="0"/>
                  </a:cxn>
                  <a:cxn ang="0">
                    <a:pos x="1567" y="0"/>
                  </a:cxn>
                  <a:cxn ang="0">
                    <a:pos x="2394" y="2196"/>
                  </a:cxn>
                  <a:cxn ang="0">
                    <a:pos x="1683" y="2196"/>
                  </a:cxn>
                  <a:cxn ang="0">
                    <a:pos x="1575" y="1833"/>
                  </a:cxn>
                  <a:cxn ang="0">
                    <a:pos x="1433" y="1358"/>
                  </a:cxn>
                  <a:cxn ang="0">
                    <a:pos x="1189" y="569"/>
                  </a:cxn>
                  <a:cxn ang="0">
                    <a:pos x="947" y="1358"/>
                  </a:cxn>
                  <a:cxn ang="0">
                    <a:pos x="1433" y="1358"/>
                  </a:cxn>
                </a:cxnLst>
                <a:rect l="0" t="0" r="r" b="b"/>
                <a:pathLst>
                  <a:path w="2394" h="2196">
                    <a:moveTo>
                      <a:pt x="1575" y="1833"/>
                    </a:moveTo>
                    <a:lnTo>
                      <a:pt x="801" y="1833"/>
                    </a:lnTo>
                    <a:lnTo>
                      <a:pt x="694" y="2196"/>
                    </a:lnTo>
                    <a:lnTo>
                      <a:pt x="0" y="2196"/>
                    </a:lnTo>
                    <a:lnTo>
                      <a:pt x="826" y="0"/>
                    </a:lnTo>
                    <a:lnTo>
                      <a:pt x="1567" y="0"/>
                    </a:lnTo>
                    <a:lnTo>
                      <a:pt x="2394" y="2196"/>
                    </a:lnTo>
                    <a:lnTo>
                      <a:pt x="1683" y="2196"/>
                    </a:lnTo>
                    <a:lnTo>
                      <a:pt x="1575" y="1833"/>
                    </a:lnTo>
                    <a:close/>
                    <a:moveTo>
                      <a:pt x="1433" y="1358"/>
                    </a:moveTo>
                    <a:lnTo>
                      <a:pt x="1189" y="569"/>
                    </a:lnTo>
                    <a:lnTo>
                      <a:pt x="947" y="1358"/>
                    </a:lnTo>
                    <a:lnTo>
                      <a:pt x="1433" y="1358"/>
                    </a:lnTo>
                    <a:close/>
                  </a:path>
                </a:pathLst>
              </a:custGeom>
              <a:solidFill>
                <a:srgbClr val="FFFFFF"/>
              </a:solidFill>
              <a:ln w="9525">
                <a:noFill/>
                <a:round/>
                <a:headEnd/>
                <a:tailEnd/>
              </a:ln>
            </p:spPr>
            <p:txBody>
              <a:bodyPr/>
              <a:lstStyle/>
              <a:p>
                <a:endParaRPr lang="en-US"/>
              </a:p>
            </p:txBody>
          </p:sp>
          <p:sp>
            <p:nvSpPr>
              <p:cNvPr id="6327" name="Freeform 183"/>
              <p:cNvSpPr>
                <a:spLocks noChangeAspect="1" noEditPoints="1"/>
              </p:cNvSpPr>
              <p:nvPr/>
            </p:nvSpPr>
            <p:spPr bwMode="auto">
              <a:xfrm>
                <a:off x="1762" y="2249"/>
                <a:ext cx="135" cy="137"/>
              </a:xfrm>
              <a:custGeom>
                <a:avLst/>
                <a:gdLst/>
                <a:ahLst/>
                <a:cxnLst>
                  <a:cxn ang="0">
                    <a:pos x="1132" y="0"/>
                  </a:cxn>
                  <a:cxn ang="0">
                    <a:pos x="1347" y="7"/>
                  </a:cxn>
                  <a:cxn ang="0">
                    <a:pos x="1468" y="21"/>
                  </a:cxn>
                  <a:cxn ang="0">
                    <a:pos x="1546" y="35"/>
                  </a:cxn>
                  <a:cxn ang="0">
                    <a:pos x="1614" y="53"/>
                  </a:cxn>
                  <a:cxn ang="0">
                    <a:pos x="1674" y="77"/>
                  </a:cxn>
                  <a:cxn ang="0">
                    <a:pos x="1729" y="106"/>
                  </a:cxn>
                  <a:cxn ang="0">
                    <a:pos x="1781" y="144"/>
                  </a:cxn>
                  <a:cxn ang="0">
                    <a:pos x="1827" y="186"/>
                  </a:cxn>
                  <a:cxn ang="0">
                    <a:pos x="1870" y="235"/>
                  </a:cxn>
                  <a:cxn ang="0">
                    <a:pos x="1906" y="291"/>
                  </a:cxn>
                  <a:cxn ang="0">
                    <a:pos x="1936" y="351"/>
                  </a:cxn>
                  <a:cxn ang="0">
                    <a:pos x="1958" y="416"/>
                  </a:cxn>
                  <a:cxn ang="0">
                    <a:pos x="1974" y="484"/>
                  </a:cxn>
                  <a:cxn ang="0">
                    <a:pos x="1982" y="558"/>
                  </a:cxn>
                  <a:cxn ang="0">
                    <a:pos x="1983" y="632"/>
                  </a:cxn>
                  <a:cxn ang="0">
                    <a:pos x="1979" y="698"/>
                  </a:cxn>
                  <a:cxn ang="0">
                    <a:pos x="1969" y="760"/>
                  </a:cxn>
                  <a:cxn ang="0">
                    <a:pos x="1953" y="818"/>
                  </a:cxn>
                  <a:cxn ang="0">
                    <a:pos x="1933" y="873"/>
                  </a:cxn>
                  <a:cxn ang="0">
                    <a:pos x="1906" y="924"/>
                  </a:cxn>
                  <a:cxn ang="0">
                    <a:pos x="1875" y="972"/>
                  </a:cxn>
                  <a:cxn ang="0">
                    <a:pos x="1839" y="1017"/>
                  </a:cxn>
                  <a:cxn ang="0">
                    <a:pos x="1800" y="1058"/>
                  </a:cxn>
                  <a:cxn ang="0">
                    <a:pos x="1757" y="1095"/>
                  </a:cxn>
                  <a:cxn ang="0">
                    <a:pos x="1708" y="1129"/>
                  </a:cxn>
                  <a:cxn ang="0">
                    <a:pos x="1644" y="1165"/>
                  </a:cxn>
                  <a:cxn ang="0">
                    <a:pos x="1558" y="1198"/>
                  </a:cxn>
                  <a:cxn ang="0">
                    <a:pos x="1453" y="1226"/>
                  </a:cxn>
                  <a:cxn ang="0">
                    <a:pos x="1535" y="1256"/>
                  </a:cxn>
                  <a:cxn ang="0">
                    <a:pos x="1598" y="1288"/>
                  </a:cxn>
                  <a:cxn ang="0">
                    <a:pos x="1640" y="1316"/>
                  </a:cxn>
                  <a:cxn ang="0">
                    <a:pos x="1676" y="1350"/>
                  </a:cxn>
                  <a:cxn ang="0">
                    <a:pos x="1772" y="1465"/>
                  </a:cxn>
                  <a:cxn ang="0">
                    <a:pos x="1819" y="1532"/>
                  </a:cxn>
                  <a:cxn ang="0">
                    <a:pos x="2163" y="2196"/>
                  </a:cxn>
                  <a:cxn ang="0">
                    <a:pos x="1015" y="1493"/>
                  </a:cxn>
                  <a:cxn ang="0">
                    <a:pos x="966" y="1417"/>
                  </a:cxn>
                  <a:cxn ang="0">
                    <a:pos x="922" y="1366"/>
                  </a:cxn>
                  <a:cxn ang="0">
                    <a:pos x="871" y="1333"/>
                  </a:cxn>
                  <a:cxn ang="0">
                    <a:pos x="809" y="1312"/>
                  </a:cxn>
                  <a:cxn ang="0">
                    <a:pos x="742" y="1305"/>
                  </a:cxn>
                  <a:cxn ang="0">
                    <a:pos x="0" y="2196"/>
                  </a:cxn>
                  <a:cxn ang="0">
                    <a:pos x="982" y="889"/>
                  </a:cxn>
                  <a:cxn ang="0">
                    <a:pos x="1037" y="882"/>
                  </a:cxn>
                  <a:cxn ang="0">
                    <a:pos x="1117" y="867"/>
                  </a:cxn>
                  <a:cxn ang="0">
                    <a:pos x="1181" y="851"/>
                  </a:cxn>
                  <a:cxn ang="0">
                    <a:pos x="1223" y="826"/>
                  </a:cxn>
                  <a:cxn ang="0">
                    <a:pos x="1259" y="790"/>
                  </a:cxn>
                  <a:cxn ang="0">
                    <a:pos x="1285" y="747"/>
                  </a:cxn>
                  <a:cxn ang="0">
                    <a:pos x="1299" y="699"/>
                  </a:cxn>
                  <a:cxn ang="0">
                    <a:pos x="1301" y="650"/>
                  </a:cxn>
                  <a:cxn ang="0">
                    <a:pos x="1297" y="613"/>
                  </a:cxn>
                  <a:cxn ang="0">
                    <a:pos x="1289" y="580"/>
                  </a:cxn>
                  <a:cxn ang="0">
                    <a:pos x="1275" y="550"/>
                  </a:cxn>
                  <a:cxn ang="0">
                    <a:pos x="1257" y="523"/>
                  </a:cxn>
                  <a:cxn ang="0">
                    <a:pos x="1235" y="500"/>
                  </a:cxn>
                  <a:cxn ang="0">
                    <a:pos x="1204" y="481"/>
                  </a:cxn>
                  <a:cxn ang="0">
                    <a:pos x="1167" y="465"/>
                  </a:cxn>
                  <a:cxn ang="0">
                    <a:pos x="1121" y="454"/>
                  </a:cxn>
                  <a:cxn ang="0">
                    <a:pos x="1066" y="447"/>
                  </a:cxn>
                  <a:cxn ang="0">
                    <a:pos x="682" y="443"/>
                  </a:cxn>
                </a:cxnLst>
                <a:rect l="0" t="0" r="r" b="b"/>
                <a:pathLst>
                  <a:path w="2163" h="2196">
                    <a:moveTo>
                      <a:pt x="0" y="2196"/>
                    </a:moveTo>
                    <a:lnTo>
                      <a:pt x="0" y="0"/>
                    </a:lnTo>
                    <a:lnTo>
                      <a:pt x="1132" y="0"/>
                    </a:lnTo>
                    <a:lnTo>
                      <a:pt x="1208" y="1"/>
                    </a:lnTo>
                    <a:lnTo>
                      <a:pt x="1280" y="3"/>
                    </a:lnTo>
                    <a:lnTo>
                      <a:pt x="1347" y="7"/>
                    </a:lnTo>
                    <a:lnTo>
                      <a:pt x="1410" y="13"/>
                    </a:lnTo>
                    <a:lnTo>
                      <a:pt x="1439" y="17"/>
                    </a:lnTo>
                    <a:lnTo>
                      <a:pt x="1468" y="21"/>
                    </a:lnTo>
                    <a:lnTo>
                      <a:pt x="1495" y="25"/>
                    </a:lnTo>
                    <a:lnTo>
                      <a:pt x="1521" y="30"/>
                    </a:lnTo>
                    <a:lnTo>
                      <a:pt x="1546" y="35"/>
                    </a:lnTo>
                    <a:lnTo>
                      <a:pt x="1569" y="41"/>
                    </a:lnTo>
                    <a:lnTo>
                      <a:pt x="1592" y="47"/>
                    </a:lnTo>
                    <a:lnTo>
                      <a:pt x="1614" y="53"/>
                    </a:lnTo>
                    <a:lnTo>
                      <a:pt x="1634" y="61"/>
                    </a:lnTo>
                    <a:lnTo>
                      <a:pt x="1654" y="68"/>
                    </a:lnTo>
                    <a:lnTo>
                      <a:pt x="1674" y="77"/>
                    </a:lnTo>
                    <a:lnTo>
                      <a:pt x="1693" y="86"/>
                    </a:lnTo>
                    <a:lnTo>
                      <a:pt x="1711" y="96"/>
                    </a:lnTo>
                    <a:lnTo>
                      <a:pt x="1729" y="106"/>
                    </a:lnTo>
                    <a:lnTo>
                      <a:pt x="1747" y="119"/>
                    </a:lnTo>
                    <a:lnTo>
                      <a:pt x="1764" y="131"/>
                    </a:lnTo>
                    <a:lnTo>
                      <a:pt x="1781" y="144"/>
                    </a:lnTo>
                    <a:lnTo>
                      <a:pt x="1797" y="157"/>
                    </a:lnTo>
                    <a:lnTo>
                      <a:pt x="1812" y="171"/>
                    </a:lnTo>
                    <a:lnTo>
                      <a:pt x="1827" y="186"/>
                    </a:lnTo>
                    <a:lnTo>
                      <a:pt x="1841" y="202"/>
                    </a:lnTo>
                    <a:lnTo>
                      <a:pt x="1855" y="218"/>
                    </a:lnTo>
                    <a:lnTo>
                      <a:pt x="1870" y="235"/>
                    </a:lnTo>
                    <a:lnTo>
                      <a:pt x="1883" y="253"/>
                    </a:lnTo>
                    <a:lnTo>
                      <a:pt x="1895" y="273"/>
                    </a:lnTo>
                    <a:lnTo>
                      <a:pt x="1906" y="291"/>
                    </a:lnTo>
                    <a:lnTo>
                      <a:pt x="1917" y="311"/>
                    </a:lnTo>
                    <a:lnTo>
                      <a:pt x="1927" y="330"/>
                    </a:lnTo>
                    <a:lnTo>
                      <a:pt x="1936" y="351"/>
                    </a:lnTo>
                    <a:lnTo>
                      <a:pt x="1944" y="372"/>
                    </a:lnTo>
                    <a:lnTo>
                      <a:pt x="1952" y="393"/>
                    </a:lnTo>
                    <a:lnTo>
                      <a:pt x="1958" y="416"/>
                    </a:lnTo>
                    <a:lnTo>
                      <a:pt x="1964" y="438"/>
                    </a:lnTo>
                    <a:lnTo>
                      <a:pt x="1969" y="461"/>
                    </a:lnTo>
                    <a:lnTo>
                      <a:pt x="1974" y="484"/>
                    </a:lnTo>
                    <a:lnTo>
                      <a:pt x="1977" y="508"/>
                    </a:lnTo>
                    <a:lnTo>
                      <a:pt x="1980" y="532"/>
                    </a:lnTo>
                    <a:lnTo>
                      <a:pt x="1982" y="558"/>
                    </a:lnTo>
                    <a:lnTo>
                      <a:pt x="1983" y="583"/>
                    </a:lnTo>
                    <a:lnTo>
                      <a:pt x="1984" y="609"/>
                    </a:lnTo>
                    <a:lnTo>
                      <a:pt x="1983" y="632"/>
                    </a:lnTo>
                    <a:lnTo>
                      <a:pt x="1982" y="654"/>
                    </a:lnTo>
                    <a:lnTo>
                      <a:pt x="1981" y="676"/>
                    </a:lnTo>
                    <a:lnTo>
                      <a:pt x="1979" y="698"/>
                    </a:lnTo>
                    <a:lnTo>
                      <a:pt x="1976" y="719"/>
                    </a:lnTo>
                    <a:lnTo>
                      <a:pt x="1973" y="739"/>
                    </a:lnTo>
                    <a:lnTo>
                      <a:pt x="1969" y="760"/>
                    </a:lnTo>
                    <a:lnTo>
                      <a:pt x="1964" y="779"/>
                    </a:lnTo>
                    <a:lnTo>
                      <a:pt x="1959" y="799"/>
                    </a:lnTo>
                    <a:lnTo>
                      <a:pt x="1953" y="818"/>
                    </a:lnTo>
                    <a:lnTo>
                      <a:pt x="1947" y="836"/>
                    </a:lnTo>
                    <a:lnTo>
                      <a:pt x="1940" y="856"/>
                    </a:lnTo>
                    <a:lnTo>
                      <a:pt x="1933" y="873"/>
                    </a:lnTo>
                    <a:lnTo>
                      <a:pt x="1924" y="891"/>
                    </a:lnTo>
                    <a:lnTo>
                      <a:pt x="1916" y="908"/>
                    </a:lnTo>
                    <a:lnTo>
                      <a:pt x="1906" y="924"/>
                    </a:lnTo>
                    <a:lnTo>
                      <a:pt x="1896" y="941"/>
                    </a:lnTo>
                    <a:lnTo>
                      <a:pt x="1886" y="957"/>
                    </a:lnTo>
                    <a:lnTo>
                      <a:pt x="1875" y="972"/>
                    </a:lnTo>
                    <a:lnTo>
                      <a:pt x="1864" y="987"/>
                    </a:lnTo>
                    <a:lnTo>
                      <a:pt x="1851" y="1003"/>
                    </a:lnTo>
                    <a:lnTo>
                      <a:pt x="1839" y="1017"/>
                    </a:lnTo>
                    <a:lnTo>
                      <a:pt x="1826" y="1031"/>
                    </a:lnTo>
                    <a:lnTo>
                      <a:pt x="1813" y="1045"/>
                    </a:lnTo>
                    <a:lnTo>
                      <a:pt x="1800" y="1058"/>
                    </a:lnTo>
                    <a:lnTo>
                      <a:pt x="1786" y="1071"/>
                    </a:lnTo>
                    <a:lnTo>
                      <a:pt x="1771" y="1083"/>
                    </a:lnTo>
                    <a:lnTo>
                      <a:pt x="1757" y="1095"/>
                    </a:lnTo>
                    <a:lnTo>
                      <a:pt x="1741" y="1107"/>
                    </a:lnTo>
                    <a:lnTo>
                      <a:pt x="1724" y="1118"/>
                    </a:lnTo>
                    <a:lnTo>
                      <a:pt x="1708" y="1129"/>
                    </a:lnTo>
                    <a:lnTo>
                      <a:pt x="1692" y="1140"/>
                    </a:lnTo>
                    <a:lnTo>
                      <a:pt x="1669" y="1153"/>
                    </a:lnTo>
                    <a:lnTo>
                      <a:pt x="1644" y="1165"/>
                    </a:lnTo>
                    <a:lnTo>
                      <a:pt x="1618" y="1177"/>
                    </a:lnTo>
                    <a:lnTo>
                      <a:pt x="1588" y="1188"/>
                    </a:lnTo>
                    <a:lnTo>
                      <a:pt x="1558" y="1198"/>
                    </a:lnTo>
                    <a:lnTo>
                      <a:pt x="1525" y="1208"/>
                    </a:lnTo>
                    <a:lnTo>
                      <a:pt x="1490" y="1218"/>
                    </a:lnTo>
                    <a:lnTo>
                      <a:pt x="1453" y="1226"/>
                    </a:lnTo>
                    <a:lnTo>
                      <a:pt x="1482" y="1236"/>
                    </a:lnTo>
                    <a:lnTo>
                      <a:pt x="1510" y="1246"/>
                    </a:lnTo>
                    <a:lnTo>
                      <a:pt x="1535" y="1256"/>
                    </a:lnTo>
                    <a:lnTo>
                      <a:pt x="1558" y="1267"/>
                    </a:lnTo>
                    <a:lnTo>
                      <a:pt x="1579" y="1277"/>
                    </a:lnTo>
                    <a:lnTo>
                      <a:pt x="1598" y="1288"/>
                    </a:lnTo>
                    <a:lnTo>
                      <a:pt x="1616" y="1298"/>
                    </a:lnTo>
                    <a:lnTo>
                      <a:pt x="1631" y="1308"/>
                    </a:lnTo>
                    <a:lnTo>
                      <a:pt x="1640" y="1316"/>
                    </a:lnTo>
                    <a:lnTo>
                      <a:pt x="1651" y="1325"/>
                    </a:lnTo>
                    <a:lnTo>
                      <a:pt x="1663" y="1337"/>
                    </a:lnTo>
                    <a:lnTo>
                      <a:pt x="1676" y="1350"/>
                    </a:lnTo>
                    <a:lnTo>
                      <a:pt x="1705" y="1382"/>
                    </a:lnTo>
                    <a:lnTo>
                      <a:pt x="1739" y="1422"/>
                    </a:lnTo>
                    <a:lnTo>
                      <a:pt x="1772" y="1465"/>
                    </a:lnTo>
                    <a:lnTo>
                      <a:pt x="1798" y="1501"/>
                    </a:lnTo>
                    <a:lnTo>
                      <a:pt x="1809" y="1517"/>
                    </a:lnTo>
                    <a:lnTo>
                      <a:pt x="1819" y="1532"/>
                    </a:lnTo>
                    <a:lnTo>
                      <a:pt x="1827" y="1546"/>
                    </a:lnTo>
                    <a:lnTo>
                      <a:pt x="1834" y="1559"/>
                    </a:lnTo>
                    <a:lnTo>
                      <a:pt x="2163" y="2196"/>
                    </a:lnTo>
                    <a:lnTo>
                      <a:pt x="1395" y="2196"/>
                    </a:lnTo>
                    <a:lnTo>
                      <a:pt x="1032" y="1524"/>
                    </a:lnTo>
                    <a:lnTo>
                      <a:pt x="1015" y="1493"/>
                    </a:lnTo>
                    <a:lnTo>
                      <a:pt x="999" y="1465"/>
                    </a:lnTo>
                    <a:lnTo>
                      <a:pt x="983" y="1440"/>
                    </a:lnTo>
                    <a:lnTo>
                      <a:pt x="966" y="1417"/>
                    </a:lnTo>
                    <a:lnTo>
                      <a:pt x="951" y="1397"/>
                    </a:lnTo>
                    <a:lnTo>
                      <a:pt x="936" y="1380"/>
                    </a:lnTo>
                    <a:lnTo>
                      <a:pt x="922" y="1366"/>
                    </a:lnTo>
                    <a:lnTo>
                      <a:pt x="909" y="1355"/>
                    </a:lnTo>
                    <a:lnTo>
                      <a:pt x="890" y="1343"/>
                    </a:lnTo>
                    <a:lnTo>
                      <a:pt x="871" y="1333"/>
                    </a:lnTo>
                    <a:lnTo>
                      <a:pt x="850" y="1325"/>
                    </a:lnTo>
                    <a:lnTo>
                      <a:pt x="830" y="1317"/>
                    </a:lnTo>
                    <a:lnTo>
                      <a:pt x="809" y="1312"/>
                    </a:lnTo>
                    <a:lnTo>
                      <a:pt x="787" y="1308"/>
                    </a:lnTo>
                    <a:lnTo>
                      <a:pt x="765" y="1306"/>
                    </a:lnTo>
                    <a:lnTo>
                      <a:pt x="742" y="1305"/>
                    </a:lnTo>
                    <a:lnTo>
                      <a:pt x="682" y="1305"/>
                    </a:lnTo>
                    <a:lnTo>
                      <a:pt x="682" y="2196"/>
                    </a:lnTo>
                    <a:lnTo>
                      <a:pt x="0" y="2196"/>
                    </a:lnTo>
                    <a:close/>
                    <a:moveTo>
                      <a:pt x="682" y="889"/>
                    </a:moveTo>
                    <a:lnTo>
                      <a:pt x="968" y="889"/>
                    </a:lnTo>
                    <a:lnTo>
                      <a:pt x="982" y="889"/>
                    </a:lnTo>
                    <a:lnTo>
                      <a:pt x="998" y="888"/>
                    </a:lnTo>
                    <a:lnTo>
                      <a:pt x="1016" y="885"/>
                    </a:lnTo>
                    <a:lnTo>
                      <a:pt x="1037" y="882"/>
                    </a:lnTo>
                    <a:lnTo>
                      <a:pt x="1060" y="878"/>
                    </a:lnTo>
                    <a:lnTo>
                      <a:pt x="1087" y="873"/>
                    </a:lnTo>
                    <a:lnTo>
                      <a:pt x="1117" y="867"/>
                    </a:lnTo>
                    <a:lnTo>
                      <a:pt x="1149" y="860"/>
                    </a:lnTo>
                    <a:lnTo>
                      <a:pt x="1165" y="856"/>
                    </a:lnTo>
                    <a:lnTo>
                      <a:pt x="1181" y="851"/>
                    </a:lnTo>
                    <a:lnTo>
                      <a:pt x="1196" y="844"/>
                    </a:lnTo>
                    <a:lnTo>
                      <a:pt x="1210" y="835"/>
                    </a:lnTo>
                    <a:lnTo>
                      <a:pt x="1223" y="826"/>
                    </a:lnTo>
                    <a:lnTo>
                      <a:pt x="1237" y="815"/>
                    </a:lnTo>
                    <a:lnTo>
                      <a:pt x="1248" y="804"/>
                    </a:lnTo>
                    <a:lnTo>
                      <a:pt x="1259" y="790"/>
                    </a:lnTo>
                    <a:lnTo>
                      <a:pt x="1269" y="776"/>
                    </a:lnTo>
                    <a:lnTo>
                      <a:pt x="1278" y="762"/>
                    </a:lnTo>
                    <a:lnTo>
                      <a:pt x="1285" y="747"/>
                    </a:lnTo>
                    <a:lnTo>
                      <a:pt x="1291" y="731"/>
                    </a:lnTo>
                    <a:lnTo>
                      <a:pt x="1296" y="715"/>
                    </a:lnTo>
                    <a:lnTo>
                      <a:pt x="1299" y="699"/>
                    </a:lnTo>
                    <a:lnTo>
                      <a:pt x="1301" y="681"/>
                    </a:lnTo>
                    <a:lnTo>
                      <a:pt x="1302" y="663"/>
                    </a:lnTo>
                    <a:lnTo>
                      <a:pt x="1301" y="650"/>
                    </a:lnTo>
                    <a:lnTo>
                      <a:pt x="1301" y="637"/>
                    </a:lnTo>
                    <a:lnTo>
                      <a:pt x="1299" y="625"/>
                    </a:lnTo>
                    <a:lnTo>
                      <a:pt x="1297" y="613"/>
                    </a:lnTo>
                    <a:lnTo>
                      <a:pt x="1295" y="602"/>
                    </a:lnTo>
                    <a:lnTo>
                      <a:pt x="1292" y="591"/>
                    </a:lnTo>
                    <a:lnTo>
                      <a:pt x="1289" y="580"/>
                    </a:lnTo>
                    <a:lnTo>
                      <a:pt x="1285" y="570"/>
                    </a:lnTo>
                    <a:lnTo>
                      <a:pt x="1280" y="560"/>
                    </a:lnTo>
                    <a:lnTo>
                      <a:pt x="1275" y="550"/>
                    </a:lnTo>
                    <a:lnTo>
                      <a:pt x="1270" y="540"/>
                    </a:lnTo>
                    <a:lnTo>
                      <a:pt x="1264" y="531"/>
                    </a:lnTo>
                    <a:lnTo>
                      <a:pt x="1257" y="523"/>
                    </a:lnTo>
                    <a:lnTo>
                      <a:pt x="1250" y="515"/>
                    </a:lnTo>
                    <a:lnTo>
                      <a:pt x="1243" y="507"/>
                    </a:lnTo>
                    <a:lnTo>
                      <a:pt x="1235" y="500"/>
                    </a:lnTo>
                    <a:lnTo>
                      <a:pt x="1225" y="493"/>
                    </a:lnTo>
                    <a:lnTo>
                      <a:pt x="1215" y="487"/>
                    </a:lnTo>
                    <a:lnTo>
                      <a:pt x="1204" y="481"/>
                    </a:lnTo>
                    <a:lnTo>
                      <a:pt x="1193" y="475"/>
                    </a:lnTo>
                    <a:lnTo>
                      <a:pt x="1180" y="470"/>
                    </a:lnTo>
                    <a:lnTo>
                      <a:pt x="1167" y="465"/>
                    </a:lnTo>
                    <a:lnTo>
                      <a:pt x="1152" y="461"/>
                    </a:lnTo>
                    <a:lnTo>
                      <a:pt x="1137" y="457"/>
                    </a:lnTo>
                    <a:lnTo>
                      <a:pt x="1121" y="454"/>
                    </a:lnTo>
                    <a:lnTo>
                      <a:pt x="1103" y="451"/>
                    </a:lnTo>
                    <a:lnTo>
                      <a:pt x="1085" y="449"/>
                    </a:lnTo>
                    <a:lnTo>
                      <a:pt x="1066" y="447"/>
                    </a:lnTo>
                    <a:lnTo>
                      <a:pt x="1025" y="444"/>
                    </a:lnTo>
                    <a:lnTo>
                      <a:pt x="981" y="443"/>
                    </a:lnTo>
                    <a:lnTo>
                      <a:pt x="682" y="443"/>
                    </a:lnTo>
                    <a:lnTo>
                      <a:pt x="682" y="889"/>
                    </a:lnTo>
                    <a:close/>
                  </a:path>
                </a:pathLst>
              </a:custGeom>
              <a:solidFill>
                <a:srgbClr val="FFFFFF"/>
              </a:solidFill>
              <a:ln w="9525">
                <a:noFill/>
                <a:round/>
                <a:headEnd/>
                <a:tailEnd/>
              </a:ln>
            </p:spPr>
            <p:txBody>
              <a:bodyPr/>
              <a:lstStyle/>
              <a:p>
                <a:endParaRPr lang="en-US"/>
              </a:p>
            </p:txBody>
          </p:sp>
          <p:sp>
            <p:nvSpPr>
              <p:cNvPr id="6328" name="Freeform 184"/>
              <p:cNvSpPr>
                <a:spLocks noChangeAspect="1"/>
              </p:cNvSpPr>
              <p:nvPr/>
            </p:nvSpPr>
            <p:spPr bwMode="auto">
              <a:xfrm>
                <a:off x="1910" y="2249"/>
                <a:ext cx="116" cy="137"/>
              </a:xfrm>
              <a:custGeom>
                <a:avLst/>
                <a:gdLst/>
                <a:ahLst/>
                <a:cxnLst>
                  <a:cxn ang="0">
                    <a:pos x="0" y="0"/>
                  </a:cxn>
                  <a:cxn ang="0">
                    <a:pos x="1821" y="0"/>
                  </a:cxn>
                  <a:cxn ang="0">
                    <a:pos x="1821" y="468"/>
                  </a:cxn>
                  <a:cxn ang="0">
                    <a:pos x="681" y="468"/>
                  </a:cxn>
                  <a:cxn ang="0">
                    <a:pos x="681" y="817"/>
                  </a:cxn>
                  <a:cxn ang="0">
                    <a:pos x="1738" y="817"/>
                  </a:cxn>
                  <a:cxn ang="0">
                    <a:pos x="1738" y="1265"/>
                  </a:cxn>
                  <a:cxn ang="0">
                    <a:pos x="681" y="1265"/>
                  </a:cxn>
                  <a:cxn ang="0">
                    <a:pos x="681" y="1698"/>
                  </a:cxn>
                  <a:cxn ang="0">
                    <a:pos x="1854" y="1698"/>
                  </a:cxn>
                  <a:cxn ang="0">
                    <a:pos x="1854" y="2196"/>
                  </a:cxn>
                  <a:cxn ang="0">
                    <a:pos x="0" y="2196"/>
                  </a:cxn>
                  <a:cxn ang="0">
                    <a:pos x="0" y="0"/>
                  </a:cxn>
                </a:cxnLst>
                <a:rect l="0" t="0" r="r" b="b"/>
                <a:pathLst>
                  <a:path w="1854" h="2196">
                    <a:moveTo>
                      <a:pt x="0" y="0"/>
                    </a:moveTo>
                    <a:lnTo>
                      <a:pt x="1821" y="0"/>
                    </a:lnTo>
                    <a:lnTo>
                      <a:pt x="1821" y="468"/>
                    </a:lnTo>
                    <a:lnTo>
                      <a:pt x="681" y="468"/>
                    </a:lnTo>
                    <a:lnTo>
                      <a:pt x="681" y="817"/>
                    </a:lnTo>
                    <a:lnTo>
                      <a:pt x="1738" y="817"/>
                    </a:lnTo>
                    <a:lnTo>
                      <a:pt x="1738" y="1265"/>
                    </a:lnTo>
                    <a:lnTo>
                      <a:pt x="681" y="1265"/>
                    </a:lnTo>
                    <a:lnTo>
                      <a:pt x="681" y="1698"/>
                    </a:lnTo>
                    <a:lnTo>
                      <a:pt x="1854" y="1698"/>
                    </a:lnTo>
                    <a:lnTo>
                      <a:pt x="1854" y="2196"/>
                    </a:lnTo>
                    <a:lnTo>
                      <a:pt x="0" y="2196"/>
                    </a:lnTo>
                    <a:lnTo>
                      <a:pt x="0" y="0"/>
                    </a:lnTo>
                    <a:close/>
                  </a:path>
                </a:pathLst>
              </a:custGeom>
              <a:solidFill>
                <a:srgbClr val="FFFFFF"/>
              </a:solidFill>
              <a:ln w="9525">
                <a:noFill/>
                <a:round/>
                <a:headEnd/>
                <a:tailEnd/>
              </a:ln>
            </p:spPr>
            <p:txBody>
              <a:bodyPr/>
              <a:lstStyle/>
              <a:p>
                <a:endParaRPr lang="en-US"/>
              </a:p>
            </p:txBody>
          </p:sp>
          <p:sp>
            <p:nvSpPr>
              <p:cNvPr id="6329" name="Freeform 185"/>
              <p:cNvSpPr>
                <a:spLocks noChangeAspect="1" noEditPoints="1"/>
              </p:cNvSpPr>
              <p:nvPr/>
            </p:nvSpPr>
            <p:spPr bwMode="auto">
              <a:xfrm>
                <a:off x="1364" y="1829"/>
                <a:ext cx="548" cy="313"/>
              </a:xfrm>
              <a:custGeom>
                <a:avLst/>
                <a:gdLst/>
                <a:ahLst/>
                <a:cxnLst>
                  <a:cxn ang="0">
                    <a:pos x="5608" y="1468"/>
                  </a:cxn>
                  <a:cxn ang="0">
                    <a:pos x="5208" y="1114"/>
                  </a:cxn>
                  <a:cxn ang="0">
                    <a:pos x="4721" y="905"/>
                  </a:cxn>
                  <a:cxn ang="0">
                    <a:pos x="4084" y="880"/>
                  </a:cxn>
                  <a:cxn ang="0">
                    <a:pos x="3291" y="1235"/>
                  </a:cxn>
                  <a:cxn ang="0">
                    <a:pos x="2790" y="1936"/>
                  </a:cxn>
                  <a:cxn ang="0">
                    <a:pos x="2723" y="2829"/>
                  </a:cxn>
                  <a:cxn ang="0">
                    <a:pos x="3117" y="3602"/>
                  </a:cxn>
                  <a:cxn ang="0">
                    <a:pos x="3845" y="4067"/>
                  </a:cxn>
                  <a:cxn ang="0">
                    <a:pos x="4708" y="4097"/>
                  </a:cxn>
                  <a:cxn ang="0">
                    <a:pos x="5413" y="3732"/>
                  </a:cxn>
                  <a:cxn ang="0">
                    <a:pos x="5866" y="3087"/>
                  </a:cxn>
                  <a:cxn ang="0">
                    <a:pos x="5799" y="2843"/>
                  </a:cxn>
                  <a:cxn ang="0">
                    <a:pos x="5438" y="2922"/>
                  </a:cxn>
                  <a:cxn ang="0">
                    <a:pos x="5081" y="2803"/>
                  </a:cxn>
                  <a:cxn ang="0">
                    <a:pos x="4841" y="2525"/>
                  </a:cxn>
                  <a:cxn ang="0">
                    <a:pos x="4775" y="2150"/>
                  </a:cxn>
                  <a:cxn ang="0">
                    <a:pos x="4911" y="1801"/>
                  </a:cxn>
                  <a:cxn ang="0">
                    <a:pos x="5201" y="1575"/>
                  </a:cxn>
                  <a:cxn ang="0">
                    <a:pos x="746" y="2756"/>
                  </a:cxn>
                  <a:cxn ang="0">
                    <a:pos x="1311" y="2221"/>
                  </a:cxn>
                  <a:cxn ang="0">
                    <a:pos x="1970" y="1714"/>
                  </a:cxn>
                  <a:cxn ang="0">
                    <a:pos x="2442" y="1484"/>
                  </a:cxn>
                  <a:cxn ang="0">
                    <a:pos x="2287" y="1846"/>
                  </a:cxn>
                  <a:cxn ang="0">
                    <a:pos x="2201" y="2237"/>
                  </a:cxn>
                  <a:cxn ang="0">
                    <a:pos x="2194" y="2696"/>
                  </a:cxn>
                  <a:cxn ang="0">
                    <a:pos x="2305" y="3209"/>
                  </a:cxn>
                  <a:cxn ang="0">
                    <a:pos x="2533" y="3669"/>
                  </a:cxn>
                  <a:cxn ang="0">
                    <a:pos x="2355" y="3773"/>
                  </a:cxn>
                  <a:cxn ang="0">
                    <a:pos x="1625" y="3449"/>
                  </a:cxn>
                  <a:cxn ang="0">
                    <a:pos x="945" y="3052"/>
                  </a:cxn>
                  <a:cxn ang="0">
                    <a:pos x="6452" y="1446"/>
                  </a:cxn>
                  <a:cxn ang="0">
                    <a:pos x="7223" y="1936"/>
                  </a:cxn>
                  <a:cxn ang="0">
                    <a:pos x="7929" y="2523"/>
                  </a:cxn>
                  <a:cxn ang="0">
                    <a:pos x="7830" y="3074"/>
                  </a:cxn>
                  <a:cxn ang="0">
                    <a:pos x="7064" y="3487"/>
                  </a:cxn>
                  <a:cxn ang="0">
                    <a:pos x="6257" y="3807"/>
                  </a:cxn>
                  <a:cxn ang="0">
                    <a:pos x="6151" y="3637"/>
                  </a:cxn>
                  <a:cxn ang="0">
                    <a:pos x="6372" y="3169"/>
                  </a:cxn>
                  <a:cxn ang="0">
                    <a:pos x="6475" y="2648"/>
                  </a:cxn>
                  <a:cxn ang="0">
                    <a:pos x="6452" y="2162"/>
                  </a:cxn>
                  <a:cxn ang="0">
                    <a:pos x="6334" y="1725"/>
                  </a:cxn>
                  <a:cxn ang="0">
                    <a:pos x="6131" y="1330"/>
                  </a:cxn>
                  <a:cxn ang="0">
                    <a:pos x="833" y="1685"/>
                  </a:cxn>
                  <a:cxn ang="0">
                    <a:pos x="2214" y="524"/>
                  </a:cxn>
                  <a:cxn ang="0">
                    <a:pos x="4043" y="12"/>
                  </a:cxn>
                  <a:cxn ang="0">
                    <a:pos x="6042" y="263"/>
                  </a:cxn>
                  <a:cxn ang="0">
                    <a:pos x="7571" y="1181"/>
                  </a:cxn>
                  <a:cxn ang="0">
                    <a:pos x="8622" y="2589"/>
                  </a:cxn>
                  <a:cxn ang="0">
                    <a:pos x="8784" y="3040"/>
                  </a:cxn>
                  <a:cxn ang="0">
                    <a:pos x="8715" y="3236"/>
                  </a:cxn>
                  <a:cxn ang="0">
                    <a:pos x="8498" y="3262"/>
                  </a:cxn>
                  <a:cxn ang="0">
                    <a:pos x="7305" y="4205"/>
                  </a:cxn>
                  <a:cxn ang="0">
                    <a:pos x="5928" y="4811"/>
                  </a:cxn>
                  <a:cxn ang="0">
                    <a:pos x="4197" y="4998"/>
                  </a:cxn>
                  <a:cxn ang="0">
                    <a:pos x="2492" y="4706"/>
                  </a:cxn>
                  <a:cxn ang="0">
                    <a:pos x="1156" y="4046"/>
                  </a:cxn>
                  <a:cxn ang="0">
                    <a:pos x="310" y="3354"/>
                  </a:cxn>
                  <a:cxn ang="0">
                    <a:pos x="110" y="3320"/>
                  </a:cxn>
                  <a:cxn ang="0">
                    <a:pos x="0" y="3108"/>
                  </a:cxn>
                </a:cxnLst>
                <a:rect l="0" t="0" r="r" b="b"/>
                <a:pathLst>
                  <a:path w="8784" h="5001">
                    <a:moveTo>
                      <a:pt x="5475" y="1519"/>
                    </a:moveTo>
                    <a:lnTo>
                      <a:pt x="5499" y="1519"/>
                    </a:lnTo>
                    <a:lnTo>
                      <a:pt x="5524" y="1520"/>
                    </a:lnTo>
                    <a:lnTo>
                      <a:pt x="5548" y="1523"/>
                    </a:lnTo>
                    <a:lnTo>
                      <a:pt x="5573" y="1526"/>
                    </a:lnTo>
                    <a:lnTo>
                      <a:pt x="5598" y="1529"/>
                    </a:lnTo>
                    <a:lnTo>
                      <a:pt x="5621" y="1535"/>
                    </a:lnTo>
                    <a:lnTo>
                      <a:pt x="5645" y="1540"/>
                    </a:lnTo>
                    <a:lnTo>
                      <a:pt x="5668" y="1547"/>
                    </a:lnTo>
                    <a:lnTo>
                      <a:pt x="5638" y="1506"/>
                    </a:lnTo>
                    <a:lnTo>
                      <a:pt x="5608" y="1468"/>
                    </a:lnTo>
                    <a:lnTo>
                      <a:pt x="5576" y="1431"/>
                    </a:lnTo>
                    <a:lnTo>
                      <a:pt x="5544" y="1394"/>
                    </a:lnTo>
                    <a:lnTo>
                      <a:pt x="5510" y="1358"/>
                    </a:lnTo>
                    <a:lnTo>
                      <a:pt x="5476" y="1324"/>
                    </a:lnTo>
                    <a:lnTo>
                      <a:pt x="5440" y="1291"/>
                    </a:lnTo>
                    <a:lnTo>
                      <a:pt x="5404" y="1258"/>
                    </a:lnTo>
                    <a:lnTo>
                      <a:pt x="5367" y="1227"/>
                    </a:lnTo>
                    <a:lnTo>
                      <a:pt x="5328" y="1197"/>
                    </a:lnTo>
                    <a:lnTo>
                      <a:pt x="5289" y="1168"/>
                    </a:lnTo>
                    <a:lnTo>
                      <a:pt x="5249" y="1140"/>
                    </a:lnTo>
                    <a:lnTo>
                      <a:pt x="5208" y="1114"/>
                    </a:lnTo>
                    <a:lnTo>
                      <a:pt x="5167" y="1088"/>
                    </a:lnTo>
                    <a:lnTo>
                      <a:pt x="5126" y="1064"/>
                    </a:lnTo>
                    <a:lnTo>
                      <a:pt x="5082" y="1041"/>
                    </a:lnTo>
                    <a:lnTo>
                      <a:pt x="5039" y="1020"/>
                    </a:lnTo>
                    <a:lnTo>
                      <a:pt x="4996" y="1000"/>
                    </a:lnTo>
                    <a:lnTo>
                      <a:pt x="4950" y="981"/>
                    </a:lnTo>
                    <a:lnTo>
                      <a:pt x="4906" y="963"/>
                    </a:lnTo>
                    <a:lnTo>
                      <a:pt x="4860" y="947"/>
                    </a:lnTo>
                    <a:lnTo>
                      <a:pt x="4814" y="931"/>
                    </a:lnTo>
                    <a:lnTo>
                      <a:pt x="4767" y="918"/>
                    </a:lnTo>
                    <a:lnTo>
                      <a:pt x="4721" y="905"/>
                    </a:lnTo>
                    <a:lnTo>
                      <a:pt x="4673" y="895"/>
                    </a:lnTo>
                    <a:lnTo>
                      <a:pt x="4625" y="885"/>
                    </a:lnTo>
                    <a:lnTo>
                      <a:pt x="4576" y="877"/>
                    </a:lnTo>
                    <a:lnTo>
                      <a:pt x="4528" y="871"/>
                    </a:lnTo>
                    <a:lnTo>
                      <a:pt x="4480" y="866"/>
                    </a:lnTo>
                    <a:lnTo>
                      <a:pt x="4430" y="862"/>
                    </a:lnTo>
                    <a:lnTo>
                      <a:pt x="4382" y="860"/>
                    </a:lnTo>
                    <a:lnTo>
                      <a:pt x="4333" y="860"/>
                    </a:lnTo>
                    <a:lnTo>
                      <a:pt x="4248" y="862"/>
                    </a:lnTo>
                    <a:lnTo>
                      <a:pt x="4165" y="869"/>
                    </a:lnTo>
                    <a:lnTo>
                      <a:pt x="4084" y="880"/>
                    </a:lnTo>
                    <a:lnTo>
                      <a:pt x="4004" y="894"/>
                    </a:lnTo>
                    <a:lnTo>
                      <a:pt x="3924" y="913"/>
                    </a:lnTo>
                    <a:lnTo>
                      <a:pt x="3847" y="935"/>
                    </a:lnTo>
                    <a:lnTo>
                      <a:pt x="3771" y="961"/>
                    </a:lnTo>
                    <a:lnTo>
                      <a:pt x="3696" y="991"/>
                    </a:lnTo>
                    <a:lnTo>
                      <a:pt x="3624" y="1023"/>
                    </a:lnTo>
                    <a:lnTo>
                      <a:pt x="3553" y="1059"/>
                    </a:lnTo>
                    <a:lnTo>
                      <a:pt x="3484" y="1099"/>
                    </a:lnTo>
                    <a:lnTo>
                      <a:pt x="3417" y="1142"/>
                    </a:lnTo>
                    <a:lnTo>
                      <a:pt x="3353" y="1187"/>
                    </a:lnTo>
                    <a:lnTo>
                      <a:pt x="3291" y="1235"/>
                    </a:lnTo>
                    <a:lnTo>
                      <a:pt x="3231" y="1287"/>
                    </a:lnTo>
                    <a:lnTo>
                      <a:pt x="3174" y="1341"/>
                    </a:lnTo>
                    <a:lnTo>
                      <a:pt x="3119" y="1399"/>
                    </a:lnTo>
                    <a:lnTo>
                      <a:pt x="3067" y="1458"/>
                    </a:lnTo>
                    <a:lnTo>
                      <a:pt x="3018" y="1519"/>
                    </a:lnTo>
                    <a:lnTo>
                      <a:pt x="2973" y="1584"/>
                    </a:lnTo>
                    <a:lnTo>
                      <a:pt x="2929" y="1650"/>
                    </a:lnTo>
                    <a:lnTo>
                      <a:pt x="2889" y="1719"/>
                    </a:lnTo>
                    <a:lnTo>
                      <a:pt x="2853" y="1789"/>
                    </a:lnTo>
                    <a:lnTo>
                      <a:pt x="2820" y="1862"/>
                    </a:lnTo>
                    <a:lnTo>
                      <a:pt x="2790" y="1936"/>
                    </a:lnTo>
                    <a:lnTo>
                      <a:pt x="2764" y="2012"/>
                    </a:lnTo>
                    <a:lnTo>
                      <a:pt x="2742" y="2089"/>
                    </a:lnTo>
                    <a:lnTo>
                      <a:pt x="2723" y="2169"/>
                    </a:lnTo>
                    <a:lnTo>
                      <a:pt x="2709" y="2249"/>
                    </a:lnTo>
                    <a:lnTo>
                      <a:pt x="2698" y="2332"/>
                    </a:lnTo>
                    <a:lnTo>
                      <a:pt x="2692" y="2415"/>
                    </a:lnTo>
                    <a:lnTo>
                      <a:pt x="2689" y="2499"/>
                    </a:lnTo>
                    <a:lnTo>
                      <a:pt x="2692" y="2584"/>
                    </a:lnTo>
                    <a:lnTo>
                      <a:pt x="2698" y="2667"/>
                    </a:lnTo>
                    <a:lnTo>
                      <a:pt x="2709" y="2749"/>
                    </a:lnTo>
                    <a:lnTo>
                      <a:pt x="2723" y="2829"/>
                    </a:lnTo>
                    <a:lnTo>
                      <a:pt x="2741" y="2909"/>
                    </a:lnTo>
                    <a:lnTo>
                      <a:pt x="2763" y="2986"/>
                    </a:lnTo>
                    <a:lnTo>
                      <a:pt x="2789" y="3063"/>
                    </a:lnTo>
                    <a:lnTo>
                      <a:pt x="2819" y="3137"/>
                    </a:lnTo>
                    <a:lnTo>
                      <a:pt x="2852" y="3210"/>
                    </a:lnTo>
                    <a:lnTo>
                      <a:pt x="2888" y="3280"/>
                    </a:lnTo>
                    <a:lnTo>
                      <a:pt x="2927" y="3349"/>
                    </a:lnTo>
                    <a:lnTo>
                      <a:pt x="2971" y="3415"/>
                    </a:lnTo>
                    <a:lnTo>
                      <a:pt x="3016" y="3480"/>
                    </a:lnTo>
                    <a:lnTo>
                      <a:pt x="3065" y="3542"/>
                    </a:lnTo>
                    <a:lnTo>
                      <a:pt x="3117" y="3602"/>
                    </a:lnTo>
                    <a:lnTo>
                      <a:pt x="3171" y="3659"/>
                    </a:lnTo>
                    <a:lnTo>
                      <a:pt x="3229" y="3713"/>
                    </a:lnTo>
                    <a:lnTo>
                      <a:pt x="3288" y="3765"/>
                    </a:lnTo>
                    <a:lnTo>
                      <a:pt x="3350" y="3814"/>
                    </a:lnTo>
                    <a:lnTo>
                      <a:pt x="3414" y="3859"/>
                    </a:lnTo>
                    <a:lnTo>
                      <a:pt x="3481" y="3903"/>
                    </a:lnTo>
                    <a:lnTo>
                      <a:pt x="3550" y="3942"/>
                    </a:lnTo>
                    <a:lnTo>
                      <a:pt x="3621" y="3978"/>
                    </a:lnTo>
                    <a:lnTo>
                      <a:pt x="3693" y="4011"/>
                    </a:lnTo>
                    <a:lnTo>
                      <a:pt x="3768" y="4041"/>
                    </a:lnTo>
                    <a:lnTo>
                      <a:pt x="3845" y="4067"/>
                    </a:lnTo>
                    <a:lnTo>
                      <a:pt x="3922" y="4089"/>
                    </a:lnTo>
                    <a:lnTo>
                      <a:pt x="4002" y="4107"/>
                    </a:lnTo>
                    <a:lnTo>
                      <a:pt x="4083" y="4121"/>
                    </a:lnTo>
                    <a:lnTo>
                      <a:pt x="4164" y="4132"/>
                    </a:lnTo>
                    <a:lnTo>
                      <a:pt x="4248" y="4138"/>
                    </a:lnTo>
                    <a:lnTo>
                      <a:pt x="4333" y="4140"/>
                    </a:lnTo>
                    <a:lnTo>
                      <a:pt x="4409" y="4138"/>
                    </a:lnTo>
                    <a:lnTo>
                      <a:pt x="4486" y="4133"/>
                    </a:lnTo>
                    <a:lnTo>
                      <a:pt x="4560" y="4124"/>
                    </a:lnTo>
                    <a:lnTo>
                      <a:pt x="4635" y="4112"/>
                    </a:lnTo>
                    <a:lnTo>
                      <a:pt x="4708" y="4097"/>
                    </a:lnTo>
                    <a:lnTo>
                      <a:pt x="4779" y="4078"/>
                    </a:lnTo>
                    <a:lnTo>
                      <a:pt x="4850" y="4057"/>
                    </a:lnTo>
                    <a:lnTo>
                      <a:pt x="4919" y="4032"/>
                    </a:lnTo>
                    <a:lnTo>
                      <a:pt x="4987" y="4003"/>
                    </a:lnTo>
                    <a:lnTo>
                      <a:pt x="5053" y="3973"/>
                    </a:lnTo>
                    <a:lnTo>
                      <a:pt x="5118" y="3940"/>
                    </a:lnTo>
                    <a:lnTo>
                      <a:pt x="5180" y="3904"/>
                    </a:lnTo>
                    <a:lnTo>
                      <a:pt x="5242" y="3864"/>
                    </a:lnTo>
                    <a:lnTo>
                      <a:pt x="5300" y="3823"/>
                    </a:lnTo>
                    <a:lnTo>
                      <a:pt x="5358" y="3779"/>
                    </a:lnTo>
                    <a:lnTo>
                      <a:pt x="5413" y="3732"/>
                    </a:lnTo>
                    <a:lnTo>
                      <a:pt x="5467" y="3684"/>
                    </a:lnTo>
                    <a:lnTo>
                      <a:pt x="5517" y="3634"/>
                    </a:lnTo>
                    <a:lnTo>
                      <a:pt x="5566" y="3580"/>
                    </a:lnTo>
                    <a:lnTo>
                      <a:pt x="5613" y="3525"/>
                    </a:lnTo>
                    <a:lnTo>
                      <a:pt x="5656" y="3468"/>
                    </a:lnTo>
                    <a:lnTo>
                      <a:pt x="5698" y="3408"/>
                    </a:lnTo>
                    <a:lnTo>
                      <a:pt x="5737" y="3348"/>
                    </a:lnTo>
                    <a:lnTo>
                      <a:pt x="5773" y="3285"/>
                    </a:lnTo>
                    <a:lnTo>
                      <a:pt x="5807" y="3221"/>
                    </a:lnTo>
                    <a:lnTo>
                      <a:pt x="5837" y="3155"/>
                    </a:lnTo>
                    <a:lnTo>
                      <a:pt x="5866" y="3087"/>
                    </a:lnTo>
                    <a:lnTo>
                      <a:pt x="5890" y="3018"/>
                    </a:lnTo>
                    <a:lnTo>
                      <a:pt x="5912" y="2947"/>
                    </a:lnTo>
                    <a:lnTo>
                      <a:pt x="5931" y="2876"/>
                    </a:lnTo>
                    <a:lnTo>
                      <a:pt x="5946" y="2803"/>
                    </a:lnTo>
                    <a:lnTo>
                      <a:pt x="5958" y="2729"/>
                    </a:lnTo>
                    <a:lnTo>
                      <a:pt x="5934" y="2751"/>
                    </a:lnTo>
                    <a:lnTo>
                      <a:pt x="5909" y="2772"/>
                    </a:lnTo>
                    <a:lnTo>
                      <a:pt x="5883" y="2791"/>
                    </a:lnTo>
                    <a:lnTo>
                      <a:pt x="5856" y="2810"/>
                    </a:lnTo>
                    <a:lnTo>
                      <a:pt x="5828" y="2827"/>
                    </a:lnTo>
                    <a:lnTo>
                      <a:pt x="5799" y="2843"/>
                    </a:lnTo>
                    <a:lnTo>
                      <a:pt x="5770" y="2858"/>
                    </a:lnTo>
                    <a:lnTo>
                      <a:pt x="5740" y="2871"/>
                    </a:lnTo>
                    <a:lnTo>
                      <a:pt x="5708" y="2883"/>
                    </a:lnTo>
                    <a:lnTo>
                      <a:pt x="5676" y="2893"/>
                    </a:lnTo>
                    <a:lnTo>
                      <a:pt x="5644" y="2902"/>
                    </a:lnTo>
                    <a:lnTo>
                      <a:pt x="5612" y="2910"/>
                    </a:lnTo>
                    <a:lnTo>
                      <a:pt x="5577" y="2916"/>
                    </a:lnTo>
                    <a:lnTo>
                      <a:pt x="5544" y="2920"/>
                    </a:lnTo>
                    <a:lnTo>
                      <a:pt x="5509" y="2922"/>
                    </a:lnTo>
                    <a:lnTo>
                      <a:pt x="5475" y="2923"/>
                    </a:lnTo>
                    <a:lnTo>
                      <a:pt x="5438" y="2922"/>
                    </a:lnTo>
                    <a:lnTo>
                      <a:pt x="5402" y="2919"/>
                    </a:lnTo>
                    <a:lnTo>
                      <a:pt x="5368" y="2915"/>
                    </a:lnTo>
                    <a:lnTo>
                      <a:pt x="5332" y="2909"/>
                    </a:lnTo>
                    <a:lnTo>
                      <a:pt x="5299" y="2901"/>
                    </a:lnTo>
                    <a:lnTo>
                      <a:pt x="5266" y="2892"/>
                    </a:lnTo>
                    <a:lnTo>
                      <a:pt x="5233" y="2881"/>
                    </a:lnTo>
                    <a:lnTo>
                      <a:pt x="5201" y="2868"/>
                    </a:lnTo>
                    <a:lnTo>
                      <a:pt x="5170" y="2853"/>
                    </a:lnTo>
                    <a:lnTo>
                      <a:pt x="5140" y="2838"/>
                    </a:lnTo>
                    <a:lnTo>
                      <a:pt x="5111" y="2821"/>
                    </a:lnTo>
                    <a:lnTo>
                      <a:pt x="5081" y="2803"/>
                    </a:lnTo>
                    <a:lnTo>
                      <a:pt x="5054" y="2783"/>
                    </a:lnTo>
                    <a:lnTo>
                      <a:pt x="5028" y="2763"/>
                    </a:lnTo>
                    <a:lnTo>
                      <a:pt x="5002" y="2741"/>
                    </a:lnTo>
                    <a:lnTo>
                      <a:pt x="4978" y="2717"/>
                    </a:lnTo>
                    <a:lnTo>
                      <a:pt x="4954" y="2692"/>
                    </a:lnTo>
                    <a:lnTo>
                      <a:pt x="4932" y="2667"/>
                    </a:lnTo>
                    <a:lnTo>
                      <a:pt x="4911" y="2641"/>
                    </a:lnTo>
                    <a:lnTo>
                      <a:pt x="4892" y="2613"/>
                    </a:lnTo>
                    <a:lnTo>
                      <a:pt x="4874" y="2585"/>
                    </a:lnTo>
                    <a:lnTo>
                      <a:pt x="4857" y="2555"/>
                    </a:lnTo>
                    <a:lnTo>
                      <a:pt x="4841" y="2525"/>
                    </a:lnTo>
                    <a:lnTo>
                      <a:pt x="4826" y="2494"/>
                    </a:lnTo>
                    <a:lnTo>
                      <a:pt x="4814" y="2462"/>
                    </a:lnTo>
                    <a:lnTo>
                      <a:pt x="4803" y="2430"/>
                    </a:lnTo>
                    <a:lnTo>
                      <a:pt x="4793" y="2396"/>
                    </a:lnTo>
                    <a:lnTo>
                      <a:pt x="4786" y="2362"/>
                    </a:lnTo>
                    <a:lnTo>
                      <a:pt x="4779" y="2328"/>
                    </a:lnTo>
                    <a:lnTo>
                      <a:pt x="4775" y="2293"/>
                    </a:lnTo>
                    <a:lnTo>
                      <a:pt x="4772" y="2257"/>
                    </a:lnTo>
                    <a:lnTo>
                      <a:pt x="4771" y="2221"/>
                    </a:lnTo>
                    <a:lnTo>
                      <a:pt x="4772" y="2185"/>
                    </a:lnTo>
                    <a:lnTo>
                      <a:pt x="4775" y="2150"/>
                    </a:lnTo>
                    <a:lnTo>
                      <a:pt x="4779" y="2114"/>
                    </a:lnTo>
                    <a:lnTo>
                      <a:pt x="4786" y="2080"/>
                    </a:lnTo>
                    <a:lnTo>
                      <a:pt x="4793" y="2046"/>
                    </a:lnTo>
                    <a:lnTo>
                      <a:pt x="4803" y="2013"/>
                    </a:lnTo>
                    <a:lnTo>
                      <a:pt x="4814" y="1981"/>
                    </a:lnTo>
                    <a:lnTo>
                      <a:pt x="4826" y="1948"/>
                    </a:lnTo>
                    <a:lnTo>
                      <a:pt x="4841" y="1917"/>
                    </a:lnTo>
                    <a:lnTo>
                      <a:pt x="4857" y="1887"/>
                    </a:lnTo>
                    <a:lnTo>
                      <a:pt x="4874" y="1858"/>
                    </a:lnTo>
                    <a:lnTo>
                      <a:pt x="4892" y="1830"/>
                    </a:lnTo>
                    <a:lnTo>
                      <a:pt x="4911" y="1801"/>
                    </a:lnTo>
                    <a:lnTo>
                      <a:pt x="4932" y="1775"/>
                    </a:lnTo>
                    <a:lnTo>
                      <a:pt x="4954" y="1750"/>
                    </a:lnTo>
                    <a:lnTo>
                      <a:pt x="4978" y="1725"/>
                    </a:lnTo>
                    <a:lnTo>
                      <a:pt x="5002" y="1702"/>
                    </a:lnTo>
                    <a:lnTo>
                      <a:pt x="5028" y="1680"/>
                    </a:lnTo>
                    <a:lnTo>
                      <a:pt x="5054" y="1659"/>
                    </a:lnTo>
                    <a:lnTo>
                      <a:pt x="5081" y="1639"/>
                    </a:lnTo>
                    <a:lnTo>
                      <a:pt x="5111" y="1621"/>
                    </a:lnTo>
                    <a:lnTo>
                      <a:pt x="5140" y="1604"/>
                    </a:lnTo>
                    <a:lnTo>
                      <a:pt x="5170" y="1589"/>
                    </a:lnTo>
                    <a:lnTo>
                      <a:pt x="5201" y="1575"/>
                    </a:lnTo>
                    <a:lnTo>
                      <a:pt x="5233" y="1562"/>
                    </a:lnTo>
                    <a:lnTo>
                      <a:pt x="5266" y="1551"/>
                    </a:lnTo>
                    <a:lnTo>
                      <a:pt x="5299" y="1542"/>
                    </a:lnTo>
                    <a:lnTo>
                      <a:pt x="5332" y="1534"/>
                    </a:lnTo>
                    <a:lnTo>
                      <a:pt x="5368" y="1527"/>
                    </a:lnTo>
                    <a:lnTo>
                      <a:pt x="5402" y="1522"/>
                    </a:lnTo>
                    <a:lnTo>
                      <a:pt x="5438" y="1520"/>
                    </a:lnTo>
                    <a:lnTo>
                      <a:pt x="5475" y="1519"/>
                    </a:lnTo>
                    <a:close/>
                    <a:moveTo>
                      <a:pt x="655" y="2852"/>
                    </a:moveTo>
                    <a:lnTo>
                      <a:pt x="701" y="2804"/>
                    </a:lnTo>
                    <a:lnTo>
                      <a:pt x="746" y="2756"/>
                    </a:lnTo>
                    <a:lnTo>
                      <a:pt x="793" y="2708"/>
                    </a:lnTo>
                    <a:lnTo>
                      <a:pt x="841" y="2659"/>
                    </a:lnTo>
                    <a:lnTo>
                      <a:pt x="890" y="2611"/>
                    </a:lnTo>
                    <a:lnTo>
                      <a:pt x="940" y="2562"/>
                    </a:lnTo>
                    <a:lnTo>
                      <a:pt x="990" y="2513"/>
                    </a:lnTo>
                    <a:lnTo>
                      <a:pt x="1041" y="2464"/>
                    </a:lnTo>
                    <a:lnTo>
                      <a:pt x="1094" y="2416"/>
                    </a:lnTo>
                    <a:lnTo>
                      <a:pt x="1147" y="2367"/>
                    </a:lnTo>
                    <a:lnTo>
                      <a:pt x="1201" y="2318"/>
                    </a:lnTo>
                    <a:lnTo>
                      <a:pt x="1255" y="2270"/>
                    </a:lnTo>
                    <a:lnTo>
                      <a:pt x="1311" y="2221"/>
                    </a:lnTo>
                    <a:lnTo>
                      <a:pt x="1367" y="2174"/>
                    </a:lnTo>
                    <a:lnTo>
                      <a:pt x="1424" y="2126"/>
                    </a:lnTo>
                    <a:lnTo>
                      <a:pt x="1482" y="2078"/>
                    </a:lnTo>
                    <a:lnTo>
                      <a:pt x="1540" y="2031"/>
                    </a:lnTo>
                    <a:lnTo>
                      <a:pt x="1600" y="1985"/>
                    </a:lnTo>
                    <a:lnTo>
                      <a:pt x="1660" y="1938"/>
                    </a:lnTo>
                    <a:lnTo>
                      <a:pt x="1721" y="1892"/>
                    </a:lnTo>
                    <a:lnTo>
                      <a:pt x="1782" y="1847"/>
                    </a:lnTo>
                    <a:lnTo>
                      <a:pt x="1844" y="1802"/>
                    </a:lnTo>
                    <a:lnTo>
                      <a:pt x="1906" y="1758"/>
                    </a:lnTo>
                    <a:lnTo>
                      <a:pt x="1970" y="1714"/>
                    </a:lnTo>
                    <a:lnTo>
                      <a:pt x="2033" y="1671"/>
                    </a:lnTo>
                    <a:lnTo>
                      <a:pt x="2098" y="1629"/>
                    </a:lnTo>
                    <a:lnTo>
                      <a:pt x="2162" y="1587"/>
                    </a:lnTo>
                    <a:lnTo>
                      <a:pt x="2228" y="1547"/>
                    </a:lnTo>
                    <a:lnTo>
                      <a:pt x="2293" y="1506"/>
                    </a:lnTo>
                    <a:lnTo>
                      <a:pt x="2360" y="1467"/>
                    </a:lnTo>
                    <a:lnTo>
                      <a:pt x="2427" y="1429"/>
                    </a:lnTo>
                    <a:lnTo>
                      <a:pt x="2495" y="1392"/>
                    </a:lnTo>
                    <a:lnTo>
                      <a:pt x="2477" y="1422"/>
                    </a:lnTo>
                    <a:lnTo>
                      <a:pt x="2459" y="1453"/>
                    </a:lnTo>
                    <a:lnTo>
                      <a:pt x="2442" y="1484"/>
                    </a:lnTo>
                    <a:lnTo>
                      <a:pt x="2424" y="1515"/>
                    </a:lnTo>
                    <a:lnTo>
                      <a:pt x="2408" y="1547"/>
                    </a:lnTo>
                    <a:lnTo>
                      <a:pt x="2393" y="1579"/>
                    </a:lnTo>
                    <a:lnTo>
                      <a:pt x="2378" y="1611"/>
                    </a:lnTo>
                    <a:lnTo>
                      <a:pt x="2363" y="1644"/>
                    </a:lnTo>
                    <a:lnTo>
                      <a:pt x="2349" y="1676"/>
                    </a:lnTo>
                    <a:lnTo>
                      <a:pt x="2336" y="1710"/>
                    </a:lnTo>
                    <a:lnTo>
                      <a:pt x="2323" y="1744"/>
                    </a:lnTo>
                    <a:lnTo>
                      <a:pt x="2310" y="1777"/>
                    </a:lnTo>
                    <a:lnTo>
                      <a:pt x="2298" y="1811"/>
                    </a:lnTo>
                    <a:lnTo>
                      <a:pt x="2287" y="1846"/>
                    </a:lnTo>
                    <a:lnTo>
                      <a:pt x="2276" y="1880"/>
                    </a:lnTo>
                    <a:lnTo>
                      <a:pt x="2266" y="1915"/>
                    </a:lnTo>
                    <a:lnTo>
                      <a:pt x="2256" y="1949"/>
                    </a:lnTo>
                    <a:lnTo>
                      <a:pt x="2247" y="1985"/>
                    </a:lnTo>
                    <a:lnTo>
                      <a:pt x="2239" y="2021"/>
                    </a:lnTo>
                    <a:lnTo>
                      <a:pt x="2231" y="2056"/>
                    </a:lnTo>
                    <a:lnTo>
                      <a:pt x="2224" y="2092"/>
                    </a:lnTo>
                    <a:lnTo>
                      <a:pt x="2217" y="2129"/>
                    </a:lnTo>
                    <a:lnTo>
                      <a:pt x="2211" y="2165"/>
                    </a:lnTo>
                    <a:lnTo>
                      <a:pt x="2206" y="2201"/>
                    </a:lnTo>
                    <a:lnTo>
                      <a:pt x="2201" y="2237"/>
                    </a:lnTo>
                    <a:lnTo>
                      <a:pt x="2197" y="2275"/>
                    </a:lnTo>
                    <a:lnTo>
                      <a:pt x="2193" y="2312"/>
                    </a:lnTo>
                    <a:lnTo>
                      <a:pt x="2190" y="2349"/>
                    </a:lnTo>
                    <a:lnTo>
                      <a:pt x="2188" y="2386"/>
                    </a:lnTo>
                    <a:lnTo>
                      <a:pt x="2185" y="2424"/>
                    </a:lnTo>
                    <a:lnTo>
                      <a:pt x="2184" y="2462"/>
                    </a:lnTo>
                    <a:lnTo>
                      <a:pt x="2184" y="2499"/>
                    </a:lnTo>
                    <a:lnTo>
                      <a:pt x="2185" y="2549"/>
                    </a:lnTo>
                    <a:lnTo>
                      <a:pt x="2186" y="2598"/>
                    </a:lnTo>
                    <a:lnTo>
                      <a:pt x="2190" y="2647"/>
                    </a:lnTo>
                    <a:lnTo>
                      <a:pt x="2194" y="2696"/>
                    </a:lnTo>
                    <a:lnTo>
                      <a:pt x="2199" y="2745"/>
                    </a:lnTo>
                    <a:lnTo>
                      <a:pt x="2205" y="2793"/>
                    </a:lnTo>
                    <a:lnTo>
                      <a:pt x="2212" y="2840"/>
                    </a:lnTo>
                    <a:lnTo>
                      <a:pt x="2220" y="2888"/>
                    </a:lnTo>
                    <a:lnTo>
                      <a:pt x="2229" y="2935"/>
                    </a:lnTo>
                    <a:lnTo>
                      <a:pt x="2240" y="2981"/>
                    </a:lnTo>
                    <a:lnTo>
                      <a:pt x="2251" y="3028"/>
                    </a:lnTo>
                    <a:lnTo>
                      <a:pt x="2263" y="3074"/>
                    </a:lnTo>
                    <a:lnTo>
                      <a:pt x="2276" y="3119"/>
                    </a:lnTo>
                    <a:lnTo>
                      <a:pt x="2290" y="3165"/>
                    </a:lnTo>
                    <a:lnTo>
                      <a:pt x="2305" y="3209"/>
                    </a:lnTo>
                    <a:lnTo>
                      <a:pt x="2322" y="3253"/>
                    </a:lnTo>
                    <a:lnTo>
                      <a:pt x="2339" y="3298"/>
                    </a:lnTo>
                    <a:lnTo>
                      <a:pt x="2357" y="3341"/>
                    </a:lnTo>
                    <a:lnTo>
                      <a:pt x="2376" y="3383"/>
                    </a:lnTo>
                    <a:lnTo>
                      <a:pt x="2396" y="3425"/>
                    </a:lnTo>
                    <a:lnTo>
                      <a:pt x="2416" y="3468"/>
                    </a:lnTo>
                    <a:lnTo>
                      <a:pt x="2438" y="3509"/>
                    </a:lnTo>
                    <a:lnTo>
                      <a:pt x="2461" y="3549"/>
                    </a:lnTo>
                    <a:lnTo>
                      <a:pt x="2484" y="3590"/>
                    </a:lnTo>
                    <a:lnTo>
                      <a:pt x="2508" y="3630"/>
                    </a:lnTo>
                    <a:lnTo>
                      <a:pt x="2533" y="3669"/>
                    </a:lnTo>
                    <a:lnTo>
                      <a:pt x="2559" y="3707"/>
                    </a:lnTo>
                    <a:lnTo>
                      <a:pt x="2586" y="3746"/>
                    </a:lnTo>
                    <a:lnTo>
                      <a:pt x="2613" y="3783"/>
                    </a:lnTo>
                    <a:lnTo>
                      <a:pt x="2641" y="3819"/>
                    </a:lnTo>
                    <a:lnTo>
                      <a:pt x="2670" y="3855"/>
                    </a:lnTo>
                    <a:lnTo>
                      <a:pt x="2701" y="3891"/>
                    </a:lnTo>
                    <a:lnTo>
                      <a:pt x="2631" y="3869"/>
                    </a:lnTo>
                    <a:lnTo>
                      <a:pt x="2561" y="3846"/>
                    </a:lnTo>
                    <a:lnTo>
                      <a:pt x="2492" y="3822"/>
                    </a:lnTo>
                    <a:lnTo>
                      <a:pt x="2423" y="3798"/>
                    </a:lnTo>
                    <a:lnTo>
                      <a:pt x="2355" y="3773"/>
                    </a:lnTo>
                    <a:lnTo>
                      <a:pt x="2286" y="3747"/>
                    </a:lnTo>
                    <a:lnTo>
                      <a:pt x="2219" y="3720"/>
                    </a:lnTo>
                    <a:lnTo>
                      <a:pt x="2151" y="3693"/>
                    </a:lnTo>
                    <a:lnTo>
                      <a:pt x="2085" y="3665"/>
                    </a:lnTo>
                    <a:lnTo>
                      <a:pt x="2017" y="3636"/>
                    </a:lnTo>
                    <a:lnTo>
                      <a:pt x="1951" y="3607"/>
                    </a:lnTo>
                    <a:lnTo>
                      <a:pt x="1885" y="3576"/>
                    </a:lnTo>
                    <a:lnTo>
                      <a:pt x="1820" y="3545"/>
                    </a:lnTo>
                    <a:lnTo>
                      <a:pt x="1754" y="3514"/>
                    </a:lnTo>
                    <a:lnTo>
                      <a:pt x="1690" y="3482"/>
                    </a:lnTo>
                    <a:lnTo>
                      <a:pt x="1625" y="3449"/>
                    </a:lnTo>
                    <a:lnTo>
                      <a:pt x="1561" y="3415"/>
                    </a:lnTo>
                    <a:lnTo>
                      <a:pt x="1497" y="3382"/>
                    </a:lnTo>
                    <a:lnTo>
                      <a:pt x="1434" y="3347"/>
                    </a:lnTo>
                    <a:lnTo>
                      <a:pt x="1371" y="3312"/>
                    </a:lnTo>
                    <a:lnTo>
                      <a:pt x="1309" y="3276"/>
                    </a:lnTo>
                    <a:lnTo>
                      <a:pt x="1247" y="3240"/>
                    </a:lnTo>
                    <a:lnTo>
                      <a:pt x="1186" y="3204"/>
                    </a:lnTo>
                    <a:lnTo>
                      <a:pt x="1124" y="3167"/>
                    </a:lnTo>
                    <a:lnTo>
                      <a:pt x="1064" y="3128"/>
                    </a:lnTo>
                    <a:lnTo>
                      <a:pt x="1004" y="3090"/>
                    </a:lnTo>
                    <a:lnTo>
                      <a:pt x="945" y="3052"/>
                    </a:lnTo>
                    <a:lnTo>
                      <a:pt x="885" y="3013"/>
                    </a:lnTo>
                    <a:lnTo>
                      <a:pt x="828" y="2973"/>
                    </a:lnTo>
                    <a:lnTo>
                      <a:pt x="769" y="2933"/>
                    </a:lnTo>
                    <a:lnTo>
                      <a:pt x="712" y="2893"/>
                    </a:lnTo>
                    <a:lnTo>
                      <a:pt x="655" y="2852"/>
                    </a:lnTo>
                    <a:close/>
                    <a:moveTo>
                      <a:pt x="6085" y="1264"/>
                    </a:moveTo>
                    <a:lnTo>
                      <a:pt x="6160" y="1298"/>
                    </a:lnTo>
                    <a:lnTo>
                      <a:pt x="6234" y="1333"/>
                    </a:lnTo>
                    <a:lnTo>
                      <a:pt x="6307" y="1369"/>
                    </a:lnTo>
                    <a:lnTo>
                      <a:pt x="6380" y="1407"/>
                    </a:lnTo>
                    <a:lnTo>
                      <a:pt x="6452" y="1446"/>
                    </a:lnTo>
                    <a:lnTo>
                      <a:pt x="6525" y="1485"/>
                    </a:lnTo>
                    <a:lnTo>
                      <a:pt x="6596" y="1526"/>
                    </a:lnTo>
                    <a:lnTo>
                      <a:pt x="6668" y="1568"/>
                    </a:lnTo>
                    <a:lnTo>
                      <a:pt x="6740" y="1611"/>
                    </a:lnTo>
                    <a:lnTo>
                      <a:pt x="6810" y="1654"/>
                    </a:lnTo>
                    <a:lnTo>
                      <a:pt x="6880" y="1700"/>
                    </a:lnTo>
                    <a:lnTo>
                      <a:pt x="6949" y="1745"/>
                    </a:lnTo>
                    <a:lnTo>
                      <a:pt x="7019" y="1791"/>
                    </a:lnTo>
                    <a:lnTo>
                      <a:pt x="7087" y="1839"/>
                    </a:lnTo>
                    <a:lnTo>
                      <a:pt x="7156" y="1887"/>
                    </a:lnTo>
                    <a:lnTo>
                      <a:pt x="7223" y="1936"/>
                    </a:lnTo>
                    <a:lnTo>
                      <a:pt x="7291" y="1986"/>
                    </a:lnTo>
                    <a:lnTo>
                      <a:pt x="7358" y="2037"/>
                    </a:lnTo>
                    <a:lnTo>
                      <a:pt x="7423" y="2088"/>
                    </a:lnTo>
                    <a:lnTo>
                      <a:pt x="7489" y="2140"/>
                    </a:lnTo>
                    <a:lnTo>
                      <a:pt x="7554" y="2193"/>
                    </a:lnTo>
                    <a:lnTo>
                      <a:pt x="7618" y="2246"/>
                    </a:lnTo>
                    <a:lnTo>
                      <a:pt x="7681" y="2301"/>
                    </a:lnTo>
                    <a:lnTo>
                      <a:pt x="7745" y="2355"/>
                    </a:lnTo>
                    <a:lnTo>
                      <a:pt x="7807" y="2410"/>
                    </a:lnTo>
                    <a:lnTo>
                      <a:pt x="7869" y="2467"/>
                    </a:lnTo>
                    <a:lnTo>
                      <a:pt x="7929" y="2523"/>
                    </a:lnTo>
                    <a:lnTo>
                      <a:pt x="7990" y="2581"/>
                    </a:lnTo>
                    <a:lnTo>
                      <a:pt x="8049" y="2638"/>
                    </a:lnTo>
                    <a:lnTo>
                      <a:pt x="8108" y="2695"/>
                    </a:lnTo>
                    <a:lnTo>
                      <a:pt x="8166" y="2754"/>
                    </a:lnTo>
                    <a:lnTo>
                      <a:pt x="8223" y="2813"/>
                    </a:lnTo>
                    <a:lnTo>
                      <a:pt x="8160" y="2859"/>
                    </a:lnTo>
                    <a:lnTo>
                      <a:pt x="8094" y="2903"/>
                    </a:lnTo>
                    <a:lnTo>
                      <a:pt x="8029" y="2946"/>
                    </a:lnTo>
                    <a:lnTo>
                      <a:pt x="7963" y="2989"/>
                    </a:lnTo>
                    <a:lnTo>
                      <a:pt x="7897" y="3032"/>
                    </a:lnTo>
                    <a:lnTo>
                      <a:pt x="7830" y="3074"/>
                    </a:lnTo>
                    <a:lnTo>
                      <a:pt x="7763" y="3114"/>
                    </a:lnTo>
                    <a:lnTo>
                      <a:pt x="7694" y="3156"/>
                    </a:lnTo>
                    <a:lnTo>
                      <a:pt x="7626" y="3195"/>
                    </a:lnTo>
                    <a:lnTo>
                      <a:pt x="7557" y="3234"/>
                    </a:lnTo>
                    <a:lnTo>
                      <a:pt x="7488" y="3272"/>
                    </a:lnTo>
                    <a:lnTo>
                      <a:pt x="7418" y="3310"/>
                    </a:lnTo>
                    <a:lnTo>
                      <a:pt x="7348" y="3347"/>
                    </a:lnTo>
                    <a:lnTo>
                      <a:pt x="7278" y="3383"/>
                    </a:lnTo>
                    <a:lnTo>
                      <a:pt x="7206" y="3418"/>
                    </a:lnTo>
                    <a:lnTo>
                      <a:pt x="7136" y="3453"/>
                    </a:lnTo>
                    <a:lnTo>
                      <a:pt x="7064" y="3487"/>
                    </a:lnTo>
                    <a:lnTo>
                      <a:pt x="6992" y="3520"/>
                    </a:lnTo>
                    <a:lnTo>
                      <a:pt x="6919" y="3552"/>
                    </a:lnTo>
                    <a:lnTo>
                      <a:pt x="6846" y="3583"/>
                    </a:lnTo>
                    <a:lnTo>
                      <a:pt x="6774" y="3615"/>
                    </a:lnTo>
                    <a:lnTo>
                      <a:pt x="6700" y="3645"/>
                    </a:lnTo>
                    <a:lnTo>
                      <a:pt x="6628" y="3674"/>
                    </a:lnTo>
                    <a:lnTo>
                      <a:pt x="6554" y="3702"/>
                    </a:lnTo>
                    <a:lnTo>
                      <a:pt x="6480" y="3729"/>
                    </a:lnTo>
                    <a:lnTo>
                      <a:pt x="6406" y="3757"/>
                    </a:lnTo>
                    <a:lnTo>
                      <a:pt x="6331" y="3782"/>
                    </a:lnTo>
                    <a:lnTo>
                      <a:pt x="6257" y="3807"/>
                    </a:lnTo>
                    <a:lnTo>
                      <a:pt x="6182" y="3831"/>
                    </a:lnTo>
                    <a:lnTo>
                      <a:pt x="6107" y="3855"/>
                    </a:lnTo>
                    <a:lnTo>
                      <a:pt x="6032" y="3877"/>
                    </a:lnTo>
                    <a:lnTo>
                      <a:pt x="5956" y="3899"/>
                    </a:lnTo>
                    <a:lnTo>
                      <a:pt x="5987" y="3863"/>
                    </a:lnTo>
                    <a:lnTo>
                      <a:pt x="6016" y="3827"/>
                    </a:lnTo>
                    <a:lnTo>
                      <a:pt x="6045" y="3791"/>
                    </a:lnTo>
                    <a:lnTo>
                      <a:pt x="6072" y="3753"/>
                    </a:lnTo>
                    <a:lnTo>
                      <a:pt x="6100" y="3714"/>
                    </a:lnTo>
                    <a:lnTo>
                      <a:pt x="6126" y="3676"/>
                    </a:lnTo>
                    <a:lnTo>
                      <a:pt x="6151" y="3637"/>
                    </a:lnTo>
                    <a:lnTo>
                      <a:pt x="6176" y="3597"/>
                    </a:lnTo>
                    <a:lnTo>
                      <a:pt x="6199" y="3556"/>
                    </a:lnTo>
                    <a:lnTo>
                      <a:pt x="6223" y="3515"/>
                    </a:lnTo>
                    <a:lnTo>
                      <a:pt x="6244" y="3474"/>
                    </a:lnTo>
                    <a:lnTo>
                      <a:pt x="6265" y="3431"/>
                    </a:lnTo>
                    <a:lnTo>
                      <a:pt x="6285" y="3389"/>
                    </a:lnTo>
                    <a:lnTo>
                      <a:pt x="6304" y="3346"/>
                    </a:lnTo>
                    <a:lnTo>
                      <a:pt x="6323" y="3303"/>
                    </a:lnTo>
                    <a:lnTo>
                      <a:pt x="6340" y="3258"/>
                    </a:lnTo>
                    <a:lnTo>
                      <a:pt x="6357" y="3214"/>
                    </a:lnTo>
                    <a:lnTo>
                      <a:pt x="6372" y="3169"/>
                    </a:lnTo>
                    <a:lnTo>
                      <a:pt x="6387" y="3123"/>
                    </a:lnTo>
                    <a:lnTo>
                      <a:pt x="6400" y="3078"/>
                    </a:lnTo>
                    <a:lnTo>
                      <a:pt x="6412" y="3032"/>
                    </a:lnTo>
                    <a:lnTo>
                      <a:pt x="6424" y="2985"/>
                    </a:lnTo>
                    <a:lnTo>
                      <a:pt x="6434" y="2938"/>
                    </a:lnTo>
                    <a:lnTo>
                      <a:pt x="6443" y="2891"/>
                    </a:lnTo>
                    <a:lnTo>
                      <a:pt x="6452" y="2842"/>
                    </a:lnTo>
                    <a:lnTo>
                      <a:pt x="6459" y="2795"/>
                    </a:lnTo>
                    <a:lnTo>
                      <a:pt x="6465" y="2746"/>
                    </a:lnTo>
                    <a:lnTo>
                      <a:pt x="6470" y="2697"/>
                    </a:lnTo>
                    <a:lnTo>
                      <a:pt x="6475" y="2648"/>
                    </a:lnTo>
                    <a:lnTo>
                      <a:pt x="6478" y="2599"/>
                    </a:lnTo>
                    <a:lnTo>
                      <a:pt x="6479" y="2549"/>
                    </a:lnTo>
                    <a:lnTo>
                      <a:pt x="6480" y="2499"/>
                    </a:lnTo>
                    <a:lnTo>
                      <a:pt x="6480" y="2457"/>
                    </a:lnTo>
                    <a:lnTo>
                      <a:pt x="6478" y="2414"/>
                    </a:lnTo>
                    <a:lnTo>
                      <a:pt x="6476" y="2371"/>
                    </a:lnTo>
                    <a:lnTo>
                      <a:pt x="6473" y="2329"/>
                    </a:lnTo>
                    <a:lnTo>
                      <a:pt x="6468" y="2287"/>
                    </a:lnTo>
                    <a:lnTo>
                      <a:pt x="6464" y="2244"/>
                    </a:lnTo>
                    <a:lnTo>
                      <a:pt x="6459" y="2203"/>
                    </a:lnTo>
                    <a:lnTo>
                      <a:pt x="6452" y="2162"/>
                    </a:lnTo>
                    <a:lnTo>
                      <a:pt x="6446" y="2121"/>
                    </a:lnTo>
                    <a:lnTo>
                      <a:pt x="6438" y="2079"/>
                    </a:lnTo>
                    <a:lnTo>
                      <a:pt x="6429" y="2039"/>
                    </a:lnTo>
                    <a:lnTo>
                      <a:pt x="6420" y="1999"/>
                    </a:lnTo>
                    <a:lnTo>
                      <a:pt x="6410" y="1958"/>
                    </a:lnTo>
                    <a:lnTo>
                      <a:pt x="6399" y="1919"/>
                    </a:lnTo>
                    <a:lnTo>
                      <a:pt x="6388" y="1880"/>
                    </a:lnTo>
                    <a:lnTo>
                      <a:pt x="6376" y="1841"/>
                    </a:lnTo>
                    <a:lnTo>
                      <a:pt x="6363" y="1801"/>
                    </a:lnTo>
                    <a:lnTo>
                      <a:pt x="6349" y="1763"/>
                    </a:lnTo>
                    <a:lnTo>
                      <a:pt x="6334" y="1725"/>
                    </a:lnTo>
                    <a:lnTo>
                      <a:pt x="6319" y="1688"/>
                    </a:lnTo>
                    <a:lnTo>
                      <a:pt x="6303" y="1649"/>
                    </a:lnTo>
                    <a:lnTo>
                      <a:pt x="6287" y="1613"/>
                    </a:lnTo>
                    <a:lnTo>
                      <a:pt x="6270" y="1576"/>
                    </a:lnTo>
                    <a:lnTo>
                      <a:pt x="6252" y="1540"/>
                    </a:lnTo>
                    <a:lnTo>
                      <a:pt x="6233" y="1503"/>
                    </a:lnTo>
                    <a:lnTo>
                      <a:pt x="6213" y="1468"/>
                    </a:lnTo>
                    <a:lnTo>
                      <a:pt x="6194" y="1433"/>
                    </a:lnTo>
                    <a:lnTo>
                      <a:pt x="6174" y="1399"/>
                    </a:lnTo>
                    <a:lnTo>
                      <a:pt x="6153" y="1364"/>
                    </a:lnTo>
                    <a:lnTo>
                      <a:pt x="6131" y="1330"/>
                    </a:lnTo>
                    <a:lnTo>
                      <a:pt x="6109" y="1297"/>
                    </a:lnTo>
                    <a:lnTo>
                      <a:pt x="6085" y="1264"/>
                    </a:lnTo>
                    <a:close/>
                    <a:moveTo>
                      <a:pt x="69" y="2852"/>
                    </a:moveTo>
                    <a:lnTo>
                      <a:pt x="154" y="2693"/>
                    </a:lnTo>
                    <a:lnTo>
                      <a:pt x="242" y="2538"/>
                    </a:lnTo>
                    <a:lnTo>
                      <a:pt x="333" y="2386"/>
                    </a:lnTo>
                    <a:lnTo>
                      <a:pt x="428" y="2238"/>
                    </a:lnTo>
                    <a:lnTo>
                      <a:pt x="524" y="2094"/>
                    </a:lnTo>
                    <a:lnTo>
                      <a:pt x="624" y="1953"/>
                    </a:lnTo>
                    <a:lnTo>
                      <a:pt x="726" y="1816"/>
                    </a:lnTo>
                    <a:lnTo>
                      <a:pt x="833" y="1685"/>
                    </a:lnTo>
                    <a:lnTo>
                      <a:pt x="942" y="1556"/>
                    </a:lnTo>
                    <a:lnTo>
                      <a:pt x="1054" y="1432"/>
                    </a:lnTo>
                    <a:lnTo>
                      <a:pt x="1168" y="1312"/>
                    </a:lnTo>
                    <a:lnTo>
                      <a:pt x="1287" y="1196"/>
                    </a:lnTo>
                    <a:lnTo>
                      <a:pt x="1409" y="1085"/>
                    </a:lnTo>
                    <a:lnTo>
                      <a:pt x="1534" y="980"/>
                    </a:lnTo>
                    <a:lnTo>
                      <a:pt x="1663" y="878"/>
                    </a:lnTo>
                    <a:lnTo>
                      <a:pt x="1795" y="782"/>
                    </a:lnTo>
                    <a:lnTo>
                      <a:pt x="1931" y="691"/>
                    </a:lnTo>
                    <a:lnTo>
                      <a:pt x="2071" y="604"/>
                    </a:lnTo>
                    <a:lnTo>
                      <a:pt x="2214" y="524"/>
                    </a:lnTo>
                    <a:lnTo>
                      <a:pt x="2361" y="448"/>
                    </a:lnTo>
                    <a:lnTo>
                      <a:pt x="2511" y="379"/>
                    </a:lnTo>
                    <a:lnTo>
                      <a:pt x="2665" y="313"/>
                    </a:lnTo>
                    <a:lnTo>
                      <a:pt x="2824" y="255"/>
                    </a:lnTo>
                    <a:lnTo>
                      <a:pt x="2986" y="201"/>
                    </a:lnTo>
                    <a:lnTo>
                      <a:pt x="3152" y="155"/>
                    </a:lnTo>
                    <a:lnTo>
                      <a:pt x="3323" y="114"/>
                    </a:lnTo>
                    <a:lnTo>
                      <a:pt x="3496" y="79"/>
                    </a:lnTo>
                    <a:lnTo>
                      <a:pt x="3674" y="50"/>
                    </a:lnTo>
                    <a:lnTo>
                      <a:pt x="3857" y="28"/>
                    </a:lnTo>
                    <a:lnTo>
                      <a:pt x="4043" y="12"/>
                    </a:lnTo>
                    <a:lnTo>
                      <a:pt x="4235" y="3"/>
                    </a:lnTo>
                    <a:lnTo>
                      <a:pt x="4430" y="0"/>
                    </a:lnTo>
                    <a:lnTo>
                      <a:pt x="4625" y="4"/>
                    </a:lnTo>
                    <a:lnTo>
                      <a:pt x="4816" y="15"/>
                    </a:lnTo>
                    <a:lnTo>
                      <a:pt x="5004" y="32"/>
                    </a:lnTo>
                    <a:lnTo>
                      <a:pt x="5187" y="55"/>
                    </a:lnTo>
                    <a:lnTo>
                      <a:pt x="5366" y="86"/>
                    </a:lnTo>
                    <a:lnTo>
                      <a:pt x="5541" y="121"/>
                    </a:lnTo>
                    <a:lnTo>
                      <a:pt x="5712" y="162"/>
                    </a:lnTo>
                    <a:lnTo>
                      <a:pt x="5880" y="211"/>
                    </a:lnTo>
                    <a:lnTo>
                      <a:pt x="6042" y="263"/>
                    </a:lnTo>
                    <a:lnTo>
                      <a:pt x="6201" y="321"/>
                    </a:lnTo>
                    <a:lnTo>
                      <a:pt x="6357" y="386"/>
                    </a:lnTo>
                    <a:lnTo>
                      <a:pt x="6507" y="455"/>
                    </a:lnTo>
                    <a:lnTo>
                      <a:pt x="6654" y="530"/>
                    </a:lnTo>
                    <a:lnTo>
                      <a:pt x="6797" y="608"/>
                    </a:lnTo>
                    <a:lnTo>
                      <a:pt x="6936" y="693"/>
                    </a:lnTo>
                    <a:lnTo>
                      <a:pt x="7071" y="781"/>
                    </a:lnTo>
                    <a:lnTo>
                      <a:pt x="7202" y="875"/>
                    </a:lnTo>
                    <a:lnTo>
                      <a:pt x="7329" y="973"/>
                    </a:lnTo>
                    <a:lnTo>
                      <a:pt x="7452" y="1075"/>
                    </a:lnTo>
                    <a:lnTo>
                      <a:pt x="7571" y="1181"/>
                    </a:lnTo>
                    <a:lnTo>
                      <a:pt x="7686" y="1292"/>
                    </a:lnTo>
                    <a:lnTo>
                      <a:pt x="7797" y="1407"/>
                    </a:lnTo>
                    <a:lnTo>
                      <a:pt x="7905" y="1524"/>
                    </a:lnTo>
                    <a:lnTo>
                      <a:pt x="8008" y="1646"/>
                    </a:lnTo>
                    <a:lnTo>
                      <a:pt x="8107" y="1771"/>
                    </a:lnTo>
                    <a:lnTo>
                      <a:pt x="8202" y="1900"/>
                    </a:lnTo>
                    <a:lnTo>
                      <a:pt x="8294" y="2032"/>
                    </a:lnTo>
                    <a:lnTo>
                      <a:pt x="8382" y="2167"/>
                    </a:lnTo>
                    <a:lnTo>
                      <a:pt x="8465" y="2305"/>
                    </a:lnTo>
                    <a:lnTo>
                      <a:pt x="8545" y="2446"/>
                    </a:lnTo>
                    <a:lnTo>
                      <a:pt x="8622" y="2589"/>
                    </a:lnTo>
                    <a:lnTo>
                      <a:pt x="8693" y="2735"/>
                    </a:lnTo>
                    <a:lnTo>
                      <a:pt x="8709" y="2770"/>
                    </a:lnTo>
                    <a:lnTo>
                      <a:pt x="8724" y="2804"/>
                    </a:lnTo>
                    <a:lnTo>
                      <a:pt x="8736" y="2837"/>
                    </a:lnTo>
                    <a:lnTo>
                      <a:pt x="8749" y="2870"/>
                    </a:lnTo>
                    <a:lnTo>
                      <a:pt x="8758" y="2901"/>
                    </a:lnTo>
                    <a:lnTo>
                      <a:pt x="8766" y="2931"/>
                    </a:lnTo>
                    <a:lnTo>
                      <a:pt x="8773" y="2960"/>
                    </a:lnTo>
                    <a:lnTo>
                      <a:pt x="8778" y="2987"/>
                    </a:lnTo>
                    <a:lnTo>
                      <a:pt x="8781" y="3015"/>
                    </a:lnTo>
                    <a:lnTo>
                      <a:pt x="8784" y="3040"/>
                    </a:lnTo>
                    <a:lnTo>
                      <a:pt x="8784" y="3064"/>
                    </a:lnTo>
                    <a:lnTo>
                      <a:pt x="8783" y="3087"/>
                    </a:lnTo>
                    <a:lnTo>
                      <a:pt x="8781" y="3108"/>
                    </a:lnTo>
                    <a:lnTo>
                      <a:pt x="8778" y="3129"/>
                    </a:lnTo>
                    <a:lnTo>
                      <a:pt x="8773" y="3149"/>
                    </a:lnTo>
                    <a:lnTo>
                      <a:pt x="8767" y="3166"/>
                    </a:lnTo>
                    <a:lnTo>
                      <a:pt x="8759" y="3183"/>
                    </a:lnTo>
                    <a:lnTo>
                      <a:pt x="8750" y="3198"/>
                    </a:lnTo>
                    <a:lnTo>
                      <a:pt x="8740" y="3212"/>
                    </a:lnTo>
                    <a:lnTo>
                      <a:pt x="8727" y="3225"/>
                    </a:lnTo>
                    <a:lnTo>
                      <a:pt x="8715" y="3236"/>
                    </a:lnTo>
                    <a:lnTo>
                      <a:pt x="8701" y="3246"/>
                    </a:lnTo>
                    <a:lnTo>
                      <a:pt x="8686" y="3254"/>
                    </a:lnTo>
                    <a:lnTo>
                      <a:pt x="8669" y="3261"/>
                    </a:lnTo>
                    <a:lnTo>
                      <a:pt x="8652" y="3266"/>
                    </a:lnTo>
                    <a:lnTo>
                      <a:pt x="8633" y="3270"/>
                    </a:lnTo>
                    <a:lnTo>
                      <a:pt x="8612" y="3273"/>
                    </a:lnTo>
                    <a:lnTo>
                      <a:pt x="8592" y="3274"/>
                    </a:lnTo>
                    <a:lnTo>
                      <a:pt x="8570" y="3273"/>
                    </a:lnTo>
                    <a:lnTo>
                      <a:pt x="8547" y="3271"/>
                    </a:lnTo>
                    <a:lnTo>
                      <a:pt x="8523" y="3267"/>
                    </a:lnTo>
                    <a:lnTo>
                      <a:pt x="8498" y="3262"/>
                    </a:lnTo>
                    <a:lnTo>
                      <a:pt x="8393" y="3360"/>
                    </a:lnTo>
                    <a:lnTo>
                      <a:pt x="8287" y="3455"/>
                    </a:lnTo>
                    <a:lnTo>
                      <a:pt x="8181" y="3547"/>
                    </a:lnTo>
                    <a:lnTo>
                      <a:pt x="8075" y="3638"/>
                    </a:lnTo>
                    <a:lnTo>
                      <a:pt x="7967" y="3726"/>
                    </a:lnTo>
                    <a:lnTo>
                      <a:pt x="7861" y="3813"/>
                    </a:lnTo>
                    <a:lnTo>
                      <a:pt x="7752" y="3896"/>
                    </a:lnTo>
                    <a:lnTo>
                      <a:pt x="7642" y="3977"/>
                    </a:lnTo>
                    <a:lnTo>
                      <a:pt x="7531" y="4056"/>
                    </a:lnTo>
                    <a:lnTo>
                      <a:pt x="7419" y="4131"/>
                    </a:lnTo>
                    <a:lnTo>
                      <a:pt x="7305" y="4205"/>
                    </a:lnTo>
                    <a:lnTo>
                      <a:pt x="7190" y="4274"/>
                    </a:lnTo>
                    <a:lnTo>
                      <a:pt x="7074" y="4342"/>
                    </a:lnTo>
                    <a:lnTo>
                      <a:pt x="6955" y="4406"/>
                    </a:lnTo>
                    <a:lnTo>
                      <a:pt x="6835" y="4468"/>
                    </a:lnTo>
                    <a:lnTo>
                      <a:pt x="6712" y="4527"/>
                    </a:lnTo>
                    <a:lnTo>
                      <a:pt x="6588" y="4582"/>
                    </a:lnTo>
                    <a:lnTo>
                      <a:pt x="6461" y="4635"/>
                    </a:lnTo>
                    <a:lnTo>
                      <a:pt x="6332" y="4684"/>
                    </a:lnTo>
                    <a:lnTo>
                      <a:pt x="6200" y="4729"/>
                    </a:lnTo>
                    <a:lnTo>
                      <a:pt x="6065" y="4773"/>
                    </a:lnTo>
                    <a:lnTo>
                      <a:pt x="5928" y="4811"/>
                    </a:lnTo>
                    <a:lnTo>
                      <a:pt x="5788" y="4847"/>
                    </a:lnTo>
                    <a:lnTo>
                      <a:pt x="5645" y="4879"/>
                    </a:lnTo>
                    <a:lnTo>
                      <a:pt x="5498" y="4907"/>
                    </a:lnTo>
                    <a:lnTo>
                      <a:pt x="5348" y="4933"/>
                    </a:lnTo>
                    <a:lnTo>
                      <a:pt x="5194" y="4954"/>
                    </a:lnTo>
                    <a:lnTo>
                      <a:pt x="5037" y="4971"/>
                    </a:lnTo>
                    <a:lnTo>
                      <a:pt x="4877" y="4984"/>
                    </a:lnTo>
                    <a:lnTo>
                      <a:pt x="4713" y="4994"/>
                    </a:lnTo>
                    <a:lnTo>
                      <a:pt x="4544" y="4999"/>
                    </a:lnTo>
                    <a:lnTo>
                      <a:pt x="4371" y="5001"/>
                    </a:lnTo>
                    <a:lnTo>
                      <a:pt x="4197" y="4998"/>
                    </a:lnTo>
                    <a:lnTo>
                      <a:pt x="4028" y="4991"/>
                    </a:lnTo>
                    <a:lnTo>
                      <a:pt x="3861" y="4980"/>
                    </a:lnTo>
                    <a:lnTo>
                      <a:pt x="3696" y="4964"/>
                    </a:lnTo>
                    <a:lnTo>
                      <a:pt x="3535" y="4945"/>
                    </a:lnTo>
                    <a:lnTo>
                      <a:pt x="3377" y="4922"/>
                    </a:lnTo>
                    <a:lnTo>
                      <a:pt x="3222" y="4894"/>
                    </a:lnTo>
                    <a:lnTo>
                      <a:pt x="3070" y="4863"/>
                    </a:lnTo>
                    <a:lnTo>
                      <a:pt x="2921" y="4829"/>
                    </a:lnTo>
                    <a:lnTo>
                      <a:pt x="2775" y="4792"/>
                    </a:lnTo>
                    <a:lnTo>
                      <a:pt x="2632" y="4750"/>
                    </a:lnTo>
                    <a:lnTo>
                      <a:pt x="2492" y="4706"/>
                    </a:lnTo>
                    <a:lnTo>
                      <a:pt x="2356" y="4660"/>
                    </a:lnTo>
                    <a:lnTo>
                      <a:pt x="2222" y="4609"/>
                    </a:lnTo>
                    <a:lnTo>
                      <a:pt x="2091" y="4556"/>
                    </a:lnTo>
                    <a:lnTo>
                      <a:pt x="1964" y="4501"/>
                    </a:lnTo>
                    <a:lnTo>
                      <a:pt x="1839" y="4442"/>
                    </a:lnTo>
                    <a:lnTo>
                      <a:pt x="1718" y="4382"/>
                    </a:lnTo>
                    <a:lnTo>
                      <a:pt x="1599" y="4318"/>
                    </a:lnTo>
                    <a:lnTo>
                      <a:pt x="1484" y="4254"/>
                    </a:lnTo>
                    <a:lnTo>
                      <a:pt x="1372" y="4187"/>
                    </a:lnTo>
                    <a:lnTo>
                      <a:pt x="1262" y="4117"/>
                    </a:lnTo>
                    <a:lnTo>
                      <a:pt x="1156" y="4046"/>
                    </a:lnTo>
                    <a:lnTo>
                      <a:pt x="1054" y="3973"/>
                    </a:lnTo>
                    <a:lnTo>
                      <a:pt x="954" y="3899"/>
                    </a:lnTo>
                    <a:lnTo>
                      <a:pt x="857" y="3822"/>
                    </a:lnTo>
                    <a:lnTo>
                      <a:pt x="763" y="3745"/>
                    </a:lnTo>
                    <a:lnTo>
                      <a:pt x="673" y="3666"/>
                    </a:lnTo>
                    <a:lnTo>
                      <a:pt x="586" y="3585"/>
                    </a:lnTo>
                    <a:lnTo>
                      <a:pt x="501" y="3505"/>
                    </a:lnTo>
                    <a:lnTo>
                      <a:pt x="420" y="3423"/>
                    </a:lnTo>
                    <a:lnTo>
                      <a:pt x="343" y="3341"/>
                    </a:lnTo>
                    <a:lnTo>
                      <a:pt x="326" y="3348"/>
                    </a:lnTo>
                    <a:lnTo>
                      <a:pt x="310" y="3354"/>
                    </a:lnTo>
                    <a:lnTo>
                      <a:pt x="291" y="3359"/>
                    </a:lnTo>
                    <a:lnTo>
                      <a:pt x="273" y="3362"/>
                    </a:lnTo>
                    <a:lnTo>
                      <a:pt x="255" y="3363"/>
                    </a:lnTo>
                    <a:lnTo>
                      <a:pt x="236" y="3363"/>
                    </a:lnTo>
                    <a:lnTo>
                      <a:pt x="218" y="3362"/>
                    </a:lnTo>
                    <a:lnTo>
                      <a:pt x="199" y="3358"/>
                    </a:lnTo>
                    <a:lnTo>
                      <a:pt x="181" y="3354"/>
                    </a:lnTo>
                    <a:lnTo>
                      <a:pt x="161" y="3348"/>
                    </a:lnTo>
                    <a:lnTo>
                      <a:pt x="144" y="3340"/>
                    </a:lnTo>
                    <a:lnTo>
                      <a:pt x="126" y="3331"/>
                    </a:lnTo>
                    <a:lnTo>
                      <a:pt x="110" y="3320"/>
                    </a:lnTo>
                    <a:lnTo>
                      <a:pt x="94" y="3308"/>
                    </a:lnTo>
                    <a:lnTo>
                      <a:pt x="78" y="3295"/>
                    </a:lnTo>
                    <a:lnTo>
                      <a:pt x="64" y="3279"/>
                    </a:lnTo>
                    <a:lnTo>
                      <a:pt x="51" y="3263"/>
                    </a:lnTo>
                    <a:lnTo>
                      <a:pt x="38" y="3245"/>
                    </a:lnTo>
                    <a:lnTo>
                      <a:pt x="28" y="3226"/>
                    </a:lnTo>
                    <a:lnTo>
                      <a:pt x="19" y="3205"/>
                    </a:lnTo>
                    <a:lnTo>
                      <a:pt x="11" y="3183"/>
                    </a:lnTo>
                    <a:lnTo>
                      <a:pt x="6" y="3160"/>
                    </a:lnTo>
                    <a:lnTo>
                      <a:pt x="2" y="3135"/>
                    </a:lnTo>
                    <a:lnTo>
                      <a:pt x="0" y="3108"/>
                    </a:lnTo>
                    <a:lnTo>
                      <a:pt x="0" y="3081"/>
                    </a:lnTo>
                    <a:lnTo>
                      <a:pt x="2" y="3053"/>
                    </a:lnTo>
                    <a:lnTo>
                      <a:pt x="6" y="3023"/>
                    </a:lnTo>
                    <a:lnTo>
                      <a:pt x="13" y="2990"/>
                    </a:lnTo>
                    <a:lnTo>
                      <a:pt x="23" y="2958"/>
                    </a:lnTo>
                    <a:lnTo>
                      <a:pt x="35" y="2924"/>
                    </a:lnTo>
                    <a:lnTo>
                      <a:pt x="51" y="2889"/>
                    </a:lnTo>
                    <a:lnTo>
                      <a:pt x="69" y="2852"/>
                    </a:lnTo>
                    <a:close/>
                  </a:path>
                </a:pathLst>
              </a:custGeom>
              <a:solidFill>
                <a:srgbClr val="FFFFFF"/>
              </a:solidFill>
              <a:ln w="9525">
                <a:noFill/>
                <a:round/>
                <a:headEnd/>
                <a:tailEnd/>
              </a:ln>
            </p:spPr>
            <p:txBody>
              <a:bodyPr/>
              <a:lstStyle/>
              <a:p>
                <a:endParaRPr lang="en-US"/>
              </a:p>
            </p:txBody>
          </p:sp>
        </p:grpSp>
      </p:grpSp>
      <p:grpSp>
        <p:nvGrpSpPr>
          <p:cNvPr id="6349" name="Group 205"/>
          <p:cNvGrpSpPr>
            <a:grpSpLocks/>
          </p:cNvGrpSpPr>
          <p:nvPr/>
        </p:nvGrpSpPr>
        <p:grpSpPr bwMode="auto">
          <a:xfrm>
            <a:off x="293688" y="2424113"/>
            <a:ext cx="8377237" cy="773112"/>
            <a:chOff x="185" y="1527"/>
            <a:chExt cx="5277" cy="487"/>
          </a:xfrm>
        </p:grpSpPr>
        <p:sp>
          <p:nvSpPr>
            <p:cNvPr id="6178" name="Text Box 34"/>
            <p:cNvSpPr txBox="1">
              <a:spLocks noChangeArrowheads="1"/>
            </p:cNvSpPr>
            <p:nvPr/>
          </p:nvSpPr>
          <p:spPr bwMode="auto">
            <a:xfrm>
              <a:off x="3898" y="1628"/>
              <a:ext cx="1564" cy="386"/>
            </a:xfrm>
            <a:prstGeom prst="rect">
              <a:avLst/>
            </a:prstGeom>
            <a:noFill/>
            <a:ln w="9525">
              <a:noFill/>
              <a:miter lim="800000"/>
              <a:headEnd/>
              <a:tailEnd/>
            </a:ln>
            <a:effectLst/>
          </p:spPr>
          <p:txBody>
            <a:bodyPr wrap="none">
              <a:spAutoFit/>
            </a:bodyPr>
            <a:lstStyle/>
            <a:p>
              <a:pPr>
                <a:lnSpc>
                  <a:spcPct val="95000"/>
                </a:lnSpc>
              </a:pPr>
              <a:r>
                <a:rPr lang="en-US" sz="1800" b="1">
                  <a:latin typeface="Arial" charset="0"/>
                </a:rPr>
                <a:t>Think ahead and</a:t>
              </a:r>
              <a:br>
                <a:rPr lang="en-US" sz="1800" b="1">
                  <a:latin typeface="Arial" charset="0"/>
                </a:rPr>
              </a:br>
              <a:r>
                <a:rPr lang="en-US" sz="1800" b="1">
                  <a:latin typeface="Arial" charset="0"/>
                </a:rPr>
                <a:t>choose safer options</a:t>
              </a:r>
            </a:p>
          </p:txBody>
        </p:sp>
        <p:sp>
          <p:nvSpPr>
            <p:cNvPr id="6276" name="AutoShape 132"/>
            <p:cNvSpPr>
              <a:spLocks noChangeArrowheads="1"/>
            </p:cNvSpPr>
            <p:nvPr/>
          </p:nvSpPr>
          <p:spPr bwMode="auto">
            <a:xfrm>
              <a:off x="3588" y="1695"/>
              <a:ext cx="306" cy="240"/>
            </a:xfrm>
            <a:prstGeom prst="rightArrow">
              <a:avLst>
                <a:gd name="adj1" fmla="val 50000"/>
                <a:gd name="adj2" fmla="val 74883"/>
              </a:avLst>
            </a:prstGeom>
            <a:solidFill>
              <a:srgbClr val="FF7F00"/>
            </a:solidFill>
            <a:ln w="9525">
              <a:noFill/>
              <a:miter lim="800000"/>
              <a:headEnd/>
              <a:tailEnd/>
            </a:ln>
            <a:effectLst>
              <a:outerShdw dist="35921" dir="2700000" algn="ctr" rotWithShape="0">
                <a:schemeClr val="tx1">
                  <a:alpha val="50000"/>
                </a:schemeClr>
              </a:outerShdw>
            </a:effectLst>
          </p:spPr>
          <p:txBody>
            <a:bodyPr wrap="none" anchor="ctr"/>
            <a:lstStyle/>
            <a:p>
              <a:endParaRPr lang="en-US"/>
            </a:p>
          </p:txBody>
        </p:sp>
        <p:grpSp>
          <p:nvGrpSpPr>
            <p:cNvPr id="6330" name="Group 186"/>
            <p:cNvGrpSpPr>
              <a:grpSpLocks noChangeAspect="1"/>
            </p:cNvGrpSpPr>
            <p:nvPr/>
          </p:nvGrpSpPr>
          <p:grpSpPr bwMode="auto">
            <a:xfrm>
              <a:off x="185" y="1527"/>
              <a:ext cx="553" cy="475"/>
              <a:chOff x="1146" y="1009"/>
              <a:chExt cx="1008" cy="864"/>
            </a:xfrm>
          </p:grpSpPr>
          <p:sp>
            <p:nvSpPr>
              <p:cNvPr id="6331" name="Freeform 187"/>
              <p:cNvSpPr>
                <a:spLocks noChangeAspect="1"/>
              </p:cNvSpPr>
              <p:nvPr/>
            </p:nvSpPr>
            <p:spPr bwMode="auto">
              <a:xfrm>
                <a:off x="1146" y="1009"/>
                <a:ext cx="1008" cy="864"/>
              </a:xfrm>
              <a:custGeom>
                <a:avLst/>
                <a:gdLst/>
                <a:ahLst/>
                <a:cxnLst>
                  <a:cxn ang="0">
                    <a:pos x="0" y="0"/>
                  </a:cxn>
                  <a:cxn ang="0">
                    <a:pos x="4032" y="0"/>
                  </a:cxn>
                  <a:cxn ang="0">
                    <a:pos x="3888" y="147"/>
                  </a:cxn>
                  <a:cxn ang="0">
                    <a:pos x="149" y="3314"/>
                  </a:cxn>
                  <a:cxn ang="0">
                    <a:pos x="0" y="3454"/>
                  </a:cxn>
                  <a:cxn ang="0">
                    <a:pos x="0" y="0"/>
                  </a:cxn>
                </a:cxnLst>
                <a:rect l="0" t="0" r="r" b="b"/>
                <a:pathLst>
                  <a:path w="4032" h="3454">
                    <a:moveTo>
                      <a:pt x="0" y="0"/>
                    </a:moveTo>
                    <a:lnTo>
                      <a:pt x="4032" y="0"/>
                    </a:lnTo>
                    <a:lnTo>
                      <a:pt x="3888" y="147"/>
                    </a:lnTo>
                    <a:lnTo>
                      <a:pt x="149" y="3314"/>
                    </a:lnTo>
                    <a:lnTo>
                      <a:pt x="0" y="3454"/>
                    </a:lnTo>
                    <a:lnTo>
                      <a:pt x="0" y="0"/>
                    </a:lnTo>
                    <a:close/>
                  </a:path>
                </a:pathLst>
              </a:custGeom>
              <a:solidFill>
                <a:srgbClr val="82A99C"/>
              </a:solidFill>
              <a:ln w="9525">
                <a:noFill/>
                <a:round/>
                <a:headEnd/>
                <a:tailEnd/>
              </a:ln>
            </p:spPr>
            <p:txBody>
              <a:bodyPr/>
              <a:lstStyle/>
              <a:p>
                <a:endParaRPr lang="en-US"/>
              </a:p>
            </p:txBody>
          </p:sp>
          <p:sp>
            <p:nvSpPr>
              <p:cNvPr id="6332" name="Freeform 188"/>
              <p:cNvSpPr>
                <a:spLocks noChangeAspect="1"/>
              </p:cNvSpPr>
              <p:nvPr/>
            </p:nvSpPr>
            <p:spPr bwMode="auto">
              <a:xfrm>
                <a:off x="1146" y="1009"/>
                <a:ext cx="1008" cy="864"/>
              </a:xfrm>
              <a:custGeom>
                <a:avLst/>
                <a:gdLst/>
                <a:ahLst/>
                <a:cxnLst>
                  <a:cxn ang="0">
                    <a:pos x="4032" y="0"/>
                  </a:cxn>
                  <a:cxn ang="0">
                    <a:pos x="4032" y="3454"/>
                  </a:cxn>
                  <a:cxn ang="0">
                    <a:pos x="0" y="3454"/>
                  </a:cxn>
                  <a:cxn ang="0">
                    <a:pos x="149" y="3312"/>
                  </a:cxn>
                  <a:cxn ang="0">
                    <a:pos x="3891" y="146"/>
                  </a:cxn>
                  <a:cxn ang="0">
                    <a:pos x="4032" y="0"/>
                  </a:cxn>
                </a:cxnLst>
                <a:rect l="0" t="0" r="r" b="b"/>
                <a:pathLst>
                  <a:path w="4032" h="3454">
                    <a:moveTo>
                      <a:pt x="4032" y="0"/>
                    </a:moveTo>
                    <a:lnTo>
                      <a:pt x="4032" y="3454"/>
                    </a:lnTo>
                    <a:lnTo>
                      <a:pt x="0" y="3454"/>
                    </a:lnTo>
                    <a:lnTo>
                      <a:pt x="149" y="3312"/>
                    </a:lnTo>
                    <a:lnTo>
                      <a:pt x="3891" y="146"/>
                    </a:lnTo>
                    <a:lnTo>
                      <a:pt x="4032" y="0"/>
                    </a:lnTo>
                    <a:close/>
                  </a:path>
                </a:pathLst>
              </a:custGeom>
              <a:solidFill>
                <a:srgbClr val="162A29"/>
              </a:solidFill>
              <a:ln w="9525">
                <a:noFill/>
                <a:round/>
                <a:headEnd/>
                <a:tailEnd/>
              </a:ln>
            </p:spPr>
            <p:txBody>
              <a:bodyPr/>
              <a:lstStyle/>
              <a:p>
                <a:endParaRPr lang="en-US"/>
              </a:p>
            </p:txBody>
          </p:sp>
          <p:sp>
            <p:nvSpPr>
              <p:cNvPr id="6333" name="Rectangle 189"/>
              <p:cNvSpPr>
                <a:spLocks noChangeAspect="1" noChangeArrowheads="1"/>
              </p:cNvSpPr>
              <p:nvPr/>
            </p:nvSpPr>
            <p:spPr bwMode="auto">
              <a:xfrm>
                <a:off x="1182" y="1045"/>
                <a:ext cx="936" cy="792"/>
              </a:xfrm>
              <a:prstGeom prst="rect">
                <a:avLst/>
              </a:prstGeom>
              <a:solidFill>
                <a:srgbClr val="275A53"/>
              </a:solidFill>
              <a:ln w="9525">
                <a:noFill/>
                <a:miter lim="800000"/>
                <a:headEnd/>
                <a:tailEnd/>
              </a:ln>
            </p:spPr>
            <p:txBody>
              <a:bodyPr/>
              <a:lstStyle/>
              <a:p>
                <a:endParaRPr lang="en-US"/>
              </a:p>
            </p:txBody>
          </p:sp>
          <p:sp>
            <p:nvSpPr>
              <p:cNvPr id="6334" name="Freeform 190"/>
              <p:cNvSpPr>
                <a:spLocks noChangeAspect="1" noEditPoints="1"/>
              </p:cNvSpPr>
              <p:nvPr/>
            </p:nvSpPr>
            <p:spPr bwMode="auto">
              <a:xfrm>
                <a:off x="1383" y="1668"/>
                <a:ext cx="116" cy="138"/>
              </a:xfrm>
              <a:custGeom>
                <a:avLst/>
                <a:gdLst/>
                <a:ahLst/>
                <a:cxnLst>
                  <a:cxn ang="0">
                    <a:pos x="283" y="0"/>
                  </a:cxn>
                  <a:cxn ang="0">
                    <a:pos x="327" y="4"/>
                  </a:cxn>
                  <a:cxn ang="0">
                    <a:pos x="363" y="11"/>
                  </a:cxn>
                  <a:cxn ang="0">
                    <a:pos x="396" y="26"/>
                  </a:cxn>
                  <a:cxn ang="0">
                    <a:pos x="422" y="44"/>
                  </a:cxn>
                  <a:cxn ang="0">
                    <a:pos x="441" y="68"/>
                  </a:cxn>
                  <a:cxn ang="0">
                    <a:pos x="455" y="97"/>
                  </a:cxn>
                  <a:cxn ang="0">
                    <a:pos x="464" y="130"/>
                  </a:cxn>
                  <a:cxn ang="0">
                    <a:pos x="467" y="169"/>
                  </a:cxn>
                  <a:cxn ang="0">
                    <a:pos x="464" y="208"/>
                  </a:cxn>
                  <a:cxn ang="0">
                    <a:pos x="455" y="243"/>
                  </a:cxn>
                  <a:cxn ang="0">
                    <a:pos x="438" y="273"/>
                  </a:cxn>
                  <a:cxn ang="0">
                    <a:pos x="418" y="299"/>
                  </a:cxn>
                  <a:cxn ang="0">
                    <a:pos x="389" y="320"/>
                  </a:cxn>
                  <a:cxn ang="0">
                    <a:pos x="354" y="334"/>
                  </a:cxn>
                  <a:cxn ang="0">
                    <a:pos x="313" y="343"/>
                  </a:cxn>
                  <a:cxn ang="0">
                    <a:pos x="265" y="346"/>
                  </a:cxn>
                  <a:cxn ang="0">
                    <a:pos x="171" y="550"/>
                  </a:cxn>
                  <a:cxn ang="0">
                    <a:pos x="0" y="0"/>
                  </a:cxn>
                  <a:cxn ang="0">
                    <a:pos x="213" y="234"/>
                  </a:cxn>
                  <a:cxn ang="0">
                    <a:pos x="254" y="230"/>
                  </a:cxn>
                  <a:cxn ang="0">
                    <a:pos x="270" y="225"/>
                  </a:cxn>
                  <a:cxn ang="0">
                    <a:pos x="282" y="217"/>
                  </a:cxn>
                  <a:cxn ang="0">
                    <a:pos x="291" y="208"/>
                  </a:cxn>
                  <a:cxn ang="0">
                    <a:pos x="297" y="198"/>
                  </a:cxn>
                  <a:cxn ang="0">
                    <a:pos x="301" y="186"/>
                  </a:cxn>
                  <a:cxn ang="0">
                    <a:pos x="302" y="173"/>
                  </a:cxn>
                  <a:cxn ang="0">
                    <a:pos x="297" y="150"/>
                  </a:cxn>
                  <a:cxn ang="0">
                    <a:pos x="284" y="130"/>
                  </a:cxn>
                  <a:cxn ang="0">
                    <a:pos x="274" y="123"/>
                  </a:cxn>
                  <a:cxn ang="0">
                    <a:pos x="260" y="116"/>
                  </a:cxn>
                  <a:cxn ang="0">
                    <a:pos x="241" y="114"/>
                  </a:cxn>
                  <a:cxn ang="0">
                    <a:pos x="219" y="112"/>
                  </a:cxn>
                  <a:cxn ang="0">
                    <a:pos x="171" y="234"/>
                  </a:cxn>
                </a:cxnLst>
                <a:rect l="0" t="0" r="r" b="b"/>
                <a:pathLst>
                  <a:path w="467" h="550">
                    <a:moveTo>
                      <a:pt x="0" y="0"/>
                    </a:moveTo>
                    <a:lnTo>
                      <a:pt x="283" y="0"/>
                    </a:lnTo>
                    <a:lnTo>
                      <a:pt x="305" y="1"/>
                    </a:lnTo>
                    <a:lnTo>
                      <a:pt x="327" y="4"/>
                    </a:lnTo>
                    <a:lnTo>
                      <a:pt x="346" y="6"/>
                    </a:lnTo>
                    <a:lnTo>
                      <a:pt x="363" y="11"/>
                    </a:lnTo>
                    <a:lnTo>
                      <a:pt x="380" y="18"/>
                    </a:lnTo>
                    <a:lnTo>
                      <a:pt x="396" y="26"/>
                    </a:lnTo>
                    <a:lnTo>
                      <a:pt x="409" y="33"/>
                    </a:lnTo>
                    <a:lnTo>
                      <a:pt x="422" y="44"/>
                    </a:lnTo>
                    <a:lnTo>
                      <a:pt x="432" y="55"/>
                    </a:lnTo>
                    <a:lnTo>
                      <a:pt x="441" y="68"/>
                    </a:lnTo>
                    <a:lnTo>
                      <a:pt x="449" y="83"/>
                    </a:lnTo>
                    <a:lnTo>
                      <a:pt x="455" y="97"/>
                    </a:lnTo>
                    <a:lnTo>
                      <a:pt x="461" y="114"/>
                    </a:lnTo>
                    <a:lnTo>
                      <a:pt x="464" y="130"/>
                    </a:lnTo>
                    <a:lnTo>
                      <a:pt x="467" y="150"/>
                    </a:lnTo>
                    <a:lnTo>
                      <a:pt x="467" y="169"/>
                    </a:lnTo>
                    <a:lnTo>
                      <a:pt x="467" y="189"/>
                    </a:lnTo>
                    <a:lnTo>
                      <a:pt x="464" y="208"/>
                    </a:lnTo>
                    <a:lnTo>
                      <a:pt x="461" y="226"/>
                    </a:lnTo>
                    <a:lnTo>
                      <a:pt x="455" y="243"/>
                    </a:lnTo>
                    <a:lnTo>
                      <a:pt x="448" y="259"/>
                    </a:lnTo>
                    <a:lnTo>
                      <a:pt x="438" y="273"/>
                    </a:lnTo>
                    <a:lnTo>
                      <a:pt x="429" y="287"/>
                    </a:lnTo>
                    <a:lnTo>
                      <a:pt x="418" y="299"/>
                    </a:lnTo>
                    <a:lnTo>
                      <a:pt x="403" y="311"/>
                    </a:lnTo>
                    <a:lnTo>
                      <a:pt x="389" y="320"/>
                    </a:lnTo>
                    <a:lnTo>
                      <a:pt x="372" y="327"/>
                    </a:lnTo>
                    <a:lnTo>
                      <a:pt x="354" y="334"/>
                    </a:lnTo>
                    <a:lnTo>
                      <a:pt x="333" y="339"/>
                    </a:lnTo>
                    <a:lnTo>
                      <a:pt x="313" y="343"/>
                    </a:lnTo>
                    <a:lnTo>
                      <a:pt x="289" y="346"/>
                    </a:lnTo>
                    <a:lnTo>
                      <a:pt x="265" y="346"/>
                    </a:lnTo>
                    <a:lnTo>
                      <a:pt x="171" y="346"/>
                    </a:lnTo>
                    <a:lnTo>
                      <a:pt x="171" y="550"/>
                    </a:lnTo>
                    <a:lnTo>
                      <a:pt x="0" y="550"/>
                    </a:lnTo>
                    <a:lnTo>
                      <a:pt x="0" y="0"/>
                    </a:lnTo>
                    <a:close/>
                    <a:moveTo>
                      <a:pt x="171" y="234"/>
                    </a:moveTo>
                    <a:lnTo>
                      <a:pt x="213" y="234"/>
                    </a:lnTo>
                    <a:lnTo>
                      <a:pt x="236" y="233"/>
                    </a:lnTo>
                    <a:lnTo>
                      <a:pt x="254" y="230"/>
                    </a:lnTo>
                    <a:lnTo>
                      <a:pt x="264" y="228"/>
                    </a:lnTo>
                    <a:lnTo>
                      <a:pt x="270" y="225"/>
                    </a:lnTo>
                    <a:lnTo>
                      <a:pt x="276" y="221"/>
                    </a:lnTo>
                    <a:lnTo>
                      <a:pt x="282" y="217"/>
                    </a:lnTo>
                    <a:lnTo>
                      <a:pt x="287" y="213"/>
                    </a:lnTo>
                    <a:lnTo>
                      <a:pt x="291" y="208"/>
                    </a:lnTo>
                    <a:lnTo>
                      <a:pt x="295" y="203"/>
                    </a:lnTo>
                    <a:lnTo>
                      <a:pt x="297" y="198"/>
                    </a:lnTo>
                    <a:lnTo>
                      <a:pt x="299" y="193"/>
                    </a:lnTo>
                    <a:lnTo>
                      <a:pt x="301" y="186"/>
                    </a:lnTo>
                    <a:lnTo>
                      <a:pt x="301" y="180"/>
                    </a:lnTo>
                    <a:lnTo>
                      <a:pt x="302" y="173"/>
                    </a:lnTo>
                    <a:lnTo>
                      <a:pt x="301" y="162"/>
                    </a:lnTo>
                    <a:lnTo>
                      <a:pt x="297" y="150"/>
                    </a:lnTo>
                    <a:lnTo>
                      <a:pt x="292" y="140"/>
                    </a:lnTo>
                    <a:lnTo>
                      <a:pt x="284" y="130"/>
                    </a:lnTo>
                    <a:lnTo>
                      <a:pt x="280" y="125"/>
                    </a:lnTo>
                    <a:lnTo>
                      <a:pt x="274" y="123"/>
                    </a:lnTo>
                    <a:lnTo>
                      <a:pt x="267" y="119"/>
                    </a:lnTo>
                    <a:lnTo>
                      <a:pt x="260" y="116"/>
                    </a:lnTo>
                    <a:lnTo>
                      <a:pt x="252" y="115"/>
                    </a:lnTo>
                    <a:lnTo>
                      <a:pt x="241" y="114"/>
                    </a:lnTo>
                    <a:lnTo>
                      <a:pt x="231" y="112"/>
                    </a:lnTo>
                    <a:lnTo>
                      <a:pt x="219" y="112"/>
                    </a:lnTo>
                    <a:lnTo>
                      <a:pt x="171" y="112"/>
                    </a:lnTo>
                    <a:lnTo>
                      <a:pt x="171" y="234"/>
                    </a:lnTo>
                    <a:close/>
                  </a:path>
                </a:pathLst>
              </a:custGeom>
              <a:solidFill>
                <a:srgbClr val="FFFFFF"/>
              </a:solidFill>
              <a:ln w="9525">
                <a:noFill/>
                <a:round/>
                <a:headEnd/>
                <a:tailEnd/>
              </a:ln>
            </p:spPr>
            <p:txBody>
              <a:bodyPr/>
              <a:lstStyle/>
              <a:p>
                <a:endParaRPr lang="en-US"/>
              </a:p>
            </p:txBody>
          </p:sp>
          <p:sp>
            <p:nvSpPr>
              <p:cNvPr id="6335" name="Freeform 191"/>
              <p:cNvSpPr>
                <a:spLocks noChangeAspect="1"/>
              </p:cNvSpPr>
              <p:nvPr/>
            </p:nvSpPr>
            <p:spPr bwMode="auto">
              <a:xfrm>
                <a:off x="1522" y="1668"/>
                <a:ext cx="108" cy="138"/>
              </a:xfrm>
              <a:custGeom>
                <a:avLst/>
                <a:gdLst/>
                <a:ahLst/>
                <a:cxnLst>
                  <a:cxn ang="0">
                    <a:pos x="0" y="0"/>
                  </a:cxn>
                  <a:cxn ang="0">
                    <a:pos x="170" y="0"/>
                  </a:cxn>
                  <a:cxn ang="0">
                    <a:pos x="170" y="414"/>
                  </a:cxn>
                  <a:cxn ang="0">
                    <a:pos x="435" y="414"/>
                  </a:cxn>
                  <a:cxn ang="0">
                    <a:pos x="435" y="550"/>
                  </a:cxn>
                  <a:cxn ang="0">
                    <a:pos x="0" y="550"/>
                  </a:cxn>
                  <a:cxn ang="0">
                    <a:pos x="0" y="0"/>
                  </a:cxn>
                </a:cxnLst>
                <a:rect l="0" t="0" r="r" b="b"/>
                <a:pathLst>
                  <a:path w="435" h="550">
                    <a:moveTo>
                      <a:pt x="0" y="0"/>
                    </a:moveTo>
                    <a:lnTo>
                      <a:pt x="170" y="0"/>
                    </a:lnTo>
                    <a:lnTo>
                      <a:pt x="170" y="414"/>
                    </a:lnTo>
                    <a:lnTo>
                      <a:pt x="435" y="414"/>
                    </a:lnTo>
                    <a:lnTo>
                      <a:pt x="435" y="550"/>
                    </a:lnTo>
                    <a:lnTo>
                      <a:pt x="0" y="550"/>
                    </a:lnTo>
                    <a:lnTo>
                      <a:pt x="0" y="0"/>
                    </a:lnTo>
                    <a:close/>
                  </a:path>
                </a:pathLst>
              </a:custGeom>
              <a:solidFill>
                <a:srgbClr val="FFFFFF"/>
              </a:solidFill>
              <a:ln w="9525">
                <a:noFill/>
                <a:round/>
                <a:headEnd/>
                <a:tailEnd/>
              </a:ln>
            </p:spPr>
            <p:txBody>
              <a:bodyPr/>
              <a:lstStyle/>
              <a:p>
                <a:endParaRPr lang="en-US"/>
              </a:p>
            </p:txBody>
          </p:sp>
          <p:sp>
            <p:nvSpPr>
              <p:cNvPr id="6336" name="Freeform 192"/>
              <p:cNvSpPr>
                <a:spLocks noChangeAspect="1" noEditPoints="1"/>
              </p:cNvSpPr>
              <p:nvPr/>
            </p:nvSpPr>
            <p:spPr bwMode="auto">
              <a:xfrm>
                <a:off x="1636" y="1668"/>
                <a:ext cx="150" cy="138"/>
              </a:xfrm>
              <a:custGeom>
                <a:avLst/>
                <a:gdLst/>
                <a:ahLst/>
                <a:cxnLst>
                  <a:cxn ang="0">
                    <a:pos x="394" y="460"/>
                  </a:cxn>
                  <a:cxn ang="0">
                    <a:pos x="201" y="460"/>
                  </a:cxn>
                  <a:cxn ang="0">
                    <a:pos x="173" y="550"/>
                  </a:cxn>
                  <a:cxn ang="0">
                    <a:pos x="0" y="550"/>
                  </a:cxn>
                  <a:cxn ang="0">
                    <a:pos x="207" y="0"/>
                  </a:cxn>
                  <a:cxn ang="0">
                    <a:pos x="392" y="0"/>
                  </a:cxn>
                  <a:cxn ang="0">
                    <a:pos x="598" y="550"/>
                  </a:cxn>
                  <a:cxn ang="0">
                    <a:pos x="421" y="550"/>
                  </a:cxn>
                  <a:cxn ang="0">
                    <a:pos x="394" y="460"/>
                  </a:cxn>
                  <a:cxn ang="0">
                    <a:pos x="359" y="340"/>
                  </a:cxn>
                  <a:cxn ang="0">
                    <a:pos x="298" y="142"/>
                  </a:cxn>
                  <a:cxn ang="0">
                    <a:pos x="237" y="340"/>
                  </a:cxn>
                  <a:cxn ang="0">
                    <a:pos x="359" y="340"/>
                  </a:cxn>
                </a:cxnLst>
                <a:rect l="0" t="0" r="r" b="b"/>
                <a:pathLst>
                  <a:path w="598" h="550">
                    <a:moveTo>
                      <a:pt x="394" y="460"/>
                    </a:moveTo>
                    <a:lnTo>
                      <a:pt x="201" y="460"/>
                    </a:lnTo>
                    <a:lnTo>
                      <a:pt x="173" y="550"/>
                    </a:lnTo>
                    <a:lnTo>
                      <a:pt x="0" y="550"/>
                    </a:lnTo>
                    <a:lnTo>
                      <a:pt x="207" y="0"/>
                    </a:lnTo>
                    <a:lnTo>
                      <a:pt x="392" y="0"/>
                    </a:lnTo>
                    <a:lnTo>
                      <a:pt x="598" y="550"/>
                    </a:lnTo>
                    <a:lnTo>
                      <a:pt x="421" y="550"/>
                    </a:lnTo>
                    <a:lnTo>
                      <a:pt x="394" y="460"/>
                    </a:lnTo>
                    <a:close/>
                    <a:moveTo>
                      <a:pt x="359" y="340"/>
                    </a:moveTo>
                    <a:lnTo>
                      <a:pt x="298" y="142"/>
                    </a:lnTo>
                    <a:lnTo>
                      <a:pt x="237" y="340"/>
                    </a:lnTo>
                    <a:lnTo>
                      <a:pt x="359" y="340"/>
                    </a:lnTo>
                    <a:close/>
                  </a:path>
                </a:pathLst>
              </a:custGeom>
              <a:solidFill>
                <a:srgbClr val="FFFFFF"/>
              </a:solidFill>
              <a:ln w="9525">
                <a:noFill/>
                <a:round/>
                <a:headEnd/>
                <a:tailEnd/>
              </a:ln>
            </p:spPr>
            <p:txBody>
              <a:bodyPr/>
              <a:lstStyle/>
              <a:p>
                <a:endParaRPr lang="en-US"/>
              </a:p>
            </p:txBody>
          </p:sp>
          <p:sp>
            <p:nvSpPr>
              <p:cNvPr id="6337" name="Freeform 193"/>
              <p:cNvSpPr>
                <a:spLocks noChangeAspect="1"/>
              </p:cNvSpPr>
              <p:nvPr/>
            </p:nvSpPr>
            <p:spPr bwMode="auto">
              <a:xfrm>
                <a:off x="1800" y="1668"/>
                <a:ext cx="131" cy="138"/>
              </a:xfrm>
              <a:custGeom>
                <a:avLst/>
                <a:gdLst/>
                <a:ahLst/>
                <a:cxnLst>
                  <a:cxn ang="0">
                    <a:pos x="0" y="0"/>
                  </a:cxn>
                  <a:cxn ang="0">
                    <a:pos x="158" y="0"/>
                  </a:cxn>
                  <a:cxn ang="0">
                    <a:pos x="366" y="304"/>
                  </a:cxn>
                  <a:cxn ang="0">
                    <a:pos x="366" y="0"/>
                  </a:cxn>
                  <a:cxn ang="0">
                    <a:pos x="526" y="0"/>
                  </a:cxn>
                  <a:cxn ang="0">
                    <a:pos x="526" y="550"/>
                  </a:cxn>
                  <a:cxn ang="0">
                    <a:pos x="366" y="550"/>
                  </a:cxn>
                  <a:cxn ang="0">
                    <a:pos x="160" y="248"/>
                  </a:cxn>
                  <a:cxn ang="0">
                    <a:pos x="160" y="550"/>
                  </a:cxn>
                  <a:cxn ang="0">
                    <a:pos x="0" y="550"/>
                  </a:cxn>
                  <a:cxn ang="0">
                    <a:pos x="0" y="0"/>
                  </a:cxn>
                </a:cxnLst>
                <a:rect l="0" t="0" r="r" b="b"/>
                <a:pathLst>
                  <a:path w="526" h="550">
                    <a:moveTo>
                      <a:pt x="0" y="0"/>
                    </a:moveTo>
                    <a:lnTo>
                      <a:pt x="158" y="0"/>
                    </a:lnTo>
                    <a:lnTo>
                      <a:pt x="366" y="304"/>
                    </a:lnTo>
                    <a:lnTo>
                      <a:pt x="366" y="0"/>
                    </a:lnTo>
                    <a:lnTo>
                      <a:pt x="526" y="0"/>
                    </a:lnTo>
                    <a:lnTo>
                      <a:pt x="526" y="550"/>
                    </a:lnTo>
                    <a:lnTo>
                      <a:pt x="366" y="550"/>
                    </a:lnTo>
                    <a:lnTo>
                      <a:pt x="160" y="248"/>
                    </a:lnTo>
                    <a:lnTo>
                      <a:pt x="160" y="550"/>
                    </a:lnTo>
                    <a:lnTo>
                      <a:pt x="0" y="550"/>
                    </a:lnTo>
                    <a:lnTo>
                      <a:pt x="0" y="0"/>
                    </a:lnTo>
                    <a:close/>
                  </a:path>
                </a:pathLst>
              </a:custGeom>
              <a:solidFill>
                <a:srgbClr val="FFFFFF"/>
              </a:solidFill>
              <a:ln w="9525">
                <a:noFill/>
                <a:round/>
                <a:headEnd/>
                <a:tailEnd/>
              </a:ln>
            </p:spPr>
            <p:txBody>
              <a:bodyPr/>
              <a:lstStyle/>
              <a:p>
                <a:endParaRPr lang="en-US"/>
              </a:p>
            </p:txBody>
          </p:sp>
          <p:sp>
            <p:nvSpPr>
              <p:cNvPr id="6338" name="Freeform 194"/>
              <p:cNvSpPr>
                <a:spLocks noChangeAspect="1" noEditPoints="1"/>
              </p:cNvSpPr>
              <p:nvPr/>
            </p:nvSpPr>
            <p:spPr bwMode="auto">
              <a:xfrm>
                <a:off x="1487" y="1114"/>
                <a:ext cx="326" cy="502"/>
              </a:xfrm>
              <a:custGeom>
                <a:avLst/>
                <a:gdLst/>
                <a:ahLst/>
                <a:cxnLst>
                  <a:cxn ang="0">
                    <a:pos x="1039" y="1180"/>
                  </a:cxn>
                  <a:cxn ang="0">
                    <a:pos x="1208" y="987"/>
                  </a:cxn>
                  <a:cxn ang="0">
                    <a:pos x="1295" y="739"/>
                  </a:cxn>
                  <a:cxn ang="0">
                    <a:pos x="1293" y="476"/>
                  </a:cxn>
                  <a:cxn ang="0">
                    <a:pos x="1193" y="238"/>
                  </a:cxn>
                  <a:cxn ang="0">
                    <a:pos x="991" y="66"/>
                  </a:cxn>
                  <a:cxn ang="0">
                    <a:pos x="676" y="0"/>
                  </a:cxn>
                  <a:cxn ang="0">
                    <a:pos x="356" y="67"/>
                  </a:cxn>
                  <a:cxn ang="0">
                    <a:pos x="138" y="242"/>
                  </a:cxn>
                  <a:cxn ang="0">
                    <a:pos x="22" y="483"/>
                  </a:cxn>
                  <a:cxn ang="0">
                    <a:pos x="7" y="747"/>
                  </a:cxn>
                  <a:cxn ang="0">
                    <a:pos x="91" y="995"/>
                  </a:cxn>
                  <a:cxn ang="0">
                    <a:pos x="273" y="1183"/>
                  </a:cxn>
                  <a:cxn ang="0">
                    <a:pos x="950" y="1658"/>
                  </a:cxn>
                  <a:cxn ang="0">
                    <a:pos x="914" y="1865"/>
                  </a:cxn>
                  <a:cxn ang="0">
                    <a:pos x="696" y="635"/>
                  </a:cxn>
                  <a:cxn ang="0">
                    <a:pos x="834" y="663"/>
                  </a:cxn>
                  <a:cxn ang="0">
                    <a:pos x="930" y="725"/>
                  </a:cxn>
                  <a:cxn ang="0">
                    <a:pos x="960" y="772"/>
                  </a:cxn>
                  <a:cxn ang="0">
                    <a:pos x="965" y="820"/>
                  </a:cxn>
                  <a:cxn ang="0">
                    <a:pos x="940" y="877"/>
                  </a:cxn>
                  <a:cxn ang="0">
                    <a:pos x="884" y="925"/>
                  </a:cxn>
                  <a:cxn ang="0">
                    <a:pos x="804" y="960"/>
                  </a:cxn>
                  <a:cxn ang="0">
                    <a:pos x="795" y="1482"/>
                  </a:cxn>
                  <a:cxn ang="0">
                    <a:pos x="770" y="1495"/>
                  </a:cxn>
                  <a:cxn ang="0">
                    <a:pos x="742" y="1477"/>
                  </a:cxn>
                  <a:cxn ang="0">
                    <a:pos x="737" y="930"/>
                  </a:cxn>
                  <a:cxn ang="0">
                    <a:pos x="756" y="899"/>
                  </a:cxn>
                  <a:cxn ang="0">
                    <a:pos x="778" y="898"/>
                  </a:cxn>
                  <a:cxn ang="0">
                    <a:pos x="871" y="853"/>
                  </a:cxn>
                  <a:cxn ang="0">
                    <a:pos x="895" y="821"/>
                  </a:cxn>
                  <a:cxn ang="0">
                    <a:pos x="886" y="776"/>
                  </a:cxn>
                  <a:cxn ang="0">
                    <a:pos x="829" y="733"/>
                  </a:cxn>
                  <a:cxn ang="0">
                    <a:pos x="734" y="708"/>
                  </a:cxn>
                  <a:cxn ang="0">
                    <a:pos x="620" y="706"/>
                  </a:cxn>
                  <a:cxn ang="0">
                    <a:pos x="520" y="727"/>
                  </a:cxn>
                  <a:cxn ang="0">
                    <a:pos x="454" y="767"/>
                  </a:cxn>
                  <a:cxn ang="0">
                    <a:pos x="436" y="813"/>
                  </a:cxn>
                  <a:cxn ang="0">
                    <a:pos x="454" y="847"/>
                  </a:cxn>
                  <a:cxn ang="0">
                    <a:pos x="525" y="888"/>
                  </a:cxn>
                  <a:cxn ang="0">
                    <a:pos x="558" y="896"/>
                  </a:cxn>
                  <a:cxn ang="0">
                    <a:pos x="582" y="922"/>
                  </a:cxn>
                  <a:cxn ang="0">
                    <a:pos x="582" y="1469"/>
                  </a:cxn>
                  <a:cxn ang="0">
                    <a:pos x="558" y="1494"/>
                  </a:cxn>
                  <a:cxn ang="0">
                    <a:pos x="532" y="1487"/>
                  </a:cxn>
                  <a:cxn ang="0">
                    <a:pos x="516" y="1453"/>
                  </a:cxn>
                  <a:cxn ang="0">
                    <a:pos x="455" y="930"/>
                  </a:cxn>
                  <a:cxn ang="0">
                    <a:pos x="398" y="885"/>
                  </a:cxn>
                  <a:cxn ang="0">
                    <a:pos x="370" y="830"/>
                  </a:cxn>
                  <a:cxn ang="0">
                    <a:pos x="370" y="781"/>
                  </a:cxn>
                  <a:cxn ang="0">
                    <a:pos x="391" y="739"/>
                  </a:cxn>
                  <a:cxn ang="0">
                    <a:pos x="476" y="673"/>
                  </a:cxn>
                  <a:cxn ang="0">
                    <a:pos x="606" y="637"/>
                  </a:cxn>
                </a:cxnLst>
                <a:rect l="0" t="0" r="r" b="b"/>
                <a:pathLst>
                  <a:path w="1306" h="2007">
                    <a:moveTo>
                      <a:pt x="372" y="1575"/>
                    </a:moveTo>
                    <a:lnTo>
                      <a:pt x="950" y="1575"/>
                    </a:lnTo>
                    <a:lnTo>
                      <a:pt x="950" y="1232"/>
                    </a:lnTo>
                    <a:lnTo>
                      <a:pt x="996" y="1209"/>
                    </a:lnTo>
                    <a:lnTo>
                      <a:pt x="1039" y="1180"/>
                    </a:lnTo>
                    <a:lnTo>
                      <a:pt x="1079" y="1148"/>
                    </a:lnTo>
                    <a:lnTo>
                      <a:pt x="1116" y="1111"/>
                    </a:lnTo>
                    <a:lnTo>
                      <a:pt x="1150" y="1072"/>
                    </a:lnTo>
                    <a:lnTo>
                      <a:pt x="1181" y="1031"/>
                    </a:lnTo>
                    <a:lnTo>
                      <a:pt x="1208" y="987"/>
                    </a:lnTo>
                    <a:lnTo>
                      <a:pt x="1232" y="940"/>
                    </a:lnTo>
                    <a:lnTo>
                      <a:pt x="1254" y="892"/>
                    </a:lnTo>
                    <a:lnTo>
                      <a:pt x="1271" y="842"/>
                    </a:lnTo>
                    <a:lnTo>
                      <a:pt x="1285" y="791"/>
                    </a:lnTo>
                    <a:lnTo>
                      <a:pt x="1295" y="739"/>
                    </a:lnTo>
                    <a:lnTo>
                      <a:pt x="1302" y="686"/>
                    </a:lnTo>
                    <a:lnTo>
                      <a:pt x="1306" y="633"/>
                    </a:lnTo>
                    <a:lnTo>
                      <a:pt x="1304" y="580"/>
                    </a:lnTo>
                    <a:lnTo>
                      <a:pt x="1300" y="528"/>
                    </a:lnTo>
                    <a:lnTo>
                      <a:pt x="1293" y="476"/>
                    </a:lnTo>
                    <a:lnTo>
                      <a:pt x="1281" y="425"/>
                    </a:lnTo>
                    <a:lnTo>
                      <a:pt x="1264" y="375"/>
                    </a:lnTo>
                    <a:lnTo>
                      <a:pt x="1245" y="327"/>
                    </a:lnTo>
                    <a:lnTo>
                      <a:pt x="1221" y="282"/>
                    </a:lnTo>
                    <a:lnTo>
                      <a:pt x="1193" y="238"/>
                    </a:lnTo>
                    <a:lnTo>
                      <a:pt x="1162" y="197"/>
                    </a:lnTo>
                    <a:lnTo>
                      <a:pt x="1125" y="159"/>
                    </a:lnTo>
                    <a:lnTo>
                      <a:pt x="1084" y="124"/>
                    </a:lnTo>
                    <a:lnTo>
                      <a:pt x="1040" y="93"/>
                    </a:lnTo>
                    <a:lnTo>
                      <a:pt x="991" y="66"/>
                    </a:lnTo>
                    <a:lnTo>
                      <a:pt x="936" y="42"/>
                    </a:lnTo>
                    <a:lnTo>
                      <a:pt x="878" y="24"/>
                    </a:lnTo>
                    <a:lnTo>
                      <a:pt x="816" y="10"/>
                    </a:lnTo>
                    <a:lnTo>
                      <a:pt x="748" y="2"/>
                    </a:lnTo>
                    <a:lnTo>
                      <a:pt x="676" y="0"/>
                    </a:lnTo>
                    <a:lnTo>
                      <a:pt x="603" y="2"/>
                    </a:lnTo>
                    <a:lnTo>
                      <a:pt x="536" y="11"/>
                    </a:lnTo>
                    <a:lnTo>
                      <a:pt x="471" y="24"/>
                    </a:lnTo>
                    <a:lnTo>
                      <a:pt x="411" y="44"/>
                    </a:lnTo>
                    <a:lnTo>
                      <a:pt x="356" y="67"/>
                    </a:lnTo>
                    <a:lnTo>
                      <a:pt x="304" y="94"/>
                    </a:lnTo>
                    <a:lnTo>
                      <a:pt x="256" y="127"/>
                    </a:lnTo>
                    <a:lnTo>
                      <a:pt x="213" y="162"/>
                    </a:lnTo>
                    <a:lnTo>
                      <a:pt x="173" y="200"/>
                    </a:lnTo>
                    <a:lnTo>
                      <a:pt x="138" y="242"/>
                    </a:lnTo>
                    <a:lnTo>
                      <a:pt x="107" y="286"/>
                    </a:lnTo>
                    <a:lnTo>
                      <a:pt x="79" y="333"/>
                    </a:lnTo>
                    <a:lnTo>
                      <a:pt x="56" y="381"/>
                    </a:lnTo>
                    <a:lnTo>
                      <a:pt x="37" y="431"/>
                    </a:lnTo>
                    <a:lnTo>
                      <a:pt x="22" y="483"/>
                    </a:lnTo>
                    <a:lnTo>
                      <a:pt x="11" y="535"/>
                    </a:lnTo>
                    <a:lnTo>
                      <a:pt x="4" y="588"/>
                    </a:lnTo>
                    <a:lnTo>
                      <a:pt x="0" y="641"/>
                    </a:lnTo>
                    <a:lnTo>
                      <a:pt x="2" y="694"/>
                    </a:lnTo>
                    <a:lnTo>
                      <a:pt x="7" y="747"/>
                    </a:lnTo>
                    <a:lnTo>
                      <a:pt x="16" y="799"/>
                    </a:lnTo>
                    <a:lnTo>
                      <a:pt x="29" y="851"/>
                    </a:lnTo>
                    <a:lnTo>
                      <a:pt x="46" y="900"/>
                    </a:lnTo>
                    <a:lnTo>
                      <a:pt x="67" y="949"/>
                    </a:lnTo>
                    <a:lnTo>
                      <a:pt x="91" y="995"/>
                    </a:lnTo>
                    <a:lnTo>
                      <a:pt x="120" y="1039"/>
                    </a:lnTo>
                    <a:lnTo>
                      <a:pt x="152" y="1079"/>
                    </a:lnTo>
                    <a:lnTo>
                      <a:pt x="188" y="1118"/>
                    </a:lnTo>
                    <a:lnTo>
                      <a:pt x="229" y="1152"/>
                    </a:lnTo>
                    <a:lnTo>
                      <a:pt x="273" y="1183"/>
                    </a:lnTo>
                    <a:lnTo>
                      <a:pt x="321" y="1210"/>
                    </a:lnTo>
                    <a:lnTo>
                      <a:pt x="372" y="1232"/>
                    </a:lnTo>
                    <a:lnTo>
                      <a:pt x="372" y="1575"/>
                    </a:lnTo>
                    <a:close/>
                    <a:moveTo>
                      <a:pt x="372" y="1658"/>
                    </a:moveTo>
                    <a:lnTo>
                      <a:pt x="950" y="1658"/>
                    </a:lnTo>
                    <a:lnTo>
                      <a:pt x="950" y="1799"/>
                    </a:lnTo>
                    <a:lnTo>
                      <a:pt x="372" y="1799"/>
                    </a:lnTo>
                    <a:lnTo>
                      <a:pt x="372" y="1658"/>
                    </a:lnTo>
                    <a:close/>
                    <a:moveTo>
                      <a:pt x="409" y="1865"/>
                    </a:moveTo>
                    <a:lnTo>
                      <a:pt x="914" y="1865"/>
                    </a:lnTo>
                    <a:lnTo>
                      <a:pt x="822" y="2007"/>
                    </a:lnTo>
                    <a:lnTo>
                      <a:pt x="501" y="2007"/>
                    </a:lnTo>
                    <a:lnTo>
                      <a:pt x="409" y="1865"/>
                    </a:lnTo>
                    <a:close/>
                    <a:moveTo>
                      <a:pt x="667" y="635"/>
                    </a:moveTo>
                    <a:lnTo>
                      <a:pt x="696" y="635"/>
                    </a:lnTo>
                    <a:lnTo>
                      <a:pt x="726" y="637"/>
                    </a:lnTo>
                    <a:lnTo>
                      <a:pt x="755" y="642"/>
                    </a:lnTo>
                    <a:lnTo>
                      <a:pt x="782" y="647"/>
                    </a:lnTo>
                    <a:lnTo>
                      <a:pt x="809" y="655"/>
                    </a:lnTo>
                    <a:lnTo>
                      <a:pt x="834" y="663"/>
                    </a:lnTo>
                    <a:lnTo>
                      <a:pt x="856" y="673"/>
                    </a:lnTo>
                    <a:lnTo>
                      <a:pt x="878" y="685"/>
                    </a:lnTo>
                    <a:lnTo>
                      <a:pt x="897" y="697"/>
                    </a:lnTo>
                    <a:lnTo>
                      <a:pt x="914" y="711"/>
                    </a:lnTo>
                    <a:lnTo>
                      <a:pt x="930" y="725"/>
                    </a:lnTo>
                    <a:lnTo>
                      <a:pt x="941" y="739"/>
                    </a:lnTo>
                    <a:lnTo>
                      <a:pt x="948" y="747"/>
                    </a:lnTo>
                    <a:lnTo>
                      <a:pt x="952" y="755"/>
                    </a:lnTo>
                    <a:lnTo>
                      <a:pt x="956" y="764"/>
                    </a:lnTo>
                    <a:lnTo>
                      <a:pt x="960" y="772"/>
                    </a:lnTo>
                    <a:lnTo>
                      <a:pt x="962" y="781"/>
                    </a:lnTo>
                    <a:lnTo>
                      <a:pt x="963" y="789"/>
                    </a:lnTo>
                    <a:lnTo>
                      <a:pt x="965" y="798"/>
                    </a:lnTo>
                    <a:lnTo>
                      <a:pt x="966" y="807"/>
                    </a:lnTo>
                    <a:lnTo>
                      <a:pt x="965" y="820"/>
                    </a:lnTo>
                    <a:lnTo>
                      <a:pt x="962" y="831"/>
                    </a:lnTo>
                    <a:lnTo>
                      <a:pt x="960" y="843"/>
                    </a:lnTo>
                    <a:lnTo>
                      <a:pt x="954" y="855"/>
                    </a:lnTo>
                    <a:lnTo>
                      <a:pt x="948" y="866"/>
                    </a:lnTo>
                    <a:lnTo>
                      <a:pt x="940" y="877"/>
                    </a:lnTo>
                    <a:lnTo>
                      <a:pt x="931" y="887"/>
                    </a:lnTo>
                    <a:lnTo>
                      <a:pt x="921" y="898"/>
                    </a:lnTo>
                    <a:lnTo>
                      <a:pt x="910" y="907"/>
                    </a:lnTo>
                    <a:lnTo>
                      <a:pt x="897" y="916"/>
                    </a:lnTo>
                    <a:lnTo>
                      <a:pt x="884" y="925"/>
                    </a:lnTo>
                    <a:lnTo>
                      <a:pt x="870" y="933"/>
                    </a:lnTo>
                    <a:lnTo>
                      <a:pt x="855" y="940"/>
                    </a:lnTo>
                    <a:lnTo>
                      <a:pt x="839" y="948"/>
                    </a:lnTo>
                    <a:lnTo>
                      <a:pt x="822" y="955"/>
                    </a:lnTo>
                    <a:lnTo>
                      <a:pt x="804" y="960"/>
                    </a:lnTo>
                    <a:lnTo>
                      <a:pt x="804" y="1453"/>
                    </a:lnTo>
                    <a:lnTo>
                      <a:pt x="804" y="1461"/>
                    </a:lnTo>
                    <a:lnTo>
                      <a:pt x="801" y="1469"/>
                    </a:lnTo>
                    <a:lnTo>
                      <a:pt x="799" y="1477"/>
                    </a:lnTo>
                    <a:lnTo>
                      <a:pt x="795" y="1482"/>
                    </a:lnTo>
                    <a:lnTo>
                      <a:pt x="790" y="1487"/>
                    </a:lnTo>
                    <a:lnTo>
                      <a:pt x="783" y="1491"/>
                    </a:lnTo>
                    <a:lnTo>
                      <a:pt x="777" y="1494"/>
                    </a:lnTo>
                    <a:lnTo>
                      <a:pt x="770" y="1495"/>
                    </a:lnTo>
                    <a:lnTo>
                      <a:pt x="770" y="1495"/>
                    </a:lnTo>
                    <a:lnTo>
                      <a:pt x="763" y="1494"/>
                    </a:lnTo>
                    <a:lnTo>
                      <a:pt x="756" y="1491"/>
                    </a:lnTo>
                    <a:lnTo>
                      <a:pt x="751" y="1487"/>
                    </a:lnTo>
                    <a:lnTo>
                      <a:pt x="746" y="1482"/>
                    </a:lnTo>
                    <a:lnTo>
                      <a:pt x="742" y="1477"/>
                    </a:lnTo>
                    <a:lnTo>
                      <a:pt x="738" y="1469"/>
                    </a:lnTo>
                    <a:lnTo>
                      <a:pt x="737" y="1461"/>
                    </a:lnTo>
                    <a:lnTo>
                      <a:pt x="735" y="1453"/>
                    </a:lnTo>
                    <a:lnTo>
                      <a:pt x="735" y="938"/>
                    </a:lnTo>
                    <a:lnTo>
                      <a:pt x="737" y="930"/>
                    </a:lnTo>
                    <a:lnTo>
                      <a:pt x="738" y="922"/>
                    </a:lnTo>
                    <a:lnTo>
                      <a:pt x="742" y="914"/>
                    </a:lnTo>
                    <a:lnTo>
                      <a:pt x="746" y="908"/>
                    </a:lnTo>
                    <a:lnTo>
                      <a:pt x="751" y="903"/>
                    </a:lnTo>
                    <a:lnTo>
                      <a:pt x="756" y="899"/>
                    </a:lnTo>
                    <a:lnTo>
                      <a:pt x="763" y="896"/>
                    </a:lnTo>
                    <a:lnTo>
                      <a:pt x="770" y="896"/>
                    </a:lnTo>
                    <a:lnTo>
                      <a:pt x="770" y="896"/>
                    </a:lnTo>
                    <a:lnTo>
                      <a:pt x="774" y="896"/>
                    </a:lnTo>
                    <a:lnTo>
                      <a:pt x="778" y="898"/>
                    </a:lnTo>
                    <a:lnTo>
                      <a:pt x="804" y="890"/>
                    </a:lnTo>
                    <a:lnTo>
                      <a:pt x="826" y="881"/>
                    </a:lnTo>
                    <a:lnTo>
                      <a:pt x="847" y="872"/>
                    </a:lnTo>
                    <a:lnTo>
                      <a:pt x="864" y="860"/>
                    </a:lnTo>
                    <a:lnTo>
                      <a:pt x="871" y="853"/>
                    </a:lnTo>
                    <a:lnTo>
                      <a:pt x="878" y="848"/>
                    </a:lnTo>
                    <a:lnTo>
                      <a:pt x="883" y="842"/>
                    </a:lnTo>
                    <a:lnTo>
                      <a:pt x="888" y="835"/>
                    </a:lnTo>
                    <a:lnTo>
                      <a:pt x="892" y="828"/>
                    </a:lnTo>
                    <a:lnTo>
                      <a:pt x="895" y="821"/>
                    </a:lnTo>
                    <a:lnTo>
                      <a:pt x="896" y="815"/>
                    </a:lnTo>
                    <a:lnTo>
                      <a:pt x="896" y="807"/>
                    </a:lnTo>
                    <a:lnTo>
                      <a:pt x="895" y="796"/>
                    </a:lnTo>
                    <a:lnTo>
                      <a:pt x="892" y="786"/>
                    </a:lnTo>
                    <a:lnTo>
                      <a:pt x="886" y="776"/>
                    </a:lnTo>
                    <a:lnTo>
                      <a:pt x="878" y="767"/>
                    </a:lnTo>
                    <a:lnTo>
                      <a:pt x="869" y="758"/>
                    </a:lnTo>
                    <a:lnTo>
                      <a:pt x="857" y="749"/>
                    </a:lnTo>
                    <a:lnTo>
                      <a:pt x="844" y="741"/>
                    </a:lnTo>
                    <a:lnTo>
                      <a:pt x="829" y="733"/>
                    </a:lnTo>
                    <a:lnTo>
                      <a:pt x="813" y="727"/>
                    </a:lnTo>
                    <a:lnTo>
                      <a:pt x="795" y="721"/>
                    </a:lnTo>
                    <a:lnTo>
                      <a:pt x="775" y="716"/>
                    </a:lnTo>
                    <a:lnTo>
                      <a:pt x="756" y="711"/>
                    </a:lnTo>
                    <a:lnTo>
                      <a:pt x="734" y="708"/>
                    </a:lnTo>
                    <a:lnTo>
                      <a:pt x="712" y="706"/>
                    </a:lnTo>
                    <a:lnTo>
                      <a:pt x="690" y="703"/>
                    </a:lnTo>
                    <a:lnTo>
                      <a:pt x="667" y="703"/>
                    </a:lnTo>
                    <a:lnTo>
                      <a:pt x="642" y="703"/>
                    </a:lnTo>
                    <a:lnTo>
                      <a:pt x="620" y="706"/>
                    </a:lnTo>
                    <a:lnTo>
                      <a:pt x="598" y="708"/>
                    </a:lnTo>
                    <a:lnTo>
                      <a:pt x="576" y="711"/>
                    </a:lnTo>
                    <a:lnTo>
                      <a:pt x="556" y="716"/>
                    </a:lnTo>
                    <a:lnTo>
                      <a:pt x="537" y="721"/>
                    </a:lnTo>
                    <a:lnTo>
                      <a:pt x="520" y="727"/>
                    </a:lnTo>
                    <a:lnTo>
                      <a:pt x="503" y="733"/>
                    </a:lnTo>
                    <a:lnTo>
                      <a:pt x="488" y="741"/>
                    </a:lnTo>
                    <a:lnTo>
                      <a:pt x="475" y="749"/>
                    </a:lnTo>
                    <a:lnTo>
                      <a:pt x="463" y="758"/>
                    </a:lnTo>
                    <a:lnTo>
                      <a:pt x="454" y="767"/>
                    </a:lnTo>
                    <a:lnTo>
                      <a:pt x="446" y="776"/>
                    </a:lnTo>
                    <a:lnTo>
                      <a:pt x="440" y="786"/>
                    </a:lnTo>
                    <a:lnTo>
                      <a:pt x="437" y="796"/>
                    </a:lnTo>
                    <a:lnTo>
                      <a:pt x="436" y="807"/>
                    </a:lnTo>
                    <a:lnTo>
                      <a:pt x="436" y="813"/>
                    </a:lnTo>
                    <a:lnTo>
                      <a:pt x="437" y="821"/>
                    </a:lnTo>
                    <a:lnTo>
                      <a:pt x="440" y="828"/>
                    </a:lnTo>
                    <a:lnTo>
                      <a:pt x="444" y="834"/>
                    </a:lnTo>
                    <a:lnTo>
                      <a:pt x="449" y="841"/>
                    </a:lnTo>
                    <a:lnTo>
                      <a:pt x="454" y="847"/>
                    </a:lnTo>
                    <a:lnTo>
                      <a:pt x="461" y="853"/>
                    </a:lnTo>
                    <a:lnTo>
                      <a:pt x="467" y="859"/>
                    </a:lnTo>
                    <a:lnTo>
                      <a:pt x="484" y="870"/>
                    </a:lnTo>
                    <a:lnTo>
                      <a:pt x="503" y="879"/>
                    </a:lnTo>
                    <a:lnTo>
                      <a:pt x="525" y="888"/>
                    </a:lnTo>
                    <a:lnTo>
                      <a:pt x="549" y="896"/>
                    </a:lnTo>
                    <a:lnTo>
                      <a:pt x="550" y="896"/>
                    </a:lnTo>
                    <a:lnTo>
                      <a:pt x="551" y="896"/>
                    </a:lnTo>
                    <a:lnTo>
                      <a:pt x="551" y="896"/>
                    </a:lnTo>
                    <a:lnTo>
                      <a:pt x="558" y="896"/>
                    </a:lnTo>
                    <a:lnTo>
                      <a:pt x="564" y="899"/>
                    </a:lnTo>
                    <a:lnTo>
                      <a:pt x="571" y="903"/>
                    </a:lnTo>
                    <a:lnTo>
                      <a:pt x="576" y="908"/>
                    </a:lnTo>
                    <a:lnTo>
                      <a:pt x="580" y="914"/>
                    </a:lnTo>
                    <a:lnTo>
                      <a:pt x="582" y="922"/>
                    </a:lnTo>
                    <a:lnTo>
                      <a:pt x="585" y="930"/>
                    </a:lnTo>
                    <a:lnTo>
                      <a:pt x="586" y="938"/>
                    </a:lnTo>
                    <a:lnTo>
                      <a:pt x="586" y="1453"/>
                    </a:lnTo>
                    <a:lnTo>
                      <a:pt x="585" y="1461"/>
                    </a:lnTo>
                    <a:lnTo>
                      <a:pt x="582" y="1469"/>
                    </a:lnTo>
                    <a:lnTo>
                      <a:pt x="580" y="1477"/>
                    </a:lnTo>
                    <a:lnTo>
                      <a:pt x="576" y="1482"/>
                    </a:lnTo>
                    <a:lnTo>
                      <a:pt x="571" y="1487"/>
                    </a:lnTo>
                    <a:lnTo>
                      <a:pt x="564" y="1491"/>
                    </a:lnTo>
                    <a:lnTo>
                      <a:pt x="558" y="1494"/>
                    </a:lnTo>
                    <a:lnTo>
                      <a:pt x="551" y="1495"/>
                    </a:lnTo>
                    <a:lnTo>
                      <a:pt x="551" y="1495"/>
                    </a:lnTo>
                    <a:lnTo>
                      <a:pt x="545" y="1494"/>
                    </a:lnTo>
                    <a:lnTo>
                      <a:pt x="538" y="1491"/>
                    </a:lnTo>
                    <a:lnTo>
                      <a:pt x="532" y="1487"/>
                    </a:lnTo>
                    <a:lnTo>
                      <a:pt x="527" y="1482"/>
                    </a:lnTo>
                    <a:lnTo>
                      <a:pt x="523" y="1477"/>
                    </a:lnTo>
                    <a:lnTo>
                      <a:pt x="519" y="1469"/>
                    </a:lnTo>
                    <a:lnTo>
                      <a:pt x="518" y="1461"/>
                    </a:lnTo>
                    <a:lnTo>
                      <a:pt x="516" y="1453"/>
                    </a:lnTo>
                    <a:lnTo>
                      <a:pt x="516" y="956"/>
                    </a:lnTo>
                    <a:lnTo>
                      <a:pt x="501" y="951"/>
                    </a:lnTo>
                    <a:lnTo>
                      <a:pt x="484" y="944"/>
                    </a:lnTo>
                    <a:lnTo>
                      <a:pt x="470" y="936"/>
                    </a:lnTo>
                    <a:lnTo>
                      <a:pt x="455" y="930"/>
                    </a:lnTo>
                    <a:lnTo>
                      <a:pt x="442" y="921"/>
                    </a:lnTo>
                    <a:lnTo>
                      <a:pt x="429" y="913"/>
                    </a:lnTo>
                    <a:lnTo>
                      <a:pt x="418" y="904"/>
                    </a:lnTo>
                    <a:lnTo>
                      <a:pt x="407" y="894"/>
                    </a:lnTo>
                    <a:lnTo>
                      <a:pt x="398" y="885"/>
                    </a:lnTo>
                    <a:lnTo>
                      <a:pt x="391" y="874"/>
                    </a:lnTo>
                    <a:lnTo>
                      <a:pt x="383" y="864"/>
                    </a:lnTo>
                    <a:lnTo>
                      <a:pt x="378" y="853"/>
                    </a:lnTo>
                    <a:lnTo>
                      <a:pt x="372" y="842"/>
                    </a:lnTo>
                    <a:lnTo>
                      <a:pt x="370" y="830"/>
                    </a:lnTo>
                    <a:lnTo>
                      <a:pt x="367" y="819"/>
                    </a:lnTo>
                    <a:lnTo>
                      <a:pt x="366" y="807"/>
                    </a:lnTo>
                    <a:lnTo>
                      <a:pt x="367" y="798"/>
                    </a:lnTo>
                    <a:lnTo>
                      <a:pt x="369" y="789"/>
                    </a:lnTo>
                    <a:lnTo>
                      <a:pt x="370" y="781"/>
                    </a:lnTo>
                    <a:lnTo>
                      <a:pt x="372" y="772"/>
                    </a:lnTo>
                    <a:lnTo>
                      <a:pt x="376" y="764"/>
                    </a:lnTo>
                    <a:lnTo>
                      <a:pt x="380" y="755"/>
                    </a:lnTo>
                    <a:lnTo>
                      <a:pt x="385" y="747"/>
                    </a:lnTo>
                    <a:lnTo>
                      <a:pt x="391" y="739"/>
                    </a:lnTo>
                    <a:lnTo>
                      <a:pt x="402" y="725"/>
                    </a:lnTo>
                    <a:lnTo>
                      <a:pt x="418" y="711"/>
                    </a:lnTo>
                    <a:lnTo>
                      <a:pt x="435" y="697"/>
                    </a:lnTo>
                    <a:lnTo>
                      <a:pt x="454" y="685"/>
                    </a:lnTo>
                    <a:lnTo>
                      <a:pt x="476" y="673"/>
                    </a:lnTo>
                    <a:lnTo>
                      <a:pt x="499" y="663"/>
                    </a:lnTo>
                    <a:lnTo>
                      <a:pt x="524" y="655"/>
                    </a:lnTo>
                    <a:lnTo>
                      <a:pt x="550" y="647"/>
                    </a:lnTo>
                    <a:lnTo>
                      <a:pt x="577" y="642"/>
                    </a:lnTo>
                    <a:lnTo>
                      <a:pt x="606" y="637"/>
                    </a:lnTo>
                    <a:lnTo>
                      <a:pt x="636" y="635"/>
                    </a:lnTo>
                    <a:lnTo>
                      <a:pt x="667" y="635"/>
                    </a:lnTo>
                    <a:close/>
                  </a:path>
                </a:pathLst>
              </a:custGeom>
              <a:solidFill>
                <a:srgbClr val="FFFFFF"/>
              </a:solidFill>
              <a:ln w="9525">
                <a:noFill/>
                <a:round/>
                <a:headEnd/>
                <a:tailEnd/>
              </a:ln>
            </p:spPr>
            <p:txBody>
              <a:bodyPr/>
              <a:lstStyle/>
              <a:p>
                <a:endParaRPr lang="en-US"/>
              </a:p>
            </p:txBody>
          </p:sp>
        </p:grpSp>
      </p:grpSp>
      <p:grpSp>
        <p:nvGrpSpPr>
          <p:cNvPr id="6348" name="Group 204"/>
          <p:cNvGrpSpPr>
            <a:grpSpLocks/>
          </p:cNvGrpSpPr>
          <p:nvPr/>
        </p:nvGrpSpPr>
        <p:grpSpPr bwMode="auto">
          <a:xfrm>
            <a:off x="293688" y="1670050"/>
            <a:ext cx="8491537" cy="825500"/>
            <a:chOff x="185" y="1052"/>
            <a:chExt cx="5349" cy="520"/>
          </a:xfrm>
        </p:grpSpPr>
        <p:sp>
          <p:nvSpPr>
            <p:cNvPr id="6172" name="Text Box 28"/>
            <p:cNvSpPr txBox="1">
              <a:spLocks noChangeArrowheads="1"/>
            </p:cNvSpPr>
            <p:nvPr/>
          </p:nvSpPr>
          <p:spPr bwMode="auto">
            <a:xfrm>
              <a:off x="3898" y="1186"/>
              <a:ext cx="1636" cy="386"/>
            </a:xfrm>
            <a:prstGeom prst="rect">
              <a:avLst/>
            </a:prstGeom>
            <a:noFill/>
            <a:ln w="9525">
              <a:noFill/>
              <a:miter lim="800000"/>
              <a:headEnd/>
              <a:tailEnd/>
            </a:ln>
            <a:effectLst/>
          </p:spPr>
          <p:txBody>
            <a:bodyPr wrap="none">
              <a:spAutoFit/>
            </a:bodyPr>
            <a:lstStyle/>
            <a:p>
              <a:pPr>
                <a:lnSpc>
                  <a:spcPct val="95000"/>
                </a:lnSpc>
              </a:pPr>
              <a:r>
                <a:rPr lang="en-US" sz="1800" b="1">
                  <a:latin typeface="Arial" charset="0"/>
                </a:rPr>
                <a:t>Blend in, don’t be an</a:t>
              </a:r>
              <a:br>
                <a:rPr lang="en-US" sz="1800" b="1">
                  <a:latin typeface="Arial" charset="0"/>
                </a:rPr>
              </a:br>
              <a:r>
                <a:rPr lang="en-US" sz="1800" b="1">
                  <a:latin typeface="Arial" charset="0"/>
                </a:rPr>
                <a:t>easily identified target</a:t>
              </a:r>
            </a:p>
          </p:txBody>
        </p:sp>
        <p:sp>
          <p:nvSpPr>
            <p:cNvPr id="6275" name="AutoShape 131"/>
            <p:cNvSpPr>
              <a:spLocks noChangeArrowheads="1"/>
            </p:cNvSpPr>
            <p:nvPr/>
          </p:nvSpPr>
          <p:spPr bwMode="auto">
            <a:xfrm>
              <a:off x="3588" y="1254"/>
              <a:ext cx="306" cy="240"/>
            </a:xfrm>
            <a:prstGeom prst="rightArrow">
              <a:avLst>
                <a:gd name="adj1" fmla="val 50000"/>
                <a:gd name="adj2" fmla="val 74883"/>
              </a:avLst>
            </a:prstGeom>
            <a:solidFill>
              <a:srgbClr val="FF7F00"/>
            </a:solidFill>
            <a:ln w="9525">
              <a:noFill/>
              <a:miter lim="800000"/>
              <a:headEnd/>
              <a:tailEnd/>
            </a:ln>
            <a:effectLst>
              <a:outerShdw dist="35921" dir="2700000" algn="ctr" rotWithShape="0">
                <a:schemeClr val="tx1">
                  <a:alpha val="50000"/>
                </a:schemeClr>
              </a:outerShdw>
            </a:effectLst>
          </p:spPr>
          <p:txBody>
            <a:bodyPr wrap="none" anchor="ctr"/>
            <a:lstStyle/>
            <a:p>
              <a:endParaRPr lang="en-US"/>
            </a:p>
          </p:txBody>
        </p:sp>
        <p:grpSp>
          <p:nvGrpSpPr>
            <p:cNvPr id="6339" name="Group 195"/>
            <p:cNvGrpSpPr>
              <a:grpSpLocks noChangeAspect="1"/>
            </p:cNvGrpSpPr>
            <p:nvPr/>
          </p:nvGrpSpPr>
          <p:grpSpPr bwMode="auto">
            <a:xfrm>
              <a:off x="185" y="1052"/>
              <a:ext cx="553" cy="475"/>
              <a:chOff x="432" y="1272"/>
              <a:chExt cx="1008" cy="864"/>
            </a:xfrm>
          </p:grpSpPr>
          <p:sp>
            <p:nvSpPr>
              <p:cNvPr id="6340" name="Freeform 196"/>
              <p:cNvSpPr>
                <a:spLocks noChangeAspect="1"/>
              </p:cNvSpPr>
              <p:nvPr/>
            </p:nvSpPr>
            <p:spPr bwMode="auto">
              <a:xfrm>
                <a:off x="432" y="1272"/>
                <a:ext cx="1008" cy="864"/>
              </a:xfrm>
              <a:custGeom>
                <a:avLst/>
                <a:gdLst/>
                <a:ahLst/>
                <a:cxnLst>
                  <a:cxn ang="0">
                    <a:pos x="0" y="0"/>
                  </a:cxn>
                  <a:cxn ang="0">
                    <a:pos x="16128" y="0"/>
                  </a:cxn>
                  <a:cxn ang="0">
                    <a:pos x="15554" y="595"/>
                  </a:cxn>
                  <a:cxn ang="0">
                    <a:pos x="596" y="13263"/>
                  </a:cxn>
                  <a:cxn ang="0">
                    <a:pos x="0" y="13824"/>
                  </a:cxn>
                  <a:cxn ang="0">
                    <a:pos x="0" y="0"/>
                  </a:cxn>
                </a:cxnLst>
                <a:rect l="0" t="0" r="r" b="b"/>
                <a:pathLst>
                  <a:path w="16128" h="13824">
                    <a:moveTo>
                      <a:pt x="0" y="0"/>
                    </a:moveTo>
                    <a:lnTo>
                      <a:pt x="16128" y="0"/>
                    </a:lnTo>
                    <a:lnTo>
                      <a:pt x="15554" y="595"/>
                    </a:lnTo>
                    <a:lnTo>
                      <a:pt x="596" y="13263"/>
                    </a:lnTo>
                    <a:lnTo>
                      <a:pt x="0" y="13824"/>
                    </a:lnTo>
                    <a:lnTo>
                      <a:pt x="0" y="0"/>
                    </a:lnTo>
                    <a:close/>
                  </a:path>
                </a:pathLst>
              </a:custGeom>
              <a:solidFill>
                <a:srgbClr val="82A99C"/>
              </a:solidFill>
              <a:ln w="9525">
                <a:noFill/>
                <a:round/>
                <a:headEnd/>
                <a:tailEnd/>
              </a:ln>
            </p:spPr>
            <p:txBody>
              <a:bodyPr/>
              <a:lstStyle/>
              <a:p>
                <a:endParaRPr lang="en-US"/>
              </a:p>
            </p:txBody>
          </p:sp>
          <p:sp>
            <p:nvSpPr>
              <p:cNvPr id="6341" name="Freeform 197"/>
              <p:cNvSpPr>
                <a:spLocks noChangeAspect="1"/>
              </p:cNvSpPr>
              <p:nvPr/>
            </p:nvSpPr>
            <p:spPr bwMode="auto">
              <a:xfrm>
                <a:off x="432" y="1272"/>
                <a:ext cx="1008" cy="864"/>
              </a:xfrm>
              <a:custGeom>
                <a:avLst/>
                <a:gdLst/>
                <a:ahLst/>
                <a:cxnLst>
                  <a:cxn ang="0">
                    <a:pos x="16128" y="0"/>
                  </a:cxn>
                  <a:cxn ang="0">
                    <a:pos x="16128" y="13824"/>
                  </a:cxn>
                  <a:cxn ang="0">
                    <a:pos x="0" y="13824"/>
                  </a:cxn>
                  <a:cxn ang="0">
                    <a:pos x="599" y="13254"/>
                  </a:cxn>
                  <a:cxn ang="0">
                    <a:pos x="15563" y="587"/>
                  </a:cxn>
                  <a:cxn ang="0">
                    <a:pos x="16128" y="0"/>
                  </a:cxn>
                </a:cxnLst>
                <a:rect l="0" t="0" r="r" b="b"/>
                <a:pathLst>
                  <a:path w="16128" h="13824">
                    <a:moveTo>
                      <a:pt x="16128" y="0"/>
                    </a:moveTo>
                    <a:lnTo>
                      <a:pt x="16128" y="13824"/>
                    </a:lnTo>
                    <a:lnTo>
                      <a:pt x="0" y="13824"/>
                    </a:lnTo>
                    <a:lnTo>
                      <a:pt x="599" y="13254"/>
                    </a:lnTo>
                    <a:lnTo>
                      <a:pt x="15563" y="587"/>
                    </a:lnTo>
                    <a:lnTo>
                      <a:pt x="16128" y="0"/>
                    </a:lnTo>
                    <a:close/>
                  </a:path>
                </a:pathLst>
              </a:custGeom>
              <a:solidFill>
                <a:srgbClr val="162A29"/>
              </a:solidFill>
              <a:ln w="9525">
                <a:noFill/>
                <a:round/>
                <a:headEnd/>
                <a:tailEnd/>
              </a:ln>
            </p:spPr>
            <p:txBody>
              <a:bodyPr/>
              <a:lstStyle/>
              <a:p>
                <a:endParaRPr lang="en-US"/>
              </a:p>
            </p:txBody>
          </p:sp>
          <p:sp>
            <p:nvSpPr>
              <p:cNvPr id="6342" name="Rectangle 198"/>
              <p:cNvSpPr>
                <a:spLocks noChangeAspect="1" noChangeArrowheads="1"/>
              </p:cNvSpPr>
              <p:nvPr/>
            </p:nvSpPr>
            <p:spPr bwMode="auto">
              <a:xfrm>
                <a:off x="468" y="1308"/>
                <a:ext cx="936" cy="792"/>
              </a:xfrm>
              <a:prstGeom prst="rect">
                <a:avLst/>
              </a:prstGeom>
              <a:solidFill>
                <a:srgbClr val="275A53"/>
              </a:solidFill>
              <a:ln w="9525">
                <a:noFill/>
                <a:miter lim="800000"/>
                <a:headEnd/>
                <a:tailEnd/>
              </a:ln>
            </p:spPr>
            <p:txBody>
              <a:bodyPr/>
              <a:lstStyle/>
              <a:p>
                <a:endParaRPr lang="en-US"/>
              </a:p>
            </p:txBody>
          </p:sp>
          <p:sp>
            <p:nvSpPr>
              <p:cNvPr id="6343" name="Freeform 199"/>
              <p:cNvSpPr>
                <a:spLocks noChangeAspect="1" noEditPoints="1"/>
              </p:cNvSpPr>
              <p:nvPr/>
            </p:nvSpPr>
            <p:spPr bwMode="auto">
              <a:xfrm>
                <a:off x="629" y="1932"/>
                <a:ext cx="149" cy="137"/>
              </a:xfrm>
              <a:custGeom>
                <a:avLst/>
                <a:gdLst/>
                <a:ahLst/>
                <a:cxnLst>
                  <a:cxn ang="0">
                    <a:pos x="1574" y="1836"/>
                  </a:cxn>
                  <a:cxn ang="0">
                    <a:pos x="800" y="1836"/>
                  </a:cxn>
                  <a:cxn ang="0">
                    <a:pos x="694" y="2198"/>
                  </a:cxn>
                  <a:cxn ang="0">
                    <a:pos x="0" y="2198"/>
                  </a:cxn>
                  <a:cxn ang="0">
                    <a:pos x="827" y="0"/>
                  </a:cxn>
                  <a:cxn ang="0">
                    <a:pos x="1567" y="0"/>
                  </a:cxn>
                  <a:cxn ang="0">
                    <a:pos x="2394" y="2198"/>
                  </a:cxn>
                  <a:cxn ang="0">
                    <a:pos x="1683" y="2198"/>
                  </a:cxn>
                  <a:cxn ang="0">
                    <a:pos x="1574" y="1836"/>
                  </a:cxn>
                  <a:cxn ang="0">
                    <a:pos x="1432" y="1360"/>
                  </a:cxn>
                  <a:cxn ang="0">
                    <a:pos x="1189" y="570"/>
                  </a:cxn>
                  <a:cxn ang="0">
                    <a:pos x="947" y="1360"/>
                  </a:cxn>
                  <a:cxn ang="0">
                    <a:pos x="1432" y="1360"/>
                  </a:cxn>
                </a:cxnLst>
                <a:rect l="0" t="0" r="r" b="b"/>
                <a:pathLst>
                  <a:path w="2394" h="2198">
                    <a:moveTo>
                      <a:pt x="1574" y="1836"/>
                    </a:moveTo>
                    <a:lnTo>
                      <a:pt x="800" y="1836"/>
                    </a:lnTo>
                    <a:lnTo>
                      <a:pt x="694" y="2198"/>
                    </a:lnTo>
                    <a:lnTo>
                      <a:pt x="0" y="2198"/>
                    </a:lnTo>
                    <a:lnTo>
                      <a:pt x="827" y="0"/>
                    </a:lnTo>
                    <a:lnTo>
                      <a:pt x="1567" y="0"/>
                    </a:lnTo>
                    <a:lnTo>
                      <a:pt x="2394" y="2198"/>
                    </a:lnTo>
                    <a:lnTo>
                      <a:pt x="1683" y="2198"/>
                    </a:lnTo>
                    <a:lnTo>
                      <a:pt x="1574" y="1836"/>
                    </a:lnTo>
                    <a:close/>
                    <a:moveTo>
                      <a:pt x="1432" y="1360"/>
                    </a:moveTo>
                    <a:lnTo>
                      <a:pt x="1189" y="570"/>
                    </a:lnTo>
                    <a:lnTo>
                      <a:pt x="947" y="1360"/>
                    </a:lnTo>
                    <a:lnTo>
                      <a:pt x="1432" y="1360"/>
                    </a:lnTo>
                    <a:close/>
                  </a:path>
                </a:pathLst>
              </a:custGeom>
              <a:solidFill>
                <a:srgbClr val="FFFFFF"/>
              </a:solidFill>
              <a:ln w="9525">
                <a:noFill/>
                <a:round/>
                <a:headEnd/>
                <a:tailEnd/>
              </a:ln>
            </p:spPr>
            <p:txBody>
              <a:bodyPr/>
              <a:lstStyle/>
              <a:p>
                <a:endParaRPr lang="en-US"/>
              </a:p>
            </p:txBody>
          </p:sp>
          <p:sp>
            <p:nvSpPr>
              <p:cNvPr id="6344" name="Freeform 200"/>
              <p:cNvSpPr>
                <a:spLocks noChangeAspect="1"/>
              </p:cNvSpPr>
              <p:nvPr/>
            </p:nvSpPr>
            <p:spPr bwMode="auto">
              <a:xfrm>
                <a:off x="792" y="1932"/>
                <a:ext cx="132" cy="137"/>
              </a:xfrm>
              <a:custGeom>
                <a:avLst/>
                <a:gdLst/>
                <a:ahLst/>
                <a:cxnLst>
                  <a:cxn ang="0">
                    <a:pos x="0" y="0"/>
                  </a:cxn>
                  <a:cxn ang="0">
                    <a:pos x="635" y="0"/>
                  </a:cxn>
                  <a:cxn ang="0">
                    <a:pos x="1462" y="1216"/>
                  </a:cxn>
                  <a:cxn ang="0">
                    <a:pos x="1462" y="0"/>
                  </a:cxn>
                  <a:cxn ang="0">
                    <a:pos x="2103" y="0"/>
                  </a:cxn>
                  <a:cxn ang="0">
                    <a:pos x="2103" y="2198"/>
                  </a:cxn>
                  <a:cxn ang="0">
                    <a:pos x="1462" y="2198"/>
                  </a:cxn>
                  <a:cxn ang="0">
                    <a:pos x="639" y="991"/>
                  </a:cxn>
                  <a:cxn ang="0">
                    <a:pos x="639" y="2198"/>
                  </a:cxn>
                  <a:cxn ang="0">
                    <a:pos x="0" y="2198"/>
                  </a:cxn>
                  <a:cxn ang="0">
                    <a:pos x="0" y="0"/>
                  </a:cxn>
                </a:cxnLst>
                <a:rect l="0" t="0" r="r" b="b"/>
                <a:pathLst>
                  <a:path w="2103" h="2198">
                    <a:moveTo>
                      <a:pt x="0" y="0"/>
                    </a:moveTo>
                    <a:lnTo>
                      <a:pt x="635" y="0"/>
                    </a:lnTo>
                    <a:lnTo>
                      <a:pt x="1462" y="1216"/>
                    </a:lnTo>
                    <a:lnTo>
                      <a:pt x="1462" y="0"/>
                    </a:lnTo>
                    <a:lnTo>
                      <a:pt x="2103" y="0"/>
                    </a:lnTo>
                    <a:lnTo>
                      <a:pt x="2103" y="2198"/>
                    </a:lnTo>
                    <a:lnTo>
                      <a:pt x="1462" y="2198"/>
                    </a:lnTo>
                    <a:lnTo>
                      <a:pt x="639" y="991"/>
                    </a:lnTo>
                    <a:lnTo>
                      <a:pt x="639" y="2198"/>
                    </a:lnTo>
                    <a:lnTo>
                      <a:pt x="0" y="2198"/>
                    </a:lnTo>
                    <a:lnTo>
                      <a:pt x="0" y="0"/>
                    </a:lnTo>
                    <a:close/>
                  </a:path>
                </a:pathLst>
              </a:custGeom>
              <a:solidFill>
                <a:srgbClr val="FFFFFF"/>
              </a:solidFill>
              <a:ln w="9525">
                <a:noFill/>
                <a:round/>
                <a:headEnd/>
                <a:tailEnd/>
              </a:ln>
            </p:spPr>
            <p:txBody>
              <a:bodyPr/>
              <a:lstStyle/>
              <a:p>
                <a:endParaRPr lang="en-US"/>
              </a:p>
            </p:txBody>
          </p:sp>
          <p:sp>
            <p:nvSpPr>
              <p:cNvPr id="6345" name="Freeform 201"/>
              <p:cNvSpPr>
                <a:spLocks noChangeAspect="1" noEditPoints="1"/>
              </p:cNvSpPr>
              <p:nvPr/>
            </p:nvSpPr>
            <p:spPr bwMode="auto">
              <a:xfrm>
                <a:off x="946" y="1929"/>
                <a:ext cx="143" cy="142"/>
              </a:xfrm>
              <a:custGeom>
                <a:avLst/>
                <a:gdLst/>
                <a:ahLst/>
                <a:cxnLst>
                  <a:cxn ang="0">
                    <a:pos x="8" y="975"/>
                  </a:cxn>
                  <a:cxn ang="0">
                    <a:pos x="36" y="796"/>
                  </a:cxn>
                  <a:cxn ang="0">
                    <a:pos x="85" y="633"/>
                  </a:cxn>
                  <a:cxn ang="0">
                    <a:pos x="156" y="487"/>
                  </a:cxn>
                  <a:cxn ang="0">
                    <a:pos x="247" y="358"/>
                  </a:cxn>
                  <a:cxn ang="0">
                    <a:pos x="359" y="246"/>
                  </a:cxn>
                  <a:cxn ang="0">
                    <a:pos x="488" y="154"/>
                  </a:cxn>
                  <a:cxn ang="0">
                    <a:pos x="633" y="84"/>
                  </a:cxn>
                  <a:cxn ang="0">
                    <a:pos x="796" y="35"/>
                  </a:cxn>
                  <a:cxn ang="0">
                    <a:pos x="975" y="7"/>
                  </a:cxn>
                  <a:cxn ang="0">
                    <a:pos x="1171" y="0"/>
                  </a:cxn>
                  <a:cxn ang="0">
                    <a:pos x="1364" y="14"/>
                  </a:cxn>
                  <a:cxn ang="0">
                    <a:pos x="1541" y="48"/>
                  </a:cxn>
                  <a:cxn ang="0">
                    <a:pos x="1700" y="104"/>
                  </a:cxn>
                  <a:cxn ang="0">
                    <a:pos x="1841" y="179"/>
                  </a:cxn>
                  <a:cxn ang="0">
                    <a:pos x="1964" y="276"/>
                  </a:cxn>
                  <a:cxn ang="0">
                    <a:pos x="2068" y="392"/>
                  </a:cxn>
                  <a:cxn ang="0">
                    <a:pos x="2151" y="525"/>
                  </a:cxn>
                  <a:cxn ang="0">
                    <a:pos x="2214" y="674"/>
                  </a:cxn>
                  <a:cxn ang="0">
                    <a:pos x="2256" y="839"/>
                  </a:cxn>
                  <a:cxn ang="0">
                    <a:pos x="2277" y="1022"/>
                  </a:cxn>
                  <a:cxn ang="0">
                    <a:pos x="2275" y="1260"/>
                  </a:cxn>
                  <a:cxn ang="0">
                    <a:pos x="2238" y="1510"/>
                  </a:cxn>
                  <a:cxn ang="0">
                    <a:pos x="2166" y="1720"/>
                  </a:cxn>
                  <a:cxn ang="0">
                    <a:pos x="2057" y="1896"/>
                  </a:cxn>
                  <a:cxn ang="0">
                    <a:pos x="1917" y="2039"/>
                  </a:cxn>
                  <a:cxn ang="0">
                    <a:pos x="1743" y="2153"/>
                  </a:cxn>
                  <a:cxn ang="0">
                    <a:pos x="1537" y="2229"/>
                  </a:cxn>
                  <a:cxn ang="0">
                    <a:pos x="1297" y="2269"/>
                  </a:cxn>
                  <a:cxn ang="0">
                    <a:pos x="1028" y="2269"/>
                  </a:cxn>
                  <a:cxn ang="0">
                    <a:pos x="786" y="2235"/>
                  </a:cxn>
                  <a:cxn ang="0">
                    <a:pos x="579" y="2169"/>
                  </a:cxn>
                  <a:cxn ang="0">
                    <a:pos x="405" y="2067"/>
                  </a:cxn>
                  <a:cxn ang="0">
                    <a:pos x="256" y="1926"/>
                  </a:cxn>
                  <a:cxn ang="0">
                    <a:pos x="133" y="1747"/>
                  </a:cxn>
                  <a:cxn ang="0">
                    <a:pos x="49" y="1531"/>
                  </a:cxn>
                  <a:cxn ang="0">
                    <a:pos x="6" y="1278"/>
                  </a:cxn>
                  <a:cxn ang="0">
                    <a:pos x="683" y="1221"/>
                  </a:cxn>
                  <a:cxn ang="0">
                    <a:pos x="711" y="1427"/>
                  </a:cxn>
                  <a:cxn ang="0">
                    <a:pos x="774" y="1580"/>
                  </a:cxn>
                  <a:cxn ang="0">
                    <a:pos x="871" y="1683"/>
                  </a:cxn>
                  <a:cxn ang="0">
                    <a:pos x="993" y="1745"/>
                  </a:cxn>
                  <a:cxn ang="0">
                    <a:pos x="1141" y="1765"/>
                  </a:cxn>
                  <a:cxn ang="0">
                    <a:pos x="1292" y="1745"/>
                  </a:cxn>
                  <a:cxn ang="0">
                    <a:pos x="1414" y="1684"/>
                  </a:cxn>
                  <a:cxn ang="0">
                    <a:pos x="1508" y="1583"/>
                  </a:cxn>
                  <a:cxn ang="0">
                    <a:pos x="1570" y="1423"/>
                  </a:cxn>
                  <a:cxn ang="0">
                    <a:pos x="1598" y="1199"/>
                  </a:cxn>
                  <a:cxn ang="0">
                    <a:pos x="1592" y="966"/>
                  </a:cxn>
                  <a:cxn ang="0">
                    <a:pos x="1551" y="788"/>
                  </a:cxn>
                  <a:cxn ang="0">
                    <a:pos x="1475" y="657"/>
                  </a:cxn>
                  <a:cxn ang="0">
                    <a:pos x="1368" y="569"/>
                  </a:cxn>
                  <a:cxn ang="0">
                    <a:pos x="1236" y="523"/>
                  </a:cxn>
                  <a:cxn ang="0">
                    <a:pos x="1085" y="516"/>
                  </a:cxn>
                  <a:cxn ang="0">
                    <a:pos x="950" y="550"/>
                  </a:cxn>
                  <a:cxn ang="0">
                    <a:pos x="837" y="625"/>
                  </a:cxn>
                  <a:cxn ang="0">
                    <a:pos x="750" y="744"/>
                  </a:cxn>
                  <a:cxn ang="0">
                    <a:pos x="698" y="916"/>
                  </a:cxn>
                  <a:cxn ang="0">
                    <a:pos x="681" y="1141"/>
                  </a:cxn>
                </a:cxnLst>
                <a:rect l="0" t="0" r="r" b="b"/>
                <a:pathLst>
                  <a:path w="2279" h="2273">
                    <a:moveTo>
                      <a:pt x="0" y="1138"/>
                    </a:moveTo>
                    <a:lnTo>
                      <a:pt x="1" y="1104"/>
                    </a:lnTo>
                    <a:lnTo>
                      <a:pt x="1" y="1071"/>
                    </a:lnTo>
                    <a:lnTo>
                      <a:pt x="3" y="1039"/>
                    </a:lnTo>
                    <a:lnTo>
                      <a:pt x="5" y="1007"/>
                    </a:lnTo>
                    <a:lnTo>
                      <a:pt x="8" y="975"/>
                    </a:lnTo>
                    <a:lnTo>
                      <a:pt x="11" y="944"/>
                    </a:lnTo>
                    <a:lnTo>
                      <a:pt x="14" y="913"/>
                    </a:lnTo>
                    <a:lnTo>
                      <a:pt x="19" y="883"/>
                    </a:lnTo>
                    <a:lnTo>
                      <a:pt x="25" y="853"/>
                    </a:lnTo>
                    <a:lnTo>
                      <a:pt x="30" y="824"/>
                    </a:lnTo>
                    <a:lnTo>
                      <a:pt x="36" y="796"/>
                    </a:lnTo>
                    <a:lnTo>
                      <a:pt x="43" y="767"/>
                    </a:lnTo>
                    <a:lnTo>
                      <a:pt x="50" y="740"/>
                    </a:lnTo>
                    <a:lnTo>
                      <a:pt x="58" y="712"/>
                    </a:lnTo>
                    <a:lnTo>
                      <a:pt x="67" y="685"/>
                    </a:lnTo>
                    <a:lnTo>
                      <a:pt x="76" y="659"/>
                    </a:lnTo>
                    <a:lnTo>
                      <a:pt x="85" y="633"/>
                    </a:lnTo>
                    <a:lnTo>
                      <a:pt x="96" y="608"/>
                    </a:lnTo>
                    <a:lnTo>
                      <a:pt x="106" y="582"/>
                    </a:lnTo>
                    <a:lnTo>
                      <a:pt x="118" y="558"/>
                    </a:lnTo>
                    <a:lnTo>
                      <a:pt x="130" y="534"/>
                    </a:lnTo>
                    <a:lnTo>
                      <a:pt x="142" y="510"/>
                    </a:lnTo>
                    <a:lnTo>
                      <a:pt x="156" y="487"/>
                    </a:lnTo>
                    <a:lnTo>
                      <a:pt x="170" y="464"/>
                    </a:lnTo>
                    <a:lnTo>
                      <a:pt x="184" y="442"/>
                    </a:lnTo>
                    <a:lnTo>
                      <a:pt x="199" y="420"/>
                    </a:lnTo>
                    <a:lnTo>
                      <a:pt x="214" y="399"/>
                    </a:lnTo>
                    <a:lnTo>
                      <a:pt x="230" y="378"/>
                    </a:lnTo>
                    <a:lnTo>
                      <a:pt x="247" y="358"/>
                    </a:lnTo>
                    <a:lnTo>
                      <a:pt x="264" y="337"/>
                    </a:lnTo>
                    <a:lnTo>
                      <a:pt x="283" y="318"/>
                    </a:lnTo>
                    <a:lnTo>
                      <a:pt x="301" y="299"/>
                    </a:lnTo>
                    <a:lnTo>
                      <a:pt x="320" y="281"/>
                    </a:lnTo>
                    <a:lnTo>
                      <a:pt x="339" y="263"/>
                    </a:lnTo>
                    <a:lnTo>
                      <a:pt x="359" y="246"/>
                    </a:lnTo>
                    <a:lnTo>
                      <a:pt x="379" y="229"/>
                    </a:lnTo>
                    <a:lnTo>
                      <a:pt x="401" y="212"/>
                    </a:lnTo>
                    <a:lnTo>
                      <a:pt x="422" y="197"/>
                    </a:lnTo>
                    <a:lnTo>
                      <a:pt x="443" y="182"/>
                    </a:lnTo>
                    <a:lnTo>
                      <a:pt x="465" y="168"/>
                    </a:lnTo>
                    <a:lnTo>
                      <a:pt x="488" y="154"/>
                    </a:lnTo>
                    <a:lnTo>
                      <a:pt x="511" y="141"/>
                    </a:lnTo>
                    <a:lnTo>
                      <a:pt x="535" y="129"/>
                    </a:lnTo>
                    <a:lnTo>
                      <a:pt x="559" y="117"/>
                    </a:lnTo>
                    <a:lnTo>
                      <a:pt x="583" y="105"/>
                    </a:lnTo>
                    <a:lnTo>
                      <a:pt x="608" y="94"/>
                    </a:lnTo>
                    <a:lnTo>
                      <a:pt x="633" y="84"/>
                    </a:lnTo>
                    <a:lnTo>
                      <a:pt x="660" y="74"/>
                    </a:lnTo>
                    <a:lnTo>
                      <a:pt x="686" y="65"/>
                    </a:lnTo>
                    <a:lnTo>
                      <a:pt x="713" y="57"/>
                    </a:lnTo>
                    <a:lnTo>
                      <a:pt x="740" y="49"/>
                    </a:lnTo>
                    <a:lnTo>
                      <a:pt x="767" y="41"/>
                    </a:lnTo>
                    <a:lnTo>
                      <a:pt x="796" y="35"/>
                    </a:lnTo>
                    <a:lnTo>
                      <a:pt x="825" y="29"/>
                    </a:lnTo>
                    <a:lnTo>
                      <a:pt x="854" y="23"/>
                    </a:lnTo>
                    <a:lnTo>
                      <a:pt x="883" y="18"/>
                    </a:lnTo>
                    <a:lnTo>
                      <a:pt x="914" y="14"/>
                    </a:lnTo>
                    <a:lnTo>
                      <a:pt x="944" y="10"/>
                    </a:lnTo>
                    <a:lnTo>
                      <a:pt x="975" y="7"/>
                    </a:lnTo>
                    <a:lnTo>
                      <a:pt x="1006" y="4"/>
                    </a:lnTo>
                    <a:lnTo>
                      <a:pt x="1038" y="2"/>
                    </a:lnTo>
                    <a:lnTo>
                      <a:pt x="1070" y="1"/>
                    </a:lnTo>
                    <a:lnTo>
                      <a:pt x="1103" y="0"/>
                    </a:lnTo>
                    <a:lnTo>
                      <a:pt x="1136" y="0"/>
                    </a:lnTo>
                    <a:lnTo>
                      <a:pt x="1171" y="0"/>
                    </a:lnTo>
                    <a:lnTo>
                      <a:pt x="1204" y="1"/>
                    </a:lnTo>
                    <a:lnTo>
                      <a:pt x="1237" y="2"/>
                    </a:lnTo>
                    <a:lnTo>
                      <a:pt x="1269" y="4"/>
                    </a:lnTo>
                    <a:lnTo>
                      <a:pt x="1302" y="7"/>
                    </a:lnTo>
                    <a:lnTo>
                      <a:pt x="1333" y="10"/>
                    </a:lnTo>
                    <a:lnTo>
                      <a:pt x="1364" y="14"/>
                    </a:lnTo>
                    <a:lnTo>
                      <a:pt x="1395" y="18"/>
                    </a:lnTo>
                    <a:lnTo>
                      <a:pt x="1425" y="23"/>
                    </a:lnTo>
                    <a:lnTo>
                      <a:pt x="1455" y="28"/>
                    </a:lnTo>
                    <a:lnTo>
                      <a:pt x="1484" y="34"/>
                    </a:lnTo>
                    <a:lnTo>
                      <a:pt x="1512" y="41"/>
                    </a:lnTo>
                    <a:lnTo>
                      <a:pt x="1541" y="48"/>
                    </a:lnTo>
                    <a:lnTo>
                      <a:pt x="1569" y="56"/>
                    </a:lnTo>
                    <a:lnTo>
                      <a:pt x="1596" y="64"/>
                    </a:lnTo>
                    <a:lnTo>
                      <a:pt x="1622" y="73"/>
                    </a:lnTo>
                    <a:lnTo>
                      <a:pt x="1648" y="82"/>
                    </a:lnTo>
                    <a:lnTo>
                      <a:pt x="1675" y="92"/>
                    </a:lnTo>
                    <a:lnTo>
                      <a:pt x="1700" y="104"/>
                    </a:lnTo>
                    <a:lnTo>
                      <a:pt x="1724" y="115"/>
                    </a:lnTo>
                    <a:lnTo>
                      <a:pt x="1748" y="127"/>
                    </a:lnTo>
                    <a:lnTo>
                      <a:pt x="1772" y="139"/>
                    </a:lnTo>
                    <a:lnTo>
                      <a:pt x="1796" y="152"/>
                    </a:lnTo>
                    <a:lnTo>
                      <a:pt x="1818" y="165"/>
                    </a:lnTo>
                    <a:lnTo>
                      <a:pt x="1841" y="179"/>
                    </a:lnTo>
                    <a:lnTo>
                      <a:pt x="1862" y="194"/>
                    </a:lnTo>
                    <a:lnTo>
                      <a:pt x="1883" y="209"/>
                    </a:lnTo>
                    <a:lnTo>
                      <a:pt x="1904" y="225"/>
                    </a:lnTo>
                    <a:lnTo>
                      <a:pt x="1925" y="242"/>
                    </a:lnTo>
                    <a:lnTo>
                      <a:pt x="1945" y="259"/>
                    </a:lnTo>
                    <a:lnTo>
                      <a:pt x="1964" y="276"/>
                    </a:lnTo>
                    <a:lnTo>
                      <a:pt x="1983" y="294"/>
                    </a:lnTo>
                    <a:lnTo>
                      <a:pt x="2001" y="313"/>
                    </a:lnTo>
                    <a:lnTo>
                      <a:pt x="2018" y="332"/>
                    </a:lnTo>
                    <a:lnTo>
                      <a:pt x="2035" y="351"/>
                    </a:lnTo>
                    <a:lnTo>
                      <a:pt x="2052" y="372"/>
                    </a:lnTo>
                    <a:lnTo>
                      <a:pt x="2068" y="392"/>
                    </a:lnTo>
                    <a:lnTo>
                      <a:pt x="2083" y="413"/>
                    </a:lnTo>
                    <a:lnTo>
                      <a:pt x="2098" y="434"/>
                    </a:lnTo>
                    <a:lnTo>
                      <a:pt x="2112" y="456"/>
                    </a:lnTo>
                    <a:lnTo>
                      <a:pt x="2126" y="478"/>
                    </a:lnTo>
                    <a:lnTo>
                      <a:pt x="2139" y="502"/>
                    </a:lnTo>
                    <a:lnTo>
                      <a:pt x="2151" y="525"/>
                    </a:lnTo>
                    <a:lnTo>
                      <a:pt x="2163" y="548"/>
                    </a:lnTo>
                    <a:lnTo>
                      <a:pt x="2175" y="572"/>
                    </a:lnTo>
                    <a:lnTo>
                      <a:pt x="2186" y="597"/>
                    </a:lnTo>
                    <a:lnTo>
                      <a:pt x="2196" y="623"/>
                    </a:lnTo>
                    <a:lnTo>
                      <a:pt x="2205" y="648"/>
                    </a:lnTo>
                    <a:lnTo>
                      <a:pt x="2214" y="674"/>
                    </a:lnTo>
                    <a:lnTo>
                      <a:pt x="2223" y="700"/>
                    </a:lnTo>
                    <a:lnTo>
                      <a:pt x="2230" y="727"/>
                    </a:lnTo>
                    <a:lnTo>
                      <a:pt x="2238" y="755"/>
                    </a:lnTo>
                    <a:lnTo>
                      <a:pt x="2244" y="783"/>
                    </a:lnTo>
                    <a:lnTo>
                      <a:pt x="2250" y="811"/>
                    </a:lnTo>
                    <a:lnTo>
                      <a:pt x="2256" y="839"/>
                    </a:lnTo>
                    <a:lnTo>
                      <a:pt x="2261" y="869"/>
                    </a:lnTo>
                    <a:lnTo>
                      <a:pt x="2265" y="899"/>
                    </a:lnTo>
                    <a:lnTo>
                      <a:pt x="2269" y="929"/>
                    </a:lnTo>
                    <a:lnTo>
                      <a:pt x="2272" y="959"/>
                    </a:lnTo>
                    <a:lnTo>
                      <a:pt x="2275" y="991"/>
                    </a:lnTo>
                    <a:lnTo>
                      <a:pt x="2277" y="1022"/>
                    </a:lnTo>
                    <a:lnTo>
                      <a:pt x="2278" y="1054"/>
                    </a:lnTo>
                    <a:lnTo>
                      <a:pt x="2279" y="1086"/>
                    </a:lnTo>
                    <a:lnTo>
                      <a:pt x="2279" y="1120"/>
                    </a:lnTo>
                    <a:lnTo>
                      <a:pt x="2279" y="1167"/>
                    </a:lnTo>
                    <a:lnTo>
                      <a:pt x="2277" y="1213"/>
                    </a:lnTo>
                    <a:lnTo>
                      <a:pt x="2275" y="1260"/>
                    </a:lnTo>
                    <a:lnTo>
                      <a:pt x="2271" y="1304"/>
                    </a:lnTo>
                    <a:lnTo>
                      <a:pt x="2266" y="1347"/>
                    </a:lnTo>
                    <a:lnTo>
                      <a:pt x="2261" y="1389"/>
                    </a:lnTo>
                    <a:lnTo>
                      <a:pt x="2254" y="1430"/>
                    </a:lnTo>
                    <a:lnTo>
                      <a:pt x="2247" y="1470"/>
                    </a:lnTo>
                    <a:lnTo>
                      <a:pt x="2238" y="1510"/>
                    </a:lnTo>
                    <a:lnTo>
                      <a:pt x="2229" y="1547"/>
                    </a:lnTo>
                    <a:lnTo>
                      <a:pt x="2218" y="1584"/>
                    </a:lnTo>
                    <a:lnTo>
                      <a:pt x="2206" y="1620"/>
                    </a:lnTo>
                    <a:lnTo>
                      <a:pt x="2194" y="1655"/>
                    </a:lnTo>
                    <a:lnTo>
                      <a:pt x="2180" y="1688"/>
                    </a:lnTo>
                    <a:lnTo>
                      <a:pt x="2166" y="1720"/>
                    </a:lnTo>
                    <a:lnTo>
                      <a:pt x="2149" y="1752"/>
                    </a:lnTo>
                    <a:lnTo>
                      <a:pt x="2133" y="1782"/>
                    </a:lnTo>
                    <a:lnTo>
                      <a:pt x="2115" y="1812"/>
                    </a:lnTo>
                    <a:lnTo>
                      <a:pt x="2097" y="1840"/>
                    </a:lnTo>
                    <a:lnTo>
                      <a:pt x="2078" y="1869"/>
                    </a:lnTo>
                    <a:lnTo>
                      <a:pt x="2057" y="1896"/>
                    </a:lnTo>
                    <a:lnTo>
                      <a:pt x="2035" y="1921"/>
                    </a:lnTo>
                    <a:lnTo>
                      <a:pt x="2014" y="1947"/>
                    </a:lnTo>
                    <a:lnTo>
                      <a:pt x="1991" y="1971"/>
                    </a:lnTo>
                    <a:lnTo>
                      <a:pt x="1967" y="1995"/>
                    </a:lnTo>
                    <a:lnTo>
                      <a:pt x="1942" y="2018"/>
                    </a:lnTo>
                    <a:lnTo>
                      <a:pt x="1917" y="2039"/>
                    </a:lnTo>
                    <a:lnTo>
                      <a:pt x="1890" y="2060"/>
                    </a:lnTo>
                    <a:lnTo>
                      <a:pt x="1862" y="2080"/>
                    </a:lnTo>
                    <a:lnTo>
                      <a:pt x="1834" y="2099"/>
                    </a:lnTo>
                    <a:lnTo>
                      <a:pt x="1805" y="2119"/>
                    </a:lnTo>
                    <a:lnTo>
                      <a:pt x="1774" y="2136"/>
                    </a:lnTo>
                    <a:lnTo>
                      <a:pt x="1743" y="2153"/>
                    </a:lnTo>
                    <a:lnTo>
                      <a:pt x="1711" y="2168"/>
                    </a:lnTo>
                    <a:lnTo>
                      <a:pt x="1679" y="2182"/>
                    </a:lnTo>
                    <a:lnTo>
                      <a:pt x="1644" y="2196"/>
                    </a:lnTo>
                    <a:lnTo>
                      <a:pt x="1609" y="2208"/>
                    </a:lnTo>
                    <a:lnTo>
                      <a:pt x="1574" y="2219"/>
                    </a:lnTo>
                    <a:lnTo>
                      <a:pt x="1537" y="2229"/>
                    </a:lnTo>
                    <a:lnTo>
                      <a:pt x="1499" y="2238"/>
                    </a:lnTo>
                    <a:lnTo>
                      <a:pt x="1461" y="2247"/>
                    </a:lnTo>
                    <a:lnTo>
                      <a:pt x="1421" y="2254"/>
                    </a:lnTo>
                    <a:lnTo>
                      <a:pt x="1380" y="2260"/>
                    </a:lnTo>
                    <a:lnTo>
                      <a:pt x="1339" y="2265"/>
                    </a:lnTo>
                    <a:lnTo>
                      <a:pt x="1297" y="2269"/>
                    </a:lnTo>
                    <a:lnTo>
                      <a:pt x="1253" y="2271"/>
                    </a:lnTo>
                    <a:lnTo>
                      <a:pt x="1209" y="2273"/>
                    </a:lnTo>
                    <a:lnTo>
                      <a:pt x="1164" y="2273"/>
                    </a:lnTo>
                    <a:lnTo>
                      <a:pt x="1117" y="2273"/>
                    </a:lnTo>
                    <a:lnTo>
                      <a:pt x="1073" y="2271"/>
                    </a:lnTo>
                    <a:lnTo>
                      <a:pt x="1028" y="2269"/>
                    </a:lnTo>
                    <a:lnTo>
                      <a:pt x="985" y="2266"/>
                    </a:lnTo>
                    <a:lnTo>
                      <a:pt x="944" y="2262"/>
                    </a:lnTo>
                    <a:lnTo>
                      <a:pt x="902" y="2257"/>
                    </a:lnTo>
                    <a:lnTo>
                      <a:pt x="862" y="2251"/>
                    </a:lnTo>
                    <a:lnTo>
                      <a:pt x="824" y="2244"/>
                    </a:lnTo>
                    <a:lnTo>
                      <a:pt x="786" y="2235"/>
                    </a:lnTo>
                    <a:lnTo>
                      <a:pt x="748" y="2227"/>
                    </a:lnTo>
                    <a:lnTo>
                      <a:pt x="713" y="2217"/>
                    </a:lnTo>
                    <a:lnTo>
                      <a:pt x="678" y="2206"/>
                    </a:lnTo>
                    <a:lnTo>
                      <a:pt x="643" y="2195"/>
                    </a:lnTo>
                    <a:lnTo>
                      <a:pt x="610" y="2182"/>
                    </a:lnTo>
                    <a:lnTo>
                      <a:pt x="579" y="2169"/>
                    </a:lnTo>
                    <a:lnTo>
                      <a:pt x="548" y="2155"/>
                    </a:lnTo>
                    <a:lnTo>
                      <a:pt x="517" y="2140"/>
                    </a:lnTo>
                    <a:lnTo>
                      <a:pt x="488" y="2123"/>
                    </a:lnTo>
                    <a:lnTo>
                      <a:pt x="459" y="2105"/>
                    </a:lnTo>
                    <a:lnTo>
                      <a:pt x="432" y="2086"/>
                    </a:lnTo>
                    <a:lnTo>
                      <a:pt x="405" y="2067"/>
                    </a:lnTo>
                    <a:lnTo>
                      <a:pt x="377" y="2046"/>
                    </a:lnTo>
                    <a:lnTo>
                      <a:pt x="352" y="2025"/>
                    </a:lnTo>
                    <a:lnTo>
                      <a:pt x="327" y="2002"/>
                    </a:lnTo>
                    <a:lnTo>
                      <a:pt x="303" y="1977"/>
                    </a:lnTo>
                    <a:lnTo>
                      <a:pt x="279" y="1952"/>
                    </a:lnTo>
                    <a:lnTo>
                      <a:pt x="256" y="1926"/>
                    </a:lnTo>
                    <a:lnTo>
                      <a:pt x="234" y="1899"/>
                    </a:lnTo>
                    <a:lnTo>
                      <a:pt x="212" y="1871"/>
                    </a:lnTo>
                    <a:lnTo>
                      <a:pt x="192" y="1841"/>
                    </a:lnTo>
                    <a:lnTo>
                      <a:pt x="172" y="1811"/>
                    </a:lnTo>
                    <a:lnTo>
                      <a:pt x="153" y="1780"/>
                    </a:lnTo>
                    <a:lnTo>
                      <a:pt x="133" y="1747"/>
                    </a:lnTo>
                    <a:lnTo>
                      <a:pt x="116" y="1713"/>
                    </a:lnTo>
                    <a:lnTo>
                      <a:pt x="101" y="1679"/>
                    </a:lnTo>
                    <a:lnTo>
                      <a:pt x="86" y="1643"/>
                    </a:lnTo>
                    <a:lnTo>
                      <a:pt x="72" y="1606"/>
                    </a:lnTo>
                    <a:lnTo>
                      <a:pt x="60" y="1569"/>
                    </a:lnTo>
                    <a:lnTo>
                      <a:pt x="49" y="1531"/>
                    </a:lnTo>
                    <a:lnTo>
                      <a:pt x="39" y="1491"/>
                    </a:lnTo>
                    <a:lnTo>
                      <a:pt x="30" y="1450"/>
                    </a:lnTo>
                    <a:lnTo>
                      <a:pt x="21" y="1409"/>
                    </a:lnTo>
                    <a:lnTo>
                      <a:pt x="15" y="1366"/>
                    </a:lnTo>
                    <a:lnTo>
                      <a:pt x="10" y="1322"/>
                    </a:lnTo>
                    <a:lnTo>
                      <a:pt x="6" y="1278"/>
                    </a:lnTo>
                    <a:lnTo>
                      <a:pt x="3" y="1231"/>
                    </a:lnTo>
                    <a:lnTo>
                      <a:pt x="1" y="1185"/>
                    </a:lnTo>
                    <a:lnTo>
                      <a:pt x="0" y="1138"/>
                    </a:lnTo>
                    <a:close/>
                    <a:moveTo>
                      <a:pt x="681" y="1141"/>
                    </a:moveTo>
                    <a:lnTo>
                      <a:pt x="681" y="1181"/>
                    </a:lnTo>
                    <a:lnTo>
                      <a:pt x="683" y="1221"/>
                    </a:lnTo>
                    <a:lnTo>
                      <a:pt x="685" y="1259"/>
                    </a:lnTo>
                    <a:lnTo>
                      <a:pt x="688" y="1295"/>
                    </a:lnTo>
                    <a:lnTo>
                      <a:pt x="693" y="1330"/>
                    </a:lnTo>
                    <a:lnTo>
                      <a:pt x="698" y="1364"/>
                    </a:lnTo>
                    <a:lnTo>
                      <a:pt x="704" y="1396"/>
                    </a:lnTo>
                    <a:lnTo>
                      <a:pt x="711" y="1427"/>
                    </a:lnTo>
                    <a:lnTo>
                      <a:pt x="719" y="1456"/>
                    </a:lnTo>
                    <a:lnTo>
                      <a:pt x="729" y="1483"/>
                    </a:lnTo>
                    <a:lnTo>
                      <a:pt x="739" y="1510"/>
                    </a:lnTo>
                    <a:lnTo>
                      <a:pt x="750" y="1535"/>
                    </a:lnTo>
                    <a:lnTo>
                      <a:pt x="762" y="1558"/>
                    </a:lnTo>
                    <a:lnTo>
                      <a:pt x="774" y="1580"/>
                    </a:lnTo>
                    <a:lnTo>
                      <a:pt x="789" y="1600"/>
                    </a:lnTo>
                    <a:lnTo>
                      <a:pt x="804" y="1620"/>
                    </a:lnTo>
                    <a:lnTo>
                      <a:pt x="820" y="1637"/>
                    </a:lnTo>
                    <a:lnTo>
                      <a:pt x="836" y="1653"/>
                    </a:lnTo>
                    <a:lnTo>
                      <a:pt x="853" y="1669"/>
                    </a:lnTo>
                    <a:lnTo>
                      <a:pt x="871" y="1683"/>
                    </a:lnTo>
                    <a:lnTo>
                      <a:pt x="890" y="1696"/>
                    </a:lnTo>
                    <a:lnTo>
                      <a:pt x="910" y="1708"/>
                    </a:lnTo>
                    <a:lnTo>
                      <a:pt x="930" y="1718"/>
                    </a:lnTo>
                    <a:lnTo>
                      <a:pt x="950" y="1728"/>
                    </a:lnTo>
                    <a:lnTo>
                      <a:pt x="971" y="1737"/>
                    </a:lnTo>
                    <a:lnTo>
                      <a:pt x="993" y="1745"/>
                    </a:lnTo>
                    <a:lnTo>
                      <a:pt x="1016" y="1751"/>
                    </a:lnTo>
                    <a:lnTo>
                      <a:pt x="1040" y="1756"/>
                    </a:lnTo>
                    <a:lnTo>
                      <a:pt x="1064" y="1760"/>
                    </a:lnTo>
                    <a:lnTo>
                      <a:pt x="1089" y="1763"/>
                    </a:lnTo>
                    <a:lnTo>
                      <a:pt x="1114" y="1764"/>
                    </a:lnTo>
                    <a:lnTo>
                      <a:pt x="1141" y="1765"/>
                    </a:lnTo>
                    <a:lnTo>
                      <a:pt x="1168" y="1764"/>
                    </a:lnTo>
                    <a:lnTo>
                      <a:pt x="1194" y="1763"/>
                    </a:lnTo>
                    <a:lnTo>
                      <a:pt x="1219" y="1760"/>
                    </a:lnTo>
                    <a:lnTo>
                      <a:pt x="1244" y="1756"/>
                    </a:lnTo>
                    <a:lnTo>
                      <a:pt x="1268" y="1751"/>
                    </a:lnTo>
                    <a:lnTo>
                      <a:pt x="1292" y="1745"/>
                    </a:lnTo>
                    <a:lnTo>
                      <a:pt x="1314" y="1738"/>
                    </a:lnTo>
                    <a:lnTo>
                      <a:pt x="1335" y="1729"/>
                    </a:lnTo>
                    <a:lnTo>
                      <a:pt x="1356" y="1719"/>
                    </a:lnTo>
                    <a:lnTo>
                      <a:pt x="1376" y="1709"/>
                    </a:lnTo>
                    <a:lnTo>
                      <a:pt x="1395" y="1697"/>
                    </a:lnTo>
                    <a:lnTo>
                      <a:pt x="1414" y="1684"/>
                    </a:lnTo>
                    <a:lnTo>
                      <a:pt x="1432" y="1671"/>
                    </a:lnTo>
                    <a:lnTo>
                      <a:pt x="1448" y="1656"/>
                    </a:lnTo>
                    <a:lnTo>
                      <a:pt x="1464" y="1640"/>
                    </a:lnTo>
                    <a:lnTo>
                      <a:pt x="1480" y="1623"/>
                    </a:lnTo>
                    <a:lnTo>
                      <a:pt x="1494" y="1603"/>
                    </a:lnTo>
                    <a:lnTo>
                      <a:pt x="1508" y="1583"/>
                    </a:lnTo>
                    <a:lnTo>
                      <a:pt x="1520" y="1561"/>
                    </a:lnTo>
                    <a:lnTo>
                      <a:pt x="1532" y="1537"/>
                    </a:lnTo>
                    <a:lnTo>
                      <a:pt x="1543" y="1511"/>
                    </a:lnTo>
                    <a:lnTo>
                      <a:pt x="1553" y="1483"/>
                    </a:lnTo>
                    <a:lnTo>
                      <a:pt x="1562" y="1454"/>
                    </a:lnTo>
                    <a:lnTo>
                      <a:pt x="1570" y="1423"/>
                    </a:lnTo>
                    <a:lnTo>
                      <a:pt x="1577" y="1390"/>
                    </a:lnTo>
                    <a:lnTo>
                      <a:pt x="1583" y="1355"/>
                    </a:lnTo>
                    <a:lnTo>
                      <a:pt x="1588" y="1319"/>
                    </a:lnTo>
                    <a:lnTo>
                      <a:pt x="1593" y="1281"/>
                    </a:lnTo>
                    <a:lnTo>
                      <a:pt x="1596" y="1242"/>
                    </a:lnTo>
                    <a:lnTo>
                      <a:pt x="1598" y="1199"/>
                    </a:lnTo>
                    <a:lnTo>
                      <a:pt x="1600" y="1156"/>
                    </a:lnTo>
                    <a:lnTo>
                      <a:pt x="1600" y="1111"/>
                    </a:lnTo>
                    <a:lnTo>
                      <a:pt x="1600" y="1072"/>
                    </a:lnTo>
                    <a:lnTo>
                      <a:pt x="1598" y="1036"/>
                    </a:lnTo>
                    <a:lnTo>
                      <a:pt x="1596" y="1001"/>
                    </a:lnTo>
                    <a:lnTo>
                      <a:pt x="1592" y="966"/>
                    </a:lnTo>
                    <a:lnTo>
                      <a:pt x="1588" y="933"/>
                    </a:lnTo>
                    <a:lnTo>
                      <a:pt x="1583" y="901"/>
                    </a:lnTo>
                    <a:lnTo>
                      <a:pt x="1576" y="871"/>
                    </a:lnTo>
                    <a:lnTo>
                      <a:pt x="1569" y="842"/>
                    </a:lnTo>
                    <a:lnTo>
                      <a:pt x="1561" y="814"/>
                    </a:lnTo>
                    <a:lnTo>
                      <a:pt x="1551" y="788"/>
                    </a:lnTo>
                    <a:lnTo>
                      <a:pt x="1541" y="763"/>
                    </a:lnTo>
                    <a:lnTo>
                      <a:pt x="1529" y="739"/>
                    </a:lnTo>
                    <a:lnTo>
                      <a:pt x="1517" y="716"/>
                    </a:lnTo>
                    <a:lnTo>
                      <a:pt x="1504" y="695"/>
                    </a:lnTo>
                    <a:lnTo>
                      <a:pt x="1490" y="675"/>
                    </a:lnTo>
                    <a:lnTo>
                      <a:pt x="1475" y="657"/>
                    </a:lnTo>
                    <a:lnTo>
                      <a:pt x="1459" y="640"/>
                    </a:lnTo>
                    <a:lnTo>
                      <a:pt x="1442" y="624"/>
                    </a:lnTo>
                    <a:lnTo>
                      <a:pt x="1425" y="609"/>
                    </a:lnTo>
                    <a:lnTo>
                      <a:pt x="1406" y="594"/>
                    </a:lnTo>
                    <a:lnTo>
                      <a:pt x="1387" y="581"/>
                    </a:lnTo>
                    <a:lnTo>
                      <a:pt x="1368" y="569"/>
                    </a:lnTo>
                    <a:lnTo>
                      <a:pt x="1348" y="559"/>
                    </a:lnTo>
                    <a:lnTo>
                      <a:pt x="1327" y="549"/>
                    </a:lnTo>
                    <a:lnTo>
                      <a:pt x="1306" y="541"/>
                    </a:lnTo>
                    <a:lnTo>
                      <a:pt x="1284" y="534"/>
                    </a:lnTo>
                    <a:lnTo>
                      <a:pt x="1260" y="528"/>
                    </a:lnTo>
                    <a:lnTo>
                      <a:pt x="1236" y="523"/>
                    </a:lnTo>
                    <a:lnTo>
                      <a:pt x="1212" y="519"/>
                    </a:lnTo>
                    <a:lnTo>
                      <a:pt x="1187" y="516"/>
                    </a:lnTo>
                    <a:lnTo>
                      <a:pt x="1162" y="515"/>
                    </a:lnTo>
                    <a:lnTo>
                      <a:pt x="1134" y="514"/>
                    </a:lnTo>
                    <a:lnTo>
                      <a:pt x="1109" y="515"/>
                    </a:lnTo>
                    <a:lnTo>
                      <a:pt x="1085" y="516"/>
                    </a:lnTo>
                    <a:lnTo>
                      <a:pt x="1061" y="519"/>
                    </a:lnTo>
                    <a:lnTo>
                      <a:pt x="1038" y="523"/>
                    </a:lnTo>
                    <a:lnTo>
                      <a:pt x="1014" y="528"/>
                    </a:lnTo>
                    <a:lnTo>
                      <a:pt x="992" y="534"/>
                    </a:lnTo>
                    <a:lnTo>
                      <a:pt x="971" y="542"/>
                    </a:lnTo>
                    <a:lnTo>
                      <a:pt x="950" y="550"/>
                    </a:lnTo>
                    <a:lnTo>
                      <a:pt x="930" y="560"/>
                    </a:lnTo>
                    <a:lnTo>
                      <a:pt x="910" y="570"/>
                    </a:lnTo>
                    <a:lnTo>
                      <a:pt x="890" y="582"/>
                    </a:lnTo>
                    <a:lnTo>
                      <a:pt x="872" y="595"/>
                    </a:lnTo>
                    <a:lnTo>
                      <a:pt x="854" y="610"/>
                    </a:lnTo>
                    <a:lnTo>
                      <a:pt x="837" y="625"/>
                    </a:lnTo>
                    <a:lnTo>
                      <a:pt x="821" y="642"/>
                    </a:lnTo>
                    <a:lnTo>
                      <a:pt x="805" y="659"/>
                    </a:lnTo>
                    <a:lnTo>
                      <a:pt x="790" y="678"/>
                    </a:lnTo>
                    <a:lnTo>
                      <a:pt x="775" y="698"/>
                    </a:lnTo>
                    <a:lnTo>
                      <a:pt x="762" y="720"/>
                    </a:lnTo>
                    <a:lnTo>
                      <a:pt x="750" y="744"/>
                    </a:lnTo>
                    <a:lnTo>
                      <a:pt x="739" y="769"/>
                    </a:lnTo>
                    <a:lnTo>
                      <a:pt x="729" y="795"/>
                    </a:lnTo>
                    <a:lnTo>
                      <a:pt x="720" y="823"/>
                    </a:lnTo>
                    <a:lnTo>
                      <a:pt x="712" y="852"/>
                    </a:lnTo>
                    <a:lnTo>
                      <a:pt x="704" y="883"/>
                    </a:lnTo>
                    <a:lnTo>
                      <a:pt x="698" y="916"/>
                    </a:lnTo>
                    <a:lnTo>
                      <a:pt x="693" y="949"/>
                    </a:lnTo>
                    <a:lnTo>
                      <a:pt x="689" y="985"/>
                    </a:lnTo>
                    <a:lnTo>
                      <a:pt x="685" y="1022"/>
                    </a:lnTo>
                    <a:lnTo>
                      <a:pt x="683" y="1059"/>
                    </a:lnTo>
                    <a:lnTo>
                      <a:pt x="681" y="1099"/>
                    </a:lnTo>
                    <a:lnTo>
                      <a:pt x="681" y="1141"/>
                    </a:lnTo>
                    <a:close/>
                  </a:path>
                </a:pathLst>
              </a:custGeom>
              <a:solidFill>
                <a:srgbClr val="FFFFFF"/>
              </a:solidFill>
              <a:ln w="9525">
                <a:noFill/>
                <a:round/>
                <a:headEnd/>
                <a:tailEnd/>
              </a:ln>
            </p:spPr>
            <p:txBody>
              <a:bodyPr/>
              <a:lstStyle/>
              <a:p>
                <a:endParaRPr lang="en-US"/>
              </a:p>
            </p:txBody>
          </p:sp>
          <p:sp>
            <p:nvSpPr>
              <p:cNvPr id="6346" name="Freeform 202"/>
              <p:cNvSpPr>
                <a:spLocks noChangeAspect="1"/>
              </p:cNvSpPr>
              <p:nvPr/>
            </p:nvSpPr>
            <p:spPr bwMode="auto">
              <a:xfrm>
                <a:off x="1112" y="1932"/>
                <a:ext cx="132" cy="137"/>
              </a:xfrm>
              <a:custGeom>
                <a:avLst/>
                <a:gdLst/>
                <a:ahLst/>
                <a:cxnLst>
                  <a:cxn ang="0">
                    <a:pos x="0" y="0"/>
                  </a:cxn>
                  <a:cxn ang="0">
                    <a:pos x="635" y="0"/>
                  </a:cxn>
                  <a:cxn ang="0">
                    <a:pos x="1464" y="1216"/>
                  </a:cxn>
                  <a:cxn ang="0">
                    <a:pos x="1464" y="0"/>
                  </a:cxn>
                  <a:cxn ang="0">
                    <a:pos x="2104" y="0"/>
                  </a:cxn>
                  <a:cxn ang="0">
                    <a:pos x="2104" y="2198"/>
                  </a:cxn>
                  <a:cxn ang="0">
                    <a:pos x="1464" y="2198"/>
                  </a:cxn>
                  <a:cxn ang="0">
                    <a:pos x="639" y="991"/>
                  </a:cxn>
                  <a:cxn ang="0">
                    <a:pos x="639" y="2198"/>
                  </a:cxn>
                  <a:cxn ang="0">
                    <a:pos x="0" y="2198"/>
                  </a:cxn>
                  <a:cxn ang="0">
                    <a:pos x="0" y="0"/>
                  </a:cxn>
                </a:cxnLst>
                <a:rect l="0" t="0" r="r" b="b"/>
                <a:pathLst>
                  <a:path w="2104" h="2198">
                    <a:moveTo>
                      <a:pt x="0" y="0"/>
                    </a:moveTo>
                    <a:lnTo>
                      <a:pt x="635" y="0"/>
                    </a:lnTo>
                    <a:lnTo>
                      <a:pt x="1464" y="1216"/>
                    </a:lnTo>
                    <a:lnTo>
                      <a:pt x="1464" y="0"/>
                    </a:lnTo>
                    <a:lnTo>
                      <a:pt x="2104" y="0"/>
                    </a:lnTo>
                    <a:lnTo>
                      <a:pt x="2104" y="2198"/>
                    </a:lnTo>
                    <a:lnTo>
                      <a:pt x="1464" y="2198"/>
                    </a:lnTo>
                    <a:lnTo>
                      <a:pt x="639" y="991"/>
                    </a:lnTo>
                    <a:lnTo>
                      <a:pt x="639" y="2198"/>
                    </a:lnTo>
                    <a:lnTo>
                      <a:pt x="0" y="2198"/>
                    </a:lnTo>
                    <a:lnTo>
                      <a:pt x="0" y="0"/>
                    </a:lnTo>
                    <a:close/>
                  </a:path>
                </a:pathLst>
              </a:custGeom>
              <a:solidFill>
                <a:srgbClr val="FFFFFF"/>
              </a:solidFill>
              <a:ln w="9525">
                <a:noFill/>
                <a:round/>
                <a:headEnd/>
                <a:tailEnd/>
              </a:ln>
            </p:spPr>
            <p:txBody>
              <a:bodyPr/>
              <a:lstStyle/>
              <a:p>
                <a:endParaRPr lang="en-US"/>
              </a:p>
            </p:txBody>
          </p:sp>
          <p:sp>
            <p:nvSpPr>
              <p:cNvPr id="6347" name="Freeform 203"/>
              <p:cNvSpPr>
                <a:spLocks noChangeAspect="1" noEditPoints="1"/>
              </p:cNvSpPr>
              <p:nvPr/>
            </p:nvSpPr>
            <p:spPr bwMode="auto">
              <a:xfrm>
                <a:off x="733" y="1367"/>
                <a:ext cx="406" cy="516"/>
              </a:xfrm>
              <a:custGeom>
                <a:avLst/>
                <a:gdLst/>
                <a:ahLst/>
                <a:cxnLst>
                  <a:cxn ang="0">
                    <a:pos x="665" y="2047"/>
                  </a:cxn>
                  <a:cxn ang="0">
                    <a:pos x="1217" y="1041"/>
                  </a:cxn>
                  <a:cxn ang="0">
                    <a:pos x="2115" y="264"/>
                  </a:cxn>
                  <a:cxn ang="0">
                    <a:pos x="3496" y="6"/>
                  </a:cxn>
                  <a:cxn ang="0">
                    <a:pos x="4916" y="498"/>
                  </a:cxn>
                  <a:cxn ang="0">
                    <a:pos x="5873" y="1600"/>
                  </a:cxn>
                  <a:cxn ang="0">
                    <a:pos x="6134" y="3068"/>
                  </a:cxn>
                  <a:cxn ang="0">
                    <a:pos x="5608" y="7085"/>
                  </a:cxn>
                  <a:cxn ang="0">
                    <a:pos x="2211" y="8079"/>
                  </a:cxn>
                  <a:cxn ang="0">
                    <a:pos x="2496" y="7737"/>
                  </a:cxn>
                  <a:cxn ang="0">
                    <a:pos x="2634" y="7477"/>
                  </a:cxn>
                  <a:cxn ang="0">
                    <a:pos x="1307" y="7241"/>
                  </a:cxn>
                  <a:cxn ang="0">
                    <a:pos x="1039" y="7153"/>
                  </a:cxn>
                  <a:cxn ang="0">
                    <a:pos x="808" y="6957"/>
                  </a:cxn>
                  <a:cxn ang="0">
                    <a:pos x="647" y="6699"/>
                  </a:cxn>
                  <a:cxn ang="0">
                    <a:pos x="596" y="5246"/>
                  </a:cxn>
                  <a:cxn ang="0">
                    <a:pos x="6" y="4914"/>
                  </a:cxn>
                  <a:cxn ang="0">
                    <a:pos x="200" y="4445"/>
                  </a:cxn>
                  <a:cxn ang="0">
                    <a:pos x="549" y="3855"/>
                  </a:cxn>
                  <a:cxn ang="0">
                    <a:pos x="283" y="3093"/>
                  </a:cxn>
                  <a:cxn ang="0">
                    <a:pos x="2906" y="4563"/>
                  </a:cxn>
                  <a:cxn ang="0">
                    <a:pos x="2923" y="4277"/>
                  </a:cxn>
                  <a:cxn ang="0">
                    <a:pos x="3000" y="3988"/>
                  </a:cxn>
                  <a:cxn ang="0">
                    <a:pos x="3156" y="3737"/>
                  </a:cxn>
                  <a:cxn ang="0">
                    <a:pos x="3433" y="3459"/>
                  </a:cxn>
                  <a:cxn ang="0">
                    <a:pos x="3907" y="3051"/>
                  </a:cxn>
                  <a:cxn ang="0">
                    <a:pos x="4011" y="2916"/>
                  </a:cxn>
                  <a:cxn ang="0">
                    <a:pos x="4066" y="2755"/>
                  </a:cxn>
                  <a:cxn ang="0">
                    <a:pos x="4061" y="2549"/>
                  </a:cxn>
                  <a:cxn ang="0">
                    <a:pos x="3963" y="2339"/>
                  </a:cxn>
                  <a:cxn ang="0">
                    <a:pos x="3770" y="2169"/>
                  </a:cxn>
                  <a:cxn ang="0">
                    <a:pos x="3505" y="2082"/>
                  </a:cxn>
                  <a:cxn ang="0">
                    <a:pos x="3194" y="2083"/>
                  </a:cxn>
                  <a:cxn ang="0">
                    <a:pos x="2924" y="2174"/>
                  </a:cxn>
                  <a:cxn ang="0">
                    <a:pos x="2711" y="2358"/>
                  </a:cxn>
                  <a:cxn ang="0">
                    <a:pos x="2562" y="2637"/>
                  </a:cxn>
                  <a:cxn ang="0">
                    <a:pos x="1749" y="2617"/>
                  </a:cxn>
                  <a:cxn ang="0">
                    <a:pos x="1809" y="2366"/>
                  </a:cxn>
                  <a:cxn ang="0">
                    <a:pos x="1916" y="2135"/>
                  </a:cxn>
                  <a:cxn ang="0">
                    <a:pos x="2074" y="1925"/>
                  </a:cxn>
                  <a:cxn ang="0">
                    <a:pos x="2278" y="1737"/>
                  </a:cxn>
                  <a:cxn ang="0">
                    <a:pos x="2520" y="1591"/>
                  </a:cxn>
                  <a:cxn ang="0">
                    <a:pos x="2794" y="1491"/>
                  </a:cxn>
                  <a:cxn ang="0">
                    <a:pos x="3102" y="1438"/>
                  </a:cxn>
                  <a:cxn ang="0">
                    <a:pos x="3445" y="1432"/>
                  </a:cxn>
                  <a:cxn ang="0">
                    <a:pos x="3775" y="1474"/>
                  </a:cxn>
                  <a:cxn ang="0">
                    <a:pos x="4068" y="1563"/>
                  </a:cxn>
                  <a:cxn ang="0">
                    <a:pos x="4324" y="1700"/>
                  </a:cxn>
                  <a:cxn ang="0">
                    <a:pos x="4543" y="1881"/>
                  </a:cxn>
                  <a:cxn ang="0">
                    <a:pos x="4711" y="2085"/>
                  </a:cxn>
                  <a:cxn ang="0">
                    <a:pos x="4824" y="2303"/>
                  </a:cxn>
                  <a:cxn ang="0">
                    <a:pos x="4885" y="2538"/>
                  </a:cxn>
                  <a:cxn ang="0">
                    <a:pos x="4890" y="2796"/>
                  </a:cxn>
                  <a:cxn ang="0">
                    <a:pos x="4820" y="3061"/>
                  </a:cxn>
                  <a:cxn ang="0">
                    <a:pos x="4666" y="3319"/>
                  </a:cxn>
                  <a:cxn ang="0">
                    <a:pos x="4352" y="3647"/>
                  </a:cxn>
                  <a:cxn ang="0">
                    <a:pos x="3971" y="3979"/>
                  </a:cxn>
                  <a:cxn ang="0">
                    <a:pos x="3792" y="4162"/>
                  </a:cxn>
                  <a:cxn ang="0">
                    <a:pos x="3711" y="4313"/>
                  </a:cxn>
                  <a:cxn ang="0">
                    <a:pos x="3677" y="4541"/>
                  </a:cxn>
                  <a:cxn ang="0">
                    <a:pos x="3752" y="5029"/>
                  </a:cxn>
                </a:cxnLst>
                <a:rect l="0" t="0" r="r" b="b"/>
                <a:pathLst>
                  <a:path w="6508" h="8260">
                    <a:moveTo>
                      <a:pt x="283" y="3093"/>
                    </a:moveTo>
                    <a:lnTo>
                      <a:pt x="356" y="2888"/>
                    </a:lnTo>
                    <a:lnTo>
                      <a:pt x="434" y="2663"/>
                    </a:lnTo>
                    <a:lnTo>
                      <a:pt x="475" y="2545"/>
                    </a:lnTo>
                    <a:lnTo>
                      <a:pt x="519" y="2424"/>
                    </a:lnTo>
                    <a:lnTo>
                      <a:pt x="565" y="2300"/>
                    </a:lnTo>
                    <a:lnTo>
                      <a:pt x="614" y="2174"/>
                    </a:lnTo>
                    <a:lnTo>
                      <a:pt x="665" y="2047"/>
                    </a:lnTo>
                    <a:lnTo>
                      <a:pt x="720" y="1919"/>
                    </a:lnTo>
                    <a:lnTo>
                      <a:pt x="778" y="1790"/>
                    </a:lnTo>
                    <a:lnTo>
                      <a:pt x="841" y="1661"/>
                    </a:lnTo>
                    <a:lnTo>
                      <a:pt x="906" y="1534"/>
                    </a:lnTo>
                    <a:lnTo>
                      <a:pt x="977" y="1407"/>
                    </a:lnTo>
                    <a:lnTo>
                      <a:pt x="1052" y="1283"/>
                    </a:lnTo>
                    <a:lnTo>
                      <a:pt x="1132" y="1160"/>
                    </a:lnTo>
                    <a:lnTo>
                      <a:pt x="1217" y="1041"/>
                    </a:lnTo>
                    <a:lnTo>
                      <a:pt x="1308" y="926"/>
                    </a:lnTo>
                    <a:lnTo>
                      <a:pt x="1403" y="815"/>
                    </a:lnTo>
                    <a:lnTo>
                      <a:pt x="1505" y="708"/>
                    </a:lnTo>
                    <a:lnTo>
                      <a:pt x="1614" y="607"/>
                    </a:lnTo>
                    <a:lnTo>
                      <a:pt x="1729" y="511"/>
                    </a:lnTo>
                    <a:lnTo>
                      <a:pt x="1851" y="421"/>
                    </a:lnTo>
                    <a:lnTo>
                      <a:pt x="1979" y="340"/>
                    </a:lnTo>
                    <a:lnTo>
                      <a:pt x="2115" y="264"/>
                    </a:lnTo>
                    <a:lnTo>
                      <a:pt x="2259" y="198"/>
                    </a:lnTo>
                    <a:lnTo>
                      <a:pt x="2411" y="140"/>
                    </a:lnTo>
                    <a:lnTo>
                      <a:pt x="2571" y="91"/>
                    </a:lnTo>
                    <a:lnTo>
                      <a:pt x="2739" y="52"/>
                    </a:lnTo>
                    <a:lnTo>
                      <a:pt x="2916" y="23"/>
                    </a:lnTo>
                    <a:lnTo>
                      <a:pt x="3103" y="6"/>
                    </a:lnTo>
                    <a:lnTo>
                      <a:pt x="3297" y="0"/>
                    </a:lnTo>
                    <a:lnTo>
                      <a:pt x="3496" y="6"/>
                    </a:lnTo>
                    <a:lnTo>
                      <a:pt x="3691" y="26"/>
                    </a:lnTo>
                    <a:lnTo>
                      <a:pt x="3882" y="59"/>
                    </a:lnTo>
                    <a:lnTo>
                      <a:pt x="4068" y="104"/>
                    </a:lnTo>
                    <a:lnTo>
                      <a:pt x="4250" y="160"/>
                    </a:lnTo>
                    <a:lnTo>
                      <a:pt x="4425" y="229"/>
                    </a:lnTo>
                    <a:lnTo>
                      <a:pt x="4596" y="309"/>
                    </a:lnTo>
                    <a:lnTo>
                      <a:pt x="4759" y="398"/>
                    </a:lnTo>
                    <a:lnTo>
                      <a:pt x="4916" y="498"/>
                    </a:lnTo>
                    <a:lnTo>
                      <a:pt x="5065" y="608"/>
                    </a:lnTo>
                    <a:lnTo>
                      <a:pt x="5208" y="726"/>
                    </a:lnTo>
                    <a:lnTo>
                      <a:pt x="5342" y="853"/>
                    </a:lnTo>
                    <a:lnTo>
                      <a:pt x="5467" y="988"/>
                    </a:lnTo>
                    <a:lnTo>
                      <a:pt x="5583" y="1131"/>
                    </a:lnTo>
                    <a:lnTo>
                      <a:pt x="5689" y="1280"/>
                    </a:lnTo>
                    <a:lnTo>
                      <a:pt x="5786" y="1437"/>
                    </a:lnTo>
                    <a:lnTo>
                      <a:pt x="5873" y="1600"/>
                    </a:lnTo>
                    <a:lnTo>
                      <a:pt x="5948" y="1768"/>
                    </a:lnTo>
                    <a:lnTo>
                      <a:pt x="6012" y="1943"/>
                    </a:lnTo>
                    <a:lnTo>
                      <a:pt x="6064" y="2121"/>
                    </a:lnTo>
                    <a:lnTo>
                      <a:pt x="6105" y="2303"/>
                    </a:lnTo>
                    <a:lnTo>
                      <a:pt x="6132" y="2490"/>
                    </a:lnTo>
                    <a:lnTo>
                      <a:pt x="6146" y="2680"/>
                    </a:lnTo>
                    <a:lnTo>
                      <a:pt x="6147" y="2873"/>
                    </a:lnTo>
                    <a:lnTo>
                      <a:pt x="6134" y="3068"/>
                    </a:lnTo>
                    <a:lnTo>
                      <a:pt x="6106" y="3265"/>
                    </a:lnTo>
                    <a:lnTo>
                      <a:pt x="6062" y="3465"/>
                    </a:lnTo>
                    <a:lnTo>
                      <a:pt x="6004" y="3664"/>
                    </a:lnTo>
                    <a:lnTo>
                      <a:pt x="5930" y="3864"/>
                    </a:lnTo>
                    <a:lnTo>
                      <a:pt x="5840" y="4064"/>
                    </a:lnTo>
                    <a:lnTo>
                      <a:pt x="5732" y="4264"/>
                    </a:lnTo>
                    <a:lnTo>
                      <a:pt x="5608" y="4463"/>
                    </a:lnTo>
                    <a:lnTo>
                      <a:pt x="5608" y="7085"/>
                    </a:lnTo>
                    <a:lnTo>
                      <a:pt x="6508" y="8260"/>
                    </a:lnTo>
                    <a:lnTo>
                      <a:pt x="2084" y="8260"/>
                    </a:lnTo>
                    <a:lnTo>
                      <a:pt x="2103" y="8229"/>
                    </a:lnTo>
                    <a:lnTo>
                      <a:pt x="2123" y="8198"/>
                    </a:lnTo>
                    <a:lnTo>
                      <a:pt x="2144" y="8168"/>
                    </a:lnTo>
                    <a:lnTo>
                      <a:pt x="2165" y="8138"/>
                    </a:lnTo>
                    <a:lnTo>
                      <a:pt x="2188" y="8109"/>
                    </a:lnTo>
                    <a:lnTo>
                      <a:pt x="2211" y="8079"/>
                    </a:lnTo>
                    <a:lnTo>
                      <a:pt x="2235" y="8051"/>
                    </a:lnTo>
                    <a:lnTo>
                      <a:pt x="2258" y="8022"/>
                    </a:lnTo>
                    <a:lnTo>
                      <a:pt x="2307" y="7965"/>
                    </a:lnTo>
                    <a:lnTo>
                      <a:pt x="2356" y="7909"/>
                    </a:lnTo>
                    <a:lnTo>
                      <a:pt x="2404" y="7853"/>
                    </a:lnTo>
                    <a:lnTo>
                      <a:pt x="2451" y="7795"/>
                    </a:lnTo>
                    <a:lnTo>
                      <a:pt x="2474" y="7766"/>
                    </a:lnTo>
                    <a:lnTo>
                      <a:pt x="2496" y="7737"/>
                    </a:lnTo>
                    <a:lnTo>
                      <a:pt x="2517" y="7706"/>
                    </a:lnTo>
                    <a:lnTo>
                      <a:pt x="2537" y="7676"/>
                    </a:lnTo>
                    <a:lnTo>
                      <a:pt x="2556" y="7645"/>
                    </a:lnTo>
                    <a:lnTo>
                      <a:pt x="2575" y="7613"/>
                    </a:lnTo>
                    <a:lnTo>
                      <a:pt x="2592" y="7580"/>
                    </a:lnTo>
                    <a:lnTo>
                      <a:pt x="2607" y="7546"/>
                    </a:lnTo>
                    <a:lnTo>
                      <a:pt x="2621" y="7512"/>
                    </a:lnTo>
                    <a:lnTo>
                      <a:pt x="2634" y="7477"/>
                    </a:lnTo>
                    <a:lnTo>
                      <a:pt x="2645" y="7440"/>
                    </a:lnTo>
                    <a:lnTo>
                      <a:pt x="2654" y="7403"/>
                    </a:lnTo>
                    <a:lnTo>
                      <a:pt x="2661" y="7365"/>
                    </a:lnTo>
                    <a:lnTo>
                      <a:pt x="2667" y="7325"/>
                    </a:lnTo>
                    <a:lnTo>
                      <a:pt x="2670" y="7284"/>
                    </a:lnTo>
                    <a:lnTo>
                      <a:pt x="2671" y="7243"/>
                    </a:lnTo>
                    <a:lnTo>
                      <a:pt x="1340" y="7243"/>
                    </a:lnTo>
                    <a:lnTo>
                      <a:pt x="1307" y="7241"/>
                    </a:lnTo>
                    <a:lnTo>
                      <a:pt x="1272" y="7238"/>
                    </a:lnTo>
                    <a:lnTo>
                      <a:pt x="1239" y="7232"/>
                    </a:lnTo>
                    <a:lnTo>
                      <a:pt x="1205" y="7224"/>
                    </a:lnTo>
                    <a:lnTo>
                      <a:pt x="1171" y="7213"/>
                    </a:lnTo>
                    <a:lnTo>
                      <a:pt x="1138" y="7201"/>
                    </a:lnTo>
                    <a:lnTo>
                      <a:pt x="1105" y="7186"/>
                    </a:lnTo>
                    <a:lnTo>
                      <a:pt x="1072" y="7170"/>
                    </a:lnTo>
                    <a:lnTo>
                      <a:pt x="1039" y="7153"/>
                    </a:lnTo>
                    <a:lnTo>
                      <a:pt x="1008" y="7133"/>
                    </a:lnTo>
                    <a:lnTo>
                      <a:pt x="977" y="7113"/>
                    </a:lnTo>
                    <a:lnTo>
                      <a:pt x="947" y="7089"/>
                    </a:lnTo>
                    <a:lnTo>
                      <a:pt x="917" y="7065"/>
                    </a:lnTo>
                    <a:lnTo>
                      <a:pt x="888" y="7040"/>
                    </a:lnTo>
                    <a:lnTo>
                      <a:pt x="860" y="7014"/>
                    </a:lnTo>
                    <a:lnTo>
                      <a:pt x="834" y="6986"/>
                    </a:lnTo>
                    <a:lnTo>
                      <a:pt x="808" y="6957"/>
                    </a:lnTo>
                    <a:lnTo>
                      <a:pt x="782" y="6927"/>
                    </a:lnTo>
                    <a:lnTo>
                      <a:pt x="759" y="6897"/>
                    </a:lnTo>
                    <a:lnTo>
                      <a:pt x="737" y="6866"/>
                    </a:lnTo>
                    <a:lnTo>
                      <a:pt x="716" y="6833"/>
                    </a:lnTo>
                    <a:lnTo>
                      <a:pt x="697" y="6800"/>
                    </a:lnTo>
                    <a:lnTo>
                      <a:pt x="679" y="6767"/>
                    </a:lnTo>
                    <a:lnTo>
                      <a:pt x="662" y="6734"/>
                    </a:lnTo>
                    <a:lnTo>
                      <a:pt x="647" y="6699"/>
                    </a:lnTo>
                    <a:lnTo>
                      <a:pt x="634" y="6665"/>
                    </a:lnTo>
                    <a:lnTo>
                      <a:pt x="623" y="6631"/>
                    </a:lnTo>
                    <a:lnTo>
                      <a:pt x="614" y="6597"/>
                    </a:lnTo>
                    <a:lnTo>
                      <a:pt x="606" y="6562"/>
                    </a:lnTo>
                    <a:lnTo>
                      <a:pt x="601" y="6527"/>
                    </a:lnTo>
                    <a:lnTo>
                      <a:pt x="598" y="6494"/>
                    </a:lnTo>
                    <a:lnTo>
                      <a:pt x="596" y="6459"/>
                    </a:lnTo>
                    <a:lnTo>
                      <a:pt x="596" y="5246"/>
                    </a:lnTo>
                    <a:lnTo>
                      <a:pt x="100" y="5246"/>
                    </a:lnTo>
                    <a:lnTo>
                      <a:pt x="65" y="5205"/>
                    </a:lnTo>
                    <a:lnTo>
                      <a:pt x="37" y="5162"/>
                    </a:lnTo>
                    <a:lnTo>
                      <a:pt x="18" y="5117"/>
                    </a:lnTo>
                    <a:lnTo>
                      <a:pt x="6" y="5069"/>
                    </a:lnTo>
                    <a:lnTo>
                      <a:pt x="0" y="5019"/>
                    </a:lnTo>
                    <a:lnTo>
                      <a:pt x="0" y="4968"/>
                    </a:lnTo>
                    <a:lnTo>
                      <a:pt x="6" y="4914"/>
                    </a:lnTo>
                    <a:lnTo>
                      <a:pt x="16" y="4859"/>
                    </a:lnTo>
                    <a:lnTo>
                      <a:pt x="32" y="4803"/>
                    </a:lnTo>
                    <a:lnTo>
                      <a:pt x="53" y="4745"/>
                    </a:lnTo>
                    <a:lnTo>
                      <a:pt x="76" y="4686"/>
                    </a:lnTo>
                    <a:lnTo>
                      <a:pt x="103" y="4627"/>
                    </a:lnTo>
                    <a:lnTo>
                      <a:pt x="133" y="4567"/>
                    </a:lnTo>
                    <a:lnTo>
                      <a:pt x="165" y="4507"/>
                    </a:lnTo>
                    <a:lnTo>
                      <a:pt x="200" y="4445"/>
                    </a:lnTo>
                    <a:lnTo>
                      <a:pt x="236" y="4384"/>
                    </a:lnTo>
                    <a:lnTo>
                      <a:pt x="310" y="4262"/>
                    </a:lnTo>
                    <a:lnTo>
                      <a:pt x="384" y="4142"/>
                    </a:lnTo>
                    <a:lnTo>
                      <a:pt x="421" y="4083"/>
                    </a:lnTo>
                    <a:lnTo>
                      <a:pt x="456" y="4024"/>
                    </a:lnTo>
                    <a:lnTo>
                      <a:pt x="489" y="3966"/>
                    </a:lnTo>
                    <a:lnTo>
                      <a:pt x="520" y="3910"/>
                    </a:lnTo>
                    <a:lnTo>
                      <a:pt x="549" y="3855"/>
                    </a:lnTo>
                    <a:lnTo>
                      <a:pt x="575" y="3801"/>
                    </a:lnTo>
                    <a:lnTo>
                      <a:pt x="596" y="3750"/>
                    </a:lnTo>
                    <a:lnTo>
                      <a:pt x="614" y="3699"/>
                    </a:lnTo>
                    <a:lnTo>
                      <a:pt x="627" y="3652"/>
                    </a:lnTo>
                    <a:lnTo>
                      <a:pt x="635" y="3607"/>
                    </a:lnTo>
                    <a:lnTo>
                      <a:pt x="638" y="3563"/>
                    </a:lnTo>
                    <a:lnTo>
                      <a:pt x="635" y="3523"/>
                    </a:lnTo>
                    <a:lnTo>
                      <a:pt x="283" y="3093"/>
                    </a:lnTo>
                    <a:close/>
                    <a:moveTo>
                      <a:pt x="3674" y="4739"/>
                    </a:moveTo>
                    <a:lnTo>
                      <a:pt x="2909" y="4739"/>
                    </a:lnTo>
                    <a:lnTo>
                      <a:pt x="2908" y="4699"/>
                    </a:lnTo>
                    <a:lnTo>
                      <a:pt x="2907" y="4664"/>
                    </a:lnTo>
                    <a:lnTo>
                      <a:pt x="2907" y="4633"/>
                    </a:lnTo>
                    <a:lnTo>
                      <a:pt x="2907" y="4606"/>
                    </a:lnTo>
                    <a:lnTo>
                      <a:pt x="2906" y="4583"/>
                    </a:lnTo>
                    <a:lnTo>
                      <a:pt x="2906" y="4563"/>
                    </a:lnTo>
                    <a:lnTo>
                      <a:pt x="2906" y="4548"/>
                    </a:lnTo>
                    <a:lnTo>
                      <a:pt x="2906" y="4537"/>
                    </a:lnTo>
                    <a:lnTo>
                      <a:pt x="2906" y="4491"/>
                    </a:lnTo>
                    <a:lnTo>
                      <a:pt x="2908" y="4446"/>
                    </a:lnTo>
                    <a:lnTo>
                      <a:pt x="2910" y="4402"/>
                    </a:lnTo>
                    <a:lnTo>
                      <a:pt x="2913" y="4359"/>
                    </a:lnTo>
                    <a:lnTo>
                      <a:pt x="2918" y="4317"/>
                    </a:lnTo>
                    <a:lnTo>
                      <a:pt x="2923" y="4277"/>
                    </a:lnTo>
                    <a:lnTo>
                      <a:pt x="2929" y="4237"/>
                    </a:lnTo>
                    <a:lnTo>
                      <a:pt x="2936" y="4198"/>
                    </a:lnTo>
                    <a:lnTo>
                      <a:pt x="2945" y="4160"/>
                    </a:lnTo>
                    <a:lnTo>
                      <a:pt x="2954" y="4124"/>
                    </a:lnTo>
                    <a:lnTo>
                      <a:pt x="2964" y="4089"/>
                    </a:lnTo>
                    <a:lnTo>
                      <a:pt x="2975" y="4053"/>
                    </a:lnTo>
                    <a:lnTo>
                      <a:pt x="2987" y="4020"/>
                    </a:lnTo>
                    <a:lnTo>
                      <a:pt x="3000" y="3988"/>
                    </a:lnTo>
                    <a:lnTo>
                      <a:pt x="3014" y="3956"/>
                    </a:lnTo>
                    <a:lnTo>
                      <a:pt x="3029" y="3925"/>
                    </a:lnTo>
                    <a:lnTo>
                      <a:pt x="3045" y="3895"/>
                    </a:lnTo>
                    <a:lnTo>
                      <a:pt x="3063" y="3865"/>
                    </a:lnTo>
                    <a:lnTo>
                      <a:pt x="3084" y="3834"/>
                    </a:lnTo>
                    <a:lnTo>
                      <a:pt x="3106" y="3801"/>
                    </a:lnTo>
                    <a:lnTo>
                      <a:pt x="3130" y="3769"/>
                    </a:lnTo>
                    <a:lnTo>
                      <a:pt x="3156" y="3737"/>
                    </a:lnTo>
                    <a:lnTo>
                      <a:pt x="3183" y="3704"/>
                    </a:lnTo>
                    <a:lnTo>
                      <a:pt x="3214" y="3670"/>
                    </a:lnTo>
                    <a:lnTo>
                      <a:pt x="3246" y="3636"/>
                    </a:lnTo>
                    <a:lnTo>
                      <a:pt x="3279" y="3602"/>
                    </a:lnTo>
                    <a:lnTo>
                      <a:pt x="3314" y="3566"/>
                    </a:lnTo>
                    <a:lnTo>
                      <a:pt x="3353" y="3531"/>
                    </a:lnTo>
                    <a:lnTo>
                      <a:pt x="3392" y="3496"/>
                    </a:lnTo>
                    <a:lnTo>
                      <a:pt x="3433" y="3459"/>
                    </a:lnTo>
                    <a:lnTo>
                      <a:pt x="3477" y="3422"/>
                    </a:lnTo>
                    <a:lnTo>
                      <a:pt x="3521" y="3385"/>
                    </a:lnTo>
                    <a:lnTo>
                      <a:pt x="3609" y="3313"/>
                    </a:lnTo>
                    <a:lnTo>
                      <a:pt x="3687" y="3248"/>
                    </a:lnTo>
                    <a:lnTo>
                      <a:pt x="3756" y="3189"/>
                    </a:lnTo>
                    <a:lnTo>
                      <a:pt x="3816" y="3137"/>
                    </a:lnTo>
                    <a:lnTo>
                      <a:pt x="3867" y="3091"/>
                    </a:lnTo>
                    <a:lnTo>
                      <a:pt x="3907" y="3051"/>
                    </a:lnTo>
                    <a:lnTo>
                      <a:pt x="3924" y="3034"/>
                    </a:lnTo>
                    <a:lnTo>
                      <a:pt x="3939" y="3018"/>
                    </a:lnTo>
                    <a:lnTo>
                      <a:pt x="3952" y="3004"/>
                    </a:lnTo>
                    <a:lnTo>
                      <a:pt x="3962" y="2992"/>
                    </a:lnTo>
                    <a:lnTo>
                      <a:pt x="3976" y="2974"/>
                    </a:lnTo>
                    <a:lnTo>
                      <a:pt x="3988" y="2955"/>
                    </a:lnTo>
                    <a:lnTo>
                      <a:pt x="4000" y="2935"/>
                    </a:lnTo>
                    <a:lnTo>
                      <a:pt x="4011" y="2916"/>
                    </a:lnTo>
                    <a:lnTo>
                      <a:pt x="4021" y="2897"/>
                    </a:lnTo>
                    <a:lnTo>
                      <a:pt x="4030" y="2878"/>
                    </a:lnTo>
                    <a:lnTo>
                      <a:pt x="4038" y="2858"/>
                    </a:lnTo>
                    <a:lnTo>
                      <a:pt x="4045" y="2838"/>
                    </a:lnTo>
                    <a:lnTo>
                      <a:pt x="4052" y="2817"/>
                    </a:lnTo>
                    <a:lnTo>
                      <a:pt x="4057" y="2796"/>
                    </a:lnTo>
                    <a:lnTo>
                      <a:pt x="4062" y="2776"/>
                    </a:lnTo>
                    <a:lnTo>
                      <a:pt x="4066" y="2755"/>
                    </a:lnTo>
                    <a:lnTo>
                      <a:pt x="4069" y="2733"/>
                    </a:lnTo>
                    <a:lnTo>
                      <a:pt x="4071" y="2712"/>
                    </a:lnTo>
                    <a:lnTo>
                      <a:pt x="4072" y="2689"/>
                    </a:lnTo>
                    <a:lnTo>
                      <a:pt x="4074" y="2668"/>
                    </a:lnTo>
                    <a:lnTo>
                      <a:pt x="4072" y="2638"/>
                    </a:lnTo>
                    <a:lnTo>
                      <a:pt x="4070" y="2608"/>
                    </a:lnTo>
                    <a:lnTo>
                      <a:pt x="4066" y="2579"/>
                    </a:lnTo>
                    <a:lnTo>
                      <a:pt x="4061" y="2549"/>
                    </a:lnTo>
                    <a:lnTo>
                      <a:pt x="4054" y="2521"/>
                    </a:lnTo>
                    <a:lnTo>
                      <a:pt x="4045" y="2494"/>
                    </a:lnTo>
                    <a:lnTo>
                      <a:pt x="4035" y="2467"/>
                    </a:lnTo>
                    <a:lnTo>
                      <a:pt x="4024" y="2439"/>
                    </a:lnTo>
                    <a:lnTo>
                      <a:pt x="4011" y="2413"/>
                    </a:lnTo>
                    <a:lnTo>
                      <a:pt x="3997" y="2388"/>
                    </a:lnTo>
                    <a:lnTo>
                      <a:pt x="3981" y="2363"/>
                    </a:lnTo>
                    <a:lnTo>
                      <a:pt x="3963" y="2339"/>
                    </a:lnTo>
                    <a:lnTo>
                      <a:pt x="3943" y="2314"/>
                    </a:lnTo>
                    <a:lnTo>
                      <a:pt x="3923" y="2291"/>
                    </a:lnTo>
                    <a:lnTo>
                      <a:pt x="3900" y="2268"/>
                    </a:lnTo>
                    <a:lnTo>
                      <a:pt x="3877" y="2246"/>
                    </a:lnTo>
                    <a:lnTo>
                      <a:pt x="3852" y="2225"/>
                    </a:lnTo>
                    <a:lnTo>
                      <a:pt x="3826" y="2205"/>
                    </a:lnTo>
                    <a:lnTo>
                      <a:pt x="3798" y="2186"/>
                    </a:lnTo>
                    <a:lnTo>
                      <a:pt x="3770" y="2169"/>
                    </a:lnTo>
                    <a:lnTo>
                      <a:pt x="3741" y="2154"/>
                    </a:lnTo>
                    <a:lnTo>
                      <a:pt x="3711" y="2139"/>
                    </a:lnTo>
                    <a:lnTo>
                      <a:pt x="3678" y="2126"/>
                    </a:lnTo>
                    <a:lnTo>
                      <a:pt x="3646" y="2115"/>
                    </a:lnTo>
                    <a:lnTo>
                      <a:pt x="3613" y="2105"/>
                    </a:lnTo>
                    <a:lnTo>
                      <a:pt x="3578" y="2096"/>
                    </a:lnTo>
                    <a:lnTo>
                      <a:pt x="3542" y="2088"/>
                    </a:lnTo>
                    <a:lnTo>
                      <a:pt x="3505" y="2082"/>
                    </a:lnTo>
                    <a:lnTo>
                      <a:pt x="3468" y="2078"/>
                    </a:lnTo>
                    <a:lnTo>
                      <a:pt x="3428" y="2074"/>
                    </a:lnTo>
                    <a:lnTo>
                      <a:pt x="3388" y="2072"/>
                    </a:lnTo>
                    <a:lnTo>
                      <a:pt x="3348" y="2071"/>
                    </a:lnTo>
                    <a:lnTo>
                      <a:pt x="3307" y="2072"/>
                    </a:lnTo>
                    <a:lnTo>
                      <a:pt x="3269" y="2074"/>
                    </a:lnTo>
                    <a:lnTo>
                      <a:pt x="3231" y="2078"/>
                    </a:lnTo>
                    <a:lnTo>
                      <a:pt x="3194" y="2083"/>
                    </a:lnTo>
                    <a:lnTo>
                      <a:pt x="3157" y="2089"/>
                    </a:lnTo>
                    <a:lnTo>
                      <a:pt x="3121" y="2097"/>
                    </a:lnTo>
                    <a:lnTo>
                      <a:pt x="3087" y="2106"/>
                    </a:lnTo>
                    <a:lnTo>
                      <a:pt x="3052" y="2117"/>
                    </a:lnTo>
                    <a:lnTo>
                      <a:pt x="3019" y="2129"/>
                    </a:lnTo>
                    <a:lnTo>
                      <a:pt x="2987" y="2143"/>
                    </a:lnTo>
                    <a:lnTo>
                      <a:pt x="2956" y="2158"/>
                    </a:lnTo>
                    <a:lnTo>
                      <a:pt x="2924" y="2174"/>
                    </a:lnTo>
                    <a:lnTo>
                      <a:pt x="2894" y="2192"/>
                    </a:lnTo>
                    <a:lnTo>
                      <a:pt x="2866" y="2212"/>
                    </a:lnTo>
                    <a:lnTo>
                      <a:pt x="2838" y="2232"/>
                    </a:lnTo>
                    <a:lnTo>
                      <a:pt x="2809" y="2254"/>
                    </a:lnTo>
                    <a:lnTo>
                      <a:pt x="2783" y="2278"/>
                    </a:lnTo>
                    <a:lnTo>
                      <a:pt x="2758" y="2303"/>
                    </a:lnTo>
                    <a:lnTo>
                      <a:pt x="2734" y="2330"/>
                    </a:lnTo>
                    <a:lnTo>
                      <a:pt x="2711" y="2358"/>
                    </a:lnTo>
                    <a:lnTo>
                      <a:pt x="2689" y="2387"/>
                    </a:lnTo>
                    <a:lnTo>
                      <a:pt x="2667" y="2418"/>
                    </a:lnTo>
                    <a:lnTo>
                      <a:pt x="2647" y="2452"/>
                    </a:lnTo>
                    <a:lnTo>
                      <a:pt x="2628" y="2486"/>
                    </a:lnTo>
                    <a:lnTo>
                      <a:pt x="2610" y="2521"/>
                    </a:lnTo>
                    <a:lnTo>
                      <a:pt x="2593" y="2558"/>
                    </a:lnTo>
                    <a:lnTo>
                      <a:pt x="2577" y="2597"/>
                    </a:lnTo>
                    <a:lnTo>
                      <a:pt x="2562" y="2637"/>
                    </a:lnTo>
                    <a:lnTo>
                      <a:pt x="2548" y="2678"/>
                    </a:lnTo>
                    <a:lnTo>
                      <a:pt x="2535" y="2722"/>
                    </a:lnTo>
                    <a:lnTo>
                      <a:pt x="2523" y="2766"/>
                    </a:lnTo>
                    <a:lnTo>
                      <a:pt x="2513" y="2812"/>
                    </a:lnTo>
                    <a:lnTo>
                      <a:pt x="1740" y="2716"/>
                    </a:lnTo>
                    <a:lnTo>
                      <a:pt x="1742" y="2682"/>
                    </a:lnTo>
                    <a:lnTo>
                      <a:pt x="1745" y="2649"/>
                    </a:lnTo>
                    <a:lnTo>
                      <a:pt x="1749" y="2617"/>
                    </a:lnTo>
                    <a:lnTo>
                      <a:pt x="1754" y="2585"/>
                    </a:lnTo>
                    <a:lnTo>
                      <a:pt x="1759" y="2552"/>
                    </a:lnTo>
                    <a:lnTo>
                      <a:pt x="1765" y="2520"/>
                    </a:lnTo>
                    <a:lnTo>
                      <a:pt x="1772" y="2489"/>
                    </a:lnTo>
                    <a:lnTo>
                      <a:pt x="1780" y="2458"/>
                    </a:lnTo>
                    <a:lnTo>
                      <a:pt x="1788" y="2426"/>
                    </a:lnTo>
                    <a:lnTo>
                      <a:pt x="1798" y="2396"/>
                    </a:lnTo>
                    <a:lnTo>
                      <a:pt x="1809" y="2366"/>
                    </a:lnTo>
                    <a:lnTo>
                      <a:pt x="1819" y="2336"/>
                    </a:lnTo>
                    <a:lnTo>
                      <a:pt x="1831" y="2306"/>
                    </a:lnTo>
                    <a:lnTo>
                      <a:pt x="1843" y="2277"/>
                    </a:lnTo>
                    <a:lnTo>
                      <a:pt x="1856" y="2248"/>
                    </a:lnTo>
                    <a:lnTo>
                      <a:pt x="1870" y="2219"/>
                    </a:lnTo>
                    <a:lnTo>
                      <a:pt x="1885" y="2190"/>
                    </a:lnTo>
                    <a:lnTo>
                      <a:pt x="1900" y="2163"/>
                    </a:lnTo>
                    <a:lnTo>
                      <a:pt x="1916" y="2135"/>
                    </a:lnTo>
                    <a:lnTo>
                      <a:pt x="1934" y="2108"/>
                    </a:lnTo>
                    <a:lnTo>
                      <a:pt x="1951" y="2081"/>
                    </a:lnTo>
                    <a:lnTo>
                      <a:pt x="1970" y="2054"/>
                    </a:lnTo>
                    <a:lnTo>
                      <a:pt x="1989" y="2027"/>
                    </a:lnTo>
                    <a:lnTo>
                      <a:pt x="2009" y="2001"/>
                    </a:lnTo>
                    <a:lnTo>
                      <a:pt x="2029" y="1976"/>
                    </a:lnTo>
                    <a:lnTo>
                      <a:pt x="2051" y="1950"/>
                    </a:lnTo>
                    <a:lnTo>
                      <a:pt x="2074" y="1925"/>
                    </a:lnTo>
                    <a:lnTo>
                      <a:pt x="2097" y="1900"/>
                    </a:lnTo>
                    <a:lnTo>
                      <a:pt x="2120" y="1875"/>
                    </a:lnTo>
                    <a:lnTo>
                      <a:pt x="2145" y="1851"/>
                    </a:lnTo>
                    <a:lnTo>
                      <a:pt x="2170" y="1828"/>
                    </a:lnTo>
                    <a:lnTo>
                      <a:pt x="2197" y="1803"/>
                    </a:lnTo>
                    <a:lnTo>
                      <a:pt x="2223" y="1780"/>
                    </a:lnTo>
                    <a:lnTo>
                      <a:pt x="2251" y="1758"/>
                    </a:lnTo>
                    <a:lnTo>
                      <a:pt x="2278" y="1737"/>
                    </a:lnTo>
                    <a:lnTo>
                      <a:pt x="2306" y="1716"/>
                    </a:lnTo>
                    <a:lnTo>
                      <a:pt x="2336" y="1696"/>
                    </a:lnTo>
                    <a:lnTo>
                      <a:pt x="2365" y="1676"/>
                    </a:lnTo>
                    <a:lnTo>
                      <a:pt x="2395" y="1658"/>
                    </a:lnTo>
                    <a:lnTo>
                      <a:pt x="2425" y="1640"/>
                    </a:lnTo>
                    <a:lnTo>
                      <a:pt x="2457" y="1623"/>
                    </a:lnTo>
                    <a:lnTo>
                      <a:pt x="2488" y="1606"/>
                    </a:lnTo>
                    <a:lnTo>
                      <a:pt x="2520" y="1591"/>
                    </a:lnTo>
                    <a:lnTo>
                      <a:pt x="2552" y="1576"/>
                    </a:lnTo>
                    <a:lnTo>
                      <a:pt x="2586" y="1561"/>
                    </a:lnTo>
                    <a:lnTo>
                      <a:pt x="2619" y="1547"/>
                    </a:lnTo>
                    <a:lnTo>
                      <a:pt x="2653" y="1535"/>
                    </a:lnTo>
                    <a:lnTo>
                      <a:pt x="2688" y="1522"/>
                    </a:lnTo>
                    <a:lnTo>
                      <a:pt x="2723" y="1511"/>
                    </a:lnTo>
                    <a:lnTo>
                      <a:pt x="2758" y="1501"/>
                    </a:lnTo>
                    <a:lnTo>
                      <a:pt x="2794" y="1491"/>
                    </a:lnTo>
                    <a:lnTo>
                      <a:pt x="2831" y="1482"/>
                    </a:lnTo>
                    <a:lnTo>
                      <a:pt x="2868" y="1474"/>
                    </a:lnTo>
                    <a:lnTo>
                      <a:pt x="2906" y="1466"/>
                    </a:lnTo>
                    <a:lnTo>
                      <a:pt x="2944" y="1459"/>
                    </a:lnTo>
                    <a:lnTo>
                      <a:pt x="2983" y="1453"/>
                    </a:lnTo>
                    <a:lnTo>
                      <a:pt x="3022" y="1447"/>
                    </a:lnTo>
                    <a:lnTo>
                      <a:pt x="3061" y="1443"/>
                    </a:lnTo>
                    <a:lnTo>
                      <a:pt x="3102" y="1438"/>
                    </a:lnTo>
                    <a:lnTo>
                      <a:pt x="3143" y="1434"/>
                    </a:lnTo>
                    <a:lnTo>
                      <a:pt x="3184" y="1432"/>
                    </a:lnTo>
                    <a:lnTo>
                      <a:pt x="3226" y="1430"/>
                    </a:lnTo>
                    <a:lnTo>
                      <a:pt x="3268" y="1429"/>
                    </a:lnTo>
                    <a:lnTo>
                      <a:pt x="3311" y="1428"/>
                    </a:lnTo>
                    <a:lnTo>
                      <a:pt x="3357" y="1429"/>
                    </a:lnTo>
                    <a:lnTo>
                      <a:pt x="3401" y="1430"/>
                    </a:lnTo>
                    <a:lnTo>
                      <a:pt x="3445" y="1432"/>
                    </a:lnTo>
                    <a:lnTo>
                      <a:pt x="3488" y="1434"/>
                    </a:lnTo>
                    <a:lnTo>
                      <a:pt x="3531" y="1438"/>
                    </a:lnTo>
                    <a:lnTo>
                      <a:pt x="3573" y="1443"/>
                    </a:lnTo>
                    <a:lnTo>
                      <a:pt x="3615" y="1448"/>
                    </a:lnTo>
                    <a:lnTo>
                      <a:pt x="3655" y="1453"/>
                    </a:lnTo>
                    <a:lnTo>
                      <a:pt x="3696" y="1459"/>
                    </a:lnTo>
                    <a:lnTo>
                      <a:pt x="3736" y="1466"/>
                    </a:lnTo>
                    <a:lnTo>
                      <a:pt x="3775" y="1474"/>
                    </a:lnTo>
                    <a:lnTo>
                      <a:pt x="3813" y="1483"/>
                    </a:lnTo>
                    <a:lnTo>
                      <a:pt x="3852" y="1492"/>
                    </a:lnTo>
                    <a:lnTo>
                      <a:pt x="3889" y="1502"/>
                    </a:lnTo>
                    <a:lnTo>
                      <a:pt x="3926" y="1513"/>
                    </a:lnTo>
                    <a:lnTo>
                      <a:pt x="3963" y="1524"/>
                    </a:lnTo>
                    <a:lnTo>
                      <a:pt x="3999" y="1536"/>
                    </a:lnTo>
                    <a:lnTo>
                      <a:pt x="4034" y="1549"/>
                    </a:lnTo>
                    <a:lnTo>
                      <a:pt x="4068" y="1563"/>
                    </a:lnTo>
                    <a:lnTo>
                      <a:pt x="4103" y="1578"/>
                    </a:lnTo>
                    <a:lnTo>
                      <a:pt x="4136" y="1593"/>
                    </a:lnTo>
                    <a:lnTo>
                      <a:pt x="4169" y="1609"/>
                    </a:lnTo>
                    <a:lnTo>
                      <a:pt x="4202" y="1625"/>
                    </a:lnTo>
                    <a:lnTo>
                      <a:pt x="4233" y="1643"/>
                    </a:lnTo>
                    <a:lnTo>
                      <a:pt x="4264" y="1661"/>
                    </a:lnTo>
                    <a:lnTo>
                      <a:pt x="4295" y="1680"/>
                    </a:lnTo>
                    <a:lnTo>
                      <a:pt x="4324" y="1700"/>
                    </a:lnTo>
                    <a:lnTo>
                      <a:pt x="4355" y="1720"/>
                    </a:lnTo>
                    <a:lnTo>
                      <a:pt x="4383" y="1741"/>
                    </a:lnTo>
                    <a:lnTo>
                      <a:pt x="4411" y="1763"/>
                    </a:lnTo>
                    <a:lnTo>
                      <a:pt x="4439" y="1785"/>
                    </a:lnTo>
                    <a:lnTo>
                      <a:pt x="4467" y="1808"/>
                    </a:lnTo>
                    <a:lnTo>
                      <a:pt x="4493" y="1833"/>
                    </a:lnTo>
                    <a:lnTo>
                      <a:pt x="4518" y="1857"/>
                    </a:lnTo>
                    <a:lnTo>
                      <a:pt x="4543" y="1881"/>
                    </a:lnTo>
                    <a:lnTo>
                      <a:pt x="4567" y="1905"/>
                    </a:lnTo>
                    <a:lnTo>
                      <a:pt x="4590" y="1930"/>
                    </a:lnTo>
                    <a:lnTo>
                      <a:pt x="4612" y="1956"/>
                    </a:lnTo>
                    <a:lnTo>
                      <a:pt x="4634" y="1981"/>
                    </a:lnTo>
                    <a:lnTo>
                      <a:pt x="4654" y="2006"/>
                    </a:lnTo>
                    <a:lnTo>
                      <a:pt x="4674" y="2032"/>
                    </a:lnTo>
                    <a:lnTo>
                      <a:pt x="4692" y="2058"/>
                    </a:lnTo>
                    <a:lnTo>
                      <a:pt x="4711" y="2085"/>
                    </a:lnTo>
                    <a:lnTo>
                      <a:pt x="4728" y="2111"/>
                    </a:lnTo>
                    <a:lnTo>
                      <a:pt x="4744" y="2138"/>
                    </a:lnTo>
                    <a:lnTo>
                      <a:pt x="4760" y="2164"/>
                    </a:lnTo>
                    <a:lnTo>
                      <a:pt x="4774" y="2191"/>
                    </a:lnTo>
                    <a:lnTo>
                      <a:pt x="4788" y="2219"/>
                    </a:lnTo>
                    <a:lnTo>
                      <a:pt x="4801" y="2247"/>
                    </a:lnTo>
                    <a:lnTo>
                      <a:pt x="4813" y="2275"/>
                    </a:lnTo>
                    <a:lnTo>
                      <a:pt x="4824" y="2303"/>
                    </a:lnTo>
                    <a:lnTo>
                      <a:pt x="4836" y="2332"/>
                    </a:lnTo>
                    <a:lnTo>
                      <a:pt x="4845" y="2361"/>
                    </a:lnTo>
                    <a:lnTo>
                      <a:pt x="4854" y="2389"/>
                    </a:lnTo>
                    <a:lnTo>
                      <a:pt x="4862" y="2418"/>
                    </a:lnTo>
                    <a:lnTo>
                      <a:pt x="4869" y="2448"/>
                    </a:lnTo>
                    <a:lnTo>
                      <a:pt x="4875" y="2478"/>
                    </a:lnTo>
                    <a:lnTo>
                      <a:pt x="4881" y="2508"/>
                    </a:lnTo>
                    <a:lnTo>
                      <a:pt x="4885" y="2538"/>
                    </a:lnTo>
                    <a:lnTo>
                      <a:pt x="4889" y="2568"/>
                    </a:lnTo>
                    <a:lnTo>
                      <a:pt x="4892" y="2599"/>
                    </a:lnTo>
                    <a:lnTo>
                      <a:pt x="4894" y="2630"/>
                    </a:lnTo>
                    <a:lnTo>
                      <a:pt x="4895" y="2661"/>
                    </a:lnTo>
                    <a:lnTo>
                      <a:pt x="4896" y="2692"/>
                    </a:lnTo>
                    <a:lnTo>
                      <a:pt x="4895" y="2727"/>
                    </a:lnTo>
                    <a:lnTo>
                      <a:pt x="4893" y="2762"/>
                    </a:lnTo>
                    <a:lnTo>
                      <a:pt x="4890" y="2796"/>
                    </a:lnTo>
                    <a:lnTo>
                      <a:pt x="4886" y="2830"/>
                    </a:lnTo>
                    <a:lnTo>
                      <a:pt x="4880" y="2864"/>
                    </a:lnTo>
                    <a:lnTo>
                      <a:pt x="4873" y="2897"/>
                    </a:lnTo>
                    <a:lnTo>
                      <a:pt x="4865" y="2930"/>
                    </a:lnTo>
                    <a:lnTo>
                      <a:pt x="4856" y="2964"/>
                    </a:lnTo>
                    <a:lnTo>
                      <a:pt x="4846" y="2997"/>
                    </a:lnTo>
                    <a:lnTo>
                      <a:pt x="4834" y="3029"/>
                    </a:lnTo>
                    <a:lnTo>
                      <a:pt x="4820" y="3061"/>
                    </a:lnTo>
                    <a:lnTo>
                      <a:pt x="4806" y="3094"/>
                    </a:lnTo>
                    <a:lnTo>
                      <a:pt x="4791" y="3126"/>
                    </a:lnTo>
                    <a:lnTo>
                      <a:pt x="4775" y="3157"/>
                    </a:lnTo>
                    <a:lnTo>
                      <a:pt x="4757" y="3188"/>
                    </a:lnTo>
                    <a:lnTo>
                      <a:pt x="4738" y="3220"/>
                    </a:lnTo>
                    <a:lnTo>
                      <a:pt x="4717" y="3252"/>
                    </a:lnTo>
                    <a:lnTo>
                      <a:pt x="4692" y="3285"/>
                    </a:lnTo>
                    <a:lnTo>
                      <a:pt x="4666" y="3319"/>
                    </a:lnTo>
                    <a:lnTo>
                      <a:pt x="4637" y="3356"/>
                    </a:lnTo>
                    <a:lnTo>
                      <a:pt x="4605" y="3393"/>
                    </a:lnTo>
                    <a:lnTo>
                      <a:pt x="4569" y="3432"/>
                    </a:lnTo>
                    <a:lnTo>
                      <a:pt x="4531" y="3473"/>
                    </a:lnTo>
                    <a:lnTo>
                      <a:pt x="4491" y="3514"/>
                    </a:lnTo>
                    <a:lnTo>
                      <a:pt x="4447" y="3557"/>
                    </a:lnTo>
                    <a:lnTo>
                      <a:pt x="4401" y="3602"/>
                    </a:lnTo>
                    <a:lnTo>
                      <a:pt x="4352" y="3647"/>
                    </a:lnTo>
                    <a:lnTo>
                      <a:pt x="4299" y="3694"/>
                    </a:lnTo>
                    <a:lnTo>
                      <a:pt x="4245" y="3744"/>
                    </a:lnTo>
                    <a:lnTo>
                      <a:pt x="4187" y="3793"/>
                    </a:lnTo>
                    <a:lnTo>
                      <a:pt x="4127" y="3845"/>
                    </a:lnTo>
                    <a:lnTo>
                      <a:pt x="4064" y="3898"/>
                    </a:lnTo>
                    <a:lnTo>
                      <a:pt x="4031" y="3925"/>
                    </a:lnTo>
                    <a:lnTo>
                      <a:pt x="4001" y="3952"/>
                    </a:lnTo>
                    <a:lnTo>
                      <a:pt x="3971" y="3979"/>
                    </a:lnTo>
                    <a:lnTo>
                      <a:pt x="3943" y="4004"/>
                    </a:lnTo>
                    <a:lnTo>
                      <a:pt x="3917" y="4028"/>
                    </a:lnTo>
                    <a:lnTo>
                      <a:pt x="3892" y="4052"/>
                    </a:lnTo>
                    <a:lnTo>
                      <a:pt x="3869" y="4075"/>
                    </a:lnTo>
                    <a:lnTo>
                      <a:pt x="3848" y="4099"/>
                    </a:lnTo>
                    <a:lnTo>
                      <a:pt x="3828" y="4121"/>
                    </a:lnTo>
                    <a:lnTo>
                      <a:pt x="3809" y="4142"/>
                    </a:lnTo>
                    <a:lnTo>
                      <a:pt x="3792" y="4162"/>
                    </a:lnTo>
                    <a:lnTo>
                      <a:pt x="3777" y="4182"/>
                    </a:lnTo>
                    <a:lnTo>
                      <a:pt x="3764" y="4201"/>
                    </a:lnTo>
                    <a:lnTo>
                      <a:pt x="3752" y="4220"/>
                    </a:lnTo>
                    <a:lnTo>
                      <a:pt x="3741" y="4238"/>
                    </a:lnTo>
                    <a:lnTo>
                      <a:pt x="3733" y="4255"/>
                    </a:lnTo>
                    <a:lnTo>
                      <a:pt x="3725" y="4273"/>
                    </a:lnTo>
                    <a:lnTo>
                      <a:pt x="3718" y="4292"/>
                    </a:lnTo>
                    <a:lnTo>
                      <a:pt x="3711" y="4313"/>
                    </a:lnTo>
                    <a:lnTo>
                      <a:pt x="3705" y="4336"/>
                    </a:lnTo>
                    <a:lnTo>
                      <a:pt x="3699" y="4361"/>
                    </a:lnTo>
                    <a:lnTo>
                      <a:pt x="3693" y="4387"/>
                    </a:lnTo>
                    <a:lnTo>
                      <a:pt x="3689" y="4414"/>
                    </a:lnTo>
                    <a:lnTo>
                      <a:pt x="3685" y="4443"/>
                    </a:lnTo>
                    <a:lnTo>
                      <a:pt x="3682" y="4475"/>
                    </a:lnTo>
                    <a:lnTo>
                      <a:pt x="3679" y="4507"/>
                    </a:lnTo>
                    <a:lnTo>
                      <a:pt x="3677" y="4541"/>
                    </a:lnTo>
                    <a:lnTo>
                      <a:pt x="3675" y="4577"/>
                    </a:lnTo>
                    <a:lnTo>
                      <a:pt x="3674" y="4616"/>
                    </a:lnTo>
                    <a:lnTo>
                      <a:pt x="3673" y="4655"/>
                    </a:lnTo>
                    <a:lnTo>
                      <a:pt x="3673" y="4695"/>
                    </a:lnTo>
                    <a:lnTo>
                      <a:pt x="3674" y="4739"/>
                    </a:lnTo>
                    <a:close/>
                    <a:moveTo>
                      <a:pt x="2909" y="5872"/>
                    </a:moveTo>
                    <a:lnTo>
                      <a:pt x="2909" y="5029"/>
                    </a:lnTo>
                    <a:lnTo>
                      <a:pt x="3752" y="5029"/>
                    </a:lnTo>
                    <a:lnTo>
                      <a:pt x="3752" y="5872"/>
                    </a:lnTo>
                    <a:lnTo>
                      <a:pt x="2909" y="5872"/>
                    </a:lnTo>
                    <a:close/>
                  </a:path>
                </a:pathLst>
              </a:custGeom>
              <a:solidFill>
                <a:srgbClr val="FFFFFF"/>
              </a:solidFill>
              <a:ln w="9525">
                <a:noFill/>
                <a:round/>
                <a:headEnd/>
                <a:tailEnd/>
              </a:ln>
            </p:spPr>
            <p:txBody>
              <a:bodyPr/>
              <a:lstStyle/>
              <a:p>
                <a:endParaRPr lang="en-US"/>
              </a:p>
            </p:txBody>
          </p:sp>
        </p:grpSp>
      </p:grpSp>
      <p:pic>
        <p:nvPicPr>
          <p:cNvPr id="6354" name="Picture 210"/>
          <p:cNvPicPr>
            <a:picLocks noChangeAspect="1" noChangeArrowheads="1"/>
          </p:cNvPicPr>
          <p:nvPr/>
        </p:nvPicPr>
        <p:blipFill>
          <a:blip r:embed="rId3"/>
          <a:srcRect/>
          <a:stretch>
            <a:fillRect/>
          </a:stretch>
        </p:blipFill>
        <p:spPr bwMode="auto">
          <a:xfrm>
            <a:off x="1152525" y="1670050"/>
            <a:ext cx="4835525" cy="4524375"/>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348"/>
                                        </p:tgtEl>
                                        <p:attrNameLst>
                                          <p:attrName>style.visibility</p:attrName>
                                        </p:attrNameLst>
                                      </p:cBhvr>
                                      <p:to>
                                        <p:strVal val="visible"/>
                                      </p:to>
                                    </p:set>
                                    <p:animEffect transition="in" filter="wipe(left)">
                                      <p:cBhvr>
                                        <p:cTn id="7" dur="500"/>
                                        <p:tgtEl>
                                          <p:spTgt spid="63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349"/>
                                        </p:tgtEl>
                                        <p:attrNameLst>
                                          <p:attrName>style.visibility</p:attrName>
                                        </p:attrNameLst>
                                      </p:cBhvr>
                                      <p:to>
                                        <p:strVal val="visible"/>
                                      </p:to>
                                    </p:set>
                                    <p:animEffect transition="in" filter="wipe(left)">
                                      <p:cBhvr>
                                        <p:cTn id="12" dur="500"/>
                                        <p:tgtEl>
                                          <p:spTgt spid="63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350"/>
                                        </p:tgtEl>
                                        <p:attrNameLst>
                                          <p:attrName>style.visibility</p:attrName>
                                        </p:attrNameLst>
                                      </p:cBhvr>
                                      <p:to>
                                        <p:strVal val="visible"/>
                                      </p:to>
                                    </p:set>
                                    <p:animEffect transition="in" filter="wipe(left)">
                                      <p:cBhvr>
                                        <p:cTn id="17" dur="500"/>
                                        <p:tgtEl>
                                          <p:spTgt spid="63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351"/>
                                        </p:tgtEl>
                                        <p:attrNameLst>
                                          <p:attrName>style.visibility</p:attrName>
                                        </p:attrNameLst>
                                      </p:cBhvr>
                                      <p:to>
                                        <p:strVal val="visible"/>
                                      </p:to>
                                    </p:set>
                                    <p:animEffect transition="in" filter="wipe(left)">
                                      <p:cBhvr>
                                        <p:cTn id="22" dur="500"/>
                                        <p:tgtEl>
                                          <p:spTgt spid="635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352"/>
                                        </p:tgtEl>
                                        <p:attrNameLst>
                                          <p:attrName>style.visibility</p:attrName>
                                        </p:attrNameLst>
                                      </p:cBhvr>
                                      <p:to>
                                        <p:strVal val="visible"/>
                                      </p:to>
                                    </p:set>
                                    <p:animEffect transition="in" filter="wipe(left)">
                                      <p:cBhvr>
                                        <p:cTn id="27" dur="500"/>
                                        <p:tgtEl>
                                          <p:spTgt spid="635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353"/>
                                        </p:tgtEl>
                                        <p:attrNameLst>
                                          <p:attrName>style.visibility</p:attrName>
                                        </p:attrNameLst>
                                      </p:cBhvr>
                                      <p:to>
                                        <p:strVal val="visible"/>
                                      </p:to>
                                    </p:set>
                                    <p:animEffect transition="in" filter="wipe(left)">
                                      <p:cBhvr>
                                        <p:cTn id="32" dur="500"/>
                                        <p:tgtEl>
                                          <p:spTgt spid="6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4" name="Rectangle 8"/>
          <p:cNvSpPr>
            <a:spLocks noChangeArrowheads="1"/>
          </p:cNvSpPr>
          <p:nvPr/>
        </p:nvSpPr>
        <p:spPr bwMode="auto">
          <a:xfrm>
            <a:off x="214313" y="1590675"/>
            <a:ext cx="998537" cy="4630738"/>
          </a:xfrm>
          <a:prstGeom prst="rect">
            <a:avLst/>
          </a:prstGeom>
          <a:solidFill>
            <a:schemeClr val="bg1"/>
          </a:solidFill>
          <a:ln w="9525">
            <a:noFill/>
            <a:miter lim="800000"/>
            <a:headEnd/>
            <a:tailEnd/>
          </a:ln>
          <a:effectLst/>
        </p:spPr>
        <p:txBody>
          <a:bodyPr wrap="none" anchor="ctr"/>
          <a:lstStyle/>
          <a:p>
            <a:endParaRPr lang="en-US"/>
          </a:p>
        </p:txBody>
      </p:sp>
      <p:sp>
        <p:nvSpPr>
          <p:cNvPr id="4101" name="Rectangle 5"/>
          <p:cNvSpPr>
            <a:spLocks noGrp="1" noChangeArrowheads="1"/>
          </p:cNvSpPr>
          <p:nvPr>
            <p:ph type="title"/>
          </p:nvPr>
        </p:nvSpPr>
        <p:spPr/>
        <p:txBody>
          <a:bodyPr/>
          <a:lstStyle/>
          <a:p>
            <a:r>
              <a:rPr lang="en-US"/>
              <a:t>About This Training</a:t>
            </a:r>
          </a:p>
        </p:txBody>
      </p:sp>
      <p:sp>
        <p:nvSpPr>
          <p:cNvPr id="4102" name="Rectangle 6"/>
          <p:cNvSpPr>
            <a:spLocks noGrp="1" noChangeArrowheads="1"/>
          </p:cNvSpPr>
          <p:nvPr>
            <p:ph type="body" idx="1"/>
          </p:nvPr>
        </p:nvSpPr>
        <p:spPr/>
        <p:txBody>
          <a:bodyPr/>
          <a:lstStyle/>
          <a:p>
            <a:pPr>
              <a:lnSpc>
                <a:spcPct val="85000"/>
              </a:lnSpc>
              <a:buClr>
                <a:schemeClr val="tx1"/>
              </a:buClr>
            </a:pPr>
            <a:r>
              <a:rPr lang="en-US"/>
              <a:t>Designed by JCS in coordination with OSD and Services</a:t>
            </a:r>
          </a:p>
          <a:p>
            <a:pPr>
              <a:lnSpc>
                <a:spcPct val="85000"/>
              </a:lnSpc>
              <a:buClr>
                <a:schemeClr val="tx1"/>
              </a:buClr>
            </a:pPr>
            <a:r>
              <a:rPr lang="en-US"/>
              <a:t>Designed to increase awareness of terrorism and improve ability to apply personal protective measures </a:t>
            </a:r>
          </a:p>
          <a:p>
            <a:pPr>
              <a:lnSpc>
                <a:spcPct val="85000"/>
              </a:lnSpc>
              <a:buClr>
                <a:schemeClr val="tx1"/>
              </a:buClr>
            </a:pPr>
            <a:r>
              <a:rPr lang="en-US"/>
              <a:t>Meets the annual requirement for Level I antiterrorism training prescribed by DoDI 2000.16</a:t>
            </a:r>
          </a:p>
          <a:p>
            <a:pPr>
              <a:lnSpc>
                <a:spcPct val="85000"/>
              </a:lnSpc>
              <a:buClr>
                <a:schemeClr val="tx1"/>
              </a:buClr>
            </a:pPr>
            <a:r>
              <a:rPr lang="en-US"/>
              <a:t>Complements Web-based and CD-ROM training</a:t>
            </a:r>
          </a:p>
        </p:txBody>
      </p:sp>
      <p:sp>
        <p:nvSpPr>
          <p:cNvPr id="4103" name="Text Box 7"/>
          <p:cNvSpPr txBox="1">
            <a:spLocks noChangeArrowheads="1"/>
          </p:cNvSpPr>
          <p:nvPr/>
        </p:nvSpPr>
        <p:spPr bwMode="auto">
          <a:xfrm>
            <a:off x="7927975" y="0"/>
            <a:ext cx="1216025"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Introduction</a:t>
            </a: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54" name="Rectangle 10"/>
          <p:cNvSpPr>
            <a:spLocks noChangeArrowheads="1"/>
          </p:cNvSpPr>
          <p:nvPr/>
        </p:nvSpPr>
        <p:spPr bwMode="auto">
          <a:xfrm>
            <a:off x="214313" y="1590675"/>
            <a:ext cx="998537" cy="4630738"/>
          </a:xfrm>
          <a:prstGeom prst="rect">
            <a:avLst/>
          </a:prstGeom>
          <a:solidFill>
            <a:schemeClr val="bg1"/>
          </a:solidFill>
          <a:ln w="9525">
            <a:noFill/>
            <a:miter lim="800000"/>
            <a:headEnd/>
            <a:tailEnd/>
          </a:ln>
          <a:effectLst/>
        </p:spPr>
        <p:txBody>
          <a:bodyPr wrap="none" anchor="ctr"/>
          <a:lstStyle/>
          <a:p>
            <a:endParaRPr lang="en-US"/>
          </a:p>
        </p:txBody>
      </p:sp>
      <p:sp>
        <p:nvSpPr>
          <p:cNvPr id="108546" name="Rectangle 2"/>
          <p:cNvSpPr>
            <a:spLocks noGrp="1" noChangeArrowheads="1"/>
          </p:cNvSpPr>
          <p:nvPr>
            <p:ph type="title"/>
          </p:nvPr>
        </p:nvSpPr>
        <p:spPr/>
        <p:txBody>
          <a:bodyPr/>
          <a:lstStyle/>
          <a:p>
            <a:r>
              <a:rPr lang="en-US"/>
              <a:t>Discussion</a:t>
            </a:r>
          </a:p>
        </p:txBody>
      </p:sp>
      <p:sp>
        <p:nvSpPr>
          <p:cNvPr id="108547" name="Rectangle 3"/>
          <p:cNvSpPr>
            <a:spLocks noGrp="1" noChangeArrowheads="1"/>
          </p:cNvSpPr>
          <p:nvPr>
            <p:ph type="body" idx="1"/>
          </p:nvPr>
        </p:nvSpPr>
        <p:spPr/>
        <p:txBody>
          <a:bodyPr/>
          <a:lstStyle/>
          <a:p>
            <a:pPr marL="533400" indent="-533400">
              <a:buFontTx/>
              <a:buNone/>
            </a:pPr>
            <a:r>
              <a:rPr lang="en-US"/>
              <a:t>To help combat terrorism, General Myers asks you to do which of these?</a:t>
            </a:r>
          </a:p>
          <a:p>
            <a:pPr marL="533400" indent="-533400">
              <a:buClr>
                <a:schemeClr val="tx1"/>
              </a:buClr>
              <a:buFontTx/>
              <a:buAutoNum type="alphaLcParenR"/>
            </a:pPr>
            <a:r>
              <a:rPr lang="en-US"/>
              <a:t>Be alert to the threat of terrorism, be aware of your surroundings, report suspicious behavior </a:t>
            </a:r>
          </a:p>
          <a:p>
            <a:pPr marL="533400" indent="-533400">
              <a:buClr>
                <a:schemeClr val="tx1"/>
              </a:buClr>
              <a:buFontTx/>
              <a:buAutoNum type="alphaLcParenR"/>
            </a:pPr>
            <a:r>
              <a:rPr lang="en-US"/>
              <a:t>Be a team player, plan ahead, and keep a low profile</a:t>
            </a:r>
          </a:p>
          <a:p>
            <a:pPr marL="533400" indent="-533400">
              <a:buClr>
                <a:schemeClr val="tx1"/>
              </a:buClr>
              <a:buFontTx/>
              <a:buAutoNum type="alphaLcParenR"/>
            </a:pPr>
            <a:r>
              <a:rPr lang="en-US"/>
              <a:t>Actively represent DOD</a:t>
            </a:r>
          </a:p>
        </p:txBody>
      </p:sp>
      <p:sp>
        <p:nvSpPr>
          <p:cNvPr id="108549" name="Text Box 5"/>
          <p:cNvSpPr txBox="1">
            <a:spLocks noChangeArrowheads="1"/>
          </p:cNvSpPr>
          <p:nvPr/>
        </p:nvSpPr>
        <p:spPr bwMode="auto">
          <a:xfrm>
            <a:off x="7927975" y="0"/>
            <a:ext cx="1216025"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Introduction</a:t>
            </a:r>
          </a:p>
        </p:txBody>
      </p:sp>
      <p:grpSp>
        <p:nvGrpSpPr>
          <p:cNvPr id="108553" name="Group 9"/>
          <p:cNvGrpSpPr>
            <a:grpSpLocks/>
          </p:cNvGrpSpPr>
          <p:nvPr/>
        </p:nvGrpSpPr>
        <p:grpSpPr bwMode="auto">
          <a:xfrm>
            <a:off x="171450" y="2657475"/>
            <a:ext cx="8782050" cy="1309688"/>
            <a:chOff x="108" y="1674"/>
            <a:chExt cx="5532" cy="612"/>
          </a:xfrm>
        </p:grpSpPr>
        <p:sp>
          <p:nvSpPr>
            <p:cNvPr id="108548" name="Rectangle 4"/>
            <p:cNvSpPr>
              <a:spLocks noChangeArrowheads="1"/>
            </p:cNvSpPr>
            <p:nvPr/>
          </p:nvSpPr>
          <p:spPr bwMode="auto">
            <a:xfrm>
              <a:off x="336" y="1674"/>
              <a:ext cx="5088" cy="612"/>
            </a:xfrm>
            <a:prstGeom prst="rect">
              <a:avLst/>
            </a:prstGeom>
            <a:noFill/>
            <a:ln w="38100">
              <a:solidFill>
                <a:srgbClr val="990099"/>
              </a:solidFill>
              <a:miter lim="800000"/>
              <a:headEnd/>
              <a:tailEnd/>
            </a:ln>
            <a:effectLst/>
          </p:spPr>
          <p:txBody>
            <a:bodyPr wrap="none" anchor="ctr"/>
            <a:lstStyle/>
            <a:p>
              <a:endParaRPr lang="en-US"/>
            </a:p>
          </p:txBody>
        </p:sp>
        <p:sp>
          <p:nvSpPr>
            <p:cNvPr id="108551" name="AutoShape 7"/>
            <p:cNvSpPr>
              <a:spLocks noChangeArrowheads="1"/>
            </p:cNvSpPr>
            <p:nvPr/>
          </p:nvSpPr>
          <p:spPr bwMode="auto">
            <a:xfrm>
              <a:off x="108" y="1794"/>
              <a:ext cx="204" cy="372"/>
            </a:xfrm>
            <a:prstGeom prst="rightArrow">
              <a:avLst>
                <a:gd name="adj1" fmla="val 53222"/>
                <a:gd name="adj2" fmla="val 65685"/>
              </a:avLst>
            </a:prstGeom>
            <a:solidFill>
              <a:srgbClr val="990099"/>
            </a:solidFill>
            <a:ln w="9525">
              <a:noFill/>
              <a:miter lim="800000"/>
              <a:headEnd/>
              <a:tailEnd/>
            </a:ln>
            <a:effectLst/>
          </p:spPr>
          <p:txBody>
            <a:bodyPr wrap="none" anchor="ctr"/>
            <a:lstStyle/>
            <a:p>
              <a:endParaRPr lang="en-US"/>
            </a:p>
          </p:txBody>
        </p:sp>
        <p:sp>
          <p:nvSpPr>
            <p:cNvPr id="108552" name="AutoShape 8"/>
            <p:cNvSpPr>
              <a:spLocks noChangeArrowheads="1"/>
            </p:cNvSpPr>
            <p:nvPr/>
          </p:nvSpPr>
          <p:spPr bwMode="auto">
            <a:xfrm flipH="1">
              <a:off x="5436" y="1794"/>
              <a:ext cx="204" cy="372"/>
            </a:xfrm>
            <a:prstGeom prst="rightArrow">
              <a:avLst>
                <a:gd name="adj1" fmla="val 53222"/>
                <a:gd name="adj2" fmla="val 65685"/>
              </a:avLst>
            </a:prstGeom>
            <a:solidFill>
              <a:srgbClr val="990099"/>
            </a:solidFill>
            <a:ln w="9525">
              <a:noFill/>
              <a:miter lim="800000"/>
              <a:headEnd/>
              <a:tailEnd/>
            </a:ln>
            <a:effec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8553"/>
                                        </p:tgtEl>
                                        <p:attrNameLst>
                                          <p:attrName>style.visibility</p:attrName>
                                        </p:attrNameLst>
                                      </p:cBhvr>
                                      <p:to>
                                        <p:strVal val="visible"/>
                                      </p:to>
                                    </p:set>
                                    <p:animEffect transition="in" filter="barn(inVertical)">
                                      <p:cBhvr>
                                        <p:cTn id="7" dur="500"/>
                                        <p:tgtEl>
                                          <p:spTgt spid="108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03" name="Rectangle 11"/>
          <p:cNvSpPr>
            <a:spLocks noChangeArrowheads="1"/>
          </p:cNvSpPr>
          <p:nvPr/>
        </p:nvSpPr>
        <p:spPr bwMode="auto">
          <a:xfrm>
            <a:off x="214313" y="1590675"/>
            <a:ext cx="998537" cy="4630738"/>
          </a:xfrm>
          <a:prstGeom prst="rect">
            <a:avLst/>
          </a:prstGeom>
          <a:solidFill>
            <a:schemeClr val="bg1"/>
          </a:solidFill>
          <a:ln w="9525">
            <a:noFill/>
            <a:miter lim="800000"/>
            <a:headEnd/>
            <a:tailEnd/>
          </a:ln>
          <a:effectLst/>
        </p:spPr>
        <p:txBody>
          <a:bodyPr wrap="none" anchor="ctr"/>
          <a:lstStyle/>
          <a:p>
            <a:endParaRPr lang="en-US"/>
          </a:p>
        </p:txBody>
      </p:sp>
      <p:sp>
        <p:nvSpPr>
          <p:cNvPr id="110594" name="Rectangle 2"/>
          <p:cNvSpPr>
            <a:spLocks noGrp="1" noChangeArrowheads="1"/>
          </p:cNvSpPr>
          <p:nvPr>
            <p:ph type="title"/>
          </p:nvPr>
        </p:nvSpPr>
        <p:spPr/>
        <p:txBody>
          <a:bodyPr/>
          <a:lstStyle/>
          <a:p>
            <a:r>
              <a:rPr lang="en-US"/>
              <a:t>Discussion</a:t>
            </a:r>
          </a:p>
        </p:txBody>
      </p:sp>
      <p:sp>
        <p:nvSpPr>
          <p:cNvPr id="110595" name="Rectangle 3"/>
          <p:cNvSpPr>
            <a:spLocks noGrp="1" noChangeArrowheads="1"/>
          </p:cNvSpPr>
          <p:nvPr>
            <p:ph type="body" idx="1"/>
          </p:nvPr>
        </p:nvSpPr>
        <p:spPr>
          <a:xfrm>
            <a:off x="555625" y="1724025"/>
            <a:ext cx="8131175" cy="4291013"/>
          </a:xfrm>
        </p:spPr>
        <p:txBody>
          <a:bodyPr/>
          <a:lstStyle/>
          <a:p>
            <a:pPr marL="533400" indent="-533400">
              <a:buFontTx/>
              <a:buNone/>
            </a:pPr>
            <a:r>
              <a:rPr lang="en-US"/>
              <a:t>Which topic will not be presented in this AT awareness training?</a:t>
            </a:r>
          </a:p>
          <a:p>
            <a:pPr marL="533400" indent="-533400">
              <a:buClr>
                <a:schemeClr val="tx1"/>
              </a:buClr>
              <a:buFontTx/>
              <a:buAutoNum type="alphaLcParenR"/>
            </a:pPr>
            <a:r>
              <a:rPr lang="en-US"/>
              <a:t>Threat briefing</a:t>
            </a:r>
          </a:p>
          <a:p>
            <a:pPr marL="533400" indent="-533400">
              <a:buClr>
                <a:schemeClr val="tx1"/>
              </a:buClr>
              <a:buFontTx/>
              <a:buAutoNum type="alphaLcParenR"/>
            </a:pPr>
            <a:r>
              <a:rPr lang="en-US"/>
              <a:t>CONUS/OCONUS scenarios</a:t>
            </a:r>
          </a:p>
          <a:p>
            <a:pPr marL="533400" indent="-533400">
              <a:buClr>
                <a:schemeClr val="tx1"/>
              </a:buClr>
              <a:buFontTx/>
              <a:buAutoNum type="alphaLcParenR"/>
            </a:pPr>
            <a:r>
              <a:rPr lang="en-US"/>
              <a:t>DoD counterterrorism capabilities</a:t>
            </a:r>
          </a:p>
          <a:p>
            <a:pPr marL="533400" indent="-533400">
              <a:buClr>
                <a:schemeClr val="tx1"/>
              </a:buClr>
              <a:buFontTx/>
              <a:buAutoNum type="alphaLcParenR"/>
            </a:pPr>
            <a:r>
              <a:rPr lang="en-US"/>
              <a:t>Historical overview of recent terrorist incidents</a:t>
            </a:r>
          </a:p>
        </p:txBody>
      </p:sp>
      <p:sp>
        <p:nvSpPr>
          <p:cNvPr id="110597" name="Text Box 5"/>
          <p:cNvSpPr txBox="1">
            <a:spLocks noChangeArrowheads="1"/>
          </p:cNvSpPr>
          <p:nvPr/>
        </p:nvSpPr>
        <p:spPr bwMode="auto">
          <a:xfrm>
            <a:off x="7927975" y="0"/>
            <a:ext cx="1216025"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Introduction</a:t>
            </a:r>
          </a:p>
        </p:txBody>
      </p:sp>
      <p:grpSp>
        <p:nvGrpSpPr>
          <p:cNvPr id="110602" name="Group 10"/>
          <p:cNvGrpSpPr>
            <a:grpSpLocks/>
          </p:cNvGrpSpPr>
          <p:nvPr/>
        </p:nvGrpSpPr>
        <p:grpSpPr bwMode="auto">
          <a:xfrm>
            <a:off x="171450" y="3752850"/>
            <a:ext cx="8782050" cy="590550"/>
            <a:chOff x="108" y="2634"/>
            <a:chExt cx="5532" cy="372"/>
          </a:xfrm>
        </p:grpSpPr>
        <p:sp>
          <p:nvSpPr>
            <p:cNvPr id="110596" name="Rectangle 4"/>
            <p:cNvSpPr>
              <a:spLocks noChangeArrowheads="1"/>
            </p:cNvSpPr>
            <p:nvPr/>
          </p:nvSpPr>
          <p:spPr bwMode="auto">
            <a:xfrm>
              <a:off x="328" y="2640"/>
              <a:ext cx="5092" cy="360"/>
            </a:xfrm>
            <a:prstGeom prst="rect">
              <a:avLst/>
            </a:prstGeom>
            <a:noFill/>
            <a:ln w="38100">
              <a:solidFill>
                <a:srgbClr val="990099"/>
              </a:solidFill>
              <a:miter lim="800000"/>
              <a:headEnd/>
              <a:tailEnd/>
            </a:ln>
            <a:effectLst/>
          </p:spPr>
          <p:txBody>
            <a:bodyPr wrap="none" anchor="ctr"/>
            <a:lstStyle/>
            <a:p>
              <a:endParaRPr lang="en-US"/>
            </a:p>
          </p:txBody>
        </p:sp>
        <p:sp>
          <p:nvSpPr>
            <p:cNvPr id="110600" name="AutoShape 8"/>
            <p:cNvSpPr>
              <a:spLocks noChangeArrowheads="1"/>
            </p:cNvSpPr>
            <p:nvPr/>
          </p:nvSpPr>
          <p:spPr bwMode="auto">
            <a:xfrm>
              <a:off x="108" y="2634"/>
              <a:ext cx="204" cy="372"/>
            </a:xfrm>
            <a:prstGeom prst="rightArrow">
              <a:avLst>
                <a:gd name="adj1" fmla="val 53222"/>
                <a:gd name="adj2" fmla="val 65685"/>
              </a:avLst>
            </a:prstGeom>
            <a:solidFill>
              <a:srgbClr val="990099"/>
            </a:solidFill>
            <a:ln w="9525">
              <a:noFill/>
              <a:miter lim="800000"/>
              <a:headEnd/>
              <a:tailEnd/>
            </a:ln>
            <a:effectLst/>
          </p:spPr>
          <p:txBody>
            <a:bodyPr wrap="none" anchor="ctr"/>
            <a:lstStyle/>
            <a:p>
              <a:endParaRPr lang="en-US"/>
            </a:p>
          </p:txBody>
        </p:sp>
        <p:sp>
          <p:nvSpPr>
            <p:cNvPr id="110601" name="AutoShape 9"/>
            <p:cNvSpPr>
              <a:spLocks noChangeArrowheads="1"/>
            </p:cNvSpPr>
            <p:nvPr/>
          </p:nvSpPr>
          <p:spPr bwMode="auto">
            <a:xfrm flipH="1">
              <a:off x="5436" y="2634"/>
              <a:ext cx="204" cy="372"/>
            </a:xfrm>
            <a:prstGeom prst="rightArrow">
              <a:avLst>
                <a:gd name="adj1" fmla="val 53222"/>
                <a:gd name="adj2" fmla="val 65685"/>
              </a:avLst>
            </a:prstGeom>
            <a:solidFill>
              <a:srgbClr val="990099"/>
            </a:solidFill>
            <a:ln w="9525">
              <a:noFill/>
              <a:miter lim="800000"/>
              <a:headEnd/>
              <a:tailEnd/>
            </a:ln>
            <a:effec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0602"/>
                                        </p:tgtEl>
                                        <p:attrNameLst>
                                          <p:attrName>style.visibility</p:attrName>
                                        </p:attrNameLst>
                                      </p:cBhvr>
                                      <p:to>
                                        <p:strVal val="visible"/>
                                      </p:to>
                                    </p:set>
                                    <p:animEffect transition="in" filter="barn(inVertical)">
                                      <p:cBhvr>
                                        <p:cTn id="7" dur="500"/>
                                        <p:tgtEl>
                                          <p:spTgt spid="110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9" name="Rectangle 9"/>
          <p:cNvSpPr>
            <a:spLocks noChangeArrowheads="1"/>
          </p:cNvSpPr>
          <p:nvPr/>
        </p:nvSpPr>
        <p:spPr bwMode="auto">
          <a:xfrm>
            <a:off x="214313" y="1590675"/>
            <a:ext cx="998537" cy="4630738"/>
          </a:xfrm>
          <a:prstGeom prst="rect">
            <a:avLst/>
          </a:prstGeom>
          <a:solidFill>
            <a:schemeClr val="bg1"/>
          </a:solidFill>
          <a:ln w="9525">
            <a:noFill/>
            <a:miter lim="800000"/>
            <a:headEnd/>
            <a:tailEnd/>
          </a:ln>
          <a:effectLst/>
        </p:spPr>
        <p:txBody>
          <a:bodyPr wrap="none" anchor="ctr"/>
          <a:lstStyle/>
          <a:p>
            <a:endParaRPr lang="en-US"/>
          </a:p>
        </p:txBody>
      </p:sp>
      <p:sp>
        <p:nvSpPr>
          <p:cNvPr id="112642" name="Rectangle 2"/>
          <p:cNvSpPr>
            <a:spLocks noGrp="1" noChangeArrowheads="1"/>
          </p:cNvSpPr>
          <p:nvPr>
            <p:ph type="title"/>
          </p:nvPr>
        </p:nvSpPr>
        <p:spPr/>
        <p:txBody>
          <a:bodyPr/>
          <a:lstStyle/>
          <a:p>
            <a:r>
              <a:rPr lang="en-US"/>
              <a:t>Discussion</a:t>
            </a:r>
          </a:p>
        </p:txBody>
      </p:sp>
      <p:sp>
        <p:nvSpPr>
          <p:cNvPr id="112643" name="Rectangle 3"/>
          <p:cNvSpPr>
            <a:spLocks noGrp="1" noChangeArrowheads="1"/>
          </p:cNvSpPr>
          <p:nvPr>
            <p:ph type="body" idx="1"/>
          </p:nvPr>
        </p:nvSpPr>
        <p:spPr>
          <a:xfrm>
            <a:off x="606425" y="1724025"/>
            <a:ext cx="8029575" cy="3632200"/>
          </a:xfrm>
        </p:spPr>
        <p:txBody>
          <a:bodyPr/>
          <a:lstStyle/>
          <a:p>
            <a:pPr marL="533400" indent="-533400">
              <a:buFontTx/>
              <a:buNone/>
            </a:pPr>
            <a:r>
              <a:rPr lang="en-US"/>
              <a:t>Which is </a:t>
            </a:r>
            <a:r>
              <a:rPr lang="en-US" i="1">
                <a:solidFill>
                  <a:srgbClr val="FF0000"/>
                </a:solidFill>
              </a:rPr>
              <a:t>not</a:t>
            </a:r>
            <a:r>
              <a:rPr lang="en-US"/>
              <a:t> one of the eight factors you should consider when evaluating the threat in your environment?</a:t>
            </a:r>
          </a:p>
          <a:p>
            <a:pPr marL="533400" indent="-533400">
              <a:buClr>
                <a:schemeClr val="tx1"/>
              </a:buClr>
              <a:buFontTx/>
              <a:buAutoNum type="alphaLcParenR"/>
            </a:pPr>
            <a:r>
              <a:rPr lang="en-US"/>
              <a:t>Level of sophistication</a:t>
            </a:r>
          </a:p>
          <a:p>
            <a:pPr marL="533400" indent="-533400">
              <a:buClr>
                <a:schemeClr val="tx1"/>
              </a:buClr>
              <a:buFontTx/>
              <a:buAutoNum type="alphaLcParenR"/>
            </a:pPr>
            <a:r>
              <a:rPr lang="en-US"/>
              <a:t>Victim nationalities</a:t>
            </a:r>
          </a:p>
          <a:p>
            <a:pPr marL="533400" indent="-533400">
              <a:buClr>
                <a:schemeClr val="tx1"/>
              </a:buClr>
              <a:buFontTx/>
              <a:buAutoNum type="alphaLcParenR"/>
            </a:pPr>
            <a:r>
              <a:rPr lang="en-US"/>
              <a:t>Method of operation</a:t>
            </a:r>
          </a:p>
          <a:p>
            <a:pPr marL="533400" indent="-533400">
              <a:buClr>
                <a:schemeClr val="tx1"/>
              </a:buClr>
              <a:buFontTx/>
              <a:buAutoNum type="alphaLcParenR"/>
            </a:pPr>
            <a:r>
              <a:rPr lang="en-US"/>
              <a:t>International notoriety</a:t>
            </a:r>
          </a:p>
        </p:txBody>
      </p:sp>
      <p:sp>
        <p:nvSpPr>
          <p:cNvPr id="112645" name="Text Box 5"/>
          <p:cNvSpPr txBox="1">
            <a:spLocks noChangeArrowheads="1"/>
          </p:cNvSpPr>
          <p:nvPr/>
        </p:nvSpPr>
        <p:spPr bwMode="auto">
          <a:xfrm>
            <a:off x="7927975" y="0"/>
            <a:ext cx="1216025"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Introduction</a:t>
            </a:r>
          </a:p>
        </p:txBody>
      </p:sp>
      <p:grpSp>
        <p:nvGrpSpPr>
          <p:cNvPr id="112648" name="Group 8"/>
          <p:cNvGrpSpPr>
            <a:grpSpLocks/>
          </p:cNvGrpSpPr>
          <p:nvPr/>
        </p:nvGrpSpPr>
        <p:grpSpPr bwMode="auto">
          <a:xfrm>
            <a:off x="171450" y="4705350"/>
            <a:ext cx="8782050" cy="590550"/>
            <a:chOff x="108" y="2964"/>
            <a:chExt cx="5532" cy="372"/>
          </a:xfrm>
        </p:grpSpPr>
        <p:sp>
          <p:nvSpPr>
            <p:cNvPr id="112644" name="Rectangle 4"/>
            <p:cNvSpPr>
              <a:spLocks noChangeArrowheads="1"/>
            </p:cNvSpPr>
            <p:nvPr/>
          </p:nvSpPr>
          <p:spPr bwMode="auto">
            <a:xfrm>
              <a:off x="328" y="2984"/>
              <a:ext cx="5098" cy="344"/>
            </a:xfrm>
            <a:prstGeom prst="rect">
              <a:avLst/>
            </a:prstGeom>
            <a:noFill/>
            <a:ln w="38100">
              <a:solidFill>
                <a:srgbClr val="990099"/>
              </a:solidFill>
              <a:miter lim="800000"/>
              <a:headEnd/>
              <a:tailEnd/>
            </a:ln>
            <a:effectLst/>
          </p:spPr>
          <p:txBody>
            <a:bodyPr wrap="none" anchor="ctr"/>
            <a:lstStyle/>
            <a:p>
              <a:endParaRPr lang="en-US"/>
            </a:p>
          </p:txBody>
        </p:sp>
        <p:sp>
          <p:nvSpPr>
            <p:cNvPr id="112646" name="AutoShape 6"/>
            <p:cNvSpPr>
              <a:spLocks noChangeArrowheads="1"/>
            </p:cNvSpPr>
            <p:nvPr/>
          </p:nvSpPr>
          <p:spPr bwMode="auto">
            <a:xfrm>
              <a:off x="108" y="2964"/>
              <a:ext cx="204" cy="372"/>
            </a:xfrm>
            <a:prstGeom prst="rightArrow">
              <a:avLst>
                <a:gd name="adj1" fmla="val 53222"/>
                <a:gd name="adj2" fmla="val 65685"/>
              </a:avLst>
            </a:prstGeom>
            <a:solidFill>
              <a:srgbClr val="990099"/>
            </a:solidFill>
            <a:ln w="9525">
              <a:noFill/>
              <a:miter lim="800000"/>
              <a:headEnd/>
              <a:tailEnd/>
            </a:ln>
            <a:effectLst/>
          </p:spPr>
          <p:txBody>
            <a:bodyPr wrap="none" anchor="ctr"/>
            <a:lstStyle/>
            <a:p>
              <a:endParaRPr lang="en-US"/>
            </a:p>
          </p:txBody>
        </p:sp>
        <p:sp>
          <p:nvSpPr>
            <p:cNvPr id="112647" name="AutoShape 7"/>
            <p:cNvSpPr>
              <a:spLocks noChangeArrowheads="1"/>
            </p:cNvSpPr>
            <p:nvPr/>
          </p:nvSpPr>
          <p:spPr bwMode="auto">
            <a:xfrm flipH="1">
              <a:off x="5436" y="2964"/>
              <a:ext cx="204" cy="372"/>
            </a:xfrm>
            <a:prstGeom prst="rightArrow">
              <a:avLst>
                <a:gd name="adj1" fmla="val 53222"/>
                <a:gd name="adj2" fmla="val 65685"/>
              </a:avLst>
            </a:prstGeom>
            <a:solidFill>
              <a:srgbClr val="990099"/>
            </a:solidFill>
            <a:ln w="9525">
              <a:noFill/>
              <a:miter lim="800000"/>
              <a:headEnd/>
              <a:tailEnd/>
            </a:ln>
            <a:effec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2648"/>
                                        </p:tgtEl>
                                        <p:attrNameLst>
                                          <p:attrName>style.visibility</p:attrName>
                                        </p:attrNameLst>
                                      </p:cBhvr>
                                      <p:to>
                                        <p:strVal val="visible"/>
                                      </p:to>
                                    </p:set>
                                    <p:animEffect transition="in" filter="barn(inVertical)">
                                      <p:cBhvr>
                                        <p:cTn id="7" dur="500"/>
                                        <p:tgtEl>
                                          <p:spTgt spid="1126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7" name="Rectangle 9"/>
          <p:cNvSpPr>
            <a:spLocks noChangeArrowheads="1"/>
          </p:cNvSpPr>
          <p:nvPr/>
        </p:nvSpPr>
        <p:spPr bwMode="auto">
          <a:xfrm>
            <a:off x="214313" y="1590675"/>
            <a:ext cx="998537" cy="4630738"/>
          </a:xfrm>
          <a:prstGeom prst="rect">
            <a:avLst/>
          </a:prstGeom>
          <a:solidFill>
            <a:schemeClr val="bg1"/>
          </a:solidFill>
          <a:ln w="9525">
            <a:noFill/>
            <a:miter lim="800000"/>
            <a:headEnd/>
            <a:tailEnd/>
          </a:ln>
          <a:effectLst/>
        </p:spPr>
        <p:txBody>
          <a:bodyPr wrap="none" anchor="ctr"/>
          <a:lstStyle/>
          <a:p>
            <a:endParaRPr lang="en-US"/>
          </a:p>
        </p:txBody>
      </p:sp>
      <p:sp>
        <p:nvSpPr>
          <p:cNvPr id="114690" name="Rectangle 2"/>
          <p:cNvSpPr>
            <a:spLocks noGrp="1" noChangeArrowheads="1"/>
          </p:cNvSpPr>
          <p:nvPr>
            <p:ph type="title"/>
          </p:nvPr>
        </p:nvSpPr>
        <p:spPr/>
        <p:txBody>
          <a:bodyPr/>
          <a:lstStyle/>
          <a:p>
            <a:r>
              <a:rPr lang="en-US"/>
              <a:t>Discussion</a:t>
            </a:r>
          </a:p>
        </p:txBody>
      </p:sp>
      <p:sp>
        <p:nvSpPr>
          <p:cNvPr id="114691" name="Rectangle 3"/>
          <p:cNvSpPr>
            <a:spLocks noGrp="1" noChangeArrowheads="1"/>
          </p:cNvSpPr>
          <p:nvPr>
            <p:ph type="body" idx="1"/>
          </p:nvPr>
        </p:nvSpPr>
        <p:spPr>
          <a:xfrm>
            <a:off x="647700" y="1866900"/>
            <a:ext cx="8216900" cy="4319588"/>
          </a:xfrm>
        </p:spPr>
        <p:txBody>
          <a:bodyPr/>
          <a:lstStyle/>
          <a:p>
            <a:pPr marL="457200" indent="-457200">
              <a:buFontTx/>
              <a:buNone/>
            </a:pPr>
            <a:r>
              <a:rPr lang="en-US"/>
              <a:t>Which will do the most to reduce vulnerability?</a:t>
            </a:r>
          </a:p>
          <a:p>
            <a:pPr marL="457200" indent="-457200">
              <a:buClr>
                <a:schemeClr val="tx1"/>
              </a:buClr>
              <a:buFontTx/>
              <a:buAutoNum type="alphaLcParenR"/>
            </a:pPr>
            <a:r>
              <a:rPr lang="en-US"/>
              <a:t>Avoid locations terrorists might target, stay in large groups, be anonymous</a:t>
            </a:r>
          </a:p>
          <a:p>
            <a:pPr marL="457200" indent="-457200">
              <a:buClr>
                <a:schemeClr val="tx1"/>
              </a:buClr>
              <a:buFontTx/>
              <a:buAutoNum type="alphaLcParenR"/>
            </a:pPr>
            <a:r>
              <a:rPr lang="en-US"/>
              <a:t>Be alert, avoid the appearance of importance, blend in with the local population</a:t>
            </a:r>
          </a:p>
          <a:p>
            <a:pPr marL="457200" indent="-457200">
              <a:buClr>
                <a:schemeClr val="tx1"/>
              </a:buClr>
              <a:buFontTx/>
              <a:buAutoNum type="alphaLcParenR"/>
            </a:pPr>
            <a:r>
              <a:rPr lang="en-US"/>
              <a:t>Use a cell phone, avoid locations terrorists might target, and display your identification</a:t>
            </a:r>
          </a:p>
        </p:txBody>
      </p:sp>
      <p:sp>
        <p:nvSpPr>
          <p:cNvPr id="114693" name="Text Box 5"/>
          <p:cNvSpPr txBox="1">
            <a:spLocks noChangeArrowheads="1"/>
          </p:cNvSpPr>
          <p:nvPr/>
        </p:nvSpPr>
        <p:spPr bwMode="auto">
          <a:xfrm>
            <a:off x="7927975" y="0"/>
            <a:ext cx="1216025"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Introduction</a:t>
            </a:r>
          </a:p>
        </p:txBody>
      </p:sp>
      <p:grpSp>
        <p:nvGrpSpPr>
          <p:cNvPr id="114696" name="Group 8"/>
          <p:cNvGrpSpPr>
            <a:grpSpLocks/>
          </p:cNvGrpSpPr>
          <p:nvPr/>
        </p:nvGrpSpPr>
        <p:grpSpPr bwMode="auto">
          <a:xfrm>
            <a:off x="171450" y="3384550"/>
            <a:ext cx="8782050" cy="1360488"/>
            <a:chOff x="108" y="2056"/>
            <a:chExt cx="5532" cy="552"/>
          </a:xfrm>
        </p:grpSpPr>
        <p:sp>
          <p:nvSpPr>
            <p:cNvPr id="114692" name="Rectangle 4"/>
            <p:cNvSpPr>
              <a:spLocks noChangeArrowheads="1"/>
            </p:cNvSpPr>
            <p:nvPr/>
          </p:nvSpPr>
          <p:spPr bwMode="auto">
            <a:xfrm>
              <a:off x="332" y="2056"/>
              <a:ext cx="5090" cy="552"/>
            </a:xfrm>
            <a:prstGeom prst="rect">
              <a:avLst/>
            </a:prstGeom>
            <a:noFill/>
            <a:ln w="38100">
              <a:solidFill>
                <a:srgbClr val="990099"/>
              </a:solidFill>
              <a:miter lim="800000"/>
              <a:headEnd/>
              <a:tailEnd/>
            </a:ln>
            <a:effectLst/>
          </p:spPr>
          <p:txBody>
            <a:bodyPr wrap="none" anchor="ctr"/>
            <a:lstStyle/>
            <a:p>
              <a:endParaRPr lang="en-US"/>
            </a:p>
          </p:txBody>
        </p:sp>
        <p:sp>
          <p:nvSpPr>
            <p:cNvPr id="114694" name="AutoShape 6"/>
            <p:cNvSpPr>
              <a:spLocks noChangeArrowheads="1"/>
            </p:cNvSpPr>
            <p:nvPr/>
          </p:nvSpPr>
          <p:spPr bwMode="auto">
            <a:xfrm>
              <a:off x="108" y="2142"/>
              <a:ext cx="204" cy="372"/>
            </a:xfrm>
            <a:prstGeom prst="rightArrow">
              <a:avLst>
                <a:gd name="adj1" fmla="val 53222"/>
                <a:gd name="adj2" fmla="val 65685"/>
              </a:avLst>
            </a:prstGeom>
            <a:solidFill>
              <a:srgbClr val="990099"/>
            </a:solidFill>
            <a:ln w="9525">
              <a:noFill/>
              <a:miter lim="800000"/>
              <a:headEnd/>
              <a:tailEnd/>
            </a:ln>
            <a:effectLst/>
          </p:spPr>
          <p:txBody>
            <a:bodyPr wrap="none" anchor="ctr"/>
            <a:lstStyle/>
            <a:p>
              <a:endParaRPr lang="en-US"/>
            </a:p>
          </p:txBody>
        </p:sp>
        <p:sp>
          <p:nvSpPr>
            <p:cNvPr id="114695" name="AutoShape 7"/>
            <p:cNvSpPr>
              <a:spLocks noChangeArrowheads="1"/>
            </p:cNvSpPr>
            <p:nvPr/>
          </p:nvSpPr>
          <p:spPr bwMode="auto">
            <a:xfrm flipH="1">
              <a:off x="5436" y="2142"/>
              <a:ext cx="204" cy="372"/>
            </a:xfrm>
            <a:prstGeom prst="rightArrow">
              <a:avLst>
                <a:gd name="adj1" fmla="val 53222"/>
                <a:gd name="adj2" fmla="val 65685"/>
              </a:avLst>
            </a:prstGeom>
            <a:solidFill>
              <a:srgbClr val="990099"/>
            </a:solidFill>
            <a:ln w="9525">
              <a:noFill/>
              <a:miter lim="800000"/>
              <a:headEnd/>
              <a:tailEnd/>
            </a:ln>
            <a:effec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4696"/>
                                        </p:tgtEl>
                                        <p:attrNameLst>
                                          <p:attrName>style.visibility</p:attrName>
                                        </p:attrNameLst>
                                      </p:cBhvr>
                                      <p:to>
                                        <p:strVal val="visible"/>
                                      </p:to>
                                    </p:set>
                                    <p:animEffect transition="in" filter="barn(inVertical)">
                                      <p:cBhvr>
                                        <p:cTn id="7" dur="500"/>
                                        <p:tgtEl>
                                          <p:spTgt spid="1146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1026"/>
          <p:cNvSpPr>
            <a:spLocks noChangeArrowheads="1"/>
          </p:cNvSpPr>
          <p:nvPr/>
        </p:nvSpPr>
        <p:spPr bwMode="auto">
          <a:xfrm>
            <a:off x="214313" y="1590675"/>
            <a:ext cx="998537" cy="4630738"/>
          </a:xfrm>
          <a:prstGeom prst="rect">
            <a:avLst/>
          </a:prstGeom>
          <a:solidFill>
            <a:schemeClr val="bg1"/>
          </a:solidFill>
          <a:ln w="9525">
            <a:noFill/>
            <a:miter lim="800000"/>
            <a:headEnd/>
            <a:tailEnd/>
          </a:ln>
          <a:effectLst/>
        </p:spPr>
        <p:txBody>
          <a:bodyPr wrap="none" anchor="ctr"/>
          <a:lstStyle/>
          <a:p>
            <a:endParaRPr lang="en-US"/>
          </a:p>
        </p:txBody>
      </p:sp>
      <p:sp>
        <p:nvSpPr>
          <p:cNvPr id="419843" name="Rectangle 1027"/>
          <p:cNvSpPr>
            <a:spLocks noGrp="1" noChangeArrowheads="1"/>
          </p:cNvSpPr>
          <p:nvPr>
            <p:ph type="title"/>
          </p:nvPr>
        </p:nvSpPr>
        <p:spPr/>
        <p:txBody>
          <a:bodyPr/>
          <a:lstStyle/>
          <a:p>
            <a:r>
              <a:rPr lang="en-US"/>
              <a:t>Discussion</a:t>
            </a:r>
          </a:p>
        </p:txBody>
      </p:sp>
      <p:sp>
        <p:nvSpPr>
          <p:cNvPr id="419844" name="Rectangle 1028"/>
          <p:cNvSpPr>
            <a:spLocks noGrp="1" noChangeArrowheads="1"/>
          </p:cNvSpPr>
          <p:nvPr>
            <p:ph type="body" idx="1"/>
          </p:nvPr>
        </p:nvSpPr>
        <p:spPr>
          <a:xfrm>
            <a:off x="685800" y="1657350"/>
            <a:ext cx="7772400" cy="4440238"/>
          </a:xfrm>
        </p:spPr>
        <p:txBody>
          <a:bodyPr/>
          <a:lstStyle/>
          <a:p>
            <a:pPr marL="533400" indent="-533400">
              <a:buFontTx/>
              <a:buNone/>
            </a:pPr>
            <a:r>
              <a:rPr lang="en-US"/>
              <a:t>What measures can you expect to encounter at FPCON Alpha?</a:t>
            </a:r>
          </a:p>
          <a:p>
            <a:pPr marL="533400" indent="-533400">
              <a:buClr>
                <a:schemeClr val="tx1"/>
              </a:buClr>
              <a:buFontTx/>
              <a:buAutoNum type="alphaLcParenR"/>
            </a:pPr>
            <a:r>
              <a:rPr lang="en-US">
                <a:cs typeface="Arial" charset="0"/>
              </a:rPr>
              <a:t>Inspection of vehicles and deliveries, ID checks, and more guards </a:t>
            </a:r>
          </a:p>
          <a:p>
            <a:pPr marL="533400" indent="-533400">
              <a:buClr>
                <a:schemeClr val="tx1"/>
              </a:buClr>
              <a:buFontTx/>
              <a:buAutoNum type="alphaLcParenR"/>
            </a:pPr>
            <a:r>
              <a:rPr lang="en-US">
                <a:cs typeface="Arial" charset="0"/>
              </a:rPr>
              <a:t>Random vehicle checks and increased crime prevention efforts </a:t>
            </a:r>
          </a:p>
          <a:p>
            <a:pPr marL="533400" indent="-533400">
              <a:buClr>
                <a:schemeClr val="tx1"/>
              </a:buClr>
              <a:buFontTx/>
              <a:buAutoNum type="alphaLcParenR"/>
            </a:pPr>
            <a:r>
              <a:rPr lang="en-US">
                <a:cs typeface="Arial" charset="0"/>
              </a:rPr>
              <a:t>Rigorous inspection of vehicles and facilities, participation in special guard duties</a:t>
            </a:r>
            <a:endParaRPr lang="en-US"/>
          </a:p>
        </p:txBody>
      </p:sp>
      <p:sp>
        <p:nvSpPr>
          <p:cNvPr id="419845" name="Text Box 1029"/>
          <p:cNvSpPr txBox="1">
            <a:spLocks noChangeArrowheads="1"/>
          </p:cNvSpPr>
          <p:nvPr/>
        </p:nvSpPr>
        <p:spPr bwMode="auto">
          <a:xfrm>
            <a:off x="7927975" y="0"/>
            <a:ext cx="1216025"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Introduction</a:t>
            </a:r>
          </a:p>
        </p:txBody>
      </p:sp>
      <p:grpSp>
        <p:nvGrpSpPr>
          <p:cNvPr id="419846" name="Group 1030"/>
          <p:cNvGrpSpPr>
            <a:grpSpLocks/>
          </p:cNvGrpSpPr>
          <p:nvPr/>
        </p:nvGrpSpPr>
        <p:grpSpPr bwMode="auto">
          <a:xfrm>
            <a:off x="171450" y="3560763"/>
            <a:ext cx="8782050" cy="958850"/>
            <a:chOff x="108" y="2243"/>
            <a:chExt cx="5532" cy="604"/>
          </a:xfrm>
        </p:grpSpPr>
        <p:sp>
          <p:nvSpPr>
            <p:cNvPr id="419847" name="Rectangle 1031"/>
            <p:cNvSpPr>
              <a:spLocks noChangeArrowheads="1"/>
            </p:cNvSpPr>
            <p:nvPr/>
          </p:nvSpPr>
          <p:spPr bwMode="auto">
            <a:xfrm>
              <a:off x="332" y="2243"/>
              <a:ext cx="5086" cy="604"/>
            </a:xfrm>
            <a:prstGeom prst="rect">
              <a:avLst/>
            </a:prstGeom>
            <a:noFill/>
            <a:ln w="38100">
              <a:solidFill>
                <a:srgbClr val="990099"/>
              </a:solidFill>
              <a:miter lim="800000"/>
              <a:headEnd/>
              <a:tailEnd/>
            </a:ln>
            <a:effectLst/>
          </p:spPr>
          <p:txBody>
            <a:bodyPr wrap="none" anchor="ctr"/>
            <a:lstStyle/>
            <a:p>
              <a:endParaRPr lang="en-US"/>
            </a:p>
          </p:txBody>
        </p:sp>
        <p:sp>
          <p:nvSpPr>
            <p:cNvPr id="419848" name="AutoShape 1032"/>
            <p:cNvSpPr>
              <a:spLocks noChangeArrowheads="1"/>
            </p:cNvSpPr>
            <p:nvPr/>
          </p:nvSpPr>
          <p:spPr bwMode="auto">
            <a:xfrm>
              <a:off x="108" y="2359"/>
              <a:ext cx="204" cy="372"/>
            </a:xfrm>
            <a:prstGeom prst="rightArrow">
              <a:avLst>
                <a:gd name="adj1" fmla="val 53222"/>
                <a:gd name="adj2" fmla="val 65685"/>
              </a:avLst>
            </a:prstGeom>
            <a:solidFill>
              <a:srgbClr val="990099"/>
            </a:solidFill>
            <a:ln w="9525">
              <a:noFill/>
              <a:miter lim="800000"/>
              <a:headEnd/>
              <a:tailEnd/>
            </a:ln>
            <a:effectLst/>
          </p:spPr>
          <p:txBody>
            <a:bodyPr wrap="none" anchor="ctr"/>
            <a:lstStyle/>
            <a:p>
              <a:endParaRPr lang="en-US"/>
            </a:p>
          </p:txBody>
        </p:sp>
        <p:sp>
          <p:nvSpPr>
            <p:cNvPr id="419849" name="AutoShape 1033"/>
            <p:cNvSpPr>
              <a:spLocks noChangeArrowheads="1"/>
            </p:cNvSpPr>
            <p:nvPr/>
          </p:nvSpPr>
          <p:spPr bwMode="auto">
            <a:xfrm flipH="1">
              <a:off x="5436" y="2359"/>
              <a:ext cx="204" cy="372"/>
            </a:xfrm>
            <a:prstGeom prst="rightArrow">
              <a:avLst>
                <a:gd name="adj1" fmla="val 53222"/>
                <a:gd name="adj2" fmla="val 65685"/>
              </a:avLst>
            </a:prstGeom>
            <a:solidFill>
              <a:srgbClr val="990099"/>
            </a:solidFill>
            <a:ln w="9525">
              <a:noFill/>
              <a:miter lim="800000"/>
              <a:headEnd/>
              <a:tailEnd/>
            </a:ln>
            <a:effec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19846"/>
                                        </p:tgtEl>
                                        <p:attrNameLst>
                                          <p:attrName>style.visibility</p:attrName>
                                        </p:attrNameLst>
                                      </p:cBhvr>
                                      <p:to>
                                        <p:strVal val="visible"/>
                                      </p:to>
                                    </p:set>
                                    <p:animEffect transition="in" filter="barn(inVertical)">
                                      <p:cBhvr>
                                        <p:cTn id="7" dur="500"/>
                                        <p:tgtEl>
                                          <p:spTgt spid="419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1026"/>
          <p:cNvSpPr>
            <a:spLocks noChangeArrowheads="1"/>
          </p:cNvSpPr>
          <p:nvPr/>
        </p:nvSpPr>
        <p:spPr bwMode="auto">
          <a:xfrm>
            <a:off x="214313" y="1590675"/>
            <a:ext cx="998537" cy="4630738"/>
          </a:xfrm>
          <a:prstGeom prst="rect">
            <a:avLst/>
          </a:prstGeom>
          <a:solidFill>
            <a:schemeClr val="bg1"/>
          </a:solidFill>
          <a:ln w="9525">
            <a:noFill/>
            <a:miter lim="800000"/>
            <a:headEnd/>
            <a:tailEnd/>
          </a:ln>
          <a:effectLst/>
        </p:spPr>
        <p:txBody>
          <a:bodyPr wrap="none" anchor="ctr"/>
          <a:lstStyle/>
          <a:p>
            <a:endParaRPr lang="en-US"/>
          </a:p>
        </p:txBody>
      </p:sp>
      <p:sp>
        <p:nvSpPr>
          <p:cNvPr id="421891" name="Rectangle 1027"/>
          <p:cNvSpPr>
            <a:spLocks noGrp="1" noChangeArrowheads="1"/>
          </p:cNvSpPr>
          <p:nvPr>
            <p:ph type="title"/>
          </p:nvPr>
        </p:nvSpPr>
        <p:spPr/>
        <p:txBody>
          <a:bodyPr/>
          <a:lstStyle/>
          <a:p>
            <a:r>
              <a:rPr lang="en-US"/>
              <a:t>Discussion</a:t>
            </a:r>
          </a:p>
        </p:txBody>
      </p:sp>
      <p:sp>
        <p:nvSpPr>
          <p:cNvPr id="421892" name="Rectangle 1028"/>
          <p:cNvSpPr>
            <a:spLocks noGrp="1" noChangeArrowheads="1"/>
          </p:cNvSpPr>
          <p:nvPr>
            <p:ph type="body" idx="1"/>
          </p:nvPr>
        </p:nvSpPr>
        <p:spPr/>
        <p:txBody>
          <a:bodyPr/>
          <a:lstStyle/>
          <a:p>
            <a:pPr marL="0" indent="0">
              <a:buFontTx/>
              <a:buNone/>
            </a:pPr>
            <a:r>
              <a:rPr lang="en-US"/>
              <a:t>Which FPCON is used when </a:t>
            </a:r>
            <a:r>
              <a:rPr lang="en-US">
                <a:cs typeface="Arial" charset="0"/>
              </a:rPr>
              <a:t>a terrorist incident occurs or intelligence indicates that terrorist </a:t>
            </a:r>
            <a:r>
              <a:rPr lang="en-US" i="1">
                <a:solidFill>
                  <a:srgbClr val="FF0000"/>
                </a:solidFill>
                <a:cs typeface="Arial" charset="0"/>
              </a:rPr>
              <a:t>action or targeting</a:t>
            </a:r>
            <a:r>
              <a:rPr lang="en-US">
                <a:cs typeface="Arial" charset="0"/>
              </a:rPr>
              <a:t> against personnel and facilities is imminent?</a:t>
            </a:r>
          </a:p>
          <a:p>
            <a:pPr marL="0" indent="0">
              <a:buFontTx/>
              <a:buNone/>
            </a:pPr>
            <a:r>
              <a:rPr lang="en-US">
                <a:cs typeface="Arial" charset="0"/>
              </a:rPr>
              <a:t>a) Alpha</a:t>
            </a:r>
          </a:p>
          <a:p>
            <a:pPr marL="0" indent="0">
              <a:buFontTx/>
              <a:buNone/>
            </a:pPr>
            <a:r>
              <a:rPr lang="en-US">
                <a:cs typeface="Arial" charset="0"/>
              </a:rPr>
              <a:t>b) Bravo</a:t>
            </a:r>
          </a:p>
          <a:p>
            <a:pPr marL="0" indent="0">
              <a:buFontTx/>
              <a:buNone/>
            </a:pPr>
            <a:r>
              <a:rPr lang="en-US"/>
              <a:t>c) Charlie</a:t>
            </a:r>
          </a:p>
          <a:p>
            <a:pPr marL="0" indent="0">
              <a:buFontTx/>
              <a:buNone/>
            </a:pPr>
            <a:r>
              <a:rPr lang="en-US"/>
              <a:t>d) Delta </a:t>
            </a:r>
          </a:p>
        </p:txBody>
      </p:sp>
      <p:sp>
        <p:nvSpPr>
          <p:cNvPr id="421893" name="Text Box 1029"/>
          <p:cNvSpPr txBox="1">
            <a:spLocks noChangeArrowheads="1"/>
          </p:cNvSpPr>
          <p:nvPr/>
        </p:nvSpPr>
        <p:spPr bwMode="auto">
          <a:xfrm>
            <a:off x="7927975" y="0"/>
            <a:ext cx="1216025"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Introduction</a:t>
            </a:r>
          </a:p>
        </p:txBody>
      </p:sp>
      <p:grpSp>
        <p:nvGrpSpPr>
          <p:cNvPr id="421894" name="Group 1030"/>
          <p:cNvGrpSpPr>
            <a:grpSpLocks/>
          </p:cNvGrpSpPr>
          <p:nvPr/>
        </p:nvGrpSpPr>
        <p:grpSpPr bwMode="auto">
          <a:xfrm>
            <a:off x="171450" y="4581525"/>
            <a:ext cx="8782050" cy="590550"/>
            <a:chOff x="108" y="2886"/>
            <a:chExt cx="5532" cy="372"/>
          </a:xfrm>
        </p:grpSpPr>
        <p:sp>
          <p:nvSpPr>
            <p:cNvPr id="421895" name="Rectangle 1031"/>
            <p:cNvSpPr>
              <a:spLocks noChangeArrowheads="1"/>
            </p:cNvSpPr>
            <p:nvPr/>
          </p:nvSpPr>
          <p:spPr bwMode="auto">
            <a:xfrm>
              <a:off x="332" y="2898"/>
              <a:ext cx="5092" cy="344"/>
            </a:xfrm>
            <a:prstGeom prst="rect">
              <a:avLst/>
            </a:prstGeom>
            <a:noFill/>
            <a:ln w="38100">
              <a:solidFill>
                <a:srgbClr val="990099"/>
              </a:solidFill>
              <a:miter lim="800000"/>
              <a:headEnd/>
              <a:tailEnd/>
            </a:ln>
            <a:effectLst/>
          </p:spPr>
          <p:txBody>
            <a:bodyPr wrap="none" anchor="ctr"/>
            <a:lstStyle/>
            <a:p>
              <a:endParaRPr lang="en-US"/>
            </a:p>
          </p:txBody>
        </p:sp>
        <p:sp>
          <p:nvSpPr>
            <p:cNvPr id="421896" name="AutoShape 1032"/>
            <p:cNvSpPr>
              <a:spLocks noChangeArrowheads="1"/>
            </p:cNvSpPr>
            <p:nvPr/>
          </p:nvSpPr>
          <p:spPr bwMode="auto">
            <a:xfrm>
              <a:off x="108" y="2886"/>
              <a:ext cx="204" cy="372"/>
            </a:xfrm>
            <a:prstGeom prst="rightArrow">
              <a:avLst>
                <a:gd name="adj1" fmla="val 53222"/>
                <a:gd name="adj2" fmla="val 65685"/>
              </a:avLst>
            </a:prstGeom>
            <a:solidFill>
              <a:srgbClr val="990099"/>
            </a:solidFill>
            <a:ln w="9525">
              <a:noFill/>
              <a:miter lim="800000"/>
              <a:headEnd/>
              <a:tailEnd/>
            </a:ln>
            <a:effectLst/>
          </p:spPr>
          <p:txBody>
            <a:bodyPr wrap="none" anchor="ctr"/>
            <a:lstStyle/>
            <a:p>
              <a:endParaRPr lang="en-US"/>
            </a:p>
          </p:txBody>
        </p:sp>
        <p:sp>
          <p:nvSpPr>
            <p:cNvPr id="421897" name="AutoShape 1033"/>
            <p:cNvSpPr>
              <a:spLocks noChangeArrowheads="1"/>
            </p:cNvSpPr>
            <p:nvPr/>
          </p:nvSpPr>
          <p:spPr bwMode="auto">
            <a:xfrm flipH="1">
              <a:off x="5436" y="2886"/>
              <a:ext cx="204" cy="372"/>
            </a:xfrm>
            <a:prstGeom prst="rightArrow">
              <a:avLst>
                <a:gd name="adj1" fmla="val 53222"/>
                <a:gd name="adj2" fmla="val 65685"/>
              </a:avLst>
            </a:prstGeom>
            <a:solidFill>
              <a:srgbClr val="990099"/>
            </a:solidFill>
            <a:ln w="9525">
              <a:noFill/>
              <a:miter lim="800000"/>
              <a:headEnd/>
              <a:tailEnd/>
            </a:ln>
            <a:effec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21894"/>
                                        </p:tgtEl>
                                        <p:attrNameLst>
                                          <p:attrName>style.visibility</p:attrName>
                                        </p:attrNameLst>
                                      </p:cBhvr>
                                      <p:to>
                                        <p:strVal val="visible"/>
                                      </p:to>
                                    </p:set>
                                    <p:animEffect transition="in" filter="barn(inVertical)">
                                      <p:cBhvr>
                                        <p:cTn id="7" dur="500"/>
                                        <p:tgtEl>
                                          <p:spTgt spid="421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1026"/>
          <p:cNvSpPr>
            <a:spLocks noChangeArrowheads="1"/>
          </p:cNvSpPr>
          <p:nvPr/>
        </p:nvSpPr>
        <p:spPr bwMode="auto">
          <a:xfrm>
            <a:off x="214313" y="1590675"/>
            <a:ext cx="998537" cy="4630738"/>
          </a:xfrm>
          <a:prstGeom prst="rect">
            <a:avLst/>
          </a:prstGeom>
          <a:solidFill>
            <a:schemeClr val="bg1"/>
          </a:solidFill>
          <a:ln w="9525">
            <a:noFill/>
            <a:miter lim="800000"/>
            <a:headEnd/>
            <a:tailEnd/>
          </a:ln>
          <a:effectLst/>
        </p:spPr>
        <p:txBody>
          <a:bodyPr wrap="none" anchor="ctr"/>
          <a:lstStyle/>
          <a:p>
            <a:endParaRPr lang="en-US"/>
          </a:p>
        </p:txBody>
      </p:sp>
      <p:sp>
        <p:nvSpPr>
          <p:cNvPr id="423939" name="Rectangle 1027"/>
          <p:cNvSpPr>
            <a:spLocks noGrp="1" noChangeArrowheads="1"/>
          </p:cNvSpPr>
          <p:nvPr>
            <p:ph type="title"/>
          </p:nvPr>
        </p:nvSpPr>
        <p:spPr/>
        <p:txBody>
          <a:bodyPr/>
          <a:lstStyle/>
          <a:p>
            <a:r>
              <a:rPr lang="en-US"/>
              <a:t>Discussion</a:t>
            </a:r>
          </a:p>
        </p:txBody>
      </p:sp>
      <p:sp>
        <p:nvSpPr>
          <p:cNvPr id="423940" name="Rectangle 1028"/>
          <p:cNvSpPr>
            <a:spLocks noGrp="1" noChangeArrowheads="1"/>
          </p:cNvSpPr>
          <p:nvPr>
            <p:ph type="body" idx="1"/>
          </p:nvPr>
        </p:nvSpPr>
        <p:spPr>
          <a:xfrm>
            <a:off x="581025" y="1838325"/>
            <a:ext cx="8029575" cy="4076700"/>
          </a:xfrm>
        </p:spPr>
        <p:txBody>
          <a:bodyPr/>
          <a:lstStyle/>
          <a:p>
            <a:pPr marL="0" indent="0">
              <a:buFontTx/>
              <a:buNone/>
            </a:pPr>
            <a:r>
              <a:rPr lang="en-US"/>
              <a:t>Which FPCON is used </a:t>
            </a:r>
            <a:r>
              <a:rPr lang="en-US">
                <a:cs typeface="Arial" charset="0"/>
              </a:rPr>
              <a:t>where a terrorist attack has occurred or when intelligence has been received that terrorist action against a </a:t>
            </a:r>
            <a:r>
              <a:rPr lang="en-US" i="1">
                <a:solidFill>
                  <a:srgbClr val="FF0000"/>
                </a:solidFill>
                <a:cs typeface="Arial" charset="0"/>
              </a:rPr>
              <a:t>specific location</a:t>
            </a:r>
            <a:r>
              <a:rPr lang="en-US">
                <a:cs typeface="Arial" charset="0"/>
              </a:rPr>
              <a:t> is imminent?</a:t>
            </a:r>
          </a:p>
          <a:p>
            <a:pPr marL="0" indent="0">
              <a:buFontTx/>
              <a:buNone/>
            </a:pPr>
            <a:r>
              <a:rPr lang="en-US">
                <a:cs typeface="Arial" charset="0"/>
              </a:rPr>
              <a:t>a) Alpha</a:t>
            </a:r>
          </a:p>
          <a:p>
            <a:pPr marL="0" indent="0">
              <a:buFontTx/>
              <a:buNone/>
            </a:pPr>
            <a:r>
              <a:rPr lang="en-US">
                <a:cs typeface="Arial" charset="0"/>
              </a:rPr>
              <a:t>b) Bravo</a:t>
            </a:r>
          </a:p>
          <a:p>
            <a:pPr marL="0" indent="0">
              <a:buFontTx/>
              <a:buNone/>
            </a:pPr>
            <a:r>
              <a:rPr lang="en-US"/>
              <a:t>c) Charlie</a:t>
            </a:r>
          </a:p>
          <a:p>
            <a:pPr marL="0" indent="0">
              <a:buFontTx/>
              <a:buNone/>
            </a:pPr>
            <a:r>
              <a:rPr lang="en-US"/>
              <a:t>d) Delta</a:t>
            </a:r>
          </a:p>
        </p:txBody>
      </p:sp>
      <p:sp>
        <p:nvSpPr>
          <p:cNvPr id="423941" name="Text Box 1029"/>
          <p:cNvSpPr txBox="1">
            <a:spLocks noChangeArrowheads="1"/>
          </p:cNvSpPr>
          <p:nvPr/>
        </p:nvSpPr>
        <p:spPr bwMode="auto">
          <a:xfrm>
            <a:off x="7927975" y="0"/>
            <a:ext cx="1216025"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Introduction</a:t>
            </a:r>
          </a:p>
        </p:txBody>
      </p:sp>
      <p:grpSp>
        <p:nvGrpSpPr>
          <p:cNvPr id="423942" name="Group 1030"/>
          <p:cNvGrpSpPr>
            <a:grpSpLocks/>
          </p:cNvGrpSpPr>
          <p:nvPr/>
        </p:nvGrpSpPr>
        <p:grpSpPr bwMode="auto">
          <a:xfrm>
            <a:off x="171450" y="5257800"/>
            <a:ext cx="8782050" cy="590550"/>
            <a:chOff x="108" y="3300"/>
            <a:chExt cx="5532" cy="372"/>
          </a:xfrm>
        </p:grpSpPr>
        <p:sp>
          <p:nvSpPr>
            <p:cNvPr id="423943" name="Rectangle 1031"/>
            <p:cNvSpPr>
              <a:spLocks noChangeArrowheads="1"/>
            </p:cNvSpPr>
            <p:nvPr/>
          </p:nvSpPr>
          <p:spPr bwMode="auto">
            <a:xfrm>
              <a:off x="330" y="3320"/>
              <a:ext cx="5088" cy="344"/>
            </a:xfrm>
            <a:prstGeom prst="rect">
              <a:avLst/>
            </a:prstGeom>
            <a:noFill/>
            <a:ln w="38100">
              <a:solidFill>
                <a:srgbClr val="990099"/>
              </a:solidFill>
              <a:miter lim="800000"/>
              <a:headEnd/>
              <a:tailEnd/>
            </a:ln>
            <a:effectLst/>
          </p:spPr>
          <p:txBody>
            <a:bodyPr wrap="none" anchor="ctr"/>
            <a:lstStyle/>
            <a:p>
              <a:endParaRPr lang="en-US"/>
            </a:p>
          </p:txBody>
        </p:sp>
        <p:sp>
          <p:nvSpPr>
            <p:cNvPr id="423944" name="AutoShape 1032"/>
            <p:cNvSpPr>
              <a:spLocks noChangeArrowheads="1"/>
            </p:cNvSpPr>
            <p:nvPr/>
          </p:nvSpPr>
          <p:spPr bwMode="auto">
            <a:xfrm>
              <a:off x="108" y="3300"/>
              <a:ext cx="204" cy="372"/>
            </a:xfrm>
            <a:prstGeom prst="rightArrow">
              <a:avLst>
                <a:gd name="adj1" fmla="val 53222"/>
                <a:gd name="adj2" fmla="val 65685"/>
              </a:avLst>
            </a:prstGeom>
            <a:solidFill>
              <a:srgbClr val="990099"/>
            </a:solidFill>
            <a:ln w="9525">
              <a:noFill/>
              <a:miter lim="800000"/>
              <a:headEnd/>
              <a:tailEnd/>
            </a:ln>
            <a:effectLst/>
          </p:spPr>
          <p:txBody>
            <a:bodyPr wrap="none" anchor="ctr"/>
            <a:lstStyle/>
            <a:p>
              <a:endParaRPr lang="en-US"/>
            </a:p>
          </p:txBody>
        </p:sp>
        <p:sp>
          <p:nvSpPr>
            <p:cNvPr id="423945" name="AutoShape 1033"/>
            <p:cNvSpPr>
              <a:spLocks noChangeArrowheads="1"/>
            </p:cNvSpPr>
            <p:nvPr/>
          </p:nvSpPr>
          <p:spPr bwMode="auto">
            <a:xfrm flipH="1">
              <a:off x="5436" y="3300"/>
              <a:ext cx="204" cy="372"/>
            </a:xfrm>
            <a:prstGeom prst="rightArrow">
              <a:avLst>
                <a:gd name="adj1" fmla="val 53222"/>
                <a:gd name="adj2" fmla="val 65685"/>
              </a:avLst>
            </a:prstGeom>
            <a:solidFill>
              <a:srgbClr val="990099"/>
            </a:solidFill>
            <a:ln w="9525">
              <a:noFill/>
              <a:miter lim="800000"/>
              <a:headEnd/>
              <a:tailEnd/>
            </a:ln>
            <a:effec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23942"/>
                                        </p:tgtEl>
                                        <p:attrNameLst>
                                          <p:attrName>style.visibility</p:attrName>
                                        </p:attrNameLst>
                                      </p:cBhvr>
                                      <p:to>
                                        <p:strVal val="visible"/>
                                      </p:to>
                                    </p:set>
                                    <p:animEffect transition="in" filter="barn(inVertical)">
                                      <p:cBhvr>
                                        <p:cTn id="7" dur="500"/>
                                        <p:tgtEl>
                                          <p:spTgt spid="423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3" name="Rectangle 33"/>
          <p:cNvSpPr>
            <a:spLocks noChangeArrowheads="1"/>
          </p:cNvSpPr>
          <p:nvPr/>
        </p:nvSpPr>
        <p:spPr bwMode="auto">
          <a:xfrm>
            <a:off x="214313" y="1590675"/>
            <a:ext cx="998537" cy="4630738"/>
          </a:xfrm>
          <a:prstGeom prst="rect">
            <a:avLst/>
          </a:prstGeom>
          <a:solidFill>
            <a:schemeClr val="bg1"/>
          </a:solidFill>
          <a:ln w="9525">
            <a:noFill/>
            <a:miter lim="800000"/>
            <a:headEnd/>
            <a:tailEnd/>
          </a:ln>
          <a:effectLst/>
        </p:spPr>
        <p:txBody>
          <a:bodyPr wrap="none" anchor="ctr"/>
          <a:lstStyle/>
          <a:p>
            <a:endParaRPr lang="en-US"/>
          </a:p>
        </p:txBody>
      </p:sp>
      <p:sp>
        <p:nvSpPr>
          <p:cNvPr id="122882" name="Rectangle 2"/>
          <p:cNvSpPr>
            <a:spLocks noGrp="1" noChangeArrowheads="1"/>
          </p:cNvSpPr>
          <p:nvPr>
            <p:ph type="title"/>
          </p:nvPr>
        </p:nvSpPr>
        <p:spPr/>
        <p:txBody>
          <a:bodyPr/>
          <a:lstStyle/>
          <a:p>
            <a:r>
              <a:rPr lang="en-US"/>
              <a:t>Discussion</a:t>
            </a:r>
          </a:p>
        </p:txBody>
      </p:sp>
      <p:sp>
        <p:nvSpPr>
          <p:cNvPr id="122883" name="Rectangle 3"/>
          <p:cNvSpPr>
            <a:spLocks noGrp="1" noChangeArrowheads="1"/>
          </p:cNvSpPr>
          <p:nvPr>
            <p:ph type="body" idx="1"/>
          </p:nvPr>
        </p:nvSpPr>
        <p:spPr>
          <a:xfrm>
            <a:off x="615950" y="1755775"/>
            <a:ext cx="8029575" cy="2979738"/>
          </a:xfrm>
        </p:spPr>
        <p:txBody>
          <a:bodyPr/>
          <a:lstStyle/>
          <a:p>
            <a:pPr marL="533400" indent="-533400">
              <a:buFontTx/>
              <a:buNone/>
            </a:pPr>
            <a:r>
              <a:rPr lang="en-US"/>
              <a:t>Which is </a:t>
            </a:r>
            <a:r>
              <a:rPr lang="en-US" i="1">
                <a:solidFill>
                  <a:srgbClr val="FF0000"/>
                </a:solidFill>
              </a:rPr>
              <a:t>not </a:t>
            </a:r>
            <a:r>
              <a:rPr lang="en-US"/>
              <a:t>one of the six AT themes?</a:t>
            </a:r>
          </a:p>
          <a:p>
            <a:pPr marL="533400" indent="-533400">
              <a:buClr>
                <a:schemeClr val="tx1"/>
              </a:buClr>
              <a:buFontTx/>
              <a:buAutoNum type="alphaLcParenR"/>
            </a:pPr>
            <a:r>
              <a:rPr lang="en-US"/>
              <a:t> Plan ahead</a:t>
            </a:r>
          </a:p>
          <a:p>
            <a:pPr marL="533400" indent="-533400">
              <a:buClr>
                <a:schemeClr val="tx1"/>
              </a:buClr>
              <a:buFontTx/>
              <a:buAutoNum type="alphaLcParenR"/>
            </a:pPr>
            <a:r>
              <a:rPr lang="en-US"/>
              <a:t> Be unpredictable</a:t>
            </a:r>
          </a:p>
          <a:p>
            <a:pPr marL="533400" indent="-533400">
              <a:buClr>
                <a:schemeClr val="tx1"/>
              </a:buClr>
              <a:buFontTx/>
              <a:buAutoNum type="alphaLcParenR"/>
            </a:pPr>
            <a:r>
              <a:rPr lang="en-US"/>
              <a:t> Control access</a:t>
            </a:r>
          </a:p>
          <a:p>
            <a:pPr marL="533400" indent="-533400">
              <a:buClr>
                <a:schemeClr val="tx1"/>
              </a:buClr>
              <a:buFontTx/>
              <a:buAutoNum type="alphaLcParenR"/>
            </a:pPr>
            <a:r>
              <a:rPr lang="en-US"/>
              <a:t> Identify potential terrorists</a:t>
            </a:r>
          </a:p>
        </p:txBody>
      </p:sp>
      <p:sp>
        <p:nvSpPr>
          <p:cNvPr id="122885" name="Text Box 5"/>
          <p:cNvSpPr txBox="1">
            <a:spLocks noChangeArrowheads="1"/>
          </p:cNvSpPr>
          <p:nvPr/>
        </p:nvSpPr>
        <p:spPr bwMode="auto">
          <a:xfrm>
            <a:off x="7927975" y="0"/>
            <a:ext cx="1216025"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Introduction</a:t>
            </a:r>
          </a:p>
        </p:txBody>
      </p:sp>
      <p:grpSp>
        <p:nvGrpSpPr>
          <p:cNvPr id="122888" name="Group 8"/>
          <p:cNvGrpSpPr>
            <a:grpSpLocks/>
          </p:cNvGrpSpPr>
          <p:nvPr/>
        </p:nvGrpSpPr>
        <p:grpSpPr bwMode="auto">
          <a:xfrm>
            <a:off x="180975" y="3952875"/>
            <a:ext cx="8782050" cy="606425"/>
            <a:chOff x="108" y="2514"/>
            <a:chExt cx="5532" cy="382"/>
          </a:xfrm>
        </p:grpSpPr>
        <p:sp>
          <p:nvSpPr>
            <p:cNvPr id="122884" name="Rectangle 4"/>
            <p:cNvSpPr>
              <a:spLocks noChangeArrowheads="1"/>
            </p:cNvSpPr>
            <p:nvPr/>
          </p:nvSpPr>
          <p:spPr bwMode="auto">
            <a:xfrm>
              <a:off x="332" y="2516"/>
              <a:ext cx="5090" cy="380"/>
            </a:xfrm>
            <a:prstGeom prst="rect">
              <a:avLst/>
            </a:prstGeom>
            <a:noFill/>
            <a:ln w="38100">
              <a:solidFill>
                <a:srgbClr val="990099"/>
              </a:solidFill>
              <a:miter lim="800000"/>
              <a:headEnd/>
              <a:tailEnd/>
            </a:ln>
            <a:effectLst/>
          </p:spPr>
          <p:txBody>
            <a:bodyPr wrap="none" anchor="ctr"/>
            <a:lstStyle/>
            <a:p>
              <a:endParaRPr lang="en-US"/>
            </a:p>
          </p:txBody>
        </p:sp>
        <p:sp>
          <p:nvSpPr>
            <p:cNvPr id="122886" name="AutoShape 6"/>
            <p:cNvSpPr>
              <a:spLocks noChangeArrowheads="1"/>
            </p:cNvSpPr>
            <p:nvPr/>
          </p:nvSpPr>
          <p:spPr bwMode="auto">
            <a:xfrm>
              <a:off x="108" y="2514"/>
              <a:ext cx="204" cy="372"/>
            </a:xfrm>
            <a:prstGeom prst="rightArrow">
              <a:avLst>
                <a:gd name="adj1" fmla="val 53222"/>
                <a:gd name="adj2" fmla="val 65685"/>
              </a:avLst>
            </a:prstGeom>
            <a:solidFill>
              <a:srgbClr val="990099"/>
            </a:solidFill>
            <a:ln w="9525">
              <a:noFill/>
              <a:miter lim="800000"/>
              <a:headEnd/>
              <a:tailEnd/>
            </a:ln>
            <a:effectLst/>
          </p:spPr>
          <p:txBody>
            <a:bodyPr wrap="none" anchor="ctr"/>
            <a:lstStyle/>
            <a:p>
              <a:endParaRPr lang="en-US"/>
            </a:p>
          </p:txBody>
        </p:sp>
        <p:sp>
          <p:nvSpPr>
            <p:cNvPr id="122887" name="AutoShape 7"/>
            <p:cNvSpPr>
              <a:spLocks noChangeArrowheads="1"/>
            </p:cNvSpPr>
            <p:nvPr/>
          </p:nvSpPr>
          <p:spPr bwMode="auto">
            <a:xfrm flipH="1">
              <a:off x="5436" y="2514"/>
              <a:ext cx="204" cy="372"/>
            </a:xfrm>
            <a:prstGeom prst="rightArrow">
              <a:avLst>
                <a:gd name="adj1" fmla="val 53222"/>
                <a:gd name="adj2" fmla="val 65685"/>
              </a:avLst>
            </a:prstGeom>
            <a:solidFill>
              <a:srgbClr val="990099"/>
            </a:solidFill>
            <a:ln w="9525">
              <a:noFill/>
              <a:miter lim="800000"/>
              <a:headEnd/>
              <a:tailEnd/>
            </a:ln>
            <a:effec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2888"/>
                                        </p:tgtEl>
                                        <p:attrNameLst>
                                          <p:attrName>style.visibility</p:attrName>
                                        </p:attrNameLst>
                                      </p:cBhvr>
                                      <p:to>
                                        <p:strVal val="visible"/>
                                      </p:to>
                                    </p:set>
                                    <p:animEffect transition="in" filter="barn(inVertical)">
                                      <p:cBhvr>
                                        <p:cTn id="7" dur="500"/>
                                        <p:tgtEl>
                                          <p:spTgt spid="1228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503" name="Rectangle 7"/>
          <p:cNvSpPr>
            <a:spLocks noChangeArrowheads="1"/>
          </p:cNvSpPr>
          <p:nvPr/>
        </p:nvSpPr>
        <p:spPr bwMode="auto">
          <a:xfrm>
            <a:off x="214313" y="1590675"/>
            <a:ext cx="998537" cy="4630738"/>
          </a:xfrm>
          <a:prstGeom prst="rect">
            <a:avLst/>
          </a:prstGeom>
          <a:solidFill>
            <a:schemeClr val="bg1"/>
          </a:solidFill>
          <a:ln w="9525">
            <a:noFill/>
            <a:miter lim="800000"/>
            <a:headEnd/>
            <a:tailEnd/>
          </a:ln>
          <a:effectLst/>
        </p:spPr>
        <p:txBody>
          <a:bodyPr wrap="none" anchor="ctr"/>
          <a:lstStyle/>
          <a:p>
            <a:endParaRPr lang="en-US"/>
          </a:p>
        </p:txBody>
      </p:sp>
      <p:sp>
        <p:nvSpPr>
          <p:cNvPr id="234498" name="Rectangle 2"/>
          <p:cNvSpPr>
            <a:spLocks noChangeArrowheads="1"/>
          </p:cNvSpPr>
          <p:nvPr/>
        </p:nvSpPr>
        <p:spPr bwMode="auto">
          <a:xfrm>
            <a:off x="203200" y="1524000"/>
            <a:ext cx="863600" cy="4495800"/>
          </a:xfrm>
          <a:prstGeom prst="rect">
            <a:avLst/>
          </a:prstGeom>
          <a:solidFill>
            <a:schemeClr val="bg1"/>
          </a:solidFill>
          <a:ln w="9525">
            <a:noFill/>
            <a:miter lim="800000"/>
            <a:headEnd/>
            <a:tailEnd/>
          </a:ln>
          <a:effectLst/>
        </p:spPr>
        <p:txBody>
          <a:bodyPr wrap="none" anchor="ctr"/>
          <a:lstStyle/>
          <a:p>
            <a:endParaRPr lang="en-US"/>
          </a:p>
        </p:txBody>
      </p:sp>
      <p:pic>
        <p:nvPicPr>
          <p:cNvPr id="234499" name="Picture 3" descr="fp_header"/>
          <p:cNvPicPr>
            <a:picLocks noChangeAspect="1" noChangeArrowheads="1"/>
          </p:cNvPicPr>
          <p:nvPr/>
        </p:nvPicPr>
        <p:blipFill>
          <a:blip r:embed="rId3"/>
          <a:srcRect/>
          <a:stretch>
            <a:fillRect/>
          </a:stretch>
        </p:blipFill>
        <p:spPr bwMode="auto">
          <a:xfrm>
            <a:off x="0" y="0"/>
            <a:ext cx="9144000" cy="2157413"/>
          </a:xfrm>
          <a:prstGeom prst="rect">
            <a:avLst/>
          </a:prstGeom>
          <a:noFill/>
        </p:spPr>
      </p:pic>
      <p:pic>
        <p:nvPicPr>
          <p:cNvPr id="234500" name="Picture 4" descr="fp_left"/>
          <p:cNvPicPr>
            <a:picLocks noChangeAspect="1" noChangeArrowheads="1"/>
          </p:cNvPicPr>
          <p:nvPr/>
        </p:nvPicPr>
        <p:blipFill>
          <a:blip r:embed="rId4"/>
          <a:srcRect/>
          <a:stretch>
            <a:fillRect/>
          </a:stretch>
        </p:blipFill>
        <p:spPr bwMode="auto">
          <a:xfrm>
            <a:off x="0" y="2051050"/>
            <a:ext cx="2895600" cy="4102100"/>
          </a:xfrm>
          <a:prstGeom prst="rect">
            <a:avLst/>
          </a:prstGeom>
          <a:noFill/>
        </p:spPr>
      </p:pic>
      <p:sp>
        <p:nvSpPr>
          <p:cNvPr id="234501" name="Rectangle 5"/>
          <p:cNvSpPr>
            <a:spLocks noChangeArrowheads="1"/>
          </p:cNvSpPr>
          <p:nvPr/>
        </p:nvSpPr>
        <p:spPr bwMode="auto">
          <a:xfrm>
            <a:off x="1384300" y="3276600"/>
            <a:ext cx="7772400" cy="1143000"/>
          </a:xfrm>
          <a:prstGeom prst="rect">
            <a:avLst/>
          </a:prstGeom>
          <a:noFill/>
          <a:ln w="9525">
            <a:noFill/>
            <a:miter lim="800000"/>
            <a:headEnd/>
            <a:tailEnd/>
          </a:ln>
          <a:effectLst/>
        </p:spPr>
        <p:txBody>
          <a:bodyPr anchor="ctr"/>
          <a:lstStyle/>
          <a:p>
            <a:pPr algn="ctr"/>
            <a:endParaRPr lang="en-US" sz="4000" i="1">
              <a:solidFill>
                <a:schemeClr val="tx2"/>
              </a:solidFill>
            </a:endParaRPr>
          </a:p>
        </p:txBody>
      </p:sp>
      <p:sp>
        <p:nvSpPr>
          <p:cNvPr id="234502" name="Rectangle 6"/>
          <p:cNvSpPr>
            <a:spLocks noGrp="1" noChangeArrowheads="1"/>
          </p:cNvSpPr>
          <p:nvPr>
            <p:ph type="ctrTitle"/>
          </p:nvPr>
        </p:nvSpPr>
        <p:spPr>
          <a:xfrm>
            <a:off x="1435100" y="3365500"/>
            <a:ext cx="7772400" cy="1143000"/>
          </a:xfrm>
        </p:spPr>
        <p:txBody>
          <a:bodyPr/>
          <a:lstStyle/>
          <a:p>
            <a:r>
              <a:rPr lang="en-US"/>
              <a:t>Department of Defense </a:t>
            </a:r>
            <a:br>
              <a:rPr lang="en-US"/>
            </a:br>
            <a:r>
              <a:rPr lang="en-US"/>
              <a:t>Service Members Training</a:t>
            </a:r>
            <a:br>
              <a:rPr lang="en-US"/>
            </a:br>
            <a:r>
              <a:rPr lang="en-US"/>
              <a:t/>
            </a:r>
            <a:br>
              <a:rPr lang="en-US"/>
            </a:br>
            <a:r>
              <a:rPr lang="en-US" i="1">
                <a:solidFill>
                  <a:schemeClr val="accent2"/>
                </a:solidFill>
              </a:rPr>
              <a:t>OCONUS Scenario</a:t>
            </a:r>
            <a:br>
              <a:rPr lang="en-US" i="1">
                <a:solidFill>
                  <a:schemeClr val="accent2"/>
                </a:solidFill>
              </a:rPr>
            </a:br>
            <a:endParaRPr lang="en-US" i="1">
              <a:solidFill>
                <a:schemeClr val="accent2"/>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37" name="Rectangle 21"/>
          <p:cNvSpPr>
            <a:spLocks noChangeArrowheads="1"/>
          </p:cNvSpPr>
          <p:nvPr/>
        </p:nvSpPr>
        <p:spPr bwMode="auto">
          <a:xfrm>
            <a:off x="214313" y="1590675"/>
            <a:ext cx="998537" cy="4630738"/>
          </a:xfrm>
          <a:prstGeom prst="rect">
            <a:avLst/>
          </a:prstGeom>
          <a:solidFill>
            <a:schemeClr val="bg1"/>
          </a:solidFill>
          <a:ln w="9525">
            <a:noFill/>
            <a:miter lim="800000"/>
            <a:headEnd/>
            <a:tailEnd/>
          </a:ln>
          <a:effectLst/>
        </p:spPr>
        <p:txBody>
          <a:bodyPr wrap="none" anchor="ctr"/>
          <a:lstStyle/>
          <a:p>
            <a:endParaRPr lang="en-US"/>
          </a:p>
        </p:txBody>
      </p:sp>
      <p:sp>
        <p:nvSpPr>
          <p:cNvPr id="239618" name="Rectangle 2"/>
          <p:cNvSpPr>
            <a:spLocks noGrp="1" noChangeArrowheads="1"/>
          </p:cNvSpPr>
          <p:nvPr>
            <p:ph type="title"/>
          </p:nvPr>
        </p:nvSpPr>
        <p:spPr/>
        <p:txBody>
          <a:bodyPr/>
          <a:lstStyle/>
          <a:p>
            <a:r>
              <a:rPr lang="en-US"/>
              <a:t>Lesson Map</a:t>
            </a:r>
          </a:p>
        </p:txBody>
      </p:sp>
      <p:sp>
        <p:nvSpPr>
          <p:cNvPr id="239629" name="Text Box 13"/>
          <p:cNvSpPr txBox="1">
            <a:spLocks noChangeArrowheads="1"/>
          </p:cNvSpPr>
          <p:nvPr/>
        </p:nvSpPr>
        <p:spPr bwMode="auto">
          <a:xfrm>
            <a:off x="7380288" y="0"/>
            <a:ext cx="1763712"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OCONUS Scenario</a:t>
            </a:r>
          </a:p>
        </p:txBody>
      </p:sp>
      <p:sp>
        <p:nvSpPr>
          <p:cNvPr id="239631" name="Oval 15"/>
          <p:cNvSpPr>
            <a:spLocks noChangeArrowheads="1"/>
          </p:cNvSpPr>
          <p:nvPr/>
        </p:nvSpPr>
        <p:spPr bwMode="auto">
          <a:xfrm>
            <a:off x="0" y="1920875"/>
            <a:ext cx="9144000" cy="3863975"/>
          </a:xfrm>
          <a:prstGeom prst="ellipse">
            <a:avLst/>
          </a:prstGeom>
          <a:gradFill rotWithShape="0">
            <a:gsLst>
              <a:gs pos="0">
                <a:schemeClr val="accent2"/>
              </a:gs>
              <a:gs pos="100000">
                <a:schemeClr val="accent2">
                  <a:gamma/>
                  <a:tint val="0"/>
                  <a:invGamma/>
                </a:schemeClr>
              </a:gs>
            </a:gsLst>
            <a:path path="shape">
              <a:fillToRect l="50000" t="50000" r="50000" b="50000"/>
            </a:path>
          </a:gradFill>
          <a:ln w="9525">
            <a:noFill/>
            <a:round/>
            <a:headEnd/>
            <a:tailEnd/>
          </a:ln>
          <a:effectLst/>
        </p:spPr>
        <p:txBody>
          <a:bodyPr wrap="none" anchor="ctr"/>
          <a:lstStyle/>
          <a:p>
            <a:endParaRPr lang="en-US"/>
          </a:p>
        </p:txBody>
      </p:sp>
      <p:sp>
        <p:nvSpPr>
          <p:cNvPr id="239632" name="AutoShape 16"/>
          <p:cNvSpPr>
            <a:spLocks noChangeArrowheads="1"/>
          </p:cNvSpPr>
          <p:nvPr/>
        </p:nvSpPr>
        <p:spPr bwMode="auto">
          <a:xfrm>
            <a:off x="1231900" y="3382963"/>
            <a:ext cx="1917700" cy="939800"/>
          </a:xfrm>
          <a:prstGeom prst="cube">
            <a:avLst>
              <a:gd name="adj" fmla="val 25000"/>
            </a:avLst>
          </a:prstGeom>
          <a:solidFill>
            <a:schemeClr val="hlink"/>
          </a:solidFill>
          <a:ln w="9525">
            <a:solidFill>
              <a:schemeClr val="tx1"/>
            </a:solidFill>
            <a:miter lim="800000"/>
            <a:headEnd/>
            <a:tailEnd/>
          </a:ln>
          <a:effectLst/>
        </p:spPr>
        <p:txBody>
          <a:bodyPr wrap="none" anchor="ctr"/>
          <a:lstStyle/>
          <a:p>
            <a:pPr algn="ctr">
              <a:lnSpc>
                <a:spcPct val="95000"/>
              </a:lnSpc>
            </a:pPr>
            <a:r>
              <a:rPr lang="en-US" sz="2000" b="1">
                <a:solidFill>
                  <a:schemeClr val="bg2"/>
                </a:solidFill>
                <a:latin typeface="Arial" charset="0"/>
              </a:rPr>
              <a:t>Introduction</a:t>
            </a:r>
          </a:p>
        </p:txBody>
      </p:sp>
      <p:sp>
        <p:nvSpPr>
          <p:cNvPr id="239633" name="AutoShape 17"/>
          <p:cNvSpPr>
            <a:spLocks noChangeArrowheads="1"/>
          </p:cNvSpPr>
          <p:nvPr/>
        </p:nvSpPr>
        <p:spPr bwMode="auto">
          <a:xfrm>
            <a:off x="3613150" y="3382963"/>
            <a:ext cx="1917700" cy="939800"/>
          </a:xfrm>
          <a:prstGeom prst="cube">
            <a:avLst>
              <a:gd name="adj" fmla="val 25000"/>
            </a:avLst>
          </a:prstGeom>
          <a:solidFill>
            <a:srgbClr val="FFFF99"/>
          </a:solidFill>
          <a:ln w="9525">
            <a:solidFill>
              <a:schemeClr val="tx1"/>
            </a:solidFill>
            <a:miter lim="800000"/>
            <a:headEnd/>
            <a:tailEnd/>
          </a:ln>
          <a:effectLst/>
        </p:spPr>
        <p:txBody>
          <a:bodyPr wrap="none" anchor="ctr"/>
          <a:lstStyle/>
          <a:p>
            <a:pPr algn="ctr">
              <a:lnSpc>
                <a:spcPct val="95000"/>
              </a:lnSpc>
            </a:pPr>
            <a:r>
              <a:rPr lang="en-US" sz="2000" b="1">
                <a:latin typeface="Arial" charset="0"/>
              </a:rPr>
              <a:t>Scenario</a:t>
            </a:r>
          </a:p>
        </p:txBody>
      </p:sp>
      <p:sp>
        <p:nvSpPr>
          <p:cNvPr id="239634" name="AutoShape 18"/>
          <p:cNvSpPr>
            <a:spLocks noChangeArrowheads="1"/>
          </p:cNvSpPr>
          <p:nvPr/>
        </p:nvSpPr>
        <p:spPr bwMode="auto">
          <a:xfrm>
            <a:off x="5969000" y="3382963"/>
            <a:ext cx="1917700" cy="939800"/>
          </a:xfrm>
          <a:prstGeom prst="cube">
            <a:avLst>
              <a:gd name="adj" fmla="val 25000"/>
            </a:avLst>
          </a:prstGeom>
          <a:solidFill>
            <a:schemeClr val="hlink"/>
          </a:solidFill>
          <a:ln w="9525">
            <a:solidFill>
              <a:schemeClr val="tx1"/>
            </a:solidFill>
            <a:miter lim="800000"/>
            <a:headEnd/>
            <a:tailEnd/>
          </a:ln>
          <a:effectLst/>
        </p:spPr>
        <p:txBody>
          <a:bodyPr wrap="none" anchor="ctr"/>
          <a:lstStyle/>
          <a:p>
            <a:pPr algn="ctr">
              <a:lnSpc>
                <a:spcPct val="95000"/>
              </a:lnSpc>
            </a:pPr>
            <a:r>
              <a:rPr lang="en-US" sz="2000" b="1">
                <a:solidFill>
                  <a:schemeClr val="bg2"/>
                </a:solidFill>
                <a:latin typeface="Arial" charset="0"/>
              </a:rPr>
              <a:t>Historical</a:t>
            </a:r>
          </a:p>
          <a:p>
            <a:pPr algn="ctr">
              <a:lnSpc>
                <a:spcPct val="95000"/>
              </a:lnSpc>
            </a:pPr>
            <a:r>
              <a:rPr lang="en-US" sz="2000" b="1">
                <a:solidFill>
                  <a:schemeClr val="bg2"/>
                </a:solidFill>
                <a:latin typeface="Arial" charset="0"/>
              </a:rPr>
              <a:t>Examples</a:t>
            </a:r>
          </a:p>
        </p:txBody>
      </p:sp>
      <p:cxnSp>
        <p:nvCxnSpPr>
          <p:cNvPr id="239635" name="AutoShape 19"/>
          <p:cNvCxnSpPr>
            <a:cxnSpLocks noChangeShapeType="1"/>
            <a:stCxn id="239632" idx="4"/>
            <a:endCxn id="239633" idx="2"/>
          </p:cNvCxnSpPr>
          <p:nvPr/>
        </p:nvCxnSpPr>
        <p:spPr bwMode="auto">
          <a:xfrm>
            <a:off x="2914650" y="3970338"/>
            <a:ext cx="698500" cy="0"/>
          </a:xfrm>
          <a:prstGeom prst="straightConnector1">
            <a:avLst/>
          </a:prstGeom>
          <a:noFill/>
          <a:ln w="28575">
            <a:solidFill>
              <a:schemeClr val="tx1"/>
            </a:solidFill>
            <a:round/>
            <a:headEnd/>
            <a:tailEnd type="triangle" w="med" len="med"/>
          </a:ln>
          <a:effectLst/>
        </p:spPr>
      </p:cxnSp>
      <p:cxnSp>
        <p:nvCxnSpPr>
          <p:cNvPr id="239636" name="AutoShape 20"/>
          <p:cNvCxnSpPr>
            <a:cxnSpLocks noChangeShapeType="1"/>
            <a:stCxn id="239633" idx="4"/>
            <a:endCxn id="239634" idx="2"/>
          </p:cNvCxnSpPr>
          <p:nvPr/>
        </p:nvCxnSpPr>
        <p:spPr bwMode="auto">
          <a:xfrm>
            <a:off x="5295900" y="3970338"/>
            <a:ext cx="673100" cy="0"/>
          </a:xfrm>
          <a:prstGeom prst="straightConnector1">
            <a:avLst/>
          </a:prstGeom>
          <a:noFill/>
          <a:ln w="28575">
            <a:solidFill>
              <a:schemeClr val="tx1"/>
            </a:solidFill>
            <a:round/>
            <a:headEnd/>
            <a:tailEnd type="triangle" w="med" len="med"/>
          </a:ln>
          <a:effectLst/>
        </p:spPr>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Rectangle 5"/>
          <p:cNvSpPr>
            <a:spLocks noChangeArrowheads="1"/>
          </p:cNvSpPr>
          <p:nvPr/>
        </p:nvSpPr>
        <p:spPr bwMode="auto">
          <a:xfrm>
            <a:off x="214313" y="1590675"/>
            <a:ext cx="998537" cy="4630738"/>
          </a:xfrm>
          <a:prstGeom prst="rect">
            <a:avLst/>
          </a:prstGeom>
          <a:solidFill>
            <a:schemeClr val="bg1"/>
          </a:solidFill>
          <a:ln w="9525">
            <a:noFill/>
            <a:miter lim="800000"/>
            <a:headEnd/>
            <a:tailEnd/>
          </a:ln>
          <a:effectLst/>
        </p:spPr>
        <p:txBody>
          <a:bodyPr wrap="none" anchor="ctr"/>
          <a:lstStyle/>
          <a:p>
            <a:endParaRPr lang="en-US"/>
          </a:p>
        </p:txBody>
      </p:sp>
      <p:sp>
        <p:nvSpPr>
          <p:cNvPr id="71682" name="Rectangle 2"/>
          <p:cNvSpPr>
            <a:spLocks noGrp="1" noChangeArrowheads="1"/>
          </p:cNvSpPr>
          <p:nvPr>
            <p:ph type="title"/>
          </p:nvPr>
        </p:nvSpPr>
        <p:spPr/>
        <p:txBody>
          <a:bodyPr/>
          <a:lstStyle/>
          <a:p>
            <a:r>
              <a:rPr lang="en-US"/>
              <a:t>Learning Objectives</a:t>
            </a:r>
          </a:p>
        </p:txBody>
      </p:sp>
      <p:sp>
        <p:nvSpPr>
          <p:cNvPr id="71683" name="Rectangle 3"/>
          <p:cNvSpPr>
            <a:spLocks noGrp="1" noChangeArrowheads="1"/>
          </p:cNvSpPr>
          <p:nvPr>
            <p:ph type="body" idx="1"/>
          </p:nvPr>
        </p:nvSpPr>
        <p:spPr>
          <a:xfrm>
            <a:off x="606425" y="1724025"/>
            <a:ext cx="8029575" cy="3927475"/>
          </a:xfrm>
        </p:spPr>
        <p:txBody>
          <a:bodyPr/>
          <a:lstStyle/>
          <a:p>
            <a:pPr>
              <a:buClr>
                <a:schemeClr val="tx1"/>
              </a:buClr>
            </a:pPr>
            <a:r>
              <a:rPr lang="en-US"/>
              <a:t>Understand the terrorist threat</a:t>
            </a:r>
          </a:p>
          <a:p>
            <a:pPr>
              <a:buClr>
                <a:schemeClr val="tx1"/>
              </a:buClr>
            </a:pPr>
            <a:r>
              <a:rPr lang="en-US"/>
              <a:t>Understand how to employ situation-based measures to lower your vulnerability</a:t>
            </a:r>
          </a:p>
          <a:p>
            <a:pPr>
              <a:buClr>
                <a:schemeClr val="tx1"/>
              </a:buClr>
            </a:pPr>
            <a:r>
              <a:rPr lang="en-US"/>
              <a:t>Recognize proper responses to threat actions</a:t>
            </a:r>
          </a:p>
          <a:p>
            <a:pPr>
              <a:buClr>
                <a:schemeClr val="tx1"/>
              </a:buClr>
            </a:pPr>
            <a:r>
              <a:rPr lang="en-US"/>
              <a:t>Understand how to support unit security</a:t>
            </a:r>
          </a:p>
        </p:txBody>
      </p:sp>
      <p:sp>
        <p:nvSpPr>
          <p:cNvPr id="71684" name="Text Box 4"/>
          <p:cNvSpPr txBox="1">
            <a:spLocks noChangeArrowheads="1"/>
          </p:cNvSpPr>
          <p:nvPr/>
        </p:nvSpPr>
        <p:spPr bwMode="auto">
          <a:xfrm>
            <a:off x="7927975" y="0"/>
            <a:ext cx="1216025"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Introduction</a:t>
            </a:r>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r>
              <a:rPr lang="en-US"/>
              <a:t>AT Themes</a:t>
            </a:r>
          </a:p>
        </p:txBody>
      </p:sp>
      <p:sp>
        <p:nvSpPr>
          <p:cNvPr id="241680" name="Text Box 16"/>
          <p:cNvSpPr txBox="1">
            <a:spLocks noChangeArrowheads="1"/>
          </p:cNvSpPr>
          <p:nvPr/>
        </p:nvSpPr>
        <p:spPr bwMode="auto">
          <a:xfrm>
            <a:off x="7380288" y="0"/>
            <a:ext cx="1763712"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OCONUS Scenario</a:t>
            </a:r>
          </a:p>
        </p:txBody>
      </p:sp>
      <p:grpSp>
        <p:nvGrpSpPr>
          <p:cNvPr id="241683" name="Group 19"/>
          <p:cNvGrpSpPr>
            <a:grpSpLocks/>
          </p:cNvGrpSpPr>
          <p:nvPr/>
        </p:nvGrpSpPr>
        <p:grpSpPr bwMode="auto">
          <a:xfrm>
            <a:off x="293688" y="1670050"/>
            <a:ext cx="877887" cy="4525963"/>
            <a:chOff x="185" y="1052"/>
            <a:chExt cx="553" cy="2851"/>
          </a:xfrm>
        </p:grpSpPr>
        <p:grpSp>
          <p:nvGrpSpPr>
            <p:cNvPr id="241684" name="Group 20"/>
            <p:cNvGrpSpPr>
              <a:grpSpLocks noChangeAspect="1"/>
            </p:cNvGrpSpPr>
            <p:nvPr/>
          </p:nvGrpSpPr>
          <p:grpSpPr bwMode="auto">
            <a:xfrm>
              <a:off x="185" y="3428"/>
              <a:ext cx="553" cy="475"/>
              <a:chOff x="2040" y="2676"/>
              <a:chExt cx="1008" cy="864"/>
            </a:xfrm>
          </p:grpSpPr>
          <p:sp>
            <p:nvSpPr>
              <p:cNvPr id="241685" name="Freeform 21"/>
              <p:cNvSpPr>
                <a:spLocks noChangeAspect="1"/>
              </p:cNvSpPr>
              <p:nvPr/>
            </p:nvSpPr>
            <p:spPr bwMode="auto">
              <a:xfrm>
                <a:off x="2040" y="2676"/>
                <a:ext cx="1008" cy="864"/>
              </a:xfrm>
              <a:custGeom>
                <a:avLst/>
                <a:gdLst/>
                <a:ahLst/>
                <a:cxnLst>
                  <a:cxn ang="0">
                    <a:pos x="0" y="0"/>
                  </a:cxn>
                  <a:cxn ang="0">
                    <a:pos x="4032" y="0"/>
                  </a:cxn>
                  <a:cxn ang="0">
                    <a:pos x="3888" y="149"/>
                  </a:cxn>
                  <a:cxn ang="0">
                    <a:pos x="149" y="3316"/>
                  </a:cxn>
                  <a:cxn ang="0">
                    <a:pos x="0" y="3456"/>
                  </a:cxn>
                  <a:cxn ang="0">
                    <a:pos x="0" y="0"/>
                  </a:cxn>
                </a:cxnLst>
                <a:rect l="0" t="0" r="r" b="b"/>
                <a:pathLst>
                  <a:path w="4032" h="3456">
                    <a:moveTo>
                      <a:pt x="0" y="0"/>
                    </a:moveTo>
                    <a:lnTo>
                      <a:pt x="4032" y="0"/>
                    </a:lnTo>
                    <a:lnTo>
                      <a:pt x="3888" y="149"/>
                    </a:lnTo>
                    <a:lnTo>
                      <a:pt x="149" y="3316"/>
                    </a:lnTo>
                    <a:lnTo>
                      <a:pt x="0" y="3456"/>
                    </a:lnTo>
                    <a:lnTo>
                      <a:pt x="0" y="0"/>
                    </a:lnTo>
                    <a:close/>
                  </a:path>
                </a:pathLst>
              </a:custGeom>
              <a:solidFill>
                <a:srgbClr val="82A99C">
                  <a:alpha val="50000"/>
                </a:srgbClr>
              </a:solidFill>
              <a:ln w="9525">
                <a:noFill/>
                <a:round/>
                <a:headEnd/>
                <a:tailEnd/>
              </a:ln>
            </p:spPr>
            <p:txBody>
              <a:bodyPr/>
              <a:lstStyle/>
              <a:p>
                <a:endParaRPr lang="en-US"/>
              </a:p>
            </p:txBody>
          </p:sp>
          <p:sp>
            <p:nvSpPr>
              <p:cNvPr id="241686" name="Freeform 22"/>
              <p:cNvSpPr>
                <a:spLocks noChangeAspect="1"/>
              </p:cNvSpPr>
              <p:nvPr/>
            </p:nvSpPr>
            <p:spPr bwMode="auto">
              <a:xfrm>
                <a:off x="2040" y="2676"/>
                <a:ext cx="1008" cy="864"/>
              </a:xfrm>
              <a:custGeom>
                <a:avLst/>
                <a:gdLst/>
                <a:ahLst/>
                <a:cxnLst>
                  <a:cxn ang="0">
                    <a:pos x="4032" y="0"/>
                  </a:cxn>
                  <a:cxn ang="0">
                    <a:pos x="4032" y="3456"/>
                  </a:cxn>
                  <a:cxn ang="0">
                    <a:pos x="0" y="3456"/>
                  </a:cxn>
                  <a:cxn ang="0">
                    <a:pos x="149" y="3313"/>
                  </a:cxn>
                  <a:cxn ang="0">
                    <a:pos x="3891" y="147"/>
                  </a:cxn>
                  <a:cxn ang="0">
                    <a:pos x="4032" y="0"/>
                  </a:cxn>
                </a:cxnLst>
                <a:rect l="0" t="0" r="r" b="b"/>
                <a:pathLst>
                  <a:path w="4032" h="3456">
                    <a:moveTo>
                      <a:pt x="4032" y="0"/>
                    </a:moveTo>
                    <a:lnTo>
                      <a:pt x="4032" y="3456"/>
                    </a:lnTo>
                    <a:lnTo>
                      <a:pt x="0" y="3456"/>
                    </a:lnTo>
                    <a:lnTo>
                      <a:pt x="149" y="3313"/>
                    </a:lnTo>
                    <a:lnTo>
                      <a:pt x="3891" y="147"/>
                    </a:lnTo>
                    <a:lnTo>
                      <a:pt x="4032" y="0"/>
                    </a:lnTo>
                    <a:close/>
                  </a:path>
                </a:pathLst>
              </a:custGeom>
              <a:solidFill>
                <a:srgbClr val="162A29">
                  <a:alpha val="50000"/>
                </a:srgbClr>
              </a:solidFill>
              <a:ln w="9525">
                <a:noFill/>
                <a:round/>
                <a:headEnd/>
                <a:tailEnd/>
              </a:ln>
            </p:spPr>
            <p:txBody>
              <a:bodyPr/>
              <a:lstStyle/>
              <a:p>
                <a:endParaRPr lang="en-US"/>
              </a:p>
            </p:txBody>
          </p:sp>
          <p:sp>
            <p:nvSpPr>
              <p:cNvPr id="241687" name="Rectangle 23"/>
              <p:cNvSpPr>
                <a:spLocks noChangeAspect="1" noChangeArrowheads="1"/>
              </p:cNvSpPr>
              <p:nvPr/>
            </p:nvSpPr>
            <p:spPr bwMode="auto">
              <a:xfrm>
                <a:off x="2076" y="2712"/>
                <a:ext cx="936" cy="792"/>
              </a:xfrm>
              <a:prstGeom prst="rect">
                <a:avLst/>
              </a:prstGeom>
              <a:solidFill>
                <a:srgbClr val="275A53">
                  <a:alpha val="50000"/>
                </a:srgbClr>
              </a:solidFill>
              <a:ln w="9525">
                <a:noFill/>
                <a:miter lim="800000"/>
                <a:headEnd/>
                <a:tailEnd/>
              </a:ln>
            </p:spPr>
            <p:txBody>
              <a:bodyPr/>
              <a:lstStyle/>
              <a:p>
                <a:endParaRPr lang="en-US"/>
              </a:p>
            </p:txBody>
          </p:sp>
          <p:sp>
            <p:nvSpPr>
              <p:cNvPr id="241688" name="Freeform 24"/>
              <p:cNvSpPr>
                <a:spLocks noChangeAspect="1"/>
              </p:cNvSpPr>
              <p:nvPr/>
            </p:nvSpPr>
            <p:spPr bwMode="auto">
              <a:xfrm>
                <a:off x="2252" y="3336"/>
                <a:ext cx="129" cy="137"/>
              </a:xfrm>
              <a:custGeom>
                <a:avLst/>
                <a:gdLst/>
                <a:ahLst/>
                <a:cxnLst>
                  <a:cxn ang="0">
                    <a:pos x="0" y="0"/>
                  </a:cxn>
                  <a:cxn ang="0">
                    <a:pos x="516" y="0"/>
                  </a:cxn>
                  <a:cxn ang="0">
                    <a:pos x="516" y="136"/>
                  </a:cxn>
                  <a:cxn ang="0">
                    <a:pos x="344" y="136"/>
                  </a:cxn>
                  <a:cxn ang="0">
                    <a:pos x="344" y="550"/>
                  </a:cxn>
                  <a:cxn ang="0">
                    <a:pos x="174" y="550"/>
                  </a:cxn>
                  <a:cxn ang="0">
                    <a:pos x="174" y="136"/>
                  </a:cxn>
                  <a:cxn ang="0">
                    <a:pos x="0" y="136"/>
                  </a:cxn>
                  <a:cxn ang="0">
                    <a:pos x="0" y="0"/>
                  </a:cxn>
                </a:cxnLst>
                <a:rect l="0" t="0" r="r" b="b"/>
                <a:pathLst>
                  <a:path w="516" h="550">
                    <a:moveTo>
                      <a:pt x="0" y="0"/>
                    </a:moveTo>
                    <a:lnTo>
                      <a:pt x="516" y="0"/>
                    </a:lnTo>
                    <a:lnTo>
                      <a:pt x="516" y="136"/>
                    </a:lnTo>
                    <a:lnTo>
                      <a:pt x="344" y="136"/>
                    </a:lnTo>
                    <a:lnTo>
                      <a:pt x="344" y="550"/>
                    </a:lnTo>
                    <a:lnTo>
                      <a:pt x="174" y="550"/>
                    </a:lnTo>
                    <a:lnTo>
                      <a:pt x="174" y="136"/>
                    </a:lnTo>
                    <a:lnTo>
                      <a:pt x="0" y="136"/>
                    </a:lnTo>
                    <a:lnTo>
                      <a:pt x="0" y="0"/>
                    </a:lnTo>
                    <a:close/>
                  </a:path>
                </a:pathLst>
              </a:custGeom>
              <a:solidFill>
                <a:srgbClr val="FFFFFF">
                  <a:alpha val="50000"/>
                </a:srgbClr>
              </a:solidFill>
              <a:ln w="9525">
                <a:noFill/>
                <a:round/>
                <a:headEnd/>
                <a:tailEnd/>
              </a:ln>
            </p:spPr>
            <p:txBody>
              <a:bodyPr/>
              <a:lstStyle/>
              <a:p>
                <a:endParaRPr lang="en-US"/>
              </a:p>
            </p:txBody>
          </p:sp>
          <p:sp>
            <p:nvSpPr>
              <p:cNvPr id="241689" name="Freeform 25"/>
              <p:cNvSpPr>
                <a:spLocks noChangeAspect="1"/>
              </p:cNvSpPr>
              <p:nvPr/>
            </p:nvSpPr>
            <p:spPr bwMode="auto">
              <a:xfrm>
                <a:off x="2400" y="3336"/>
                <a:ext cx="116" cy="137"/>
              </a:xfrm>
              <a:custGeom>
                <a:avLst/>
                <a:gdLst/>
                <a:ahLst/>
                <a:cxnLst>
                  <a:cxn ang="0">
                    <a:pos x="0" y="0"/>
                  </a:cxn>
                  <a:cxn ang="0">
                    <a:pos x="456" y="0"/>
                  </a:cxn>
                  <a:cxn ang="0">
                    <a:pos x="456" y="118"/>
                  </a:cxn>
                  <a:cxn ang="0">
                    <a:pos x="171" y="118"/>
                  </a:cxn>
                  <a:cxn ang="0">
                    <a:pos x="171" y="205"/>
                  </a:cxn>
                  <a:cxn ang="0">
                    <a:pos x="435" y="205"/>
                  </a:cxn>
                  <a:cxn ang="0">
                    <a:pos x="435" y="318"/>
                  </a:cxn>
                  <a:cxn ang="0">
                    <a:pos x="171" y="318"/>
                  </a:cxn>
                  <a:cxn ang="0">
                    <a:pos x="171" y="425"/>
                  </a:cxn>
                  <a:cxn ang="0">
                    <a:pos x="464" y="425"/>
                  </a:cxn>
                  <a:cxn ang="0">
                    <a:pos x="464" y="550"/>
                  </a:cxn>
                  <a:cxn ang="0">
                    <a:pos x="0" y="550"/>
                  </a:cxn>
                  <a:cxn ang="0">
                    <a:pos x="0" y="0"/>
                  </a:cxn>
                </a:cxnLst>
                <a:rect l="0" t="0" r="r" b="b"/>
                <a:pathLst>
                  <a:path w="464" h="550">
                    <a:moveTo>
                      <a:pt x="0" y="0"/>
                    </a:moveTo>
                    <a:lnTo>
                      <a:pt x="456" y="0"/>
                    </a:lnTo>
                    <a:lnTo>
                      <a:pt x="456" y="118"/>
                    </a:lnTo>
                    <a:lnTo>
                      <a:pt x="171" y="118"/>
                    </a:lnTo>
                    <a:lnTo>
                      <a:pt x="171" y="205"/>
                    </a:lnTo>
                    <a:lnTo>
                      <a:pt x="435" y="205"/>
                    </a:lnTo>
                    <a:lnTo>
                      <a:pt x="435" y="318"/>
                    </a:lnTo>
                    <a:lnTo>
                      <a:pt x="171" y="318"/>
                    </a:lnTo>
                    <a:lnTo>
                      <a:pt x="171" y="425"/>
                    </a:lnTo>
                    <a:lnTo>
                      <a:pt x="464" y="425"/>
                    </a:lnTo>
                    <a:lnTo>
                      <a:pt x="464" y="550"/>
                    </a:lnTo>
                    <a:lnTo>
                      <a:pt x="0" y="550"/>
                    </a:lnTo>
                    <a:lnTo>
                      <a:pt x="0" y="0"/>
                    </a:lnTo>
                    <a:close/>
                  </a:path>
                </a:pathLst>
              </a:custGeom>
              <a:solidFill>
                <a:srgbClr val="FFFFFF">
                  <a:alpha val="50000"/>
                </a:srgbClr>
              </a:solidFill>
              <a:ln w="9525">
                <a:noFill/>
                <a:round/>
                <a:headEnd/>
                <a:tailEnd/>
              </a:ln>
            </p:spPr>
            <p:txBody>
              <a:bodyPr/>
              <a:lstStyle/>
              <a:p>
                <a:endParaRPr lang="en-US"/>
              </a:p>
            </p:txBody>
          </p:sp>
          <p:sp>
            <p:nvSpPr>
              <p:cNvPr id="241690" name="Freeform 26"/>
              <p:cNvSpPr>
                <a:spLocks noChangeAspect="1" noEditPoints="1"/>
              </p:cNvSpPr>
              <p:nvPr/>
            </p:nvSpPr>
            <p:spPr bwMode="auto">
              <a:xfrm>
                <a:off x="2525" y="3336"/>
                <a:ext cx="149" cy="137"/>
              </a:xfrm>
              <a:custGeom>
                <a:avLst/>
                <a:gdLst/>
                <a:ahLst/>
                <a:cxnLst>
                  <a:cxn ang="0">
                    <a:pos x="394" y="459"/>
                  </a:cxn>
                  <a:cxn ang="0">
                    <a:pos x="199" y="459"/>
                  </a:cxn>
                  <a:cxn ang="0">
                    <a:pos x="174" y="550"/>
                  </a:cxn>
                  <a:cxn ang="0">
                    <a:pos x="0" y="550"/>
                  </a:cxn>
                  <a:cxn ang="0">
                    <a:pos x="206" y="0"/>
                  </a:cxn>
                  <a:cxn ang="0">
                    <a:pos x="391" y="0"/>
                  </a:cxn>
                  <a:cxn ang="0">
                    <a:pos x="599" y="550"/>
                  </a:cxn>
                  <a:cxn ang="0">
                    <a:pos x="420" y="550"/>
                  </a:cxn>
                  <a:cxn ang="0">
                    <a:pos x="394" y="459"/>
                  </a:cxn>
                  <a:cxn ang="0">
                    <a:pos x="358" y="341"/>
                  </a:cxn>
                  <a:cxn ang="0">
                    <a:pos x="297" y="143"/>
                  </a:cxn>
                  <a:cxn ang="0">
                    <a:pos x="237" y="341"/>
                  </a:cxn>
                  <a:cxn ang="0">
                    <a:pos x="358" y="341"/>
                  </a:cxn>
                </a:cxnLst>
                <a:rect l="0" t="0" r="r" b="b"/>
                <a:pathLst>
                  <a:path w="599" h="550">
                    <a:moveTo>
                      <a:pt x="394" y="459"/>
                    </a:moveTo>
                    <a:lnTo>
                      <a:pt x="199" y="459"/>
                    </a:lnTo>
                    <a:lnTo>
                      <a:pt x="174" y="550"/>
                    </a:lnTo>
                    <a:lnTo>
                      <a:pt x="0" y="550"/>
                    </a:lnTo>
                    <a:lnTo>
                      <a:pt x="206" y="0"/>
                    </a:lnTo>
                    <a:lnTo>
                      <a:pt x="391" y="0"/>
                    </a:lnTo>
                    <a:lnTo>
                      <a:pt x="599" y="550"/>
                    </a:lnTo>
                    <a:lnTo>
                      <a:pt x="420" y="550"/>
                    </a:lnTo>
                    <a:lnTo>
                      <a:pt x="394" y="459"/>
                    </a:lnTo>
                    <a:close/>
                    <a:moveTo>
                      <a:pt x="358" y="341"/>
                    </a:moveTo>
                    <a:lnTo>
                      <a:pt x="297" y="143"/>
                    </a:lnTo>
                    <a:lnTo>
                      <a:pt x="237" y="341"/>
                    </a:lnTo>
                    <a:lnTo>
                      <a:pt x="358" y="341"/>
                    </a:lnTo>
                    <a:close/>
                  </a:path>
                </a:pathLst>
              </a:custGeom>
              <a:solidFill>
                <a:srgbClr val="FFFFFF">
                  <a:alpha val="50000"/>
                </a:srgbClr>
              </a:solidFill>
              <a:ln w="9525">
                <a:noFill/>
                <a:round/>
                <a:headEnd/>
                <a:tailEnd/>
              </a:ln>
            </p:spPr>
            <p:txBody>
              <a:bodyPr/>
              <a:lstStyle/>
              <a:p>
                <a:endParaRPr lang="en-US"/>
              </a:p>
            </p:txBody>
          </p:sp>
          <p:sp>
            <p:nvSpPr>
              <p:cNvPr id="241691" name="Freeform 27"/>
              <p:cNvSpPr>
                <a:spLocks noChangeAspect="1"/>
              </p:cNvSpPr>
              <p:nvPr/>
            </p:nvSpPr>
            <p:spPr bwMode="auto">
              <a:xfrm>
                <a:off x="2687" y="3336"/>
                <a:ext cx="155" cy="137"/>
              </a:xfrm>
              <a:custGeom>
                <a:avLst/>
                <a:gdLst/>
                <a:ahLst/>
                <a:cxnLst>
                  <a:cxn ang="0">
                    <a:pos x="0" y="0"/>
                  </a:cxn>
                  <a:cxn ang="0">
                    <a:pos x="222" y="0"/>
                  </a:cxn>
                  <a:cxn ang="0">
                    <a:pos x="309" y="335"/>
                  </a:cxn>
                  <a:cxn ang="0">
                    <a:pos x="395" y="0"/>
                  </a:cxn>
                  <a:cxn ang="0">
                    <a:pos x="618" y="0"/>
                  </a:cxn>
                  <a:cxn ang="0">
                    <a:pos x="618" y="550"/>
                  </a:cxn>
                  <a:cxn ang="0">
                    <a:pos x="479" y="550"/>
                  </a:cxn>
                  <a:cxn ang="0">
                    <a:pos x="479" y="131"/>
                  </a:cxn>
                  <a:cxn ang="0">
                    <a:pos x="371" y="550"/>
                  </a:cxn>
                  <a:cxn ang="0">
                    <a:pos x="246" y="550"/>
                  </a:cxn>
                  <a:cxn ang="0">
                    <a:pos x="138" y="131"/>
                  </a:cxn>
                  <a:cxn ang="0">
                    <a:pos x="138" y="550"/>
                  </a:cxn>
                  <a:cxn ang="0">
                    <a:pos x="0" y="550"/>
                  </a:cxn>
                  <a:cxn ang="0">
                    <a:pos x="0" y="0"/>
                  </a:cxn>
                </a:cxnLst>
                <a:rect l="0" t="0" r="r" b="b"/>
                <a:pathLst>
                  <a:path w="618" h="550">
                    <a:moveTo>
                      <a:pt x="0" y="0"/>
                    </a:moveTo>
                    <a:lnTo>
                      <a:pt x="222" y="0"/>
                    </a:lnTo>
                    <a:lnTo>
                      <a:pt x="309" y="335"/>
                    </a:lnTo>
                    <a:lnTo>
                      <a:pt x="395" y="0"/>
                    </a:lnTo>
                    <a:lnTo>
                      <a:pt x="618" y="0"/>
                    </a:lnTo>
                    <a:lnTo>
                      <a:pt x="618" y="550"/>
                    </a:lnTo>
                    <a:lnTo>
                      <a:pt x="479" y="550"/>
                    </a:lnTo>
                    <a:lnTo>
                      <a:pt x="479" y="131"/>
                    </a:lnTo>
                    <a:lnTo>
                      <a:pt x="371" y="550"/>
                    </a:lnTo>
                    <a:lnTo>
                      <a:pt x="246" y="550"/>
                    </a:lnTo>
                    <a:lnTo>
                      <a:pt x="138" y="131"/>
                    </a:lnTo>
                    <a:lnTo>
                      <a:pt x="138" y="550"/>
                    </a:lnTo>
                    <a:lnTo>
                      <a:pt x="0" y="550"/>
                    </a:lnTo>
                    <a:lnTo>
                      <a:pt x="0" y="0"/>
                    </a:lnTo>
                    <a:close/>
                  </a:path>
                </a:pathLst>
              </a:custGeom>
              <a:solidFill>
                <a:srgbClr val="FFFFFF">
                  <a:alpha val="50000"/>
                </a:srgbClr>
              </a:solidFill>
              <a:ln w="9525">
                <a:noFill/>
                <a:round/>
                <a:headEnd/>
                <a:tailEnd/>
              </a:ln>
            </p:spPr>
            <p:txBody>
              <a:bodyPr/>
              <a:lstStyle/>
              <a:p>
                <a:endParaRPr lang="en-US"/>
              </a:p>
            </p:txBody>
          </p:sp>
          <p:sp>
            <p:nvSpPr>
              <p:cNvPr id="241692" name="Freeform 28"/>
              <p:cNvSpPr>
                <a:spLocks noChangeAspect="1" noEditPoints="1"/>
              </p:cNvSpPr>
              <p:nvPr/>
            </p:nvSpPr>
            <p:spPr bwMode="auto">
              <a:xfrm>
                <a:off x="2215" y="2770"/>
                <a:ext cx="658" cy="523"/>
              </a:xfrm>
              <a:custGeom>
                <a:avLst/>
                <a:gdLst/>
                <a:ahLst/>
                <a:cxnLst>
                  <a:cxn ang="0">
                    <a:pos x="1716" y="1771"/>
                  </a:cxn>
                  <a:cxn ang="0">
                    <a:pos x="918" y="1771"/>
                  </a:cxn>
                  <a:cxn ang="0">
                    <a:pos x="220" y="2095"/>
                  </a:cxn>
                  <a:cxn ang="0">
                    <a:pos x="75" y="1301"/>
                  </a:cxn>
                  <a:cxn ang="0">
                    <a:pos x="778" y="880"/>
                  </a:cxn>
                  <a:cxn ang="0">
                    <a:pos x="1902" y="833"/>
                  </a:cxn>
                  <a:cxn ang="0">
                    <a:pos x="2240" y="994"/>
                  </a:cxn>
                  <a:cxn ang="0">
                    <a:pos x="2072" y="1478"/>
                  </a:cxn>
                  <a:cxn ang="0">
                    <a:pos x="1598" y="1288"/>
                  </a:cxn>
                  <a:cxn ang="0">
                    <a:pos x="1486" y="671"/>
                  </a:cxn>
                  <a:cxn ang="0">
                    <a:pos x="1036" y="1288"/>
                  </a:cxn>
                  <a:cxn ang="0">
                    <a:pos x="1084" y="1187"/>
                  </a:cxn>
                  <a:cxn ang="0">
                    <a:pos x="1084" y="1187"/>
                  </a:cxn>
                  <a:cxn ang="0">
                    <a:pos x="627" y="333"/>
                  </a:cxn>
                  <a:cxn ang="0">
                    <a:pos x="701" y="373"/>
                  </a:cxn>
                  <a:cxn ang="0">
                    <a:pos x="754" y="438"/>
                  </a:cxn>
                  <a:cxn ang="0">
                    <a:pos x="778" y="518"/>
                  </a:cxn>
                  <a:cxn ang="0">
                    <a:pos x="769" y="605"/>
                  </a:cxn>
                  <a:cxn ang="0">
                    <a:pos x="731" y="679"/>
                  </a:cxn>
                  <a:cxn ang="0">
                    <a:pos x="666" y="732"/>
                  </a:cxn>
                  <a:cxn ang="0">
                    <a:pos x="584" y="756"/>
                  </a:cxn>
                  <a:cxn ang="0">
                    <a:pos x="497" y="749"/>
                  </a:cxn>
                  <a:cxn ang="0">
                    <a:pos x="425" y="708"/>
                  </a:cxn>
                  <a:cxn ang="0">
                    <a:pos x="372" y="644"/>
                  </a:cxn>
                  <a:cxn ang="0">
                    <a:pos x="346" y="563"/>
                  </a:cxn>
                  <a:cxn ang="0">
                    <a:pos x="355" y="477"/>
                  </a:cxn>
                  <a:cxn ang="0">
                    <a:pos x="395" y="403"/>
                  </a:cxn>
                  <a:cxn ang="0">
                    <a:pos x="458" y="350"/>
                  </a:cxn>
                  <a:cxn ang="0">
                    <a:pos x="540" y="325"/>
                  </a:cxn>
                  <a:cxn ang="0">
                    <a:pos x="1360" y="5"/>
                  </a:cxn>
                  <a:cxn ang="0">
                    <a:pos x="1438" y="37"/>
                  </a:cxn>
                  <a:cxn ang="0">
                    <a:pos x="1497" y="96"/>
                  </a:cxn>
                  <a:cxn ang="0">
                    <a:pos x="1530" y="173"/>
                  </a:cxn>
                  <a:cxn ang="0">
                    <a:pos x="1530" y="261"/>
                  </a:cxn>
                  <a:cxn ang="0">
                    <a:pos x="1497" y="339"/>
                  </a:cxn>
                  <a:cxn ang="0">
                    <a:pos x="1438" y="398"/>
                  </a:cxn>
                  <a:cxn ang="0">
                    <a:pos x="1360" y="430"/>
                  </a:cxn>
                  <a:cxn ang="0">
                    <a:pos x="1274" y="430"/>
                  </a:cxn>
                  <a:cxn ang="0">
                    <a:pos x="1196" y="398"/>
                  </a:cxn>
                  <a:cxn ang="0">
                    <a:pos x="1137" y="339"/>
                  </a:cxn>
                  <a:cxn ang="0">
                    <a:pos x="1104" y="261"/>
                  </a:cxn>
                  <a:cxn ang="0">
                    <a:pos x="1104" y="173"/>
                  </a:cxn>
                  <a:cxn ang="0">
                    <a:pos x="1137" y="96"/>
                  </a:cxn>
                  <a:cxn ang="0">
                    <a:pos x="1196" y="37"/>
                  </a:cxn>
                  <a:cxn ang="0">
                    <a:pos x="1274" y="5"/>
                  </a:cxn>
                  <a:cxn ang="0">
                    <a:pos x="2094" y="325"/>
                  </a:cxn>
                  <a:cxn ang="0">
                    <a:pos x="2176" y="350"/>
                  </a:cxn>
                  <a:cxn ang="0">
                    <a:pos x="2239" y="403"/>
                  </a:cxn>
                  <a:cxn ang="0">
                    <a:pos x="2279" y="477"/>
                  </a:cxn>
                  <a:cxn ang="0">
                    <a:pos x="2288" y="563"/>
                  </a:cxn>
                  <a:cxn ang="0">
                    <a:pos x="2262" y="644"/>
                  </a:cxn>
                  <a:cxn ang="0">
                    <a:pos x="2209" y="708"/>
                  </a:cxn>
                  <a:cxn ang="0">
                    <a:pos x="2135" y="749"/>
                  </a:cxn>
                  <a:cxn ang="0">
                    <a:pos x="2050" y="756"/>
                  </a:cxn>
                  <a:cxn ang="0">
                    <a:pos x="1968" y="732"/>
                  </a:cxn>
                  <a:cxn ang="0">
                    <a:pos x="1903" y="679"/>
                  </a:cxn>
                  <a:cxn ang="0">
                    <a:pos x="1865" y="605"/>
                  </a:cxn>
                  <a:cxn ang="0">
                    <a:pos x="1856" y="518"/>
                  </a:cxn>
                  <a:cxn ang="0">
                    <a:pos x="1880" y="438"/>
                  </a:cxn>
                  <a:cxn ang="0">
                    <a:pos x="1933" y="373"/>
                  </a:cxn>
                  <a:cxn ang="0">
                    <a:pos x="2007" y="333"/>
                  </a:cxn>
                </a:cxnLst>
                <a:rect l="0" t="0" r="r" b="b"/>
                <a:pathLst>
                  <a:path w="2634" h="2095">
                    <a:moveTo>
                      <a:pt x="2072" y="1478"/>
                    </a:moveTo>
                    <a:lnTo>
                      <a:pt x="1728" y="2095"/>
                    </a:lnTo>
                    <a:lnTo>
                      <a:pt x="1563" y="2095"/>
                    </a:lnTo>
                    <a:lnTo>
                      <a:pt x="1716" y="1771"/>
                    </a:lnTo>
                    <a:lnTo>
                      <a:pt x="1660" y="1771"/>
                    </a:lnTo>
                    <a:lnTo>
                      <a:pt x="1316" y="1156"/>
                    </a:lnTo>
                    <a:lnTo>
                      <a:pt x="974" y="1771"/>
                    </a:lnTo>
                    <a:lnTo>
                      <a:pt x="918" y="1771"/>
                    </a:lnTo>
                    <a:lnTo>
                      <a:pt x="1071" y="2095"/>
                    </a:lnTo>
                    <a:lnTo>
                      <a:pt x="906" y="2095"/>
                    </a:lnTo>
                    <a:lnTo>
                      <a:pt x="562" y="1478"/>
                    </a:lnTo>
                    <a:lnTo>
                      <a:pt x="220" y="2095"/>
                    </a:lnTo>
                    <a:lnTo>
                      <a:pt x="54" y="2095"/>
                    </a:lnTo>
                    <a:lnTo>
                      <a:pt x="394" y="1377"/>
                    </a:lnTo>
                    <a:lnTo>
                      <a:pt x="394" y="994"/>
                    </a:lnTo>
                    <a:lnTo>
                      <a:pt x="75" y="1301"/>
                    </a:lnTo>
                    <a:lnTo>
                      <a:pt x="0" y="1227"/>
                    </a:lnTo>
                    <a:lnTo>
                      <a:pt x="394" y="833"/>
                    </a:lnTo>
                    <a:lnTo>
                      <a:pt x="732" y="833"/>
                    </a:lnTo>
                    <a:lnTo>
                      <a:pt x="778" y="880"/>
                    </a:lnTo>
                    <a:lnTo>
                      <a:pt x="1148" y="509"/>
                    </a:lnTo>
                    <a:lnTo>
                      <a:pt x="1486" y="509"/>
                    </a:lnTo>
                    <a:lnTo>
                      <a:pt x="1856" y="880"/>
                    </a:lnTo>
                    <a:lnTo>
                      <a:pt x="1902" y="833"/>
                    </a:lnTo>
                    <a:lnTo>
                      <a:pt x="2240" y="833"/>
                    </a:lnTo>
                    <a:lnTo>
                      <a:pt x="2634" y="1227"/>
                    </a:lnTo>
                    <a:lnTo>
                      <a:pt x="2559" y="1301"/>
                    </a:lnTo>
                    <a:lnTo>
                      <a:pt x="2240" y="994"/>
                    </a:lnTo>
                    <a:lnTo>
                      <a:pt x="2240" y="1377"/>
                    </a:lnTo>
                    <a:lnTo>
                      <a:pt x="2580" y="2095"/>
                    </a:lnTo>
                    <a:lnTo>
                      <a:pt x="2414" y="2095"/>
                    </a:lnTo>
                    <a:lnTo>
                      <a:pt x="2072" y="1478"/>
                    </a:lnTo>
                    <a:close/>
                    <a:moveTo>
                      <a:pt x="1771" y="1654"/>
                    </a:moveTo>
                    <a:lnTo>
                      <a:pt x="1902" y="1377"/>
                    </a:lnTo>
                    <a:lnTo>
                      <a:pt x="1902" y="994"/>
                    </a:lnTo>
                    <a:lnTo>
                      <a:pt x="1598" y="1288"/>
                    </a:lnTo>
                    <a:lnTo>
                      <a:pt x="1771" y="1654"/>
                    </a:lnTo>
                    <a:close/>
                    <a:moveTo>
                      <a:pt x="1550" y="1187"/>
                    </a:moveTo>
                    <a:lnTo>
                      <a:pt x="1780" y="955"/>
                    </a:lnTo>
                    <a:lnTo>
                      <a:pt x="1486" y="671"/>
                    </a:lnTo>
                    <a:lnTo>
                      <a:pt x="1486" y="1054"/>
                    </a:lnTo>
                    <a:lnTo>
                      <a:pt x="1550" y="1187"/>
                    </a:lnTo>
                    <a:close/>
                    <a:moveTo>
                      <a:pt x="863" y="1654"/>
                    </a:moveTo>
                    <a:lnTo>
                      <a:pt x="1036" y="1288"/>
                    </a:lnTo>
                    <a:lnTo>
                      <a:pt x="732" y="994"/>
                    </a:lnTo>
                    <a:lnTo>
                      <a:pt x="732" y="1377"/>
                    </a:lnTo>
                    <a:lnTo>
                      <a:pt x="863" y="1654"/>
                    </a:lnTo>
                    <a:close/>
                    <a:moveTo>
                      <a:pt x="1084" y="1187"/>
                    </a:moveTo>
                    <a:lnTo>
                      <a:pt x="1148" y="1054"/>
                    </a:lnTo>
                    <a:lnTo>
                      <a:pt x="1148" y="671"/>
                    </a:lnTo>
                    <a:lnTo>
                      <a:pt x="854" y="955"/>
                    </a:lnTo>
                    <a:lnTo>
                      <a:pt x="1084" y="1187"/>
                    </a:lnTo>
                    <a:close/>
                    <a:moveTo>
                      <a:pt x="562" y="324"/>
                    </a:moveTo>
                    <a:lnTo>
                      <a:pt x="584" y="325"/>
                    </a:lnTo>
                    <a:lnTo>
                      <a:pt x="606" y="328"/>
                    </a:lnTo>
                    <a:lnTo>
                      <a:pt x="627" y="333"/>
                    </a:lnTo>
                    <a:lnTo>
                      <a:pt x="646" y="340"/>
                    </a:lnTo>
                    <a:lnTo>
                      <a:pt x="666" y="350"/>
                    </a:lnTo>
                    <a:lnTo>
                      <a:pt x="684" y="361"/>
                    </a:lnTo>
                    <a:lnTo>
                      <a:pt x="701" y="373"/>
                    </a:lnTo>
                    <a:lnTo>
                      <a:pt x="716" y="387"/>
                    </a:lnTo>
                    <a:lnTo>
                      <a:pt x="731" y="403"/>
                    </a:lnTo>
                    <a:lnTo>
                      <a:pt x="742" y="420"/>
                    </a:lnTo>
                    <a:lnTo>
                      <a:pt x="754" y="438"/>
                    </a:lnTo>
                    <a:lnTo>
                      <a:pt x="763" y="456"/>
                    </a:lnTo>
                    <a:lnTo>
                      <a:pt x="769" y="477"/>
                    </a:lnTo>
                    <a:lnTo>
                      <a:pt x="776" y="497"/>
                    </a:lnTo>
                    <a:lnTo>
                      <a:pt x="778" y="518"/>
                    </a:lnTo>
                    <a:lnTo>
                      <a:pt x="780" y="541"/>
                    </a:lnTo>
                    <a:lnTo>
                      <a:pt x="778" y="563"/>
                    </a:lnTo>
                    <a:lnTo>
                      <a:pt x="776" y="584"/>
                    </a:lnTo>
                    <a:lnTo>
                      <a:pt x="769" y="605"/>
                    </a:lnTo>
                    <a:lnTo>
                      <a:pt x="763" y="626"/>
                    </a:lnTo>
                    <a:lnTo>
                      <a:pt x="754" y="644"/>
                    </a:lnTo>
                    <a:lnTo>
                      <a:pt x="742" y="662"/>
                    </a:lnTo>
                    <a:lnTo>
                      <a:pt x="731" y="679"/>
                    </a:lnTo>
                    <a:lnTo>
                      <a:pt x="716" y="694"/>
                    </a:lnTo>
                    <a:lnTo>
                      <a:pt x="701" y="708"/>
                    </a:lnTo>
                    <a:lnTo>
                      <a:pt x="684" y="721"/>
                    </a:lnTo>
                    <a:lnTo>
                      <a:pt x="666" y="732"/>
                    </a:lnTo>
                    <a:lnTo>
                      <a:pt x="646" y="741"/>
                    </a:lnTo>
                    <a:lnTo>
                      <a:pt x="627" y="749"/>
                    </a:lnTo>
                    <a:lnTo>
                      <a:pt x="606" y="754"/>
                    </a:lnTo>
                    <a:lnTo>
                      <a:pt x="584" y="756"/>
                    </a:lnTo>
                    <a:lnTo>
                      <a:pt x="562" y="758"/>
                    </a:lnTo>
                    <a:lnTo>
                      <a:pt x="540" y="756"/>
                    </a:lnTo>
                    <a:lnTo>
                      <a:pt x="519" y="754"/>
                    </a:lnTo>
                    <a:lnTo>
                      <a:pt x="497" y="749"/>
                    </a:lnTo>
                    <a:lnTo>
                      <a:pt x="478" y="741"/>
                    </a:lnTo>
                    <a:lnTo>
                      <a:pt x="458" y="732"/>
                    </a:lnTo>
                    <a:lnTo>
                      <a:pt x="442" y="721"/>
                    </a:lnTo>
                    <a:lnTo>
                      <a:pt x="425" y="708"/>
                    </a:lnTo>
                    <a:lnTo>
                      <a:pt x="409" y="694"/>
                    </a:lnTo>
                    <a:lnTo>
                      <a:pt x="395" y="679"/>
                    </a:lnTo>
                    <a:lnTo>
                      <a:pt x="382" y="662"/>
                    </a:lnTo>
                    <a:lnTo>
                      <a:pt x="372" y="644"/>
                    </a:lnTo>
                    <a:lnTo>
                      <a:pt x="362" y="626"/>
                    </a:lnTo>
                    <a:lnTo>
                      <a:pt x="355" y="605"/>
                    </a:lnTo>
                    <a:lnTo>
                      <a:pt x="350" y="584"/>
                    </a:lnTo>
                    <a:lnTo>
                      <a:pt x="346" y="563"/>
                    </a:lnTo>
                    <a:lnTo>
                      <a:pt x="346" y="541"/>
                    </a:lnTo>
                    <a:lnTo>
                      <a:pt x="346" y="518"/>
                    </a:lnTo>
                    <a:lnTo>
                      <a:pt x="350" y="497"/>
                    </a:lnTo>
                    <a:lnTo>
                      <a:pt x="355" y="477"/>
                    </a:lnTo>
                    <a:lnTo>
                      <a:pt x="362" y="456"/>
                    </a:lnTo>
                    <a:lnTo>
                      <a:pt x="372" y="438"/>
                    </a:lnTo>
                    <a:lnTo>
                      <a:pt x="382" y="420"/>
                    </a:lnTo>
                    <a:lnTo>
                      <a:pt x="395" y="403"/>
                    </a:lnTo>
                    <a:lnTo>
                      <a:pt x="409" y="387"/>
                    </a:lnTo>
                    <a:lnTo>
                      <a:pt x="425" y="373"/>
                    </a:lnTo>
                    <a:lnTo>
                      <a:pt x="442" y="361"/>
                    </a:lnTo>
                    <a:lnTo>
                      <a:pt x="458" y="350"/>
                    </a:lnTo>
                    <a:lnTo>
                      <a:pt x="478" y="340"/>
                    </a:lnTo>
                    <a:lnTo>
                      <a:pt x="497" y="333"/>
                    </a:lnTo>
                    <a:lnTo>
                      <a:pt x="519" y="328"/>
                    </a:lnTo>
                    <a:lnTo>
                      <a:pt x="540" y="325"/>
                    </a:lnTo>
                    <a:lnTo>
                      <a:pt x="562" y="324"/>
                    </a:lnTo>
                    <a:close/>
                    <a:moveTo>
                      <a:pt x="1316" y="0"/>
                    </a:moveTo>
                    <a:lnTo>
                      <a:pt x="1340" y="1"/>
                    </a:lnTo>
                    <a:lnTo>
                      <a:pt x="1360" y="5"/>
                    </a:lnTo>
                    <a:lnTo>
                      <a:pt x="1381" y="10"/>
                    </a:lnTo>
                    <a:lnTo>
                      <a:pt x="1402" y="18"/>
                    </a:lnTo>
                    <a:lnTo>
                      <a:pt x="1420" y="27"/>
                    </a:lnTo>
                    <a:lnTo>
                      <a:pt x="1438" y="37"/>
                    </a:lnTo>
                    <a:lnTo>
                      <a:pt x="1455" y="50"/>
                    </a:lnTo>
                    <a:lnTo>
                      <a:pt x="1471" y="64"/>
                    </a:lnTo>
                    <a:lnTo>
                      <a:pt x="1485" y="79"/>
                    </a:lnTo>
                    <a:lnTo>
                      <a:pt x="1497" y="96"/>
                    </a:lnTo>
                    <a:lnTo>
                      <a:pt x="1508" y="114"/>
                    </a:lnTo>
                    <a:lnTo>
                      <a:pt x="1517" y="133"/>
                    </a:lnTo>
                    <a:lnTo>
                      <a:pt x="1525" y="153"/>
                    </a:lnTo>
                    <a:lnTo>
                      <a:pt x="1530" y="173"/>
                    </a:lnTo>
                    <a:lnTo>
                      <a:pt x="1533" y="195"/>
                    </a:lnTo>
                    <a:lnTo>
                      <a:pt x="1534" y="217"/>
                    </a:lnTo>
                    <a:lnTo>
                      <a:pt x="1533" y="239"/>
                    </a:lnTo>
                    <a:lnTo>
                      <a:pt x="1530" y="261"/>
                    </a:lnTo>
                    <a:lnTo>
                      <a:pt x="1525" y="282"/>
                    </a:lnTo>
                    <a:lnTo>
                      <a:pt x="1517" y="302"/>
                    </a:lnTo>
                    <a:lnTo>
                      <a:pt x="1508" y="321"/>
                    </a:lnTo>
                    <a:lnTo>
                      <a:pt x="1497" y="339"/>
                    </a:lnTo>
                    <a:lnTo>
                      <a:pt x="1485" y="356"/>
                    </a:lnTo>
                    <a:lnTo>
                      <a:pt x="1471" y="370"/>
                    </a:lnTo>
                    <a:lnTo>
                      <a:pt x="1455" y="385"/>
                    </a:lnTo>
                    <a:lnTo>
                      <a:pt x="1438" y="398"/>
                    </a:lnTo>
                    <a:lnTo>
                      <a:pt x="1420" y="408"/>
                    </a:lnTo>
                    <a:lnTo>
                      <a:pt x="1402" y="417"/>
                    </a:lnTo>
                    <a:lnTo>
                      <a:pt x="1381" y="425"/>
                    </a:lnTo>
                    <a:lnTo>
                      <a:pt x="1360" y="430"/>
                    </a:lnTo>
                    <a:lnTo>
                      <a:pt x="1340" y="434"/>
                    </a:lnTo>
                    <a:lnTo>
                      <a:pt x="1316" y="435"/>
                    </a:lnTo>
                    <a:lnTo>
                      <a:pt x="1294" y="434"/>
                    </a:lnTo>
                    <a:lnTo>
                      <a:pt x="1274" y="430"/>
                    </a:lnTo>
                    <a:lnTo>
                      <a:pt x="1253" y="425"/>
                    </a:lnTo>
                    <a:lnTo>
                      <a:pt x="1232" y="417"/>
                    </a:lnTo>
                    <a:lnTo>
                      <a:pt x="1214" y="408"/>
                    </a:lnTo>
                    <a:lnTo>
                      <a:pt x="1196" y="398"/>
                    </a:lnTo>
                    <a:lnTo>
                      <a:pt x="1179" y="385"/>
                    </a:lnTo>
                    <a:lnTo>
                      <a:pt x="1163" y="370"/>
                    </a:lnTo>
                    <a:lnTo>
                      <a:pt x="1149" y="356"/>
                    </a:lnTo>
                    <a:lnTo>
                      <a:pt x="1137" y="339"/>
                    </a:lnTo>
                    <a:lnTo>
                      <a:pt x="1126" y="321"/>
                    </a:lnTo>
                    <a:lnTo>
                      <a:pt x="1117" y="302"/>
                    </a:lnTo>
                    <a:lnTo>
                      <a:pt x="1109" y="282"/>
                    </a:lnTo>
                    <a:lnTo>
                      <a:pt x="1104" y="261"/>
                    </a:lnTo>
                    <a:lnTo>
                      <a:pt x="1101" y="239"/>
                    </a:lnTo>
                    <a:lnTo>
                      <a:pt x="1100" y="217"/>
                    </a:lnTo>
                    <a:lnTo>
                      <a:pt x="1101" y="195"/>
                    </a:lnTo>
                    <a:lnTo>
                      <a:pt x="1104" y="173"/>
                    </a:lnTo>
                    <a:lnTo>
                      <a:pt x="1109" y="153"/>
                    </a:lnTo>
                    <a:lnTo>
                      <a:pt x="1117" y="133"/>
                    </a:lnTo>
                    <a:lnTo>
                      <a:pt x="1126" y="114"/>
                    </a:lnTo>
                    <a:lnTo>
                      <a:pt x="1137" y="96"/>
                    </a:lnTo>
                    <a:lnTo>
                      <a:pt x="1149" y="79"/>
                    </a:lnTo>
                    <a:lnTo>
                      <a:pt x="1163" y="64"/>
                    </a:lnTo>
                    <a:lnTo>
                      <a:pt x="1179" y="50"/>
                    </a:lnTo>
                    <a:lnTo>
                      <a:pt x="1196" y="37"/>
                    </a:lnTo>
                    <a:lnTo>
                      <a:pt x="1214" y="27"/>
                    </a:lnTo>
                    <a:lnTo>
                      <a:pt x="1232" y="18"/>
                    </a:lnTo>
                    <a:lnTo>
                      <a:pt x="1253" y="10"/>
                    </a:lnTo>
                    <a:lnTo>
                      <a:pt x="1274" y="5"/>
                    </a:lnTo>
                    <a:lnTo>
                      <a:pt x="1294" y="1"/>
                    </a:lnTo>
                    <a:lnTo>
                      <a:pt x="1316" y="0"/>
                    </a:lnTo>
                    <a:close/>
                    <a:moveTo>
                      <a:pt x="2072" y="324"/>
                    </a:moveTo>
                    <a:lnTo>
                      <a:pt x="2094" y="325"/>
                    </a:lnTo>
                    <a:lnTo>
                      <a:pt x="2115" y="328"/>
                    </a:lnTo>
                    <a:lnTo>
                      <a:pt x="2135" y="333"/>
                    </a:lnTo>
                    <a:lnTo>
                      <a:pt x="2156" y="340"/>
                    </a:lnTo>
                    <a:lnTo>
                      <a:pt x="2176" y="350"/>
                    </a:lnTo>
                    <a:lnTo>
                      <a:pt x="2192" y="361"/>
                    </a:lnTo>
                    <a:lnTo>
                      <a:pt x="2209" y="373"/>
                    </a:lnTo>
                    <a:lnTo>
                      <a:pt x="2225" y="387"/>
                    </a:lnTo>
                    <a:lnTo>
                      <a:pt x="2239" y="403"/>
                    </a:lnTo>
                    <a:lnTo>
                      <a:pt x="2252" y="420"/>
                    </a:lnTo>
                    <a:lnTo>
                      <a:pt x="2262" y="438"/>
                    </a:lnTo>
                    <a:lnTo>
                      <a:pt x="2272" y="456"/>
                    </a:lnTo>
                    <a:lnTo>
                      <a:pt x="2279" y="477"/>
                    </a:lnTo>
                    <a:lnTo>
                      <a:pt x="2284" y="497"/>
                    </a:lnTo>
                    <a:lnTo>
                      <a:pt x="2288" y="518"/>
                    </a:lnTo>
                    <a:lnTo>
                      <a:pt x="2288" y="541"/>
                    </a:lnTo>
                    <a:lnTo>
                      <a:pt x="2288" y="563"/>
                    </a:lnTo>
                    <a:lnTo>
                      <a:pt x="2284" y="584"/>
                    </a:lnTo>
                    <a:lnTo>
                      <a:pt x="2279" y="605"/>
                    </a:lnTo>
                    <a:lnTo>
                      <a:pt x="2272" y="626"/>
                    </a:lnTo>
                    <a:lnTo>
                      <a:pt x="2262" y="644"/>
                    </a:lnTo>
                    <a:lnTo>
                      <a:pt x="2252" y="662"/>
                    </a:lnTo>
                    <a:lnTo>
                      <a:pt x="2239" y="679"/>
                    </a:lnTo>
                    <a:lnTo>
                      <a:pt x="2225" y="694"/>
                    </a:lnTo>
                    <a:lnTo>
                      <a:pt x="2209" y="708"/>
                    </a:lnTo>
                    <a:lnTo>
                      <a:pt x="2192" y="721"/>
                    </a:lnTo>
                    <a:lnTo>
                      <a:pt x="2176" y="732"/>
                    </a:lnTo>
                    <a:lnTo>
                      <a:pt x="2156" y="741"/>
                    </a:lnTo>
                    <a:lnTo>
                      <a:pt x="2135" y="749"/>
                    </a:lnTo>
                    <a:lnTo>
                      <a:pt x="2115" y="754"/>
                    </a:lnTo>
                    <a:lnTo>
                      <a:pt x="2094" y="756"/>
                    </a:lnTo>
                    <a:lnTo>
                      <a:pt x="2072" y="758"/>
                    </a:lnTo>
                    <a:lnTo>
                      <a:pt x="2050" y="756"/>
                    </a:lnTo>
                    <a:lnTo>
                      <a:pt x="2028" y="754"/>
                    </a:lnTo>
                    <a:lnTo>
                      <a:pt x="2007" y="749"/>
                    </a:lnTo>
                    <a:lnTo>
                      <a:pt x="1988" y="741"/>
                    </a:lnTo>
                    <a:lnTo>
                      <a:pt x="1968" y="732"/>
                    </a:lnTo>
                    <a:lnTo>
                      <a:pt x="1950" y="721"/>
                    </a:lnTo>
                    <a:lnTo>
                      <a:pt x="1933" y="708"/>
                    </a:lnTo>
                    <a:lnTo>
                      <a:pt x="1918" y="694"/>
                    </a:lnTo>
                    <a:lnTo>
                      <a:pt x="1903" y="679"/>
                    </a:lnTo>
                    <a:lnTo>
                      <a:pt x="1892" y="662"/>
                    </a:lnTo>
                    <a:lnTo>
                      <a:pt x="1880" y="644"/>
                    </a:lnTo>
                    <a:lnTo>
                      <a:pt x="1871" y="626"/>
                    </a:lnTo>
                    <a:lnTo>
                      <a:pt x="1865" y="605"/>
                    </a:lnTo>
                    <a:lnTo>
                      <a:pt x="1858" y="584"/>
                    </a:lnTo>
                    <a:lnTo>
                      <a:pt x="1856" y="563"/>
                    </a:lnTo>
                    <a:lnTo>
                      <a:pt x="1854" y="541"/>
                    </a:lnTo>
                    <a:lnTo>
                      <a:pt x="1856" y="518"/>
                    </a:lnTo>
                    <a:lnTo>
                      <a:pt x="1858" y="497"/>
                    </a:lnTo>
                    <a:lnTo>
                      <a:pt x="1865" y="477"/>
                    </a:lnTo>
                    <a:lnTo>
                      <a:pt x="1871" y="456"/>
                    </a:lnTo>
                    <a:lnTo>
                      <a:pt x="1880" y="438"/>
                    </a:lnTo>
                    <a:lnTo>
                      <a:pt x="1892" y="420"/>
                    </a:lnTo>
                    <a:lnTo>
                      <a:pt x="1903" y="403"/>
                    </a:lnTo>
                    <a:lnTo>
                      <a:pt x="1918" y="387"/>
                    </a:lnTo>
                    <a:lnTo>
                      <a:pt x="1933" y="373"/>
                    </a:lnTo>
                    <a:lnTo>
                      <a:pt x="1950" y="361"/>
                    </a:lnTo>
                    <a:lnTo>
                      <a:pt x="1968" y="350"/>
                    </a:lnTo>
                    <a:lnTo>
                      <a:pt x="1988" y="340"/>
                    </a:lnTo>
                    <a:lnTo>
                      <a:pt x="2007" y="333"/>
                    </a:lnTo>
                    <a:lnTo>
                      <a:pt x="2028" y="328"/>
                    </a:lnTo>
                    <a:lnTo>
                      <a:pt x="2050" y="325"/>
                    </a:lnTo>
                    <a:lnTo>
                      <a:pt x="2072" y="324"/>
                    </a:lnTo>
                    <a:close/>
                  </a:path>
                </a:pathLst>
              </a:custGeom>
              <a:solidFill>
                <a:srgbClr val="FFFFFF">
                  <a:alpha val="50000"/>
                </a:srgbClr>
              </a:solidFill>
              <a:ln w="9525">
                <a:noFill/>
                <a:round/>
                <a:headEnd/>
                <a:tailEnd/>
              </a:ln>
            </p:spPr>
            <p:txBody>
              <a:bodyPr/>
              <a:lstStyle/>
              <a:p>
                <a:endParaRPr lang="en-US"/>
              </a:p>
            </p:txBody>
          </p:sp>
        </p:grpSp>
        <p:grpSp>
          <p:nvGrpSpPr>
            <p:cNvPr id="241693" name="Group 29"/>
            <p:cNvGrpSpPr>
              <a:grpSpLocks noChangeAspect="1"/>
            </p:cNvGrpSpPr>
            <p:nvPr/>
          </p:nvGrpSpPr>
          <p:grpSpPr bwMode="auto">
            <a:xfrm>
              <a:off x="185" y="2952"/>
              <a:ext cx="553" cy="475"/>
              <a:chOff x="2376" y="3024"/>
              <a:chExt cx="1008" cy="864"/>
            </a:xfrm>
          </p:grpSpPr>
          <p:sp>
            <p:nvSpPr>
              <p:cNvPr id="241694" name="Freeform 30"/>
              <p:cNvSpPr>
                <a:spLocks noChangeAspect="1"/>
              </p:cNvSpPr>
              <p:nvPr/>
            </p:nvSpPr>
            <p:spPr bwMode="auto">
              <a:xfrm>
                <a:off x="2376" y="3024"/>
                <a:ext cx="1008" cy="864"/>
              </a:xfrm>
              <a:custGeom>
                <a:avLst/>
                <a:gdLst/>
                <a:ahLst/>
                <a:cxnLst>
                  <a:cxn ang="0">
                    <a:pos x="0" y="0"/>
                  </a:cxn>
                  <a:cxn ang="0">
                    <a:pos x="4032" y="0"/>
                  </a:cxn>
                  <a:cxn ang="0">
                    <a:pos x="3888" y="147"/>
                  </a:cxn>
                  <a:cxn ang="0">
                    <a:pos x="149" y="3314"/>
                  </a:cxn>
                  <a:cxn ang="0">
                    <a:pos x="0" y="3454"/>
                  </a:cxn>
                  <a:cxn ang="0">
                    <a:pos x="0" y="0"/>
                  </a:cxn>
                </a:cxnLst>
                <a:rect l="0" t="0" r="r" b="b"/>
                <a:pathLst>
                  <a:path w="4032" h="3454">
                    <a:moveTo>
                      <a:pt x="0" y="0"/>
                    </a:moveTo>
                    <a:lnTo>
                      <a:pt x="4032" y="0"/>
                    </a:lnTo>
                    <a:lnTo>
                      <a:pt x="3888" y="147"/>
                    </a:lnTo>
                    <a:lnTo>
                      <a:pt x="149" y="3314"/>
                    </a:lnTo>
                    <a:lnTo>
                      <a:pt x="0" y="3454"/>
                    </a:lnTo>
                    <a:lnTo>
                      <a:pt x="0" y="0"/>
                    </a:lnTo>
                    <a:close/>
                  </a:path>
                </a:pathLst>
              </a:custGeom>
              <a:solidFill>
                <a:srgbClr val="82A99C">
                  <a:alpha val="50000"/>
                </a:srgbClr>
              </a:solidFill>
              <a:ln w="9525">
                <a:noFill/>
                <a:round/>
                <a:headEnd/>
                <a:tailEnd/>
              </a:ln>
            </p:spPr>
            <p:txBody>
              <a:bodyPr/>
              <a:lstStyle/>
              <a:p>
                <a:endParaRPr lang="en-US"/>
              </a:p>
            </p:txBody>
          </p:sp>
          <p:sp>
            <p:nvSpPr>
              <p:cNvPr id="241695" name="Freeform 31"/>
              <p:cNvSpPr>
                <a:spLocks noChangeAspect="1"/>
              </p:cNvSpPr>
              <p:nvPr/>
            </p:nvSpPr>
            <p:spPr bwMode="auto">
              <a:xfrm>
                <a:off x="2376" y="3024"/>
                <a:ext cx="1008" cy="864"/>
              </a:xfrm>
              <a:custGeom>
                <a:avLst/>
                <a:gdLst/>
                <a:ahLst/>
                <a:cxnLst>
                  <a:cxn ang="0">
                    <a:pos x="4032" y="0"/>
                  </a:cxn>
                  <a:cxn ang="0">
                    <a:pos x="4032" y="3454"/>
                  </a:cxn>
                  <a:cxn ang="0">
                    <a:pos x="0" y="3454"/>
                  </a:cxn>
                  <a:cxn ang="0">
                    <a:pos x="149" y="3312"/>
                  </a:cxn>
                  <a:cxn ang="0">
                    <a:pos x="3891" y="146"/>
                  </a:cxn>
                  <a:cxn ang="0">
                    <a:pos x="4032" y="0"/>
                  </a:cxn>
                </a:cxnLst>
                <a:rect l="0" t="0" r="r" b="b"/>
                <a:pathLst>
                  <a:path w="4032" h="3454">
                    <a:moveTo>
                      <a:pt x="4032" y="0"/>
                    </a:moveTo>
                    <a:lnTo>
                      <a:pt x="4032" y="3454"/>
                    </a:lnTo>
                    <a:lnTo>
                      <a:pt x="0" y="3454"/>
                    </a:lnTo>
                    <a:lnTo>
                      <a:pt x="149" y="3312"/>
                    </a:lnTo>
                    <a:lnTo>
                      <a:pt x="3891" y="146"/>
                    </a:lnTo>
                    <a:lnTo>
                      <a:pt x="4032" y="0"/>
                    </a:lnTo>
                    <a:close/>
                  </a:path>
                </a:pathLst>
              </a:custGeom>
              <a:solidFill>
                <a:srgbClr val="162A29">
                  <a:alpha val="50000"/>
                </a:srgbClr>
              </a:solidFill>
              <a:ln w="9525">
                <a:noFill/>
                <a:round/>
                <a:headEnd/>
                <a:tailEnd/>
              </a:ln>
            </p:spPr>
            <p:txBody>
              <a:bodyPr/>
              <a:lstStyle/>
              <a:p>
                <a:endParaRPr lang="en-US"/>
              </a:p>
            </p:txBody>
          </p:sp>
          <p:sp>
            <p:nvSpPr>
              <p:cNvPr id="241696" name="Rectangle 32"/>
              <p:cNvSpPr>
                <a:spLocks noChangeAspect="1" noChangeArrowheads="1"/>
              </p:cNvSpPr>
              <p:nvPr/>
            </p:nvSpPr>
            <p:spPr bwMode="auto">
              <a:xfrm>
                <a:off x="2412" y="3060"/>
                <a:ext cx="936" cy="792"/>
              </a:xfrm>
              <a:prstGeom prst="rect">
                <a:avLst/>
              </a:prstGeom>
              <a:solidFill>
                <a:srgbClr val="275A53">
                  <a:alpha val="50000"/>
                </a:srgbClr>
              </a:solidFill>
              <a:ln w="9525">
                <a:noFill/>
                <a:miter lim="800000"/>
                <a:headEnd/>
                <a:tailEnd/>
              </a:ln>
            </p:spPr>
            <p:txBody>
              <a:bodyPr/>
              <a:lstStyle/>
              <a:p>
                <a:endParaRPr lang="en-US"/>
              </a:p>
            </p:txBody>
          </p:sp>
          <p:sp>
            <p:nvSpPr>
              <p:cNvPr id="241697" name="Freeform 33"/>
              <p:cNvSpPr>
                <a:spLocks noChangeAspect="1"/>
              </p:cNvSpPr>
              <p:nvPr/>
            </p:nvSpPr>
            <p:spPr bwMode="auto">
              <a:xfrm>
                <a:off x="2453" y="3684"/>
                <a:ext cx="132" cy="140"/>
              </a:xfrm>
              <a:custGeom>
                <a:avLst/>
                <a:gdLst/>
                <a:ahLst/>
                <a:cxnLst>
                  <a:cxn ang="0">
                    <a:pos x="526" y="0"/>
                  </a:cxn>
                  <a:cxn ang="0">
                    <a:pos x="525" y="352"/>
                  </a:cxn>
                  <a:cxn ang="0">
                    <a:pos x="517" y="397"/>
                  </a:cxn>
                  <a:cxn ang="0">
                    <a:pos x="503" y="441"/>
                  </a:cxn>
                  <a:cxn ang="0">
                    <a:pos x="478" y="479"/>
                  </a:cxn>
                  <a:cxn ang="0">
                    <a:pos x="447" y="510"/>
                  </a:cxn>
                  <a:cxn ang="0">
                    <a:pos x="413" y="533"/>
                  </a:cxn>
                  <a:cxn ang="0">
                    <a:pos x="382" y="545"/>
                  </a:cxn>
                  <a:cxn ang="0">
                    <a:pos x="355" y="553"/>
                  </a:cxn>
                  <a:cxn ang="0">
                    <a:pos x="310" y="558"/>
                  </a:cxn>
                  <a:cxn ang="0">
                    <a:pos x="255" y="559"/>
                  </a:cxn>
                  <a:cxn ang="0">
                    <a:pos x="212" y="557"/>
                  </a:cxn>
                  <a:cxn ang="0">
                    <a:pos x="166" y="550"/>
                  </a:cxn>
                  <a:cxn ang="0">
                    <a:pos x="127" y="540"/>
                  </a:cxn>
                  <a:cxn ang="0">
                    <a:pos x="94" y="523"/>
                  </a:cxn>
                  <a:cxn ang="0">
                    <a:pos x="65" y="498"/>
                  </a:cxn>
                  <a:cxn ang="0">
                    <a:pos x="39" y="469"/>
                  </a:cxn>
                  <a:cxn ang="0">
                    <a:pos x="20" y="438"/>
                  </a:cxn>
                  <a:cxn ang="0">
                    <a:pos x="8" y="395"/>
                  </a:cxn>
                  <a:cxn ang="0">
                    <a:pos x="0" y="349"/>
                  </a:cxn>
                  <a:cxn ang="0">
                    <a:pos x="0" y="0"/>
                  </a:cxn>
                  <a:cxn ang="0">
                    <a:pos x="168" y="335"/>
                  </a:cxn>
                  <a:cxn ang="0">
                    <a:pos x="171" y="357"/>
                  </a:cxn>
                  <a:cxn ang="0">
                    <a:pos x="175" y="375"/>
                  </a:cxn>
                  <a:cxn ang="0">
                    <a:pos x="182" y="392"/>
                  </a:cxn>
                  <a:cxn ang="0">
                    <a:pos x="194" y="406"/>
                  </a:cxn>
                  <a:cxn ang="0">
                    <a:pos x="207" y="417"/>
                  </a:cxn>
                  <a:cxn ang="0">
                    <a:pos x="223" y="425"/>
                  </a:cxn>
                  <a:cxn ang="0">
                    <a:pos x="242" y="430"/>
                  </a:cxn>
                  <a:cxn ang="0">
                    <a:pos x="263" y="431"/>
                  </a:cxn>
                  <a:cxn ang="0">
                    <a:pos x="284" y="430"/>
                  </a:cxn>
                  <a:cxn ang="0">
                    <a:pos x="302" y="425"/>
                  </a:cxn>
                  <a:cxn ang="0">
                    <a:pos x="319" y="417"/>
                  </a:cxn>
                  <a:cxn ang="0">
                    <a:pos x="332" y="406"/>
                  </a:cxn>
                  <a:cxn ang="0">
                    <a:pos x="342" y="392"/>
                  </a:cxn>
                  <a:cxn ang="0">
                    <a:pos x="350" y="377"/>
                  </a:cxn>
                  <a:cxn ang="0">
                    <a:pos x="355" y="357"/>
                  </a:cxn>
                  <a:cxn ang="0">
                    <a:pos x="356" y="335"/>
                  </a:cxn>
                </a:cxnLst>
                <a:rect l="0" t="0" r="r" b="b"/>
                <a:pathLst>
                  <a:path w="526" h="559">
                    <a:moveTo>
                      <a:pt x="356" y="0"/>
                    </a:moveTo>
                    <a:lnTo>
                      <a:pt x="526" y="0"/>
                    </a:lnTo>
                    <a:lnTo>
                      <a:pt x="526" y="327"/>
                    </a:lnTo>
                    <a:lnTo>
                      <a:pt x="525" y="352"/>
                    </a:lnTo>
                    <a:lnTo>
                      <a:pt x="522" y="375"/>
                    </a:lnTo>
                    <a:lnTo>
                      <a:pt x="517" y="397"/>
                    </a:lnTo>
                    <a:lnTo>
                      <a:pt x="510" y="419"/>
                    </a:lnTo>
                    <a:lnTo>
                      <a:pt x="503" y="441"/>
                    </a:lnTo>
                    <a:lnTo>
                      <a:pt x="491" y="461"/>
                    </a:lnTo>
                    <a:lnTo>
                      <a:pt x="478" y="479"/>
                    </a:lnTo>
                    <a:lnTo>
                      <a:pt x="464" y="496"/>
                    </a:lnTo>
                    <a:lnTo>
                      <a:pt x="447" y="510"/>
                    </a:lnTo>
                    <a:lnTo>
                      <a:pt x="430" y="523"/>
                    </a:lnTo>
                    <a:lnTo>
                      <a:pt x="413" y="533"/>
                    </a:lnTo>
                    <a:lnTo>
                      <a:pt x="395" y="541"/>
                    </a:lnTo>
                    <a:lnTo>
                      <a:pt x="382" y="545"/>
                    </a:lnTo>
                    <a:lnTo>
                      <a:pt x="369" y="549"/>
                    </a:lnTo>
                    <a:lnTo>
                      <a:pt x="355" y="553"/>
                    </a:lnTo>
                    <a:lnTo>
                      <a:pt x="341" y="555"/>
                    </a:lnTo>
                    <a:lnTo>
                      <a:pt x="310" y="558"/>
                    </a:lnTo>
                    <a:lnTo>
                      <a:pt x="276" y="559"/>
                    </a:lnTo>
                    <a:lnTo>
                      <a:pt x="255" y="559"/>
                    </a:lnTo>
                    <a:lnTo>
                      <a:pt x="234" y="558"/>
                    </a:lnTo>
                    <a:lnTo>
                      <a:pt x="212" y="557"/>
                    </a:lnTo>
                    <a:lnTo>
                      <a:pt x="189" y="554"/>
                    </a:lnTo>
                    <a:lnTo>
                      <a:pt x="166" y="550"/>
                    </a:lnTo>
                    <a:lnTo>
                      <a:pt x="145" y="545"/>
                    </a:lnTo>
                    <a:lnTo>
                      <a:pt x="127" y="540"/>
                    </a:lnTo>
                    <a:lnTo>
                      <a:pt x="110" y="532"/>
                    </a:lnTo>
                    <a:lnTo>
                      <a:pt x="94" y="523"/>
                    </a:lnTo>
                    <a:lnTo>
                      <a:pt x="79" y="511"/>
                    </a:lnTo>
                    <a:lnTo>
                      <a:pt x="65" y="498"/>
                    </a:lnTo>
                    <a:lnTo>
                      <a:pt x="52" y="484"/>
                    </a:lnTo>
                    <a:lnTo>
                      <a:pt x="39" y="469"/>
                    </a:lnTo>
                    <a:lnTo>
                      <a:pt x="28" y="453"/>
                    </a:lnTo>
                    <a:lnTo>
                      <a:pt x="20" y="438"/>
                    </a:lnTo>
                    <a:lnTo>
                      <a:pt x="15" y="421"/>
                    </a:lnTo>
                    <a:lnTo>
                      <a:pt x="8" y="395"/>
                    </a:lnTo>
                    <a:lnTo>
                      <a:pt x="4" y="371"/>
                    </a:lnTo>
                    <a:lnTo>
                      <a:pt x="0" y="349"/>
                    </a:lnTo>
                    <a:lnTo>
                      <a:pt x="0" y="327"/>
                    </a:lnTo>
                    <a:lnTo>
                      <a:pt x="0" y="0"/>
                    </a:lnTo>
                    <a:lnTo>
                      <a:pt x="168" y="0"/>
                    </a:lnTo>
                    <a:lnTo>
                      <a:pt x="168" y="335"/>
                    </a:lnTo>
                    <a:lnTo>
                      <a:pt x="170" y="347"/>
                    </a:lnTo>
                    <a:lnTo>
                      <a:pt x="171" y="357"/>
                    </a:lnTo>
                    <a:lnTo>
                      <a:pt x="172" y="366"/>
                    </a:lnTo>
                    <a:lnTo>
                      <a:pt x="175" y="375"/>
                    </a:lnTo>
                    <a:lnTo>
                      <a:pt x="179" y="384"/>
                    </a:lnTo>
                    <a:lnTo>
                      <a:pt x="182" y="392"/>
                    </a:lnTo>
                    <a:lnTo>
                      <a:pt x="188" y="400"/>
                    </a:lnTo>
                    <a:lnTo>
                      <a:pt x="194" y="406"/>
                    </a:lnTo>
                    <a:lnTo>
                      <a:pt x="201" y="412"/>
                    </a:lnTo>
                    <a:lnTo>
                      <a:pt x="207" y="417"/>
                    </a:lnTo>
                    <a:lnTo>
                      <a:pt x="215" y="422"/>
                    </a:lnTo>
                    <a:lnTo>
                      <a:pt x="223" y="425"/>
                    </a:lnTo>
                    <a:lnTo>
                      <a:pt x="232" y="427"/>
                    </a:lnTo>
                    <a:lnTo>
                      <a:pt x="242" y="430"/>
                    </a:lnTo>
                    <a:lnTo>
                      <a:pt x="252" y="431"/>
                    </a:lnTo>
                    <a:lnTo>
                      <a:pt x="263" y="431"/>
                    </a:lnTo>
                    <a:lnTo>
                      <a:pt x="273" y="431"/>
                    </a:lnTo>
                    <a:lnTo>
                      <a:pt x="284" y="430"/>
                    </a:lnTo>
                    <a:lnTo>
                      <a:pt x="293" y="429"/>
                    </a:lnTo>
                    <a:lnTo>
                      <a:pt x="302" y="425"/>
                    </a:lnTo>
                    <a:lnTo>
                      <a:pt x="311" y="422"/>
                    </a:lnTo>
                    <a:lnTo>
                      <a:pt x="319" y="417"/>
                    </a:lnTo>
                    <a:lnTo>
                      <a:pt x="325" y="412"/>
                    </a:lnTo>
                    <a:lnTo>
                      <a:pt x="332" y="406"/>
                    </a:lnTo>
                    <a:lnTo>
                      <a:pt x="338" y="400"/>
                    </a:lnTo>
                    <a:lnTo>
                      <a:pt x="342" y="392"/>
                    </a:lnTo>
                    <a:lnTo>
                      <a:pt x="347" y="384"/>
                    </a:lnTo>
                    <a:lnTo>
                      <a:pt x="350" y="377"/>
                    </a:lnTo>
                    <a:lnTo>
                      <a:pt x="354" y="368"/>
                    </a:lnTo>
                    <a:lnTo>
                      <a:pt x="355" y="357"/>
                    </a:lnTo>
                    <a:lnTo>
                      <a:pt x="356" y="347"/>
                    </a:lnTo>
                    <a:lnTo>
                      <a:pt x="356" y="335"/>
                    </a:lnTo>
                    <a:lnTo>
                      <a:pt x="356" y="0"/>
                    </a:lnTo>
                    <a:close/>
                  </a:path>
                </a:pathLst>
              </a:custGeom>
              <a:solidFill>
                <a:srgbClr val="FFFFFF">
                  <a:alpha val="50000"/>
                </a:srgbClr>
              </a:solidFill>
              <a:ln w="9525">
                <a:noFill/>
                <a:round/>
                <a:headEnd/>
                <a:tailEnd/>
              </a:ln>
            </p:spPr>
            <p:txBody>
              <a:bodyPr/>
              <a:lstStyle/>
              <a:p>
                <a:endParaRPr lang="en-US"/>
              </a:p>
            </p:txBody>
          </p:sp>
          <p:sp>
            <p:nvSpPr>
              <p:cNvPr id="241698" name="Freeform 34"/>
              <p:cNvSpPr>
                <a:spLocks noChangeAspect="1"/>
              </p:cNvSpPr>
              <p:nvPr/>
            </p:nvSpPr>
            <p:spPr bwMode="auto">
              <a:xfrm>
                <a:off x="2614" y="3684"/>
                <a:ext cx="131" cy="137"/>
              </a:xfrm>
              <a:custGeom>
                <a:avLst/>
                <a:gdLst/>
                <a:ahLst/>
                <a:cxnLst>
                  <a:cxn ang="0">
                    <a:pos x="0" y="0"/>
                  </a:cxn>
                  <a:cxn ang="0">
                    <a:pos x="158" y="0"/>
                  </a:cxn>
                  <a:cxn ang="0">
                    <a:pos x="365" y="304"/>
                  </a:cxn>
                  <a:cxn ang="0">
                    <a:pos x="365" y="0"/>
                  </a:cxn>
                  <a:cxn ang="0">
                    <a:pos x="525" y="0"/>
                  </a:cxn>
                  <a:cxn ang="0">
                    <a:pos x="525" y="550"/>
                  </a:cxn>
                  <a:cxn ang="0">
                    <a:pos x="365" y="550"/>
                  </a:cxn>
                  <a:cxn ang="0">
                    <a:pos x="159" y="248"/>
                  </a:cxn>
                  <a:cxn ang="0">
                    <a:pos x="159" y="550"/>
                  </a:cxn>
                  <a:cxn ang="0">
                    <a:pos x="0" y="550"/>
                  </a:cxn>
                  <a:cxn ang="0">
                    <a:pos x="0" y="0"/>
                  </a:cxn>
                </a:cxnLst>
                <a:rect l="0" t="0" r="r" b="b"/>
                <a:pathLst>
                  <a:path w="525" h="550">
                    <a:moveTo>
                      <a:pt x="0" y="0"/>
                    </a:moveTo>
                    <a:lnTo>
                      <a:pt x="158" y="0"/>
                    </a:lnTo>
                    <a:lnTo>
                      <a:pt x="365" y="304"/>
                    </a:lnTo>
                    <a:lnTo>
                      <a:pt x="365" y="0"/>
                    </a:lnTo>
                    <a:lnTo>
                      <a:pt x="525" y="0"/>
                    </a:lnTo>
                    <a:lnTo>
                      <a:pt x="525" y="550"/>
                    </a:lnTo>
                    <a:lnTo>
                      <a:pt x="365" y="550"/>
                    </a:lnTo>
                    <a:lnTo>
                      <a:pt x="159" y="248"/>
                    </a:lnTo>
                    <a:lnTo>
                      <a:pt x="159" y="550"/>
                    </a:lnTo>
                    <a:lnTo>
                      <a:pt x="0" y="550"/>
                    </a:lnTo>
                    <a:lnTo>
                      <a:pt x="0" y="0"/>
                    </a:lnTo>
                    <a:close/>
                  </a:path>
                </a:pathLst>
              </a:custGeom>
              <a:solidFill>
                <a:srgbClr val="FFFFFF">
                  <a:alpha val="50000"/>
                </a:srgbClr>
              </a:solidFill>
              <a:ln w="9525">
                <a:noFill/>
                <a:round/>
                <a:headEnd/>
                <a:tailEnd/>
              </a:ln>
            </p:spPr>
            <p:txBody>
              <a:bodyPr/>
              <a:lstStyle/>
              <a:p>
                <a:endParaRPr lang="en-US"/>
              </a:p>
            </p:txBody>
          </p:sp>
          <p:sp>
            <p:nvSpPr>
              <p:cNvPr id="241699" name="Freeform 35"/>
              <p:cNvSpPr>
                <a:spLocks noChangeAspect="1" noEditPoints="1"/>
              </p:cNvSpPr>
              <p:nvPr/>
            </p:nvSpPr>
            <p:spPr bwMode="auto">
              <a:xfrm>
                <a:off x="2773" y="3684"/>
                <a:ext cx="117" cy="137"/>
              </a:xfrm>
              <a:custGeom>
                <a:avLst/>
                <a:gdLst/>
                <a:ahLst/>
                <a:cxnLst>
                  <a:cxn ang="0">
                    <a:pos x="282" y="0"/>
                  </a:cxn>
                  <a:cxn ang="0">
                    <a:pos x="325" y="4"/>
                  </a:cxn>
                  <a:cxn ang="0">
                    <a:pos x="363" y="11"/>
                  </a:cxn>
                  <a:cxn ang="0">
                    <a:pos x="394" y="26"/>
                  </a:cxn>
                  <a:cxn ang="0">
                    <a:pos x="420" y="44"/>
                  </a:cxn>
                  <a:cxn ang="0">
                    <a:pos x="440" y="68"/>
                  </a:cxn>
                  <a:cxn ang="0">
                    <a:pos x="455" y="97"/>
                  </a:cxn>
                  <a:cxn ang="0">
                    <a:pos x="464" y="130"/>
                  </a:cxn>
                  <a:cxn ang="0">
                    <a:pos x="466" y="169"/>
                  </a:cxn>
                  <a:cxn ang="0">
                    <a:pos x="462" y="208"/>
                  </a:cxn>
                  <a:cxn ang="0">
                    <a:pos x="453" y="243"/>
                  </a:cxn>
                  <a:cxn ang="0">
                    <a:pos x="438" y="273"/>
                  </a:cxn>
                  <a:cxn ang="0">
                    <a:pos x="416" y="299"/>
                  </a:cxn>
                  <a:cxn ang="0">
                    <a:pos x="387" y="320"/>
                  </a:cxn>
                  <a:cxn ang="0">
                    <a:pos x="352" y="334"/>
                  </a:cxn>
                  <a:cxn ang="0">
                    <a:pos x="311" y="343"/>
                  </a:cxn>
                  <a:cxn ang="0">
                    <a:pos x="263" y="346"/>
                  </a:cxn>
                  <a:cxn ang="0">
                    <a:pos x="171" y="550"/>
                  </a:cxn>
                  <a:cxn ang="0">
                    <a:pos x="0" y="0"/>
                  </a:cxn>
                  <a:cxn ang="0">
                    <a:pos x="212" y="234"/>
                  </a:cxn>
                  <a:cxn ang="0">
                    <a:pos x="254" y="230"/>
                  </a:cxn>
                  <a:cxn ang="0">
                    <a:pos x="269" y="225"/>
                  </a:cxn>
                  <a:cxn ang="0">
                    <a:pos x="281" y="217"/>
                  </a:cxn>
                  <a:cxn ang="0">
                    <a:pos x="290" y="208"/>
                  </a:cxn>
                  <a:cxn ang="0">
                    <a:pos x="295" y="198"/>
                  </a:cxn>
                  <a:cxn ang="0">
                    <a:pos x="299" y="186"/>
                  </a:cxn>
                  <a:cxn ang="0">
                    <a:pos x="300" y="173"/>
                  </a:cxn>
                  <a:cxn ang="0">
                    <a:pos x="296" y="150"/>
                  </a:cxn>
                  <a:cxn ang="0">
                    <a:pos x="283" y="130"/>
                  </a:cxn>
                  <a:cxn ang="0">
                    <a:pos x="273" y="123"/>
                  </a:cxn>
                  <a:cxn ang="0">
                    <a:pos x="259" y="116"/>
                  </a:cxn>
                  <a:cxn ang="0">
                    <a:pos x="241" y="114"/>
                  </a:cxn>
                  <a:cxn ang="0">
                    <a:pos x="219" y="112"/>
                  </a:cxn>
                  <a:cxn ang="0">
                    <a:pos x="171" y="234"/>
                  </a:cxn>
                </a:cxnLst>
                <a:rect l="0" t="0" r="r" b="b"/>
                <a:pathLst>
                  <a:path w="466" h="550">
                    <a:moveTo>
                      <a:pt x="0" y="0"/>
                    </a:moveTo>
                    <a:lnTo>
                      <a:pt x="282" y="0"/>
                    </a:lnTo>
                    <a:lnTo>
                      <a:pt x="304" y="1"/>
                    </a:lnTo>
                    <a:lnTo>
                      <a:pt x="325" y="4"/>
                    </a:lnTo>
                    <a:lnTo>
                      <a:pt x="344" y="6"/>
                    </a:lnTo>
                    <a:lnTo>
                      <a:pt x="363" y="11"/>
                    </a:lnTo>
                    <a:lnTo>
                      <a:pt x="379" y="18"/>
                    </a:lnTo>
                    <a:lnTo>
                      <a:pt x="394" y="26"/>
                    </a:lnTo>
                    <a:lnTo>
                      <a:pt x="408" y="33"/>
                    </a:lnTo>
                    <a:lnTo>
                      <a:pt x="420" y="44"/>
                    </a:lnTo>
                    <a:lnTo>
                      <a:pt x="431" y="55"/>
                    </a:lnTo>
                    <a:lnTo>
                      <a:pt x="440" y="68"/>
                    </a:lnTo>
                    <a:lnTo>
                      <a:pt x="448" y="83"/>
                    </a:lnTo>
                    <a:lnTo>
                      <a:pt x="455" y="97"/>
                    </a:lnTo>
                    <a:lnTo>
                      <a:pt x="460" y="114"/>
                    </a:lnTo>
                    <a:lnTo>
                      <a:pt x="464" y="130"/>
                    </a:lnTo>
                    <a:lnTo>
                      <a:pt x="465" y="150"/>
                    </a:lnTo>
                    <a:lnTo>
                      <a:pt x="466" y="169"/>
                    </a:lnTo>
                    <a:lnTo>
                      <a:pt x="465" y="189"/>
                    </a:lnTo>
                    <a:lnTo>
                      <a:pt x="462" y="208"/>
                    </a:lnTo>
                    <a:lnTo>
                      <a:pt x="458" y="226"/>
                    </a:lnTo>
                    <a:lnTo>
                      <a:pt x="453" y="243"/>
                    </a:lnTo>
                    <a:lnTo>
                      <a:pt x="447" y="259"/>
                    </a:lnTo>
                    <a:lnTo>
                      <a:pt x="438" y="273"/>
                    </a:lnTo>
                    <a:lnTo>
                      <a:pt x="427" y="287"/>
                    </a:lnTo>
                    <a:lnTo>
                      <a:pt x="416" y="299"/>
                    </a:lnTo>
                    <a:lnTo>
                      <a:pt x="403" y="311"/>
                    </a:lnTo>
                    <a:lnTo>
                      <a:pt x="387" y="320"/>
                    </a:lnTo>
                    <a:lnTo>
                      <a:pt x="370" y="327"/>
                    </a:lnTo>
                    <a:lnTo>
                      <a:pt x="352" y="334"/>
                    </a:lnTo>
                    <a:lnTo>
                      <a:pt x="333" y="339"/>
                    </a:lnTo>
                    <a:lnTo>
                      <a:pt x="311" y="343"/>
                    </a:lnTo>
                    <a:lnTo>
                      <a:pt x="287" y="346"/>
                    </a:lnTo>
                    <a:lnTo>
                      <a:pt x="263" y="346"/>
                    </a:lnTo>
                    <a:lnTo>
                      <a:pt x="171" y="346"/>
                    </a:lnTo>
                    <a:lnTo>
                      <a:pt x="171" y="550"/>
                    </a:lnTo>
                    <a:lnTo>
                      <a:pt x="0" y="550"/>
                    </a:lnTo>
                    <a:lnTo>
                      <a:pt x="0" y="0"/>
                    </a:lnTo>
                    <a:close/>
                    <a:moveTo>
                      <a:pt x="171" y="234"/>
                    </a:moveTo>
                    <a:lnTo>
                      <a:pt x="212" y="234"/>
                    </a:lnTo>
                    <a:lnTo>
                      <a:pt x="234" y="233"/>
                    </a:lnTo>
                    <a:lnTo>
                      <a:pt x="254" y="230"/>
                    </a:lnTo>
                    <a:lnTo>
                      <a:pt x="261" y="228"/>
                    </a:lnTo>
                    <a:lnTo>
                      <a:pt x="269" y="225"/>
                    </a:lnTo>
                    <a:lnTo>
                      <a:pt x="276" y="221"/>
                    </a:lnTo>
                    <a:lnTo>
                      <a:pt x="281" y="217"/>
                    </a:lnTo>
                    <a:lnTo>
                      <a:pt x="285" y="213"/>
                    </a:lnTo>
                    <a:lnTo>
                      <a:pt x="290" y="208"/>
                    </a:lnTo>
                    <a:lnTo>
                      <a:pt x="293" y="203"/>
                    </a:lnTo>
                    <a:lnTo>
                      <a:pt x="295" y="198"/>
                    </a:lnTo>
                    <a:lnTo>
                      <a:pt x="298" y="193"/>
                    </a:lnTo>
                    <a:lnTo>
                      <a:pt x="299" y="186"/>
                    </a:lnTo>
                    <a:lnTo>
                      <a:pt x="300" y="180"/>
                    </a:lnTo>
                    <a:lnTo>
                      <a:pt x="300" y="173"/>
                    </a:lnTo>
                    <a:lnTo>
                      <a:pt x="299" y="162"/>
                    </a:lnTo>
                    <a:lnTo>
                      <a:pt x="296" y="150"/>
                    </a:lnTo>
                    <a:lnTo>
                      <a:pt x="291" y="140"/>
                    </a:lnTo>
                    <a:lnTo>
                      <a:pt x="283" y="130"/>
                    </a:lnTo>
                    <a:lnTo>
                      <a:pt x="278" y="125"/>
                    </a:lnTo>
                    <a:lnTo>
                      <a:pt x="273" y="123"/>
                    </a:lnTo>
                    <a:lnTo>
                      <a:pt x="267" y="119"/>
                    </a:lnTo>
                    <a:lnTo>
                      <a:pt x="259" y="116"/>
                    </a:lnTo>
                    <a:lnTo>
                      <a:pt x="250" y="115"/>
                    </a:lnTo>
                    <a:lnTo>
                      <a:pt x="241" y="114"/>
                    </a:lnTo>
                    <a:lnTo>
                      <a:pt x="230" y="112"/>
                    </a:lnTo>
                    <a:lnTo>
                      <a:pt x="219" y="112"/>
                    </a:lnTo>
                    <a:lnTo>
                      <a:pt x="171" y="112"/>
                    </a:lnTo>
                    <a:lnTo>
                      <a:pt x="171" y="234"/>
                    </a:lnTo>
                    <a:close/>
                  </a:path>
                </a:pathLst>
              </a:custGeom>
              <a:solidFill>
                <a:srgbClr val="FFFFFF">
                  <a:alpha val="50000"/>
                </a:srgbClr>
              </a:solidFill>
              <a:ln w="9525">
                <a:noFill/>
                <a:round/>
                <a:headEnd/>
                <a:tailEnd/>
              </a:ln>
            </p:spPr>
            <p:txBody>
              <a:bodyPr/>
              <a:lstStyle/>
              <a:p>
                <a:endParaRPr lang="en-US"/>
              </a:p>
            </p:txBody>
          </p:sp>
          <p:sp>
            <p:nvSpPr>
              <p:cNvPr id="241700" name="Freeform 36"/>
              <p:cNvSpPr>
                <a:spLocks noChangeAspect="1" noEditPoints="1"/>
              </p:cNvSpPr>
              <p:nvPr/>
            </p:nvSpPr>
            <p:spPr bwMode="auto">
              <a:xfrm>
                <a:off x="2912" y="3684"/>
                <a:ext cx="135" cy="137"/>
              </a:xfrm>
              <a:custGeom>
                <a:avLst/>
                <a:gdLst/>
                <a:ahLst/>
                <a:cxnLst>
                  <a:cxn ang="0">
                    <a:pos x="0" y="0"/>
                  </a:cxn>
                  <a:cxn ang="0">
                    <a:pos x="320" y="1"/>
                  </a:cxn>
                  <a:cxn ang="0">
                    <a:pos x="381" y="7"/>
                  </a:cxn>
                  <a:cxn ang="0">
                    <a:pos x="413" y="18"/>
                  </a:cxn>
                  <a:cxn ang="0">
                    <a:pos x="433" y="27"/>
                  </a:cxn>
                  <a:cxn ang="0">
                    <a:pos x="450" y="40"/>
                  </a:cxn>
                  <a:cxn ang="0">
                    <a:pos x="464" y="55"/>
                  </a:cxn>
                  <a:cxn ang="0">
                    <a:pos x="477" y="73"/>
                  </a:cxn>
                  <a:cxn ang="0">
                    <a:pos x="486" y="93"/>
                  </a:cxn>
                  <a:cxn ang="0">
                    <a:pos x="492" y="116"/>
                  </a:cxn>
                  <a:cxn ang="0">
                    <a:pos x="496" y="140"/>
                  </a:cxn>
                  <a:cxn ang="0">
                    <a:pos x="496" y="164"/>
                  </a:cxn>
                  <a:cxn ang="0">
                    <a:pos x="494" y="185"/>
                  </a:cxn>
                  <a:cxn ang="0">
                    <a:pos x="489" y="206"/>
                  </a:cxn>
                  <a:cxn ang="0">
                    <a:pos x="481" y="224"/>
                  </a:cxn>
                  <a:cxn ang="0">
                    <a:pos x="467" y="247"/>
                  </a:cxn>
                  <a:cxn ang="0">
                    <a:pos x="439" y="274"/>
                  </a:cxn>
                  <a:cxn ang="0">
                    <a:pos x="411" y="292"/>
                  </a:cxn>
                  <a:cxn ang="0">
                    <a:pos x="381" y="303"/>
                  </a:cxn>
                  <a:cxn ang="0">
                    <a:pos x="377" y="312"/>
                  </a:cxn>
                  <a:cxn ang="0">
                    <a:pos x="400" y="322"/>
                  </a:cxn>
                  <a:cxn ang="0">
                    <a:pos x="420" y="338"/>
                  </a:cxn>
                  <a:cxn ang="0">
                    <a:pos x="450" y="375"/>
                  </a:cxn>
                  <a:cxn ang="0">
                    <a:pos x="540" y="550"/>
                  </a:cxn>
                  <a:cxn ang="0">
                    <a:pos x="258" y="382"/>
                  </a:cxn>
                  <a:cxn ang="0">
                    <a:pos x="242" y="355"/>
                  </a:cxn>
                  <a:cxn ang="0">
                    <a:pos x="227" y="339"/>
                  </a:cxn>
                  <a:cxn ang="0">
                    <a:pos x="207" y="330"/>
                  </a:cxn>
                  <a:cxn ang="0">
                    <a:pos x="185" y="327"/>
                  </a:cxn>
                  <a:cxn ang="0">
                    <a:pos x="171" y="550"/>
                  </a:cxn>
                  <a:cxn ang="0">
                    <a:pos x="171" y="222"/>
                  </a:cxn>
                  <a:cxn ang="0">
                    <a:pos x="250" y="222"/>
                  </a:cxn>
                  <a:cxn ang="0">
                    <a:pos x="272" y="219"/>
                  </a:cxn>
                  <a:cxn ang="0">
                    <a:pos x="295" y="213"/>
                  </a:cxn>
                  <a:cxn ang="0">
                    <a:pos x="310" y="204"/>
                  </a:cxn>
                  <a:cxn ang="0">
                    <a:pos x="320" y="191"/>
                  </a:cxn>
                  <a:cxn ang="0">
                    <a:pos x="325" y="175"/>
                  </a:cxn>
                  <a:cxn ang="0">
                    <a:pos x="324" y="154"/>
                  </a:cxn>
                  <a:cxn ang="0">
                    <a:pos x="319" y="138"/>
                  </a:cxn>
                  <a:cxn ang="0">
                    <a:pos x="312" y="129"/>
                  </a:cxn>
                  <a:cxn ang="0">
                    <a:pos x="305" y="123"/>
                  </a:cxn>
                  <a:cxn ang="0">
                    <a:pos x="292" y="116"/>
                  </a:cxn>
                  <a:cxn ang="0">
                    <a:pos x="267" y="112"/>
                  </a:cxn>
                  <a:cxn ang="0">
                    <a:pos x="171" y="111"/>
                  </a:cxn>
                </a:cxnLst>
                <a:rect l="0" t="0" r="r" b="b"/>
                <a:pathLst>
                  <a:path w="540" h="550">
                    <a:moveTo>
                      <a:pt x="0" y="550"/>
                    </a:moveTo>
                    <a:lnTo>
                      <a:pt x="0" y="0"/>
                    </a:lnTo>
                    <a:lnTo>
                      <a:pt x="284" y="0"/>
                    </a:lnTo>
                    <a:lnTo>
                      <a:pt x="320" y="1"/>
                    </a:lnTo>
                    <a:lnTo>
                      <a:pt x="352" y="4"/>
                    </a:lnTo>
                    <a:lnTo>
                      <a:pt x="381" y="7"/>
                    </a:lnTo>
                    <a:lnTo>
                      <a:pt x="403" y="14"/>
                    </a:lnTo>
                    <a:lnTo>
                      <a:pt x="413" y="18"/>
                    </a:lnTo>
                    <a:lnTo>
                      <a:pt x="424" y="22"/>
                    </a:lnTo>
                    <a:lnTo>
                      <a:pt x="433" y="27"/>
                    </a:lnTo>
                    <a:lnTo>
                      <a:pt x="441" y="33"/>
                    </a:lnTo>
                    <a:lnTo>
                      <a:pt x="450" y="40"/>
                    </a:lnTo>
                    <a:lnTo>
                      <a:pt x="457" y="48"/>
                    </a:lnTo>
                    <a:lnTo>
                      <a:pt x="464" y="55"/>
                    </a:lnTo>
                    <a:lnTo>
                      <a:pt x="470" y="64"/>
                    </a:lnTo>
                    <a:lnTo>
                      <a:pt x="477" y="73"/>
                    </a:lnTo>
                    <a:lnTo>
                      <a:pt x="482" y="83"/>
                    </a:lnTo>
                    <a:lnTo>
                      <a:pt x="486" y="93"/>
                    </a:lnTo>
                    <a:lnTo>
                      <a:pt x="490" y="105"/>
                    </a:lnTo>
                    <a:lnTo>
                      <a:pt x="492" y="116"/>
                    </a:lnTo>
                    <a:lnTo>
                      <a:pt x="495" y="128"/>
                    </a:lnTo>
                    <a:lnTo>
                      <a:pt x="496" y="140"/>
                    </a:lnTo>
                    <a:lnTo>
                      <a:pt x="496" y="153"/>
                    </a:lnTo>
                    <a:lnTo>
                      <a:pt x="496" y="164"/>
                    </a:lnTo>
                    <a:lnTo>
                      <a:pt x="495" y="175"/>
                    </a:lnTo>
                    <a:lnTo>
                      <a:pt x="494" y="185"/>
                    </a:lnTo>
                    <a:lnTo>
                      <a:pt x="491" y="195"/>
                    </a:lnTo>
                    <a:lnTo>
                      <a:pt x="489" y="206"/>
                    </a:lnTo>
                    <a:lnTo>
                      <a:pt x="485" y="215"/>
                    </a:lnTo>
                    <a:lnTo>
                      <a:pt x="481" y="224"/>
                    </a:lnTo>
                    <a:lnTo>
                      <a:pt x="477" y="232"/>
                    </a:lnTo>
                    <a:lnTo>
                      <a:pt x="467" y="247"/>
                    </a:lnTo>
                    <a:lnTo>
                      <a:pt x="454" y="261"/>
                    </a:lnTo>
                    <a:lnTo>
                      <a:pt x="439" y="274"/>
                    </a:lnTo>
                    <a:lnTo>
                      <a:pt x="424" y="286"/>
                    </a:lnTo>
                    <a:lnTo>
                      <a:pt x="411" y="292"/>
                    </a:lnTo>
                    <a:lnTo>
                      <a:pt x="398" y="298"/>
                    </a:lnTo>
                    <a:lnTo>
                      <a:pt x="381" y="303"/>
                    </a:lnTo>
                    <a:lnTo>
                      <a:pt x="364" y="307"/>
                    </a:lnTo>
                    <a:lnTo>
                      <a:pt x="377" y="312"/>
                    </a:lnTo>
                    <a:lnTo>
                      <a:pt x="390" y="317"/>
                    </a:lnTo>
                    <a:lnTo>
                      <a:pt x="400" y="322"/>
                    </a:lnTo>
                    <a:lnTo>
                      <a:pt x="408" y="327"/>
                    </a:lnTo>
                    <a:lnTo>
                      <a:pt x="420" y="338"/>
                    </a:lnTo>
                    <a:lnTo>
                      <a:pt x="435" y="356"/>
                    </a:lnTo>
                    <a:lnTo>
                      <a:pt x="450" y="375"/>
                    </a:lnTo>
                    <a:lnTo>
                      <a:pt x="459" y="391"/>
                    </a:lnTo>
                    <a:lnTo>
                      <a:pt x="540" y="550"/>
                    </a:lnTo>
                    <a:lnTo>
                      <a:pt x="349" y="550"/>
                    </a:lnTo>
                    <a:lnTo>
                      <a:pt x="258" y="382"/>
                    </a:lnTo>
                    <a:lnTo>
                      <a:pt x="250" y="368"/>
                    </a:lnTo>
                    <a:lnTo>
                      <a:pt x="242" y="355"/>
                    </a:lnTo>
                    <a:lnTo>
                      <a:pt x="235" y="346"/>
                    </a:lnTo>
                    <a:lnTo>
                      <a:pt x="227" y="339"/>
                    </a:lnTo>
                    <a:lnTo>
                      <a:pt x="218" y="334"/>
                    </a:lnTo>
                    <a:lnTo>
                      <a:pt x="207" y="330"/>
                    </a:lnTo>
                    <a:lnTo>
                      <a:pt x="197" y="327"/>
                    </a:lnTo>
                    <a:lnTo>
                      <a:pt x="185" y="327"/>
                    </a:lnTo>
                    <a:lnTo>
                      <a:pt x="171" y="327"/>
                    </a:lnTo>
                    <a:lnTo>
                      <a:pt x="171" y="550"/>
                    </a:lnTo>
                    <a:lnTo>
                      <a:pt x="0" y="550"/>
                    </a:lnTo>
                    <a:close/>
                    <a:moveTo>
                      <a:pt x="171" y="222"/>
                    </a:moveTo>
                    <a:lnTo>
                      <a:pt x="242" y="222"/>
                    </a:lnTo>
                    <a:lnTo>
                      <a:pt x="250" y="222"/>
                    </a:lnTo>
                    <a:lnTo>
                      <a:pt x="259" y="221"/>
                    </a:lnTo>
                    <a:lnTo>
                      <a:pt x="272" y="219"/>
                    </a:lnTo>
                    <a:lnTo>
                      <a:pt x="288" y="216"/>
                    </a:lnTo>
                    <a:lnTo>
                      <a:pt x="295" y="213"/>
                    </a:lnTo>
                    <a:lnTo>
                      <a:pt x="303" y="210"/>
                    </a:lnTo>
                    <a:lnTo>
                      <a:pt x="310" y="204"/>
                    </a:lnTo>
                    <a:lnTo>
                      <a:pt x="315" y="198"/>
                    </a:lnTo>
                    <a:lnTo>
                      <a:pt x="320" y="191"/>
                    </a:lnTo>
                    <a:lnTo>
                      <a:pt x="323" y="184"/>
                    </a:lnTo>
                    <a:lnTo>
                      <a:pt x="325" y="175"/>
                    </a:lnTo>
                    <a:lnTo>
                      <a:pt x="325" y="167"/>
                    </a:lnTo>
                    <a:lnTo>
                      <a:pt x="324" y="154"/>
                    </a:lnTo>
                    <a:lnTo>
                      <a:pt x="321" y="143"/>
                    </a:lnTo>
                    <a:lnTo>
                      <a:pt x="319" y="138"/>
                    </a:lnTo>
                    <a:lnTo>
                      <a:pt x="316" y="133"/>
                    </a:lnTo>
                    <a:lnTo>
                      <a:pt x="312" y="129"/>
                    </a:lnTo>
                    <a:lnTo>
                      <a:pt x="308" y="125"/>
                    </a:lnTo>
                    <a:lnTo>
                      <a:pt x="305" y="123"/>
                    </a:lnTo>
                    <a:lnTo>
                      <a:pt x="298" y="119"/>
                    </a:lnTo>
                    <a:lnTo>
                      <a:pt x="292" y="116"/>
                    </a:lnTo>
                    <a:lnTo>
                      <a:pt x="285" y="115"/>
                    </a:lnTo>
                    <a:lnTo>
                      <a:pt x="267" y="112"/>
                    </a:lnTo>
                    <a:lnTo>
                      <a:pt x="245" y="111"/>
                    </a:lnTo>
                    <a:lnTo>
                      <a:pt x="171" y="111"/>
                    </a:lnTo>
                    <a:lnTo>
                      <a:pt x="171" y="222"/>
                    </a:lnTo>
                    <a:close/>
                  </a:path>
                </a:pathLst>
              </a:custGeom>
              <a:solidFill>
                <a:srgbClr val="FFFFFF">
                  <a:alpha val="50000"/>
                </a:srgbClr>
              </a:solidFill>
              <a:ln w="9525">
                <a:noFill/>
                <a:round/>
                <a:headEnd/>
                <a:tailEnd/>
              </a:ln>
            </p:spPr>
            <p:txBody>
              <a:bodyPr/>
              <a:lstStyle/>
              <a:p>
                <a:endParaRPr lang="en-US"/>
              </a:p>
            </p:txBody>
          </p:sp>
          <p:sp>
            <p:nvSpPr>
              <p:cNvPr id="241701" name="Freeform 37"/>
              <p:cNvSpPr>
                <a:spLocks noChangeAspect="1"/>
              </p:cNvSpPr>
              <p:nvPr/>
            </p:nvSpPr>
            <p:spPr bwMode="auto">
              <a:xfrm>
                <a:off x="3061" y="3684"/>
                <a:ext cx="116" cy="137"/>
              </a:xfrm>
              <a:custGeom>
                <a:avLst/>
                <a:gdLst/>
                <a:ahLst/>
                <a:cxnLst>
                  <a:cxn ang="0">
                    <a:pos x="0" y="0"/>
                  </a:cxn>
                  <a:cxn ang="0">
                    <a:pos x="455" y="0"/>
                  </a:cxn>
                  <a:cxn ang="0">
                    <a:pos x="455" y="118"/>
                  </a:cxn>
                  <a:cxn ang="0">
                    <a:pos x="170" y="118"/>
                  </a:cxn>
                  <a:cxn ang="0">
                    <a:pos x="170" y="204"/>
                  </a:cxn>
                  <a:cxn ang="0">
                    <a:pos x="434" y="204"/>
                  </a:cxn>
                  <a:cxn ang="0">
                    <a:pos x="434" y="317"/>
                  </a:cxn>
                  <a:cxn ang="0">
                    <a:pos x="170" y="317"/>
                  </a:cxn>
                  <a:cxn ang="0">
                    <a:pos x="170" y="426"/>
                  </a:cxn>
                  <a:cxn ang="0">
                    <a:pos x="464" y="426"/>
                  </a:cxn>
                  <a:cxn ang="0">
                    <a:pos x="464" y="550"/>
                  </a:cxn>
                  <a:cxn ang="0">
                    <a:pos x="0" y="550"/>
                  </a:cxn>
                  <a:cxn ang="0">
                    <a:pos x="0" y="0"/>
                  </a:cxn>
                </a:cxnLst>
                <a:rect l="0" t="0" r="r" b="b"/>
                <a:pathLst>
                  <a:path w="464" h="550">
                    <a:moveTo>
                      <a:pt x="0" y="0"/>
                    </a:moveTo>
                    <a:lnTo>
                      <a:pt x="455" y="0"/>
                    </a:lnTo>
                    <a:lnTo>
                      <a:pt x="455" y="118"/>
                    </a:lnTo>
                    <a:lnTo>
                      <a:pt x="170" y="118"/>
                    </a:lnTo>
                    <a:lnTo>
                      <a:pt x="170" y="204"/>
                    </a:lnTo>
                    <a:lnTo>
                      <a:pt x="434" y="204"/>
                    </a:lnTo>
                    <a:lnTo>
                      <a:pt x="434" y="317"/>
                    </a:lnTo>
                    <a:lnTo>
                      <a:pt x="170" y="317"/>
                    </a:lnTo>
                    <a:lnTo>
                      <a:pt x="170" y="426"/>
                    </a:lnTo>
                    <a:lnTo>
                      <a:pt x="464" y="426"/>
                    </a:lnTo>
                    <a:lnTo>
                      <a:pt x="464" y="550"/>
                    </a:lnTo>
                    <a:lnTo>
                      <a:pt x="0" y="550"/>
                    </a:lnTo>
                    <a:lnTo>
                      <a:pt x="0" y="0"/>
                    </a:lnTo>
                    <a:close/>
                  </a:path>
                </a:pathLst>
              </a:custGeom>
              <a:solidFill>
                <a:srgbClr val="FFFFFF">
                  <a:alpha val="50000"/>
                </a:srgbClr>
              </a:solidFill>
              <a:ln w="9525">
                <a:noFill/>
                <a:round/>
                <a:headEnd/>
                <a:tailEnd/>
              </a:ln>
            </p:spPr>
            <p:txBody>
              <a:bodyPr/>
              <a:lstStyle/>
              <a:p>
                <a:endParaRPr lang="en-US"/>
              </a:p>
            </p:txBody>
          </p:sp>
          <p:sp>
            <p:nvSpPr>
              <p:cNvPr id="241702" name="Freeform 38"/>
              <p:cNvSpPr>
                <a:spLocks noChangeAspect="1" noEditPoints="1"/>
              </p:cNvSpPr>
              <p:nvPr/>
            </p:nvSpPr>
            <p:spPr bwMode="auto">
              <a:xfrm>
                <a:off x="3200" y="3684"/>
                <a:ext cx="127" cy="137"/>
              </a:xfrm>
              <a:custGeom>
                <a:avLst/>
                <a:gdLst/>
                <a:ahLst/>
                <a:cxnLst>
                  <a:cxn ang="0">
                    <a:pos x="253" y="0"/>
                  </a:cxn>
                  <a:cxn ang="0">
                    <a:pos x="288" y="1"/>
                  </a:cxn>
                  <a:cxn ang="0">
                    <a:pos x="320" y="5"/>
                  </a:cxn>
                  <a:cxn ang="0">
                    <a:pos x="349" y="11"/>
                  </a:cxn>
                  <a:cxn ang="0">
                    <a:pos x="373" y="20"/>
                  </a:cxn>
                  <a:cxn ang="0">
                    <a:pos x="395" y="32"/>
                  </a:cxn>
                  <a:cxn ang="0">
                    <a:pos x="415" y="45"/>
                  </a:cxn>
                  <a:cxn ang="0">
                    <a:pos x="433" y="61"/>
                  </a:cxn>
                  <a:cxn ang="0">
                    <a:pos x="449" y="79"/>
                  </a:cxn>
                  <a:cxn ang="0">
                    <a:pos x="474" y="120"/>
                  </a:cxn>
                  <a:cxn ang="0">
                    <a:pos x="493" y="167"/>
                  </a:cxn>
                  <a:cxn ang="0">
                    <a:pos x="503" y="219"/>
                  </a:cxn>
                  <a:cxn ang="0">
                    <a:pos x="506" y="273"/>
                  </a:cxn>
                  <a:cxn ang="0">
                    <a:pos x="504" y="314"/>
                  </a:cxn>
                  <a:cxn ang="0">
                    <a:pos x="500" y="352"/>
                  </a:cxn>
                  <a:cxn ang="0">
                    <a:pos x="495" y="383"/>
                  </a:cxn>
                  <a:cxn ang="0">
                    <a:pos x="486" y="410"/>
                  </a:cxn>
                  <a:cxn ang="0">
                    <a:pos x="474" y="434"/>
                  </a:cxn>
                  <a:cxn ang="0">
                    <a:pos x="462" y="454"/>
                  </a:cxn>
                  <a:cxn ang="0">
                    <a:pos x="447" y="474"/>
                  </a:cxn>
                  <a:cxn ang="0">
                    <a:pos x="430" y="491"/>
                  </a:cxn>
                  <a:cxn ang="0">
                    <a:pos x="412" y="506"/>
                  </a:cxn>
                  <a:cxn ang="0">
                    <a:pos x="393" y="518"/>
                  </a:cxn>
                  <a:cxn ang="0">
                    <a:pos x="373" y="528"/>
                  </a:cxn>
                  <a:cxn ang="0">
                    <a:pos x="354" y="535"/>
                  </a:cxn>
                  <a:cxn ang="0">
                    <a:pos x="301" y="546"/>
                  </a:cxn>
                  <a:cxn ang="0">
                    <a:pos x="253" y="550"/>
                  </a:cxn>
                  <a:cxn ang="0">
                    <a:pos x="0" y="0"/>
                  </a:cxn>
                  <a:cxn ang="0">
                    <a:pos x="170" y="425"/>
                  </a:cxn>
                  <a:cxn ang="0">
                    <a:pos x="236" y="425"/>
                  </a:cxn>
                  <a:cxn ang="0">
                    <a:pos x="274" y="418"/>
                  </a:cxn>
                  <a:cxn ang="0">
                    <a:pos x="298" y="406"/>
                  </a:cxn>
                  <a:cxn ang="0">
                    <a:pos x="315" y="386"/>
                  </a:cxn>
                  <a:cxn ang="0">
                    <a:pos x="325" y="364"/>
                  </a:cxn>
                  <a:cxn ang="0">
                    <a:pos x="331" y="344"/>
                  </a:cxn>
                  <a:cxn ang="0">
                    <a:pos x="335" y="307"/>
                  </a:cxn>
                  <a:cxn ang="0">
                    <a:pos x="335" y="256"/>
                  </a:cxn>
                  <a:cxn ang="0">
                    <a:pos x="332" y="219"/>
                  </a:cxn>
                  <a:cxn ang="0">
                    <a:pos x="324" y="189"/>
                  </a:cxn>
                  <a:cxn ang="0">
                    <a:pos x="314" y="165"/>
                  </a:cxn>
                  <a:cxn ang="0">
                    <a:pos x="300" y="150"/>
                  </a:cxn>
                  <a:cxn ang="0">
                    <a:pos x="280" y="137"/>
                  </a:cxn>
                  <a:cxn ang="0">
                    <a:pos x="257" y="129"/>
                  </a:cxn>
                  <a:cxn ang="0">
                    <a:pos x="228" y="125"/>
                  </a:cxn>
                  <a:cxn ang="0">
                    <a:pos x="170" y="125"/>
                  </a:cxn>
                </a:cxnLst>
                <a:rect l="0" t="0" r="r" b="b"/>
                <a:pathLst>
                  <a:path w="506" h="550">
                    <a:moveTo>
                      <a:pt x="0" y="0"/>
                    </a:moveTo>
                    <a:lnTo>
                      <a:pt x="253" y="0"/>
                    </a:lnTo>
                    <a:lnTo>
                      <a:pt x="271" y="1"/>
                    </a:lnTo>
                    <a:lnTo>
                      <a:pt x="288" y="1"/>
                    </a:lnTo>
                    <a:lnTo>
                      <a:pt x="305" y="4"/>
                    </a:lnTo>
                    <a:lnTo>
                      <a:pt x="320" y="5"/>
                    </a:lnTo>
                    <a:lnTo>
                      <a:pt x="335" y="9"/>
                    </a:lnTo>
                    <a:lnTo>
                      <a:pt x="349" y="11"/>
                    </a:lnTo>
                    <a:lnTo>
                      <a:pt x="362" y="15"/>
                    </a:lnTo>
                    <a:lnTo>
                      <a:pt x="373" y="20"/>
                    </a:lnTo>
                    <a:lnTo>
                      <a:pt x="384" y="26"/>
                    </a:lnTo>
                    <a:lnTo>
                      <a:pt x="395" y="32"/>
                    </a:lnTo>
                    <a:lnTo>
                      <a:pt x="406" y="38"/>
                    </a:lnTo>
                    <a:lnTo>
                      <a:pt x="415" y="45"/>
                    </a:lnTo>
                    <a:lnTo>
                      <a:pt x="424" y="53"/>
                    </a:lnTo>
                    <a:lnTo>
                      <a:pt x="433" y="61"/>
                    </a:lnTo>
                    <a:lnTo>
                      <a:pt x="441" y="70"/>
                    </a:lnTo>
                    <a:lnTo>
                      <a:pt x="449" y="79"/>
                    </a:lnTo>
                    <a:lnTo>
                      <a:pt x="463" y="98"/>
                    </a:lnTo>
                    <a:lnTo>
                      <a:pt x="474" y="120"/>
                    </a:lnTo>
                    <a:lnTo>
                      <a:pt x="485" y="142"/>
                    </a:lnTo>
                    <a:lnTo>
                      <a:pt x="493" y="167"/>
                    </a:lnTo>
                    <a:lnTo>
                      <a:pt x="498" y="193"/>
                    </a:lnTo>
                    <a:lnTo>
                      <a:pt x="503" y="219"/>
                    </a:lnTo>
                    <a:lnTo>
                      <a:pt x="506" y="246"/>
                    </a:lnTo>
                    <a:lnTo>
                      <a:pt x="506" y="273"/>
                    </a:lnTo>
                    <a:lnTo>
                      <a:pt x="506" y="295"/>
                    </a:lnTo>
                    <a:lnTo>
                      <a:pt x="504" y="314"/>
                    </a:lnTo>
                    <a:lnTo>
                      <a:pt x="503" y="334"/>
                    </a:lnTo>
                    <a:lnTo>
                      <a:pt x="500" y="352"/>
                    </a:lnTo>
                    <a:lnTo>
                      <a:pt x="498" y="368"/>
                    </a:lnTo>
                    <a:lnTo>
                      <a:pt x="495" y="383"/>
                    </a:lnTo>
                    <a:lnTo>
                      <a:pt x="490" y="397"/>
                    </a:lnTo>
                    <a:lnTo>
                      <a:pt x="486" y="410"/>
                    </a:lnTo>
                    <a:lnTo>
                      <a:pt x="481" y="422"/>
                    </a:lnTo>
                    <a:lnTo>
                      <a:pt x="474" y="434"/>
                    </a:lnTo>
                    <a:lnTo>
                      <a:pt x="469" y="444"/>
                    </a:lnTo>
                    <a:lnTo>
                      <a:pt x="462" y="454"/>
                    </a:lnTo>
                    <a:lnTo>
                      <a:pt x="455" y="465"/>
                    </a:lnTo>
                    <a:lnTo>
                      <a:pt x="447" y="474"/>
                    </a:lnTo>
                    <a:lnTo>
                      <a:pt x="440" y="483"/>
                    </a:lnTo>
                    <a:lnTo>
                      <a:pt x="430" y="491"/>
                    </a:lnTo>
                    <a:lnTo>
                      <a:pt x="421" y="498"/>
                    </a:lnTo>
                    <a:lnTo>
                      <a:pt x="412" y="506"/>
                    </a:lnTo>
                    <a:lnTo>
                      <a:pt x="403" y="513"/>
                    </a:lnTo>
                    <a:lnTo>
                      <a:pt x="393" y="518"/>
                    </a:lnTo>
                    <a:lnTo>
                      <a:pt x="384" y="523"/>
                    </a:lnTo>
                    <a:lnTo>
                      <a:pt x="373" y="528"/>
                    </a:lnTo>
                    <a:lnTo>
                      <a:pt x="364" y="532"/>
                    </a:lnTo>
                    <a:lnTo>
                      <a:pt x="354" y="535"/>
                    </a:lnTo>
                    <a:lnTo>
                      <a:pt x="327" y="541"/>
                    </a:lnTo>
                    <a:lnTo>
                      <a:pt x="301" y="546"/>
                    </a:lnTo>
                    <a:lnTo>
                      <a:pt x="276" y="549"/>
                    </a:lnTo>
                    <a:lnTo>
                      <a:pt x="253" y="550"/>
                    </a:lnTo>
                    <a:lnTo>
                      <a:pt x="0" y="550"/>
                    </a:lnTo>
                    <a:lnTo>
                      <a:pt x="0" y="0"/>
                    </a:lnTo>
                    <a:close/>
                    <a:moveTo>
                      <a:pt x="170" y="125"/>
                    </a:moveTo>
                    <a:lnTo>
                      <a:pt x="170" y="425"/>
                    </a:lnTo>
                    <a:lnTo>
                      <a:pt x="211" y="425"/>
                    </a:lnTo>
                    <a:lnTo>
                      <a:pt x="236" y="425"/>
                    </a:lnTo>
                    <a:lnTo>
                      <a:pt x="257" y="422"/>
                    </a:lnTo>
                    <a:lnTo>
                      <a:pt x="274" y="418"/>
                    </a:lnTo>
                    <a:lnTo>
                      <a:pt x="288" y="413"/>
                    </a:lnTo>
                    <a:lnTo>
                      <a:pt x="298" y="406"/>
                    </a:lnTo>
                    <a:lnTo>
                      <a:pt x="307" y="397"/>
                    </a:lnTo>
                    <a:lnTo>
                      <a:pt x="315" y="386"/>
                    </a:lnTo>
                    <a:lnTo>
                      <a:pt x="323" y="371"/>
                    </a:lnTo>
                    <a:lnTo>
                      <a:pt x="325" y="364"/>
                    </a:lnTo>
                    <a:lnTo>
                      <a:pt x="328" y="355"/>
                    </a:lnTo>
                    <a:lnTo>
                      <a:pt x="331" y="344"/>
                    </a:lnTo>
                    <a:lnTo>
                      <a:pt x="332" y="334"/>
                    </a:lnTo>
                    <a:lnTo>
                      <a:pt x="335" y="307"/>
                    </a:lnTo>
                    <a:lnTo>
                      <a:pt x="336" y="277"/>
                    </a:lnTo>
                    <a:lnTo>
                      <a:pt x="335" y="256"/>
                    </a:lnTo>
                    <a:lnTo>
                      <a:pt x="333" y="237"/>
                    </a:lnTo>
                    <a:lnTo>
                      <a:pt x="332" y="219"/>
                    </a:lnTo>
                    <a:lnTo>
                      <a:pt x="328" y="203"/>
                    </a:lnTo>
                    <a:lnTo>
                      <a:pt x="324" y="189"/>
                    </a:lnTo>
                    <a:lnTo>
                      <a:pt x="319" y="177"/>
                    </a:lnTo>
                    <a:lnTo>
                      <a:pt x="314" y="165"/>
                    </a:lnTo>
                    <a:lnTo>
                      <a:pt x="307" y="156"/>
                    </a:lnTo>
                    <a:lnTo>
                      <a:pt x="300" y="150"/>
                    </a:lnTo>
                    <a:lnTo>
                      <a:pt x="290" y="143"/>
                    </a:lnTo>
                    <a:lnTo>
                      <a:pt x="280" y="137"/>
                    </a:lnTo>
                    <a:lnTo>
                      <a:pt x="268" y="133"/>
                    </a:lnTo>
                    <a:lnTo>
                      <a:pt x="257" y="129"/>
                    </a:lnTo>
                    <a:lnTo>
                      <a:pt x="243" y="127"/>
                    </a:lnTo>
                    <a:lnTo>
                      <a:pt x="228" y="125"/>
                    </a:lnTo>
                    <a:lnTo>
                      <a:pt x="213" y="125"/>
                    </a:lnTo>
                    <a:lnTo>
                      <a:pt x="170" y="125"/>
                    </a:lnTo>
                    <a:close/>
                  </a:path>
                </a:pathLst>
              </a:custGeom>
              <a:solidFill>
                <a:srgbClr val="FFFFFF">
                  <a:alpha val="50000"/>
                </a:srgbClr>
              </a:solidFill>
              <a:ln w="9525">
                <a:noFill/>
                <a:round/>
                <a:headEnd/>
                <a:tailEnd/>
              </a:ln>
            </p:spPr>
            <p:txBody>
              <a:bodyPr/>
              <a:lstStyle/>
              <a:p>
                <a:endParaRPr lang="en-US"/>
              </a:p>
            </p:txBody>
          </p:sp>
          <p:sp>
            <p:nvSpPr>
              <p:cNvPr id="241703" name="Freeform 39"/>
              <p:cNvSpPr>
                <a:spLocks noChangeAspect="1" noEditPoints="1"/>
              </p:cNvSpPr>
              <p:nvPr/>
            </p:nvSpPr>
            <p:spPr bwMode="auto">
              <a:xfrm>
                <a:off x="2629" y="3129"/>
                <a:ext cx="501" cy="508"/>
              </a:xfrm>
              <a:custGeom>
                <a:avLst/>
                <a:gdLst/>
                <a:ahLst/>
                <a:cxnLst>
                  <a:cxn ang="0">
                    <a:pos x="775" y="2016"/>
                  </a:cxn>
                  <a:cxn ang="0">
                    <a:pos x="360" y="997"/>
                  </a:cxn>
                  <a:cxn ang="0">
                    <a:pos x="822" y="570"/>
                  </a:cxn>
                  <a:cxn ang="0">
                    <a:pos x="867" y="546"/>
                  </a:cxn>
                  <a:cxn ang="0">
                    <a:pos x="946" y="524"/>
                  </a:cxn>
                  <a:cxn ang="0">
                    <a:pos x="1030" y="521"/>
                  </a:cxn>
                  <a:cxn ang="0">
                    <a:pos x="1113" y="537"/>
                  </a:cxn>
                  <a:cxn ang="0">
                    <a:pos x="1173" y="564"/>
                  </a:cxn>
                  <a:cxn ang="0">
                    <a:pos x="1203" y="586"/>
                  </a:cxn>
                  <a:cxn ang="0">
                    <a:pos x="1230" y="815"/>
                  </a:cxn>
                  <a:cxn ang="0">
                    <a:pos x="1077" y="1305"/>
                  </a:cxn>
                  <a:cxn ang="0">
                    <a:pos x="1073" y="1279"/>
                  </a:cxn>
                  <a:cxn ang="0">
                    <a:pos x="1063" y="1260"/>
                  </a:cxn>
                  <a:cxn ang="0">
                    <a:pos x="1048" y="1246"/>
                  </a:cxn>
                  <a:cxn ang="0">
                    <a:pos x="1029" y="1236"/>
                  </a:cxn>
                  <a:cxn ang="0">
                    <a:pos x="989" y="1233"/>
                  </a:cxn>
                  <a:cxn ang="0">
                    <a:pos x="963" y="1242"/>
                  </a:cxn>
                  <a:cxn ang="0">
                    <a:pos x="946" y="1255"/>
                  </a:cxn>
                  <a:cxn ang="0">
                    <a:pos x="934" y="1273"/>
                  </a:cxn>
                  <a:cxn ang="0">
                    <a:pos x="929" y="1296"/>
                  </a:cxn>
                  <a:cxn ang="0">
                    <a:pos x="1026" y="2"/>
                  </a:cxn>
                  <a:cxn ang="0">
                    <a:pos x="1091" y="18"/>
                  </a:cxn>
                  <a:cxn ang="0">
                    <a:pos x="1148" y="53"/>
                  </a:cxn>
                  <a:cxn ang="0">
                    <a:pos x="1192" y="103"/>
                  </a:cxn>
                  <a:cxn ang="0">
                    <a:pos x="1222" y="162"/>
                  </a:cxn>
                  <a:cxn ang="0">
                    <a:pos x="1232" y="231"/>
                  </a:cxn>
                  <a:cxn ang="0">
                    <a:pos x="1222" y="298"/>
                  </a:cxn>
                  <a:cxn ang="0">
                    <a:pos x="1192" y="359"/>
                  </a:cxn>
                  <a:cxn ang="0">
                    <a:pos x="1148" y="407"/>
                  </a:cxn>
                  <a:cxn ang="0">
                    <a:pos x="1091" y="442"/>
                  </a:cxn>
                  <a:cxn ang="0">
                    <a:pos x="1026" y="459"/>
                  </a:cxn>
                  <a:cxn ang="0">
                    <a:pos x="956" y="455"/>
                  </a:cxn>
                  <a:cxn ang="0">
                    <a:pos x="893" y="433"/>
                  </a:cxn>
                  <a:cxn ang="0">
                    <a:pos x="840" y="393"/>
                  </a:cxn>
                  <a:cxn ang="0">
                    <a:pos x="801" y="340"/>
                  </a:cxn>
                  <a:cxn ang="0">
                    <a:pos x="778" y="276"/>
                  </a:cxn>
                  <a:cxn ang="0">
                    <a:pos x="774" y="208"/>
                  </a:cxn>
                  <a:cxn ang="0">
                    <a:pos x="791" y="142"/>
                  </a:cxn>
                  <a:cxn ang="0">
                    <a:pos x="825" y="85"/>
                  </a:cxn>
                  <a:cxn ang="0">
                    <a:pos x="873" y="40"/>
                  </a:cxn>
                  <a:cxn ang="0">
                    <a:pos x="934" y="11"/>
                  </a:cxn>
                  <a:cxn ang="0">
                    <a:pos x="1003" y="0"/>
                  </a:cxn>
                  <a:cxn ang="0">
                    <a:pos x="269" y="200"/>
                  </a:cxn>
                  <a:cxn ang="0">
                    <a:pos x="171" y="297"/>
                  </a:cxn>
                  <a:cxn ang="0">
                    <a:pos x="1516" y="420"/>
                  </a:cxn>
                  <a:cxn ang="0">
                    <a:pos x="2005" y="29"/>
                  </a:cxn>
                  <a:cxn ang="0">
                    <a:pos x="1613" y="517"/>
                  </a:cxn>
                  <a:cxn ang="0">
                    <a:pos x="1834" y="1764"/>
                  </a:cxn>
                  <a:cxn ang="0">
                    <a:pos x="1564" y="2033"/>
                  </a:cxn>
                  <a:cxn ang="0">
                    <a:pos x="1613" y="1544"/>
                  </a:cxn>
                  <a:cxn ang="0">
                    <a:pos x="441" y="2033"/>
                  </a:cxn>
                  <a:cxn ang="0">
                    <a:pos x="171" y="1764"/>
                  </a:cxn>
                </a:cxnLst>
                <a:rect l="0" t="0" r="r" b="b"/>
                <a:pathLst>
                  <a:path w="2005" h="2033">
                    <a:moveTo>
                      <a:pt x="928" y="1305"/>
                    </a:moveTo>
                    <a:lnTo>
                      <a:pt x="928" y="2016"/>
                    </a:lnTo>
                    <a:lnTo>
                      <a:pt x="775" y="2016"/>
                    </a:lnTo>
                    <a:lnTo>
                      <a:pt x="775" y="815"/>
                    </a:lnTo>
                    <a:lnTo>
                      <a:pt x="468" y="1109"/>
                    </a:lnTo>
                    <a:lnTo>
                      <a:pt x="360" y="997"/>
                    </a:lnTo>
                    <a:lnTo>
                      <a:pt x="803" y="586"/>
                    </a:lnTo>
                    <a:lnTo>
                      <a:pt x="813" y="578"/>
                    </a:lnTo>
                    <a:lnTo>
                      <a:pt x="822" y="570"/>
                    </a:lnTo>
                    <a:lnTo>
                      <a:pt x="832" y="564"/>
                    </a:lnTo>
                    <a:lnTo>
                      <a:pt x="844" y="557"/>
                    </a:lnTo>
                    <a:lnTo>
                      <a:pt x="867" y="546"/>
                    </a:lnTo>
                    <a:lnTo>
                      <a:pt x="892" y="537"/>
                    </a:lnTo>
                    <a:lnTo>
                      <a:pt x="919" y="529"/>
                    </a:lnTo>
                    <a:lnTo>
                      <a:pt x="946" y="524"/>
                    </a:lnTo>
                    <a:lnTo>
                      <a:pt x="975" y="521"/>
                    </a:lnTo>
                    <a:lnTo>
                      <a:pt x="1003" y="520"/>
                    </a:lnTo>
                    <a:lnTo>
                      <a:pt x="1030" y="521"/>
                    </a:lnTo>
                    <a:lnTo>
                      <a:pt x="1059" y="524"/>
                    </a:lnTo>
                    <a:lnTo>
                      <a:pt x="1086" y="529"/>
                    </a:lnTo>
                    <a:lnTo>
                      <a:pt x="1113" y="537"/>
                    </a:lnTo>
                    <a:lnTo>
                      <a:pt x="1138" y="546"/>
                    </a:lnTo>
                    <a:lnTo>
                      <a:pt x="1161" y="557"/>
                    </a:lnTo>
                    <a:lnTo>
                      <a:pt x="1173" y="564"/>
                    </a:lnTo>
                    <a:lnTo>
                      <a:pt x="1183" y="570"/>
                    </a:lnTo>
                    <a:lnTo>
                      <a:pt x="1192" y="578"/>
                    </a:lnTo>
                    <a:lnTo>
                      <a:pt x="1203" y="586"/>
                    </a:lnTo>
                    <a:lnTo>
                      <a:pt x="1645" y="997"/>
                    </a:lnTo>
                    <a:lnTo>
                      <a:pt x="1537" y="1109"/>
                    </a:lnTo>
                    <a:lnTo>
                      <a:pt x="1230" y="815"/>
                    </a:lnTo>
                    <a:lnTo>
                      <a:pt x="1230" y="2016"/>
                    </a:lnTo>
                    <a:lnTo>
                      <a:pt x="1077" y="2016"/>
                    </a:lnTo>
                    <a:lnTo>
                      <a:pt x="1077" y="1305"/>
                    </a:lnTo>
                    <a:lnTo>
                      <a:pt x="1076" y="1296"/>
                    </a:lnTo>
                    <a:lnTo>
                      <a:pt x="1074" y="1287"/>
                    </a:lnTo>
                    <a:lnTo>
                      <a:pt x="1073" y="1279"/>
                    </a:lnTo>
                    <a:lnTo>
                      <a:pt x="1070" y="1273"/>
                    </a:lnTo>
                    <a:lnTo>
                      <a:pt x="1067" y="1266"/>
                    </a:lnTo>
                    <a:lnTo>
                      <a:pt x="1063" y="1260"/>
                    </a:lnTo>
                    <a:lnTo>
                      <a:pt x="1059" y="1255"/>
                    </a:lnTo>
                    <a:lnTo>
                      <a:pt x="1054" y="1251"/>
                    </a:lnTo>
                    <a:lnTo>
                      <a:pt x="1048" y="1246"/>
                    </a:lnTo>
                    <a:lnTo>
                      <a:pt x="1042" y="1242"/>
                    </a:lnTo>
                    <a:lnTo>
                      <a:pt x="1035" y="1239"/>
                    </a:lnTo>
                    <a:lnTo>
                      <a:pt x="1029" y="1236"/>
                    </a:lnTo>
                    <a:lnTo>
                      <a:pt x="1016" y="1233"/>
                    </a:lnTo>
                    <a:lnTo>
                      <a:pt x="1003" y="1233"/>
                    </a:lnTo>
                    <a:lnTo>
                      <a:pt x="989" y="1233"/>
                    </a:lnTo>
                    <a:lnTo>
                      <a:pt x="976" y="1236"/>
                    </a:lnTo>
                    <a:lnTo>
                      <a:pt x="969" y="1239"/>
                    </a:lnTo>
                    <a:lnTo>
                      <a:pt x="963" y="1242"/>
                    </a:lnTo>
                    <a:lnTo>
                      <a:pt x="956" y="1246"/>
                    </a:lnTo>
                    <a:lnTo>
                      <a:pt x="951" y="1251"/>
                    </a:lnTo>
                    <a:lnTo>
                      <a:pt x="946" y="1255"/>
                    </a:lnTo>
                    <a:lnTo>
                      <a:pt x="942" y="1260"/>
                    </a:lnTo>
                    <a:lnTo>
                      <a:pt x="938" y="1266"/>
                    </a:lnTo>
                    <a:lnTo>
                      <a:pt x="934" y="1273"/>
                    </a:lnTo>
                    <a:lnTo>
                      <a:pt x="932" y="1279"/>
                    </a:lnTo>
                    <a:lnTo>
                      <a:pt x="930" y="1287"/>
                    </a:lnTo>
                    <a:lnTo>
                      <a:pt x="929" y="1296"/>
                    </a:lnTo>
                    <a:lnTo>
                      <a:pt x="928" y="1305"/>
                    </a:lnTo>
                    <a:close/>
                    <a:moveTo>
                      <a:pt x="1003" y="0"/>
                    </a:moveTo>
                    <a:lnTo>
                      <a:pt x="1026" y="2"/>
                    </a:lnTo>
                    <a:lnTo>
                      <a:pt x="1048" y="5"/>
                    </a:lnTo>
                    <a:lnTo>
                      <a:pt x="1070" y="11"/>
                    </a:lnTo>
                    <a:lnTo>
                      <a:pt x="1091" y="18"/>
                    </a:lnTo>
                    <a:lnTo>
                      <a:pt x="1112" y="29"/>
                    </a:lnTo>
                    <a:lnTo>
                      <a:pt x="1131" y="40"/>
                    </a:lnTo>
                    <a:lnTo>
                      <a:pt x="1148" y="53"/>
                    </a:lnTo>
                    <a:lnTo>
                      <a:pt x="1165" y="68"/>
                    </a:lnTo>
                    <a:lnTo>
                      <a:pt x="1179" y="85"/>
                    </a:lnTo>
                    <a:lnTo>
                      <a:pt x="1192" y="103"/>
                    </a:lnTo>
                    <a:lnTo>
                      <a:pt x="1204" y="121"/>
                    </a:lnTo>
                    <a:lnTo>
                      <a:pt x="1214" y="142"/>
                    </a:lnTo>
                    <a:lnTo>
                      <a:pt x="1222" y="162"/>
                    </a:lnTo>
                    <a:lnTo>
                      <a:pt x="1227" y="184"/>
                    </a:lnTo>
                    <a:lnTo>
                      <a:pt x="1231" y="208"/>
                    </a:lnTo>
                    <a:lnTo>
                      <a:pt x="1232" y="231"/>
                    </a:lnTo>
                    <a:lnTo>
                      <a:pt x="1231" y="254"/>
                    </a:lnTo>
                    <a:lnTo>
                      <a:pt x="1227" y="276"/>
                    </a:lnTo>
                    <a:lnTo>
                      <a:pt x="1222" y="298"/>
                    </a:lnTo>
                    <a:lnTo>
                      <a:pt x="1214" y="320"/>
                    </a:lnTo>
                    <a:lnTo>
                      <a:pt x="1204" y="340"/>
                    </a:lnTo>
                    <a:lnTo>
                      <a:pt x="1192" y="359"/>
                    </a:lnTo>
                    <a:lnTo>
                      <a:pt x="1179" y="376"/>
                    </a:lnTo>
                    <a:lnTo>
                      <a:pt x="1165" y="393"/>
                    </a:lnTo>
                    <a:lnTo>
                      <a:pt x="1148" y="407"/>
                    </a:lnTo>
                    <a:lnTo>
                      <a:pt x="1131" y="421"/>
                    </a:lnTo>
                    <a:lnTo>
                      <a:pt x="1112" y="433"/>
                    </a:lnTo>
                    <a:lnTo>
                      <a:pt x="1091" y="442"/>
                    </a:lnTo>
                    <a:lnTo>
                      <a:pt x="1070" y="450"/>
                    </a:lnTo>
                    <a:lnTo>
                      <a:pt x="1048" y="455"/>
                    </a:lnTo>
                    <a:lnTo>
                      <a:pt x="1026" y="459"/>
                    </a:lnTo>
                    <a:lnTo>
                      <a:pt x="1003" y="460"/>
                    </a:lnTo>
                    <a:lnTo>
                      <a:pt x="978" y="459"/>
                    </a:lnTo>
                    <a:lnTo>
                      <a:pt x="956" y="455"/>
                    </a:lnTo>
                    <a:lnTo>
                      <a:pt x="934" y="450"/>
                    </a:lnTo>
                    <a:lnTo>
                      <a:pt x="914" y="442"/>
                    </a:lnTo>
                    <a:lnTo>
                      <a:pt x="893" y="433"/>
                    </a:lnTo>
                    <a:lnTo>
                      <a:pt x="873" y="421"/>
                    </a:lnTo>
                    <a:lnTo>
                      <a:pt x="857" y="407"/>
                    </a:lnTo>
                    <a:lnTo>
                      <a:pt x="840" y="393"/>
                    </a:lnTo>
                    <a:lnTo>
                      <a:pt x="825" y="376"/>
                    </a:lnTo>
                    <a:lnTo>
                      <a:pt x="813" y="359"/>
                    </a:lnTo>
                    <a:lnTo>
                      <a:pt x="801" y="340"/>
                    </a:lnTo>
                    <a:lnTo>
                      <a:pt x="791" y="320"/>
                    </a:lnTo>
                    <a:lnTo>
                      <a:pt x="783" y="298"/>
                    </a:lnTo>
                    <a:lnTo>
                      <a:pt x="778" y="276"/>
                    </a:lnTo>
                    <a:lnTo>
                      <a:pt x="774" y="254"/>
                    </a:lnTo>
                    <a:lnTo>
                      <a:pt x="772" y="231"/>
                    </a:lnTo>
                    <a:lnTo>
                      <a:pt x="774" y="208"/>
                    </a:lnTo>
                    <a:lnTo>
                      <a:pt x="778" y="184"/>
                    </a:lnTo>
                    <a:lnTo>
                      <a:pt x="783" y="162"/>
                    </a:lnTo>
                    <a:lnTo>
                      <a:pt x="791" y="142"/>
                    </a:lnTo>
                    <a:lnTo>
                      <a:pt x="801" y="121"/>
                    </a:lnTo>
                    <a:lnTo>
                      <a:pt x="813" y="103"/>
                    </a:lnTo>
                    <a:lnTo>
                      <a:pt x="825" y="85"/>
                    </a:lnTo>
                    <a:lnTo>
                      <a:pt x="840" y="68"/>
                    </a:lnTo>
                    <a:lnTo>
                      <a:pt x="857" y="53"/>
                    </a:lnTo>
                    <a:lnTo>
                      <a:pt x="873" y="40"/>
                    </a:lnTo>
                    <a:lnTo>
                      <a:pt x="893" y="29"/>
                    </a:lnTo>
                    <a:lnTo>
                      <a:pt x="914" y="18"/>
                    </a:lnTo>
                    <a:lnTo>
                      <a:pt x="934" y="11"/>
                    </a:lnTo>
                    <a:lnTo>
                      <a:pt x="956" y="5"/>
                    </a:lnTo>
                    <a:lnTo>
                      <a:pt x="978" y="2"/>
                    </a:lnTo>
                    <a:lnTo>
                      <a:pt x="1003" y="0"/>
                    </a:lnTo>
                    <a:close/>
                    <a:moveTo>
                      <a:pt x="0" y="29"/>
                    </a:moveTo>
                    <a:lnTo>
                      <a:pt x="441" y="29"/>
                    </a:lnTo>
                    <a:lnTo>
                      <a:pt x="269" y="200"/>
                    </a:lnTo>
                    <a:lnTo>
                      <a:pt x="489" y="420"/>
                    </a:lnTo>
                    <a:lnTo>
                      <a:pt x="391" y="517"/>
                    </a:lnTo>
                    <a:lnTo>
                      <a:pt x="171" y="297"/>
                    </a:lnTo>
                    <a:lnTo>
                      <a:pt x="0" y="468"/>
                    </a:lnTo>
                    <a:lnTo>
                      <a:pt x="0" y="29"/>
                    </a:lnTo>
                    <a:close/>
                    <a:moveTo>
                      <a:pt x="1516" y="420"/>
                    </a:moveTo>
                    <a:lnTo>
                      <a:pt x="1735" y="200"/>
                    </a:lnTo>
                    <a:lnTo>
                      <a:pt x="1564" y="29"/>
                    </a:lnTo>
                    <a:lnTo>
                      <a:pt x="2005" y="29"/>
                    </a:lnTo>
                    <a:lnTo>
                      <a:pt x="2005" y="468"/>
                    </a:lnTo>
                    <a:lnTo>
                      <a:pt x="1834" y="297"/>
                    </a:lnTo>
                    <a:lnTo>
                      <a:pt x="1613" y="517"/>
                    </a:lnTo>
                    <a:lnTo>
                      <a:pt x="1516" y="420"/>
                    </a:lnTo>
                    <a:close/>
                    <a:moveTo>
                      <a:pt x="1613" y="1544"/>
                    </a:moveTo>
                    <a:lnTo>
                      <a:pt x="1834" y="1764"/>
                    </a:lnTo>
                    <a:lnTo>
                      <a:pt x="2005" y="1593"/>
                    </a:lnTo>
                    <a:lnTo>
                      <a:pt x="2005" y="2033"/>
                    </a:lnTo>
                    <a:lnTo>
                      <a:pt x="1564" y="2033"/>
                    </a:lnTo>
                    <a:lnTo>
                      <a:pt x="1735" y="1862"/>
                    </a:lnTo>
                    <a:lnTo>
                      <a:pt x="1516" y="1642"/>
                    </a:lnTo>
                    <a:lnTo>
                      <a:pt x="1613" y="1544"/>
                    </a:lnTo>
                    <a:close/>
                    <a:moveTo>
                      <a:pt x="489" y="1642"/>
                    </a:moveTo>
                    <a:lnTo>
                      <a:pt x="269" y="1862"/>
                    </a:lnTo>
                    <a:lnTo>
                      <a:pt x="441" y="2033"/>
                    </a:lnTo>
                    <a:lnTo>
                      <a:pt x="0" y="2033"/>
                    </a:lnTo>
                    <a:lnTo>
                      <a:pt x="0" y="1593"/>
                    </a:lnTo>
                    <a:lnTo>
                      <a:pt x="171" y="1764"/>
                    </a:lnTo>
                    <a:lnTo>
                      <a:pt x="391" y="1544"/>
                    </a:lnTo>
                    <a:lnTo>
                      <a:pt x="489" y="1642"/>
                    </a:lnTo>
                    <a:close/>
                  </a:path>
                </a:pathLst>
              </a:custGeom>
              <a:solidFill>
                <a:srgbClr val="FFFFFF">
                  <a:alpha val="50000"/>
                </a:srgbClr>
              </a:solidFill>
              <a:ln w="9525">
                <a:noFill/>
                <a:round/>
                <a:headEnd/>
                <a:tailEnd/>
              </a:ln>
            </p:spPr>
            <p:txBody>
              <a:bodyPr/>
              <a:lstStyle/>
              <a:p>
                <a:endParaRPr lang="en-US"/>
              </a:p>
            </p:txBody>
          </p:sp>
        </p:grpSp>
        <p:grpSp>
          <p:nvGrpSpPr>
            <p:cNvPr id="241704" name="Group 40"/>
            <p:cNvGrpSpPr>
              <a:grpSpLocks noChangeAspect="1"/>
            </p:cNvGrpSpPr>
            <p:nvPr/>
          </p:nvGrpSpPr>
          <p:grpSpPr bwMode="auto">
            <a:xfrm>
              <a:off x="185" y="2477"/>
              <a:ext cx="553" cy="475"/>
              <a:chOff x="186" y="2131"/>
              <a:chExt cx="1008" cy="863"/>
            </a:xfrm>
          </p:grpSpPr>
          <p:sp>
            <p:nvSpPr>
              <p:cNvPr id="241705" name="Freeform 41"/>
              <p:cNvSpPr>
                <a:spLocks noChangeAspect="1"/>
              </p:cNvSpPr>
              <p:nvPr/>
            </p:nvSpPr>
            <p:spPr bwMode="auto">
              <a:xfrm>
                <a:off x="186" y="2131"/>
                <a:ext cx="1008" cy="863"/>
              </a:xfrm>
              <a:custGeom>
                <a:avLst/>
                <a:gdLst/>
                <a:ahLst/>
                <a:cxnLst>
                  <a:cxn ang="0">
                    <a:pos x="0" y="0"/>
                  </a:cxn>
                  <a:cxn ang="0">
                    <a:pos x="4032" y="0"/>
                  </a:cxn>
                  <a:cxn ang="0">
                    <a:pos x="3888" y="149"/>
                  </a:cxn>
                  <a:cxn ang="0">
                    <a:pos x="149" y="3315"/>
                  </a:cxn>
                  <a:cxn ang="0">
                    <a:pos x="0" y="3456"/>
                  </a:cxn>
                  <a:cxn ang="0">
                    <a:pos x="0" y="0"/>
                  </a:cxn>
                </a:cxnLst>
                <a:rect l="0" t="0" r="r" b="b"/>
                <a:pathLst>
                  <a:path w="4032" h="3456">
                    <a:moveTo>
                      <a:pt x="0" y="0"/>
                    </a:moveTo>
                    <a:lnTo>
                      <a:pt x="4032" y="0"/>
                    </a:lnTo>
                    <a:lnTo>
                      <a:pt x="3888" y="149"/>
                    </a:lnTo>
                    <a:lnTo>
                      <a:pt x="149" y="3315"/>
                    </a:lnTo>
                    <a:lnTo>
                      <a:pt x="0" y="3456"/>
                    </a:lnTo>
                    <a:lnTo>
                      <a:pt x="0" y="0"/>
                    </a:lnTo>
                    <a:close/>
                  </a:path>
                </a:pathLst>
              </a:custGeom>
              <a:solidFill>
                <a:srgbClr val="82A99C">
                  <a:alpha val="50000"/>
                </a:srgbClr>
              </a:solidFill>
              <a:ln w="9525">
                <a:noFill/>
                <a:round/>
                <a:headEnd/>
                <a:tailEnd/>
              </a:ln>
            </p:spPr>
            <p:txBody>
              <a:bodyPr/>
              <a:lstStyle/>
              <a:p>
                <a:endParaRPr lang="en-US"/>
              </a:p>
            </p:txBody>
          </p:sp>
          <p:sp>
            <p:nvSpPr>
              <p:cNvPr id="241706" name="Freeform 42"/>
              <p:cNvSpPr>
                <a:spLocks noChangeAspect="1"/>
              </p:cNvSpPr>
              <p:nvPr/>
            </p:nvSpPr>
            <p:spPr bwMode="auto">
              <a:xfrm>
                <a:off x="186" y="2131"/>
                <a:ext cx="1008" cy="863"/>
              </a:xfrm>
              <a:custGeom>
                <a:avLst/>
                <a:gdLst/>
                <a:ahLst/>
                <a:cxnLst>
                  <a:cxn ang="0">
                    <a:pos x="4032" y="0"/>
                  </a:cxn>
                  <a:cxn ang="0">
                    <a:pos x="4032" y="3456"/>
                  </a:cxn>
                  <a:cxn ang="0">
                    <a:pos x="0" y="3456"/>
                  </a:cxn>
                  <a:cxn ang="0">
                    <a:pos x="149" y="3313"/>
                  </a:cxn>
                  <a:cxn ang="0">
                    <a:pos x="3891" y="146"/>
                  </a:cxn>
                  <a:cxn ang="0">
                    <a:pos x="4032" y="0"/>
                  </a:cxn>
                </a:cxnLst>
                <a:rect l="0" t="0" r="r" b="b"/>
                <a:pathLst>
                  <a:path w="4032" h="3456">
                    <a:moveTo>
                      <a:pt x="4032" y="0"/>
                    </a:moveTo>
                    <a:lnTo>
                      <a:pt x="4032" y="3456"/>
                    </a:lnTo>
                    <a:lnTo>
                      <a:pt x="0" y="3456"/>
                    </a:lnTo>
                    <a:lnTo>
                      <a:pt x="149" y="3313"/>
                    </a:lnTo>
                    <a:lnTo>
                      <a:pt x="3891" y="146"/>
                    </a:lnTo>
                    <a:lnTo>
                      <a:pt x="4032" y="0"/>
                    </a:lnTo>
                    <a:close/>
                  </a:path>
                </a:pathLst>
              </a:custGeom>
              <a:solidFill>
                <a:srgbClr val="162A29">
                  <a:alpha val="50000"/>
                </a:srgbClr>
              </a:solidFill>
              <a:ln w="9525">
                <a:noFill/>
                <a:round/>
                <a:headEnd/>
                <a:tailEnd/>
              </a:ln>
            </p:spPr>
            <p:txBody>
              <a:bodyPr/>
              <a:lstStyle/>
              <a:p>
                <a:endParaRPr lang="en-US"/>
              </a:p>
            </p:txBody>
          </p:sp>
          <p:sp>
            <p:nvSpPr>
              <p:cNvPr id="241707" name="Rectangle 43"/>
              <p:cNvSpPr>
                <a:spLocks noChangeAspect="1" noChangeArrowheads="1"/>
              </p:cNvSpPr>
              <p:nvPr/>
            </p:nvSpPr>
            <p:spPr bwMode="auto">
              <a:xfrm>
                <a:off x="222" y="2166"/>
                <a:ext cx="936" cy="792"/>
              </a:xfrm>
              <a:prstGeom prst="rect">
                <a:avLst/>
              </a:prstGeom>
              <a:solidFill>
                <a:srgbClr val="275A53">
                  <a:alpha val="50000"/>
                </a:srgbClr>
              </a:solidFill>
              <a:ln w="9525">
                <a:noFill/>
                <a:miter lim="800000"/>
                <a:headEnd/>
                <a:tailEnd/>
              </a:ln>
            </p:spPr>
            <p:txBody>
              <a:bodyPr/>
              <a:lstStyle/>
              <a:p>
                <a:endParaRPr lang="en-US"/>
              </a:p>
            </p:txBody>
          </p:sp>
          <p:sp>
            <p:nvSpPr>
              <p:cNvPr id="241708" name="Freeform 44"/>
              <p:cNvSpPr>
                <a:spLocks noChangeAspect="1" noEditPoints="1"/>
              </p:cNvSpPr>
              <p:nvPr/>
            </p:nvSpPr>
            <p:spPr bwMode="auto">
              <a:xfrm>
                <a:off x="267" y="2790"/>
                <a:ext cx="150" cy="137"/>
              </a:xfrm>
              <a:custGeom>
                <a:avLst/>
                <a:gdLst/>
                <a:ahLst/>
                <a:cxnLst>
                  <a:cxn ang="0">
                    <a:pos x="394" y="459"/>
                  </a:cxn>
                  <a:cxn ang="0">
                    <a:pos x="200" y="459"/>
                  </a:cxn>
                  <a:cxn ang="0">
                    <a:pos x="174" y="550"/>
                  </a:cxn>
                  <a:cxn ang="0">
                    <a:pos x="0" y="550"/>
                  </a:cxn>
                  <a:cxn ang="0">
                    <a:pos x="206" y="0"/>
                  </a:cxn>
                  <a:cxn ang="0">
                    <a:pos x="391" y="0"/>
                  </a:cxn>
                  <a:cxn ang="0">
                    <a:pos x="599" y="550"/>
                  </a:cxn>
                  <a:cxn ang="0">
                    <a:pos x="421" y="550"/>
                  </a:cxn>
                  <a:cxn ang="0">
                    <a:pos x="394" y="459"/>
                  </a:cxn>
                  <a:cxn ang="0">
                    <a:pos x="358" y="340"/>
                  </a:cxn>
                  <a:cxn ang="0">
                    <a:pos x="297" y="143"/>
                  </a:cxn>
                  <a:cxn ang="0">
                    <a:pos x="237" y="340"/>
                  </a:cxn>
                  <a:cxn ang="0">
                    <a:pos x="358" y="340"/>
                  </a:cxn>
                </a:cxnLst>
                <a:rect l="0" t="0" r="r" b="b"/>
                <a:pathLst>
                  <a:path w="599" h="550">
                    <a:moveTo>
                      <a:pt x="394" y="459"/>
                    </a:moveTo>
                    <a:lnTo>
                      <a:pt x="200" y="459"/>
                    </a:lnTo>
                    <a:lnTo>
                      <a:pt x="174" y="550"/>
                    </a:lnTo>
                    <a:lnTo>
                      <a:pt x="0" y="550"/>
                    </a:lnTo>
                    <a:lnTo>
                      <a:pt x="206" y="0"/>
                    </a:lnTo>
                    <a:lnTo>
                      <a:pt x="391" y="0"/>
                    </a:lnTo>
                    <a:lnTo>
                      <a:pt x="599" y="550"/>
                    </a:lnTo>
                    <a:lnTo>
                      <a:pt x="421" y="550"/>
                    </a:lnTo>
                    <a:lnTo>
                      <a:pt x="394" y="459"/>
                    </a:lnTo>
                    <a:close/>
                    <a:moveTo>
                      <a:pt x="358" y="340"/>
                    </a:moveTo>
                    <a:lnTo>
                      <a:pt x="297" y="143"/>
                    </a:lnTo>
                    <a:lnTo>
                      <a:pt x="237" y="340"/>
                    </a:lnTo>
                    <a:lnTo>
                      <a:pt x="358" y="340"/>
                    </a:lnTo>
                    <a:close/>
                  </a:path>
                </a:pathLst>
              </a:custGeom>
              <a:solidFill>
                <a:srgbClr val="FFFFFF">
                  <a:alpha val="50000"/>
                </a:srgbClr>
              </a:solidFill>
              <a:ln w="9525">
                <a:noFill/>
                <a:round/>
                <a:headEnd/>
                <a:tailEnd/>
              </a:ln>
            </p:spPr>
            <p:txBody>
              <a:bodyPr/>
              <a:lstStyle/>
              <a:p>
                <a:endParaRPr lang="en-US"/>
              </a:p>
            </p:txBody>
          </p:sp>
          <p:sp>
            <p:nvSpPr>
              <p:cNvPr id="241709" name="Freeform 45"/>
              <p:cNvSpPr>
                <a:spLocks noChangeAspect="1"/>
              </p:cNvSpPr>
              <p:nvPr/>
            </p:nvSpPr>
            <p:spPr bwMode="auto">
              <a:xfrm>
                <a:off x="422" y="2788"/>
                <a:ext cx="133" cy="142"/>
              </a:xfrm>
              <a:custGeom>
                <a:avLst/>
                <a:gdLst/>
                <a:ahLst/>
                <a:cxnLst>
                  <a:cxn ang="0">
                    <a:pos x="530" y="394"/>
                  </a:cxn>
                  <a:cxn ang="0">
                    <a:pos x="514" y="437"/>
                  </a:cxn>
                  <a:cxn ang="0">
                    <a:pos x="495" y="473"/>
                  </a:cxn>
                  <a:cxn ang="0">
                    <a:pos x="470" y="503"/>
                  </a:cxn>
                  <a:cxn ang="0">
                    <a:pos x="440" y="527"/>
                  </a:cxn>
                  <a:cxn ang="0">
                    <a:pos x="406" y="547"/>
                  </a:cxn>
                  <a:cxn ang="0">
                    <a:pos x="368" y="560"/>
                  </a:cxn>
                  <a:cxn ang="0">
                    <a:pos x="320" y="566"/>
                  </a:cxn>
                  <a:cxn ang="0">
                    <a:pos x="263" y="568"/>
                  </a:cxn>
                  <a:cxn ang="0">
                    <a:pos x="203" y="561"/>
                  </a:cxn>
                  <a:cxn ang="0">
                    <a:pos x="154" y="548"/>
                  </a:cxn>
                  <a:cxn ang="0">
                    <a:pos x="111" y="526"/>
                  </a:cxn>
                  <a:cxn ang="0">
                    <a:pos x="73" y="494"/>
                  </a:cxn>
                  <a:cxn ang="0">
                    <a:pos x="40" y="451"/>
                  </a:cxn>
                  <a:cxn ang="0">
                    <a:pos x="15" y="397"/>
                  </a:cxn>
                  <a:cxn ang="0">
                    <a:pos x="2" y="332"/>
                  </a:cxn>
                  <a:cxn ang="0">
                    <a:pos x="1" y="250"/>
                  </a:cxn>
                  <a:cxn ang="0">
                    <a:pos x="10" y="189"/>
                  </a:cxn>
                  <a:cxn ang="0">
                    <a:pos x="22" y="149"/>
                  </a:cxn>
                  <a:cxn ang="0">
                    <a:pos x="40" y="113"/>
                  </a:cxn>
                  <a:cxn ang="0">
                    <a:pos x="63" y="82"/>
                  </a:cxn>
                  <a:cxn ang="0">
                    <a:pos x="90" y="56"/>
                  </a:cxn>
                  <a:cxn ang="0">
                    <a:pos x="123" y="34"/>
                  </a:cxn>
                  <a:cxn ang="0">
                    <a:pos x="159" y="18"/>
                  </a:cxn>
                  <a:cxn ang="0">
                    <a:pos x="200" y="7"/>
                  </a:cxn>
                  <a:cxn ang="0">
                    <a:pos x="277" y="0"/>
                  </a:cxn>
                  <a:cxn ang="0">
                    <a:pos x="348" y="5"/>
                  </a:cxn>
                  <a:cxn ang="0">
                    <a:pos x="408" y="23"/>
                  </a:cxn>
                  <a:cxn ang="0">
                    <a:pos x="454" y="53"/>
                  </a:cxn>
                  <a:cxn ang="0">
                    <a:pos x="492" y="95"/>
                  </a:cxn>
                  <a:cxn ang="0">
                    <a:pos x="521" y="149"/>
                  </a:cxn>
                  <a:cxn ang="0">
                    <a:pos x="374" y="192"/>
                  </a:cxn>
                  <a:cxn ang="0">
                    <a:pos x="362" y="167"/>
                  </a:cxn>
                  <a:cxn ang="0">
                    <a:pos x="338" y="143"/>
                  </a:cxn>
                  <a:cxn ang="0">
                    <a:pos x="305" y="130"/>
                  </a:cxn>
                  <a:cxn ang="0">
                    <a:pos x="267" y="127"/>
                  </a:cxn>
                  <a:cxn ang="0">
                    <a:pos x="230" y="139"/>
                  </a:cxn>
                  <a:cxn ang="0">
                    <a:pos x="200" y="162"/>
                  </a:cxn>
                  <a:cxn ang="0">
                    <a:pos x="182" y="193"/>
                  </a:cxn>
                  <a:cxn ang="0">
                    <a:pos x="173" y="232"/>
                  </a:cxn>
                  <a:cxn ang="0">
                    <a:pos x="169" y="281"/>
                  </a:cxn>
                  <a:cxn ang="0">
                    <a:pos x="173" y="342"/>
                  </a:cxn>
                  <a:cxn ang="0">
                    <a:pos x="185" y="386"/>
                  </a:cxn>
                  <a:cxn ang="0">
                    <a:pos x="204" y="415"/>
                  </a:cxn>
                  <a:cxn ang="0">
                    <a:pos x="230" y="433"/>
                  </a:cxn>
                  <a:cxn ang="0">
                    <a:pos x="263" y="441"/>
                  </a:cxn>
                  <a:cxn ang="0">
                    <a:pos x="298" y="439"/>
                  </a:cxn>
                  <a:cxn ang="0">
                    <a:pos x="326" y="430"/>
                  </a:cxn>
                  <a:cxn ang="0">
                    <a:pos x="348" y="413"/>
                  </a:cxn>
                  <a:cxn ang="0">
                    <a:pos x="365" y="390"/>
                  </a:cxn>
                  <a:cxn ang="0">
                    <a:pos x="384" y="334"/>
                  </a:cxn>
                </a:cxnLst>
                <a:rect l="0" t="0" r="r" b="b"/>
                <a:pathLst>
                  <a:path w="533" h="569">
                    <a:moveTo>
                      <a:pt x="384" y="334"/>
                    </a:moveTo>
                    <a:lnTo>
                      <a:pt x="533" y="378"/>
                    </a:lnTo>
                    <a:lnTo>
                      <a:pt x="530" y="394"/>
                    </a:lnTo>
                    <a:lnTo>
                      <a:pt x="526" y="410"/>
                    </a:lnTo>
                    <a:lnTo>
                      <a:pt x="521" y="422"/>
                    </a:lnTo>
                    <a:lnTo>
                      <a:pt x="514" y="437"/>
                    </a:lnTo>
                    <a:lnTo>
                      <a:pt x="509" y="450"/>
                    </a:lnTo>
                    <a:lnTo>
                      <a:pt x="501" y="461"/>
                    </a:lnTo>
                    <a:lnTo>
                      <a:pt x="495" y="473"/>
                    </a:lnTo>
                    <a:lnTo>
                      <a:pt x="487" y="483"/>
                    </a:lnTo>
                    <a:lnTo>
                      <a:pt x="478" y="494"/>
                    </a:lnTo>
                    <a:lnTo>
                      <a:pt x="470" y="503"/>
                    </a:lnTo>
                    <a:lnTo>
                      <a:pt x="460" y="512"/>
                    </a:lnTo>
                    <a:lnTo>
                      <a:pt x="451" y="521"/>
                    </a:lnTo>
                    <a:lnTo>
                      <a:pt x="440" y="527"/>
                    </a:lnTo>
                    <a:lnTo>
                      <a:pt x="430" y="535"/>
                    </a:lnTo>
                    <a:lnTo>
                      <a:pt x="418" y="542"/>
                    </a:lnTo>
                    <a:lnTo>
                      <a:pt x="406" y="547"/>
                    </a:lnTo>
                    <a:lnTo>
                      <a:pt x="394" y="552"/>
                    </a:lnTo>
                    <a:lnTo>
                      <a:pt x="381" y="556"/>
                    </a:lnTo>
                    <a:lnTo>
                      <a:pt x="368" y="560"/>
                    </a:lnTo>
                    <a:lnTo>
                      <a:pt x="352" y="562"/>
                    </a:lnTo>
                    <a:lnTo>
                      <a:pt x="336" y="565"/>
                    </a:lnTo>
                    <a:lnTo>
                      <a:pt x="320" y="566"/>
                    </a:lnTo>
                    <a:lnTo>
                      <a:pt x="303" y="568"/>
                    </a:lnTo>
                    <a:lnTo>
                      <a:pt x="285" y="569"/>
                    </a:lnTo>
                    <a:lnTo>
                      <a:pt x="263" y="568"/>
                    </a:lnTo>
                    <a:lnTo>
                      <a:pt x="242" y="566"/>
                    </a:lnTo>
                    <a:lnTo>
                      <a:pt x="222" y="565"/>
                    </a:lnTo>
                    <a:lnTo>
                      <a:pt x="203" y="561"/>
                    </a:lnTo>
                    <a:lnTo>
                      <a:pt x="186" y="559"/>
                    </a:lnTo>
                    <a:lnTo>
                      <a:pt x="169" y="553"/>
                    </a:lnTo>
                    <a:lnTo>
                      <a:pt x="154" y="548"/>
                    </a:lnTo>
                    <a:lnTo>
                      <a:pt x="138" y="542"/>
                    </a:lnTo>
                    <a:lnTo>
                      <a:pt x="124" y="535"/>
                    </a:lnTo>
                    <a:lnTo>
                      <a:pt x="111" y="526"/>
                    </a:lnTo>
                    <a:lnTo>
                      <a:pt x="98" y="517"/>
                    </a:lnTo>
                    <a:lnTo>
                      <a:pt x="85" y="507"/>
                    </a:lnTo>
                    <a:lnTo>
                      <a:pt x="73" y="494"/>
                    </a:lnTo>
                    <a:lnTo>
                      <a:pt x="62" y="481"/>
                    </a:lnTo>
                    <a:lnTo>
                      <a:pt x="51" y="467"/>
                    </a:lnTo>
                    <a:lnTo>
                      <a:pt x="40" y="451"/>
                    </a:lnTo>
                    <a:lnTo>
                      <a:pt x="31" y="434"/>
                    </a:lnTo>
                    <a:lnTo>
                      <a:pt x="23" y="416"/>
                    </a:lnTo>
                    <a:lnTo>
                      <a:pt x="15" y="397"/>
                    </a:lnTo>
                    <a:lnTo>
                      <a:pt x="10" y="376"/>
                    </a:lnTo>
                    <a:lnTo>
                      <a:pt x="5" y="354"/>
                    </a:lnTo>
                    <a:lnTo>
                      <a:pt x="2" y="332"/>
                    </a:lnTo>
                    <a:lnTo>
                      <a:pt x="0" y="307"/>
                    </a:lnTo>
                    <a:lnTo>
                      <a:pt x="0" y="283"/>
                    </a:lnTo>
                    <a:lnTo>
                      <a:pt x="1" y="250"/>
                    </a:lnTo>
                    <a:lnTo>
                      <a:pt x="3" y="218"/>
                    </a:lnTo>
                    <a:lnTo>
                      <a:pt x="6" y="204"/>
                    </a:lnTo>
                    <a:lnTo>
                      <a:pt x="10" y="189"/>
                    </a:lnTo>
                    <a:lnTo>
                      <a:pt x="12" y="175"/>
                    </a:lnTo>
                    <a:lnTo>
                      <a:pt x="18" y="162"/>
                    </a:lnTo>
                    <a:lnTo>
                      <a:pt x="22" y="149"/>
                    </a:lnTo>
                    <a:lnTo>
                      <a:pt x="28" y="136"/>
                    </a:lnTo>
                    <a:lnTo>
                      <a:pt x="33" y="124"/>
                    </a:lnTo>
                    <a:lnTo>
                      <a:pt x="40" y="113"/>
                    </a:lnTo>
                    <a:lnTo>
                      <a:pt x="47" y="102"/>
                    </a:lnTo>
                    <a:lnTo>
                      <a:pt x="55" y="92"/>
                    </a:lnTo>
                    <a:lnTo>
                      <a:pt x="63" y="82"/>
                    </a:lnTo>
                    <a:lnTo>
                      <a:pt x="72" y="73"/>
                    </a:lnTo>
                    <a:lnTo>
                      <a:pt x="81" y="64"/>
                    </a:lnTo>
                    <a:lnTo>
                      <a:pt x="90" y="56"/>
                    </a:lnTo>
                    <a:lnTo>
                      <a:pt x="101" y="48"/>
                    </a:lnTo>
                    <a:lnTo>
                      <a:pt x="112" y="40"/>
                    </a:lnTo>
                    <a:lnTo>
                      <a:pt x="123" y="34"/>
                    </a:lnTo>
                    <a:lnTo>
                      <a:pt x="134" y="29"/>
                    </a:lnTo>
                    <a:lnTo>
                      <a:pt x="147" y="23"/>
                    </a:lnTo>
                    <a:lnTo>
                      <a:pt x="159" y="18"/>
                    </a:lnTo>
                    <a:lnTo>
                      <a:pt x="172" y="13"/>
                    </a:lnTo>
                    <a:lnTo>
                      <a:pt x="186" y="10"/>
                    </a:lnTo>
                    <a:lnTo>
                      <a:pt x="200" y="7"/>
                    </a:lnTo>
                    <a:lnTo>
                      <a:pt x="215" y="4"/>
                    </a:lnTo>
                    <a:lnTo>
                      <a:pt x="244" y="0"/>
                    </a:lnTo>
                    <a:lnTo>
                      <a:pt x="277" y="0"/>
                    </a:lnTo>
                    <a:lnTo>
                      <a:pt x="303" y="0"/>
                    </a:lnTo>
                    <a:lnTo>
                      <a:pt x="326" y="3"/>
                    </a:lnTo>
                    <a:lnTo>
                      <a:pt x="348" y="5"/>
                    </a:lnTo>
                    <a:lnTo>
                      <a:pt x="370" y="10"/>
                    </a:lnTo>
                    <a:lnTo>
                      <a:pt x="390" y="16"/>
                    </a:lnTo>
                    <a:lnTo>
                      <a:pt x="408" y="23"/>
                    </a:lnTo>
                    <a:lnTo>
                      <a:pt x="425" y="31"/>
                    </a:lnTo>
                    <a:lnTo>
                      <a:pt x="440" y="42"/>
                    </a:lnTo>
                    <a:lnTo>
                      <a:pt x="454" y="53"/>
                    </a:lnTo>
                    <a:lnTo>
                      <a:pt x="469" y="65"/>
                    </a:lnTo>
                    <a:lnTo>
                      <a:pt x="480" y="79"/>
                    </a:lnTo>
                    <a:lnTo>
                      <a:pt x="492" y="95"/>
                    </a:lnTo>
                    <a:lnTo>
                      <a:pt x="502" y="112"/>
                    </a:lnTo>
                    <a:lnTo>
                      <a:pt x="513" y="130"/>
                    </a:lnTo>
                    <a:lnTo>
                      <a:pt x="521" y="149"/>
                    </a:lnTo>
                    <a:lnTo>
                      <a:pt x="528" y="171"/>
                    </a:lnTo>
                    <a:lnTo>
                      <a:pt x="378" y="204"/>
                    </a:lnTo>
                    <a:lnTo>
                      <a:pt x="374" y="192"/>
                    </a:lnTo>
                    <a:lnTo>
                      <a:pt x="370" y="183"/>
                    </a:lnTo>
                    <a:lnTo>
                      <a:pt x="366" y="174"/>
                    </a:lnTo>
                    <a:lnTo>
                      <a:pt x="362" y="167"/>
                    </a:lnTo>
                    <a:lnTo>
                      <a:pt x="355" y="158"/>
                    </a:lnTo>
                    <a:lnTo>
                      <a:pt x="347" y="150"/>
                    </a:lnTo>
                    <a:lnTo>
                      <a:pt x="338" y="143"/>
                    </a:lnTo>
                    <a:lnTo>
                      <a:pt x="327" y="137"/>
                    </a:lnTo>
                    <a:lnTo>
                      <a:pt x="317" y="132"/>
                    </a:lnTo>
                    <a:lnTo>
                      <a:pt x="305" y="130"/>
                    </a:lnTo>
                    <a:lnTo>
                      <a:pt x="294" y="127"/>
                    </a:lnTo>
                    <a:lnTo>
                      <a:pt x="281" y="127"/>
                    </a:lnTo>
                    <a:lnTo>
                      <a:pt x="267" y="127"/>
                    </a:lnTo>
                    <a:lnTo>
                      <a:pt x="254" y="130"/>
                    </a:lnTo>
                    <a:lnTo>
                      <a:pt x="242" y="134"/>
                    </a:lnTo>
                    <a:lnTo>
                      <a:pt x="230" y="139"/>
                    </a:lnTo>
                    <a:lnTo>
                      <a:pt x="220" y="145"/>
                    </a:lnTo>
                    <a:lnTo>
                      <a:pt x="209" y="153"/>
                    </a:lnTo>
                    <a:lnTo>
                      <a:pt x="200" y="162"/>
                    </a:lnTo>
                    <a:lnTo>
                      <a:pt x="193" y="174"/>
                    </a:lnTo>
                    <a:lnTo>
                      <a:pt x="187" y="183"/>
                    </a:lnTo>
                    <a:lnTo>
                      <a:pt x="182" y="193"/>
                    </a:lnTo>
                    <a:lnTo>
                      <a:pt x="178" y="205"/>
                    </a:lnTo>
                    <a:lnTo>
                      <a:pt x="176" y="218"/>
                    </a:lnTo>
                    <a:lnTo>
                      <a:pt x="173" y="232"/>
                    </a:lnTo>
                    <a:lnTo>
                      <a:pt x="171" y="248"/>
                    </a:lnTo>
                    <a:lnTo>
                      <a:pt x="169" y="263"/>
                    </a:lnTo>
                    <a:lnTo>
                      <a:pt x="169" y="281"/>
                    </a:lnTo>
                    <a:lnTo>
                      <a:pt x="169" y="303"/>
                    </a:lnTo>
                    <a:lnTo>
                      <a:pt x="171" y="324"/>
                    </a:lnTo>
                    <a:lnTo>
                      <a:pt x="173" y="342"/>
                    </a:lnTo>
                    <a:lnTo>
                      <a:pt x="176" y="359"/>
                    </a:lnTo>
                    <a:lnTo>
                      <a:pt x="180" y="373"/>
                    </a:lnTo>
                    <a:lnTo>
                      <a:pt x="185" y="386"/>
                    </a:lnTo>
                    <a:lnTo>
                      <a:pt x="190" y="398"/>
                    </a:lnTo>
                    <a:lnTo>
                      <a:pt x="197" y="407"/>
                    </a:lnTo>
                    <a:lnTo>
                      <a:pt x="204" y="415"/>
                    </a:lnTo>
                    <a:lnTo>
                      <a:pt x="212" y="421"/>
                    </a:lnTo>
                    <a:lnTo>
                      <a:pt x="221" y="428"/>
                    </a:lnTo>
                    <a:lnTo>
                      <a:pt x="230" y="433"/>
                    </a:lnTo>
                    <a:lnTo>
                      <a:pt x="241" y="435"/>
                    </a:lnTo>
                    <a:lnTo>
                      <a:pt x="251" y="439"/>
                    </a:lnTo>
                    <a:lnTo>
                      <a:pt x="263" y="441"/>
                    </a:lnTo>
                    <a:lnTo>
                      <a:pt x="276" y="441"/>
                    </a:lnTo>
                    <a:lnTo>
                      <a:pt x="287" y="441"/>
                    </a:lnTo>
                    <a:lnTo>
                      <a:pt x="298" y="439"/>
                    </a:lnTo>
                    <a:lnTo>
                      <a:pt x="308" y="437"/>
                    </a:lnTo>
                    <a:lnTo>
                      <a:pt x="318" y="434"/>
                    </a:lnTo>
                    <a:lnTo>
                      <a:pt x="326" y="430"/>
                    </a:lnTo>
                    <a:lnTo>
                      <a:pt x="335" y="425"/>
                    </a:lnTo>
                    <a:lnTo>
                      <a:pt x="342" y="420"/>
                    </a:lnTo>
                    <a:lnTo>
                      <a:pt x="348" y="413"/>
                    </a:lnTo>
                    <a:lnTo>
                      <a:pt x="355" y="406"/>
                    </a:lnTo>
                    <a:lnTo>
                      <a:pt x="360" y="398"/>
                    </a:lnTo>
                    <a:lnTo>
                      <a:pt x="365" y="390"/>
                    </a:lnTo>
                    <a:lnTo>
                      <a:pt x="370" y="380"/>
                    </a:lnTo>
                    <a:lnTo>
                      <a:pt x="378" y="359"/>
                    </a:lnTo>
                    <a:lnTo>
                      <a:pt x="384" y="334"/>
                    </a:lnTo>
                    <a:close/>
                  </a:path>
                </a:pathLst>
              </a:custGeom>
              <a:solidFill>
                <a:srgbClr val="FFFFFF">
                  <a:alpha val="50000"/>
                </a:srgbClr>
              </a:solidFill>
              <a:ln w="9525">
                <a:noFill/>
                <a:round/>
                <a:headEnd/>
                <a:tailEnd/>
              </a:ln>
            </p:spPr>
            <p:txBody>
              <a:bodyPr/>
              <a:lstStyle/>
              <a:p>
                <a:endParaRPr lang="en-US"/>
              </a:p>
            </p:txBody>
          </p:sp>
          <p:sp>
            <p:nvSpPr>
              <p:cNvPr id="241710" name="Freeform 46"/>
              <p:cNvSpPr>
                <a:spLocks noChangeAspect="1"/>
              </p:cNvSpPr>
              <p:nvPr/>
            </p:nvSpPr>
            <p:spPr bwMode="auto">
              <a:xfrm>
                <a:off x="571" y="2788"/>
                <a:ext cx="134" cy="142"/>
              </a:xfrm>
              <a:custGeom>
                <a:avLst/>
                <a:gdLst/>
                <a:ahLst/>
                <a:cxnLst>
                  <a:cxn ang="0">
                    <a:pos x="530" y="394"/>
                  </a:cxn>
                  <a:cxn ang="0">
                    <a:pos x="515" y="437"/>
                  </a:cxn>
                  <a:cxn ang="0">
                    <a:pos x="495" y="473"/>
                  </a:cxn>
                  <a:cxn ang="0">
                    <a:pos x="470" y="503"/>
                  </a:cxn>
                  <a:cxn ang="0">
                    <a:pos x="441" y="527"/>
                  </a:cxn>
                  <a:cxn ang="0">
                    <a:pos x="407" y="547"/>
                  </a:cxn>
                  <a:cxn ang="0">
                    <a:pos x="367" y="560"/>
                  </a:cxn>
                  <a:cxn ang="0">
                    <a:pos x="320" y="566"/>
                  </a:cxn>
                  <a:cxn ang="0">
                    <a:pos x="263" y="568"/>
                  </a:cxn>
                  <a:cxn ang="0">
                    <a:pos x="203" y="561"/>
                  </a:cxn>
                  <a:cxn ang="0">
                    <a:pos x="153" y="548"/>
                  </a:cxn>
                  <a:cxn ang="0">
                    <a:pos x="111" y="526"/>
                  </a:cxn>
                  <a:cxn ang="0">
                    <a:pos x="74" y="494"/>
                  </a:cxn>
                  <a:cxn ang="0">
                    <a:pos x="40" y="451"/>
                  </a:cxn>
                  <a:cxn ang="0">
                    <a:pos x="16" y="397"/>
                  </a:cxn>
                  <a:cxn ang="0">
                    <a:pos x="3" y="332"/>
                  </a:cxn>
                  <a:cxn ang="0">
                    <a:pos x="0" y="250"/>
                  </a:cxn>
                  <a:cxn ang="0">
                    <a:pos x="9" y="189"/>
                  </a:cxn>
                  <a:cxn ang="0">
                    <a:pos x="22" y="149"/>
                  </a:cxn>
                  <a:cxn ang="0">
                    <a:pos x="40" y="113"/>
                  </a:cxn>
                  <a:cxn ang="0">
                    <a:pos x="64" y="82"/>
                  </a:cxn>
                  <a:cxn ang="0">
                    <a:pos x="91" y="56"/>
                  </a:cxn>
                  <a:cxn ang="0">
                    <a:pos x="123" y="34"/>
                  </a:cxn>
                  <a:cxn ang="0">
                    <a:pos x="159" y="18"/>
                  </a:cxn>
                  <a:cxn ang="0">
                    <a:pos x="201" y="7"/>
                  </a:cxn>
                  <a:cxn ang="0">
                    <a:pos x="277" y="0"/>
                  </a:cxn>
                  <a:cxn ang="0">
                    <a:pos x="349" y="5"/>
                  </a:cxn>
                  <a:cxn ang="0">
                    <a:pos x="408" y="23"/>
                  </a:cxn>
                  <a:cxn ang="0">
                    <a:pos x="455" y="53"/>
                  </a:cxn>
                  <a:cxn ang="0">
                    <a:pos x="492" y="95"/>
                  </a:cxn>
                  <a:cxn ang="0">
                    <a:pos x="521" y="149"/>
                  </a:cxn>
                  <a:cxn ang="0">
                    <a:pos x="375" y="192"/>
                  </a:cxn>
                  <a:cxn ang="0">
                    <a:pos x="363" y="167"/>
                  </a:cxn>
                  <a:cxn ang="0">
                    <a:pos x="337" y="143"/>
                  </a:cxn>
                  <a:cxn ang="0">
                    <a:pos x="306" y="130"/>
                  </a:cxn>
                  <a:cxn ang="0">
                    <a:pos x="267" y="127"/>
                  </a:cxn>
                  <a:cxn ang="0">
                    <a:pos x="231" y="139"/>
                  </a:cxn>
                  <a:cxn ang="0">
                    <a:pos x="201" y="162"/>
                  </a:cxn>
                  <a:cxn ang="0">
                    <a:pos x="183" y="193"/>
                  </a:cxn>
                  <a:cxn ang="0">
                    <a:pos x="172" y="232"/>
                  </a:cxn>
                  <a:cxn ang="0">
                    <a:pos x="170" y="281"/>
                  </a:cxn>
                  <a:cxn ang="0">
                    <a:pos x="174" y="342"/>
                  </a:cxn>
                  <a:cxn ang="0">
                    <a:pos x="185" y="386"/>
                  </a:cxn>
                  <a:cxn ang="0">
                    <a:pos x="205" y="415"/>
                  </a:cxn>
                  <a:cxn ang="0">
                    <a:pos x="231" y="433"/>
                  </a:cxn>
                  <a:cxn ang="0">
                    <a:pos x="263" y="441"/>
                  </a:cxn>
                  <a:cxn ang="0">
                    <a:pos x="298" y="439"/>
                  </a:cxn>
                  <a:cxn ang="0">
                    <a:pos x="327" y="430"/>
                  </a:cxn>
                  <a:cxn ang="0">
                    <a:pos x="349" y="413"/>
                  </a:cxn>
                  <a:cxn ang="0">
                    <a:pos x="365" y="390"/>
                  </a:cxn>
                  <a:cxn ang="0">
                    <a:pos x="385" y="334"/>
                  </a:cxn>
                </a:cxnLst>
                <a:rect l="0" t="0" r="r" b="b"/>
                <a:pathLst>
                  <a:path w="534" h="569">
                    <a:moveTo>
                      <a:pt x="385" y="334"/>
                    </a:moveTo>
                    <a:lnTo>
                      <a:pt x="534" y="378"/>
                    </a:lnTo>
                    <a:lnTo>
                      <a:pt x="530" y="394"/>
                    </a:lnTo>
                    <a:lnTo>
                      <a:pt x="526" y="410"/>
                    </a:lnTo>
                    <a:lnTo>
                      <a:pt x="521" y="422"/>
                    </a:lnTo>
                    <a:lnTo>
                      <a:pt x="515" y="437"/>
                    </a:lnTo>
                    <a:lnTo>
                      <a:pt x="509" y="450"/>
                    </a:lnTo>
                    <a:lnTo>
                      <a:pt x="502" y="461"/>
                    </a:lnTo>
                    <a:lnTo>
                      <a:pt x="495" y="473"/>
                    </a:lnTo>
                    <a:lnTo>
                      <a:pt x="487" y="483"/>
                    </a:lnTo>
                    <a:lnTo>
                      <a:pt x="478" y="494"/>
                    </a:lnTo>
                    <a:lnTo>
                      <a:pt x="470" y="503"/>
                    </a:lnTo>
                    <a:lnTo>
                      <a:pt x="460" y="512"/>
                    </a:lnTo>
                    <a:lnTo>
                      <a:pt x="451" y="521"/>
                    </a:lnTo>
                    <a:lnTo>
                      <a:pt x="441" y="527"/>
                    </a:lnTo>
                    <a:lnTo>
                      <a:pt x="430" y="535"/>
                    </a:lnTo>
                    <a:lnTo>
                      <a:pt x="419" y="542"/>
                    </a:lnTo>
                    <a:lnTo>
                      <a:pt x="407" y="547"/>
                    </a:lnTo>
                    <a:lnTo>
                      <a:pt x="394" y="552"/>
                    </a:lnTo>
                    <a:lnTo>
                      <a:pt x="381" y="556"/>
                    </a:lnTo>
                    <a:lnTo>
                      <a:pt x="367" y="560"/>
                    </a:lnTo>
                    <a:lnTo>
                      <a:pt x="353" y="562"/>
                    </a:lnTo>
                    <a:lnTo>
                      <a:pt x="337" y="565"/>
                    </a:lnTo>
                    <a:lnTo>
                      <a:pt x="320" y="566"/>
                    </a:lnTo>
                    <a:lnTo>
                      <a:pt x="303" y="568"/>
                    </a:lnTo>
                    <a:lnTo>
                      <a:pt x="285" y="569"/>
                    </a:lnTo>
                    <a:lnTo>
                      <a:pt x="263" y="568"/>
                    </a:lnTo>
                    <a:lnTo>
                      <a:pt x="242" y="566"/>
                    </a:lnTo>
                    <a:lnTo>
                      <a:pt x="223" y="565"/>
                    </a:lnTo>
                    <a:lnTo>
                      <a:pt x="203" y="561"/>
                    </a:lnTo>
                    <a:lnTo>
                      <a:pt x="187" y="559"/>
                    </a:lnTo>
                    <a:lnTo>
                      <a:pt x="170" y="553"/>
                    </a:lnTo>
                    <a:lnTo>
                      <a:pt x="153" y="548"/>
                    </a:lnTo>
                    <a:lnTo>
                      <a:pt x="139" y="542"/>
                    </a:lnTo>
                    <a:lnTo>
                      <a:pt x="124" y="535"/>
                    </a:lnTo>
                    <a:lnTo>
                      <a:pt x="111" y="526"/>
                    </a:lnTo>
                    <a:lnTo>
                      <a:pt x="98" y="517"/>
                    </a:lnTo>
                    <a:lnTo>
                      <a:pt x="86" y="507"/>
                    </a:lnTo>
                    <a:lnTo>
                      <a:pt x="74" y="494"/>
                    </a:lnTo>
                    <a:lnTo>
                      <a:pt x="62" y="481"/>
                    </a:lnTo>
                    <a:lnTo>
                      <a:pt x="52" y="467"/>
                    </a:lnTo>
                    <a:lnTo>
                      <a:pt x="40" y="451"/>
                    </a:lnTo>
                    <a:lnTo>
                      <a:pt x="31" y="434"/>
                    </a:lnTo>
                    <a:lnTo>
                      <a:pt x="22" y="416"/>
                    </a:lnTo>
                    <a:lnTo>
                      <a:pt x="16" y="397"/>
                    </a:lnTo>
                    <a:lnTo>
                      <a:pt x="10" y="376"/>
                    </a:lnTo>
                    <a:lnTo>
                      <a:pt x="5" y="354"/>
                    </a:lnTo>
                    <a:lnTo>
                      <a:pt x="3" y="332"/>
                    </a:lnTo>
                    <a:lnTo>
                      <a:pt x="0" y="307"/>
                    </a:lnTo>
                    <a:lnTo>
                      <a:pt x="0" y="283"/>
                    </a:lnTo>
                    <a:lnTo>
                      <a:pt x="0" y="250"/>
                    </a:lnTo>
                    <a:lnTo>
                      <a:pt x="4" y="218"/>
                    </a:lnTo>
                    <a:lnTo>
                      <a:pt x="6" y="204"/>
                    </a:lnTo>
                    <a:lnTo>
                      <a:pt x="9" y="189"/>
                    </a:lnTo>
                    <a:lnTo>
                      <a:pt x="13" y="175"/>
                    </a:lnTo>
                    <a:lnTo>
                      <a:pt x="18" y="162"/>
                    </a:lnTo>
                    <a:lnTo>
                      <a:pt x="22" y="149"/>
                    </a:lnTo>
                    <a:lnTo>
                      <a:pt x="27" y="136"/>
                    </a:lnTo>
                    <a:lnTo>
                      <a:pt x="34" y="124"/>
                    </a:lnTo>
                    <a:lnTo>
                      <a:pt x="40" y="113"/>
                    </a:lnTo>
                    <a:lnTo>
                      <a:pt x="48" y="102"/>
                    </a:lnTo>
                    <a:lnTo>
                      <a:pt x="54" y="92"/>
                    </a:lnTo>
                    <a:lnTo>
                      <a:pt x="64" y="82"/>
                    </a:lnTo>
                    <a:lnTo>
                      <a:pt x="73" y="73"/>
                    </a:lnTo>
                    <a:lnTo>
                      <a:pt x="82" y="64"/>
                    </a:lnTo>
                    <a:lnTo>
                      <a:pt x="91" y="56"/>
                    </a:lnTo>
                    <a:lnTo>
                      <a:pt x="101" y="48"/>
                    </a:lnTo>
                    <a:lnTo>
                      <a:pt x="111" y="40"/>
                    </a:lnTo>
                    <a:lnTo>
                      <a:pt x="123" y="34"/>
                    </a:lnTo>
                    <a:lnTo>
                      <a:pt x="135" y="29"/>
                    </a:lnTo>
                    <a:lnTo>
                      <a:pt x="146" y="23"/>
                    </a:lnTo>
                    <a:lnTo>
                      <a:pt x="159" y="18"/>
                    </a:lnTo>
                    <a:lnTo>
                      <a:pt x="172" y="13"/>
                    </a:lnTo>
                    <a:lnTo>
                      <a:pt x="187" y="10"/>
                    </a:lnTo>
                    <a:lnTo>
                      <a:pt x="201" y="7"/>
                    </a:lnTo>
                    <a:lnTo>
                      <a:pt x="215" y="4"/>
                    </a:lnTo>
                    <a:lnTo>
                      <a:pt x="245" y="0"/>
                    </a:lnTo>
                    <a:lnTo>
                      <a:pt x="277" y="0"/>
                    </a:lnTo>
                    <a:lnTo>
                      <a:pt x="302" y="0"/>
                    </a:lnTo>
                    <a:lnTo>
                      <a:pt x="327" y="3"/>
                    </a:lnTo>
                    <a:lnTo>
                      <a:pt x="349" y="5"/>
                    </a:lnTo>
                    <a:lnTo>
                      <a:pt x="371" y="10"/>
                    </a:lnTo>
                    <a:lnTo>
                      <a:pt x="390" y="16"/>
                    </a:lnTo>
                    <a:lnTo>
                      <a:pt x="408" y="23"/>
                    </a:lnTo>
                    <a:lnTo>
                      <a:pt x="425" y="31"/>
                    </a:lnTo>
                    <a:lnTo>
                      <a:pt x="441" y="42"/>
                    </a:lnTo>
                    <a:lnTo>
                      <a:pt x="455" y="53"/>
                    </a:lnTo>
                    <a:lnTo>
                      <a:pt x="468" y="65"/>
                    </a:lnTo>
                    <a:lnTo>
                      <a:pt x="481" y="79"/>
                    </a:lnTo>
                    <a:lnTo>
                      <a:pt x="492" y="95"/>
                    </a:lnTo>
                    <a:lnTo>
                      <a:pt x="503" y="112"/>
                    </a:lnTo>
                    <a:lnTo>
                      <a:pt x="513" y="130"/>
                    </a:lnTo>
                    <a:lnTo>
                      <a:pt x="521" y="149"/>
                    </a:lnTo>
                    <a:lnTo>
                      <a:pt x="529" y="171"/>
                    </a:lnTo>
                    <a:lnTo>
                      <a:pt x="378" y="204"/>
                    </a:lnTo>
                    <a:lnTo>
                      <a:pt x="375" y="192"/>
                    </a:lnTo>
                    <a:lnTo>
                      <a:pt x="371" y="183"/>
                    </a:lnTo>
                    <a:lnTo>
                      <a:pt x="367" y="174"/>
                    </a:lnTo>
                    <a:lnTo>
                      <a:pt x="363" y="167"/>
                    </a:lnTo>
                    <a:lnTo>
                      <a:pt x="355" y="158"/>
                    </a:lnTo>
                    <a:lnTo>
                      <a:pt x="346" y="150"/>
                    </a:lnTo>
                    <a:lnTo>
                      <a:pt x="337" y="143"/>
                    </a:lnTo>
                    <a:lnTo>
                      <a:pt x="328" y="137"/>
                    </a:lnTo>
                    <a:lnTo>
                      <a:pt x="318" y="132"/>
                    </a:lnTo>
                    <a:lnTo>
                      <a:pt x="306" y="130"/>
                    </a:lnTo>
                    <a:lnTo>
                      <a:pt x="294" y="127"/>
                    </a:lnTo>
                    <a:lnTo>
                      <a:pt x="281" y="127"/>
                    </a:lnTo>
                    <a:lnTo>
                      <a:pt x="267" y="127"/>
                    </a:lnTo>
                    <a:lnTo>
                      <a:pt x="254" y="130"/>
                    </a:lnTo>
                    <a:lnTo>
                      <a:pt x="242" y="134"/>
                    </a:lnTo>
                    <a:lnTo>
                      <a:pt x="231" y="139"/>
                    </a:lnTo>
                    <a:lnTo>
                      <a:pt x="220" y="145"/>
                    </a:lnTo>
                    <a:lnTo>
                      <a:pt x="210" y="153"/>
                    </a:lnTo>
                    <a:lnTo>
                      <a:pt x="201" y="162"/>
                    </a:lnTo>
                    <a:lnTo>
                      <a:pt x="193" y="174"/>
                    </a:lnTo>
                    <a:lnTo>
                      <a:pt x="188" y="183"/>
                    </a:lnTo>
                    <a:lnTo>
                      <a:pt x="183" y="193"/>
                    </a:lnTo>
                    <a:lnTo>
                      <a:pt x="179" y="205"/>
                    </a:lnTo>
                    <a:lnTo>
                      <a:pt x="175" y="218"/>
                    </a:lnTo>
                    <a:lnTo>
                      <a:pt x="172" y="232"/>
                    </a:lnTo>
                    <a:lnTo>
                      <a:pt x="171" y="248"/>
                    </a:lnTo>
                    <a:lnTo>
                      <a:pt x="170" y="263"/>
                    </a:lnTo>
                    <a:lnTo>
                      <a:pt x="170" y="281"/>
                    </a:lnTo>
                    <a:lnTo>
                      <a:pt x="170" y="303"/>
                    </a:lnTo>
                    <a:lnTo>
                      <a:pt x="171" y="324"/>
                    </a:lnTo>
                    <a:lnTo>
                      <a:pt x="174" y="342"/>
                    </a:lnTo>
                    <a:lnTo>
                      <a:pt x="176" y="359"/>
                    </a:lnTo>
                    <a:lnTo>
                      <a:pt x="180" y="373"/>
                    </a:lnTo>
                    <a:lnTo>
                      <a:pt x="185" y="386"/>
                    </a:lnTo>
                    <a:lnTo>
                      <a:pt x="191" y="398"/>
                    </a:lnTo>
                    <a:lnTo>
                      <a:pt x="197" y="407"/>
                    </a:lnTo>
                    <a:lnTo>
                      <a:pt x="205" y="415"/>
                    </a:lnTo>
                    <a:lnTo>
                      <a:pt x="213" y="421"/>
                    </a:lnTo>
                    <a:lnTo>
                      <a:pt x="222" y="428"/>
                    </a:lnTo>
                    <a:lnTo>
                      <a:pt x="231" y="433"/>
                    </a:lnTo>
                    <a:lnTo>
                      <a:pt x="241" y="435"/>
                    </a:lnTo>
                    <a:lnTo>
                      <a:pt x="251" y="439"/>
                    </a:lnTo>
                    <a:lnTo>
                      <a:pt x="263" y="441"/>
                    </a:lnTo>
                    <a:lnTo>
                      <a:pt x="276" y="441"/>
                    </a:lnTo>
                    <a:lnTo>
                      <a:pt x="288" y="441"/>
                    </a:lnTo>
                    <a:lnTo>
                      <a:pt x="298" y="439"/>
                    </a:lnTo>
                    <a:lnTo>
                      <a:pt x="308" y="437"/>
                    </a:lnTo>
                    <a:lnTo>
                      <a:pt x="319" y="434"/>
                    </a:lnTo>
                    <a:lnTo>
                      <a:pt x="327" y="430"/>
                    </a:lnTo>
                    <a:lnTo>
                      <a:pt x="336" y="425"/>
                    </a:lnTo>
                    <a:lnTo>
                      <a:pt x="342" y="420"/>
                    </a:lnTo>
                    <a:lnTo>
                      <a:pt x="349" y="413"/>
                    </a:lnTo>
                    <a:lnTo>
                      <a:pt x="355" y="406"/>
                    </a:lnTo>
                    <a:lnTo>
                      <a:pt x="360" y="398"/>
                    </a:lnTo>
                    <a:lnTo>
                      <a:pt x="365" y="390"/>
                    </a:lnTo>
                    <a:lnTo>
                      <a:pt x="371" y="380"/>
                    </a:lnTo>
                    <a:lnTo>
                      <a:pt x="378" y="359"/>
                    </a:lnTo>
                    <a:lnTo>
                      <a:pt x="385" y="334"/>
                    </a:lnTo>
                    <a:close/>
                  </a:path>
                </a:pathLst>
              </a:custGeom>
              <a:solidFill>
                <a:srgbClr val="FFFFFF">
                  <a:alpha val="50000"/>
                </a:srgbClr>
              </a:solidFill>
              <a:ln w="9525">
                <a:noFill/>
                <a:round/>
                <a:headEnd/>
                <a:tailEnd/>
              </a:ln>
            </p:spPr>
            <p:txBody>
              <a:bodyPr/>
              <a:lstStyle/>
              <a:p>
                <a:endParaRPr lang="en-US"/>
              </a:p>
            </p:txBody>
          </p:sp>
          <p:sp>
            <p:nvSpPr>
              <p:cNvPr id="241711" name="Freeform 47"/>
              <p:cNvSpPr>
                <a:spLocks noChangeAspect="1"/>
              </p:cNvSpPr>
              <p:nvPr/>
            </p:nvSpPr>
            <p:spPr bwMode="auto">
              <a:xfrm>
                <a:off x="725" y="2790"/>
                <a:ext cx="116" cy="137"/>
              </a:xfrm>
              <a:custGeom>
                <a:avLst/>
                <a:gdLst/>
                <a:ahLst/>
                <a:cxnLst>
                  <a:cxn ang="0">
                    <a:pos x="0" y="0"/>
                  </a:cxn>
                  <a:cxn ang="0">
                    <a:pos x="455" y="0"/>
                  </a:cxn>
                  <a:cxn ang="0">
                    <a:pos x="455" y="117"/>
                  </a:cxn>
                  <a:cxn ang="0">
                    <a:pos x="170" y="117"/>
                  </a:cxn>
                  <a:cxn ang="0">
                    <a:pos x="170" y="205"/>
                  </a:cxn>
                  <a:cxn ang="0">
                    <a:pos x="434" y="205"/>
                  </a:cxn>
                  <a:cxn ang="0">
                    <a:pos x="434" y="316"/>
                  </a:cxn>
                  <a:cxn ang="0">
                    <a:pos x="170" y="316"/>
                  </a:cxn>
                  <a:cxn ang="0">
                    <a:pos x="170" y="425"/>
                  </a:cxn>
                  <a:cxn ang="0">
                    <a:pos x="463" y="425"/>
                  </a:cxn>
                  <a:cxn ang="0">
                    <a:pos x="463" y="550"/>
                  </a:cxn>
                  <a:cxn ang="0">
                    <a:pos x="0" y="550"/>
                  </a:cxn>
                  <a:cxn ang="0">
                    <a:pos x="0" y="0"/>
                  </a:cxn>
                </a:cxnLst>
                <a:rect l="0" t="0" r="r" b="b"/>
                <a:pathLst>
                  <a:path w="463" h="550">
                    <a:moveTo>
                      <a:pt x="0" y="0"/>
                    </a:moveTo>
                    <a:lnTo>
                      <a:pt x="455" y="0"/>
                    </a:lnTo>
                    <a:lnTo>
                      <a:pt x="455" y="117"/>
                    </a:lnTo>
                    <a:lnTo>
                      <a:pt x="170" y="117"/>
                    </a:lnTo>
                    <a:lnTo>
                      <a:pt x="170" y="205"/>
                    </a:lnTo>
                    <a:lnTo>
                      <a:pt x="434" y="205"/>
                    </a:lnTo>
                    <a:lnTo>
                      <a:pt x="434" y="316"/>
                    </a:lnTo>
                    <a:lnTo>
                      <a:pt x="170" y="316"/>
                    </a:lnTo>
                    <a:lnTo>
                      <a:pt x="170" y="425"/>
                    </a:lnTo>
                    <a:lnTo>
                      <a:pt x="463" y="425"/>
                    </a:lnTo>
                    <a:lnTo>
                      <a:pt x="463" y="550"/>
                    </a:lnTo>
                    <a:lnTo>
                      <a:pt x="0" y="550"/>
                    </a:lnTo>
                    <a:lnTo>
                      <a:pt x="0" y="0"/>
                    </a:lnTo>
                    <a:close/>
                  </a:path>
                </a:pathLst>
              </a:custGeom>
              <a:solidFill>
                <a:srgbClr val="FFFFFF">
                  <a:alpha val="50000"/>
                </a:srgbClr>
              </a:solidFill>
              <a:ln w="9525">
                <a:noFill/>
                <a:round/>
                <a:headEnd/>
                <a:tailEnd/>
              </a:ln>
            </p:spPr>
            <p:txBody>
              <a:bodyPr/>
              <a:lstStyle/>
              <a:p>
                <a:endParaRPr lang="en-US"/>
              </a:p>
            </p:txBody>
          </p:sp>
          <p:sp>
            <p:nvSpPr>
              <p:cNvPr id="241712" name="Freeform 48"/>
              <p:cNvSpPr>
                <a:spLocks noChangeAspect="1"/>
              </p:cNvSpPr>
              <p:nvPr/>
            </p:nvSpPr>
            <p:spPr bwMode="auto">
              <a:xfrm>
                <a:off x="857" y="2788"/>
                <a:ext cx="124" cy="142"/>
              </a:xfrm>
              <a:custGeom>
                <a:avLst/>
                <a:gdLst/>
                <a:ahLst/>
                <a:cxnLst>
                  <a:cxn ang="0">
                    <a:pos x="164" y="385"/>
                  </a:cxn>
                  <a:cxn ang="0">
                    <a:pos x="183" y="426"/>
                  </a:cxn>
                  <a:cxn ang="0">
                    <a:pos x="206" y="447"/>
                  </a:cxn>
                  <a:cxn ang="0">
                    <a:pos x="234" y="457"/>
                  </a:cxn>
                  <a:cxn ang="0">
                    <a:pos x="275" y="459"/>
                  </a:cxn>
                  <a:cxn ang="0">
                    <a:pos x="303" y="450"/>
                  </a:cxn>
                  <a:cxn ang="0">
                    <a:pos x="323" y="434"/>
                  </a:cxn>
                  <a:cxn ang="0">
                    <a:pos x="333" y="403"/>
                  </a:cxn>
                  <a:cxn ang="0">
                    <a:pos x="323" y="373"/>
                  </a:cxn>
                  <a:cxn ang="0">
                    <a:pos x="302" y="356"/>
                  </a:cxn>
                  <a:cxn ang="0">
                    <a:pos x="259" y="341"/>
                  </a:cxn>
                  <a:cxn ang="0">
                    <a:pos x="176" y="320"/>
                  </a:cxn>
                  <a:cxn ang="0">
                    <a:pos x="113" y="296"/>
                  </a:cxn>
                  <a:cxn ang="0">
                    <a:pos x="69" y="267"/>
                  </a:cxn>
                  <a:cxn ang="0">
                    <a:pos x="39" y="232"/>
                  </a:cxn>
                  <a:cxn ang="0">
                    <a:pos x="23" y="192"/>
                  </a:cxn>
                  <a:cxn ang="0">
                    <a:pos x="21" y="150"/>
                  </a:cxn>
                  <a:cxn ang="0">
                    <a:pos x="27" y="119"/>
                  </a:cxn>
                  <a:cxn ang="0">
                    <a:pos x="39" y="89"/>
                  </a:cxn>
                  <a:cxn ang="0">
                    <a:pos x="58" y="62"/>
                  </a:cxn>
                  <a:cxn ang="0">
                    <a:pos x="85" y="39"/>
                  </a:cxn>
                  <a:cxn ang="0">
                    <a:pos x="119" y="21"/>
                  </a:cxn>
                  <a:cxn ang="0">
                    <a:pos x="161" y="8"/>
                  </a:cxn>
                  <a:cxn ang="0">
                    <a:pos x="214" y="1"/>
                  </a:cxn>
                  <a:cxn ang="0">
                    <a:pos x="280" y="0"/>
                  </a:cxn>
                  <a:cxn ang="0">
                    <a:pos x="347" y="9"/>
                  </a:cxn>
                  <a:cxn ang="0">
                    <a:pos x="400" y="30"/>
                  </a:cxn>
                  <a:cxn ang="0">
                    <a:pos x="439" y="61"/>
                  </a:cxn>
                  <a:cxn ang="0">
                    <a:pos x="466" y="106"/>
                  </a:cxn>
                  <a:cxn ang="0">
                    <a:pos x="481" y="163"/>
                  </a:cxn>
                  <a:cxn ang="0">
                    <a:pos x="311" y="140"/>
                  </a:cxn>
                  <a:cxn ang="0">
                    <a:pos x="298" y="123"/>
                  </a:cxn>
                  <a:cxn ang="0">
                    <a:pos x="282" y="112"/>
                  </a:cxn>
                  <a:cxn ang="0">
                    <a:pos x="254" y="102"/>
                  </a:cxn>
                  <a:cxn ang="0">
                    <a:pos x="211" y="105"/>
                  </a:cxn>
                  <a:cxn ang="0">
                    <a:pos x="186" y="121"/>
                  </a:cxn>
                  <a:cxn ang="0">
                    <a:pos x="177" y="145"/>
                  </a:cxn>
                  <a:cxn ang="0">
                    <a:pos x="184" y="163"/>
                  </a:cxn>
                  <a:cxn ang="0">
                    <a:pos x="210" y="179"/>
                  </a:cxn>
                  <a:cxn ang="0">
                    <a:pos x="299" y="201"/>
                  </a:cxn>
                  <a:cxn ang="0">
                    <a:pos x="378" y="226"/>
                  </a:cxn>
                  <a:cxn ang="0">
                    <a:pos x="418" y="244"/>
                  </a:cxn>
                  <a:cxn ang="0">
                    <a:pos x="448" y="264"/>
                  </a:cxn>
                  <a:cxn ang="0">
                    <a:pos x="470" y="289"/>
                  </a:cxn>
                  <a:cxn ang="0">
                    <a:pos x="486" y="318"/>
                  </a:cxn>
                  <a:cxn ang="0">
                    <a:pos x="495" y="347"/>
                  </a:cxn>
                  <a:cxn ang="0">
                    <a:pos x="499" y="380"/>
                  </a:cxn>
                  <a:cxn ang="0">
                    <a:pos x="495" y="419"/>
                  </a:cxn>
                  <a:cxn ang="0">
                    <a:pos x="482" y="455"/>
                  </a:cxn>
                  <a:cxn ang="0">
                    <a:pos x="461" y="489"/>
                  </a:cxn>
                  <a:cxn ang="0">
                    <a:pos x="434" y="516"/>
                  </a:cxn>
                  <a:cxn ang="0">
                    <a:pos x="400" y="539"/>
                  </a:cxn>
                  <a:cxn ang="0">
                    <a:pos x="360" y="555"/>
                  </a:cxn>
                  <a:cxn ang="0">
                    <a:pos x="311" y="565"/>
                  </a:cxn>
                  <a:cxn ang="0">
                    <a:pos x="255" y="568"/>
                  </a:cxn>
                  <a:cxn ang="0">
                    <a:pos x="162" y="560"/>
                  </a:cxn>
                  <a:cxn ang="0">
                    <a:pos x="93" y="538"/>
                  </a:cxn>
                  <a:cxn ang="0">
                    <a:pos x="69" y="521"/>
                  </a:cxn>
                  <a:cxn ang="0">
                    <a:pos x="37" y="485"/>
                  </a:cxn>
                  <a:cxn ang="0">
                    <a:pos x="11" y="435"/>
                  </a:cxn>
                  <a:cxn ang="0">
                    <a:pos x="0" y="377"/>
                  </a:cxn>
                </a:cxnLst>
                <a:rect l="0" t="0" r="r" b="b"/>
                <a:pathLst>
                  <a:path w="499" h="568">
                    <a:moveTo>
                      <a:pt x="0" y="377"/>
                    </a:moveTo>
                    <a:lnTo>
                      <a:pt x="162" y="367"/>
                    </a:lnTo>
                    <a:lnTo>
                      <a:pt x="164" y="385"/>
                    </a:lnTo>
                    <a:lnTo>
                      <a:pt x="170" y="402"/>
                    </a:lnTo>
                    <a:lnTo>
                      <a:pt x="175" y="415"/>
                    </a:lnTo>
                    <a:lnTo>
                      <a:pt x="183" y="426"/>
                    </a:lnTo>
                    <a:lnTo>
                      <a:pt x="189" y="434"/>
                    </a:lnTo>
                    <a:lnTo>
                      <a:pt x="197" y="441"/>
                    </a:lnTo>
                    <a:lnTo>
                      <a:pt x="206" y="447"/>
                    </a:lnTo>
                    <a:lnTo>
                      <a:pt x="215" y="451"/>
                    </a:lnTo>
                    <a:lnTo>
                      <a:pt x="224" y="455"/>
                    </a:lnTo>
                    <a:lnTo>
                      <a:pt x="234" y="457"/>
                    </a:lnTo>
                    <a:lnTo>
                      <a:pt x="246" y="459"/>
                    </a:lnTo>
                    <a:lnTo>
                      <a:pt x="258" y="460"/>
                    </a:lnTo>
                    <a:lnTo>
                      <a:pt x="275" y="459"/>
                    </a:lnTo>
                    <a:lnTo>
                      <a:pt x="290" y="456"/>
                    </a:lnTo>
                    <a:lnTo>
                      <a:pt x="297" y="454"/>
                    </a:lnTo>
                    <a:lnTo>
                      <a:pt x="303" y="450"/>
                    </a:lnTo>
                    <a:lnTo>
                      <a:pt x="308" y="447"/>
                    </a:lnTo>
                    <a:lnTo>
                      <a:pt x="313" y="443"/>
                    </a:lnTo>
                    <a:lnTo>
                      <a:pt x="323" y="434"/>
                    </a:lnTo>
                    <a:lnTo>
                      <a:pt x="329" y="425"/>
                    </a:lnTo>
                    <a:lnTo>
                      <a:pt x="332" y="415"/>
                    </a:lnTo>
                    <a:lnTo>
                      <a:pt x="333" y="403"/>
                    </a:lnTo>
                    <a:lnTo>
                      <a:pt x="333" y="393"/>
                    </a:lnTo>
                    <a:lnTo>
                      <a:pt x="329" y="384"/>
                    </a:lnTo>
                    <a:lnTo>
                      <a:pt x="323" y="373"/>
                    </a:lnTo>
                    <a:lnTo>
                      <a:pt x="315" y="365"/>
                    </a:lnTo>
                    <a:lnTo>
                      <a:pt x="310" y="360"/>
                    </a:lnTo>
                    <a:lnTo>
                      <a:pt x="302" y="356"/>
                    </a:lnTo>
                    <a:lnTo>
                      <a:pt x="294" y="353"/>
                    </a:lnTo>
                    <a:lnTo>
                      <a:pt x="284" y="349"/>
                    </a:lnTo>
                    <a:lnTo>
                      <a:pt x="259" y="341"/>
                    </a:lnTo>
                    <a:lnTo>
                      <a:pt x="228" y="333"/>
                    </a:lnTo>
                    <a:lnTo>
                      <a:pt x="201" y="327"/>
                    </a:lnTo>
                    <a:lnTo>
                      <a:pt x="176" y="320"/>
                    </a:lnTo>
                    <a:lnTo>
                      <a:pt x="153" y="312"/>
                    </a:lnTo>
                    <a:lnTo>
                      <a:pt x="132" y="305"/>
                    </a:lnTo>
                    <a:lnTo>
                      <a:pt x="113" y="296"/>
                    </a:lnTo>
                    <a:lnTo>
                      <a:pt x="96" y="286"/>
                    </a:lnTo>
                    <a:lnTo>
                      <a:pt x="81" y="276"/>
                    </a:lnTo>
                    <a:lnTo>
                      <a:pt x="69" y="267"/>
                    </a:lnTo>
                    <a:lnTo>
                      <a:pt x="57" y="255"/>
                    </a:lnTo>
                    <a:lnTo>
                      <a:pt x="48" y="244"/>
                    </a:lnTo>
                    <a:lnTo>
                      <a:pt x="39" y="232"/>
                    </a:lnTo>
                    <a:lnTo>
                      <a:pt x="32" y="219"/>
                    </a:lnTo>
                    <a:lnTo>
                      <a:pt x="27" y="206"/>
                    </a:lnTo>
                    <a:lnTo>
                      <a:pt x="23" y="192"/>
                    </a:lnTo>
                    <a:lnTo>
                      <a:pt x="21" y="176"/>
                    </a:lnTo>
                    <a:lnTo>
                      <a:pt x="21" y="161"/>
                    </a:lnTo>
                    <a:lnTo>
                      <a:pt x="21" y="150"/>
                    </a:lnTo>
                    <a:lnTo>
                      <a:pt x="22" y="140"/>
                    </a:lnTo>
                    <a:lnTo>
                      <a:pt x="24" y="130"/>
                    </a:lnTo>
                    <a:lnTo>
                      <a:pt x="27" y="119"/>
                    </a:lnTo>
                    <a:lnTo>
                      <a:pt x="30" y="109"/>
                    </a:lnTo>
                    <a:lnTo>
                      <a:pt x="35" y="100"/>
                    </a:lnTo>
                    <a:lnTo>
                      <a:pt x="39" y="89"/>
                    </a:lnTo>
                    <a:lnTo>
                      <a:pt x="45" y="80"/>
                    </a:lnTo>
                    <a:lnTo>
                      <a:pt x="52" y="71"/>
                    </a:lnTo>
                    <a:lnTo>
                      <a:pt x="58" y="62"/>
                    </a:lnTo>
                    <a:lnTo>
                      <a:pt x="67" y="54"/>
                    </a:lnTo>
                    <a:lnTo>
                      <a:pt x="76" y="47"/>
                    </a:lnTo>
                    <a:lnTo>
                      <a:pt x="85" y="39"/>
                    </a:lnTo>
                    <a:lnTo>
                      <a:pt x="96" y="32"/>
                    </a:lnTo>
                    <a:lnTo>
                      <a:pt x="107" y="27"/>
                    </a:lnTo>
                    <a:lnTo>
                      <a:pt x="119" y="21"/>
                    </a:lnTo>
                    <a:lnTo>
                      <a:pt x="132" y="16"/>
                    </a:lnTo>
                    <a:lnTo>
                      <a:pt x="146" y="12"/>
                    </a:lnTo>
                    <a:lnTo>
                      <a:pt x="161" y="8"/>
                    </a:lnTo>
                    <a:lnTo>
                      <a:pt x="177" y="5"/>
                    </a:lnTo>
                    <a:lnTo>
                      <a:pt x="194" y="3"/>
                    </a:lnTo>
                    <a:lnTo>
                      <a:pt x="214" y="1"/>
                    </a:lnTo>
                    <a:lnTo>
                      <a:pt x="233" y="0"/>
                    </a:lnTo>
                    <a:lnTo>
                      <a:pt x="254" y="0"/>
                    </a:lnTo>
                    <a:lnTo>
                      <a:pt x="280" y="0"/>
                    </a:lnTo>
                    <a:lnTo>
                      <a:pt x="303" y="1"/>
                    </a:lnTo>
                    <a:lnTo>
                      <a:pt x="326" y="5"/>
                    </a:lnTo>
                    <a:lnTo>
                      <a:pt x="347" y="9"/>
                    </a:lnTo>
                    <a:lnTo>
                      <a:pt x="367" y="14"/>
                    </a:lnTo>
                    <a:lnTo>
                      <a:pt x="383" y="22"/>
                    </a:lnTo>
                    <a:lnTo>
                      <a:pt x="400" y="30"/>
                    </a:lnTo>
                    <a:lnTo>
                      <a:pt x="415" y="39"/>
                    </a:lnTo>
                    <a:lnTo>
                      <a:pt x="428" y="49"/>
                    </a:lnTo>
                    <a:lnTo>
                      <a:pt x="439" y="61"/>
                    </a:lnTo>
                    <a:lnTo>
                      <a:pt x="450" y="75"/>
                    </a:lnTo>
                    <a:lnTo>
                      <a:pt x="459" y="89"/>
                    </a:lnTo>
                    <a:lnTo>
                      <a:pt x="466" y="106"/>
                    </a:lnTo>
                    <a:lnTo>
                      <a:pt x="473" y="123"/>
                    </a:lnTo>
                    <a:lnTo>
                      <a:pt x="477" y="143"/>
                    </a:lnTo>
                    <a:lnTo>
                      <a:pt x="481" y="163"/>
                    </a:lnTo>
                    <a:lnTo>
                      <a:pt x="320" y="172"/>
                    </a:lnTo>
                    <a:lnTo>
                      <a:pt x="316" y="156"/>
                    </a:lnTo>
                    <a:lnTo>
                      <a:pt x="311" y="140"/>
                    </a:lnTo>
                    <a:lnTo>
                      <a:pt x="307" y="135"/>
                    </a:lnTo>
                    <a:lnTo>
                      <a:pt x="303" y="128"/>
                    </a:lnTo>
                    <a:lnTo>
                      <a:pt x="298" y="123"/>
                    </a:lnTo>
                    <a:lnTo>
                      <a:pt x="294" y="119"/>
                    </a:lnTo>
                    <a:lnTo>
                      <a:pt x="288" y="115"/>
                    </a:lnTo>
                    <a:lnTo>
                      <a:pt x="282" y="112"/>
                    </a:lnTo>
                    <a:lnTo>
                      <a:pt x="276" y="109"/>
                    </a:lnTo>
                    <a:lnTo>
                      <a:pt x="269" y="106"/>
                    </a:lnTo>
                    <a:lnTo>
                      <a:pt x="254" y="102"/>
                    </a:lnTo>
                    <a:lnTo>
                      <a:pt x="237" y="102"/>
                    </a:lnTo>
                    <a:lnTo>
                      <a:pt x="223" y="102"/>
                    </a:lnTo>
                    <a:lnTo>
                      <a:pt x="211" y="105"/>
                    </a:lnTo>
                    <a:lnTo>
                      <a:pt x="201" y="109"/>
                    </a:lnTo>
                    <a:lnTo>
                      <a:pt x="193" y="114"/>
                    </a:lnTo>
                    <a:lnTo>
                      <a:pt x="186" y="121"/>
                    </a:lnTo>
                    <a:lnTo>
                      <a:pt x="181" y="128"/>
                    </a:lnTo>
                    <a:lnTo>
                      <a:pt x="179" y="136"/>
                    </a:lnTo>
                    <a:lnTo>
                      <a:pt x="177" y="145"/>
                    </a:lnTo>
                    <a:lnTo>
                      <a:pt x="179" y="152"/>
                    </a:lnTo>
                    <a:lnTo>
                      <a:pt x="180" y="157"/>
                    </a:lnTo>
                    <a:lnTo>
                      <a:pt x="184" y="163"/>
                    </a:lnTo>
                    <a:lnTo>
                      <a:pt x="190" y="169"/>
                    </a:lnTo>
                    <a:lnTo>
                      <a:pt x="198" y="174"/>
                    </a:lnTo>
                    <a:lnTo>
                      <a:pt x="210" y="179"/>
                    </a:lnTo>
                    <a:lnTo>
                      <a:pt x="227" y="184"/>
                    </a:lnTo>
                    <a:lnTo>
                      <a:pt x="247" y="189"/>
                    </a:lnTo>
                    <a:lnTo>
                      <a:pt x="299" y="201"/>
                    </a:lnTo>
                    <a:lnTo>
                      <a:pt x="342" y="213"/>
                    </a:lnTo>
                    <a:lnTo>
                      <a:pt x="361" y="219"/>
                    </a:lnTo>
                    <a:lnTo>
                      <a:pt x="378" y="226"/>
                    </a:lnTo>
                    <a:lnTo>
                      <a:pt x="394" y="231"/>
                    </a:lnTo>
                    <a:lnTo>
                      <a:pt x="407" y="237"/>
                    </a:lnTo>
                    <a:lnTo>
                      <a:pt x="418" y="244"/>
                    </a:lnTo>
                    <a:lnTo>
                      <a:pt x="429" y="250"/>
                    </a:lnTo>
                    <a:lnTo>
                      <a:pt x="439" y="258"/>
                    </a:lnTo>
                    <a:lnTo>
                      <a:pt x="448" y="264"/>
                    </a:lnTo>
                    <a:lnTo>
                      <a:pt x="456" y="272"/>
                    </a:lnTo>
                    <a:lnTo>
                      <a:pt x="464" y="281"/>
                    </a:lnTo>
                    <a:lnTo>
                      <a:pt x="470" y="289"/>
                    </a:lnTo>
                    <a:lnTo>
                      <a:pt x="477" y="298"/>
                    </a:lnTo>
                    <a:lnTo>
                      <a:pt x="482" y="307"/>
                    </a:lnTo>
                    <a:lnTo>
                      <a:pt x="486" y="318"/>
                    </a:lnTo>
                    <a:lnTo>
                      <a:pt x="490" y="327"/>
                    </a:lnTo>
                    <a:lnTo>
                      <a:pt x="494" y="337"/>
                    </a:lnTo>
                    <a:lnTo>
                      <a:pt x="495" y="347"/>
                    </a:lnTo>
                    <a:lnTo>
                      <a:pt x="497" y="358"/>
                    </a:lnTo>
                    <a:lnTo>
                      <a:pt x="499" y="368"/>
                    </a:lnTo>
                    <a:lnTo>
                      <a:pt x="499" y="380"/>
                    </a:lnTo>
                    <a:lnTo>
                      <a:pt x="497" y="393"/>
                    </a:lnTo>
                    <a:lnTo>
                      <a:pt x="496" y="406"/>
                    </a:lnTo>
                    <a:lnTo>
                      <a:pt x="495" y="419"/>
                    </a:lnTo>
                    <a:lnTo>
                      <a:pt x="491" y="430"/>
                    </a:lnTo>
                    <a:lnTo>
                      <a:pt x="487" y="443"/>
                    </a:lnTo>
                    <a:lnTo>
                      <a:pt x="482" y="455"/>
                    </a:lnTo>
                    <a:lnTo>
                      <a:pt x="475" y="467"/>
                    </a:lnTo>
                    <a:lnTo>
                      <a:pt x="469" y="477"/>
                    </a:lnTo>
                    <a:lnTo>
                      <a:pt x="461" y="489"/>
                    </a:lnTo>
                    <a:lnTo>
                      <a:pt x="453" y="498"/>
                    </a:lnTo>
                    <a:lnTo>
                      <a:pt x="444" y="508"/>
                    </a:lnTo>
                    <a:lnTo>
                      <a:pt x="434" y="516"/>
                    </a:lnTo>
                    <a:lnTo>
                      <a:pt x="424" y="525"/>
                    </a:lnTo>
                    <a:lnTo>
                      <a:pt x="412" y="533"/>
                    </a:lnTo>
                    <a:lnTo>
                      <a:pt x="400" y="539"/>
                    </a:lnTo>
                    <a:lnTo>
                      <a:pt x="387" y="544"/>
                    </a:lnTo>
                    <a:lnTo>
                      <a:pt x="374" y="551"/>
                    </a:lnTo>
                    <a:lnTo>
                      <a:pt x="360" y="555"/>
                    </a:lnTo>
                    <a:lnTo>
                      <a:pt x="345" y="559"/>
                    </a:lnTo>
                    <a:lnTo>
                      <a:pt x="328" y="562"/>
                    </a:lnTo>
                    <a:lnTo>
                      <a:pt x="311" y="565"/>
                    </a:lnTo>
                    <a:lnTo>
                      <a:pt x="293" y="566"/>
                    </a:lnTo>
                    <a:lnTo>
                      <a:pt x="275" y="568"/>
                    </a:lnTo>
                    <a:lnTo>
                      <a:pt x="255" y="568"/>
                    </a:lnTo>
                    <a:lnTo>
                      <a:pt x="221" y="568"/>
                    </a:lnTo>
                    <a:lnTo>
                      <a:pt x="190" y="565"/>
                    </a:lnTo>
                    <a:lnTo>
                      <a:pt x="162" y="560"/>
                    </a:lnTo>
                    <a:lnTo>
                      <a:pt x="136" y="555"/>
                    </a:lnTo>
                    <a:lnTo>
                      <a:pt x="114" y="547"/>
                    </a:lnTo>
                    <a:lnTo>
                      <a:pt x="93" y="538"/>
                    </a:lnTo>
                    <a:lnTo>
                      <a:pt x="84" y="533"/>
                    </a:lnTo>
                    <a:lnTo>
                      <a:pt x="76" y="526"/>
                    </a:lnTo>
                    <a:lnTo>
                      <a:pt x="69" y="521"/>
                    </a:lnTo>
                    <a:lnTo>
                      <a:pt x="61" y="514"/>
                    </a:lnTo>
                    <a:lnTo>
                      <a:pt x="48" y="500"/>
                    </a:lnTo>
                    <a:lnTo>
                      <a:pt x="37" y="485"/>
                    </a:lnTo>
                    <a:lnTo>
                      <a:pt x="27" y="469"/>
                    </a:lnTo>
                    <a:lnTo>
                      <a:pt x="18" y="452"/>
                    </a:lnTo>
                    <a:lnTo>
                      <a:pt x="11" y="435"/>
                    </a:lnTo>
                    <a:lnTo>
                      <a:pt x="6" y="416"/>
                    </a:lnTo>
                    <a:lnTo>
                      <a:pt x="2" y="397"/>
                    </a:lnTo>
                    <a:lnTo>
                      <a:pt x="0" y="377"/>
                    </a:lnTo>
                    <a:close/>
                  </a:path>
                </a:pathLst>
              </a:custGeom>
              <a:solidFill>
                <a:srgbClr val="FFFFFF">
                  <a:alpha val="50000"/>
                </a:srgbClr>
              </a:solidFill>
              <a:ln w="9525">
                <a:noFill/>
                <a:round/>
                <a:headEnd/>
                <a:tailEnd/>
              </a:ln>
            </p:spPr>
            <p:txBody>
              <a:bodyPr/>
              <a:lstStyle/>
              <a:p>
                <a:endParaRPr lang="en-US"/>
              </a:p>
            </p:txBody>
          </p:sp>
          <p:sp>
            <p:nvSpPr>
              <p:cNvPr id="241713" name="Freeform 49"/>
              <p:cNvSpPr>
                <a:spLocks noChangeAspect="1"/>
              </p:cNvSpPr>
              <p:nvPr/>
            </p:nvSpPr>
            <p:spPr bwMode="auto">
              <a:xfrm>
                <a:off x="995" y="2788"/>
                <a:ext cx="125" cy="142"/>
              </a:xfrm>
              <a:custGeom>
                <a:avLst/>
                <a:gdLst/>
                <a:ahLst/>
                <a:cxnLst>
                  <a:cxn ang="0">
                    <a:pos x="164" y="385"/>
                  </a:cxn>
                  <a:cxn ang="0">
                    <a:pos x="182" y="426"/>
                  </a:cxn>
                  <a:cxn ang="0">
                    <a:pos x="206" y="447"/>
                  </a:cxn>
                  <a:cxn ang="0">
                    <a:pos x="234" y="457"/>
                  </a:cxn>
                  <a:cxn ang="0">
                    <a:pos x="274" y="459"/>
                  </a:cxn>
                  <a:cxn ang="0">
                    <a:pos x="303" y="450"/>
                  </a:cxn>
                  <a:cxn ang="0">
                    <a:pos x="322" y="434"/>
                  </a:cxn>
                  <a:cxn ang="0">
                    <a:pos x="333" y="403"/>
                  </a:cxn>
                  <a:cxn ang="0">
                    <a:pos x="322" y="373"/>
                  </a:cxn>
                  <a:cxn ang="0">
                    <a:pos x="302" y="356"/>
                  </a:cxn>
                  <a:cxn ang="0">
                    <a:pos x="259" y="341"/>
                  </a:cxn>
                  <a:cxn ang="0">
                    <a:pos x="176" y="320"/>
                  </a:cxn>
                  <a:cxn ang="0">
                    <a:pos x="112" y="296"/>
                  </a:cxn>
                  <a:cxn ang="0">
                    <a:pos x="68" y="267"/>
                  </a:cxn>
                  <a:cxn ang="0">
                    <a:pos x="38" y="232"/>
                  </a:cxn>
                  <a:cxn ang="0">
                    <a:pos x="23" y="192"/>
                  </a:cxn>
                  <a:cxn ang="0">
                    <a:pos x="20" y="150"/>
                  </a:cxn>
                  <a:cxn ang="0">
                    <a:pos x="27" y="119"/>
                  </a:cxn>
                  <a:cxn ang="0">
                    <a:pos x="38" y="89"/>
                  </a:cxn>
                  <a:cxn ang="0">
                    <a:pos x="58" y="62"/>
                  </a:cxn>
                  <a:cxn ang="0">
                    <a:pos x="85" y="39"/>
                  </a:cxn>
                  <a:cxn ang="0">
                    <a:pos x="119" y="21"/>
                  </a:cxn>
                  <a:cxn ang="0">
                    <a:pos x="160" y="8"/>
                  </a:cxn>
                  <a:cxn ang="0">
                    <a:pos x="213" y="1"/>
                  </a:cxn>
                  <a:cxn ang="0">
                    <a:pos x="279" y="0"/>
                  </a:cxn>
                  <a:cxn ang="0">
                    <a:pos x="347" y="9"/>
                  </a:cxn>
                  <a:cxn ang="0">
                    <a:pos x="400" y="30"/>
                  </a:cxn>
                  <a:cxn ang="0">
                    <a:pos x="439" y="61"/>
                  </a:cxn>
                  <a:cxn ang="0">
                    <a:pos x="466" y="106"/>
                  </a:cxn>
                  <a:cxn ang="0">
                    <a:pos x="480" y="163"/>
                  </a:cxn>
                  <a:cxn ang="0">
                    <a:pos x="311" y="140"/>
                  </a:cxn>
                  <a:cxn ang="0">
                    <a:pos x="298" y="123"/>
                  </a:cxn>
                  <a:cxn ang="0">
                    <a:pos x="282" y="112"/>
                  </a:cxn>
                  <a:cxn ang="0">
                    <a:pos x="254" y="102"/>
                  </a:cxn>
                  <a:cxn ang="0">
                    <a:pos x="211" y="105"/>
                  </a:cxn>
                  <a:cxn ang="0">
                    <a:pos x="186" y="121"/>
                  </a:cxn>
                  <a:cxn ang="0">
                    <a:pos x="177" y="145"/>
                  </a:cxn>
                  <a:cxn ang="0">
                    <a:pos x="184" y="163"/>
                  </a:cxn>
                  <a:cxn ang="0">
                    <a:pos x="209" y="179"/>
                  </a:cxn>
                  <a:cxn ang="0">
                    <a:pos x="298" y="201"/>
                  </a:cxn>
                  <a:cxn ang="0">
                    <a:pos x="378" y="226"/>
                  </a:cxn>
                  <a:cxn ang="0">
                    <a:pos x="418" y="244"/>
                  </a:cxn>
                  <a:cxn ang="0">
                    <a:pos x="448" y="264"/>
                  </a:cxn>
                  <a:cxn ang="0">
                    <a:pos x="470" y="289"/>
                  </a:cxn>
                  <a:cxn ang="0">
                    <a:pos x="486" y="318"/>
                  </a:cxn>
                  <a:cxn ang="0">
                    <a:pos x="495" y="347"/>
                  </a:cxn>
                  <a:cxn ang="0">
                    <a:pos x="499" y="380"/>
                  </a:cxn>
                  <a:cxn ang="0">
                    <a:pos x="495" y="419"/>
                  </a:cxn>
                  <a:cxn ang="0">
                    <a:pos x="482" y="455"/>
                  </a:cxn>
                  <a:cxn ang="0">
                    <a:pos x="461" y="489"/>
                  </a:cxn>
                  <a:cxn ang="0">
                    <a:pos x="434" y="516"/>
                  </a:cxn>
                  <a:cxn ang="0">
                    <a:pos x="400" y="539"/>
                  </a:cxn>
                  <a:cxn ang="0">
                    <a:pos x="359" y="555"/>
                  </a:cxn>
                  <a:cxn ang="0">
                    <a:pos x="311" y="565"/>
                  </a:cxn>
                  <a:cxn ang="0">
                    <a:pos x="255" y="568"/>
                  </a:cxn>
                  <a:cxn ang="0">
                    <a:pos x="162" y="560"/>
                  </a:cxn>
                  <a:cxn ang="0">
                    <a:pos x="93" y="538"/>
                  </a:cxn>
                  <a:cxn ang="0">
                    <a:pos x="68" y="521"/>
                  </a:cxn>
                  <a:cxn ang="0">
                    <a:pos x="36" y="485"/>
                  </a:cxn>
                  <a:cxn ang="0">
                    <a:pos x="11" y="435"/>
                  </a:cxn>
                  <a:cxn ang="0">
                    <a:pos x="0" y="377"/>
                  </a:cxn>
                </a:cxnLst>
                <a:rect l="0" t="0" r="r" b="b"/>
                <a:pathLst>
                  <a:path w="499" h="568">
                    <a:moveTo>
                      <a:pt x="0" y="377"/>
                    </a:moveTo>
                    <a:lnTo>
                      <a:pt x="162" y="367"/>
                    </a:lnTo>
                    <a:lnTo>
                      <a:pt x="164" y="385"/>
                    </a:lnTo>
                    <a:lnTo>
                      <a:pt x="169" y="402"/>
                    </a:lnTo>
                    <a:lnTo>
                      <a:pt x="174" y="415"/>
                    </a:lnTo>
                    <a:lnTo>
                      <a:pt x="182" y="426"/>
                    </a:lnTo>
                    <a:lnTo>
                      <a:pt x="189" y="434"/>
                    </a:lnTo>
                    <a:lnTo>
                      <a:pt x="197" y="441"/>
                    </a:lnTo>
                    <a:lnTo>
                      <a:pt x="206" y="447"/>
                    </a:lnTo>
                    <a:lnTo>
                      <a:pt x="215" y="451"/>
                    </a:lnTo>
                    <a:lnTo>
                      <a:pt x="224" y="455"/>
                    </a:lnTo>
                    <a:lnTo>
                      <a:pt x="234" y="457"/>
                    </a:lnTo>
                    <a:lnTo>
                      <a:pt x="246" y="459"/>
                    </a:lnTo>
                    <a:lnTo>
                      <a:pt x="257" y="460"/>
                    </a:lnTo>
                    <a:lnTo>
                      <a:pt x="274" y="459"/>
                    </a:lnTo>
                    <a:lnTo>
                      <a:pt x="290" y="456"/>
                    </a:lnTo>
                    <a:lnTo>
                      <a:pt x="296" y="454"/>
                    </a:lnTo>
                    <a:lnTo>
                      <a:pt x="303" y="450"/>
                    </a:lnTo>
                    <a:lnTo>
                      <a:pt x="308" y="447"/>
                    </a:lnTo>
                    <a:lnTo>
                      <a:pt x="313" y="443"/>
                    </a:lnTo>
                    <a:lnTo>
                      <a:pt x="322" y="434"/>
                    </a:lnTo>
                    <a:lnTo>
                      <a:pt x="329" y="425"/>
                    </a:lnTo>
                    <a:lnTo>
                      <a:pt x="331" y="415"/>
                    </a:lnTo>
                    <a:lnTo>
                      <a:pt x="333" y="403"/>
                    </a:lnTo>
                    <a:lnTo>
                      <a:pt x="331" y="393"/>
                    </a:lnTo>
                    <a:lnTo>
                      <a:pt x="329" y="384"/>
                    </a:lnTo>
                    <a:lnTo>
                      <a:pt x="322" y="373"/>
                    </a:lnTo>
                    <a:lnTo>
                      <a:pt x="314" y="365"/>
                    </a:lnTo>
                    <a:lnTo>
                      <a:pt x="309" y="360"/>
                    </a:lnTo>
                    <a:lnTo>
                      <a:pt x="302" y="356"/>
                    </a:lnTo>
                    <a:lnTo>
                      <a:pt x="294" y="353"/>
                    </a:lnTo>
                    <a:lnTo>
                      <a:pt x="283" y="349"/>
                    </a:lnTo>
                    <a:lnTo>
                      <a:pt x="259" y="341"/>
                    </a:lnTo>
                    <a:lnTo>
                      <a:pt x="228" y="333"/>
                    </a:lnTo>
                    <a:lnTo>
                      <a:pt x="200" y="327"/>
                    </a:lnTo>
                    <a:lnTo>
                      <a:pt x="176" y="320"/>
                    </a:lnTo>
                    <a:lnTo>
                      <a:pt x="152" y="312"/>
                    </a:lnTo>
                    <a:lnTo>
                      <a:pt x="132" y="305"/>
                    </a:lnTo>
                    <a:lnTo>
                      <a:pt x="112" y="296"/>
                    </a:lnTo>
                    <a:lnTo>
                      <a:pt x="95" y="286"/>
                    </a:lnTo>
                    <a:lnTo>
                      <a:pt x="81" y="276"/>
                    </a:lnTo>
                    <a:lnTo>
                      <a:pt x="68" y="267"/>
                    </a:lnTo>
                    <a:lnTo>
                      <a:pt x="57" y="255"/>
                    </a:lnTo>
                    <a:lnTo>
                      <a:pt x="47" y="244"/>
                    </a:lnTo>
                    <a:lnTo>
                      <a:pt x="38" y="232"/>
                    </a:lnTo>
                    <a:lnTo>
                      <a:pt x="32" y="219"/>
                    </a:lnTo>
                    <a:lnTo>
                      <a:pt x="27" y="206"/>
                    </a:lnTo>
                    <a:lnTo>
                      <a:pt x="23" y="192"/>
                    </a:lnTo>
                    <a:lnTo>
                      <a:pt x="20" y="176"/>
                    </a:lnTo>
                    <a:lnTo>
                      <a:pt x="20" y="161"/>
                    </a:lnTo>
                    <a:lnTo>
                      <a:pt x="20" y="150"/>
                    </a:lnTo>
                    <a:lnTo>
                      <a:pt x="22" y="140"/>
                    </a:lnTo>
                    <a:lnTo>
                      <a:pt x="23" y="130"/>
                    </a:lnTo>
                    <a:lnTo>
                      <a:pt x="27" y="119"/>
                    </a:lnTo>
                    <a:lnTo>
                      <a:pt x="29" y="109"/>
                    </a:lnTo>
                    <a:lnTo>
                      <a:pt x="33" y="100"/>
                    </a:lnTo>
                    <a:lnTo>
                      <a:pt x="38" y="89"/>
                    </a:lnTo>
                    <a:lnTo>
                      <a:pt x="45" y="80"/>
                    </a:lnTo>
                    <a:lnTo>
                      <a:pt x="51" y="71"/>
                    </a:lnTo>
                    <a:lnTo>
                      <a:pt x="58" y="62"/>
                    </a:lnTo>
                    <a:lnTo>
                      <a:pt x="67" y="54"/>
                    </a:lnTo>
                    <a:lnTo>
                      <a:pt x="75" y="47"/>
                    </a:lnTo>
                    <a:lnTo>
                      <a:pt x="85" y="39"/>
                    </a:lnTo>
                    <a:lnTo>
                      <a:pt x="95" y="32"/>
                    </a:lnTo>
                    <a:lnTo>
                      <a:pt x="107" y="27"/>
                    </a:lnTo>
                    <a:lnTo>
                      <a:pt x="119" y="21"/>
                    </a:lnTo>
                    <a:lnTo>
                      <a:pt x="132" y="16"/>
                    </a:lnTo>
                    <a:lnTo>
                      <a:pt x="146" y="12"/>
                    </a:lnTo>
                    <a:lnTo>
                      <a:pt x="160" y="8"/>
                    </a:lnTo>
                    <a:lnTo>
                      <a:pt x="177" y="5"/>
                    </a:lnTo>
                    <a:lnTo>
                      <a:pt x="194" y="3"/>
                    </a:lnTo>
                    <a:lnTo>
                      <a:pt x="213" y="1"/>
                    </a:lnTo>
                    <a:lnTo>
                      <a:pt x="233" y="0"/>
                    </a:lnTo>
                    <a:lnTo>
                      <a:pt x="254" y="0"/>
                    </a:lnTo>
                    <a:lnTo>
                      <a:pt x="279" y="0"/>
                    </a:lnTo>
                    <a:lnTo>
                      <a:pt x="303" y="1"/>
                    </a:lnTo>
                    <a:lnTo>
                      <a:pt x="326" y="5"/>
                    </a:lnTo>
                    <a:lnTo>
                      <a:pt x="347" y="9"/>
                    </a:lnTo>
                    <a:lnTo>
                      <a:pt x="366" y="14"/>
                    </a:lnTo>
                    <a:lnTo>
                      <a:pt x="383" y="22"/>
                    </a:lnTo>
                    <a:lnTo>
                      <a:pt x="400" y="30"/>
                    </a:lnTo>
                    <a:lnTo>
                      <a:pt x="414" y="39"/>
                    </a:lnTo>
                    <a:lnTo>
                      <a:pt x="427" y="49"/>
                    </a:lnTo>
                    <a:lnTo>
                      <a:pt x="439" y="61"/>
                    </a:lnTo>
                    <a:lnTo>
                      <a:pt x="449" y="75"/>
                    </a:lnTo>
                    <a:lnTo>
                      <a:pt x="458" y="89"/>
                    </a:lnTo>
                    <a:lnTo>
                      <a:pt x="466" y="106"/>
                    </a:lnTo>
                    <a:lnTo>
                      <a:pt x="473" y="123"/>
                    </a:lnTo>
                    <a:lnTo>
                      <a:pt x="476" y="143"/>
                    </a:lnTo>
                    <a:lnTo>
                      <a:pt x="480" y="163"/>
                    </a:lnTo>
                    <a:lnTo>
                      <a:pt x="320" y="172"/>
                    </a:lnTo>
                    <a:lnTo>
                      <a:pt x="316" y="156"/>
                    </a:lnTo>
                    <a:lnTo>
                      <a:pt x="311" y="140"/>
                    </a:lnTo>
                    <a:lnTo>
                      <a:pt x="307" y="135"/>
                    </a:lnTo>
                    <a:lnTo>
                      <a:pt x="303" y="128"/>
                    </a:lnTo>
                    <a:lnTo>
                      <a:pt x="298" y="123"/>
                    </a:lnTo>
                    <a:lnTo>
                      <a:pt x="294" y="119"/>
                    </a:lnTo>
                    <a:lnTo>
                      <a:pt x="287" y="115"/>
                    </a:lnTo>
                    <a:lnTo>
                      <a:pt x="282" y="112"/>
                    </a:lnTo>
                    <a:lnTo>
                      <a:pt x="276" y="109"/>
                    </a:lnTo>
                    <a:lnTo>
                      <a:pt x="269" y="106"/>
                    </a:lnTo>
                    <a:lnTo>
                      <a:pt x="254" y="102"/>
                    </a:lnTo>
                    <a:lnTo>
                      <a:pt x="237" y="102"/>
                    </a:lnTo>
                    <a:lnTo>
                      <a:pt x="222" y="102"/>
                    </a:lnTo>
                    <a:lnTo>
                      <a:pt x="211" y="105"/>
                    </a:lnTo>
                    <a:lnTo>
                      <a:pt x="200" y="109"/>
                    </a:lnTo>
                    <a:lnTo>
                      <a:pt x="193" y="114"/>
                    </a:lnTo>
                    <a:lnTo>
                      <a:pt x="186" y="121"/>
                    </a:lnTo>
                    <a:lnTo>
                      <a:pt x="181" y="128"/>
                    </a:lnTo>
                    <a:lnTo>
                      <a:pt x="178" y="136"/>
                    </a:lnTo>
                    <a:lnTo>
                      <a:pt x="177" y="145"/>
                    </a:lnTo>
                    <a:lnTo>
                      <a:pt x="178" y="152"/>
                    </a:lnTo>
                    <a:lnTo>
                      <a:pt x="180" y="157"/>
                    </a:lnTo>
                    <a:lnTo>
                      <a:pt x="184" y="163"/>
                    </a:lnTo>
                    <a:lnTo>
                      <a:pt x="190" y="169"/>
                    </a:lnTo>
                    <a:lnTo>
                      <a:pt x="198" y="174"/>
                    </a:lnTo>
                    <a:lnTo>
                      <a:pt x="209" y="179"/>
                    </a:lnTo>
                    <a:lnTo>
                      <a:pt x="226" y="184"/>
                    </a:lnTo>
                    <a:lnTo>
                      <a:pt x="247" y="189"/>
                    </a:lnTo>
                    <a:lnTo>
                      <a:pt x="298" y="201"/>
                    </a:lnTo>
                    <a:lnTo>
                      <a:pt x="342" y="213"/>
                    </a:lnTo>
                    <a:lnTo>
                      <a:pt x="361" y="219"/>
                    </a:lnTo>
                    <a:lnTo>
                      <a:pt x="378" y="226"/>
                    </a:lnTo>
                    <a:lnTo>
                      <a:pt x="394" y="231"/>
                    </a:lnTo>
                    <a:lnTo>
                      <a:pt x="406" y="237"/>
                    </a:lnTo>
                    <a:lnTo>
                      <a:pt x="418" y="244"/>
                    </a:lnTo>
                    <a:lnTo>
                      <a:pt x="429" y="250"/>
                    </a:lnTo>
                    <a:lnTo>
                      <a:pt x="439" y="258"/>
                    </a:lnTo>
                    <a:lnTo>
                      <a:pt x="448" y="264"/>
                    </a:lnTo>
                    <a:lnTo>
                      <a:pt x="456" y="272"/>
                    </a:lnTo>
                    <a:lnTo>
                      <a:pt x="464" y="281"/>
                    </a:lnTo>
                    <a:lnTo>
                      <a:pt x="470" y="289"/>
                    </a:lnTo>
                    <a:lnTo>
                      <a:pt x="476" y="298"/>
                    </a:lnTo>
                    <a:lnTo>
                      <a:pt x="482" y="307"/>
                    </a:lnTo>
                    <a:lnTo>
                      <a:pt x="486" y="318"/>
                    </a:lnTo>
                    <a:lnTo>
                      <a:pt x="489" y="327"/>
                    </a:lnTo>
                    <a:lnTo>
                      <a:pt x="492" y="337"/>
                    </a:lnTo>
                    <a:lnTo>
                      <a:pt x="495" y="347"/>
                    </a:lnTo>
                    <a:lnTo>
                      <a:pt x="497" y="358"/>
                    </a:lnTo>
                    <a:lnTo>
                      <a:pt x="497" y="368"/>
                    </a:lnTo>
                    <a:lnTo>
                      <a:pt x="499" y="380"/>
                    </a:lnTo>
                    <a:lnTo>
                      <a:pt x="497" y="393"/>
                    </a:lnTo>
                    <a:lnTo>
                      <a:pt x="496" y="406"/>
                    </a:lnTo>
                    <a:lnTo>
                      <a:pt x="495" y="419"/>
                    </a:lnTo>
                    <a:lnTo>
                      <a:pt x="491" y="430"/>
                    </a:lnTo>
                    <a:lnTo>
                      <a:pt x="487" y="443"/>
                    </a:lnTo>
                    <a:lnTo>
                      <a:pt x="482" y="455"/>
                    </a:lnTo>
                    <a:lnTo>
                      <a:pt x="475" y="467"/>
                    </a:lnTo>
                    <a:lnTo>
                      <a:pt x="469" y="477"/>
                    </a:lnTo>
                    <a:lnTo>
                      <a:pt x="461" y="489"/>
                    </a:lnTo>
                    <a:lnTo>
                      <a:pt x="453" y="498"/>
                    </a:lnTo>
                    <a:lnTo>
                      <a:pt x="444" y="508"/>
                    </a:lnTo>
                    <a:lnTo>
                      <a:pt x="434" y="516"/>
                    </a:lnTo>
                    <a:lnTo>
                      <a:pt x="423" y="525"/>
                    </a:lnTo>
                    <a:lnTo>
                      <a:pt x="412" y="533"/>
                    </a:lnTo>
                    <a:lnTo>
                      <a:pt x="400" y="539"/>
                    </a:lnTo>
                    <a:lnTo>
                      <a:pt x="387" y="544"/>
                    </a:lnTo>
                    <a:lnTo>
                      <a:pt x="374" y="551"/>
                    </a:lnTo>
                    <a:lnTo>
                      <a:pt x="359" y="555"/>
                    </a:lnTo>
                    <a:lnTo>
                      <a:pt x="344" y="559"/>
                    </a:lnTo>
                    <a:lnTo>
                      <a:pt x="327" y="562"/>
                    </a:lnTo>
                    <a:lnTo>
                      <a:pt x="311" y="565"/>
                    </a:lnTo>
                    <a:lnTo>
                      <a:pt x="292" y="566"/>
                    </a:lnTo>
                    <a:lnTo>
                      <a:pt x="274" y="568"/>
                    </a:lnTo>
                    <a:lnTo>
                      <a:pt x="255" y="568"/>
                    </a:lnTo>
                    <a:lnTo>
                      <a:pt x="221" y="568"/>
                    </a:lnTo>
                    <a:lnTo>
                      <a:pt x="190" y="565"/>
                    </a:lnTo>
                    <a:lnTo>
                      <a:pt x="162" y="560"/>
                    </a:lnTo>
                    <a:lnTo>
                      <a:pt x="136" y="555"/>
                    </a:lnTo>
                    <a:lnTo>
                      <a:pt x="114" y="547"/>
                    </a:lnTo>
                    <a:lnTo>
                      <a:pt x="93" y="538"/>
                    </a:lnTo>
                    <a:lnTo>
                      <a:pt x="84" y="533"/>
                    </a:lnTo>
                    <a:lnTo>
                      <a:pt x="76" y="526"/>
                    </a:lnTo>
                    <a:lnTo>
                      <a:pt x="68" y="521"/>
                    </a:lnTo>
                    <a:lnTo>
                      <a:pt x="60" y="514"/>
                    </a:lnTo>
                    <a:lnTo>
                      <a:pt x="47" y="500"/>
                    </a:lnTo>
                    <a:lnTo>
                      <a:pt x="36" y="485"/>
                    </a:lnTo>
                    <a:lnTo>
                      <a:pt x="27" y="469"/>
                    </a:lnTo>
                    <a:lnTo>
                      <a:pt x="18" y="452"/>
                    </a:lnTo>
                    <a:lnTo>
                      <a:pt x="11" y="435"/>
                    </a:lnTo>
                    <a:lnTo>
                      <a:pt x="6" y="416"/>
                    </a:lnTo>
                    <a:lnTo>
                      <a:pt x="2" y="397"/>
                    </a:lnTo>
                    <a:lnTo>
                      <a:pt x="0" y="377"/>
                    </a:lnTo>
                    <a:close/>
                  </a:path>
                </a:pathLst>
              </a:custGeom>
              <a:solidFill>
                <a:srgbClr val="FFFFFF">
                  <a:alpha val="50000"/>
                </a:srgbClr>
              </a:solidFill>
              <a:ln w="9525">
                <a:noFill/>
                <a:round/>
                <a:headEnd/>
                <a:tailEnd/>
              </a:ln>
            </p:spPr>
            <p:txBody>
              <a:bodyPr/>
              <a:lstStyle/>
              <a:p>
                <a:endParaRPr lang="en-US"/>
              </a:p>
            </p:txBody>
          </p:sp>
          <p:sp>
            <p:nvSpPr>
              <p:cNvPr id="241714" name="Freeform 50"/>
              <p:cNvSpPr>
                <a:spLocks noChangeAspect="1" noEditPoints="1"/>
              </p:cNvSpPr>
              <p:nvPr/>
            </p:nvSpPr>
            <p:spPr bwMode="auto">
              <a:xfrm>
                <a:off x="508" y="2212"/>
                <a:ext cx="364" cy="546"/>
              </a:xfrm>
              <a:custGeom>
                <a:avLst/>
                <a:gdLst/>
                <a:ahLst/>
                <a:cxnLst>
                  <a:cxn ang="0">
                    <a:pos x="868" y="1125"/>
                  </a:cxn>
                  <a:cxn ang="0">
                    <a:pos x="993" y="1214"/>
                  </a:cxn>
                  <a:cxn ang="0">
                    <a:pos x="1069" y="1347"/>
                  </a:cxn>
                  <a:cxn ang="0">
                    <a:pos x="1082" y="1507"/>
                  </a:cxn>
                  <a:cxn ang="0">
                    <a:pos x="1025" y="1652"/>
                  </a:cxn>
                  <a:cxn ang="0">
                    <a:pos x="914" y="1758"/>
                  </a:cxn>
                  <a:cxn ang="0">
                    <a:pos x="766" y="1809"/>
                  </a:cxn>
                  <a:cxn ang="0">
                    <a:pos x="607" y="1788"/>
                  </a:cxn>
                  <a:cxn ang="0">
                    <a:pos x="477" y="1705"/>
                  </a:cxn>
                  <a:cxn ang="0">
                    <a:pos x="394" y="1575"/>
                  </a:cxn>
                  <a:cxn ang="0">
                    <a:pos x="375" y="1417"/>
                  </a:cxn>
                  <a:cxn ang="0">
                    <a:pos x="424" y="1268"/>
                  </a:cxn>
                  <a:cxn ang="0">
                    <a:pos x="530" y="1157"/>
                  </a:cxn>
                  <a:cxn ang="0">
                    <a:pos x="675" y="1100"/>
                  </a:cxn>
                  <a:cxn ang="0">
                    <a:pos x="1284" y="452"/>
                  </a:cxn>
                  <a:cxn ang="0">
                    <a:pos x="1183" y="228"/>
                  </a:cxn>
                  <a:cxn ang="0">
                    <a:pos x="999" y="68"/>
                  </a:cxn>
                  <a:cxn ang="0">
                    <a:pos x="758" y="0"/>
                  </a:cxn>
                  <a:cxn ang="0">
                    <a:pos x="508" y="44"/>
                  </a:cxn>
                  <a:cxn ang="0">
                    <a:pos x="310" y="185"/>
                  </a:cxn>
                  <a:cxn ang="0">
                    <a:pos x="188" y="398"/>
                  </a:cxn>
                  <a:cxn ang="0">
                    <a:pos x="369" y="566"/>
                  </a:cxn>
                  <a:cxn ang="0">
                    <a:pos x="406" y="411"/>
                  </a:cxn>
                  <a:cxn ang="0">
                    <a:pos x="500" y="290"/>
                  </a:cxn>
                  <a:cxn ang="0">
                    <a:pos x="639" y="219"/>
                  </a:cxn>
                  <a:cxn ang="0">
                    <a:pos x="801" y="215"/>
                  </a:cxn>
                  <a:cxn ang="0">
                    <a:pos x="943" y="278"/>
                  </a:cxn>
                  <a:cxn ang="0">
                    <a:pos x="1045" y="395"/>
                  </a:cxn>
                  <a:cxn ang="0">
                    <a:pos x="1087" y="548"/>
                  </a:cxn>
                  <a:cxn ang="0">
                    <a:pos x="819" y="1008"/>
                  </a:cxn>
                  <a:cxn ang="0">
                    <a:pos x="967" y="1066"/>
                  </a:cxn>
                  <a:cxn ang="0">
                    <a:pos x="1164" y="1319"/>
                  </a:cxn>
                  <a:cxn ang="0">
                    <a:pos x="1169" y="1566"/>
                  </a:cxn>
                  <a:cxn ang="0">
                    <a:pos x="1080" y="1743"/>
                  </a:cxn>
                  <a:cxn ang="0">
                    <a:pos x="925" y="1863"/>
                  </a:cxn>
                  <a:cxn ang="0">
                    <a:pos x="728" y="1907"/>
                  </a:cxn>
                  <a:cxn ang="0">
                    <a:pos x="570" y="1879"/>
                  </a:cxn>
                  <a:cxn ang="0">
                    <a:pos x="209" y="1842"/>
                  </a:cxn>
                  <a:cxn ang="0">
                    <a:pos x="276" y="1487"/>
                  </a:cxn>
                  <a:cxn ang="0">
                    <a:pos x="302" y="1297"/>
                  </a:cxn>
                  <a:cxn ang="0">
                    <a:pos x="408" y="1132"/>
                  </a:cxn>
                  <a:cxn ang="0">
                    <a:pos x="573" y="1026"/>
                  </a:cxn>
                  <a:cxn ang="0">
                    <a:pos x="766" y="725"/>
                  </a:cxn>
                  <a:cxn ang="0">
                    <a:pos x="1076" y="814"/>
                  </a:cxn>
                  <a:cxn ang="0">
                    <a:pos x="1313" y="1018"/>
                  </a:cxn>
                  <a:cxn ang="0">
                    <a:pos x="1442" y="1307"/>
                  </a:cxn>
                  <a:cxn ang="0">
                    <a:pos x="1435" y="1635"/>
                  </a:cxn>
                  <a:cxn ang="0">
                    <a:pos x="1291" y="1916"/>
                  </a:cxn>
                  <a:cxn ang="0">
                    <a:pos x="1045" y="2109"/>
                  </a:cxn>
                  <a:cxn ang="0">
                    <a:pos x="728" y="2182"/>
                  </a:cxn>
                  <a:cxn ang="0">
                    <a:pos x="413" y="2109"/>
                  </a:cxn>
                  <a:cxn ang="0">
                    <a:pos x="167" y="1916"/>
                  </a:cxn>
                  <a:cxn ang="0">
                    <a:pos x="23" y="1635"/>
                  </a:cxn>
                  <a:cxn ang="0">
                    <a:pos x="16" y="1307"/>
                  </a:cxn>
                  <a:cxn ang="0">
                    <a:pos x="145" y="1018"/>
                  </a:cxn>
                  <a:cxn ang="0">
                    <a:pos x="382" y="814"/>
                  </a:cxn>
                  <a:cxn ang="0">
                    <a:pos x="692" y="725"/>
                  </a:cxn>
                </a:cxnLst>
                <a:rect l="0" t="0" r="r" b="b"/>
                <a:pathLst>
                  <a:path w="1458" h="2182">
                    <a:moveTo>
                      <a:pt x="728" y="1096"/>
                    </a:moveTo>
                    <a:lnTo>
                      <a:pt x="748" y="1097"/>
                    </a:lnTo>
                    <a:lnTo>
                      <a:pt x="766" y="1099"/>
                    </a:lnTo>
                    <a:lnTo>
                      <a:pt x="783" y="1100"/>
                    </a:lnTo>
                    <a:lnTo>
                      <a:pt x="801" y="1104"/>
                    </a:lnTo>
                    <a:lnTo>
                      <a:pt x="818" y="1108"/>
                    </a:lnTo>
                    <a:lnTo>
                      <a:pt x="835" y="1113"/>
                    </a:lnTo>
                    <a:lnTo>
                      <a:pt x="851" y="1118"/>
                    </a:lnTo>
                    <a:lnTo>
                      <a:pt x="868" y="1125"/>
                    </a:lnTo>
                    <a:lnTo>
                      <a:pt x="884" y="1131"/>
                    </a:lnTo>
                    <a:lnTo>
                      <a:pt x="899" y="1140"/>
                    </a:lnTo>
                    <a:lnTo>
                      <a:pt x="914" y="1148"/>
                    </a:lnTo>
                    <a:lnTo>
                      <a:pt x="928" y="1157"/>
                    </a:lnTo>
                    <a:lnTo>
                      <a:pt x="942" y="1167"/>
                    </a:lnTo>
                    <a:lnTo>
                      <a:pt x="955" y="1178"/>
                    </a:lnTo>
                    <a:lnTo>
                      <a:pt x="968" y="1189"/>
                    </a:lnTo>
                    <a:lnTo>
                      <a:pt x="981" y="1201"/>
                    </a:lnTo>
                    <a:lnTo>
                      <a:pt x="993" y="1214"/>
                    </a:lnTo>
                    <a:lnTo>
                      <a:pt x="1004" y="1227"/>
                    </a:lnTo>
                    <a:lnTo>
                      <a:pt x="1015" y="1240"/>
                    </a:lnTo>
                    <a:lnTo>
                      <a:pt x="1025" y="1254"/>
                    </a:lnTo>
                    <a:lnTo>
                      <a:pt x="1034" y="1268"/>
                    </a:lnTo>
                    <a:lnTo>
                      <a:pt x="1043" y="1284"/>
                    </a:lnTo>
                    <a:lnTo>
                      <a:pt x="1051" y="1298"/>
                    </a:lnTo>
                    <a:lnTo>
                      <a:pt x="1058" y="1315"/>
                    </a:lnTo>
                    <a:lnTo>
                      <a:pt x="1064" y="1331"/>
                    </a:lnTo>
                    <a:lnTo>
                      <a:pt x="1069" y="1347"/>
                    </a:lnTo>
                    <a:lnTo>
                      <a:pt x="1074" y="1364"/>
                    </a:lnTo>
                    <a:lnTo>
                      <a:pt x="1078" y="1381"/>
                    </a:lnTo>
                    <a:lnTo>
                      <a:pt x="1082" y="1399"/>
                    </a:lnTo>
                    <a:lnTo>
                      <a:pt x="1083" y="1417"/>
                    </a:lnTo>
                    <a:lnTo>
                      <a:pt x="1086" y="1436"/>
                    </a:lnTo>
                    <a:lnTo>
                      <a:pt x="1086" y="1454"/>
                    </a:lnTo>
                    <a:lnTo>
                      <a:pt x="1086" y="1472"/>
                    </a:lnTo>
                    <a:lnTo>
                      <a:pt x="1083" y="1490"/>
                    </a:lnTo>
                    <a:lnTo>
                      <a:pt x="1082" y="1507"/>
                    </a:lnTo>
                    <a:lnTo>
                      <a:pt x="1078" y="1525"/>
                    </a:lnTo>
                    <a:lnTo>
                      <a:pt x="1074" y="1542"/>
                    </a:lnTo>
                    <a:lnTo>
                      <a:pt x="1069" y="1559"/>
                    </a:lnTo>
                    <a:lnTo>
                      <a:pt x="1064" y="1575"/>
                    </a:lnTo>
                    <a:lnTo>
                      <a:pt x="1058" y="1592"/>
                    </a:lnTo>
                    <a:lnTo>
                      <a:pt x="1051" y="1608"/>
                    </a:lnTo>
                    <a:lnTo>
                      <a:pt x="1043" y="1623"/>
                    </a:lnTo>
                    <a:lnTo>
                      <a:pt x="1034" y="1638"/>
                    </a:lnTo>
                    <a:lnTo>
                      <a:pt x="1025" y="1652"/>
                    </a:lnTo>
                    <a:lnTo>
                      <a:pt x="1015" y="1666"/>
                    </a:lnTo>
                    <a:lnTo>
                      <a:pt x="1004" y="1680"/>
                    </a:lnTo>
                    <a:lnTo>
                      <a:pt x="993" y="1693"/>
                    </a:lnTo>
                    <a:lnTo>
                      <a:pt x="981" y="1705"/>
                    </a:lnTo>
                    <a:lnTo>
                      <a:pt x="968" y="1717"/>
                    </a:lnTo>
                    <a:lnTo>
                      <a:pt x="955" y="1728"/>
                    </a:lnTo>
                    <a:lnTo>
                      <a:pt x="942" y="1739"/>
                    </a:lnTo>
                    <a:lnTo>
                      <a:pt x="928" y="1749"/>
                    </a:lnTo>
                    <a:lnTo>
                      <a:pt x="914" y="1758"/>
                    </a:lnTo>
                    <a:lnTo>
                      <a:pt x="899" y="1767"/>
                    </a:lnTo>
                    <a:lnTo>
                      <a:pt x="884" y="1775"/>
                    </a:lnTo>
                    <a:lnTo>
                      <a:pt x="868" y="1781"/>
                    </a:lnTo>
                    <a:lnTo>
                      <a:pt x="851" y="1788"/>
                    </a:lnTo>
                    <a:lnTo>
                      <a:pt x="835" y="1794"/>
                    </a:lnTo>
                    <a:lnTo>
                      <a:pt x="818" y="1798"/>
                    </a:lnTo>
                    <a:lnTo>
                      <a:pt x="801" y="1802"/>
                    </a:lnTo>
                    <a:lnTo>
                      <a:pt x="783" y="1806"/>
                    </a:lnTo>
                    <a:lnTo>
                      <a:pt x="766" y="1809"/>
                    </a:lnTo>
                    <a:lnTo>
                      <a:pt x="748" y="1810"/>
                    </a:lnTo>
                    <a:lnTo>
                      <a:pt x="728" y="1810"/>
                    </a:lnTo>
                    <a:lnTo>
                      <a:pt x="710" y="1810"/>
                    </a:lnTo>
                    <a:lnTo>
                      <a:pt x="692" y="1809"/>
                    </a:lnTo>
                    <a:lnTo>
                      <a:pt x="675" y="1806"/>
                    </a:lnTo>
                    <a:lnTo>
                      <a:pt x="657" y="1802"/>
                    </a:lnTo>
                    <a:lnTo>
                      <a:pt x="640" y="1798"/>
                    </a:lnTo>
                    <a:lnTo>
                      <a:pt x="623" y="1794"/>
                    </a:lnTo>
                    <a:lnTo>
                      <a:pt x="607" y="1788"/>
                    </a:lnTo>
                    <a:lnTo>
                      <a:pt x="590" y="1781"/>
                    </a:lnTo>
                    <a:lnTo>
                      <a:pt x="574" y="1775"/>
                    </a:lnTo>
                    <a:lnTo>
                      <a:pt x="559" y="1767"/>
                    </a:lnTo>
                    <a:lnTo>
                      <a:pt x="544" y="1758"/>
                    </a:lnTo>
                    <a:lnTo>
                      <a:pt x="530" y="1749"/>
                    </a:lnTo>
                    <a:lnTo>
                      <a:pt x="516" y="1739"/>
                    </a:lnTo>
                    <a:lnTo>
                      <a:pt x="502" y="1728"/>
                    </a:lnTo>
                    <a:lnTo>
                      <a:pt x="489" y="1717"/>
                    </a:lnTo>
                    <a:lnTo>
                      <a:pt x="477" y="1705"/>
                    </a:lnTo>
                    <a:lnTo>
                      <a:pt x="465" y="1693"/>
                    </a:lnTo>
                    <a:lnTo>
                      <a:pt x="454" y="1680"/>
                    </a:lnTo>
                    <a:lnTo>
                      <a:pt x="443" y="1666"/>
                    </a:lnTo>
                    <a:lnTo>
                      <a:pt x="433" y="1652"/>
                    </a:lnTo>
                    <a:lnTo>
                      <a:pt x="424" y="1638"/>
                    </a:lnTo>
                    <a:lnTo>
                      <a:pt x="415" y="1623"/>
                    </a:lnTo>
                    <a:lnTo>
                      <a:pt x="407" y="1608"/>
                    </a:lnTo>
                    <a:lnTo>
                      <a:pt x="400" y="1592"/>
                    </a:lnTo>
                    <a:lnTo>
                      <a:pt x="394" y="1575"/>
                    </a:lnTo>
                    <a:lnTo>
                      <a:pt x="389" y="1559"/>
                    </a:lnTo>
                    <a:lnTo>
                      <a:pt x="384" y="1542"/>
                    </a:lnTo>
                    <a:lnTo>
                      <a:pt x="380" y="1525"/>
                    </a:lnTo>
                    <a:lnTo>
                      <a:pt x="376" y="1507"/>
                    </a:lnTo>
                    <a:lnTo>
                      <a:pt x="375" y="1490"/>
                    </a:lnTo>
                    <a:lnTo>
                      <a:pt x="372" y="1472"/>
                    </a:lnTo>
                    <a:lnTo>
                      <a:pt x="372" y="1454"/>
                    </a:lnTo>
                    <a:lnTo>
                      <a:pt x="372" y="1436"/>
                    </a:lnTo>
                    <a:lnTo>
                      <a:pt x="375" y="1417"/>
                    </a:lnTo>
                    <a:lnTo>
                      <a:pt x="376" y="1399"/>
                    </a:lnTo>
                    <a:lnTo>
                      <a:pt x="380" y="1381"/>
                    </a:lnTo>
                    <a:lnTo>
                      <a:pt x="384" y="1364"/>
                    </a:lnTo>
                    <a:lnTo>
                      <a:pt x="389" y="1347"/>
                    </a:lnTo>
                    <a:lnTo>
                      <a:pt x="394" y="1331"/>
                    </a:lnTo>
                    <a:lnTo>
                      <a:pt x="400" y="1315"/>
                    </a:lnTo>
                    <a:lnTo>
                      <a:pt x="407" y="1298"/>
                    </a:lnTo>
                    <a:lnTo>
                      <a:pt x="415" y="1284"/>
                    </a:lnTo>
                    <a:lnTo>
                      <a:pt x="424" y="1268"/>
                    </a:lnTo>
                    <a:lnTo>
                      <a:pt x="433" y="1254"/>
                    </a:lnTo>
                    <a:lnTo>
                      <a:pt x="443" y="1240"/>
                    </a:lnTo>
                    <a:lnTo>
                      <a:pt x="454" y="1227"/>
                    </a:lnTo>
                    <a:lnTo>
                      <a:pt x="465" y="1214"/>
                    </a:lnTo>
                    <a:lnTo>
                      <a:pt x="477" y="1201"/>
                    </a:lnTo>
                    <a:lnTo>
                      <a:pt x="489" y="1189"/>
                    </a:lnTo>
                    <a:lnTo>
                      <a:pt x="502" y="1178"/>
                    </a:lnTo>
                    <a:lnTo>
                      <a:pt x="516" y="1167"/>
                    </a:lnTo>
                    <a:lnTo>
                      <a:pt x="530" y="1157"/>
                    </a:lnTo>
                    <a:lnTo>
                      <a:pt x="544" y="1148"/>
                    </a:lnTo>
                    <a:lnTo>
                      <a:pt x="559" y="1140"/>
                    </a:lnTo>
                    <a:lnTo>
                      <a:pt x="574" y="1131"/>
                    </a:lnTo>
                    <a:lnTo>
                      <a:pt x="590" y="1125"/>
                    </a:lnTo>
                    <a:lnTo>
                      <a:pt x="607" y="1118"/>
                    </a:lnTo>
                    <a:lnTo>
                      <a:pt x="623" y="1113"/>
                    </a:lnTo>
                    <a:lnTo>
                      <a:pt x="640" y="1108"/>
                    </a:lnTo>
                    <a:lnTo>
                      <a:pt x="657" y="1104"/>
                    </a:lnTo>
                    <a:lnTo>
                      <a:pt x="675" y="1100"/>
                    </a:lnTo>
                    <a:lnTo>
                      <a:pt x="692" y="1099"/>
                    </a:lnTo>
                    <a:lnTo>
                      <a:pt x="710" y="1097"/>
                    </a:lnTo>
                    <a:lnTo>
                      <a:pt x="728" y="1096"/>
                    </a:lnTo>
                    <a:close/>
                    <a:moveTo>
                      <a:pt x="1296" y="846"/>
                    </a:moveTo>
                    <a:lnTo>
                      <a:pt x="1296" y="566"/>
                    </a:lnTo>
                    <a:lnTo>
                      <a:pt x="1296" y="538"/>
                    </a:lnTo>
                    <a:lnTo>
                      <a:pt x="1293" y="509"/>
                    </a:lnTo>
                    <a:lnTo>
                      <a:pt x="1290" y="481"/>
                    </a:lnTo>
                    <a:lnTo>
                      <a:pt x="1284" y="452"/>
                    </a:lnTo>
                    <a:lnTo>
                      <a:pt x="1278" y="425"/>
                    </a:lnTo>
                    <a:lnTo>
                      <a:pt x="1270" y="398"/>
                    </a:lnTo>
                    <a:lnTo>
                      <a:pt x="1261" y="372"/>
                    </a:lnTo>
                    <a:lnTo>
                      <a:pt x="1252" y="346"/>
                    </a:lnTo>
                    <a:lnTo>
                      <a:pt x="1240" y="321"/>
                    </a:lnTo>
                    <a:lnTo>
                      <a:pt x="1227" y="297"/>
                    </a:lnTo>
                    <a:lnTo>
                      <a:pt x="1214" y="273"/>
                    </a:lnTo>
                    <a:lnTo>
                      <a:pt x="1199" y="250"/>
                    </a:lnTo>
                    <a:lnTo>
                      <a:pt x="1183" y="228"/>
                    </a:lnTo>
                    <a:lnTo>
                      <a:pt x="1166" y="206"/>
                    </a:lnTo>
                    <a:lnTo>
                      <a:pt x="1148" y="185"/>
                    </a:lnTo>
                    <a:lnTo>
                      <a:pt x="1130" y="166"/>
                    </a:lnTo>
                    <a:lnTo>
                      <a:pt x="1109" y="146"/>
                    </a:lnTo>
                    <a:lnTo>
                      <a:pt x="1090" y="129"/>
                    </a:lnTo>
                    <a:lnTo>
                      <a:pt x="1068" y="113"/>
                    </a:lnTo>
                    <a:lnTo>
                      <a:pt x="1046" y="96"/>
                    </a:lnTo>
                    <a:lnTo>
                      <a:pt x="1023" y="81"/>
                    </a:lnTo>
                    <a:lnTo>
                      <a:pt x="999" y="68"/>
                    </a:lnTo>
                    <a:lnTo>
                      <a:pt x="975" y="56"/>
                    </a:lnTo>
                    <a:lnTo>
                      <a:pt x="950" y="44"/>
                    </a:lnTo>
                    <a:lnTo>
                      <a:pt x="924" y="34"/>
                    </a:lnTo>
                    <a:lnTo>
                      <a:pt x="897" y="24"/>
                    </a:lnTo>
                    <a:lnTo>
                      <a:pt x="871" y="17"/>
                    </a:lnTo>
                    <a:lnTo>
                      <a:pt x="842" y="10"/>
                    </a:lnTo>
                    <a:lnTo>
                      <a:pt x="815" y="6"/>
                    </a:lnTo>
                    <a:lnTo>
                      <a:pt x="787" y="2"/>
                    </a:lnTo>
                    <a:lnTo>
                      <a:pt x="758" y="0"/>
                    </a:lnTo>
                    <a:lnTo>
                      <a:pt x="728" y="0"/>
                    </a:lnTo>
                    <a:lnTo>
                      <a:pt x="700" y="0"/>
                    </a:lnTo>
                    <a:lnTo>
                      <a:pt x="671" y="2"/>
                    </a:lnTo>
                    <a:lnTo>
                      <a:pt x="643" y="6"/>
                    </a:lnTo>
                    <a:lnTo>
                      <a:pt x="614" y="10"/>
                    </a:lnTo>
                    <a:lnTo>
                      <a:pt x="587" y="17"/>
                    </a:lnTo>
                    <a:lnTo>
                      <a:pt x="561" y="24"/>
                    </a:lnTo>
                    <a:lnTo>
                      <a:pt x="534" y="34"/>
                    </a:lnTo>
                    <a:lnTo>
                      <a:pt x="508" y="44"/>
                    </a:lnTo>
                    <a:lnTo>
                      <a:pt x="483" y="56"/>
                    </a:lnTo>
                    <a:lnTo>
                      <a:pt x="459" y="68"/>
                    </a:lnTo>
                    <a:lnTo>
                      <a:pt x="435" y="81"/>
                    </a:lnTo>
                    <a:lnTo>
                      <a:pt x="412" y="96"/>
                    </a:lnTo>
                    <a:lnTo>
                      <a:pt x="390" y="113"/>
                    </a:lnTo>
                    <a:lnTo>
                      <a:pt x="368" y="129"/>
                    </a:lnTo>
                    <a:lnTo>
                      <a:pt x="349" y="146"/>
                    </a:lnTo>
                    <a:lnTo>
                      <a:pt x="328" y="166"/>
                    </a:lnTo>
                    <a:lnTo>
                      <a:pt x="310" y="185"/>
                    </a:lnTo>
                    <a:lnTo>
                      <a:pt x="292" y="206"/>
                    </a:lnTo>
                    <a:lnTo>
                      <a:pt x="275" y="228"/>
                    </a:lnTo>
                    <a:lnTo>
                      <a:pt x="259" y="250"/>
                    </a:lnTo>
                    <a:lnTo>
                      <a:pt x="244" y="273"/>
                    </a:lnTo>
                    <a:lnTo>
                      <a:pt x="231" y="297"/>
                    </a:lnTo>
                    <a:lnTo>
                      <a:pt x="218" y="321"/>
                    </a:lnTo>
                    <a:lnTo>
                      <a:pt x="206" y="346"/>
                    </a:lnTo>
                    <a:lnTo>
                      <a:pt x="197" y="372"/>
                    </a:lnTo>
                    <a:lnTo>
                      <a:pt x="188" y="398"/>
                    </a:lnTo>
                    <a:lnTo>
                      <a:pt x="180" y="425"/>
                    </a:lnTo>
                    <a:lnTo>
                      <a:pt x="174" y="452"/>
                    </a:lnTo>
                    <a:lnTo>
                      <a:pt x="168" y="481"/>
                    </a:lnTo>
                    <a:lnTo>
                      <a:pt x="165" y="509"/>
                    </a:lnTo>
                    <a:lnTo>
                      <a:pt x="162" y="538"/>
                    </a:lnTo>
                    <a:lnTo>
                      <a:pt x="162" y="566"/>
                    </a:lnTo>
                    <a:lnTo>
                      <a:pt x="162" y="846"/>
                    </a:lnTo>
                    <a:lnTo>
                      <a:pt x="369" y="706"/>
                    </a:lnTo>
                    <a:lnTo>
                      <a:pt x="369" y="566"/>
                    </a:lnTo>
                    <a:lnTo>
                      <a:pt x="371" y="548"/>
                    </a:lnTo>
                    <a:lnTo>
                      <a:pt x="372" y="530"/>
                    </a:lnTo>
                    <a:lnTo>
                      <a:pt x="375" y="512"/>
                    </a:lnTo>
                    <a:lnTo>
                      <a:pt x="377" y="494"/>
                    </a:lnTo>
                    <a:lnTo>
                      <a:pt x="381" y="477"/>
                    </a:lnTo>
                    <a:lnTo>
                      <a:pt x="386" y="460"/>
                    </a:lnTo>
                    <a:lnTo>
                      <a:pt x="391" y="443"/>
                    </a:lnTo>
                    <a:lnTo>
                      <a:pt x="398" y="427"/>
                    </a:lnTo>
                    <a:lnTo>
                      <a:pt x="406" y="411"/>
                    </a:lnTo>
                    <a:lnTo>
                      <a:pt x="413" y="395"/>
                    </a:lnTo>
                    <a:lnTo>
                      <a:pt x="422" y="381"/>
                    </a:lnTo>
                    <a:lnTo>
                      <a:pt x="432" y="365"/>
                    </a:lnTo>
                    <a:lnTo>
                      <a:pt x="442" y="352"/>
                    </a:lnTo>
                    <a:lnTo>
                      <a:pt x="452" y="338"/>
                    </a:lnTo>
                    <a:lnTo>
                      <a:pt x="464" y="325"/>
                    </a:lnTo>
                    <a:lnTo>
                      <a:pt x="476" y="312"/>
                    </a:lnTo>
                    <a:lnTo>
                      <a:pt x="487" y="300"/>
                    </a:lnTo>
                    <a:lnTo>
                      <a:pt x="500" y="290"/>
                    </a:lnTo>
                    <a:lnTo>
                      <a:pt x="515" y="278"/>
                    </a:lnTo>
                    <a:lnTo>
                      <a:pt x="529" y="269"/>
                    </a:lnTo>
                    <a:lnTo>
                      <a:pt x="543" y="259"/>
                    </a:lnTo>
                    <a:lnTo>
                      <a:pt x="559" y="251"/>
                    </a:lnTo>
                    <a:lnTo>
                      <a:pt x="574" y="243"/>
                    </a:lnTo>
                    <a:lnTo>
                      <a:pt x="590" y="236"/>
                    </a:lnTo>
                    <a:lnTo>
                      <a:pt x="605" y="229"/>
                    </a:lnTo>
                    <a:lnTo>
                      <a:pt x="622" y="224"/>
                    </a:lnTo>
                    <a:lnTo>
                      <a:pt x="639" y="219"/>
                    </a:lnTo>
                    <a:lnTo>
                      <a:pt x="657" y="215"/>
                    </a:lnTo>
                    <a:lnTo>
                      <a:pt x="674" y="211"/>
                    </a:lnTo>
                    <a:lnTo>
                      <a:pt x="692" y="210"/>
                    </a:lnTo>
                    <a:lnTo>
                      <a:pt x="710" y="208"/>
                    </a:lnTo>
                    <a:lnTo>
                      <a:pt x="728" y="207"/>
                    </a:lnTo>
                    <a:lnTo>
                      <a:pt x="748" y="208"/>
                    </a:lnTo>
                    <a:lnTo>
                      <a:pt x="766" y="210"/>
                    </a:lnTo>
                    <a:lnTo>
                      <a:pt x="784" y="211"/>
                    </a:lnTo>
                    <a:lnTo>
                      <a:pt x="801" y="215"/>
                    </a:lnTo>
                    <a:lnTo>
                      <a:pt x="819" y="219"/>
                    </a:lnTo>
                    <a:lnTo>
                      <a:pt x="836" y="224"/>
                    </a:lnTo>
                    <a:lnTo>
                      <a:pt x="853" y="229"/>
                    </a:lnTo>
                    <a:lnTo>
                      <a:pt x="868" y="236"/>
                    </a:lnTo>
                    <a:lnTo>
                      <a:pt x="884" y="243"/>
                    </a:lnTo>
                    <a:lnTo>
                      <a:pt x="899" y="251"/>
                    </a:lnTo>
                    <a:lnTo>
                      <a:pt x="915" y="259"/>
                    </a:lnTo>
                    <a:lnTo>
                      <a:pt x="929" y="269"/>
                    </a:lnTo>
                    <a:lnTo>
                      <a:pt x="943" y="278"/>
                    </a:lnTo>
                    <a:lnTo>
                      <a:pt x="958" y="290"/>
                    </a:lnTo>
                    <a:lnTo>
                      <a:pt x="971" y="300"/>
                    </a:lnTo>
                    <a:lnTo>
                      <a:pt x="982" y="312"/>
                    </a:lnTo>
                    <a:lnTo>
                      <a:pt x="994" y="325"/>
                    </a:lnTo>
                    <a:lnTo>
                      <a:pt x="1006" y="338"/>
                    </a:lnTo>
                    <a:lnTo>
                      <a:pt x="1016" y="352"/>
                    </a:lnTo>
                    <a:lnTo>
                      <a:pt x="1026" y="365"/>
                    </a:lnTo>
                    <a:lnTo>
                      <a:pt x="1036" y="381"/>
                    </a:lnTo>
                    <a:lnTo>
                      <a:pt x="1045" y="395"/>
                    </a:lnTo>
                    <a:lnTo>
                      <a:pt x="1052" y="411"/>
                    </a:lnTo>
                    <a:lnTo>
                      <a:pt x="1060" y="427"/>
                    </a:lnTo>
                    <a:lnTo>
                      <a:pt x="1067" y="443"/>
                    </a:lnTo>
                    <a:lnTo>
                      <a:pt x="1072" y="460"/>
                    </a:lnTo>
                    <a:lnTo>
                      <a:pt x="1077" y="477"/>
                    </a:lnTo>
                    <a:lnTo>
                      <a:pt x="1081" y="494"/>
                    </a:lnTo>
                    <a:lnTo>
                      <a:pt x="1083" y="512"/>
                    </a:lnTo>
                    <a:lnTo>
                      <a:pt x="1086" y="530"/>
                    </a:lnTo>
                    <a:lnTo>
                      <a:pt x="1087" y="548"/>
                    </a:lnTo>
                    <a:lnTo>
                      <a:pt x="1087" y="566"/>
                    </a:lnTo>
                    <a:lnTo>
                      <a:pt x="1087" y="706"/>
                    </a:lnTo>
                    <a:lnTo>
                      <a:pt x="1296" y="846"/>
                    </a:lnTo>
                    <a:close/>
                    <a:moveTo>
                      <a:pt x="728" y="999"/>
                    </a:moveTo>
                    <a:lnTo>
                      <a:pt x="748" y="999"/>
                    </a:lnTo>
                    <a:lnTo>
                      <a:pt x="766" y="1000"/>
                    </a:lnTo>
                    <a:lnTo>
                      <a:pt x="784" y="1001"/>
                    </a:lnTo>
                    <a:lnTo>
                      <a:pt x="802" y="1004"/>
                    </a:lnTo>
                    <a:lnTo>
                      <a:pt x="819" y="1008"/>
                    </a:lnTo>
                    <a:lnTo>
                      <a:pt x="837" y="1012"/>
                    </a:lnTo>
                    <a:lnTo>
                      <a:pt x="854" y="1016"/>
                    </a:lnTo>
                    <a:lnTo>
                      <a:pt x="871" y="1021"/>
                    </a:lnTo>
                    <a:lnTo>
                      <a:pt x="888" y="1027"/>
                    </a:lnTo>
                    <a:lnTo>
                      <a:pt x="905" y="1034"/>
                    </a:lnTo>
                    <a:lnTo>
                      <a:pt x="920" y="1042"/>
                    </a:lnTo>
                    <a:lnTo>
                      <a:pt x="936" y="1048"/>
                    </a:lnTo>
                    <a:lnTo>
                      <a:pt x="951" y="1057"/>
                    </a:lnTo>
                    <a:lnTo>
                      <a:pt x="967" y="1066"/>
                    </a:lnTo>
                    <a:lnTo>
                      <a:pt x="981" y="1075"/>
                    </a:lnTo>
                    <a:lnTo>
                      <a:pt x="995" y="1086"/>
                    </a:lnTo>
                    <a:lnTo>
                      <a:pt x="1138" y="948"/>
                    </a:lnTo>
                    <a:lnTo>
                      <a:pt x="1249" y="1064"/>
                    </a:lnTo>
                    <a:lnTo>
                      <a:pt x="1107" y="1201"/>
                    </a:lnTo>
                    <a:lnTo>
                      <a:pt x="1125" y="1229"/>
                    </a:lnTo>
                    <a:lnTo>
                      <a:pt x="1139" y="1258"/>
                    </a:lnTo>
                    <a:lnTo>
                      <a:pt x="1152" y="1288"/>
                    </a:lnTo>
                    <a:lnTo>
                      <a:pt x="1164" y="1319"/>
                    </a:lnTo>
                    <a:lnTo>
                      <a:pt x="1172" y="1351"/>
                    </a:lnTo>
                    <a:lnTo>
                      <a:pt x="1178" y="1385"/>
                    </a:lnTo>
                    <a:lnTo>
                      <a:pt x="1182" y="1419"/>
                    </a:lnTo>
                    <a:lnTo>
                      <a:pt x="1183" y="1454"/>
                    </a:lnTo>
                    <a:lnTo>
                      <a:pt x="1183" y="1477"/>
                    </a:lnTo>
                    <a:lnTo>
                      <a:pt x="1182" y="1499"/>
                    </a:lnTo>
                    <a:lnTo>
                      <a:pt x="1178" y="1522"/>
                    </a:lnTo>
                    <a:lnTo>
                      <a:pt x="1174" y="1544"/>
                    </a:lnTo>
                    <a:lnTo>
                      <a:pt x="1169" y="1566"/>
                    </a:lnTo>
                    <a:lnTo>
                      <a:pt x="1163" y="1588"/>
                    </a:lnTo>
                    <a:lnTo>
                      <a:pt x="1156" y="1609"/>
                    </a:lnTo>
                    <a:lnTo>
                      <a:pt x="1148" y="1630"/>
                    </a:lnTo>
                    <a:lnTo>
                      <a:pt x="1139" y="1651"/>
                    </a:lnTo>
                    <a:lnTo>
                      <a:pt x="1129" y="1670"/>
                    </a:lnTo>
                    <a:lnTo>
                      <a:pt x="1117" y="1688"/>
                    </a:lnTo>
                    <a:lnTo>
                      <a:pt x="1106" y="1708"/>
                    </a:lnTo>
                    <a:lnTo>
                      <a:pt x="1093" y="1724"/>
                    </a:lnTo>
                    <a:lnTo>
                      <a:pt x="1080" y="1743"/>
                    </a:lnTo>
                    <a:lnTo>
                      <a:pt x="1065" y="1758"/>
                    </a:lnTo>
                    <a:lnTo>
                      <a:pt x="1050" y="1775"/>
                    </a:lnTo>
                    <a:lnTo>
                      <a:pt x="1034" y="1789"/>
                    </a:lnTo>
                    <a:lnTo>
                      <a:pt x="1017" y="1804"/>
                    </a:lnTo>
                    <a:lnTo>
                      <a:pt x="1001" y="1818"/>
                    </a:lnTo>
                    <a:lnTo>
                      <a:pt x="982" y="1829"/>
                    </a:lnTo>
                    <a:lnTo>
                      <a:pt x="964" y="1842"/>
                    </a:lnTo>
                    <a:lnTo>
                      <a:pt x="945" y="1853"/>
                    </a:lnTo>
                    <a:lnTo>
                      <a:pt x="925" y="1863"/>
                    </a:lnTo>
                    <a:lnTo>
                      <a:pt x="906" y="1872"/>
                    </a:lnTo>
                    <a:lnTo>
                      <a:pt x="885" y="1880"/>
                    </a:lnTo>
                    <a:lnTo>
                      <a:pt x="864" y="1888"/>
                    </a:lnTo>
                    <a:lnTo>
                      <a:pt x="842" y="1893"/>
                    </a:lnTo>
                    <a:lnTo>
                      <a:pt x="820" y="1898"/>
                    </a:lnTo>
                    <a:lnTo>
                      <a:pt x="798" y="1902"/>
                    </a:lnTo>
                    <a:lnTo>
                      <a:pt x="775" y="1906"/>
                    </a:lnTo>
                    <a:lnTo>
                      <a:pt x="752" y="1907"/>
                    </a:lnTo>
                    <a:lnTo>
                      <a:pt x="728" y="1907"/>
                    </a:lnTo>
                    <a:lnTo>
                      <a:pt x="710" y="1907"/>
                    </a:lnTo>
                    <a:lnTo>
                      <a:pt x="692" y="1906"/>
                    </a:lnTo>
                    <a:lnTo>
                      <a:pt x="674" y="1905"/>
                    </a:lnTo>
                    <a:lnTo>
                      <a:pt x="656" y="1902"/>
                    </a:lnTo>
                    <a:lnTo>
                      <a:pt x="638" y="1898"/>
                    </a:lnTo>
                    <a:lnTo>
                      <a:pt x="621" y="1894"/>
                    </a:lnTo>
                    <a:lnTo>
                      <a:pt x="604" y="1890"/>
                    </a:lnTo>
                    <a:lnTo>
                      <a:pt x="587" y="1885"/>
                    </a:lnTo>
                    <a:lnTo>
                      <a:pt x="570" y="1879"/>
                    </a:lnTo>
                    <a:lnTo>
                      <a:pt x="553" y="1872"/>
                    </a:lnTo>
                    <a:lnTo>
                      <a:pt x="538" y="1866"/>
                    </a:lnTo>
                    <a:lnTo>
                      <a:pt x="522" y="1858"/>
                    </a:lnTo>
                    <a:lnTo>
                      <a:pt x="507" y="1849"/>
                    </a:lnTo>
                    <a:lnTo>
                      <a:pt x="491" y="1841"/>
                    </a:lnTo>
                    <a:lnTo>
                      <a:pt x="477" y="1831"/>
                    </a:lnTo>
                    <a:lnTo>
                      <a:pt x="463" y="1822"/>
                    </a:lnTo>
                    <a:lnTo>
                      <a:pt x="320" y="1959"/>
                    </a:lnTo>
                    <a:lnTo>
                      <a:pt x="209" y="1842"/>
                    </a:lnTo>
                    <a:lnTo>
                      <a:pt x="351" y="1705"/>
                    </a:lnTo>
                    <a:lnTo>
                      <a:pt x="333" y="1678"/>
                    </a:lnTo>
                    <a:lnTo>
                      <a:pt x="319" y="1648"/>
                    </a:lnTo>
                    <a:lnTo>
                      <a:pt x="306" y="1618"/>
                    </a:lnTo>
                    <a:lnTo>
                      <a:pt x="294" y="1587"/>
                    </a:lnTo>
                    <a:lnTo>
                      <a:pt x="286" y="1555"/>
                    </a:lnTo>
                    <a:lnTo>
                      <a:pt x="280" y="1521"/>
                    </a:lnTo>
                    <a:lnTo>
                      <a:pt x="277" y="1504"/>
                    </a:lnTo>
                    <a:lnTo>
                      <a:pt x="276" y="1487"/>
                    </a:lnTo>
                    <a:lnTo>
                      <a:pt x="275" y="1471"/>
                    </a:lnTo>
                    <a:lnTo>
                      <a:pt x="275" y="1454"/>
                    </a:lnTo>
                    <a:lnTo>
                      <a:pt x="275" y="1430"/>
                    </a:lnTo>
                    <a:lnTo>
                      <a:pt x="276" y="1407"/>
                    </a:lnTo>
                    <a:lnTo>
                      <a:pt x="280" y="1384"/>
                    </a:lnTo>
                    <a:lnTo>
                      <a:pt x="284" y="1362"/>
                    </a:lnTo>
                    <a:lnTo>
                      <a:pt x="289" y="1340"/>
                    </a:lnTo>
                    <a:lnTo>
                      <a:pt x="294" y="1319"/>
                    </a:lnTo>
                    <a:lnTo>
                      <a:pt x="302" y="1297"/>
                    </a:lnTo>
                    <a:lnTo>
                      <a:pt x="310" y="1276"/>
                    </a:lnTo>
                    <a:lnTo>
                      <a:pt x="319" y="1257"/>
                    </a:lnTo>
                    <a:lnTo>
                      <a:pt x="329" y="1237"/>
                    </a:lnTo>
                    <a:lnTo>
                      <a:pt x="341" y="1218"/>
                    </a:lnTo>
                    <a:lnTo>
                      <a:pt x="352" y="1200"/>
                    </a:lnTo>
                    <a:lnTo>
                      <a:pt x="364" y="1182"/>
                    </a:lnTo>
                    <a:lnTo>
                      <a:pt x="378" y="1165"/>
                    </a:lnTo>
                    <a:lnTo>
                      <a:pt x="393" y="1148"/>
                    </a:lnTo>
                    <a:lnTo>
                      <a:pt x="408" y="1132"/>
                    </a:lnTo>
                    <a:lnTo>
                      <a:pt x="424" y="1117"/>
                    </a:lnTo>
                    <a:lnTo>
                      <a:pt x="441" y="1103"/>
                    </a:lnTo>
                    <a:lnTo>
                      <a:pt x="457" y="1090"/>
                    </a:lnTo>
                    <a:lnTo>
                      <a:pt x="476" y="1077"/>
                    </a:lnTo>
                    <a:lnTo>
                      <a:pt x="494" y="1065"/>
                    </a:lnTo>
                    <a:lnTo>
                      <a:pt x="512" y="1053"/>
                    </a:lnTo>
                    <a:lnTo>
                      <a:pt x="533" y="1043"/>
                    </a:lnTo>
                    <a:lnTo>
                      <a:pt x="552" y="1034"/>
                    </a:lnTo>
                    <a:lnTo>
                      <a:pt x="573" y="1026"/>
                    </a:lnTo>
                    <a:lnTo>
                      <a:pt x="594" y="1020"/>
                    </a:lnTo>
                    <a:lnTo>
                      <a:pt x="616" y="1013"/>
                    </a:lnTo>
                    <a:lnTo>
                      <a:pt x="638" y="1008"/>
                    </a:lnTo>
                    <a:lnTo>
                      <a:pt x="660" y="1004"/>
                    </a:lnTo>
                    <a:lnTo>
                      <a:pt x="683" y="1001"/>
                    </a:lnTo>
                    <a:lnTo>
                      <a:pt x="705" y="999"/>
                    </a:lnTo>
                    <a:lnTo>
                      <a:pt x="728" y="999"/>
                    </a:lnTo>
                    <a:close/>
                    <a:moveTo>
                      <a:pt x="728" y="725"/>
                    </a:moveTo>
                    <a:lnTo>
                      <a:pt x="766" y="725"/>
                    </a:lnTo>
                    <a:lnTo>
                      <a:pt x="804" y="728"/>
                    </a:lnTo>
                    <a:lnTo>
                      <a:pt x="840" y="733"/>
                    </a:lnTo>
                    <a:lnTo>
                      <a:pt x="876" y="740"/>
                    </a:lnTo>
                    <a:lnTo>
                      <a:pt x="911" y="747"/>
                    </a:lnTo>
                    <a:lnTo>
                      <a:pt x="945" y="758"/>
                    </a:lnTo>
                    <a:lnTo>
                      <a:pt x="978" y="770"/>
                    </a:lnTo>
                    <a:lnTo>
                      <a:pt x="1012" y="782"/>
                    </a:lnTo>
                    <a:lnTo>
                      <a:pt x="1045" y="797"/>
                    </a:lnTo>
                    <a:lnTo>
                      <a:pt x="1076" y="814"/>
                    </a:lnTo>
                    <a:lnTo>
                      <a:pt x="1107" y="830"/>
                    </a:lnTo>
                    <a:lnTo>
                      <a:pt x="1135" y="850"/>
                    </a:lnTo>
                    <a:lnTo>
                      <a:pt x="1164" y="869"/>
                    </a:lnTo>
                    <a:lnTo>
                      <a:pt x="1192" y="891"/>
                    </a:lnTo>
                    <a:lnTo>
                      <a:pt x="1218" y="915"/>
                    </a:lnTo>
                    <a:lnTo>
                      <a:pt x="1244" y="938"/>
                    </a:lnTo>
                    <a:lnTo>
                      <a:pt x="1268" y="964"/>
                    </a:lnTo>
                    <a:lnTo>
                      <a:pt x="1291" y="990"/>
                    </a:lnTo>
                    <a:lnTo>
                      <a:pt x="1313" y="1018"/>
                    </a:lnTo>
                    <a:lnTo>
                      <a:pt x="1332" y="1047"/>
                    </a:lnTo>
                    <a:lnTo>
                      <a:pt x="1352" y="1077"/>
                    </a:lnTo>
                    <a:lnTo>
                      <a:pt x="1370" y="1106"/>
                    </a:lnTo>
                    <a:lnTo>
                      <a:pt x="1385" y="1137"/>
                    </a:lnTo>
                    <a:lnTo>
                      <a:pt x="1400" y="1170"/>
                    </a:lnTo>
                    <a:lnTo>
                      <a:pt x="1413" y="1204"/>
                    </a:lnTo>
                    <a:lnTo>
                      <a:pt x="1424" y="1237"/>
                    </a:lnTo>
                    <a:lnTo>
                      <a:pt x="1435" y="1271"/>
                    </a:lnTo>
                    <a:lnTo>
                      <a:pt x="1442" y="1307"/>
                    </a:lnTo>
                    <a:lnTo>
                      <a:pt x="1449" y="1342"/>
                    </a:lnTo>
                    <a:lnTo>
                      <a:pt x="1454" y="1379"/>
                    </a:lnTo>
                    <a:lnTo>
                      <a:pt x="1457" y="1416"/>
                    </a:lnTo>
                    <a:lnTo>
                      <a:pt x="1458" y="1454"/>
                    </a:lnTo>
                    <a:lnTo>
                      <a:pt x="1457" y="1490"/>
                    </a:lnTo>
                    <a:lnTo>
                      <a:pt x="1454" y="1528"/>
                    </a:lnTo>
                    <a:lnTo>
                      <a:pt x="1449" y="1564"/>
                    </a:lnTo>
                    <a:lnTo>
                      <a:pt x="1442" y="1600"/>
                    </a:lnTo>
                    <a:lnTo>
                      <a:pt x="1435" y="1635"/>
                    </a:lnTo>
                    <a:lnTo>
                      <a:pt x="1424" y="1669"/>
                    </a:lnTo>
                    <a:lnTo>
                      <a:pt x="1413" y="1704"/>
                    </a:lnTo>
                    <a:lnTo>
                      <a:pt x="1400" y="1736"/>
                    </a:lnTo>
                    <a:lnTo>
                      <a:pt x="1385" y="1769"/>
                    </a:lnTo>
                    <a:lnTo>
                      <a:pt x="1370" y="1800"/>
                    </a:lnTo>
                    <a:lnTo>
                      <a:pt x="1352" y="1831"/>
                    </a:lnTo>
                    <a:lnTo>
                      <a:pt x="1332" y="1861"/>
                    </a:lnTo>
                    <a:lnTo>
                      <a:pt x="1313" y="1889"/>
                    </a:lnTo>
                    <a:lnTo>
                      <a:pt x="1291" y="1916"/>
                    </a:lnTo>
                    <a:lnTo>
                      <a:pt x="1268" y="1942"/>
                    </a:lnTo>
                    <a:lnTo>
                      <a:pt x="1244" y="1968"/>
                    </a:lnTo>
                    <a:lnTo>
                      <a:pt x="1218" y="1991"/>
                    </a:lnTo>
                    <a:lnTo>
                      <a:pt x="1192" y="2015"/>
                    </a:lnTo>
                    <a:lnTo>
                      <a:pt x="1164" y="2037"/>
                    </a:lnTo>
                    <a:lnTo>
                      <a:pt x="1135" y="2057"/>
                    </a:lnTo>
                    <a:lnTo>
                      <a:pt x="1107" y="2076"/>
                    </a:lnTo>
                    <a:lnTo>
                      <a:pt x="1076" y="2094"/>
                    </a:lnTo>
                    <a:lnTo>
                      <a:pt x="1045" y="2109"/>
                    </a:lnTo>
                    <a:lnTo>
                      <a:pt x="1012" y="2124"/>
                    </a:lnTo>
                    <a:lnTo>
                      <a:pt x="978" y="2138"/>
                    </a:lnTo>
                    <a:lnTo>
                      <a:pt x="945" y="2148"/>
                    </a:lnTo>
                    <a:lnTo>
                      <a:pt x="911" y="2159"/>
                    </a:lnTo>
                    <a:lnTo>
                      <a:pt x="876" y="2166"/>
                    </a:lnTo>
                    <a:lnTo>
                      <a:pt x="840" y="2173"/>
                    </a:lnTo>
                    <a:lnTo>
                      <a:pt x="804" y="2178"/>
                    </a:lnTo>
                    <a:lnTo>
                      <a:pt x="766" y="2181"/>
                    </a:lnTo>
                    <a:lnTo>
                      <a:pt x="728" y="2182"/>
                    </a:lnTo>
                    <a:lnTo>
                      <a:pt x="692" y="2181"/>
                    </a:lnTo>
                    <a:lnTo>
                      <a:pt x="654" y="2178"/>
                    </a:lnTo>
                    <a:lnTo>
                      <a:pt x="618" y="2173"/>
                    </a:lnTo>
                    <a:lnTo>
                      <a:pt x="582" y="2166"/>
                    </a:lnTo>
                    <a:lnTo>
                      <a:pt x="547" y="2159"/>
                    </a:lnTo>
                    <a:lnTo>
                      <a:pt x="513" y="2148"/>
                    </a:lnTo>
                    <a:lnTo>
                      <a:pt x="480" y="2138"/>
                    </a:lnTo>
                    <a:lnTo>
                      <a:pt x="446" y="2124"/>
                    </a:lnTo>
                    <a:lnTo>
                      <a:pt x="413" y="2109"/>
                    </a:lnTo>
                    <a:lnTo>
                      <a:pt x="382" y="2094"/>
                    </a:lnTo>
                    <a:lnTo>
                      <a:pt x="351" y="2076"/>
                    </a:lnTo>
                    <a:lnTo>
                      <a:pt x="323" y="2057"/>
                    </a:lnTo>
                    <a:lnTo>
                      <a:pt x="294" y="2037"/>
                    </a:lnTo>
                    <a:lnTo>
                      <a:pt x="266" y="2015"/>
                    </a:lnTo>
                    <a:lnTo>
                      <a:pt x="240" y="1991"/>
                    </a:lnTo>
                    <a:lnTo>
                      <a:pt x="214" y="1968"/>
                    </a:lnTo>
                    <a:lnTo>
                      <a:pt x="190" y="1942"/>
                    </a:lnTo>
                    <a:lnTo>
                      <a:pt x="167" y="1916"/>
                    </a:lnTo>
                    <a:lnTo>
                      <a:pt x="145" y="1889"/>
                    </a:lnTo>
                    <a:lnTo>
                      <a:pt x="126" y="1861"/>
                    </a:lnTo>
                    <a:lnTo>
                      <a:pt x="106" y="1831"/>
                    </a:lnTo>
                    <a:lnTo>
                      <a:pt x="88" y="1800"/>
                    </a:lnTo>
                    <a:lnTo>
                      <a:pt x="73" y="1769"/>
                    </a:lnTo>
                    <a:lnTo>
                      <a:pt x="58" y="1736"/>
                    </a:lnTo>
                    <a:lnTo>
                      <a:pt x="45" y="1704"/>
                    </a:lnTo>
                    <a:lnTo>
                      <a:pt x="34" y="1669"/>
                    </a:lnTo>
                    <a:lnTo>
                      <a:pt x="23" y="1635"/>
                    </a:lnTo>
                    <a:lnTo>
                      <a:pt x="16" y="1600"/>
                    </a:lnTo>
                    <a:lnTo>
                      <a:pt x="9" y="1564"/>
                    </a:lnTo>
                    <a:lnTo>
                      <a:pt x="4" y="1528"/>
                    </a:lnTo>
                    <a:lnTo>
                      <a:pt x="1" y="1490"/>
                    </a:lnTo>
                    <a:lnTo>
                      <a:pt x="0" y="1454"/>
                    </a:lnTo>
                    <a:lnTo>
                      <a:pt x="1" y="1416"/>
                    </a:lnTo>
                    <a:lnTo>
                      <a:pt x="4" y="1379"/>
                    </a:lnTo>
                    <a:lnTo>
                      <a:pt x="9" y="1342"/>
                    </a:lnTo>
                    <a:lnTo>
                      <a:pt x="16" y="1307"/>
                    </a:lnTo>
                    <a:lnTo>
                      <a:pt x="23" y="1271"/>
                    </a:lnTo>
                    <a:lnTo>
                      <a:pt x="34" y="1237"/>
                    </a:lnTo>
                    <a:lnTo>
                      <a:pt x="45" y="1204"/>
                    </a:lnTo>
                    <a:lnTo>
                      <a:pt x="58" y="1170"/>
                    </a:lnTo>
                    <a:lnTo>
                      <a:pt x="73" y="1137"/>
                    </a:lnTo>
                    <a:lnTo>
                      <a:pt x="88" y="1106"/>
                    </a:lnTo>
                    <a:lnTo>
                      <a:pt x="106" y="1077"/>
                    </a:lnTo>
                    <a:lnTo>
                      <a:pt x="126" y="1047"/>
                    </a:lnTo>
                    <a:lnTo>
                      <a:pt x="145" y="1018"/>
                    </a:lnTo>
                    <a:lnTo>
                      <a:pt x="167" y="990"/>
                    </a:lnTo>
                    <a:lnTo>
                      <a:pt x="190" y="964"/>
                    </a:lnTo>
                    <a:lnTo>
                      <a:pt x="214" y="938"/>
                    </a:lnTo>
                    <a:lnTo>
                      <a:pt x="240" y="915"/>
                    </a:lnTo>
                    <a:lnTo>
                      <a:pt x="266" y="891"/>
                    </a:lnTo>
                    <a:lnTo>
                      <a:pt x="294" y="869"/>
                    </a:lnTo>
                    <a:lnTo>
                      <a:pt x="323" y="850"/>
                    </a:lnTo>
                    <a:lnTo>
                      <a:pt x="351" y="830"/>
                    </a:lnTo>
                    <a:lnTo>
                      <a:pt x="382" y="814"/>
                    </a:lnTo>
                    <a:lnTo>
                      <a:pt x="413" y="797"/>
                    </a:lnTo>
                    <a:lnTo>
                      <a:pt x="446" y="782"/>
                    </a:lnTo>
                    <a:lnTo>
                      <a:pt x="480" y="770"/>
                    </a:lnTo>
                    <a:lnTo>
                      <a:pt x="513" y="758"/>
                    </a:lnTo>
                    <a:lnTo>
                      <a:pt x="547" y="747"/>
                    </a:lnTo>
                    <a:lnTo>
                      <a:pt x="582" y="740"/>
                    </a:lnTo>
                    <a:lnTo>
                      <a:pt x="618" y="733"/>
                    </a:lnTo>
                    <a:lnTo>
                      <a:pt x="654" y="728"/>
                    </a:lnTo>
                    <a:lnTo>
                      <a:pt x="692" y="725"/>
                    </a:lnTo>
                    <a:lnTo>
                      <a:pt x="728" y="725"/>
                    </a:lnTo>
                    <a:close/>
                  </a:path>
                </a:pathLst>
              </a:custGeom>
              <a:solidFill>
                <a:srgbClr val="FFFFFF">
                  <a:alpha val="50000"/>
                </a:srgbClr>
              </a:solidFill>
              <a:ln w="9525">
                <a:noFill/>
                <a:round/>
                <a:headEnd/>
                <a:tailEnd/>
              </a:ln>
            </p:spPr>
            <p:txBody>
              <a:bodyPr/>
              <a:lstStyle/>
              <a:p>
                <a:endParaRPr lang="en-US"/>
              </a:p>
            </p:txBody>
          </p:sp>
        </p:grpSp>
        <p:grpSp>
          <p:nvGrpSpPr>
            <p:cNvPr id="241715" name="Group 51"/>
            <p:cNvGrpSpPr>
              <a:grpSpLocks noChangeAspect="1"/>
            </p:cNvGrpSpPr>
            <p:nvPr/>
          </p:nvGrpSpPr>
          <p:grpSpPr bwMode="auto">
            <a:xfrm>
              <a:off x="185" y="2002"/>
              <a:ext cx="553" cy="475"/>
              <a:chOff x="1134" y="1590"/>
              <a:chExt cx="1008" cy="863"/>
            </a:xfrm>
          </p:grpSpPr>
          <p:sp>
            <p:nvSpPr>
              <p:cNvPr id="241716" name="Freeform 52"/>
              <p:cNvSpPr>
                <a:spLocks noChangeAspect="1"/>
              </p:cNvSpPr>
              <p:nvPr/>
            </p:nvSpPr>
            <p:spPr bwMode="auto">
              <a:xfrm>
                <a:off x="1134" y="1590"/>
                <a:ext cx="1008" cy="863"/>
              </a:xfrm>
              <a:custGeom>
                <a:avLst/>
                <a:gdLst/>
                <a:ahLst/>
                <a:cxnLst>
                  <a:cxn ang="0">
                    <a:pos x="0" y="0"/>
                  </a:cxn>
                  <a:cxn ang="0">
                    <a:pos x="16128" y="0"/>
                  </a:cxn>
                  <a:cxn ang="0">
                    <a:pos x="15554" y="594"/>
                  </a:cxn>
                  <a:cxn ang="0">
                    <a:pos x="596" y="13247"/>
                  </a:cxn>
                  <a:cxn ang="0">
                    <a:pos x="0" y="13808"/>
                  </a:cxn>
                  <a:cxn ang="0">
                    <a:pos x="0" y="0"/>
                  </a:cxn>
                </a:cxnLst>
                <a:rect l="0" t="0" r="r" b="b"/>
                <a:pathLst>
                  <a:path w="16128" h="13808">
                    <a:moveTo>
                      <a:pt x="0" y="0"/>
                    </a:moveTo>
                    <a:lnTo>
                      <a:pt x="16128" y="0"/>
                    </a:lnTo>
                    <a:lnTo>
                      <a:pt x="15554" y="594"/>
                    </a:lnTo>
                    <a:lnTo>
                      <a:pt x="596" y="13247"/>
                    </a:lnTo>
                    <a:lnTo>
                      <a:pt x="0" y="13808"/>
                    </a:lnTo>
                    <a:lnTo>
                      <a:pt x="0" y="0"/>
                    </a:lnTo>
                    <a:close/>
                  </a:path>
                </a:pathLst>
              </a:custGeom>
              <a:solidFill>
                <a:srgbClr val="82A99C">
                  <a:alpha val="50000"/>
                </a:srgbClr>
              </a:solidFill>
              <a:ln w="9525">
                <a:noFill/>
                <a:round/>
                <a:headEnd/>
                <a:tailEnd/>
              </a:ln>
            </p:spPr>
            <p:txBody>
              <a:bodyPr/>
              <a:lstStyle/>
              <a:p>
                <a:endParaRPr lang="en-US"/>
              </a:p>
            </p:txBody>
          </p:sp>
          <p:sp>
            <p:nvSpPr>
              <p:cNvPr id="241717" name="Freeform 53"/>
              <p:cNvSpPr>
                <a:spLocks noChangeAspect="1"/>
              </p:cNvSpPr>
              <p:nvPr/>
            </p:nvSpPr>
            <p:spPr bwMode="auto">
              <a:xfrm>
                <a:off x="1134" y="1590"/>
                <a:ext cx="1008" cy="863"/>
              </a:xfrm>
              <a:custGeom>
                <a:avLst/>
                <a:gdLst/>
                <a:ahLst/>
                <a:cxnLst>
                  <a:cxn ang="0">
                    <a:pos x="16128" y="0"/>
                  </a:cxn>
                  <a:cxn ang="0">
                    <a:pos x="16128" y="13808"/>
                  </a:cxn>
                  <a:cxn ang="0">
                    <a:pos x="0" y="13808"/>
                  </a:cxn>
                  <a:cxn ang="0">
                    <a:pos x="599" y="13239"/>
                  </a:cxn>
                  <a:cxn ang="0">
                    <a:pos x="15563" y="586"/>
                  </a:cxn>
                  <a:cxn ang="0">
                    <a:pos x="16128" y="0"/>
                  </a:cxn>
                </a:cxnLst>
                <a:rect l="0" t="0" r="r" b="b"/>
                <a:pathLst>
                  <a:path w="16128" h="13808">
                    <a:moveTo>
                      <a:pt x="16128" y="0"/>
                    </a:moveTo>
                    <a:lnTo>
                      <a:pt x="16128" y="13808"/>
                    </a:lnTo>
                    <a:lnTo>
                      <a:pt x="0" y="13808"/>
                    </a:lnTo>
                    <a:lnTo>
                      <a:pt x="599" y="13239"/>
                    </a:lnTo>
                    <a:lnTo>
                      <a:pt x="15563" y="586"/>
                    </a:lnTo>
                    <a:lnTo>
                      <a:pt x="16128" y="0"/>
                    </a:lnTo>
                    <a:close/>
                  </a:path>
                </a:pathLst>
              </a:custGeom>
              <a:solidFill>
                <a:srgbClr val="162A29">
                  <a:alpha val="50000"/>
                </a:srgbClr>
              </a:solidFill>
              <a:ln w="9525">
                <a:noFill/>
                <a:round/>
                <a:headEnd/>
                <a:tailEnd/>
              </a:ln>
            </p:spPr>
            <p:txBody>
              <a:bodyPr/>
              <a:lstStyle/>
              <a:p>
                <a:endParaRPr lang="en-US"/>
              </a:p>
            </p:txBody>
          </p:sp>
          <p:sp>
            <p:nvSpPr>
              <p:cNvPr id="241718" name="Rectangle 54"/>
              <p:cNvSpPr>
                <a:spLocks noChangeAspect="1" noChangeArrowheads="1"/>
              </p:cNvSpPr>
              <p:nvPr/>
            </p:nvSpPr>
            <p:spPr bwMode="auto">
              <a:xfrm>
                <a:off x="1170" y="1626"/>
                <a:ext cx="936" cy="791"/>
              </a:xfrm>
              <a:prstGeom prst="rect">
                <a:avLst/>
              </a:prstGeom>
              <a:solidFill>
                <a:srgbClr val="275A53">
                  <a:alpha val="50000"/>
                </a:srgbClr>
              </a:solidFill>
              <a:ln w="9525">
                <a:noFill/>
                <a:miter lim="800000"/>
                <a:headEnd/>
                <a:tailEnd/>
              </a:ln>
            </p:spPr>
            <p:txBody>
              <a:bodyPr/>
              <a:lstStyle/>
              <a:p>
                <a:endParaRPr lang="en-US"/>
              </a:p>
            </p:txBody>
          </p:sp>
          <p:sp>
            <p:nvSpPr>
              <p:cNvPr id="241719" name="Freeform 55"/>
              <p:cNvSpPr>
                <a:spLocks noChangeAspect="1" noEditPoints="1"/>
              </p:cNvSpPr>
              <p:nvPr/>
            </p:nvSpPr>
            <p:spPr bwMode="auto">
              <a:xfrm>
                <a:off x="1255" y="2249"/>
                <a:ext cx="150" cy="137"/>
              </a:xfrm>
              <a:custGeom>
                <a:avLst/>
                <a:gdLst/>
                <a:ahLst/>
                <a:cxnLst>
                  <a:cxn ang="0">
                    <a:pos x="1576" y="1833"/>
                  </a:cxn>
                  <a:cxn ang="0">
                    <a:pos x="802" y="1833"/>
                  </a:cxn>
                  <a:cxn ang="0">
                    <a:pos x="695" y="2196"/>
                  </a:cxn>
                  <a:cxn ang="0">
                    <a:pos x="0" y="2196"/>
                  </a:cxn>
                  <a:cxn ang="0">
                    <a:pos x="827" y="0"/>
                  </a:cxn>
                  <a:cxn ang="0">
                    <a:pos x="1568" y="0"/>
                  </a:cxn>
                  <a:cxn ang="0">
                    <a:pos x="2394" y="2196"/>
                  </a:cxn>
                  <a:cxn ang="0">
                    <a:pos x="1684" y="2196"/>
                  </a:cxn>
                  <a:cxn ang="0">
                    <a:pos x="1576" y="1833"/>
                  </a:cxn>
                  <a:cxn ang="0">
                    <a:pos x="1433" y="1358"/>
                  </a:cxn>
                  <a:cxn ang="0">
                    <a:pos x="1190" y="569"/>
                  </a:cxn>
                  <a:cxn ang="0">
                    <a:pos x="948" y="1358"/>
                  </a:cxn>
                  <a:cxn ang="0">
                    <a:pos x="1433" y="1358"/>
                  </a:cxn>
                </a:cxnLst>
                <a:rect l="0" t="0" r="r" b="b"/>
                <a:pathLst>
                  <a:path w="2394" h="2196">
                    <a:moveTo>
                      <a:pt x="1576" y="1833"/>
                    </a:moveTo>
                    <a:lnTo>
                      <a:pt x="802" y="1833"/>
                    </a:lnTo>
                    <a:lnTo>
                      <a:pt x="695" y="2196"/>
                    </a:lnTo>
                    <a:lnTo>
                      <a:pt x="0" y="2196"/>
                    </a:lnTo>
                    <a:lnTo>
                      <a:pt x="827" y="0"/>
                    </a:lnTo>
                    <a:lnTo>
                      <a:pt x="1568" y="0"/>
                    </a:lnTo>
                    <a:lnTo>
                      <a:pt x="2394" y="2196"/>
                    </a:lnTo>
                    <a:lnTo>
                      <a:pt x="1684" y="2196"/>
                    </a:lnTo>
                    <a:lnTo>
                      <a:pt x="1576" y="1833"/>
                    </a:lnTo>
                    <a:close/>
                    <a:moveTo>
                      <a:pt x="1433" y="1358"/>
                    </a:moveTo>
                    <a:lnTo>
                      <a:pt x="1190" y="569"/>
                    </a:lnTo>
                    <a:lnTo>
                      <a:pt x="948" y="1358"/>
                    </a:lnTo>
                    <a:lnTo>
                      <a:pt x="1433" y="1358"/>
                    </a:lnTo>
                    <a:close/>
                  </a:path>
                </a:pathLst>
              </a:custGeom>
              <a:solidFill>
                <a:srgbClr val="FFFFFF">
                  <a:alpha val="50000"/>
                </a:srgbClr>
              </a:solidFill>
              <a:ln w="9525">
                <a:noFill/>
                <a:round/>
                <a:headEnd/>
                <a:tailEnd/>
              </a:ln>
            </p:spPr>
            <p:txBody>
              <a:bodyPr/>
              <a:lstStyle/>
              <a:p>
                <a:endParaRPr lang="en-US"/>
              </a:p>
            </p:txBody>
          </p:sp>
          <p:sp>
            <p:nvSpPr>
              <p:cNvPr id="241720" name="Freeform 56"/>
              <p:cNvSpPr>
                <a:spLocks noChangeAspect="1"/>
              </p:cNvSpPr>
              <p:nvPr/>
            </p:nvSpPr>
            <p:spPr bwMode="auto">
              <a:xfrm>
                <a:off x="1406" y="2249"/>
                <a:ext cx="192" cy="137"/>
              </a:xfrm>
              <a:custGeom>
                <a:avLst/>
                <a:gdLst/>
                <a:ahLst/>
                <a:cxnLst>
                  <a:cxn ang="0">
                    <a:pos x="0" y="0"/>
                  </a:cxn>
                  <a:cxn ang="0">
                    <a:pos x="645" y="0"/>
                  </a:cxn>
                  <a:cxn ang="0">
                    <a:pos x="877" y="1226"/>
                  </a:cxn>
                  <a:cxn ang="0">
                    <a:pos x="1216" y="0"/>
                  </a:cxn>
                  <a:cxn ang="0">
                    <a:pos x="1859" y="0"/>
                  </a:cxn>
                  <a:cxn ang="0">
                    <a:pos x="2200" y="1226"/>
                  </a:cxn>
                  <a:cxn ang="0">
                    <a:pos x="2433" y="0"/>
                  </a:cxn>
                  <a:cxn ang="0">
                    <a:pos x="3075" y="0"/>
                  </a:cxn>
                  <a:cxn ang="0">
                    <a:pos x="2590" y="2196"/>
                  </a:cxn>
                  <a:cxn ang="0">
                    <a:pos x="1924" y="2196"/>
                  </a:cxn>
                  <a:cxn ang="0">
                    <a:pos x="1539" y="813"/>
                  </a:cxn>
                  <a:cxn ang="0">
                    <a:pos x="1155" y="2196"/>
                  </a:cxn>
                  <a:cxn ang="0">
                    <a:pos x="488" y="2196"/>
                  </a:cxn>
                  <a:cxn ang="0">
                    <a:pos x="0" y="0"/>
                  </a:cxn>
                </a:cxnLst>
                <a:rect l="0" t="0" r="r" b="b"/>
                <a:pathLst>
                  <a:path w="3075" h="2196">
                    <a:moveTo>
                      <a:pt x="0" y="0"/>
                    </a:moveTo>
                    <a:lnTo>
                      <a:pt x="645" y="0"/>
                    </a:lnTo>
                    <a:lnTo>
                      <a:pt x="877" y="1226"/>
                    </a:lnTo>
                    <a:lnTo>
                      <a:pt x="1216" y="0"/>
                    </a:lnTo>
                    <a:lnTo>
                      <a:pt x="1859" y="0"/>
                    </a:lnTo>
                    <a:lnTo>
                      <a:pt x="2200" y="1226"/>
                    </a:lnTo>
                    <a:lnTo>
                      <a:pt x="2433" y="0"/>
                    </a:lnTo>
                    <a:lnTo>
                      <a:pt x="3075" y="0"/>
                    </a:lnTo>
                    <a:lnTo>
                      <a:pt x="2590" y="2196"/>
                    </a:lnTo>
                    <a:lnTo>
                      <a:pt x="1924" y="2196"/>
                    </a:lnTo>
                    <a:lnTo>
                      <a:pt x="1539" y="813"/>
                    </a:lnTo>
                    <a:lnTo>
                      <a:pt x="1155" y="2196"/>
                    </a:lnTo>
                    <a:lnTo>
                      <a:pt x="488" y="2196"/>
                    </a:lnTo>
                    <a:lnTo>
                      <a:pt x="0" y="0"/>
                    </a:lnTo>
                    <a:close/>
                  </a:path>
                </a:pathLst>
              </a:custGeom>
              <a:solidFill>
                <a:srgbClr val="FFFFFF">
                  <a:alpha val="50000"/>
                </a:srgbClr>
              </a:solidFill>
              <a:ln w="9525">
                <a:noFill/>
                <a:round/>
                <a:headEnd/>
                <a:tailEnd/>
              </a:ln>
            </p:spPr>
            <p:txBody>
              <a:bodyPr/>
              <a:lstStyle/>
              <a:p>
                <a:endParaRPr lang="en-US"/>
              </a:p>
            </p:txBody>
          </p:sp>
          <p:sp>
            <p:nvSpPr>
              <p:cNvPr id="241721" name="Freeform 57"/>
              <p:cNvSpPr>
                <a:spLocks noChangeAspect="1" noEditPoints="1"/>
              </p:cNvSpPr>
              <p:nvPr/>
            </p:nvSpPr>
            <p:spPr bwMode="auto">
              <a:xfrm>
                <a:off x="1598" y="2249"/>
                <a:ext cx="150" cy="137"/>
              </a:xfrm>
              <a:custGeom>
                <a:avLst/>
                <a:gdLst/>
                <a:ahLst/>
                <a:cxnLst>
                  <a:cxn ang="0">
                    <a:pos x="1575" y="1833"/>
                  </a:cxn>
                  <a:cxn ang="0">
                    <a:pos x="801" y="1833"/>
                  </a:cxn>
                  <a:cxn ang="0">
                    <a:pos x="694" y="2196"/>
                  </a:cxn>
                  <a:cxn ang="0">
                    <a:pos x="0" y="2196"/>
                  </a:cxn>
                  <a:cxn ang="0">
                    <a:pos x="826" y="0"/>
                  </a:cxn>
                  <a:cxn ang="0">
                    <a:pos x="1567" y="0"/>
                  </a:cxn>
                  <a:cxn ang="0">
                    <a:pos x="2394" y="2196"/>
                  </a:cxn>
                  <a:cxn ang="0">
                    <a:pos x="1683" y="2196"/>
                  </a:cxn>
                  <a:cxn ang="0">
                    <a:pos x="1575" y="1833"/>
                  </a:cxn>
                  <a:cxn ang="0">
                    <a:pos x="1433" y="1358"/>
                  </a:cxn>
                  <a:cxn ang="0">
                    <a:pos x="1189" y="569"/>
                  </a:cxn>
                  <a:cxn ang="0">
                    <a:pos x="947" y="1358"/>
                  </a:cxn>
                  <a:cxn ang="0">
                    <a:pos x="1433" y="1358"/>
                  </a:cxn>
                </a:cxnLst>
                <a:rect l="0" t="0" r="r" b="b"/>
                <a:pathLst>
                  <a:path w="2394" h="2196">
                    <a:moveTo>
                      <a:pt x="1575" y="1833"/>
                    </a:moveTo>
                    <a:lnTo>
                      <a:pt x="801" y="1833"/>
                    </a:lnTo>
                    <a:lnTo>
                      <a:pt x="694" y="2196"/>
                    </a:lnTo>
                    <a:lnTo>
                      <a:pt x="0" y="2196"/>
                    </a:lnTo>
                    <a:lnTo>
                      <a:pt x="826" y="0"/>
                    </a:lnTo>
                    <a:lnTo>
                      <a:pt x="1567" y="0"/>
                    </a:lnTo>
                    <a:lnTo>
                      <a:pt x="2394" y="2196"/>
                    </a:lnTo>
                    <a:lnTo>
                      <a:pt x="1683" y="2196"/>
                    </a:lnTo>
                    <a:lnTo>
                      <a:pt x="1575" y="1833"/>
                    </a:lnTo>
                    <a:close/>
                    <a:moveTo>
                      <a:pt x="1433" y="1358"/>
                    </a:moveTo>
                    <a:lnTo>
                      <a:pt x="1189" y="569"/>
                    </a:lnTo>
                    <a:lnTo>
                      <a:pt x="947" y="1358"/>
                    </a:lnTo>
                    <a:lnTo>
                      <a:pt x="1433" y="1358"/>
                    </a:lnTo>
                    <a:close/>
                  </a:path>
                </a:pathLst>
              </a:custGeom>
              <a:solidFill>
                <a:srgbClr val="FFFFFF">
                  <a:alpha val="50000"/>
                </a:srgbClr>
              </a:solidFill>
              <a:ln w="9525">
                <a:noFill/>
                <a:round/>
                <a:headEnd/>
                <a:tailEnd/>
              </a:ln>
            </p:spPr>
            <p:txBody>
              <a:bodyPr/>
              <a:lstStyle/>
              <a:p>
                <a:endParaRPr lang="en-US"/>
              </a:p>
            </p:txBody>
          </p:sp>
          <p:sp>
            <p:nvSpPr>
              <p:cNvPr id="241722" name="Freeform 58"/>
              <p:cNvSpPr>
                <a:spLocks noChangeAspect="1" noEditPoints="1"/>
              </p:cNvSpPr>
              <p:nvPr/>
            </p:nvSpPr>
            <p:spPr bwMode="auto">
              <a:xfrm>
                <a:off x="1762" y="2249"/>
                <a:ext cx="135" cy="137"/>
              </a:xfrm>
              <a:custGeom>
                <a:avLst/>
                <a:gdLst/>
                <a:ahLst/>
                <a:cxnLst>
                  <a:cxn ang="0">
                    <a:pos x="1132" y="0"/>
                  </a:cxn>
                  <a:cxn ang="0">
                    <a:pos x="1347" y="7"/>
                  </a:cxn>
                  <a:cxn ang="0">
                    <a:pos x="1468" y="21"/>
                  </a:cxn>
                  <a:cxn ang="0">
                    <a:pos x="1546" y="35"/>
                  </a:cxn>
                  <a:cxn ang="0">
                    <a:pos x="1614" y="53"/>
                  </a:cxn>
                  <a:cxn ang="0">
                    <a:pos x="1674" y="77"/>
                  </a:cxn>
                  <a:cxn ang="0">
                    <a:pos x="1729" y="106"/>
                  </a:cxn>
                  <a:cxn ang="0">
                    <a:pos x="1781" y="144"/>
                  </a:cxn>
                  <a:cxn ang="0">
                    <a:pos x="1827" y="186"/>
                  </a:cxn>
                  <a:cxn ang="0">
                    <a:pos x="1870" y="235"/>
                  </a:cxn>
                  <a:cxn ang="0">
                    <a:pos x="1906" y="291"/>
                  </a:cxn>
                  <a:cxn ang="0">
                    <a:pos x="1936" y="351"/>
                  </a:cxn>
                  <a:cxn ang="0">
                    <a:pos x="1958" y="416"/>
                  </a:cxn>
                  <a:cxn ang="0">
                    <a:pos x="1974" y="484"/>
                  </a:cxn>
                  <a:cxn ang="0">
                    <a:pos x="1982" y="558"/>
                  </a:cxn>
                  <a:cxn ang="0">
                    <a:pos x="1983" y="632"/>
                  </a:cxn>
                  <a:cxn ang="0">
                    <a:pos x="1979" y="698"/>
                  </a:cxn>
                  <a:cxn ang="0">
                    <a:pos x="1969" y="760"/>
                  </a:cxn>
                  <a:cxn ang="0">
                    <a:pos x="1953" y="818"/>
                  </a:cxn>
                  <a:cxn ang="0">
                    <a:pos x="1933" y="873"/>
                  </a:cxn>
                  <a:cxn ang="0">
                    <a:pos x="1906" y="924"/>
                  </a:cxn>
                  <a:cxn ang="0">
                    <a:pos x="1875" y="972"/>
                  </a:cxn>
                  <a:cxn ang="0">
                    <a:pos x="1839" y="1017"/>
                  </a:cxn>
                  <a:cxn ang="0">
                    <a:pos x="1800" y="1058"/>
                  </a:cxn>
                  <a:cxn ang="0">
                    <a:pos x="1757" y="1095"/>
                  </a:cxn>
                  <a:cxn ang="0">
                    <a:pos x="1708" y="1129"/>
                  </a:cxn>
                  <a:cxn ang="0">
                    <a:pos x="1644" y="1165"/>
                  </a:cxn>
                  <a:cxn ang="0">
                    <a:pos x="1558" y="1198"/>
                  </a:cxn>
                  <a:cxn ang="0">
                    <a:pos x="1453" y="1226"/>
                  </a:cxn>
                  <a:cxn ang="0">
                    <a:pos x="1535" y="1256"/>
                  </a:cxn>
                  <a:cxn ang="0">
                    <a:pos x="1598" y="1288"/>
                  </a:cxn>
                  <a:cxn ang="0">
                    <a:pos x="1640" y="1316"/>
                  </a:cxn>
                  <a:cxn ang="0">
                    <a:pos x="1676" y="1350"/>
                  </a:cxn>
                  <a:cxn ang="0">
                    <a:pos x="1772" y="1465"/>
                  </a:cxn>
                  <a:cxn ang="0">
                    <a:pos x="1819" y="1532"/>
                  </a:cxn>
                  <a:cxn ang="0">
                    <a:pos x="2163" y="2196"/>
                  </a:cxn>
                  <a:cxn ang="0">
                    <a:pos x="1015" y="1493"/>
                  </a:cxn>
                  <a:cxn ang="0">
                    <a:pos x="966" y="1417"/>
                  </a:cxn>
                  <a:cxn ang="0">
                    <a:pos x="922" y="1366"/>
                  </a:cxn>
                  <a:cxn ang="0">
                    <a:pos x="871" y="1333"/>
                  </a:cxn>
                  <a:cxn ang="0">
                    <a:pos x="809" y="1312"/>
                  </a:cxn>
                  <a:cxn ang="0">
                    <a:pos x="742" y="1305"/>
                  </a:cxn>
                  <a:cxn ang="0">
                    <a:pos x="0" y="2196"/>
                  </a:cxn>
                  <a:cxn ang="0">
                    <a:pos x="982" y="889"/>
                  </a:cxn>
                  <a:cxn ang="0">
                    <a:pos x="1037" y="882"/>
                  </a:cxn>
                  <a:cxn ang="0">
                    <a:pos x="1117" y="867"/>
                  </a:cxn>
                  <a:cxn ang="0">
                    <a:pos x="1181" y="851"/>
                  </a:cxn>
                  <a:cxn ang="0">
                    <a:pos x="1223" y="826"/>
                  </a:cxn>
                  <a:cxn ang="0">
                    <a:pos x="1259" y="790"/>
                  </a:cxn>
                  <a:cxn ang="0">
                    <a:pos x="1285" y="747"/>
                  </a:cxn>
                  <a:cxn ang="0">
                    <a:pos x="1299" y="699"/>
                  </a:cxn>
                  <a:cxn ang="0">
                    <a:pos x="1301" y="650"/>
                  </a:cxn>
                  <a:cxn ang="0">
                    <a:pos x="1297" y="613"/>
                  </a:cxn>
                  <a:cxn ang="0">
                    <a:pos x="1289" y="580"/>
                  </a:cxn>
                  <a:cxn ang="0">
                    <a:pos x="1275" y="550"/>
                  </a:cxn>
                  <a:cxn ang="0">
                    <a:pos x="1257" y="523"/>
                  </a:cxn>
                  <a:cxn ang="0">
                    <a:pos x="1235" y="500"/>
                  </a:cxn>
                  <a:cxn ang="0">
                    <a:pos x="1204" y="481"/>
                  </a:cxn>
                  <a:cxn ang="0">
                    <a:pos x="1167" y="465"/>
                  </a:cxn>
                  <a:cxn ang="0">
                    <a:pos x="1121" y="454"/>
                  </a:cxn>
                  <a:cxn ang="0">
                    <a:pos x="1066" y="447"/>
                  </a:cxn>
                  <a:cxn ang="0">
                    <a:pos x="682" y="443"/>
                  </a:cxn>
                </a:cxnLst>
                <a:rect l="0" t="0" r="r" b="b"/>
                <a:pathLst>
                  <a:path w="2163" h="2196">
                    <a:moveTo>
                      <a:pt x="0" y="2196"/>
                    </a:moveTo>
                    <a:lnTo>
                      <a:pt x="0" y="0"/>
                    </a:lnTo>
                    <a:lnTo>
                      <a:pt x="1132" y="0"/>
                    </a:lnTo>
                    <a:lnTo>
                      <a:pt x="1208" y="1"/>
                    </a:lnTo>
                    <a:lnTo>
                      <a:pt x="1280" y="3"/>
                    </a:lnTo>
                    <a:lnTo>
                      <a:pt x="1347" y="7"/>
                    </a:lnTo>
                    <a:lnTo>
                      <a:pt x="1410" y="13"/>
                    </a:lnTo>
                    <a:lnTo>
                      <a:pt x="1439" y="17"/>
                    </a:lnTo>
                    <a:lnTo>
                      <a:pt x="1468" y="21"/>
                    </a:lnTo>
                    <a:lnTo>
                      <a:pt x="1495" y="25"/>
                    </a:lnTo>
                    <a:lnTo>
                      <a:pt x="1521" y="30"/>
                    </a:lnTo>
                    <a:lnTo>
                      <a:pt x="1546" y="35"/>
                    </a:lnTo>
                    <a:lnTo>
                      <a:pt x="1569" y="41"/>
                    </a:lnTo>
                    <a:lnTo>
                      <a:pt x="1592" y="47"/>
                    </a:lnTo>
                    <a:lnTo>
                      <a:pt x="1614" y="53"/>
                    </a:lnTo>
                    <a:lnTo>
                      <a:pt x="1634" y="61"/>
                    </a:lnTo>
                    <a:lnTo>
                      <a:pt x="1654" y="68"/>
                    </a:lnTo>
                    <a:lnTo>
                      <a:pt x="1674" y="77"/>
                    </a:lnTo>
                    <a:lnTo>
                      <a:pt x="1693" y="86"/>
                    </a:lnTo>
                    <a:lnTo>
                      <a:pt x="1711" y="96"/>
                    </a:lnTo>
                    <a:lnTo>
                      <a:pt x="1729" y="106"/>
                    </a:lnTo>
                    <a:lnTo>
                      <a:pt x="1747" y="119"/>
                    </a:lnTo>
                    <a:lnTo>
                      <a:pt x="1764" y="131"/>
                    </a:lnTo>
                    <a:lnTo>
                      <a:pt x="1781" y="144"/>
                    </a:lnTo>
                    <a:lnTo>
                      <a:pt x="1797" y="157"/>
                    </a:lnTo>
                    <a:lnTo>
                      <a:pt x="1812" y="171"/>
                    </a:lnTo>
                    <a:lnTo>
                      <a:pt x="1827" y="186"/>
                    </a:lnTo>
                    <a:lnTo>
                      <a:pt x="1841" y="202"/>
                    </a:lnTo>
                    <a:lnTo>
                      <a:pt x="1855" y="218"/>
                    </a:lnTo>
                    <a:lnTo>
                      <a:pt x="1870" y="235"/>
                    </a:lnTo>
                    <a:lnTo>
                      <a:pt x="1883" y="253"/>
                    </a:lnTo>
                    <a:lnTo>
                      <a:pt x="1895" y="273"/>
                    </a:lnTo>
                    <a:lnTo>
                      <a:pt x="1906" y="291"/>
                    </a:lnTo>
                    <a:lnTo>
                      <a:pt x="1917" y="311"/>
                    </a:lnTo>
                    <a:lnTo>
                      <a:pt x="1927" y="330"/>
                    </a:lnTo>
                    <a:lnTo>
                      <a:pt x="1936" y="351"/>
                    </a:lnTo>
                    <a:lnTo>
                      <a:pt x="1944" y="372"/>
                    </a:lnTo>
                    <a:lnTo>
                      <a:pt x="1952" y="393"/>
                    </a:lnTo>
                    <a:lnTo>
                      <a:pt x="1958" y="416"/>
                    </a:lnTo>
                    <a:lnTo>
                      <a:pt x="1964" y="438"/>
                    </a:lnTo>
                    <a:lnTo>
                      <a:pt x="1969" y="461"/>
                    </a:lnTo>
                    <a:lnTo>
                      <a:pt x="1974" y="484"/>
                    </a:lnTo>
                    <a:lnTo>
                      <a:pt x="1977" y="508"/>
                    </a:lnTo>
                    <a:lnTo>
                      <a:pt x="1980" y="532"/>
                    </a:lnTo>
                    <a:lnTo>
                      <a:pt x="1982" y="558"/>
                    </a:lnTo>
                    <a:lnTo>
                      <a:pt x="1983" y="583"/>
                    </a:lnTo>
                    <a:lnTo>
                      <a:pt x="1984" y="609"/>
                    </a:lnTo>
                    <a:lnTo>
                      <a:pt x="1983" y="632"/>
                    </a:lnTo>
                    <a:lnTo>
                      <a:pt x="1982" y="654"/>
                    </a:lnTo>
                    <a:lnTo>
                      <a:pt x="1981" y="676"/>
                    </a:lnTo>
                    <a:lnTo>
                      <a:pt x="1979" y="698"/>
                    </a:lnTo>
                    <a:lnTo>
                      <a:pt x="1976" y="719"/>
                    </a:lnTo>
                    <a:lnTo>
                      <a:pt x="1973" y="739"/>
                    </a:lnTo>
                    <a:lnTo>
                      <a:pt x="1969" y="760"/>
                    </a:lnTo>
                    <a:lnTo>
                      <a:pt x="1964" y="779"/>
                    </a:lnTo>
                    <a:lnTo>
                      <a:pt x="1959" y="799"/>
                    </a:lnTo>
                    <a:lnTo>
                      <a:pt x="1953" y="818"/>
                    </a:lnTo>
                    <a:lnTo>
                      <a:pt x="1947" y="836"/>
                    </a:lnTo>
                    <a:lnTo>
                      <a:pt x="1940" y="856"/>
                    </a:lnTo>
                    <a:lnTo>
                      <a:pt x="1933" y="873"/>
                    </a:lnTo>
                    <a:lnTo>
                      <a:pt x="1924" y="891"/>
                    </a:lnTo>
                    <a:lnTo>
                      <a:pt x="1916" y="908"/>
                    </a:lnTo>
                    <a:lnTo>
                      <a:pt x="1906" y="924"/>
                    </a:lnTo>
                    <a:lnTo>
                      <a:pt x="1896" y="941"/>
                    </a:lnTo>
                    <a:lnTo>
                      <a:pt x="1886" y="957"/>
                    </a:lnTo>
                    <a:lnTo>
                      <a:pt x="1875" y="972"/>
                    </a:lnTo>
                    <a:lnTo>
                      <a:pt x="1864" y="987"/>
                    </a:lnTo>
                    <a:lnTo>
                      <a:pt x="1851" y="1003"/>
                    </a:lnTo>
                    <a:lnTo>
                      <a:pt x="1839" y="1017"/>
                    </a:lnTo>
                    <a:lnTo>
                      <a:pt x="1826" y="1031"/>
                    </a:lnTo>
                    <a:lnTo>
                      <a:pt x="1813" y="1045"/>
                    </a:lnTo>
                    <a:lnTo>
                      <a:pt x="1800" y="1058"/>
                    </a:lnTo>
                    <a:lnTo>
                      <a:pt x="1786" y="1071"/>
                    </a:lnTo>
                    <a:lnTo>
                      <a:pt x="1771" y="1083"/>
                    </a:lnTo>
                    <a:lnTo>
                      <a:pt x="1757" y="1095"/>
                    </a:lnTo>
                    <a:lnTo>
                      <a:pt x="1741" y="1107"/>
                    </a:lnTo>
                    <a:lnTo>
                      <a:pt x="1724" y="1118"/>
                    </a:lnTo>
                    <a:lnTo>
                      <a:pt x="1708" y="1129"/>
                    </a:lnTo>
                    <a:lnTo>
                      <a:pt x="1692" y="1140"/>
                    </a:lnTo>
                    <a:lnTo>
                      <a:pt x="1669" y="1153"/>
                    </a:lnTo>
                    <a:lnTo>
                      <a:pt x="1644" y="1165"/>
                    </a:lnTo>
                    <a:lnTo>
                      <a:pt x="1618" y="1177"/>
                    </a:lnTo>
                    <a:lnTo>
                      <a:pt x="1588" y="1188"/>
                    </a:lnTo>
                    <a:lnTo>
                      <a:pt x="1558" y="1198"/>
                    </a:lnTo>
                    <a:lnTo>
                      <a:pt x="1525" y="1208"/>
                    </a:lnTo>
                    <a:lnTo>
                      <a:pt x="1490" y="1218"/>
                    </a:lnTo>
                    <a:lnTo>
                      <a:pt x="1453" y="1226"/>
                    </a:lnTo>
                    <a:lnTo>
                      <a:pt x="1482" y="1236"/>
                    </a:lnTo>
                    <a:lnTo>
                      <a:pt x="1510" y="1246"/>
                    </a:lnTo>
                    <a:lnTo>
                      <a:pt x="1535" y="1256"/>
                    </a:lnTo>
                    <a:lnTo>
                      <a:pt x="1558" y="1267"/>
                    </a:lnTo>
                    <a:lnTo>
                      <a:pt x="1579" y="1277"/>
                    </a:lnTo>
                    <a:lnTo>
                      <a:pt x="1598" y="1288"/>
                    </a:lnTo>
                    <a:lnTo>
                      <a:pt x="1616" y="1298"/>
                    </a:lnTo>
                    <a:lnTo>
                      <a:pt x="1631" y="1308"/>
                    </a:lnTo>
                    <a:lnTo>
                      <a:pt x="1640" y="1316"/>
                    </a:lnTo>
                    <a:lnTo>
                      <a:pt x="1651" y="1325"/>
                    </a:lnTo>
                    <a:lnTo>
                      <a:pt x="1663" y="1337"/>
                    </a:lnTo>
                    <a:lnTo>
                      <a:pt x="1676" y="1350"/>
                    </a:lnTo>
                    <a:lnTo>
                      <a:pt x="1705" y="1382"/>
                    </a:lnTo>
                    <a:lnTo>
                      <a:pt x="1739" y="1422"/>
                    </a:lnTo>
                    <a:lnTo>
                      <a:pt x="1772" y="1465"/>
                    </a:lnTo>
                    <a:lnTo>
                      <a:pt x="1798" y="1501"/>
                    </a:lnTo>
                    <a:lnTo>
                      <a:pt x="1809" y="1517"/>
                    </a:lnTo>
                    <a:lnTo>
                      <a:pt x="1819" y="1532"/>
                    </a:lnTo>
                    <a:lnTo>
                      <a:pt x="1827" y="1546"/>
                    </a:lnTo>
                    <a:lnTo>
                      <a:pt x="1834" y="1559"/>
                    </a:lnTo>
                    <a:lnTo>
                      <a:pt x="2163" y="2196"/>
                    </a:lnTo>
                    <a:lnTo>
                      <a:pt x="1395" y="2196"/>
                    </a:lnTo>
                    <a:lnTo>
                      <a:pt x="1032" y="1524"/>
                    </a:lnTo>
                    <a:lnTo>
                      <a:pt x="1015" y="1493"/>
                    </a:lnTo>
                    <a:lnTo>
                      <a:pt x="999" y="1465"/>
                    </a:lnTo>
                    <a:lnTo>
                      <a:pt x="983" y="1440"/>
                    </a:lnTo>
                    <a:lnTo>
                      <a:pt x="966" y="1417"/>
                    </a:lnTo>
                    <a:lnTo>
                      <a:pt x="951" y="1397"/>
                    </a:lnTo>
                    <a:lnTo>
                      <a:pt x="936" y="1380"/>
                    </a:lnTo>
                    <a:lnTo>
                      <a:pt x="922" y="1366"/>
                    </a:lnTo>
                    <a:lnTo>
                      <a:pt x="909" y="1355"/>
                    </a:lnTo>
                    <a:lnTo>
                      <a:pt x="890" y="1343"/>
                    </a:lnTo>
                    <a:lnTo>
                      <a:pt x="871" y="1333"/>
                    </a:lnTo>
                    <a:lnTo>
                      <a:pt x="850" y="1325"/>
                    </a:lnTo>
                    <a:lnTo>
                      <a:pt x="830" y="1317"/>
                    </a:lnTo>
                    <a:lnTo>
                      <a:pt x="809" y="1312"/>
                    </a:lnTo>
                    <a:lnTo>
                      <a:pt x="787" y="1308"/>
                    </a:lnTo>
                    <a:lnTo>
                      <a:pt x="765" y="1306"/>
                    </a:lnTo>
                    <a:lnTo>
                      <a:pt x="742" y="1305"/>
                    </a:lnTo>
                    <a:lnTo>
                      <a:pt x="682" y="1305"/>
                    </a:lnTo>
                    <a:lnTo>
                      <a:pt x="682" y="2196"/>
                    </a:lnTo>
                    <a:lnTo>
                      <a:pt x="0" y="2196"/>
                    </a:lnTo>
                    <a:close/>
                    <a:moveTo>
                      <a:pt x="682" y="889"/>
                    </a:moveTo>
                    <a:lnTo>
                      <a:pt x="968" y="889"/>
                    </a:lnTo>
                    <a:lnTo>
                      <a:pt x="982" y="889"/>
                    </a:lnTo>
                    <a:lnTo>
                      <a:pt x="998" y="888"/>
                    </a:lnTo>
                    <a:lnTo>
                      <a:pt x="1016" y="885"/>
                    </a:lnTo>
                    <a:lnTo>
                      <a:pt x="1037" y="882"/>
                    </a:lnTo>
                    <a:lnTo>
                      <a:pt x="1060" y="878"/>
                    </a:lnTo>
                    <a:lnTo>
                      <a:pt x="1087" y="873"/>
                    </a:lnTo>
                    <a:lnTo>
                      <a:pt x="1117" y="867"/>
                    </a:lnTo>
                    <a:lnTo>
                      <a:pt x="1149" y="860"/>
                    </a:lnTo>
                    <a:lnTo>
                      <a:pt x="1165" y="856"/>
                    </a:lnTo>
                    <a:lnTo>
                      <a:pt x="1181" y="851"/>
                    </a:lnTo>
                    <a:lnTo>
                      <a:pt x="1196" y="844"/>
                    </a:lnTo>
                    <a:lnTo>
                      <a:pt x="1210" y="835"/>
                    </a:lnTo>
                    <a:lnTo>
                      <a:pt x="1223" y="826"/>
                    </a:lnTo>
                    <a:lnTo>
                      <a:pt x="1237" y="815"/>
                    </a:lnTo>
                    <a:lnTo>
                      <a:pt x="1248" y="804"/>
                    </a:lnTo>
                    <a:lnTo>
                      <a:pt x="1259" y="790"/>
                    </a:lnTo>
                    <a:lnTo>
                      <a:pt x="1269" y="776"/>
                    </a:lnTo>
                    <a:lnTo>
                      <a:pt x="1278" y="762"/>
                    </a:lnTo>
                    <a:lnTo>
                      <a:pt x="1285" y="747"/>
                    </a:lnTo>
                    <a:lnTo>
                      <a:pt x="1291" y="731"/>
                    </a:lnTo>
                    <a:lnTo>
                      <a:pt x="1296" y="715"/>
                    </a:lnTo>
                    <a:lnTo>
                      <a:pt x="1299" y="699"/>
                    </a:lnTo>
                    <a:lnTo>
                      <a:pt x="1301" y="681"/>
                    </a:lnTo>
                    <a:lnTo>
                      <a:pt x="1302" y="663"/>
                    </a:lnTo>
                    <a:lnTo>
                      <a:pt x="1301" y="650"/>
                    </a:lnTo>
                    <a:lnTo>
                      <a:pt x="1301" y="637"/>
                    </a:lnTo>
                    <a:lnTo>
                      <a:pt x="1299" y="625"/>
                    </a:lnTo>
                    <a:lnTo>
                      <a:pt x="1297" y="613"/>
                    </a:lnTo>
                    <a:lnTo>
                      <a:pt x="1295" y="602"/>
                    </a:lnTo>
                    <a:lnTo>
                      <a:pt x="1292" y="591"/>
                    </a:lnTo>
                    <a:lnTo>
                      <a:pt x="1289" y="580"/>
                    </a:lnTo>
                    <a:lnTo>
                      <a:pt x="1285" y="570"/>
                    </a:lnTo>
                    <a:lnTo>
                      <a:pt x="1280" y="560"/>
                    </a:lnTo>
                    <a:lnTo>
                      <a:pt x="1275" y="550"/>
                    </a:lnTo>
                    <a:lnTo>
                      <a:pt x="1270" y="540"/>
                    </a:lnTo>
                    <a:lnTo>
                      <a:pt x="1264" y="531"/>
                    </a:lnTo>
                    <a:lnTo>
                      <a:pt x="1257" y="523"/>
                    </a:lnTo>
                    <a:lnTo>
                      <a:pt x="1250" y="515"/>
                    </a:lnTo>
                    <a:lnTo>
                      <a:pt x="1243" y="507"/>
                    </a:lnTo>
                    <a:lnTo>
                      <a:pt x="1235" y="500"/>
                    </a:lnTo>
                    <a:lnTo>
                      <a:pt x="1225" y="493"/>
                    </a:lnTo>
                    <a:lnTo>
                      <a:pt x="1215" y="487"/>
                    </a:lnTo>
                    <a:lnTo>
                      <a:pt x="1204" y="481"/>
                    </a:lnTo>
                    <a:lnTo>
                      <a:pt x="1193" y="475"/>
                    </a:lnTo>
                    <a:lnTo>
                      <a:pt x="1180" y="470"/>
                    </a:lnTo>
                    <a:lnTo>
                      <a:pt x="1167" y="465"/>
                    </a:lnTo>
                    <a:lnTo>
                      <a:pt x="1152" y="461"/>
                    </a:lnTo>
                    <a:lnTo>
                      <a:pt x="1137" y="457"/>
                    </a:lnTo>
                    <a:lnTo>
                      <a:pt x="1121" y="454"/>
                    </a:lnTo>
                    <a:lnTo>
                      <a:pt x="1103" y="451"/>
                    </a:lnTo>
                    <a:lnTo>
                      <a:pt x="1085" y="449"/>
                    </a:lnTo>
                    <a:lnTo>
                      <a:pt x="1066" y="447"/>
                    </a:lnTo>
                    <a:lnTo>
                      <a:pt x="1025" y="444"/>
                    </a:lnTo>
                    <a:lnTo>
                      <a:pt x="981" y="443"/>
                    </a:lnTo>
                    <a:lnTo>
                      <a:pt x="682" y="443"/>
                    </a:lnTo>
                    <a:lnTo>
                      <a:pt x="682" y="889"/>
                    </a:lnTo>
                    <a:close/>
                  </a:path>
                </a:pathLst>
              </a:custGeom>
              <a:solidFill>
                <a:srgbClr val="FFFFFF">
                  <a:alpha val="50000"/>
                </a:srgbClr>
              </a:solidFill>
              <a:ln w="9525">
                <a:noFill/>
                <a:round/>
                <a:headEnd/>
                <a:tailEnd/>
              </a:ln>
            </p:spPr>
            <p:txBody>
              <a:bodyPr/>
              <a:lstStyle/>
              <a:p>
                <a:endParaRPr lang="en-US"/>
              </a:p>
            </p:txBody>
          </p:sp>
          <p:sp>
            <p:nvSpPr>
              <p:cNvPr id="241723" name="Freeform 59"/>
              <p:cNvSpPr>
                <a:spLocks noChangeAspect="1"/>
              </p:cNvSpPr>
              <p:nvPr/>
            </p:nvSpPr>
            <p:spPr bwMode="auto">
              <a:xfrm>
                <a:off x="1910" y="2249"/>
                <a:ext cx="116" cy="137"/>
              </a:xfrm>
              <a:custGeom>
                <a:avLst/>
                <a:gdLst/>
                <a:ahLst/>
                <a:cxnLst>
                  <a:cxn ang="0">
                    <a:pos x="0" y="0"/>
                  </a:cxn>
                  <a:cxn ang="0">
                    <a:pos x="1821" y="0"/>
                  </a:cxn>
                  <a:cxn ang="0">
                    <a:pos x="1821" y="468"/>
                  </a:cxn>
                  <a:cxn ang="0">
                    <a:pos x="681" y="468"/>
                  </a:cxn>
                  <a:cxn ang="0">
                    <a:pos x="681" y="817"/>
                  </a:cxn>
                  <a:cxn ang="0">
                    <a:pos x="1738" y="817"/>
                  </a:cxn>
                  <a:cxn ang="0">
                    <a:pos x="1738" y="1265"/>
                  </a:cxn>
                  <a:cxn ang="0">
                    <a:pos x="681" y="1265"/>
                  </a:cxn>
                  <a:cxn ang="0">
                    <a:pos x="681" y="1698"/>
                  </a:cxn>
                  <a:cxn ang="0">
                    <a:pos x="1854" y="1698"/>
                  </a:cxn>
                  <a:cxn ang="0">
                    <a:pos x="1854" y="2196"/>
                  </a:cxn>
                  <a:cxn ang="0">
                    <a:pos x="0" y="2196"/>
                  </a:cxn>
                  <a:cxn ang="0">
                    <a:pos x="0" y="0"/>
                  </a:cxn>
                </a:cxnLst>
                <a:rect l="0" t="0" r="r" b="b"/>
                <a:pathLst>
                  <a:path w="1854" h="2196">
                    <a:moveTo>
                      <a:pt x="0" y="0"/>
                    </a:moveTo>
                    <a:lnTo>
                      <a:pt x="1821" y="0"/>
                    </a:lnTo>
                    <a:lnTo>
                      <a:pt x="1821" y="468"/>
                    </a:lnTo>
                    <a:lnTo>
                      <a:pt x="681" y="468"/>
                    </a:lnTo>
                    <a:lnTo>
                      <a:pt x="681" y="817"/>
                    </a:lnTo>
                    <a:lnTo>
                      <a:pt x="1738" y="817"/>
                    </a:lnTo>
                    <a:lnTo>
                      <a:pt x="1738" y="1265"/>
                    </a:lnTo>
                    <a:lnTo>
                      <a:pt x="681" y="1265"/>
                    </a:lnTo>
                    <a:lnTo>
                      <a:pt x="681" y="1698"/>
                    </a:lnTo>
                    <a:lnTo>
                      <a:pt x="1854" y="1698"/>
                    </a:lnTo>
                    <a:lnTo>
                      <a:pt x="1854" y="2196"/>
                    </a:lnTo>
                    <a:lnTo>
                      <a:pt x="0" y="2196"/>
                    </a:lnTo>
                    <a:lnTo>
                      <a:pt x="0" y="0"/>
                    </a:lnTo>
                    <a:close/>
                  </a:path>
                </a:pathLst>
              </a:custGeom>
              <a:solidFill>
                <a:srgbClr val="FFFFFF">
                  <a:alpha val="50000"/>
                </a:srgbClr>
              </a:solidFill>
              <a:ln w="9525">
                <a:noFill/>
                <a:round/>
                <a:headEnd/>
                <a:tailEnd/>
              </a:ln>
            </p:spPr>
            <p:txBody>
              <a:bodyPr/>
              <a:lstStyle/>
              <a:p>
                <a:endParaRPr lang="en-US"/>
              </a:p>
            </p:txBody>
          </p:sp>
          <p:sp>
            <p:nvSpPr>
              <p:cNvPr id="241724" name="Freeform 60"/>
              <p:cNvSpPr>
                <a:spLocks noChangeAspect="1" noEditPoints="1"/>
              </p:cNvSpPr>
              <p:nvPr/>
            </p:nvSpPr>
            <p:spPr bwMode="auto">
              <a:xfrm>
                <a:off x="1364" y="1829"/>
                <a:ext cx="548" cy="313"/>
              </a:xfrm>
              <a:custGeom>
                <a:avLst/>
                <a:gdLst/>
                <a:ahLst/>
                <a:cxnLst>
                  <a:cxn ang="0">
                    <a:pos x="5608" y="1468"/>
                  </a:cxn>
                  <a:cxn ang="0">
                    <a:pos x="5208" y="1114"/>
                  </a:cxn>
                  <a:cxn ang="0">
                    <a:pos x="4721" y="905"/>
                  </a:cxn>
                  <a:cxn ang="0">
                    <a:pos x="4084" y="880"/>
                  </a:cxn>
                  <a:cxn ang="0">
                    <a:pos x="3291" y="1235"/>
                  </a:cxn>
                  <a:cxn ang="0">
                    <a:pos x="2790" y="1936"/>
                  </a:cxn>
                  <a:cxn ang="0">
                    <a:pos x="2723" y="2829"/>
                  </a:cxn>
                  <a:cxn ang="0">
                    <a:pos x="3117" y="3602"/>
                  </a:cxn>
                  <a:cxn ang="0">
                    <a:pos x="3845" y="4067"/>
                  </a:cxn>
                  <a:cxn ang="0">
                    <a:pos x="4708" y="4097"/>
                  </a:cxn>
                  <a:cxn ang="0">
                    <a:pos x="5413" y="3732"/>
                  </a:cxn>
                  <a:cxn ang="0">
                    <a:pos x="5866" y="3087"/>
                  </a:cxn>
                  <a:cxn ang="0">
                    <a:pos x="5799" y="2843"/>
                  </a:cxn>
                  <a:cxn ang="0">
                    <a:pos x="5438" y="2922"/>
                  </a:cxn>
                  <a:cxn ang="0">
                    <a:pos x="5081" y="2803"/>
                  </a:cxn>
                  <a:cxn ang="0">
                    <a:pos x="4841" y="2525"/>
                  </a:cxn>
                  <a:cxn ang="0">
                    <a:pos x="4775" y="2150"/>
                  </a:cxn>
                  <a:cxn ang="0">
                    <a:pos x="4911" y="1801"/>
                  </a:cxn>
                  <a:cxn ang="0">
                    <a:pos x="5201" y="1575"/>
                  </a:cxn>
                  <a:cxn ang="0">
                    <a:pos x="746" y="2756"/>
                  </a:cxn>
                  <a:cxn ang="0">
                    <a:pos x="1311" y="2221"/>
                  </a:cxn>
                  <a:cxn ang="0">
                    <a:pos x="1970" y="1714"/>
                  </a:cxn>
                  <a:cxn ang="0">
                    <a:pos x="2442" y="1484"/>
                  </a:cxn>
                  <a:cxn ang="0">
                    <a:pos x="2287" y="1846"/>
                  </a:cxn>
                  <a:cxn ang="0">
                    <a:pos x="2201" y="2237"/>
                  </a:cxn>
                  <a:cxn ang="0">
                    <a:pos x="2194" y="2696"/>
                  </a:cxn>
                  <a:cxn ang="0">
                    <a:pos x="2305" y="3209"/>
                  </a:cxn>
                  <a:cxn ang="0">
                    <a:pos x="2533" y="3669"/>
                  </a:cxn>
                  <a:cxn ang="0">
                    <a:pos x="2355" y="3773"/>
                  </a:cxn>
                  <a:cxn ang="0">
                    <a:pos x="1625" y="3449"/>
                  </a:cxn>
                  <a:cxn ang="0">
                    <a:pos x="945" y="3052"/>
                  </a:cxn>
                  <a:cxn ang="0">
                    <a:pos x="6452" y="1446"/>
                  </a:cxn>
                  <a:cxn ang="0">
                    <a:pos x="7223" y="1936"/>
                  </a:cxn>
                  <a:cxn ang="0">
                    <a:pos x="7929" y="2523"/>
                  </a:cxn>
                  <a:cxn ang="0">
                    <a:pos x="7830" y="3074"/>
                  </a:cxn>
                  <a:cxn ang="0">
                    <a:pos x="7064" y="3487"/>
                  </a:cxn>
                  <a:cxn ang="0">
                    <a:pos x="6257" y="3807"/>
                  </a:cxn>
                  <a:cxn ang="0">
                    <a:pos x="6151" y="3637"/>
                  </a:cxn>
                  <a:cxn ang="0">
                    <a:pos x="6372" y="3169"/>
                  </a:cxn>
                  <a:cxn ang="0">
                    <a:pos x="6475" y="2648"/>
                  </a:cxn>
                  <a:cxn ang="0">
                    <a:pos x="6452" y="2162"/>
                  </a:cxn>
                  <a:cxn ang="0">
                    <a:pos x="6334" y="1725"/>
                  </a:cxn>
                  <a:cxn ang="0">
                    <a:pos x="6131" y="1330"/>
                  </a:cxn>
                  <a:cxn ang="0">
                    <a:pos x="833" y="1685"/>
                  </a:cxn>
                  <a:cxn ang="0">
                    <a:pos x="2214" y="524"/>
                  </a:cxn>
                  <a:cxn ang="0">
                    <a:pos x="4043" y="12"/>
                  </a:cxn>
                  <a:cxn ang="0">
                    <a:pos x="6042" y="263"/>
                  </a:cxn>
                  <a:cxn ang="0">
                    <a:pos x="7571" y="1181"/>
                  </a:cxn>
                  <a:cxn ang="0">
                    <a:pos x="8622" y="2589"/>
                  </a:cxn>
                  <a:cxn ang="0">
                    <a:pos x="8784" y="3040"/>
                  </a:cxn>
                  <a:cxn ang="0">
                    <a:pos x="8715" y="3236"/>
                  </a:cxn>
                  <a:cxn ang="0">
                    <a:pos x="8498" y="3262"/>
                  </a:cxn>
                  <a:cxn ang="0">
                    <a:pos x="7305" y="4205"/>
                  </a:cxn>
                  <a:cxn ang="0">
                    <a:pos x="5928" y="4811"/>
                  </a:cxn>
                  <a:cxn ang="0">
                    <a:pos x="4197" y="4998"/>
                  </a:cxn>
                  <a:cxn ang="0">
                    <a:pos x="2492" y="4706"/>
                  </a:cxn>
                  <a:cxn ang="0">
                    <a:pos x="1156" y="4046"/>
                  </a:cxn>
                  <a:cxn ang="0">
                    <a:pos x="310" y="3354"/>
                  </a:cxn>
                  <a:cxn ang="0">
                    <a:pos x="110" y="3320"/>
                  </a:cxn>
                  <a:cxn ang="0">
                    <a:pos x="0" y="3108"/>
                  </a:cxn>
                </a:cxnLst>
                <a:rect l="0" t="0" r="r" b="b"/>
                <a:pathLst>
                  <a:path w="8784" h="5001">
                    <a:moveTo>
                      <a:pt x="5475" y="1519"/>
                    </a:moveTo>
                    <a:lnTo>
                      <a:pt x="5499" y="1519"/>
                    </a:lnTo>
                    <a:lnTo>
                      <a:pt x="5524" y="1520"/>
                    </a:lnTo>
                    <a:lnTo>
                      <a:pt x="5548" y="1523"/>
                    </a:lnTo>
                    <a:lnTo>
                      <a:pt x="5573" y="1526"/>
                    </a:lnTo>
                    <a:lnTo>
                      <a:pt x="5598" y="1529"/>
                    </a:lnTo>
                    <a:lnTo>
                      <a:pt x="5621" y="1535"/>
                    </a:lnTo>
                    <a:lnTo>
                      <a:pt x="5645" y="1540"/>
                    </a:lnTo>
                    <a:lnTo>
                      <a:pt x="5668" y="1547"/>
                    </a:lnTo>
                    <a:lnTo>
                      <a:pt x="5638" y="1506"/>
                    </a:lnTo>
                    <a:lnTo>
                      <a:pt x="5608" y="1468"/>
                    </a:lnTo>
                    <a:lnTo>
                      <a:pt x="5576" y="1431"/>
                    </a:lnTo>
                    <a:lnTo>
                      <a:pt x="5544" y="1394"/>
                    </a:lnTo>
                    <a:lnTo>
                      <a:pt x="5510" y="1358"/>
                    </a:lnTo>
                    <a:lnTo>
                      <a:pt x="5476" y="1324"/>
                    </a:lnTo>
                    <a:lnTo>
                      <a:pt x="5440" y="1291"/>
                    </a:lnTo>
                    <a:lnTo>
                      <a:pt x="5404" y="1258"/>
                    </a:lnTo>
                    <a:lnTo>
                      <a:pt x="5367" y="1227"/>
                    </a:lnTo>
                    <a:lnTo>
                      <a:pt x="5328" y="1197"/>
                    </a:lnTo>
                    <a:lnTo>
                      <a:pt x="5289" y="1168"/>
                    </a:lnTo>
                    <a:lnTo>
                      <a:pt x="5249" y="1140"/>
                    </a:lnTo>
                    <a:lnTo>
                      <a:pt x="5208" y="1114"/>
                    </a:lnTo>
                    <a:lnTo>
                      <a:pt x="5167" y="1088"/>
                    </a:lnTo>
                    <a:lnTo>
                      <a:pt x="5126" y="1064"/>
                    </a:lnTo>
                    <a:lnTo>
                      <a:pt x="5082" y="1041"/>
                    </a:lnTo>
                    <a:lnTo>
                      <a:pt x="5039" y="1020"/>
                    </a:lnTo>
                    <a:lnTo>
                      <a:pt x="4996" y="1000"/>
                    </a:lnTo>
                    <a:lnTo>
                      <a:pt x="4950" y="981"/>
                    </a:lnTo>
                    <a:lnTo>
                      <a:pt x="4906" y="963"/>
                    </a:lnTo>
                    <a:lnTo>
                      <a:pt x="4860" y="947"/>
                    </a:lnTo>
                    <a:lnTo>
                      <a:pt x="4814" y="931"/>
                    </a:lnTo>
                    <a:lnTo>
                      <a:pt x="4767" y="918"/>
                    </a:lnTo>
                    <a:lnTo>
                      <a:pt x="4721" y="905"/>
                    </a:lnTo>
                    <a:lnTo>
                      <a:pt x="4673" y="895"/>
                    </a:lnTo>
                    <a:lnTo>
                      <a:pt x="4625" y="885"/>
                    </a:lnTo>
                    <a:lnTo>
                      <a:pt x="4576" y="877"/>
                    </a:lnTo>
                    <a:lnTo>
                      <a:pt x="4528" y="871"/>
                    </a:lnTo>
                    <a:lnTo>
                      <a:pt x="4480" y="866"/>
                    </a:lnTo>
                    <a:lnTo>
                      <a:pt x="4430" y="862"/>
                    </a:lnTo>
                    <a:lnTo>
                      <a:pt x="4382" y="860"/>
                    </a:lnTo>
                    <a:lnTo>
                      <a:pt x="4333" y="860"/>
                    </a:lnTo>
                    <a:lnTo>
                      <a:pt x="4248" y="862"/>
                    </a:lnTo>
                    <a:lnTo>
                      <a:pt x="4165" y="869"/>
                    </a:lnTo>
                    <a:lnTo>
                      <a:pt x="4084" y="880"/>
                    </a:lnTo>
                    <a:lnTo>
                      <a:pt x="4004" y="894"/>
                    </a:lnTo>
                    <a:lnTo>
                      <a:pt x="3924" y="913"/>
                    </a:lnTo>
                    <a:lnTo>
                      <a:pt x="3847" y="935"/>
                    </a:lnTo>
                    <a:lnTo>
                      <a:pt x="3771" y="961"/>
                    </a:lnTo>
                    <a:lnTo>
                      <a:pt x="3696" y="991"/>
                    </a:lnTo>
                    <a:lnTo>
                      <a:pt x="3624" y="1023"/>
                    </a:lnTo>
                    <a:lnTo>
                      <a:pt x="3553" y="1059"/>
                    </a:lnTo>
                    <a:lnTo>
                      <a:pt x="3484" y="1099"/>
                    </a:lnTo>
                    <a:lnTo>
                      <a:pt x="3417" y="1142"/>
                    </a:lnTo>
                    <a:lnTo>
                      <a:pt x="3353" y="1187"/>
                    </a:lnTo>
                    <a:lnTo>
                      <a:pt x="3291" y="1235"/>
                    </a:lnTo>
                    <a:lnTo>
                      <a:pt x="3231" y="1287"/>
                    </a:lnTo>
                    <a:lnTo>
                      <a:pt x="3174" y="1341"/>
                    </a:lnTo>
                    <a:lnTo>
                      <a:pt x="3119" y="1399"/>
                    </a:lnTo>
                    <a:lnTo>
                      <a:pt x="3067" y="1458"/>
                    </a:lnTo>
                    <a:lnTo>
                      <a:pt x="3018" y="1519"/>
                    </a:lnTo>
                    <a:lnTo>
                      <a:pt x="2973" y="1584"/>
                    </a:lnTo>
                    <a:lnTo>
                      <a:pt x="2929" y="1650"/>
                    </a:lnTo>
                    <a:lnTo>
                      <a:pt x="2889" y="1719"/>
                    </a:lnTo>
                    <a:lnTo>
                      <a:pt x="2853" y="1789"/>
                    </a:lnTo>
                    <a:lnTo>
                      <a:pt x="2820" y="1862"/>
                    </a:lnTo>
                    <a:lnTo>
                      <a:pt x="2790" y="1936"/>
                    </a:lnTo>
                    <a:lnTo>
                      <a:pt x="2764" y="2012"/>
                    </a:lnTo>
                    <a:lnTo>
                      <a:pt x="2742" y="2089"/>
                    </a:lnTo>
                    <a:lnTo>
                      <a:pt x="2723" y="2169"/>
                    </a:lnTo>
                    <a:lnTo>
                      <a:pt x="2709" y="2249"/>
                    </a:lnTo>
                    <a:lnTo>
                      <a:pt x="2698" y="2332"/>
                    </a:lnTo>
                    <a:lnTo>
                      <a:pt x="2692" y="2415"/>
                    </a:lnTo>
                    <a:lnTo>
                      <a:pt x="2689" y="2499"/>
                    </a:lnTo>
                    <a:lnTo>
                      <a:pt x="2692" y="2584"/>
                    </a:lnTo>
                    <a:lnTo>
                      <a:pt x="2698" y="2667"/>
                    </a:lnTo>
                    <a:lnTo>
                      <a:pt x="2709" y="2749"/>
                    </a:lnTo>
                    <a:lnTo>
                      <a:pt x="2723" y="2829"/>
                    </a:lnTo>
                    <a:lnTo>
                      <a:pt x="2741" y="2909"/>
                    </a:lnTo>
                    <a:lnTo>
                      <a:pt x="2763" y="2986"/>
                    </a:lnTo>
                    <a:lnTo>
                      <a:pt x="2789" y="3063"/>
                    </a:lnTo>
                    <a:lnTo>
                      <a:pt x="2819" y="3137"/>
                    </a:lnTo>
                    <a:lnTo>
                      <a:pt x="2852" y="3210"/>
                    </a:lnTo>
                    <a:lnTo>
                      <a:pt x="2888" y="3280"/>
                    </a:lnTo>
                    <a:lnTo>
                      <a:pt x="2927" y="3349"/>
                    </a:lnTo>
                    <a:lnTo>
                      <a:pt x="2971" y="3415"/>
                    </a:lnTo>
                    <a:lnTo>
                      <a:pt x="3016" y="3480"/>
                    </a:lnTo>
                    <a:lnTo>
                      <a:pt x="3065" y="3542"/>
                    </a:lnTo>
                    <a:lnTo>
                      <a:pt x="3117" y="3602"/>
                    </a:lnTo>
                    <a:lnTo>
                      <a:pt x="3171" y="3659"/>
                    </a:lnTo>
                    <a:lnTo>
                      <a:pt x="3229" y="3713"/>
                    </a:lnTo>
                    <a:lnTo>
                      <a:pt x="3288" y="3765"/>
                    </a:lnTo>
                    <a:lnTo>
                      <a:pt x="3350" y="3814"/>
                    </a:lnTo>
                    <a:lnTo>
                      <a:pt x="3414" y="3859"/>
                    </a:lnTo>
                    <a:lnTo>
                      <a:pt x="3481" y="3903"/>
                    </a:lnTo>
                    <a:lnTo>
                      <a:pt x="3550" y="3942"/>
                    </a:lnTo>
                    <a:lnTo>
                      <a:pt x="3621" y="3978"/>
                    </a:lnTo>
                    <a:lnTo>
                      <a:pt x="3693" y="4011"/>
                    </a:lnTo>
                    <a:lnTo>
                      <a:pt x="3768" y="4041"/>
                    </a:lnTo>
                    <a:lnTo>
                      <a:pt x="3845" y="4067"/>
                    </a:lnTo>
                    <a:lnTo>
                      <a:pt x="3922" y="4089"/>
                    </a:lnTo>
                    <a:lnTo>
                      <a:pt x="4002" y="4107"/>
                    </a:lnTo>
                    <a:lnTo>
                      <a:pt x="4083" y="4121"/>
                    </a:lnTo>
                    <a:lnTo>
                      <a:pt x="4164" y="4132"/>
                    </a:lnTo>
                    <a:lnTo>
                      <a:pt x="4248" y="4138"/>
                    </a:lnTo>
                    <a:lnTo>
                      <a:pt x="4333" y="4140"/>
                    </a:lnTo>
                    <a:lnTo>
                      <a:pt x="4409" y="4138"/>
                    </a:lnTo>
                    <a:lnTo>
                      <a:pt x="4486" y="4133"/>
                    </a:lnTo>
                    <a:lnTo>
                      <a:pt x="4560" y="4124"/>
                    </a:lnTo>
                    <a:lnTo>
                      <a:pt x="4635" y="4112"/>
                    </a:lnTo>
                    <a:lnTo>
                      <a:pt x="4708" y="4097"/>
                    </a:lnTo>
                    <a:lnTo>
                      <a:pt x="4779" y="4078"/>
                    </a:lnTo>
                    <a:lnTo>
                      <a:pt x="4850" y="4057"/>
                    </a:lnTo>
                    <a:lnTo>
                      <a:pt x="4919" y="4032"/>
                    </a:lnTo>
                    <a:lnTo>
                      <a:pt x="4987" y="4003"/>
                    </a:lnTo>
                    <a:lnTo>
                      <a:pt x="5053" y="3973"/>
                    </a:lnTo>
                    <a:lnTo>
                      <a:pt x="5118" y="3940"/>
                    </a:lnTo>
                    <a:lnTo>
                      <a:pt x="5180" y="3904"/>
                    </a:lnTo>
                    <a:lnTo>
                      <a:pt x="5242" y="3864"/>
                    </a:lnTo>
                    <a:lnTo>
                      <a:pt x="5300" y="3823"/>
                    </a:lnTo>
                    <a:lnTo>
                      <a:pt x="5358" y="3779"/>
                    </a:lnTo>
                    <a:lnTo>
                      <a:pt x="5413" y="3732"/>
                    </a:lnTo>
                    <a:lnTo>
                      <a:pt x="5467" y="3684"/>
                    </a:lnTo>
                    <a:lnTo>
                      <a:pt x="5517" y="3634"/>
                    </a:lnTo>
                    <a:lnTo>
                      <a:pt x="5566" y="3580"/>
                    </a:lnTo>
                    <a:lnTo>
                      <a:pt x="5613" y="3525"/>
                    </a:lnTo>
                    <a:lnTo>
                      <a:pt x="5656" y="3468"/>
                    </a:lnTo>
                    <a:lnTo>
                      <a:pt x="5698" y="3408"/>
                    </a:lnTo>
                    <a:lnTo>
                      <a:pt x="5737" y="3348"/>
                    </a:lnTo>
                    <a:lnTo>
                      <a:pt x="5773" y="3285"/>
                    </a:lnTo>
                    <a:lnTo>
                      <a:pt x="5807" y="3221"/>
                    </a:lnTo>
                    <a:lnTo>
                      <a:pt x="5837" y="3155"/>
                    </a:lnTo>
                    <a:lnTo>
                      <a:pt x="5866" y="3087"/>
                    </a:lnTo>
                    <a:lnTo>
                      <a:pt x="5890" y="3018"/>
                    </a:lnTo>
                    <a:lnTo>
                      <a:pt x="5912" y="2947"/>
                    </a:lnTo>
                    <a:lnTo>
                      <a:pt x="5931" y="2876"/>
                    </a:lnTo>
                    <a:lnTo>
                      <a:pt x="5946" y="2803"/>
                    </a:lnTo>
                    <a:lnTo>
                      <a:pt x="5958" y="2729"/>
                    </a:lnTo>
                    <a:lnTo>
                      <a:pt x="5934" y="2751"/>
                    </a:lnTo>
                    <a:lnTo>
                      <a:pt x="5909" y="2772"/>
                    </a:lnTo>
                    <a:lnTo>
                      <a:pt x="5883" y="2791"/>
                    </a:lnTo>
                    <a:lnTo>
                      <a:pt x="5856" y="2810"/>
                    </a:lnTo>
                    <a:lnTo>
                      <a:pt x="5828" y="2827"/>
                    </a:lnTo>
                    <a:lnTo>
                      <a:pt x="5799" y="2843"/>
                    </a:lnTo>
                    <a:lnTo>
                      <a:pt x="5770" y="2858"/>
                    </a:lnTo>
                    <a:lnTo>
                      <a:pt x="5740" y="2871"/>
                    </a:lnTo>
                    <a:lnTo>
                      <a:pt x="5708" y="2883"/>
                    </a:lnTo>
                    <a:lnTo>
                      <a:pt x="5676" y="2893"/>
                    </a:lnTo>
                    <a:lnTo>
                      <a:pt x="5644" y="2902"/>
                    </a:lnTo>
                    <a:lnTo>
                      <a:pt x="5612" y="2910"/>
                    </a:lnTo>
                    <a:lnTo>
                      <a:pt x="5577" y="2916"/>
                    </a:lnTo>
                    <a:lnTo>
                      <a:pt x="5544" y="2920"/>
                    </a:lnTo>
                    <a:lnTo>
                      <a:pt x="5509" y="2922"/>
                    </a:lnTo>
                    <a:lnTo>
                      <a:pt x="5475" y="2923"/>
                    </a:lnTo>
                    <a:lnTo>
                      <a:pt x="5438" y="2922"/>
                    </a:lnTo>
                    <a:lnTo>
                      <a:pt x="5402" y="2919"/>
                    </a:lnTo>
                    <a:lnTo>
                      <a:pt x="5368" y="2915"/>
                    </a:lnTo>
                    <a:lnTo>
                      <a:pt x="5332" y="2909"/>
                    </a:lnTo>
                    <a:lnTo>
                      <a:pt x="5299" y="2901"/>
                    </a:lnTo>
                    <a:lnTo>
                      <a:pt x="5266" y="2892"/>
                    </a:lnTo>
                    <a:lnTo>
                      <a:pt x="5233" y="2881"/>
                    </a:lnTo>
                    <a:lnTo>
                      <a:pt x="5201" y="2868"/>
                    </a:lnTo>
                    <a:lnTo>
                      <a:pt x="5170" y="2853"/>
                    </a:lnTo>
                    <a:lnTo>
                      <a:pt x="5140" y="2838"/>
                    </a:lnTo>
                    <a:lnTo>
                      <a:pt x="5111" y="2821"/>
                    </a:lnTo>
                    <a:lnTo>
                      <a:pt x="5081" y="2803"/>
                    </a:lnTo>
                    <a:lnTo>
                      <a:pt x="5054" y="2783"/>
                    </a:lnTo>
                    <a:lnTo>
                      <a:pt x="5028" y="2763"/>
                    </a:lnTo>
                    <a:lnTo>
                      <a:pt x="5002" y="2741"/>
                    </a:lnTo>
                    <a:lnTo>
                      <a:pt x="4978" y="2717"/>
                    </a:lnTo>
                    <a:lnTo>
                      <a:pt x="4954" y="2692"/>
                    </a:lnTo>
                    <a:lnTo>
                      <a:pt x="4932" y="2667"/>
                    </a:lnTo>
                    <a:lnTo>
                      <a:pt x="4911" y="2641"/>
                    </a:lnTo>
                    <a:lnTo>
                      <a:pt x="4892" y="2613"/>
                    </a:lnTo>
                    <a:lnTo>
                      <a:pt x="4874" y="2585"/>
                    </a:lnTo>
                    <a:lnTo>
                      <a:pt x="4857" y="2555"/>
                    </a:lnTo>
                    <a:lnTo>
                      <a:pt x="4841" y="2525"/>
                    </a:lnTo>
                    <a:lnTo>
                      <a:pt x="4826" y="2494"/>
                    </a:lnTo>
                    <a:lnTo>
                      <a:pt x="4814" y="2462"/>
                    </a:lnTo>
                    <a:lnTo>
                      <a:pt x="4803" y="2430"/>
                    </a:lnTo>
                    <a:lnTo>
                      <a:pt x="4793" y="2396"/>
                    </a:lnTo>
                    <a:lnTo>
                      <a:pt x="4786" y="2362"/>
                    </a:lnTo>
                    <a:lnTo>
                      <a:pt x="4779" y="2328"/>
                    </a:lnTo>
                    <a:lnTo>
                      <a:pt x="4775" y="2293"/>
                    </a:lnTo>
                    <a:lnTo>
                      <a:pt x="4772" y="2257"/>
                    </a:lnTo>
                    <a:lnTo>
                      <a:pt x="4771" y="2221"/>
                    </a:lnTo>
                    <a:lnTo>
                      <a:pt x="4772" y="2185"/>
                    </a:lnTo>
                    <a:lnTo>
                      <a:pt x="4775" y="2150"/>
                    </a:lnTo>
                    <a:lnTo>
                      <a:pt x="4779" y="2114"/>
                    </a:lnTo>
                    <a:lnTo>
                      <a:pt x="4786" y="2080"/>
                    </a:lnTo>
                    <a:lnTo>
                      <a:pt x="4793" y="2046"/>
                    </a:lnTo>
                    <a:lnTo>
                      <a:pt x="4803" y="2013"/>
                    </a:lnTo>
                    <a:lnTo>
                      <a:pt x="4814" y="1981"/>
                    </a:lnTo>
                    <a:lnTo>
                      <a:pt x="4826" y="1948"/>
                    </a:lnTo>
                    <a:lnTo>
                      <a:pt x="4841" y="1917"/>
                    </a:lnTo>
                    <a:lnTo>
                      <a:pt x="4857" y="1887"/>
                    </a:lnTo>
                    <a:lnTo>
                      <a:pt x="4874" y="1858"/>
                    </a:lnTo>
                    <a:lnTo>
                      <a:pt x="4892" y="1830"/>
                    </a:lnTo>
                    <a:lnTo>
                      <a:pt x="4911" y="1801"/>
                    </a:lnTo>
                    <a:lnTo>
                      <a:pt x="4932" y="1775"/>
                    </a:lnTo>
                    <a:lnTo>
                      <a:pt x="4954" y="1750"/>
                    </a:lnTo>
                    <a:lnTo>
                      <a:pt x="4978" y="1725"/>
                    </a:lnTo>
                    <a:lnTo>
                      <a:pt x="5002" y="1702"/>
                    </a:lnTo>
                    <a:lnTo>
                      <a:pt x="5028" y="1680"/>
                    </a:lnTo>
                    <a:lnTo>
                      <a:pt x="5054" y="1659"/>
                    </a:lnTo>
                    <a:lnTo>
                      <a:pt x="5081" y="1639"/>
                    </a:lnTo>
                    <a:lnTo>
                      <a:pt x="5111" y="1621"/>
                    </a:lnTo>
                    <a:lnTo>
                      <a:pt x="5140" y="1604"/>
                    </a:lnTo>
                    <a:lnTo>
                      <a:pt x="5170" y="1589"/>
                    </a:lnTo>
                    <a:lnTo>
                      <a:pt x="5201" y="1575"/>
                    </a:lnTo>
                    <a:lnTo>
                      <a:pt x="5233" y="1562"/>
                    </a:lnTo>
                    <a:lnTo>
                      <a:pt x="5266" y="1551"/>
                    </a:lnTo>
                    <a:lnTo>
                      <a:pt x="5299" y="1542"/>
                    </a:lnTo>
                    <a:lnTo>
                      <a:pt x="5332" y="1534"/>
                    </a:lnTo>
                    <a:lnTo>
                      <a:pt x="5368" y="1527"/>
                    </a:lnTo>
                    <a:lnTo>
                      <a:pt x="5402" y="1522"/>
                    </a:lnTo>
                    <a:lnTo>
                      <a:pt x="5438" y="1520"/>
                    </a:lnTo>
                    <a:lnTo>
                      <a:pt x="5475" y="1519"/>
                    </a:lnTo>
                    <a:close/>
                    <a:moveTo>
                      <a:pt x="655" y="2852"/>
                    </a:moveTo>
                    <a:lnTo>
                      <a:pt x="701" y="2804"/>
                    </a:lnTo>
                    <a:lnTo>
                      <a:pt x="746" y="2756"/>
                    </a:lnTo>
                    <a:lnTo>
                      <a:pt x="793" y="2708"/>
                    </a:lnTo>
                    <a:lnTo>
                      <a:pt x="841" y="2659"/>
                    </a:lnTo>
                    <a:lnTo>
                      <a:pt x="890" y="2611"/>
                    </a:lnTo>
                    <a:lnTo>
                      <a:pt x="940" y="2562"/>
                    </a:lnTo>
                    <a:lnTo>
                      <a:pt x="990" y="2513"/>
                    </a:lnTo>
                    <a:lnTo>
                      <a:pt x="1041" y="2464"/>
                    </a:lnTo>
                    <a:lnTo>
                      <a:pt x="1094" y="2416"/>
                    </a:lnTo>
                    <a:lnTo>
                      <a:pt x="1147" y="2367"/>
                    </a:lnTo>
                    <a:lnTo>
                      <a:pt x="1201" y="2318"/>
                    </a:lnTo>
                    <a:lnTo>
                      <a:pt x="1255" y="2270"/>
                    </a:lnTo>
                    <a:lnTo>
                      <a:pt x="1311" y="2221"/>
                    </a:lnTo>
                    <a:lnTo>
                      <a:pt x="1367" y="2174"/>
                    </a:lnTo>
                    <a:lnTo>
                      <a:pt x="1424" y="2126"/>
                    </a:lnTo>
                    <a:lnTo>
                      <a:pt x="1482" y="2078"/>
                    </a:lnTo>
                    <a:lnTo>
                      <a:pt x="1540" y="2031"/>
                    </a:lnTo>
                    <a:lnTo>
                      <a:pt x="1600" y="1985"/>
                    </a:lnTo>
                    <a:lnTo>
                      <a:pt x="1660" y="1938"/>
                    </a:lnTo>
                    <a:lnTo>
                      <a:pt x="1721" y="1892"/>
                    </a:lnTo>
                    <a:lnTo>
                      <a:pt x="1782" y="1847"/>
                    </a:lnTo>
                    <a:lnTo>
                      <a:pt x="1844" y="1802"/>
                    </a:lnTo>
                    <a:lnTo>
                      <a:pt x="1906" y="1758"/>
                    </a:lnTo>
                    <a:lnTo>
                      <a:pt x="1970" y="1714"/>
                    </a:lnTo>
                    <a:lnTo>
                      <a:pt x="2033" y="1671"/>
                    </a:lnTo>
                    <a:lnTo>
                      <a:pt x="2098" y="1629"/>
                    </a:lnTo>
                    <a:lnTo>
                      <a:pt x="2162" y="1587"/>
                    </a:lnTo>
                    <a:lnTo>
                      <a:pt x="2228" y="1547"/>
                    </a:lnTo>
                    <a:lnTo>
                      <a:pt x="2293" y="1506"/>
                    </a:lnTo>
                    <a:lnTo>
                      <a:pt x="2360" y="1467"/>
                    </a:lnTo>
                    <a:lnTo>
                      <a:pt x="2427" y="1429"/>
                    </a:lnTo>
                    <a:lnTo>
                      <a:pt x="2495" y="1392"/>
                    </a:lnTo>
                    <a:lnTo>
                      <a:pt x="2477" y="1422"/>
                    </a:lnTo>
                    <a:lnTo>
                      <a:pt x="2459" y="1453"/>
                    </a:lnTo>
                    <a:lnTo>
                      <a:pt x="2442" y="1484"/>
                    </a:lnTo>
                    <a:lnTo>
                      <a:pt x="2424" y="1515"/>
                    </a:lnTo>
                    <a:lnTo>
                      <a:pt x="2408" y="1547"/>
                    </a:lnTo>
                    <a:lnTo>
                      <a:pt x="2393" y="1579"/>
                    </a:lnTo>
                    <a:lnTo>
                      <a:pt x="2378" y="1611"/>
                    </a:lnTo>
                    <a:lnTo>
                      <a:pt x="2363" y="1644"/>
                    </a:lnTo>
                    <a:lnTo>
                      <a:pt x="2349" y="1676"/>
                    </a:lnTo>
                    <a:lnTo>
                      <a:pt x="2336" y="1710"/>
                    </a:lnTo>
                    <a:lnTo>
                      <a:pt x="2323" y="1744"/>
                    </a:lnTo>
                    <a:lnTo>
                      <a:pt x="2310" y="1777"/>
                    </a:lnTo>
                    <a:lnTo>
                      <a:pt x="2298" y="1811"/>
                    </a:lnTo>
                    <a:lnTo>
                      <a:pt x="2287" y="1846"/>
                    </a:lnTo>
                    <a:lnTo>
                      <a:pt x="2276" y="1880"/>
                    </a:lnTo>
                    <a:lnTo>
                      <a:pt x="2266" y="1915"/>
                    </a:lnTo>
                    <a:lnTo>
                      <a:pt x="2256" y="1949"/>
                    </a:lnTo>
                    <a:lnTo>
                      <a:pt x="2247" y="1985"/>
                    </a:lnTo>
                    <a:lnTo>
                      <a:pt x="2239" y="2021"/>
                    </a:lnTo>
                    <a:lnTo>
                      <a:pt x="2231" y="2056"/>
                    </a:lnTo>
                    <a:lnTo>
                      <a:pt x="2224" y="2092"/>
                    </a:lnTo>
                    <a:lnTo>
                      <a:pt x="2217" y="2129"/>
                    </a:lnTo>
                    <a:lnTo>
                      <a:pt x="2211" y="2165"/>
                    </a:lnTo>
                    <a:lnTo>
                      <a:pt x="2206" y="2201"/>
                    </a:lnTo>
                    <a:lnTo>
                      <a:pt x="2201" y="2237"/>
                    </a:lnTo>
                    <a:lnTo>
                      <a:pt x="2197" y="2275"/>
                    </a:lnTo>
                    <a:lnTo>
                      <a:pt x="2193" y="2312"/>
                    </a:lnTo>
                    <a:lnTo>
                      <a:pt x="2190" y="2349"/>
                    </a:lnTo>
                    <a:lnTo>
                      <a:pt x="2188" y="2386"/>
                    </a:lnTo>
                    <a:lnTo>
                      <a:pt x="2185" y="2424"/>
                    </a:lnTo>
                    <a:lnTo>
                      <a:pt x="2184" y="2462"/>
                    </a:lnTo>
                    <a:lnTo>
                      <a:pt x="2184" y="2499"/>
                    </a:lnTo>
                    <a:lnTo>
                      <a:pt x="2185" y="2549"/>
                    </a:lnTo>
                    <a:lnTo>
                      <a:pt x="2186" y="2598"/>
                    </a:lnTo>
                    <a:lnTo>
                      <a:pt x="2190" y="2647"/>
                    </a:lnTo>
                    <a:lnTo>
                      <a:pt x="2194" y="2696"/>
                    </a:lnTo>
                    <a:lnTo>
                      <a:pt x="2199" y="2745"/>
                    </a:lnTo>
                    <a:lnTo>
                      <a:pt x="2205" y="2793"/>
                    </a:lnTo>
                    <a:lnTo>
                      <a:pt x="2212" y="2840"/>
                    </a:lnTo>
                    <a:lnTo>
                      <a:pt x="2220" y="2888"/>
                    </a:lnTo>
                    <a:lnTo>
                      <a:pt x="2229" y="2935"/>
                    </a:lnTo>
                    <a:lnTo>
                      <a:pt x="2240" y="2981"/>
                    </a:lnTo>
                    <a:lnTo>
                      <a:pt x="2251" y="3028"/>
                    </a:lnTo>
                    <a:lnTo>
                      <a:pt x="2263" y="3074"/>
                    </a:lnTo>
                    <a:lnTo>
                      <a:pt x="2276" y="3119"/>
                    </a:lnTo>
                    <a:lnTo>
                      <a:pt x="2290" y="3165"/>
                    </a:lnTo>
                    <a:lnTo>
                      <a:pt x="2305" y="3209"/>
                    </a:lnTo>
                    <a:lnTo>
                      <a:pt x="2322" y="3253"/>
                    </a:lnTo>
                    <a:lnTo>
                      <a:pt x="2339" y="3298"/>
                    </a:lnTo>
                    <a:lnTo>
                      <a:pt x="2357" y="3341"/>
                    </a:lnTo>
                    <a:lnTo>
                      <a:pt x="2376" y="3383"/>
                    </a:lnTo>
                    <a:lnTo>
                      <a:pt x="2396" y="3425"/>
                    </a:lnTo>
                    <a:lnTo>
                      <a:pt x="2416" y="3468"/>
                    </a:lnTo>
                    <a:lnTo>
                      <a:pt x="2438" y="3509"/>
                    </a:lnTo>
                    <a:lnTo>
                      <a:pt x="2461" y="3549"/>
                    </a:lnTo>
                    <a:lnTo>
                      <a:pt x="2484" y="3590"/>
                    </a:lnTo>
                    <a:lnTo>
                      <a:pt x="2508" y="3630"/>
                    </a:lnTo>
                    <a:lnTo>
                      <a:pt x="2533" y="3669"/>
                    </a:lnTo>
                    <a:lnTo>
                      <a:pt x="2559" y="3707"/>
                    </a:lnTo>
                    <a:lnTo>
                      <a:pt x="2586" y="3746"/>
                    </a:lnTo>
                    <a:lnTo>
                      <a:pt x="2613" y="3783"/>
                    </a:lnTo>
                    <a:lnTo>
                      <a:pt x="2641" y="3819"/>
                    </a:lnTo>
                    <a:lnTo>
                      <a:pt x="2670" y="3855"/>
                    </a:lnTo>
                    <a:lnTo>
                      <a:pt x="2701" y="3891"/>
                    </a:lnTo>
                    <a:lnTo>
                      <a:pt x="2631" y="3869"/>
                    </a:lnTo>
                    <a:lnTo>
                      <a:pt x="2561" y="3846"/>
                    </a:lnTo>
                    <a:lnTo>
                      <a:pt x="2492" y="3822"/>
                    </a:lnTo>
                    <a:lnTo>
                      <a:pt x="2423" y="3798"/>
                    </a:lnTo>
                    <a:lnTo>
                      <a:pt x="2355" y="3773"/>
                    </a:lnTo>
                    <a:lnTo>
                      <a:pt x="2286" y="3747"/>
                    </a:lnTo>
                    <a:lnTo>
                      <a:pt x="2219" y="3720"/>
                    </a:lnTo>
                    <a:lnTo>
                      <a:pt x="2151" y="3693"/>
                    </a:lnTo>
                    <a:lnTo>
                      <a:pt x="2085" y="3665"/>
                    </a:lnTo>
                    <a:lnTo>
                      <a:pt x="2017" y="3636"/>
                    </a:lnTo>
                    <a:lnTo>
                      <a:pt x="1951" y="3607"/>
                    </a:lnTo>
                    <a:lnTo>
                      <a:pt x="1885" y="3576"/>
                    </a:lnTo>
                    <a:lnTo>
                      <a:pt x="1820" y="3545"/>
                    </a:lnTo>
                    <a:lnTo>
                      <a:pt x="1754" y="3514"/>
                    </a:lnTo>
                    <a:lnTo>
                      <a:pt x="1690" y="3482"/>
                    </a:lnTo>
                    <a:lnTo>
                      <a:pt x="1625" y="3449"/>
                    </a:lnTo>
                    <a:lnTo>
                      <a:pt x="1561" y="3415"/>
                    </a:lnTo>
                    <a:lnTo>
                      <a:pt x="1497" y="3382"/>
                    </a:lnTo>
                    <a:lnTo>
                      <a:pt x="1434" y="3347"/>
                    </a:lnTo>
                    <a:lnTo>
                      <a:pt x="1371" y="3312"/>
                    </a:lnTo>
                    <a:lnTo>
                      <a:pt x="1309" y="3276"/>
                    </a:lnTo>
                    <a:lnTo>
                      <a:pt x="1247" y="3240"/>
                    </a:lnTo>
                    <a:lnTo>
                      <a:pt x="1186" y="3204"/>
                    </a:lnTo>
                    <a:lnTo>
                      <a:pt x="1124" y="3167"/>
                    </a:lnTo>
                    <a:lnTo>
                      <a:pt x="1064" y="3128"/>
                    </a:lnTo>
                    <a:lnTo>
                      <a:pt x="1004" y="3090"/>
                    </a:lnTo>
                    <a:lnTo>
                      <a:pt x="945" y="3052"/>
                    </a:lnTo>
                    <a:lnTo>
                      <a:pt x="885" y="3013"/>
                    </a:lnTo>
                    <a:lnTo>
                      <a:pt x="828" y="2973"/>
                    </a:lnTo>
                    <a:lnTo>
                      <a:pt x="769" y="2933"/>
                    </a:lnTo>
                    <a:lnTo>
                      <a:pt x="712" y="2893"/>
                    </a:lnTo>
                    <a:lnTo>
                      <a:pt x="655" y="2852"/>
                    </a:lnTo>
                    <a:close/>
                    <a:moveTo>
                      <a:pt x="6085" y="1264"/>
                    </a:moveTo>
                    <a:lnTo>
                      <a:pt x="6160" y="1298"/>
                    </a:lnTo>
                    <a:lnTo>
                      <a:pt x="6234" y="1333"/>
                    </a:lnTo>
                    <a:lnTo>
                      <a:pt x="6307" y="1369"/>
                    </a:lnTo>
                    <a:lnTo>
                      <a:pt x="6380" y="1407"/>
                    </a:lnTo>
                    <a:lnTo>
                      <a:pt x="6452" y="1446"/>
                    </a:lnTo>
                    <a:lnTo>
                      <a:pt x="6525" y="1485"/>
                    </a:lnTo>
                    <a:lnTo>
                      <a:pt x="6596" y="1526"/>
                    </a:lnTo>
                    <a:lnTo>
                      <a:pt x="6668" y="1568"/>
                    </a:lnTo>
                    <a:lnTo>
                      <a:pt x="6740" y="1611"/>
                    </a:lnTo>
                    <a:lnTo>
                      <a:pt x="6810" y="1654"/>
                    </a:lnTo>
                    <a:lnTo>
                      <a:pt x="6880" y="1700"/>
                    </a:lnTo>
                    <a:lnTo>
                      <a:pt x="6949" y="1745"/>
                    </a:lnTo>
                    <a:lnTo>
                      <a:pt x="7019" y="1791"/>
                    </a:lnTo>
                    <a:lnTo>
                      <a:pt x="7087" y="1839"/>
                    </a:lnTo>
                    <a:lnTo>
                      <a:pt x="7156" y="1887"/>
                    </a:lnTo>
                    <a:lnTo>
                      <a:pt x="7223" y="1936"/>
                    </a:lnTo>
                    <a:lnTo>
                      <a:pt x="7291" y="1986"/>
                    </a:lnTo>
                    <a:lnTo>
                      <a:pt x="7358" y="2037"/>
                    </a:lnTo>
                    <a:lnTo>
                      <a:pt x="7423" y="2088"/>
                    </a:lnTo>
                    <a:lnTo>
                      <a:pt x="7489" y="2140"/>
                    </a:lnTo>
                    <a:lnTo>
                      <a:pt x="7554" y="2193"/>
                    </a:lnTo>
                    <a:lnTo>
                      <a:pt x="7618" y="2246"/>
                    </a:lnTo>
                    <a:lnTo>
                      <a:pt x="7681" y="2301"/>
                    </a:lnTo>
                    <a:lnTo>
                      <a:pt x="7745" y="2355"/>
                    </a:lnTo>
                    <a:lnTo>
                      <a:pt x="7807" y="2410"/>
                    </a:lnTo>
                    <a:lnTo>
                      <a:pt x="7869" y="2467"/>
                    </a:lnTo>
                    <a:lnTo>
                      <a:pt x="7929" y="2523"/>
                    </a:lnTo>
                    <a:lnTo>
                      <a:pt x="7990" y="2581"/>
                    </a:lnTo>
                    <a:lnTo>
                      <a:pt x="8049" y="2638"/>
                    </a:lnTo>
                    <a:lnTo>
                      <a:pt x="8108" y="2695"/>
                    </a:lnTo>
                    <a:lnTo>
                      <a:pt x="8166" y="2754"/>
                    </a:lnTo>
                    <a:lnTo>
                      <a:pt x="8223" y="2813"/>
                    </a:lnTo>
                    <a:lnTo>
                      <a:pt x="8160" y="2859"/>
                    </a:lnTo>
                    <a:lnTo>
                      <a:pt x="8094" y="2903"/>
                    </a:lnTo>
                    <a:lnTo>
                      <a:pt x="8029" y="2946"/>
                    </a:lnTo>
                    <a:lnTo>
                      <a:pt x="7963" y="2989"/>
                    </a:lnTo>
                    <a:lnTo>
                      <a:pt x="7897" y="3032"/>
                    </a:lnTo>
                    <a:lnTo>
                      <a:pt x="7830" y="3074"/>
                    </a:lnTo>
                    <a:lnTo>
                      <a:pt x="7763" y="3114"/>
                    </a:lnTo>
                    <a:lnTo>
                      <a:pt x="7694" y="3156"/>
                    </a:lnTo>
                    <a:lnTo>
                      <a:pt x="7626" y="3195"/>
                    </a:lnTo>
                    <a:lnTo>
                      <a:pt x="7557" y="3234"/>
                    </a:lnTo>
                    <a:lnTo>
                      <a:pt x="7488" y="3272"/>
                    </a:lnTo>
                    <a:lnTo>
                      <a:pt x="7418" y="3310"/>
                    </a:lnTo>
                    <a:lnTo>
                      <a:pt x="7348" y="3347"/>
                    </a:lnTo>
                    <a:lnTo>
                      <a:pt x="7278" y="3383"/>
                    </a:lnTo>
                    <a:lnTo>
                      <a:pt x="7206" y="3418"/>
                    </a:lnTo>
                    <a:lnTo>
                      <a:pt x="7136" y="3453"/>
                    </a:lnTo>
                    <a:lnTo>
                      <a:pt x="7064" y="3487"/>
                    </a:lnTo>
                    <a:lnTo>
                      <a:pt x="6992" y="3520"/>
                    </a:lnTo>
                    <a:lnTo>
                      <a:pt x="6919" y="3552"/>
                    </a:lnTo>
                    <a:lnTo>
                      <a:pt x="6846" y="3583"/>
                    </a:lnTo>
                    <a:lnTo>
                      <a:pt x="6774" y="3615"/>
                    </a:lnTo>
                    <a:lnTo>
                      <a:pt x="6700" y="3645"/>
                    </a:lnTo>
                    <a:lnTo>
                      <a:pt x="6628" y="3674"/>
                    </a:lnTo>
                    <a:lnTo>
                      <a:pt x="6554" y="3702"/>
                    </a:lnTo>
                    <a:lnTo>
                      <a:pt x="6480" y="3729"/>
                    </a:lnTo>
                    <a:lnTo>
                      <a:pt x="6406" y="3757"/>
                    </a:lnTo>
                    <a:lnTo>
                      <a:pt x="6331" y="3782"/>
                    </a:lnTo>
                    <a:lnTo>
                      <a:pt x="6257" y="3807"/>
                    </a:lnTo>
                    <a:lnTo>
                      <a:pt x="6182" y="3831"/>
                    </a:lnTo>
                    <a:lnTo>
                      <a:pt x="6107" y="3855"/>
                    </a:lnTo>
                    <a:lnTo>
                      <a:pt x="6032" y="3877"/>
                    </a:lnTo>
                    <a:lnTo>
                      <a:pt x="5956" y="3899"/>
                    </a:lnTo>
                    <a:lnTo>
                      <a:pt x="5987" y="3863"/>
                    </a:lnTo>
                    <a:lnTo>
                      <a:pt x="6016" y="3827"/>
                    </a:lnTo>
                    <a:lnTo>
                      <a:pt x="6045" y="3791"/>
                    </a:lnTo>
                    <a:lnTo>
                      <a:pt x="6072" y="3753"/>
                    </a:lnTo>
                    <a:lnTo>
                      <a:pt x="6100" y="3714"/>
                    </a:lnTo>
                    <a:lnTo>
                      <a:pt x="6126" y="3676"/>
                    </a:lnTo>
                    <a:lnTo>
                      <a:pt x="6151" y="3637"/>
                    </a:lnTo>
                    <a:lnTo>
                      <a:pt x="6176" y="3597"/>
                    </a:lnTo>
                    <a:lnTo>
                      <a:pt x="6199" y="3556"/>
                    </a:lnTo>
                    <a:lnTo>
                      <a:pt x="6223" y="3515"/>
                    </a:lnTo>
                    <a:lnTo>
                      <a:pt x="6244" y="3474"/>
                    </a:lnTo>
                    <a:lnTo>
                      <a:pt x="6265" y="3431"/>
                    </a:lnTo>
                    <a:lnTo>
                      <a:pt x="6285" y="3389"/>
                    </a:lnTo>
                    <a:lnTo>
                      <a:pt x="6304" y="3346"/>
                    </a:lnTo>
                    <a:lnTo>
                      <a:pt x="6323" y="3303"/>
                    </a:lnTo>
                    <a:lnTo>
                      <a:pt x="6340" y="3258"/>
                    </a:lnTo>
                    <a:lnTo>
                      <a:pt x="6357" y="3214"/>
                    </a:lnTo>
                    <a:lnTo>
                      <a:pt x="6372" y="3169"/>
                    </a:lnTo>
                    <a:lnTo>
                      <a:pt x="6387" y="3123"/>
                    </a:lnTo>
                    <a:lnTo>
                      <a:pt x="6400" y="3078"/>
                    </a:lnTo>
                    <a:lnTo>
                      <a:pt x="6412" y="3032"/>
                    </a:lnTo>
                    <a:lnTo>
                      <a:pt x="6424" y="2985"/>
                    </a:lnTo>
                    <a:lnTo>
                      <a:pt x="6434" y="2938"/>
                    </a:lnTo>
                    <a:lnTo>
                      <a:pt x="6443" y="2891"/>
                    </a:lnTo>
                    <a:lnTo>
                      <a:pt x="6452" y="2842"/>
                    </a:lnTo>
                    <a:lnTo>
                      <a:pt x="6459" y="2795"/>
                    </a:lnTo>
                    <a:lnTo>
                      <a:pt x="6465" y="2746"/>
                    </a:lnTo>
                    <a:lnTo>
                      <a:pt x="6470" y="2697"/>
                    </a:lnTo>
                    <a:lnTo>
                      <a:pt x="6475" y="2648"/>
                    </a:lnTo>
                    <a:lnTo>
                      <a:pt x="6478" y="2599"/>
                    </a:lnTo>
                    <a:lnTo>
                      <a:pt x="6479" y="2549"/>
                    </a:lnTo>
                    <a:lnTo>
                      <a:pt x="6480" y="2499"/>
                    </a:lnTo>
                    <a:lnTo>
                      <a:pt x="6480" y="2457"/>
                    </a:lnTo>
                    <a:lnTo>
                      <a:pt x="6478" y="2414"/>
                    </a:lnTo>
                    <a:lnTo>
                      <a:pt x="6476" y="2371"/>
                    </a:lnTo>
                    <a:lnTo>
                      <a:pt x="6473" y="2329"/>
                    </a:lnTo>
                    <a:lnTo>
                      <a:pt x="6468" y="2287"/>
                    </a:lnTo>
                    <a:lnTo>
                      <a:pt x="6464" y="2244"/>
                    </a:lnTo>
                    <a:lnTo>
                      <a:pt x="6459" y="2203"/>
                    </a:lnTo>
                    <a:lnTo>
                      <a:pt x="6452" y="2162"/>
                    </a:lnTo>
                    <a:lnTo>
                      <a:pt x="6446" y="2121"/>
                    </a:lnTo>
                    <a:lnTo>
                      <a:pt x="6438" y="2079"/>
                    </a:lnTo>
                    <a:lnTo>
                      <a:pt x="6429" y="2039"/>
                    </a:lnTo>
                    <a:lnTo>
                      <a:pt x="6420" y="1999"/>
                    </a:lnTo>
                    <a:lnTo>
                      <a:pt x="6410" y="1958"/>
                    </a:lnTo>
                    <a:lnTo>
                      <a:pt x="6399" y="1919"/>
                    </a:lnTo>
                    <a:lnTo>
                      <a:pt x="6388" y="1880"/>
                    </a:lnTo>
                    <a:lnTo>
                      <a:pt x="6376" y="1841"/>
                    </a:lnTo>
                    <a:lnTo>
                      <a:pt x="6363" y="1801"/>
                    </a:lnTo>
                    <a:lnTo>
                      <a:pt x="6349" y="1763"/>
                    </a:lnTo>
                    <a:lnTo>
                      <a:pt x="6334" y="1725"/>
                    </a:lnTo>
                    <a:lnTo>
                      <a:pt x="6319" y="1688"/>
                    </a:lnTo>
                    <a:lnTo>
                      <a:pt x="6303" y="1649"/>
                    </a:lnTo>
                    <a:lnTo>
                      <a:pt x="6287" y="1613"/>
                    </a:lnTo>
                    <a:lnTo>
                      <a:pt x="6270" y="1576"/>
                    </a:lnTo>
                    <a:lnTo>
                      <a:pt x="6252" y="1540"/>
                    </a:lnTo>
                    <a:lnTo>
                      <a:pt x="6233" y="1503"/>
                    </a:lnTo>
                    <a:lnTo>
                      <a:pt x="6213" y="1468"/>
                    </a:lnTo>
                    <a:lnTo>
                      <a:pt x="6194" y="1433"/>
                    </a:lnTo>
                    <a:lnTo>
                      <a:pt x="6174" y="1399"/>
                    </a:lnTo>
                    <a:lnTo>
                      <a:pt x="6153" y="1364"/>
                    </a:lnTo>
                    <a:lnTo>
                      <a:pt x="6131" y="1330"/>
                    </a:lnTo>
                    <a:lnTo>
                      <a:pt x="6109" y="1297"/>
                    </a:lnTo>
                    <a:lnTo>
                      <a:pt x="6085" y="1264"/>
                    </a:lnTo>
                    <a:close/>
                    <a:moveTo>
                      <a:pt x="69" y="2852"/>
                    </a:moveTo>
                    <a:lnTo>
                      <a:pt x="154" y="2693"/>
                    </a:lnTo>
                    <a:lnTo>
                      <a:pt x="242" y="2538"/>
                    </a:lnTo>
                    <a:lnTo>
                      <a:pt x="333" y="2386"/>
                    </a:lnTo>
                    <a:lnTo>
                      <a:pt x="428" y="2238"/>
                    </a:lnTo>
                    <a:lnTo>
                      <a:pt x="524" y="2094"/>
                    </a:lnTo>
                    <a:lnTo>
                      <a:pt x="624" y="1953"/>
                    </a:lnTo>
                    <a:lnTo>
                      <a:pt x="726" y="1816"/>
                    </a:lnTo>
                    <a:lnTo>
                      <a:pt x="833" y="1685"/>
                    </a:lnTo>
                    <a:lnTo>
                      <a:pt x="942" y="1556"/>
                    </a:lnTo>
                    <a:lnTo>
                      <a:pt x="1054" y="1432"/>
                    </a:lnTo>
                    <a:lnTo>
                      <a:pt x="1168" y="1312"/>
                    </a:lnTo>
                    <a:lnTo>
                      <a:pt x="1287" y="1196"/>
                    </a:lnTo>
                    <a:lnTo>
                      <a:pt x="1409" y="1085"/>
                    </a:lnTo>
                    <a:lnTo>
                      <a:pt x="1534" y="980"/>
                    </a:lnTo>
                    <a:lnTo>
                      <a:pt x="1663" y="878"/>
                    </a:lnTo>
                    <a:lnTo>
                      <a:pt x="1795" y="782"/>
                    </a:lnTo>
                    <a:lnTo>
                      <a:pt x="1931" y="691"/>
                    </a:lnTo>
                    <a:lnTo>
                      <a:pt x="2071" y="604"/>
                    </a:lnTo>
                    <a:lnTo>
                      <a:pt x="2214" y="524"/>
                    </a:lnTo>
                    <a:lnTo>
                      <a:pt x="2361" y="448"/>
                    </a:lnTo>
                    <a:lnTo>
                      <a:pt x="2511" y="379"/>
                    </a:lnTo>
                    <a:lnTo>
                      <a:pt x="2665" y="313"/>
                    </a:lnTo>
                    <a:lnTo>
                      <a:pt x="2824" y="255"/>
                    </a:lnTo>
                    <a:lnTo>
                      <a:pt x="2986" y="201"/>
                    </a:lnTo>
                    <a:lnTo>
                      <a:pt x="3152" y="155"/>
                    </a:lnTo>
                    <a:lnTo>
                      <a:pt x="3323" y="114"/>
                    </a:lnTo>
                    <a:lnTo>
                      <a:pt x="3496" y="79"/>
                    </a:lnTo>
                    <a:lnTo>
                      <a:pt x="3674" y="50"/>
                    </a:lnTo>
                    <a:lnTo>
                      <a:pt x="3857" y="28"/>
                    </a:lnTo>
                    <a:lnTo>
                      <a:pt x="4043" y="12"/>
                    </a:lnTo>
                    <a:lnTo>
                      <a:pt x="4235" y="3"/>
                    </a:lnTo>
                    <a:lnTo>
                      <a:pt x="4430" y="0"/>
                    </a:lnTo>
                    <a:lnTo>
                      <a:pt x="4625" y="4"/>
                    </a:lnTo>
                    <a:lnTo>
                      <a:pt x="4816" y="15"/>
                    </a:lnTo>
                    <a:lnTo>
                      <a:pt x="5004" y="32"/>
                    </a:lnTo>
                    <a:lnTo>
                      <a:pt x="5187" y="55"/>
                    </a:lnTo>
                    <a:lnTo>
                      <a:pt x="5366" y="86"/>
                    </a:lnTo>
                    <a:lnTo>
                      <a:pt x="5541" y="121"/>
                    </a:lnTo>
                    <a:lnTo>
                      <a:pt x="5712" y="162"/>
                    </a:lnTo>
                    <a:lnTo>
                      <a:pt x="5880" y="211"/>
                    </a:lnTo>
                    <a:lnTo>
                      <a:pt x="6042" y="263"/>
                    </a:lnTo>
                    <a:lnTo>
                      <a:pt x="6201" y="321"/>
                    </a:lnTo>
                    <a:lnTo>
                      <a:pt x="6357" y="386"/>
                    </a:lnTo>
                    <a:lnTo>
                      <a:pt x="6507" y="455"/>
                    </a:lnTo>
                    <a:lnTo>
                      <a:pt x="6654" y="530"/>
                    </a:lnTo>
                    <a:lnTo>
                      <a:pt x="6797" y="608"/>
                    </a:lnTo>
                    <a:lnTo>
                      <a:pt x="6936" y="693"/>
                    </a:lnTo>
                    <a:lnTo>
                      <a:pt x="7071" y="781"/>
                    </a:lnTo>
                    <a:lnTo>
                      <a:pt x="7202" y="875"/>
                    </a:lnTo>
                    <a:lnTo>
                      <a:pt x="7329" y="973"/>
                    </a:lnTo>
                    <a:lnTo>
                      <a:pt x="7452" y="1075"/>
                    </a:lnTo>
                    <a:lnTo>
                      <a:pt x="7571" y="1181"/>
                    </a:lnTo>
                    <a:lnTo>
                      <a:pt x="7686" y="1292"/>
                    </a:lnTo>
                    <a:lnTo>
                      <a:pt x="7797" y="1407"/>
                    </a:lnTo>
                    <a:lnTo>
                      <a:pt x="7905" y="1524"/>
                    </a:lnTo>
                    <a:lnTo>
                      <a:pt x="8008" y="1646"/>
                    </a:lnTo>
                    <a:lnTo>
                      <a:pt x="8107" y="1771"/>
                    </a:lnTo>
                    <a:lnTo>
                      <a:pt x="8202" y="1900"/>
                    </a:lnTo>
                    <a:lnTo>
                      <a:pt x="8294" y="2032"/>
                    </a:lnTo>
                    <a:lnTo>
                      <a:pt x="8382" y="2167"/>
                    </a:lnTo>
                    <a:lnTo>
                      <a:pt x="8465" y="2305"/>
                    </a:lnTo>
                    <a:lnTo>
                      <a:pt x="8545" y="2446"/>
                    </a:lnTo>
                    <a:lnTo>
                      <a:pt x="8622" y="2589"/>
                    </a:lnTo>
                    <a:lnTo>
                      <a:pt x="8693" y="2735"/>
                    </a:lnTo>
                    <a:lnTo>
                      <a:pt x="8709" y="2770"/>
                    </a:lnTo>
                    <a:lnTo>
                      <a:pt x="8724" y="2804"/>
                    </a:lnTo>
                    <a:lnTo>
                      <a:pt x="8736" y="2837"/>
                    </a:lnTo>
                    <a:lnTo>
                      <a:pt x="8749" y="2870"/>
                    </a:lnTo>
                    <a:lnTo>
                      <a:pt x="8758" y="2901"/>
                    </a:lnTo>
                    <a:lnTo>
                      <a:pt x="8766" y="2931"/>
                    </a:lnTo>
                    <a:lnTo>
                      <a:pt x="8773" y="2960"/>
                    </a:lnTo>
                    <a:lnTo>
                      <a:pt x="8778" y="2987"/>
                    </a:lnTo>
                    <a:lnTo>
                      <a:pt x="8781" y="3015"/>
                    </a:lnTo>
                    <a:lnTo>
                      <a:pt x="8784" y="3040"/>
                    </a:lnTo>
                    <a:lnTo>
                      <a:pt x="8784" y="3064"/>
                    </a:lnTo>
                    <a:lnTo>
                      <a:pt x="8783" y="3087"/>
                    </a:lnTo>
                    <a:lnTo>
                      <a:pt x="8781" y="3108"/>
                    </a:lnTo>
                    <a:lnTo>
                      <a:pt x="8778" y="3129"/>
                    </a:lnTo>
                    <a:lnTo>
                      <a:pt x="8773" y="3149"/>
                    </a:lnTo>
                    <a:lnTo>
                      <a:pt x="8767" y="3166"/>
                    </a:lnTo>
                    <a:lnTo>
                      <a:pt x="8759" y="3183"/>
                    </a:lnTo>
                    <a:lnTo>
                      <a:pt x="8750" y="3198"/>
                    </a:lnTo>
                    <a:lnTo>
                      <a:pt x="8740" y="3212"/>
                    </a:lnTo>
                    <a:lnTo>
                      <a:pt x="8727" y="3225"/>
                    </a:lnTo>
                    <a:lnTo>
                      <a:pt x="8715" y="3236"/>
                    </a:lnTo>
                    <a:lnTo>
                      <a:pt x="8701" y="3246"/>
                    </a:lnTo>
                    <a:lnTo>
                      <a:pt x="8686" y="3254"/>
                    </a:lnTo>
                    <a:lnTo>
                      <a:pt x="8669" y="3261"/>
                    </a:lnTo>
                    <a:lnTo>
                      <a:pt x="8652" y="3266"/>
                    </a:lnTo>
                    <a:lnTo>
                      <a:pt x="8633" y="3270"/>
                    </a:lnTo>
                    <a:lnTo>
                      <a:pt x="8612" y="3273"/>
                    </a:lnTo>
                    <a:lnTo>
                      <a:pt x="8592" y="3274"/>
                    </a:lnTo>
                    <a:lnTo>
                      <a:pt x="8570" y="3273"/>
                    </a:lnTo>
                    <a:lnTo>
                      <a:pt x="8547" y="3271"/>
                    </a:lnTo>
                    <a:lnTo>
                      <a:pt x="8523" y="3267"/>
                    </a:lnTo>
                    <a:lnTo>
                      <a:pt x="8498" y="3262"/>
                    </a:lnTo>
                    <a:lnTo>
                      <a:pt x="8393" y="3360"/>
                    </a:lnTo>
                    <a:lnTo>
                      <a:pt x="8287" y="3455"/>
                    </a:lnTo>
                    <a:lnTo>
                      <a:pt x="8181" y="3547"/>
                    </a:lnTo>
                    <a:lnTo>
                      <a:pt x="8075" y="3638"/>
                    </a:lnTo>
                    <a:lnTo>
                      <a:pt x="7967" y="3726"/>
                    </a:lnTo>
                    <a:lnTo>
                      <a:pt x="7861" y="3813"/>
                    </a:lnTo>
                    <a:lnTo>
                      <a:pt x="7752" y="3896"/>
                    </a:lnTo>
                    <a:lnTo>
                      <a:pt x="7642" y="3977"/>
                    </a:lnTo>
                    <a:lnTo>
                      <a:pt x="7531" y="4056"/>
                    </a:lnTo>
                    <a:lnTo>
                      <a:pt x="7419" y="4131"/>
                    </a:lnTo>
                    <a:lnTo>
                      <a:pt x="7305" y="4205"/>
                    </a:lnTo>
                    <a:lnTo>
                      <a:pt x="7190" y="4274"/>
                    </a:lnTo>
                    <a:lnTo>
                      <a:pt x="7074" y="4342"/>
                    </a:lnTo>
                    <a:lnTo>
                      <a:pt x="6955" y="4406"/>
                    </a:lnTo>
                    <a:lnTo>
                      <a:pt x="6835" y="4468"/>
                    </a:lnTo>
                    <a:lnTo>
                      <a:pt x="6712" y="4527"/>
                    </a:lnTo>
                    <a:lnTo>
                      <a:pt x="6588" y="4582"/>
                    </a:lnTo>
                    <a:lnTo>
                      <a:pt x="6461" y="4635"/>
                    </a:lnTo>
                    <a:lnTo>
                      <a:pt x="6332" y="4684"/>
                    </a:lnTo>
                    <a:lnTo>
                      <a:pt x="6200" y="4729"/>
                    </a:lnTo>
                    <a:lnTo>
                      <a:pt x="6065" y="4773"/>
                    </a:lnTo>
                    <a:lnTo>
                      <a:pt x="5928" y="4811"/>
                    </a:lnTo>
                    <a:lnTo>
                      <a:pt x="5788" y="4847"/>
                    </a:lnTo>
                    <a:lnTo>
                      <a:pt x="5645" y="4879"/>
                    </a:lnTo>
                    <a:lnTo>
                      <a:pt x="5498" y="4907"/>
                    </a:lnTo>
                    <a:lnTo>
                      <a:pt x="5348" y="4933"/>
                    </a:lnTo>
                    <a:lnTo>
                      <a:pt x="5194" y="4954"/>
                    </a:lnTo>
                    <a:lnTo>
                      <a:pt x="5037" y="4971"/>
                    </a:lnTo>
                    <a:lnTo>
                      <a:pt x="4877" y="4984"/>
                    </a:lnTo>
                    <a:lnTo>
                      <a:pt x="4713" y="4994"/>
                    </a:lnTo>
                    <a:lnTo>
                      <a:pt x="4544" y="4999"/>
                    </a:lnTo>
                    <a:lnTo>
                      <a:pt x="4371" y="5001"/>
                    </a:lnTo>
                    <a:lnTo>
                      <a:pt x="4197" y="4998"/>
                    </a:lnTo>
                    <a:lnTo>
                      <a:pt x="4028" y="4991"/>
                    </a:lnTo>
                    <a:lnTo>
                      <a:pt x="3861" y="4980"/>
                    </a:lnTo>
                    <a:lnTo>
                      <a:pt x="3696" y="4964"/>
                    </a:lnTo>
                    <a:lnTo>
                      <a:pt x="3535" y="4945"/>
                    </a:lnTo>
                    <a:lnTo>
                      <a:pt x="3377" y="4922"/>
                    </a:lnTo>
                    <a:lnTo>
                      <a:pt x="3222" y="4894"/>
                    </a:lnTo>
                    <a:lnTo>
                      <a:pt x="3070" y="4863"/>
                    </a:lnTo>
                    <a:lnTo>
                      <a:pt x="2921" y="4829"/>
                    </a:lnTo>
                    <a:lnTo>
                      <a:pt x="2775" y="4792"/>
                    </a:lnTo>
                    <a:lnTo>
                      <a:pt x="2632" y="4750"/>
                    </a:lnTo>
                    <a:lnTo>
                      <a:pt x="2492" y="4706"/>
                    </a:lnTo>
                    <a:lnTo>
                      <a:pt x="2356" y="4660"/>
                    </a:lnTo>
                    <a:lnTo>
                      <a:pt x="2222" y="4609"/>
                    </a:lnTo>
                    <a:lnTo>
                      <a:pt x="2091" y="4556"/>
                    </a:lnTo>
                    <a:lnTo>
                      <a:pt x="1964" y="4501"/>
                    </a:lnTo>
                    <a:lnTo>
                      <a:pt x="1839" y="4442"/>
                    </a:lnTo>
                    <a:lnTo>
                      <a:pt x="1718" y="4382"/>
                    </a:lnTo>
                    <a:lnTo>
                      <a:pt x="1599" y="4318"/>
                    </a:lnTo>
                    <a:lnTo>
                      <a:pt x="1484" y="4254"/>
                    </a:lnTo>
                    <a:lnTo>
                      <a:pt x="1372" y="4187"/>
                    </a:lnTo>
                    <a:lnTo>
                      <a:pt x="1262" y="4117"/>
                    </a:lnTo>
                    <a:lnTo>
                      <a:pt x="1156" y="4046"/>
                    </a:lnTo>
                    <a:lnTo>
                      <a:pt x="1054" y="3973"/>
                    </a:lnTo>
                    <a:lnTo>
                      <a:pt x="954" y="3899"/>
                    </a:lnTo>
                    <a:lnTo>
                      <a:pt x="857" y="3822"/>
                    </a:lnTo>
                    <a:lnTo>
                      <a:pt x="763" y="3745"/>
                    </a:lnTo>
                    <a:lnTo>
                      <a:pt x="673" y="3666"/>
                    </a:lnTo>
                    <a:lnTo>
                      <a:pt x="586" y="3585"/>
                    </a:lnTo>
                    <a:lnTo>
                      <a:pt x="501" y="3505"/>
                    </a:lnTo>
                    <a:lnTo>
                      <a:pt x="420" y="3423"/>
                    </a:lnTo>
                    <a:lnTo>
                      <a:pt x="343" y="3341"/>
                    </a:lnTo>
                    <a:lnTo>
                      <a:pt x="326" y="3348"/>
                    </a:lnTo>
                    <a:lnTo>
                      <a:pt x="310" y="3354"/>
                    </a:lnTo>
                    <a:lnTo>
                      <a:pt x="291" y="3359"/>
                    </a:lnTo>
                    <a:lnTo>
                      <a:pt x="273" y="3362"/>
                    </a:lnTo>
                    <a:lnTo>
                      <a:pt x="255" y="3363"/>
                    </a:lnTo>
                    <a:lnTo>
                      <a:pt x="236" y="3363"/>
                    </a:lnTo>
                    <a:lnTo>
                      <a:pt x="218" y="3362"/>
                    </a:lnTo>
                    <a:lnTo>
                      <a:pt x="199" y="3358"/>
                    </a:lnTo>
                    <a:lnTo>
                      <a:pt x="181" y="3354"/>
                    </a:lnTo>
                    <a:lnTo>
                      <a:pt x="161" y="3348"/>
                    </a:lnTo>
                    <a:lnTo>
                      <a:pt x="144" y="3340"/>
                    </a:lnTo>
                    <a:lnTo>
                      <a:pt x="126" y="3331"/>
                    </a:lnTo>
                    <a:lnTo>
                      <a:pt x="110" y="3320"/>
                    </a:lnTo>
                    <a:lnTo>
                      <a:pt x="94" y="3308"/>
                    </a:lnTo>
                    <a:lnTo>
                      <a:pt x="78" y="3295"/>
                    </a:lnTo>
                    <a:lnTo>
                      <a:pt x="64" y="3279"/>
                    </a:lnTo>
                    <a:lnTo>
                      <a:pt x="51" y="3263"/>
                    </a:lnTo>
                    <a:lnTo>
                      <a:pt x="38" y="3245"/>
                    </a:lnTo>
                    <a:lnTo>
                      <a:pt x="28" y="3226"/>
                    </a:lnTo>
                    <a:lnTo>
                      <a:pt x="19" y="3205"/>
                    </a:lnTo>
                    <a:lnTo>
                      <a:pt x="11" y="3183"/>
                    </a:lnTo>
                    <a:lnTo>
                      <a:pt x="6" y="3160"/>
                    </a:lnTo>
                    <a:lnTo>
                      <a:pt x="2" y="3135"/>
                    </a:lnTo>
                    <a:lnTo>
                      <a:pt x="0" y="3108"/>
                    </a:lnTo>
                    <a:lnTo>
                      <a:pt x="0" y="3081"/>
                    </a:lnTo>
                    <a:lnTo>
                      <a:pt x="2" y="3053"/>
                    </a:lnTo>
                    <a:lnTo>
                      <a:pt x="6" y="3023"/>
                    </a:lnTo>
                    <a:lnTo>
                      <a:pt x="13" y="2990"/>
                    </a:lnTo>
                    <a:lnTo>
                      <a:pt x="23" y="2958"/>
                    </a:lnTo>
                    <a:lnTo>
                      <a:pt x="35" y="2924"/>
                    </a:lnTo>
                    <a:lnTo>
                      <a:pt x="51" y="2889"/>
                    </a:lnTo>
                    <a:lnTo>
                      <a:pt x="69" y="2852"/>
                    </a:lnTo>
                    <a:close/>
                  </a:path>
                </a:pathLst>
              </a:custGeom>
              <a:solidFill>
                <a:srgbClr val="FFFFFF">
                  <a:alpha val="50000"/>
                </a:srgbClr>
              </a:solidFill>
              <a:ln w="9525">
                <a:noFill/>
                <a:round/>
                <a:headEnd/>
                <a:tailEnd/>
              </a:ln>
            </p:spPr>
            <p:txBody>
              <a:bodyPr/>
              <a:lstStyle/>
              <a:p>
                <a:endParaRPr lang="en-US"/>
              </a:p>
            </p:txBody>
          </p:sp>
        </p:grpSp>
        <p:grpSp>
          <p:nvGrpSpPr>
            <p:cNvPr id="241725" name="Group 61"/>
            <p:cNvGrpSpPr>
              <a:grpSpLocks noChangeAspect="1"/>
            </p:cNvGrpSpPr>
            <p:nvPr/>
          </p:nvGrpSpPr>
          <p:grpSpPr bwMode="auto">
            <a:xfrm>
              <a:off x="185" y="1527"/>
              <a:ext cx="553" cy="475"/>
              <a:chOff x="1146" y="1009"/>
              <a:chExt cx="1008" cy="864"/>
            </a:xfrm>
          </p:grpSpPr>
          <p:sp>
            <p:nvSpPr>
              <p:cNvPr id="241726" name="Freeform 62"/>
              <p:cNvSpPr>
                <a:spLocks noChangeAspect="1"/>
              </p:cNvSpPr>
              <p:nvPr/>
            </p:nvSpPr>
            <p:spPr bwMode="auto">
              <a:xfrm>
                <a:off x="1146" y="1009"/>
                <a:ext cx="1008" cy="864"/>
              </a:xfrm>
              <a:custGeom>
                <a:avLst/>
                <a:gdLst/>
                <a:ahLst/>
                <a:cxnLst>
                  <a:cxn ang="0">
                    <a:pos x="0" y="0"/>
                  </a:cxn>
                  <a:cxn ang="0">
                    <a:pos x="4032" y="0"/>
                  </a:cxn>
                  <a:cxn ang="0">
                    <a:pos x="3888" y="147"/>
                  </a:cxn>
                  <a:cxn ang="0">
                    <a:pos x="149" y="3314"/>
                  </a:cxn>
                  <a:cxn ang="0">
                    <a:pos x="0" y="3454"/>
                  </a:cxn>
                  <a:cxn ang="0">
                    <a:pos x="0" y="0"/>
                  </a:cxn>
                </a:cxnLst>
                <a:rect l="0" t="0" r="r" b="b"/>
                <a:pathLst>
                  <a:path w="4032" h="3454">
                    <a:moveTo>
                      <a:pt x="0" y="0"/>
                    </a:moveTo>
                    <a:lnTo>
                      <a:pt x="4032" y="0"/>
                    </a:lnTo>
                    <a:lnTo>
                      <a:pt x="3888" y="147"/>
                    </a:lnTo>
                    <a:lnTo>
                      <a:pt x="149" y="3314"/>
                    </a:lnTo>
                    <a:lnTo>
                      <a:pt x="0" y="3454"/>
                    </a:lnTo>
                    <a:lnTo>
                      <a:pt x="0" y="0"/>
                    </a:lnTo>
                    <a:close/>
                  </a:path>
                </a:pathLst>
              </a:custGeom>
              <a:solidFill>
                <a:srgbClr val="82A99C">
                  <a:alpha val="50000"/>
                </a:srgbClr>
              </a:solidFill>
              <a:ln w="9525">
                <a:noFill/>
                <a:round/>
                <a:headEnd/>
                <a:tailEnd/>
              </a:ln>
            </p:spPr>
            <p:txBody>
              <a:bodyPr/>
              <a:lstStyle/>
              <a:p>
                <a:endParaRPr lang="en-US"/>
              </a:p>
            </p:txBody>
          </p:sp>
          <p:sp>
            <p:nvSpPr>
              <p:cNvPr id="241727" name="Freeform 63"/>
              <p:cNvSpPr>
                <a:spLocks noChangeAspect="1"/>
              </p:cNvSpPr>
              <p:nvPr/>
            </p:nvSpPr>
            <p:spPr bwMode="auto">
              <a:xfrm>
                <a:off x="1146" y="1009"/>
                <a:ext cx="1008" cy="864"/>
              </a:xfrm>
              <a:custGeom>
                <a:avLst/>
                <a:gdLst/>
                <a:ahLst/>
                <a:cxnLst>
                  <a:cxn ang="0">
                    <a:pos x="4032" y="0"/>
                  </a:cxn>
                  <a:cxn ang="0">
                    <a:pos x="4032" y="3454"/>
                  </a:cxn>
                  <a:cxn ang="0">
                    <a:pos x="0" y="3454"/>
                  </a:cxn>
                  <a:cxn ang="0">
                    <a:pos x="149" y="3312"/>
                  </a:cxn>
                  <a:cxn ang="0">
                    <a:pos x="3891" y="146"/>
                  </a:cxn>
                  <a:cxn ang="0">
                    <a:pos x="4032" y="0"/>
                  </a:cxn>
                </a:cxnLst>
                <a:rect l="0" t="0" r="r" b="b"/>
                <a:pathLst>
                  <a:path w="4032" h="3454">
                    <a:moveTo>
                      <a:pt x="4032" y="0"/>
                    </a:moveTo>
                    <a:lnTo>
                      <a:pt x="4032" y="3454"/>
                    </a:lnTo>
                    <a:lnTo>
                      <a:pt x="0" y="3454"/>
                    </a:lnTo>
                    <a:lnTo>
                      <a:pt x="149" y="3312"/>
                    </a:lnTo>
                    <a:lnTo>
                      <a:pt x="3891" y="146"/>
                    </a:lnTo>
                    <a:lnTo>
                      <a:pt x="4032" y="0"/>
                    </a:lnTo>
                    <a:close/>
                  </a:path>
                </a:pathLst>
              </a:custGeom>
              <a:solidFill>
                <a:srgbClr val="162A29">
                  <a:alpha val="50000"/>
                </a:srgbClr>
              </a:solidFill>
              <a:ln w="9525">
                <a:noFill/>
                <a:round/>
                <a:headEnd/>
                <a:tailEnd/>
              </a:ln>
            </p:spPr>
            <p:txBody>
              <a:bodyPr/>
              <a:lstStyle/>
              <a:p>
                <a:endParaRPr lang="en-US"/>
              </a:p>
            </p:txBody>
          </p:sp>
          <p:sp>
            <p:nvSpPr>
              <p:cNvPr id="241728" name="Rectangle 64"/>
              <p:cNvSpPr>
                <a:spLocks noChangeAspect="1" noChangeArrowheads="1"/>
              </p:cNvSpPr>
              <p:nvPr/>
            </p:nvSpPr>
            <p:spPr bwMode="auto">
              <a:xfrm>
                <a:off x="1182" y="1045"/>
                <a:ext cx="936" cy="792"/>
              </a:xfrm>
              <a:prstGeom prst="rect">
                <a:avLst/>
              </a:prstGeom>
              <a:solidFill>
                <a:srgbClr val="275A53">
                  <a:alpha val="50000"/>
                </a:srgbClr>
              </a:solidFill>
              <a:ln w="9525">
                <a:noFill/>
                <a:miter lim="800000"/>
                <a:headEnd/>
                <a:tailEnd/>
              </a:ln>
            </p:spPr>
            <p:txBody>
              <a:bodyPr/>
              <a:lstStyle/>
              <a:p>
                <a:endParaRPr lang="en-US"/>
              </a:p>
            </p:txBody>
          </p:sp>
          <p:sp>
            <p:nvSpPr>
              <p:cNvPr id="241729" name="Freeform 65"/>
              <p:cNvSpPr>
                <a:spLocks noChangeAspect="1" noEditPoints="1"/>
              </p:cNvSpPr>
              <p:nvPr/>
            </p:nvSpPr>
            <p:spPr bwMode="auto">
              <a:xfrm>
                <a:off x="1383" y="1668"/>
                <a:ext cx="116" cy="138"/>
              </a:xfrm>
              <a:custGeom>
                <a:avLst/>
                <a:gdLst/>
                <a:ahLst/>
                <a:cxnLst>
                  <a:cxn ang="0">
                    <a:pos x="283" y="0"/>
                  </a:cxn>
                  <a:cxn ang="0">
                    <a:pos x="327" y="4"/>
                  </a:cxn>
                  <a:cxn ang="0">
                    <a:pos x="363" y="11"/>
                  </a:cxn>
                  <a:cxn ang="0">
                    <a:pos x="396" y="26"/>
                  </a:cxn>
                  <a:cxn ang="0">
                    <a:pos x="422" y="44"/>
                  </a:cxn>
                  <a:cxn ang="0">
                    <a:pos x="441" y="68"/>
                  </a:cxn>
                  <a:cxn ang="0">
                    <a:pos x="455" y="97"/>
                  </a:cxn>
                  <a:cxn ang="0">
                    <a:pos x="464" y="130"/>
                  </a:cxn>
                  <a:cxn ang="0">
                    <a:pos x="467" y="169"/>
                  </a:cxn>
                  <a:cxn ang="0">
                    <a:pos x="464" y="208"/>
                  </a:cxn>
                  <a:cxn ang="0">
                    <a:pos x="455" y="243"/>
                  </a:cxn>
                  <a:cxn ang="0">
                    <a:pos x="438" y="273"/>
                  </a:cxn>
                  <a:cxn ang="0">
                    <a:pos x="418" y="299"/>
                  </a:cxn>
                  <a:cxn ang="0">
                    <a:pos x="389" y="320"/>
                  </a:cxn>
                  <a:cxn ang="0">
                    <a:pos x="354" y="334"/>
                  </a:cxn>
                  <a:cxn ang="0">
                    <a:pos x="313" y="343"/>
                  </a:cxn>
                  <a:cxn ang="0">
                    <a:pos x="265" y="346"/>
                  </a:cxn>
                  <a:cxn ang="0">
                    <a:pos x="171" y="550"/>
                  </a:cxn>
                  <a:cxn ang="0">
                    <a:pos x="0" y="0"/>
                  </a:cxn>
                  <a:cxn ang="0">
                    <a:pos x="213" y="234"/>
                  </a:cxn>
                  <a:cxn ang="0">
                    <a:pos x="254" y="230"/>
                  </a:cxn>
                  <a:cxn ang="0">
                    <a:pos x="270" y="225"/>
                  </a:cxn>
                  <a:cxn ang="0">
                    <a:pos x="282" y="217"/>
                  </a:cxn>
                  <a:cxn ang="0">
                    <a:pos x="291" y="208"/>
                  </a:cxn>
                  <a:cxn ang="0">
                    <a:pos x="297" y="198"/>
                  </a:cxn>
                  <a:cxn ang="0">
                    <a:pos x="301" y="186"/>
                  </a:cxn>
                  <a:cxn ang="0">
                    <a:pos x="302" y="173"/>
                  </a:cxn>
                  <a:cxn ang="0">
                    <a:pos x="297" y="150"/>
                  </a:cxn>
                  <a:cxn ang="0">
                    <a:pos x="284" y="130"/>
                  </a:cxn>
                  <a:cxn ang="0">
                    <a:pos x="274" y="123"/>
                  </a:cxn>
                  <a:cxn ang="0">
                    <a:pos x="260" y="116"/>
                  </a:cxn>
                  <a:cxn ang="0">
                    <a:pos x="241" y="114"/>
                  </a:cxn>
                  <a:cxn ang="0">
                    <a:pos x="219" y="112"/>
                  </a:cxn>
                  <a:cxn ang="0">
                    <a:pos x="171" y="234"/>
                  </a:cxn>
                </a:cxnLst>
                <a:rect l="0" t="0" r="r" b="b"/>
                <a:pathLst>
                  <a:path w="467" h="550">
                    <a:moveTo>
                      <a:pt x="0" y="0"/>
                    </a:moveTo>
                    <a:lnTo>
                      <a:pt x="283" y="0"/>
                    </a:lnTo>
                    <a:lnTo>
                      <a:pt x="305" y="1"/>
                    </a:lnTo>
                    <a:lnTo>
                      <a:pt x="327" y="4"/>
                    </a:lnTo>
                    <a:lnTo>
                      <a:pt x="346" y="6"/>
                    </a:lnTo>
                    <a:lnTo>
                      <a:pt x="363" y="11"/>
                    </a:lnTo>
                    <a:lnTo>
                      <a:pt x="380" y="18"/>
                    </a:lnTo>
                    <a:lnTo>
                      <a:pt x="396" y="26"/>
                    </a:lnTo>
                    <a:lnTo>
                      <a:pt x="409" y="33"/>
                    </a:lnTo>
                    <a:lnTo>
                      <a:pt x="422" y="44"/>
                    </a:lnTo>
                    <a:lnTo>
                      <a:pt x="432" y="55"/>
                    </a:lnTo>
                    <a:lnTo>
                      <a:pt x="441" y="68"/>
                    </a:lnTo>
                    <a:lnTo>
                      <a:pt x="449" y="83"/>
                    </a:lnTo>
                    <a:lnTo>
                      <a:pt x="455" y="97"/>
                    </a:lnTo>
                    <a:lnTo>
                      <a:pt x="461" y="114"/>
                    </a:lnTo>
                    <a:lnTo>
                      <a:pt x="464" y="130"/>
                    </a:lnTo>
                    <a:lnTo>
                      <a:pt x="467" y="150"/>
                    </a:lnTo>
                    <a:lnTo>
                      <a:pt x="467" y="169"/>
                    </a:lnTo>
                    <a:lnTo>
                      <a:pt x="467" y="189"/>
                    </a:lnTo>
                    <a:lnTo>
                      <a:pt x="464" y="208"/>
                    </a:lnTo>
                    <a:lnTo>
                      <a:pt x="461" y="226"/>
                    </a:lnTo>
                    <a:lnTo>
                      <a:pt x="455" y="243"/>
                    </a:lnTo>
                    <a:lnTo>
                      <a:pt x="448" y="259"/>
                    </a:lnTo>
                    <a:lnTo>
                      <a:pt x="438" y="273"/>
                    </a:lnTo>
                    <a:lnTo>
                      <a:pt x="429" y="287"/>
                    </a:lnTo>
                    <a:lnTo>
                      <a:pt x="418" y="299"/>
                    </a:lnTo>
                    <a:lnTo>
                      <a:pt x="403" y="311"/>
                    </a:lnTo>
                    <a:lnTo>
                      <a:pt x="389" y="320"/>
                    </a:lnTo>
                    <a:lnTo>
                      <a:pt x="372" y="327"/>
                    </a:lnTo>
                    <a:lnTo>
                      <a:pt x="354" y="334"/>
                    </a:lnTo>
                    <a:lnTo>
                      <a:pt x="333" y="339"/>
                    </a:lnTo>
                    <a:lnTo>
                      <a:pt x="313" y="343"/>
                    </a:lnTo>
                    <a:lnTo>
                      <a:pt x="289" y="346"/>
                    </a:lnTo>
                    <a:lnTo>
                      <a:pt x="265" y="346"/>
                    </a:lnTo>
                    <a:lnTo>
                      <a:pt x="171" y="346"/>
                    </a:lnTo>
                    <a:lnTo>
                      <a:pt x="171" y="550"/>
                    </a:lnTo>
                    <a:lnTo>
                      <a:pt x="0" y="550"/>
                    </a:lnTo>
                    <a:lnTo>
                      <a:pt x="0" y="0"/>
                    </a:lnTo>
                    <a:close/>
                    <a:moveTo>
                      <a:pt x="171" y="234"/>
                    </a:moveTo>
                    <a:lnTo>
                      <a:pt x="213" y="234"/>
                    </a:lnTo>
                    <a:lnTo>
                      <a:pt x="236" y="233"/>
                    </a:lnTo>
                    <a:lnTo>
                      <a:pt x="254" y="230"/>
                    </a:lnTo>
                    <a:lnTo>
                      <a:pt x="264" y="228"/>
                    </a:lnTo>
                    <a:lnTo>
                      <a:pt x="270" y="225"/>
                    </a:lnTo>
                    <a:lnTo>
                      <a:pt x="276" y="221"/>
                    </a:lnTo>
                    <a:lnTo>
                      <a:pt x="282" y="217"/>
                    </a:lnTo>
                    <a:lnTo>
                      <a:pt x="287" y="213"/>
                    </a:lnTo>
                    <a:lnTo>
                      <a:pt x="291" y="208"/>
                    </a:lnTo>
                    <a:lnTo>
                      <a:pt x="295" y="203"/>
                    </a:lnTo>
                    <a:lnTo>
                      <a:pt x="297" y="198"/>
                    </a:lnTo>
                    <a:lnTo>
                      <a:pt x="299" y="193"/>
                    </a:lnTo>
                    <a:lnTo>
                      <a:pt x="301" y="186"/>
                    </a:lnTo>
                    <a:lnTo>
                      <a:pt x="301" y="180"/>
                    </a:lnTo>
                    <a:lnTo>
                      <a:pt x="302" y="173"/>
                    </a:lnTo>
                    <a:lnTo>
                      <a:pt x="301" y="162"/>
                    </a:lnTo>
                    <a:lnTo>
                      <a:pt x="297" y="150"/>
                    </a:lnTo>
                    <a:lnTo>
                      <a:pt x="292" y="140"/>
                    </a:lnTo>
                    <a:lnTo>
                      <a:pt x="284" y="130"/>
                    </a:lnTo>
                    <a:lnTo>
                      <a:pt x="280" y="125"/>
                    </a:lnTo>
                    <a:lnTo>
                      <a:pt x="274" y="123"/>
                    </a:lnTo>
                    <a:lnTo>
                      <a:pt x="267" y="119"/>
                    </a:lnTo>
                    <a:lnTo>
                      <a:pt x="260" y="116"/>
                    </a:lnTo>
                    <a:lnTo>
                      <a:pt x="252" y="115"/>
                    </a:lnTo>
                    <a:lnTo>
                      <a:pt x="241" y="114"/>
                    </a:lnTo>
                    <a:lnTo>
                      <a:pt x="231" y="112"/>
                    </a:lnTo>
                    <a:lnTo>
                      <a:pt x="219" y="112"/>
                    </a:lnTo>
                    <a:lnTo>
                      <a:pt x="171" y="112"/>
                    </a:lnTo>
                    <a:lnTo>
                      <a:pt x="171" y="234"/>
                    </a:lnTo>
                    <a:close/>
                  </a:path>
                </a:pathLst>
              </a:custGeom>
              <a:solidFill>
                <a:srgbClr val="FFFFFF">
                  <a:alpha val="50000"/>
                </a:srgbClr>
              </a:solidFill>
              <a:ln w="9525">
                <a:noFill/>
                <a:round/>
                <a:headEnd/>
                <a:tailEnd/>
              </a:ln>
            </p:spPr>
            <p:txBody>
              <a:bodyPr/>
              <a:lstStyle/>
              <a:p>
                <a:endParaRPr lang="en-US"/>
              </a:p>
            </p:txBody>
          </p:sp>
          <p:sp>
            <p:nvSpPr>
              <p:cNvPr id="241730" name="Freeform 66"/>
              <p:cNvSpPr>
                <a:spLocks noChangeAspect="1"/>
              </p:cNvSpPr>
              <p:nvPr/>
            </p:nvSpPr>
            <p:spPr bwMode="auto">
              <a:xfrm>
                <a:off x="1522" y="1668"/>
                <a:ext cx="108" cy="138"/>
              </a:xfrm>
              <a:custGeom>
                <a:avLst/>
                <a:gdLst/>
                <a:ahLst/>
                <a:cxnLst>
                  <a:cxn ang="0">
                    <a:pos x="0" y="0"/>
                  </a:cxn>
                  <a:cxn ang="0">
                    <a:pos x="170" y="0"/>
                  </a:cxn>
                  <a:cxn ang="0">
                    <a:pos x="170" y="414"/>
                  </a:cxn>
                  <a:cxn ang="0">
                    <a:pos x="435" y="414"/>
                  </a:cxn>
                  <a:cxn ang="0">
                    <a:pos x="435" y="550"/>
                  </a:cxn>
                  <a:cxn ang="0">
                    <a:pos x="0" y="550"/>
                  </a:cxn>
                  <a:cxn ang="0">
                    <a:pos x="0" y="0"/>
                  </a:cxn>
                </a:cxnLst>
                <a:rect l="0" t="0" r="r" b="b"/>
                <a:pathLst>
                  <a:path w="435" h="550">
                    <a:moveTo>
                      <a:pt x="0" y="0"/>
                    </a:moveTo>
                    <a:lnTo>
                      <a:pt x="170" y="0"/>
                    </a:lnTo>
                    <a:lnTo>
                      <a:pt x="170" y="414"/>
                    </a:lnTo>
                    <a:lnTo>
                      <a:pt x="435" y="414"/>
                    </a:lnTo>
                    <a:lnTo>
                      <a:pt x="435" y="550"/>
                    </a:lnTo>
                    <a:lnTo>
                      <a:pt x="0" y="550"/>
                    </a:lnTo>
                    <a:lnTo>
                      <a:pt x="0" y="0"/>
                    </a:lnTo>
                    <a:close/>
                  </a:path>
                </a:pathLst>
              </a:custGeom>
              <a:solidFill>
                <a:srgbClr val="FFFFFF">
                  <a:alpha val="50000"/>
                </a:srgbClr>
              </a:solidFill>
              <a:ln w="9525">
                <a:noFill/>
                <a:round/>
                <a:headEnd/>
                <a:tailEnd/>
              </a:ln>
            </p:spPr>
            <p:txBody>
              <a:bodyPr/>
              <a:lstStyle/>
              <a:p>
                <a:endParaRPr lang="en-US"/>
              </a:p>
            </p:txBody>
          </p:sp>
          <p:sp>
            <p:nvSpPr>
              <p:cNvPr id="241731" name="Freeform 67"/>
              <p:cNvSpPr>
                <a:spLocks noChangeAspect="1" noEditPoints="1"/>
              </p:cNvSpPr>
              <p:nvPr/>
            </p:nvSpPr>
            <p:spPr bwMode="auto">
              <a:xfrm>
                <a:off x="1636" y="1668"/>
                <a:ext cx="150" cy="138"/>
              </a:xfrm>
              <a:custGeom>
                <a:avLst/>
                <a:gdLst/>
                <a:ahLst/>
                <a:cxnLst>
                  <a:cxn ang="0">
                    <a:pos x="394" y="460"/>
                  </a:cxn>
                  <a:cxn ang="0">
                    <a:pos x="201" y="460"/>
                  </a:cxn>
                  <a:cxn ang="0">
                    <a:pos x="173" y="550"/>
                  </a:cxn>
                  <a:cxn ang="0">
                    <a:pos x="0" y="550"/>
                  </a:cxn>
                  <a:cxn ang="0">
                    <a:pos x="207" y="0"/>
                  </a:cxn>
                  <a:cxn ang="0">
                    <a:pos x="392" y="0"/>
                  </a:cxn>
                  <a:cxn ang="0">
                    <a:pos x="598" y="550"/>
                  </a:cxn>
                  <a:cxn ang="0">
                    <a:pos x="421" y="550"/>
                  </a:cxn>
                  <a:cxn ang="0">
                    <a:pos x="394" y="460"/>
                  </a:cxn>
                  <a:cxn ang="0">
                    <a:pos x="359" y="340"/>
                  </a:cxn>
                  <a:cxn ang="0">
                    <a:pos x="298" y="142"/>
                  </a:cxn>
                  <a:cxn ang="0">
                    <a:pos x="237" y="340"/>
                  </a:cxn>
                  <a:cxn ang="0">
                    <a:pos x="359" y="340"/>
                  </a:cxn>
                </a:cxnLst>
                <a:rect l="0" t="0" r="r" b="b"/>
                <a:pathLst>
                  <a:path w="598" h="550">
                    <a:moveTo>
                      <a:pt x="394" y="460"/>
                    </a:moveTo>
                    <a:lnTo>
                      <a:pt x="201" y="460"/>
                    </a:lnTo>
                    <a:lnTo>
                      <a:pt x="173" y="550"/>
                    </a:lnTo>
                    <a:lnTo>
                      <a:pt x="0" y="550"/>
                    </a:lnTo>
                    <a:lnTo>
                      <a:pt x="207" y="0"/>
                    </a:lnTo>
                    <a:lnTo>
                      <a:pt x="392" y="0"/>
                    </a:lnTo>
                    <a:lnTo>
                      <a:pt x="598" y="550"/>
                    </a:lnTo>
                    <a:lnTo>
                      <a:pt x="421" y="550"/>
                    </a:lnTo>
                    <a:lnTo>
                      <a:pt x="394" y="460"/>
                    </a:lnTo>
                    <a:close/>
                    <a:moveTo>
                      <a:pt x="359" y="340"/>
                    </a:moveTo>
                    <a:lnTo>
                      <a:pt x="298" y="142"/>
                    </a:lnTo>
                    <a:lnTo>
                      <a:pt x="237" y="340"/>
                    </a:lnTo>
                    <a:lnTo>
                      <a:pt x="359" y="340"/>
                    </a:lnTo>
                    <a:close/>
                  </a:path>
                </a:pathLst>
              </a:custGeom>
              <a:solidFill>
                <a:srgbClr val="FFFFFF">
                  <a:alpha val="50000"/>
                </a:srgbClr>
              </a:solidFill>
              <a:ln w="9525">
                <a:noFill/>
                <a:round/>
                <a:headEnd/>
                <a:tailEnd/>
              </a:ln>
            </p:spPr>
            <p:txBody>
              <a:bodyPr/>
              <a:lstStyle/>
              <a:p>
                <a:endParaRPr lang="en-US"/>
              </a:p>
            </p:txBody>
          </p:sp>
          <p:sp>
            <p:nvSpPr>
              <p:cNvPr id="241732" name="Freeform 68"/>
              <p:cNvSpPr>
                <a:spLocks noChangeAspect="1"/>
              </p:cNvSpPr>
              <p:nvPr/>
            </p:nvSpPr>
            <p:spPr bwMode="auto">
              <a:xfrm>
                <a:off x="1800" y="1668"/>
                <a:ext cx="131" cy="138"/>
              </a:xfrm>
              <a:custGeom>
                <a:avLst/>
                <a:gdLst/>
                <a:ahLst/>
                <a:cxnLst>
                  <a:cxn ang="0">
                    <a:pos x="0" y="0"/>
                  </a:cxn>
                  <a:cxn ang="0">
                    <a:pos x="158" y="0"/>
                  </a:cxn>
                  <a:cxn ang="0">
                    <a:pos x="366" y="304"/>
                  </a:cxn>
                  <a:cxn ang="0">
                    <a:pos x="366" y="0"/>
                  </a:cxn>
                  <a:cxn ang="0">
                    <a:pos x="526" y="0"/>
                  </a:cxn>
                  <a:cxn ang="0">
                    <a:pos x="526" y="550"/>
                  </a:cxn>
                  <a:cxn ang="0">
                    <a:pos x="366" y="550"/>
                  </a:cxn>
                  <a:cxn ang="0">
                    <a:pos x="160" y="248"/>
                  </a:cxn>
                  <a:cxn ang="0">
                    <a:pos x="160" y="550"/>
                  </a:cxn>
                  <a:cxn ang="0">
                    <a:pos x="0" y="550"/>
                  </a:cxn>
                  <a:cxn ang="0">
                    <a:pos x="0" y="0"/>
                  </a:cxn>
                </a:cxnLst>
                <a:rect l="0" t="0" r="r" b="b"/>
                <a:pathLst>
                  <a:path w="526" h="550">
                    <a:moveTo>
                      <a:pt x="0" y="0"/>
                    </a:moveTo>
                    <a:lnTo>
                      <a:pt x="158" y="0"/>
                    </a:lnTo>
                    <a:lnTo>
                      <a:pt x="366" y="304"/>
                    </a:lnTo>
                    <a:lnTo>
                      <a:pt x="366" y="0"/>
                    </a:lnTo>
                    <a:lnTo>
                      <a:pt x="526" y="0"/>
                    </a:lnTo>
                    <a:lnTo>
                      <a:pt x="526" y="550"/>
                    </a:lnTo>
                    <a:lnTo>
                      <a:pt x="366" y="550"/>
                    </a:lnTo>
                    <a:lnTo>
                      <a:pt x="160" y="248"/>
                    </a:lnTo>
                    <a:lnTo>
                      <a:pt x="160" y="550"/>
                    </a:lnTo>
                    <a:lnTo>
                      <a:pt x="0" y="550"/>
                    </a:lnTo>
                    <a:lnTo>
                      <a:pt x="0" y="0"/>
                    </a:lnTo>
                    <a:close/>
                  </a:path>
                </a:pathLst>
              </a:custGeom>
              <a:solidFill>
                <a:srgbClr val="FFFFFF">
                  <a:alpha val="50000"/>
                </a:srgbClr>
              </a:solidFill>
              <a:ln w="9525">
                <a:noFill/>
                <a:round/>
                <a:headEnd/>
                <a:tailEnd/>
              </a:ln>
            </p:spPr>
            <p:txBody>
              <a:bodyPr/>
              <a:lstStyle/>
              <a:p>
                <a:endParaRPr lang="en-US"/>
              </a:p>
            </p:txBody>
          </p:sp>
          <p:sp>
            <p:nvSpPr>
              <p:cNvPr id="241733" name="Freeform 69"/>
              <p:cNvSpPr>
                <a:spLocks noChangeAspect="1" noEditPoints="1"/>
              </p:cNvSpPr>
              <p:nvPr/>
            </p:nvSpPr>
            <p:spPr bwMode="auto">
              <a:xfrm>
                <a:off x="1487" y="1114"/>
                <a:ext cx="326" cy="502"/>
              </a:xfrm>
              <a:custGeom>
                <a:avLst/>
                <a:gdLst/>
                <a:ahLst/>
                <a:cxnLst>
                  <a:cxn ang="0">
                    <a:pos x="1039" y="1180"/>
                  </a:cxn>
                  <a:cxn ang="0">
                    <a:pos x="1208" y="987"/>
                  </a:cxn>
                  <a:cxn ang="0">
                    <a:pos x="1295" y="739"/>
                  </a:cxn>
                  <a:cxn ang="0">
                    <a:pos x="1293" y="476"/>
                  </a:cxn>
                  <a:cxn ang="0">
                    <a:pos x="1193" y="238"/>
                  </a:cxn>
                  <a:cxn ang="0">
                    <a:pos x="991" y="66"/>
                  </a:cxn>
                  <a:cxn ang="0">
                    <a:pos x="676" y="0"/>
                  </a:cxn>
                  <a:cxn ang="0">
                    <a:pos x="356" y="67"/>
                  </a:cxn>
                  <a:cxn ang="0">
                    <a:pos x="138" y="242"/>
                  </a:cxn>
                  <a:cxn ang="0">
                    <a:pos x="22" y="483"/>
                  </a:cxn>
                  <a:cxn ang="0">
                    <a:pos x="7" y="747"/>
                  </a:cxn>
                  <a:cxn ang="0">
                    <a:pos x="91" y="995"/>
                  </a:cxn>
                  <a:cxn ang="0">
                    <a:pos x="273" y="1183"/>
                  </a:cxn>
                  <a:cxn ang="0">
                    <a:pos x="950" y="1658"/>
                  </a:cxn>
                  <a:cxn ang="0">
                    <a:pos x="914" y="1865"/>
                  </a:cxn>
                  <a:cxn ang="0">
                    <a:pos x="696" y="635"/>
                  </a:cxn>
                  <a:cxn ang="0">
                    <a:pos x="834" y="663"/>
                  </a:cxn>
                  <a:cxn ang="0">
                    <a:pos x="930" y="725"/>
                  </a:cxn>
                  <a:cxn ang="0">
                    <a:pos x="960" y="772"/>
                  </a:cxn>
                  <a:cxn ang="0">
                    <a:pos x="965" y="820"/>
                  </a:cxn>
                  <a:cxn ang="0">
                    <a:pos x="940" y="877"/>
                  </a:cxn>
                  <a:cxn ang="0">
                    <a:pos x="884" y="925"/>
                  </a:cxn>
                  <a:cxn ang="0">
                    <a:pos x="804" y="960"/>
                  </a:cxn>
                  <a:cxn ang="0">
                    <a:pos x="795" y="1482"/>
                  </a:cxn>
                  <a:cxn ang="0">
                    <a:pos x="770" y="1495"/>
                  </a:cxn>
                  <a:cxn ang="0">
                    <a:pos x="742" y="1477"/>
                  </a:cxn>
                  <a:cxn ang="0">
                    <a:pos x="737" y="930"/>
                  </a:cxn>
                  <a:cxn ang="0">
                    <a:pos x="756" y="899"/>
                  </a:cxn>
                  <a:cxn ang="0">
                    <a:pos x="778" y="898"/>
                  </a:cxn>
                  <a:cxn ang="0">
                    <a:pos x="871" y="853"/>
                  </a:cxn>
                  <a:cxn ang="0">
                    <a:pos x="895" y="821"/>
                  </a:cxn>
                  <a:cxn ang="0">
                    <a:pos x="886" y="776"/>
                  </a:cxn>
                  <a:cxn ang="0">
                    <a:pos x="829" y="733"/>
                  </a:cxn>
                  <a:cxn ang="0">
                    <a:pos x="734" y="708"/>
                  </a:cxn>
                  <a:cxn ang="0">
                    <a:pos x="620" y="706"/>
                  </a:cxn>
                  <a:cxn ang="0">
                    <a:pos x="520" y="727"/>
                  </a:cxn>
                  <a:cxn ang="0">
                    <a:pos x="454" y="767"/>
                  </a:cxn>
                  <a:cxn ang="0">
                    <a:pos x="436" y="813"/>
                  </a:cxn>
                  <a:cxn ang="0">
                    <a:pos x="454" y="847"/>
                  </a:cxn>
                  <a:cxn ang="0">
                    <a:pos x="525" y="888"/>
                  </a:cxn>
                  <a:cxn ang="0">
                    <a:pos x="558" y="896"/>
                  </a:cxn>
                  <a:cxn ang="0">
                    <a:pos x="582" y="922"/>
                  </a:cxn>
                  <a:cxn ang="0">
                    <a:pos x="582" y="1469"/>
                  </a:cxn>
                  <a:cxn ang="0">
                    <a:pos x="558" y="1494"/>
                  </a:cxn>
                  <a:cxn ang="0">
                    <a:pos x="532" y="1487"/>
                  </a:cxn>
                  <a:cxn ang="0">
                    <a:pos x="516" y="1453"/>
                  </a:cxn>
                  <a:cxn ang="0">
                    <a:pos x="455" y="930"/>
                  </a:cxn>
                  <a:cxn ang="0">
                    <a:pos x="398" y="885"/>
                  </a:cxn>
                  <a:cxn ang="0">
                    <a:pos x="370" y="830"/>
                  </a:cxn>
                  <a:cxn ang="0">
                    <a:pos x="370" y="781"/>
                  </a:cxn>
                  <a:cxn ang="0">
                    <a:pos x="391" y="739"/>
                  </a:cxn>
                  <a:cxn ang="0">
                    <a:pos x="476" y="673"/>
                  </a:cxn>
                  <a:cxn ang="0">
                    <a:pos x="606" y="637"/>
                  </a:cxn>
                </a:cxnLst>
                <a:rect l="0" t="0" r="r" b="b"/>
                <a:pathLst>
                  <a:path w="1306" h="2007">
                    <a:moveTo>
                      <a:pt x="372" y="1575"/>
                    </a:moveTo>
                    <a:lnTo>
                      <a:pt x="950" y="1575"/>
                    </a:lnTo>
                    <a:lnTo>
                      <a:pt x="950" y="1232"/>
                    </a:lnTo>
                    <a:lnTo>
                      <a:pt x="996" y="1209"/>
                    </a:lnTo>
                    <a:lnTo>
                      <a:pt x="1039" y="1180"/>
                    </a:lnTo>
                    <a:lnTo>
                      <a:pt x="1079" y="1148"/>
                    </a:lnTo>
                    <a:lnTo>
                      <a:pt x="1116" y="1111"/>
                    </a:lnTo>
                    <a:lnTo>
                      <a:pt x="1150" y="1072"/>
                    </a:lnTo>
                    <a:lnTo>
                      <a:pt x="1181" y="1031"/>
                    </a:lnTo>
                    <a:lnTo>
                      <a:pt x="1208" y="987"/>
                    </a:lnTo>
                    <a:lnTo>
                      <a:pt x="1232" y="940"/>
                    </a:lnTo>
                    <a:lnTo>
                      <a:pt x="1254" y="892"/>
                    </a:lnTo>
                    <a:lnTo>
                      <a:pt x="1271" y="842"/>
                    </a:lnTo>
                    <a:lnTo>
                      <a:pt x="1285" y="791"/>
                    </a:lnTo>
                    <a:lnTo>
                      <a:pt x="1295" y="739"/>
                    </a:lnTo>
                    <a:lnTo>
                      <a:pt x="1302" y="686"/>
                    </a:lnTo>
                    <a:lnTo>
                      <a:pt x="1306" y="633"/>
                    </a:lnTo>
                    <a:lnTo>
                      <a:pt x="1304" y="580"/>
                    </a:lnTo>
                    <a:lnTo>
                      <a:pt x="1300" y="528"/>
                    </a:lnTo>
                    <a:lnTo>
                      <a:pt x="1293" y="476"/>
                    </a:lnTo>
                    <a:lnTo>
                      <a:pt x="1281" y="425"/>
                    </a:lnTo>
                    <a:lnTo>
                      <a:pt x="1264" y="375"/>
                    </a:lnTo>
                    <a:lnTo>
                      <a:pt x="1245" y="327"/>
                    </a:lnTo>
                    <a:lnTo>
                      <a:pt x="1221" y="282"/>
                    </a:lnTo>
                    <a:lnTo>
                      <a:pt x="1193" y="238"/>
                    </a:lnTo>
                    <a:lnTo>
                      <a:pt x="1162" y="197"/>
                    </a:lnTo>
                    <a:lnTo>
                      <a:pt x="1125" y="159"/>
                    </a:lnTo>
                    <a:lnTo>
                      <a:pt x="1084" y="124"/>
                    </a:lnTo>
                    <a:lnTo>
                      <a:pt x="1040" y="93"/>
                    </a:lnTo>
                    <a:lnTo>
                      <a:pt x="991" y="66"/>
                    </a:lnTo>
                    <a:lnTo>
                      <a:pt x="936" y="42"/>
                    </a:lnTo>
                    <a:lnTo>
                      <a:pt x="878" y="24"/>
                    </a:lnTo>
                    <a:lnTo>
                      <a:pt x="816" y="10"/>
                    </a:lnTo>
                    <a:lnTo>
                      <a:pt x="748" y="2"/>
                    </a:lnTo>
                    <a:lnTo>
                      <a:pt x="676" y="0"/>
                    </a:lnTo>
                    <a:lnTo>
                      <a:pt x="603" y="2"/>
                    </a:lnTo>
                    <a:lnTo>
                      <a:pt x="536" y="11"/>
                    </a:lnTo>
                    <a:lnTo>
                      <a:pt x="471" y="24"/>
                    </a:lnTo>
                    <a:lnTo>
                      <a:pt x="411" y="44"/>
                    </a:lnTo>
                    <a:lnTo>
                      <a:pt x="356" y="67"/>
                    </a:lnTo>
                    <a:lnTo>
                      <a:pt x="304" y="94"/>
                    </a:lnTo>
                    <a:lnTo>
                      <a:pt x="256" y="127"/>
                    </a:lnTo>
                    <a:lnTo>
                      <a:pt x="213" y="162"/>
                    </a:lnTo>
                    <a:lnTo>
                      <a:pt x="173" y="200"/>
                    </a:lnTo>
                    <a:lnTo>
                      <a:pt x="138" y="242"/>
                    </a:lnTo>
                    <a:lnTo>
                      <a:pt x="107" y="286"/>
                    </a:lnTo>
                    <a:lnTo>
                      <a:pt x="79" y="333"/>
                    </a:lnTo>
                    <a:lnTo>
                      <a:pt x="56" y="381"/>
                    </a:lnTo>
                    <a:lnTo>
                      <a:pt x="37" y="431"/>
                    </a:lnTo>
                    <a:lnTo>
                      <a:pt x="22" y="483"/>
                    </a:lnTo>
                    <a:lnTo>
                      <a:pt x="11" y="535"/>
                    </a:lnTo>
                    <a:lnTo>
                      <a:pt x="4" y="588"/>
                    </a:lnTo>
                    <a:lnTo>
                      <a:pt x="0" y="641"/>
                    </a:lnTo>
                    <a:lnTo>
                      <a:pt x="2" y="694"/>
                    </a:lnTo>
                    <a:lnTo>
                      <a:pt x="7" y="747"/>
                    </a:lnTo>
                    <a:lnTo>
                      <a:pt x="16" y="799"/>
                    </a:lnTo>
                    <a:lnTo>
                      <a:pt x="29" y="851"/>
                    </a:lnTo>
                    <a:lnTo>
                      <a:pt x="46" y="900"/>
                    </a:lnTo>
                    <a:lnTo>
                      <a:pt x="67" y="949"/>
                    </a:lnTo>
                    <a:lnTo>
                      <a:pt x="91" y="995"/>
                    </a:lnTo>
                    <a:lnTo>
                      <a:pt x="120" y="1039"/>
                    </a:lnTo>
                    <a:lnTo>
                      <a:pt x="152" y="1079"/>
                    </a:lnTo>
                    <a:lnTo>
                      <a:pt x="188" y="1118"/>
                    </a:lnTo>
                    <a:lnTo>
                      <a:pt x="229" y="1152"/>
                    </a:lnTo>
                    <a:lnTo>
                      <a:pt x="273" y="1183"/>
                    </a:lnTo>
                    <a:lnTo>
                      <a:pt x="321" y="1210"/>
                    </a:lnTo>
                    <a:lnTo>
                      <a:pt x="372" y="1232"/>
                    </a:lnTo>
                    <a:lnTo>
                      <a:pt x="372" y="1575"/>
                    </a:lnTo>
                    <a:close/>
                    <a:moveTo>
                      <a:pt x="372" y="1658"/>
                    </a:moveTo>
                    <a:lnTo>
                      <a:pt x="950" y="1658"/>
                    </a:lnTo>
                    <a:lnTo>
                      <a:pt x="950" y="1799"/>
                    </a:lnTo>
                    <a:lnTo>
                      <a:pt x="372" y="1799"/>
                    </a:lnTo>
                    <a:lnTo>
                      <a:pt x="372" y="1658"/>
                    </a:lnTo>
                    <a:close/>
                    <a:moveTo>
                      <a:pt x="409" y="1865"/>
                    </a:moveTo>
                    <a:lnTo>
                      <a:pt x="914" y="1865"/>
                    </a:lnTo>
                    <a:lnTo>
                      <a:pt x="822" y="2007"/>
                    </a:lnTo>
                    <a:lnTo>
                      <a:pt x="501" y="2007"/>
                    </a:lnTo>
                    <a:lnTo>
                      <a:pt x="409" y="1865"/>
                    </a:lnTo>
                    <a:close/>
                    <a:moveTo>
                      <a:pt x="667" y="635"/>
                    </a:moveTo>
                    <a:lnTo>
                      <a:pt x="696" y="635"/>
                    </a:lnTo>
                    <a:lnTo>
                      <a:pt x="726" y="637"/>
                    </a:lnTo>
                    <a:lnTo>
                      <a:pt x="755" y="642"/>
                    </a:lnTo>
                    <a:lnTo>
                      <a:pt x="782" y="647"/>
                    </a:lnTo>
                    <a:lnTo>
                      <a:pt x="809" y="655"/>
                    </a:lnTo>
                    <a:lnTo>
                      <a:pt x="834" y="663"/>
                    </a:lnTo>
                    <a:lnTo>
                      <a:pt x="856" y="673"/>
                    </a:lnTo>
                    <a:lnTo>
                      <a:pt x="878" y="685"/>
                    </a:lnTo>
                    <a:lnTo>
                      <a:pt x="897" y="697"/>
                    </a:lnTo>
                    <a:lnTo>
                      <a:pt x="914" y="711"/>
                    </a:lnTo>
                    <a:lnTo>
                      <a:pt x="930" y="725"/>
                    </a:lnTo>
                    <a:lnTo>
                      <a:pt x="941" y="739"/>
                    </a:lnTo>
                    <a:lnTo>
                      <a:pt x="948" y="747"/>
                    </a:lnTo>
                    <a:lnTo>
                      <a:pt x="952" y="755"/>
                    </a:lnTo>
                    <a:lnTo>
                      <a:pt x="956" y="764"/>
                    </a:lnTo>
                    <a:lnTo>
                      <a:pt x="960" y="772"/>
                    </a:lnTo>
                    <a:lnTo>
                      <a:pt x="962" y="781"/>
                    </a:lnTo>
                    <a:lnTo>
                      <a:pt x="963" y="789"/>
                    </a:lnTo>
                    <a:lnTo>
                      <a:pt x="965" y="798"/>
                    </a:lnTo>
                    <a:lnTo>
                      <a:pt x="966" y="807"/>
                    </a:lnTo>
                    <a:lnTo>
                      <a:pt x="965" y="820"/>
                    </a:lnTo>
                    <a:lnTo>
                      <a:pt x="962" y="831"/>
                    </a:lnTo>
                    <a:lnTo>
                      <a:pt x="960" y="843"/>
                    </a:lnTo>
                    <a:lnTo>
                      <a:pt x="954" y="855"/>
                    </a:lnTo>
                    <a:lnTo>
                      <a:pt x="948" y="866"/>
                    </a:lnTo>
                    <a:lnTo>
                      <a:pt x="940" y="877"/>
                    </a:lnTo>
                    <a:lnTo>
                      <a:pt x="931" y="887"/>
                    </a:lnTo>
                    <a:lnTo>
                      <a:pt x="921" y="898"/>
                    </a:lnTo>
                    <a:lnTo>
                      <a:pt x="910" y="907"/>
                    </a:lnTo>
                    <a:lnTo>
                      <a:pt x="897" y="916"/>
                    </a:lnTo>
                    <a:lnTo>
                      <a:pt x="884" y="925"/>
                    </a:lnTo>
                    <a:lnTo>
                      <a:pt x="870" y="933"/>
                    </a:lnTo>
                    <a:lnTo>
                      <a:pt x="855" y="940"/>
                    </a:lnTo>
                    <a:lnTo>
                      <a:pt x="839" y="948"/>
                    </a:lnTo>
                    <a:lnTo>
                      <a:pt x="822" y="955"/>
                    </a:lnTo>
                    <a:lnTo>
                      <a:pt x="804" y="960"/>
                    </a:lnTo>
                    <a:lnTo>
                      <a:pt x="804" y="1453"/>
                    </a:lnTo>
                    <a:lnTo>
                      <a:pt x="804" y="1461"/>
                    </a:lnTo>
                    <a:lnTo>
                      <a:pt x="801" y="1469"/>
                    </a:lnTo>
                    <a:lnTo>
                      <a:pt x="799" y="1477"/>
                    </a:lnTo>
                    <a:lnTo>
                      <a:pt x="795" y="1482"/>
                    </a:lnTo>
                    <a:lnTo>
                      <a:pt x="790" y="1487"/>
                    </a:lnTo>
                    <a:lnTo>
                      <a:pt x="783" y="1491"/>
                    </a:lnTo>
                    <a:lnTo>
                      <a:pt x="777" y="1494"/>
                    </a:lnTo>
                    <a:lnTo>
                      <a:pt x="770" y="1495"/>
                    </a:lnTo>
                    <a:lnTo>
                      <a:pt x="770" y="1495"/>
                    </a:lnTo>
                    <a:lnTo>
                      <a:pt x="763" y="1494"/>
                    </a:lnTo>
                    <a:lnTo>
                      <a:pt x="756" y="1491"/>
                    </a:lnTo>
                    <a:lnTo>
                      <a:pt x="751" y="1487"/>
                    </a:lnTo>
                    <a:lnTo>
                      <a:pt x="746" y="1482"/>
                    </a:lnTo>
                    <a:lnTo>
                      <a:pt x="742" y="1477"/>
                    </a:lnTo>
                    <a:lnTo>
                      <a:pt x="738" y="1469"/>
                    </a:lnTo>
                    <a:lnTo>
                      <a:pt x="737" y="1461"/>
                    </a:lnTo>
                    <a:lnTo>
                      <a:pt x="735" y="1453"/>
                    </a:lnTo>
                    <a:lnTo>
                      <a:pt x="735" y="938"/>
                    </a:lnTo>
                    <a:lnTo>
                      <a:pt x="737" y="930"/>
                    </a:lnTo>
                    <a:lnTo>
                      <a:pt x="738" y="922"/>
                    </a:lnTo>
                    <a:lnTo>
                      <a:pt x="742" y="914"/>
                    </a:lnTo>
                    <a:lnTo>
                      <a:pt x="746" y="908"/>
                    </a:lnTo>
                    <a:lnTo>
                      <a:pt x="751" y="903"/>
                    </a:lnTo>
                    <a:lnTo>
                      <a:pt x="756" y="899"/>
                    </a:lnTo>
                    <a:lnTo>
                      <a:pt x="763" y="896"/>
                    </a:lnTo>
                    <a:lnTo>
                      <a:pt x="770" y="896"/>
                    </a:lnTo>
                    <a:lnTo>
                      <a:pt x="770" y="896"/>
                    </a:lnTo>
                    <a:lnTo>
                      <a:pt x="774" y="896"/>
                    </a:lnTo>
                    <a:lnTo>
                      <a:pt x="778" y="898"/>
                    </a:lnTo>
                    <a:lnTo>
                      <a:pt x="804" y="890"/>
                    </a:lnTo>
                    <a:lnTo>
                      <a:pt x="826" y="881"/>
                    </a:lnTo>
                    <a:lnTo>
                      <a:pt x="847" y="872"/>
                    </a:lnTo>
                    <a:lnTo>
                      <a:pt x="864" y="860"/>
                    </a:lnTo>
                    <a:lnTo>
                      <a:pt x="871" y="853"/>
                    </a:lnTo>
                    <a:lnTo>
                      <a:pt x="878" y="848"/>
                    </a:lnTo>
                    <a:lnTo>
                      <a:pt x="883" y="842"/>
                    </a:lnTo>
                    <a:lnTo>
                      <a:pt x="888" y="835"/>
                    </a:lnTo>
                    <a:lnTo>
                      <a:pt x="892" y="828"/>
                    </a:lnTo>
                    <a:lnTo>
                      <a:pt x="895" y="821"/>
                    </a:lnTo>
                    <a:lnTo>
                      <a:pt x="896" y="815"/>
                    </a:lnTo>
                    <a:lnTo>
                      <a:pt x="896" y="807"/>
                    </a:lnTo>
                    <a:lnTo>
                      <a:pt x="895" y="796"/>
                    </a:lnTo>
                    <a:lnTo>
                      <a:pt x="892" y="786"/>
                    </a:lnTo>
                    <a:lnTo>
                      <a:pt x="886" y="776"/>
                    </a:lnTo>
                    <a:lnTo>
                      <a:pt x="878" y="767"/>
                    </a:lnTo>
                    <a:lnTo>
                      <a:pt x="869" y="758"/>
                    </a:lnTo>
                    <a:lnTo>
                      <a:pt x="857" y="749"/>
                    </a:lnTo>
                    <a:lnTo>
                      <a:pt x="844" y="741"/>
                    </a:lnTo>
                    <a:lnTo>
                      <a:pt x="829" y="733"/>
                    </a:lnTo>
                    <a:lnTo>
                      <a:pt x="813" y="727"/>
                    </a:lnTo>
                    <a:lnTo>
                      <a:pt x="795" y="721"/>
                    </a:lnTo>
                    <a:lnTo>
                      <a:pt x="775" y="716"/>
                    </a:lnTo>
                    <a:lnTo>
                      <a:pt x="756" y="711"/>
                    </a:lnTo>
                    <a:lnTo>
                      <a:pt x="734" y="708"/>
                    </a:lnTo>
                    <a:lnTo>
                      <a:pt x="712" y="706"/>
                    </a:lnTo>
                    <a:lnTo>
                      <a:pt x="690" y="703"/>
                    </a:lnTo>
                    <a:lnTo>
                      <a:pt x="667" y="703"/>
                    </a:lnTo>
                    <a:lnTo>
                      <a:pt x="642" y="703"/>
                    </a:lnTo>
                    <a:lnTo>
                      <a:pt x="620" y="706"/>
                    </a:lnTo>
                    <a:lnTo>
                      <a:pt x="598" y="708"/>
                    </a:lnTo>
                    <a:lnTo>
                      <a:pt x="576" y="711"/>
                    </a:lnTo>
                    <a:lnTo>
                      <a:pt x="556" y="716"/>
                    </a:lnTo>
                    <a:lnTo>
                      <a:pt x="537" y="721"/>
                    </a:lnTo>
                    <a:lnTo>
                      <a:pt x="520" y="727"/>
                    </a:lnTo>
                    <a:lnTo>
                      <a:pt x="503" y="733"/>
                    </a:lnTo>
                    <a:lnTo>
                      <a:pt x="488" y="741"/>
                    </a:lnTo>
                    <a:lnTo>
                      <a:pt x="475" y="749"/>
                    </a:lnTo>
                    <a:lnTo>
                      <a:pt x="463" y="758"/>
                    </a:lnTo>
                    <a:lnTo>
                      <a:pt x="454" y="767"/>
                    </a:lnTo>
                    <a:lnTo>
                      <a:pt x="446" y="776"/>
                    </a:lnTo>
                    <a:lnTo>
                      <a:pt x="440" y="786"/>
                    </a:lnTo>
                    <a:lnTo>
                      <a:pt x="437" y="796"/>
                    </a:lnTo>
                    <a:lnTo>
                      <a:pt x="436" y="807"/>
                    </a:lnTo>
                    <a:lnTo>
                      <a:pt x="436" y="813"/>
                    </a:lnTo>
                    <a:lnTo>
                      <a:pt x="437" y="821"/>
                    </a:lnTo>
                    <a:lnTo>
                      <a:pt x="440" y="828"/>
                    </a:lnTo>
                    <a:lnTo>
                      <a:pt x="444" y="834"/>
                    </a:lnTo>
                    <a:lnTo>
                      <a:pt x="449" y="841"/>
                    </a:lnTo>
                    <a:lnTo>
                      <a:pt x="454" y="847"/>
                    </a:lnTo>
                    <a:lnTo>
                      <a:pt x="461" y="853"/>
                    </a:lnTo>
                    <a:lnTo>
                      <a:pt x="467" y="859"/>
                    </a:lnTo>
                    <a:lnTo>
                      <a:pt x="484" y="870"/>
                    </a:lnTo>
                    <a:lnTo>
                      <a:pt x="503" y="879"/>
                    </a:lnTo>
                    <a:lnTo>
                      <a:pt x="525" y="888"/>
                    </a:lnTo>
                    <a:lnTo>
                      <a:pt x="549" y="896"/>
                    </a:lnTo>
                    <a:lnTo>
                      <a:pt x="550" y="896"/>
                    </a:lnTo>
                    <a:lnTo>
                      <a:pt x="551" y="896"/>
                    </a:lnTo>
                    <a:lnTo>
                      <a:pt x="551" y="896"/>
                    </a:lnTo>
                    <a:lnTo>
                      <a:pt x="558" y="896"/>
                    </a:lnTo>
                    <a:lnTo>
                      <a:pt x="564" y="899"/>
                    </a:lnTo>
                    <a:lnTo>
                      <a:pt x="571" y="903"/>
                    </a:lnTo>
                    <a:lnTo>
                      <a:pt x="576" y="908"/>
                    </a:lnTo>
                    <a:lnTo>
                      <a:pt x="580" y="914"/>
                    </a:lnTo>
                    <a:lnTo>
                      <a:pt x="582" y="922"/>
                    </a:lnTo>
                    <a:lnTo>
                      <a:pt x="585" y="930"/>
                    </a:lnTo>
                    <a:lnTo>
                      <a:pt x="586" y="938"/>
                    </a:lnTo>
                    <a:lnTo>
                      <a:pt x="586" y="1453"/>
                    </a:lnTo>
                    <a:lnTo>
                      <a:pt x="585" y="1461"/>
                    </a:lnTo>
                    <a:lnTo>
                      <a:pt x="582" y="1469"/>
                    </a:lnTo>
                    <a:lnTo>
                      <a:pt x="580" y="1477"/>
                    </a:lnTo>
                    <a:lnTo>
                      <a:pt x="576" y="1482"/>
                    </a:lnTo>
                    <a:lnTo>
                      <a:pt x="571" y="1487"/>
                    </a:lnTo>
                    <a:lnTo>
                      <a:pt x="564" y="1491"/>
                    </a:lnTo>
                    <a:lnTo>
                      <a:pt x="558" y="1494"/>
                    </a:lnTo>
                    <a:lnTo>
                      <a:pt x="551" y="1495"/>
                    </a:lnTo>
                    <a:lnTo>
                      <a:pt x="551" y="1495"/>
                    </a:lnTo>
                    <a:lnTo>
                      <a:pt x="545" y="1494"/>
                    </a:lnTo>
                    <a:lnTo>
                      <a:pt x="538" y="1491"/>
                    </a:lnTo>
                    <a:lnTo>
                      <a:pt x="532" y="1487"/>
                    </a:lnTo>
                    <a:lnTo>
                      <a:pt x="527" y="1482"/>
                    </a:lnTo>
                    <a:lnTo>
                      <a:pt x="523" y="1477"/>
                    </a:lnTo>
                    <a:lnTo>
                      <a:pt x="519" y="1469"/>
                    </a:lnTo>
                    <a:lnTo>
                      <a:pt x="518" y="1461"/>
                    </a:lnTo>
                    <a:lnTo>
                      <a:pt x="516" y="1453"/>
                    </a:lnTo>
                    <a:lnTo>
                      <a:pt x="516" y="956"/>
                    </a:lnTo>
                    <a:lnTo>
                      <a:pt x="501" y="951"/>
                    </a:lnTo>
                    <a:lnTo>
                      <a:pt x="484" y="944"/>
                    </a:lnTo>
                    <a:lnTo>
                      <a:pt x="470" y="936"/>
                    </a:lnTo>
                    <a:lnTo>
                      <a:pt x="455" y="930"/>
                    </a:lnTo>
                    <a:lnTo>
                      <a:pt x="442" y="921"/>
                    </a:lnTo>
                    <a:lnTo>
                      <a:pt x="429" y="913"/>
                    </a:lnTo>
                    <a:lnTo>
                      <a:pt x="418" y="904"/>
                    </a:lnTo>
                    <a:lnTo>
                      <a:pt x="407" y="894"/>
                    </a:lnTo>
                    <a:lnTo>
                      <a:pt x="398" y="885"/>
                    </a:lnTo>
                    <a:lnTo>
                      <a:pt x="391" y="874"/>
                    </a:lnTo>
                    <a:lnTo>
                      <a:pt x="383" y="864"/>
                    </a:lnTo>
                    <a:lnTo>
                      <a:pt x="378" y="853"/>
                    </a:lnTo>
                    <a:lnTo>
                      <a:pt x="372" y="842"/>
                    </a:lnTo>
                    <a:lnTo>
                      <a:pt x="370" y="830"/>
                    </a:lnTo>
                    <a:lnTo>
                      <a:pt x="367" y="819"/>
                    </a:lnTo>
                    <a:lnTo>
                      <a:pt x="366" y="807"/>
                    </a:lnTo>
                    <a:lnTo>
                      <a:pt x="367" y="798"/>
                    </a:lnTo>
                    <a:lnTo>
                      <a:pt x="369" y="789"/>
                    </a:lnTo>
                    <a:lnTo>
                      <a:pt x="370" y="781"/>
                    </a:lnTo>
                    <a:lnTo>
                      <a:pt x="372" y="772"/>
                    </a:lnTo>
                    <a:lnTo>
                      <a:pt x="376" y="764"/>
                    </a:lnTo>
                    <a:lnTo>
                      <a:pt x="380" y="755"/>
                    </a:lnTo>
                    <a:lnTo>
                      <a:pt x="385" y="747"/>
                    </a:lnTo>
                    <a:lnTo>
                      <a:pt x="391" y="739"/>
                    </a:lnTo>
                    <a:lnTo>
                      <a:pt x="402" y="725"/>
                    </a:lnTo>
                    <a:lnTo>
                      <a:pt x="418" y="711"/>
                    </a:lnTo>
                    <a:lnTo>
                      <a:pt x="435" y="697"/>
                    </a:lnTo>
                    <a:lnTo>
                      <a:pt x="454" y="685"/>
                    </a:lnTo>
                    <a:lnTo>
                      <a:pt x="476" y="673"/>
                    </a:lnTo>
                    <a:lnTo>
                      <a:pt x="499" y="663"/>
                    </a:lnTo>
                    <a:lnTo>
                      <a:pt x="524" y="655"/>
                    </a:lnTo>
                    <a:lnTo>
                      <a:pt x="550" y="647"/>
                    </a:lnTo>
                    <a:lnTo>
                      <a:pt x="577" y="642"/>
                    </a:lnTo>
                    <a:lnTo>
                      <a:pt x="606" y="637"/>
                    </a:lnTo>
                    <a:lnTo>
                      <a:pt x="636" y="635"/>
                    </a:lnTo>
                    <a:lnTo>
                      <a:pt x="667" y="635"/>
                    </a:lnTo>
                    <a:close/>
                  </a:path>
                </a:pathLst>
              </a:custGeom>
              <a:solidFill>
                <a:srgbClr val="FFFFFF">
                  <a:alpha val="50000"/>
                </a:srgbClr>
              </a:solidFill>
              <a:ln w="9525">
                <a:noFill/>
                <a:round/>
                <a:headEnd/>
                <a:tailEnd/>
              </a:ln>
            </p:spPr>
            <p:txBody>
              <a:bodyPr/>
              <a:lstStyle/>
              <a:p>
                <a:endParaRPr lang="en-US"/>
              </a:p>
            </p:txBody>
          </p:sp>
        </p:grpSp>
        <p:grpSp>
          <p:nvGrpSpPr>
            <p:cNvPr id="241734" name="Group 70"/>
            <p:cNvGrpSpPr>
              <a:grpSpLocks noChangeAspect="1"/>
            </p:cNvGrpSpPr>
            <p:nvPr/>
          </p:nvGrpSpPr>
          <p:grpSpPr bwMode="auto">
            <a:xfrm>
              <a:off x="185" y="1052"/>
              <a:ext cx="553" cy="475"/>
              <a:chOff x="432" y="1272"/>
              <a:chExt cx="1008" cy="864"/>
            </a:xfrm>
          </p:grpSpPr>
          <p:sp>
            <p:nvSpPr>
              <p:cNvPr id="241735" name="Freeform 71"/>
              <p:cNvSpPr>
                <a:spLocks noChangeAspect="1"/>
              </p:cNvSpPr>
              <p:nvPr/>
            </p:nvSpPr>
            <p:spPr bwMode="auto">
              <a:xfrm>
                <a:off x="432" y="1272"/>
                <a:ext cx="1008" cy="864"/>
              </a:xfrm>
              <a:custGeom>
                <a:avLst/>
                <a:gdLst/>
                <a:ahLst/>
                <a:cxnLst>
                  <a:cxn ang="0">
                    <a:pos x="0" y="0"/>
                  </a:cxn>
                  <a:cxn ang="0">
                    <a:pos x="16128" y="0"/>
                  </a:cxn>
                  <a:cxn ang="0">
                    <a:pos x="15554" y="595"/>
                  </a:cxn>
                  <a:cxn ang="0">
                    <a:pos x="596" y="13263"/>
                  </a:cxn>
                  <a:cxn ang="0">
                    <a:pos x="0" y="13824"/>
                  </a:cxn>
                  <a:cxn ang="0">
                    <a:pos x="0" y="0"/>
                  </a:cxn>
                </a:cxnLst>
                <a:rect l="0" t="0" r="r" b="b"/>
                <a:pathLst>
                  <a:path w="16128" h="13824">
                    <a:moveTo>
                      <a:pt x="0" y="0"/>
                    </a:moveTo>
                    <a:lnTo>
                      <a:pt x="16128" y="0"/>
                    </a:lnTo>
                    <a:lnTo>
                      <a:pt x="15554" y="595"/>
                    </a:lnTo>
                    <a:lnTo>
                      <a:pt x="596" y="13263"/>
                    </a:lnTo>
                    <a:lnTo>
                      <a:pt x="0" y="13824"/>
                    </a:lnTo>
                    <a:lnTo>
                      <a:pt x="0" y="0"/>
                    </a:lnTo>
                    <a:close/>
                  </a:path>
                </a:pathLst>
              </a:custGeom>
              <a:solidFill>
                <a:srgbClr val="82A99C">
                  <a:alpha val="50000"/>
                </a:srgbClr>
              </a:solidFill>
              <a:ln w="9525">
                <a:noFill/>
                <a:round/>
                <a:headEnd/>
                <a:tailEnd/>
              </a:ln>
            </p:spPr>
            <p:txBody>
              <a:bodyPr/>
              <a:lstStyle/>
              <a:p>
                <a:endParaRPr lang="en-US"/>
              </a:p>
            </p:txBody>
          </p:sp>
          <p:sp>
            <p:nvSpPr>
              <p:cNvPr id="241736" name="Freeform 72"/>
              <p:cNvSpPr>
                <a:spLocks noChangeAspect="1"/>
              </p:cNvSpPr>
              <p:nvPr/>
            </p:nvSpPr>
            <p:spPr bwMode="auto">
              <a:xfrm>
                <a:off x="432" y="1272"/>
                <a:ext cx="1008" cy="864"/>
              </a:xfrm>
              <a:custGeom>
                <a:avLst/>
                <a:gdLst/>
                <a:ahLst/>
                <a:cxnLst>
                  <a:cxn ang="0">
                    <a:pos x="16128" y="0"/>
                  </a:cxn>
                  <a:cxn ang="0">
                    <a:pos x="16128" y="13824"/>
                  </a:cxn>
                  <a:cxn ang="0">
                    <a:pos x="0" y="13824"/>
                  </a:cxn>
                  <a:cxn ang="0">
                    <a:pos x="599" y="13254"/>
                  </a:cxn>
                  <a:cxn ang="0">
                    <a:pos x="15563" y="587"/>
                  </a:cxn>
                  <a:cxn ang="0">
                    <a:pos x="16128" y="0"/>
                  </a:cxn>
                </a:cxnLst>
                <a:rect l="0" t="0" r="r" b="b"/>
                <a:pathLst>
                  <a:path w="16128" h="13824">
                    <a:moveTo>
                      <a:pt x="16128" y="0"/>
                    </a:moveTo>
                    <a:lnTo>
                      <a:pt x="16128" y="13824"/>
                    </a:lnTo>
                    <a:lnTo>
                      <a:pt x="0" y="13824"/>
                    </a:lnTo>
                    <a:lnTo>
                      <a:pt x="599" y="13254"/>
                    </a:lnTo>
                    <a:lnTo>
                      <a:pt x="15563" y="587"/>
                    </a:lnTo>
                    <a:lnTo>
                      <a:pt x="16128" y="0"/>
                    </a:lnTo>
                    <a:close/>
                  </a:path>
                </a:pathLst>
              </a:custGeom>
              <a:solidFill>
                <a:srgbClr val="162A29">
                  <a:alpha val="50000"/>
                </a:srgbClr>
              </a:solidFill>
              <a:ln w="9525">
                <a:noFill/>
                <a:round/>
                <a:headEnd/>
                <a:tailEnd/>
              </a:ln>
            </p:spPr>
            <p:txBody>
              <a:bodyPr/>
              <a:lstStyle/>
              <a:p>
                <a:endParaRPr lang="en-US"/>
              </a:p>
            </p:txBody>
          </p:sp>
          <p:sp>
            <p:nvSpPr>
              <p:cNvPr id="241737" name="Rectangle 73"/>
              <p:cNvSpPr>
                <a:spLocks noChangeAspect="1" noChangeArrowheads="1"/>
              </p:cNvSpPr>
              <p:nvPr/>
            </p:nvSpPr>
            <p:spPr bwMode="auto">
              <a:xfrm>
                <a:off x="468" y="1308"/>
                <a:ext cx="936" cy="792"/>
              </a:xfrm>
              <a:prstGeom prst="rect">
                <a:avLst/>
              </a:prstGeom>
              <a:solidFill>
                <a:srgbClr val="275A53">
                  <a:alpha val="50000"/>
                </a:srgbClr>
              </a:solidFill>
              <a:ln w="9525">
                <a:noFill/>
                <a:miter lim="800000"/>
                <a:headEnd/>
                <a:tailEnd/>
              </a:ln>
            </p:spPr>
            <p:txBody>
              <a:bodyPr/>
              <a:lstStyle/>
              <a:p>
                <a:endParaRPr lang="en-US"/>
              </a:p>
            </p:txBody>
          </p:sp>
          <p:sp>
            <p:nvSpPr>
              <p:cNvPr id="241738" name="Freeform 74"/>
              <p:cNvSpPr>
                <a:spLocks noChangeAspect="1" noEditPoints="1"/>
              </p:cNvSpPr>
              <p:nvPr/>
            </p:nvSpPr>
            <p:spPr bwMode="auto">
              <a:xfrm>
                <a:off x="629" y="1932"/>
                <a:ext cx="149" cy="137"/>
              </a:xfrm>
              <a:custGeom>
                <a:avLst/>
                <a:gdLst/>
                <a:ahLst/>
                <a:cxnLst>
                  <a:cxn ang="0">
                    <a:pos x="1574" y="1836"/>
                  </a:cxn>
                  <a:cxn ang="0">
                    <a:pos x="800" y="1836"/>
                  </a:cxn>
                  <a:cxn ang="0">
                    <a:pos x="694" y="2198"/>
                  </a:cxn>
                  <a:cxn ang="0">
                    <a:pos x="0" y="2198"/>
                  </a:cxn>
                  <a:cxn ang="0">
                    <a:pos x="827" y="0"/>
                  </a:cxn>
                  <a:cxn ang="0">
                    <a:pos x="1567" y="0"/>
                  </a:cxn>
                  <a:cxn ang="0">
                    <a:pos x="2394" y="2198"/>
                  </a:cxn>
                  <a:cxn ang="0">
                    <a:pos x="1683" y="2198"/>
                  </a:cxn>
                  <a:cxn ang="0">
                    <a:pos x="1574" y="1836"/>
                  </a:cxn>
                  <a:cxn ang="0">
                    <a:pos x="1432" y="1360"/>
                  </a:cxn>
                  <a:cxn ang="0">
                    <a:pos x="1189" y="570"/>
                  </a:cxn>
                  <a:cxn ang="0">
                    <a:pos x="947" y="1360"/>
                  </a:cxn>
                  <a:cxn ang="0">
                    <a:pos x="1432" y="1360"/>
                  </a:cxn>
                </a:cxnLst>
                <a:rect l="0" t="0" r="r" b="b"/>
                <a:pathLst>
                  <a:path w="2394" h="2198">
                    <a:moveTo>
                      <a:pt x="1574" y="1836"/>
                    </a:moveTo>
                    <a:lnTo>
                      <a:pt x="800" y="1836"/>
                    </a:lnTo>
                    <a:lnTo>
                      <a:pt x="694" y="2198"/>
                    </a:lnTo>
                    <a:lnTo>
                      <a:pt x="0" y="2198"/>
                    </a:lnTo>
                    <a:lnTo>
                      <a:pt x="827" y="0"/>
                    </a:lnTo>
                    <a:lnTo>
                      <a:pt x="1567" y="0"/>
                    </a:lnTo>
                    <a:lnTo>
                      <a:pt x="2394" y="2198"/>
                    </a:lnTo>
                    <a:lnTo>
                      <a:pt x="1683" y="2198"/>
                    </a:lnTo>
                    <a:lnTo>
                      <a:pt x="1574" y="1836"/>
                    </a:lnTo>
                    <a:close/>
                    <a:moveTo>
                      <a:pt x="1432" y="1360"/>
                    </a:moveTo>
                    <a:lnTo>
                      <a:pt x="1189" y="570"/>
                    </a:lnTo>
                    <a:lnTo>
                      <a:pt x="947" y="1360"/>
                    </a:lnTo>
                    <a:lnTo>
                      <a:pt x="1432" y="1360"/>
                    </a:lnTo>
                    <a:close/>
                  </a:path>
                </a:pathLst>
              </a:custGeom>
              <a:solidFill>
                <a:srgbClr val="FFFFFF">
                  <a:alpha val="50000"/>
                </a:srgbClr>
              </a:solidFill>
              <a:ln w="9525">
                <a:noFill/>
                <a:round/>
                <a:headEnd/>
                <a:tailEnd/>
              </a:ln>
            </p:spPr>
            <p:txBody>
              <a:bodyPr/>
              <a:lstStyle/>
              <a:p>
                <a:endParaRPr lang="en-US"/>
              </a:p>
            </p:txBody>
          </p:sp>
          <p:sp>
            <p:nvSpPr>
              <p:cNvPr id="241739" name="Freeform 75"/>
              <p:cNvSpPr>
                <a:spLocks noChangeAspect="1"/>
              </p:cNvSpPr>
              <p:nvPr/>
            </p:nvSpPr>
            <p:spPr bwMode="auto">
              <a:xfrm>
                <a:off x="792" y="1932"/>
                <a:ext cx="132" cy="137"/>
              </a:xfrm>
              <a:custGeom>
                <a:avLst/>
                <a:gdLst/>
                <a:ahLst/>
                <a:cxnLst>
                  <a:cxn ang="0">
                    <a:pos x="0" y="0"/>
                  </a:cxn>
                  <a:cxn ang="0">
                    <a:pos x="635" y="0"/>
                  </a:cxn>
                  <a:cxn ang="0">
                    <a:pos x="1462" y="1216"/>
                  </a:cxn>
                  <a:cxn ang="0">
                    <a:pos x="1462" y="0"/>
                  </a:cxn>
                  <a:cxn ang="0">
                    <a:pos x="2103" y="0"/>
                  </a:cxn>
                  <a:cxn ang="0">
                    <a:pos x="2103" y="2198"/>
                  </a:cxn>
                  <a:cxn ang="0">
                    <a:pos x="1462" y="2198"/>
                  </a:cxn>
                  <a:cxn ang="0">
                    <a:pos x="639" y="991"/>
                  </a:cxn>
                  <a:cxn ang="0">
                    <a:pos x="639" y="2198"/>
                  </a:cxn>
                  <a:cxn ang="0">
                    <a:pos x="0" y="2198"/>
                  </a:cxn>
                  <a:cxn ang="0">
                    <a:pos x="0" y="0"/>
                  </a:cxn>
                </a:cxnLst>
                <a:rect l="0" t="0" r="r" b="b"/>
                <a:pathLst>
                  <a:path w="2103" h="2198">
                    <a:moveTo>
                      <a:pt x="0" y="0"/>
                    </a:moveTo>
                    <a:lnTo>
                      <a:pt x="635" y="0"/>
                    </a:lnTo>
                    <a:lnTo>
                      <a:pt x="1462" y="1216"/>
                    </a:lnTo>
                    <a:lnTo>
                      <a:pt x="1462" y="0"/>
                    </a:lnTo>
                    <a:lnTo>
                      <a:pt x="2103" y="0"/>
                    </a:lnTo>
                    <a:lnTo>
                      <a:pt x="2103" y="2198"/>
                    </a:lnTo>
                    <a:lnTo>
                      <a:pt x="1462" y="2198"/>
                    </a:lnTo>
                    <a:lnTo>
                      <a:pt x="639" y="991"/>
                    </a:lnTo>
                    <a:lnTo>
                      <a:pt x="639" y="2198"/>
                    </a:lnTo>
                    <a:lnTo>
                      <a:pt x="0" y="2198"/>
                    </a:lnTo>
                    <a:lnTo>
                      <a:pt x="0" y="0"/>
                    </a:lnTo>
                    <a:close/>
                  </a:path>
                </a:pathLst>
              </a:custGeom>
              <a:solidFill>
                <a:srgbClr val="FFFFFF">
                  <a:alpha val="50000"/>
                </a:srgbClr>
              </a:solidFill>
              <a:ln w="9525">
                <a:noFill/>
                <a:round/>
                <a:headEnd/>
                <a:tailEnd/>
              </a:ln>
            </p:spPr>
            <p:txBody>
              <a:bodyPr/>
              <a:lstStyle/>
              <a:p>
                <a:endParaRPr lang="en-US"/>
              </a:p>
            </p:txBody>
          </p:sp>
          <p:sp>
            <p:nvSpPr>
              <p:cNvPr id="241740" name="Freeform 76"/>
              <p:cNvSpPr>
                <a:spLocks noChangeAspect="1" noEditPoints="1"/>
              </p:cNvSpPr>
              <p:nvPr/>
            </p:nvSpPr>
            <p:spPr bwMode="auto">
              <a:xfrm>
                <a:off x="946" y="1929"/>
                <a:ext cx="143" cy="142"/>
              </a:xfrm>
              <a:custGeom>
                <a:avLst/>
                <a:gdLst/>
                <a:ahLst/>
                <a:cxnLst>
                  <a:cxn ang="0">
                    <a:pos x="8" y="975"/>
                  </a:cxn>
                  <a:cxn ang="0">
                    <a:pos x="36" y="796"/>
                  </a:cxn>
                  <a:cxn ang="0">
                    <a:pos x="85" y="633"/>
                  </a:cxn>
                  <a:cxn ang="0">
                    <a:pos x="156" y="487"/>
                  </a:cxn>
                  <a:cxn ang="0">
                    <a:pos x="247" y="358"/>
                  </a:cxn>
                  <a:cxn ang="0">
                    <a:pos x="359" y="246"/>
                  </a:cxn>
                  <a:cxn ang="0">
                    <a:pos x="488" y="154"/>
                  </a:cxn>
                  <a:cxn ang="0">
                    <a:pos x="633" y="84"/>
                  </a:cxn>
                  <a:cxn ang="0">
                    <a:pos x="796" y="35"/>
                  </a:cxn>
                  <a:cxn ang="0">
                    <a:pos x="975" y="7"/>
                  </a:cxn>
                  <a:cxn ang="0">
                    <a:pos x="1171" y="0"/>
                  </a:cxn>
                  <a:cxn ang="0">
                    <a:pos x="1364" y="14"/>
                  </a:cxn>
                  <a:cxn ang="0">
                    <a:pos x="1541" y="48"/>
                  </a:cxn>
                  <a:cxn ang="0">
                    <a:pos x="1700" y="104"/>
                  </a:cxn>
                  <a:cxn ang="0">
                    <a:pos x="1841" y="179"/>
                  </a:cxn>
                  <a:cxn ang="0">
                    <a:pos x="1964" y="276"/>
                  </a:cxn>
                  <a:cxn ang="0">
                    <a:pos x="2068" y="392"/>
                  </a:cxn>
                  <a:cxn ang="0">
                    <a:pos x="2151" y="525"/>
                  </a:cxn>
                  <a:cxn ang="0">
                    <a:pos x="2214" y="674"/>
                  </a:cxn>
                  <a:cxn ang="0">
                    <a:pos x="2256" y="839"/>
                  </a:cxn>
                  <a:cxn ang="0">
                    <a:pos x="2277" y="1022"/>
                  </a:cxn>
                  <a:cxn ang="0">
                    <a:pos x="2275" y="1260"/>
                  </a:cxn>
                  <a:cxn ang="0">
                    <a:pos x="2238" y="1510"/>
                  </a:cxn>
                  <a:cxn ang="0">
                    <a:pos x="2166" y="1720"/>
                  </a:cxn>
                  <a:cxn ang="0">
                    <a:pos x="2057" y="1896"/>
                  </a:cxn>
                  <a:cxn ang="0">
                    <a:pos x="1917" y="2039"/>
                  </a:cxn>
                  <a:cxn ang="0">
                    <a:pos x="1743" y="2153"/>
                  </a:cxn>
                  <a:cxn ang="0">
                    <a:pos x="1537" y="2229"/>
                  </a:cxn>
                  <a:cxn ang="0">
                    <a:pos x="1297" y="2269"/>
                  </a:cxn>
                  <a:cxn ang="0">
                    <a:pos x="1028" y="2269"/>
                  </a:cxn>
                  <a:cxn ang="0">
                    <a:pos x="786" y="2235"/>
                  </a:cxn>
                  <a:cxn ang="0">
                    <a:pos x="579" y="2169"/>
                  </a:cxn>
                  <a:cxn ang="0">
                    <a:pos x="405" y="2067"/>
                  </a:cxn>
                  <a:cxn ang="0">
                    <a:pos x="256" y="1926"/>
                  </a:cxn>
                  <a:cxn ang="0">
                    <a:pos x="133" y="1747"/>
                  </a:cxn>
                  <a:cxn ang="0">
                    <a:pos x="49" y="1531"/>
                  </a:cxn>
                  <a:cxn ang="0">
                    <a:pos x="6" y="1278"/>
                  </a:cxn>
                  <a:cxn ang="0">
                    <a:pos x="683" y="1221"/>
                  </a:cxn>
                  <a:cxn ang="0">
                    <a:pos x="711" y="1427"/>
                  </a:cxn>
                  <a:cxn ang="0">
                    <a:pos x="774" y="1580"/>
                  </a:cxn>
                  <a:cxn ang="0">
                    <a:pos x="871" y="1683"/>
                  </a:cxn>
                  <a:cxn ang="0">
                    <a:pos x="993" y="1745"/>
                  </a:cxn>
                  <a:cxn ang="0">
                    <a:pos x="1141" y="1765"/>
                  </a:cxn>
                  <a:cxn ang="0">
                    <a:pos x="1292" y="1745"/>
                  </a:cxn>
                  <a:cxn ang="0">
                    <a:pos x="1414" y="1684"/>
                  </a:cxn>
                  <a:cxn ang="0">
                    <a:pos x="1508" y="1583"/>
                  </a:cxn>
                  <a:cxn ang="0">
                    <a:pos x="1570" y="1423"/>
                  </a:cxn>
                  <a:cxn ang="0">
                    <a:pos x="1598" y="1199"/>
                  </a:cxn>
                  <a:cxn ang="0">
                    <a:pos x="1592" y="966"/>
                  </a:cxn>
                  <a:cxn ang="0">
                    <a:pos x="1551" y="788"/>
                  </a:cxn>
                  <a:cxn ang="0">
                    <a:pos x="1475" y="657"/>
                  </a:cxn>
                  <a:cxn ang="0">
                    <a:pos x="1368" y="569"/>
                  </a:cxn>
                  <a:cxn ang="0">
                    <a:pos x="1236" y="523"/>
                  </a:cxn>
                  <a:cxn ang="0">
                    <a:pos x="1085" y="516"/>
                  </a:cxn>
                  <a:cxn ang="0">
                    <a:pos x="950" y="550"/>
                  </a:cxn>
                  <a:cxn ang="0">
                    <a:pos x="837" y="625"/>
                  </a:cxn>
                  <a:cxn ang="0">
                    <a:pos x="750" y="744"/>
                  </a:cxn>
                  <a:cxn ang="0">
                    <a:pos x="698" y="916"/>
                  </a:cxn>
                  <a:cxn ang="0">
                    <a:pos x="681" y="1141"/>
                  </a:cxn>
                </a:cxnLst>
                <a:rect l="0" t="0" r="r" b="b"/>
                <a:pathLst>
                  <a:path w="2279" h="2273">
                    <a:moveTo>
                      <a:pt x="0" y="1138"/>
                    </a:moveTo>
                    <a:lnTo>
                      <a:pt x="1" y="1104"/>
                    </a:lnTo>
                    <a:lnTo>
                      <a:pt x="1" y="1071"/>
                    </a:lnTo>
                    <a:lnTo>
                      <a:pt x="3" y="1039"/>
                    </a:lnTo>
                    <a:lnTo>
                      <a:pt x="5" y="1007"/>
                    </a:lnTo>
                    <a:lnTo>
                      <a:pt x="8" y="975"/>
                    </a:lnTo>
                    <a:lnTo>
                      <a:pt x="11" y="944"/>
                    </a:lnTo>
                    <a:lnTo>
                      <a:pt x="14" y="913"/>
                    </a:lnTo>
                    <a:lnTo>
                      <a:pt x="19" y="883"/>
                    </a:lnTo>
                    <a:lnTo>
                      <a:pt x="25" y="853"/>
                    </a:lnTo>
                    <a:lnTo>
                      <a:pt x="30" y="824"/>
                    </a:lnTo>
                    <a:lnTo>
                      <a:pt x="36" y="796"/>
                    </a:lnTo>
                    <a:lnTo>
                      <a:pt x="43" y="767"/>
                    </a:lnTo>
                    <a:lnTo>
                      <a:pt x="50" y="740"/>
                    </a:lnTo>
                    <a:lnTo>
                      <a:pt x="58" y="712"/>
                    </a:lnTo>
                    <a:lnTo>
                      <a:pt x="67" y="685"/>
                    </a:lnTo>
                    <a:lnTo>
                      <a:pt x="76" y="659"/>
                    </a:lnTo>
                    <a:lnTo>
                      <a:pt x="85" y="633"/>
                    </a:lnTo>
                    <a:lnTo>
                      <a:pt x="96" y="608"/>
                    </a:lnTo>
                    <a:lnTo>
                      <a:pt x="106" y="582"/>
                    </a:lnTo>
                    <a:lnTo>
                      <a:pt x="118" y="558"/>
                    </a:lnTo>
                    <a:lnTo>
                      <a:pt x="130" y="534"/>
                    </a:lnTo>
                    <a:lnTo>
                      <a:pt x="142" y="510"/>
                    </a:lnTo>
                    <a:lnTo>
                      <a:pt x="156" y="487"/>
                    </a:lnTo>
                    <a:lnTo>
                      <a:pt x="170" y="464"/>
                    </a:lnTo>
                    <a:lnTo>
                      <a:pt x="184" y="442"/>
                    </a:lnTo>
                    <a:lnTo>
                      <a:pt x="199" y="420"/>
                    </a:lnTo>
                    <a:lnTo>
                      <a:pt x="214" y="399"/>
                    </a:lnTo>
                    <a:lnTo>
                      <a:pt x="230" y="378"/>
                    </a:lnTo>
                    <a:lnTo>
                      <a:pt x="247" y="358"/>
                    </a:lnTo>
                    <a:lnTo>
                      <a:pt x="264" y="337"/>
                    </a:lnTo>
                    <a:lnTo>
                      <a:pt x="283" y="318"/>
                    </a:lnTo>
                    <a:lnTo>
                      <a:pt x="301" y="299"/>
                    </a:lnTo>
                    <a:lnTo>
                      <a:pt x="320" y="281"/>
                    </a:lnTo>
                    <a:lnTo>
                      <a:pt x="339" y="263"/>
                    </a:lnTo>
                    <a:lnTo>
                      <a:pt x="359" y="246"/>
                    </a:lnTo>
                    <a:lnTo>
                      <a:pt x="379" y="229"/>
                    </a:lnTo>
                    <a:lnTo>
                      <a:pt x="401" y="212"/>
                    </a:lnTo>
                    <a:lnTo>
                      <a:pt x="422" y="197"/>
                    </a:lnTo>
                    <a:lnTo>
                      <a:pt x="443" y="182"/>
                    </a:lnTo>
                    <a:lnTo>
                      <a:pt x="465" y="168"/>
                    </a:lnTo>
                    <a:lnTo>
                      <a:pt x="488" y="154"/>
                    </a:lnTo>
                    <a:lnTo>
                      <a:pt x="511" y="141"/>
                    </a:lnTo>
                    <a:lnTo>
                      <a:pt x="535" y="129"/>
                    </a:lnTo>
                    <a:lnTo>
                      <a:pt x="559" y="117"/>
                    </a:lnTo>
                    <a:lnTo>
                      <a:pt x="583" y="105"/>
                    </a:lnTo>
                    <a:lnTo>
                      <a:pt x="608" y="94"/>
                    </a:lnTo>
                    <a:lnTo>
                      <a:pt x="633" y="84"/>
                    </a:lnTo>
                    <a:lnTo>
                      <a:pt x="660" y="74"/>
                    </a:lnTo>
                    <a:lnTo>
                      <a:pt x="686" y="65"/>
                    </a:lnTo>
                    <a:lnTo>
                      <a:pt x="713" y="57"/>
                    </a:lnTo>
                    <a:lnTo>
                      <a:pt x="740" y="49"/>
                    </a:lnTo>
                    <a:lnTo>
                      <a:pt x="767" y="41"/>
                    </a:lnTo>
                    <a:lnTo>
                      <a:pt x="796" y="35"/>
                    </a:lnTo>
                    <a:lnTo>
                      <a:pt x="825" y="29"/>
                    </a:lnTo>
                    <a:lnTo>
                      <a:pt x="854" y="23"/>
                    </a:lnTo>
                    <a:lnTo>
                      <a:pt x="883" y="18"/>
                    </a:lnTo>
                    <a:lnTo>
                      <a:pt x="914" y="14"/>
                    </a:lnTo>
                    <a:lnTo>
                      <a:pt x="944" y="10"/>
                    </a:lnTo>
                    <a:lnTo>
                      <a:pt x="975" y="7"/>
                    </a:lnTo>
                    <a:lnTo>
                      <a:pt x="1006" y="4"/>
                    </a:lnTo>
                    <a:lnTo>
                      <a:pt x="1038" y="2"/>
                    </a:lnTo>
                    <a:lnTo>
                      <a:pt x="1070" y="1"/>
                    </a:lnTo>
                    <a:lnTo>
                      <a:pt x="1103" y="0"/>
                    </a:lnTo>
                    <a:lnTo>
                      <a:pt x="1136" y="0"/>
                    </a:lnTo>
                    <a:lnTo>
                      <a:pt x="1171" y="0"/>
                    </a:lnTo>
                    <a:lnTo>
                      <a:pt x="1204" y="1"/>
                    </a:lnTo>
                    <a:lnTo>
                      <a:pt x="1237" y="2"/>
                    </a:lnTo>
                    <a:lnTo>
                      <a:pt x="1269" y="4"/>
                    </a:lnTo>
                    <a:lnTo>
                      <a:pt x="1302" y="7"/>
                    </a:lnTo>
                    <a:lnTo>
                      <a:pt x="1333" y="10"/>
                    </a:lnTo>
                    <a:lnTo>
                      <a:pt x="1364" y="14"/>
                    </a:lnTo>
                    <a:lnTo>
                      <a:pt x="1395" y="18"/>
                    </a:lnTo>
                    <a:lnTo>
                      <a:pt x="1425" y="23"/>
                    </a:lnTo>
                    <a:lnTo>
                      <a:pt x="1455" y="28"/>
                    </a:lnTo>
                    <a:lnTo>
                      <a:pt x="1484" y="34"/>
                    </a:lnTo>
                    <a:lnTo>
                      <a:pt x="1512" y="41"/>
                    </a:lnTo>
                    <a:lnTo>
                      <a:pt x="1541" y="48"/>
                    </a:lnTo>
                    <a:lnTo>
                      <a:pt x="1569" y="56"/>
                    </a:lnTo>
                    <a:lnTo>
                      <a:pt x="1596" y="64"/>
                    </a:lnTo>
                    <a:lnTo>
                      <a:pt x="1622" y="73"/>
                    </a:lnTo>
                    <a:lnTo>
                      <a:pt x="1648" y="82"/>
                    </a:lnTo>
                    <a:lnTo>
                      <a:pt x="1675" y="92"/>
                    </a:lnTo>
                    <a:lnTo>
                      <a:pt x="1700" y="104"/>
                    </a:lnTo>
                    <a:lnTo>
                      <a:pt x="1724" y="115"/>
                    </a:lnTo>
                    <a:lnTo>
                      <a:pt x="1748" y="127"/>
                    </a:lnTo>
                    <a:lnTo>
                      <a:pt x="1772" y="139"/>
                    </a:lnTo>
                    <a:lnTo>
                      <a:pt x="1796" y="152"/>
                    </a:lnTo>
                    <a:lnTo>
                      <a:pt x="1818" y="165"/>
                    </a:lnTo>
                    <a:lnTo>
                      <a:pt x="1841" y="179"/>
                    </a:lnTo>
                    <a:lnTo>
                      <a:pt x="1862" y="194"/>
                    </a:lnTo>
                    <a:lnTo>
                      <a:pt x="1883" y="209"/>
                    </a:lnTo>
                    <a:lnTo>
                      <a:pt x="1904" y="225"/>
                    </a:lnTo>
                    <a:lnTo>
                      <a:pt x="1925" y="242"/>
                    </a:lnTo>
                    <a:lnTo>
                      <a:pt x="1945" y="259"/>
                    </a:lnTo>
                    <a:lnTo>
                      <a:pt x="1964" y="276"/>
                    </a:lnTo>
                    <a:lnTo>
                      <a:pt x="1983" y="294"/>
                    </a:lnTo>
                    <a:lnTo>
                      <a:pt x="2001" y="313"/>
                    </a:lnTo>
                    <a:lnTo>
                      <a:pt x="2018" y="332"/>
                    </a:lnTo>
                    <a:lnTo>
                      <a:pt x="2035" y="351"/>
                    </a:lnTo>
                    <a:lnTo>
                      <a:pt x="2052" y="372"/>
                    </a:lnTo>
                    <a:lnTo>
                      <a:pt x="2068" y="392"/>
                    </a:lnTo>
                    <a:lnTo>
                      <a:pt x="2083" y="413"/>
                    </a:lnTo>
                    <a:lnTo>
                      <a:pt x="2098" y="434"/>
                    </a:lnTo>
                    <a:lnTo>
                      <a:pt x="2112" y="456"/>
                    </a:lnTo>
                    <a:lnTo>
                      <a:pt x="2126" y="478"/>
                    </a:lnTo>
                    <a:lnTo>
                      <a:pt x="2139" y="502"/>
                    </a:lnTo>
                    <a:lnTo>
                      <a:pt x="2151" y="525"/>
                    </a:lnTo>
                    <a:lnTo>
                      <a:pt x="2163" y="548"/>
                    </a:lnTo>
                    <a:lnTo>
                      <a:pt x="2175" y="572"/>
                    </a:lnTo>
                    <a:lnTo>
                      <a:pt x="2186" y="597"/>
                    </a:lnTo>
                    <a:lnTo>
                      <a:pt x="2196" y="623"/>
                    </a:lnTo>
                    <a:lnTo>
                      <a:pt x="2205" y="648"/>
                    </a:lnTo>
                    <a:lnTo>
                      <a:pt x="2214" y="674"/>
                    </a:lnTo>
                    <a:lnTo>
                      <a:pt x="2223" y="700"/>
                    </a:lnTo>
                    <a:lnTo>
                      <a:pt x="2230" y="727"/>
                    </a:lnTo>
                    <a:lnTo>
                      <a:pt x="2238" y="755"/>
                    </a:lnTo>
                    <a:lnTo>
                      <a:pt x="2244" y="783"/>
                    </a:lnTo>
                    <a:lnTo>
                      <a:pt x="2250" y="811"/>
                    </a:lnTo>
                    <a:lnTo>
                      <a:pt x="2256" y="839"/>
                    </a:lnTo>
                    <a:lnTo>
                      <a:pt x="2261" y="869"/>
                    </a:lnTo>
                    <a:lnTo>
                      <a:pt x="2265" y="899"/>
                    </a:lnTo>
                    <a:lnTo>
                      <a:pt x="2269" y="929"/>
                    </a:lnTo>
                    <a:lnTo>
                      <a:pt x="2272" y="959"/>
                    </a:lnTo>
                    <a:lnTo>
                      <a:pt x="2275" y="991"/>
                    </a:lnTo>
                    <a:lnTo>
                      <a:pt x="2277" y="1022"/>
                    </a:lnTo>
                    <a:lnTo>
                      <a:pt x="2278" y="1054"/>
                    </a:lnTo>
                    <a:lnTo>
                      <a:pt x="2279" y="1086"/>
                    </a:lnTo>
                    <a:lnTo>
                      <a:pt x="2279" y="1120"/>
                    </a:lnTo>
                    <a:lnTo>
                      <a:pt x="2279" y="1167"/>
                    </a:lnTo>
                    <a:lnTo>
                      <a:pt x="2277" y="1213"/>
                    </a:lnTo>
                    <a:lnTo>
                      <a:pt x="2275" y="1260"/>
                    </a:lnTo>
                    <a:lnTo>
                      <a:pt x="2271" y="1304"/>
                    </a:lnTo>
                    <a:lnTo>
                      <a:pt x="2266" y="1347"/>
                    </a:lnTo>
                    <a:lnTo>
                      <a:pt x="2261" y="1389"/>
                    </a:lnTo>
                    <a:lnTo>
                      <a:pt x="2254" y="1430"/>
                    </a:lnTo>
                    <a:lnTo>
                      <a:pt x="2247" y="1470"/>
                    </a:lnTo>
                    <a:lnTo>
                      <a:pt x="2238" y="1510"/>
                    </a:lnTo>
                    <a:lnTo>
                      <a:pt x="2229" y="1547"/>
                    </a:lnTo>
                    <a:lnTo>
                      <a:pt x="2218" y="1584"/>
                    </a:lnTo>
                    <a:lnTo>
                      <a:pt x="2206" y="1620"/>
                    </a:lnTo>
                    <a:lnTo>
                      <a:pt x="2194" y="1655"/>
                    </a:lnTo>
                    <a:lnTo>
                      <a:pt x="2180" y="1688"/>
                    </a:lnTo>
                    <a:lnTo>
                      <a:pt x="2166" y="1720"/>
                    </a:lnTo>
                    <a:lnTo>
                      <a:pt x="2149" y="1752"/>
                    </a:lnTo>
                    <a:lnTo>
                      <a:pt x="2133" y="1782"/>
                    </a:lnTo>
                    <a:lnTo>
                      <a:pt x="2115" y="1812"/>
                    </a:lnTo>
                    <a:lnTo>
                      <a:pt x="2097" y="1840"/>
                    </a:lnTo>
                    <a:lnTo>
                      <a:pt x="2078" y="1869"/>
                    </a:lnTo>
                    <a:lnTo>
                      <a:pt x="2057" y="1896"/>
                    </a:lnTo>
                    <a:lnTo>
                      <a:pt x="2035" y="1921"/>
                    </a:lnTo>
                    <a:lnTo>
                      <a:pt x="2014" y="1947"/>
                    </a:lnTo>
                    <a:lnTo>
                      <a:pt x="1991" y="1971"/>
                    </a:lnTo>
                    <a:lnTo>
                      <a:pt x="1967" y="1995"/>
                    </a:lnTo>
                    <a:lnTo>
                      <a:pt x="1942" y="2018"/>
                    </a:lnTo>
                    <a:lnTo>
                      <a:pt x="1917" y="2039"/>
                    </a:lnTo>
                    <a:lnTo>
                      <a:pt x="1890" y="2060"/>
                    </a:lnTo>
                    <a:lnTo>
                      <a:pt x="1862" y="2080"/>
                    </a:lnTo>
                    <a:lnTo>
                      <a:pt x="1834" y="2099"/>
                    </a:lnTo>
                    <a:lnTo>
                      <a:pt x="1805" y="2119"/>
                    </a:lnTo>
                    <a:lnTo>
                      <a:pt x="1774" y="2136"/>
                    </a:lnTo>
                    <a:lnTo>
                      <a:pt x="1743" y="2153"/>
                    </a:lnTo>
                    <a:lnTo>
                      <a:pt x="1711" y="2168"/>
                    </a:lnTo>
                    <a:lnTo>
                      <a:pt x="1679" y="2182"/>
                    </a:lnTo>
                    <a:lnTo>
                      <a:pt x="1644" y="2196"/>
                    </a:lnTo>
                    <a:lnTo>
                      <a:pt x="1609" y="2208"/>
                    </a:lnTo>
                    <a:lnTo>
                      <a:pt x="1574" y="2219"/>
                    </a:lnTo>
                    <a:lnTo>
                      <a:pt x="1537" y="2229"/>
                    </a:lnTo>
                    <a:lnTo>
                      <a:pt x="1499" y="2238"/>
                    </a:lnTo>
                    <a:lnTo>
                      <a:pt x="1461" y="2247"/>
                    </a:lnTo>
                    <a:lnTo>
                      <a:pt x="1421" y="2254"/>
                    </a:lnTo>
                    <a:lnTo>
                      <a:pt x="1380" y="2260"/>
                    </a:lnTo>
                    <a:lnTo>
                      <a:pt x="1339" y="2265"/>
                    </a:lnTo>
                    <a:lnTo>
                      <a:pt x="1297" y="2269"/>
                    </a:lnTo>
                    <a:lnTo>
                      <a:pt x="1253" y="2271"/>
                    </a:lnTo>
                    <a:lnTo>
                      <a:pt x="1209" y="2273"/>
                    </a:lnTo>
                    <a:lnTo>
                      <a:pt x="1164" y="2273"/>
                    </a:lnTo>
                    <a:lnTo>
                      <a:pt x="1117" y="2273"/>
                    </a:lnTo>
                    <a:lnTo>
                      <a:pt x="1073" y="2271"/>
                    </a:lnTo>
                    <a:lnTo>
                      <a:pt x="1028" y="2269"/>
                    </a:lnTo>
                    <a:lnTo>
                      <a:pt x="985" y="2266"/>
                    </a:lnTo>
                    <a:lnTo>
                      <a:pt x="944" y="2262"/>
                    </a:lnTo>
                    <a:lnTo>
                      <a:pt x="902" y="2257"/>
                    </a:lnTo>
                    <a:lnTo>
                      <a:pt x="862" y="2251"/>
                    </a:lnTo>
                    <a:lnTo>
                      <a:pt x="824" y="2244"/>
                    </a:lnTo>
                    <a:lnTo>
                      <a:pt x="786" y="2235"/>
                    </a:lnTo>
                    <a:lnTo>
                      <a:pt x="748" y="2227"/>
                    </a:lnTo>
                    <a:lnTo>
                      <a:pt x="713" y="2217"/>
                    </a:lnTo>
                    <a:lnTo>
                      <a:pt x="678" y="2206"/>
                    </a:lnTo>
                    <a:lnTo>
                      <a:pt x="643" y="2195"/>
                    </a:lnTo>
                    <a:lnTo>
                      <a:pt x="610" y="2182"/>
                    </a:lnTo>
                    <a:lnTo>
                      <a:pt x="579" y="2169"/>
                    </a:lnTo>
                    <a:lnTo>
                      <a:pt x="548" y="2155"/>
                    </a:lnTo>
                    <a:lnTo>
                      <a:pt x="517" y="2140"/>
                    </a:lnTo>
                    <a:lnTo>
                      <a:pt x="488" y="2123"/>
                    </a:lnTo>
                    <a:lnTo>
                      <a:pt x="459" y="2105"/>
                    </a:lnTo>
                    <a:lnTo>
                      <a:pt x="432" y="2086"/>
                    </a:lnTo>
                    <a:lnTo>
                      <a:pt x="405" y="2067"/>
                    </a:lnTo>
                    <a:lnTo>
                      <a:pt x="377" y="2046"/>
                    </a:lnTo>
                    <a:lnTo>
                      <a:pt x="352" y="2025"/>
                    </a:lnTo>
                    <a:lnTo>
                      <a:pt x="327" y="2002"/>
                    </a:lnTo>
                    <a:lnTo>
                      <a:pt x="303" y="1977"/>
                    </a:lnTo>
                    <a:lnTo>
                      <a:pt x="279" y="1952"/>
                    </a:lnTo>
                    <a:lnTo>
                      <a:pt x="256" y="1926"/>
                    </a:lnTo>
                    <a:lnTo>
                      <a:pt x="234" y="1899"/>
                    </a:lnTo>
                    <a:lnTo>
                      <a:pt x="212" y="1871"/>
                    </a:lnTo>
                    <a:lnTo>
                      <a:pt x="192" y="1841"/>
                    </a:lnTo>
                    <a:lnTo>
                      <a:pt x="172" y="1811"/>
                    </a:lnTo>
                    <a:lnTo>
                      <a:pt x="153" y="1780"/>
                    </a:lnTo>
                    <a:lnTo>
                      <a:pt x="133" y="1747"/>
                    </a:lnTo>
                    <a:lnTo>
                      <a:pt x="116" y="1713"/>
                    </a:lnTo>
                    <a:lnTo>
                      <a:pt x="101" y="1679"/>
                    </a:lnTo>
                    <a:lnTo>
                      <a:pt x="86" y="1643"/>
                    </a:lnTo>
                    <a:lnTo>
                      <a:pt x="72" y="1606"/>
                    </a:lnTo>
                    <a:lnTo>
                      <a:pt x="60" y="1569"/>
                    </a:lnTo>
                    <a:lnTo>
                      <a:pt x="49" y="1531"/>
                    </a:lnTo>
                    <a:lnTo>
                      <a:pt x="39" y="1491"/>
                    </a:lnTo>
                    <a:lnTo>
                      <a:pt x="30" y="1450"/>
                    </a:lnTo>
                    <a:lnTo>
                      <a:pt x="21" y="1409"/>
                    </a:lnTo>
                    <a:lnTo>
                      <a:pt x="15" y="1366"/>
                    </a:lnTo>
                    <a:lnTo>
                      <a:pt x="10" y="1322"/>
                    </a:lnTo>
                    <a:lnTo>
                      <a:pt x="6" y="1278"/>
                    </a:lnTo>
                    <a:lnTo>
                      <a:pt x="3" y="1231"/>
                    </a:lnTo>
                    <a:lnTo>
                      <a:pt x="1" y="1185"/>
                    </a:lnTo>
                    <a:lnTo>
                      <a:pt x="0" y="1138"/>
                    </a:lnTo>
                    <a:close/>
                    <a:moveTo>
                      <a:pt x="681" y="1141"/>
                    </a:moveTo>
                    <a:lnTo>
                      <a:pt x="681" y="1181"/>
                    </a:lnTo>
                    <a:lnTo>
                      <a:pt x="683" y="1221"/>
                    </a:lnTo>
                    <a:lnTo>
                      <a:pt x="685" y="1259"/>
                    </a:lnTo>
                    <a:lnTo>
                      <a:pt x="688" y="1295"/>
                    </a:lnTo>
                    <a:lnTo>
                      <a:pt x="693" y="1330"/>
                    </a:lnTo>
                    <a:lnTo>
                      <a:pt x="698" y="1364"/>
                    </a:lnTo>
                    <a:lnTo>
                      <a:pt x="704" y="1396"/>
                    </a:lnTo>
                    <a:lnTo>
                      <a:pt x="711" y="1427"/>
                    </a:lnTo>
                    <a:lnTo>
                      <a:pt x="719" y="1456"/>
                    </a:lnTo>
                    <a:lnTo>
                      <a:pt x="729" y="1483"/>
                    </a:lnTo>
                    <a:lnTo>
                      <a:pt x="739" y="1510"/>
                    </a:lnTo>
                    <a:lnTo>
                      <a:pt x="750" y="1535"/>
                    </a:lnTo>
                    <a:lnTo>
                      <a:pt x="762" y="1558"/>
                    </a:lnTo>
                    <a:lnTo>
                      <a:pt x="774" y="1580"/>
                    </a:lnTo>
                    <a:lnTo>
                      <a:pt x="789" y="1600"/>
                    </a:lnTo>
                    <a:lnTo>
                      <a:pt x="804" y="1620"/>
                    </a:lnTo>
                    <a:lnTo>
                      <a:pt x="820" y="1637"/>
                    </a:lnTo>
                    <a:lnTo>
                      <a:pt x="836" y="1653"/>
                    </a:lnTo>
                    <a:lnTo>
                      <a:pt x="853" y="1669"/>
                    </a:lnTo>
                    <a:lnTo>
                      <a:pt x="871" y="1683"/>
                    </a:lnTo>
                    <a:lnTo>
                      <a:pt x="890" y="1696"/>
                    </a:lnTo>
                    <a:lnTo>
                      <a:pt x="910" y="1708"/>
                    </a:lnTo>
                    <a:lnTo>
                      <a:pt x="930" y="1718"/>
                    </a:lnTo>
                    <a:lnTo>
                      <a:pt x="950" y="1728"/>
                    </a:lnTo>
                    <a:lnTo>
                      <a:pt x="971" y="1737"/>
                    </a:lnTo>
                    <a:lnTo>
                      <a:pt x="993" y="1745"/>
                    </a:lnTo>
                    <a:lnTo>
                      <a:pt x="1016" y="1751"/>
                    </a:lnTo>
                    <a:lnTo>
                      <a:pt x="1040" y="1756"/>
                    </a:lnTo>
                    <a:lnTo>
                      <a:pt x="1064" y="1760"/>
                    </a:lnTo>
                    <a:lnTo>
                      <a:pt x="1089" y="1763"/>
                    </a:lnTo>
                    <a:lnTo>
                      <a:pt x="1114" y="1764"/>
                    </a:lnTo>
                    <a:lnTo>
                      <a:pt x="1141" y="1765"/>
                    </a:lnTo>
                    <a:lnTo>
                      <a:pt x="1168" y="1764"/>
                    </a:lnTo>
                    <a:lnTo>
                      <a:pt x="1194" y="1763"/>
                    </a:lnTo>
                    <a:lnTo>
                      <a:pt x="1219" y="1760"/>
                    </a:lnTo>
                    <a:lnTo>
                      <a:pt x="1244" y="1756"/>
                    </a:lnTo>
                    <a:lnTo>
                      <a:pt x="1268" y="1751"/>
                    </a:lnTo>
                    <a:lnTo>
                      <a:pt x="1292" y="1745"/>
                    </a:lnTo>
                    <a:lnTo>
                      <a:pt x="1314" y="1738"/>
                    </a:lnTo>
                    <a:lnTo>
                      <a:pt x="1335" y="1729"/>
                    </a:lnTo>
                    <a:lnTo>
                      <a:pt x="1356" y="1719"/>
                    </a:lnTo>
                    <a:lnTo>
                      <a:pt x="1376" y="1709"/>
                    </a:lnTo>
                    <a:lnTo>
                      <a:pt x="1395" y="1697"/>
                    </a:lnTo>
                    <a:lnTo>
                      <a:pt x="1414" y="1684"/>
                    </a:lnTo>
                    <a:lnTo>
                      <a:pt x="1432" y="1671"/>
                    </a:lnTo>
                    <a:lnTo>
                      <a:pt x="1448" y="1656"/>
                    </a:lnTo>
                    <a:lnTo>
                      <a:pt x="1464" y="1640"/>
                    </a:lnTo>
                    <a:lnTo>
                      <a:pt x="1480" y="1623"/>
                    </a:lnTo>
                    <a:lnTo>
                      <a:pt x="1494" y="1603"/>
                    </a:lnTo>
                    <a:lnTo>
                      <a:pt x="1508" y="1583"/>
                    </a:lnTo>
                    <a:lnTo>
                      <a:pt x="1520" y="1561"/>
                    </a:lnTo>
                    <a:lnTo>
                      <a:pt x="1532" y="1537"/>
                    </a:lnTo>
                    <a:lnTo>
                      <a:pt x="1543" y="1511"/>
                    </a:lnTo>
                    <a:lnTo>
                      <a:pt x="1553" y="1483"/>
                    </a:lnTo>
                    <a:lnTo>
                      <a:pt x="1562" y="1454"/>
                    </a:lnTo>
                    <a:lnTo>
                      <a:pt x="1570" y="1423"/>
                    </a:lnTo>
                    <a:lnTo>
                      <a:pt x="1577" y="1390"/>
                    </a:lnTo>
                    <a:lnTo>
                      <a:pt x="1583" y="1355"/>
                    </a:lnTo>
                    <a:lnTo>
                      <a:pt x="1588" y="1319"/>
                    </a:lnTo>
                    <a:lnTo>
                      <a:pt x="1593" y="1281"/>
                    </a:lnTo>
                    <a:lnTo>
                      <a:pt x="1596" y="1242"/>
                    </a:lnTo>
                    <a:lnTo>
                      <a:pt x="1598" y="1199"/>
                    </a:lnTo>
                    <a:lnTo>
                      <a:pt x="1600" y="1156"/>
                    </a:lnTo>
                    <a:lnTo>
                      <a:pt x="1600" y="1111"/>
                    </a:lnTo>
                    <a:lnTo>
                      <a:pt x="1600" y="1072"/>
                    </a:lnTo>
                    <a:lnTo>
                      <a:pt x="1598" y="1036"/>
                    </a:lnTo>
                    <a:lnTo>
                      <a:pt x="1596" y="1001"/>
                    </a:lnTo>
                    <a:lnTo>
                      <a:pt x="1592" y="966"/>
                    </a:lnTo>
                    <a:lnTo>
                      <a:pt x="1588" y="933"/>
                    </a:lnTo>
                    <a:lnTo>
                      <a:pt x="1583" y="901"/>
                    </a:lnTo>
                    <a:lnTo>
                      <a:pt x="1576" y="871"/>
                    </a:lnTo>
                    <a:lnTo>
                      <a:pt x="1569" y="842"/>
                    </a:lnTo>
                    <a:lnTo>
                      <a:pt x="1561" y="814"/>
                    </a:lnTo>
                    <a:lnTo>
                      <a:pt x="1551" y="788"/>
                    </a:lnTo>
                    <a:lnTo>
                      <a:pt x="1541" y="763"/>
                    </a:lnTo>
                    <a:lnTo>
                      <a:pt x="1529" y="739"/>
                    </a:lnTo>
                    <a:lnTo>
                      <a:pt x="1517" y="716"/>
                    </a:lnTo>
                    <a:lnTo>
                      <a:pt x="1504" y="695"/>
                    </a:lnTo>
                    <a:lnTo>
                      <a:pt x="1490" y="675"/>
                    </a:lnTo>
                    <a:lnTo>
                      <a:pt x="1475" y="657"/>
                    </a:lnTo>
                    <a:lnTo>
                      <a:pt x="1459" y="640"/>
                    </a:lnTo>
                    <a:lnTo>
                      <a:pt x="1442" y="624"/>
                    </a:lnTo>
                    <a:lnTo>
                      <a:pt x="1425" y="609"/>
                    </a:lnTo>
                    <a:lnTo>
                      <a:pt x="1406" y="594"/>
                    </a:lnTo>
                    <a:lnTo>
                      <a:pt x="1387" y="581"/>
                    </a:lnTo>
                    <a:lnTo>
                      <a:pt x="1368" y="569"/>
                    </a:lnTo>
                    <a:lnTo>
                      <a:pt x="1348" y="559"/>
                    </a:lnTo>
                    <a:lnTo>
                      <a:pt x="1327" y="549"/>
                    </a:lnTo>
                    <a:lnTo>
                      <a:pt x="1306" y="541"/>
                    </a:lnTo>
                    <a:lnTo>
                      <a:pt x="1284" y="534"/>
                    </a:lnTo>
                    <a:lnTo>
                      <a:pt x="1260" y="528"/>
                    </a:lnTo>
                    <a:lnTo>
                      <a:pt x="1236" y="523"/>
                    </a:lnTo>
                    <a:lnTo>
                      <a:pt x="1212" y="519"/>
                    </a:lnTo>
                    <a:lnTo>
                      <a:pt x="1187" y="516"/>
                    </a:lnTo>
                    <a:lnTo>
                      <a:pt x="1162" y="515"/>
                    </a:lnTo>
                    <a:lnTo>
                      <a:pt x="1134" y="514"/>
                    </a:lnTo>
                    <a:lnTo>
                      <a:pt x="1109" y="515"/>
                    </a:lnTo>
                    <a:lnTo>
                      <a:pt x="1085" y="516"/>
                    </a:lnTo>
                    <a:lnTo>
                      <a:pt x="1061" y="519"/>
                    </a:lnTo>
                    <a:lnTo>
                      <a:pt x="1038" y="523"/>
                    </a:lnTo>
                    <a:lnTo>
                      <a:pt x="1014" y="528"/>
                    </a:lnTo>
                    <a:lnTo>
                      <a:pt x="992" y="534"/>
                    </a:lnTo>
                    <a:lnTo>
                      <a:pt x="971" y="542"/>
                    </a:lnTo>
                    <a:lnTo>
                      <a:pt x="950" y="550"/>
                    </a:lnTo>
                    <a:lnTo>
                      <a:pt x="930" y="560"/>
                    </a:lnTo>
                    <a:lnTo>
                      <a:pt x="910" y="570"/>
                    </a:lnTo>
                    <a:lnTo>
                      <a:pt x="890" y="582"/>
                    </a:lnTo>
                    <a:lnTo>
                      <a:pt x="872" y="595"/>
                    </a:lnTo>
                    <a:lnTo>
                      <a:pt x="854" y="610"/>
                    </a:lnTo>
                    <a:lnTo>
                      <a:pt x="837" y="625"/>
                    </a:lnTo>
                    <a:lnTo>
                      <a:pt x="821" y="642"/>
                    </a:lnTo>
                    <a:lnTo>
                      <a:pt x="805" y="659"/>
                    </a:lnTo>
                    <a:lnTo>
                      <a:pt x="790" y="678"/>
                    </a:lnTo>
                    <a:lnTo>
                      <a:pt x="775" y="698"/>
                    </a:lnTo>
                    <a:lnTo>
                      <a:pt x="762" y="720"/>
                    </a:lnTo>
                    <a:lnTo>
                      <a:pt x="750" y="744"/>
                    </a:lnTo>
                    <a:lnTo>
                      <a:pt x="739" y="769"/>
                    </a:lnTo>
                    <a:lnTo>
                      <a:pt x="729" y="795"/>
                    </a:lnTo>
                    <a:lnTo>
                      <a:pt x="720" y="823"/>
                    </a:lnTo>
                    <a:lnTo>
                      <a:pt x="712" y="852"/>
                    </a:lnTo>
                    <a:lnTo>
                      <a:pt x="704" y="883"/>
                    </a:lnTo>
                    <a:lnTo>
                      <a:pt x="698" y="916"/>
                    </a:lnTo>
                    <a:lnTo>
                      <a:pt x="693" y="949"/>
                    </a:lnTo>
                    <a:lnTo>
                      <a:pt x="689" y="985"/>
                    </a:lnTo>
                    <a:lnTo>
                      <a:pt x="685" y="1022"/>
                    </a:lnTo>
                    <a:lnTo>
                      <a:pt x="683" y="1059"/>
                    </a:lnTo>
                    <a:lnTo>
                      <a:pt x="681" y="1099"/>
                    </a:lnTo>
                    <a:lnTo>
                      <a:pt x="681" y="1141"/>
                    </a:lnTo>
                    <a:close/>
                  </a:path>
                </a:pathLst>
              </a:custGeom>
              <a:solidFill>
                <a:srgbClr val="FFFFFF">
                  <a:alpha val="50000"/>
                </a:srgbClr>
              </a:solidFill>
              <a:ln w="9525">
                <a:noFill/>
                <a:round/>
                <a:headEnd/>
                <a:tailEnd/>
              </a:ln>
            </p:spPr>
            <p:txBody>
              <a:bodyPr/>
              <a:lstStyle/>
              <a:p>
                <a:endParaRPr lang="en-US"/>
              </a:p>
            </p:txBody>
          </p:sp>
          <p:sp>
            <p:nvSpPr>
              <p:cNvPr id="241741" name="Freeform 77"/>
              <p:cNvSpPr>
                <a:spLocks noChangeAspect="1"/>
              </p:cNvSpPr>
              <p:nvPr/>
            </p:nvSpPr>
            <p:spPr bwMode="auto">
              <a:xfrm>
                <a:off x="1112" y="1932"/>
                <a:ext cx="132" cy="137"/>
              </a:xfrm>
              <a:custGeom>
                <a:avLst/>
                <a:gdLst/>
                <a:ahLst/>
                <a:cxnLst>
                  <a:cxn ang="0">
                    <a:pos x="0" y="0"/>
                  </a:cxn>
                  <a:cxn ang="0">
                    <a:pos x="635" y="0"/>
                  </a:cxn>
                  <a:cxn ang="0">
                    <a:pos x="1464" y="1216"/>
                  </a:cxn>
                  <a:cxn ang="0">
                    <a:pos x="1464" y="0"/>
                  </a:cxn>
                  <a:cxn ang="0">
                    <a:pos x="2104" y="0"/>
                  </a:cxn>
                  <a:cxn ang="0">
                    <a:pos x="2104" y="2198"/>
                  </a:cxn>
                  <a:cxn ang="0">
                    <a:pos x="1464" y="2198"/>
                  </a:cxn>
                  <a:cxn ang="0">
                    <a:pos x="639" y="991"/>
                  </a:cxn>
                  <a:cxn ang="0">
                    <a:pos x="639" y="2198"/>
                  </a:cxn>
                  <a:cxn ang="0">
                    <a:pos x="0" y="2198"/>
                  </a:cxn>
                  <a:cxn ang="0">
                    <a:pos x="0" y="0"/>
                  </a:cxn>
                </a:cxnLst>
                <a:rect l="0" t="0" r="r" b="b"/>
                <a:pathLst>
                  <a:path w="2104" h="2198">
                    <a:moveTo>
                      <a:pt x="0" y="0"/>
                    </a:moveTo>
                    <a:lnTo>
                      <a:pt x="635" y="0"/>
                    </a:lnTo>
                    <a:lnTo>
                      <a:pt x="1464" y="1216"/>
                    </a:lnTo>
                    <a:lnTo>
                      <a:pt x="1464" y="0"/>
                    </a:lnTo>
                    <a:lnTo>
                      <a:pt x="2104" y="0"/>
                    </a:lnTo>
                    <a:lnTo>
                      <a:pt x="2104" y="2198"/>
                    </a:lnTo>
                    <a:lnTo>
                      <a:pt x="1464" y="2198"/>
                    </a:lnTo>
                    <a:lnTo>
                      <a:pt x="639" y="991"/>
                    </a:lnTo>
                    <a:lnTo>
                      <a:pt x="639" y="2198"/>
                    </a:lnTo>
                    <a:lnTo>
                      <a:pt x="0" y="2198"/>
                    </a:lnTo>
                    <a:lnTo>
                      <a:pt x="0" y="0"/>
                    </a:lnTo>
                    <a:close/>
                  </a:path>
                </a:pathLst>
              </a:custGeom>
              <a:solidFill>
                <a:srgbClr val="FFFFFF">
                  <a:alpha val="50000"/>
                </a:srgbClr>
              </a:solidFill>
              <a:ln w="9525">
                <a:noFill/>
                <a:round/>
                <a:headEnd/>
                <a:tailEnd/>
              </a:ln>
            </p:spPr>
            <p:txBody>
              <a:bodyPr/>
              <a:lstStyle/>
              <a:p>
                <a:endParaRPr lang="en-US"/>
              </a:p>
            </p:txBody>
          </p:sp>
          <p:sp>
            <p:nvSpPr>
              <p:cNvPr id="241742" name="Freeform 78"/>
              <p:cNvSpPr>
                <a:spLocks noChangeAspect="1" noEditPoints="1"/>
              </p:cNvSpPr>
              <p:nvPr/>
            </p:nvSpPr>
            <p:spPr bwMode="auto">
              <a:xfrm>
                <a:off x="733" y="1367"/>
                <a:ext cx="406" cy="516"/>
              </a:xfrm>
              <a:custGeom>
                <a:avLst/>
                <a:gdLst/>
                <a:ahLst/>
                <a:cxnLst>
                  <a:cxn ang="0">
                    <a:pos x="665" y="2047"/>
                  </a:cxn>
                  <a:cxn ang="0">
                    <a:pos x="1217" y="1041"/>
                  </a:cxn>
                  <a:cxn ang="0">
                    <a:pos x="2115" y="264"/>
                  </a:cxn>
                  <a:cxn ang="0">
                    <a:pos x="3496" y="6"/>
                  </a:cxn>
                  <a:cxn ang="0">
                    <a:pos x="4916" y="498"/>
                  </a:cxn>
                  <a:cxn ang="0">
                    <a:pos x="5873" y="1600"/>
                  </a:cxn>
                  <a:cxn ang="0">
                    <a:pos x="6134" y="3068"/>
                  </a:cxn>
                  <a:cxn ang="0">
                    <a:pos x="5608" y="7085"/>
                  </a:cxn>
                  <a:cxn ang="0">
                    <a:pos x="2211" y="8079"/>
                  </a:cxn>
                  <a:cxn ang="0">
                    <a:pos x="2496" y="7737"/>
                  </a:cxn>
                  <a:cxn ang="0">
                    <a:pos x="2634" y="7477"/>
                  </a:cxn>
                  <a:cxn ang="0">
                    <a:pos x="1307" y="7241"/>
                  </a:cxn>
                  <a:cxn ang="0">
                    <a:pos x="1039" y="7153"/>
                  </a:cxn>
                  <a:cxn ang="0">
                    <a:pos x="808" y="6957"/>
                  </a:cxn>
                  <a:cxn ang="0">
                    <a:pos x="647" y="6699"/>
                  </a:cxn>
                  <a:cxn ang="0">
                    <a:pos x="596" y="5246"/>
                  </a:cxn>
                  <a:cxn ang="0">
                    <a:pos x="6" y="4914"/>
                  </a:cxn>
                  <a:cxn ang="0">
                    <a:pos x="200" y="4445"/>
                  </a:cxn>
                  <a:cxn ang="0">
                    <a:pos x="549" y="3855"/>
                  </a:cxn>
                  <a:cxn ang="0">
                    <a:pos x="283" y="3093"/>
                  </a:cxn>
                  <a:cxn ang="0">
                    <a:pos x="2906" y="4563"/>
                  </a:cxn>
                  <a:cxn ang="0">
                    <a:pos x="2923" y="4277"/>
                  </a:cxn>
                  <a:cxn ang="0">
                    <a:pos x="3000" y="3988"/>
                  </a:cxn>
                  <a:cxn ang="0">
                    <a:pos x="3156" y="3737"/>
                  </a:cxn>
                  <a:cxn ang="0">
                    <a:pos x="3433" y="3459"/>
                  </a:cxn>
                  <a:cxn ang="0">
                    <a:pos x="3907" y="3051"/>
                  </a:cxn>
                  <a:cxn ang="0">
                    <a:pos x="4011" y="2916"/>
                  </a:cxn>
                  <a:cxn ang="0">
                    <a:pos x="4066" y="2755"/>
                  </a:cxn>
                  <a:cxn ang="0">
                    <a:pos x="4061" y="2549"/>
                  </a:cxn>
                  <a:cxn ang="0">
                    <a:pos x="3963" y="2339"/>
                  </a:cxn>
                  <a:cxn ang="0">
                    <a:pos x="3770" y="2169"/>
                  </a:cxn>
                  <a:cxn ang="0">
                    <a:pos x="3505" y="2082"/>
                  </a:cxn>
                  <a:cxn ang="0">
                    <a:pos x="3194" y="2083"/>
                  </a:cxn>
                  <a:cxn ang="0">
                    <a:pos x="2924" y="2174"/>
                  </a:cxn>
                  <a:cxn ang="0">
                    <a:pos x="2711" y="2358"/>
                  </a:cxn>
                  <a:cxn ang="0">
                    <a:pos x="2562" y="2637"/>
                  </a:cxn>
                  <a:cxn ang="0">
                    <a:pos x="1749" y="2617"/>
                  </a:cxn>
                  <a:cxn ang="0">
                    <a:pos x="1809" y="2366"/>
                  </a:cxn>
                  <a:cxn ang="0">
                    <a:pos x="1916" y="2135"/>
                  </a:cxn>
                  <a:cxn ang="0">
                    <a:pos x="2074" y="1925"/>
                  </a:cxn>
                  <a:cxn ang="0">
                    <a:pos x="2278" y="1737"/>
                  </a:cxn>
                  <a:cxn ang="0">
                    <a:pos x="2520" y="1591"/>
                  </a:cxn>
                  <a:cxn ang="0">
                    <a:pos x="2794" y="1491"/>
                  </a:cxn>
                  <a:cxn ang="0">
                    <a:pos x="3102" y="1438"/>
                  </a:cxn>
                  <a:cxn ang="0">
                    <a:pos x="3445" y="1432"/>
                  </a:cxn>
                  <a:cxn ang="0">
                    <a:pos x="3775" y="1474"/>
                  </a:cxn>
                  <a:cxn ang="0">
                    <a:pos x="4068" y="1563"/>
                  </a:cxn>
                  <a:cxn ang="0">
                    <a:pos x="4324" y="1700"/>
                  </a:cxn>
                  <a:cxn ang="0">
                    <a:pos x="4543" y="1881"/>
                  </a:cxn>
                  <a:cxn ang="0">
                    <a:pos x="4711" y="2085"/>
                  </a:cxn>
                  <a:cxn ang="0">
                    <a:pos x="4824" y="2303"/>
                  </a:cxn>
                  <a:cxn ang="0">
                    <a:pos x="4885" y="2538"/>
                  </a:cxn>
                  <a:cxn ang="0">
                    <a:pos x="4890" y="2796"/>
                  </a:cxn>
                  <a:cxn ang="0">
                    <a:pos x="4820" y="3061"/>
                  </a:cxn>
                  <a:cxn ang="0">
                    <a:pos x="4666" y="3319"/>
                  </a:cxn>
                  <a:cxn ang="0">
                    <a:pos x="4352" y="3647"/>
                  </a:cxn>
                  <a:cxn ang="0">
                    <a:pos x="3971" y="3979"/>
                  </a:cxn>
                  <a:cxn ang="0">
                    <a:pos x="3792" y="4162"/>
                  </a:cxn>
                  <a:cxn ang="0">
                    <a:pos x="3711" y="4313"/>
                  </a:cxn>
                  <a:cxn ang="0">
                    <a:pos x="3677" y="4541"/>
                  </a:cxn>
                  <a:cxn ang="0">
                    <a:pos x="3752" y="5029"/>
                  </a:cxn>
                </a:cxnLst>
                <a:rect l="0" t="0" r="r" b="b"/>
                <a:pathLst>
                  <a:path w="6508" h="8260">
                    <a:moveTo>
                      <a:pt x="283" y="3093"/>
                    </a:moveTo>
                    <a:lnTo>
                      <a:pt x="356" y="2888"/>
                    </a:lnTo>
                    <a:lnTo>
                      <a:pt x="434" y="2663"/>
                    </a:lnTo>
                    <a:lnTo>
                      <a:pt x="475" y="2545"/>
                    </a:lnTo>
                    <a:lnTo>
                      <a:pt x="519" y="2424"/>
                    </a:lnTo>
                    <a:lnTo>
                      <a:pt x="565" y="2300"/>
                    </a:lnTo>
                    <a:lnTo>
                      <a:pt x="614" y="2174"/>
                    </a:lnTo>
                    <a:lnTo>
                      <a:pt x="665" y="2047"/>
                    </a:lnTo>
                    <a:lnTo>
                      <a:pt x="720" y="1919"/>
                    </a:lnTo>
                    <a:lnTo>
                      <a:pt x="778" y="1790"/>
                    </a:lnTo>
                    <a:lnTo>
                      <a:pt x="841" y="1661"/>
                    </a:lnTo>
                    <a:lnTo>
                      <a:pt x="906" y="1534"/>
                    </a:lnTo>
                    <a:lnTo>
                      <a:pt x="977" y="1407"/>
                    </a:lnTo>
                    <a:lnTo>
                      <a:pt x="1052" y="1283"/>
                    </a:lnTo>
                    <a:lnTo>
                      <a:pt x="1132" y="1160"/>
                    </a:lnTo>
                    <a:lnTo>
                      <a:pt x="1217" y="1041"/>
                    </a:lnTo>
                    <a:lnTo>
                      <a:pt x="1308" y="926"/>
                    </a:lnTo>
                    <a:lnTo>
                      <a:pt x="1403" y="815"/>
                    </a:lnTo>
                    <a:lnTo>
                      <a:pt x="1505" y="708"/>
                    </a:lnTo>
                    <a:lnTo>
                      <a:pt x="1614" y="607"/>
                    </a:lnTo>
                    <a:lnTo>
                      <a:pt x="1729" y="511"/>
                    </a:lnTo>
                    <a:lnTo>
                      <a:pt x="1851" y="421"/>
                    </a:lnTo>
                    <a:lnTo>
                      <a:pt x="1979" y="340"/>
                    </a:lnTo>
                    <a:lnTo>
                      <a:pt x="2115" y="264"/>
                    </a:lnTo>
                    <a:lnTo>
                      <a:pt x="2259" y="198"/>
                    </a:lnTo>
                    <a:lnTo>
                      <a:pt x="2411" y="140"/>
                    </a:lnTo>
                    <a:lnTo>
                      <a:pt x="2571" y="91"/>
                    </a:lnTo>
                    <a:lnTo>
                      <a:pt x="2739" y="52"/>
                    </a:lnTo>
                    <a:lnTo>
                      <a:pt x="2916" y="23"/>
                    </a:lnTo>
                    <a:lnTo>
                      <a:pt x="3103" y="6"/>
                    </a:lnTo>
                    <a:lnTo>
                      <a:pt x="3297" y="0"/>
                    </a:lnTo>
                    <a:lnTo>
                      <a:pt x="3496" y="6"/>
                    </a:lnTo>
                    <a:lnTo>
                      <a:pt x="3691" y="26"/>
                    </a:lnTo>
                    <a:lnTo>
                      <a:pt x="3882" y="59"/>
                    </a:lnTo>
                    <a:lnTo>
                      <a:pt x="4068" y="104"/>
                    </a:lnTo>
                    <a:lnTo>
                      <a:pt x="4250" y="160"/>
                    </a:lnTo>
                    <a:lnTo>
                      <a:pt x="4425" y="229"/>
                    </a:lnTo>
                    <a:lnTo>
                      <a:pt x="4596" y="309"/>
                    </a:lnTo>
                    <a:lnTo>
                      <a:pt x="4759" y="398"/>
                    </a:lnTo>
                    <a:lnTo>
                      <a:pt x="4916" y="498"/>
                    </a:lnTo>
                    <a:lnTo>
                      <a:pt x="5065" y="608"/>
                    </a:lnTo>
                    <a:lnTo>
                      <a:pt x="5208" y="726"/>
                    </a:lnTo>
                    <a:lnTo>
                      <a:pt x="5342" y="853"/>
                    </a:lnTo>
                    <a:lnTo>
                      <a:pt x="5467" y="988"/>
                    </a:lnTo>
                    <a:lnTo>
                      <a:pt x="5583" y="1131"/>
                    </a:lnTo>
                    <a:lnTo>
                      <a:pt x="5689" y="1280"/>
                    </a:lnTo>
                    <a:lnTo>
                      <a:pt x="5786" y="1437"/>
                    </a:lnTo>
                    <a:lnTo>
                      <a:pt x="5873" y="1600"/>
                    </a:lnTo>
                    <a:lnTo>
                      <a:pt x="5948" y="1768"/>
                    </a:lnTo>
                    <a:lnTo>
                      <a:pt x="6012" y="1943"/>
                    </a:lnTo>
                    <a:lnTo>
                      <a:pt x="6064" y="2121"/>
                    </a:lnTo>
                    <a:lnTo>
                      <a:pt x="6105" y="2303"/>
                    </a:lnTo>
                    <a:lnTo>
                      <a:pt x="6132" y="2490"/>
                    </a:lnTo>
                    <a:lnTo>
                      <a:pt x="6146" y="2680"/>
                    </a:lnTo>
                    <a:lnTo>
                      <a:pt x="6147" y="2873"/>
                    </a:lnTo>
                    <a:lnTo>
                      <a:pt x="6134" y="3068"/>
                    </a:lnTo>
                    <a:lnTo>
                      <a:pt x="6106" y="3265"/>
                    </a:lnTo>
                    <a:lnTo>
                      <a:pt x="6062" y="3465"/>
                    </a:lnTo>
                    <a:lnTo>
                      <a:pt x="6004" y="3664"/>
                    </a:lnTo>
                    <a:lnTo>
                      <a:pt x="5930" y="3864"/>
                    </a:lnTo>
                    <a:lnTo>
                      <a:pt x="5840" y="4064"/>
                    </a:lnTo>
                    <a:lnTo>
                      <a:pt x="5732" y="4264"/>
                    </a:lnTo>
                    <a:lnTo>
                      <a:pt x="5608" y="4463"/>
                    </a:lnTo>
                    <a:lnTo>
                      <a:pt x="5608" y="7085"/>
                    </a:lnTo>
                    <a:lnTo>
                      <a:pt x="6508" y="8260"/>
                    </a:lnTo>
                    <a:lnTo>
                      <a:pt x="2084" y="8260"/>
                    </a:lnTo>
                    <a:lnTo>
                      <a:pt x="2103" y="8229"/>
                    </a:lnTo>
                    <a:lnTo>
                      <a:pt x="2123" y="8198"/>
                    </a:lnTo>
                    <a:lnTo>
                      <a:pt x="2144" y="8168"/>
                    </a:lnTo>
                    <a:lnTo>
                      <a:pt x="2165" y="8138"/>
                    </a:lnTo>
                    <a:lnTo>
                      <a:pt x="2188" y="8109"/>
                    </a:lnTo>
                    <a:lnTo>
                      <a:pt x="2211" y="8079"/>
                    </a:lnTo>
                    <a:lnTo>
                      <a:pt x="2235" y="8051"/>
                    </a:lnTo>
                    <a:lnTo>
                      <a:pt x="2258" y="8022"/>
                    </a:lnTo>
                    <a:lnTo>
                      <a:pt x="2307" y="7965"/>
                    </a:lnTo>
                    <a:lnTo>
                      <a:pt x="2356" y="7909"/>
                    </a:lnTo>
                    <a:lnTo>
                      <a:pt x="2404" y="7853"/>
                    </a:lnTo>
                    <a:lnTo>
                      <a:pt x="2451" y="7795"/>
                    </a:lnTo>
                    <a:lnTo>
                      <a:pt x="2474" y="7766"/>
                    </a:lnTo>
                    <a:lnTo>
                      <a:pt x="2496" y="7737"/>
                    </a:lnTo>
                    <a:lnTo>
                      <a:pt x="2517" y="7706"/>
                    </a:lnTo>
                    <a:lnTo>
                      <a:pt x="2537" y="7676"/>
                    </a:lnTo>
                    <a:lnTo>
                      <a:pt x="2556" y="7645"/>
                    </a:lnTo>
                    <a:lnTo>
                      <a:pt x="2575" y="7613"/>
                    </a:lnTo>
                    <a:lnTo>
                      <a:pt x="2592" y="7580"/>
                    </a:lnTo>
                    <a:lnTo>
                      <a:pt x="2607" y="7546"/>
                    </a:lnTo>
                    <a:lnTo>
                      <a:pt x="2621" y="7512"/>
                    </a:lnTo>
                    <a:lnTo>
                      <a:pt x="2634" y="7477"/>
                    </a:lnTo>
                    <a:lnTo>
                      <a:pt x="2645" y="7440"/>
                    </a:lnTo>
                    <a:lnTo>
                      <a:pt x="2654" y="7403"/>
                    </a:lnTo>
                    <a:lnTo>
                      <a:pt x="2661" y="7365"/>
                    </a:lnTo>
                    <a:lnTo>
                      <a:pt x="2667" y="7325"/>
                    </a:lnTo>
                    <a:lnTo>
                      <a:pt x="2670" y="7284"/>
                    </a:lnTo>
                    <a:lnTo>
                      <a:pt x="2671" y="7243"/>
                    </a:lnTo>
                    <a:lnTo>
                      <a:pt x="1340" y="7243"/>
                    </a:lnTo>
                    <a:lnTo>
                      <a:pt x="1307" y="7241"/>
                    </a:lnTo>
                    <a:lnTo>
                      <a:pt x="1272" y="7238"/>
                    </a:lnTo>
                    <a:lnTo>
                      <a:pt x="1239" y="7232"/>
                    </a:lnTo>
                    <a:lnTo>
                      <a:pt x="1205" y="7224"/>
                    </a:lnTo>
                    <a:lnTo>
                      <a:pt x="1171" y="7213"/>
                    </a:lnTo>
                    <a:lnTo>
                      <a:pt x="1138" y="7201"/>
                    </a:lnTo>
                    <a:lnTo>
                      <a:pt x="1105" y="7186"/>
                    </a:lnTo>
                    <a:lnTo>
                      <a:pt x="1072" y="7170"/>
                    </a:lnTo>
                    <a:lnTo>
                      <a:pt x="1039" y="7153"/>
                    </a:lnTo>
                    <a:lnTo>
                      <a:pt x="1008" y="7133"/>
                    </a:lnTo>
                    <a:lnTo>
                      <a:pt x="977" y="7113"/>
                    </a:lnTo>
                    <a:lnTo>
                      <a:pt x="947" y="7089"/>
                    </a:lnTo>
                    <a:lnTo>
                      <a:pt x="917" y="7065"/>
                    </a:lnTo>
                    <a:lnTo>
                      <a:pt x="888" y="7040"/>
                    </a:lnTo>
                    <a:lnTo>
                      <a:pt x="860" y="7014"/>
                    </a:lnTo>
                    <a:lnTo>
                      <a:pt x="834" y="6986"/>
                    </a:lnTo>
                    <a:lnTo>
                      <a:pt x="808" y="6957"/>
                    </a:lnTo>
                    <a:lnTo>
                      <a:pt x="782" y="6927"/>
                    </a:lnTo>
                    <a:lnTo>
                      <a:pt x="759" y="6897"/>
                    </a:lnTo>
                    <a:lnTo>
                      <a:pt x="737" y="6866"/>
                    </a:lnTo>
                    <a:lnTo>
                      <a:pt x="716" y="6833"/>
                    </a:lnTo>
                    <a:lnTo>
                      <a:pt x="697" y="6800"/>
                    </a:lnTo>
                    <a:lnTo>
                      <a:pt x="679" y="6767"/>
                    </a:lnTo>
                    <a:lnTo>
                      <a:pt x="662" y="6734"/>
                    </a:lnTo>
                    <a:lnTo>
                      <a:pt x="647" y="6699"/>
                    </a:lnTo>
                    <a:lnTo>
                      <a:pt x="634" y="6665"/>
                    </a:lnTo>
                    <a:lnTo>
                      <a:pt x="623" y="6631"/>
                    </a:lnTo>
                    <a:lnTo>
                      <a:pt x="614" y="6597"/>
                    </a:lnTo>
                    <a:lnTo>
                      <a:pt x="606" y="6562"/>
                    </a:lnTo>
                    <a:lnTo>
                      <a:pt x="601" y="6527"/>
                    </a:lnTo>
                    <a:lnTo>
                      <a:pt x="598" y="6494"/>
                    </a:lnTo>
                    <a:lnTo>
                      <a:pt x="596" y="6459"/>
                    </a:lnTo>
                    <a:lnTo>
                      <a:pt x="596" y="5246"/>
                    </a:lnTo>
                    <a:lnTo>
                      <a:pt x="100" y="5246"/>
                    </a:lnTo>
                    <a:lnTo>
                      <a:pt x="65" y="5205"/>
                    </a:lnTo>
                    <a:lnTo>
                      <a:pt x="37" y="5162"/>
                    </a:lnTo>
                    <a:lnTo>
                      <a:pt x="18" y="5117"/>
                    </a:lnTo>
                    <a:lnTo>
                      <a:pt x="6" y="5069"/>
                    </a:lnTo>
                    <a:lnTo>
                      <a:pt x="0" y="5019"/>
                    </a:lnTo>
                    <a:lnTo>
                      <a:pt x="0" y="4968"/>
                    </a:lnTo>
                    <a:lnTo>
                      <a:pt x="6" y="4914"/>
                    </a:lnTo>
                    <a:lnTo>
                      <a:pt x="16" y="4859"/>
                    </a:lnTo>
                    <a:lnTo>
                      <a:pt x="32" y="4803"/>
                    </a:lnTo>
                    <a:lnTo>
                      <a:pt x="53" y="4745"/>
                    </a:lnTo>
                    <a:lnTo>
                      <a:pt x="76" y="4686"/>
                    </a:lnTo>
                    <a:lnTo>
                      <a:pt x="103" y="4627"/>
                    </a:lnTo>
                    <a:lnTo>
                      <a:pt x="133" y="4567"/>
                    </a:lnTo>
                    <a:lnTo>
                      <a:pt x="165" y="4507"/>
                    </a:lnTo>
                    <a:lnTo>
                      <a:pt x="200" y="4445"/>
                    </a:lnTo>
                    <a:lnTo>
                      <a:pt x="236" y="4384"/>
                    </a:lnTo>
                    <a:lnTo>
                      <a:pt x="310" y="4262"/>
                    </a:lnTo>
                    <a:lnTo>
                      <a:pt x="384" y="4142"/>
                    </a:lnTo>
                    <a:lnTo>
                      <a:pt x="421" y="4083"/>
                    </a:lnTo>
                    <a:lnTo>
                      <a:pt x="456" y="4024"/>
                    </a:lnTo>
                    <a:lnTo>
                      <a:pt x="489" y="3966"/>
                    </a:lnTo>
                    <a:lnTo>
                      <a:pt x="520" y="3910"/>
                    </a:lnTo>
                    <a:lnTo>
                      <a:pt x="549" y="3855"/>
                    </a:lnTo>
                    <a:lnTo>
                      <a:pt x="575" y="3801"/>
                    </a:lnTo>
                    <a:lnTo>
                      <a:pt x="596" y="3750"/>
                    </a:lnTo>
                    <a:lnTo>
                      <a:pt x="614" y="3699"/>
                    </a:lnTo>
                    <a:lnTo>
                      <a:pt x="627" y="3652"/>
                    </a:lnTo>
                    <a:lnTo>
                      <a:pt x="635" y="3607"/>
                    </a:lnTo>
                    <a:lnTo>
                      <a:pt x="638" y="3563"/>
                    </a:lnTo>
                    <a:lnTo>
                      <a:pt x="635" y="3523"/>
                    </a:lnTo>
                    <a:lnTo>
                      <a:pt x="283" y="3093"/>
                    </a:lnTo>
                    <a:close/>
                    <a:moveTo>
                      <a:pt x="3674" y="4739"/>
                    </a:moveTo>
                    <a:lnTo>
                      <a:pt x="2909" y="4739"/>
                    </a:lnTo>
                    <a:lnTo>
                      <a:pt x="2908" y="4699"/>
                    </a:lnTo>
                    <a:lnTo>
                      <a:pt x="2907" y="4664"/>
                    </a:lnTo>
                    <a:lnTo>
                      <a:pt x="2907" y="4633"/>
                    </a:lnTo>
                    <a:lnTo>
                      <a:pt x="2907" y="4606"/>
                    </a:lnTo>
                    <a:lnTo>
                      <a:pt x="2906" y="4583"/>
                    </a:lnTo>
                    <a:lnTo>
                      <a:pt x="2906" y="4563"/>
                    </a:lnTo>
                    <a:lnTo>
                      <a:pt x="2906" y="4548"/>
                    </a:lnTo>
                    <a:lnTo>
                      <a:pt x="2906" y="4537"/>
                    </a:lnTo>
                    <a:lnTo>
                      <a:pt x="2906" y="4491"/>
                    </a:lnTo>
                    <a:lnTo>
                      <a:pt x="2908" y="4446"/>
                    </a:lnTo>
                    <a:lnTo>
                      <a:pt x="2910" y="4402"/>
                    </a:lnTo>
                    <a:lnTo>
                      <a:pt x="2913" y="4359"/>
                    </a:lnTo>
                    <a:lnTo>
                      <a:pt x="2918" y="4317"/>
                    </a:lnTo>
                    <a:lnTo>
                      <a:pt x="2923" y="4277"/>
                    </a:lnTo>
                    <a:lnTo>
                      <a:pt x="2929" y="4237"/>
                    </a:lnTo>
                    <a:lnTo>
                      <a:pt x="2936" y="4198"/>
                    </a:lnTo>
                    <a:lnTo>
                      <a:pt x="2945" y="4160"/>
                    </a:lnTo>
                    <a:lnTo>
                      <a:pt x="2954" y="4124"/>
                    </a:lnTo>
                    <a:lnTo>
                      <a:pt x="2964" y="4089"/>
                    </a:lnTo>
                    <a:lnTo>
                      <a:pt x="2975" y="4053"/>
                    </a:lnTo>
                    <a:lnTo>
                      <a:pt x="2987" y="4020"/>
                    </a:lnTo>
                    <a:lnTo>
                      <a:pt x="3000" y="3988"/>
                    </a:lnTo>
                    <a:lnTo>
                      <a:pt x="3014" y="3956"/>
                    </a:lnTo>
                    <a:lnTo>
                      <a:pt x="3029" y="3925"/>
                    </a:lnTo>
                    <a:lnTo>
                      <a:pt x="3045" y="3895"/>
                    </a:lnTo>
                    <a:lnTo>
                      <a:pt x="3063" y="3865"/>
                    </a:lnTo>
                    <a:lnTo>
                      <a:pt x="3084" y="3834"/>
                    </a:lnTo>
                    <a:lnTo>
                      <a:pt x="3106" y="3801"/>
                    </a:lnTo>
                    <a:lnTo>
                      <a:pt x="3130" y="3769"/>
                    </a:lnTo>
                    <a:lnTo>
                      <a:pt x="3156" y="3737"/>
                    </a:lnTo>
                    <a:lnTo>
                      <a:pt x="3183" y="3704"/>
                    </a:lnTo>
                    <a:lnTo>
                      <a:pt x="3214" y="3670"/>
                    </a:lnTo>
                    <a:lnTo>
                      <a:pt x="3246" y="3636"/>
                    </a:lnTo>
                    <a:lnTo>
                      <a:pt x="3279" y="3602"/>
                    </a:lnTo>
                    <a:lnTo>
                      <a:pt x="3314" y="3566"/>
                    </a:lnTo>
                    <a:lnTo>
                      <a:pt x="3353" y="3531"/>
                    </a:lnTo>
                    <a:lnTo>
                      <a:pt x="3392" y="3496"/>
                    </a:lnTo>
                    <a:lnTo>
                      <a:pt x="3433" y="3459"/>
                    </a:lnTo>
                    <a:lnTo>
                      <a:pt x="3477" y="3422"/>
                    </a:lnTo>
                    <a:lnTo>
                      <a:pt x="3521" y="3385"/>
                    </a:lnTo>
                    <a:lnTo>
                      <a:pt x="3609" y="3313"/>
                    </a:lnTo>
                    <a:lnTo>
                      <a:pt x="3687" y="3248"/>
                    </a:lnTo>
                    <a:lnTo>
                      <a:pt x="3756" y="3189"/>
                    </a:lnTo>
                    <a:lnTo>
                      <a:pt x="3816" y="3137"/>
                    </a:lnTo>
                    <a:lnTo>
                      <a:pt x="3867" y="3091"/>
                    </a:lnTo>
                    <a:lnTo>
                      <a:pt x="3907" y="3051"/>
                    </a:lnTo>
                    <a:lnTo>
                      <a:pt x="3924" y="3034"/>
                    </a:lnTo>
                    <a:lnTo>
                      <a:pt x="3939" y="3018"/>
                    </a:lnTo>
                    <a:lnTo>
                      <a:pt x="3952" y="3004"/>
                    </a:lnTo>
                    <a:lnTo>
                      <a:pt x="3962" y="2992"/>
                    </a:lnTo>
                    <a:lnTo>
                      <a:pt x="3976" y="2974"/>
                    </a:lnTo>
                    <a:lnTo>
                      <a:pt x="3988" y="2955"/>
                    </a:lnTo>
                    <a:lnTo>
                      <a:pt x="4000" y="2935"/>
                    </a:lnTo>
                    <a:lnTo>
                      <a:pt x="4011" y="2916"/>
                    </a:lnTo>
                    <a:lnTo>
                      <a:pt x="4021" y="2897"/>
                    </a:lnTo>
                    <a:lnTo>
                      <a:pt x="4030" y="2878"/>
                    </a:lnTo>
                    <a:lnTo>
                      <a:pt x="4038" y="2858"/>
                    </a:lnTo>
                    <a:lnTo>
                      <a:pt x="4045" y="2838"/>
                    </a:lnTo>
                    <a:lnTo>
                      <a:pt x="4052" y="2817"/>
                    </a:lnTo>
                    <a:lnTo>
                      <a:pt x="4057" y="2796"/>
                    </a:lnTo>
                    <a:lnTo>
                      <a:pt x="4062" y="2776"/>
                    </a:lnTo>
                    <a:lnTo>
                      <a:pt x="4066" y="2755"/>
                    </a:lnTo>
                    <a:lnTo>
                      <a:pt x="4069" y="2733"/>
                    </a:lnTo>
                    <a:lnTo>
                      <a:pt x="4071" y="2712"/>
                    </a:lnTo>
                    <a:lnTo>
                      <a:pt x="4072" y="2689"/>
                    </a:lnTo>
                    <a:lnTo>
                      <a:pt x="4074" y="2668"/>
                    </a:lnTo>
                    <a:lnTo>
                      <a:pt x="4072" y="2638"/>
                    </a:lnTo>
                    <a:lnTo>
                      <a:pt x="4070" y="2608"/>
                    </a:lnTo>
                    <a:lnTo>
                      <a:pt x="4066" y="2579"/>
                    </a:lnTo>
                    <a:lnTo>
                      <a:pt x="4061" y="2549"/>
                    </a:lnTo>
                    <a:lnTo>
                      <a:pt x="4054" y="2521"/>
                    </a:lnTo>
                    <a:lnTo>
                      <a:pt x="4045" y="2494"/>
                    </a:lnTo>
                    <a:lnTo>
                      <a:pt x="4035" y="2467"/>
                    </a:lnTo>
                    <a:lnTo>
                      <a:pt x="4024" y="2439"/>
                    </a:lnTo>
                    <a:lnTo>
                      <a:pt x="4011" y="2413"/>
                    </a:lnTo>
                    <a:lnTo>
                      <a:pt x="3997" y="2388"/>
                    </a:lnTo>
                    <a:lnTo>
                      <a:pt x="3981" y="2363"/>
                    </a:lnTo>
                    <a:lnTo>
                      <a:pt x="3963" y="2339"/>
                    </a:lnTo>
                    <a:lnTo>
                      <a:pt x="3943" y="2314"/>
                    </a:lnTo>
                    <a:lnTo>
                      <a:pt x="3923" y="2291"/>
                    </a:lnTo>
                    <a:lnTo>
                      <a:pt x="3900" y="2268"/>
                    </a:lnTo>
                    <a:lnTo>
                      <a:pt x="3877" y="2246"/>
                    </a:lnTo>
                    <a:lnTo>
                      <a:pt x="3852" y="2225"/>
                    </a:lnTo>
                    <a:lnTo>
                      <a:pt x="3826" y="2205"/>
                    </a:lnTo>
                    <a:lnTo>
                      <a:pt x="3798" y="2186"/>
                    </a:lnTo>
                    <a:lnTo>
                      <a:pt x="3770" y="2169"/>
                    </a:lnTo>
                    <a:lnTo>
                      <a:pt x="3741" y="2154"/>
                    </a:lnTo>
                    <a:lnTo>
                      <a:pt x="3711" y="2139"/>
                    </a:lnTo>
                    <a:lnTo>
                      <a:pt x="3678" y="2126"/>
                    </a:lnTo>
                    <a:lnTo>
                      <a:pt x="3646" y="2115"/>
                    </a:lnTo>
                    <a:lnTo>
                      <a:pt x="3613" y="2105"/>
                    </a:lnTo>
                    <a:lnTo>
                      <a:pt x="3578" y="2096"/>
                    </a:lnTo>
                    <a:lnTo>
                      <a:pt x="3542" y="2088"/>
                    </a:lnTo>
                    <a:lnTo>
                      <a:pt x="3505" y="2082"/>
                    </a:lnTo>
                    <a:lnTo>
                      <a:pt x="3468" y="2078"/>
                    </a:lnTo>
                    <a:lnTo>
                      <a:pt x="3428" y="2074"/>
                    </a:lnTo>
                    <a:lnTo>
                      <a:pt x="3388" y="2072"/>
                    </a:lnTo>
                    <a:lnTo>
                      <a:pt x="3348" y="2071"/>
                    </a:lnTo>
                    <a:lnTo>
                      <a:pt x="3307" y="2072"/>
                    </a:lnTo>
                    <a:lnTo>
                      <a:pt x="3269" y="2074"/>
                    </a:lnTo>
                    <a:lnTo>
                      <a:pt x="3231" y="2078"/>
                    </a:lnTo>
                    <a:lnTo>
                      <a:pt x="3194" y="2083"/>
                    </a:lnTo>
                    <a:lnTo>
                      <a:pt x="3157" y="2089"/>
                    </a:lnTo>
                    <a:lnTo>
                      <a:pt x="3121" y="2097"/>
                    </a:lnTo>
                    <a:lnTo>
                      <a:pt x="3087" y="2106"/>
                    </a:lnTo>
                    <a:lnTo>
                      <a:pt x="3052" y="2117"/>
                    </a:lnTo>
                    <a:lnTo>
                      <a:pt x="3019" y="2129"/>
                    </a:lnTo>
                    <a:lnTo>
                      <a:pt x="2987" y="2143"/>
                    </a:lnTo>
                    <a:lnTo>
                      <a:pt x="2956" y="2158"/>
                    </a:lnTo>
                    <a:lnTo>
                      <a:pt x="2924" y="2174"/>
                    </a:lnTo>
                    <a:lnTo>
                      <a:pt x="2894" y="2192"/>
                    </a:lnTo>
                    <a:lnTo>
                      <a:pt x="2866" y="2212"/>
                    </a:lnTo>
                    <a:lnTo>
                      <a:pt x="2838" y="2232"/>
                    </a:lnTo>
                    <a:lnTo>
                      <a:pt x="2809" y="2254"/>
                    </a:lnTo>
                    <a:lnTo>
                      <a:pt x="2783" y="2278"/>
                    </a:lnTo>
                    <a:lnTo>
                      <a:pt x="2758" y="2303"/>
                    </a:lnTo>
                    <a:lnTo>
                      <a:pt x="2734" y="2330"/>
                    </a:lnTo>
                    <a:lnTo>
                      <a:pt x="2711" y="2358"/>
                    </a:lnTo>
                    <a:lnTo>
                      <a:pt x="2689" y="2387"/>
                    </a:lnTo>
                    <a:lnTo>
                      <a:pt x="2667" y="2418"/>
                    </a:lnTo>
                    <a:lnTo>
                      <a:pt x="2647" y="2452"/>
                    </a:lnTo>
                    <a:lnTo>
                      <a:pt x="2628" y="2486"/>
                    </a:lnTo>
                    <a:lnTo>
                      <a:pt x="2610" y="2521"/>
                    </a:lnTo>
                    <a:lnTo>
                      <a:pt x="2593" y="2558"/>
                    </a:lnTo>
                    <a:lnTo>
                      <a:pt x="2577" y="2597"/>
                    </a:lnTo>
                    <a:lnTo>
                      <a:pt x="2562" y="2637"/>
                    </a:lnTo>
                    <a:lnTo>
                      <a:pt x="2548" y="2678"/>
                    </a:lnTo>
                    <a:lnTo>
                      <a:pt x="2535" y="2722"/>
                    </a:lnTo>
                    <a:lnTo>
                      <a:pt x="2523" y="2766"/>
                    </a:lnTo>
                    <a:lnTo>
                      <a:pt x="2513" y="2812"/>
                    </a:lnTo>
                    <a:lnTo>
                      <a:pt x="1740" y="2716"/>
                    </a:lnTo>
                    <a:lnTo>
                      <a:pt x="1742" y="2682"/>
                    </a:lnTo>
                    <a:lnTo>
                      <a:pt x="1745" y="2649"/>
                    </a:lnTo>
                    <a:lnTo>
                      <a:pt x="1749" y="2617"/>
                    </a:lnTo>
                    <a:lnTo>
                      <a:pt x="1754" y="2585"/>
                    </a:lnTo>
                    <a:lnTo>
                      <a:pt x="1759" y="2552"/>
                    </a:lnTo>
                    <a:lnTo>
                      <a:pt x="1765" y="2520"/>
                    </a:lnTo>
                    <a:lnTo>
                      <a:pt x="1772" y="2489"/>
                    </a:lnTo>
                    <a:lnTo>
                      <a:pt x="1780" y="2458"/>
                    </a:lnTo>
                    <a:lnTo>
                      <a:pt x="1788" y="2426"/>
                    </a:lnTo>
                    <a:lnTo>
                      <a:pt x="1798" y="2396"/>
                    </a:lnTo>
                    <a:lnTo>
                      <a:pt x="1809" y="2366"/>
                    </a:lnTo>
                    <a:lnTo>
                      <a:pt x="1819" y="2336"/>
                    </a:lnTo>
                    <a:lnTo>
                      <a:pt x="1831" y="2306"/>
                    </a:lnTo>
                    <a:lnTo>
                      <a:pt x="1843" y="2277"/>
                    </a:lnTo>
                    <a:lnTo>
                      <a:pt x="1856" y="2248"/>
                    </a:lnTo>
                    <a:lnTo>
                      <a:pt x="1870" y="2219"/>
                    </a:lnTo>
                    <a:lnTo>
                      <a:pt x="1885" y="2190"/>
                    </a:lnTo>
                    <a:lnTo>
                      <a:pt x="1900" y="2163"/>
                    </a:lnTo>
                    <a:lnTo>
                      <a:pt x="1916" y="2135"/>
                    </a:lnTo>
                    <a:lnTo>
                      <a:pt x="1934" y="2108"/>
                    </a:lnTo>
                    <a:lnTo>
                      <a:pt x="1951" y="2081"/>
                    </a:lnTo>
                    <a:lnTo>
                      <a:pt x="1970" y="2054"/>
                    </a:lnTo>
                    <a:lnTo>
                      <a:pt x="1989" y="2027"/>
                    </a:lnTo>
                    <a:lnTo>
                      <a:pt x="2009" y="2001"/>
                    </a:lnTo>
                    <a:lnTo>
                      <a:pt x="2029" y="1976"/>
                    </a:lnTo>
                    <a:lnTo>
                      <a:pt x="2051" y="1950"/>
                    </a:lnTo>
                    <a:lnTo>
                      <a:pt x="2074" y="1925"/>
                    </a:lnTo>
                    <a:lnTo>
                      <a:pt x="2097" y="1900"/>
                    </a:lnTo>
                    <a:lnTo>
                      <a:pt x="2120" y="1875"/>
                    </a:lnTo>
                    <a:lnTo>
                      <a:pt x="2145" y="1851"/>
                    </a:lnTo>
                    <a:lnTo>
                      <a:pt x="2170" y="1828"/>
                    </a:lnTo>
                    <a:lnTo>
                      <a:pt x="2197" y="1803"/>
                    </a:lnTo>
                    <a:lnTo>
                      <a:pt x="2223" y="1780"/>
                    </a:lnTo>
                    <a:lnTo>
                      <a:pt x="2251" y="1758"/>
                    </a:lnTo>
                    <a:lnTo>
                      <a:pt x="2278" y="1737"/>
                    </a:lnTo>
                    <a:lnTo>
                      <a:pt x="2306" y="1716"/>
                    </a:lnTo>
                    <a:lnTo>
                      <a:pt x="2336" y="1696"/>
                    </a:lnTo>
                    <a:lnTo>
                      <a:pt x="2365" y="1676"/>
                    </a:lnTo>
                    <a:lnTo>
                      <a:pt x="2395" y="1658"/>
                    </a:lnTo>
                    <a:lnTo>
                      <a:pt x="2425" y="1640"/>
                    </a:lnTo>
                    <a:lnTo>
                      <a:pt x="2457" y="1623"/>
                    </a:lnTo>
                    <a:lnTo>
                      <a:pt x="2488" y="1606"/>
                    </a:lnTo>
                    <a:lnTo>
                      <a:pt x="2520" y="1591"/>
                    </a:lnTo>
                    <a:lnTo>
                      <a:pt x="2552" y="1576"/>
                    </a:lnTo>
                    <a:lnTo>
                      <a:pt x="2586" y="1561"/>
                    </a:lnTo>
                    <a:lnTo>
                      <a:pt x="2619" y="1547"/>
                    </a:lnTo>
                    <a:lnTo>
                      <a:pt x="2653" y="1535"/>
                    </a:lnTo>
                    <a:lnTo>
                      <a:pt x="2688" y="1522"/>
                    </a:lnTo>
                    <a:lnTo>
                      <a:pt x="2723" y="1511"/>
                    </a:lnTo>
                    <a:lnTo>
                      <a:pt x="2758" y="1501"/>
                    </a:lnTo>
                    <a:lnTo>
                      <a:pt x="2794" y="1491"/>
                    </a:lnTo>
                    <a:lnTo>
                      <a:pt x="2831" y="1482"/>
                    </a:lnTo>
                    <a:lnTo>
                      <a:pt x="2868" y="1474"/>
                    </a:lnTo>
                    <a:lnTo>
                      <a:pt x="2906" y="1466"/>
                    </a:lnTo>
                    <a:lnTo>
                      <a:pt x="2944" y="1459"/>
                    </a:lnTo>
                    <a:lnTo>
                      <a:pt x="2983" y="1453"/>
                    </a:lnTo>
                    <a:lnTo>
                      <a:pt x="3022" y="1447"/>
                    </a:lnTo>
                    <a:lnTo>
                      <a:pt x="3061" y="1443"/>
                    </a:lnTo>
                    <a:lnTo>
                      <a:pt x="3102" y="1438"/>
                    </a:lnTo>
                    <a:lnTo>
                      <a:pt x="3143" y="1434"/>
                    </a:lnTo>
                    <a:lnTo>
                      <a:pt x="3184" y="1432"/>
                    </a:lnTo>
                    <a:lnTo>
                      <a:pt x="3226" y="1430"/>
                    </a:lnTo>
                    <a:lnTo>
                      <a:pt x="3268" y="1429"/>
                    </a:lnTo>
                    <a:lnTo>
                      <a:pt x="3311" y="1428"/>
                    </a:lnTo>
                    <a:lnTo>
                      <a:pt x="3357" y="1429"/>
                    </a:lnTo>
                    <a:lnTo>
                      <a:pt x="3401" y="1430"/>
                    </a:lnTo>
                    <a:lnTo>
                      <a:pt x="3445" y="1432"/>
                    </a:lnTo>
                    <a:lnTo>
                      <a:pt x="3488" y="1434"/>
                    </a:lnTo>
                    <a:lnTo>
                      <a:pt x="3531" y="1438"/>
                    </a:lnTo>
                    <a:lnTo>
                      <a:pt x="3573" y="1443"/>
                    </a:lnTo>
                    <a:lnTo>
                      <a:pt x="3615" y="1448"/>
                    </a:lnTo>
                    <a:lnTo>
                      <a:pt x="3655" y="1453"/>
                    </a:lnTo>
                    <a:lnTo>
                      <a:pt x="3696" y="1459"/>
                    </a:lnTo>
                    <a:lnTo>
                      <a:pt x="3736" y="1466"/>
                    </a:lnTo>
                    <a:lnTo>
                      <a:pt x="3775" y="1474"/>
                    </a:lnTo>
                    <a:lnTo>
                      <a:pt x="3813" y="1483"/>
                    </a:lnTo>
                    <a:lnTo>
                      <a:pt x="3852" y="1492"/>
                    </a:lnTo>
                    <a:lnTo>
                      <a:pt x="3889" y="1502"/>
                    </a:lnTo>
                    <a:lnTo>
                      <a:pt x="3926" y="1513"/>
                    </a:lnTo>
                    <a:lnTo>
                      <a:pt x="3963" y="1524"/>
                    </a:lnTo>
                    <a:lnTo>
                      <a:pt x="3999" y="1536"/>
                    </a:lnTo>
                    <a:lnTo>
                      <a:pt x="4034" y="1549"/>
                    </a:lnTo>
                    <a:lnTo>
                      <a:pt x="4068" y="1563"/>
                    </a:lnTo>
                    <a:lnTo>
                      <a:pt x="4103" y="1578"/>
                    </a:lnTo>
                    <a:lnTo>
                      <a:pt x="4136" y="1593"/>
                    </a:lnTo>
                    <a:lnTo>
                      <a:pt x="4169" y="1609"/>
                    </a:lnTo>
                    <a:lnTo>
                      <a:pt x="4202" y="1625"/>
                    </a:lnTo>
                    <a:lnTo>
                      <a:pt x="4233" y="1643"/>
                    </a:lnTo>
                    <a:lnTo>
                      <a:pt x="4264" y="1661"/>
                    </a:lnTo>
                    <a:lnTo>
                      <a:pt x="4295" y="1680"/>
                    </a:lnTo>
                    <a:lnTo>
                      <a:pt x="4324" y="1700"/>
                    </a:lnTo>
                    <a:lnTo>
                      <a:pt x="4355" y="1720"/>
                    </a:lnTo>
                    <a:lnTo>
                      <a:pt x="4383" y="1741"/>
                    </a:lnTo>
                    <a:lnTo>
                      <a:pt x="4411" y="1763"/>
                    </a:lnTo>
                    <a:lnTo>
                      <a:pt x="4439" y="1785"/>
                    </a:lnTo>
                    <a:lnTo>
                      <a:pt x="4467" y="1808"/>
                    </a:lnTo>
                    <a:lnTo>
                      <a:pt x="4493" y="1833"/>
                    </a:lnTo>
                    <a:lnTo>
                      <a:pt x="4518" y="1857"/>
                    </a:lnTo>
                    <a:lnTo>
                      <a:pt x="4543" y="1881"/>
                    </a:lnTo>
                    <a:lnTo>
                      <a:pt x="4567" y="1905"/>
                    </a:lnTo>
                    <a:lnTo>
                      <a:pt x="4590" y="1930"/>
                    </a:lnTo>
                    <a:lnTo>
                      <a:pt x="4612" y="1956"/>
                    </a:lnTo>
                    <a:lnTo>
                      <a:pt x="4634" y="1981"/>
                    </a:lnTo>
                    <a:lnTo>
                      <a:pt x="4654" y="2006"/>
                    </a:lnTo>
                    <a:lnTo>
                      <a:pt x="4674" y="2032"/>
                    </a:lnTo>
                    <a:lnTo>
                      <a:pt x="4692" y="2058"/>
                    </a:lnTo>
                    <a:lnTo>
                      <a:pt x="4711" y="2085"/>
                    </a:lnTo>
                    <a:lnTo>
                      <a:pt x="4728" y="2111"/>
                    </a:lnTo>
                    <a:lnTo>
                      <a:pt x="4744" y="2138"/>
                    </a:lnTo>
                    <a:lnTo>
                      <a:pt x="4760" y="2164"/>
                    </a:lnTo>
                    <a:lnTo>
                      <a:pt x="4774" y="2191"/>
                    </a:lnTo>
                    <a:lnTo>
                      <a:pt x="4788" y="2219"/>
                    </a:lnTo>
                    <a:lnTo>
                      <a:pt x="4801" y="2247"/>
                    </a:lnTo>
                    <a:lnTo>
                      <a:pt x="4813" y="2275"/>
                    </a:lnTo>
                    <a:lnTo>
                      <a:pt x="4824" y="2303"/>
                    </a:lnTo>
                    <a:lnTo>
                      <a:pt x="4836" y="2332"/>
                    </a:lnTo>
                    <a:lnTo>
                      <a:pt x="4845" y="2361"/>
                    </a:lnTo>
                    <a:lnTo>
                      <a:pt x="4854" y="2389"/>
                    </a:lnTo>
                    <a:lnTo>
                      <a:pt x="4862" y="2418"/>
                    </a:lnTo>
                    <a:lnTo>
                      <a:pt x="4869" y="2448"/>
                    </a:lnTo>
                    <a:lnTo>
                      <a:pt x="4875" y="2478"/>
                    </a:lnTo>
                    <a:lnTo>
                      <a:pt x="4881" y="2508"/>
                    </a:lnTo>
                    <a:lnTo>
                      <a:pt x="4885" y="2538"/>
                    </a:lnTo>
                    <a:lnTo>
                      <a:pt x="4889" y="2568"/>
                    </a:lnTo>
                    <a:lnTo>
                      <a:pt x="4892" y="2599"/>
                    </a:lnTo>
                    <a:lnTo>
                      <a:pt x="4894" y="2630"/>
                    </a:lnTo>
                    <a:lnTo>
                      <a:pt x="4895" y="2661"/>
                    </a:lnTo>
                    <a:lnTo>
                      <a:pt x="4896" y="2692"/>
                    </a:lnTo>
                    <a:lnTo>
                      <a:pt x="4895" y="2727"/>
                    </a:lnTo>
                    <a:lnTo>
                      <a:pt x="4893" y="2762"/>
                    </a:lnTo>
                    <a:lnTo>
                      <a:pt x="4890" y="2796"/>
                    </a:lnTo>
                    <a:lnTo>
                      <a:pt x="4886" y="2830"/>
                    </a:lnTo>
                    <a:lnTo>
                      <a:pt x="4880" y="2864"/>
                    </a:lnTo>
                    <a:lnTo>
                      <a:pt x="4873" y="2897"/>
                    </a:lnTo>
                    <a:lnTo>
                      <a:pt x="4865" y="2930"/>
                    </a:lnTo>
                    <a:lnTo>
                      <a:pt x="4856" y="2964"/>
                    </a:lnTo>
                    <a:lnTo>
                      <a:pt x="4846" y="2997"/>
                    </a:lnTo>
                    <a:lnTo>
                      <a:pt x="4834" y="3029"/>
                    </a:lnTo>
                    <a:lnTo>
                      <a:pt x="4820" y="3061"/>
                    </a:lnTo>
                    <a:lnTo>
                      <a:pt x="4806" y="3094"/>
                    </a:lnTo>
                    <a:lnTo>
                      <a:pt x="4791" y="3126"/>
                    </a:lnTo>
                    <a:lnTo>
                      <a:pt x="4775" y="3157"/>
                    </a:lnTo>
                    <a:lnTo>
                      <a:pt x="4757" y="3188"/>
                    </a:lnTo>
                    <a:lnTo>
                      <a:pt x="4738" y="3220"/>
                    </a:lnTo>
                    <a:lnTo>
                      <a:pt x="4717" y="3252"/>
                    </a:lnTo>
                    <a:lnTo>
                      <a:pt x="4692" y="3285"/>
                    </a:lnTo>
                    <a:lnTo>
                      <a:pt x="4666" y="3319"/>
                    </a:lnTo>
                    <a:lnTo>
                      <a:pt x="4637" y="3356"/>
                    </a:lnTo>
                    <a:lnTo>
                      <a:pt x="4605" y="3393"/>
                    </a:lnTo>
                    <a:lnTo>
                      <a:pt x="4569" y="3432"/>
                    </a:lnTo>
                    <a:lnTo>
                      <a:pt x="4531" y="3473"/>
                    </a:lnTo>
                    <a:lnTo>
                      <a:pt x="4491" y="3514"/>
                    </a:lnTo>
                    <a:lnTo>
                      <a:pt x="4447" y="3557"/>
                    </a:lnTo>
                    <a:lnTo>
                      <a:pt x="4401" y="3602"/>
                    </a:lnTo>
                    <a:lnTo>
                      <a:pt x="4352" y="3647"/>
                    </a:lnTo>
                    <a:lnTo>
                      <a:pt x="4299" y="3694"/>
                    </a:lnTo>
                    <a:lnTo>
                      <a:pt x="4245" y="3744"/>
                    </a:lnTo>
                    <a:lnTo>
                      <a:pt x="4187" y="3793"/>
                    </a:lnTo>
                    <a:lnTo>
                      <a:pt x="4127" y="3845"/>
                    </a:lnTo>
                    <a:lnTo>
                      <a:pt x="4064" y="3898"/>
                    </a:lnTo>
                    <a:lnTo>
                      <a:pt x="4031" y="3925"/>
                    </a:lnTo>
                    <a:lnTo>
                      <a:pt x="4001" y="3952"/>
                    </a:lnTo>
                    <a:lnTo>
                      <a:pt x="3971" y="3979"/>
                    </a:lnTo>
                    <a:lnTo>
                      <a:pt x="3943" y="4004"/>
                    </a:lnTo>
                    <a:lnTo>
                      <a:pt x="3917" y="4028"/>
                    </a:lnTo>
                    <a:lnTo>
                      <a:pt x="3892" y="4052"/>
                    </a:lnTo>
                    <a:lnTo>
                      <a:pt x="3869" y="4075"/>
                    </a:lnTo>
                    <a:lnTo>
                      <a:pt x="3848" y="4099"/>
                    </a:lnTo>
                    <a:lnTo>
                      <a:pt x="3828" y="4121"/>
                    </a:lnTo>
                    <a:lnTo>
                      <a:pt x="3809" y="4142"/>
                    </a:lnTo>
                    <a:lnTo>
                      <a:pt x="3792" y="4162"/>
                    </a:lnTo>
                    <a:lnTo>
                      <a:pt x="3777" y="4182"/>
                    </a:lnTo>
                    <a:lnTo>
                      <a:pt x="3764" y="4201"/>
                    </a:lnTo>
                    <a:lnTo>
                      <a:pt x="3752" y="4220"/>
                    </a:lnTo>
                    <a:lnTo>
                      <a:pt x="3741" y="4238"/>
                    </a:lnTo>
                    <a:lnTo>
                      <a:pt x="3733" y="4255"/>
                    </a:lnTo>
                    <a:lnTo>
                      <a:pt x="3725" y="4273"/>
                    </a:lnTo>
                    <a:lnTo>
                      <a:pt x="3718" y="4292"/>
                    </a:lnTo>
                    <a:lnTo>
                      <a:pt x="3711" y="4313"/>
                    </a:lnTo>
                    <a:lnTo>
                      <a:pt x="3705" y="4336"/>
                    </a:lnTo>
                    <a:lnTo>
                      <a:pt x="3699" y="4361"/>
                    </a:lnTo>
                    <a:lnTo>
                      <a:pt x="3693" y="4387"/>
                    </a:lnTo>
                    <a:lnTo>
                      <a:pt x="3689" y="4414"/>
                    </a:lnTo>
                    <a:lnTo>
                      <a:pt x="3685" y="4443"/>
                    </a:lnTo>
                    <a:lnTo>
                      <a:pt x="3682" y="4475"/>
                    </a:lnTo>
                    <a:lnTo>
                      <a:pt x="3679" y="4507"/>
                    </a:lnTo>
                    <a:lnTo>
                      <a:pt x="3677" y="4541"/>
                    </a:lnTo>
                    <a:lnTo>
                      <a:pt x="3675" y="4577"/>
                    </a:lnTo>
                    <a:lnTo>
                      <a:pt x="3674" y="4616"/>
                    </a:lnTo>
                    <a:lnTo>
                      <a:pt x="3673" y="4655"/>
                    </a:lnTo>
                    <a:lnTo>
                      <a:pt x="3673" y="4695"/>
                    </a:lnTo>
                    <a:lnTo>
                      <a:pt x="3674" y="4739"/>
                    </a:lnTo>
                    <a:close/>
                    <a:moveTo>
                      <a:pt x="2909" y="5872"/>
                    </a:moveTo>
                    <a:lnTo>
                      <a:pt x="2909" y="5029"/>
                    </a:lnTo>
                    <a:lnTo>
                      <a:pt x="3752" y="5029"/>
                    </a:lnTo>
                    <a:lnTo>
                      <a:pt x="3752" y="5872"/>
                    </a:lnTo>
                    <a:lnTo>
                      <a:pt x="2909" y="5872"/>
                    </a:lnTo>
                    <a:close/>
                  </a:path>
                </a:pathLst>
              </a:custGeom>
              <a:solidFill>
                <a:srgbClr val="FFFFFF">
                  <a:alpha val="50000"/>
                </a:srgbClr>
              </a:solidFill>
              <a:ln w="9525">
                <a:noFill/>
                <a:round/>
                <a:headEnd/>
                <a:tailEnd/>
              </a:ln>
            </p:spPr>
            <p:txBody>
              <a:bodyPr/>
              <a:lstStyle/>
              <a:p>
                <a:endParaRPr lang="en-US"/>
              </a:p>
            </p:txBody>
          </p:sp>
        </p:grpSp>
      </p:grpSp>
      <p:sp>
        <p:nvSpPr>
          <p:cNvPr id="241743" name="Text Box 79"/>
          <p:cNvSpPr txBox="1">
            <a:spLocks noChangeArrowheads="1"/>
          </p:cNvSpPr>
          <p:nvPr/>
        </p:nvSpPr>
        <p:spPr bwMode="auto">
          <a:xfrm>
            <a:off x="6188075" y="5391150"/>
            <a:ext cx="2317750" cy="612775"/>
          </a:xfrm>
          <a:prstGeom prst="rect">
            <a:avLst/>
          </a:prstGeom>
          <a:noFill/>
          <a:ln w="9525">
            <a:noFill/>
            <a:miter lim="800000"/>
            <a:headEnd/>
            <a:tailEnd/>
          </a:ln>
          <a:effectLst/>
        </p:spPr>
        <p:txBody>
          <a:bodyPr wrap="none">
            <a:spAutoFit/>
          </a:bodyPr>
          <a:lstStyle/>
          <a:p>
            <a:pPr>
              <a:lnSpc>
                <a:spcPct val="95000"/>
              </a:lnSpc>
            </a:pPr>
            <a:r>
              <a:rPr lang="en-US" sz="1800" b="1">
                <a:latin typeface="Arial" charset="0"/>
              </a:rPr>
              <a:t>Cooperate with unit</a:t>
            </a:r>
            <a:br>
              <a:rPr lang="en-US" sz="1800" b="1">
                <a:latin typeface="Arial" charset="0"/>
              </a:rPr>
            </a:br>
            <a:r>
              <a:rPr lang="en-US" sz="1800" b="1">
                <a:latin typeface="Arial" charset="0"/>
              </a:rPr>
              <a:t>security measures</a:t>
            </a:r>
          </a:p>
        </p:txBody>
      </p:sp>
      <p:sp>
        <p:nvSpPr>
          <p:cNvPr id="241744" name="AutoShape 80"/>
          <p:cNvSpPr>
            <a:spLocks noChangeArrowheads="1"/>
          </p:cNvSpPr>
          <p:nvPr/>
        </p:nvSpPr>
        <p:spPr bwMode="auto">
          <a:xfrm>
            <a:off x="5695950" y="5495925"/>
            <a:ext cx="485775" cy="381000"/>
          </a:xfrm>
          <a:prstGeom prst="rightArrow">
            <a:avLst>
              <a:gd name="adj1" fmla="val 50000"/>
              <a:gd name="adj2" fmla="val 74883"/>
            </a:avLst>
          </a:prstGeom>
          <a:solidFill>
            <a:srgbClr val="FF7F00"/>
          </a:solidFill>
          <a:ln w="9525">
            <a:noFill/>
            <a:miter lim="800000"/>
            <a:headEnd/>
            <a:tailEnd/>
          </a:ln>
          <a:effectLst>
            <a:outerShdw dist="35921" dir="2700000" algn="ctr" rotWithShape="0">
              <a:schemeClr val="tx1">
                <a:alpha val="50000"/>
              </a:schemeClr>
            </a:outerShdw>
          </a:effectLst>
        </p:spPr>
        <p:txBody>
          <a:bodyPr wrap="none" anchor="ctr"/>
          <a:lstStyle/>
          <a:p>
            <a:endParaRPr lang="en-US"/>
          </a:p>
        </p:txBody>
      </p:sp>
      <p:grpSp>
        <p:nvGrpSpPr>
          <p:cNvPr id="241745" name="Group 81"/>
          <p:cNvGrpSpPr>
            <a:grpSpLocks noChangeAspect="1"/>
          </p:cNvGrpSpPr>
          <p:nvPr/>
        </p:nvGrpSpPr>
        <p:grpSpPr bwMode="auto">
          <a:xfrm>
            <a:off x="293688" y="5441950"/>
            <a:ext cx="877887" cy="754063"/>
            <a:chOff x="2040" y="2676"/>
            <a:chExt cx="1008" cy="864"/>
          </a:xfrm>
        </p:grpSpPr>
        <p:sp>
          <p:nvSpPr>
            <p:cNvPr id="241746" name="Freeform 82"/>
            <p:cNvSpPr>
              <a:spLocks noChangeAspect="1"/>
            </p:cNvSpPr>
            <p:nvPr/>
          </p:nvSpPr>
          <p:spPr bwMode="auto">
            <a:xfrm>
              <a:off x="2040" y="2676"/>
              <a:ext cx="1008" cy="864"/>
            </a:xfrm>
            <a:custGeom>
              <a:avLst/>
              <a:gdLst/>
              <a:ahLst/>
              <a:cxnLst>
                <a:cxn ang="0">
                  <a:pos x="0" y="0"/>
                </a:cxn>
                <a:cxn ang="0">
                  <a:pos x="4032" y="0"/>
                </a:cxn>
                <a:cxn ang="0">
                  <a:pos x="3888" y="149"/>
                </a:cxn>
                <a:cxn ang="0">
                  <a:pos x="149" y="3316"/>
                </a:cxn>
                <a:cxn ang="0">
                  <a:pos x="0" y="3456"/>
                </a:cxn>
                <a:cxn ang="0">
                  <a:pos x="0" y="0"/>
                </a:cxn>
              </a:cxnLst>
              <a:rect l="0" t="0" r="r" b="b"/>
              <a:pathLst>
                <a:path w="4032" h="3456">
                  <a:moveTo>
                    <a:pt x="0" y="0"/>
                  </a:moveTo>
                  <a:lnTo>
                    <a:pt x="4032" y="0"/>
                  </a:lnTo>
                  <a:lnTo>
                    <a:pt x="3888" y="149"/>
                  </a:lnTo>
                  <a:lnTo>
                    <a:pt x="149" y="3316"/>
                  </a:lnTo>
                  <a:lnTo>
                    <a:pt x="0" y="3456"/>
                  </a:lnTo>
                  <a:lnTo>
                    <a:pt x="0" y="0"/>
                  </a:lnTo>
                  <a:close/>
                </a:path>
              </a:pathLst>
            </a:custGeom>
            <a:solidFill>
              <a:srgbClr val="82A99C"/>
            </a:solidFill>
            <a:ln w="9525">
              <a:noFill/>
              <a:round/>
              <a:headEnd/>
              <a:tailEnd/>
            </a:ln>
          </p:spPr>
          <p:txBody>
            <a:bodyPr/>
            <a:lstStyle/>
            <a:p>
              <a:endParaRPr lang="en-US"/>
            </a:p>
          </p:txBody>
        </p:sp>
        <p:sp>
          <p:nvSpPr>
            <p:cNvPr id="241747" name="Freeform 83"/>
            <p:cNvSpPr>
              <a:spLocks noChangeAspect="1"/>
            </p:cNvSpPr>
            <p:nvPr/>
          </p:nvSpPr>
          <p:spPr bwMode="auto">
            <a:xfrm>
              <a:off x="2040" y="2676"/>
              <a:ext cx="1008" cy="864"/>
            </a:xfrm>
            <a:custGeom>
              <a:avLst/>
              <a:gdLst/>
              <a:ahLst/>
              <a:cxnLst>
                <a:cxn ang="0">
                  <a:pos x="4032" y="0"/>
                </a:cxn>
                <a:cxn ang="0">
                  <a:pos x="4032" y="3456"/>
                </a:cxn>
                <a:cxn ang="0">
                  <a:pos x="0" y="3456"/>
                </a:cxn>
                <a:cxn ang="0">
                  <a:pos x="149" y="3313"/>
                </a:cxn>
                <a:cxn ang="0">
                  <a:pos x="3891" y="147"/>
                </a:cxn>
                <a:cxn ang="0">
                  <a:pos x="4032" y="0"/>
                </a:cxn>
              </a:cxnLst>
              <a:rect l="0" t="0" r="r" b="b"/>
              <a:pathLst>
                <a:path w="4032" h="3456">
                  <a:moveTo>
                    <a:pt x="4032" y="0"/>
                  </a:moveTo>
                  <a:lnTo>
                    <a:pt x="4032" y="3456"/>
                  </a:lnTo>
                  <a:lnTo>
                    <a:pt x="0" y="3456"/>
                  </a:lnTo>
                  <a:lnTo>
                    <a:pt x="149" y="3313"/>
                  </a:lnTo>
                  <a:lnTo>
                    <a:pt x="3891" y="147"/>
                  </a:lnTo>
                  <a:lnTo>
                    <a:pt x="4032" y="0"/>
                  </a:lnTo>
                  <a:close/>
                </a:path>
              </a:pathLst>
            </a:custGeom>
            <a:solidFill>
              <a:srgbClr val="162A29"/>
            </a:solidFill>
            <a:ln w="9525">
              <a:noFill/>
              <a:round/>
              <a:headEnd/>
              <a:tailEnd/>
            </a:ln>
          </p:spPr>
          <p:txBody>
            <a:bodyPr/>
            <a:lstStyle/>
            <a:p>
              <a:endParaRPr lang="en-US"/>
            </a:p>
          </p:txBody>
        </p:sp>
        <p:sp>
          <p:nvSpPr>
            <p:cNvPr id="241748" name="Rectangle 84"/>
            <p:cNvSpPr>
              <a:spLocks noChangeAspect="1" noChangeArrowheads="1"/>
            </p:cNvSpPr>
            <p:nvPr/>
          </p:nvSpPr>
          <p:spPr bwMode="auto">
            <a:xfrm>
              <a:off x="2076" y="2712"/>
              <a:ext cx="936" cy="792"/>
            </a:xfrm>
            <a:prstGeom prst="rect">
              <a:avLst/>
            </a:prstGeom>
            <a:solidFill>
              <a:srgbClr val="275A53"/>
            </a:solidFill>
            <a:ln w="9525">
              <a:noFill/>
              <a:miter lim="800000"/>
              <a:headEnd/>
              <a:tailEnd/>
            </a:ln>
          </p:spPr>
          <p:txBody>
            <a:bodyPr/>
            <a:lstStyle/>
            <a:p>
              <a:endParaRPr lang="en-US"/>
            </a:p>
          </p:txBody>
        </p:sp>
        <p:sp>
          <p:nvSpPr>
            <p:cNvPr id="241749" name="Freeform 85"/>
            <p:cNvSpPr>
              <a:spLocks noChangeAspect="1"/>
            </p:cNvSpPr>
            <p:nvPr/>
          </p:nvSpPr>
          <p:spPr bwMode="auto">
            <a:xfrm>
              <a:off x="2252" y="3336"/>
              <a:ext cx="129" cy="137"/>
            </a:xfrm>
            <a:custGeom>
              <a:avLst/>
              <a:gdLst/>
              <a:ahLst/>
              <a:cxnLst>
                <a:cxn ang="0">
                  <a:pos x="0" y="0"/>
                </a:cxn>
                <a:cxn ang="0">
                  <a:pos x="516" y="0"/>
                </a:cxn>
                <a:cxn ang="0">
                  <a:pos x="516" y="136"/>
                </a:cxn>
                <a:cxn ang="0">
                  <a:pos x="344" y="136"/>
                </a:cxn>
                <a:cxn ang="0">
                  <a:pos x="344" y="550"/>
                </a:cxn>
                <a:cxn ang="0">
                  <a:pos x="174" y="550"/>
                </a:cxn>
                <a:cxn ang="0">
                  <a:pos x="174" y="136"/>
                </a:cxn>
                <a:cxn ang="0">
                  <a:pos x="0" y="136"/>
                </a:cxn>
                <a:cxn ang="0">
                  <a:pos x="0" y="0"/>
                </a:cxn>
              </a:cxnLst>
              <a:rect l="0" t="0" r="r" b="b"/>
              <a:pathLst>
                <a:path w="516" h="550">
                  <a:moveTo>
                    <a:pt x="0" y="0"/>
                  </a:moveTo>
                  <a:lnTo>
                    <a:pt x="516" y="0"/>
                  </a:lnTo>
                  <a:lnTo>
                    <a:pt x="516" y="136"/>
                  </a:lnTo>
                  <a:lnTo>
                    <a:pt x="344" y="136"/>
                  </a:lnTo>
                  <a:lnTo>
                    <a:pt x="344" y="550"/>
                  </a:lnTo>
                  <a:lnTo>
                    <a:pt x="174" y="550"/>
                  </a:lnTo>
                  <a:lnTo>
                    <a:pt x="174" y="136"/>
                  </a:lnTo>
                  <a:lnTo>
                    <a:pt x="0" y="136"/>
                  </a:lnTo>
                  <a:lnTo>
                    <a:pt x="0" y="0"/>
                  </a:lnTo>
                  <a:close/>
                </a:path>
              </a:pathLst>
            </a:custGeom>
            <a:solidFill>
              <a:srgbClr val="FFFFFF"/>
            </a:solidFill>
            <a:ln w="9525">
              <a:noFill/>
              <a:round/>
              <a:headEnd/>
              <a:tailEnd/>
            </a:ln>
          </p:spPr>
          <p:txBody>
            <a:bodyPr/>
            <a:lstStyle/>
            <a:p>
              <a:endParaRPr lang="en-US"/>
            </a:p>
          </p:txBody>
        </p:sp>
        <p:sp>
          <p:nvSpPr>
            <p:cNvPr id="241750" name="Freeform 86"/>
            <p:cNvSpPr>
              <a:spLocks noChangeAspect="1"/>
            </p:cNvSpPr>
            <p:nvPr/>
          </p:nvSpPr>
          <p:spPr bwMode="auto">
            <a:xfrm>
              <a:off x="2400" y="3336"/>
              <a:ext cx="116" cy="137"/>
            </a:xfrm>
            <a:custGeom>
              <a:avLst/>
              <a:gdLst/>
              <a:ahLst/>
              <a:cxnLst>
                <a:cxn ang="0">
                  <a:pos x="0" y="0"/>
                </a:cxn>
                <a:cxn ang="0">
                  <a:pos x="456" y="0"/>
                </a:cxn>
                <a:cxn ang="0">
                  <a:pos x="456" y="118"/>
                </a:cxn>
                <a:cxn ang="0">
                  <a:pos x="171" y="118"/>
                </a:cxn>
                <a:cxn ang="0">
                  <a:pos x="171" y="205"/>
                </a:cxn>
                <a:cxn ang="0">
                  <a:pos x="435" y="205"/>
                </a:cxn>
                <a:cxn ang="0">
                  <a:pos x="435" y="318"/>
                </a:cxn>
                <a:cxn ang="0">
                  <a:pos x="171" y="318"/>
                </a:cxn>
                <a:cxn ang="0">
                  <a:pos x="171" y="425"/>
                </a:cxn>
                <a:cxn ang="0">
                  <a:pos x="464" y="425"/>
                </a:cxn>
                <a:cxn ang="0">
                  <a:pos x="464" y="550"/>
                </a:cxn>
                <a:cxn ang="0">
                  <a:pos x="0" y="550"/>
                </a:cxn>
                <a:cxn ang="0">
                  <a:pos x="0" y="0"/>
                </a:cxn>
              </a:cxnLst>
              <a:rect l="0" t="0" r="r" b="b"/>
              <a:pathLst>
                <a:path w="464" h="550">
                  <a:moveTo>
                    <a:pt x="0" y="0"/>
                  </a:moveTo>
                  <a:lnTo>
                    <a:pt x="456" y="0"/>
                  </a:lnTo>
                  <a:lnTo>
                    <a:pt x="456" y="118"/>
                  </a:lnTo>
                  <a:lnTo>
                    <a:pt x="171" y="118"/>
                  </a:lnTo>
                  <a:lnTo>
                    <a:pt x="171" y="205"/>
                  </a:lnTo>
                  <a:lnTo>
                    <a:pt x="435" y="205"/>
                  </a:lnTo>
                  <a:lnTo>
                    <a:pt x="435" y="318"/>
                  </a:lnTo>
                  <a:lnTo>
                    <a:pt x="171" y="318"/>
                  </a:lnTo>
                  <a:lnTo>
                    <a:pt x="171" y="425"/>
                  </a:lnTo>
                  <a:lnTo>
                    <a:pt x="464" y="425"/>
                  </a:lnTo>
                  <a:lnTo>
                    <a:pt x="464" y="550"/>
                  </a:lnTo>
                  <a:lnTo>
                    <a:pt x="0" y="550"/>
                  </a:lnTo>
                  <a:lnTo>
                    <a:pt x="0" y="0"/>
                  </a:lnTo>
                  <a:close/>
                </a:path>
              </a:pathLst>
            </a:custGeom>
            <a:solidFill>
              <a:srgbClr val="FFFFFF"/>
            </a:solidFill>
            <a:ln w="9525">
              <a:noFill/>
              <a:round/>
              <a:headEnd/>
              <a:tailEnd/>
            </a:ln>
          </p:spPr>
          <p:txBody>
            <a:bodyPr/>
            <a:lstStyle/>
            <a:p>
              <a:endParaRPr lang="en-US"/>
            </a:p>
          </p:txBody>
        </p:sp>
        <p:sp>
          <p:nvSpPr>
            <p:cNvPr id="241751" name="Freeform 87"/>
            <p:cNvSpPr>
              <a:spLocks noChangeAspect="1" noEditPoints="1"/>
            </p:cNvSpPr>
            <p:nvPr/>
          </p:nvSpPr>
          <p:spPr bwMode="auto">
            <a:xfrm>
              <a:off x="2525" y="3336"/>
              <a:ext cx="149" cy="137"/>
            </a:xfrm>
            <a:custGeom>
              <a:avLst/>
              <a:gdLst/>
              <a:ahLst/>
              <a:cxnLst>
                <a:cxn ang="0">
                  <a:pos x="394" y="459"/>
                </a:cxn>
                <a:cxn ang="0">
                  <a:pos x="199" y="459"/>
                </a:cxn>
                <a:cxn ang="0">
                  <a:pos x="174" y="550"/>
                </a:cxn>
                <a:cxn ang="0">
                  <a:pos x="0" y="550"/>
                </a:cxn>
                <a:cxn ang="0">
                  <a:pos x="206" y="0"/>
                </a:cxn>
                <a:cxn ang="0">
                  <a:pos x="391" y="0"/>
                </a:cxn>
                <a:cxn ang="0">
                  <a:pos x="599" y="550"/>
                </a:cxn>
                <a:cxn ang="0">
                  <a:pos x="420" y="550"/>
                </a:cxn>
                <a:cxn ang="0">
                  <a:pos x="394" y="459"/>
                </a:cxn>
                <a:cxn ang="0">
                  <a:pos x="358" y="341"/>
                </a:cxn>
                <a:cxn ang="0">
                  <a:pos x="297" y="143"/>
                </a:cxn>
                <a:cxn ang="0">
                  <a:pos x="237" y="341"/>
                </a:cxn>
                <a:cxn ang="0">
                  <a:pos x="358" y="341"/>
                </a:cxn>
              </a:cxnLst>
              <a:rect l="0" t="0" r="r" b="b"/>
              <a:pathLst>
                <a:path w="599" h="550">
                  <a:moveTo>
                    <a:pt x="394" y="459"/>
                  </a:moveTo>
                  <a:lnTo>
                    <a:pt x="199" y="459"/>
                  </a:lnTo>
                  <a:lnTo>
                    <a:pt x="174" y="550"/>
                  </a:lnTo>
                  <a:lnTo>
                    <a:pt x="0" y="550"/>
                  </a:lnTo>
                  <a:lnTo>
                    <a:pt x="206" y="0"/>
                  </a:lnTo>
                  <a:lnTo>
                    <a:pt x="391" y="0"/>
                  </a:lnTo>
                  <a:lnTo>
                    <a:pt x="599" y="550"/>
                  </a:lnTo>
                  <a:lnTo>
                    <a:pt x="420" y="550"/>
                  </a:lnTo>
                  <a:lnTo>
                    <a:pt x="394" y="459"/>
                  </a:lnTo>
                  <a:close/>
                  <a:moveTo>
                    <a:pt x="358" y="341"/>
                  </a:moveTo>
                  <a:lnTo>
                    <a:pt x="297" y="143"/>
                  </a:lnTo>
                  <a:lnTo>
                    <a:pt x="237" y="341"/>
                  </a:lnTo>
                  <a:lnTo>
                    <a:pt x="358" y="341"/>
                  </a:lnTo>
                  <a:close/>
                </a:path>
              </a:pathLst>
            </a:custGeom>
            <a:solidFill>
              <a:srgbClr val="FFFFFF"/>
            </a:solidFill>
            <a:ln w="9525">
              <a:noFill/>
              <a:round/>
              <a:headEnd/>
              <a:tailEnd/>
            </a:ln>
          </p:spPr>
          <p:txBody>
            <a:bodyPr/>
            <a:lstStyle/>
            <a:p>
              <a:endParaRPr lang="en-US"/>
            </a:p>
          </p:txBody>
        </p:sp>
        <p:sp>
          <p:nvSpPr>
            <p:cNvPr id="241752" name="Freeform 88"/>
            <p:cNvSpPr>
              <a:spLocks noChangeAspect="1"/>
            </p:cNvSpPr>
            <p:nvPr/>
          </p:nvSpPr>
          <p:spPr bwMode="auto">
            <a:xfrm>
              <a:off x="2687" y="3336"/>
              <a:ext cx="155" cy="137"/>
            </a:xfrm>
            <a:custGeom>
              <a:avLst/>
              <a:gdLst/>
              <a:ahLst/>
              <a:cxnLst>
                <a:cxn ang="0">
                  <a:pos x="0" y="0"/>
                </a:cxn>
                <a:cxn ang="0">
                  <a:pos x="222" y="0"/>
                </a:cxn>
                <a:cxn ang="0">
                  <a:pos x="309" y="335"/>
                </a:cxn>
                <a:cxn ang="0">
                  <a:pos x="395" y="0"/>
                </a:cxn>
                <a:cxn ang="0">
                  <a:pos x="618" y="0"/>
                </a:cxn>
                <a:cxn ang="0">
                  <a:pos x="618" y="550"/>
                </a:cxn>
                <a:cxn ang="0">
                  <a:pos x="479" y="550"/>
                </a:cxn>
                <a:cxn ang="0">
                  <a:pos x="479" y="131"/>
                </a:cxn>
                <a:cxn ang="0">
                  <a:pos x="371" y="550"/>
                </a:cxn>
                <a:cxn ang="0">
                  <a:pos x="246" y="550"/>
                </a:cxn>
                <a:cxn ang="0">
                  <a:pos x="138" y="131"/>
                </a:cxn>
                <a:cxn ang="0">
                  <a:pos x="138" y="550"/>
                </a:cxn>
                <a:cxn ang="0">
                  <a:pos x="0" y="550"/>
                </a:cxn>
                <a:cxn ang="0">
                  <a:pos x="0" y="0"/>
                </a:cxn>
              </a:cxnLst>
              <a:rect l="0" t="0" r="r" b="b"/>
              <a:pathLst>
                <a:path w="618" h="550">
                  <a:moveTo>
                    <a:pt x="0" y="0"/>
                  </a:moveTo>
                  <a:lnTo>
                    <a:pt x="222" y="0"/>
                  </a:lnTo>
                  <a:lnTo>
                    <a:pt x="309" y="335"/>
                  </a:lnTo>
                  <a:lnTo>
                    <a:pt x="395" y="0"/>
                  </a:lnTo>
                  <a:lnTo>
                    <a:pt x="618" y="0"/>
                  </a:lnTo>
                  <a:lnTo>
                    <a:pt x="618" y="550"/>
                  </a:lnTo>
                  <a:lnTo>
                    <a:pt x="479" y="550"/>
                  </a:lnTo>
                  <a:lnTo>
                    <a:pt x="479" y="131"/>
                  </a:lnTo>
                  <a:lnTo>
                    <a:pt x="371" y="550"/>
                  </a:lnTo>
                  <a:lnTo>
                    <a:pt x="246" y="550"/>
                  </a:lnTo>
                  <a:lnTo>
                    <a:pt x="138" y="131"/>
                  </a:lnTo>
                  <a:lnTo>
                    <a:pt x="138" y="550"/>
                  </a:lnTo>
                  <a:lnTo>
                    <a:pt x="0" y="550"/>
                  </a:lnTo>
                  <a:lnTo>
                    <a:pt x="0" y="0"/>
                  </a:lnTo>
                  <a:close/>
                </a:path>
              </a:pathLst>
            </a:custGeom>
            <a:solidFill>
              <a:srgbClr val="FFFFFF"/>
            </a:solidFill>
            <a:ln w="9525">
              <a:noFill/>
              <a:round/>
              <a:headEnd/>
              <a:tailEnd/>
            </a:ln>
          </p:spPr>
          <p:txBody>
            <a:bodyPr/>
            <a:lstStyle/>
            <a:p>
              <a:endParaRPr lang="en-US"/>
            </a:p>
          </p:txBody>
        </p:sp>
        <p:sp>
          <p:nvSpPr>
            <p:cNvPr id="241753" name="Freeform 89"/>
            <p:cNvSpPr>
              <a:spLocks noChangeAspect="1" noEditPoints="1"/>
            </p:cNvSpPr>
            <p:nvPr/>
          </p:nvSpPr>
          <p:spPr bwMode="auto">
            <a:xfrm>
              <a:off x="2215" y="2770"/>
              <a:ext cx="658" cy="523"/>
            </a:xfrm>
            <a:custGeom>
              <a:avLst/>
              <a:gdLst/>
              <a:ahLst/>
              <a:cxnLst>
                <a:cxn ang="0">
                  <a:pos x="1716" y="1771"/>
                </a:cxn>
                <a:cxn ang="0">
                  <a:pos x="918" y="1771"/>
                </a:cxn>
                <a:cxn ang="0">
                  <a:pos x="220" y="2095"/>
                </a:cxn>
                <a:cxn ang="0">
                  <a:pos x="75" y="1301"/>
                </a:cxn>
                <a:cxn ang="0">
                  <a:pos x="778" y="880"/>
                </a:cxn>
                <a:cxn ang="0">
                  <a:pos x="1902" y="833"/>
                </a:cxn>
                <a:cxn ang="0">
                  <a:pos x="2240" y="994"/>
                </a:cxn>
                <a:cxn ang="0">
                  <a:pos x="2072" y="1478"/>
                </a:cxn>
                <a:cxn ang="0">
                  <a:pos x="1598" y="1288"/>
                </a:cxn>
                <a:cxn ang="0">
                  <a:pos x="1486" y="671"/>
                </a:cxn>
                <a:cxn ang="0">
                  <a:pos x="1036" y="1288"/>
                </a:cxn>
                <a:cxn ang="0">
                  <a:pos x="1084" y="1187"/>
                </a:cxn>
                <a:cxn ang="0">
                  <a:pos x="1084" y="1187"/>
                </a:cxn>
                <a:cxn ang="0">
                  <a:pos x="627" y="333"/>
                </a:cxn>
                <a:cxn ang="0">
                  <a:pos x="701" y="373"/>
                </a:cxn>
                <a:cxn ang="0">
                  <a:pos x="754" y="438"/>
                </a:cxn>
                <a:cxn ang="0">
                  <a:pos x="778" y="518"/>
                </a:cxn>
                <a:cxn ang="0">
                  <a:pos x="769" y="605"/>
                </a:cxn>
                <a:cxn ang="0">
                  <a:pos x="731" y="679"/>
                </a:cxn>
                <a:cxn ang="0">
                  <a:pos x="666" y="732"/>
                </a:cxn>
                <a:cxn ang="0">
                  <a:pos x="584" y="756"/>
                </a:cxn>
                <a:cxn ang="0">
                  <a:pos x="497" y="749"/>
                </a:cxn>
                <a:cxn ang="0">
                  <a:pos x="425" y="708"/>
                </a:cxn>
                <a:cxn ang="0">
                  <a:pos x="372" y="644"/>
                </a:cxn>
                <a:cxn ang="0">
                  <a:pos x="346" y="563"/>
                </a:cxn>
                <a:cxn ang="0">
                  <a:pos x="355" y="477"/>
                </a:cxn>
                <a:cxn ang="0">
                  <a:pos x="395" y="403"/>
                </a:cxn>
                <a:cxn ang="0">
                  <a:pos x="458" y="350"/>
                </a:cxn>
                <a:cxn ang="0">
                  <a:pos x="540" y="325"/>
                </a:cxn>
                <a:cxn ang="0">
                  <a:pos x="1360" y="5"/>
                </a:cxn>
                <a:cxn ang="0">
                  <a:pos x="1438" y="37"/>
                </a:cxn>
                <a:cxn ang="0">
                  <a:pos x="1497" y="96"/>
                </a:cxn>
                <a:cxn ang="0">
                  <a:pos x="1530" y="173"/>
                </a:cxn>
                <a:cxn ang="0">
                  <a:pos x="1530" y="261"/>
                </a:cxn>
                <a:cxn ang="0">
                  <a:pos x="1497" y="339"/>
                </a:cxn>
                <a:cxn ang="0">
                  <a:pos x="1438" y="398"/>
                </a:cxn>
                <a:cxn ang="0">
                  <a:pos x="1360" y="430"/>
                </a:cxn>
                <a:cxn ang="0">
                  <a:pos x="1274" y="430"/>
                </a:cxn>
                <a:cxn ang="0">
                  <a:pos x="1196" y="398"/>
                </a:cxn>
                <a:cxn ang="0">
                  <a:pos x="1137" y="339"/>
                </a:cxn>
                <a:cxn ang="0">
                  <a:pos x="1104" y="261"/>
                </a:cxn>
                <a:cxn ang="0">
                  <a:pos x="1104" y="173"/>
                </a:cxn>
                <a:cxn ang="0">
                  <a:pos x="1137" y="96"/>
                </a:cxn>
                <a:cxn ang="0">
                  <a:pos x="1196" y="37"/>
                </a:cxn>
                <a:cxn ang="0">
                  <a:pos x="1274" y="5"/>
                </a:cxn>
                <a:cxn ang="0">
                  <a:pos x="2094" y="325"/>
                </a:cxn>
                <a:cxn ang="0">
                  <a:pos x="2176" y="350"/>
                </a:cxn>
                <a:cxn ang="0">
                  <a:pos x="2239" y="403"/>
                </a:cxn>
                <a:cxn ang="0">
                  <a:pos x="2279" y="477"/>
                </a:cxn>
                <a:cxn ang="0">
                  <a:pos x="2288" y="563"/>
                </a:cxn>
                <a:cxn ang="0">
                  <a:pos x="2262" y="644"/>
                </a:cxn>
                <a:cxn ang="0">
                  <a:pos x="2209" y="708"/>
                </a:cxn>
                <a:cxn ang="0">
                  <a:pos x="2135" y="749"/>
                </a:cxn>
                <a:cxn ang="0">
                  <a:pos x="2050" y="756"/>
                </a:cxn>
                <a:cxn ang="0">
                  <a:pos x="1968" y="732"/>
                </a:cxn>
                <a:cxn ang="0">
                  <a:pos x="1903" y="679"/>
                </a:cxn>
                <a:cxn ang="0">
                  <a:pos x="1865" y="605"/>
                </a:cxn>
                <a:cxn ang="0">
                  <a:pos x="1856" y="518"/>
                </a:cxn>
                <a:cxn ang="0">
                  <a:pos x="1880" y="438"/>
                </a:cxn>
                <a:cxn ang="0">
                  <a:pos x="1933" y="373"/>
                </a:cxn>
                <a:cxn ang="0">
                  <a:pos x="2007" y="333"/>
                </a:cxn>
              </a:cxnLst>
              <a:rect l="0" t="0" r="r" b="b"/>
              <a:pathLst>
                <a:path w="2634" h="2095">
                  <a:moveTo>
                    <a:pt x="2072" y="1478"/>
                  </a:moveTo>
                  <a:lnTo>
                    <a:pt x="1728" y="2095"/>
                  </a:lnTo>
                  <a:lnTo>
                    <a:pt x="1563" y="2095"/>
                  </a:lnTo>
                  <a:lnTo>
                    <a:pt x="1716" y="1771"/>
                  </a:lnTo>
                  <a:lnTo>
                    <a:pt x="1660" y="1771"/>
                  </a:lnTo>
                  <a:lnTo>
                    <a:pt x="1316" y="1156"/>
                  </a:lnTo>
                  <a:lnTo>
                    <a:pt x="974" y="1771"/>
                  </a:lnTo>
                  <a:lnTo>
                    <a:pt x="918" y="1771"/>
                  </a:lnTo>
                  <a:lnTo>
                    <a:pt x="1071" y="2095"/>
                  </a:lnTo>
                  <a:lnTo>
                    <a:pt x="906" y="2095"/>
                  </a:lnTo>
                  <a:lnTo>
                    <a:pt x="562" y="1478"/>
                  </a:lnTo>
                  <a:lnTo>
                    <a:pt x="220" y="2095"/>
                  </a:lnTo>
                  <a:lnTo>
                    <a:pt x="54" y="2095"/>
                  </a:lnTo>
                  <a:lnTo>
                    <a:pt x="394" y="1377"/>
                  </a:lnTo>
                  <a:lnTo>
                    <a:pt x="394" y="994"/>
                  </a:lnTo>
                  <a:lnTo>
                    <a:pt x="75" y="1301"/>
                  </a:lnTo>
                  <a:lnTo>
                    <a:pt x="0" y="1227"/>
                  </a:lnTo>
                  <a:lnTo>
                    <a:pt x="394" y="833"/>
                  </a:lnTo>
                  <a:lnTo>
                    <a:pt x="732" y="833"/>
                  </a:lnTo>
                  <a:lnTo>
                    <a:pt x="778" y="880"/>
                  </a:lnTo>
                  <a:lnTo>
                    <a:pt x="1148" y="509"/>
                  </a:lnTo>
                  <a:lnTo>
                    <a:pt x="1486" y="509"/>
                  </a:lnTo>
                  <a:lnTo>
                    <a:pt x="1856" y="880"/>
                  </a:lnTo>
                  <a:lnTo>
                    <a:pt x="1902" y="833"/>
                  </a:lnTo>
                  <a:lnTo>
                    <a:pt x="2240" y="833"/>
                  </a:lnTo>
                  <a:lnTo>
                    <a:pt x="2634" y="1227"/>
                  </a:lnTo>
                  <a:lnTo>
                    <a:pt x="2559" y="1301"/>
                  </a:lnTo>
                  <a:lnTo>
                    <a:pt x="2240" y="994"/>
                  </a:lnTo>
                  <a:lnTo>
                    <a:pt x="2240" y="1377"/>
                  </a:lnTo>
                  <a:lnTo>
                    <a:pt x="2580" y="2095"/>
                  </a:lnTo>
                  <a:lnTo>
                    <a:pt x="2414" y="2095"/>
                  </a:lnTo>
                  <a:lnTo>
                    <a:pt x="2072" y="1478"/>
                  </a:lnTo>
                  <a:close/>
                  <a:moveTo>
                    <a:pt x="1771" y="1654"/>
                  </a:moveTo>
                  <a:lnTo>
                    <a:pt x="1902" y="1377"/>
                  </a:lnTo>
                  <a:lnTo>
                    <a:pt x="1902" y="994"/>
                  </a:lnTo>
                  <a:lnTo>
                    <a:pt x="1598" y="1288"/>
                  </a:lnTo>
                  <a:lnTo>
                    <a:pt x="1771" y="1654"/>
                  </a:lnTo>
                  <a:close/>
                  <a:moveTo>
                    <a:pt x="1550" y="1187"/>
                  </a:moveTo>
                  <a:lnTo>
                    <a:pt x="1780" y="955"/>
                  </a:lnTo>
                  <a:lnTo>
                    <a:pt x="1486" y="671"/>
                  </a:lnTo>
                  <a:lnTo>
                    <a:pt x="1486" y="1054"/>
                  </a:lnTo>
                  <a:lnTo>
                    <a:pt x="1550" y="1187"/>
                  </a:lnTo>
                  <a:close/>
                  <a:moveTo>
                    <a:pt x="863" y="1654"/>
                  </a:moveTo>
                  <a:lnTo>
                    <a:pt x="1036" y="1288"/>
                  </a:lnTo>
                  <a:lnTo>
                    <a:pt x="732" y="994"/>
                  </a:lnTo>
                  <a:lnTo>
                    <a:pt x="732" y="1377"/>
                  </a:lnTo>
                  <a:lnTo>
                    <a:pt x="863" y="1654"/>
                  </a:lnTo>
                  <a:close/>
                  <a:moveTo>
                    <a:pt x="1084" y="1187"/>
                  </a:moveTo>
                  <a:lnTo>
                    <a:pt x="1148" y="1054"/>
                  </a:lnTo>
                  <a:lnTo>
                    <a:pt x="1148" y="671"/>
                  </a:lnTo>
                  <a:lnTo>
                    <a:pt x="854" y="955"/>
                  </a:lnTo>
                  <a:lnTo>
                    <a:pt x="1084" y="1187"/>
                  </a:lnTo>
                  <a:close/>
                  <a:moveTo>
                    <a:pt x="562" y="324"/>
                  </a:moveTo>
                  <a:lnTo>
                    <a:pt x="584" y="325"/>
                  </a:lnTo>
                  <a:lnTo>
                    <a:pt x="606" y="328"/>
                  </a:lnTo>
                  <a:lnTo>
                    <a:pt x="627" y="333"/>
                  </a:lnTo>
                  <a:lnTo>
                    <a:pt x="646" y="340"/>
                  </a:lnTo>
                  <a:lnTo>
                    <a:pt x="666" y="350"/>
                  </a:lnTo>
                  <a:lnTo>
                    <a:pt x="684" y="361"/>
                  </a:lnTo>
                  <a:lnTo>
                    <a:pt x="701" y="373"/>
                  </a:lnTo>
                  <a:lnTo>
                    <a:pt x="716" y="387"/>
                  </a:lnTo>
                  <a:lnTo>
                    <a:pt x="731" y="403"/>
                  </a:lnTo>
                  <a:lnTo>
                    <a:pt x="742" y="420"/>
                  </a:lnTo>
                  <a:lnTo>
                    <a:pt x="754" y="438"/>
                  </a:lnTo>
                  <a:lnTo>
                    <a:pt x="763" y="456"/>
                  </a:lnTo>
                  <a:lnTo>
                    <a:pt x="769" y="477"/>
                  </a:lnTo>
                  <a:lnTo>
                    <a:pt x="776" y="497"/>
                  </a:lnTo>
                  <a:lnTo>
                    <a:pt x="778" y="518"/>
                  </a:lnTo>
                  <a:lnTo>
                    <a:pt x="780" y="541"/>
                  </a:lnTo>
                  <a:lnTo>
                    <a:pt x="778" y="563"/>
                  </a:lnTo>
                  <a:lnTo>
                    <a:pt x="776" y="584"/>
                  </a:lnTo>
                  <a:lnTo>
                    <a:pt x="769" y="605"/>
                  </a:lnTo>
                  <a:lnTo>
                    <a:pt x="763" y="626"/>
                  </a:lnTo>
                  <a:lnTo>
                    <a:pt x="754" y="644"/>
                  </a:lnTo>
                  <a:lnTo>
                    <a:pt x="742" y="662"/>
                  </a:lnTo>
                  <a:lnTo>
                    <a:pt x="731" y="679"/>
                  </a:lnTo>
                  <a:lnTo>
                    <a:pt x="716" y="694"/>
                  </a:lnTo>
                  <a:lnTo>
                    <a:pt x="701" y="708"/>
                  </a:lnTo>
                  <a:lnTo>
                    <a:pt x="684" y="721"/>
                  </a:lnTo>
                  <a:lnTo>
                    <a:pt x="666" y="732"/>
                  </a:lnTo>
                  <a:lnTo>
                    <a:pt x="646" y="741"/>
                  </a:lnTo>
                  <a:lnTo>
                    <a:pt x="627" y="749"/>
                  </a:lnTo>
                  <a:lnTo>
                    <a:pt x="606" y="754"/>
                  </a:lnTo>
                  <a:lnTo>
                    <a:pt x="584" y="756"/>
                  </a:lnTo>
                  <a:lnTo>
                    <a:pt x="562" y="758"/>
                  </a:lnTo>
                  <a:lnTo>
                    <a:pt x="540" y="756"/>
                  </a:lnTo>
                  <a:lnTo>
                    <a:pt x="519" y="754"/>
                  </a:lnTo>
                  <a:lnTo>
                    <a:pt x="497" y="749"/>
                  </a:lnTo>
                  <a:lnTo>
                    <a:pt x="478" y="741"/>
                  </a:lnTo>
                  <a:lnTo>
                    <a:pt x="458" y="732"/>
                  </a:lnTo>
                  <a:lnTo>
                    <a:pt x="442" y="721"/>
                  </a:lnTo>
                  <a:lnTo>
                    <a:pt x="425" y="708"/>
                  </a:lnTo>
                  <a:lnTo>
                    <a:pt x="409" y="694"/>
                  </a:lnTo>
                  <a:lnTo>
                    <a:pt x="395" y="679"/>
                  </a:lnTo>
                  <a:lnTo>
                    <a:pt x="382" y="662"/>
                  </a:lnTo>
                  <a:lnTo>
                    <a:pt x="372" y="644"/>
                  </a:lnTo>
                  <a:lnTo>
                    <a:pt x="362" y="626"/>
                  </a:lnTo>
                  <a:lnTo>
                    <a:pt x="355" y="605"/>
                  </a:lnTo>
                  <a:lnTo>
                    <a:pt x="350" y="584"/>
                  </a:lnTo>
                  <a:lnTo>
                    <a:pt x="346" y="563"/>
                  </a:lnTo>
                  <a:lnTo>
                    <a:pt x="346" y="541"/>
                  </a:lnTo>
                  <a:lnTo>
                    <a:pt x="346" y="518"/>
                  </a:lnTo>
                  <a:lnTo>
                    <a:pt x="350" y="497"/>
                  </a:lnTo>
                  <a:lnTo>
                    <a:pt x="355" y="477"/>
                  </a:lnTo>
                  <a:lnTo>
                    <a:pt x="362" y="456"/>
                  </a:lnTo>
                  <a:lnTo>
                    <a:pt x="372" y="438"/>
                  </a:lnTo>
                  <a:lnTo>
                    <a:pt x="382" y="420"/>
                  </a:lnTo>
                  <a:lnTo>
                    <a:pt x="395" y="403"/>
                  </a:lnTo>
                  <a:lnTo>
                    <a:pt x="409" y="387"/>
                  </a:lnTo>
                  <a:lnTo>
                    <a:pt x="425" y="373"/>
                  </a:lnTo>
                  <a:lnTo>
                    <a:pt x="442" y="361"/>
                  </a:lnTo>
                  <a:lnTo>
                    <a:pt x="458" y="350"/>
                  </a:lnTo>
                  <a:lnTo>
                    <a:pt x="478" y="340"/>
                  </a:lnTo>
                  <a:lnTo>
                    <a:pt x="497" y="333"/>
                  </a:lnTo>
                  <a:lnTo>
                    <a:pt x="519" y="328"/>
                  </a:lnTo>
                  <a:lnTo>
                    <a:pt x="540" y="325"/>
                  </a:lnTo>
                  <a:lnTo>
                    <a:pt x="562" y="324"/>
                  </a:lnTo>
                  <a:close/>
                  <a:moveTo>
                    <a:pt x="1316" y="0"/>
                  </a:moveTo>
                  <a:lnTo>
                    <a:pt x="1340" y="1"/>
                  </a:lnTo>
                  <a:lnTo>
                    <a:pt x="1360" y="5"/>
                  </a:lnTo>
                  <a:lnTo>
                    <a:pt x="1381" y="10"/>
                  </a:lnTo>
                  <a:lnTo>
                    <a:pt x="1402" y="18"/>
                  </a:lnTo>
                  <a:lnTo>
                    <a:pt x="1420" y="27"/>
                  </a:lnTo>
                  <a:lnTo>
                    <a:pt x="1438" y="37"/>
                  </a:lnTo>
                  <a:lnTo>
                    <a:pt x="1455" y="50"/>
                  </a:lnTo>
                  <a:lnTo>
                    <a:pt x="1471" y="64"/>
                  </a:lnTo>
                  <a:lnTo>
                    <a:pt x="1485" y="79"/>
                  </a:lnTo>
                  <a:lnTo>
                    <a:pt x="1497" y="96"/>
                  </a:lnTo>
                  <a:lnTo>
                    <a:pt x="1508" y="114"/>
                  </a:lnTo>
                  <a:lnTo>
                    <a:pt x="1517" y="133"/>
                  </a:lnTo>
                  <a:lnTo>
                    <a:pt x="1525" y="153"/>
                  </a:lnTo>
                  <a:lnTo>
                    <a:pt x="1530" y="173"/>
                  </a:lnTo>
                  <a:lnTo>
                    <a:pt x="1533" y="195"/>
                  </a:lnTo>
                  <a:lnTo>
                    <a:pt x="1534" y="217"/>
                  </a:lnTo>
                  <a:lnTo>
                    <a:pt x="1533" y="239"/>
                  </a:lnTo>
                  <a:lnTo>
                    <a:pt x="1530" y="261"/>
                  </a:lnTo>
                  <a:lnTo>
                    <a:pt x="1525" y="282"/>
                  </a:lnTo>
                  <a:lnTo>
                    <a:pt x="1517" y="302"/>
                  </a:lnTo>
                  <a:lnTo>
                    <a:pt x="1508" y="321"/>
                  </a:lnTo>
                  <a:lnTo>
                    <a:pt x="1497" y="339"/>
                  </a:lnTo>
                  <a:lnTo>
                    <a:pt x="1485" y="356"/>
                  </a:lnTo>
                  <a:lnTo>
                    <a:pt x="1471" y="370"/>
                  </a:lnTo>
                  <a:lnTo>
                    <a:pt x="1455" y="385"/>
                  </a:lnTo>
                  <a:lnTo>
                    <a:pt x="1438" y="398"/>
                  </a:lnTo>
                  <a:lnTo>
                    <a:pt x="1420" y="408"/>
                  </a:lnTo>
                  <a:lnTo>
                    <a:pt x="1402" y="417"/>
                  </a:lnTo>
                  <a:lnTo>
                    <a:pt x="1381" y="425"/>
                  </a:lnTo>
                  <a:lnTo>
                    <a:pt x="1360" y="430"/>
                  </a:lnTo>
                  <a:lnTo>
                    <a:pt x="1340" y="434"/>
                  </a:lnTo>
                  <a:lnTo>
                    <a:pt x="1316" y="435"/>
                  </a:lnTo>
                  <a:lnTo>
                    <a:pt x="1294" y="434"/>
                  </a:lnTo>
                  <a:lnTo>
                    <a:pt x="1274" y="430"/>
                  </a:lnTo>
                  <a:lnTo>
                    <a:pt x="1253" y="425"/>
                  </a:lnTo>
                  <a:lnTo>
                    <a:pt x="1232" y="417"/>
                  </a:lnTo>
                  <a:lnTo>
                    <a:pt x="1214" y="408"/>
                  </a:lnTo>
                  <a:lnTo>
                    <a:pt x="1196" y="398"/>
                  </a:lnTo>
                  <a:lnTo>
                    <a:pt x="1179" y="385"/>
                  </a:lnTo>
                  <a:lnTo>
                    <a:pt x="1163" y="370"/>
                  </a:lnTo>
                  <a:lnTo>
                    <a:pt x="1149" y="356"/>
                  </a:lnTo>
                  <a:lnTo>
                    <a:pt x="1137" y="339"/>
                  </a:lnTo>
                  <a:lnTo>
                    <a:pt x="1126" y="321"/>
                  </a:lnTo>
                  <a:lnTo>
                    <a:pt x="1117" y="302"/>
                  </a:lnTo>
                  <a:lnTo>
                    <a:pt x="1109" y="282"/>
                  </a:lnTo>
                  <a:lnTo>
                    <a:pt x="1104" y="261"/>
                  </a:lnTo>
                  <a:lnTo>
                    <a:pt x="1101" y="239"/>
                  </a:lnTo>
                  <a:lnTo>
                    <a:pt x="1100" y="217"/>
                  </a:lnTo>
                  <a:lnTo>
                    <a:pt x="1101" y="195"/>
                  </a:lnTo>
                  <a:lnTo>
                    <a:pt x="1104" y="173"/>
                  </a:lnTo>
                  <a:lnTo>
                    <a:pt x="1109" y="153"/>
                  </a:lnTo>
                  <a:lnTo>
                    <a:pt x="1117" y="133"/>
                  </a:lnTo>
                  <a:lnTo>
                    <a:pt x="1126" y="114"/>
                  </a:lnTo>
                  <a:lnTo>
                    <a:pt x="1137" y="96"/>
                  </a:lnTo>
                  <a:lnTo>
                    <a:pt x="1149" y="79"/>
                  </a:lnTo>
                  <a:lnTo>
                    <a:pt x="1163" y="64"/>
                  </a:lnTo>
                  <a:lnTo>
                    <a:pt x="1179" y="50"/>
                  </a:lnTo>
                  <a:lnTo>
                    <a:pt x="1196" y="37"/>
                  </a:lnTo>
                  <a:lnTo>
                    <a:pt x="1214" y="27"/>
                  </a:lnTo>
                  <a:lnTo>
                    <a:pt x="1232" y="18"/>
                  </a:lnTo>
                  <a:lnTo>
                    <a:pt x="1253" y="10"/>
                  </a:lnTo>
                  <a:lnTo>
                    <a:pt x="1274" y="5"/>
                  </a:lnTo>
                  <a:lnTo>
                    <a:pt x="1294" y="1"/>
                  </a:lnTo>
                  <a:lnTo>
                    <a:pt x="1316" y="0"/>
                  </a:lnTo>
                  <a:close/>
                  <a:moveTo>
                    <a:pt x="2072" y="324"/>
                  </a:moveTo>
                  <a:lnTo>
                    <a:pt x="2094" y="325"/>
                  </a:lnTo>
                  <a:lnTo>
                    <a:pt x="2115" y="328"/>
                  </a:lnTo>
                  <a:lnTo>
                    <a:pt x="2135" y="333"/>
                  </a:lnTo>
                  <a:lnTo>
                    <a:pt x="2156" y="340"/>
                  </a:lnTo>
                  <a:lnTo>
                    <a:pt x="2176" y="350"/>
                  </a:lnTo>
                  <a:lnTo>
                    <a:pt x="2192" y="361"/>
                  </a:lnTo>
                  <a:lnTo>
                    <a:pt x="2209" y="373"/>
                  </a:lnTo>
                  <a:lnTo>
                    <a:pt x="2225" y="387"/>
                  </a:lnTo>
                  <a:lnTo>
                    <a:pt x="2239" y="403"/>
                  </a:lnTo>
                  <a:lnTo>
                    <a:pt x="2252" y="420"/>
                  </a:lnTo>
                  <a:lnTo>
                    <a:pt x="2262" y="438"/>
                  </a:lnTo>
                  <a:lnTo>
                    <a:pt x="2272" y="456"/>
                  </a:lnTo>
                  <a:lnTo>
                    <a:pt x="2279" y="477"/>
                  </a:lnTo>
                  <a:lnTo>
                    <a:pt x="2284" y="497"/>
                  </a:lnTo>
                  <a:lnTo>
                    <a:pt x="2288" y="518"/>
                  </a:lnTo>
                  <a:lnTo>
                    <a:pt x="2288" y="541"/>
                  </a:lnTo>
                  <a:lnTo>
                    <a:pt x="2288" y="563"/>
                  </a:lnTo>
                  <a:lnTo>
                    <a:pt x="2284" y="584"/>
                  </a:lnTo>
                  <a:lnTo>
                    <a:pt x="2279" y="605"/>
                  </a:lnTo>
                  <a:lnTo>
                    <a:pt x="2272" y="626"/>
                  </a:lnTo>
                  <a:lnTo>
                    <a:pt x="2262" y="644"/>
                  </a:lnTo>
                  <a:lnTo>
                    <a:pt x="2252" y="662"/>
                  </a:lnTo>
                  <a:lnTo>
                    <a:pt x="2239" y="679"/>
                  </a:lnTo>
                  <a:lnTo>
                    <a:pt x="2225" y="694"/>
                  </a:lnTo>
                  <a:lnTo>
                    <a:pt x="2209" y="708"/>
                  </a:lnTo>
                  <a:lnTo>
                    <a:pt x="2192" y="721"/>
                  </a:lnTo>
                  <a:lnTo>
                    <a:pt x="2176" y="732"/>
                  </a:lnTo>
                  <a:lnTo>
                    <a:pt x="2156" y="741"/>
                  </a:lnTo>
                  <a:lnTo>
                    <a:pt x="2135" y="749"/>
                  </a:lnTo>
                  <a:lnTo>
                    <a:pt x="2115" y="754"/>
                  </a:lnTo>
                  <a:lnTo>
                    <a:pt x="2094" y="756"/>
                  </a:lnTo>
                  <a:lnTo>
                    <a:pt x="2072" y="758"/>
                  </a:lnTo>
                  <a:lnTo>
                    <a:pt x="2050" y="756"/>
                  </a:lnTo>
                  <a:lnTo>
                    <a:pt x="2028" y="754"/>
                  </a:lnTo>
                  <a:lnTo>
                    <a:pt x="2007" y="749"/>
                  </a:lnTo>
                  <a:lnTo>
                    <a:pt x="1988" y="741"/>
                  </a:lnTo>
                  <a:lnTo>
                    <a:pt x="1968" y="732"/>
                  </a:lnTo>
                  <a:lnTo>
                    <a:pt x="1950" y="721"/>
                  </a:lnTo>
                  <a:lnTo>
                    <a:pt x="1933" y="708"/>
                  </a:lnTo>
                  <a:lnTo>
                    <a:pt x="1918" y="694"/>
                  </a:lnTo>
                  <a:lnTo>
                    <a:pt x="1903" y="679"/>
                  </a:lnTo>
                  <a:lnTo>
                    <a:pt x="1892" y="662"/>
                  </a:lnTo>
                  <a:lnTo>
                    <a:pt x="1880" y="644"/>
                  </a:lnTo>
                  <a:lnTo>
                    <a:pt x="1871" y="626"/>
                  </a:lnTo>
                  <a:lnTo>
                    <a:pt x="1865" y="605"/>
                  </a:lnTo>
                  <a:lnTo>
                    <a:pt x="1858" y="584"/>
                  </a:lnTo>
                  <a:lnTo>
                    <a:pt x="1856" y="563"/>
                  </a:lnTo>
                  <a:lnTo>
                    <a:pt x="1854" y="541"/>
                  </a:lnTo>
                  <a:lnTo>
                    <a:pt x="1856" y="518"/>
                  </a:lnTo>
                  <a:lnTo>
                    <a:pt x="1858" y="497"/>
                  </a:lnTo>
                  <a:lnTo>
                    <a:pt x="1865" y="477"/>
                  </a:lnTo>
                  <a:lnTo>
                    <a:pt x="1871" y="456"/>
                  </a:lnTo>
                  <a:lnTo>
                    <a:pt x="1880" y="438"/>
                  </a:lnTo>
                  <a:lnTo>
                    <a:pt x="1892" y="420"/>
                  </a:lnTo>
                  <a:lnTo>
                    <a:pt x="1903" y="403"/>
                  </a:lnTo>
                  <a:lnTo>
                    <a:pt x="1918" y="387"/>
                  </a:lnTo>
                  <a:lnTo>
                    <a:pt x="1933" y="373"/>
                  </a:lnTo>
                  <a:lnTo>
                    <a:pt x="1950" y="361"/>
                  </a:lnTo>
                  <a:lnTo>
                    <a:pt x="1968" y="350"/>
                  </a:lnTo>
                  <a:lnTo>
                    <a:pt x="1988" y="340"/>
                  </a:lnTo>
                  <a:lnTo>
                    <a:pt x="2007" y="333"/>
                  </a:lnTo>
                  <a:lnTo>
                    <a:pt x="2028" y="328"/>
                  </a:lnTo>
                  <a:lnTo>
                    <a:pt x="2050" y="325"/>
                  </a:lnTo>
                  <a:lnTo>
                    <a:pt x="2072" y="324"/>
                  </a:lnTo>
                  <a:close/>
                </a:path>
              </a:pathLst>
            </a:custGeom>
            <a:solidFill>
              <a:srgbClr val="FFFFFF"/>
            </a:solidFill>
            <a:ln w="9525">
              <a:noFill/>
              <a:round/>
              <a:headEnd/>
              <a:tailEnd/>
            </a:ln>
          </p:spPr>
          <p:txBody>
            <a:bodyPr/>
            <a:lstStyle/>
            <a:p>
              <a:endParaRPr lang="en-US"/>
            </a:p>
          </p:txBody>
        </p:sp>
      </p:grpSp>
      <p:sp>
        <p:nvSpPr>
          <p:cNvPr id="241754" name="Text Box 90"/>
          <p:cNvSpPr txBox="1">
            <a:spLocks noChangeArrowheads="1"/>
          </p:cNvSpPr>
          <p:nvPr/>
        </p:nvSpPr>
        <p:spPr bwMode="auto">
          <a:xfrm>
            <a:off x="6188075" y="4689475"/>
            <a:ext cx="2876550" cy="612775"/>
          </a:xfrm>
          <a:prstGeom prst="rect">
            <a:avLst/>
          </a:prstGeom>
          <a:noFill/>
          <a:ln w="9525">
            <a:noFill/>
            <a:miter lim="800000"/>
            <a:headEnd/>
            <a:tailEnd/>
          </a:ln>
          <a:effectLst/>
        </p:spPr>
        <p:txBody>
          <a:bodyPr wrap="none">
            <a:spAutoFit/>
          </a:bodyPr>
          <a:lstStyle/>
          <a:p>
            <a:pPr>
              <a:lnSpc>
                <a:spcPct val="95000"/>
              </a:lnSpc>
            </a:pPr>
            <a:r>
              <a:rPr lang="en-US" sz="1800" b="1">
                <a:latin typeface="Arial" charset="0"/>
              </a:rPr>
              <a:t>Change routines, routes,</a:t>
            </a:r>
            <a:br>
              <a:rPr lang="en-US" sz="1800" b="1">
                <a:latin typeface="Arial" charset="0"/>
              </a:rPr>
            </a:br>
            <a:r>
              <a:rPr lang="en-US" sz="1800" b="1">
                <a:latin typeface="Arial" charset="0"/>
              </a:rPr>
              <a:t>times, and speeds</a:t>
            </a:r>
          </a:p>
        </p:txBody>
      </p:sp>
      <p:sp>
        <p:nvSpPr>
          <p:cNvPr id="241755" name="AutoShape 91"/>
          <p:cNvSpPr>
            <a:spLocks noChangeArrowheads="1"/>
          </p:cNvSpPr>
          <p:nvPr/>
        </p:nvSpPr>
        <p:spPr bwMode="auto">
          <a:xfrm>
            <a:off x="5695950" y="4794250"/>
            <a:ext cx="485775" cy="381000"/>
          </a:xfrm>
          <a:prstGeom prst="rightArrow">
            <a:avLst>
              <a:gd name="adj1" fmla="val 50000"/>
              <a:gd name="adj2" fmla="val 74883"/>
            </a:avLst>
          </a:prstGeom>
          <a:solidFill>
            <a:srgbClr val="FF7F00"/>
          </a:solidFill>
          <a:ln w="9525">
            <a:noFill/>
            <a:miter lim="800000"/>
            <a:headEnd/>
            <a:tailEnd/>
          </a:ln>
          <a:effectLst>
            <a:outerShdw dist="35921" dir="2700000" algn="ctr" rotWithShape="0">
              <a:schemeClr val="tx1">
                <a:alpha val="50000"/>
              </a:schemeClr>
            </a:outerShdw>
          </a:effectLst>
        </p:spPr>
        <p:txBody>
          <a:bodyPr wrap="none" anchor="ctr"/>
          <a:lstStyle/>
          <a:p>
            <a:endParaRPr lang="en-US"/>
          </a:p>
        </p:txBody>
      </p:sp>
      <p:grpSp>
        <p:nvGrpSpPr>
          <p:cNvPr id="241756" name="Group 92"/>
          <p:cNvGrpSpPr>
            <a:grpSpLocks noChangeAspect="1"/>
          </p:cNvGrpSpPr>
          <p:nvPr/>
        </p:nvGrpSpPr>
        <p:grpSpPr bwMode="auto">
          <a:xfrm>
            <a:off x="293688" y="4686300"/>
            <a:ext cx="877887" cy="754063"/>
            <a:chOff x="2376" y="3024"/>
            <a:chExt cx="1008" cy="864"/>
          </a:xfrm>
        </p:grpSpPr>
        <p:sp>
          <p:nvSpPr>
            <p:cNvPr id="241757" name="Freeform 93"/>
            <p:cNvSpPr>
              <a:spLocks noChangeAspect="1"/>
            </p:cNvSpPr>
            <p:nvPr/>
          </p:nvSpPr>
          <p:spPr bwMode="auto">
            <a:xfrm>
              <a:off x="2376" y="3024"/>
              <a:ext cx="1008" cy="864"/>
            </a:xfrm>
            <a:custGeom>
              <a:avLst/>
              <a:gdLst/>
              <a:ahLst/>
              <a:cxnLst>
                <a:cxn ang="0">
                  <a:pos x="0" y="0"/>
                </a:cxn>
                <a:cxn ang="0">
                  <a:pos x="4032" y="0"/>
                </a:cxn>
                <a:cxn ang="0">
                  <a:pos x="3888" y="147"/>
                </a:cxn>
                <a:cxn ang="0">
                  <a:pos x="149" y="3314"/>
                </a:cxn>
                <a:cxn ang="0">
                  <a:pos x="0" y="3454"/>
                </a:cxn>
                <a:cxn ang="0">
                  <a:pos x="0" y="0"/>
                </a:cxn>
              </a:cxnLst>
              <a:rect l="0" t="0" r="r" b="b"/>
              <a:pathLst>
                <a:path w="4032" h="3454">
                  <a:moveTo>
                    <a:pt x="0" y="0"/>
                  </a:moveTo>
                  <a:lnTo>
                    <a:pt x="4032" y="0"/>
                  </a:lnTo>
                  <a:lnTo>
                    <a:pt x="3888" y="147"/>
                  </a:lnTo>
                  <a:lnTo>
                    <a:pt x="149" y="3314"/>
                  </a:lnTo>
                  <a:lnTo>
                    <a:pt x="0" y="3454"/>
                  </a:lnTo>
                  <a:lnTo>
                    <a:pt x="0" y="0"/>
                  </a:lnTo>
                  <a:close/>
                </a:path>
              </a:pathLst>
            </a:custGeom>
            <a:solidFill>
              <a:srgbClr val="82A99C"/>
            </a:solidFill>
            <a:ln w="9525">
              <a:noFill/>
              <a:round/>
              <a:headEnd/>
              <a:tailEnd/>
            </a:ln>
          </p:spPr>
          <p:txBody>
            <a:bodyPr/>
            <a:lstStyle/>
            <a:p>
              <a:endParaRPr lang="en-US"/>
            </a:p>
          </p:txBody>
        </p:sp>
        <p:sp>
          <p:nvSpPr>
            <p:cNvPr id="241758" name="Freeform 94"/>
            <p:cNvSpPr>
              <a:spLocks noChangeAspect="1"/>
            </p:cNvSpPr>
            <p:nvPr/>
          </p:nvSpPr>
          <p:spPr bwMode="auto">
            <a:xfrm>
              <a:off x="2376" y="3024"/>
              <a:ext cx="1008" cy="864"/>
            </a:xfrm>
            <a:custGeom>
              <a:avLst/>
              <a:gdLst/>
              <a:ahLst/>
              <a:cxnLst>
                <a:cxn ang="0">
                  <a:pos x="4032" y="0"/>
                </a:cxn>
                <a:cxn ang="0">
                  <a:pos x="4032" y="3454"/>
                </a:cxn>
                <a:cxn ang="0">
                  <a:pos x="0" y="3454"/>
                </a:cxn>
                <a:cxn ang="0">
                  <a:pos x="149" y="3312"/>
                </a:cxn>
                <a:cxn ang="0">
                  <a:pos x="3891" y="146"/>
                </a:cxn>
                <a:cxn ang="0">
                  <a:pos x="4032" y="0"/>
                </a:cxn>
              </a:cxnLst>
              <a:rect l="0" t="0" r="r" b="b"/>
              <a:pathLst>
                <a:path w="4032" h="3454">
                  <a:moveTo>
                    <a:pt x="4032" y="0"/>
                  </a:moveTo>
                  <a:lnTo>
                    <a:pt x="4032" y="3454"/>
                  </a:lnTo>
                  <a:lnTo>
                    <a:pt x="0" y="3454"/>
                  </a:lnTo>
                  <a:lnTo>
                    <a:pt x="149" y="3312"/>
                  </a:lnTo>
                  <a:lnTo>
                    <a:pt x="3891" y="146"/>
                  </a:lnTo>
                  <a:lnTo>
                    <a:pt x="4032" y="0"/>
                  </a:lnTo>
                  <a:close/>
                </a:path>
              </a:pathLst>
            </a:custGeom>
            <a:solidFill>
              <a:srgbClr val="162A29"/>
            </a:solidFill>
            <a:ln w="9525">
              <a:noFill/>
              <a:round/>
              <a:headEnd/>
              <a:tailEnd/>
            </a:ln>
          </p:spPr>
          <p:txBody>
            <a:bodyPr/>
            <a:lstStyle/>
            <a:p>
              <a:endParaRPr lang="en-US"/>
            </a:p>
          </p:txBody>
        </p:sp>
        <p:sp>
          <p:nvSpPr>
            <p:cNvPr id="241759" name="Rectangle 95"/>
            <p:cNvSpPr>
              <a:spLocks noChangeAspect="1" noChangeArrowheads="1"/>
            </p:cNvSpPr>
            <p:nvPr/>
          </p:nvSpPr>
          <p:spPr bwMode="auto">
            <a:xfrm>
              <a:off x="2412" y="3060"/>
              <a:ext cx="936" cy="792"/>
            </a:xfrm>
            <a:prstGeom prst="rect">
              <a:avLst/>
            </a:prstGeom>
            <a:solidFill>
              <a:srgbClr val="275A53"/>
            </a:solidFill>
            <a:ln w="9525">
              <a:noFill/>
              <a:miter lim="800000"/>
              <a:headEnd/>
              <a:tailEnd/>
            </a:ln>
          </p:spPr>
          <p:txBody>
            <a:bodyPr/>
            <a:lstStyle/>
            <a:p>
              <a:endParaRPr lang="en-US"/>
            </a:p>
          </p:txBody>
        </p:sp>
        <p:sp>
          <p:nvSpPr>
            <p:cNvPr id="241760" name="Freeform 96"/>
            <p:cNvSpPr>
              <a:spLocks noChangeAspect="1"/>
            </p:cNvSpPr>
            <p:nvPr/>
          </p:nvSpPr>
          <p:spPr bwMode="auto">
            <a:xfrm>
              <a:off x="2453" y="3684"/>
              <a:ext cx="132" cy="140"/>
            </a:xfrm>
            <a:custGeom>
              <a:avLst/>
              <a:gdLst/>
              <a:ahLst/>
              <a:cxnLst>
                <a:cxn ang="0">
                  <a:pos x="526" y="0"/>
                </a:cxn>
                <a:cxn ang="0">
                  <a:pos x="525" y="352"/>
                </a:cxn>
                <a:cxn ang="0">
                  <a:pos x="517" y="397"/>
                </a:cxn>
                <a:cxn ang="0">
                  <a:pos x="503" y="441"/>
                </a:cxn>
                <a:cxn ang="0">
                  <a:pos x="478" y="479"/>
                </a:cxn>
                <a:cxn ang="0">
                  <a:pos x="447" y="510"/>
                </a:cxn>
                <a:cxn ang="0">
                  <a:pos x="413" y="533"/>
                </a:cxn>
                <a:cxn ang="0">
                  <a:pos x="382" y="545"/>
                </a:cxn>
                <a:cxn ang="0">
                  <a:pos x="355" y="553"/>
                </a:cxn>
                <a:cxn ang="0">
                  <a:pos x="310" y="558"/>
                </a:cxn>
                <a:cxn ang="0">
                  <a:pos x="255" y="559"/>
                </a:cxn>
                <a:cxn ang="0">
                  <a:pos x="212" y="557"/>
                </a:cxn>
                <a:cxn ang="0">
                  <a:pos x="166" y="550"/>
                </a:cxn>
                <a:cxn ang="0">
                  <a:pos x="127" y="540"/>
                </a:cxn>
                <a:cxn ang="0">
                  <a:pos x="94" y="523"/>
                </a:cxn>
                <a:cxn ang="0">
                  <a:pos x="65" y="498"/>
                </a:cxn>
                <a:cxn ang="0">
                  <a:pos x="39" y="469"/>
                </a:cxn>
                <a:cxn ang="0">
                  <a:pos x="20" y="438"/>
                </a:cxn>
                <a:cxn ang="0">
                  <a:pos x="8" y="395"/>
                </a:cxn>
                <a:cxn ang="0">
                  <a:pos x="0" y="349"/>
                </a:cxn>
                <a:cxn ang="0">
                  <a:pos x="0" y="0"/>
                </a:cxn>
                <a:cxn ang="0">
                  <a:pos x="168" y="335"/>
                </a:cxn>
                <a:cxn ang="0">
                  <a:pos x="171" y="357"/>
                </a:cxn>
                <a:cxn ang="0">
                  <a:pos x="175" y="375"/>
                </a:cxn>
                <a:cxn ang="0">
                  <a:pos x="182" y="392"/>
                </a:cxn>
                <a:cxn ang="0">
                  <a:pos x="194" y="406"/>
                </a:cxn>
                <a:cxn ang="0">
                  <a:pos x="207" y="417"/>
                </a:cxn>
                <a:cxn ang="0">
                  <a:pos x="223" y="425"/>
                </a:cxn>
                <a:cxn ang="0">
                  <a:pos x="242" y="430"/>
                </a:cxn>
                <a:cxn ang="0">
                  <a:pos x="263" y="431"/>
                </a:cxn>
                <a:cxn ang="0">
                  <a:pos x="284" y="430"/>
                </a:cxn>
                <a:cxn ang="0">
                  <a:pos x="302" y="425"/>
                </a:cxn>
                <a:cxn ang="0">
                  <a:pos x="319" y="417"/>
                </a:cxn>
                <a:cxn ang="0">
                  <a:pos x="332" y="406"/>
                </a:cxn>
                <a:cxn ang="0">
                  <a:pos x="342" y="392"/>
                </a:cxn>
                <a:cxn ang="0">
                  <a:pos x="350" y="377"/>
                </a:cxn>
                <a:cxn ang="0">
                  <a:pos x="355" y="357"/>
                </a:cxn>
                <a:cxn ang="0">
                  <a:pos x="356" y="335"/>
                </a:cxn>
              </a:cxnLst>
              <a:rect l="0" t="0" r="r" b="b"/>
              <a:pathLst>
                <a:path w="526" h="559">
                  <a:moveTo>
                    <a:pt x="356" y="0"/>
                  </a:moveTo>
                  <a:lnTo>
                    <a:pt x="526" y="0"/>
                  </a:lnTo>
                  <a:lnTo>
                    <a:pt x="526" y="327"/>
                  </a:lnTo>
                  <a:lnTo>
                    <a:pt x="525" y="352"/>
                  </a:lnTo>
                  <a:lnTo>
                    <a:pt x="522" y="375"/>
                  </a:lnTo>
                  <a:lnTo>
                    <a:pt x="517" y="397"/>
                  </a:lnTo>
                  <a:lnTo>
                    <a:pt x="510" y="419"/>
                  </a:lnTo>
                  <a:lnTo>
                    <a:pt x="503" y="441"/>
                  </a:lnTo>
                  <a:lnTo>
                    <a:pt x="491" y="461"/>
                  </a:lnTo>
                  <a:lnTo>
                    <a:pt x="478" y="479"/>
                  </a:lnTo>
                  <a:lnTo>
                    <a:pt x="464" y="496"/>
                  </a:lnTo>
                  <a:lnTo>
                    <a:pt x="447" y="510"/>
                  </a:lnTo>
                  <a:lnTo>
                    <a:pt x="430" y="523"/>
                  </a:lnTo>
                  <a:lnTo>
                    <a:pt x="413" y="533"/>
                  </a:lnTo>
                  <a:lnTo>
                    <a:pt x="395" y="541"/>
                  </a:lnTo>
                  <a:lnTo>
                    <a:pt x="382" y="545"/>
                  </a:lnTo>
                  <a:lnTo>
                    <a:pt x="369" y="549"/>
                  </a:lnTo>
                  <a:lnTo>
                    <a:pt x="355" y="553"/>
                  </a:lnTo>
                  <a:lnTo>
                    <a:pt x="341" y="555"/>
                  </a:lnTo>
                  <a:lnTo>
                    <a:pt x="310" y="558"/>
                  </a:lnTo>
                  <a:lnTo>
                    <a:pt x="276" y="559"/>
                  </a:lnTo>
                  <a:lnTo>
                    <a:pt x="255" y="559"/>
                  </a:lnTo>
                  <a:lnTo>
                    <a:pt x="234" y="558"/>
                  </a:lnTo>
                  <a:lnTo>
                    <a:pt x="212" y="557"/>
                  </a:lnTo>
                  <a:lnTo>
                    <a:pt x="189" y="554"/>
                  </a:lnTo>
                  <a:lnTo>
                    <a:pt x="166" y="550"/>
                  </a:lnTo>
                  <a:lnTo>
                    <a:pt x="145" y="545"/>
                  </a:lnTo>
                  <a:lnTo>
                    <a:pt x="127" y="540"/>
                  </a:lnTo>
                  <a:lnTo>
                    <a:pt x="110" y="532"/>
                  </a:lnTo>
                  <a:lnTo>
                    <a:pt x="94" y="523"/>
                  </a:lnTo>
                  <a:lnTo>
                    <a:pt x="79" y="511"/>
                  </a:lnTo>
                  <a:lnTo>
                    <a:pt x="65" y="498"/>
                  </a:lnTo>
                  <a:lnTo>
                    <a:pt x="52" y="484"/>
                  </a:lnTo>
                  <a:lnTo>
                    <a:pt x="39" y="469"/>
                  </a:lnTo>
                  <a:lnTo>
                    <a:pt x="28" y="453"/>
                  </a:lnTo>
                  <a:lnTo>
                    <a:pt x="20" y="438"/>
                  </a:lnTo>
                  <a:lnTo>
                    <a:pt x="15" y="421"/>
                  </a:lnTo>
                  <a:lnTo>
                    <a:pt x="8" y="395"/>
                  </a:lnTo>
                  <a:lnTo>
                    <a:pt x="4" y="371"/>
                  </a:lnTo>
                  <a:lnTo>
                    <a:pt x="0" y="349"/>
                  </a:lnTo>
                  <a:lnTo>
                    <a:pt x="0" y="327"/>
                  </a:lnTo>
                  <a:lnTo>
                    <a:pt x="0" y="0"/>
                  </a:lnTo>
                  <a:lnTo>
                    <a:pt x="168" y="0"/>
                  </a:lnTo>
                  <a:lnTo>
                    <a:pt x="168" y="335"/>
                  </a:lnTo>
                  <a:lnTo>
                    <a:pt x="170" y="347"/>
                  </a:lnTo>
                  <a:lnTo>
                    <a:pt x="171" y="357"/>
                  </a:lnTo>
                  <a:lnTo>
                    <a:pt x="172" y="366"/>
                  </a:lnTo>
                  <a:lnTo>
                    <a:pt x="175" y="375"/>
                  </a:lnTo>
                  <a:lnTo>
                    <a:pt x="179" y="384"/>
                  </a:lnTo>
                  <a:lnTo>
                    <a:pt x="182" y="392"/>
                  </a:lnTo>
                  <a:lnTo>
                    <a:pt x="188" y="400"/>
                  </a:lnTo>
                  <a:lnTo>
                    <a:pt x="194" y="406"/>
                  </a:lnTo>
                  <a:lnTo>
                    <a:pt x="201" y="412"/>
                  </a:lnTo>
                  <a:lnTo>
                    <a:pt x="207" y="417"/>
                  </a:lnTo>
                  <a:lnTo>
                    <a:pt x="215" y="422"/>
                  </a:lnTo>
                  <a:lnTo>
                    <a:pt x="223" y="425"/>
                  </a:lnTo>
                  <a:lnTo>
                    <a:pt x="232" y="427"/>
                  </a:lnTo>
                  <a:lnTo>
                    <a:pt x="242" y="430"/>
                  </a:lnTo>
                  <a:lnTo>
                    <a:pt x="252" y="431"/>
                  </a:lnTo>
                  <a:lnTo>
                    <a:pt x="263" y="431"/>
                  </a:lnTo>
                  <a:lnTo>
                    <a:pt x="273" y="431"/>
                  </a:lnTo>
                  <a:lnTo>
                    <a:pt x="284" y="430"/>
                  </a:lnTo>
                  <a:lnTo>
                    <a:pt x="293" y="429"/>
                  </a:lnTo>
                  <a:lnTo>
                    <a:pt x="302" y="425"/>
                  </a:lnTo>
                  <a:lnTo>
                    <a:pt x="311" y="422"/>
                  </a:lnTo>
                  <a:lnTo>
                    <a:pt x="319" y="417"/>
                  </a:lnTo>
                  <a:lnTo>
                    <a:pt x="325" y="412"/>
                  </a:lnTo>
                  <a:lnTo>
                    <a:pt x="332" y="406"/>
                  </a:lnTo>
                  <a:lnTo>
                    <a:pt x="338" y="400"/>
                  </a:lnTo>
                  <a:lnTo>
                    <a:pt x="342" y="392"/>
                  </a:lnTo>
                  <a:lnTo>
                    <a:pt x="347" y="384"/>
                  </a:lnTo>
                  <a:lnTo>
                    <a:pt x="350" y="377"/>
                  </a:lnTo>
                  <a:lnTo>
                    <a:pt x="354" y="368"/>
                  </a:lnTo>
                  <a:lnTo>
                    <a:pt x="355" y="357"/>
                  </a:lnTo>
                  <a:lnTo>
                    <a:pt x="356" y="347"/>
                  </a:lnTo>
                  <a:lnTo>
                    <a:pt x="356" y="335"/>
                  </a:lnTo>
                  <a:lnTo>
                    <a:pt x="356" y="0"/>
                  </a:lnTo>
                  <a:close/>
                </a:path>
              </a:pathLst>
            </a:custGeom>
            <a:solidFill>
              <a:srgbClr val="FFFFFF"/>
            </a:solidFill>
            <a:ln w="9525">
              <a:noFill/>
              <a:round/>
              <a:headEnd/>
              <a:tailEnd/>
            </a:ln>
          </p:spPr>
          <p:txBody>
            <a:bodyPr/>
            <a:lstStyle/>
            <a:p>
              <a:endParaRPr lang="en-US"/>
            </a:p>
          </p:txBody>
        </p:sp>
        <p:sp>
          <p:nvSpPr>
            <p:cNvPr id="241761" name="Freeform 97"/>
            <p:cNvSpPr>
              <a:spLocks noChangeAspect="1"/>
            </p:cNvSpPr>
            <p:nvPr/>
          </p:nvSpPr>
          <p:spPr bwMode="auto">
            <a:xfrm>
              <a:off x="2614" y="3684"/>
              <a:ext cx="131" cy="137"/>
            </a:xfrm>
            <a:custGeom>
              <a:avLst/>
              <a:gdLst/>
              <a:ahLst/>
              <a:cxnLst>
                <a:cxn ang="0">
                  <a:pos x="0" y="0"/>
                </a:cxn>
                <a:cxn ang="0">
                  <a:pos x="158" y="0"/>
                </a:cxn>
                <a:cxn ang="0">
                  <a:pos x="365" y="304"/>
                </a:cxn>
                <a:cxn ang="0">
                  <a:pos x="365" y="0"/>
                </a:cxn>
                <a:cxn ang="0">
                  <a:pos x="525" y="0"/>
                </a:cxn>
                <a:cxn ang="0">
                  <a:pos x="525" y="550"/>
                </a:cxn>
                <a:cxn ang="0">
                  <a:pos x="365" y="550"/>
                </a:cxn>
                <a:cxn ang="0">
                  <a:pos x="159" y="248"/>
                </a:cxn>
                <a:cxn ang="0">
                  <a:pos x="159" y="550"/>
                </a:cxn>
                <a:cxn ang="0">
                  <a:pos x="0" y="550"/>
                </a:cxn>
                <a:cxn ang="0">
                  <a:pos x="0" y="0"/>
                </a:cxn>
              </a:cxnLst>
              <a:rect l="0" t="0" r="r" b="b"/>
              <a:pathLst>
                <a:path w="525" h="550">
                  <a:moveTo>
                    <a:pt x="0" y="0"/>
                  </a:moveTo>
                  <a:lnTo>
                    <a:pt x="158" y="0"/>
                  </a:lnTo>
                  <a:lnTo>
                    <a:pt x="365" y="304"/>
                  </a:lnTo>
                  <a:lnTo>
                    <a:pt x="365" y="0"/>
                  </a:lnTo>
                  <a:lnTo>
                    <a:pt x="525" y="0"/>
                  </a:lnTo>
                  <a:lnTo>
                    <a:pt x="525" y="550"/>
                  </a:lnTo>
                  <a:lnTo>
                    <a:pt x="365" y="550"/>
                  </a:lnTo>
                  <a:lnTo>
                    <a:pt x="159" y="248"/>
                  </a:lnTo>
                  <a:lnTo>
                    <a:pt x="159" y="550"/>
                  </a:lnTo>
                  <a:lnTo>
                    <a:pt x="0" y="550"/>
                  </a:lnTo>
                  <a:lnTo>
                    <a:pt x="0" y="0"/>
                  </a:lnTo>
                  <a:close/>
                </a:path>
              </a:pathLst>
            </a:custGeom>
            <a:solidFill>
              <a:srgbClr val="FFFFFF"/>
            </a:solidFill>
            <a:ln w="9525">
              <a:noFill/>
              <a:round/>
              <a:headEnd/>
              <a:tailEnd/>
            </a:ln>
          </p:spPr>
          <p:txBody>
            <a:bodyPr/>
            <a:lstStyle/>
            <a:p>
              <a:endParaRPr lang="en-US"/>
            </a:p>
          </p:txBody>
        </p:sp>
        <p:sp>
          <p:nvSpPr>
            <p:cNvPr id="241762" name="Freeform 98"/>
            <p:cNvSpPr>
              <a:spLocks noChangeAspect="1" noEditPoints="1"/>
            </p:cNvSpPr>
            <p:nvPr/>
          </p:nvSpPr>
          <p:spPr bwMode="auto">
            <a:xfrm>
              <a:off x="2773" y="3684"/>
              <a:ext cx="117" cy="137"/>
            </a:xfrm>
            <a:custGeom>
              <a:avLst/>
              <a:gdLst/>
              <a:ahLst/>
              <a:cxnLst>
                <a:cxn ang="0">
                  <a:pos x="282" y="0"/>
                </a:cxn>
                <a:cxn ang="0">
                  <a:pos x="325" y="4"/>
                </a:cxn>
                <a:cxn ang="0">
                  <a:pos x="363" y="11"/>
                </a:cxn>
                <a:cxn ang="0">
                  <a:pos x="394" y="26"/>
                </a:cxn>
                <a:cxn ang="0">
                  <a:pos x="420" y="44"/>
                </a:cxn>
                <a:cxn ang="0">
                  <a:pos x="440" y="68"/>
                </a:cxn>
                <a:cxn ang="0">
                  <a:pos x="455" y="97"/>
                </a:cxn>
                <a:cxn ang="0">
                  <a:pos x="464" y="130"/>
                </a:cxn>
                <a:cxn ang="0">
                  <a:pos x="466" y="169"/>
                </a:cxn>
                <a:cxn ang="0">
                  <a:pos x="462" y="208"/>
                </a:cxn>
                <a:cxn ang="0">
                  <a:pos x="453" y="243"/>
                </a:cxn>
                <a:cxn ang="0">
                  <a:pos x="438" y="273"/>
                </a:cxn>
                <a:cxn ang="0">
                  <a:pos x="416" y="299"/>
                </a:cxn>
                <a:cxn ang="0">
                  <a:pos x="387" y="320"/>
                </a:cxn>
                <a:cxn ang="0">
                  <a:pos x="352" y="334"/>
                </a:cxn>
                <a:cxn ang="0">
                  <a:pos x="311" y="343"/>
                </a:cxn>
                <a:cxn ang="0">
                  <a:pos x="263" y="346"/>
                </a:cxn>
                <a:cxn ang="0">
                  <a:pos x="171" y="550"/>
                </a:cxn>
                <a:cxn ang="0">
                  <a:pos x="0" y="0"/>
                </a:cxn>
                <a:cxn ang="0">
                  <a:pos x="212" y="234"/>
                </a:cxn>
                <a:cxn ang="0">
                  <a:pos x="254" y="230"/>
                </a:cxn>
                <a:cxn ang="0">
                  <a:pos x="269" y="225"/>
                </a:cxn>
                <a:cxn ang="0">
                  <a:pos x="281" y="217"/>
                </a:cxn>
                <a:cxn ang="0">
                  <a:pos x="290" y="208"/>
                </a:cxn>
                <a:cxn ang="0">
                  <a:pos x="295" y="198"/>
                </a:cxn>
                <a:cxn ang="0">
                  <a:pos x="299" y="186"/>
                </a:cxn>
                <a:cxn ang="0">
                  <a:pos x="300" y="173"/>
                </a:cxn>
                <a:cxn ang="0">
                  <a:pos x="296" y="150"/>
                </a:cxn>
                <a:cxn ang="0">
                  <a:pos x="283" y="130"/>
                </a:cxn>
                <a:cxn ang="0">
                  <a:pos x="273" y="123"/>
                </a:cxn>
                <a:cxn ang="0">
                  <a:pos x="259" y="116"/>
                </a:cxn>
                <a:cxn ang="0">
                  <a:pos x="241" y="114"/>
                </a:cxn>
                <a:cxn ang="0">
                  <a:pos x="219" y="112"/>
                </a:cxn>
                <a:cxn ang="0">
                  <a:pos x="171" y="234"/>
                </a:cxn>
              </a:cxnLst>
              <a:rect l="0" t="0" r="r" b="b"/>
              <a:pathLst>
                <a:path w="466" h="550">
                  <a:moveTo>
                    <a:pt x="0" y="0"/>
                  </a:moveTo>
                  <a:lnTo>
                    <a:pt x="282" y="0"/>
                  </a:lnTo>
                  <a:lnTo>
                    <a:pt x="304" y="1"/>
                  </a:lnTo>
                  <a:lnTo>
                    <a:pt x="325" y="4"/>
                  </a:lnTo>
                  <a:lnTo>
                    <a:pt x="344" y="6"/>
                  </a:lnTo>
                  <a:lnTo>
                    <a:pt x="363" y="11"/>
                  </a:lnTo>
                  <a:lnTo>
                    <a:pt x="379" y="18"/>
                  </a:lnTo>
                  <a:lnTo>
                    <a:pt x="394" y="26"/>
                  </a:lnTo>
                  <a:lnTo>
                    <a:pt x="408" y="33"/>
                  </a:lnTo>
                  <a:lnTo>
                    <a:pt x="420" y="44"/>
                  </a:lnTo>
                  <a:lnTo>
                    <a:pt x="431" y="55"/>
                  </a:lnTo>
                  <a:lnTo>
                    <a:pt x="440" y="68"/>
                  </a:lnTo>
                  <a:lnTo>
                    <a:pt x="448" y="83"/>
                  </a:lnTo>
                  <a:lnTo>
                    <a:pt x="455" y="97"/>
                  </a:lnTo>
                  <a:lnTo>
                    <a:pt x="460" y="114"/>
                  </a:lnTo>
                  <a:lnTo>
                    <a:pt x="464" y="130"/>
                  </a:lnTo>
                  <a:lnTo>
                    <a:pt x="465" y="150"/>
                  </a:lnTo>
                  <a:lnTo>
                    <a:pt x="466" y="169"/>
                  </a:lnTo>
                  <a:lnTo>
                    <a:pt x="465" y="189"/>
                  </a:lnTo>
                  <a:lnTo>
                    <a:pt x="462" y="208"/>
                  </a:lnTo>
                  <a:lnTo>
                    <a:pt x="458" y="226"/>
                  </a:lnTo>
                  <a:lnTo>
                    <a:pt x="453" y="243"/>
                  </a:lnTo>
                  <a:lnTo>
                    <a:pt x="447" y="259"/>
                  </a:lnTo>
                  <a:lnTo>
                    <a:pt x="438" y="273"/>
                  </a:lnTo>
                  <a:lnTo>
                    <a:pt x="427" y="287"/>
                  </a:lnTo>
                  <a:lnTo>
                    <a:pt x="416" y="299"/>
                  </a:lnTo>
                  <a:lnTo>
                    <a:pt x="403" y="311"/>
                  </a:lnTo>
                  <a:lnTo>
                    <a:pt x="387" y="320"/>
                  </a:lnTo>
                  <a:lnTo>
                    <a:pt x="370" y="327"/>
                  </a:lnTo>
                  <a:lnTo>
                    <a:pt x="352" y="334"/>
                  </a:lnTo>
                  <a:lnTo>
                    <a:pt x="333" y="339"/>
                  </a:lnTo>
                  <a:lnTo>
                    <a:pt x="311" y="343"/>
                  </a:lnTo>
                  <a:lnTo>
                    <a:pt x="287" y="346"/>
                  </a:lnTo>
                  <a:lnTo>
                    <a:pt x="263" y="346"/>
                  </a:lnTo>
                  <a:lnTo>
                    <a:pt x="171" y="346"/>
                  </a:lnTo>
                  <a:lnTo>
                    <a:pt x="171" y="550"/>
                  </a:lnTo>
                  <a:lnTo>
                    <a:pt x="0" y="550"/>
                  </a:lnTo>
                  <a:lnTo>
                    <a:pt x="0" y="0"/>
                  </a:lnTo>
                  <a:close/>
                  <a:moveTo>
                    <a:pt x="171" y="234"/>
                  </a:moveTo>
                  <a:lnTo>
                    <a:pt x="212" y="234"/>
                  </a:lnTo>
                  <a:lnTo>
                    <a:pt x="234" y="233"/>
                  </a:lnTo>
                  <a:lnTo>
                    <a:pt x="254" y="230"/>
                  </a:lnTo>
                  <a:lnTo>
                    <a:pt x="261" y="228"/>
                  </a:lnTo>
                  <a:lnTo>
                    <a:pt x="269" y="225"/>
                  </a:lnTo>
                  <a:lnTo>
                    <a:pt x="276" y="221"/>
                  </a:lnTo>
                  <a:lnTo>
                    <a:pt x="281" y="217"/>
                  </a:lnTo>
                  <a:lnTo>
                    <a:pt x="285" y="213"/>
                  </a:lnTo>
                  <a:lnTo>
                    <a:pt x="290" y="208"/>
                  </a:lnTo>
                  <a:lnTo>
                    <a:pt x="293" y="203"/>
                  </a:lnTo>
                  <a:lnTo>
                    <a:pt x="295" y="198"/>
                  </a:lnTo>
                  <a:lnTo>
                    <a:pt x="298" y="193"/>
                  </a:lnTo>
                  <a:lnTo>
                    <a:pt x="299" y="186"/>
                  </a:lnTo>
                  <a:lnTo>
                    <a:pt x="300" y="180"/>
                  </a:lnTo>
                  <a:lnTo>
                    <a:pt x="300" y="173"/>
                  </a:lnTo>
                  <a:lnTo>
                    <a:pt x="299" y="162"/>
                  </a:lnTo>
                  <a:lnTo>
                    <a:pt x="296" y="150"/>
                  </a:lnTo>
                  <a:lnTo>
                    <a:pt x="291" y="140"/>
                  </a:lnTo>
                  <a:lnTo>
                    <a:pt x="283" y="130"/>
                  </a:lnTo>
                  <a:lnTo>
                    <a:pt x="278" y="125"/>
                  </a:lnTo>
                  <a:lnTo>
                    <a:pt x="273" y="123"/>
                  </a:lnTo>
                  <a:lnTo>
                    <a:pt x="267" y="119"/>
                  </a:lnTo>
                  <a:lnTo>
                    <a:pt x="259" y="116"/>
                  </a:lnTo>
                  <a:lnTo>
                    <a:pt x="250" y="115"/>
                  </a:lnTo>
                  <a:lnTo>
                    <a:pt x="241" y="114"/>
                  </a:lnTo>
                  <a:lnTo>
                    <a:pt x="230" y="112"/>
                  </a:lnTo>
                  <a:lnTo>
                    <a:pt x="219" y="112"/>
                  </a:lnTo>
                  <a:lnTo>
                    <a:pt x="171" y="112"/>
                  </a:lnTo>
                  <a:lnTo>
                    <a:pt x="171" y="234"/>
                  </a:lnTo>
                  <a:close/>
                </a:path>
              </a:pathLst>
            </a:custGeom>
            <a:solidFill>
              <a:srgbClr val="FFFFFF"/>
            </a:solidFill>
            <a:ln w="9525">
              <a:noFill/>
              <a:round/>
              <a:headEnd/>
              <a:tailEnd/>
            </a:ln>
          </p:spPr>
          <p:txBody>
            <a:bodyPr/>
            <a:lstStyle/>
            <a:p>
              <a:endParaRPr lang="en-US"/>
            </a:p>
          </p:txBody>
        </p:sp>
        <p:sp>
          <p:nvSpPr>
            <p:cNvPr id="241763" name="Freeform 99"/>
            <p:cNvSpPr>
              <a:spLocks noChangeAspect="1" noEditPoints="1"/>
            </p:cNvSpPr>
            <p:nvPr/>
          </p:nvSpPr>
          <p:spPr bwMode="auto">
            <a:xfrm>
              <a:off x="2912" y="3684"/>
              <a:ext cx="135" cy="137"/>
            </a:xfrm>
            <a:custGeom>
              <a:avLst/>
              <a:gdLst/>
              <a:ahLst/>
              <a:cxnLst>
                <a:cxn ang="0">
                  <a:pos x="0" y="0"/>
                </a:cxn>
                <a:cxn ang="0">
                  <a:pos x="320" y="1"/>
                </a:cxn>
                <a:cxn ang="0">
                  <a:pos x="381" y="7"/>
                </a:cxn>
                <a:cxn ang="0">
                  <a:pos x="413" y="18"/>
                </a:cxn>
                <a:cxn ang="0">
                  <a:pos x="433" y="27"/>
                </a:cxn>
                <a:cxn ang="0">
                  <a:pos x="450" y="40"/>
                </a:cxn>
                <a:cxn ang="0">
                  <a:pos x="464" y="55"/>
                </a:cxn>
                <a:cxn ang="0">
                  <a:pos x="477" y="73"/>
                </a:cxn>
                <a:cxn ang="0">
                  <a:pos x="486" y="93"/>
                </a:cxn>
                <a:cxn ang="0">
                  <a:pos x="492" y="116"/>
                </a:cxn>
                <a:cxn ang="0">
                  <a:pos x="496" y="140"/>
                </a:cxn>
                <a:cxn ang="0">
                  <a:pos x="496" y="164"/>
                </a:cxn>
                <a:cxn ang="0">
                  <a:pos x="494" y="185"/>
                </a:cxn>
                <a:cxn ang="0">
                  <a:pos x="489" y="206"/>
                </a:cxn>
                <a:cxn ang="0">
                  <a:pos x="481" y="224"/>
                </a:cxn>
                <a:cxn ang="0">
                  <a:pos x="467" y="247"/>
                </a:cxn>
                <a:cxn ang="0">
                  <a:pos x="439" y="274"/>
                </a:cxn>
                <a:cxn ang="0">
                  <a:pos x="411" y="292"/>
                </a:cxn>
                <a:cxn ang="0">
                  <a:pos x="381" y="303"/>
                </a:cxn>
                <a:cxn ang="0">
                  <a:pos x="377" y="312"/>
                </a:cxn>
                <a:cxn ang="0">
                  <a:pos x="400" y="322"/>
                </a:cxn>
                <a:cxn ang="0">
                  <a:pos x="420" y="338"/>
                </a:cxn>
                <a:cxn ang="0">
                  <a:pos x="450" y="375"/>
                </a:cxn>
                <a:cxn ang="0">
                  <a:pos x="540" y="550"/>
                </a:cxn>
                <a:cxn ang="0">
                  <a:pos x="258" y="382"/>
                </a:cxn>
                <a:cxn ang="0">
                  <a:pos x="242" y="355"/>
                </a:cxn>
                <a:cxn ang="0">
                  <a:pos x="227" y="339"/>
                </a:cxn>
                <a:cxn ang="0">
                  <a:pos x="207" y="330"/>
                </a:cxn>
                <a:cxn ang="0">
                  <a:pos x="185" y="327"/>
                </a:cxn>
                <a:cxn ang="0">
                  <a:pos x="171" y="550"/>
                </a:cxn>
                <a:cxn ang="0">
                  <a:pos x="171" y="222"/>
                </a:cxn>
                <a:cxn ang="0">
                  <a:pos x="250" y="222"/>
                </a:cxn>
                <a:cxn ang="0">
                  <a:pos x="272" y="219"/>
                </a:cxn>
                <a:cxn ang="0">
                  <a:pos x="295" y="213"/>
                </a:cxn>
                <a:cxn ang="0">
                  <a:pos x="310" y="204"/>
                </a:cxn>
                <a:cxn ang="0">
                  <a:pos x="320" y="191"/>
                </a:cxn>
                <a:cxn ang="0">
                  <a:pos x="325" y="175"/>
                </a:cxn>
                <a:cxn ang="0">
                  <a:pos x="324" y="154"/>
                </a:cxn>
                <a:cxn ang="0">
                  <a:pos x="319" y="138"/>
                </a:cxn>
                <a:cxn ang="0">
                  <a:pos x="312" y="129"/>
                </a:cxn>
                <a:cxn ang="0">
                  <a:pos x="305" y="123"/>
                </a:cxn>
                <a:cxn ang="0">
                  <a:pos x="292" y="116"/>
                </a:cxn>
                <a:cxn ang="0">
                  <a:pos x="267" y="112"/>
                </a:cxn>
                <a:cxn ang="0">
                  <a:pos x="171" y="111"/>
                </a:cxn>
              </a:cxnLst>
              <a:rect l="0" t="0" r="r" b="b"/>
              <a:pathLst>
                <a:path w="540" h="550">
                  <a:moveTo>
                    <a:pt x="0" y="550"/>
                  </a:moveTo>
                  <a:lnTo>
                    <a:pt x="0" y="0"/>
                  </a:lnTo>
                  <a:lnTo>
                    <a:pt x="284" y="0"/>
                  </a:lnTo>
                  <a:lnTo>
                    <a:pt x="320" y="1"/>
                  </a:lnTo>
                  <a:lnTo>
                    <a:pt x="352" y="4"/>
                  </a:lnTo>
                  <a:lnTo>
                    <a:pt x="381" y="7"/>
                  </a:lnTo>
                  <a:lnTo>
                    <a:pt x="403" y="14"/>
                  </a:lnTo>
                  <a:lnTo>
                    <a:pt x="413" y="18"/>
                  </a:lnTo>
                  <a:lnTo>
                    <a:pt x="424" y="22"/>
                  </a:lnTo>
                  <a:lnTo>
                    <a:pt x="433" y="27"/>
                  </a:lnTo>
                  <a:lnTo>
                    <a:pt x="441" y="33"/>
                  </a:lnTo>
                  <a:lnTo>
                    <a:pt x="450" y="40"/>
                  </a:lnTo>
                  <a:lnTo>
                    <a:pt x="457" y="48"/>
                  </a:lnTo>
                  <a:lnTo>
                    <a:pt x="464" y="55"/>
                  </a:lnTo>
                  <a:lnTo>
                    <a:pt x="470" y="64"/>
                  </a:lnTo>
                  <a:lnTo>
                    <a:pt x="477" y="73"/>
                  </a:lnTo>
                  <a:lnTo>
                    <a:pt x="482" y="83"/>
                  </a:lnTo>
                  <a:lnTo>
                    <a:pt x="486" y="93"/>
                  </a:lnTo>
                  <a:lnTo>
                    <a:pt x="490" y="105"/>
                  </a:lnTo>
                  <a:lnTo>
                    <a:pt x="492" y="116"/>
                  </a:lnTo>
                  <a:lnTo>
                    <a:pt x="495" y="128"/>
                  </a:lnTo>
                  <a:lnTo>
                    <a:pt x="496" y="140"/>
                  </a:lnTo>
                  <a:lnTo>
                    <a:pt x="496" y="153"/>
                  </a:lnTo>
                  <a:lnTo>
                    <a:pt x="496" y="164"/>
                  </a:lnTo>
                  <a:lnTo>
                    <a:pt x="495" y="175"/>
                  </a:lnTo>
                  <a:lnTo>
                    <a:pt x="494" y="185"/>
                  </a:lnTo>
                  <a:lnTo>
                    <a:pt x="491" y="195"/>
                  </a:lnTo>
                  <a:lnTo>
                    <a:pt x="489" y="206"/>
                  </a:lnTo>
                  <a:lnTo>
                    <a:pt x="485" y="215"/>
                  </a:lnTo>
                  <a:lnTo>
                    <a:pt x="481" y="224"/>
                  </a:lnTo>
                  <a:lnTo>
                    <a:pt x="477" y="232"/>
                  </a:lnTo>
                  <a:lnTo>
                    <a:pt x="467" y="247"/>
                  </a:lnTo>
                  <a:lnTo>
                    <a:pt x="454" y="261"/>
                  </a:lnTo>
                  <a:lnTo>
                    <a:pt x="439" y="274"/>
                  </a:lnTo>
                  <a:lnTo>
                    <a:pt x="424" y="286"/>
                  </a:lnTo>
                  <a:lnTo>
                    <a:pt x="411" y="292"/>
                  </a:lnTo>
                  <a:lnTo>
                    <a:pt x="398" y="298"/>
                  </a:lnTo>
                  <a:lnTo>
                    <a:pt x="381" y="303"/>
                  </a:lnTo>
                  <a:lnTo>
                    <a:pt x="364" y="307"/>
                  </a:lnTo>
                  <a:lnTo>
                    <a:pt x="377" y="312"/>
                  </a:lnTo>
                  <a:lnTo>
                    <a:pt x="390" y="317"/>
                  </a:lnTo>
                  <a:lnTo>
                    <a:pt x="400" y="322"/>
                  </a:lnTo>
                  <a:lnTo>
                    <a:pt x="408" y="327"/>
                  </a:lnTo>
                  <a:lnTo>
                    <a:pt x="420" y="338"/>
                  </a:lnTo>
                  <a:lnTo>
                    <a:pt x="435" y="356"/>
                  </a:lnTo>
                  <a:lnTo>
                    <a:pt x="450" y="375"/>
                  </a:lnTo>
                  <a:lnTo>
                    <a:pt x="459" y="391"/>
                  </a:lnTo>
                  <a:lnTo>
                    <a:pt x="540" y="550"/>
                  </a:lnTo>
                  <a:lnTo>
                    <a:pt x="349" y="550"/>
                  </a:lnTo>
                  <a:lnTo>
                    <a:pt x="258" y="382"/>
                  </a:lnTo>
                  <a:lnTo>
                    <a:pt x="250" y="368"/>
                  </a:lnTo>
                  <a:lnTo>
                    <a:pt x="242" y="355"/>
                  </a:lnTo>
                  <a:lnTo>
                    <a:pt x="235" y="346"/>
                  </a:lnTo>
                  <a:lnTo>
                    <a:pt x="227" y="339"/>
                  </a:lnTo>
                  <a:lnTo>
                    <a:pt x="218" y="334"/>
                  </a:lnTo>
                  <a:lnTo>
                    <a:pt x="207" y="330"/>
                  </a:lnTo>
                  <a:lnTo>
                    <a:pt x="197" y="327"/>
                  </a:lnTo>
                  <a:lnTo>
                    <a:pt x="185" y="327"/>
                  </a:lnTo>
                  <a:lnTo>
                    <a:pt x="171" y="327"/>
                  </a:lnTo>
                  <a:lnTo>
                    <a:pt x="171" y="550"/>
                  </a:lnTo>
                  <a:lnTo>
                    <a:pt x="0" y="550"/>
                  </a:lnTo>
                  <a:close/>
                  <a:moveTo>
                    <a:pt x="171" y="222"/>
                  </a:moveTo>
                  <a:lnTo>
                    <a:pt x="242" y="222"/>
                  </a:lnTo>
                  <a:lnTo>
                    <a:pt x="250" y="222"/>
                  </a:lnTo>
                  <a:lnTo>
                    <a:pt x="259" y="221"/>
                  </a:lnTo>
                  <a:lnTo>
                    <a:pt x="272" y="219"/>
                  </a:lnTo>
                  <a:lnTo>
                    <a:pt x="288" y="216"/>
                  </a:lnTo>
                  <a:lnTo>
                    <a:pt x="295" y="213"/>
                  </a:lnTo>
                  <a:lnTo>
                    <a:pt x="303" y="210"/>
                  </a:lnTo>
                  <a:lnTo>
                    <a:pt x="310" y="204"/>
                  </a:lnTo>
                  <a:lnTo>
                    <a:pt x="315" y="198"/>
                  </a:lnTo>
                  <a:lnTo>
                    <a:pt x="320" y="191"/>
                  </a:lnTo>
                  <a:lnTo>
                    <a:pt x="323" y="184"/>
                  </a:lnTo>
                  <a:lnTo>
                    <a:pt x="325" y="175"/>
                  </a:lnTo>
                  <a:lnTo>
                    <a:pt x="325" y="167"/>
                  </a:lnTo>
                  <a:lnTo>
                    <a:pt x="324" y="154"/>
                  </a:lnTo>
                  <a:lnTo>
                    <a:pt x="321" y="143"/>
                  </a:lnTo>
                  <a:lnTo>
                    <a:pt x="319" y="138"/>
                  </a:lnTo>
                  <a:lnTo>
                    <a:pt x="316" y="133"/>
                  </a:lnTo>
                  <a:lnTo>
                    <a:pt x="312" y="129"/>
                  </a:lnTo>
                  <a:lnTo>
                    <a:pt x="308" y="125"/>
                  </a:lnTo>
                  <a:lnTo>
                    <a:pt x="305" y="123"/>
                  </a:lnTo>
                  <a:lnTo>
                    <a:pt x="298" y="119"/>
                  </a:lnTo>
                  <a:lnTo>
                    <a:pt x="292" y="116"/>
                  </a:lnTo>
                  <a:lnTo>
                    <a:pt x="285" y="115"/>
                  </a:lnTo>
                  <a:lnTo>
                    <a:pt x="267" y="112"/>
                  </a:lnTo>
                  <a:lnTo>
                    <a:pt x="245" y="111"/>
                  </a:lnTo>
                  <a:lnTo>
                    <a:pt x="171" y="111"/>
                  </a:lnTo>
                  <a:lnTo>
                    <a:pt x="171" y="222"/>
                  </a:lnTo>
                  <a:close/>
                </a:path>
              </a:pathLst>
            </a:custGeom>
            <a:solidFill>
              <a:srgbClr val="FFFFFF"/>
            </a:solidFill>
            <a:ln w="9525">
              <a:noFill/>
              <a:round/>
              <a:headEnd/>
              <a:tailEnd/>
            </a:ln>
          </p:spPr>
          <p:txBody>
            <a:bodyPr/>
            <a:lstStyle/>
            <a:p>
              <a:endParaRPr lang="en-US"/>
            </a:p>
          </p:txBody>
        </p:sp>
        <p:sp>
          <p:nvSpPr>
            <p:cNvPr id="241764" name="Freeform 100"/>
            <p:cNvSpPr>
              <a:spLocks noChangeAspect="1"/>
            </p:cNvSpPr>
            <p:nvPr/>
          </p:nvSpPr>
          <p:spPr bwMode="auto">
            <a:xfrm>
              <a:off x="3061" y="3684"/>
              <a:ext cx="116" cy="137"/>
            </a:xfrm>
            <a:custGeom>
              <a:avLst/>
              <a:gdLst/>
              <a:ahLst/>
              <a:cxnLst>
                <a:cxn ang="0">
                  <a:pos x="0" y="0"/>
                </a:cxn>
                <a:cxn ang="0">
                  <a:pos x="455" y="0"/>
                </a:cxn>
                <a:cxn ang="0">
                  <a:pos x="455" y="118"/>
                </a:cxn>
                <a:cxn ang="0">
                  <a:pos x="170" y="118"/>
                </a:cxn>
                <a:cxn ang="0">
                  <a:pos x="170" y="204"/>
                </a:cxn>
                <a:cxn ang="0">
                  <a:pos x="434" y="204"/>
                </a:cxn>
                <a:cxn ang="0">
                  <a:pos x="434" y="317"/>
                </a:cxn>
                <a:cxn ang="0">
                  <a:pos x="170" y="317"/>
                </a:cxn>
                <a:cxn ang="0">
                  <a:pos x="170" y="426"/>
                </a:cxn>
                <a:cxn ang="0">
                  <a:pos x="464" y="426"/>
                </a:cxn>
                <a:cxn ang="0">
                  <a:pos x="464" y="550"/>
                </a:cxn>
                <a:cxn ang="0">
                  <a:pos x="0" y="550"/>
                </a:cxn>
                <a:cxn ang="0">
                  <a:pos x="0" y="0"/>
                </a:cxn>
              </a:cxnLst>
              <a:rect l="0" t="0" r="r" b="b"/>
              <a:pathLst>
                <a:path w="464" h="550">
                  <a:moveTo>
                    <a:pt x="0" y="0"/>
                  </a:moveTo>
                  <a:lnTo>
                    <a:pt x="455" y="0"/>
                  </a:lnTo>
                  <a:lnTo>
                    <a:pt x="455" y="118"/>
                  </a:lnTo>
                  <a:lnTo>
                    <a:pt x="170" y="118"/>
                  </a:lnTo>
                  <a:lnTo>
                    <a:pt x="170" y="204"/>
                  </a:lnTo>
                  <a:lnTo>
                    <a:pt x="434" y="204"/>
                  </a:lnTo>
                  <a:lnTo>
                    <a:pt x="434" y="317"/>
                  </a:lnTo>
                  <a:lnTo>
                    <a:pt x="170" y="317"/>
                  </a:lnTo>
                  <a:lnTo>
                    <a:pt x="170" y="426"/>
                  </a:lnTo>
                  <a:lnTo>
                    <a:pt x="464" y="426"/>
                  </a:lnTo>
                  <a:lnTo>
                    <a:pt x="464" y="550"/>
                  </a:lnTo>
                  <a:lnTo>
                    <a:pt x="0" y="550"/>
                  </a:lnTo>
                  <a:lnTo>
                    <a:pt x="0" y="0"/>
                  </a:lnTo>
                  <a:close/>
                </a:path>
              </a:pathLst>
            </a:custGeom>
            <a:solidFill>
              <a:srgbClr val="FFFFFF"/>
            </a:solidFill>
            <a:ln w="9525">
              <a:noFill/>
              <a:round/>
              <a:headEnd/>
              <a:tailEnd/>
            </a:ln>
          </p:spPr>
          <p:txBody>
            <a:bodyPr/>
            <a:lstStyle/>
            <a:p>
              <a:endParaRPr lang="en-US"/>
            </a:p>
          </p:txBody>
        </p:sp>
        <p:sp>
          <p:nvSpPr>
            <p:cNvPr id="241765" name="Freeform 101"/>
            <p:cNvSpPr>
              <a:spLocks noChangeAspect="1" noEditPoints="1"/>
            </p:cNvSpPr>
            <p:nvPr/>
          </p:nvSpPr>
          <p:spPr bwMode="auto">
            <a:xfrm>
              <a:off x="3200" y="3684"/>
              <a:ext cx="127" cy="137"/>
            </a:xfrm>
            <a:custGeom>
              <a:avLst/>
              <a:gdLst/>
              <a:ahLst/>
              <a:cxnLst>
                <a:cxn ang="0">
                  <a:pos x="253" y="0"/>
                </a:cxn>
                <a:cxn ang="0">
                  <a:pos x="288" y="1"/>
                </a:cxn>
                <a:cxn ang="0">
                  <a:pos x="320" y="5"/>
                </a:cxn>
                <a:cxn ang="0">
                  <a:pos x="349" y="11"/>
                </a:cxn>
                <a:cxn ang="0">
                  <a:pos x="373" y="20"/>
                </a:cxn>
                <a:cxn ang="0">
                  <a:pos x="395" y="32"/>
                </a:cxn>
                <a:cxn ang="0">
                  <a:pos x="415" y="45"/>
                </a:cxn>
                <a:cxn ang="0">
                  <a:pos x="433" y="61"/>
                </a:cxn>
                <a:cxn ang="0">
                  <a:pos x="449" y="79"/>
                </a:cxn>
                <a:cxn ang="0">
                  <a:pos x="474" y="120"/>
                </a:cxn>
                <a:cxn ang="0">
                  <a:pos x="493" y="167"/>
                </a:cxn>
                <a:cxn ang="0">
                  <a:pos x="503" y="219"/>
                </a:cxn>
                <a:cxn ang="0">
                  <a:pos x="506" y="273"/>
                </a:cxn>
                <a:cxn ang="0">
                  <a:pos x="504" y="314"/>
                </a:cxn>
                <a:cxn ang="0">
                  <a:pos x="500" y="352"/>
                </a:cxn>
                <a:cxn ang="0">
                  <a:pos x="495" y="383"/>
                </a:cxn>
                <a:cxn ang="0">
                  <a:pos x="486" y="410"/>
                </a:cxn>
                <a:cxn ang="0">
                  <a:pos x="474" y="434"/>
                </a:cxn>
                <a:cxn ang="0">
                  <a:pos x="462" y="454"/>
                </a:cxn>
                <a:cxn ang="0">
                  <a:pos x="447" y="474"/>
                </a:cxn>
                <a:cxn ang="0">
                  <a:pos x="430" y="491"/>
                </a:cxn>
                <a:cxn ang="0">
                  <a:pos x="412" y="506"/>
                </a:cxn>
                <a:cxn ang="0">
                  <a:pos x="393" y="518"/>
                </a:cxn>
                <a:cxn ang="0">
                  <a:pos x="373" y="528"/>
                </a:cxn>
                <a:cxn ang="0">
                  <a:pos x="354" y="535"/>
                </a:cxn>
                <a:cxn ang="0">
                  <a:pos x="301" y="546"/>
                </a:cxn>
                <a:cxn ang="0">
                  <a:pos x="253" y="550"/>
                </a:cxn>
                <a:cxn ang="0">
                  <a:pos x="0" y="0"/>
                </a:cxn>
                <a:cxn ang="0">
                  <a:pos x="170" y="425"/>
                </a:cxn>
                <a:cxn ang="0">
                  <a:pos x="236" y="425"/>
                </a:cxn>
                <a:cxn ang="0">
                  <a:pos x="274" y="418"/>
                </a:cxn>
                <a:cxn ang="0">
                  <a:pos x="298" y="406"/>
                </a:cxn>
                <a:cxn ang="0">
                  <a:pos x="315" y="386"/>
                </a:cxn>
                <a:cxn ang="0">
                  <a:pos x="325" y="364"/>
                </a:cxn>
                <a:cxn ang="0">
                  <a:pos x="331" y="344"/>
                </a:cxn>
                <a:cxn ang="0">
                  <a:pos x="335" y="307"/>
                </a:cxn>
                <a:cxn ang="0">
                  <a:pos x="335" y="256"/>
                </a:cxn>
                <a:cxn ang="0">
                  <a:pos x="332" y="219"/>
                </a:cxn>
                <a:cxn ang="0">
                  <a:pos x="324" y="189"/>
                </a:cxn>
                <a:cxn ang="0">
                  <a:pos x="314" y="165"/>
                </a:cxn>
                <a:cxn ang="0">
                  <a:pos x="300" y="150"/>
                </a:cxn>
                <a:cxn ang="0">
                  <a:pos x="280" y="137"/>
                </a:cxn>
                <a:cxn ang="0">
                  <a:pos x="257" y="129"/>
                </a:cxn>
                <a:cxn ang="0">
                  <a:pos x="228" y="125"/>
                </a:cxn>
                <a:cxn ang="0">
                  <a:pos x="170" y="125"/>
                </a:cxn>
              </a:cxnLst>
              <a:rect l="0" t="0" r="r" b="b"/>
              <a:pathLst>
                <a:path w="506" h="550">
                  <a:moveTo>
                    <a:pt x="0" y="0"/>
                  </a:moveTo>
                  <a:lnTo>
                    <a:pt x="253" y="0"/>
                  </a:lnTo>
                  <a:lnTo>
                    <a:pt x="271" y="1"/>
                  </a:lnTo>
                  <a:lnTo>
                    <a:pt x="288" y="1"/>
                  </a:lnTo>
                  <a:lnTo>
                    <a:pt x="305" y="4"/>
                  </a:lnTo>
                  <a:lnTo>
                    <a:pt x="320" y="5"/>
                  </a:lnTo>
                  <a:lnTo>
                    <a:pt x="335" y="9"/>
                  </a:lnTo>
                  <a:lnTo>
                    <a:pt x="349" y="11"/>
                  </a:lnTo>
                  <a:lnTo>
                    <a:pt x="362" y="15"/>
                  </a:lnTo>
                  <a:lnTo>
                    <a:pt x="373" y="20"/>
                  </a:lnTo>
                  <a:lnTo>
                    <a:pt x="384" y="26"/>
                  </a:lnTo>
                  <a:lnTo>
                    <a:pt x="395" y="32"/>
                  </a:lnTo>
                  <a:lnTo>
                    <a:pt x="406" y="38"/>
                  </a:lnTo>
                  <a:lnTo>
                    <a:pt x="415" y="45"/>
                  </a:lnTo>
                  <a:lnTo>
                    <a:pt x="424" y="53"/>
                  </a:lnTo>
                  <a:lnTo>
                    <a:pt x="433" y="61"/>
                  </a:lnTo>
                  <a:lnTo>
                    <a:pt x="441" y="70"/>
                  </a:lnTo>
                  <a:lnTo>
                    <a:pt x="449" y="79"/>
                  </a:lnTo>
                  <a:lnTo>
                    <a:pt x="463" y="98"/>
                  </a:lnTo>
                  <a:lnTo>
                    <a:pt x="474" y="120"/>
                  </a:lnTo>
                  <a:lnTo>
                    <a:pt x="485" y="142"/>
                  </a:lnTo>
                  <a:lnTo>
                    <a:pt x="493" y="167"/>
                  </a:lnTo>
                  <a:lnTo>
                    <a:pt x="498" y="193"/>
                  </a:lnTo>
                  <a:lnTo>
                    <a:pt x="503" y="219"/>
                  </a:lnTo>
                  <a:lnTo>
                    <a:pt x="506" y="246"/>
                  </a:lnTo>
                  <a:lnTo>
                    <a:pt x="506" y="273"/>
                  </a:lnTo>
                  <a:lnTo>
                    <a:pt x="506" y="295"/>
                  </a:lnTo>
                  <a:lnTo>
                    <a:pt x="504" y="314"/>
                  </a:lnTo>
                  <a:lnTo>
                    <a:pt x="503" y="334"/>
                  </a:lnTo>
                  <a:lnTo>
                    <a:pt x="500" y="352"/>
                  </a:lnTo>
                  <a:lnTo>
                    <a:pt x="498" y="368"/>
                  </a:lnTo>
                  <a:lnTo>
                    <a:pt x="495" y="383"/>
                  </a:lnTo>
                  <a:lnTo>
                    <a:pt x="490" y="397"/>
                  </a:lnTo>
                  <a:lnTo>
                    <a:pt x="486" y="410"/>
                  </a:lnTo>
                  <a:lnTo>
                    <a:pt x="481" y="422"/>
                  </a:lnTo>
                  <a:lnTo>
                    <a:pt x="474" y="434"/>
                  </a:lnTo>
                  <a:lnTo>
                    <a:pt x="469" y="444"/>
                  </a:lnTo>
                  <a:lnTo>
                    <a:pt x="462" y="454"/>
                  </a:lnTo>
                  <a:lnTo>
                    <a:pt x="455" y="465"/>
                  </a:lnTo>
                  <a:lnTo>
                    <a:pt x="447" y="474"/>
                  </a:lnTo>
                  <a:lnTo>
                    <a:pt x="440" y="483"/>
                  </a:lnTo>
                  <a:lnTo>
                    <a:pt x="430" y="491"/>
                  </a:lnTo>
                  <a:lnTo>
                    <a:pt x="421" y="498"/>
                  </a:lnTo>
                  <a:lnTo>
                    <a:pt x="412" y="506"/>
                  </a:lnTo>
                  <a:lnTo>
                    <a:pt x="403" y="513"/>
                  </a:lnTo>
                  <a:lnTo>
                    <a:pt x="393" y="518"/>
                  </a:lnTo>
                  <a:lnTo>
                    <a:pt x="384" y="523"/>
                  </a:lnTo>
                  <a:lnTo>
                    <a:pt x="373" y="528"/>
                  </a:lnTo>
                  <a:lnTo>
                    <a:pt x="364" y="532"/>
                  </a:lnTo>
                  <a:lnTo>
                    <a:pt x="354" y="535"/>
                  </a:lnTo>
                  <a:lnTo>
                    <a:pt x="327" y="541"/>
                  </a:lnTo>
                  <a:lnTo>
                    <a:pt x="301" y="546"/>
                  </a:lnTo>
                  <a:lnTo>
                    <a:pt x="276" y="549"/>
                  </a:lnTo>
                  <a:lnTo>
                    <a:pt x="253" y="550"/>
                  </a:lnTo>
                  <a:lnTo>
                    <a:pt x="0" y="550"/>
                  </a:lnTo>
                  <a:lnTo>
                    <a:pt x="0" y="0"/>
                  </a:lnTo>
                  <a:close/>
                  <a:moveTo>
                    <a:pt x="170" y="125"/>
                  </a:moveTo>
                  <a:lnTo>
                    <a:pt x="170" y="425"/>
                  </a:lnTo>
                  <a:lnTo>
                    <a:pt x="211" y="425"/>
                  </a:lnTo>
                  <a:lnTo>
                    <a:pt x="236" y="425"/>
                  </a:lnTo>
                  <a:lnTo>
                    <a:pt x="257" y="422"/>
                  </a:lnTo>
                  <a:lnTo>
                    <a:pt x="274" y="418"/>
                  </a:lnTo>
                  <a:lnTo>
                    <a:pt x="288" y="413"/>
                  </a:lnTo>
                  <a:lnTo>
                    <a:pt x="298" y="406"/>
                  </a:lnTo>
                  <a:lnTo>
                    <a:pt x="307" y="397"/>
                  </a:lnTo>
                  <a:lnTo>
                    <a:pt x="315" y="386"/>
                  </a:lnTo>
                  <a:lnTo>
                    <a:pt x="323" y="371"/>
                  </a:lnTo>
                  <a:lnTo>
                    <a:pt x="325" y="364"/>
                  </a:lnTo>
                  <a:lnTo>
                    <a:pt x="328" y="355"/>
                  </a:lnTo>
                  <a:lnTo>
                    <a:pt x="331" y="344"/>
                  </a:lnTo>
                  <a:lnTo>
                    <a:pt x="332" y="334"/>
                  </a:lnTo>
                  <a:lnTo>
                    <a:pt x="335" y="307"/>
                  </a:lnTo>
                  <a:lnTo>
                    <a:pt x="336" y="277"/>
                  </a:lnTo>
                  <a:lnTo>
                    <a:pt x="335" y="256"/>
                  </a:lnTo>
                  <a:lnTo>
                    <a:pt x="333" y="237"/>
                  </a:lnTo>
                  <a:lnTo>
                    <a:pt x="332" y="219"/>
                  </a:lnTo>
                  <a:lnTo>
                    <a:pt x="328" y="203"/>
                  </a:lnTo>
                  <a:lnTo>
                    <a:pt x="324" y="189"/>
                  </a:lnTo>
                  <a:lnTo>
                    <a:pt x="319" y="177"/>
                  </a:lnTo>
                  <a:lnTo>
                    <a:pt x="314" y="165"/>
                  </a:lnTo>
                  <a:lnTo>
                    <a:pt x="307" y="156"/>
                  </a:lnTo>
                  <a:lnTo>
                    <a:pt x="300" y="150"/>
                  </a:lnTo>
                  <a:lnTo>
                    <a:pt x="290" y="143"/>
                  </a:lnTo>
                  <a:lnTo>
                    <a:pt x="280" y="137"/>
                  </a:lnTo>
                  <a:lnTo>
                    <a:pt x="268" y="133"/>
                  </a:lnTo>
                  <a:lnTo>
                    <a:pt x="257" y="129"/>
                  </a:lnTo>
                  <a:lnTo>
                    <a:pt x="243" y="127"/>
                  </a:lnTo>
                  <a:lnTo>
                    <a:pt x="228" y="125"/>
                  </a:lnTo>
                  <a:lnTo>
                    <a:pt x="213" y="125"/>
                  </a:lnTo>
                  <a:lnTo>
                    <a:pt x="170" y="125"/>
                  </a:lnTo>
                  <a:close/>
                </a:path>
              </a:pathLst>
            </a:custGeom>
            <a:solidFill>
              <a:srgbClr val="FFFFFF"/>
            </a:solidFill>
            <a:ln w="9525">
              <a:noFill/>
              <a:round/>
              <a:headEnd/>
              <a:tailEnd/>
            </a:ln>
          </p:spPr>
          <p:txBody>
            <a:bodyPr/>
            <a:lstStyle/>
            <a:p>
              <a:endParaRPr lang="en-US"/>
            </a:p>
          </p:txBody>
        </p:sp>
        <p:sp>
          <p:nvSpPr>
            <p:cNvPr id="241766" name="Freeform 102"/>
            <p:cNvSpPr>
              <a:spLocks noChangeAspect="1" noEditPoints="1"/>
            </p:cNvSpPr>
            <p:nvPr/>
          </p:nvSpPr>
          <p:spPr bwMode="auto">
            <a:xfrm>
              <a:off x="2629" y="3129"/>
              <a:ext cx="501" cy="508"/>
            </a:xfrm>
            <a:custGeom>
              <a:avLst/>
              <a:gdLst/>
              <a:ahLst/>
              <a:cxnLst>
                <a:cxn ang="0">
                  <a:pos x="775" y="2016"/>
                </a:cxn>
                <a:cxn ang="0">
                  <a:pos x="360" y="997"/>
                </a:cxn>
                <a:cxn ang="0">
                  <a:pos x="822" y="570"/>
                </a:cxn>
                <a:cxn ang="0">
                  <a:pos x="867" y="546"/>
                </a:cxn>
                <a:cxn ang="0">
                  <a:pos x="946" y="524"/>
                </a:cxn>
                <a:cxn ang="0">
                  <a:pos x="1030" y="521"/>
                </a:cxn>
                <a:cxn ang="0">
                  <a:pos x="1113" y="537"/>
                </a:cxn>
                <a:cxn ang="0">
                  <a:pos x="1173" y="564"/>
                </a:cxn>
                <a:cxn ang="0">
                  <a:pos x="1203" y="586"/>
                </a:cxn>
                <a:cxn ang="0">
                  <a:pos x="1230" y="815"/>
                </a:cxn>
                <a:cxn ang="0">
                  <a:pos x="1077" y="1305"/>
                </a:cxn>
                <a:cxn ang="0">
                  <a:pos x="1073" y="1279"/>
                </a:cxn>
                <a:cxn ang="0">
                  <a:pos x="1063" y="1260"/>
                </a:cxn>
                <a:cxn ang="0">
                  <a:pos x="1048" y="1246"/>
                </a:cxn>
                <a:cxn ang="0">
                  <a:pos x="1029" y="1236"/>
                </a:cxn>
                <a:cxn ang="0">
                  <a:pos x="989" y="1233"/>
                </a:cxn>
                <a:cxn ang="0">
                  <a:pos x="963" y="1242"/>
                </a:cxn>
                <a:cxn ang="0">
                  <a:pos x="946" y="1255"/>
                </a:cxn>
                <a:cxn ang="0">
                  <a:pos x="934" y="1273"/>
                </a:cxn>
                <a:cxn ang="0">
                  <a:pos x="929" y="1296"/>
                </a:cxn>
                <a:cxn ang="0">
                  <a:pos x="1026" y="2"/>
                </a:cxn>
                <a:cxn ang="0">
                  <a:pos x="1091" y="18"/>
                </a:cxn>
                <a:cxn ang="0">
                  <a:pos x="1148" y="53"/>
                </a:cxn>
                <a:cxn ang="0">
                  <a:pos x="1192" y="103"/>
                </a:cxn>
                <a:cxn ang="0">
                  <a:pos x="1222" y="162"/>
                </a:cxn>
                <a:cxn ang="0">
                  <a:pos x="1232" y="231"/>
                </a:cxn>
                <a:cxn ang="0">
                  <a:pos x="1222" y="298"/>
                </a:cxn>
                <a:cxn ang="0">
                  <a:pos x="1192" y="359"/>
                </a:cxn>
                <a:cxn ang="0">
                  <a:pos x="1148" y="407"/>
                </a:cxn>
                <a:cxn ang="0">
                  <a:pos x="1091" y="442"/>
                </a:cxn>
                <a:cxn ang="0">
                  <a:pos x="1026" y="459"/>
                </a:cxn>
                <a:cxn ang="0">
                  <a:pos x="956" y="455"/>
                </a:cxn>
                <a:cxn ang="0">
                  <a:pos x="893" y="433"/>
                </a:cxn>
                <a:cxn ang="0">
                  <a:pos x="840" y="393"/>
                </a:cxn>
                <a:cxn ang="0">
                  <a:pos x="801" y="340"/>
                </a:cxn>
                <a:cxn ang="0">
                  <a:pos x="778" y="276"/>
                </a:cxn>
                <a:cxn ang="0">
                  <a:pos x="774" y="208"/>
                </a:cxn>
                <a:cxn ang="0">
                  <a:pos x="791" y="142"/>
                </a:cxn>
                <a:cxn ang="0">
                  <a:pos x="825" y="85"/>
                </a:cxn>
                <a:cxn ang="0">
                  <a:pos x="873" y="40"/>
                </a:cxn>
                <a:cxn ang="0">
                  <a:pos x="934" y="11"/>
                </a:cxn>
                <a:cxn ang="0">
                  <a:pos x="1003" y="0"/>
                </a:cxn>
                <a:cxn ang="0">
                  <a:pos x="269" y="200"/>
                </a:cxn>
                <a:cxn ang="0">
                  <a:pos x="171" y="297"/>
                </a:cxn>
                <a:cxn ang="0">
                  <a:pos x="1516" y="420"/>
                </a:cxn>
                <a:cxn ang="0">
                  <a:pos x="2005" y="29"/>
                </a:cxn>
                <a:cxn ang="0">
                  <a:pos x="1613" y="517"/>
                </a:cxn>
                <a:cxn ang="0">
                  <a:pos x="1834" y="1764"/>
                </a:cxn>
                <a:cxn ang="0">
                  <a:pos x="1564" y="2033"/>
                </a:cxn>
                <a:cxn ang="0">
                  <a:pos x="1613" y="1544"/>
                </a:cxn>
                <a:cxn ang="0">
                  <a:pos x="441" y="2033"/>
                </a:cxn>
                <a:cxn ang="0">
                  <a:pos x="171" y="1764"/>
                </a:cxn>
              </a:cxnLst>
              <a:rect l="0" t="0" r="r" b="b"/>
              <a:pathLst>
                <a:path w="2005" h="2033">
                  <a:moveTo>
                    <a:pt x="928" y="1305"/>
                  </a:moveTo>
                  <a:lnTo>
                    <a:pt x="928" y="2016"/>
                  </a:lnTo>
                  <a:lnTo>
                    <a:pt x="775" y="2016"/>
                  </a:lnTo>
                  <a:lnTo>
                    <a:pt x="775" y="815"/>
                  </a:lnTo>
                  <a:lnTo>
                    <a:pt x="468" y="1109"/>
                  </a:lnTo>
                  <a:lnTo>
                    <a:pt x="360" y="997"/>
                  </a:lnTo>
                  <a:lnTo>
                    <a:pt x="803" y="586"/>
                  </a:lnTo>
                  <a:lnTo>
                    <a:pt x="813" y="578"/>
                  </a:lnTo>
                  <a:lnTo>
                    <a:pt x="822" y="570"/>
                  </a:lnTo>
                  <a:lnTo>
                    <a:pt x="832" y="564"/>
                  </a:lnTo>
                  <a:lnTo>
                    <a:pt x="844" y="557"/>
                  </a:lnTo>
                  <a:lnTo>
                    <a:pt x="867" y="546"/>
                  </a:lnTo>
                  <a:lnTo>
                    <a:pt x="892" y="537"/>
                  </a:lnTo>
                  <a:lnTo>
                    <a:pt x="919" y="529"/>
                  </a:lnTo>
                  <a:lnTo>
                    <a:pt x="946" y="524"/>
                  </a:lnTo>
                  <a:lnTo>
                    <a:pt x="975" y="521"/>
                  </a:lnTo>
                  <a:lnTo>
                    <a:pt x="1003" y="520"/>
                  </a:lnTo>
                  <a:lnTo>
                    <a:pt x="1030" y="521"/>
                  </a:lnTo>
                  <a:lnTo>
                    <a:pt x="1059" y="524"/>
                  </a:lnTo>
                  <a:lnTo>
                    <a:pt x="1086" y="529"/>
                  </a:lnTo>
                  <a:lnTo>
                    <a:pt x="1113" y="537"/>
                  </a:lnTo>
                  <a:lnTo>
                    <a:pt x="1138" y="546"/>
                  </a:lnTo>
                  <a:lnTo>
                    <a:pt x="1161" y="557"/>
                  </a:lnTo>
                  <a:lnTo>
                    <a:pt x="1173" y="564"/>
                  </a:lnTo>
                  <a:lnTo>
                    <a:pt x="1183" y="570"/>
                  </a:lnTo>
                  <a:lnTo>
                    <a:pt x="1192" y="578"/>
                  </a:lnTo>
                  <a:lnTo>
                    <a:pt x="1203" y="586"/>
                  </a:lnTo>
                  <a:lnTo>
                    <a:pt x="1645" y="997"/>
                  </a:lnTo>
                  <a:lnTo>
                    <a:pt x="1537" y="1109"/>
                  </a:lnTo>
                  <a:lnTo>
                    <a:pt x="1230" y="815"/>
                  </a:lnTo>
                  <a:lnTo>
                    <a:pt x="1230" y="2016"/>
                  </a:lnTo>
                  <a:lnTo>
                    <a:pt x="1077" y="2016"/>
                  </a:lnTo>
                  <a:lnTo>
                    <a:pt x="1077" y="1305"/>
                  </a:lnTo>
                  <a:lnTo>
                    <a:pt x="1076" y="1296"/>
                  </a:lnTo>
                  <a:lnTo>
                    <a:pt x="1074" y="1287"/>
                  </a:lnTo>
                  <a:lnTo>
                    <a:pt x="1073" y="1279"/>
                  </a:lnTo>
                  <a:lnTo>
                    <a:pt x="1070" y="1273"/>
                  </a:lnTo>
                  <a:lnTo>
                    <a:pt x="1067" y="1266"/>
                  </a:lnTo>
                  <a:lnTo>
                    <a:pt x="1063" y="1260"/>
                  </a:lnTo>
                  <a:lnTo>
                    <a:pt x="1059" y="1255"/>
                  </a:lnTo>
                  <a:lnTo>
                    <a:pt x="1054" y="1251"/>
                  </a:lnTo>
                  <a:lnTo>
                    <a:pt x="1048" y="1246"/>
                  </a:lnTo>
                  <a:lnTo>
                    <a:pt x="1042" y="1242"/>
                  </a:lnTo>
                  <a:lnTo>
                    <a:pt x="1035" y="1239"/>
                  </a:lnTo>
                  <a:lnTo>
                    <a:pt x="1029" y="1236"/>
                  </a:lnTo>
                  <a:lnTo>
                    <a:pt x="1016" y="1233"/>
                  </a:lnTo>
                  <a:lnTo>
                    <a:pt x="1003" y="1233"/>
                  </a:lnTo>
                  <a:lnTo>
                    <a:pt x="989" y="1233"/>
                  </a:lnTo>
                  <a:lnTo>
                    <a:pt x="976" y="1236"/>
                  </a:lnTo>
                  <a:lnTo>
                    <a:pt x="969" y="1239"/>
                  </a:lnTo>
                  <a:lnTo>
                    <a:pt x="963" y="1242"/>
                  </a:lnTo>
                  <a:lnTo>
                    <a:pt x="956" y="1246"/>
                  </a:lnTo>
                  <a:lnTo>
                    <a:pt x="951" y="1251"/>
                  </a:lnTo>
                  <a:lnTo>
                    <a:pt x="946" y="1255"/>
                  </a:lnTo>
                  <a:lnTo>
                    <a:pt x="942" y="1260"/>
                  </a:lnTo>
                  <a:lnTo>
                    <a:pt x="938" y="1266"/>
                  </a:lnTo>
                  <a:lnTo>
                    <a:pt x="934" y="1273"/>
                  </a:lnTo>
                  <a:lnTo>
                    <a:pt x="932" y="1279"/>
                  </a:lnTo>
                  <a:lnTo>
                    <a:pt x="930" y="1287"/>
                  </a:lnTo>
                  <a:lnTo>
                    <a:pt x="929" y="1296"/>
                  </a:lnTo>
                  <a:lnTo>
                    <a:pt x="928" y="1305"/>
                  </a:lnTo>
                  <a:close/>
                  <a:moveTo>
                    <a:pt x="1003" y="0"/>
                  </a:moveTo>
                  <a:lnTo>
                    <a:pt x="1026" y="2"/>
                  </a:lnTo>
                  <a:lnTo>
                    <a:pt x="1048" y="5"/>
                  </a:lnTo>
                  <a:lnTo>
                    <a:pt x="1070" y="11"/>
                  </a:lnTo>
                  <a:lnTo>
                    <a:pt x="1091" y="18"/>
                  </a:lnTo>
                  <a:lnTo>
                    <a:pt x="1112" y="29"/>
                  </a:lnTo>
                  <a:lnTo>
                    <a:pt x="1131" y="40"/>
                  </a:lnTo>
                  <a:lnTo>
                    <a:pt x="1148" y="53"/>
                  </a:lnTo>
                  <a:lnTo>
                    <a:pt x="1165" y="68"/>
                  </a:lnTo>
                  <a:lnTo>
                    <a:pt x="1179" y="85"/>
                  </a:lnTo>
                  <a:lnTo>
                    <a:pt x="1192" y="103"/>
                  </a:lnTo>
                  <a:lnTo>
                    <a:pt x="1204" y="121"/>
                  </a:lnTo>
                  <a:lnTo>
                    <a:pt x="1214" y="142"/>
                  </a:lnTo>
                  <a:lnTo>
                    <a:pt x="1222" y="162"/>
                  </a:lnTo>
                  <a:lnTo>
                    <a:pt x="1227" y="184"/>
                  </a:lnTo>
                  <a:lnTo>
                    <a:pt x="1231" y="208"/>
                  </a:lnTo>
                  <a:lnTo>
                    <a:pt x="1232" y="231"/>
                  </a:lnTo>
                  <a:lnTo>
                    <a:pt x="1231" y="254"/>
                  </a:lnTo>
                  <a:lnTo>
                    <a:pt x="1227" y="276"/>
                  </a:lnTo>
                  <a:lnTo>
                    <a:pt x="1222" y="298"/>
                  </a:lnTo>
                  <a:lnTo>
                    <a:pt x="1214" y="320"/>
                  </a:lnTo>
                  <a:lnTo>
                    <a:pt x="1204" y="340"/>
                  </a:lnTo>
                  <a:lnTo>
                    <a:pt x="1192" y="359"/>
                  </a:lnTo>
                  <a:lnTo>
                    <a:pt x="1179" y="376"/>
                  </a:lnTo>
                  <a:lnTo>
                    <a:pt x="1165" y="393"/>
                  </a:lnTo>
                  <a:lnTo>
                    <a:pt x="1148" y="407"/>
                  </a:lnTo>
                  <a:lnTo>
                    <a:pt x="1131" y="421"/>
                  </a:lnTo>
                  <a:lnTo>
                    <a:pt x="1112" y="433"/>
                  </a:lnTo>
                  <a:lnTo>
                    <a:pt x="1091" y="442"/>
                  </a:lnTo>
                  <a:lnTo>
                    <a:pt x="1070" y="450"/>
                  </a:lnTo>
                  <a:lnTo>
                    <a:pt x="1048" y="455"/>
                  </a:lnTo>
                  <a:lnTo>
                    <a:pt x="1026" y="459"/>
                  </a:lnTo>
                  <a:lnTo>
                    <a:pt x="1003" y="460"/>
                  </a:lnTo>
                  <a:lnTo>
                    <a:pt x="978" y="459"/>
                  </a:lnTo>
                  <a:lnTo>
                    <a:pt x="956" y="455"/>
                  </a:lnTo>
                  <a:lnTo>
                    <a:pt x="934" y="450"/>
                  </a:lnTo>
                  <a:lnTo>
                    <a:pt x="914" y="442"/>
                  </a:lnTo>
                  <a:lnTo>
                    <a:pt x="893" y="433"/>
                  </a:lnTo>
                  <a:lnTo>
                    <a:pt x="873" y="421"/>
                  </a:lnTo>
                  <a:lnTo>
                    <a:pt x="857" y="407"/>
                  </a:lnTo>
                  <a:lnTo>
                    <a:pt x="840" y="393"/>
                  </a:lnTo>
                  <a:lnTo>
                    <a:pt x="825" y="376"/>
                  </a:lnTo>
                  <a:lnTo>
                    <a:pt x="813" y="359"/>
                  </a:lnTo>
                  <a:lnTo>
                    <a:pt x="801" y="340"/>
                  </a:lnTo>
                  <a:lnTo>
                    <a:pt x="791" y="320"/>
                  </a:lnTo>
                  <a:lnTo>
                    <a:pt x="783" y="298"/>
                  </a:lnTo>
                  <a:lnTo>
                    <a:pt x="778" y="276"/>
                  </a:lnTo>
                  <a:lnTo>
                    <a:pt x="774" y="254"/>
                  </a:lnTo>
                  <a:lnTo>
                    <a:pt x="772" y="231"/>
                  </a:lnTo>
                  <a:lnTo>
                    <a:pt x="774" y="208"/>
                  </a:lnTo>
                  <a:lnTo>
                    <a:pt x="778" y="184"/>
                  </a:lnTo>
                  <a:lnTo>
                    <a:pt x="783" y="162"/>
                  </a:lnTo>
                  <a:lnTo>
                    <a:pt x="791" y="142"/>
                  </a:lnTo>
                  <a:lnTo>
                    <a:pt x="801" y="121"/>
                  </a:lnTo>
                  <a:lnTo>
                    <a:pt x="813" y="103"/>
                  </a:lnTo>
                  <a:lnTo>
                    <a:pt x="825" y="85"/>
                  </a:lnTo>
                  <a:lnTo>
                    <a:pt x="840" y="68"/>
                  </a:lnTo>
                  <a:lnTo>
                    <a:pt x="857" y="53"/>
                  </a:lnTo>
                  <a:lnTo>
                    <a:pt x="873" y="40"/>
                  </a:lnTo>
                  <a:lnTo>
                    <a:pt x="893" y="29"/>
                  </a:lnTo>
                  <a:lnTo>
                    <a:pt x="914" y="18"/>
                  </a:lnTo>
                  <a:lnTo>
                    <a:pt x="934" y="11"/>
                  </a:lnTo>
                  <a:lnTo>
                    <a:pt x="956" y="5"/>
                  </a:lnTo>
                  <a:lnTo>
                    <a:pt x="978" y="2"/>
                  </a:lnTo>
                  <a:lnTo>
                    <a:pt x="1003" y="0"/>
                  </a:lnTo>
                  <a:close/>
                  <a:moveTo>
                    <a:pt x="0" y="29"/>
                  </a:moveTo>
                  <a:lnTo>
                    <a:pt x="441" y="29"/>
                  </a:lnTo>
                  <a:lnTo>
                    <a:pt x="269" y="200"/>
                  </a:lnTo>
                  <a:lnTo>
                    <a:pt x="489" y="420"/>
                  </a:lnTo>
                  <a:lnTo>
                    <a:pt x="391" y="517"/>
                  </a:lnTo>
                  <a:lnTo>
                    <a:pt x="171" y="297"/>
                  </a:lnTo>
                  <a:lnTo>
                    <a:pt x="0" y="468"/>
                  </a:lnTo>
                  <a:lnTo>
                    <a:pt x="0" y="29"/>
                  </a:lnTo>
                  <a:close/>
                  <a:moveTo>
                    <a:pt x="1516" y="420"/>
                  </a:moveTo>
                  <a:lnTo>
                    <a:pt x="1735" y="200"/>
                  </a:lnTo>
                  <a:lnTo>
                    <a:pt x="1564" y="29"/>
                  </a:lnTo>
                  <a:lnTo>
                    <a:pt x="2005" y="29"/>
                  </a:lnTo>
                  <a:lnTo>
                    <a:pt x="2005" y="468"/>
                  </a:lnTo>
                  <a:lnTo>
                    <a:pt x="1834" y="297"/>
                  </a:lnTo>
                  <a:lnTo>
                    <a:pt x="1613" y="517"/>
                  </a:lnTo>
                  <a:lnTo>
                    <a:pt x="1516" y="420"/>
                  </a:lnTo>
                  <a:close/>
                  <a:moveTo>
                    <a:pt x="1613" y="1544"/>
                  </a:moveTo>
                  <a:lnTo>
                    <a:pt x="1834" y="1764"/>
                  </a:lnTo>
                  <a:lnTo>
                    <a:pt x="2005" y="1593"/>
                  </a:lnTo>
                  <a:lnTo>
                    <a:pt x="2005" y="2033"/>
                  </a:lnTo>
                  <a:lnTo>
                    <a:pt x="1564" y="2033"/>
                  </a:lnTo>
                  <a:lnTo>
                    <a:pt x="1735" y="1862"/>
                  </a:lnTo>
                  <a:lnTo>
                    <a:pt x="1516" y="1642"/>
                  </a:lnTo>
                  <a:lnTo>
                    <a:pt x="1613" y="1544"/>
                  </a:lnTo>
                  <a:close/>
                  <a:moveTo>
                    <a:pt x="489" y="1642"/>
                  </a:moveTo>
                  <a:lnTo>
                    <a:pt x="269" y="1862"/>
                  </a:lnTo>
                  <a:lnTo>
                    <a:pt x="441" y="2033"/>
                  </a:lnTo>
                  <a:lnTo>
                    <a:pt x="0" y="2033"/>
                  </a:lnTo>
                  <a:lnTo>
                    <a:pt x="0" y="1593"/>
                  </a:lnTo>
                  <a:lnTo>
                    <a:pt x="171" y="1764"/>
                  </a:lnTo>
                  <a:lnTo>
                    <a:pt x="391" y="1544"/>
                  </a:lnTo>
                  <a:lnTo>
                    <a:pt x="489" y="1642"/>
                  </a:lnTo>
                  <a:close/>
                </a:path>
              </a:pathLst>
            </a:custGeom>
            <a:solidFill>
              <a:srgbClr val="FFFFFF"/>
            </a:solidFill>
            <a:ln w="9525">
              <a:noFill/>
              <a:round/>
              <a:headEnd/>
              <a:tailEnd/>
            </a:ln>
          </p:spPr>
          <p:txBody>
            <a:bodyPr/>
            <a:lstStyle/>
            <a:p>
              <a:endParaRPr lang="en-US"/>
            </a:p>
          </p:txBody>
        </p:sp>
      </p:grpSp>
      <p:sp>
        <p:nvSpPr>
          <p:cNvPr id="241767" name="Text Box 103"/>
          <p:cNvSpPr txBox="1">
            <a:spLocks noChangeArrowheads="1"/>
          </p:cNvSpPr>
          <p:nvPr/>
        </p:nvSpPr>
        <p:spPr bwMode="auto">
          <a:xfrm>
            <a:off x="6188075" y="3987800"/>
            <a:ext cx="2063750" cy="612775"/>
          </a:xfrm>
          <a:prstGeom prst="rect">
            <a:avLst/>
          </a:prstGeom>
          <a:noFill/>
          <a:ln w="9525">
            <a:noFill/>
            <a:miter lim="800000"/>
            <a:headEnd/>
            <a:tailEnd/>
          </a:ln>
          <a:effectLst/>
        </p:spPr>
        <p:txBody>
          <a:bodyPr wrap="none">
            <a:spAutoFit/>
          </a:bodyPr>
          <a:lstStyle/>
          <a:p>
            <a:pPr>
              <a:lnSpc>
                <a:spcPct val="95000"/>
              </a:lnSpc>
            </a:pPr>
            <a:r>
              <a:rPr lang="en-US" sz="1800" b="1">
                <a:latin typeface="Arial" charset="0"/>
              </a:rPr>
              <a:t>Prevent crime,</a:t>
            </a:r>
            <a:br>
              <a:rPr lang="en-US" sz="1800" b="1">
                <a:latin typeface="Arial" charset="0"/>
              </a:rPr>
            </a:br>
            <a:r>
              <a:rPr lang="en-US" sz="1800" b="1">
                <a:latin typeface="Arial" charset="0"/>
              </a:rPr>
              <a:t>maintain security</a:t>
            </a:r>
          </a:p>
        </p:txBody>
      </p:sp>
      <p:sp>
        <p:nvSpPr>
          <p:cNvPr id="241768" name="AutoShape 104"/>
          <p:cNvSpPr>
            <a:spLocks noChangeArrowheads="1"/>
          </p:cNvSpPr>
          <p:nvPr/>
        </p:nvSpPr>
        <p:spPr bwMode="auto">
          <a:xfrm>
            <a:off x="5695950" y="4092575"/>
            <a:ext cx="485775" cy="381000"/>
          </a:xfrm>
          <a:prstGeom prst="rightArrow">
            <a:avLst>
              <a:gd name="adj1" fmla="val 50000"/>
              <a:gd name="adj2" fmla="val 74883"/>
            </a:avLst>
          </a:prstGeom>
          <a:solidFill>
            <a:srgbClr val="FF7F00"/>
          </a:solidFill>
          <a:ln w="9525">
            <a:noFill/>
            <a:miter lim="800000"/>
            <a:headEnd/>
            <a:tailEnd/>
          </a:ln>
          <a:effectLst>
            <a:outerShdw dist="35921" dir="2700000" algn="ctr" rotWithShape="0">
              <a:schemeClr val="tx1">
                <a:alpha val="50000"/>
              </a:schemeClr>
            </a:outerShdw>
          </a:effectLst>
        </p:spPr>
        <p:txBody>
          <a:bodyPr wrap="none" anchor="ctr"/>
          <a:lstStyle/>
          <a:p>
            <a:endParaRPr lang="en-US"/>
          </a:p>
        </p:txBody>
      </p:sp>
      <p:grpSp>
        <p:nvGrpSpPr>
          <p:cNvPr id="241769" name="Group 105"/>
          <p:cNvGrpSpPr>
            <a:grpSpLocks noChangeAspect="1"/>
          </p:cNvGrpSpPr>
          <p:nvPr/>
        </p:nvGrpSpPr>
        <p:grpSpPr bwMode="auto">
          <a:xfrm>
            <a:off x="293688" y="3932238"/>
            <a:ext cx="877887" cy="754062"/>
            <a:chOff x="186" y="2131"/>
            <a:chExt cx="1008" cy="863"/>
          </a:xfrm>
        </p:grpSpPr>
        <p:sp>
          <p:nvSpPr>
            <p:cNvPr id="241770" name="Freeform 106"/>
            <p:cNvSpPr>
              <a:spLocks noChangeAspect="1"/>
            </p:cNvSpPr>
            <p:nvPr/>
          </p:nvSpPr>
          <p:spPr bwMode="auto">
            <a:xfrm>
              <a:off x="186" y="2131"/>
              <a:ext cx="1008" cy="863"/>
            </a:xfrm>
            <a:custGeom>
              <a:avLst/>
              <a:gdLst/>
              <a:ahLst/>
              <a:cxnLst>
                <a:cxn ang="0">
                  <a:pos x="0" y="0"/>
                </a:cxn>
                <a:cxn ang="0">
                  <a:pos x="4032" y="0"/>
                </a:cxn>
                <a:cxn ang="0">
                  <a:pos x="3888" y="149"/>
                </a:cxn>
                <a:cxn ang="0">
                  <a:pos x="149" y="3315"/>
                </a:cxn>
                <a:cxn ang="0">
                  <a:pos x="0" y="3456"/>
                </a:cxn>
                <a:cxn ang="0">
                  <a:pos x="0" y="0"/>
                </a:cxn>
              </a:cxnLst>
              <a:rect l="0" t="0" r="r" b="b"/>
              <a:pathLst>
                <a:path w="4032" h="3456">
                  <a:moveTo>
                    <a:pt x="0" y="0"/>
                  </a:moveTo>
                  <a:lnTo>
                    <a:pt x="4032" y="0"/>
                  </a:lnTo>
                  <a:lnTo>
                    <a:pt x="3888" y="149"/>
                  </a:lnTo>
                  <a:lnTo>
                    <a:pt x="149" y="3315"/>
                  </a:lnTo>
                  <a:lnTo>
                    <a:pt x="0" y="3456"/>
                  </a:lnTo>
                  <a:lnTo>
                    <a:pt x="0" y="0"/>
                  </a:lnTo>
                  <a:close/>
                </a:path>
              </a:pathLst>
            </a:custGeom>
            <a:solidFill>
              <a:srgbClr val="82A99C"/>
            </a:solidFill>
            <a:ln w="9525">
              <a:noFill/>
              <a:round/>
              <a:headEnd/>
              <a:tailEnd/>
            </a:ln>
          </p:spPr>
          <p:txBody>
            <a:bodyPr/>
            <a:lstStyle/>
            <a:p>
              <a:endParaRPr lang="en-US"/>
            </a:p>
          </p:txBody>
        </p:sp>
        <p:sp>
          <p:nvSpPr>
            <p:cNvPr id="241771" name="Freeform 107"/>
            <p:cNvSpPr>
              <a:spLocks noChangeAspect="1"/>
            </p:cNvSpPr>
            <p:nvPr/>
          </p:nvSpPr>
          <p:spPr bwMode="auto">
            <a:xfrm>
              <a:off x="186" y="2131"/>
              <a:ext cx="1008" cy="863"/>
            </a:xfrm>
            <a:custGeom>
              <a:avLst/>
              <a:gdLst/>
              <a:ahLst/>
              <a:cxnLst>
                <a:cxn ang="0">
                  <a:pos x="4032" y="0"/>
                </a:cxn>
                <a:cxn ang="0">
                  <a:pos x="4032" y="3456"/>
                </a:cxn>
                <a:cxn ang="0">
                  <a:pos x="0" y="3456"/>
                </a:cxn>
                <a:cxn ang="0">
                  <a:pos x="149" y="3313"/>
                </a:cxn>
                <a:cxn ang="0">
                  <a:pos x="3891" y="146"/>
                </a:cxn>
                <a:cxn ang="0">
                  <a:pos x="4032" y="0"/>
                </a:cxn>
              </a:cxnLst>
              <a:rect l="0" t="0" r="r" b="b"/>
              <a:pathLst>
                <a:path w="4032" h="3456">
                  <a:moveTo>
                    <a:pt x="4032" y="0"/>
                  </a:moveTo>
                  <a:lnTo>
                    <a:pt x="4032" y="3456"/>
                  </a:lnTo>
                  <a:lnTo>
                    <a:pt x="0" y="3456"/>
                  </a:lnTo>
                  <a:lnTo>
                    <a:pt x="149" y="3313"/>
                  </a:lnTo>
                  <a:lnTo>
                    <a:pt x="3891" y="146"/>
                  </a:lnTo>
                  <a:lnTo>
                    <a:pt x="4032" y="0"/>
                  </a:lnTo>
                  <a:close/>
                </a:path>
              </a:pathLst>
            </a:custGeom>
            <a:solidFill>
              <a:srgbClr val="162A29"/>
            </a:solidFill>
            <a:ln w="9525">
              <a:noFill/>
              <a:round/>
              <a:headEnd/>
              <a:tailEnd/>
            </a:ln>
          </p:spPr>
          <p:txBody>
            <a:bodyPr/>
            <a:lstStyle/>
            <a:p>
              <a:endParaRPr lang="en-US"/>
            </a:p>
          </p:txBody>
        </p:sp>
        <p:sp>
          <p:nvSpPr>
            <p:cNvPr id="241772" name="Rectangle 108"/>
            <p:cNvSpPr>
              <a:spLocks noChangeAspect="1" noChangeArrowheads="1"/>
            </p:cNvSpPr>
            <p:nvPr/>
          </p:nvSpPr>
          <p:spPr bwMode="auto">
            <a:xfrm>
              <a:off x="222" y="2166"/>
              <a:ext cx="936" cy="792"/>
            </a:xfrm>
            <a:prstGeom prst="rect">
              <a:avLst/>
            </a:prstGeom>
            <a:solidFill>
              <a:srgbClr val="275A53"/>
            </a:solidFill>
            <a:ln w="9525">
              <a:noFill/>
              <a:miter lim="800000"/>
              <a:headEnd/>
              <a:tailEnd/>
            </a:ln>
          </p:spPr>
          <p:txBody>
            <a:bodyPr/>
            <a:lstStyle/>
            <a:p>
              <a:endParaRPr lang="en-US"/>
            </a:p>
          </p:txBody>
        </p:sp>
        <p:sp>
          <p:nvSpPr>
            <p:cNvPr id="241773" name="Freeform 109"/>
            <p:cNvSpPr>
              <a:spLocks noChangeAspect="1" noEditPoints="1"/>
            </p:cNvSpPr>
            <p:nvPr/>
          </p:nvSpPr>
          <p:spPr bwMode="auto">
            <a:xfrm>
              <a:off x="267" y="2790"/>
              <a:ext cx="150" cy="137"/>
            </a:xfrm>
            <a:custGeom>
              <a:avLst/>
              <a:gdLst/>
              <a:ahLst/>
              <a:cxnLst>
                <a:cxn ang="0">
                  <a:pos x="394" y="459"/>
                </a:cxn>
                <a:cxn ang="0">
                  <a:pos x="200" y="459"/>
                </a:cxn>
                <a:cxn ang="0">
                  <a:pos x="174" y="550"/>
                </a:cxn>
                <a:cxn ang="0">
                  <a:pos x="0" y="550"/>
                </a:cxn>
                <a:cxn ang="0">
                  <a:pos x="206" y="0"/>
                </a:cxn>
                <a:cxn ang="0">
                  <a:pos x="391" y="0"/>
                </a:cxn>
                <a:cxn ang="0">
                  <a:pos x="599" y="550"/>
                </a:cxn>
                <a:cxn ang="0">
                  <a:pos x="421" y="550"/>
                </a:cxn>
                <a:cxn ang="0">
                  <a:pos x="394" y="459"/>
                </a:cxn>
                <a:cxn ang="0">
                  <a:pos x="358" y="340"/>
                </a:cxn>
                <a:cxn ang="0">
                  <a:pos x="297" y="143"/>
                </a:cxn>
                <a:cxn ang="0">
                  <a:pos x="237" y="340"/>
                </a:cxn>
                <a:cxn ang="0">
                  <a:pos x="358" y="340"/>
                </a:cxn>
              </a:cxnLst>
              <a:rect l="0" t="0" r="r" b="b"/>
              <a:pathLst>
                <a:path w="599" h="550">
                  <a:moveTo>
                    <a:pt x="394" y="459"/>
                  </a:moveTo>
                  <a:lnTo>
                    <a:pt x="200" y="459"/>
                  </a:lnTo>
                  <a:lnTo>
                    <a:pt x="174" y="550"/>
                  </a:lnTo>
                  <a:lnTo>
                    <a:pt x="0" y="550"/>
                  </a:lnTo>
                  <a:lnTo>
                    <a:pt x="206" y="0"/>
                  </a:lnTo>
                  <a:lnTo>
                    <a:pt x="391" y="0"/>
                  </a:lnTo>
                  <a:lnTo>
                    <a:pt x="599" y="550"/>
                  </a:lnTo>
                  <a:lnTo>
                    <a:pt x="421" y="550"/>
                  </a:lnTo>
                  <a:lnTo>
                    <a:pt x="394" y="459"/>
                  </a:lnTo>
                  <a:close/>
                  <a:moveTo>
                    <a:pt x="358" y="340"/>
                  </a:moveTo>
                  <a:lnTo>
                    <a:pt x="297" y="143"/>
                  </a:lnTo>
                  <a:lnTo>
                    <a:pt x="237" y="340"/>
                  </a:lnTo>
                  <a:lnTo>
                    <a:pt x="358" y="340"/>
                  </a:lnTo>
                  <a:close/>
                </a:path>
              </a:pathLst>
            </a:custGeom>
            <a:solidFill>
              <a:srgbClr val="FFFFFF"/>
            </a:solidFill>
            <a:ln w="9525">
              <a:noFill/>
              <a:round/>
              <a:headEnd/>
              <a:tailEnd/>
            </a:ln>
          </p:spPr>
          <p:txBody>
            <a:bodyPr/>
            <a:lstStyle/>
            <a:p>
              <a:endParaRPr lang="en-US"/>
            </a:p>
          </p:txBody>
        </p:sp>
        <p:sp>
          <p:nvSpPr>
            <p:cNvPr id="241774" name="Freeform 110"/>
            <p:cNvSpPr>
              <a:spLocks noChangeAspect="1"/>
            </p:cNvSpPr>
            <p:nvPr/>
          </p:nvSpPr>
          <p:spPr bwMode="auto">
            <a:xfrm>
              <a:off x="422" y="2788"/>
              <a:ext cx="133" cy="142"/>
            </a:xfrm>
            <a:custGeom>
              <a:avLst/>
              <a:gdLst/>
              <a:ahLst/>
              <a:cxnLst>
                <a:cxn ang="0">
                  <a:pos x="530" y="394"/>
                </a:cxn>
                <a:cxn ang="0">
                  <a:pos x="514" y="437"/>
                </a:cxn>
                <a:cxn ang="0">
                  <a:pos x="495" y="473"/>
                </a:cxn>
                <a:cxn ang="0">
                  <a:pos x="470" y="503"/>
                </a:cxn>
                <a:cxn ang="0">
                  <a:pos x="440" y="527"/>
                </a:cxn>
                <a:cxn ang="0">
                  <a:pos x="406" y="547"/>
                </a:cxn>
                <a:cxn ang="0">
                  <a:pos x="368" y="560"/>
                </a:cxn>
                <a:cxn ang="0">
                  <a:pos x="320" y="566"/>
                </a:cxn>
                <a:cxn ang="0">
                  <a:pos x="263" y="568"/>
                </a:cxn>
                <a:cxn ang="0">
                  <a:pos x="203" y="561"/>
                </a:cxn>
                <a:cxn ang="0">
                  <a:pos x="154" y="548"/>
                </a:cxn>
                <a:cxn ang="0">
                  <a:pos x="111" y="526"/>
                </a:cxn>
                <a:cxn ang="0">
                  <a:pos x="73" y="494"/>
                </a:cxn>
                <a:cxn ang="0">
                  <a:pos x="40" y="451"/>
                </a:cxn>
                <a:cxn ang="0">
                  <a:pos x="15" y="397"/>
                </a:cxn>
                <a:cxn ang="0">
                  <a:pos x="2" y="332"/>
                </a:cxn>
                <a:cxn ang="0">
                  <a:pos x="1" y="250"/>
                </a:cxn>
                <a:cxn ang="0">
                  <a:pos x="10" y="189"/>
                </a:cxn>
                <a:cxn ang="0">
                  <a:pos x="22" y="149"/>
                </a:cxn>
                <a:cxn ang="0">
                  <a:pos x="40" y="113"/>
                </a:cxn>
                <a:cxn ang="0">
                  <a:pos x="63" y="82"/>
                </a:cxn>
                <a:cxn ang="0">
                  <a:pos x="90" y="56"/>
                </a:cxn>
                <a:cxn ang="0">
                  <a:pos x="123" y="34"/>
                </a:cxn>
                <a:cxn ang="0">
                  <a:pos x="159" y="18"/>
                </a:cxn>
                <a:cxn ang="0">
                  <a:pos x="200" y="7"/>
                </a:cxn>
                <a:cxn ang="0">
                  <a:pos x="277" y="0"/>
                </a:cxn>
                <a:cxn ang="0">
                  <a:pos x="348" y="5"/>
                </a:cxn>
                <a:cxn ang="0">
                  <a:pos x="408" y="23"/>
                </a:cxn>
                <a:cxn ang="0">
                  <a:pos x="454" y="53"/>
                </a:cxn>
                <a:cxn ang="0">
                  <a:pos x="492" y="95"/>
                </a:cxn>
                <a:cxn ang="0">
                  <a:pos x="521" y="149"/>
                </a:cxn>
                <a:cxn ang="0">
                  <a:pos x="374" y="192"/>
                </a:cxn>
                <a:cxn ang="0">
                  <a:pos x="362" y="167"/>
                </a:cxn>
                <a:cxn ang="0">
                  <a:pos x="338" y="143"/>
                </a:cxn>
                <a:cxn ang="0">
                  <a:pos x="305" y="130"/>
                </a:cxn>
                <a:cxn ang="0">
                  <a:pos x="267" y="127"/>
                </a:cxn>
                <a:cxn ang="0">
                  <a:pos x="230" y="139"/>
                </a:cxn>
                <a:cxn ang="0">
                  <a:pos x="200" y="162"/>
                </a:cxn>
                <a:cxn ang="0">
                  <a:pos x="182" y="193"/>
                </a:cxn>
                <a:cxn ang="0">
                  <a:pos x="173" y="232"/>
                </a:cxn>
                <a:cxn ang="0">
                  <a:pos x="169" y="281"/>
                </a:cxn>
                <a:cxn ang="0">
                  <a:pos x="173" y="342"/>
                </a:cxn>
                <a:cxn ang="0">
                  <a:pos x="185" y="386"/>
                </a:cxn>
                <a:cxn ang="0">
                  <a:pos x="204" y="415"/>
                </a:cxn>
                <a:cxn ang="0">
                  <a:pos x="230" y="433"/>
                </a:cxn>
                <a:cxn ang="0">
                  <a:pos x="263" y="441"/>
                </a:cxn>
                <a:cxn ang="0">
                  <a:pos x="298" y="439"/>
                </a:cxn>
                <a:cxn ang="0">
                  <a:pos x="326" y="430"/>
                </a:cxn>
                <a:cxn ang="0">
                  <a:pos x="348" y="413"/>
                </a:cxn>
                <a:cxn ang="0">
                  <a:pos x="365" y="390"/>
                </a:cxn>
                <a:cxn ang="0">
                  <a:pos x="384" y="334"/>
                </a:cxn>
              </a:cxnLst>
              <a:rect l="0" t="0" r="r" b="b"/>
              <a:pathLst>
                <a:path w="533" h="569">
                  <a:moveTo>
                    <a:pt x="384" y="334"/>
                  </a:moveTo>
                  <a:lnTo>
                    <a:pt x="533" y="378"/>
                  </a:lnTo>
                  <a:lnTo>
                    <a:pt x="530" y="394"/>
                  </a:lnTo>
                  <a:lnTo>
                    <a:pt x="526" y="410"/>
                  </a:lnTo>
                  <a:lnTo>
                    <a:pt x="521" y="422"/>
                  </a:lnTo>
                  <a:lnTo>
                    <a:pt x="514" y="437"/>
                  </a:lnTo>
                  <a:lnTo>
                    <a:pt x="509" y="450"/>
                  </a:lnTo>
                  <a:lnTo>
                    <a:pt x="501" y="461"/>
                  </a:lnTo>
                  <a:lnTo>
                    <a:pt x="495" y="473"/>
                  </a:lnTo>
                  <a:lnTo>
                    <a:pt x="487" y="483"/>
                  </a:lnTo>
                  <a:lnTo>
                    <a:pt x="478" y="494"/>
                  </a:lnTo>
                  <a:lnTo>
                    <a:pt x="470" y="503"/>
                  </a:lnTo>
                  <a:lnTo>
                    <a:pt x="460" y="512"/>
                  </a:lnTo>
                  <a:lnTo>
                    <a:pt x="451" y="521"/>
                  </a:lnTo>
                  <a:lnTo>
                    <a:pt x="440" y="527"/>
                  </a:lnTo>
                  <a:lnTo>
                    <a:pt x="430" y="535"/>
                  </a:lnTo>
                  <a:lnTo>
                    <a:pt x="418" y="542"/>
                  </a:lnTo>
                  <a:lnTo>
                    <a:pt x="406" y="547"/>
                  </a:lnTo>
                  <a:lnTo>
                    <a:pt x="394" y="552"/>
                  </a:lnTo>
                  <a:lnTo>
                    <a:pt x="381" y="556"/>
                  </a:lnTo>
                  <a:lnTo>
                    <a:pt x="368" y="560"/>
                  </a:lnTo>
                  <a:lnTo>
                    <a:pt x="352" y="562"/>
                  </a:lnTo>
                  <a:lnTo>
                    <a:pt x="336" y="565"/>
                  </a:lnTo>
                  <a:lnTo>
                    <a:pt x="320" y="566"/>
                  </a:lnTo>
                  <a:lnTo>
                    <a:pt x="303" y="568"/>
                  </a:lnTo>
                  <a:lnTo>
                    <a:pt x="285" y="569"/>
                  </a:lnTo>
                  <a:lnTo>
                    <a:pt x="263" y="568"/>
                  </a:lnTo>
                  <a:lnTo>
                    <a:pt x="242" y="566"/>
                  </a:lnTo>
                  <a:lnTo>
                    <a:pt x="222" y="565"/>
                  </a:lnTo>
                  <a:lnTo>
                    <a:pt x="203" y="561"/>
                  </a:lnTo>
                  <a:lnTo>
                    <a:pt x="186" y="559"/>
                  </a:lnTo>
                  <a:lnTo>
                    <a:pt x="169" y="553"/>
                  </a:lnTo>
                  <a:lnTo>
                    <a:pt x="154" y="548"/>
                  </a:lnTo>
                  <a:lnTo>
                    <a:pt x="138" y="542"/>
                  </a:lnTo>
                  <a:lnTo>
                    <a:pt x="124" y="535"/>
                  </a:lnTo>
                  <a:lnTo>
                    <a:pt x="111" y="526"/>
                  </a:lnTo>
                  <a:lnTo>
                    <a:pt x="98" y="517"/>
                  </a:lnTo>
                  <a:lnTo>
                    <a:pt x="85" y="507"/>
                  </a:lnTo>
                  <a:lnTo>
                    <a:pt x="73" y="494"/>
                  </a:lnTo>
                  <a:lnTo>
                    <a:pt x="62" y="481"/>
                  </a:lnTo>
                  <a:lnTo>
                    <a:pt x="51" y="467"/>
                  </a:lnTo>
                  <a:lnTo>
                    <a:pt x="40" y="451"/>
                  </a:lnTo>
                  <a:lnTo>
                    <a:pt x="31" y="434"/>
                  </a:lnTo>
                  <a:lnTo>
                    <a:pt x="23" y="416"/>
                  </a:lnTo>
                  <a:lnTo>
                    <a:pt x="15" y="397"/>
                  </a:lnTo>
                  <a:lnTo>
                    <a:pt x="10" y="376"/>
                  </a:lnTo>
                  <a:lnTo>
                    <a:pt x="5" y="354"/>
                  </a:lnTo>
                  <a:lnTo>
                    <a:pt x="2" y="332"/>
                  </a:lnTo>
                  <a:lnTo>
                    <a:pt x="0" y="307"/>
                  </a:lnTo>
                  <a:lnTo>
                    <a:pt x="0" y="283"/>
                  </a:lnTo>
                  <a:lnTo>
                    <a:pt x="1" y="250"/>
                  </a:lnTo>
                  <a:lnTo>
                    <a:pt x="3" y="218"/>
                  </a:lnTo>
                  <a:lnTo>
                    <a:pt x="6" y="204"/>
                  </a:lnTo>
                  <a:lnTo>
                    <a:pt x="10" y="189"/>
                  </a:lnTo>
                  <a:lnTo>
                    <a:pt x="12" y="175"/>
                  </a:lnTo>
                  <a:lnTo>
                    <a:pt x="18" y="162"/>
                  </a:lnTo>
                  <a:lnTo>
                    <a:pt x="22" y="149"/>
                  </a:lnTo>
                  <a:lnTo>
                    <a:pt x="28" y="136"/>
                  </a:lnTo>
                  <a:lnTo>
                    <a:pt x="33" y="124"/>
                  </a:lnTo>
                  <a:lnTo>
                    <a:pt x="40" y="113"/>
                  </a:lnTo>
                  <a:lnTo>
                    <a:pt x="47" y="102"/>
                  </a:lnTo>
                  <a:lnTo>
                    <a:pt x="55" y="92"/>
                  </a:lnTo>
                  <a:lnTo>
                    <a:pt x="63" y="82"/>
                  </a:lnTo>
                  <a:lnTo>
                    <a:pt x="72" y="73"/>
                  </a:lnTo>
                  <a:lnTo>
                    <a:pt x="81" y="64"/>
                  </a:lnTo>
                  <a:lnTo>
                    <a:pt x="90" y="56"/>
                  </a:lnTo>
                  <a:lnTo>
                    <a:pt x="101" y="48"/>
                  </a:lnTo>
                  <a:lnTo>
                    <a:pt x="112" y="40"/>
                  </a:lnTo>
                  <a:lnTo>
                    <a:pt x="123" y="34"/>
                  </a:lnTo>
                  <a:lnTo>
                    <a:pt x="134" y="29"/>
                  </a:lnTo>
                  <a:lnTo>
                    <a:pt x="147" y="23"/>
                  </a:lnTo>
                  <a:lnTo>
                    <a:pt x="159" y="18"/>
                  </a:lnTo>
                  <a:lnTo>
                    <a:pt x="172" y="13"/>
                  </a:lnTo>
                  <a:lnTo>
                    <a:pt x="186" y="10"/>
                  </a:lnTo>
                  <a:lnTo>
                    <a:pt x="200" y="7"/>
                  </a:lnTo>
                  <a:lnTo>
                    <a:pt x="215" y="4"/>
                  </a:lnTo>
                  <a:lnTo>
                    <a:pt x="244" y="0"/>
                  </a:lnTo>
                  <a:lnTo>
                    <a:pt x="277" y="0"/>
                  </a:lnTo>
                  <a:lnTo>
                    <a:pt x="303" y="0"/>
                  </a:lnTo>
                  <a:lnTo>
                    <a:pt x="326" y="3"/>
                  </a:lnTo>
                  <a:lnTo>
                    <a:pt x="348" y="5"/>
                  </a:lnTo>
                  <a:lnTo>
                    <a:pt x="370" y="10"/>
                  </a:lnTo>
                  <a:lnTo>
                    <a:pt x="390" y="16"/>
                  </a:lnTo>
                  <a:lnTo>
                    <a:pt x="408" y="23"/>
                  </a:lnTo>
                  <a:lnTo>
                    <a:pt x="425" y="31"/>
                  </a:lnTo>
                  <a:lnTo>
                    <a:pt x="440" y="42"/>
                  </a:lnTo>
                  <a:lnTo>
                    <a:pt x="454" y="53"/>
                  </a:lnTo>
                  <a:lnTo>
                    <a:pt x="469" y="65"/>
                  </a:lnTo>
                  <a:lnTo>
                    <a:pt x="480" y="79"/>
                  </a:lnTo>
                  <a:lnTo>
                    <a:pt x="492" y="95"/>
                  </a:lnTo>
                  <a:lnTo>
                    <a:pt x="502" y="112"/>
                  </a:lnTo>
                  <a:lnTo>
                    <a:pt x="513" y="130"/>
                  </a:lnTo>
                  <a:lnTo>
                    <a:pt x="521" y="149"/>
                  </a:lnTo>
                  <a:lnTo>
                    <a:pt x="528" y="171"/>
                  </a:lnTo>
                  <a:lnTo>
                    <a:pt x="378" y="204"/>
                  </a:lnTo>
                  <a:lnTo>
                    <a:pt x="374" y="192"/>
                  </a:lnTo>
                  <a:lnTo>
                    <a:pt x="370" y="183"/>
                  </a:lnTo>
                  <a:lnTo>
                    <a:pt x="366" y="174"/>
                  </a:lnTo>
                  <a:lnTo>
                    <a:pt x="362" y="167"/>
                  </a:lnTo>
                  <a:lnTo>
                    <a:pt x="355" y="158"/>
                  </a:lnTo>
                  <a:lnTo>
                    <a:pt x="347" y="150"/>
                  </a:lnTo>
                  <a:lnTo>
                    <a:pt x="338" y="143"/>
                  </a:lnTo>
                  <a:lnTo>
                    <a:pt x="327" y="137"/>
                  </a:lnTo>
                  <a:lnTo>
                    <a:pt x="317" y="132"/>
                  </a:lnTo>
                  <a:lnTo>
                    <a:pt x="305" y="130"/>
                  </a:lnTo>
                  <a:lnTo>
                    <a:pt x="294" y="127"/>
                  </a:lnTo>
                  <a:lnTo>
                    <a:pt x="281" y="127"/>
                  </a:lnTo>
                  <a:lnTo>
                    <a:pt x="267" y="127"/>
                  </a:lnTo>
                  <a:lnTo>
                    <a:pt x="254" y="130"/>
                  </a:lnTo>
                  <a:lnTo>
                    <a:pt x="242" y="134"/>
                  </a:lnTo>
                  <a:lnTo>
                    <a:pt x="230" y="139"/>
                  </a:lnTo>
                  <a:lnTo>
                    <a:pt x="220" y="145"/>
                  </a:lnTo>
                  <a:lnTo>
                    <a:pt x="209" y="153"/>
                  </a:lnTo>
                  <a:lnTo>
                    <a:pt x="200" y="162"/>
                  </a:lnTo>
                  <a:lnTo>
                    <a:pt x="193" y="174"/>
                  </a:lnTo>
                  <a:lnTo>
                    <a:pt x="187" y="183"/>
                  </a:lnTo>
                  <a:lnTo>
                    <a:pt x="182" y="193"/>
                  </a:lnTo>
                  <a:lnTo>
                    <a:pt x="178" y="205"/>
                  </a:lnTo>
                  <a:lnTo>
                    <a:pt x="176" y="218"/>
                  </a:lnTo>
                  <a:lnTo>
                    <a:pt x="173" y="232"/>
                  </a:lnTo>
                  <a:lnTo>
                    <a:pt x="171" y="248"/>
                  </a:lnTo>
                  <a:lnTo>
                    <a:pt x="169" y="263"/>
                  </a:lnTo>
                  <a:lnTo>
                    <a:pt x="169" y="281"/>
                  </a:lnTo>
                  <a:lnTo>
                    <a:pt x="169" y="303"/>
                  </a:lnTo>
                  <a:lnTo>
                    <a:pt x="171" y="324"/>
                  </a:lnTo>
                  <a:lnTo>
                    <a:pt x="173" y="342"/>
                  </a:lnTo>
                  <a:lnTo>
                    <a:pt x="176" y="359"/>
                  </a:lnTo>
                  <a:lnTo>
                    <a:pt x="180" y="373"/>
                  </a:lnTo>
                  <a:lnTo>
                    <a:pt x="185" y="386"/>
                  </a:lnTo>
                  <a:lnTo>
                    <a:pt x="190" y="398"/>
                  </a:lnTo>
                  <a:lnTo>
                    <a:pt x="197" y="407"/>
                  </a:lnTo>
                  <a:lnTo>
                    <a:pt x="204" y="415"/>
                  </a:lnTo>
                  <a:lnTo>
                    <a:pt x="212" y="421"/>
                  </a:lnTo>
                  <a:lnTo>
                    <a:pt x="221" y="428"/>
                  </a:lnTo>
                  <a:lnTo>
                    <a:pt x="230" y="433"/>
                  </a:lnTo>
                  <a:lnTo>
                    <a:pt x="241" y="435"/>
                  </a:lnTo>
                  <a:lnTo>
                    <a:pt x="251" y="439"/>
                  </a:lnTo>
                  <a:lnTo>
                    <a:pt x="263" y="441"/>
                  </a:lnTo>
                  <a:lnTo>
                    <a:pt x="276" y="441"/>
                  </a:lnTo>
                  <a:lnTo>
                    <a:pt x="287" y="441"/>
                  </a:lnTo>
                  <a:lnTo>
                    <a:pt x="298" y="439"/>
                  </a:lnTo>
                  <a:lnTo>
                    <a:pt x="308" y="437"/>
                  </a:lnTo>
                  <a:lnTo>
                    <a:pt x="318" y="434"/>
                  </a:lnTo>
                  <a:lnTo>
                    <a:pt x="326" y="430"/>
                  </a:lnTo>
                  <a:lnTo>
                    <a:pt x="335" y="425"/>
                  </a:lnTo>
                  <a:lnTo>
                    <a:pt x="342" y="420"/>
                  </a:lnTo>
                  <a:lnTo>
                    <a:pt x="348" y="413"/>
                  </a:lnTo>
                  <a:lnTo>
                    <a:pt x="355" y="406"/>
                  </a:lnTo>
                  <a:lnTo>
                    <a:pt x="360" y="398"/>
                  </a:lnTo>
                  <a:lnTo>
                    <a:pt x="365" y="390"/>
                  </a:lnTo>
                  <a:lnTo>
                    <a:pt x="370" y="380"/>
                  </a:lnTo>
                  <a:lnTo>
                    <a:pt x="378" y="359"/>
                  </a:lnTo>
                  <a:lnTo>
                    <a:pt x="384" y="334"/>
                  </a:lnTo>
                  <a:close/>
                </a:path>
              </a:pathLst>
            </a:custGeom>
            <a:solidFill>
              <a:srgbClr val="FFFFFF"/>
            </a:solidFill>
            <a:ln w="9525">
              <a:noFill/>
              <a:round/>
              <a:headEnd/>
              <a:tailEnd/>
            </a:ln>
          </p:spPr>
          <p:txBody>
            <a:bodyPr/>
            <a:lstStyle/>
            <a:p>
              <a:endParaRPr lang="en-US"/>
            </a:p>
          </p:txBody>
        </p:sp>
        <p:sp>
          <p:nvSpPr>
            <p:cNvPr id="241775" name="Freeform 111"/>
            <p:cNvSpPr>
              <a:spLocks noChangeAspect="1"/>
            </p:cNvSpPr>
            <p:nvPr/>
          </p:nvSpPr>
          <p:spPr bwMode="auto">
            <a:xfrm>
              <a:off x="571" y="2788"/>
              <a:ext cx="134" cy="142"/>
            </a:xfrm>
            <a:custGeom>
              <a:avLst/>
              <a:gdLst/>
              <a:ahLst/>
              <a:cxnLst>
                <a:cxn ang="0">
                  <a:pos x="530" y="394"/>
                </a:cxn>
                <a:cxn ang="0">
                  <a:pos x="515" y="437"/>
                </a:cxn>
                <a:cxn ang="0">
                  <a:pos x="495" y="473"/>
                </a:cxn>
                <a:cxn ang="0">
                  <a:pos x="470" y="503"/>
                </a:cxn>
                <a:cxn ang="0">
                  <a:pos x="441" y="527"/>
                </a:cxn>
                <a:cxn ang="0">
                  <a:pos x="407" y="547"/>
                </a:cxn>
                <a:cxn ang="0">
                  <a:pos x="367" y="560"/>
                </a:cxn>
                <a:cxn ang="0">
                  <a:pos x="320" y="566"/>
                </a:cxn>
                <a:cxn ang="0">
                  <a:pos x="263" y="568"/>
                </a:cxn>
                <a:cxn ang="0">
                  <a:pos x="203" y="561"/>
                </a:cxn>
                <a:cxn ang="0">
                  <a:pos x="153" y="548"/>
                </a:cxn>
                <a:cxn ang="0">
                  <a:pos x="111" y="526"/>
                </a:cxn>
                <a:cxn ang="0">
                  <a:pos x="74" y="494"/>
                </a:cxn>
                <a:cxn ang="0">
                  <a:pos x="40" y="451"/>
                </a:cxn>
                <a:cxn ang="0">
                  <a:pos x="16" y="397"/>
                </a:cxn>
                <a:cxn ang="0">
                  <a:pos x="3" y="332"/>
                </a:cxn>
                <a:cxn ang="0">
                  <a:pos x="0" y="250"/>
                </a:cxn>
                <a:cxn ang="0">
                  <a:pos x="9" y="189"/>
                </a:cxn>
                <a:cxn ang="0">
                  <a:pos x="22" y="149"/>
                </a:cxn>
                <a:cxn ang="0">
                  <a:pos x="40" y="113"/>
                </a:cxn>
                <a:cxn ang="0">
                  <a:pos x="64" y="82"/>
                </a:cxn>
                <a:cxn ang="0">
                  <a:pos x="91" y="56"/>
                </a:cxn>
                <a:cxn ang="0">
                  <a:pos x="123" y="34"/>
                </a:cxn>
                <a:cxn ang="0">
                  <a:pos x="159" y="18"/>
                </a:cxn>
                <a:cxn ang="0">
                  <a:pos x="201" y="7"/>
                </a:cxn>
                <a:cxn ang="0">
                  <a:pos x="277" y="0"/>
                </a:cxn>
                <a:cxn ang="0">
                  <a:pos x="349" y="5"/>
                </a:cxn>
                <a:cxn ang="0">
                  <a:pos x="408" y="23"/>
                </a:cxn>
                <a:cxn ang="0">
                  <a:pos x="455" y="53"/>
                </a:cxn>
                <a:cxn ang="0">
                  <a:pos x="492" y="95"/>
                </a:cxn>
                <a:cxn ang="0">
                  <a:pos x="521" y="149"/>
                </a:cxn>
                <a:cxn ang="0">
                  <a:pos x="375" y="192"/>
                </a:cxn>
                <a:cxn ang="0">
                  <a:pos x="363" y="167"/>
                </a:cxn>
                <a:cxn ang="0">
                  <a:pos x="337" y="143"/>
                </a:cxn>
                <a:cxn ang="0">
                  <a:pos x="306" y="130"/>
                </a:cxn>
                <a:cxn ang="0">
                  <a:pos x="267" y="127"/>
                </a:cxn>
                <a:cxn ang="0">
                  <a:pos x="231" y="139"/>
                </a:cxn>
                <a:cxn ang="0">
                  <a:pos x="201" y="162"/>
                </a:cxn>
                <a:cxn ang="0">
                  <a:pos x="183" y="193"/>
                </a:cxn>
                <a:cxn ang="0">
                  <a:pos x="172" y="232"/>
                </a:cxn>
                <a:cxn ang="0">
                  <a:pos x="170" y="281"/>
                </a:cxn>
                <a:cxn ang="0">
                  <a:pos x="174" y="342"/>
                </a:cxn>
                <a:cxn ang="0">
                  <a:pos x="185" y="386"/>
                </a:cxn>
                <a:cxn ang="0">
                  <a:pos x="205" y="415"/>
                </a:cxn>
                <a:cxn ang="0">
                  <a:pos x="231" y="433"/>
                </a:cxn>
                <a:cxn ang="0">
                  <a:pos x="263" y="441"/>
                </a:cxn>
                <a:cxn ang="0">
                  <a:pos x="298" y="439"/>
                </a:cxn>
                <a:cxn ang="0">
                  <a:pos x="327" y="430"/>
                </a:cxn>
                <a:cxn ang="0">
                  <a:pos x="349" y="413"/>
                </a:cxn>
                <a:cxn ang="0">
                  <a:pos x="365" y="390"/>
                </a:cxn>
                <a:cxn ang="0">
                  <a:pos x="385" y="334"/>
                </a:cxn>
              </a:cxnLst>
              <a:rect l="0" t="0" r="r" b="b"/>
              <a:pathLst>
                <a:path w="534" h="569">
                  <a:moveTo>
                    <a:pt x="385" y="334"/>
                  </a:moveTo>
                  <a:lnTo>
                    <a:pt x="534" y="378"/>
                  </a:lnTo>
                  <a:lnTo>
                    <a:pt x="530" y="394"/>
                  </a:lnTo>
                  <a:lnTo>
                    <a:pt x="526" y="410"/>
                  </a:lnTo>
                  <a:lnTo>
                    <a:pt x="521" y="422"/>
                  </a:lnTo>
                  <a:lnTo>
                    <a:pt x="515" y="437"/>
                  </a:lnTo>
                  <a:lnTo>
                    <a:pt x="509" y="450"/>
                  </a:lnTo>
                  <a:lnTo>
                    <a:pt x="502" y="461"/>
                  </a:lnTo>
                  <a:lnTo>
                    <a:pt x="495" y="473"/>
                  </a:lnTo>
                  <a:lnTo>
                    <a:pt x="487" y="483"/>
                  </a:lnTo>
                  <a:lnTo>
                    <a:pt x="478" y="494"/>
                  </a:lnTo>
                  <a:lnTo>
                    <a:pt x="470" y="503"/>
                  </a:lnTo>
                  <a:lnTo>
                    <a:pt x="460" y="512"/>
                  </a:lnTo>
                  <a:lnTo>
                    <a:pt x="451" y="521"/>
                  </a:lnTo>
                  <a:lnTo>
                    <a:pt x="441" y="527"/>
                  </a:lnTo>
                  <a:lnTo>
                    <a:pt x="430" y="535"/>
                  </a:lnTo>
                  <a:lnTo>
                    <a:pt x="419" y="542"/>
                  </a:lnTo>
                  <a:lnTo>
                    <a:pt x="407" y="547"/>
                  </a:lnTo>
                  <a:lnTo>
                    <a:pt x="394" y="552"/>
                  </a:lnTo>
                  <a:lnTo>
                    <a:pt x="381" y="556"/>
                  </a:lnTo>
                  <a:lnTo>
                    <a:pt x="367" y="560"/>
                  </a:lnTo>
                  <a:lnTo>
                    <a:pt x="353" y="562"/>
                  </a:lnTo>
                  <a:lnTo>
                    <a:pt x="337" y="565"/>
                  </a:lnTo>
                  <a:lnTo>
                    <a:pt x="320" y="566"/>
                  </a:lnTo>
                  <a:lnTo>
                    <a:pt x="303" y="568"/>
                  </a:lnTo>
                  <a:lnTo>
                    <a:pt x="285" y="569"/>
                  </a:lnTo>
                  <a:lnTo>
                    <a:pt x="263" y="568"/>
                  </a:lnTo>
                  <a:lnTo>
                    <a:pt x="242" y="566"/>
                  </a:lnTo>
                  <a:lnTo>
                    <a:pt x="223" y="565"/>
                  </a:lnTo>
                  <a:lnTo>
                    <a:pt x="203" y="561"/>
                  </a:lnTo>
                  <a:lnTo>
                    <a:pt x="187" y="559"/>
                  </a:lnTo>
                  <a:lnTo>
                    <a:pt x="170" y="553"/>
                  </a:lnTo>
                  <a:lnTo>
                    <a:pt x="153" y="548"/>
                  </a:lnTo>
                  <a:lnTo>
                    <a:pt x="139" y="542"/>
                  </a:lnTo>
                  <a:lnTo>
                    <a:pt x="124" y="535"/>
                  </a:lnTo>
                  <a:lnTo>
                    <a:pt x="111" y="526"/>
                  </a:lnTo>
                  <a:lnTo>
                    <a:pt x="98" y="517"/>
                  </a:lnTo>
                  <a:lnTo>
                    <a:pt x="86" y="507"/>
                  </a:lnTo>
                  <a:lnTo>
                    <a:pt x="74" y="494"/>
                  </a:lnTo>
                  <a:lnTo>
                    <a:pt x="62" y="481"/>
                  </a:lnTo>
                  <a:lnTo>
                    <a:pt x="52" y="467"/>
                  </a:lnTo>
                  <a:lnTo>
                    <a:pt x="40" y="451"/>
                  </a:lnTo>
                  <a:lnTo>
                    <a:pt x="31" y="434"/>
                  </a:lnTo>
                  <a:lnTo>
                    <a:pt x="22" y="416"/>
                  </a:lnTo>
                  <a:lnTo>
                    <a:pt x="16" y="397"/>
                  </a:lnTo>
                  <a:lnTo>
                    <a:pt x="10" y="376"/>
                  </a:lnTo>
                  <a:lnTo>
                    <a:pt x="5" y="354"/>
                  </a:lnTo>
                  <a:lnTo>
                    <a:pt x="3" y="332"/>
                  </a:lnTo>
                  <a:lnTo>
                    <a:pt x="0" y="307"/>
                  </a:lnTo>
                  <a:lnTo>
                    <a:pt x="0" y="283"/>
                  </a:lnTo>
                  <a:lnTo>
                    <a:pt x="0" y="250"/>
                  </a:lnTo>
                  <a:lnTo>
                    <a:pt x="4" y="218"/>
                  </a:lnTo>
                  <a:lnTo>
                    <a:pt x="6" y="204"/>
                  </a:lnTo>
                  <a:lnTo>
                    <a:pt x="9" y="189"/>
                  </a:lnTo>
                  <a:lnTo>
                    <a:pt x="13" y="175"/>
                  </a:lnTo>
                  <a:lnTo>
                    <a:pt x="18" y="162"/>
                  </a:lnTo>
                  <a:lnTo>
                    <a:pt x="22" y="149"/>
                  </a:lnTo>
                  <a:lnTo>
                    <a:pt x="27" y="136"/>
                  </a:lnTo>
                  <a:lnTo>
                    <a:pt x="34" y="124"/>
                  </a:lnTo>
                  <a:lnTo>
                    <a:pt x="40" y="113"/>
                  </a:lnTo>
                  <a:lnTo>
                    <a:pt x="48" y="102"/>
                  </a:lnTo>
                  <a:lnTo>
                    <a:pt x="54" y="92"/>
                  </a:lnTo>
                  <a:lnTo>
                    <a:pt x="64" y="82"/>
                  </a:lnTo>
                  <a:lnTo>
                    <a:pt x="73" y="73"/>
                  </a:lnTo>
                  <a:lnTo>
                    <a:pt x="82" y="64"/>
                  </a:lnTo>
                  <a:lnTo>
                    <a:pt x="91" y="56"/>
                  </a:lnTo>
                  <a:lnTo>
                    <a:pt x="101" y="48"/>
                  </a:lnTo>
                  <a:lnTo>
                    <a:pt x="111" y="40"/>
                  </a:lnTo>
                  <a:lnTo>
                    <a:pt x="123" y="34"/>
                  </a:lnTo>
                  <a:lnTo>
                    <a:pt x="135" y="29"/>
                  </a:lnTo>
                  <a:lnTo>
                    <a:pt x="146" y="23"/>
                  </a:lnTo>
                  <a:lnTo>
                    <a:pt x="159" y="18"/>
                  </a:lnTo>
                  <a:lnTo>
                    <a:pt x="172" y="13"/>
                  </a:lnTo>
                  <a:lnTo>
                    <a:pt x="187" y="10"/>
                  </a:lnTo>
                  <a:lnTo>
                    <a:pt x="201" y="7"/>
                  </a:lnTo>
                  <a:lnTo>
                    <a:pt x="215" y="4"/>
                  </a:lnTo>
                  <a:lnTo>
                    <a:pt x="245" y="0"/>
                  </a:lnTo>
                  <a:lnTo>
                    <a:pt x="277" y="0"/>
                  </a:lnTo>
                  <a:lnTo>
                    <a:pt x="302" y="0"/>
                  </a:lnTo>
                  <a:lnTo>
                    <a:pt x="327" y="3"/>
                  </a:lnTo>
                  <a:lnTo>
                    <a:pt x="349" y="5"/>
                  </a:lnTo>
                  <a:lnTo>
                    <a:pt x="371" y="10"/>
                  </a:lnTo>
                  <a:lnTo>
                    <a:pt x="390" y="16"/>
                  </a:lnTo>
                  <a:lnTo>
                    <a:pt x="408" y="23"/>
                  </a:lnTo>
                  <a:lnTo>
                    <a:pt x="425" y="31"/>
                  </a:lnTo>
                  <a:lnTo>
                    <a:pt x="441" y="42"/>
                  </a:lnTo>
                  <a:lnTo>
                    <a:pt x="455" y="53"/>
                  </a:lnTo>
                  <a:lnTo>
                    <a:pt x="468" y="65"/>
                  </a:lnTo>
                  <a:lnTo>
                    <a:pt x="481" y="79"/>
                  </a:lnTo>
                  <a:lnTo>
                    <a:pt x="492" y="95"/>
                  </a:lnTo>
                  <a:lnTo>
                    <a:pt x="503" y="112"/>
                  </a:lnTo>
                  <a:lnTo>
                    <a:pt x="513" y="130"/>
                  </a:lnTo>
                  <a:lnTo>
                    <a:pt x="521" y="149"/>
                  </a:lnTo>
                  <a:lnTo>
                    <a:pt x="529" y="171"/>
                  </a:lnTo>
                  <a:lnTo>
                    <a:pt x="378" y="204"/>
                  </a:lnTo>
                  <a:lnTo>
                    <a:pt x="375" y="192"/>
                  </a:lnTo>
                  <a:lnTo>
                    <a:pt x="371" y="183"/>
                  </a:lnTo>
                  <a:lnTo>
                    <a:pt x="367" y="174"/>
                  </a:lnTo>
                  <a:lnTo>
                    <a:pt x="363" y="167"/>
                  </a:lnTo>
                  <a:lnTo>
                    <a:pt x="355" y="158"/>
                  </a:lnTo>
                  <a:lnTo>
                    <a:pt x="346" y="150"/>
                  </a:lnTo>
                  <a:lnTo>
                    <a:pt x="337" y="143"/>
                  </a:lnTo>
                  <a:lnTo>
                    <a:pt x="328" y="137"/>
                  </a:lnTo>
                  <a:lnTo>
                    <a:pt x="318" y="132"/>
                  </a:lnTo>
                  <a:lnTo>
                    <a:pt x="306" y="130"/>
                  </a:lnTo>
                  <a:lnTo>
                    <a:pt x="294" y="127"/>
                  </a:lnTo>
                  <a:lnTo>
                    <a:pt x="281" y="127"/>
                  </a:lnTo>
                  <a:lnTo>
                    <a:pt x="267" y="127"/>
                  </a:lnTo>
                  <a:lnTo>
                    <a:pt x="254" y="130"/>
                  </a:lnTo>
                  <a:lnTo>
                    <a:pt x="242" y="134"/>
                  </a:lnTo>
                  <a:lnTo>
                    <a:pt x="231" y="139"/>
                  </a:lnTo>
                  <a:lnTo>
                    <a:pt x="220" y="145"/>
                  </a:lnTo>
                  <a:lnTo>
                    <a:pt x="210" y="153"/>
                  </a:lnTo>
                  <a:lnTo>
                    <a:pt x="201" y="162"/>
                  </a:lnTo>
                  <a:lnTo>
                    <a:pt x="193" y="174"/>
                  </a:lnTo>
                  <a:lnTo>
                    <a:pt x="188" y="183"/>
                  </a:lnTo>
                  <a:lnTo>
                    <a:pt x="183" y="193"/>
                  </a:lnTo>
                  <a:lnTo>
                    <a:pt x="179" y="205"/>
                  </a:lnTo>
                  <a:lnTo>
                    <a:pt x="175" y="218"/>
                  </a:lnTo>
                  <a:lnTo>
                    <a:pt x="172" y="232"/>
                  </a:lnTo>
                  <a:lnTo>
                    <a:pt x="171" y="248"/>
                  </a:lnTo>
                  <a:lnTo>
                    <a:pt x="170" y="263"/>
                  </a:lnTo>
                  <a:lnTo>
                    <a:pt x="170" y="281"/>
                  </a:lnTo>
                  <a:lnTo>
                    <a:pt x="170" y="303"/>
                  </a:lnTo>
                  <a:lnTo>
                    <a:pt x="171" y="324"/>
                  </a:lnTo>
                  <a:lnTo>
                    <a:pt x="174" y="342"/>
                  </a:lnTo>
                  <a:lnTo>
                    <a:pt x="176" y="359"/>
                  </a:lnTo>
                  <a:lnTo>
                    <a:pt x="180" y="373"/>
                  </a:lnTo>
                  <a:lnTo>
                    <a:pt x="185" y="386"/>
                  </a:lnTo>
                  <a:lnTo>
                    <a:pt x="191" y="398"/>
                  </a:lnTo>
                  <a:lnTo>
                    <a:pt x="197" y="407"/>
                  </a:lnTo>
                  <a:lnTo>
                    <a:pt x="205" y="415"/>
                  </a:lnTo>
                  <a:lnTo>
                    <a:pt x="213" y="421"/>
                  </a:lnTo>
                  <a:lnTo>
                    <a:pt x="222" y="428"/>
                  </a:lnTo>
                  <a:lnTo>
                    <a:pt x="231" y="433"/>
                  </a:lnTo>
                  <a:lnTo>
                    <a:pt x="241" y="435"/>
                  </a:lnTo>
                  <a:lnTo>
                    <a:pt x="251" y="439"/>
                  </a:lnTo>
                  <a:lnTo>
                    <a:pt x="263" y="441"/>
                  </a:lnTo>
                  <a:lnTo>
                    <a:pt x="276" y="441"/>
                  </a:lnTo>
                  <a:lnTo>
                    <a:pt x="288" y="441"/>
                  </a:lnTo>
                  <a:lnTo>
                    <a:pt x="298" y="439"/>
                  </a:lnTo>
                  <a:lnTo>
                    <a:pt x="308" y="437"/>
                  </a:lnTo>
                  <a:lnTo>
                    <a:pt x="319" y="434"/>
                  </a:lnTo>
                  <a:lnTo>
                    <a:pt x="327" y="430"/>
                  </a:lnTo>
                  <a:lnTo>
                    <a:pt x="336" y="425"/>
                  </a:lnTo>
                  <a:lnTo>
                    <a:pt x="342" y="420"/>
                  </a:lnTo>
                  <a:lnTo>
                    <a:pt x="349" y="413"/>
                  </a:lnTo>
                  <a:lnTo>
                    <a:pt x="355" y="406"/>
                  </a:lnTo>
                  <a:lnTo>
                    <a:pt x="360" y="398"/>
                  </a:lnTo>
                  <a:lnTo>
                    <a:pt x="365" y="390"/>
                  </a:lnTo>
                  <a:lnTo>
                    <a:pt x="371" y="380"/>
                  </a:lnTo>
                  <a:lnTo>
                    <a:pt x="378" y="359"/>
                  </a:lnTo>
                  <a:lnTo>
                    <a:pt x="385" y="334"/>
                  </a:lnTo>
                  <a:close/>
                </a:path>
              </a:pathLst>
            </a:custGeom>
            <a:solidFill>
              <a:srgbClr val="FFFFFF"/>
            </a:solidFill>
            <a:ln w="9525">
              <a:noFill/>
              <a:round/>
              <a:headEnd/>
              <a:tailEnd/>
            </a:ln>
          </p:spPr>
          <p:txBody>
            <a:bodyPr/>
            <a:lstStyle/>
            <a:p>
              <a:endParaRPr lang="en-US"/>
            </a:p>
          </p:txBody>
        </p:sp>
        <p:sp>
          <p:nvSpPr>
            <p:cNvPr id="241776" name="Freeform 112"/>
            <p:cNvSpPr>
              <a:spLocks noChangeAspect="1"/>
            </p:cNvSpPr>
            <p:nvPr/>
          </p:nvSpPr>
          <p:spPr bwMode="auto">
            <a:xfrm>
              <a:off x="725" y="2790"/>
              <a:ext cx="116" cy="137"/>
            </a:xfrm>
            <a:custGeom>
              <a:avLst/>
              <a:gdLst/>
              <a:ahLst/>
              <a:cxnLst>
                <a:cxn ang="0">
                  <a:pos x="0" y="0"/>
                </a:cxn>
                <a:cxn ang="0">
                  <a:pos x="455" y="0"/>
                </a:cxn>
                <a:cxn ang="0">
                  <a:pos x="455" y="117"/>
                </a:cxn>
                <a:cxn ang="0">
                  <a:pos x="170" y="117"/>
                </a:cxn>
                <a:cxn ang="0">
                  <a:pos x="170" y="205"/>
                </a:cxn>
                <a:cxn ang="0">
                  <a:pos x="434" y="205"/>
                </a:cxn>
                <a:cxn ang="0">
                  <a:pos x="434" y="316"/>
                </a:cxn>
                <a:cxn ang="0">
                  <a:pos x="170" y="316"/>
                </a:cxn>
                <a:cxn ang="0">
                  <a:pos x="170" y="425"/>
                </a:cxn>
                <a:cxn ang="0">
                  <a:pos x="463" y="425"/>
                </a:cxn>
                <a:cxn ang="0">
                  <a:pos x="463" y="550"/>
                </a:cxn>
                <a:cxn ang="0">
                  <a:pos x="0" y="550"/>
                </a:cxn>
                <a:cxn ang="0">
                  <a:pos x="0" y="0"/>
                </a:cxn>
              </a:cxnLst>
              <a:rect l="0" t="0" r="r" b="b"/>
              <a:pathLst>
                <a:path w="463" h="550">
                  <a:moveTo>
                    <a:pt x="0" y="0"/>
                  </a:moveTo>
                  <a:lnTo>
                    <a:pt x="455" y="0"/>
                  </a:lnTo>
                  <a:lnTo>
                    <a:pt x="455" y="117"/>
                  </a:lnTo>
                  <a:lnTo>
                    <a:pt x="170" y="117"/>
                  </a:lnTo>
                  <a:lnTo>
                    <a:pt x="170" y="205"/>
                  </a:lnTo>
                  <a:lnTo>
                    <a:pt x="434" y="205"/>
                  </a:lnTo>
                  <a:lnTo>
                    <a:pt x="434" y="316"/>
                  </a:lnTo>
                  <a:lnTo>
                    <a:pt x="170" y="316"/>
                  </a:lnTo>
                  <a:lnTo>
                    <a:pt x="170" y="425"/>
                  </a:lnTo>
                  <a:lnTo>
                    <a:pt x="463" y="425"/>
                  </a:lnTo>
                  <a:lnTo>
                    <a:pt x="463" y="550"/>
                  </a:lnTo>
                  <a:lnTo>
                    <a:pt x="0" y="550"/>
                  </a:lnTo>
                  <a:lnTo>
                    <a:pt x="0" y="0"/>
                  </a:lnTo>
                  <a:close/>
                </a:path>
              </a:pathLst>
            </a:custGeom>
            <a:solidFill>
              <a:srgbClr val="FFFFFF"/>
            </a:solidFill>
            <a:ln w="9525">
              <a:noFill/>
              <a:round/>
              <a:headEnd/>
              <a:tailEnd/>
            </a:ln>
          </p:spPr>
          <p:txBody>
            <a:bodyPr/>
            <a:lstStyle/>
            <a:p>
              <a:endParaRPr lang="en-US"/>
            </a:p>
          </p:txBody>
        </p:sp>
        <p:sp>
          <p:nvSpPr>
            <p:cNvPr id="241777" name="Freeform 113"/>
            <p:cNvSpPr>
              <a:spLocks noChangeAspect="1"/>
            </p:cNvSpPr>
            <p:nvPr/>
          </p:nvSpPr>
          <p:spPr bwMode="auto">
            <a:xfrm>
              <a:off x="857" y="2788"/>
              <a:ext cx="124" cy="142"/>
            </a:xfrm>
            <a:custGeom>
              <a:avLst/>
              <a:gdLst/>
              <a:ahLst/>
              <a:cxnLst>
                <a:cxn ang="0">
                  <a:pos x="164" y="385"/>
                </a:cxn>
                <a:cxn ang="0">
                  <a:pos x="183" y="426"/>
                </a:cxn>
                <a:cxn ang="0">
                  <a:pos x="206" y="447"/>
                </a:cxn>
                <a:cxn ang="0">
                  <a:pos x="234" y="457"/>
                </a:cxn>
                <a:cxn ang="0">
                  <a:pos x="275" y="459"/>
                </a:cxn>
                <a:cxn ang="0">
                  <a:pos x="303" y="450"/>
                </a:cxn>
                <a:cxn ang="0">
                  <a:pos x="323" y="434"/>
                </a:cxn>
                <a:cxn ang="0">
                  <a:pos x="333" y="403"/>
                </a:cxn>
                <a:cxn ang="0">
                  <a:pos x="323" y="373"/>
                </a:cxn>
                <a:cxn ang="0">
                  <a:pos x="302" y="356"/>
                </a:cxn>
                <a:cxn ang="0">
                  <a:pos x="259" y="341"/>
                </a:cxn>
                <a:cxn ang="0">
                  <a:pos x="176" y="320"/>
                </a:cxn>
                <a:cxn ang="0">
                  <a:pos x="113" y="296"/>
                </a:cxn>
                <a:cxn ang="0">
                  <a:pos x="69" y="267"/>
                </a:cxn>
                <a:cxn ang="0">
                  <a:pos x="39" y="232"/>
                </a:cxn>
                <a:cxn ang="0">
                  <a:pos x="23" y="192"/>
                </a:cxn>
                <a:cxn ang="0">
                  <a:pos x="21" y="150"/>
                </a:cxn>
                <a:cxn ang="0">
                  <a:pos x="27" y="119"/>
                </a:cxn>
                <a:cxn ang="0">
                  <a:pos x="39" y="89"/>
                </a:cxn>
                <a:cxn ang="0">
                  <a:pos x="58" y="62"/>
                </a:cxn>
                <a:cxn ang="0">
                  <a:pos x="85" y="39"/>
                </a:cxn>
                <a:cxn ang="0">
                  <a:pos x="119" y="21"/>
                </a:cxn>
                <a:cxn ang="0">
                  <a:pos x="161" y="8"/>
                </a:cxn>
                <a:cxn ang="0">
                  <a:pos x="214" y="1"/>
                </a:cxn>
                <a:cxn ang="0">
                  <a:pos x="280" y="0"/>
                </a:cxn>
                <a:cxn ang="0">
                  <a:pos x="347" y="9"/>
                </a:cxn>
                <a:cxn ang="0">
                  <a:pos x="400" y="30"/>
                </a:cxn>
                <a:cxn ang="0">
                  <a:pos x="439" y="61"/>
                </a:cxn>
                <a:cxn ang="0">
                  <a:pos x="466" y="106"/>
                </a:cxn>
                <a:cxn ang="0">
                  <a:pos x="481" y="163"/>
                </a:cxn>
                <a:cxn ang="0">
                  <a:pos x="311" y="140"/>
                </a:cxn>
                <a:cxn ang="0">
                  <a:pos x="298" y="123"/>
                </a:cxn>
                <a:cxn ang="0">
                  <a:pos x="282" y="112"/>
                </a:cxn>
                <a:cxn ang="0">
                  <a:pos x="254" y="102"/>
                </a:cxn>
                <a:cxn ang="0">
                  <a:pos x="211" y="105"/>
                </a:cxn>
                <a:cxn ang="0">
                  <a:pos x="186" y="121"/>
                </a:cxn>
                <a:cxn ang="0">
                  <a:pos x="177" y="145"/>
                </a:cxn>
                <a:cxn ang="0">
                  <a:pos x="184" y="163"/>
                </a:cxn>
                <a:cxn ang="0">
                  <a:pos x="210" y="179"/>
                </a:cxn>
                <a:cxn ang="0">
                  <a:pos x="299" y="201"/>
                </a:cxn>
                <a:cxn ang="0">
                  <a:pos x="378" y="226"/>
                </a:cxn>
                <a:cxn ang="0">
                  <a:pos x="418" y="244"/>
                </a:cxn>
                <a:cxn ang="0">
                  <a:pos x="448" y="264"/>
                </a:cxn>
                <a:cxn ang="0">
                  <a:pos x="470" y="289"/>
                </a:cxn>
                <a:cxn ang="0">
                  <a:pos x="486" y="318"/>
                </a:cxn>
                <a:cxn ang="0">
                  <a:pos x="495" y="347"/>
                </a:cxn>
                <a:cxn ang="0">
                  <a:pos x="499" y="380"/>
                </a:cxn>
                <a:cxn ang="0">
                  <a:pos x="495" y="419"/>
                </a:cxn>
                <a:cxn ang="0">
                  <a:pos x="482" y="455"/>
                </a:cxn>
                <a:cxn ang="0">
                  <a:pos x="461" y="489"/>
                </a:cxn>
                <a:cxn ang="0">
                  <a:pos x="434" y="516"/>
                </a:cxn>
                <a:cxn ang="0">
                  <a:pos x="400" y="539"/>
                </a:cxn>
                <a:cxn ang="0">
                  <a:pos x="360" y="555"/>
                </a:cxn>
                <a:cxn ang="0">
                  <a:pos x="311" y="565"/>
                </a:cxn>
                <a:cxn ang="0">
                  <a:pos x="255" y="568"/>
                </a:cxn>
                <a:cxn ang="0">
                  <a:pos x="162" y="560"/>
                </a:cxn>
                <a:cxn ang="0">
                  <a:pos x="93" y="538"/>
                </a:cxn>
                <a:cxn ang="0">
                  <a:pos x="69" y="521"/>
                </a:cxn>
                <a:cxn ang="0">
                  <a:pos x="37" y="485"/>
                </a:cxn>
                <a:cxn ang="0">
                  <a:pos x="11" y="435"/>
                </a:cxn>
                <a:cxn ang="0">
                  <a:pos x="0" y="377"/>
                </a:cxn>
              </a:cxnLst>
              <a:rect l="0" t="0" r="r" b="b"/>
              <a:pathLst>
                <a:path w="499" h="568">
                  <a:moveTo>
                    <a:pt x="0" y="377"/>
                  </a:moveTo>
                  <a:lnTo>
                    <a:pt x="162" y="367"/>
                  </a:lnTo>
                  <a:lnTo>
                    <a:pt x="164" y="385"/>
                  </a:lnTo>
                  <a:lnTo>
                    <a:pt x="170" y="402"/>
                  </a:lnTo>
                  <a:lnTo>
                    <a:pt x="175" y="415"/>
                  </a:lnTo>
                  <a:lnTo>
                    <a:pt x="183" y="426"/>
                  </a:lnTo>
                  <a:lnTo>
                    <a:pt x="189" y="434"/>
                  </a:lnTo>
                  <a:lnTo>
                    <a:pt x="197" y="441"/>
                  </a:lnTo>
                  <a:lnTo>
                    <a:pt x="206" y="447"/>
                  </a:lnTo>
                  <a:lnTo>
                    <a:pt x="215" y="451"/>
                  </a:lnTo>
                  <a:lnTo>
                    <a:pt x="224" y="455"/>
                  </a:lnTo>
                  <a:lnTo>
                    <a:pt x="234" y="457"/>
                  </a:lnTo>
                  <a:lnTo>
                    <a:pt x="246" y="459"/>
                  </a:lnTo>
                  <a:lnTo>
                    <a:pt x="258" y="460"/>
                  </a:lnTo>
                  <a:lnTo>
                    <a:pt x="275" y="459"/>
                  </a:lnTo>
                  <a:lnTo>
                    <a:pt x="290" y="456"/>
                  </a:lnTo>
                  <a:lnTo>
                    <a:pt x="297" y="454"/>
                  </a:lnTo>
                  <a:lnTo>
                    <a:pt x="303" y="450"/>
                  </a:lnTo>
                  <a:lnTo>
                    <a:pt x="308" y="447"/>
                  </a:lnTo>
                  <a:lnTo>
                    <a:pt x="313" y="443"/>
                  </a:lnTo>
                  <a:lnTo>
                    <a:pt x="323" y="434"/>
                  </a:lnTo>
                  <a:lnTo>
                    <a:pt x="329" y="425"/>
                  </a:lnTo>
                  <a:lnTo>
                    <a:pt x="332" y="415"/>
                  </a:lnTo>
                  <a:lnTo>
                    <a:pt x="333" y="403"/>
                  </a:lnTo>
                  <a:lnTo>
                    <a:pt x="333" y="393"/>
                  </a:lnTo>
                  <a:lnTo>
                    <a:pt x="329" y="384"/>
                  </a:lnTo>
                  <a:lnTo>
                    <a:pt x="323" y="373"/>
                  </a:lnTo>
                  <a:lnTo>
                    <a:pt x="315" y="365"/>
                  </a:lnTo>
                  <a:lnTo>
                    <a:pt x="310" y="360"/>
                  </a:lnTo>
                  <a:lnTo>
                    <a:pt x="302" y="356"/>
                  </a:lnTo>
                  <a:lnTo>
                    <a:pt x="294" y="353"/>
                  </a:lnTo>
                  <a:lnTo>
                    <a:pt x="284" y="349"/>
                  </a:lnTo>
                  <a:lnTo>
                    <a:pt x="259" y="341"/>
                  </a:lnTo>
                  <a:lnTo>
                    <a:pt x="228" y="333"/>
                  </a:lnTo>
                  <a:lnTo>
                    <a:pt x="201" y="327"/>
                  </a:lnTo>
                  <a:lnTo>
                    <a:pt x="176" y="320"/>
                  </a:lnTo>
                  <a:lnTo>
                    <a:pt x="153" y="312"/>
                  </a:lnTo>
                  <a:lnTo>
                    <a:pt x="132" y="305"/>
                  </a:lnTo>
                  <a:lnTo>
                    <a:pt x="113" y="296"/>
                  </a:lnTo>
                  <a:lnTo>
                    <a:pt x="96" y="286"/>
                  </a:lnTo>
                  <a:lnTo>
                    <a:pt x="81" y="276"/>
                  </a:lnTo>
                  <a:lnTo>
                    <a:pt x="69" y="267"/>
                  </a:lnTo>
                  <a:lnTo>
                    <a:pt x="57" y="255"/>
                  </a:lnTo>
                  <a:lnTo>
                    <a:pt x="48" y="244"/>
                  </a:lnTo>
                  <a:lnTo>
                    <a:pt x="39" y="232"/>
                  </a:lnTo>
                  <a:lnTo>
                    <a:pt x="32" y="219"/>
                  </a:lnTo>
                  <a:lnTo>
                    <a:pt x="27" y="206"/>
                  </a:lnTo>
                  <a:lnTo>
                    <a:pt x="23" y="192"/>
                  </a:lnTo>
                  <a:lnTo>
                    <a:pt x="21" y="176"/>
                  </a:lnTo>
                  <a:lnTo>
                    <a:pt x="21" y="161"/>
                  </a:lnTo>
                  <a:lnTo>
                    <a:pt x="21" y="150"/>
                  </a:lnTo>
                  <a:lnTo>
                    <a:pt x="22" y="140"/>
                  </a:lnTo>
                  <a:lnTo>
                    <a:pt x="24" y="130"/>
                  </a:lnTo>
                  <a:lnTo>
                    <a:pt x="27" y="119"/>
                  </a:lnTo>
                  <a:lnTo>
                    <a:pt x="30" y="109"/>
                  </a:lnTo>
                  <a:lnTo>
                    <a:pt x="35" y="100"/>
                  </a:lnTo>
                  <a:lnTo>
                    <a:pt x="39" y="89"/>
                  </a:lnTo>
                  <a:lnTo>
                    <a:pt x="45" y="80"/>
                  </a:lnTo>
                  <a:lnTo>
                    <a:pt x="52" y="71"/>
                  </a:lnTo>
                  <a:lnTo>
                    <a:pt x="58" y="62"/>
                  </a:lnTo>
                  <a:lnTo>
                    <a:pt x="67" y="54"/>
                  </a:lnTo>
                  <a:lnTo>
                    <a:pt x="76" y="47"/>
                  </a:lnTo>
                  <a:lnTo>
                    <a:pt x="85" y="39"/>
                  </a:lnTo>
                  <a:lnTo>
                    <a:pt x="96" y="32"/>
                  </a:lnTo>
                  <a:lnTo>
                    <a:pt x="107" y="27"/>
                  </a:lnTo>
                  <a:lnTo>
                    <a:pt x="119" y="21"/>
                  </a:lnTo>
                  <a:lnTo>
                    <a:pt x="132" y="16"/>
                  </a:lnTo>
                  <a:lnTo>
                    <a:pt x="146" y="12"/>
                  </a:lnTo>
                  <a:lnTo>
                    <a:pt x="161" y="8"/>
                  </a:lnTo>
                  <a:lnTo>
                    <a:pt x="177" y="5"/>
                  </a:lnTo>
                  <a:lnTo>
                    <a:pt x="194" y="3"/>
                  </a:lnTo>
                  <a:lnTo>
                    <a:pt x="214" y="1"/>
                  </a:lnTo>
                  <a:lnTo>
                    <a:pt x="233" y="0"/>
                  </a:lnTo>
                  <a:lnTo>
                    <a:pt x="254" y="0"/>
                  </a:lnTo>
                  <a:lnTo>
                    <a:pt x="280" y="0"/>
                  </a:lnTo>
                  <a:lnTo>
                    <a:pt x="303" y="1"/>
                  </a:lnTo>
                  <a:lnTo>
                    <a:pt x="326" y="5"/>
                  </a:lnTo>
                  <a:lnTo>
                    <a:pt x="347" y="9"/>
                  </a:lnTo>
                  <a:lnTo>
                    <a:pt x="367" y="14"/>
                  </a:lnTo>
                  <a:lnTo>
                    <a:pt x="383" y="22"/>
                  </a:lnTo>
                  <a:lnTo>
                    <a:pt x="400" y="30"/>
                  </a:lnTo>
                  <a:lnTo>
                    <a:pt x="415" y="39"/>
                  </a:lnTo>
                  <a:lnTo>
                    <a:pt x="428" y="49"/>
                  </a:lnTo>
                  <a:lnTo>
                    <a:pt x="439" y="61"/>
                  </a:lnTo>
                  <a:lnTo>
                    <a:pt x="450" y="75"/>
                  </a:lnTo>
                  <a:lnTo>
                    <a:pt x="459" y="89"/>
                  </a:lnTo>
                  <a:lnTo>
                    <a:pt x="466" y="106"/>
                  </a:lnTo>
                  <a:lnTo>
                    <a:pt x="473" y="123"/>
                  </a:lnTo>
                  <a:lnTo>
                    <a:pt x="477" y="143"/>
                  </a:lnTo>
                  <a:lnTo>
                    <a:pt x="481" y="163"/>
                  </a:lnTo>
                  <a:lnTo>
                    <a:pt x="320" y="172"/>
                  </a:lnTo>
                  <a:lnTo>
                    <a:pt x="316" y="156"/>
                  </a:lnTo>
                  <a:lnTo>
                    <a:pt x="311" y="140"/>
                  </a:lnTo>
                  <a:lnTo>
                    <a:pt x="307" y="135"/>
                  </a:lnTo>
                  <a:lnTo>
                    <a:pt x="303" y="128"/>
                  </a:lnTo>
                  <a:lnTo>
                    <a:pt x="298" y="123"/>
                  </a:lnTo>
                  <a:lnTo>
                    <a:pt x="294" y="119"/>
                  </a:lnTo>
                  <a:lnTo>
                    <a:pt x="288" y="115"/>
                  </a:lnTo>
                  <a:lnTo>
                    <a:pt x="282" y="112"/>
                  </a:lnTo>
                  <a:lnTo>
                    <a:pt x="276" y="109"/>
                  </a:lnTo>
                  <a:lnTo>
                    <a:pt x="269" y="106"/>
                  </a:lnTo>
                  <a:lnTo>
                    <a:pt x="254" y="102"/>
                  </a:lnTo>
                  <a:lnTo>
                    <a:pt x="237" y="102"/>
                  </a:lnTo>
                  <a:lnTo>
                    <a:pt x="223" y="102"/>
                  </a:lnTo>
                  <a:lnTo>
                    <a:pt x="211" y="105"/>
                  </a:lnTo>
                  <a:lnTo>
                    <a:pt x="201" y="109"/>
                  </a:lnTo>
                  <a:lnTo>
                    <a:pt x="193" y="114"/>
                  </a:lnTo>
                  <a:lnTo>
                    <a:pt x="186" y="121"/>
                  </a:lnTo>
                  <a:lnTo>
                    <a:pt x="181" y="128"/>
                  </a:lnTo>
                  <a:lnTo>
                    <a:pt x="179" y="136"/>
                  </a:lnTo>
                  <a:lnTo>
                    <a:pt x="177" y="145"/>
                  </a:lnTo>
                  <a:lnTo>
                    <a:pt x="179" y="152"/>
                  </a:lnTo>
                  <a:lnTo>
                    <a:pt x="180" y="157"/>
                  </a:lnTo>
                  <a:lnTo>
                    <a:pt x="184" y="163"/>
                  </a:lnTo>
                  <a:lnTo>
                    <a:pt x="190" y="169"/>
                  </a:lnTo>
                  <a:lnTo>
                    <a:pt x="198" y="174"/>
                  </a:lnTo>
                  <a:lnTo>
                    <a:pt x="210" y="179"/>
                  </a:lnTo>
                  <a:lnTo>
                    <a:pt x="227" y="184"/>
                  </a:lnTo>
                  <a:lnTo>
                    <a:pt x="247" y="189"/>
                  </a:lnTo>
                  <a:lnTo>
                    <a:pt x="299" y="201"/>
                  </a:lnTo>
                  <a:lnTo>
                    <a:pt x="342" y="213"/>
                  </a:lnTo>
                  <a:lnTo>
                    <a:pt x="361" y="219"/>
                  </a:lnTo>
                  <a:lnTo>
                    <a:pt x="378" y="226"/>
                  </a:lnTo>
                  <a:lnTo>
                    <a:pt x="394" y="231"/>
                  </a:lnTo>
                  <a:lnTo>
                    <a:pt x="407" y="237"/>
                  </a:lnTo>
                  <a:lnTo>
                    <a:pt x="418" y="244"/>
                  </a:lnTo>
                  <a:lnTo>
                    <a:pt x="429" y="250"/>
                  </a:lnTo>
                  <a:lnTo>
                    <a:pt x="439" y="258"/>
                  </a:lnTo>
                  <a:lnTo>
                    <a:pt x="448" y="264"/>
                  </a:lnTo>
                  <a:lnTo>
                    <a:pt x="456" y="272"/>
                  </a:lnTo>
                  <a:lnTo>
                    <a:pt x="464" y="281"/>
                  </a:lnTo>
                  <a:lnTo>
                    <a:pt x="470" y="289"/>
                  </a:lnTo>
                  <a:lnTo>
                    <a:pt x="477" y="298"/>
                  </a:lnTo>
                  <a:lnTo>
                    <a:pt x="482" y="307"/>
                  </a:lnTo>
                  <a:lnTo>
                    <a:pt x="486" y="318"/>
                  </a:lnTo>
                  <a:lnTo>
                    <a:pt x="490" y="327"/>
                  </a:lnTo>
                  <a:lnTo>
                    <a:pt x="494" y="337"/>
                  </a:lnTo>
                  <a:lnTo>
                    <a:pt x="495" y="347"/>
                  </a:lnTo>
                  <a:lnTo>
                    <a:pt x="497" y="358"/>
                  </a:lnTo>
                  <a:lnTo>
                    <a:pt x="499" y="368"/>
                  </a:lnTo>
                  <a:lnTo>
                    <a:pt x="499" y="380"/>
                  </a:lnTo>
                  <a:lnTo>
                    <a:pt x="497" y="393"/>
                  </a:lnTo>
                  <a:lnTo>
                    <a:pt x="496" y="406"/>
                  </a:lnTo>
                  <a:lnTo>
                    <a:pt x="495" y="419"/>
                  </a:lnTo>
                  <a:lnTo>
                    <a:pt x="491" y="430"/>
                  </a:lnTo>
                  <a:lnTo>
                    <a:pt x="487" y="443"/>
                  </a:lnTo>
                  <a:lnTo>
                    <a:pt x="482" y="455"/>
                  </a:lnTo>
                  <a:lnTo>
                    <a:pt x="475" y="467"/>
                  </a:lnTo>
                  <a:lnTo>
                    <a:pt x="469" y="477"/>
                  </a:lnTo>
                  <a:lnTo>
                    <a:pt x="461" y="489"/>
                  </a:lnTo>
                  <a:lnTo>
                    <a:pt x="453" y="498"/>
                  </a:lnTo>
                  <a:lnTo>
                    <a:pt x="444" y="508"/>
                  </a:lnTo>
                  <a:lnTo>
                    <a:pt x="434" y="516"/>
                  </a:lnTo>
                  <a:lnTo>
                    <a:pt x="424" y="525"/>
                  </a:lnTo>
                  <a:lnTo>
                    <a:pt x="412" y="533"/>
                  </a:lnTo>
                  <a:lnTo>
                    <a:pt x="400" y="539"/>
                  </a:lnTo>
                  <a:lnTo>
                    <a:pt x="387" y="544"/>
                  </a:lnTo>
                  <a:lnTo>
                    <a:pt x="374" y="551"/>
                  </a:lnTo>
                  <a:lnTo>
                    <a:pt x="360" y="555"/>
                  </a:lnTo>
                  <a:lnTo>
                    <a:pt x="345" y="559"/>
                  </a:lnTo>
                  <a:lnTo>
                    <a:pt x="328" y="562"/>
                  </a:lnTo>
                  <a:lnTo>
                    <a:pt x="311" y="565"/>
                  </a:lnTo>
                  <a:lnTo>
                    <a:pt x="293" y="566"/>
                  </a:lnTo>
                  <a:lnTo>
                    <a:pt x="275" y="568"/>
                  </a:lnTo>
                  <a:lnTo>
                    <a:pt x="255" y="568"/>
                  </a:lnTo>
                  <a:lnTo>
                    <a:pt x="221" y="568"/>
                  </a:lnTo>
                  <a:lnTo>
                    <a:pt x="190" y="565"/>
                  </a:lnTo>
                  <a:lnTo>
                    <a:pt x="162" y="560"/>
                  </a:lnTo>
                  <a:lnTo>
                    <a:pt x="136" y="555"/>
                  </a:lnTo>
                  <a:lnTo>
                    <a:pt x="114" y="547"/>
                  </a:lnTo>
                  <a:lnTo>
                    <a:pt x="93" y="538"/>
                  </a:lnTo>
                  <a:lnTo>
                    <a:pt x="84" y="533"/>
                  </a:lnTo>
                  <a:lnTo>
                    <a:pt x="76" y="526"/>
                  </a:lnTo>
                  <a:lnTo>
                    <a:pt x="69" y="521"/>
                  </a:lnTo>
                  <a:lnTo>
                    <a:pt x="61" y="514"/>
                  </a:lnTo>
                  <a:lnTo>
                    <a:pt x="48" y="500"/>
                  </a:lnTo>
                  <a:lnTo>
                    <a:pt x="37" y="485"/>
                  </a:lnTo>
                  <a:lnTo>
                    <a:pt x="27" y="469"/>
                  </a:lnTo>
                  <a:lnTo>
                    <a:pt x="18" y="452"/>
                  </a:lnTo>
                  <a:lnTo>
                    <a:pt x="11" y="435"/>
                  </a:lnTo>
                  <a:lnTo>
                    <a:pt x="6" y="416"/>
                  </a:lnTo>
                  <a:lnTo>
                    <a:pt x="2" y="397"/>
                  </a:lnTo>
                  <a:lnTo>
                    <a:pt x="0" y="377"/>
                  </a:lnTo>
                  <a:close/>
                </a:path>
              </a:pathLst>
            </a:custGeom>
            <a:solidFill>
              <a:srgbClr val="FFFFFF"/>
            </a:solidFill>
            <a:ln w="9525">
              <a:noFill/>
              <a:round/>
              <a:headEnd/>
              <a:tailEnd/>
            </a:ln>
          </p:spPr>
          <p:txBody>
            <a:bodyPr/>
            <a:lstStyle/>
            <a:p>
              <a:endParaRPr lang="en-US"/>
            </a:p>
          </p:txBody>
        </p:sp>
        <p:sp>
          <p:nvSpPr>
            <p:cNvPr id="241778" name="Freeform 114"/>
            <p:cNvSpPr>
              <a:spLocks noChangeAspect="1"/>
            </p:cNvSpPr>
            <p:nvPr/>
          </p:nvSpPr>
          <p:spPr bwMode="auto">
            <a:xfrm>
              <a:off x="995" y="2788"/>
              <a:ext cx="125" cy="142"/>
            </a:xfrm>
            <a:custGeom>
              <a:avLst/>
              <a:gdLst/>
              <a:ahLst/>
              <a:cxnLst>
                <a:cxn ang="0">
                  <a:pos x="164" y="385"/>
                </a:cxn>
                <a:cxn ang="0">
                  <a:pos x="182" y="426"/>
                </a:cxn>
                <a:cxn ang="0">
                  <a:pos x="206" y="447"/>
                </a:cxn>
                <a:cxn ang="0">
                  <a:pos x="234" y="457"/>
                </a:cxn>
                <a:cxn ang="0">
                  <a:pos x="274" y="459"/>
                </a:cxn>
                <a:cxn ang="0">
                  <a:pos x="303" y="450"/>
                </a:cxn>
                <a:cxn ang="0">
                  <a:pos x="322" y="434"/>
                </a:cxn>
                <a:cxn ang="0">
                  <a:pos x="333" y="403"/>
                </a:cxn>
                <a:cxn ang="0">
                  <a:pos x="322" y="373"/>
                </a:cxn>
                <a:cxn ang="0">
                  <a:pos x="302" y="356"/>
                </a:cxn>
                <a:cxn ang="0">
                  <a:pos x="259" y="341"/>
                </a:cxn>
                <a:cxn ang="0">
                  <a:pos x="176" y="320"/>
                </a:cxn>
                <a:cxn ang="0">
                  <a:pos x="112" y="296"/>
                </a:cxn>
                <a:cxn ang="0">
                  <a:pos x="68" y="267"/>
                </a:cxn>
                <a:cxn ang="0">
                  <a:pos x="38" y="232"/>
                </a:cxn>
                <a:cxn ang="0">
                  <a:pos x="23" y="192"/>
                </a:cxn>
                <a:cxn ang="0">
                  <a:pos x="20" y="150"/>
                </a:cxn>
                <a:cxn ang="0">
                  <a:pos x="27" y="119"/>
                </a:cxn>
                <a:cxn ang="0">
                  <a:pos x="38" y="89"/>
                </a:cxn>
                <a:cxn ang="0">
                  <a:pos x="58" y="62"/>
                </a:cxn>
                <a:cxn ang="0">
                  <a:pos x="85" y="39"/>
                </a:cxn>
                <a:cxn ang="0">
                  <a:pos x="119" y="21"/>
                </a:cxn>
                <a:cxn ang="0">
                  <a:pos x="160" y="8"/>
                </a:cxn>
                <a:cxn ang="0">
                  <a:pos x="213" y="1"/>
                </a:cxn>
                <a:cxn ang="0">
                  <a:pos x="279" y="0"/>
                </a:cxn>
                <a:cxn ang="0">
                  <a:pos x="347" y="9"/>
                </a:cxn>
                <a:cxn ang="0">
                  <a:pos x="400" y="30"/>
                </a:cxn>
                <a:cxn ang="0">
                  <a:pos x="439" y="61"/>
                </a:cxn>
                <a:cxn ang="0">
                  <a:pos x="466" y="106"/>
                </a:cxn>
                <a:cxn ang="0">
                  <a:pos x="480" y="163"/>
                </a:cxn>
                <a:cxn ang="0">
                  <a:pos x="311" y="140"/>
                </a:cxn>
                <a:cxn ang="0">
                  <a:pos x="298" y="123"/>
                </a:cxn>
                <a:cxn ang="0">
                  <a:pos x="282" y="112"/>
                </a:cxn>
                <a:cxn ang="0">
                  <a:pos x="254" y="102"/>
                </a:cxn>
                <a:cxn ang="0">
                  <a:pos x="211" y="105"/>
                </a:cxn>
                <a:cxn ang="0">
                  <a:pos x="186" y="121"/>
                </a:cxn>
                <a:cxn ang="0">
                  <a:pos x="177" y="145"/>
                </a:cxn>
                <a:cxn ang="0">
                  <a:pos x="184" y="163"/>
                </a:cxn>
                <a:cxn ang="0">
                  <a:pos x="209" y="179"/>
                </a:cxn>
                <a:cxn ang="0">
                  <a:pos x="298" y="201"/>
                </a:cxn>
                <a:cxn ang="0">
                  <a:pos x="378" y="226"/>
                </a:cxn>
                <a:cxn ang="0">
                  <a:pos x="418" y="244"/>
                </a:cxn>
                <a:cxn ang="0">
                  <a:pos x="448" y="264"/>
                </a:cxn>
                <a:cxn ang="0">
                  <a:pos x="470" y="289"/>
                </a:cxn>
                <a:cxn ang="0">
                  <a:pos x="486" y="318"/>
                </a:cxn>
                <a:cxn ang="0">
                  <a:pos x="495" y="347"/>
                </a:cxn>
                <a:cxn ang="0">
                  <a:pos x="499" y="380"/>
                </a:cxn>
                <a:cxn ang="0">
                  <a:pos x="495" y="419"/>
                </a:cxn>
                <a:cxn ang="0">
                  <a:pos x="482" y="455"/>
                </a:cxn>
                <a:cxn ang="0">
                  <a:pos x="461" y="489"/>
                </a:cxn>
                <a:cxn ang="0">
                  <a:pos x="434" y="516"/>
                </a:cxn>
                <a:cxn ang="0">
                  <a:pos x="400" y="539"/>
                </a:cxn>
                <a:cxn ang="0">
                  <a:pos x="359" y="555"/>
                </a:cxn>
                <a:cxn ang="0">
                  <a:pos x="311" y="565"/>
                </a:cxn>
                <a:cxn ang="0">
                  <a:pos x="255" y="568"/>
                </a:cxn>
                <a:cxn ang="0">
                  <a:pos x="162" y="560"/>
                </a:cxn>
                <a:cxn ang="0">
                  <a:pos x="93" y="538"/>
                </a:cxn>
                <a:cxn ang="0">
                  <a:pos x="68" y="521"/>
                </a:cxn>
                <a:cxn ang="0">
                  <a:pos x="36" y="485"/>
                </a:cxn>
                <a:cxn ang="0">
                  <a:pos x="11" y="435"/>
                </a:cxn>
                <a:cxn ang="0">
                  <a:pos x="0" y="377"/>
                </a:cxn>
              </a:cxnLst>
              <a:rect l="0" t="0" r="r" b="b"/>
              <a:pathLst>
                <a:path w="499" h="568">
                  <a:moveTo>
                    <a:pt x="0" y="377"/>
                  </a:moveTo>
                  <a:lnTo>
                    <a:pt x="162" y="367"/>
                  </a:lnTo>
                  <a:lnTo>
                    <a:pt x="164" y="385"/>
                  </a:lnTo>
                  <a:lnTo>
                    <a:pt x="169" y="402"/>
                  </a:lnTo>
                  <a:lnTo>
                    <a:pt x="174" y="415"/>
                  </a:lnTo>
                  <a:lnTo>
                    <a:pt x="182" y="426"/>
                  </a:lnTo>
                  <a:lnTo>
                    <a:pt x="189" y="434"/>
                  </a:lnTo>
                  <a:lnTo>
                    <a:pt x="197" y="441"/>
                  </a:lnTo>
                  <a:lnTo>
                    <a:pt x="206" y="447"/>
                  </a:lnTo>
                  <a:lnTo>
                    <a:pt x="215" y="451"/>
                  </a:lnTo>
                  <a:lnTo>
                    <a:pt x="224" y="455"/>
                  </a:lnTo>
                  <a:lnTo>
                    <a:pt x="234" y="457"/>
                  </a:lnTo>
                  <a:lnTo>
                    <a:pt x="246" y="459"/>
                  </a:lnTo>
                  <a:lnTo>
                    <a:pt x="257" y="460"/>
                  </a:lnTo>
                  <a:lnTo>
                    <a:pt x="274" y="459"/>
                  </a:lnTo>
                  <a:lnTo>
                    <a:pt x="290" y="456"/>
                  </a:lnTo>
                  <a:lnTo>
                    <a:pt x="296" y="454"/>
                  </a:lnTo>
                  <a:lnTo>
                    <a:pt x="303" y="450"/>
                  </a:lnTo>
                  <a:lnTo>
                    <a:pt x="308" y="447"/>
                  </a:lnTo>
                  <a:lnTo>
                    <a:pt x="313" y="443"/>
                  </a:lnTo>
                  <a:lnTo>
                    <a:pt x="322" y="434"/>
                  </a:lnTo>
                  <a:lnTo>
                    <a:pt x="329" y="425"/>
                  </a:lnTo>
                  <a:lnTo>
                    <a:pt x="331" y="415"/>
                  </a:lnTo>
                  <a:lnTo>
                    <a:pt x="333" y="403"/>
                  </a:lnTo>
                  <a:lnTo>
                    <a:pt x="331" y="393"/>
                  </a:lnTo>
                  <a:lnTo>
                    <a:pt x="329" y="384"/>
                  </a:lnTo>
                  <a:lnTo>
                    <a:pt x="322" y="373"/>
                  </a:lnTo>
                  <a:lnTo>
                    <a:pt x="314" y="365"/>
                  </a:lnTo>
                  <a:lnTo>
                    <a:pt x="309" y="360"/>
                  </a:lnTo>
                  <a:lnTo>
                    <a:pt x="302" y="356"/>
                  </a:lnTo>
                  <a:lnTo>
                    <a:pt x="294" y="353"/>
                  </a:lnTo>
                  <a:lnTo>
                    <a:pt x="283" y="349"/>
                  </a:lnTo>
                  <a:lnTo>
                    <a:pt x="259" y="341"/>
                  </a:lnTo>
                  <a:lnTo>
                    <a:pt x="228" y="333"/>
                  </a:lnTo>
                  <a:lnTo>
                    <a:pt x="200" y="327"/>
                  </a:lnTo>
                  <a:lnTo>
                    <a:pt x="176" y="320"/>
                  </a:lnTo>
                  <a:lnTo>
                    <a:pt x="152" y="312"/>
                  </a:lnTo>
                  <a:lnTo>
                    <a:pt x="132" y="305"/>
                  </a:lnTo>
                  <a:lnTo>
                    <a:pt x="112" y="296"/>
                  </a:lnTo>
                  <a:lnTo>
                    <a:pt x="95" y="286"/>
                  </a:lnTo>
                  <a:lnTo>
                    <a:pt x="81" y="276"/>
                  </a:lnTo>
                  <a:lnTo>
                    <a:pt x="68" y="267"/>
                  </a:lnTo>
                  <a:lnTo>
                    <a:pt x="57" y="255"/>
                  </a:lnTo>
                  <a:lnTo>
                    <a:pt x="47" y="244"/>
                  </a:lnTo>
                  <a:lnTo>
                    <a:pt x="38" y="232"/>
                  </a:lnTo>
                  <a:lnTo>
                    <a:pt x="32" y="219"/>
                  </a:lnTo>
                  <a:lnTo>
                    <a:pt x="27" y="206"/>
                  </a:lnTo>
                  <a:lnTo>
                    <a:pt x="23" y="192"/>
                  </a:lnTo>
                  <a:lnTo>
                    <a:pt x="20" y="176"/>
                  </a:lnTo>
                  <a:lnTo>
                    <a:pt x="20" y="161"/>
                  </a:lnTo>
                  <a:lnTo>
                    <a:pt x="20" y="150"/>
                  </a:lnTo>
                  <a:lnTo>
                    <a:pt x="22" y="140"/>
                  </a:lnTo>
                  <a:lnTo>
                    <a:pt x="23" y="130"/>
                  </a:lnTo>
                  <a:lnTo>
                    <a:pt x="27" y="119"/>
                  </a:lnTo>
                  <a:lnTo>
                    <a:pt x="29" y="109"/>
                  </a:lnTo>
                  <a:lnTo>
                    <a:pt x="33" y="100"/>
                  </a:lnTo>
                  <a:lnTo>
                    <a:pt x="38" y="89"/>
                  </a:lnTo>
                  <a:lnTo>
                    <a:pt x="45" y="80"/>
                  </a:lnTo>
                  <a:lnTo>
                    <a:pt x="51" y="71"/>
                  </a:lnTo>
                  <a:lnTo>
                    <a:pt x="58" y="62"/>
                  </a:lnTo>
                  <a:lnTo>
                    <a:pt x="67" y="54"/>
                  </a:lnTo>
                  <a:lnTo>
                    <a:pt x="75" y="47"/>
                  </a:lnTo>
                  <a:lnTo>
                    <a:pt x="85" y="39"/>
                  </a:lnTo>
                  <a:lnTo>
                    <a:pt x="95" y="32"/>
                  </a:lnTo>
                  <a:lnTo>
                    <a:pt x="107" y="27"/>
                  </a:lnTo>
                  <a:lnTo>
                    <a:pt x="119" y="21"/>
                  </a:lnTo>
                  <a:lnTo>
                    <a:pt x="132" y="16"/>
                  </a:lnTo>
                  <a:lnTo>
                    <a:pt x="146" y="12"/>
                  </a:lnTo>
                  <a:lnTo>
                    <a:pt x="160" y="8"/>
                  </a:lnTo>
                  <a:lnTo>
                    <a:pt x="177" y="5"/>
                  </a:lnTo>
                  <a:lnTo>
                    <a:pt x="194" y="3"/>
                  </a:lnTo>
                  <a:lnTo>
                    <a:pt x="213" y="1"/>
                  </a:lnTo>
                  <a:lnTo>
                    <a:pt x="233" y="0"/>
                  </a:lnTo>
                  <a:lnTo>
                    <a:pt x="254" y="0"/>
                  </a:lnTo>
                  <a:lnTo>
                    <a:pt x="279" y="0"/>
                  </a:lnTo>
                  <a:lnTo>
                    <a:pt x="303" y="1"/>
                  </a:lnTo>
                  <a:lnTo>
                    <a:pt x="326" y="5"/>
                  </a:lnTo>
                  <a:lnTo>
                    <a:pt x="347" y="9"/>
                  </a:lnTo>
                  <a:lnTo>
                    <a:pt x="366" y="14"/>
                  </a:lnTo>
                  <a:lnTo>
                    <a:pt x="383" y="22"/>
                  </a:lnTo>
                  <a:lnTo>
                    <a:pt x="400" y="30"/>
                  </a:lnTo>
                  <a:lnTo>
                    <a:pt x="414" y="39"/>
                  </a:lnTo>
                  <a:lnTo>
                    <a:pt x="427" y="49"/>
                  </a:lnTo>
                  <a:lnTo>
                    <a:pt x="439" y="61"/>
                  </a:lnTo>
                  <a:lnTo>
                    <a:pt x="449" y="75"/>
                  </a:lnTo>
                  <a:lnTo>
                    <a:pt x="458" y="89"/>
                  </a:lnTo>
                  <a:lnTo>
                    <a:pt x="466" y="106"/>
                  </a:lnTo>
                  <a:lnTo>
                    <a:pt x="473" y="123"/>
                  </a:lnTo>
                  <a:lnTo>
                    <a:pt x="476" y="143"/>
                  </a:lnTo>
                  <a:lnTo>
                    <a:pt x="480" y="163"/>
                  </a:lnTo>
                  <a:lnTo>
                    <a:pt x="320" y="172"/>
                  </a:lnTo>
                  <a:lnTo>
                    <a:pt x="316" y="156"/>
                  </a:lnTo>
                  <a:lnTo>
                    <a:pt x="311" y="140"/>
                  </a:lnTo>
                  <a:lnTo>
                    <a:pt x="307" y="135"/>
                  </a:lnTo>
                  <a:lnTo>
                    <a:pt x="303" y="128"/>
                  </a:lnTo>
                  <a:lnTo>
                    <a:pt x="298" y="123"/>
                  </a:lnTo>
                  <a:lnTo>
                    <a:pt x="294" y="119"/>
                  </a:lnTo>
                  <a:lnTo>
                    <a:pt x="287" y="115"/>
                  </a:lnTo>
                  <a:lnTo>
                    <a:pt x="282" y="112"/>
                  </a:lnTo>
                  <a:lnTo>
                    <a:pt x="276" y="109"/>
                  </a:lnTo>
                  <a:lnTo>
                    <a:pt x="269" y="106"/>
                  </a:lnTo>
                  <a:lnTo>
                    <a:pt x="254" y="102"/>
                  </a:lnTo>
                  <a:lnTo>
                    <a:pt x="237" y="102"/>
                  </a:lnTo>
                  <a:lnTo>
                    <a:pt x="222" y="102"/>
                  </a:lnTo>
                  <a:lnTo>
                    <a:pt x="211" y="105"/>
                  </a:lnTo>
                  <a:lnTo>
                    <a:pt x="200" y="109"/>
                  </a:lnTo>
                  <a:lnTo>
                    <a:pt x="193" y="114"/>
                  </a:lnTo>
                  <a:lnTo>
                    <a:pt x="186" y="121"/>
                  </a:lnTo>
                  <a:lnTo>
                    <a:pt x="181" y="128"/>
                  </a:lnTo>
                  <a:lnTo>
                    <a:pt x="178" y="136"/>
                  </a:lnTo>
                  <a:lnTo>
                    <a:pt x="177" y="145"/>
                  </a:lnTo>
                  <a:lnTo>
                    <a:pt x="178" y="152"/>
                  </a:lnTo>
                  <a:lnTo>
                    <a:pt x="180" y="157"/>
                  </a:lnTo>
                  <a:lnTo>
                    <a:pt x="184" y="163"/>
                  </a:lnTo>
                  <a:lnTo>
                    <a:pt x="190" y="169"/>
                  </a:lnTo>
                  <a:lnTo>
                    <a:pt x="198" y="174"/>
                  </a:lnTo>
                  <a:lnTo>
                    <a:pt x="209" y="179"/>
                  </a:lnTo>
                  <a:lnTo>
                    <a:pt x="226" y="184"/>
                  </a:lnTo>
                  <a:lnTo>
                    <a:pt x="247" y="189"/>
                  </a:lnTo>
                  <a:lnTo>
                    <a:pt x="298" y="201"/>
                  </a:lnTo>
                  <a:lnTo>
                    <a:pt x="342" y="213"/>
                  </a:lnTo>
                  <a:lnTo>
                    <a:pt x="361" y="219"/>
                  </a:lnTo>
                  <a:lnTo>
                    <a:pt x="378" y="226"/>
                  </a:lnTo>
                  <a:lnTo>
                    <a:pt x="394" y="231"/>
                  </a:lnTo>
                  <a:lnTo>
                    <a:pt x="406" y="237"/>
                  </a:lnTo>
                  <a:lnTo>
                    <a:pt x="418" y="244"/>
                  </a:lnTo>
                  <a:lnTo>
                    <a:pt x="429" y="250"/>
                  </a:lnTo>
                  <a:lnTo>
                    <a:pt x="439" y="258"/>
                  </a:lnTo>
                  <a:lnTo>
                    <a:pt x="448" y="264"/>
                  </a:lnTo>
                  <a:lnTo>
                    <a:pt x="456" y="272"/>
                  </a:lnTo>
                  <a:lnTo>
                    <a:pt x="464" y="281"/>
                  </a:lnTo>
                  <a:lnTo>
                    <a:pt x="470" y="289"/>
                  </a:lnTo>
                  <a:lnTo>
                    <a:pt x="476" y="298"/>
                  </a:lnTo>
                  <a:lnTo>
                    <a:pt x="482" y="307"/>
                  </a:lnTo>
                  <a:lnTo>
                    <a:pt x="486" y="318"/>
                  </a:lnTo>
                  <a:lnTo>
                    <a:pt x="489" y="327"/>
                  </a:lnTo>
                  <a:lnTo>
                    <a:pt x="492" y="337"/>
                  </a:lnTo>
                  <a:lnTo>
                    <a:pt x="495" y="347"/>
                  </a:lnTo>
                  <a:lnTo>
                    <a:pt x="497" y="358"/>
                  </a:lnTo>
                  <a:lnTo>
                    <a:pt x="497" y="368"/>
                  </a:lnTo>
                  <a:lnTo>
                    <a:pt x="499" y="380"/>
                  </a:lnTo>
                  <a:lnTo>
                    <a:pt x="497" y="393"/>
                  </a:lnTo>
                  <a:lnTo>
                    <a:pt x="496" y="406"/>
                  </a:lnTo>
                  <a:lnTo>
                    <a:pt x="495" y="419"/>
                  </a:lnTo>
                  <a:lnTo>
                    <a:pt x="491" y="430"/>
                  </a:lnTo>
                  <a:lnTo>
                    <a:pt x="487" y="443"/>
                  </a:lnTo>
                  <a:lnTo>
                    <a:pt x="482" y="455"/>
                  </a:lnTo>
                  <a:lnTo>
                    <a:pt x="475" y="467"/>
                  </a:lnTo>
                  <a:lnTo>
                    <a:pt x="469" y="477"/>
                  </a:lnTo>
                  <a:lnTo>
                    <a:pt x="461" y="489"/>
                  </a:lnTo>
                  <a:lnTo>
                    <a:pt x="453" y="498"/>
                  </a:lnTo>
                  <a:lnTo>
                    <a:pt x="444" y="508"/>
                  </a:lnTo>
                  <a:lnTo>
                    <a:pt x="434" y="516"/>
                  </a:lnTo>
                  <a:lnTo>
                    <a:pt x="423" y="525"/>
                  </a:lnTo>
                  <a:lnTo>
                    <a:pt x="412" y="533"/>
                  </a:lnTo>
                  <a:lnTo>
                    <a:pt x="400" y="539"/>
                  </a:lnTo>
                  <a:lnTo>
                    <a:pt x="387" y="544"/>
                  </a:lnTo>
                  <a:lnTo>
                    <a:pt x="374" y="551"/>
                  </a:lnTo>
                  <a:lnTo>
                    <a:pt x="359" y="555"/>
                  </a:lnTo>
                  <a:lnTo>
                    <a:pt x="344" y="559"/>
                  </a:lnTo>
                  <a:lnTo>
                    <a:pt x="327" y="562"/>
                  </a:lnTo>
                  <a:lnTo>
                    <a:pt x="311" y="565"/>
                  </a:lnTo>
                  <a:lnTo>
                    <a:pt x="292" y="566"/>
                  </a:lnTo>
                  <a:lnTo>
                    <a:pt x="274" y="568"/>
                  </a:lnTo>
                  <a:lnTo>
                    <a:pt x="255" y="568"/>
                  </a:lnTo>
                  <a:lnTo>
                    <a:pt x="221" y="568"/>
                  </a:lnTo>
                  <a:lnTo>
                    <a:pt x="190" y="565"/>
                  </a:lnTo>
                  <a:lnTo>
                    <a:pt x="162" y="560"/>
                  </a:lnTo>
                  <a:lnTo>
                    <a:pt x="136" y="555"/>
                  </a:lnTo>
                  <a:lnTo>
                    <a:pt x="114" y="547"/>
                  </a:lnTo>
                  <a:lnTo>
                    <a:pt x="93" y="538"/>
                  </a:lnTo>
                  <a:lnTo>
                    <a:pt x="84" y="533"/>
                  </a:lnTo>
                  <a:lnTo>
                    <a:pt x="76" y="526"/>
                  </a:lnTo>
                  <a:lnTo>
                    <a:pt x="68" y="521"/>
                  </a:lnTo>
                  <a:lnTo>
                    <a:pt x="60" y="514"/>
                  </a:lnTo>
                  <a:lnTo>
                    <a:pt x="47" y="500"/>
                  </a:lnTo>
                  <a:lnTo>
                    <a:pt x="36" y="485"/>
                  </a:lnTo>
                  <a:lnTo>
                    <a:pt x="27" y="469"/>
                  </a:lnTo>
                  <a:lnTo>
                    <a:pt x="18" y="452"/>
                  </a:lnTo>
                  <a:lnTo>
                    <a:pt x="11" y="435"/>
                  </a:lnTo>
                  <a:lnTo>
                    <a:pt x="6" y="416"/>
                  </a:lnTo>
                  <a:lnTo>
                    <a:pt x="2" y="397"/>
                  </a:lnTo>
                  <a:lnTo>
                    <a:pt x="0" y="377"/>
                  </a:lnTo>
                  <a:close/>
                </a:path>
              </a:pathLst>
            </a:custGeom>
            <a:solidFill>
              <a:srgbClr val="FFFFFF"/>
            </a:solidFill>
            <a:ln w="9525">
              <a:noFill/>
              <a:round/>
              <a:headEnd/>
              <a:tailEnd/>
            </a:ln>
          </p:spPr>
          <p:txBody>
            <a:bodyPr/>
            <a:lstStyle/>
            <a:p>
              <a:endParaRPr lang="en-US"/>
            </a:p>
          </p:txBody>
        </p:sp>
        <p:sp>
          <p:nvSpPr>
            <p:cNvPr id="241779" name="Freeform 115"/>
            <p:cNvSpPr>
              <a:spLocks noChangeAspect="1" noEditPoints="1"/>
            </p:cNvSpPr>
            <p:nvPr/>
          </p:nvSpPr>
          <p:spPr bwMode="auto">
            <a:xfrm>
              <a:off x="508" y="2212"/>
              <a:ext cx="364" cy="546"/>
            </a:xfrm>
            <a:custGeom>
              <a:avLst/>
              <a:gdLst/>
              <a:ahLst/>
              <a:cxnLst>
                <a:cxn ang="0">
                  <a:pos x="868" y="1125"/>
                </a:cxn>
                <a:cxn ang="0">
                  <a:pos x="993" y="1214"/>
                </a:cxn>
                <a:cxn ang="0">
                  <a:pos x="1069" y="1347"/>
                </a:cxn>
                <a:cxn ang="0">
                  <a:pos x="1082" y="1507"/>
                </a:cxn>
                <a:cxn ang="0">
                  <a:pos x="1025" y="1652"/>
                </a:cxn>
                <a:cxn ang="0">
                  <a:pos x="914" y="1758"/>
                </a:cxn>
                <a:cxn ang="0">
                  <a:pos x="766" y="1809"/>
                </a:cxn>
                <a:cxn ang="0">
                  <a:pos x="607" y="1788"/>
                </a:cxn>
                <a:cxn ang="0">
                  <a:pos x="477" y="1705"/>
                </a:cxn>
                <a:cxn ang="0">
                  <a:pos x="394" y="1575"/>
                </a:cxn>
                <a:cxn ang="0">
                  <a:pos x="375" y="1417"/>
                </a:cxn>
                <a:cxn ang="0">
                  <a:pos x="424" y="1268"/>
                </a:cxn>
                <a:cxn ang="0">
                  <a:pos x="530" y="1157"/>
                </a:cxn>
                <a:cxn ang="0">
                  <a:pos x="675" y="1100"/>
                </a:cxn>
                <a:cxn ang="0">
                  <a:pos x="1284" y="452"/>
                </a:cxn>
                <a:cxn ang="0">
                  <a:pos x="1183" y="228"/>
                </a:cxn>
                <a:cxn ang="0">
                  <a:pos x="999" y="68"/>
                </a:cxn>
                <a:cxn ang="0">
                  <a:pos x="758" y="0"/>
                </a:cxn>
                <a:cxn ang="0">
                  <a:pos x="508" y="44"/>
                </a:cxn>
                <a:cxn ang="0">
                  <a:pos x="310" y="185"/>
                </a:cxn>
                <a:cxn ang="0">
                  <a:pos x="188" y="398"/>
                </a:cxn>
                <a:cxn ang="0">
                  <a:pos x="369" y="566"/>
                </a:cxn>
                <a:cxn ang="0">
                  <a:pos x="406" y="411"/>
                </a:cxn>
                <a:cxn ang="0">
                  <a:pos x="500" y="290"/>
                </a:cxn>
                <a:cxn ang="0">
                  <a:pos x="639" y="219"/>
                </a:cxn>
                <a:cxn ang="0">
                  <a:pos x="801" y="215"/>
                </a:cxn>
                <a:cxn ang="0">
                  <a:pos x="943" y="278"/>
                </a:cxn>
                <a:cxn ang="0">
                  <a:pos x="1045" y="395"/>
                </a:cxn>
                <a:cxn ang="0">
                  <a:pos x="1087" y="548"/>
                </a:cxn>
                <a:cxn ang="0">
                  <a:pos x="819" y="1008"/>
                </a:cxn>
                <a:cxn ang="0">
                  <a:pos x="967" y="1066"/>
                </a:cxn>
                <a:cxn ang="0">
                  <a:pos x="1164" y="1319"/>
                </a:cxn>
                <a:cxn ang="0">
                  <a:pos x="1169" y="1566"/>
                </a:cxn>
                <a:cxn ang="0">
                  <a:pos x="1080" y="1743"/>
                </a:cxn>
                <a:cxn ang="0">
                  <a:pos x="925" y="1863"/>
                </a:cxn>
                <a:cxn ang="0">
                  <a:pos x="728" y="1907"/>
                </a:cxn>
                <a:cxn ang="0">
                  <a:pos x="570" y="1879"/>
                </a:cxn>
                <a:cxn ang="0">
                  <a:pos x="209" y="1842"/>
                </a:cxn>
                <a:cxn ang="0">
                  <a:pos x="276" y="1487"/>
                </a:cxn>
                <a:cxn ang="0">
                  <a:pos x="302" y="1297"/>
                </a:cxn>
                <a:cxn ang="0">
                  <a:pos x="408" y="1132"/>
                </a:cxn>
                <a:cxn ang="0">
                  <a:pos x="573" y="1026"/>
                </a:cxn>
                <a:cxn ang="0">
                  <a:pos x="766" y="725"/>
                </a:cxn>
                <a:cxn ang="0">
                  <a:pos x="1076" y="814"/>
                </a:cxn>
                <a:cxn ang="0">
                  <a:pos x="1313" y="1018"/>
                </a:cxn>
                <a:cxn ang="0">
                  <a:pos x="1442" y="1307"/>
                </a:cxn>
                <a:cxn ang="0">
                  <a:pos x="1435" y="1635"/>
                </a:cxn>
                <a:cxn ang="0">
                  <a:pos x="1291" y="1916"/>
                </a:cxn>
                <a:cxn ang="0">
                  <a:pos x="1045" y="2109"/>
                </a:cxn>
                <a:cxn ang="0">
                  <a:pos x="728" y="2182"/>
                </a:cxn>
                <a:cxn ang="0">
                  <a:pos x="413" y="2109"/>
                </a:cxn>
                <a:cxn ang="0">
                  <a:pos x="167" y="1916"/>
                </a:cxn>
                <a:cxn ang="0">
                  <a:pos x="23" y="1635"/>
                </a:cxn>
                <a:cxn ang="0">
                  <a:pos x="16" y="1307"/>
                </a:cxn>
                <a:cxn ang="0">
                  <a:pos x="145" y="1018"/>
                </a:cxn>
                <a:cxn ang="0">
                  <a:pos x="382" y="814"/>
                </a:cxn>
                <a:cxn ang="0">
                  <a:pos x="692" y="725"/>
                </a:cxn>
              </a:cxnLst>
              <a:rect l="0" t="0" r="r" b="b"/>
              <a:pathLst>
                <a:path w="1458" h="2182">
                  <a:moveTo>
                    <a:pt x="728" y="1096"/>
                  </a:moveTo>
                  <a:lnTo>
                    <a:pt x="748" y="1097"/>
                  </a:lnTo>
                  <a:lnTo>
                    <a:pt x="766" y="1099"/>
                  </a:lnTo>
                  <a:lnTo>
                    <a:pt x="783" y="1100"/>
                  </a:lnTo>
                  <a:lnTo>
                    <a:pt x="801" y="1104"/>
                  </a:lnTo>
                  <a:lnTo>
                    <a:pt x="818" y="1108"/>
                  </a:lnTo>
                  <a:lnTo>
                    <a:pt x="835" y="1113"/>
                  </a:lnTo>
                  <a:lnTo>
                    <a:pt x="851" y="1118"/>
                  </a:lnTo>
                  <a:lnTo>
                    <a:pt x="868" y="1125"/>
                  </a:lnTo>
                  <a:lnTo>
                    <a:pt x="884" y="1131"/>
                  </a:lnTo>
                  <a:lnTo>
                    <a:pt x="899" y="1140"/>
                  </a:lnTo>
                  <a:lnTo>
                    <a:pt x="914" y="1148"/>
                  </a:lnTo>
                  <a:lnTo>
                    <a:pt x="928" y="1157"/>
                  </a:lnTo>
                  <a:lnTo>
                    <a:pt x="942" y="1167"/>
                  </a:lnTo>
                  <a:lnTo>
                    <a:pt x="955" y="1178"/>
                  </a:lnTo>
                  <a:lnTo>
                    <a:pt x="968" y="1189"/>
                  </a:lnTo>
                  <a:lnTo>
                    <a:pt x="981" y="1201"/>
                  </a:lnTo>
                  <a:lnTo>
                    <a:pt x="993" y="1214"/>
                  </a:lnTo>
                  <a:lnTo>
                    <a:pt x="1004" y="1227"/>
                  </a:lnTo>
                  <a:lnTo>
                    <a:pt x="1015" y="1240"/>
                  </a:lnTo>
                  <a:lnTo>
                    <a:pt x="1025" y="1254"/>
                  </a:lnTo>
                  <a:lnTo>
                    <a:pt x="1034" y="1268"/>
                  </a:lnTo>
                  <a:lnTo>
                    <a:pt x="1043" y="1284"/>
                  </a:lnTo>
                  <a:lnTo>
                    <a:pt x="1051" y="1298"/>
                  </a:lnTo>
                  <a:lnTo>
                    <a:pt x="1058" y="1315"/>
                  </a:lnTo>
                  <a:lnTo>
                    <a:pt x="1064" y="1331"/>
                  </a:lnTo>
                  <a:lnTo>
                    <a:pt x="1069" y="1347"/>
                  </a:lnTo>
                  <a:lnTo>
                    <a:pt x="1074" y="1364"/>
                  </a:lnTo>
                  <a:lnTo>
                    <a:pt x="1078" y="1381"/>
                  </a:lnTo>
                  <a:lnTo>
                    <a:pt x="1082" y="1399"/>
                  </a:lnTo>
                  <a:lnTo>
                    <a:pt x="1083" y="1417"/>
                  </a:lnTo>
                  <a:lnTo>
                    <a:pt x="1086" y="1436"/>
                  </a:lnTo>
                  <a:lnTo>
                    <a:pt x="1086" y="1454"/>
                  </a:lnTo>
                  <a:lnTo>
                    <a:pt x="1086" y="1472"/>
                  </a:lnTo>
                  <a:lnTo>
                    <a:pt x="1083" y="1490"/>
                  </a:lnTo>
                  <a:lnTo>
                    <a:pt x="1082" y="1507"/>
                  </a:lnTo>
                  <a:lnTo>
                    <a:pt x="1078" y="1525"/>
                  </a:lnTo>
                  <a:lnTo>
                    <a:pt x="1074" y="1542"/>
                  </a:lnTo>
                  <a:lnTo>
                    <a:pt x="1069" y="1559"/>
                  </a:lnTo>
                  <a:lnTo>
                    <a:pt x="1064" y="1575"/>
                  </a:lnTo>
                  <a:lnTo>
                    <a:pt x="1058" y="1592"/>
                  </a:lnTo>
                  <a:lnTo>
                    <a:pt x="1051" y="1608"/>
                  </a:lnTo>
                  <a:lnTo>
                    <a:pt x="1043" y="1623"/>
                  </a:lnTo>
                  <a:lnTo>
                    <a:pt x="1034" y="1638"/>
                  </a:lnTo>
                  <a:lnTo>
                    <a:pt x="1025" y="1652"/>
                  </a:lnTo>
                  <a:lnTo>
                    <a:pt x="1015" y="1666"/>
                  </a:lnTo>
                  <a:lnTo>
                    <a:pt x="1004" y="1680"/>
                  </a:lnTo>
                  <a:lnTo>
                    <a:pt x="993" y="1693"/>
                  </a:lnTo>
                  <a:lnTo>
                    <a:pt x="981" y="1705"/>
                  </a:lnTo>
                  <a:lnTo>
                    <a:pt x="968" y="1717"/>
                  </a:lnTo>
                  <a:lnTo>
                    <a:pt x="955" y="1728"/>
                  </a:lnTo>
                  <a:lnTo>
                    <a:pt x="942" y="1739"/>
                  </a:lnTo>
                  <a:lnTo>
                    <a:pt x="928" y="1749"/>
                  </a:lnTo>
                  <a:lnTo>
                    <a:pt x="914" y="1758"/>
                  </a:lnTo>
                  <a:lnTo>
                    <a:pt x="899" y="1767"/>
                  </a:lnTo>
                  <a:lnTo>
                    <a:pt x="884" y="1775"/>
                  </a:lnTo>
                  <a:lnTo>
                    <a:pt x="868" y="1781"/>
                  </a:lnTo>
                  <a:lnTo>
                    <a:pt x="851" y="1788"/>
                  </a:lnTo>
                  <a:lnTo>
                    <a:pt x="835" y="1794"/>
                  </a:lnTo>
                  <a:lnTo>
                    <a:pt x="818" y="1798"/>
                  </a:lnTo>
                  <a:lnTo>
                    <a:pt x="801" y="1802"/>
                  </a:lnTo>
                  <a:lnTo>
                    <a:pt x="783" y="1806"/>
                  </a:lnTo>
                  <a:lnTo>
                    <a:pt x="766" y="1809"/>
                  </a:lnTo>
                  <a:lnTo>
                    <a:pt x="748" y="1810"/>
                  </a:lnTo>
                  <a:lnTo>
                    <a:pt x="728" y="1810"/>
                  </a:lnTo>
                  <a:lnTo>
                    <a:pt x="710" y="1810"/>
                  </a:lnTo>
                  <a:lnTo>
                    <a:pt x="692" y="1809"/>
                  </a:lnTo>
                  <a:lnTo>
                    <a:pt x="675" y="1806"/>
                  </a:lnTo>
                  <a:lnTo>
                    <a:pt x="657" y="1802"/>
                  </a:lnTo>
                  <a:lnTo>
                    <a:pt x="640" y="1798"/>
                  </a:lnTo>
                  <a:lnTo>
                    <a:pt x="623" y="1794"/>
                  </a:lnTo>
                  <a:lnTo>
                    <a:pt x="607" y="1788"/>
                  </a:lnTo>
                  <a:lnTo>
                    <a:pt x="590" y="1781"/>
                  </a:lnTo>
                  <a:lnTo>
                    <a:pt x="574" y="1775"/>
                  </a:lnTo>
                  <a:lnTo>
                    <a:pt x="559" y="1767"/>
                  </a:lnTo>
                  <a:lnTo>
                    <a:pt x="544" y="1758"/>
                  </a:lnTo>
                  <a:lnTo>
                    <a:pt x="530" y="1749"/>
                  </a:lnTo>
                  <a:lnTo>
                    <a:pt x="516" y="1739"/>
                  </a:lnTo>
                  <a:lnTo>
                    <a:pt x="502" y="1728"/>
                  </a:lnTo>
                  <a:lnTo>
                    <a:pt x="489" y="1717"/>
                  </a:lnTo>
                  <a:lnTo>
                    <a:pt x="477" y="1705"/>
                  </a:lnTo>
                  <a:lnTo>
                    <a:pt x="465" y="1693"/>
                  </a:lnTo>
                  <a:lnTo>
                    <a:pt x="454" y="1680"/>
                  </a:lnTo>
                  <a:lnTo>
                    <a:pt x="443" y="1666"/>
                  </a:lnTo>
                  <a:lnTo>
                    <a:pt x="433" y="1652"/>
                  </a:lnTo>
                  <a:lnTo>
                    <a:pt x="424" y="1638"/>
                  </a:lnTo>
                  <a:lnTo>
                    <a:pt x="415" y="1623"/>
                  </a:lnTo>
                  <a:lnTo>
                    <a:pt x="407" y="1608"/>
                  </a:lnTo>
                  <a:lnTo>
                    <a:pt x="400" y="1592"/>
                  </a:lnTo>
                  <a:lnTo>
                    <a:pt x="394" y="1575"/>
                  </a:lnTo>
                  <a:lnTo>
                    <a:pt x="389" y="1559"/>
                  </a:lnTo>
                  <a:lnTo>
                    <a:pt x="384" y="1542"/>
                  </a:lnTo>
                  <a:lnTo>
                    <a:pt x="380" y="1525"/>
                  </a:lnTo>
                  <a:lnTo>
                    <a:pt x="376" y="1507"/>
                  </a:lnTo>
                  <a:lnTo>
                    <a:pt x="375" y="1490"/>
                  </a:lnTo>
                  <a:lnTo>
                    <a:pt x="372" y="1472"/>
                  </a:lnTo>
                  <a:lnTo>
                    <a:pt x="372" y="1454"/>
                  </a:lnTo>
                  <a:lnTo>
                    <a:pt x="372" y="1436"/>
                  </a:lnTo>
                  <a:lnTo>
                    <a:pt x="375" y="1417"/>
                  </a:lnTo>
                  <a:lnTo>
                    <a:pt x="376" y="1399"/>
                  </a:lnTo>
                  <a:lnTo>
                    <a:pt x="380" y="1381"/>
                  </a:lnTo>
                  <a:lnTo>
                    <a:pt x="384" y="1364"/>
                  </a:lnTo>
                  <a:lnTo>
                    <a:pt x="389" y="1347"/>
                  </a:lnTo>
                  <a:lnTo>
                    <a:pt x="394" y="1331"/>
                  </a:lnTo>
                  <a:lnTo>
                    <a:pt x="400" y="1315"/>
                  </a:lnTo>
                  <a:lnTo>
                    <a:pt x="407" y="1298"/>
                  </a:lnTo>
                  <a:lnTo>
                    <a:pt x="415" y="1284"/>
                  </a:lnTo>
                  <a:lnTo>
                    <a:pt x="424" y="1268"/>
                  </a:lnTo>
                  <a:lnTo>
                    <a:pt x="433" y="1254"/>
                  </a:lnTo>
                  <a:lnTo>
                    <a:pt x="443" y="1240"/>
                  </a:lnTo>
                  <a:lnTo>
                    <a:pt x="454" y="1227"/>
                  </a:lnTo>
                  <a:lnTo>
                    <a:pt x="465" y="1214"/>
                  </a:lnTo>
                  <a:lnTo>
                    <a:pt x="477" y="1201"/>
                  </a:lnTo>
                  <a:lnTo>
                    <a:pt x="489" y="1189"/>
                  </a:lnTo>
                  <a:lnTo>
                    <a:pt x="502" y="1178"/>
                  </a:lnTo>
                  <a:lnTo>
                    <a:pt x="516" y="1167"/>
                  </a:lnTo>
                  <a:lnTo>
                    <a:pt x="530" y="1157"/>
                  </a:lnTo>
                  <a:lnTo>
                    <a:pt x="544" y="1148"/>
                  </a:lnTo>
                  <a:lnTo>
                    <a:pt x="559" y="1140"/>
                  </a:lnTo>
                  <a:lnTo>
                    <a:pt x="574" y="1131"/>
                  </a:lnTo>
                  <a:lnTo>
                    <a:pt x="590" y="1125"/>
                  </a:lnTo>
                  <a:lnTo>
                    <a:pt x="607" y="1118"/>
                  </a:lnTo>
                  <a:lnTo>
                    <a:pt x="623" y="1113"/>
                  </a:lnTo>
                  <a:lnTo>
                    <a:pt x="640" y="1108"/>
                  </a:lnTo>
                  <a:lnTo>
                    <a:pt x="657" y="1104"/>
                  </a:lnTo>
                  <a:lnTo>
                    <a:pt x="675" y="1100"/>
                  </a:lnTo>
                  <a:lnTo>
                    <a:pt x="692" y="1099"/>
                  </a:lnTo>
                  <a:lnTo>
                    <a:pt x="710" y="1097"/>
                  </a:lnTo>
                  <a:lnTo>
                    <a:pt x="728" y="1096"/>
                  </a:lnTo>
                  <a:close/>
                  <a:moveTo>
                    <a:pt x="1296" y="846"/>
                  </a:moveTo>
                  <a:lnTo>
                    <a:pt x="1296" y="566"/>
                  </a:lnTo>
                  <a:lnTo>
                    <a:pt x="1296" y="538"/>
                  </a:lnTo>
                  <a:lnTo>
                    <a:pt x="1293" y="509"/>
                  </a:lnTo>
                  <a:lnTo>
                    <a:pt x="1290" y="481"/>
                  </a:lnTo>
                  <a:lnTo>
                    <a:pt x="1284" y="452"/>
                  </a:lnTo>
                  <a:lnTo>
                    <a:pt x="1278" y="425"/>
                  </a:lnTo>
                  <a:lnTo>
                    <a:pt x="1270" y="398"/>
                  </a:lnTo>
                  <a:lnTo>
                    <a:pt x="1261" y="372"/>
                  </a:lnTo>
                  <a:lnTo>
                    <a:pt x="1252" y="346"/>
                  </a:lnTo>
                  <a:lnTo>
                    <a:pt x="1240" y="321"/>
                  </a:lnTo>
                  <a:lnTo>
                    <a:pt x="1227" y="297"/>
                  </a:lnTo>
                  <a:lnTo>
                    <a:pt x="1214" y="273"/>
                  </a:lnTo>
                  <a:lnTo>
                    <a:pt x="1199" y="250"/>
                  </a:lnTo>
                  <a:lnTo>
                    <a:pt x="1183" y="228"/>
                  </a:lnTo>
                  <a:lnTo>
                    <a:pt x="1166" y="206"/>
                  </a:lnTo>
                  <a:lnTo>
                    <a:pt x="1148" y="185"/>
                  </a:lnTo>
                  <a:lnTo>
                    <a:pt x="1130" y="166"/>
                  </a:lnTo>
                  <a:lnTo>
                    <a:pt x="1109" y="146"/>
                  </a:lnTo>
                  <a:lnTo>
                    <a:pt x="1090" y="129"/>
                  </a:lnTo>
                  <a:lnTo>
                    <a:pt x="1068" y="113"/>
                  </a:lnTo>
                  <a:lnTo>
                    <a:pt x="1046" y="96"/>
                  </a:lnTo>
                  <a:lnTo>
                    <a:pt x="1023" y="81"/>
                  </a:lnTo>
                  <a:lnTo>
                    <a:pt x="999" y="68"/>
                  </a:lnTo>
                  <a:lnTo>
                    <a:pt x="975" y="56"/>
                  </a:lnTo>
                  <a:lnTo>
                    <a:pt x="950" y="44"/>
                  </a:lnTo>
                  <a:lnTo>
                    <a:pt x="924" y="34"/>
                  </a:lnTo>
                  <a:lnTo>
                    <a:pt x="897" y="24"/>
                  </a:lnTo>
                  <a:lnTo>
                    <a:pt x="871" y="17"/>
                  </a:lnTo>
                  <a:lnTo>
                    <a:pt x="842" y="10"/>
                  </a:lnTo>
                  <a:lnTo>
                    <a:pt x="815" y="6"/>
                  </a:lnTo>
                  <a:lnTo>
                    <a:pt x="787" y="2"/>
                  </a:lnTo>
                  <a:lnTo>
                    <a:pt x="758" y="0"/>
                  </a:lnTo>
                  <a:lnTo>
                    <a:pt x="728" y="0"/>
                  </a:lnTo>
                  <a:lnTo>
                    <a:pt x="700" y="0"/>
                  </a:lnTo>
                  <a:lnTo>
                    <a:pt x="671" y="2"/>
                  </a:lnTo>
                  <a:lnTo>
                    <a:pt x="643" y="6"/>
                  </a:lnTo>
                  <a:lnTo>
                    <a:pt x="614" y="10"/>
                  </a:lnTo>
                  <a:lnTo>
                    <a:pt x="587" y="17"/>
                  </a:lnTo>
                  <a:lnTo>
                    <a:pt x="561" y="24"/>
                  </a:lnTo>
                  <a:lnTo>
                    <a:pt x="534" y="34"/>
                  </a:lnTo>
                  <a:lnTo>
                    <a:pt x="508" y="44"/>
                  </a:lnTo>
                  <a:lnTo>
                    <a:pt x="483" y="56"/>
                  </a:lnTo>
                  <a:lnTo>
                    <a:pt x="459" y="68"/>
                  </a:lnTo>
                  <a:lnTo>
                    <a:pt x="435" y="81"/>
                  </a:lnTo>
                  <a:lnTo>
                    <a:pt x="412" y="96"/>
                  </a:lnTo>
                  <a:lnTo>
                    <a:pt x="390" y="113"/>
                  </a:lnTo>
                  <a:lnTo>
                    <a:pt x="368" y="129"/>
                  </a:lnTo>
                  <a:lnTo>
                    <a:pt x="349" y="146"/>
                  </a:lnTo>
                  <a:lnTo>
                    <a:pt x="328" y="166"/>
                  </a:lnTo>
                  <a:lnTo>
                    <a:pt x="310" y="185"/>
                  </a:lnTo>
                  <a:lnTo>
                    <a:pt x="292" y="206"/>
                  </a:lnTo>
                  <a:lnTo>
                    <a:pt x="275" y="228"/>
                  </a:lnTo>
                  <a:lnTo>
                    <a:pt x="259" y="250"/>
                  </a:lnTo>
                  <a:lnTo>
                    <a:pt x="244" y="273"/>
                  </a:lnTo>
                  <a:lnTo>
                    <a:pt x="231" y="297"/>
                  </a:lnTo>
                  <a:lnTo>
                    <a:pt x="218" y="321"/>
                  </a:lnTo>
                  <a:lnTo>
                    <a:pt x="206" y="346"/>
                  </a:lnTo>
                  <a:lnTo>
                    <a:pt x="197" y="372"/>
                  </a:lnTo>
                  <a:lnTo>
                    <a:pt x="188" y="398"/>
                  </a:lnTo>
                  <a:lnTo>
                    <a:pt x="180" y="425"/>
                  </a:lnTo>
                  <a:lnTo>
                    <a:pt x="174" y="452"/>
                  </a:lnTo>
                  <a:lnTo>
                    <a:pt x="168" y="481"/>
                  </a:lnTo>
                  <a:lnTo>
                    <a:pt x="165" y="509"/>
                  </a:lnTo>
                  <a:lnTo>
                    <a:pt x="162" y="538"/>
                  </a:lnTo>
                  <a:lnTo>
                    <a:pt x="162" y="566"/>
                  </a:lnTo>
                  <a:lnTo>
                    <a:pt x="162" y="846"/>
                  </a:lnTo>
                  <a:lnTo>
                    <a:pt x="369" y="706"/>
                  </a:lnTo>
                  <a:lnTo>
                    <a:pt x="369" y="566"/>
                  </a:lnTo>
                  <a:lnTo>
                    <a:pt x="371" y="548"/>
                  </a:lnTo>
                  <a:lnTo>
                    <a:pt x="372" y="530"/>
                  </a:lnTo>
                  <a:lnTo>
                    <a:pt x="375" y="512"/>
                  </a:lnTo>
                  <a:lnTo>
                    <a:pt x="377" y="494"/>
                  </a:lnTo>
                  <a:lnTo>
                    <a:pt x="381" y="477"/>
                  </a:lnTo>
                  <a:lnTo>
                    <a:pt x="386" y="460"/>
                  </a:lnTo>
                  <a:lnTo>
                    <a:pt x="391" y="443"/>
                  </a:lnTo>
                  <a:lnTo>
                    <a:pt x="398" y="427"/>
                  </a:lnTo>
                  <a:lnTo>
                    <a:pt x="406" y="411"/>
                  </a:lnTo>
                  <a:lnTo>
                    <a:pt x="413" y="395"/>
                  </a:lnTo>
                  <a:lnTo>
                    <a:pt x="422" y="381"/>
                  </a:lnTo>
                  <a:lnTo>
                    <a:pt x="432" y="365"/>
                  </a:lnTo>
                  <a:lnTo>
                    <a:pt x="442" y="352"/>
                  </a:lnTo>
                  <a:lnTo>
                    <a:pt x="452" y="338"/>
                  </a:lnTo>
                  <a:lnTo>
                    <a:pt x="464" y="325"/>
                  </a:lnTo>
                  <a:lnTo>
                    <a:pt x="476" y="312"/>
                  </a:lnTo>
                  <a:lnTo>
                    <a:pt x="487" y="300"/>
                  </a:lnTo>
                  <a:lnTo>
                    <a:pt x="500" y="290"/>
                  </a:lnTo>
                  <a:lnTo>
                    <a:pt x="515" y="278"/>
                  </a:lnTo>
                  <a:lnTo>
                    <a:pt x="529" y="269"/>
                  </a:lnTo>
                  <a:lnTo>
                    <a:pt x="543" y="259"/>
                  </a:lnTo>
                  <a:lnTo>
                    <a:pt x="559" y="251"/>
                  </a:lnTo>
                  <a:lnTo>
                    <a:pt x="574" y="243"/>
                  </a:lnTo>
                  <a:lnTo>
                    <a:pt x="590" y="236"/>
                  </a:lnTo>
                  <a:lnTo>
                    <a:pt x="605" y="229"/>
                  </a:lnTo>
                  <a:lnTo>
                    <a:pt x="622" y="224"/>
                  </a:lnTo>
                  <a:lnTo>
                    <a:pt x="639" y="219"/>
                  </a:lnTo>
                  <a:lnTo>
                    <a:pt x="657" y="215"/>
                  </a:lnTo>
                  <a:lnTo>
                    <a:pt x="674" y="211"/>
                  </a:lnTo>
                  <a:lnTo>
                    <a:pt x="692" y="210"/>
                  </a:lnTo>
                  <a:lnTo>
                    <a:pt x="710" y="208"/>
                  </a:lnTo>
                  <a:lnTo>
                    <a:pt x="728" y="207"/>
                  </a:lnTo>
                  <a:lnTo>
                    <a:pt x="748" y="208"/>
                  </a:lnTo>
                  <a:lnTo>
                    <a:pt x="766" y="210"/>
                  </a:lnTo>
                  <a:lnTo>
                    <a:pt x="784" y="211"/>
                  </a:lnTo>
                  <a:lnTo>
                    <a:pt x="801" y="215"/>
                  </a:lnTo>
                  <a:lnTo>
                    <a:pt x="819" y="219"/>
                  </a:lnTo>
                  <a:lnTo>
                    <a:pt x="836" y="224"/>
                  </a:lnTo>
                  <a:lnTo>
                    <a:pt x="853" y="229"/>
                  </a:lnTo>
                  <a:lnTo>
                    <a:pt x="868" y="236"/>
                  </a:lnTo>
                  <a:lnTo>
                    <a:pt x="884" y="243"/>
                  </a:lnTo>
                  <a:lnTo>
                    <a:pt x="899" y="251"/>
                  </a:lnTo>
                  <a:lnTo>
                    <a:pt x="915" y="259"/>
                  </a:lnTo>
                  <a:lnTo>
                    <a:pt x="929" y="269"/>
                  </a:lnTo>
                  <a:lnTo>
                    <a:pt x="943" y="278"/>
                  </a:lnTo>
                  <a:lnTo>
                    <a:pt x="958" y="290"/>
                  </a:lnTo>
                  <a:lnTo>
                    <a:pt x="971" y="300"/>
                  </a:lnTo>
                  <a:lnTo>
                    <a:pt x="982" y="312"/>
                  </a:lnTo>
                  <a:lnTo>
                    <a:pt x="994" y="325"/>
                  </a:lnTo>
                  <a:lnTo>
                    <a:pt x="1006" y="338"/>
                  </a:lnTo>
                  <a:lnTo>
                    <a:pt x="1016" y="352"/>
                  </a:lnTo>
                  <a:lnTo>
                    <a:pt x="1026" y="365"/>
                  </a:lnTo>
                  <a:lnTo>
                    <a:pt x="1036" y="381"/>
                  </a:lnTo>
                  <a:lnTo>
                    <a:pt x="1045" y="395"/>
                  </a:lnTo>
                  <a:lnTo>
                    <a:pt x="1052" y="411"/>
                  </a:lnTo>
                  <a:lnTo>
                    <a:pt x="1060" y="427"/>
                  </a:lnTo>
                  <a:lnTo>
                    <a:pt x="1067" y="443"/>
                  </a:lnTo>
                  <a:lnTo>
                    <a:pt x="1072" y="460"/>
                  </a:lnTo>
                  <a:lnTo>
                    <a:pt x="1077" y="477"/>
                  </a:lnTo>
                  <a:lnTo>
                    <a:pt x="1081" y="494"/>
                  </a:lnTo>
                  <a:lnTo>
                    <a:pt x="1083" y="512"/>
                  </a:lnTo>
                  <a:lnTo>
                    <a:pt x="1086" y="530"/>
                  </a:lnTo>
                  <a:lnTo>
                    <a:pt x="1087" y="548"/>
                  </a:lnTo>
                  <a:lnTo>
                    <a:pt x="1087" y="566"/>
                  </a:lnTo>
                  <a:lnTo>
                    <a:pt x="1087" y="706"/>
                  </a:lnTo>
                  <a:lnTo>
                    <a:pt x="1296" y="846"/>
                  </a:lnTo>
                  <a:close/>
                  <a:moveTo>
                    <a:pt x="728" y="999"/>
                  </a:moveTo>
                  <a:lnTo>
                    <a:pt x="748" y="999"/>
                  </a:lnTo>
                  <a:lnTo>
                    <a:pt x="766" y="1000"/>
                  </a:lnTo>
                  <a:lnTo>
                    <a:pt x="784" y="1001"/>
                  </a:lnTo>
                  <a:lnTo>
                    <a:pt x="802" y="1004"/>
                  </a:lnTo>
                  <a:lnTo>
                    <a:pt x="819" y="1008"/>
                  </a:lnTo>
                  <a:lnTo>
                    <a:pt x="837" y="1012"/>
                  </a:lnTo>
                  <a:lnTo>
                    <a:pt x="854" y="1016"/>
                  </a:lnTo>
                  <a:lnTo>
                    <a:pt x="871" y="1021"/>
                  </a:lnTo>
                  <a:lnTo>
                    <a:pt x="888" y="1027"/>
                  </a:lnTo>
                  <a:lnTo>
                    <a:pt x="905" y="1034"/>
                  </a:lnTo>
                  <a:lnTo>
                    <a:pt x="920" y="1042"/>
                  </a:lnTo>
                  <a:lnTo>
                    <a:pt x="936" y="1048"/>
                  </a:lnTo>
                  <a:lnTo>
                    <a:pt x="951" y="1057"/>
                  </a:lnTo>
                  <a:lnTo>
                    <a:pt x="967" y="1066"/>
                  </a:lnTo>
                  <a:lnTo>
                    <a:pt x="981" y="1075"/>
                  </a:lnTo>
                  <a:lnTo>
                    <a:pt x="995" y="1086"/>
                  </a:lnTo>
                  <a:lnTo>
                    <a:pt x="1138" y="948"/>
                  </a:lnTo>
                  <a:lnTo>
                    <a:pt x="1249" y="1064"/>
                  </a:lnTo>
                  <a:lnTo>
                    <a:pt x="1107" y="1201"/>
                  </a:lnTo>
                  <a:lnTo>
                    <a:pt x="1125" y="1229"/>
                  </a:lnTo>
                  <a:lnTo>
                    <a:pt x="1139" y="1258"/>
                  </a:lnTo>
                  <a:lnTo>
                    <a:pt x="1152" y="1288"/>
                  </a:lnTo>
                  <a:lnTo>
                    <a:pt x="1164" y="1319"/>
                  </a:lnTo>
                  <a:lnTo>
                    <a:pt x="1172" y="1351"/>
                  </a:lnTo>
                  <a:lnTo>
                    <a:pt x="1178" y="1385"/>
                  </a:lnTo>
                  <a:lnTo>
                    <a:pt x="1182" y="1419"/>
                  </a:lnTo>
                  <a:lnTo>
                    <a:pt x="1183" y="1454"/>
                  </a:lnTo>
                  <a:lnTo>
                    <a:pt x="1183" y="1477"/>
                  </a:lnTo>
                  <a:lnTo>
                    <a:pt x="1182" y="1499"/>
                  </a:lnTo>
                  <a:lnTo>
                    <a:pt x="1178" y="1522"/>
                  </a:lnTo>
                  <a:lnTo>
                    <a:pt x="1174" y="1544"/>
                  </a:lnTo>
                  <a:lnTo>
                    <a:pt x="1169" y="1566"/>
                  </a:lnTo>
                  <a:lnTo>
                    <a:pt x="1163" y="1588"/>
                  </a:lnTo>
                  <a:lnTo>
                    <a:pt x="1156" y="1609"/>
                  </a:lnTo>
                  <a:lnTo>
                    <a:pt x="1148" y="1630"/>
                  </a:lnTo>
                  <a:lnTo>
                    <a:pt x="1139" y="1651"/>
                  </a:lnTo>
                  <a:lnTo>
                    <a:pt x="1129" y="1670"/>
                  </a:lnTo>
                  <a:lnTo>
                    <a:pt x="1117" y="1688"/>
                  </a:lnTo>
                  <a:lnTo>
                    <a:pt x="1106" y="1708"/>
                  </a:lnTo>
                  <a:lnTo>
                    <a:pt x="1093" y="1724"/>
                  </a:lnTo>
                  <a:lnTo>
                    <a:pt x="1080" y="1743"/>
                  </a:lnTo>
                  <a:lnTo>
                    <a:pt x="1065" y="1758"/>
                  </a:lnTo>
                  <a:lnTo>
                    <a:pt x="1050" y="1775"/>
                  </a:lnTo>
                  <a:lnTo>
                    <a:pt x="1034" y="1789"/>
                  </a:lnTo>
                  <a:lnTo>
                    <a:pt x="1017" y="1804"/>
                  </a:lnTo>
                  <a:lnTo>
                    <a:pt x="1001" y="1818"/>
                  </a:lnTo>
                  <a:lnTo>
                    <a:pt x="982" y="1829"/>
                  </a:lnTo>
                  <a:lnTo>
                    <a:pt x="964" y="1842"/>
                  </a:lnTo>
                  <a:lnTo>
                    <a:pt x="945" y="1853"/>
                  </a:lnTo>
                  <a:lnTo>
                    <a:pt x="925" y="1863"/>
                  </a:lnTo>
                  <a:lnTo>
                    <a:pt x="906" y="1872"/>
                  </a:lnTo>
                  <a:lnTo>
                    <a:pt x="885" y="1880"/>
                  </a:lnTo>
                  <a:lnTo>
                    <a:pt x="864" y="1888"/>
                  </a:lnTo>
                  <a:lnTo>
                    <a:pt x="842" y="1893"/>
                  </a:lnTo>
                  <a:lnTo>
                    <a:pt x="820" y="1898"/>
                  </a:lnTo>
                  <a:lnTo>
                    <a:pt x="798" y="1902"/>
                  </a:lnTo>
                  <a:lnTo>
                    <a:pt x="775" y="1906"/>
                  </a:lnTo>
                  <a:lnTo>
                    <a:pt x="752" y="1907"/>
                  </a:lnTo>
                  <a:lnTo>
                    <a:pt x="728" y="1907"/>
                  </a:lnTo>
                  <a:lnTo>
                    <a:pt x="710" y="1907"/>
                  </a:lnTo>
                  <a:lnTo>
                    <a:pt x="692" y="1906"/>
                  </a:lnTo>
                  <a:lnTo>
                    <a:pt x="674" y="1905"/>
                  </a:lnTo>
                  <a:lnTo>
                    <a:pt x="656" y="1902"/>
                  </a:lnTo>
                  <a:lnTo>
                    <a:pt x="638" y="1898"/>
                  </a:lnTo>
                  <a:lnTo>
                    <a:pt x="621" y="1894"/>
                  </a:lnTo>
                  <a:lnTo>
                    <a:pt x="604" y="1890"/>
                  </a:lnTo>
                  <a:lnTo>
                    <a:pt x="587" y="1885"/>
                  </a:lnTo>
                  <a:lnTo>
                    <a:pt x="570" y="1879"/>
                  </a:lnTo>
                  <a:lnTo>
                    <a:pt x="553" y="1872"/>
                  </a:lnTo>
                  <a:lnTo>
                    <a:pt x="538" y="1866"/>
                  </a:lnTo>
                  <a:lnTo>
                    <a:pt x="522" y="1858"/>
                  </a:lnTo>
                  <a:lnTo>
                    <a:pt x="507" y="1849"/>
                  </a:lnTo>
                  <a:lnTo>
                    <a:pt x="491" y="1841"/>
                  </a:lnTo>
                  <a:lnTo>
                    <a:pt x="477" y="1831"/>
                  </a:lnTo>
                  <a:lnTo>
                    <a:pt x="463" y="1822"/>
                  </a:lnTo>
                  <a:lnTo>
                    <a:pt x="320" y="1959"/>
                  </a:lnTo>
                  <a:lnTo>
                    <a:pt x="209" y="1842"/>
                  </a:lnTo>
                  <a:lnTo>
                    <a:pt x="351" y="1705"/>
                  </a:lnTo>
                  <a:lnTo>
                    <a:pt x="333" y="1678"/>
                  </a:lnTo>
                  <a:lnTo>
                    <a:pt x="319" y="1648"/>
                  </a:lnTo>
                  <a:lnTo>
                    <a:pt x="306" y="1618"/>
                  </a:lnTo>
                  <a:lnTo>
                    <a:pt x="294" y="1587"/>
                  </a:lnTo>
                  <a:lnTo>
                    <a:pt x="286" y="1555"/>
                  </a:lnTo>
                  <a:lnTo>
                    <a:pt x="280" y="1521"/>
                  </a:lnTo>
                  <a:lnTo>
                    <a:pt x="277" y="1504"/>
                  </a:lnTo>
                  <a:lnTo>
                    <a:pt x="276" y="1487"/>
                  </a:lnTo>
                  <a:lnTo>
                    <a:pt x="275" y="1471"/>
                  </a:lnTo>
                  <a:lnTo>
                    <a:pt x="275" y="1454"/>
                  </a:lnTo>
                  <a:lnTo>
                    <a:pt x="275" y="1430"/>
                  </a:lnTo>
                  <a:lnTo>
                    <a:pt x="276" y="1407"/>
                  </a:lnTo>
                  <a:lnTo>
                    <a:pt x="280" y="1384"/>
                  </a:lnTo>
                  <a:lnTo>
                    <a:pt x="284" y="1362"/>
                  </a:lnTo>
                  <a:lnTo>
                    <a:pt x="289" y="1340"/>
                  </a:lnTo>
                  <a:lnTo>
                    <a:pt x="294" y="1319"/>
                  </a:lnTo>
                  <a:lnTo>
                    <a:pt x="302" y="1297"/>
                  </a:lnTo>
                  <a:lnTo>
                    <a:pt x="310" y="1276"/>
                  </a:lnTo>
                  <a:lnTo>
                    <a:pt x="319" y="1257"/>
                  </a:lnTo>
                  <a:lnTo>
                    <a:pt x="329" y="1237"/>
                  </a:lnTo>
                  <a:lnTo>
                    <a:pt x="341" y="1218"/>
                  </a:lnTo>
                  <a:lnTo>
                    <a:pt x="352" y="1200"/>
                  </a:lnTo>
                  <a:lnTo>
                    <a:pt x="364" y="1182"/>
                  </a:lnTo>
                  <a:lnTo>
                    <a:pt x="378" y="1165"/>
                  </a:lnTo>
                  <a:lnTo>
                    <a:pt x="393" y="1148"/>
                  </a:lnTo>
                  <a:lnTo>
                    <a:pt x="408" y="1132"/>
                  </a:lnTo>
                  <a:lnTo>
                    <a:pt x="424" y="1117"/>
                  </a:lnTo>
                  <a:lnTo>
                    <a:pt x="441" y="1103"/>
                  </a:lnTo>
                  <a:lnTo>
                    <a:pt x="457" y="1090"/>
                  </a:lnTo>
                  <a:lnTo>
                    <a:pt x="476" y="1077"/>
                  </a:lnTo>
                  <a:lnTo>
                    <a:pt x="494" y="1065"/>
                  </a:lnTo>
                  <a:lnTo>
                    <a:pt x="512" y="1053"/>
                  </a:lnTo>
                  <a:lnTo>
                    <a:pt x="533" y="1043"/>
                  </a:lnTo>
                  <a:lnTo>
                    <a:pt x="552" y="1034"/>
                  </a:lnTo>
                  <a:lnTo>
                    <a:pt x="573" y="1026"/>
                  </a:lnTo>
                  <a:lnTo>
                    <a:pt x="594" y="1020"/>
                  </a:lnTo>
                  <a:lnTo>
                    <a:pt x="616" y="1013"/>
                  </a:lnTo>
                  <a:lnTo>
                    <a:pt x="638" y="1008"/>
                  </a:lnTo>
                  <a:lnTo>
                    <a:pt x="660" y="1004"/>
                  </a:lnTo>
                  <a:lnTo>
                    <a:pt x="683" y="1001"/>
                  </a:lnTo>
                  <a:lnTo>
                    <a:pt x="705" y="999"/>
                  </a:lnTo>
                  <a:lnTo>
                    <a:pt x="728" y="999"/>
                  </a:lnTo>
                  <a:close/>
                  <a:moveTo>
                    <a:pt x="728" y="725"/>
                  </a:moveTo>
                  <a:lnTo>
                    <a:pt x="766" y="725"/>
                  </a:lnTo>
                  <a:lnTo>
                    <a:pt x="804" y="728"/>
                  </a:lnTo>
                  <a:lnTo>
                    <a:pt x="840" y="733"/>
                  </a:lnTo>
                  <a:lnTo>
                    <a:pt x="876" y="740"/>
                  </a:lnTo>
                  <a:lnTo>
                    <a:pt x="911" y="747"/>
                  </a:lnTo>
                  <a:lnTo>
                    <a:pt x="945" y="758"/>
                  </a:lnTo>
                  <a:lnTo>
                    <a:pt x="978" y="770"/>
                  </a:lnTo>
                  <a:lnTo>
                    <a:pt x="1012" y="782"/>
                  </a:lnTo>
                  <a:lnTo>
                    <a:pt x="1045" y="797"/>
                  </a:lnTo>
                  <a:lnTo>
                    <a:pt x="1076" y="814"/>
                  </a:lnTo>
                  <a:lnTo>
                    <a:pt x="1107" y="830"/>
                  </a:lnTo>
                  <a:lnTo>
                    <a:pt x="1135" y="850"/>
                  </a:lnTo>
                  <a:lnTo>
                    <a:pt x="1164" y="869"/>
                  </a:lnTo>
                  <a:lnTo>
                    <a:pt x="1192" y="891"/>
                  </a:lnTo>
                  <a:lnTo>
                    <a:pt x="1218" y="915"/>
                  </a:lnTo>
                  <a:lnTo>
                    <a:pt x="1244" y="938"/>
                  </a:lnTo>
                  <a:lnTo>
                    <a:pt x="1268" y="964"/>
                  </a:lnTo>
                  <a:lnTo>
                    <a:pt x="1291" y="990"/>
                  </a:lnTo>
                  <a:lnTo>
                    <a:pt x="1313" y="1018"/>
                  </a:lnTo>
                  <a:lnTo>
                    <a:pt x="1332" y="1047"/>
                  </a:lnTo>
                  <a:lnTo>
                    <a:pt x="1352" y="1077"/>
                  </a:lnTo>
                  <a:lnTo>
                    <a:pt x="1370" y="1106"/>
                  </a:lnTo>
                  <a:lnTo>
                    <a:pt x="1385" y="1137"/>
                  </a:lnTo>
                  <a:lnTo>
                    <a:pt x="1400" y="1170"/>
                  </a:lnTo>
                  <a:lnTo>
                    <a:pt x="1413" y="1204"/>
                  </a:lnTo>
                  <a:lnTo>
                    <a:pt x="1424" y="1237"/>
                  </a:lnTo>
                  <a:lnTo>
                    <a:pt x="1435" y="1271"/>
                  </a:lnTo>
                  <a:lnTo>
                    <a:pt x="1442" y="1307"/>
                  </a:lnTo>
                  <a:lnTo>
                    <a:pt x="1449" y="1342"/>
                  </a:lnTo>
                  <a:lnTo>
                    <a:pt x="1454" y="1379"/>
                  </a:lnTo>
                  <a:lnTo>
                    <a:pt x="1457" y="1416"/>
                  </a:lnTo>
                  <a:lnTo>
                    <a:pt x="1458" y="1454"/>
                  </a:lnTo>
                  <a:lnTo>
                    <a:pt x="1457" y="1490"/>
                  </a:lnTo>
                  <a:lnTo>
                    <a:pt x="1454" y="1528"/>
                  </a:lnTo>
                  <a:lnTo>
                    <a:pt x="1449" y="1564"/>
                  </a:lnTo>
                  <a:lnTo>
                    <a:pt x="1442" y="1600"/>
                  </a:lnTo>
                  <a:lnTo>
                    <a:pt x="1435" y="1635"/>
                  </a:lnTo>
                  <a:lnTo>
                    <a:pt x="1424" y="1669"/>
                  </a:lnTo>
                  <a:lnTo>
                    <a:pt x="1413" y="1704"/>
                  </a:lnTo>
                  <a:lnTo>
                    <a:pt x="1400" y="1736"/>
                  </a:lnTo>
                  <a:lnTo>
                    <a:pt x="1385" y="1769"/>
                  </a:lnTo>
                  <a:lnTo>
                    <a:pt x="1370" y="1800"/>
                  </a:lnTo>
                  <a:lnTo>
                    <a:pt x="1352" y="1831"/>
                  </a:lnTo>
                  <a:lnTo>
                    <a:pt x="1332" y="1861"/>
                  </a:lnTo>
                  <a:lnTo>
                    <a:pt x="1313" y="1889"/>
                  </a:lnTo>
                  <a:lnTo>
                    <a:pt x="1291" y="1916"/>
                  </a:lnTo>
                  <a:lnTo>
                    <a:pt x="1268" y="1942"/>
                  </a:lnTo>
                  <a:lnTo>
                    <a:pt x="1244" y="1968"/>
                  </a:lnTo>
                  <a:lnTo>
                    <a:pt x="1218" y="1991"/>
                  </a:lnTo>
                  <a:lnTo>
                    <a:pt x="1192" y="2015"/>
                  </a:lnTo>
                  <a:lnTo>
                    <a:pt x="1164" y="2037"/>
                  </a:lnTo>
                  <a:lnTo>
                    <a:pt x="1135" y="2057"/>
                  </a:lnTo>
                  <a:lnTo>
                    <a:pt x="1107" y="2076"/>
                  </a:lnTo>
                  <a:lnTo>
                    <a:pt x="1076" y="2094"/>
                  </a:lnTo>
                  <a:lnTo>
                    <a:pt x="1045" y="2109"/>
                  </a:lnTo>
                  <a:lnTo>
                    <a:pt x="1012" y="2124"/>
                  </a:lnTo>
                  <a:lnTo>
                    <a:pt x="978" y="2138"/>
                  </a:lnTo>
                  <a:lnTo>
                    <a:pt x="945" y="2148"/>
                  </a:lnTo>
                  <a:lnTo>
                    <a:pt x="911" y="2159"/>
                  </a:lnTo>
                  <a:lnTo>
                    <a:pt x="876" y="2166"/>
                  </a:lnTo>
                  <a:lnTo>
                    <a:pt x="840" y="2173"/>
                  </a:lnTo>
                  <a:lnTo>
                    <a:pt x="804" y="2178"/>
                  </a:lnTo>
                  <a:lnTo>
                    <a:pt x="766" y="2181"/>
                  </a:lnTo>
                  <a:lnTo>
                    <a:pt x="728" y="2182"/>
                  </a:lnTo>
                  <a:lnTo>
                    <a:pt x="692" y="2181"/>
                  </a:lnTo>
                  <a:lnTo>
                    <a:pt x="654" y="2178"/>
                  </a:lnTo>
                  <a:lnTo>
                    <a:pt x="618" y="2173"/>
                  </a:lnTo>
                  <a:lnTo>
                    <a:pt x="582" y="2166"/>
                  </a:lnTo>
                  <a:lnTo>
                    <a:pt x="547" y="2159"/>
                  </a:lnTo>
                  <a:lnTo>
                    <a:pt x="513" y="2148"/>
                  </a:lnTo>
                  <a:lnTo>
                    <a:pt x="480" y="2138"/>
                  </a:lnTo>
                  <a:lnTo>
                    <a:pt x="446" y="2124"/>
                  </a:lnTo>
                  <a:lnTo>
                    <a:pt x="413" y="2109"/>
                  </a:lnTo>
                  <a:lnTo>
                    <a:pt x="382" y="2094"/>
                  </a:lnTo>
                  <a:lnTo>
                    <a:pt x="351" y="2076"/>
                  </a:lnTo>
                  <a:lnTo>
                    <a:pt x="323" y="2057"/>
                  </a:lnTo>
                  <a:lnTo>
                    <a:pt x="294" y="2037"/>
                  </a:lnTo>
                  <a:lnTo>
                    <a:pt x="266" y="2015"/>
                  </a:lnTo>
                  <a:lnTo>
                    <a:pt x="240" y="1991"/>
                  </a:lnTo>
                  <a:lnTo>
                    <a:pt x="214" y="1968"/>
                  </a:lnTo>
                  <a:lnTo>
                    <a:pt x="190" y="1942"/>
                  </a:lnTo>
                  <a:lnTo>
                    <a:pt x="167" y="1916"/>
                  </a:lnTo>
                  <a:lnTo>
                    <a:pt x="145" y="1889"/>
                  </a:lnTo>
                  <a:lnTo>
                    <a:pt x="126" y="1861"/>
                  </a:lnTo>
                  <a:lnTo>
                    <a:pt x="106" y="1831"/>
                  </a:lnTo>
                  <a:lnTo>
                    <a:pt x="88" y="1800"/>
                  </a:lnTo>
                  <a:lnTo>
                    <a:pt x="73" y="1769"/>
                  </a:lnTo>
                  <a:lnTo>
                    <a:pt x="58" y="1736"/>
                  </a:lnTo>
                  <a:lnTo>
                    <a:pt x="45" y="1704"/>
                  </a:lnTo>
                  <a:lnTo>
                    <a:pt x="34" y="1669"/>
                  </a:lnTo>
                  <a:lnTo>
                    <a:pt x="23" y="1635"/>
                  </a:lnTo>
                  <a:lnTo>
                    <a:pt x="16" y="1600"/>
                  </a:lnTo>
                  <a:lnTo>
                    <a:pt x="9" y="1564"/>
                  </a:lnTo>
                  <a:lnTo>
                    <a:pt x="4" y="1528"/>
                  </a:lnTo>
                  <a:lnTo>
                    <a:pt x="1" y="1490"/>
                  </a:lnTo>
                  <a:lnTo>
                    <a:pt x="0" y="1454"/>
                  </a:lnTo>
                  <a:lnTo>
                    <a:pt x="1" y="1416"/>
                  </a:lnTo>
                  <a:lnTo>
                    <a:pt x="4" y="1379"/>
                  </a:lnTo>
                  <a:lnTo>
                    <a:pt x="9" y="1342"/>
                  </a:lnTo>
                  <a:lnTo>
                    <a:pt x="16" y="1307"/>
                  </a:lnTo>
                  <a:lnTo>
                    <a:pt x="23" y="1271"/>
                  </a:lnTo>
                  <a:lnTo>
                    <a:pt x="34" y="1237"/>
                  </a:lnTo>
                  <a:lnTo>
                    <a:pt x="45" y="1204"/>
                  </a:lnTo>
                  <a:lnTo>
                    <a:pt x="58" y="1170"/>
                  </a:lnTo>
                  <a:lnTo>
                    <a:pt x="73" y="1137"/>
                  </a:lnTo>
                  <a:lnTo>
                    <a:pt x="88" y="1106"/>
                  </a:lnTo>
                  <a:lnTo>
                    <a:pt x="106" y="1077"/>
                  </a:lnTo>
                  <a:lnTo>
                    <a:pt x="126" y="1047"/>
                  </a:lnTo>
                  <a:lnTo>
                    <a:pt x="145" y="1018"/>
                  </a:lnTo>
                  <a:lnTo>
                    <a:pt x="167" y="990"/>
                  </a:lnTo>
                  <a:lnTo>
                    <a:pt x="190" y="964"/>
                  </a:lnTo>
                  <a:lnTo>
                    <a:pt x="214" y="938"/>
                  </a:lnTo>
                  <a:lnTo>
                    <a:pt x="240" y="915"/>
                  </a:lnTo>
                  <a:lnTo>
                    <a:pt x="266" y="891"/>
                  </a:lnTo>
                  <a:lnTo>
                    <a:pt x="294" y="869"/>
                  </a:lnTo>
                  <a:lnTo>
                    <a:pt x="323" y="850"/>
                  </a:lnTo>
                  <a:lnTo>
                    <a:pt x="351" y="830"/>
                  </a:lnTo>
                  <a:lnTo>
                    <a:pt x="382" y="814"/>
                  </a:lnTo>
                  <a:lnTo>
                    <a:pt x="413" y="797"/>
                  </a:lnTo>
                  <a:lnTo>
                    <a:pt x="446" y="782"/>
                  </a:lnTo>
                  <a:lnTo>
                    <a:pt x="480" y="770"/>
                  </a:lnTo>
                  <a:lnTo>
                    <a:pt x="513" y="758"/>
                  </a:lnTo>
                  <a:lnTo>
                    <a:pt x="547" y="747"/>
                  </a:lnTo>
                  <a:lnTo>
                    <a:pt x="582" y="740"/>
                  </a:lnTo>
                  <a:lnTo>
                    <a:pt x="618" y="733"/>
                  </a:lnTo>
                  <a:lnTo>
                    <a:pt x="654" y="728"/>
                  </a:lnTo>
                  <a:lnTo>
                    <a:pt x="692" y="725"/>
                  </a:lnTo>
                  <a:lnTo>
                    <a:pt x="728" y="725"/>
                  </a:lnTo>
                  <a:close/>
                </a:path>
              </a:pathLst>
            </a:custGeom>
            <a:solidFill>
              <a:srgbClr val="FFFFFF"/>
            </a:solidFill>
            <a:ln w="9525">
              <a:noFill/>
              <a:round/>
              <a:headEnd/>
              <a:tailEnd/>
            </a:ln>
          </p:spPr>
          <p:txBody>
            <a:bodyPr/>
            <a:lstStyle/>
            <a:p>
              <a:endParaRPr lang="en-US"/>
            </a:p>
          </p:txBody>
        </p:sp>
      </p:grpSp>
      <p:sp>
        <p:nvSpPr>
          <p:cNvPr id="241780" name="Text Box 116"/>
          <p:cNvSpPr txBox="1">
            <a:spLocks noChangeArrowheads="1"/>
          </p:cNvSpPr>
          <p:nvPr/>
        </p:nvSpPr>
        <p:spPr bwMode="auto">
          <a:xfrm>
            <a:off x="6188075" y="3286125"/>
            <a:ext cx="2355850" cy="612775"/>
          </a:xfrm>
          <a:prstGeom prst="rect">
            <a:avLst/>
          </a:prstGeom>
          <a:noFill/>
          <a:ln w="9525">
            <a:noFill/>
            <a:miter lim="800000"/>
            <a:headEnd/>
            <a:tailEnd/>
          </a:ln>
          <a:effectLst/>
        </p:spPr>
        <p:txBody>
          <a:bodyPr wrap="none">
            <a:spAutoFit/>
          </a:bodyPr>
          <a:lstStyle/>
          <a:p>
            <a:pPr>
              <a:lnSpc>
                <a:spcPct val="95000"/>
              </a:lnSpc>
            </a:pPr>
            <a:r>
              <a:rPr lang="en-US" sz="1800" b="1">
                <a:latin typeface="Arial" charset="0"/>
              </a:rPr>
              <a:t>Look for suspicious</a:t>
            </a:r>
            <a:br>
              <a:rPr lang="en-US" sz="1800" b="1">
                <a:latin typeface="Arial" charset="0"/>
              </a:rPr>
            </a:br>
            <a:r>
              <a:rPr lang="en-US" sz="1800" b="1">
                <a:latin typeface="Arial" charset="0"/>
              </a:rPr>
              <a:t>persons/activities</a:t>
            </a:r>
          </a:p>
        </p:txBody>
      </p:sp>
      <p:sp>
        <p:nvSpPr>
          <p:cNvPr id="241781" name="AutoShape 117"/>
          <p:cNvSpPr>
            <a:spLocks noChangeArrowheads="1"/>
          </p:cNvSpPr>
          <p:nvPr/>
        </p:nvSpPr>
        <p:spPr bwMode="auto">
          <a:xfrm>
            <a:off x="5695950" y="3392488"/>
            <a:ext cx="485775" cy="381000"/>
          </a:xfrm>
          <a:prstGeom prst="rightArrow">
            <a:avLst>
              <a:gd name="adj1" fmla="val 50000"/>
              <a:gd name="adj2" fmla="val 74883"/>
            </a:avLst>
          </a:prstGeom>
          <a:solidFill>
            <a:srgbClr val="FF7F00"/>
          </a:solidFill>
          <a:ln w="9525">
            <a:noFill/>
            <a:miter lim="800000"/>
            <a:headEnd/>
            <a:tailEnd/>
          </a:ln>
          <a:effectLst>
            <a:outerShdw dist="35921" dir="2700000" algn="ctr" rotWithShape="0">
              <a:schemeClr val="tx1">
                <a:alpha val="50000"/>
              </a:schemeClr>
            </a:outerShdw>
          </a:effectLst>
        </p:spPr>
        <p:txBody>
          <a:bodyPr wrap="none" anchor="ctr"/>
          <a:lstStyle/>
          <a:p>
            <a:endParaRPr lang="en-US"/>
          </a:p>
        </p:txBody>
      </p:sp>
      <p:grpSp>
        <p:nvGrpSpPr>
          <p:cNvPr id="241782" name="Group 118"/>
          <p:cNvGrpSpPr>
            <a:grpSpLocks noChangeAspect="1"/>
          </p:cNvGrpSpPr>
          <p:nvPr/>
        </p:nvGrpSpPr>
        <p:grpSpPr bwMode="auto">
          <a:xfrm>
            <a:off x="293688" y="3178175"/>
            <a:ext cx="877887" cy="754063"/>
            <a:chOff x="1134" y="1590"/>
            <a:chExt cx="1008" cy="863"/>
          </a:xfrm>
        </p:grpSpPr>
        <p:sp>
          <p:nvSpPr>
            <p:cNvPr id="241783" name="Freeform 119"/>
            <p:cNvSpPr>
              <a:spLocks noChangeAspect="1"/>
            </p:cNvSpPr>
            <p:nvPr/>
          </p:nvSpPr>
          <p:spPr bwMode="auto">
            <a:xfrm>
              <a:off x="1134" y="1590"/>
              <a:ext cx="1008" cy="863"/>
            </a:xfrm>
            <a:custGeom>
              <a:avLst/>
              <a:gdLst/>
              <a:ahLst/>
              <a:cxnLst>
                <a:cxn ang="0">
                  <a:pos x="0" y="0"/>
                </a:cxn>
                <a:cxn ang="0">
                  <a:pos x="16128" y="0"/>
                </a:cxn>
                <a:cxn ang="0">
                  <a:pos x="15554" y="594"/>
                </a:cxn>
                <a:cxn ang="0">
                  <a:pos x="596" y="13247"/>
                </a:cxn>
                <a:cxn ang="0">
                  <a:pos x="0" y="13808"/>
                </a:cxn>
                <a:cxn ang="0">
                  <a:pos x="0" y="0"/>
                </a:cxn>
              </a:cxnLst>
              <a:rect l="0" t="0" r="r" b="b"/>
              <a:pathLst>
                <a:path w="16128" h="13808">
                  <a:moveTo>
                    <a:pt x="0" y="0"/>
                  </a:moveTo>
                  <a:lnTo>
                    <a:pt x="16128" y="0"/>
                  </a:lnTo>
                  <a:lnTo>
                    <a:pt x="15554" y="594"/>
                  </a:lnTo>
                  <a:lnTo>
                    <a:pt x="596" y="13247"/>
                  </a:lnTo>
                  <a:lnTo>
                    <a:pt x="0" y="13808"/>
                  </a:lnTo>
                  <a:lnTo>
                    <a:pt x="0" y="0"/>
                  </a:lnTo>
                  <a:close/>
                </a:path>
              </a:pathLst>
            </a:custGeom>
            <a:solidFill>
              <a:srgbClr val="82A99C"/>
            </a:solidFill>
            <a:ln w="9525">
              <a:noFill/>
              <a:round/>
              <a:headEnd/>
              <a:tailEnd/>
            </a:ln>
          </p:spPr>
          <p:txBody>
            <a:bodyPr/>
            <a:lstStyle/>
            <a:p>
              <a:endParaRPr lang="en-US"/>
            </a:p>
          </p:txBody>
        </p:sp>
        <p:sp>
          <p:nvSpPr>
            <p:cNvPr id="241784" name="Freeform 120"/>
            <p:cNvSpPr>
              <a:spLocks noChangeAspect="1"/>
            </p:cNvSpPr>
            <p:nvPr/>
          </p:nvSpPr>
          <p:spPr bwMode="auto">
            <a:xfrm>
              <a:off x="1134" y="1590"/>
              <a:ext cx="1008" cy="863"/>
            </a:xfrm>
            <a:custGeom>
              <a:avLst/>
              <a:gdLst/>
              <a:ahLst/>
              <a:cxnLst>
                <a:cxn ang="0">
                  <a:pos x="16128" y="0"/>
                </a:cxn>
                <a:cxn ang="0">
                  <a:pos x="16128" y="13808"/>
                </a:cxn>
                <a:cxn ang="0">
                  <a:pos x="0" y="13808"/>
                </a:cxn>
                <a:cxn ang="0">
                  <a:pos x="599" y="13239"/>
                </a:cxn>
                <a:cxn ang="0">
                  <a:pos x="15563" y="586"/>
                </a:cxn>
                <a:cxn ang="0">
                  <a:pos x="16128" y="0"/>
                </a:cxn>
              </a:cxnLst>
              <a:rect l="0" t="0" r="r" b="b"/>
              <a:pathLst>
                <a:path w="16128" h="13808">
                  <a:moveTo>
                    <a:pt x="16128" y="0"/>
                  </a:moveTo>
                  <a:lnTo>
                    <a:pt x="16128" y="13808"/>
                  </a:lnTo>
                  <a:lnTo>
                    <a:pt x="0" y="13808"/>
                  </a:lnTo>
                  <a:lnTo>
                    <a:pt x="599" y="13239"/>
                  </a:lnTo>
                  <a:lnTo>
                    <a:pt x="15563" y="586"/>
                  </a:lnTo>
                  <a:lnTo>
                    <a:pt x="16128" y="0"/>
                  </a:lnTo>
                  <a:close/>
                </a:path>
              </a:pathLst>
            </a:custGeom>
            <a:solidFill>
              <a:srgbClr val="162A29"/>
            </a:solidFill>
            <a:ln w="9525">
              <a:noFill/>
              <a:round/>
              <a:headEnd/>
              <a:tailEnd/>
            </a:ln>
          </p:spPr>
          <p:txBody>
            <a:bodyPr/>
            <a:lstStyle/>
            <a:p>
              <a:endParaRPr lang="en-US"/>
            </a:p>
          </p:txBody>
        </p:sp>
        <p:sp>
          <p:nvSpPr>
            <p:cNvPr id="241785" name="Rectangle 121"/>
            <p:cNvSpPr>
              <a:spLocks noChangeAspect="1" noChangeArrowheads="1"/>
            </p:cNvSpPr>
            <p:nvPr/>
          </p:nvSpPr>
          <p:spPr bwMode="auto">
            <a:xfrm>
              <a:off x="1170" y="1626"/>
              <a:ext cx="936" cy="791"/>
            </a:xfrm>
            <a:prstGeom prst="rect">
              <a:avLst/>
            </a:prstGeom>
            <a:solidFill>
              <a:srgbClr val="275A53"/>
            </a:solidFill>
            <a:ln w="9525">
              <a:noFill/>
              <a:miter lim="800000"/>
              <a:headEnd/>
              <a:tailEnd/>
            </a:ln>
          </p:spPr>
          <p:txBody>
            <a:bodyPr/>
            <a:lstStyle/>
            <a:p>
              <a:endParaRPr lang="en-US"/>
            </a:p>
          </p:txBody>
        </p:sp>
        <p:sp>
          <p:nvSpPr>
            <p:cNvPr id="241786" name="Freeform 122"/>
            <p:cNvSpPr>
              <a:spLocks noChangeAspect="1" noEditPoints="1"/>
            </p:cNvSpPr>
            <p:nvPr/>
          </p:nvSpPr>
          <p:spPr bwMode="auto">
            <a:xfrm>
              <a:off x="1255" y="2249"/>
              <a:ext cx="150" cy="137"/>
            </a:xfrm>
            <a:custGeom>
              <a:avLst/>
              <a:gdLst/>
              <a:ahLst/>
              <a:cxnLst>
                <a:cxn ang="0">
                  <a:pos x="1576" y="1833"/>
                </a:cxn>
                <a:cxn ang="0">
                  <a:pos x="802" y="1833"/>
                </a:cxn>
                <a:cxn ang="0">
                  <a:pos x="695" y="2196"/>
                </a:cxn>
                <a:cxn ang="0">
                  <a:pos x="0" y="2196"/>
                </a:cxn>
                <a:cxn ang="0">
                  <a:pos x="827" y="0"/>
                </a:cxn>
                <a:cxn ang="0">
                  <a:pos x="1568" y="0"/>
                </a:cxn>
                <a:cxn ang="0">
                  <a:pos x="2394" y="2196"/>
                </a:cxn>
                <a:cxn ang="0">
                  <a:pos x="1684" y="2196"/>
                </a:cxn>
                <a:cxn ang="0">
                  <a:pos x="1576" y="1833"/>
                </a:cxn>
                <a:cxn ang="0">
                  <a:pos x="1433" y="1358"/>
                </a:cxn>
                <a:cxn ang="0">
                  <a:pos x="1190" y="569"/>
                </a:cxn>
                <a:cxn ang="0">
                  <a:pos x="948" y="1358"/>
                </a:cxn>
                <a:cxn ang="0">
                  <a:pos x="1433" y="1358"/>
                </a:cxn>
              </a:cxnLst>
              <a:rect l="0" t="0" r="r" b="b"/>
              <a:pathLst>
                <a:path w="2394" h="2196">
                  <a:moveTo>
                    <a:pt x="1576" y="1833"/>
                  </a:moveTo>
                  <a:lnTo>
                    <a:pt x="802" y="1833"/>
                  </a:lnTo>
                  <a:lnTo>
                    <a:pt x="695" y="2196"/>
                  </a:lnTo>
                  <a:lnTo>
                    <a:pt x="0" y="2196"/>
                  </a:lnTo>
                  <a:lnTo>
                    <a:pt x="827" y="0"/>
                  </a:lnTo>
                  <a:lnTo>
                    <a:pt x="1568" y="0"/>
                  </a:lnTo>
                  <a:lnTo>
                    <a:pt x="2394" y="2196"/>
                  </a:lnTo>
                  <a:lnTo>
                    <a:pt x="1684" y="2196"/>
                  </a:lnTo>
                  <a:lnTo>
                    <a:pt x="1576" y="1833"/>
                  </a:lnTo>
                  <a:close/>
                  <a:moveTo>
                    <a:pt x="1433" y="1358"/>
                  </a:moveTo>
                  <a:lnTo>
                    <a:pt x="1190" y="569"/>
                  </a:lnTo>
                  <a:lnTo>
                    <a:pt x="948" y="1358"/>
                  </a:lnTo>
                  <a:lnTo>
                    <a:pt x="1433" y="1358"/>
                  </a:lnTo>
                  <a:close/>
                </a:path>
              </a:pathLst>
            </a:custGeom>
            <a:solidFill>
              <a:srgbClr val="FFFFFF"/>
            </a:solidFill>
            <a:ln w="9525">
              <a:noFill/>
              <a:round/>
              <a:headEnd/>
              <a:tailEnd/>
            </a:ln>
          </p:spPr>
          <p:txBody>
            <a:bodyPr/>
            <a:lstStyle/>
            <a:p>
              <a:endParaRPr lang="en-US"/>
            </a:p>
          </p:txBody>
        </p:sp>
        <p:sp>
          <p:nvSpPr>
            <p:cNvPr id="241787" name="Freeform 123"/>
            <p:cNvSpPr>
              <a:spLocks noChangeAspect="1"/>
            </p:cNvSpPr>
            <p:nvPr/>
          </p:nvSpPr>
          <p:spPr bwMode="auto">
            <a:xfrm>
              <a:off x="1406" y="2249"/>
              <a:ext cx="192" cy="137"/>
            </a:xfrm>
            <a:custGeom>
              <a:avLst/>
              <a:gdLst/>
              <a:ahLst/>
              <a:cxnLst>
                <a:cxn ang="0">
                  <a:pos x="0" y="0"/>
                </a:cxn>
                <a:cxn ang="0">
                  <a:pos x="645" y="0"/>
                </a:cxn>
                <a:cxn ang="0">
                  <a:pos x="877" y="1226"/>
                </a:cxn>
                <a:cxn ang="0">
                  <a:pos x="1216" y="0"/>
                </a:cxn>
                <a:cxn ang="0">
                  <a:pos x="1859" y="0"/>
                </a:cxn>
                <a:cxn ang="0">
                  <a:pos x="2200" y="1226"/>
                </a:cxn>
                <a:cxn ang="0">
                  <a:pos x="2433" y="0"/>
                </a:cxn>
                <a:cxn ang="0">
                  <a:pos x="3075" y="0"/>
                </a:cxn>
                <a:cxn ang="0">
                  <a:pos x="2590" y="2196"/>
                </a:cxn>
                <a:cxn ang="0">
                  <a:pos x="1924" y="2196"/>
                </a:cxn>
                <a:cxn ang="0">
                  <a:pos x="1539" y="813"/>
                </a:cxn>
                <a:cxn ang="0">
                  <a:pos x="1155" y="2196"/>
                </a:cxn>
                <a:cxn ang="0">
                  <a:pos x="488" y="2196"/>
                </a:cxn>
                <a:cxn ang="0">
                  <a:pos x="0" y="0"/>
                </a:cxn>
              </a:cxnLst>
              <a:rect l="0" t="0" r="r" b="b"/>
              <a:pathLst>
                <a:path w="3075" h="2196">
                  <a:moveTo>
                    <a:pt x="0" y="0"/>
                  </a:moveTo>
                  <a:lnTo>
                    <a:pt x="645" y="0"/>
                  </a:lnTo>
                  <a:lnTo>
                    <a:pt x="877" y="1226"/>
                  </a:lnTo>
                  <a:lnTo>
                    <a:pt x="1216" y="0"/>
                  </a:lnTo>
                  <a:lnTo>
                    <a:pt x="1859" y="0"/>
                  </a:lnTo>
                  <a:lnTo>
                    <a:pt x="2200" y="1226"/>
                  </a:lnTo>
                  <a:lnTo>
                    <a:pt x="2433" y="0"/>
                  </a:lnTo>
                  <a:lnTo>
                    <a:pt x="3075" y="0"/>
                  </a:lnTo>
                  <a:lnTo>
                    <a:pt x="2590" y="2196"/>
                  </a:lnTo>
                  <a:lnTo>
                    <a:pt x="1924" y="2196"/>
                  </a:lnTo>
                  <a:lnTo>
                    <a:pt x="1539" y="813"/>
                  </a:lnTo>
                  <a:lnTo>
                    <a:pt x="1155" y="2196"/>
                  </a:lnTo>
                  <a:lnTo>
                    <a:pt x="488" y="2196"/>
                  </a:lnTo>
                  <a:lnTo>
                    <a:pt x="0" y="0"/>
                  </a:lnTo>
                  <a:close/>
                </a:path>
              </a:pathLst>
            </a:custGeom>
            <a:solidFill>
              <a:srgbClr val="FFFFFF"/>
            </a:solidFill>
            <a:ln w="9525">
              <a:noFill/>
              <a:round/>
              <a:headEnd/>
              <a:tailEnd/>
            </a:ln>
          </p:spPr>
          <p:txBody>
            <a:bodyPr/>
            <a:lstStyle/>
            <a:p>
              <a:endParaRPr lang="en-US"/>
            </a:p>
          </p:txBody>
        </p:sp>
        <p:sp>
          <p:nvSpPr>
            <p:cNvPr id="241788" name="Freeform 124"/>
            <p:cNvSpPr>
              <a:spLocks noChangeAspect="1" noEditPoints="1"/>
            </p:cNvSpPr>
            <p:nvPr/>
          </p:nvSpPr>
          <p:spPr bwMode="auto">
            <a:xfrm>
              <a:off x="1598" y="2249"/>
              <a:ext cx="150" cy="137"/>
            </a:xfrm>
            <a:custGeom>
              <a:avLst/>
              <a:gdLst/>
              <a:ahLst/>
              <a:cxnLst>
                <a:cxn ang="0">
                  <a:pos x="1575" y="1833"/>
                </a:cxn>
                <a:cxn ang="0">
                  <a:pos x="801" y="1833"/>
                </a:cxn>
                <a:cxn ang="0">
                  <a:pos x="694" y="2196"/>
                </a:cxn>
                <a:cxn ang="0">
                  <a:pos x="0" y="2196"/>
                </a:cxn>
                <a:cxn ang="0">
                  <a:pos x="826" y="0"/>
                </a:cxn>
                <a:cxn ang="0">
                  <a:pos x="1567" y="0"/>
                </a:cxn>
                <a:cxn ang="0">
                  <a:pos x="2394" y="2196"/>
                </a:cxn>
                <a:cxn ang="0">
                  <a:pos x="1683" y="2196"/>
                </a:cxn>
                <a:cxn ang="0">
                  <a:pos x="1575" y="1833"/>
                </a:cxn>
                <a:cxn ang="0">
                  <a:pos x="1433" y="1358"/>
                </a:cxn>
                <a:cxn ang="0">
                  <a:pos x="1189" y="569"/>
                </a:cxn>
                <a:cxn ang="0">
                  <a:pos x="947" y="1358"/>
                </a:cxn>
                <a:cxn ang="0">
                  <a:pos x="1433" y="1358"/>
                </a:cxn>
              </a:cxnLst>
              <a:rect l="0" t="0" r="r" b="b"/>
              <a:pathLst>
                <a:path w="2394" h="2196">
                  <a:moveTo>
                    <a:pt x="1575" y="1833"/>
                  </a:moveTo>
                  <a:lnTo>
                    <a:pt x="801" y="1833"/>
                  </a:lnTo>
                  <a:lnTo>
                    <a:pt x="694" y="2196"/>
                  </a:lnTo>
                  <a:lnTo>
                    <a:pt x="0" y="2196"/>
                  </a:lnTo>
                  <a:lnTo>
                    <a:pt x="826" y="0"/>
                  </a:lnTo>
                  <a:lnTo>
                    <a:pt x="1567" y="0"/>
                  </a:lnTo>
                  <a:lnTo>
                    <a:pt x="2394" y="2196"/>
                  </a:lnTo>
                  <a:lnTo>
                    <a:pt x="1683" y="2196"/>
                  </a:lnTo>
                  <a:lnTo>
                    <a:pt x="1575" y="1833"/>
                  </a:lnTo>
                  <a:close/>
                  <a:moveTo>
                    <a:pt x="1433" y="1358"/>
                  </a:moveTo>
                  <a:lnTo>
                    <a:pt x="1189" y="569"/>
                  </a:lnTo>
                  <a:lnTo>
                    <a:pt x="947" y="1358"/>
                  </a:lnTo>
                  <a:lnTo>
                    <a:pt x="1433" y="1358"/>
                  </a:lnTo>
                  <a:close/>
                </a:path>
              </a:pathLst>
            </a:custGeom>
            <a:solidFill>
              <a:srgbClr val="FFFFFF"/>
            </a:solidFill>
            <a:ln w="9525">
              <a:noFill/>
              <a:round/>
              <a:headEnd/>
              <a:tailEnd/>
            </a:ln>
          </p:spPr>
          <p:txBody>
            <a:bodyPr/>
            <a:lstStyle/>
            <a:p>
              <a:endParaRPr lang="en-US"/>
            </a:p>
          </p:txBody>
        </p:sp>
        <p:sp>
          <p:nvSpPr>
            <p:cNvPr id="241789" name="Freeform 125"/>
            <p:cNvSpPr>
              <a:spLocks noChangeAspect="1" noEditPoints="1"/>
            </p:cNvSpPr>
            <p:nvPr/>
          </p:nvSpPr>
          <p:spPr bwMode="auto">
            <a:xfrm>
              <a:off x="1762" y="2249"/>
              <a:ext cx="135" cy="137"/>
            </a:xfrm>
            <a:custGeom>
              <a:avLst/>
              <a:gdLst/>
              <a:ahLst/>
              <a:cxnLst>
                <a:cxn ang="0">
                  <a:pos x="1132" y="0"/>
                </a:cxn>
                <a:cxn ang="0">
                  <a:pos x="1347" y="7"/>
                </a:cxn>
                <a:cxn ang="0">
                  <a:pos x="1468" y="21"/>
                </a:cxn>
                <a:cxn ang="0">
                  <a:pos x="1546" y="35"/>
                </a:cxn>
                <a:cxn ang="0">
                  <a:pos x="1614" y="53"/>
                </a:cxn>
                <a:cxn ang="0">
                  <a:pos x="1674" y="77"/>
                </a:cxn>
                <a:cxn ang="0">
                  <a:pos x="1729" y="106"/>
                </a:cxn>
                <a:cxn ang="0">
                  <a:pos x="1781" y="144"/>
                </a:cxn>
                <a:cxn ang="0">
                  <a:pos x="1827" y="186"/>
                </a:cxn>
                <a:cxn ang="0">
                  <a:pos x="1870" y="235"/>
                </a:cxn>
                <a:cxn ang="0">
                  <a:pos x="1906" y="291"/>
                </a:cxn>
                <a:cxn ang="0">
                  <a:pos x="1936" y="351"/>
                </a:cxn>
                <a:cxn ang="0">
                  <a:pos x="1958" y="416"/>
                </a:cxn>
                <a:cxn ang="0">
                  <a:pos x="1974" y="484"/>
                </a:cxn>
                <a:cxn ang="0">
                  <a:pos x="1982" y="558"/>
                </a:cxn>
                <a:cxn ang="0">
                  <a:pos x="1983" y="632"/>
                </a:cxn>
                <a:cxn ang="0">
                  <a:pos x="1979" y="698"/>
                </a:cxn>
                <a:cxn ang="0">
                  <a:pos x="1969" y="760"/>
                </a:cxn>
                <a:cxn ang="0">
                  <a:pos x="1953" y="818"/>
                </a:cxn>
                <a:cxn ang="0">
                  <a:pos x="1933" y="873"/>
                </a:cxn>
                <a:cxn ang="0">
                  <a:pos x="1906" y="924"/>
                </a:cxn>
                <a:cxn ang="0">
                  <a:pos x="1875" y="972"/>
                </a:cxn>
                <a:cxn ang="0">
                  <a:pos x="1839" y="1017"/>
                </a:cxn>
                <a:cxn ang="0">
                  <a:pos x="1800" y="1058"/>
                </a:cxn>
                <a:cxn ang="0">
                  <a:pos x="1757" y="1095"/>
                </a:cxn>
                <a:cxn ang="0">
                  <a:pos x="1708" y="1129"/>
                </a:cxn>
                <a:cxn ang="0">
                  <a:pos x="1644" y="1165"/>
                </a:cxn>
                <a:cxn ang="0">
                  <a:pos x="1558" y="1198"/>
                </a:cxn>
                <a:cxn ang="0">
                  <a:pos x="1453" y="1226"/>
                </a:cxn>
                <a:cxn ang="0">
                  <a:pos x="1535" y="1256"/>
                </a:cxn>
                <a:cxn ang="0">
                  <a:pos x="1598" y="1288"/>
                </a:cxn>
                <a:cxn ang="0">
                  <a:pos x="1640" y="1316"/>
                </a:cxn>
                <a:cxn ang="0">
                  <a:pos x="1676" y="1350"/>
                </a:cxn>
                <a:cxn ang="0">
                  <a:pos x="1772" y="1465"/>
                </a:cxn>
                <a:cxn ang="0">
                  <a:pos x="1819" y="1532"/>
                </a:cxn>
                <a:cxn ang="0">
                  <a:pos x="2163" y="2196"/>
                </a:cxn>
                <a:cxn ang="0">
                  <a:pos x="1015" y="1493"/>
                </a:cxn>
                <a:cxn ang="0">
                  <a:pos x="966" y="1417"/>
                </a:cxn>
                <a:cxn ang="0">
                  <a:pos x="922" y="1366"/>
                </a:cxn>
                <a:cxn ang="0">
                  <a:pos x="871" y="1333"/>
                </a:cxn>
                <a:cxn ang="0">
                  <a:pos x="809" y="1312"/>
                </a:cxn>
                <a:cxn ang="0">
                  <a:pos x="742" y="1305"/>
                </a:cxn>
                <a:cxn ang="0">
                  <a:pos x="0" y="2196"/>
                </a:cxn>
                <a:cxn ang="0">
                  <a:pos x="982" y="889"/>
                </a:cxn>
                <a:cxn ang="0">
                  <a:pos x="1037" y="882"/>
                </a:cxn>
                <a:cxn ang="0">
                  <a:pos x="1117" y="867"/>
                </a:cxn>
                <a:cxn ang="0">
                  <a:pos x="1181" y="851"/>
                </a:cxn>
                <a:cxn ang="0">
                  <a:pos x="1223" y="826"/>
                </a:cxn>
                <a:cxn ang="0">
                  <a:pos x="1259" y="790"/>
                </a:cxn>
                <a:cxn ang="0">
                  <a:pos x="1285" y="747"/>
                </a:cxn>
                <a:cxn ang="0">
                  <a:pos x="1299" y="699"/>
                </a:cxn>
                <a:cxn ang="0">
                  <a:pos x="1301" y="650"/>
                </a:cxn>
                <a:cxn ang="0">
                  <a:pos x="1297" y="613"/>
                </a:cxn>
                <a:cxn ang="0">
                  <a:pos x="1289" y="580"/>
                </a:cxn>
                <a:cxn ang="0">
                  <a:pos x="1275" y="550"/>
                </a:cxn>
                <a:cxn ang="0">
                  <a:pos x="1257" y="523"/>
                </a:cxn>
                <a:cxn ang="0">
                  <a:pos x="1235" y="500"/>
                </a:cxn>
                <a:cxn ang="0">
                  <a:pos x="1204" y="481"/>
                </a:cxn>
                <a:cxn ang="0">
                  <a:pos x="1167" y="465"/>
                </a:cxn>
                <a:cxn ang="0">
                  <a:pos x="1121" y="454"/>
                </a:cxn>
                <a:cxn ang="0">
                  <a:pos x="1066" y="447"/>
                </a:cxn>
                <a:cxn ang="0">
                  <a:pos x="682" y="443"/>
                </a:cxn>
              </a:cxnLst>
              <a:rect l="0" t="0" r="r" b="b"/>
              <a:pathLst>
                <a:path w="2163" h="2196">
                  <a:moveTo>
                    <a:pt x="0" y="2196"/>
                  </a:moveTo>
                  <a:lnTo>
                    <a:pt x="0" y="0"/>
                  </a:lnTo>
                  <a:lnTo>
                    <a:pt x="1132" y="0"/>
                  </a:lnTo>
                  <a:lnTo>
                    <a:pt x="1208" y="1"/>
                  </a:lnTo>
                  <a:lnTo>
                    <a:pt x="1280" y="3"/>
                  </a:lnTo>
                  <a:lnTo>
                    <a:pt x="1347" y="7"/>
                  </a:lnTo>
                  <a:lnTo>
                    <a:pt x="1410" y="13"/>
                  </a:lnTo>
                  <a:lnTo>
                    <a:pt x="1439" y="17"/>
                  </a:lnTo>
                  <a:lnTo>
                    <a:pt x="1468" y="21"/>
                  </a:lnTo>
                  <a:lnTo>
                    <a:pt x="1495" y="25"/>
                  </a:lnTo>
                  <a:lnTo>
                    <a:pt x="1521" y="30"/>
                  </a:lnTo>
                  <a:lnTo>
                    <a:pt x="1546" y="35"/>
                  </a:lnTo>
                  <a:lnTo>
                    <a:pt x="1569" y="41"/>
                  </a:lnTo>
                  <a:lnTo>
                    <a:pt x="1592" y="47"/>
                  </a:lnTo>
                  <a:lnTo>
                    <a:pt x="1614" y="53"/>
                  </a:lnTo>
                  <a:lnTo>
                    <a:pt x="1634" y="61"/>
                  </a:lnTo>
                  <a:lnTo>
                    <a:pt x="1654" y="68"/>
                  </a:lnTo>
                  <a:lnTo>
                    <a:pt x="1674" y="77"/>
                  </a:lnTo>
                  <a:lnTo>
                    <a:pt x="1693" y="86"/>
                  </a:lnTo>
                  <a:lnTo>
                    <a:pt x="1711" y="96"/>
                  </a:lnTo>
                  <a:lnTo>
                    <a:pt x="1729" y="106"/>
                  </a:lnTo>
                  <a:lnTo>
                    <a:pt x="1747" y="119"/>
                  </a:lnTo>
                  <a:lnTo>
                    <a:pt x="1764" y="131"/>
                  </a:lnTo>
                  <a:lnTo>
                    <a:pt x="1781" y="144"/>
                  </a:lnTo>
                  <a:lnTo>
                    <a:pt x="1797" y="157"/>
                  </a:lnTo>
                  <a:lnTo>
                    <a:pt x="1812" y="171"/>
                  </a:lnTo>
                  <a:lnTo>
                    <a:pt x="1827" y="186"/>
                  </a:lnTo>
                  <a:lnTo>
                    <a:pt x="1841" y="202"/>
                  </a:lnTo>
                  <a:lnTo>
                    <a:pt x="1855" y="218"/>
                  </a:lnTo>
                  <a:lnTo>
                    <a:pt x="1870" y="235"/>
                  </a:lnTo>
                  <a:lnTo>
                    <a:pt x="1883" y="253"/>
                  </a:lnTo>
                  <a:lnTo>
                    <a:pt x="1895" y="273"/>
                  </a:lnTo>
                  <a:lnTo>
                    <a:pt x="1906" y="291"/>
                  </a:lnTo>
                  <a:lnTo>
                    <a:pt x="1917" y="311"/>
                  </a:lnTo>
                  <a:lnTo>
                    <a:pt x="1927" y="330"/>
                  </a:lnTo>
                  <a:lnTo>
                    <a:pt x="1936" y="351"/>
                  </a:lnTo>
                  <a:lnTo>
                    <a:pt x="1944" y="372"/>
                  </a:lnTo>
                  <a:lnTo>
                    <a:pt x="1952" y="393"/>
                  </a:lnTo>
                  <a:lnTo>
                    <a:pt x="1958" y="416"/>
                  </a:lnTo>
                  <a:lnTo>
                    <a:pt x="1964" y="438"/>
                  </a:lnTo>
                  <a:lnTo>
                    <a:pt x="1969" y="461"/>
                  </a:lnTo>
                  <a:lnTo>
                    <a:pt x="1974" y="484"/>
                  </a:lnTo>
                  <a:lnTo>
                    <a:pt x="1977" y="508"/>
                  </a:lnTo>
                  <a:lnTo>
                    <a:pt x="1980" y="532"/>
                  </a:lnTo>
                  <a:lnTo>
                    <a:pt x="1982" y="558"/>
                  </a:lnTo>
                  <a:lnTo>
                    <a:pt x="1983" y="583"/>
                  </a:lnTo>
                  <a:lnTo>
                    <a:pt x="1984" y="609"/>
                  </a:lnTo>
                  <a:lnTo>
                    <a:pt x="1983" y="632"/>
                  </a:lnTo>
                  <a:lnTo>
                    <a:pt x="1982" y="654"/>
                  </a:lnTo>
                  <a:lnTo>
                    <a:pt x="1981" y="676"/>
                  </a:lnTo>
                  <a:lnTo>
                    <a:pt x="1979" y="698"/>
                  </a:lnTo>
                  <a:lnTo>
                    <a:pt x="1976" y="719"/>
                  </a:lnTo>
                  <a:lnTo>
                    <a:pt x="1973" y="739"/>
                  </a:lnTo>
                  <a:lnTo>
                    <a:pt x="1969" y="760"/>
                  </a:lnTo>
                  <a:lnTo>
                    <a:pt x="1964" y="779"/>
                  </a:lnTo>
                  <a:lnTo>
                    <a:pt x="1959" y="799"/>
                  </a:lnTo>
                  <a:lnTo>
                    <a:pt x="1953" y="818"/>
                  </a:lnTo>
                  <a:lnTo>
                    <a:pt x="1947" y="836"/>
                  </a:lnTo>
                  <a:lnTo>
                    <a:pt x="1940" y="856"/>
                  </a:lnTo>
                  <a:lnTo>
                    <a:pt x="1933" y="873"/>
                  </a:lnTo>
                  <a:lnTo>
                    <a:pt x="1924" y="891"/>
                  </a:lnTo>
                  <a:lnTo>
                    <a:pt x="1916" y="908"/>
                  </a:lnTo>
                  <a:lnTo>
                    <a:pt x="1906" y="924"/>
                  </a:lnTo>
                  <a:lnTo>
                    <a:pt x="1896" y="941"/>
                  </a:lnTo>
                  <a:lnTo>
                    <a:pt x="1886" y="957"/>
                  </a:lnTo>
                  <a:lnTo>
                    <a:pt x="1875" y="972"/>
                  </a:lnTo>
                  <a:lnTo>
                    <a:pt x="1864" y="987"/>
                  </a:lnTo>
                  <a:lnTo>
                    <a:pt x="1851" y="1003"/>
                  </a:lnTo>
                  <a:lnTo>
                    <a:pt x="1839" y="1017"/>
                  </a:lnTo>
                  <a:lnTo>
                    <a:pt x="1826" y="1031"/>
                  </a:lnTo>
                  <a:lnTo>
                    <a:pt x="1813" y="1045"/>
                  </a:lnTo>
                  <a:lnTo>
                    <a:pt x="1800" y="1058"/>
                  </a:lnTo>
                  <a:lnTo>
                    <a:pt x="1786" y="1071"/>
                  </a:lnTo>
                  <a:lnTo>
                    <a:pt x="1771" y="1083"/>
                  </a:lnTo>
                  <a:lnTo>
                    <a:pt x="1757" y="1095"/>
                  </a:lnTo>
                  <a:lnTo>
                    <a:pt x="1741" y="1107"/>
                  </a:lnTo>
                  <a:lnTo>
                    <a:pt x="1724" y="1118"/>
                  </a:lnTo>
                  <a:lnTo>
                    <a:pt x="1708" y="1129"/>
                  </a:lnTo>
                  <a:lnTo>
                    <a:pt x="1692" y="1140"/>
                  </a:lnTo>
                  <a:lnTo>
                    <a:pt x="1669" y="1153"/>
                  </a:lnTo>
                  <a:lnTo>
                    <a:pt x="1644" y="1165"/>
                  </a:lnTo>
                  <a:lnTo>
                    <a:pt x="1618" y="1177"/>
                  </a:lnTo>
                  <a:lnTo>
                    <a:pt x="1588" y="1188"/>
                  </a:lnTo>
                  <a:lnTo>
                    <a:pt x="1558" y="1198"/>
                  </a:lnTo>
                  <a:lnTo>
                    <a:pt x="1525" y="1208"/>
                  </a:lnTo>
                  <a:lnTo>
                    <a:pt x="1490" y="1218"/>
                  </a:lnTo>
                  <a:lnTo>
                    <a:pt x="1453" y="1226"/>
                  </a:lnTo>
                  <a:lnTo>
                    <a:pt x="1482" y="1236"/>
                  </a:lnTo>
                  <a:lnTo>
                    <a:pt x="1510" y="1246"/>
                  </a:lnTo>
                  <a:lnTo>
                    <a:pt x="1535" y="1256"/>
                  </a:lnTo>
                  <a:lnTo>
                    <a:pt x="1558" y="1267"/>
                  </a:lnTo>
                  <a:lnTo>
                    <a:pt x="1579" y="1277"/>
                  </a:lnTo>
                  <a:lnTo>
                    <a:pt x="1598" y="1288"/>
                  </a:lnTo>
                  <a:lnTo>
                    <a:pt x="1616" y="1298"/>
                  </a:lnTo>
                  <a:lnTo>
                    <a:pt x="1631" y="1308"/>
                  </a:lnTo>
                  <a:lnTo>
                    <a:pt x="1640" y="1316"/>
                  </a:lnTo>
                  <a:lnTo>
                    <a:pt x="1651" y="1325"/>
                  </a:lnTo>
                  <a:lnTo>
                    <a:pt x="1663" y="1337"/>
                  </a:lnTo>
                  <a:lnTo>
                    <a:pt x="1676" y="1350"/>
                  </a:lnTo>
                  <a:lnTo>
                    <a:pt x="1705" y="1382"/>
                  </a:lnTo>
                  <a:lnTo>
                    <a:pt x="1739" y="1422"/>
                  </a:lnTo>
                  <a:lnTo>
                    <a:pt x="1772" y="1465"/>
                  </a:lnTo>
                  <a:lnTo>
                    <a:pt x="1798" y="1501"/>
                  </a:lnTo>
                  <a:lnTo>
                    <a:pt x="1809" y="1517"/>
                  </a:lnTo>
                  <a:lnTo>
                    <a:pt x="1819" y="1532"/>
                  </a:lnTo>
                  <a:lnTo>
                    <a:pt x="1827" y="1546"/>
                  </a:lnTo>
                  <a:lnTo>
                    <a:pt x="1834" y="1559"/>
                  </a:lnTo>
                  <a:lnTo>
                    <a:pt x="2163" y="2196"/>
                  </a:lnTo>
                  <a:lnTo>
                    <a:pt x="1395" y="2196"/>
                  </a:lnTo>
                  <a:lnTo>
                    <a:pt x="1032" y="1524"/>
                  </a:lnTo>
                  <a:lnTo>
                    <a:pt x="1015" y="1493"/>
                  </a:lnTo>
                  <a:lnTo>
                    <a:pt x="999" y="1465"/>
                  </a:lnTo>
                  <a:lnTo>
                    <a:pt x="983" y="1440"/>
                  </a:lnTo>
                  <a:lnTo>
                    <a:pt x="966" y="1417"/>
                  </a:lnTo>
                  <a:lnTo>
                    <a:pt x="951" y="1397"/>
                  </a:lnTo>
                  <a:lnTo>
                    <a:pt x="936" y="1380"/>
                  </a:lnTo>
                  <a:lnTo>
                    <a:pt x="922" y="1366"/>
                  </a:lnTo>
                  <a:lnTo>
                    <a:pt x="909" y="1355"/>
                  </a:lnTo>
                  <a:lnTo>
                    <a:pt x="890" y="1343"/>
                  </a:lnTo>
                  <a:lnTo>
                    <a:pt x="871" y="1333"/>
                  </a:lnTo>
                  <a:lnTo>
                    <a:pt x="850" y="1325"/>
                  </a:lnTo>
                  <a:lnTo>
                    <a:pt x="830" y="1317"/>
                  </a:lnTo>
                  <a:lnTo>
                    <a:pt x="809" y="1312"/>
                  </a:lnTo>
                  <a:lnTo>
                    <a:pt x="787" y="1308"/>
                  </a:lnTo>
                  <a:lnTo>
                    <a:pt x="765" y="1306"/>
                  </a:lnTo>
                  <a:lnTo>
                    <a:pt x="742" y="1305"/>
                  </a:lnTo>
                  <a:lnTo>
                    <a:pt x="682" y="1305"/>
                  </a:lnTo>
                  <a:lnTo>
                    <a:pt x="682" y="2196"/>
                  </a:lnTo>
                  <a:lnTo>
                    <a:pt x="0" y="2196"/>
                  </a:lnTo>
                  <a:close/>
                  <a:moveTo>
                    <a:pt x="682" y="889"/>
                  </a:moveTo>
                  <a:lnTo>
                    <a:pt x="968" y="889"/>
                  </a:lnTo>
                  <a:lnTo>
                    <a:pt x="982" y="889"/>
                  </a:lnTo>
                  <a:lnTo>
                    <a:pt x="998" y="888"/>
                  </a:lnTo>
                  <a:lnTo>
                    <a:pt x="1016" y="885"/>
                  </a:lnTo>
                  <a:lnTo>
                    <a:pt x="1037" y="882"/>
                  </a:lnTo>
                  <a:lnTo>
                    <a:pt x="1060" y="878"/>
                  </a:lnTo>
                  <a:lnTo>
                    <a:pt x="1087" y="873"/>
                  </a:lnTo>
                  <a:lnTo>
                    <a:pt x="1117" y="867"/>
                  </a:lnTo>
                  <a:lnTo>
                    <a:pt x="1149" y="860"/>
                  </a:lnTo>
                  <a:lnTo>
                    <a:pt x="1165" y="856"/>
                  </a:lnTo>
                  <a:lnTo>
                    <a:pt x="1181" y="851"/>
                  </a:lnTo>
                  <a:lnTo>
                    <a:pt x="1196" y="844"/>
                  </a:lnTo>
                  <a:lnTo>
                    <a:pt x="1210" y="835"/>
                  </a:lnTo>
                  <a:lnTo>
                    <a:pt x="1223" y="826"/>
                  </a:lnTo>
                  <a:lnTo>
                    <a:pt x="1237" y="815"/>
                  </a:lnTo>
                  <a:lnTo>
                    <a:pt x="1248" y="804"/>
                  </a:lnTo>
                  <a:lnTo>
                    <a:pt x="1259" y="790"/>
                  </a:lnTo>
                  <a:lnTo>
                    <a:pt x="1269" y="776"/>
                  </a:lnTo>
                  <a:lnTo>
                    <a:pt x="1278" y="762"/>
                  </a:lnTo>
                  <a:lnTo>
                    <a:pt x="1285" y="747"/>
                  </a:lnTo>
                  <a:lnTo>
                    <a:pt x="1291" y="731"/>
                  </a:lnTo>
                  <a:lnTo>
                    <a:pt x="1296" y="715"/>
                  </a:lnTo>
                  <a:lnTo>
                    <a:pt x="1299" y="699"/>
                  </a:lnTo>
                  <a:lnTo>
                    <a:pt x="1301" y="681"/>
                  </a:lnTo>
                  <a:lnTo>
                    <a:pt x="1302" y="663"/>
                  </a:lnTo>
                  <a:lnTo>
                    <a:pt x="1301" y="650"/>
                  </a:lnTo>
                  <a:lnTo>
                    <a:pt x="1301" y="637"/>
                  </a:lnTo>
                  <a:lnTo>
                    <a:pt x="1299" y="625"/>
                  </a:lnTo>
                  <a:lnTo>
                    <a:pt x="1297" y="613"/>
                  </a:lnTo>
                  <a:lnTo>
                    <a:pt x="1295" y="602"/>
                  </a:lnTo>
                  <a:lnTo>
                    <a:pt x="1292" y="591"/>
                  </a:lnTo>
                  <a:lnTo>
                    <a:pt x="1289" y="580"/>
                  </a:lnTo>
                  <a:lnTo>
                    <a:pt x="1285" y="570"/>
                  </a:lnTo>
                  <a:lnTo>
                    <a:pt x="1280" y="560"/>
                  </a:lnTo>
                  <a:lnTo>
                    <a:pt x="1275" y="550"/>
                  </a:lnTo>
                  <a:lnTo>
                    <a:pt x="1270" y="540"/>
                  </a:lnTo>
                  <a:lnTo>
                    <a:pt x="1264" y="531"/>
                  </a:lnTo>
                  <a:lnTo>
                    <a:pt x="1257" y="523"/>
                  </a:lnTo>
                  <a:lnTo>
                    <a:pt x="1250" y="515"/>
                  </a:lnTo>
                  <a:lnTo>
                    <a:pt x="1243" y="507"/>
                  </a:lnTo>
                  <a:lnTo>
                    <a:pt x="1235" y="500"/>
                  </a:lnTo>
                  <a:lnTo>
                    <a:pt x="1225" y="493"/>
                  </a:lnTo>
                  <a:lnTo>
                    <a:pt x="1215" y="487"/>
                  </a:lnTo>
                  <a:lnTo>
                    <a:pt x="1204" y="481"/>
                  </a:lnTo>
                  <a:lnTo>
                    <a:pt x="1193" y="475"/>
                  </a:lnTo>
                  <a:lnTo>
                    <a:pt x="1180" y="470"/>
                  </a:lnTo>
                  <a:lnTo>
                    <a:pt x="1167" y="465"/>
                  </a:lnTo>
                  <a:lnTo>
                    <a:pt x="1152" y="461"/>
                  </a:lnTo>
                  <a:lnTo>
                    <a:pt x="1137" y="457"/>
                  </a:lnTo>
                  <a:lnTo>
                    <a:pt x="1121" y="454"/>
                  </a:lnTo>
                  <a:lnTo>
                    <a:pt x="1103" y="451"/>
                  </a:lnTo>
                  <a:lnTo>
                    <a:pt x="1085" y="449"/>
                  </a:lnTo>
                  <a:lnTo>
                    <a:pt x="1066" y="447"/>
                  </a:lnTo>
                  <a:lnTo>
                    <a:pt x="1025" y="444"/>
                  </a:lnTo>
                  <a:lnTo>
                    <a:pt x="981" y="443"/>
                  </a:lnTo>
                  <a:lnTo>
                    <a:pt x="682" y="443"/>
                  </a:lnTo>
                  <a:lnTo>
                    <a:pt x="682" y="889"/>
                  </a:lnTo>
                  <a:close/>
                </a:path>
              </a:pathLst>
            </a:custGeom>
            <a:solidFill>
              <a:srgbClr val="FFFFFF"/>
            </a:solidFill>
            <a:ln w="9525">
              <a:noFill/>
              <a:round/>
              <a:headEnd/>
              <a:tailEnd/>
            </a:ln>
          </p:spPr>
          <p:txBody>
            <a:bodyPr/>
            <a:lstStyle/>
            <a:p>
              <a:endParaRPr lang="en-US"/>
            </a:p>
          </p:txBody>
        </p:sp>
        <p:sp>
          <p:nvSpPr>
            <p:cNvPr id="241790" name="Freeform 126"/>
            <p:cNvSpPr>
              <a:spLocks noChangeAspect="1"/>
            </p:cNvSpPr>
            <p:nvPr/>
          </p:nvSpPr>
          <p:spPr bwMode="auto">
            <a:xfrm>
              <a:off x="1910" y="2249"/>
              <a:ext cx="116" cy="137"/>
            </a:xfrm>
            <a:custGeom>
              <a:avLst/>
              <a:gdLst/>
              <a:ahLst/>
              <a:cxnLst>
                <a:cxn ang="0">
                  <a:pos x="0" y="0"/>
                </a:cxn>
                <a:cxn ang="0">
                  <a:pos x="1821" y="0"/>
                </a:cxn>
                <a:cxn ang="0">
                  <a:pos x="1821" y="468"/>
                </a:cxn>
                <a:cxn ang="0">
                  <a:pos x="681" y="468"/>
                </a:cxn>
                <a:cxn ang="0">
                  <a:pos x="681" y="817"/>
                </a:cxn>
                <a:cxn ang="0">
                  <a:pos x="1738" y="817"/>
                </a:cxn>
                <a:cxn ang="0">
                  <a:pos x="1738" y="1265"/>
                </a:cxn>
                <a:cxn ang="0">
                  <a:pos x="681" y="1265"/>
                </a:cxn>
                <a:cxn ang="0">
                  <a:pos x="681" y="1698"/>
                </a:cxn>
                <a:cxn ang="0">
                  <a:pos x="1854" y="1698"/>
                </a:cxn>
                <a:cxn ang="0">
                  <a:pos x="1854" y="2196"/>
                </a:cxn>
                <a:cxn ang="0">
                  <a:pos x="0" y="2196"/>
                </a:cxn>
                <a:cxn ang="0">
                  <a:pos x="0" y="0"/>
                </a:cxn>
              </a:cxnLst>
              <a:rect l="0" t="0" r="r" b="b"/>
              <a:pathLst>
                <a:path w="1854" h="2196">
                  <a:moveTo>
                    <a:pt x="0" y="0"/>
                  </a:moveTo>
                  <a:lnTo>
                    <a:pt x="1821" y="0"/>
                  </a:lnTo>
                  <a:lnTo>
                    <a:pt x="1821" y="468"/>
                  </a:lnTo>
                  <a:lnTo>
                    <a:pt x="681" y="468"/>
                  </a:lnTo>
                  <a:lnTo>
                    <a:pt x="681" y="817"/>
                  </a:lnTo>
                  <a:lnTo>
                    <a:pt x="1738" y="817"/>
                  </a:lnTo>
                  <a:lnTo>
                    <a:pt x="1738" y="1265"/>
                  </a:lnTo>
                  <a:lnTo>
                    <a:pt x="681" y="1265"/>
                  </a:lnTo>
                  <a:lnTo>
                    <a:pt x="681" y="1698"/>
                  </a:lnTo>
                  <a:lnTo>
                    <a:pt x="1854" y="1698"/>
                  </a:lnTo>
                  <a:lnTo>
                    <a:pt x="1854" y="2196"/>
                  </a:lnTo>
                  <a:lnTo>
                    <a:pt x="0" y="2196"/>
                  </a:lnTo>
                  <a:lnTo>
                    <a:pt x="0" y="0"/>
                  </a:lnTo>
                  <a:close/>
                </a:path>
              </a:pathLst>
            </a:custGeom>
            <a:solidFill>
              <a:srgbClr val="FFFFFF"/>
            </a:solidFill>
            <a:ln w="9525">
              <a:noFill/>
              <a:round/>
              <a:headEnd/>
              <a:tailEnd/>
            </a:ln>
          </p:spPr>
          <p:txBody>
            <a:bodyPr/>
            <a:lstStyle/>
            <a:p>
              <a:endParaRPr lang="en-US"/>
            </a:p>
          </p:txBody>
        </p:sp>
        <p:sp>
          <p:nvSpPr>
            <p:cNvPr id="241791" name="Freeform 127"/>
            <p:cNvSpPr>
              <a:spLocks noChangeAspect="1" noEditPoints="1"/>
            </p:cNvSpPr>
            <p:nvPr/>
          </p:nvSpPr>
          <p:spPr bwMode="auto">
            <a:xfrm>
              <a:off x="1364" y="1829"/>
              <a:ext cx="548" cy="313"/>
            </a:xfrm>
            <a:custGeom>
              <a:avLst/>
              <a:gdLst/>
              <a:ahLst/>
              <a:cxnLst>
                <a:cxn ang="0">
                  <a:pos x="5608" y="1468"/>
                </a:cxn>
                <a:cxn ang="0">
                  <a:pos x="5208" y="1114"/>
                </a:cxn>
                <a:cxn ang="0">
                  <a:pos x="4721" y="905"/>
                </a:cxn>
                <a:cxn ang="0">
                  <a:pos x="4084" y="880"/>
                </a:cxn>
                <a:cxn ang="0">
                  <a:pos x="3291" y="1235"/>
                </a:cxn>
                <a:cxn ang="0">
                  <a:pos x="2790" y="1936"/>
                </a:cxn>
                <a:cxn ang="0">
                  <a:pos x="2723" y="2829"/>
                </a:cxn>
                <a:cxn ang="0">
                  <a:pos x="3117" y="3602"/>
                </a:cxn>
                <a:cxn ang="0">
                  <a:pos x="3845" y="4067"/>
                </a:cxn>
                <a:cxn ang="0">
                  <a:pos x="4708" y="4097"/>
                </a:cxn>
                <a:cxn ang="0">
                  <a:pos x="5413" y="3732"/>
                </a:cxn>
                <a:cxn ang="0">
                  <a:pos x="5866" y="3087"/>
                </a:cxn>
                <a:cxn ang="0">
                  <a:pos x="5799" y="2843"/>
                </a:cxn>
                <a:cxn ang="0">
                  <a:pos x="5438" y="2922"/>
                </a:cxn>
                <a:cxn ang="0">
                  <a:pos x="5081" y="2803"/>
                </a:cxn>
                <a:cxn ang="0">
                  <a:pos x="4841" y="2525"/>
                </a:cxn>
                <a:cxn ang="0">
                  <a:pos x="4775" y="2150"/>
                </a:cxn>
                <a:cxn ang="0">
                  <a:pos x="4911" y="1801"/>
                </a:cxn>
                <a:cxn ang="0">
                  <a:pos x="5201" y="1575"/>
                </a:cxn>
                <a:cxn ang="0">
                  <a:pos x="746" y="2756"/>
                </a:cxn>
                <a:cxn ang="0">
                  <a:pos x="1311" y="2221"/>
                </a:cxn>
                <a:cxn ang="0">
                  <a:pos x="1970" y="1714"/>
                </a:cxn>
                <a:cxn ang="0">
                  <a:pos x="2442" y="1484"/>
                </a:cxn>
                <a:cxn ang="0">
                  <a:pos x="2287" y="1846"/>
                </a:cxn>
                <a:cxn ang="0">
                  <a:pos x="2201" y="2237"/>
                </a:cxn>
                <a:cxn ang="0">
                  <a:pos x="2194" y="2696"/>
                </a:cxn>
                <a:cxn ang="0">
                  <a:pos x="2305" y="3209"/>
                </a:cxn>
                <a:cxn ang="0">
                  <a:pos x="2533" y="3669"/>
                </a:cxn>
                <a:cxn ang="0">
                  <a:pos x="2355" y="3773"/>
                </a:cxn>
                <a:cxn ang="0">
                  <a:pos x="1625" y="3449"/>
                </a:cxn>
                <a:cxn ang="0">
                  <a:pos x="945" y="3052"/>
                </a:cxn>
                <a:cxn ang="0">
                  <a:pos x="6452" y="1446"/>
                </a:cxn>
                <a:cxn ang="0">
                  <a:pos x="7223" y="1936"/>
                </a:cxn>
                <a:cxn ang="0">
                  <a:pos x="7929" y="2523"/>
                </a:cxn>
                <a:cxn ang="0">
                  <a:pos x="7830" y="3074"/>
                </a:cxn>
                <a:cxn ang="0">
                  <a:pos x="7064" y="3487"/>
                </a:cxn>
                <a:cxn ang="0">
                  <a:pos x="6257" y="3807"/>
                </a:cxn>
                <a:cxn ang="0">
                  <a:pos x="6151" y="3637"/>
                </a:cxn>
                <a:cxn ang="0">
                  <a:pos x="6372" y="3169"/>
                </a:cxn>
                <a:cxn ang="0">
                  <a:pos x="6475" y="2648"/>
                </a:cxn>
                <a:cxn ang="0">
                  <a:pos x="6452" y="2162"/>
                </a:cxn>
                <a:cxn ang="0">
                  <a:pos x="6334" y="1725"/>
                </a:cxn>
                <a:cxn ang="0">
                  <a:pos x="6131" y="1330"/>
                </a:cxn>
                <a:cxn ang="0">
                  <a:pos x="833" y="1685"/>
                </a:cxn>
                <a:cxn ang="0">
                  <a:pos x="2214" y="524"/>
                </a:cxn>
                <a:cxn ang="0">
                  <a:pos x="4043" y="12"/>
                </a:cxn>
                <a:cxn ang="0">
                  <a:pos x="6042" y="263"/>
                </a:cxn>
                <a:cxn ang="0">
                  <a:pos x="7571" y="1181"/>
                </a:cxn>
                <a:cxn ang="0">
                  <a:pos x="8622" y="2589"/>
                </a:cxn>
                <a:cxn ang="0">
                  <a:pos x="8784" y="3040"/>
                </a:cxn>
                <a:cxn ang="0">
                  <a:pos x="8715" y="3236"/>
                </a:cxn>
                <a:cxn ang="0">
                  <a:pos x="8498" y="3262"/>
                </a:cxn>
                <a:cxn ang="0">
                  <a:pos x="7305" y="4205"/>
                </a:cxn>
                <a:cxn ang="0">
                  <a:pos x="5928" y="4811"/>
                </a:cxn>
                <a:cxn ang="0">
                  <a:pos x="4197" y="4998"/>
                </a:cxn>
                <a:cxn ang="0">
                  <a:pos x="2492" y="4706"/>
                </a:cxn>
                <a:cxn ang="0">
                  <a:pos x="1156" y="4046"/>
                </a:cxn>
                <a:cxn ang="0">
                  <a:pos x="310" y="3354"/>
                </a:cxn>
                <a:cxn ang="0">
                  <a:pos x="110" y="3320"/>
                </a:cxn>
                <a:cxn ang="0">
                  <a:pos x="0" y="3108"/>
                </a:cxn>
              </a:cxnLst>
              <a:rect l="0" t="0" r="r" b="b"/>
              <a:pathLst>
                <a:path w="8784" h="5001">
                  <a:moveTo>
                    <a:pt x="5475" y="1519"/>
                  </a:moveTo>
                  <a:lnTo>
                    <a:pt x="5499" y="1519"/>
                  </a:lnTo>
                  <a:lnTo>
                    <a:pt x="5524" y="1520"/>
                  </a:lnTo>
                  <a:lnTo>
                    <a:pt x="5548" y="1523"/>
                  </a:lnTo>
                  <a:lnTo>
                    <a:pt x="5573" y="1526"/>
                  </a:lnTo>
                  <a:lnTo>
                    <a:pt x="5598" y="1529"/>
                  </a:lnTo>
                  <a:lnTo>
                    <a:pt x="5621" y="1535"/>
                  </a:lnTo>
                  <a:lnTo>
                    <a:pt x="5645" y="1540"/>
                  </a:lnTo>
                  <a:lnTo>
                    <a:pt x="5668" y="1547"/>
                  </a:lnTo>
                  <a:lnTo>
                    <a:pt x="5638" y="1506"/>
                  </a:lnTo>
                  <a:lnTo>
                    <a:pt x="5608" y="1468"/>
                  </a:lnTo>
                  <a:lnTo>
                    <a:pt x="5576" y="1431"/>
                  </a:lnTo>
                  <a:lnTo>
                    <a:pt x="5544" y="1394"/>
                  </a:lnTo>
                  <a:lnTo>
                    <a:pt x="5510" y="1358"/>
                  </a:lnTo>
                  <a:lnTo>
                    <a:pt x="5476" y="1324"/>
                  </a:lnTo>
                  <a:lnTo>
                    <a:pt x="5440" y="1291"/>
                  </a:lnTo>
                  <a:lnTo>
                    <a:pt x="5404" y="1258"/>
                  </a:lnTo>
                  <a:lnTo>
                    <a:pt x="5367" y="1227"/>
                  </a:lnTo>
                  <a:lnTo>
                    <a:pt x="5328" y="1197"/>
                  </a:lnTo>
                  <a:lnTo>
                    <a:pt x="5289" y="1168"/>
                  </a:lnTo>
                  <a:lnTo>
                    <a:pt x="5249" y="1140"/>
                  </a:lnTo>
                  <a:lnTo>
                    <a:pt x="5208" y="1114"/>
                  </a:lnTo>
                  <a:lnTo>
                    <a:pt x="5167" y="1088"/>
                  </a:lnTo>
                  <a:lnTo>
                    <a:pt x="5126" y="1064"/>
                  </a:lnTo>
                  <a:lnTo>
                    <a:pt x="5082" y="1041"/>
                  </a:lnTo>
                  <a:lnTo>
                    <a:pt x="5039" y="1020"/>
                  </a:lnTo>
                  <a:lnTo>
                    <a:pt x="4996" y="1000"/>
                  </a:lnTo>
                  <a:lnTo>
                    <a:pt x="4950" y="981"/>
                  </a:lnTo>
                  <a:lnTo>
                    <a:pt x="4906" y="963"/>
                  </a:lnTo>
                  <a:lnTo>
                    <a:pt x="4860" y="947"/>
                  </a:lnTo>
                  <a:lnTo>
                    <a:pt x="4814" y="931"/>
                  </a:lnTo>
                  <a:lnTo>
                    <a:pt x="4767" y="918"/>
                  </a:lnTo>
                  <a:lnTo>
                    <a:pt x="4721" y="905"/>
                  </a:lnTo>
                  <a:lnTo>
                    <a:pt x="4673" y="895"/>
                  </a:lnTo>
                  <a:lnTo>
                    <a:pt x="4625" y="885"/>
                  </a:lnTo>
                  <a:lnTo>
                    <a:pt x="4576" y="877"/>
                  </a:lnTo>
                  <a:lnTo>
                    <a:pt x="4528" y="871"/>
                  </a:lnTo>
                  <a:lnTo>
                    <a:pt x="4480" y="866"/>
                  </a:lnTo>
                  <a:lnTo>
                    <a:pt x="4430" y="862"/>
                  </a:lnTo>
                  <a:lnTo>
                    <a:pt x="4382" y="860"/>
                  </a:lnTo>
                  <a:lnTo>
                    <a:pt x="4333" y="860"/>
                  </a:lnTo>
                  <a:lnTo>
                    <a:pt x="4248" y="862"/>
                  </a:lnTo>
                  <a:lnTo>
                    <a:pt x="4165" y="869"/>
                  </a:lnTo>
                  <a:lnTo>
                    <a:pt x="4084" y="880"/>
                  </a:lnTo>
                  <a:lnTo>
                    <a:pt x="4004" y="894"/>
                  </a:lnTo>
                  <a:lnTo>
                    <a:pt x="3924" y="913"/>
                  </a:lnTo>
                  <a:lnTo>
                    <a:pt x="3847" y="935"/>
                  </a:lnTo>
                  <a:lnTo>
                    <a:pt x="3771" y="961"/>
                  </a:lnTo>
                  <a:lnTo>
                    <a:pt x="3696" y="991"/>
                  </a:lnTo>
                  <a:lnTo>
                    <a:pt x="3624" y="1023"/>
                  </a:lnTo>
                  <a:lnTo>
                    <a:pt x="3553" y="1059"/>
                  </a:lnTo>
                  <a:lnTo>
                    <a:pt x="3484" y="1099"/>
                  </a:lnTo>
                  <a:lnTo>
                    <a:pt x="3417" y="1142"/>
                  </a:lnTo>
                  <a:lnTo>
                    <a:pt x="3353" y="1187"/>
                  </a:lnTo>
                  <a:lnTo>
                    <a:pt x="3291" y="1235"/>
                  </a:lnTo>
                  <a:lnTo>
                    <a:pt x="3231" y="1287"/>
                  </a:lnTo>
                  <a:lnTo>
                    <a:pt x="3174" y="1341"/>
                  </a:lnTo>
                  <a:lnTo>
                    <a:pt x="3119" y="1399"/>
                  </a:lnTo>
                  <a:lnTo>
                    <a:pt x="3067" y="1458"/>
                  </a:lnTo>
                  <a:lnTo>
                    <a:pt x="3018" y="1519"/>
                  </a:lnTo>
                  <a:lnTo>
                    <a:pt x="2973" y="1584"/>
                  </a:lnTo>
                  <a:lnTo>
                    <a:pt x="2929" y="1650"/>
                  </a:lnTo>
                  <a:lnTo>
                    <a:pt x="2889" y="1719"/>
                  </a:lnTo>
                  <a:lnTo>
                    <a:pt x="2853" y="1789"/>
                  </a:lnTo>
                  <a:lnTo>
                    <a:pt x="2820" y="1862"/>
                  </a:lnTo>
                  <a:lnTo>
                    <a:pt x="2790" y="1936"/>
                  </a:lnTo>
                  <a:lnTo>
                    <a:pt x="2764" y="2012"/>
                  </a:lnTo>
                  <a:lnTo>
                    <a:pt x="2742" y="2089"/>
                  </a:lnTo>
                  <a:lnTo>
                    <a:pt x="2723" y="2169"/>
                  </a:lnTo>
                  <a:lnTo>
                    <a:pt x="2709" y="2249"/>
                  </a:lnTo>
                  <a:lnTo>
                    <a:pt x="2698" y="2332"/>
                  </a:lnTo>
                  <a:lnTo>
                    <a:pt x="2692" y="2415"/>
                  </a:lnTo>
                  <a:lnTo>
                    <a:pt x="2689" y="2499"/>
                  </a:lnTo>
                  <a:lnTo>
                    <a:pt x="2692" y="2584"/>
                  </a:lnTo>
                  <a:lnTo>
                    <a:pt x="2698" y="2667"/>
                  </a:lnTo>
                  <a:lnTo>
                    <a:pt x="2709" y="2749"/>
                  </a:lnTo>
                  <a:lnTo>
                    <a:pt x="2723" y="2829"/>
                  </a:lnTo>
                  <a:lnTo>
                    <a:pt x="2741" y="2909"/>
                  </a:lnTo>
                  <a:lnTo>
                    <a:pt x="2763" y="2986"/>
                  </a:lnTo>
                  <a:lnTo>
                    <a:pt x="2789" y="3063"/>
                  </a:lnTo>
                  <a:lnTo>
                    <a:pt x="2819" y="3137"/>
                  </a:lnTo>
                  <a:lnTo>
                    <a:pt x="2852" y="3210"/>
                  </a:lnTo>
                  <a:lnTo>
                    <a:pt x="2888" y="3280"/>
                  </a:lnTo>
                  <a:lnTo>
                    <a:pt x="2927" y="3349"/>
                  </a:lnTo>
                  <a:lnTo>
                    <a:pt x="2971" y="3415"/>
                  </a:lnTo>
                  <a:lnTo>
                    <a:pt x="3016" y="3480"/>
                  </a:lnTo>
                  <a:lnTo>
                    <a:pt x="3065" y="3542"/>
                  </a:lnTo>
                  <a:lnTo>
                    <a:pt x="3117" y="3602"/>
                  </a:lnTo>
                  <a:lnTo>
                    <a:pt x="3171" y="3659"/>
                  </a:lnTo>
                  <a:lnTo>
                    <a:pt x="3229" y="3713"/>
                  </a:lnTo>
                  <a:lnTo>
                    <a:pt x="3288" y="3765"/>
                  </a:lnTo>
                  <a:lnTo>
                    <a:pt x="3350" y="3814"/>
                  </a:lnTo>
                  <a:lnTo>
                    <a:pt x="3414" y="3859"/>
                  </a:lnTo>
                  <a:lnTo>
                    <a:pt x="3481" y="3903"/>
                  </a:lnTo>
                  <a:lnTo>
                    <a:pt x="3550" y="3942"/>
                  </a:lnTo>
                  <a:lnTo>
                    <a:pt x="3621" y="3978"/>
                  </a:lnTo>
                  <a:lnTo>
                    <a:pt x="3693" y="4011"/>
                  </a:lnTo>
                  <a:lnTo>
                    <a:pt x="3768" y="4041"/>
                  </a:lnTo>
                  <a:lnTo>
                    <a:pt x="3845" y="4067"/>
                  </a:lnTo>
                  <a:lnTo>
                    <a:pt x="3922" y="4089"/>
                  </a:lnTo>
                  <a:lnTo>
                    <a:pt x="4002" y="4107"/>
                  </a:lnTo>
                  <a:lnTo>
                    <a:pt x="4083" y="4121"/>
                  </a:lnTo>
                  <a:lnTo>
                    <a:pt x="4164" y="4132"/>
                  </a:lnTo>
                  <a:lnTo>
                    <a:pt x="4248" y="4138"/>
                  </a:lnTo>
                  <a:lnTo>
                    <a:pt x="4333" y="4140"/>
                  </a:lnTo>
                  <a:lnTo>
                    <a:pt x="4409" y="4138"/>
                  </a:lnTo>
                  <a:lnTo>
                    <a:pt x="4486" y="4133"/>
                  </a:lnTo>
                  <a:lnTo>
                    <a:pt x="4560" y="4124"/>
                  </a:lnTo>
                  <a:lnTo>
                    <a:pt x="4635" y="4112"/>
                  </a:lnTo>
                  <a:lnTo>
                    <a:pt x="4708" y="4097"/>
                  </a:lnTo>
                  <a:lnTo>
                    <a:pt x="4779" y="4078"/>
                  </a:lnTo>
                  <a:lnTo>
                    <a:pt x="4850" y="4057"/>
                  </a:lnTo>
                  <a:lnTo>
                    <a:pt x="4919" y="4032"/>
                  </a:lnTo>
                  <a:lnTo>
                    <a:pt x="4987" y="4003"/>
                  </a:lnTo>
                  <a:lnTo>
                    <a:pt x="5053" y="3973"/>
                  </a:lnTo>
                  <a:lnTo>
                    <a:pt x="5118" y="3940"/>
                  </a:lnTo>
                  <a:lnTo>
                    <a:pt x="5180" y="3904"/>
                  </a:lnTo>
                  <a:lnTo>
                    <a:pt x="5242" y="3864"/>
                  </a:lnTo>
                  <a:lnTo>
                    <a:pt x="5300" y="3823"/>
                  </a:lnTo>
                  <a:lnTo>
                    <a:pt x="5358" y="3779"/>
                  </a:lnTo>
                  <a:lnTo>
                    <a:pt x="5413" y="3732"/>
                  </a:lnTo>
                  <a:lnTo>
                    <a:pt x="5467" y="3684"/>
                  </a:lnTo>
                  <a:lnTo>
                    <a:pt x="5517" y="3634"/>
                  </a:lnTo>
                  <a:lnTo>
                    <a:pt x="5566" y="3580"/>
                  </a:lnTo>
                  <a:lnTo>
                    <a:pt x="5613" y="3525"/>
                  </a:lnTo>
                  <a:lnTo>
                    <a:pt x="5656" y="3468"/>
                  </a:lnTo>
                  <a:lnTo>
                    <a:pt x="5698" y="3408"/>
                  </a:lnTo>
                  <a:lnTo>
                    <a:pt x="5737" y="3348"/>
                  </a:lnTo>
                  <a:lnTo>
                    <a:pt x="5773" y="3285"/>
                  </a:lnTo>
                  <a:lnTo>
                    <a:pt x="5807" y="3221"/>
                  </a:lnTo>
                  <a:lnTo>
                    <a:pt x="5837" y="3155"/>
                  </a:lnTo>
                  <a:lnTo>
                    <a:pt x="5866" y="3087"/>
                  </a:lnTo>
                  <a:lnTo>
                    <a:pt x="5890" y="3018"/>
                  </a:lnTo>
                  <a:lnTo>
                    <a:pt x="5912" y="2947"/>
                  </a:lnTo>
                  <a:lnTo>
                    <a:pt x="5931" y="2876"/>
                  </a:lnTo>
                  <a:lnTo>
                    <a:pt x="5946" y="2803"/>
                  </a:lnTo>
                  <a:lnTo>
                    <a:pt x="5958" y="2729"/>
                  </a:lnTo>
                  <a:lnTo>
                    <a:pt x="5934" y="2751"/>
                  </a:lnTo>
                  <a:lnTo>
                    <a:pt x="5909" y="2772"/>
                  </a:lnTo>
                  <a:lnTo>
                    <a:pt x="5883" y="2791"/>
                  </a:lnTo>
                  <a:lnTo>
                    <a:pt x="5856" y="2810"/>
                  </a:lnTo>
                  <a:lnTo>
                    <a:pt x="5828" y="2827"/>
                  </a:lnTo>
                  <a:lnTo>
                    <a:pt x="5799" y="2843"/>
                  </a:lnTo>
                  <a:lnTo>
                    <a:pt x="5770" y="2858"/>
                  </a:lnTo>
                  <a:lnTo>
                    <a:pt x="5740" y="2871"/>
                  </a:lnTo>
                  <a:lnTo>
                    <a:pt x="5708" y="2883"/>
                  </a:lnTo>
                  <a:lnTo>
                    <a:pt x="5676" y="2893"/>
                  </a:lnTo>
                  <a:lnTo>
                    <a:pt x="5644" y="2902"/>
                  </a:lnTo>
                  <a:lnTo>
                    <a:pt x="5612" y="2910"/>
                  </a:lnTo>
                  <a:lnTo>
                    <a:pt x="5577" y="2916"/>
                  </a:lnTo>
                  <a:lnTo>
                    <a:pt x="5544" y="2920"/>
                  </a:lnTo>
                  <a:lnTo>
                    <a:pt x="5509" y="2922"/>
                  </a:lnTo>
                  <a:lnTo>
                    <a:pt x="5475" y="2923"/>
                  </a:lnTo>
                  <a:lnTo>
                    <a:pt x="5438" y="2922"/>
                  </a:lnTo>
                  <a:lnTo>
                    <a:pt x="5402" y="2919"/>
                  </a:lnTo>
                  <a:lnTo>
                    <a:pt x="5368" y="2915"/>
                  </a:lnTo>
                  <a:lnTo>
                    <a:pt x="5332" y="2909"/>
                  </a:lnTo>
                  <a:lnTo>
                    <a:pt x="5299" y="2901"/>
                  </a:lnTo>
                  <a:lnTo>
                    <a:pt x="5266" y="2892"/>
                  </a:lnTo>
                  <a:lnTo>
                    <a:pt x="5233" y="2881"/>
                  </a:lnTo>
                  <a:lnTo>
                    <a:pt x="5201" y="2868"/>
                  </a:lnTo>
                  <a:lnTo>
                    <a:pt x="5170" y="2853"/>
                  </a:lnTo>
                  <a:lnTo>
                    <a:pt x="5140" y="2838"/>
                  </a:lnTo>
                  <a:lnTo>
                    <a:pt x="5111" y="2821"/>
                  </a:lnTo>
                  <a:lnTo>
                    <a:pt x="5081" y="2803"/>
                  </a:lnTo>
                  <a:lnTo>
                    <a:pt x="5054" y="2783"/>
                  </a:lnTo>
                  <a:lnTo>
                    <a:pt x="5028" y="2763"/>
                  </a:lnTo>
                  <a:lnTo>
                    <a:pt x="5002" y="2741"/>
                  </a:lnTo>
                  <a:lnTo>
                    <a:pt x="4978" y="2717"/>
                  </a:lnTo>
                  <a:lnTo>
                    <a:pt x="4954" y="2692"/>
                  </a:lnTo>
                  <a:lnTo>
                    <a:pt x="4932" y="2667"/>
                  </a:lnTo>
                  <a:lnTo>
                    <a:pt x="4911" y="2641"/>
                  </a:lnTo>
                  <a:lnTo>
                    <a:pt x="4892" y="2613"/>
                  </a:lnTo>
                  <a:lnTo>
                    <a:pt x="4874" y="2585"/>
                  </a:lnTo>
                  <a:lnTo>
                    <a:pt x="4857" y="2555"/>
                  </a:lnTo>
                  <a:lnTo>
                    <a:pt x="4841" y="2525"/>
                  </a:lnTo>
                  <a:lnTo>
                    <a:pt x="4826" y="2494"/>
                  </a:lnTo>
                  <a:lnTo>
                    <a:pt x="4814" y="2462"/>
                  </a:lnTo>
                  <a:lnTo>
                    <a:pt x="4803" y="2430"/>
                  </a:lnTo>
                  <a:lnTo>
                    <a:pt x="4793" y="2396"/>
                  </a:lnTo>
                  <a:lnTo>
                    <a:pt x="4786" y="2362"/>
                  </a:lnTo>
                  <a:lnTo>
                    <a:pt x="4779" y="2328"/>
                  </a:lnTo>
                  <a:lnTo>
                    <a:pt x="4775" y="2293"/>
                  </a:lnTo>
                  <a:lnTo>
                    <a:pt x="4772" y="2257"/>
                  </a:lnTo>
                  <a:lnTo>
                    <a:pt x="4771" y="2221"/>
                  </a:lnTo>
                  <a:lnTo>
                    <a:pt x="4772" y="2185"/>
                  </a:lnTo>
                  <a:lnTo>
                    <a:pt x="4775" y="2150"/>
                  </a:lnTo>
                  <a:lnTo>
                    <a:pt x="4779" y="2114"/>
                  </a:lnTo>
                  <a:lnTo>
                    <a:pt x="4786" y="2080"/>
                  </a:lnTo>
                  <a:lnTo>
                    <a:pt x="4793" y="2046"/>
                  </a:lnTo>
                  <a:lnTo>
                    <a:pt x="4803" y="2013"/>
                  </a:lnTo>
                  <a:lnTo>
                    <a:pt x="4814" y="1981"/>
                  </a:lnTo>
                  <a:lnTo>
                    <a:pt x="4826" y="1948"/>
                  </a:lnTo>
                  <a:lnTo>
                    <a:pt x="4841" y="1917"/>
                  </a:lnTo>
                  <a:lnTo>
                    <a:pt x="4857" y="1887"/>
                  </a:lnTo>
                  <a:lnTo>
                    <a:pt x="4874" y="1858"/>
                  </a:lnTo>
                  <a:lnTo>
                    <a:pt x="4892" y="1830"/>
                  </a:lnTo>
                  <a:lnTo>
                    <a:pt x="4911" y="1801"/>
                  </a:lnTo>
                  <a:lnTo>
                    <a:pt x="4932" y="1775"/>
                  </a:lnTo>
                  <a:lnTo>
                    <a:pt x="4954" y="1750"/>
                  </a:lnTo>
                  <a:lnTo>
                    <a:pt x="4978" y="1725"/>
                  </a:lnTo>
                  <a:lnTo>
                    <a:pt x="5002" y="1702"/>
                  </a:lnTo>
                  <a:lnTo>
                    <a:pt x="5028" y="1680"/>
                  </a:lnTo>
                  <a:lnTo>
                    <a:pt x="5054" y="1659"/>
                  </a:lnTo>
                  <a:lnTo>
                    <a:pt x="5081" y="1639"/>
                  </a:lnTo>
                  <a:lnTo>
                    <a:pt x="5111" y="1621"/>
                  </a:lnTo>
                  <a:lnTo>
                    <a:pt x="5140" y="1604"/>
                  </a:lnTo>
                  <a:lnTo>
                    <a:pt x="5170" y="1589"/>
                  </a:lnTo>
                  <a:lnTo>
                    <a:pt x="5201" y="1575"/>
                  </a:lnTo>
                  <a:lnTo>
                    <a:pt x="5233" y="1562"/>
                  </a:lnTo>
                  <a:lnTo>
                    <a:pt x="5266" y="1551"/>
                  </a:lnTo>
                  <a:lnTo>
                    <a:pt x="5299" y="1542"/>
                  </a:lnTo>
                  <a:lnTo>
                    <a:pt x="5332" y="1534"/>
                  </a:lnTo>
                  <a:lnTo>
                    <a:pt x="5368" y="1527"/>
                  </a:lnTo>
                  <a:lnTo>
                    <a:pt x="5402" y="1522"/>
                  </a:lnTo>
                  <a:lnTo>
                    <a:pt x="5438" y="1520"/>
                  </a:lnTo>
                  <a:lnTo>
                    <a:pt x="5475" y="1519"/>
                  </a:lnTo>
                  <a:close/>
                  <a:moveTo>
                    <a:pt x="655" y="2852"/>
                  </a:moveTo>
                  <a:lnTo>
                    <a:pt x="701" y="2804"/>
                  </a:lnTo>
                  <a:lnTo>
                    <a:pt x="746" y="2756"/>
                  </a:lnTo>
                  <a:lnTo>
                    <a:pt x="793" y="2708"/>
                  </a:lnTo>
                  <a:lnTo>
                    <a:pt x="841" y="2659"/>
                  </a:lnTo>
                  <a:lnTo>
                    <a:pt x="890" y="2611"/>
                  </a:lnTo>
                  <a:lnTo>
                    <a:pt x="940" y="2562"/>
                  </a:lnTo>
                  <a:lnTo>
                    <a:pt x="990" y="2513"/>
                  </a:lnTo>
                  <a:lnTo>
                    <a:pt x="1041" y="2464"/>
                  </a:lnTo>
                  <a:lnTo>
                    <a:pt x="1094" y="2416"/>
                  </a:lnTo>
                  <a:lnTo>
                    <a:pt x="1147" y="2367"/>
                  </a:lnTo>
                  <a:lnTo>
                    <a:pt x="1201" y="2318"/>
                  </a:lnTo>
                  <a:lnTo>
                    <a:pt x="1255" y="2270"/>
                  </a:lnTo>
                  <a:lnTo>
                    <a:pt x="1311" y="2221"/>
                  </a:lnTo>
                  <a:lnTo>
                    <a:pt x="1367" y="2174"/>
                  </a:lnTo>
                  <a:lnTo>
                    <a:pt x="1424" y="2126"/>
                  </a:lnTo>
                  <a:lnTo>
                    <a:pt x="1482" y="2078"/>
                  </a:lnTo>
                  <a:lnTo>
                    <a:pt x="1540" y="2031"/>
                  </a:lnTo>
                  <a:lnTo>
                    <a:pt x="1600" y="1985"/>
                  </a:lnTo>
                  <a:lnTo>
                    <a:pt x="1660" y="1938"/>
                  </a:lnTo>
                  <a:lnTo>
                    <a:pt x="1721" y="1892"/>
                  </a:lnTo>
                  <a:lnTo>
                    <a:pt x="1782" y="1847"/>
                  </a:lnTo>
                  <a:lnTo>
                    <a:pt x="1844" y="1802"/>
                  </a:lnTo>
                  <a:lnTo>
                    <a:pt x="1906" y="1758"/>
                  </a:lnTo>
                  <a:lnTo>
                    <a:pt x="1970" y="1714"/>
                  </a:lnTo>
                  <a:lnTo>
                    <a:pt x="2033" y="1671"/>
                  </a:lnTo>
                  <a:lnTo>
                    <a:pt x="2098" y="1629"/>
                  </a:lnTo>
                  <a:lnTo>
                    <a:pt x="2162" y="1587"/>
                  </a:lnTo>
                  <a:lnTo>
                    <a:pt x="2228" y="1547"/>
                  </a:lnTo>
                  <a:lnTo>
                    <a:pt x="2293" y="1506"/>
                  </a:lnTo>
                  <a:lnTo>
                    <a:pt x="2360" y="1467"/>
                  </a:lnTo>
                  <a:lnTo>
                    <a:pt x="2427" y="1429"/>
                  </a:lnTo>
                  <a:lnTo>
                    <a:pt x="2495" y="1392"/>
                  </a:lnTo>
                  <a:lnTo>
                    <a:pt x="2477" y="1422"/>
                  </a:lnTo>
                  <a:lnTo>
                    <a:pt x="2459" y="1453"/>
                  </a:lnTo>
                  <a:lnTo>
                    <a:pt x="2442" y="1484"/>
                  </a:lnTo>
                  <a:lnTo>
                    <a:pt x="2424" y="1515"/>
                  </a:lnTo>
                  <a:lnTo>
                    <a:pt x="2408" y="1547"/>
                  </a:lnTo>
                  <a:lnTo>
                    <a:pt x="2393" y="1579"/>
                  </a:lnTo>
                  <a:lnTo>
                    <a:pt x="2378" y="1611"/>
                  </a:lnTo>
                  <a:lnTo>
                    <a:pt x="2363" y="1644"/>
                  </a:lnTo>
                  <a:lnTo>
                    <a:pt x="2349" y="1676"/>
                  </a:lnTo>
                  <a:lnTo>
                    <a:pt x="2336" y="1710"/>
                  </a:lnTo>
                  <a:lnTo>
                    <a:pt x="2323" y="1744"/>
                  </a:lnTo>
                  <a:lnTo>
                    <a:pt x="2310" y="1777"/>
                  </a:lnTo>
                  <a:lnTo>
                    <a:pt x="2298" y="1811"/>
                  </a:lnTo>
                  <a:lnTo>
                    <a:pt x="2287" y="1846"/>
                  </a:lnTo>
                  <a:lnTo>
                    <a:pt x="2276" y="1880"/>
                  </a:lnTo>
                  <a:lnTo>
                    <a:pt x="2266" y="1915"/>
                  </a:lnTo>
                  <a:lnTo>
                    <a:pt x="2256" y="1949"/>
                  </a:lnTo>
                  <a:lnTo>
                    <a:pt x="2247" y="1985"/>
                  </a:lnTo>
                  <a:lnTo>
                    <a:pt x="2239" y="2021"/>
                  </a:lnTo>
                  <a:lnTo>
                    <a:pt x="2231" y="2056"/>
                  </a:lnTo>
                  <a:lnTo>
                    <a:pt x="2224" y="2092"/>
                  </a:lnTo>
                  <a:lnTo>
                    <a:pt x="2217" y="2129"/>
                  </a:lnTo>
                  <a:lnTo>
                    <a:pt x="2211" y="2165"/>
                  </a:lnTo>
                  <a:lnTo>
                    <a:pt x="2206" y="2201"/>
                  </a:lnTo>
                  <a:lnTo>
                    <a:pt x="2201" y="2237"/>
                  </a:lnTo>
                  <a:lnTo>
                    <a:pt x="2197" y="2275"/>
                  </a:lnTo>
                  <a:lnTo>
                    <a:pt x="2193" y="2312"/>
                  </a:lnTo>
                  <a:lnTo>
                    <a:pt x="2190" y="2349"/>
                  </a:lnTo>
                  <a:lnTo>
                    <a:pt x="2188" y="2386"/>
                  </a:lnTo>
                  <a:lnTo>
                    <a:pt x="2185" y="2424"/>
                  </a:lnTo>
                  <a:lnTo>
                    <a:pt x="2184" y="2462"/>
                  </a:lnTo>
                  <a:lnTo>
                    <a:pt x="2184" y="2499"/>
                  </a:lnTo>
                  <a:lnTo>
                    <a:pt x="2185" y="2549"/>
                  </a:lnTo>
                  <a:lnTo>
                    <a:pt x="2186" y="2598"/>
                  </a:lnTo>
                  <a:lnTo>
                    <a:pt x="2190" y="2647"/>
                  </a:lnTo>
                  <a:lnTo>
                    <a:pt x="2194" y="2696"/>
                  </a:lnTo>
                  <a:lnTo>
                    <a:pt x="2199" y="2745"/>
                  </a:lnTo>
                  <a:lnTo>
                    <a:pt x="2205" y="2793"/>
                  </a:lnTo>
                  <a:lnTo>
                    <a:pt x="2212" y="2840"/>
                  </a:lnTo>
                  <a:lnTo>
                    <a:pt x="2220" y="2888"/>
                  </a:lnTo>
                  <a:lnTo>
                    <a:pt x="2229" y="2935"/>
                  </a:lnTo>
                  <a:lnTo>
                    <a:pt x="2240" y="2981"/>
                  </a:lnTo>
                  <a:lnTo>
                    <a:pt x="2251" y="3028"/>
                  </a:lnTo>
                  <a:lnTo>
                    <a:pt x="2263" y="3074"/>
                  </a:lnTo>
                  <a:lnTo>
                    <a:pt x="2276" y="3119"/>
                  </a:lnTo>
                  <a:lnTo>
                    <a:pt x="2290" y="3165"/>
                  </a:lnTo>
                  <a:lnTo>
                    <a:pt x="2305" y="3209"/>
                  </a:lnTo>
                  <a:lnTo>
                    <a:pt x="2322" y="3253"/>
                  </a:lnTo>
                  <a:lnTo>
                    <a:pt x="2339" y="3298"/>
                  </a:lnTo>
                  <a:lnTo>
                    <a:pt x="2357" y="3341"/>
                  </a:lnTo>
                  <a:lnTo>
                    <a:pt x="2376" y="3383"/>
                  </a:lnTo>
                  <a:lnTo>
                    <a:pt x="2396" y="3425"/>
                  </a:lnTo>
                  <a:lnTo>
                    <a:pt x="2416" y="3468"/>
                  </a:lnTo>
                  <a:lnTo>
                    <a:pt x="2438" y="3509"/>
                  </a:lnTo>
                  <a:lnTo>
                    <a:pt x="2461" y="3549"/>
                  </a:lnTo>
                  <a:lnTo>
                    <a:pt x="2484" y="3590"/>
                  </a:lnTo>
                  <a:lnTo>
                    <a:pt x="2508" y="3630"/>
                  </a:lnTo>
                  <a:lnTo>
                    <a:pt x="2533" y="3669"/>
                  </a:lnTo>
                  <a:lnTo>
                    <a:pt x="2559" y="3707"/>
                  </a:lnTo>
                  <a:lnTo>
                    <a:pt x="2586" y="3746"/>
                  </a:lnTo>
                  <a:lnTo>
                    <a:pt x="2613" y="3783"/>
                  </a:lnTo>
                  <a:lnTo>
                    <a:pt x="2641" y="3819"/>
                  </a:lnTo>
                  <a:lnTo>
                    <a:pt x="2670" y="3855"/>
                  </a:lnTo>
                  <a:lnTo>
                    <a:pt x="2701" y="3891"/>
                  </a:lnTo>
                  <a:lnTo>
                    <a:pt x="2631" y="3869"/>
                  </a:lnTo>
                  <a:lnTo>
                    <a:pt x="2561" y="3846"/>
                  </a:lnTo>
                  <a:lnTo>
                    <a:pt x="2492" y="3822"/>
                  </a:lnTo>
                  <a:lnTo>
                    <a:pt x="2423" y="3798"/>
                  </a:lnTo>
                  <a:lnTo>
                    <a:pt x="2355" y="3773"/>
                  </a:lnTo>
                  <a:lnTo>
                    <a:pt x="2286" y="3747"/>
                  </a:lnTo>
                  <a:lnTo>
                    <a:pt x="2219" y="3720"/>
                  </a:lnTo>
                  <a:lnTo>
                    <a:pt x="2151" y="3693"/>
                  </a:lnTo>
                  <a:lnTo>
                    <a:pt x="2085" y="3665"/>
                  </a:lnTo>
                  <a:lnTo>
                    <a:pt x="2017" y="3636"/>
                  </a:lnTo>
                  <a:lnTo>
                    <a:pt x="1951" y="3607"/>
                  </a:lnTo>
                  <a:lnTo>
                    <a:pt x="1885" y="3576"/>
                  </a:lnTo>
                  <a:lnTo>
                    <a:pt x="1820" y="3545"/>
                  </a:lnTo>
                  <a:lnTo>
                    <a:pt x="1754" y="3514"/>
                  </a:lnTo>
                  <a:lnTo>
                    <a:pt x="1690" y="3482"/>
                  </a:lnTo>
                  <a:lnTo>
                    <a:pt x="1625" y="3449"/>
                  </a:lnTo>
                  <a:lnTo>
                    <a:pt x="1561" y="3415"/>
                  </a:lnTo>
                  <a:lnTo>
                    <a:pt x="1497" y="3382"/>
                  </a:lnTo>
                  <a:lnTo>
                    <a:pt x="1434" y="3347"/>
                  </a:lnTo>
                  <a:lnTo>
                    <a:pt x="1371" y="3312"/>
                  </a:lnTo>
                  <a:lnTo>
                    <a:pt x="1309" y="3276"/>
                  </a:lnTo>
                  <a:lnTo>
                    <a:pt x="1247" y="3240"/>
                  </a:lnTo>
                  <a:lnTo>
                    <a:pt x="1186" y="3204"/>
                  </a:lnTo>
                  <a:lnTo>
                    <a:pt x="1124" y="3167"/>
                  </a:lnTo>
                  <a:lnTo>
                    <a:pt x="1064" y="3128"/>
                  </a:lnTo>
                  <a:lnTo>
                    <a:pt x="1004" y="3090"/>
                  </a:lnTo>
                  <a:lnTo>
                    <a:pt x="945" y="3052"/>
                  </a:lnTo>
                  <a:lnTo>
                    <a:pt x="885" y="3013"/>
                  </a:lnTo>
                  <a:lnTo>
                    <a:pt x="828" y="2973"/>
                  </a:lnTo>
                  <a:lnTo>
                    <a:pt x="769" y="2933"/>
                  </a:lnTo>
                  <a:lnTo>
                    <a:pt x="712" y="2893"/>
                  </a:lnTo>
                  <a:lnTo>
                    <a:pt x="655" y="2852"/>
                  </a:lnTo>
                  <a:close/>
                  <a:moveTo>
                    <a:pt x="6085" y="1264"/>
                  </a:moveTo>
                  <a:lnTo>
                    <a:pt x="6160" y="1298"/>
                  </a:lnTo>
                  <a:lnTo>
                    <a:pt x="6234" y="1333"/>
                  </a:lnTo>
                  <a:lnTo>
                    <a:pt x="6307" y="1369"/>
                  </a:lnTo>
                  <a:lnTo>
                    <a:pt x="6380" y="1407"/>
                  </a:lnTo>
                  <a:lnTo>
                    <a:pt x="6452" y="1446"/>
                  </a:lnTo>
                  <a:lnTo>
                    <a:pt x="6525" y="1485"/>
                  </a:lnTo>
                  <a:lnTo>
                    <a:pt x="6596" y="1526"/>
                  </a:lnTo>
                  <a:lnTo>
                    <a:pt x="6668" y="1568"/>
                  </a:lnTo>
                  <a:lnTo>
                    <a:pt x="6740" y="1611"/>
                  </a:lnTo>
                  <a:lnTo>
                    <a:pt x="6810" y="1654"/>
                  </a:lnTo>
                  <a:lnTo>
                    <a:pt x="6880" y="1700"/>
                  </a:lnTo>
                  <a:lnTo>
                    <a:pt x="6949" y="1745"/>
                  </a:lnTo>
                  <a:lnTo>
                    <a:pt x="7019" y="1791"/>
                  </a:lnTo>
                  <a:lnTo>
                    <a:pt x="7087" y="1839"/>
                  </a:lnTo>
                  <a:lnTo>
                    <a:pt x="7156" y="1887"/>
                  </a:lnTo>
                  <a:lnTo>
                    <a:pt x="7223" y="1936"/>
                  </a:lnTo>
                  <a:lnTo>
                    <a:pt x="7291" y="1986"/>
                  </a:lnTo>
                  <a:lnTo>
                    <a:pt x="7358" y="2037"/>
                  </a:lnTo>
                  <a:lnTo>
                    <a:pt x="7423" y="2088"/>
                  </a:lnTo>
                  <a:lnTo>
                    <a:pt x="7489" y="2140"/>
                  </a:lnTo>
                  <a:lnTo>
                    <a:pt x="7554" y="2193"/>
                  </a:lnTo>
                  <a:lnTo>
                    <a:pt x="7618" y="2246"/>
                  </a:lnTo>
                  <a:lnTo>
                    <a:pt x="7681" y="2301"/>
                  </a:lnTo>
                  <a:lnTo>
                    <a:pt x="7745" y="2355"/>
                  </a:lnTo>
                  <a:lnTo>
                    <a:pt x="7807" y="2410"/>
                  </a:lnTo>
                  <a:lnTo>
                    <a:pt x="7869" y="2467"/>
                  </a:lnTo>
                  <a:lnTo>
                    <a:pt x="7929" y="2523"/>
                  </a:lnTo>
                  <a:lnTo>
                    <a:pt x="7990" y="2581"/>
                  </a:lnTo>
                  <a:lnTo>
                    <a:pt x="8049" y="2638"/>
                  </a:lnTo>
                  <a:lnTo>
                    <a:pt x="8108" y="2695"/>
                  </a:lnTo>
                  <a:lnTo>
                    <a:pt x="8166" y="2754"/>
                  </a:lnTo>
                  <a:lnTo>
                    <a:pt x="8223" y="2813"/>
                  </a:lnTo>
                  <a:lnTo>
                    <a:pt x="8160" y="2859"/>
                  </a:lnTo>
                  <a:lnTo>
                    <a:pt x="8094" y="2903"/>
                  </a:lnTo>
                  <a:lnTo>
                    <a:pt x="8029" y="2946"/>
                  </a:lnTo>
                  <a:lnTo>
                    <a:pt x="7963" y="2989"/>
                  </a:lnTo>
                  <a:lnTo>
                    <a:pt x="7897" y="3032"/>
                  </a:lnTo>
                  <a:lnTo>
                    <a:pt x="7830" y="3074"/>
                  </a:lnTo>
                  <a:lnTo>
                    <a:pt x="7763" y="3114"/>
                  </a:lnTo>
                  <a:lnTo>
                    <a:pt x="7694" y="3156"/>
                  </a:lnTo>
                  <a:lnTo>
                    <a:pt x="7626" y="3195"/>
                  </a:lnTo>
                  <a:lnTo>
                    <a:pt x="7557" y="3234"/>
                  </a:lnTo>
                  <a:lnTo>
                    <a:pt x="7488" y="3272"/>
                  </a:lnTo>
                  <a:lnTo>
                    <a:pt x="7418" y="3310"/>
                  </a:lnTo>
                  <a:lnTo>
                    <a:pt x="7348" y="3347"/>
                  </a:lnTo>
                  <a:lnTo>
                    <a:pt x="7278" y="3383"/>
                  </a:lnTo>
                  <a:lnTo>
                    <a:pt x="7206" y="3418"/>
                  </a:lnTo>
                  <a:lnTo>
                    <a:pt x="7136" y="3453"/>
                  </a:lnTo>
                  <a:lnTo>
                    <a:pt x="7064" y="3487"/>
                  </a:lnTo>
                  <a:lnTo>
                    <a:pt x="6992" y="3520"/>
                  </a:lnTo>
                  <a:lnTo>
                    <a:pt x="6919" y="3552"/>
                  </a:lnTo>
                  <a:lnTo>
                    <a:pt x="6846" y="3583"/>
                  </a:lnTo>
                  <a:lnTo>
                    <a:pt x="6774" y="3615"/>
                  </a:lnTo>
                  <a:lnTo>
                    <a:pt x="6700" y="3645"/>
                  </a:lnTo>
                  <a:lnTo>
                    <a:pt x="6628" y="3674"/>
                  </a:lnTo>
                  <a:lnTo>
                    <a:pt x="6554" y="3702"/>
                  </a:lnTo>
                  <a:lnTo>
                    <a:pt x="6480" y="3729"/>
                  </a:lnTo>
                  <a:lnTo>
                    <a:pt x="6406" y="3757"/>
                  </a:lnTo>
                  <a:lnTo>
                    <a:pt x="6331" y="3782"/>
                  </a:lnTo>
                  <a:lnTo>
                    <a:pt x="6257" y="3807"/>
                  </a:lnTo>
                  <a:lnTo>
                    <a:pt x="6182" y="3831"/>
                  </a:lnTo>
                  <a:lnTo>
                    <a:pt x="6107" y="3855"/>
                  </a:lnTo>
                  <a:lnTo>
                    <a:pt x="6032" y="3877"/>
                  </a:lnTo>
                  <a:lnTo>
                    <a:pt x="5956" y="3899"/>
                  </a:lnTo>
                  <a:lnTo>
                    <a:pt x="5987" y="3863"/>
                  </a:lnTo>
                  <a:lnTo>
                    <a:pt x="6016" y="3827"/>
                  </a:lnTo>
                  <a:lnTo>
                    <a:pt x="6045" y="3791"/>
                  </a:lnTo>
                  <a:lnTo>
                    <a:pt x="6072" y="3753"/>
                  </a:lnTo>
                  <a:lnTo>
                    <a:pt x="6100" y="3714"/>
                  </a:lnTo>
                  <a:lnTo>
                    <a:pt x="6126" y="3676"/>
                  </a:lnTo>
                  <a:lnTo>
                    <a:pt x="6151" y="3637"/>
                  </a:lnTo>
                  <a:lnTo>
                    <a:pt x="6176" y="3597"/>
                  </a:lnTo>
                  <a:lnTo>
                    <a:pt x="6199" y="3556"/>
                  </a:lnTo>
                  <a:lnTo>
                    <a:pt x="6223" y="3515"/>
                  </a:lnTo>
                  <a:lnTo>
                    <a:pt x="6244" y="3474"/>
                  </a:lnTo>
                  <a:lnTo>
                    <a:pt x="6265" y="3431"/>
                  </a:lnTo>
                  <a:lnTo>
                    <a:pt x="6285" y="3389"/>
                  </a:lnTo>
                  <a:lnTo>
                    <a:pt x="6304" y="3346"/>
                  </a:lnTo>
                  <a:lnTo>
                    <a:pt x="6323" y="3303"/>
                  </a:lnTo>
                  <a:lnTo>
                    <a:pt x="6340" y="3258"/>
                  </a:lnTo>
                  <a:lnTo>
                    <a:pt x="6357" y="3214"/>
                  </a:lnTo>
                  <a:lnTo>
                    <a:pt x="6372" y="3169"/>
                  </a:lnTo>
                  <a:lnTo>
                    <a:pt x="6387" y="3123"/>
                  </a:lnTo>
                  <a:lnTo>
                    <a:pt x="6400" y="3078"/>
                  </a:lnTo>
                  <a:lnTo>
                    <a:pt x="6412" y="3032"/>
                  </a:lnTo>
                  <a:lnTo>
                    <a:pt x="6424" y="2985"/>
                  </a:lnTo>
                  <a:lnTo>
                    <a:pt x="6434" y="2938"/>
                  </a:lnTo>
                  <a:lnTo>
                    <a:pt x="6443" y="2891"/>
                  </a:lnTo>
                  <a:lnTo>
                    <a:pt x="6452" y="2842"/>
                  </a:lnTo>
                  <a:lnTo>
                    <a:pt x="6459" y="2795"/>
                  </a:lnTo>
                  <a:lnTo>
                    <a:pt x="6465" y="2746"/>
                  </a:lnTo>
                  <a:lnTo>
                    <a:pt x="6470" y="2697"/>
                  </a:lnTo>
                  <a:lnTo>
                    <a:pt x="6475" y="2648"/>
                  </a:lnTo>
                  <a:lnTo>
                    <a:pt x="6478" y="2599"/>
                  </a:lnTo>
                  <a:lnTo>
                    <a:pt x="6479" y="2549"/>
                  </a:lnTo>
                  <a:lnTo>
                    <a:pt x="6480" y="2499"/>
                  </a:lnTo>
                  <a:lnTo>
                    <a:pt x="6480" y="2457"/>
                  </a:lnTo>
                  <a:lnTo>
                    <a:pt x="6478" y="2414"/>
                  </a:lnTo>
                  <a:lnTo>
                    <a:pt x="6476" y="2371"/>
                  </a:lnTo>
                  <a:lnTo>
                    <a:pt x="6473" y="2329"/>
                  </a:lnTo>
                  <a:lnTo>
                    <a:pt x="6468" y="2287"/>
                  </a:lnTo>
                  <a:lnTo>
                    <a:pt x="6464" y="2244"/>
                  </a:lnTo>
                  <a:lnTo>
                    <a:pt x="6459" y="2203"/>
                  </a:lnTo>
                  <a:lnTo>
                    <a:pt x="6452" y="2162"/>
                  </a:lnTo>
                  <a:lnTo>
                    <a:pt x="6446" y="2121"/>
                  </a:lnTo>
                  <a:lnTo>
                    <a:pt x="6438" y="2079"/>
                  </a:lnTo>
                  <a:lnTo>
                    <a:pt x="6429" y="2039"/>
                  </a:lnTo>
                  <a:lnTo>
                    <a:pt x="6420" y="1999"/>
                  </a:lnTo>
                  <a:lnTo>
                    <a:pt x="6410" y="1958"/>
                  </a:lnTo>
                  <a:lnTo>
                    <a:pt x="6399" y="1919"/>
                  </a:lnTo>
                  <a:lnTo>
                    <a:pt x="6388" y="1880"/>
                  </a:lnTo>
                  <a:lnTo>
                    <a:pt x="6376" y="1841"/>
                  </a:lnTo>
                  <a:lnTo>
                    <a:pt x="6363" y="1801"/>
                  </a:lnTo>
                  <a:lnTo>
                    <a:pt x="6349" y="1763"/>
                  </a:lnTo>
                  <a:lnTo>
                    <a:pt x="6334" y="1725"/>
                  </a:lnTo>
                  <a:lnTo>
                    <a:pt x="6319" y="1688"/>
                  </a:lnTo>
                  <a:lnTo>
                    <a:pt x="6303" y="1649"/>
                  </a:lnTo>
                  <a:lnTo>
                    <a:pt x="6287" y="1613"/>
                  </a:lnTo>
                  <a:lnTo>
                    <a:pt x="6270" y="1576"/>
                  </a:lnTo>
                  <a:lnTo>
                    <a:pt x="6252" y="1540"/>
                  </a:lnTo>
                  <a:lnTo>
                    <a:pt x="6233" y="1503"/>
                  </a:lnTo>
                  <a:lnTo>
                    <a:pt x="6213" y="1468"/>
                  </a:lnTo>
                  <a:lnTo>
                    <a:pt x="6194" y="1433"/>
                  </a:lnTo>
                  <a:lnTo>
                    <a:pt x="6174" y="1399"/>
                  </a:lnTo>
                  <a:lnTo>
                    <a:pt x="6153" y="1364"/>
                  </a:lnTo>
                  <a:lnTo>
                    <a:pt x="6131" y="1330"/>
                  </a:lnTo>
                  <a:lnTo>
                    <a:pt x="6109" y="1297"/>
                  </a:lnTo>
                  <a:lnTo>
                    <a:pt x="6085" y="1264"/>
                  </a:lnTo>
                  <a:close/>
                  <a:moveTo>
                    <a:pt x="69" y="2852"/>
                  </a:moveTo>
                  <a:lnTo>
                    <a:pt x="154" y="2693"/>
                  </a:lnTo>
                  <a:lnTo>
                    <a:pt x="242" y="2538"/>
                  </a:lnTo>
                  <a:lnTo>
                    <a:pt x="333" y="2386"/>
                  </a:lnTo>
                  <a:lnTo>
                    <a:pt x="428" y="2238"/>
                  </a:lnTo>
                  <a:lnTo>
                    <a:pt x="524" y="2094"/>
                  </a:lnTo>
                  <a:lnTo>
                    <a:pt x="624" y="1953"/>
                  </a:lnTo>
                  <a:lnTo>
                    <a:pt x="726" y="1816"/>
                  </a:lnTo>
                  <a:lnTo>
                    <a:pt x="833" y="1685"/>
                  </a:lnTo>
                  <a:lnTo>
                    <a:pt x="942" y="1556"/>
                  </a:lnTo>
                  <a:lnTo>
                    <a:pt x="1054" y="1432"/>
                  </a:lnTo>
                  <a:lnTo>
                    <a:pt x="1168" y="1312"/>
                  </a:lnTo>
                  <a:lnTo>
                    <a:pt x="1287" y="1196"/>
                  </a:lnTo>
                  <a:lnTo>
                    <a:pt x="1409" y="1085"/>
                  </a:lnTo>
                  <a:lnTo>
                    <a:pt x="1534" y="980"/>
                  </a:lnTo>
                  <a:lnTo>
                    <a:pt x="1663" y="878"/>
                  </a:lnTo>
                  <a:lnTo>
                    <a:pt x="1795" y="782"/>
                  </a:lnTo>
                  <a:lnTo>
                    <a:pt x="1931" y="691"/>
                  </a:lnTo>
                  <a:lnTo>
                    <a:pt x="2071" y="604"/>
                  </a:lnTo>
                  <a:lnTo>
                    <a:pt x="2214" y="524"/>
                  </a:lnTo>
                  <a:lnTo>
                    <a:pt x="2361" y="448"/>
                  </a:lnTo>
                  <a:lnTo>
                    <a:pt x="2511" y="379"/>
                  </a:lnTo>
                  <a:lnTo>
                    <a:pt x="2665" y="313"/>
                  </a:lnTo>
                  <a:lnTo>
                    <a:pt x="2824" y="255"/>
                  </a:lnTo>
                  <a:lnTo>
                    <a:pt x="2986" y="201"/>
                  </a:lnTo>
                  <a:lnTo>
                    <a:pt x="3152" y="155"/>
                  </a:lnTo>
                  <a:lnTo>
                    <a:pt x="3323" y="114"/>
                  </a:lnTo>
                  <a:lnTo>
                    <a:pt x="3496" y="79"/>
                  </a:lnTo>
                  <a:lnTo>
                    <a:pt x="3674" y="50"/>
                  </a:lnTo>
                  <a:lnTo>
                    <a:pt x="3857" y="28"/>
                  </a:lnTo>
                  <a:lnTo>
                    <a:pt x="4043" y="12"/>
                  </a:lnTo>
                  <a:lnTo>
                    <a:pt x="4235" y="3"/>
                  </a:lnTo>
                  <a:lnTo>
                    <a:pt x="4430" y="0"/>
                  </a:lnTo>
                  <a:lnTo>
                    <a:pt x="4625" y="4"/>
                  </a:lnTo>
                  <a:lnTo>
                    <a:pt x="4816" y="15"/>
                  </a:lnTo>
                  <a:lnTo>
                    <a:pt x="5004" y="32"/>
                  </a:lnTo>
                  <a:lnTo>
                    <a:pt x="5187" y="55"/>
                  </a:lnTo>
                  <a:lnTo>
                    <a:pt x="5366" y="86"/>
                  </a:lnTo>
                  <a:lnTo>
                    <a:pt x="5541" y="121"/>
                  </a:lnTo>
                  <a:lnTo>
                    <a:pt x="5712" y="162"/>
                  </a:lnTo>
                  <a:lnTo>
                    <a:pt x="5880" y="211"/>
                  </a:lnTo>
                  <a:lnTo>
                    <a:pt x="6042" y="263"/>
                  </a:lnTo>
                  <a:lnTo>
                    <a:pt x="6201" y="321"/>
                  </a:lnTo>
                  <a:lnTo>
                    <a:pt x="6357" y="386"/>
                  </a:lnTo>
                  <a:lnTo>
                    <a:pt x="6507" y="455"/>
                  </a:lnTo>
                  <a:lnTo>
                    <a:pt x="6654" y="530"/>
                  </a:lnTo>
                  <a:lnTo>
                    <a:pt x="6797" y="608"/>
                  </a:lnTo>
                  <a:lnTo>
                    <a:pt x="6936" y="693"/>
                  </a:lnTo>
                  <a:lnTo>
                    <a:pt x="7071" y="781"/>
                  </a:lnTo>
                  <a:lnTo>
                    <a:pt x="7202" y="875"/>
                  </a:lnTo>
                  <a:lnTo>
                    <a:pt x="7329" y="973"/>
                  </a:lnTo>
                  <a:lnTo>
                    <a:pt x="7452" y="1075"/>
                  </a:lnTo>
                  <a:lnTo>
                    <a:pt x="7571" y="1181"/>
                  </a:lnTo>
                  <a:lnTo>
                    <a:pt x="7686" y="1292"/>
                  </a:lnTo>
                  <a:lnTo>
                    <a:pt x="7797" y="1407"/>
                  </a:lnTo>
                  <a:lnTo>
                    <a:pt x="7905" y="1524"/>
                  </a:lnTo>
                  <a:lnTo>
                    <a:pt x="8008" y="1646"/>
                  </a:lnTo>
                  <a:lnTo>
                    <a:pt x="8107" y="1771"/>
                  </a:lnTo>
                  <a:lnTo>
                    <a:pt x="8202" y="1900"/>
                  </a:lnTo>
                  <a:lnTo>
                    <a:pt x="8294" y="2032"/>
                  </a:lnTo>
                  <a:lnTo>
                    <a:pt x="8382" y="2167"/>
                  </a:lnTo>
                  <a:lnTo>
                    <a:pt x="8465" y="2305"/>
                  </a:lnTo>
                  <a:lnTo>
                    <a:pt x="8545" y="2446"/>
                  </a:lnTo>
                  <a:lnTo>
                    <a:pt x="8622" y="2589"/>
                  </a:lnTo>
                  <a:lnTo>
                    <a:pt x="8693" y="2735"/>
                  </a:lnTo>
                  <a:lnTo>
                    <a:pt x="8709" y="2770"/>
                  </a:lnTo>
                  <a:lnTo>
                    <a:pt x="8724" y="2804"/>
                  </a:lnTo>
                  <a:lnTo>
                    <a:pt x="8736" y="2837"/>
                  </a:lnTo>
                  <a:lnTo>
                    <a:pt x="8749" y="2870"/>
                  </a:lnTo>
                  <a:lnTo>
                    <a:pt x="8758" y="2901"/>
                  </a:lnTo>
                  <a:lnTo>
                    <a:pt x="8766" y="2931"/>
                  </a:lnTo>
                  <a:lnTo>
                    <a:pt x="8773" y="2960"/>
                  </a:lnTo>
                  <a:lnTo>
                    <a:pt x="8778" y="2987"/>
                  </a:lnTo>
                  <a:lnTo>
                    <a:pt x="8781" y="3015"/>
                  </a:lnTo>
                  <a:lnTo>
                    <a:pt x="8784" y="3040"/>
                  </a:lnTo>
                  <a:lnTo>
                    <a:pt x="8784" y="3064"/>
                  </a:lnTo>
                  <a:lnTo>
                    <a:pt x="8783" y="3087"/>
                  </a:lnTo>
                  <a:lnTo>
                    <a:pt x="8781" y="3108"/>
                  </a:lnTo>
                  <a:lnTo>
                    <a:pt x="8778" y="3129"/>
                  </a:lnTo>
                  <a:lnTo>
                    <a:pt x="8773" y="3149"/>
                  </a:lnTo>
                  <a:lnTo>
                    <a:pt x="8767" y="3166"/>
                  </a:lnTo>
                  <a:lnTo>
                    <a:pt x="8759" y="3183"/>
                  </a:lnTo>
                  <a:lnTo>
                    <a:pt x="8750" y="3198"/>
                  </a:lnTo>
                  <a:lnTo>
                    <a:pt x="8740" y="3212"/>
                  </a:lnTo>
                  <a:lnTo>
                    <a:pt x="8727" y="3225"/>
                  </a:lnTo>
                  <a:lnTo>
                    <a:pt x="8715" y="3236"/>
                  </a:lnTo>
                  <a:lnTo>
                    <a:pt x="8701" y="3246"/>
                  </a:lnTo>
                  <a:lnTo>
                    <a:pt x="8686" y="3254"/>
                  </a:lnTo>
                  <a:lnTo>
                    <a:pt x="8669" y="3261"/>
                  </a:lnTo>
                  <a:lnTo>
                    <a:pt x="8652" y="3266"/>
                  </a:lnTo>
                  <a:lnTo>
                    <a:pt x="8633" y="3270"/>
                  </a:lnTo>
                  <a:lnTo>
                    <a:pt x="8612" y="3273"/>
                  </a:lnTo>
                  <a:lnTo>
                    <a:pt x="8592" y="3274"/>
                  </a:lnTo>
                  <a:lnTo>
                    <a:pt x="8570" y="3273"/>
                  </a:lnTo>
                  <a:lnTo>
                    <a:pt x="8547" y="3271"/>
                  </a:lnTo>
                  <a:lnTo>
                    <a:pt x="8523" y="3267"/>
                  </a:lnTo>
                  <a:lnTo>
                    <a:pt x="8498" y="3262"/>
                  </a:lnTo>
                  <a:lnTo>
                    <a:pt x="8393" y="3360"/>
                  </a:lnTo>
                  <a:lnTo>
                    <a:pt x="8287" y="3455"/>
                  </a:lnTo>
                  <a:lnTo>
                    <a:pt x="8181" y="3547"/>
                  </a:lnTo>
                  <a:lnTo>
                    <a:pt x="8075" y="3638"/>
                  </a:lnTo>
                  <a:lnTo>
                    <a:pt x="7967" y="3726"/>
                  </a:lnTo>
                  <a:lnTo>
                    <a:pt x="7861" y="3813"/>
                  </a:lnTo>
                  <a:lnTo>
                    <a:pt x="7752" y="3896"/>
                  </a:lnTo>
                  <a:lnTo>
                    <a:pt x="7642" y="3977"/>
                  </a:lnTo>
                  <a:lnTo>
                    <a:pt x="7531" y="4056"/>
                  </a:lnTo>
                  <a:lnTo>
                    <a:pt x="7419" y="4131"/>
                  </a:lnTo>
                  <a:lnTo>
                    <a:pt x="7305" y="4205"/>
                  </a:lnTo>
                  <a:lnTo>
                    <a:pt x="7190" y="4274"/>
                  </a:lnTo>
                  <a:lnTo>
                    <a:pt x="7074" y="4342"/>
                  </a:lnTo>
                  <a:lnTo>
                    <a:pt x="6955" y="4406"/>
                  </a:lnTo>
                  <a:lnTo>
                    <a:pt x="6835" y="4468"/>
                  </a:lnTo>
                  <a:lnTo>
                    <a:pt x="6712" y="4527"/>
                  </a:lnTo>
                  <a:lnTo>
                    <a:pt x="6588" y="4582"/>
                  </a:lnTo>
                  <a:lnTo>
                    <a:pt x="6461" y="4635"/>
                  </a:lnTo>
                  <a:lnTo>
                    <a:pt x="6332" y="4684"/>
                  </a:lnTo>
                  <a:lnTo>
                    <a:pt x="6200" y="4729"/>
                  </a:lnTo>
                  <a:lnTo>
                    <a:pt x="6065" y="4773"/>
                  </a:lnTo>
                  <a:lnTo>
                    <a:pt x="5928" y="4811"/>
                  </a:lnTo>
                  <a:lnTo>
                    <a:pt x="5788" y="4847"/>
                  </a:lnTo>
                  <a:lnTo>
                    <a:pt x="5645" y="4879"/>
                  </a:lnTo>
                  <a:lnTo>
                    <a:pt x="5498" y="4907"/>
                  </a:lnTo>
                  <a:lnTo>
                    <a:pt x="5348" y="4933"/>
                  </a:lnTo>
                  <a:lnTo>
                    <a:pt x="5194" y="4954"/>
                  </a:lnTo>
                  <a:lnTo>
                    <a:pt x="5037" y="4971"/>
                  </a:lnTo>
                  <a:lnTo>
                    <a:pt x="4877" y="4984"/>
                  </a:lnTo>
                  <a:lnTo>
                    <a:pt x="4713" y="4994"/>
                  </a:lnTo>
                  <a:lnTo>
                    <a:pt x="4544" y="4999"/>
                  </a:lnTo>
                  <a:lnTo>
                    <a:pt x="4371" y="5001"/>
                  </a:lnTo>
                  <a:lnTo>
                    <a:pt x="4197" y="4998"/>
                  </a:lnTo>
                  <a:lnTo>
                    <a:pt x="4028" y="4991"/>
                  </a:lnTo>
                  <a:lnTo>
                    <a:pt x="3861" y="4980"/>
                  </a:lnTo>
                  <a:lnTo>
                    <a:pt x="3696" y="4964"/>
                  </a:lnTo>
                  <a:lnTo>
                    <a:pt x="3535" y="4945"/>
                  </a:lnTo>
                  <a:lnTo>
                    <a:pt x="3377" y="4922"/>
                  </a:lnTo>
                  <a:lnTo>
                    <a:pt x="3222" y="4894"/>
                  </a:lnTo>
                  <a:lnTo>
                    <a:pt x="3070" y="4863"/>
                  </a:lnTo>
                  <a:lnTo>
                    <a:pt x="2921" y="4829"/>
                  </a:lnTo>
                  <a:lnTo>
                    <a:pt x="2775" y="4792"/>
                  </a:lnTo>
                  <a:lnTo>
                    <a:pt x="2632" y="4750"/>
                  </a:lnTo>
                  <a:lnTo>
                    <a:pt x="2492" y="4706"/>
                  </a:lnTo>
                  <a:lnTo>
                    <a:pt x="2356" y="4660"/>
                  </a:lnTo>
                  <a:lnTo>
                    <a:pt x="2222" y="4609"/>
                  </a:lnTo>
                  <a:lnTo>
                    <a:pt x="2091" y="4556"/>
                  </a:lnTo>
                  <a:lnTo>
                    <a:pt x="1964" y="4501"/>
                  </a:lnTo>
                  <a:lnTo>
                    <a:pt x="1839" y="4442"/>
                  </a:lnTo>
                  <a:lnTo>
                    <a:pt x="1718" y="4382"/>
                  </a:lnTo>
                  <a:lnTo>
                    <a:pt x="1599" y="4318"/>
                  </a:lnTo>
                  <a:lnTo>
                    <a:pt x="1484" y="4254"/>
                  </a:lnTo>
                  <a:lnTo>
                    <a:pt x="1372" y="4187"/>
                  </a:lnTo>
                  <a:lnTo>
                    <a:pt x="1262" y="4117"/>
                  </a:lnTo>
                  <a:lnTo>
                    <a:pt x="1156" y="4046"/>
                  </a:lnTo>
                  <a:lnTo>
                    <a:pt x="1054" y="3973"/>
                  </a:lnTo>
                  <a:lnTo>
                    <a:pt x="954" y="3899"/>
                  </a:lnTo>
                  <a:lnTo>
                    <a:pt x="857" y="3822"/>
                  </a:lnTo>
                  <a:lnTo>
                    <a:pt x="763" y="3745"/>
                  </a:lnTo>
                  <a:lnTo>
                    <a:pt x="673" y="3666"/>
                  </a:lnTo>
                  <a:lnTo>
                    <a:pt x="586" y="3585"/>
                  </a:lnTo>
                  <a:lnTo>
                    <a:pt x="501" y="3505"/>
                  </a:lnTo>
                  <a:lnTo>
                    <a:pt x="420" y="3423"/>
                  </a:lnTo>
                  <a:lnTo>
                    <a:pt x="343" y="3341"/>
                  </a:lnTo>
                  <a:lnTo>
                    <a:pt x="326" y="3348"/>
                  </a:lnTo>
                  <a:lnTo>
                    <a:pt x="310" y="3354"/>
                  </a:lnTo>
                  <a:lnTo>
                    <a:pt x="291" y="3359"/>
                  </a:lnTo>
                  <a:lnTo>
                    <a:pt x="273" y="3362"/>
                  </a:lnTo>
                  <a:lnTo>
                    <a:pt x="255" y="3363"/>
                  </a:lnTo>
                  <a:lnTo>
                    <a:pt x="236" y="3363"/>
                  </a:lnTo>
                  <a:lnTo>
                    <a:pt x="218" y="3362"/>
                  </a:lnTo>
                  <a:lnTo>
                    <a:pt x="199" y="3358"/>
                  </a:lnTo>
                  <a:lnTo>
                    <a:pt x="181" y="3354"/>
                  </a:lnTo>
                  <a:lnTo>
                    <a:pt x="161" y="3348"/>
                  </a:lnTo>
                  <a:lnTo>
                    <a:pt x="144" y="3340"/>
                  </a:lnTo>
                  <a:lnTo>
                    <a:pt x="126" y="3331"/>
                  </a:lnTo>
                  <a:lnTo>
                    <a:pt x="110" y="3320"/>
                  </a:lnTo>
                  <a:lnTo>
                    <a:pt x="94" y="3308"/>
                  </a:lnTo>
                  <a:lnTo>
                    <a:pt x="78" y="3295"/>
                  </a:lnTo>
                  <a:lnTo>
                    <a:pt x="64" y="3279"/>
                  </a:lnTo>
                  <a:lnTo>
                    <a:pt x="51" y="3263"/>
                  </a:lnTo>
                  <a:lnTo>
                    <a:pt x="38" y="3245"/>
                  </a:lnTo>
                  <a:lnTo>
                    <a:pt x="28" y="3226"/>
                  </a:lnTo>
                  <a:lnTo>
                    <a:pt x="19" y="3205"/>
                  </a:lnTo>
                  <a:lnTo>
                    <a:pt x="11" y="3183"/>
                  </a:lnTo>
                  <a:lnTo>
                    <a:pt x="6" y="3160"/>
                  </a:lnTo>
                  <a:lnTo>
                    <a:pt x="2" y="3135"/>
                  </a:lnTo>
                  <a:lnTo>
                    <a:pt x="0" y="3108"/>
                  </a:lnTo>
                  <a:lnTo>
                    <a:pt x="0" y="3081"/>
                  </a:lnTo>
                  <a:lnTo>
                    <a:pt x="2" y="3053"/>
                  </a:lnTo>
                  <a:lnTo>
                    <a:pt x="6" y="3023"/>
                  </a:lnTo>
                  <a:lnTo>
                    <a:pt x="13" y="2990"/>
                  </a:lnTo>
                  <a:lnTo>
                    <a:pt x="23" y="2958"/>
                  </a:lnTo>
                  <a:lnTo>
                    <a:pt x="35" y="2924"/>
                  </a:lnTo>
                  <a:lnTo>
                    <a:pt x="51" y="2889"/>
                  </a:lnTo>
                  <a:lnTo>
                    <a:pt x="69" y="2852"/>
                  </a:lnTo>
                  <a:close/>
                </a:path>
              </a:pathLst>
            </a:custGeom>
            <a:solidFill>
              <a:srgbClr val="FFFFFF"/>
            </a:solidFill>
            <a:ln w="9525">
              <a:noFill/>
              <a:round/>
              <a:headEnd/>
              <a:tailEnd/>
            </a:ln>
          </p:spPr>
          <p:txBody>
            <a:bodyPr/>
            <a:lstStyle/>
            <a:p>
              <a:endParaRPr lang="en-US"/>
            </a:p>
          </p:txBody>
        </p:sp>
      </p:grpSp>
      <p:sp>
        <p:nvSpPr>
          <p:cNvPr id="241792" name="Text Box 128"/>
          <p:cNvSpPr txBox="1">
            <a:spLocks noChangeArrowheads="1"/>
          </p:cNvSpPr>
          <p:nvPr/>
        </p:nvSpPr>
        <p:spPr bwMode="auto">
          <a:xfrm>
            <a:off x="6188075" y="2584450"/>
            <a:ext cx="2482850" cy="612775"/>
          </a:xfrm>
          <a:prstGeom prst="rect">
            <a:avLst/>
          </a:prstGeom>
          <a:noFill/>
          <a:ln w="9525">
            <a:noFill/>
            <a:miter lim="800000"/>
            <a:headEnd/>
            <a:tailEnd/>
          </a:ln>
          <a:effectLst/>
        </p:spPr>
        <p:txBody>
          <a:bodyPr wrap="none">
            <a:spAutoFit/>
          </a:bodyPr>
          <a:lstStyle/>
          <a:p>
            <a:pPr>
              <a:lnSpc>
                <a:spcPct val="95000"/>
              </a:lnSpc>
            </a:pPr>
            <a:r>
              <a:rPr lang="en-US" sz="1800" b="1">
                <a:latin typeface="Arial" charset="0"/>
              </a:rPr>
              <a:t>Think ahead and</a:t>
            </a:r>
            <a:br>
              <a:rPr lang="en-US" sz="1800" b="1">
                <a:latin typeface="Arial" charset="0"/>
              </a:rPr>
            </a:br>
            <a:r>
              <a:rPr lang="en-US" sz="1800" b="1">
                <a:latin typeface="Arial" charset="0"/>
              </a:rPr>
              <a:t>choose safer options</a:t>
            </a:r>
          </a:p>
        </p:txBody>
      </p:sp>
      <p:sp>
        <p:nvSpPr>
          <p:cNvPr id="241793" name="AutoShape 129"/>
          <p:cNvSpPr>
            <a:spLocks noChangeArrowheads="1"/>
          </p:cNvSpPr>
          <p:nvPr/>
        </p:nvSpPr>
        <p:spPr bwMode="auto">
          <a:xfrm>
            <a:off x="5695950" y="2690813"/>
            <a:ext cx="485775" cy="381000"/>
          </a:xfrm>
          <a:prstGeom prst="rightArrow">
            <a:avLst>
              <a:gd name="adj1" fmla="val 50000"/>
              <a:gd name="adj2" fmla="val 74883"/>
            </a:avLst>
          </a:prstGeom>
          <a:solidFill>
            <a:srgbClr val="FF7F00"/>
          </a:solidFill>
          <a:ln w="9525">
            <a:noFill/>
            <a:miter lim="800000"/>
            <a:headEnd/>
            <a:tailEnd/>
          </a:ln>
          <a:effectLst>
            <a:outerShdw dist="35921" dir="2700000" algn="ctr" rotWithShape="0">
              <a:schemeClr val="tx1">
                <a:alpha val="50000"/>
              </a:schemeClr>
            </a:outerShdw>
          </a:effectLst>
        </p:spPr>
        <p:txBody>
          <a:bodyPr wrap="none" anchor="ctr"/>
          <a:lstStyle/>
          <a:p>
            <a:endParaRPr lang="en-US"/>
          </a:p>
        </p:txBody>
      </p:sp>
      <p:grpSp>
        <p:nvGrpSpPr>
          <p:cNvPr id="241794" name="Group 130"/>
          <p:cNvGrpSpPr>
            <a:grpSpLocks noChangeAspect="1"/>
          </p:cNvGrpSpPr>
          <p:nvPr/>
        </p:nvGrpSpPr>
        <p:grpSpPr bwMode="auto">
          <a:xfrm>
            <a:off x="293688" y="2424113"/>
            <a:ext cx="877887" cy="754062"/>
            <a:chOff x="1146" y="1009"/>
            <a:chExt cx="1008" cy="864"/>
          </a:xfrm>
        </p:grpSpPr>
        <p:sp>
          <p:nvSpPr>
            <p:cNvPr id="241795" name="Freeform 131"/>
            <p:cNvSpPr>
              <a:spLocks noChangeAspect="1"/>
            </p:cNvSpPr>
            <p:nvPr/>
          </p:nvSpPr>
          <p:spPr bwMode="auto">
            <a:xfrm>
              <a:off x="1146" y="1009"/>
              <a:ext cx="1008" cy="864"/>
            </a:xfrm>
            <a:custGeom>
              <a:avLst/>
              <a:gdLst/>
              <a:ahLst/>
              <a:cxnLst>
                <a:cxn ang="0">
                  <a:pos x="0" y="0"/>
                </a:cxn>
                <a:cxn ang="0">
                  <a:pos x="4032" y="0"/>
                </a:cxn>
                <a:cxn ang="0">
                  <a:pos x="3888" y="147"/>
                </a:cxn>
                <a:cxn ang="0">
                  <a:pos x="149" y="3314"/>
                </a:cxn>
                <a:cxn ang="0">
                  <a:pos x="0" y="3454"/>
                </a:cxn>
                <a:cxn ang="0">
                  <a:pos x="0" y="0"/>
                </a:cxn>
              </a:cxnLst>
              <a:rect l="0" t="0" r="r" b="b"/>
              <a:pathLst>
                <a:path w="4032" h="3454">
                  <a:moveTo>
                    <a:pt x="0" y="0"/>
                  </a:moveTo>
                  <a:lnTo>
                    <a:pt x="4032" y="0"/>
                  </a:lnTo>
                  <a:lnTo>
                    <a:pt x="3888" y="147"/>
                  </a:lnTo>
                  <a:lnTo>
                    <a:pt x="149" y="3314"/>
                  </a:lnTo>
                  <a:lnTo>
                    <a:pt x="0" y="3454"/>
                  </a:lnTo>
                  <a:lnTo>
                    <a:pt x="0" y="0"/>
                  </a:lnTo>
                  <a:close/>
                </a:path>
              </a:pathLst>
            </a:custGeom>
            <a:solidFill>
              <a:srgbClr val="82A99C"/>
            </a:solidFill>
            <a:ln w="9525">
              <a:noFill/>
              <a:round/>
              <a:headEnd/>
              <a:tailEnd/>
            </a:ln>
          </p:spPr>
          <p:txBody>
            <a:bodyPr/>
            <a:lstStyle/>
            <a:p>
              <a:endParaRPr lang="en-US"/>
            </a:p>
          </p:txBody>
        </p:sp>
        <p:sp>
          <p:nvSpPr>
            <p:cNvPr id="241796" name="Freeform 132"/>
            <p:cNvSpPr>
              <a:spLocks noChangeAspect="1"/>
            </p:cNvSpPr>
            <p:nvPr/>
          </p:nvSpPr>
          <p:spPr bwMode="auto">
            <a:xfrm>
              <a:off x="1146" y="1009"/>
              <a:ext cx="1008" cy="864"/>
            </a:xfrm>
            <a:custGeom>
              <a:avLst/>
              <a:gdLst/>
              <a:ahLst/>
              <a:cxnLst>
                <a:cxn ang="0">
                  <a:pos x="4032" y="0"/>
                </a:cxn>
                <a:cxn ang="0">
                  <a:pos x="4032" y="3454"/>
                </a:cxn>
                <a:cxn ang="0">
                  <a:pos x="0" y="3454"/>
                </a:cxn>
                <a:cxn ang="0">
                  <a:pos x="149" y="3312"/>
                </a:cxn>
                <a:cxn ang="0">
                  <a:pos x="3891" y="146"/>
                </a:cxn>
                <a:cxn ang="0">
                  <a:pos x="4032" y="0"/>
                </a:cxn>
              </a:cxnLst>
              <a:rect l="0" t="0" r="r" b="b"/>
              <a:pathLst>
                <a:path w="4032" h="3454">
                  <a:moveTo>
                    <a:pt x="4032" y="0"/>
                  </a:moveTo>
                  <a:lnTo>
                    <a:pt x="4032" y="3454"/>
                  </a:lnTo>
                  <a:lnTo>
                    <a:pt x="0" y="3454"/>
                  </a:lnTo>
                  <a:lnTo>
                    <a:pt x="149" y="3312"/>
                  </a:lnTo>
                  <a:lnTo>
                    <a:pt x="3891" y="146"/>
                  </a:lnTo>
                  <a:lnTo>
                    <a:pt x="4032" y="0"/>
                  </a:lnTo>
                  <a:close/>
                </a:path>
              </a:pathLst>
            </a:custGeom>
            <a:solidFill>
              <a:srgbClr val="162A29"/>
            </a:solidFill>
            <a:ln w="9525">
              <a:noFill/>
              <a:round/>
              <a:headEnd/>
              <a:tailEnd/>
            </a:ln>
          </p:spPr>
          <p:txBody>
            <a:bodyPr/>
            <a:lstStyle/>
            <a:p>
              <a:endParaRPr lang="en-US"/>
            </a:p>
          </p:txBody>
        </p:sp>
        <p:sp>
          <p:nvSpPr>
            <p:cNvPr id="241797" name="Rectangle 133"/>
            <p:cNvSpPr>
              <a:spLocks noChangeAspect="1" noChangeArrowheads="1"/>
            </p:cNvSpPr>
            <p:nvPr/>
          </p:nvSpPr>
          <p:spPr bwMode="auto">
            <a:xfrm>
              <a:off x="1182" y="1045"/>
              <a:ext cx="936" cy="792"/>
            </a:xfrm>
            <a:prstGeom prst="rect">
              <a:avLst/>
            </a:prstGeom>
            <a:solidFill>
              <a:srgbClr val="275A53"/>
            </a:solidFill>
            <a:ln w="9525">
              <a:noFill/>
              <a:miter lim="800000"/>
              <a:headEnd/>
              <a:tailEnd/>
            </a:ln>
          </p:spPr>
          <p:txBody>
            <a:bodyPr/>
            <a:lstStyle/>
            <a:p>
              <a:endParaRPr lang="en-US"/>
            </a:p>
          </p:txBody>
        </p:sp>
        <p:sp>
          <p:nvSpPr>
            <p:cNvPr id="241798" name="Freeform 134"/>
            <p:cNvSpPr>
              <a:spLocks noChangeAspect="1" noEditPoints="1"/>
            </p:cNvSpPr>
            <p:nvPr/>
          </p:nvSpPr>
          <p:spPr bwMode="auto">
            <a:xfrm>
              <a:off x="1383" y="1668"/>
              <a:ext cx="116" cy="138"/>
            </a:xfrm>
            <a:custGeom>
              <a:avLst/>
              <a:gdLst/>
              <a:ahLst/>
              <a:cxnLst>
                <a:cxn ang="0">
                  <a:pos x="283" y="0"/>
                </a:cxn>
                <a:cxn ang="0">
                  <a:pos x="327" y="4"/>
                </a:cxn>
                <a:cxn ang="0">
                  <a:pos x="363" y="11"/>
                </a:cxn>
                <a:cxn ang="0">
                  <a:pos x="396" y="26"/>
                </a:cxn>
                <a:cxn ang="0">
                  <a:pos x="422" y="44"/>
                </a:cxn>
                <a:cxn ang="0">
                  <a:pos x="441" y="68"/>
                </a:cxn>
                <a:cxn ang="0">
                  <a:pos x="455" y="97"/>
                </a:cxn>
                <a:cxn ang="0">
                  <a:pos x="464" y="130"/>
                </a:cxn>
                <a:cxn ang="0">
                  <a:pos x="467" y="169"/>
                </a:cxn>
                <a:cxn ang="0">
                  <a:pos x="464" y="208"/>
                </a:cxn>
                <a:cxn ang="0">
                  <a:pos x="455" y="243"/>
                </a:cxn>
                <a:cxn ang="0">
                  <a:pos x="438" y="273"/>
                </a:cxn>
                <a:cxn ang="0">
                  <a:pos x="418" y="299"/>
                </a:cxn>
                <a:cxn ang="0">
                  <a:pos x="389" y="320"/>
                </a:cxn>
                <a:cxn ang="0">
                  <a:pos x="354" y="334"/>
                </a:cxn>
                <a:cxn ang="0">
                  <a:pos x="313" y="343"/>
                </a:cxn>
                <a:cxn ang="0">
                  <a:pos x="265" y="346"/>
                </a:cxn>
                <a:cxn ang="0">
                  <a:pos x="171" y="550"/>
                </a:cxn>
                <a:cxn ang="0">
                  <a:pos x="0" y="0"/>
                </a:cxn>
                <a:cxn ang="0">
                  <a:pos x="213" y="234"/>
                </a:cxn>
                <a:cxn ang="0">
                  <a:pos x="254" y="230"/>
                </a:cxn>
                <a:cxn ang="0">
                  <a:pos x="270" y="225"/>
                </a:cxn>
                <a:cxn ang="0">
                  <a:pos x="282" y="217"/>
                </a:cxn>
                <a:cxn ang="0">
                  <a:pos x="291" y="208"/>
                </a:cxn>
                <a:cxn ang="0">
                  <a:pos x="297" y="198"/>
                </a:cxn>
                <a:cxn ang="0">
                  <a:pos x="301" y="186"/>
                </a:cxn>
                <a:cxn ang="0">
                  <a:pos x="302" y="173"/>
                </a:cxn>
                <a:cxn ang="0">
                  <a:pos x="297" y="150"/>
                </a:cxn>
                <a:cxn ang="0">
                  <a:pos x="284" y="130"/>
                </a:cxn>
                <a:cxn ang="0">
                  <a:pos x="274" y="123"/>
                </a:cxn>
                <a:cxn ang="0">
                  <a:pos x="260" y="116"/>
                </a:cxn>
                <a:cxn ang="0">
                  <a:pos x="241" y="114"/>
                </a:cxn>
                <a:cxn ang="0">
                  <a:pos x="219" y="112"/>
                </a:cxn>
                <a:cxn ang="0">
                  <a:pos x="171" y="234"/>
                </a:cxn>
              </a:cxnLst>
              <a:rect l="0" t="0" r="r" b="b"/>
              <a:pathLst>
                <a:path w="467" h="550">
                  <a:moveTo>
                    <a:pt x="0" y="0"/>
                  </a:moveTo>
                  <a:lnTo>
                    <a:pt x="283" y="0"/>
                  </a:lnTo>
                  <a:lnTo>
                    <a:pt x="305" y="1"/>
                  </a:lnTo>
                  <a:lnTo>
                    <a:pt x="327" y="4"/>
                  </a:lnTo>
                  <a:lnTo>
                    <a:pt x="346" y="6"/>
                  </a:lnTo>
                  <a:lnTo>
                    <a:pt x="363" y="11"/>
                  </a:lnTo>
                  <a:lnTo>
                    <a:pt x="380" y="18"/>
                  </a:lnTo>
                  <a:lnTo>
                    <a:pt x="396" y="26"/>
                  </a:lnTo>
                  <a:lnTo>
                    <a:pt x="409" y="33"/>
                  </a:lnTo>
                  <a:lnTo>
                    <a:pt x="422" y="44"/>
                  </a:lnTo>
                  <a:lnTo>
                    <a:pt x="432" y="55"/>
                  </a:lnTo>
                  <a:lnTo>
                    <a:pt x="441" y="68"/>
                  </a:lnTo>
                  <a:lnTo>
                    <a:pt x="449" y="83"/>
                  </a:lnTo>
                  <a:lnTo>
                    <a:pt x="455" y="97"/>
                  </a:lnTo>
                  <a:lnTo>
                    <a:pt x="461" y="114"/>
                  </a:lnTo>
                  <a:lnTo>
                    <a:pt x="464" y="130"/>
                  </a:lnTo>
                  <a:lnTo>
                    <a:pt x="467" y="150"/>
                  </a:lnTo>
                  <a:lnTo>
                    <a:pt x="467" y="169"/>
                  </a:lnTo>
                  <a:lnTo>
                    <a:pt x="467" y="189"/>
                  </a:lnTo>
                  <a:lnTo>
                    <a:pt x="464" y="208"/>
                  </a:lnTo>
                  <a:lnTo>
                    <a:pt x="461" y="226"/>
                  </a:lnTo>
                  <a:lnTo>
                    <a:pt x="455" y="243"/>
                  </a:lnTo>
                  <a:lnTo>
                    <a:pt x="448" y="259"/>
                  </a:lnTo>
                  <a:lnTo>
                    <a:pt x="438" y="273"/>
                  </a:lnTo>
                  <a:lnTo>
                    <a:pt x="429" y="287"/>
                  </a:lnTo>
                  <a:lnTo>
                    <a:pt x="418" y="299"/>
                  </a:lnTo>
                  <a:lnTo>
                    <a:pt x="403" y="311"/>
                  </a:lnTo>
                  <a:lnTo>
                    <a:pt x="389" y="320"/>
                  </a:lnTo>
                  <a:lnTo>
                    <a:pt x="372" y="327"/>
                  </a:lnTo>
                  <a:lnTo>
                    <a:pt x="354" y="334"/>
                  </a:lnTo>
                  <a:lnTo>
                    <a:pt x="333" y="339"/>
                  </a:lnTo>
                  <a:lnTo>
                    <a:pt x="313" y="343"/>
                  </a:lnTo>
                  <a:lnTo>
                    <a:pt x="289" y="346"/>
                  </a:lnTo>
                  <a:lnTo>
                    <a:pt x="265" y="346"/>
                  </a:lnTo>
                  <a:lnTo>
                    <a:pt x="171" y="346"/>
                  </a:lnTo>
                  <a:lnTo>
                    <a:pt x="171" y="550"/>
                  </a:lnTo>
                  <a:lnTo>
                    <a:pt x="0" y="550"/>
                  </a:lnTo>
                  <a:lnTo>
                    <a:pt x="0" y="0"/>
                  </a:lnTo>
                  <a:close/>
                  <a:moveTo>
                    <a:pt x="171" y="234"/>
                  </a:moveTo>
                  <a:lnTo>
                    <a:pt x="213" y="234"/>
                  </a:lnTo>
                  <a:lnTo>
                    <a:pt x="236" y="233"/>
                  </a:lnTo>
                  <a:lnTo>
                    <a:pt x="254" y="230"/>
                  </a:lnTo>
                  <a:lnTo>
                    <a:pt x="264" y="228"/>
                  </a:lnTo>
                  <a:lnTo>
                    <a:pt x="270" y="225"/>
                  </a:lnTo>
                  <a:lnTo>
                    <a:pt x="276" y="221"/>
                  </a:lnTo>
                  <a:lnTo>
                    <a:pt x="282" y="217"/>
                  </a:lnTo>
                  <a:lnTo>
                    <a:pt x="287" y="213"/>
                  </a:lnTo>
                  <a:lnTo>
                    <a:pt x="291" y="208"/>
                  </a:lnTo>
                  <a:lnTo>
                    <a:pt x="295" y="203"/>
                  </a:lnTo>
                  <a:lnTo>
                    <a:pt x="297" y="198"/>
                  </a:lnTo>
                  <a:lnTo>
                    <a:pt x="299" y="193"/>
                  </a:lnTo>
                  <a:lnTo>
                    <a:pt x="301" y="186"/>
                  </a:lnTo>
                  <a:lnTo>
                    <a:pt x="301" y="180"/>
                  </a:lnTo>
                  <a:lnTo>
                    <a:pt x="302" y="173"/>
                  </a:lnTo>
                  <a:lnTo>
                    <a:pt x="301" y="162"/>
                  </a:lnTo>
                  <a:lnTo>
                    <a:pt x="297" y="150"/>
                  </a:lnTo>
                  <a:lnTo>
                    <a:pt x="292" y="140"/>
                  </a:lnTo>
                  <a:lnTo>
                    <a:pt x="284" y="130"/>
                  </a:lnTo>
                  <a:lnTo>
                    <a:pt x="280" y="125"/>
                  </a:lnTo>
                  <a:lnTo>
                    <a:pt x="274" y="123"/>
                  </a:lnTo>
                  <a:lnTo>
                    <a:pt x="267" y="119"/>
                  </a:lnTo>
                  <a:lnTo>
                    <a:pt x="260" y="116"/>
                  </a:lnTo>
                  <a:lnTo>
                    <a:pt x="252" y="115"/>
                  </a:lnTo>
                  <a:lnTo>
                    <a:pt x="241" y="114"/>
                  </a:lnTo>
                  <a:lnTo>
                    <a:pt x="231" y="112"/>
                  </a:lnTo>
                  <a:lnTo>
                    <a:pt x="219" y="112"/>
                  </a:lnTo>
                  <a:lnTo>
                    <a:pt x="171" y="112"/>
                  </a:lnTo>
                  <a:lnTo>
                    <a:pt x="171" y="234"/>
                  </a:lnTo>
                  <a:close/>
                </a:path>
              </a:pathLst>
            </a:custGeom>
            <a:solidFill>
              <a:srgbClr val="FFFFFF"/>
            </a:solidFill>
            <a:ln w="9525">
              <a:noFill/>
              <a:round/>
              <a:headEnd/>
              <a:tailEnd/>
            </a:ln>
          </p:spPr>
          <p:txBody>
            <a:bodyPr/>
            <a:lstStyle/>
            <a:p>
              <a:endParaRPr lang="en-US"/>
            </a:p>
          </p:txBody>
        </p:sp>
        <p:sp>
          <p:nvSpPr>
            <p:cNvPr id="241799" name="Freeform 135"/>
            <p:cNvSpPr>
              <a:spLocks noChangeAspect="1"/>
            </p:cNvSpPr>
            <p:nvPr/>
          </p:nvSpPr>
          <p:spPr bwMode="auto">
            <a:xfrm>
              <a:off x="1522" y="1668"/>
              <a:ext cx="108" cy="138"/>
            </a:xfrm>
            <a:custGeom>
              <a:avLst/>
              <a:gdLst/>
              <a:ahLst/>
              <a:cxnLst>
                <a:cxn ang="0">
                  <a:pos x="0" y="0"/>
                </a:cxn>
                <a:cxn ang="0">
                  <a:pos x="170" y="0"/>
                </a:cxn>
                <a:cxn ang="0">
                  <a:pos x="170" y="414"/>
                </a:cxn>
                <a:cxn ang="0">
                  <a:pos x="435" y="414"/>
                </a:cxn>
                <a:cxn ang="0">
                  <a:pos x="435" y="550"/>
                </a:cxn>
                <a:cxn ang="0">
                  <a:pos x="0" y="550"/>
                </a:cxn>
                <a:cxn ang="0">
                  <a:pos x="0" y="0"/>
                </a:cxn>
              </a:cxnLst>
              <a:rect l="0" t="0" r="r" b="b"/>
              <a:pathLst>
                <a:path w="435" h="550">
                  <a:moveTo>
                    <a:pt x="0" y="0"/>
                  </a:moveTo>
                  <a:lnTo>
                    <a:pt x="170" y="0"/>
                  </a:lnTo>
                  <a:lnTo>
                    <a:pt x="170" y="414"/>
                  </a:lnTo>
                  <a:lnTo>
                    <a:pt x="435" y="414"/>
                  </a:lnTo>
                  <a:lnTo>
                    <a:pt x="435" y="550"/>
                  </a:lnTo>
                  <a:lnTo>
                    <a:pt x="0" y="550"/>
                  </a:lnTo>
                  <a:lnTo>
                    <a:pt x="0" y="0"/>
                  </a:lnTo>
                  <a:close/>
                </a:path>
              </a:pathLst>
            </a:custGeom>
            <a:solidFill>
              <a:srgbClr val="FFFFFF"/>
            </a:solidFill>
            <a:ln w="9525">
              <a:noFill/>
              <a:round/>
              <a:headEnd/>
              <a:tailEnd/>
            </a:ln>
          </p:spPr>
          <p:txBody>
            <a:bodyPr/>
            <a:lstStyle/>
            <a:p>
              <a:endParaRPr lang="en-US"/>
            </a:p>
          </p:txBody>
        </p:sp>
        <p:sp>
          <p:nvSpPr>
            <p:cNvPr id="241800" name="Freeform 136"/>
            <p:cNvSpPr>
              <a:spLocks noChangeAspect="1" noEditPoints="1"/>
            </p:cNvSpPr>
            <p:nvPr/>
          </p:nvSpPr>
          <p:spPr bwMode="auto">
            <a:xfrm>
              <a:off x="1636" y="1668"/>
              <a:ext cx="150" cy="138"/>
            </a:xfrm>
            <a:custGeom>
              <a:avLst/>
              <a:gdLst/>
              <a:ahLst/>
              <a:cxnLst>
                <a:cxn ang="0">
                  <a:pos x="394" y="460"/>
                </a:cxn>
                <a:cxn ang="0">
                  <a:pos x="201" y="460"/>
                </a:cxn>
                <a:cxn ang="0">
                  <a:pos x="173" y="550"/>
                </a:cxn>
                <a:cxn ang="0">
                  <a:pos x="0" y="550"/>
                </a:cxn>
                <a:cxn ang="0">
                  <a:pos x="207" y="0"/>
                </a:cxn>
                <a:cxn ang="0">
                  <a:pos x="392" y="0"/>
                </a:cxn>
                <a:cxn ang="0">
                  <a:pos x="598" y="550"/>
                </a:cxn>
                <a:cxn ang="0">
                  <a:pos x="421" y="550"/>
                </a:cxn>
                <a:cxn ang="0">
                  <a:pos x="394" y="460"/>
                </a:cxn>
                <a:cxn ang="0">
                  <a:pos x="359" y="340"/>
                </a:cxn>
                <a:cxn ang="0">
                  <a:pos x="298" y="142"/>
                </a:cxn>
                <a:cxn ang="0">
                  <a:pos x="237" y="340"/>
                </a:cxn>
                <a:cxn ang="0">
                  <a:pos x="359" y="340"/>
                </a:cxn>
              </a:cxnLst>
              <a:rect l="0" t="0" r="r" b="b"/>
              <a:pathLst>
                <a:path w="598" h="550">
                  <a:moveTo>
                    <a:pt x="394" y="460"/>
                  </a:moveTo>
                  <a:lnTo>
                    <a:pt x="201" y="460"/>
                  </a:lnTo>
                  <a:lnTo>
                    <a:pt x="173" y="550"/>
                  </a:lnTo>
                  <a:lnTo>
                    <a:pt x="0" y="550"/>
                  </a:lnTo>
                  <a:lnTo>
                    <a:pt x="207" y="0"/>
                  </a:lnTo>
                  <a:lnTo>
                    <a:pt x="392" y="0"/>
                  </a:lnTo>
                  <a:lnTo>
                    <a:pt x="598" y="550"/>
                  </a:lnTo>
                  <a:lnTo>
                    <a:pt x="421" y="550"/>
                  </a:lnTo>
                  <a:lnTo>
                    <a:pt x="394" y="460"/>
                  </a:lnTo>
                  <a:close/>
                  <a:moveTo>
                    <a:pt x="359" y="340"/>
                  </a:moveTo>
                  <a:lnTo>
                    <a:pt x="298" y="142"/>
                  </a:lnTo>
                  <a:lnTo>
                    <a:pt x="237" y="340"/>
                  </a:lnTo>
                  <a:lnTo>
                    <a:pt x="359" y="340"/>
                  </a:lnTo>
                  <a:close/>
                </a:path>
              </a:pathLst>
            </a:custGeom>
            <a:solidFill>
              <a:srgbClr val="FFFFFF"/>
            </a:solidFill>
            <a:ln w="9525">
              <a:noFill/>
              <a:round/>
              <a:headEnd/>
              <a:tailEnd/>
            </a:ln>
          </p:spPr>
          <p:txBody>
            <a:bodyPr/>
            <a:lstStyle/>
            <a:p>
              <a:endParaRPr lang="en-US"/>
            </a:p>
          </p:txBody>
        </p:sp>
        <p:sp>
          <p:nvSpPr>
            <p:cNvPr id="241801" name="Freeform 137"/>
            <p:cNvSpPr>
              <a:spLocks noChangeAspect="1"/>
            </p:cNvSpPr>
            <p:nvPr/>
          </p:nvSpPr>
          <p:spPr bwMode="auto">
            <a:xfrm>
              <a:off x="1800" y="1668"/>
              <a:ext cx="131" cy="138"/>
            </a:xfrm>
            <a:custGeom>
              <a:avLst/>
              <a:gdLst/>
              <a:ahLst/>
              <a:cxnLst>
                <a:cxn ang="0">
                  <a:pos x="0" y="0"/>
                </a:cxn>
                <a:cxn ang="0">
                  <a:pos x="158" y="0"/>
                </a:cxn>
                <a:cxn ang="0">
                  <a:pos x="366" y="304"/>
                </a:cxn>
                <a:cxn ang="0">
                  <a:pos x="366" y="0"/>
                </a:cxn>
                <a:cxn ang="0">
                  <a:pos x="526" y="0"/>
                </a:cxn>
                <a:cxn ang="0">
                  <a:pos x="526" y="550"/>
                </a:cxn>
                <a:cxn ang="0">
                  <a:pos x="366" y="550"/>
                </a:cxn>
                <a:cxn ang="0">
                  <a:pos x="160" y="248"/>
                </a:cxn>
                <a:cxn ang="0">
                  <a:pos x="160" y="550"/>
                </a:cxn>
                <a:cxn ang="0">
                  <a:pos x="0" y="550"/>
                </a:cxn>
                <a:cxn ang="0">
                  <a:pos x="0" y="0"/>
                </a:cxn>
              </a:cxnLst>
              <a:rect l="0" t="0" r="r" b="b"/>
              <a:pathLst>
                <a:path w="526" h="550">
                  <a:moveTo>
                    <a:pt x="0" y="0"/>
                  </a:moveTo>
                  <a:lnTo>
                    <a:pt x="158" y="0"/>
                  </a:lnTo>
                  <a:lnTo>
                    <a:pt x="366" y="304"/>
                  </a:lnTo>
                  <a:lnTo>
                    <a:pt x="366" y="0"/>
                  </a:lnTo>
                  <a:lnTo>
                    <a:pt x="526" y="0"/>
                  </a:lnTo>
                  <a:lnTo>
                    <a:pt x="526" y="550"/>
                  </a:lnTo>
                  <a:lnTo>
                    <a:pt x="366" y="550"/>
                  </a:lnTo>
                  <a:lnTo>
                    <a:pt x="160" y="248"/>
                  </a:lnTo>
                  <a:lnTo>
                    <a:pt x="160" y="550"/>
                  </a:lnTo>
                  <a:lnTo>
                    <a:pt x="0" y="550"/>
                  </a:lnTo>
                  <a:lnTo>
                    <a:pt x="0" y="0"/>
                  </a:lnTo>
                  <a:close/>
                </a:path>
              </a:pathLst>
            </a:custGeom>
            <a:solidFill>
              <a:srgbClr val="FFFFFF"/>
            </a:solidFill>
            <a:ln w="9525">
              <a:noFill/>
              <a:round/>
              <a:headEnd/>
              <a:tailEnd/>
            </a:ln>
          </p:spPr>
          <p:txBody>
            <a:bodyPr/>
            <a:lstStyle/>
            <a:p>
              <a:endParaRPr lang="en-US"/>
            </a:p>
          </p:txBody>
        </p:sp>
        <p:sp>
          <p:nvSpPr>
            <p:cNvPr id="241802" name="Freeform 138"/>
            <p:cNvSpPr>
              <a:spLocks noChangeAspect="1" noEditPoints="1"/>
            </p:cNvSpPr>
            <p:nvPr/>
          </p:nvSpPr>
          <p:spPr bwMode="auto">
            <a:xfrm>
              <a:off x="1487" y="1114"/>
              <a:ext cx="326" cy="502"/>
            </a:xfrm>
            <a:custGeom>
              <a:avLst/>
              <a:gdLst/>
              <a:ahLst/>
              <a:cxnLst>
                <a:cxn ang="0">
                  <a:pos x="1039" y="1180"/>
                </a:cxn>
                <a:cxn ang="0">
                  <a:pos x="1208" y="987"/>
                </a:cxn>
                <a:cxn ang="0">
                  <a:pos x="1295" y="739"/>
                </a:cxn>
                <a:cxn ang="0">
                  <a:pos x="1293" y="476"/>
                </a:cxn>
                <a:cxn ang="0">
                  <a:pos x="1193" y="238"/>
                </a:cxn>
                <a:cxn ang="0">
                  <a:pos x="991" y="66"/>
                </a:cxn>
                <a:cxn ang="0">
                  <a:pos x="676" y="0"/>
                </a:cxn>
                <a:cxn ang="0">
                  <a:pos x="356" y="67"/>
                </a:cxn>
                <a:cxn ang="0">
                  <a:pos x="138" y="242"/>
                </a:cxn>
                <a:cxn ang="0">
                  <a:pos x="22" y="483"/>
                </a:cxn>
                <a:cxn ang="0">
                  <a:pos x="7" y="747"/>
                </a:cxn>
                <a:cxn ang="0">
                  <a:pos x="91" y="995"/>
                </a:cxn>
                <a:cxn ang="0">
                  <a:pos x="273" y="1183"/>
                </a:cxn>
                <a:cxn ang="0">
                  <a:pos x="950" y="1658"/>
                </a:cxn>
                <a:cxn ang="0">
                  <a:pos x="914" y="1865"/>
                </a:cxn>
                <a:cxn ang="0">
                  <a:pos x="696" y="635"/>
                </a:cxn>
                <a:cxn ang="0">
                  <a:pos x="834" y="663"/>
                </a:cxn>
                <a:cxn ang="0">
                  <a:pos x="930" y="725"/>
                </a:cxn>
                <a:cxn ang="0">
                  <a:pos x="960" y="772"/>
                </a:cxn>
                <a:cxn ang="0">
                  <a:pos x="965" y="820"/>
                </a:cxn>
                <a:cxn ang="0">
                  <a:pos x="940" y="877"/>
                </a:cxn>
                <a:cxn ang="0">
                  <a:pos x="884" y="925"/>
                </a:cxn>
                <a:cxn ang="0">
                  <a:pos x="804" y="960"/>
                </a:cxn>
                <a:cxn ang="0">
                  <a:pos x="795" y="1482"/>
                </a:cxn>
                <a:cxn ang="0">
                  <a:pos x="770" y="1495"/>
                </a:cxn>
                <a:cxn ang="0">
                  <a:pos x="742" y="1477"/>
                </a:cxn>
                <a:cxn ang="0">
                  <a:pos x="737" y="930"/>
                </a:cxn>
                <a:cxn ang="0">
                  <a:pos x="756" y="899"/>
                </a:cxn>
                <a:cxn ang="0">
                  <a:pos x="778" y="898"/>
                </a:cxn>
                <a:cxn ang="0">
                  <a:pos x="871" y="853"/>
                </a:cxn>
                <a:cxn ang="0">
                  <a:pos x="895" y="821"/>
                </a:cxn>
                <a:cxn ang="0">
                  <a:pos x="886" y="776"/>
                </a:cxn>
                <a:cxn ang="0">
                  <a:pos x="829" y="733"/>
                </a:cxn>
                <a:cxn ang="0">
                  <a:pos x="734" y="708"/>
                </a:cxn>
                <a:cxn ang="0">
                  <a:pos x="620" y="706"/>
                </a:cxn>
                <a:cxn ang="0">
                  <a:pos x="520" y="727"/>
                </a:cxn>
                <a:cxn ang="0">
                  <a:pos x="454" y="767"/>
                </a:cxn>
                <a:cxn ang="0">
                  <a:pos x="436" y="813"/>
                </a:cxn>
                <a:cxn ang="0">
                  <a:pos x="454" y="847"/>
                </a:cxn>
                <a:cxn ang="0">
                  <a:pos x="525" y="888"/>
                </a:cxn>
                <a:cxn ang="0">
                  <a:pos x="558" y="896"/>
                </a:cxn>
                <a:cxn ang="0">
                  <a:pos x="582" y="922"/>
                </a:cxn>
                <a:cxn ang="0">
                  <a:pos x="582" y="1469"/>
                </a:cxn>
                <a:cxn ang="0">
                  <a:pos x="558" y="1494"/>
                </a:cxn>
                <a:cxn ang="0">
                  <a:pos x="532" y="1487"/>
                </a:cxn>
                <a:cxn ang="0">
                  <a:pos x="516" y="1453"/>
                </a:cxn>
                <a:cxn ang="0">
                  <a:pos x="455" y="930"/>
                </a:cxn>
                <a:cxn ang="0">
                  <a:pos x="398" y="885"/>
                </a:cxn>
                <a:cxn ang="0">
                  <a:pos x="370" y="830"/>
                </a:cxn>
                <a:cxn ang="0">
                  <a:pos x="370" y="781"/>
                </a:cxn>
                <a:cxn ang="0">
                  <a:pos x="391" y="739"/>
                </a:cxn>
                <a:cxn ang="0">
                  <a:pos x="476" y="673"/>
                </a:cxn>
                <a:cxn ang="0">
                  <a:pos x="606" y="637"/>
                </a:cxn>
              </a:cxnLst>
              <a:rect l="0" t="0" r="r" b="b"/>
              <a:pathLst>
                <a:path w="1306" h="2007">
                  <a:moveTo>
                    <a:pt x="372" y="1575"/>
                  </a:moveTo>
                  <a:lnTo>
                    <a:pt x="950" y="1575"/>
                  </a:lnTo>
                  <a:lnTo>
                    <a:pt x="950" y="1232"/>
                  </a:lnTo>
                  <a:lnTo>
                    <a:pt x="996" y="1209"/>
                  </a:lnTo>
                  <a:lnTo>
                    <a:pt x="1039" y="1180"/>
                  </a:lnTo>
                  <a:lnTo>
                    <a:pt x="1079" y="1148"/>
                  </a:lnTo>
                  <a:lnTo>
                    <a:pt x="1116" y="1111"/>
                  </a:lnTo>
                  <a:lnTo>
                    <a:pt x="1150" y="1072"/>
                  </a:lnTo>
                  <a:lnTo>
                    <a:pt x="1181" y="1031"/>
                  </a:lnTo>
                  <a:lnTo>
                    <a:pt x="1208" y="987"/>
                  </a:lnTo>
                  <a:lnTo>
                    <a:pt x="1232" y="940"/>
                  </a:lnTo>
                  <a:lnTo>
                    <a:pt x="1254" y="892"/>
                  </a:lnTo>
                  <a:lnTo>
                    <a:pt x="1271" y="842"/>
                  </a:lnTo>
                  <a:lnTo>
                    <a:pt x="1285" y="791"/>
                  </a:lnTo>
                  <a:lnTo>
                    <a:pt x="1295" y="739"/>
                  </a:lnTo>
                  <a:lnTo>
                    <a:pt x="1302" y="686"/>
                  </a:lnTo>
                  <a:lnTo>
                    <a:pt x="1306" y="633"/>
                  </a:lnTo>
                  <a:lnTo>
                    <a:pt x="1304" y="580"/>
                  </a:lnTo>
                  <a:lnTo>
                    <a:pt x="1300" y="528"/>
                  </a:lnTo>
                  <a:lnTo>
                    <a:pt x="1293" y="476"/>
                  </a:lnTo>
                  <a:lnTo>
                    <a:pt x="1281" y="425"/>
                  </a:lnTo>
                  <a:lnTo>
                    <a:pt x="1264" y="375"/>
                  </a:lnTo>
                  <a:lnTo>
                    <a:pt x="1245" y="327"/>
                  </a:lnTo>
                  <a:lnTo>
                    <a:pt x="1221" y="282"/>
                  </a:lnTo>
                  <a:lnTo>
                    <a:pt x="1193" y="238"/>
                  </a:lnTo>
                  <a:lnTo>
                    <a:pt x="1162" y="197"/>
                  </a:lnTo>
                  <a:lnTo>
                    <a:pt x="1125" y="159"/>
                  </a:lnTo>
                  <a:lnTo>
                    <a:pt x="1084" y="124"/>
                  </a:lnTo>
                  <a:lnTo>
                    <a:pt x="1040" y="93"/>
                  </a:lnTo>
                  <a:lnTo>
                    <a:pt x="991" y="66"/>
                  </a:lnTo>
                  <a:lnTo>
                    <a:pt x="936" y="42"/>
                  </a:lnTo>
                  <a:lnTo>
                    <a:pt x="878" y="24"/>
                  </a:lnTo>
                  <a:lnTo>
                    <a:pt x="816" y="10"/>
                  </a:lnTo>
                  <a:lnTo>
                    <a:pt x="748" y="2"/>
                  </a:lnTo>
                  <a:lnTo>
                    <a:pt x="676" y="0"/>
                  </a:lnTo>
                  <a:lnTo>
                    <a:pt x="603" y="2"/>
                  </a:lnTo>
                  <a:lnTo>
                    <a:pt x="536" y="11"/>
                  </a:lnTo>
                  <a:lnTo>
                    <a:pt x="471" y="24"/>
                  </a:lnTo>
                  <a:lnTo>
                    <a:pt x="411" y="44"/>
                  </a:lnTo>
                  <a:lnTo>
                    <a:pt x="356" y="67"/>
                  </a:lnTo>
                  <a:lnTo>
                    <a:pt x="304" y="94"/>
                  </a:lnTo>
                  <a:lnTo>
                    <a:pt x="256" y="127"/>
                  </a:lnTo>
                  <a:lnTo>
                    <a:pt x="213" y="162"/>
                  </a:lnTo>
                  <a:lnTo>
                    <a:pt x="173" y="200"/>
                  </a:lnTo>
                  <a:lnTo>
                    <a:pt x="138" y="242"/>
                  </a:lnTo>
                  <a:lnTo>
                    <a:pt x="107" y="286"/>
                  </a:lnTo>
                  <a:lnTo>
                    <a:pt x="79" y="333"/>
                  </a:lnTo>
                  <a:lnTo>
                    <a:pt x="56" y="381"/>
                  </a:lnTo>
                  <a:lnTo>
                    <a:pt x="37" y="431"/>
                  </a:lnTo>
                  <a:lnTo>
                    <a:pt x="22" y="483"/>
                  </a:lnTo>
                  <a:lnTo>
                    <a:pt x="11" y="535"/>
                  </a:lnTo>
                  <a:lnTo>
                    <a:pt x="4" y="588"/>
                  </a:lnTo>
                  <a:lnTo>
                    <a:pt x="0" y="641"/>
                  </a:lnTo>
                  <a:lnTo>
                    <a:pt x="2" y="694"/>
                  </a:lnTo>
                  <a:lnTo>
                    <a:pt x="7" y="747"/>
                  </a:lnTo>
                  <a:lnTo>
                    <a:pt x="16" y="799"/>
                  </a:lnTo>
                  <a:lnTo>
                    <a:pt x="29" y="851"/>
                  </a:lnTo>
                  <a:lnTo>
                    <a:pt x="46" y="900"/>
                  </a:lnTo>
                  <a:lnTo>
                    <a:pt x="67" y="949"/>
                  </a:lnTo>
                  <a:lnTo>
                    <a:pt x="91" y="995"/>
                  </a:lnTo>
                  <a:lnTo>
                    <a:pt x="120" y="1039"/>
                  </a:lnTo>
                  <a:lnTo>
                    <a:pt x="152" y="1079"/>
                  </a:lnTo>
                  <a:lnTo>
                    <a:pt x="188" y="1118"/>
                  </a:lnTo>
                  <a:lnTo>
                    <a:pt x="229" y="1152"/>
                  </a:lnTo>
                  <a:lnTo>
                    <a:pt x="273" y="1183"/>
                  </a:lnTo>
                  <a:lnTo>
                    <a:pt x="321" y="1210"/>
                  </a:lnTo>
                  <a:lnTo>
                    <a:pt x="372" y="1232"/>
                  </a:lnTo>
                  <a:lnTo>
                    <a:pt x="372" y="1575"/>
                  </a:lnTo>
                  <a:close/>
                  <a:moveTo>
                    <a:pt x="372" y="1658"/>
                  </a:moveTo>
                  <a:lnTo>
                    <a:pt x="950" y="1658"/>
                  </a:lnTo>
                  <a:lnTo>
                    <a:pt x="950" y="1799"/>
                  </a:lnTo>
                  <a:lnTo>
                    <a:pt x="372" y="1799"/>
                  </a:lnTo>
                  <a:lnTo>
                    <a:pt x="372" y="1658"/>
                  </a:lnTo>
                  <a:close/>
                  <a:moveTo>
                    <a:pt x="409" y="1865"/>
                  </a:moveTo>
                  <a:lnTo>
                    <a:pt x="914" y="1865"/>
                  </a:lnTo>
                  <a:lnTo>
                    <a:pt x="822" y="2007"/>
                  </a:lnTo>
                  <a:lnTo>
                    <a:pt x="501" y="2007"/>
                  </a:lnTo>
                  <a:lnTo>
                    <a:pt x="409" y="1865"/>
                  </a:lnTo>
                  <a:close/>
                  <a:moveTo>
                    <a:pt x="667" y="635"/>
                  </a:moveTo>
                  <a:lnTo>
                    <a:pt x="696" y="635"/>
                  </a:lnTo>
                  <a:lnTo>
                    <a:pt x="726" y="637"/>
                  </a:lnTo>
                  <a:lnTo>
                    <a:pt x="755" y="642"/>
                  </a:lnTo>
                  <a:lnTo>
                    <a:pt x="782" y="647"/>
                  </a:lnTo>
                  <a:lnTo>
                    <a:pt x="809" y="655"/>
                  </a:lnTo>
                  <a:lnTo>
                    <a:pt x="834" y="663"/>
                  </a:lnTo>
                  <a:lnTo>
                    <a:pt x="856" y="673"/>
                  </a:lnTo>
                  <a:lnTo>
                    <a:pt x="878" y="685"/>
                  </a:lnTo>
                  <a:lnTo>
                    <a:pt x="897" y="697"/>
                  </a:lnTo>
                  <a:lnTo>
                    <a:pt x="914" y="711"/>
                  </a:lnTo>
                  <a:lnTo>
                    <a:pt x="930" y="725"/>
                  </a:lnTo>
                  <a:lnTo>
                    <a:pt x="941" y="739"/>
                  </a:lnTo>
                  <a:lnTo>
                    <a:pt x="948" y="747"/>
                  </a:lnTo>
                  <a:lnTo>
                    <a:pt x="952" y="755"/>
                  </a:lnTo>
                  <a:lnTo>
                    <a:pt x="956" y="764"/>
                  </a:lnTo>
                  <a:lnTo>
                    <a:pt x="960" y="772"/>
                  </a:lnTo>
                  <a:lnTo>
                    <a:pt x="962" y="781"/>
                  </a:lnTo>
                  <a:lnTo>
                    <a:pt x="963" y="789"/>
                  </a:lnTo>
                  <a:lnTo>
                    <a:pt x="965" y="798"/>
                  </a:lnTo>
                  <a:lnTo>
                    <a:pt x="966" y="807"/>
                  </a:lnTo>
                  <a:lnTo>
                    <a:pt x="965" y="820"/>
                  </a:lnTo>
                  <a:lnTo>
                    <a:pt x="962" y="831"/>
                  </a:lnTo>
                  <a:lnTo>
                    <a:pt x="960" y="843"/>
                  </a:lnTo>
                  <a:lnTo>
                    <a:pt x="954" y="855"/>
                  </a:lnTo>
                  <a:lnTo>
                    <a:pt x="948" y="866"/>
                  </a:lnTo>
                  <a:lnTo>
                    <a:pt x="940" y="877"/>
                  </a:lnTo>
                  <a:lnTo>
                    <a:pt x="931" y="887"/>
                  </a:lnTo>
                  <a:lnTo>
                    <a:pt x="921" y="898"/>
                  </a:lnTo>
                  <a:lnTo>
                    <a:pt x="910" y="907"/>
                  </a:lnTo>
                  <a:lnTo>
                    <a:pt x="897" y="916"/>
                  </a:lnTo>
                  <a:lnTo>
                    <a:pt x="884" y="925"/>
                  </a:lnTo>
                  <a:lnTo>
                    <a:pt x="870" y="933"/>
                  </a:lnTo>
                  <a:lnTo>
                    <a:pt x="855" y="940"/>
                  </a:lnTo>
                  <a:lnTo>
                    <a:pt x="839" y="948"/>
                  </a:lnTo>
                  <a:lnTo>
                    <a:pt x="822" y="955"/>
                  </a:lnTo>
                  <a:lnTo>
                    <a:pt x="804" y="960"/>
                  </a:lnTo>
                  <a:lnTo>
                    <a:pt x="804" y="1453"/>
                  </a:lnTo>
                  <a:lnTo>
                    <a:pt x="804" y="1461"/>
                  </a:lnTo>
                  <a:lnTo>
                    <a:pt x="801" y="1469"/>
                  </a:lnTo>
                  <a:lnTo>
                    <a:pt x="799" y="1477"/>
                  </a:lnTo>
                  <a:lnTo>
                    <a:pt x="795" y="1482"/>
                  </a:lnTo>
                  <a:lnTo>
                    <a:pt x="790" y="1487"/>
                  </a:lnTo>
                  <a:lnTo>
                    <a:pt x="783" y="1491"/>
                  </a:lnTo>
                  <a:lnTo>
                    <a:pt x="777" y="1494"/>
                  </a:lnTo>
                  <a:lnTo>
                    <a:pt x="770" y="1495"/>
                  </a:lnTo>
                  <a:lnTo>
                    <a:pt x="770" y="1495"/>
                  </a:lnTo>
                  <a:lnTo>
                    <a:pt x="763" y="1494"/>
                  </a:lnTo>
                  <a:lnTo>
                    <a:pt x="756" y="1491"/>
                  </a:lnTo>
                  <a:lnTo>
                    <a:pt x="751" y="1487"/>
                  </a:lnTo>
                  <a:lnTo>
                    <a:pt x="746" y="1482"/>
                  </a:lnTo>
                  <a:lnTo>
                    <a:pt x="742" y="1477"/>
                  </a:lnTo>
                  <a:lnTo>
                    <a:pt x="738" y="1469"/>
                  </a:lnTo>
                  <a:lnTo>
                    <a:pt x="737" y="1461"/>
                  </a:lnTo>
                  <a:lnTo>
                    <a:pt x="735" y="1453"/>
                  </a:lnTo>
                  <a:lnTo>
                    <a:pt x="735" y="938"/>
                  </a:lnTo>
                  <a:lnTo>
                    <a:pt x="737" y="930"/>
                  </a:lnTo>
                  <a:lnTo>
                    <a:pt x="738" y="922"/>
                  </a:lnTo>
                  <a:lnTo>
                    <a:pt x="742" y="914"/>
                  </a:lnTo>
                  <a:lnTo>
                    <a:pt x="746" y="908"/>
                  </a:lnTo>
                  <a:lnTo>
                    <a:pt x="751" y="903"/>
                  </a:lnTo>
                  <a:lnTo>
                    <a:pt x="756" y="899"/>
                  </a:lnTo>
                  <a:lnTo>
                    <a:pt x="763" y="896"/>
                  </a:lnTo>
                  <a:lnTo>
                    <a:pt x="770" y="896"/>
                  </a:lnTo>
                  <a:lnTo>
                    <a:pt x="770" y="896"/>
                  </a:lnTo>
                  <a:lnTo>
                    <a:pt x="774" y="896"/>
                  </a:lnTo>
                  <a:lnTo>
                    <a:pt x="778" y="898"/>
                  </a:lnTo>
                  <a:lnTo>
                    <a:pt x="804" y="890"/>
                  </a:lnTo>
                  <a:lnTo>
                    <a:pt x="826" y="881"/>
                  </a:lnTo>
                  <a:lnTo>
                    <a:pt x="847" y="872"/>
                  </a:lnTo>
                  <a:lnTo>
                    <a:pt x="864" y="860"/>
                  </a:lnTo>
                  <a:lnTo>
                    <a:pt x="871" y="853"/>
                  </a:lnTo>
                  <a:lnTo>
                    <a:pt x="878" y="848"/>
                  </a:lnTo>
                  <a:lnTo>
                    <a:pt x="883" y="842"/>
                  </a:lnTo>
                  <a:lnTo>
                    <a:pt x="888" y="835"/>
                  </a:lnTo>
                  <a:lnTo>
                    <a:pt x="892" y="828"/>
                  </a:lnTo>
                  <a:lnTo>
                    <a:pt x="895" y="821"/>
                  </a:lnTo>
                  <a:lnTo>
                    <a:pt x="896" y="815"/>
                  </a:lnTo>
                  <a:lnTo>
                    <a:pt x="896" y="807"/>
                  </a:lnTo>
                  <a:lnTo>
                    <a:pt x="895" y="796"/>
                  </a:lnTo>
                  <a:lnTo>
                    <a:pt x="892" y="786"/>
                  </a:lnTo>
                  <a:lnTo>
                    <a:pt x="886" y="776"/>
                  </a:lnTo>
                  <a:lnTo>
                    <a:pt x="878" y="767"/>
                  </a:lnTo>
                  <a:lnTo>
                    <a:pt x="869" y="758"/>
                  </a:lnTo>
                  <a:lnTo>
                    <a:pt x="857" y="749"/>
                  </a:lnTo>
                  <a:lnTo>
                    <a:pt x="844" y="741"/>
                  </a:lnTo>
                  <a:lnTo>
                    <a:pt x="829" y="733"/>
                  </a:lnTo>
                  <a:lnTo>
                    <a:pt x="813" y="727"/>
                  </a:lnTo>
                  <a:lnTo>
                    <a:pt x="795" y="721"/>
                  </a:lnTo>
                  <a:lnTo>
                    <a:pt x="775" y="716"/>
                  </a:lnTo>
                  <a:lnTo>
                    <a:pt x="756" y="711"/>
                  </a:lnTo>
                  <a:lnTo>
                    <a:pt x="734" y="708"/>
                  </a:lnTo>
                  <a:lnTo>
                    <a:pt x="712" y="706"/>
                  </a:lnTo>
                  <a:lnTo>
                    <a:pt x="690" y="703"/>
                  </a:lnTo>
                  <a:lnTo>
                    <a:pt x="667" y="703"/>
                  </a:lnTo>
                  <a:lnTo>
                    <a:pt x="642" y="703"/>
                  </a:lnTo>
                  <a:lnTo>
                    <a:pt x="620" y="706"/>
                  </a:lnTo>
                  <a:lnTo>
                    <a:pt x="598" y="708"/>
                  </a:lnTo>
                  <a:lnTo>
                    <a:pt x="576" y="711"/>
                  </a:lnTo>
                  <a:lnTo>
                    <a:pt x="556" y="716"/>
                  </a:lnTo>
                  <a:lnTo>
                    <a:pt x="537" y="721"/>
                  </a:lnTo>
                  <a:lnTo>
                    <a:pt x="520" y="727"/>
                  </a:lnTo>
                  <a:lnTo>
                    <a:pt x="503" y="733"/>
                  </a:lnTo>
                  <a:lnTo>
                    <a:pt x="488" y="741"/>
                  </a:lnTo>
                  <a:lnTo>
                    <a:pt x="475" y="749"/>
                  </a:lnTo>
                  <a:lnTo>
                    <a:pt x="463" y="758"/>
                  </a:lnTo>
                  <a:lnTo>
                    <a:pt x="454" y="767"/>
                  </a:lnTo>
                  <a:lnTo>
                    <a:pt x="446" y="776"/>
                  </a:lnTo>
                  <a:lnTo>
                    <a:pt x="440" y="786"/>
                  </a:lnTo>
                  <a:lnTo>
                    <a:pt x="437" y="796"/>
                  </a:lnTo>
                  <a:lnTo>
                    <a:pt x="436" y="807"/>
                  </a:lnTo>
                  <a:lnTo>
                    <a:pt x="436" y="813"/>
                  </a:lnTo>
                  <a:lnTo>
                    <a:pt x="437" y="821"/>
                  </a:lnTo>
                  <a:lnTo>
                    <a:pt x="440" y="828"/>
                  </a:lnTo>
                  <a:lnTo>
                    <a:pt x="444" y="834"/>
                  </a:lnTo>
                  <a:lnTo>
                    <a:pt x="449" y="841"/>
                  </a:lnTo>
                  <a:lnTo>
                    <a:pt x="454" y="847"/>
                  </a:lnTo>
                  <a:lnTo>
                    <a:pt x="461" y="853"/>
                  </a:lnTo>
                  <a:lnTo>
                    <a:pt x="467" y="859"/>
                  </a:lnTo>
                  <a:lnTo>
                    <a:pt x="484" y="870"/>
                  </a:lnTo>
                  <a:lnTo>
                    <a:pt x="503" y="879"/>
                  </a:lnTo>
                  <a:lnTo>
                    <a:pt x="525" y="888"/>
                  </a:lnTo>
                  <a:lnTo>
                    <a:pt x="549" y="896"/>
                  </a:lnTo>
                  <a:lnTo>
                    <a:pt x="550" y="896"/>
                  </a:lnTo>
                  <a:lnTo>
                    <a:pt x="551" y="896"/>
                  </a:lnTo>
                  <a:lnTo>
                    <a:pt x="551" y="896"/>
                  </a:lnTo>
                  <a:lnTo>
                    <a:pt x="558" y="896"/>
                  </a:lnTo>
                  <a:lnTo>
                    <a:pt x="564" y="899"/>
                  </a:lnTo>
                  <a:lnTo>
                    <a:pt x="571" y="903"/>
                  </a:lnTo>
                  <a:lnTo>
                    <a:pt x="576" y="908"/>
                  </a:lnTo>
                  <a:lnTo>
                    <a:pt x="580" y="914"/>
                  </a:lnTo>
                  <a:lnTo>
                    <a:pt x="582" y="922"/>
                  </a:lnTo>
                  <a:lnTo>
                    <a:pt x="585" y="930"/>
                  </a:lnTo>
                  <a:lnTo>
                    <a:pt x="586" y="938"/>
                  </a:lnTo>
                  <a:lnTo>
                    <a:pt x="586" y="1453"/>
                  </a:lnTo>
                  <a:lnTo>
                    <a:pt x="585" y="1461"/>
                  </a:lnTo>
                  <a:lnTo>
                    <a:pt x="582" y="1469"/>
                  </a:lnTo>
                  <a:lnTo>
                    <a:pt x="580" y="1477"/>
                  </a:lnTo>
                  <a:lnTo>
                    <a:pt x="576" y="1482"/>
                  </a:lnTo>
                  <a:lnTo>
                    <a:pt x="571" y="1487"/>
                  </a:lnTo>
                  <a:lnTo>
                    <a:pt x="564" y="1491"/>
                  </a:lnTo>
                  <a:lnTo>
                    <a:pt x="558" y="1494"/>
                  </a:lnTo>
                  <a:lnTo>
                    <a:pt x="551" y="1495"/>
                  </a:lnTo>
                  <a:lnTo>
                    <a:pt x="551" y="1495"/>
                  </a:lnTo>
                  <a:lnTo>
                    <a:pt x="545" y="1494"/>
                  </a:lnTo>
                  <a:lnTo>
                    <a:pt x="538" y="1491"/>
                  </a:lnTo>
                  <a:lnTo>
                    <a:pt x="532" y="1487"/>
                  </a:lnTo>
                  <a:lnTo>
                    <a:pt x="527" y="1482"/>
                  </a:lnTo>
                  <a:lnTo>
                    <a:pt x="523" y="1477"/>
                  </a:lnTo>
                  <a:lnTo>
                    <a:pt x="519" y="1469"/>
                  </a:lnTo>
                  <a:lnTo>
                    <a:pt x="518" y="1461"/>
                  </a:lnTo>
                  <a:lnTo>
                    <a:pt x="516" y="1453"/>
                  </a:lnTo>
                  <a:lnTo>
                    <a:pt x="516" y="956"/>
                  </a:lnTo>
                  <a:lnTo>
                    <a:pt x="501" y="951"/>
                  </a:lnTo>
                  <a:lnTo>
                    <a:pt x="484" y="944"/>
                  </a:lnTo>
                  <a:lnTo>
                    <a:pt x="470" y="936"/>
                  </a:lnTo>
                  <a:lnTo>
                    <a:pt x="455" y="930"/>
                  </a:lnTo>
                  <a:lnTo>
                    <a:pt x="442" y="921"/>
                  </a:lnTo>
                  <a:lnTo>
                    <a:pt x="429" y="913"/>
                  </a:lnTo>
                  <a:lnTo>
                    <a:pt x="418" y="904"/>
                  </a:lnTo>
                  <a:lnTo>
                    <a:pt x="407" y="894"/>
                  </a:lnTo>
                  <a:lnTo>
                    <a:pt x="398" y="885"/>
                  </a:lnTo>
                  <a:lnTo>
                    <a:pt x="391" y="874"/>
                  </a:lnTo>
                  <a:lnTo>
                    <a:pt x="383" y="864"/>
                  </a:lnTo>
                  <a:lnTo>
                    <a:pt x="378" y="853"/>
                  </a:lnTo>
                  <a:lnTo>
                    <a:pt x="372" y="842"/>
                  </a:lnTo>
                  <a:lnTo>
                    <a:pt x="370" y="830"/>
                  </a:lnTo>
                  <a:lnTo>
                    <a:pt x="367" y="819"/>
                  </a:lnTo>
                  <a:lnTo>
                    <a:pt x="366" y="807"/>
                  </a:lnTo>
                  <a:lnTo>
                    <a:pt x="367" y="798"/>
                  </a:lnTo>
                  <a:lnTo>
                    <a:pt x="369" y="789"/>
                  </a:lnTo>
                  <a:lnTo>
                    <a:pt x="370" y="781"/>
                  </a:lnTo>
                  <a:lnTo>
                    <a:pt x="372" y="772"/>
                  </a:lnTo>
                  <a:lnTo>
                    <a:pt x="376" y="764"/>
                  </a:lnTo>
                  <a:lnTo>
                    <a:pt x="380" y="755"/>
                  </a:lnTo>
                  <a:lnTo>
                    <a:pt x="385" y="747"/>
                  </a:lnTo>
                  <a:lnTo>
                    <a:pt x="391" y="739"/>
                  </a:lnTo>
                  <a:lnTo>
                    <a:pt x="402" y="725"/>
                  </a:lnTo>
                  <a:lnTo>
                    <a:pt x="418" y="711"/>
                  </a:lnTo>
                  <a:lnTo>
                    <a:pt x="435" y="697"/>
                  </a:lnTo>
                  <a:lnTo>
                    <a:pt x="454" y="685"/>
                  </a:lnTo>
                  <a:lnTo>
                    <a:pt x="476" y="673"/>
                  </a:lnTo>
                  <a:lnTo>
                    <a:pt x="499" y="663"/>
                  </a:lnTo>
                  <a:lnTo>
                    <a:pt x="524" y="655"/>
                  </a:lnTo>
                  <a:lnTo>
                    <a:pt x="550" y="647"/>
                  </a:lnTo>
                  <a:lnTo>
                    <a:pt x="577" y="642"/>
                  </a:lnTo>
                  <a:lnTo>
                    <a:pt x="606" y="637"/>
                  </a:lnTo>
                  <a:lnTo>
                    <a:pt x="636" y="635"/>
                  </a:lnTo>
                  <a:lnTo>
                    <a:pt x="667" y="635"/>
                  </a:lnTo>
                  <a:close/>
                </a:path>
              </a:pathLst>
            </a:custGeom>
            <a:solidFill>
              <a:srgbClr val="FFFFFF"/>
            </a:solidFill>
            <a:ln w="9525">
              <a:noFill/>
              <a:round/>
              <a:headEnd/>
              <a:tailEnd/>
            </a:ln>
          </p:spPr>
          <p:txBody>
            <a:bodyPr/>
            <a:lstStyle/>
            <a:p>
              <a:endParaRPr lang="en-US"/>
            </a:p>
          </p:txBody>
        </p:sp>
      </p:grpSp>
      <p:sp>
        <p:nvSpPr>
          <p:cNvPr id="241803" name="Text Box 139"/>
          <p:cNvSpPr txBox="1">
            <a:spLocks noChangeArrowheads="1"/>
          </p:cNvSpPr>
          <p:nvPr/>
        </p:nvSpPr>
        <p:spPr bwMode="auto">
          <a:xfrm>
            <a:off x="6188075" y="1882775"/>
            <a:ext cx="2597150" cy="612775"/>
          </a:xfrm>
          <a:prstGeom prst="rect">
            <a:avLst/>
          </a:prstGeom>
          <a:noFill/>
          <a:ln w="9525">
            <a:noFill/>
            <a:miter lim="800000"/>
            <a:headEnd/>
            <a:tailEnd/>
          </a:ln>
          <a:effectLst/>
        </p:spPr>
        <p:txBody>
          <a:bodyPr wrap="none">
            <a:spAutoFit/>
          </a:bodyPr>
          <a:lstStyle/>
          <a:p>
            <a:pPr>
              <a:lnSpc>
                <a:spcPct val="95000"/>
              </a:lnSpc>
            </a:pPr>
            <a:r>
              <a:rPr lang="en-US" sz="1800" b="1">
                <a:latin typeface="Arial" charset="0"/>
              </a:rPr>
              <a:t>Blend in, don’t be an</a:t>
            </a:r>
            <a:br>
              <a:rPr lang="en-US" sz="1800" b="1">
                <a:latin typeface="Arial" charset="0"/>
              </a:rPr>
            </a:br>
            <a:r>
              <a:rPr lang="en-US" sz="1800" b="1">
                <a:latin typeface="Arial" charset="0"/>
              </a:rPr>
              <a:t>easily identified target</a:t>
            </a:r>
          </a:p>
        </p:txBody>
      </p:sp>
      <p:sp>
        <p:nvSpPr>
          <p:cNvPr id="241804" name="AutoShape 140"/>
          <p:cNvSpPr>
            <a:spLocks noChangeArrowheads="1"/>
          </p:cNvSpPr>
          <p:nvPr/>
        </p:nvSpPr>
        <p:spPr bwMode="auto">
          <a:xfrm>
            <a:off x="5695950" y="1990725"/>
            <a:ext cx="485775" cy="381000"/>
          </a:xfrm>
          <a:prstGeom prst="rightArrow">
            <a:avLst>
              <a:gd name="adj1" fmla="val 50000"/>
              <a:gd name="adj2" fmla="val 74883"/>
            </a:avLst>
          </a:prstGeom>
          <a:solidFill>
            <a:srgbClr val="FF7F00"/>
          </a:solidFill>
          <a:ln w="9525">
            <a:noFill/>
            <a:miter lim="800000"/>
            <a:headEnd/>
            <a:tailEnd/>
          </a:ln>
          <a:effectLst>
            <a:outerShdw dist="35921" dir="2700000" algn="ctr" rotWithShape="0">
              <a:schemeClr val="tx1">
                <a:alpha val="50000"/>
              </a:schemeClr>
            </a:outerShdw>
          </a:effectLst>
        </p:spPr>
        <p:txBody>
          <a:bodyPr wrap="none" anchor="ctr"/>
          <a:lstStyle/>
          <a:p>
            <a:endParaRPr lang="en-US"/>
          </a:p>
        </p:txBody>
      </p:sp>
      <p:grpSp>
        <p:nvGrpSpPr>
          <p:cNvPr id="241805" name="Group 141"/>
          <p:cNvGrpSpPr>
            <a:grpSpLocks noChangeAspect="1"/>
          </p:cNvGrpSpPr>
          <p:nvPr/>
        </p:nvGrpSpPr>
        <p:grpSpPr bwMode="auto">
          <a:xfrm>
            <a:off x="293688" y="1670050"/>
            <a:ext cx="877887" cy="754063"/>
            <a:chOff x="432" y="1272"/>
            <a:chExt cx="1008" cy="864"/>
          </a:xfrm>
        </p:grpSpPr>
        <p:sp>
          <p:nvSpPr>
            <p:cNvPr id="241806" name="Freeform 142"/>
            <p:cNvSpPr>
              <a:spLocks noChangeAspect="1"/>
            </p:cNvSpPr>
            <p:nvPr/>
          </p:nvSpPr>
          <p:spPr bwMode="auto">
            <a:xfrm>
              <a:off x="432" y="1272"/>
              <a:ext cx="1008" cy="864"/>
            </a:xfrm>
            <a:custGeom>
              <a:avLst/>
              <a:gdLst/>
              <a:ahLst/>
              <a:cxnLst>
                <a:cxn ang="0">
                  <a:pos x="0" y="0"/>
                </a:cxn>
                <a:cxn ang="0">
                  <a:pos x="16128" y="0"/>
                </a:cxn>
                <a:cxn ang="0">
                  <a:pos x="15554" y="595"/>
                </a:cxn>
                <a:cxn ang="0">
                  <a:pos x="596" y="13263"/>
                </a:cxn>
                <a:cxn ang="0">
                  <a:pos x="0" y="13824"/>
                </a:cxn>
                <a:cxn ang="0">
                  <a:pos x="0" y="0"/>
                </a:cxn>
              </a:cxnLst>
              <a:rect l="0" t="0" r="r" b="b"/>
              <a:pathLst>
                <a:path w="16128" h="13824">
                  <a:moveTo>
                    <a:pt x="0" y="0"/>
                  </a:moveTo>
                  <a:lnTo>
                    <a:pt x="16128" y="0"/>
                  </a:lnTo>
                  <a:lnTo>
                    <a:pt x="15554" y="595"/>
                  </a:lnTo>
                  <a:lnTo>
                    <a:pt x="596" y="13263"/>
                  </a:lnTo>
                  <a:lnTo>
                    <a:pt x="0" y="13824"/>
                  </a:lnTo>
                  <a:lnTo>
                    <a:pt x="0" y="0"/>
                  </a:lnTo>
                  <a:close/>
                </a:path>
              </a:pathLst>
            </a:custGeom>
            <a:solidFill>
              <a:srgbClr val="82A99C"/>
            </a:solidFill>
            <a:ln w="9525">
              <a:noFill/>
              <a:round/>
              <a:headEnd/>
              <a:tailEnd/>
            </a:ln>
          </p:spPr>
          <p:txBody>
            <a:bodyPr/>
            <a:lstStyle/>
            <a:p>
              <a:endParaRPr lang="en-US"/>
            </a:p>
          </p:txBody>
        </p:sp>
        <p:sp>
          <p:nvSpPr>
            <p:cNvPr id="241807" name="Freeform 143"/>
            <p:cNvSpPr>
              <a:spLocks noChangeAspect="1"/>
            </p:cNvSpPr>
            <p:nvPr/>
          </p:nvSpPr>
          <p:spPr bwMode="auto">
            <a:xfrm>
              <a:off x="432" y="1272"/>
              <a:ext cx="1008" cy="864"/>
            </a:xfrm>
            <a:custGeom>
              <a:avLst/>
              <a:gdLst/>
              <a:ahLst/>
              <a:cxnLst>
                <a:cxn ang="0">
                  <a:pos x="16128" y="0"/>
                </a:cxn>
                <a:cxn ang="0">
                  <a:pos x="16128" y="13824"/>
                </a:cxn>
                <a:cxn ang="0">
                  <a:pos x="0" y="13824"/>
                </a:cxn>
                <a:cxn ang="0">
                  <a:pos x="599" y="13254"/>
                </a:cxn>
                <a:cxn ang="0">
                  <a:pos x="15563" y="587"/>
                </a:cxn>
                <a:cxn ang="0">
                  <a:pos x="16128" y="0"/>
                </a:cxn>
              </a:cxnLst>
              <a:rect l="0" t="0" r="r" b="b"/>
              <a:pathLst>
                <a:path w="16128" h="13824">
                  <a:moveTo>
                    <a:pt x="16128" y="0"/>
                  </a:moveTo>
                  <a:lnTo>
                    <a:pt x="16128" y="13824"/>
                  </a:lnTo>
                  <a:lnTo>
                    <a:pt x="0" y="13824"/>
                  </a:lnTo>
                  <a:lnTo>
                    <a:pt x="599" y="13254"/>
                  </a:lnTo>
                  <a:lnTo>
                    <a:pt x="15563" y="587"/>
                  </a:lnTo>
                  <a:lnTo>
                    <a:pt x="16128" y="0"/>
                  </a:lnTo>
                  <a:close/>
                </a:path>
              </a:pathLst>
            </a:custGeom>
            <a:solidFill>
              <a:srgbClr val="162A29"/>
            </a:solidFill>
            <a:ln w="9525">
              <a:noFill/>
              <a:round/>
              <a:headEnd/>
              <a:tailEnd/>
            </a:ln>
          </p:spPr>
          <p:txBody>
            <a:bodyPr/>
            <a:lstStyle/>
            <a:p>
              <a:endParaRPr lang="en-US"/>
            </a:p>
          </p:txBody>
        </p:sp>
        <p:sp>
          <p:nvSpPr>
            <p:cNvPr id="241808" name="Rectangle 144"/>
            <p:cNvSpPr>
              <a:spLocks noChangeAspect="1" noChangeArrowheads="1"/>
            </p:cNvSpPr>
            <p:nvPr/>
          </p:nvSpPr>
          <p:spPr bwMode="auto">
            <a:xfrm>
              <a:off x="468" y="1308"/>
              <a:ext cx="936" cy="792"/>
            </a:xfrm>
            <a:prstGeom prst="rect">
              <a:avLst/>
            </a:prstGeom>
            <a:solidFill>
              <a:srgbClr val="275A53"/>
            </a:solidFill>
            <a:ln w="9525">
              <a:noFill/>
              <a:miter lim="800000"/>
              <a:headEnd/>
              <a:tailEnd/>
            </a:ln>
          </p:spPr>
          <p:txBody>
            <a:bodyPr/>
            <a:lstStyle/>
            <a:p>
              <a:endParaRPr lang="en-US"/>
            </a:p>
          </p:txBody>
        </p:sp>
        <p:sp>
          <p:nvSpPr>
            <p:cNvPr id="241809" name="Freeform 145"/>
            <p:cNvSpPr>
              <a:spLocks noChangeAspect="1" noEditPoints="1"/>
            </p:cNvSpPr>
            <p:nvPr/>
          </p:nvSpPr>
          <p:spPr bwMode="auto">
            <a:xfrm>
              <a:off x="629" y="1932"/>
              <a:ext cx="149" cy="137"/>
            </a:xfrm>
            <a:custGeom>
              <a:avLst/>
              <a:gdLst/>
              <a:ahLst/>
              <a:cxnLst>
                <a:cxn ang="0">
                  <a:pos x="1574" y="1836"/>
                </a:cxn>
                <a:cxn ang="0">
                  <a:pos x="800" y="1836"/>
                </a:cxn>
                <a:cxn ang="0">
                  <a:pos x="694" y="2198"/>
                </a:cxn>
                <a:cxn ang="0">
                  <a:pos x="0" y="2198"/>
                </a:cxn>
                <a:cxn ang="0">
                  <a:pos x="827" y="0"/>
                </a:cxn>
                <a:cxn ang="0">
                  <a:pos x="1567" y="0"/>
                </a:cxn>
                <a:cxn ang="0">
                  <a:pos x="2394" y="2198"/>
                </a:cxn>
                <a:cxn ang="0">
                  <a:pos x="1683" y="2198"/>
                </a:cxn>
                <a:cxn ang="0">
                  <a:pos x="1574" y="1836"/>
                </a:cxn>
                <a:cxn ang="0">
                  <a:pos x="1432" y="1360"/>
                </a:cxn>
                <a:cxn ang="0">
                  <a:pos x="1189" y="570"/>
                </a:cxn>
                <a:cxn ang="0">
                  <a:pos x="947" y="1360"/>
                </a:cxn>
                <a:cxn ang="0">
                  <a:pos x="1432" y="1360"/>
                </a:cxn>
              </a:cxnLst>
              <a:rect l="0" t="0" r="r" b="b"/>
              <a:pathLst>
                <a:path w="2394" h="2198">
                  <a:moveTo>
                    <a:pt x="1574" y="1836"/>
                  </a:moveTo>
                  <a:lnTo>
                    <a:pt x="800" y="1836"/>
                  </a:lnTo>
                  <a:lnTo>
                    <a:pt x="694" y="2198"/>
                  </a:lnTo>
                  <a:lnTo>
                    <a:pt x="0" y="2198"/>
                  </a:lnTo>
                  <a:lnTo>
                    <a:pt x="827" y="0"/>
                  </a:lnTo>
                  <a:lnTo>
                    <a:pt x="1567" y="0"/>
                  </a:lnTo>
                  <a:lnTo>
                    <a:pt x="2394" y="2198"/>
                  </a:lnTo>
                  <a:lnTo>
                    <a:pt x="1683" y="2198"/>
                  </a:lnTo>
                  <a:lnTo>
                    <a:pt x="1574" y="1836"/>
                  </a:lnTo>
                  <a:close/>
                  <a:moveTo>
                    <a:pt x="1432" y="1360"/>
                  </a:moveTo>
                  <a:lnTo>
                    <a:pt x="1189" y="570"/>
                  </a:lnTo>
                  <a:lnTo>
                    <a:pt x="947" y="1360"/>
                  </a:lnTo>
                  <a:lnTo>
                    <a:pt x="1432" y="1360"/>
                  </a:lnTo>
                  <a:close/>
                </a:path>
              </a:pathLst>
            </a:custGeom>
            <a:solidFill>
              <a:srgbClr val="FFFFFF"/>
            </a:solidFill>
            <a:ln w="9525">
              <a:noFill/>
              <a:round/>
              <a:headEnd/>
              <a:tailEnd/>
            </a:ln>
          </p:spPr>
          <p:txBody>
            <a:bodyPr/>
            <a:lstStyle/>
            <a:p>
              <a:endParaRPr lang="en-US"/>
            </a:p>
          </p:txBody>
        </p:sp>
        <p:sp>
          <p:nvSpPr>
            <p:cNvPr id="241810" name="Freeform 146"/>
            <p:cNvSpPr>
              <a:spLocks noChangeAspect="1"/>
            </p:cNvSpPr>
            <p:nvPr/>
          </p:nvSpPr>
          <p:spPr bwMode="auto">
            <a:xfrm>
              <a:off x="792" y="1932"/>
              <a:ext cx="132" cy="137"/>
            </a:xfrm>
            <a:custGeom>
              <a:avLst/>
              <a:gdLst/>
              <a:ahLst/>
              <a:cxnLst>
                <a:cxn ang="0">
                  <a:pos x="0" y="0"/>
                </a:cxn>
                <a:cxn ang="0">
                  <a:pos x="635" y="0"/>
                </a:cxn>
                <a:cxn ang="0">
                  <a:pos x="1462" y="1216"/>
                </a:cxn>
                <a:cxn ang="0">
                  <a:pos x="1462" y="0"/>
                </a:cxn>
                <a:cxn ang="0">
                  <a:pos x="2103" y="0"/>
                </a:cxn>
                <a:cxn ang="0">
                  <a:pos x="2103" y="2198"/>
                </a:cxn>
                <a:cxn ang="0">
                  <a:pos x="1462" y="2198"/>
                </a:cxn>
                <a:cxn ang="0">
                  <a:pos x="639" y="991"/>
                </a:cxn>
                <a:cxn ang="0">
                  <a:pos x="639" y="2198"/>
                </a:cxn>
                <a:cxn ang="0">
                  <a:pos x="0" y="2198"/>
                </a:cxn>
                <a:cxn ang="0">
                  <a:pos x="0" y="0"/>
                </a:cxn>
              </a:cxnLst>
              <a:rect l="0" t="0" r="r" b="b"/>
              <a:pathLst>
                <a:path w="2103" h="2198">
                  <a:moveTo>
                    <a:pt x="0" y="0"/>
                  </a:moveTo>
                  <a:lnTo>
                    <a:pt x="635" y="0"/>
                  </a:lnTo>
                  <a:lnTo>
                    <a:pt x="1462" y="1216"/>
                  </a:lnTo>
                  <a:lnTo>
                    <a:pt x="1462" y="0"/>
                  </a:lnTo>
                  <a:lnTo>
                    <a:pt x="2103" y="0"/>
                  </a:lnTo>
                  <a:lnTo>
                    <a:pt x="2103" y="2198"/>
                  </a:lnTo>
                  <a:lnTo>
                    <a:pt x="1462" y="2198"/>
                  </a:lnTo>
                  <a:lnTo>
                    <a:pt x="639" y="991"/>
                  </a:lnTo>
                  <a:lnTo>
                    <a:pt x="639" y="2198"/>
                  </a:lnTo>
                  <a:lnTo>
                    <a:pt x="0" y="2198"/>
                  </a:lnTo>
                  <a:lnTo>
                    <a:pt x="0" y="0"/>
                  </a:lnTo>
                  <a:close/>
                </a:path>
              </a:pathLst>
            </a:custGeom>
            <a:solidFill>
              <a:srgbClr val="FFFFFF"/>
            </a:solidFill>
            <a:ln w="9525">
              <a:noFill/>
              <a:round/>
              <a:headEnd/>
              <a:tailEnd/>
            </a:ln>
          </p:spPr>
          <p:txBody>
            <a:bodyPr/>
            <a:lstStyle/>
            <a:p>
              <a:endParaRPr lang="en-US"/>
            </a:p>
          </p:txBody>
        </p:sp>
        <p:sp>
          <p:nvSpPr>
            <p:cNvPr id="241811" name="Freeform 147"/>
            <p:cNvSpPr>
              <a:spLocks noChangeAspect="1" noEditPoints="1"/>
            </p:cNvSpPr>
            <p:nvPr/>
          </p:nvSpPr>
          <p:spPr bwMode="auto">
            <a:xfrm>
              <a:off x="946" y="1929"/>
              <a:ext cx="143" cy="142"/>
            </a:xfrm>
            <a:custGeom>
              <a:avLst/>
              <a:gdLst/>
              <a:ahLst/>
              <a:cxnLst>
                <a:cxn ang="0">
                  <a:pos x="8" y="975"/>
                </a:cxn>
                <a:cxn ang="0">
                  <a:pos x="36" y="796"/>
                </a:cxn>
                <a:cxn ang="0">
                  <a:pos x="85" y="633"/>
                </a:cxn>
                <a:cxn ang="0">
                  <a:pos x="156" y="487"/>
                </a:cxn>
                <a:cxn ang="0">
                  <a:pos x="247" y="358"/>
                </a:cxn>
                <a:cxn ang="0">
                  <a:pos x="359" y="246"/>
                </a:cxn>
                <a:cxn ang="0">
                  <a:pos x="488" y="154"/>
                </a:cxn>
                <a:cxn ang="0">
                  <a:pos x="633" y="84"/>
                </a:cxn>
                <a:cxn ang="0">
                  <a:pos x="796" y="35"/>
                </a:cxn>
                <a:cxn ang="0">
                  <a:pos x="975" y="7"/>
                </a:cxn>
                <a:cxn ang="0">
                  <a:pos x="1171" y="0"/>
                </a:cxn>
                <a:cxn ang="0">
                  <a:pos x="1364" y="14"/>
                </a:cxn>
                <a:cxn ang="0">
                  <a:pos x="1541" y="48"/>
                </a:cxn>
                <a:cxn ang="0">
                  <a:pos x="1700" y="104"/>
                </a:cxn>
                <a:cxn ang="0">
                  <a:pos x="1841" y="179"/>
                </a:cxn>
                <a:cxn ang="0">
                  <a:pos x="1964" y="276"/>
                </a:cxn>
                <a:cxn ang="0">
                  <a:pos x="2068" y="392"/>
                </a:cxn>
                <a:cxn ang="0">
                  <a:pos x="2151" y="525"/>
                </a:cxn>
                <a:cxn ang="0">
                  <a:pos x="2214" y="674"/>
                </a:cxn>
                <a:cxn ang="0">
                  <a:pos x="2256" y="839"/>
                </a:cxn>
                <a:cxn ang="0">
                  <a:pos x="2277" y="1022"/>
                </a:cxn>
                <a:cxn ang="0">
                  <a:pos x="2275" y="1260"/>
                </a:cxn>
                <a:cxn ang="0">
                  <a:pos x="2238" y="1510"/>
                </a:cxn>
                <a:cxn ang="0">
                  <a:pos x="2166" y="1720"/>
                </a:cxn>
                <a:cxn ang="0">
                  <a:pos x="2057" y="1896"/>
                </a:cxn>
                <a:cxn ang="0">
                  <a:pos x="1917" y="2039"/>
                </a:cxn>
                <a:cxn ang="0">
                  <a:pos x="1743" y="2153"/>
                </a:cxn>
                <a:cxn ang="0">
                  <a:pos x="1537" y="2229"/>
                </a:cxn>
                <a:cxn ang="0">
                  <a:pos x="1297" y="2269"/>
                </a:cxn>
                <a:cxn ang="0">
                  <a:pos x="1028" y="2269"/>
                </a:cxn>
                <a:cxn ang="0">
                  <a:pos x="786" y="2235"/>
                </a:cxn>
                <a:cxn ang="0">
                  <a:pos x="579" y="2169"/>
                </a:cxn>
                <a:cxn ang="0">
                  <a:pos x="405" y="2067"/>
                </a:cxn>
                <a:cxn ang="0">
                  <a:pos x="256" y="1926"/>
                </a:cxn>
                <a:cxn ang="0">
                  <a:pos x="133" y="1747"/>
                </a:cxn>
                <a:cxn ang="0">
                  <a:pos x="49" y="1531"/>
                </a:cxn>
                <a:cxn ang="0">
                  <a:pos x="6" y="1278"/>
                </a:cxn>
                <a:cxn ang="0">
                  <a:pos x="683" y="1221"/>
                </a:cxn>
                <a:cxn ang="0">
                  <a:pos x="711" y="1427"/>
                </a:cxn>
                <a:cxn ang="0">
                  <a:pos x="774" y="1580"/>
                </a:cxn>
                <a:cxn ang="0">
                  <a:pos x="871" y="1683"/>
                </a:cxn>
                <a:cxn ang="0">
                  <a:pos x="993" y="1745"/>
                </a:cxn>
                <a:cxn ang="0">
                  <a:pos x="1141" y="1765"/>
                </a:cxn>
                <a:cxn ang="0">
                  <a:pos x="1292" y="1745"/>
                </a:cxn>
                <a:cxn ang="0">
                  <a:pos x="1414" y="1684"/>
                </a:cxn>
                <a:cxn ang="0">
                  <a:pos x="1508" y="1583"/>
                </a:cxn>
                <a:cxn ang="0">
                  <a:pos x="1570" y="1423"/>
                </a:cxn>
                <a:cxn ang="0">
                  <a:pos x="1598" y="1199"/>
                </a:cxn>
                <a:cxn ang="0">
                  <a:pos x="1592" y="966"/>
                </a:cxn>
                <a:cxn ang="0">
                  <a:pos x="1551" y="788"/>
                </a:cxn>
                <a:cxn ang="0">
                  <a:pos x="1475" y="657"/>
                </a:cxn>
                <a:cxn ang="0">
                  <a:pos x="1368" y="569"/>
                </a:cxn>
                <a:cxn ang="0">
                  <a:pos x="1236" y="523"/>
                </a:cxn>
                <a:cxn ang="0">
                  <a:pos x="1085" y="516"/>
                </a:cxn>
                <a:cxn ang="0">
                  <a:pos x="950" y="550"/>
                </a:cxn>
                <a:cxn ang="0">
                  <a:pos x="837" y="625"/>
                </a:cxn>
                <a:cxn ang="0">
                  <a:pos x="750" y="744"/>
                </a:cxn>
                <a:cxn ang="0">
                  <a:pos x="698" y="916"/>
                </a:cxn>
                <a:cxn ang="0">
                  <a:pos x="681" y="1141"/>
                </a:cxn>
              </a:cxnLst>
              <a:rect l="0" t="0" r="r" b="b"/>
              <a:pathLst>
                <a:path w="2279" h="2273">
                  <a:moveTo>
                    <a:pt x="0" y="1138"/>
                  </a:moveTo>
                  <a:lnTo>
                    <a:pt x="1" y="1104"/>
                  </a:lnTo>
                  <a:lnTo>
                    <a:pt x="1" y="1071"/>
                  </a:lnTo>
                  <a:lnTo>
                    <a:pt x="3" y="1039"/>
                  </a:lnTo>
                  <a:lnTo>
                    <a:pt x="5" y="1007"/>
                  </a:lnTo>
                  <a:lnTo>
                    <a:pt x="8" y="975"/>
                  </a:lnTo>
                  <a:lnTo>
                    <a:pt x="11" y="944"/>
                  </a:lnTo>
                  <a:lnTo>
                    <a:pt x="14" y="913"/>
                  </a:lnTo>
                  <a:lnTo>
                    <a:pt x="19" y="883"/>
                  </a:lnTo>
                  <a:lnTo>
                    <a:pt x="25" y="853"/>
                  </a:lnTo>
                  <a:lnTo>
                    <a:pt x="30" y="824"/>
                  </a:lnTo>
                  <a:lnTo>
                    <a:pt x="36" y="796"/>
                  </a:lnTo>
                  <a:lnTo>
                    <a:pt x="43" y="767"/>
                  </a:lnTo>
                  <a:lnTo>
                    <a:pt x="50" y="740"/>
                  </a:lnTo>
                  <a:lnTo>
                    <a:pt x="58" y="712"/>
                  </a:lnTo>
                  <a:lnTo>
                    <a:pt x="67" y="685"/>
                  </a:lnTo>
                  <a:lnTo>
                    <a:pt x="76" y="659"/>
                  </a:lnTo>
                  <a:lnTo>
                    <a:pt x="85" y="633"/>
                  </a:lnTo>
                  <a:lnTo>
                    <a:pt x="96" y="608"/>
                  </a:lnTo>
                  <a:lnTo>
                    <a:pt x="106" y="582"/>
                  </a:lnTo>
                  <a:lnTo>
                    <a:pt x="118" y="558"/>
                  </a:lnTo>
                  <a:lnTo>
                    <a:pt x="130" y="534"/>
                  </a:lnTo>
                  <a:lnTo>
                    <a:pt x="142" y="510"/>
                  </a:lnTo>
                  <a:lnTo>
                    <a:pt x="156" y="487"/>
                  </a:lnTo>
                  <a:lnTo>
                    <a:pt x="170" y="464"/>
                  </a:lnTo>
                  <a:lnTo>
                    <a:pt x="184" y="442"/>
                  </a:lnTo>
                  <a:lnTo>
                    <a:pt x="199" y="420"/>
                  </a:lnTo>
                  <a:lnTo>
                    <a:pt x="214" y="399"/>
                  </a:lnTo>
                  <a:lnTo>
                    <a:pt x="230" y="378"/>
                  </a:lnTo>
                  <a:lnTo>
                    <a:pt x="247" y="358"/>
                  </a:lnTo>
                  <a:lnTo>
                    <a:pt x="264" y="337"/>
                  </a:lnTo>
                  <a:lnTo>
                    <a:pt x="283" y="318"/>
                  </a:lnTo>
                  <a:lnTo>
                    <a:pt x="301" y="299"/>
                  </a:lnTo>
                  <a:lnTo>
                    <a:pt x="320" y="281"/>
                  </a:lnTo>
                  <a:lnTo>
                    <a:pt x="339" y="263"/>
                  </a:lnTo>
                  <a:lnTo>
                    <a:pt x="359" y="246"/>
                  </a:lnTo>
                  <a:lnTo>
                    <a:pt x="379" y="229"/>
                  </a:lnTo>
                  <a:lnTo>
                    <a:pt x="401" y="212"/>
                  </a:lnTo>
                  <a:lnTo>
                    <a:pt x="422" y="197"/>
                  </a:lnTo>
                  <a:lnTo>
                    <a:pt x="443" y="182"/>
                  </a:lnTo>
                  <a:lnTo>
                    <a:pt x="465" y="168"/>
                  </a:lnTo>
                  <a:lnTo>
                    <a:pt x="488" y="154"/>
                  </a:lnTo>
                  <a:lnTo>
                    <a:pt x="511" y="141"/>
                  </a:lnTo>
                  <a:lnTo>
                    <a:pt x="535" y="129"/>
                  </a:lnTo>
                  <a:lnTo>
                    <a:pt x="559" y="117"/>
                  </a:lnTo>
                  <a:lnTo>
                    <a:pt x="583" y="105"/>
                  </a:lnTo>
                  <a:lnTo>
                    <a:pt x="608" y="94"/>
                  </a:lnTo>
                  <a:lnTo>
                    <a:pt x="633" y="84"/>
                  </a:lnTo>
                  <a:lnTo>
                    <a:pt x="660" y="74"/>
                  </a:lnTo>
                  <a:lnTo>
                    <a:pt x="686" y="65"/>
                  </a:lnTo>
                  <a:lnTo>
                    <a:pt x="713" y="57"/>
                  </a:lnTo>
                  <a:lnTo>
                    <a:pt x="740" y="49"/>
                  </a:lnTo>
                  <a:lnTo>
                    <a:pt x="767" y="41"/>
                  </a:lnTo>
                  <a:lnTo>
                    <a:pt x="796" y="35"/>
                  </a:lnTo>
                  <a:lnTo>
                    <a:pt x="825" y="29"/>
                  </a:lnTo>
                  <a:lnTo>
                    <a:pt x="854" y="23"/>
                  </a:lnTo>
                  <a:lnTo>
                    <a:pt x="883" y="18"/>
                  </a:lnTo>
                  <a:lnTo>
                    <a:pt x="914" y="14"/>
                  </a:lnTo>
                  <a:lnTo>
                    <a:pt x="944" y="10"/>
                  </a:lnTo>
                  <a:lnTo>
                    <a:pt x="975" y="7"/>
                  </a:lnTo>
                  <a:lnTo>
                    <a:pt x="1006" y="4"/>
                  </a:lnTo>
                  <a:lnTo>
                    <a:pt x="1038" y="2"/>
                  </a:lnTo>
                  <a:lnTo>
                    <a:pt x="1070" y="1"/>
                  </a:lnTo>
                  <a:lnTo>
                    <a:pt x="1103" y="0"/>
                  </a:lnTo>
                  <a:lnTo>
                    <a:pt x="1136" y="0"/>
                  </a:lnTo>
                  <a:lnTo>
                    <a:pt x="1171" y="0"/>
                  </a:lnTo>
                  <a:lnTo>
                    <a:pt x="1204" y="1"/>
                  </a:lnTo>
                  <a:lnTo>
                    <a:pt x="1237" y="2"/>
                  </a:lnTo>
                  <a:lnTo>
                    <a:pt x="1269" y="4"/>
                  </a:lnTo>
                  <a:lnTo>
                    <a:pt x="1302" y="7"/>
                  </a:lnTo>
                  <a:lnTo>
                    <a:pt x="1333" y="10"/>
                  </a:lnTo>
                  <a:lnTo>
                    <a:pt x="1364" y="14"/>
                  </a:lnTo>
                  <a:lnTo>
                    <a:pt x="1395" y="18"/>
                  </a:lnTo>
                  <a:lnTo>
                    <a:pt x="1425" y="23"/>
                  </a:lnTo>
                  <a:lnTo>
                    <a:pt x="1455" y="28"/>
                  </a:lnTo>
                  <a:lnTo>
                    <a:pt x="1484" y="34"/>
                  </a:lnTo>
                  <a:lnTo>
                    <a:pt x="1512" y="41"/>
                  </a:lnTo>
                  <a:lnTo>
                    <a:pt x="1541" y="48"/>
                  </a:lnTo>
                  <a:lnTo>
                    <a:pt x="1569" y="56"/>
                  </a:lnTo>
                  <a:lnTo>
                    <a:pt x="1596" y="64"/>
                  </a:lnTo>
                  <a:lnTo>
                    <a:pt x="1622" y="73"/>
                  </a:lnTo>
                  <a:lnTo>
                    <a:pt x="1648" y="82"/>
                  </a:lnTo>
                  <a:lnTo>
                    <a:pt x="1675" y="92"/>
                  </a:lnTo>
                  <a:lnTo>
                    <a:pt x="1700" y="104"/>
                  </a:lnTo>
                  <a:lnTo>
                    <a:pt x="1724" y="115"/>
                  </a:lnTo>
                  <a:lnTo>
                    <a:pt x="1748" y="127"/>
                  </a:lnTo>
                  <a:lnTo>
                    <a:pt x="1772" y="139"/>
                  </a:lnTo>
                  <a:lnTo>
                    <a:pt x="1796" y="152"/>
                  </a:lnTo>
                  <a:lnTo>
                    <a:pt x="1818" y="165"/>
                  </a:lnTo>
                  <a:lnTo>
                    <a:pt x="1841" y="179"/>
                  </a:lnTo>
                  <a:lnTo>
                    <a:pt x="1862" y="194"/>
                  </a:lnTo>
                  <a:lnTo>
                    <a:pt x="1883" y="209"/>
                  </a:lnTo>
                  <a:lnTo>
                    <a:pt x="1904" y="225"/>
                  </a:lnTo>
                  <a:lnTo>
                    <a:pt x="1925" y="242"/>
                  </a:lnTo>
                  <a:lnTo>
                    <a:pt x="1945" y="259"/>
                  </a:lnTo>
                  <a:lnTo>
                    <a:pt x="1964" y="276"/>
                  </a:lnTo>
                  <a:lnTo>
                    <a:pt x="1983" y="294"/>
                  </a:lnTo>
                  <a:lnTo>
                    <a:pt x="2001" y="313"/>
                  </a:lnTo>
                  <a:lnTo>
                    <a:pt x="2018" y="332"/>
                  </a:lnTo>
                  <a:lnTo>
                    <a:pt x="2035" y="351"/>
                  </a:lnTo>
                  <a:lnTo>
                    <a:pt x="2052" y="372"/>
                  </a:lnTo>
                  <a:lnTo>
                    <a:pt x="2068" y="392"/>
                  </a:lnTo>
                  <a:lnTo>
                    <a:pt x="2083" y="413"/>
                  </a:lnTo>
                  <a:lnTo>
                    <a:pt x="2098" y="434"/>
                  </a:lnTo>
                  <a:lnTo>
                    <a:pt x="2112" y="456"/>
                  </a:lnTo>
                  <a:lnTo>
                    <a:pt x="2126" y="478"/>
                  </a:lnTo>
                  <a:lnTo>
                    <a:pt x="2139" y="502"/>
                  </a:lnTo>
                  <a:lnTo>
                    <a:pt x="2151" y="525"/>
                  </a:lnTo>
                  <a:lnTo>
                    <a:pt x="2163" y="548"/>
                  </a:lnTo>
                  <a:lnTo>
                    <a:pt x="2175" y="572"/>
                  </a:lnTo>
                  <a:lnTo>
                    <a:pt x="2186" y="597"/>
                  </a:lnTo>
                  <a:lnTo>
                    <a:pt x="2196" y="623"/>
                  </a:lnTo>
                  <a:lnTo>
                    <a:pt x="2205" y="648"/>
                  </a:lnTo>
                  <a:lnTo>
                    <a:pt x="2214" y="674"/>
                  </a:lnTo>
                  <a:lnTo>
                    <a:pt x="2223" y="700"/>
                  </a:lnTo>
                  <a:lnTo>
                    <a:pt x="2230" y="727"/>
                  </a:lnTo>
                  <a:lnTo>
                    <a:pt x="2238" y="755"/>
                  </a:lnTo>
                  <a:lnTo>
                    <a:pt x="2244" y="783"/>
                  </a:lnTo>
                  <a:lnTo>
                    <a:pt x="2250" y="811"/>
                  </a:lnTo>
                  <a:lnTo>
                    <a:pt x="2256" y="839"/>
                  </a:lnTo>
                  <a:lnTo>
                    <a:pt x="2261" y="869"/>
                  </a:lnTo>
                  <a:lnTo>
                    <a:pt x="2265" y="899"/>
                  </a:lnTo>
                  <a:lnTo>
                    <a:pt x="2269" y="929"/>
                  </a:lnTo>
                  <a:lnTo>
                    <a:pt x="2272" y="959"/>
                  </a:lnTo>
                  <a:lnTo>
                    <a:pt x="2275" y="991"/>
                  </a:lnTo>
                  <a:lnTo>
                    <a:pt x="2277" y="1022"/>
                  </a:lnTo>
                  <a:lnTo>
                    <a:pt x="2278" y="1054"/>
                  </a:lnTo>
                  <a:lnTo>
                    <a:pt x="2279" y="1086"/>
                  </a:lnTo>
                  <a:lnTo>
                    <a:pt x="2279" y="1120"/>
                  </a:lnTo>
                  <a:lnTo>
                    <a:pt x="2279" y="1167"/>
                  </a:lnTo>
                  <a:lnTo>
                    <a:pt x="2277" y="1213"/>
                  </a:lnTo>
                  <a:lnTo>
                    <a:pt x="2275" y="1260"/>
                  </a:lnTo>
                  <a:lnTo>
                    <a:pt x="2271" y="1304"/>
                  </a:lnTo>
                  <a:lnTo>
                    <a:pt x="2266" y="1347"/>
                  </a:lnTo>
                  <a:lnTo>
                    <a:pt x="2261" y="1389"/>
                  </a:lnTo>
                  <a:lnTo>
                    <a:pt x="2254" y="1430"/>
                  </a:lnTo>
                  <a:lnTo>
                    <a:pt x="2247" y="1470"/>
                  </a:lnTo>
                  <a:lnTo>
                    <a:pt x="2238" y="1510"/>
                  </a:lnTo>
                  <a:lnTo>
                    <a:pt x="2229" y="1547"/>
                  </a:lnTo>
                  <a:lnTo>
                    <a:pt x="2218" y="1584"/>
                  </a:lnTo>
                  <a:lnTo>
                    <a:pt x="2206" y="1620"/>
                  </a:lnTo>
                  <a:lnTo>
                    <a:pt x="2194" y="1655"/>
                  </a:lnTo>
                  <a:lnTo>
                    <a:pt x="2180" y="1688"/>
                  </a:lnTo>
                  <a:lnTo>
                    <a:pt x="2166" y="1720"/>
                  </a:lnTo>
                  <a:lnTo>
                    <a:pt x="2149" y="1752"/>
                  </a:lnTo>
                  <a:lnTo>
                    <a:pt x="2133" y="1782"/>
                  </a:lnTo>
                  <a:lnTo>
                    <a:pt x="2115" y="1812"/>
                  </a:lnTo>
                  <a:lnTo>
                    <a:pt x="2097" y="1840"/>
                  </a:lnTo>
                  <a:lnTo>
                    <a:pt x="2078" y="1869"/>
                  </a:lnTo>
                  <a:lnTo>
                    <a:pt x="2057" y="1896"/>
                  </a:lnTo>
                  <a:lnTo>
                    <a:pt x="2035" y="1921"/>
                  </a:lnTo>
                  <a:lnTo>
                    <a:pt x="2014" y="1947"/>
                  </a:lnTo>
                  <a:lnTo>
                    <a:pt x="1991" y="1971"/>
                  </a:lnTo>
                  <a:lnTo>
                    <a:pt x="1967" y="1995"/>
                  </a:lnTo>
                  <a:lnTo>
                    <a:pt x="1942" y="2018"/>
                  </a:lnTo>
                  <a:lnTo>
                    <a:pt x="1917" y="2039"/>
                  </a:lnTo>
                  <a:lnTo>
                    <a:pt x="1890" y="2060"/>
                  </a:lnTo>
                  <a:lnTo>
                    <a:pt x="1862" y="2080"/>
                  </a:lnTo>
                  <a:lnTo>
                    <a:pt x="1834" y="2099"/>
                  </a:lnTo>
                  <a:lnTo>
                    <a:pt x="1805" y="2119"/>
                  </a:lnTo>
                  <a:lnTo>
                    <a:pt x="1774" y="2136"/>
                  </a:lnTo>
                  <a:lnTo>
                    <a:pt x="1743" y="2153"/>
                  </a:lnTo>
                  <a:lnTo>
                    <a:pt x="1711" y="2168"/>
                  </a:lnTo>
                  <a:lnTo>
                    <a:pt x="1679" y="2182"/>
                  </a:lnTo>
                  <a:lnTo>
                    <a:pt x="1644" y="2196"/>
                  </a:lnTo>
                  <a:lnTo>
                    <a:pt x="1609" y="2208"/>
                  </a:lnTo>
                  <a:lnTo>
                    <a:pt x="1574" y="2219"/>
                  </a:lnTo>
                  <a:lnTo>
                    <a:pt x="1537" y="2229"/>
                  </a:lnTo>
                  <a:lnTo>
                    <a:pt x="1499" y="2238"/>
                  </a:lnTo>
                  <a:lnTo>
                    <a:pt x="1461" y="2247"/>
                  </a:lnTo>
                  <a:lnTo>
                    <a:pt x="1421" y="2254"/>
                  </a:lnTo>
                  <a:lnTo>
                    <a:pt x="1380" y="2260"/>
                  </a:lnTo>
                  <a:lnTo>
                    <a:pt x="1339" y="2265"/>
                  </a:lnTo>
                  <a:lnTo>
                    <a:pt x="1297" y="2269"/>
                  </a:lnTo>
                  <a:lnTo>
                    <a:pt x="1253" y="2271"/>
                  </a:lnTo>
                  <a:lnTo>
                    <a:pt x="1209" y="2273"/>
                  </a:lnTo>
                  <a:lnTo>
                    <a:pt x="1164" y="2273"/>
                  </a:lnTo>
                  <a:lnTo>
                    <a:pt x="1117" y="2273"/>
                  </a:lnTo>
                  <a:lnTo>
                    <a:pt x="1073" y="2271"/>
                  </a:lnTo>
                  <a:lnTo>
                    <a:pt x="1028" y="2269"/>
                  </a:lnTo>
                  <a:lnTo>
                    <a:pt x="985" y="2266"/>
                  </a:lnTo>
                  <a:lnTo>
                    <a:pt x="944" y="2262"/>
                  </a:lnTo>
                  <a:lnTo>
                    <a:pt x="902" y="2257"/>
                  </a:lnTo>
                  <a:lnTo>
                    <a:pt x="862" y="2251"/>
                  </a:lnTo>
                  <a:lnTo>
                    <a:pt x="824" y="2244"/>
                  </a:lnTo>
                  <a:lnTo>
                    <a:pt x="786" y="2235"/>
                  </a:lnTo>
                  <a:lnTo>
                    <a:pt x="748" y="2227"/>
                  </a:lnTo>
                  <a:lnTo>
                    <a:pt x="713" y="2217"/>
                  </a:lnTo>
                  <a:lnTo>
                    <a:pt x="678" y="2206"/>
                  </a:lnTo>
                  <a:lnTo>
                    <a:pt x="643" y="2195"/>
                  </a:lnTo>
                  <a:lnTo>
                    <a:pt x="610" y="2182"/>
                  </a:lnTo>
                  <a:lnTo>
                    <a:pt x="579" y="2169"/>
                  </a:lnTo>
                  <a:lnTo>
                    <a:pt x="548" y="2155"/>
                  </a:lnTo>
                  <a:lnTo>
                    <a:pt x="517" y="2140"/>
                  </a:lnTo>
                  <a:lnTo>
                    <a:pt x="488" y="2123"/>
                  </a:lnTo>
                  <a:lnTo>
                    <a:pt x="459" y="2105"/>
                  </a:lnTo>
                  <a:lnTo>
                    <a:pt x="432" y="2086"/>
                  </a:lnTo>
                  <a:lnTo>
                    <a:pt x="405" y="2067"/>
                  </a:lnTo>
                  <a:lnTo>
                    <a:pt x="377" y="2046"/>
                  </a:lnTo>
                  <a:lnTo>
                    <a:pt x="352" y="2025"/>
                  </a:lnTo>
                  <a:lnTo>
                    <a:pt x="327" y="2002"/>
                  </a:lnTo>
                  <a:lnTo>
                    <a:pt x="303" y="1977"/>
                  </a:lnTo>
                  <a:lnTo>
                    <a:pt x="279" y="1952"/>
                  </a:lnTo>
                  <a:lnTo>
                    <a:pt x="256" y="1926"/>
                  </a:lnTo>
                  <a:lnTo>
                    <a:pt x="234" y="1899"/>
                  </a:lnTo>
                  <a:lnTo>
                    <a:pt x="212" y="1871"/>
                  </a:lnTo>
                  <a:lnTo>
                    <a:pt x="192" y="1841"/>
                  </a:lnTo>
                  <a:lnTo>
                    <a:pt x="172" y="1811"/>
                  </a:lnTo>
                  <a:lnTo>
                    <a:pt x="153" y="1780"/>
                  </a:lnTo>
                  <a:lnTo>
                    <a:pt x="133" y="1747"/>
                  </a:lnTo>
                  <a:lnTo>
                    <a:pt x="116" y="1713"/>
                  </a:lnTo>
                  <a:lnTo>
                    <a:pt x="101" y="1679"/>
                  </a:lnTo>
                  <a:lnTo>
                    <a:pt x="86" y="1643"/>
                  </a:lnTo>
                  <a:lnTo>
                    <a:pt x="72" y="1606"/>
                  </a:lnTo>
                  <a:lnTo>
                    <a:pt x="60" y="1569"/>
                  </a:lnTo>
                  <a:lnTo>
                    <a:pt x="49" y="1531"/>
                  </a:lnTo>
                  <a:lnTo>
                    <a:pt x="39" y="1491"/>
                  </a:lnTo>
                  <a:lnTo>
                    <a:pt x="30" y="1450"/>
                  </a:lnTo>
                  <a:lnTo>
                    <a:pt x="21" y="1409"/>
                  </a:lnTo>
                  <a:lnTo>
                    <a:pt x="15" y="1366"/>
                  </a:lnTo>
                  <a:lnTo>
                    <a:pt x="10" y="1322"/>
                  </a:lnTo>
                  <a:lnTo>
                    <a:pt x="6" y="1278"/>
                  </a:lnTo>
                  <a:lnTo>
                    <a:pt x="3" y="1231"/>
                  </a:lnTo>
                  <a:lnTo>
                    <a:pt x="1" y="1185"/>
                  </a:lnTo>
                  <a:lnTo>
                    <a:pt x="0" y="1138"/>
                  </a:lnTo>
                  <a:close/>
                  <a:moveTo>
                    <a:pt x="681" y="1141"/>
                  </a:moveTo>
                  <a:lnTo>
                    <a:pt x="681" y="1181"/>
                  </a:lnTo>
                  <a:lnTo>
                    <a:pt x="683" y="1221"/>
                  </a:lnTo>
                  <a:lnTo>
                    <a:pt x="685" y="1259"/>
                  </a:lnTo>
                  <a:lnTo>
                    <a:pt x="688" y="1295"/>
                  </a:lnTo>
                  <a:lnTo>
                    <a:pt x="693" y="1330"/>
                  </a:lnTo>
                  <a:lnTo>
                    <a:pt x="698" y="1364"/>
                  </a:lnTo>
                  <a:lnTo>
                    <a:pt x="704" y="1396"/>
                  </a:lnTo>
                  <a:lnTo>
                    <a:pt x="711" y="1427"/>
                  </a:lnTo>
                  <a:lnTo>
                    <a:pt x="719" y="1456"/>
                  </a:lnTo>
                  <a:lnTo>
                    <a:pt x="729" y="1483"/>
                  </a:lnTo>
                  <a:lnTo>
                    <a:pt x="739" y="1510"/>
                  </a:lnTo>
                  <a:lnTo>
                    <a:pt x="750" y="1535"/>
                  </a:lnTo>
                  <a:lnTo>
                    <a:pt x="762" y="1558"/>
                  </a:lnTo>
                  <a:lnTo>
                    <a:pt x="774" y="1580"/>
                  </a:lnTo>
                  <a:lnTo>
                    <a:pt x="789" y="1600"/>
                  </a:lnTo>
                  <a:lnTo>
                    <a:pt x="804" y="1620"/>
                  </a:lnTo>
                  <a:lnTo>
                    <a:pt x="820" y="1637"/>
                  </a:lnTo>
                  <a:lnTo>
                    <a:pt x="836" y="1653"/>
                  </a:lnTo>
                  <a:lnTo>
                    <a:pt x="853" y="1669"/>
                  </a:lnTo>
                  <a:lnTo>
                    <a:pt x="871" y="1683"/>
                  </a:lnTo>
                  <a:lnTo>
                    <a:pt x="890" y="1696"/>
                  </a:lnTo>
                  <a:lnTo>
                    <a:pt x="910" y="1708"/>
                  </a:lnTo>
                  <a:lnTo>
                    <a:pt x="930" y="1718"/>
                  </a:lnTo>
                  <a:lnTo>
                    <a:pt x="950" y="1728"/>
                  </a:lnTo>
                  <a:lnTo>
                    <a:pt x="971" y="1737"/>
                  </a:lnTo>
                  <a:lnTo>
                    <a:pt x="993" y="1745"/>
                  </a:lnTo>
                  <a:lnTo>
                    <a:pt x="1016" y="1751"/>
                  </a:lnTo>
                  <a:lnTo>
                    <a:pt x="1040" y="1756"/>
                  </a:lnTo>
                  <a:lnTo>
                    <a:pt x="1064" y="1760"/>
                  </a:lnTo>
                  <a:lnTo>
                    <a:pt x="1089" y="1763"/>
                  </a:lnTo>
                  <a:lnTo>
                    <a:pt x="1114" y="1764"/>
                  </a:lnTo>
                  <a:lnTo>
                    <a:pt x="1141" y="1765"/>
                  </a:lnTo>
                  <a:lnTo>
                    <a:pt x="1168" y="1764"/>
                  </a:lnTo>
                  <a:lnTo>
                    <a:pt x="1194" y="1763"/>
                  </a:lnTo>
                  <a:lnTo>
                    <a:pt x="1219" y="1760"/>
                  </a:lnTo>
                  <a:lnTo>
                    <a:pt x="1244" y="1756"/>
                  </a:lnTo>
                  <a:lnTo>
                    <a:pt x="1268" y="1751"/>
                  </a:lnTo>
                  <a:lnTo>
                    <a:pt x="1292" y="1745"/>
                  </a:lnTo>
                  <a:lnTo>
                    <a:pt x="1314" y="1738"/>
                  </a:lnTo>
                  <a:lnTo>
                    <a:pt x="1335" y="1729"/>
                  </a:lnTo>
                  <a:lnTo>
                    <a:pt x="1356" y="1719"/>
                  </a:lnTo>
                  <a:lnTo>
                    <a:pt x="1376" y="1709"/>
                  </a:lnTo>
                  <a:lnTo>
                    <a:pt x="1395" y="1697"/>
                  </a:lnTo>
                  <a:lnTo>
                    <a:pt x="1414" y="1684"/>
                  </a:lnTo>
                  <a:lnTo>
                    <a:pt x="1432" y="1671"/>
                  </a:lnTo>
                  <a:lnTo>
                    <a:pt x="1448" y="1656"/>
                  </a:lnTo>
                  <a:lnTo>
                    <a:pt x="1464" y="1640"/>
                  </a:lnTo>
                  <a:lnTo>
                    <a:pt x="1480" y="1623"/>
                  </a:lnTo>
                  <a:lnTo>
                    <a:pt x="1494" y="1603"/>
                  </a:lnTo>
                  <a:lnTo>
                    <a:pt x="1508" y="1583"/>
                  </a:lnTo>
                  <a:lnTo>
                    <a:pt x="1520" y="1561"/>
                  </a:lnTo>
                  <a:lnTo>
                    <a:pt x="1532" y="1537"/>
                  </a:lnTo>
                  <a:lnTo>
                    <a:pt x="1543" y="1511"/>
                  </a:lnTo>
                  <a:lnTo>
                    <a:pt x="1553" y="1483"/>
                  </a:lnTo>
                  <a:lnTo>
                    <a:pt x="1562" y="1454"/>
                  </a:lnTo>
                  <a:lnTo>
                    <a:pt x="1570" y="1423"/>
                  </a:lnTo>
                  <a:lnTo>
                    <a:pt x="1577" y="1390"/>
                  </a:lnTo>
                  <a:lnTo>
                    <a:pt x="1583" y="1355"/>
                  </a:lnTo>
                  <a:lnTo>
                    <a:pt x="1588" y="1319"/>
                  </a:lnTo>
                  <a:lnTo>
                    <a:pt x="1593" y="1281"/>
                  </a:lnTo>
                  <a:lnTo>
                    <a:pt x="1596" y="1242"/>
                  </a:lnTo>
                  <a:lnTo>
                    <a:pt x="1598" y="1199"/>
                  </a:lnTo>
                  <a:lnTo>
                    <a:pt x="1600" y="1156"/>
                  </a:lnTo>
                  <a:lnTo>
                    <a:pt x="1600" y="1111"/>
                  </a:lnTo>
                  <a:lnTo>
                    <a:pt x="1600" y="1072"/>
                  </a:lnTo>
                  <a:lnTo>
                    <a:pt x="1598" y="1036"/>
                  </a:lnTo>
                  <a:lnTo>
                    <a:pt x="1596" y="1001"/>
                  </a:lnTo>
                  <a:lnTo>
                    <a:pt x="1592" y="966"/>
                  </a:lnTo>
                  <a:lnTo>
                    <a:pt x="1588" y="933"/>
                  </a:lnTo>
                  <a:lnTo>
                    <a:pt x="1583" y="901"/>
                  </a:lnTo>
                  <a:lnTo>
                    <a:pt x="1576" y="871"/>
                  </a:lnTo>
                  <a:lnTo>
                    <a:pt x="1569" y="842"/>
                  </a:lnTo>
                  <a:lnTo>
                    <a:pt x="1561" y="814"/>
                  </a:lnTo>
                  <a:lnTo>
                    <a:pt x="1551" y="788"/>
                  </a:lnTo>
                  <a:lnTo>
                    <a:pt x="1541" y="763"/>
                  </a:lnTo>
                  <a:lnTo>
                    <a:pt x="1529" y="739"/>
                  </a:lnTo>
                  <a:lnTo>
                    <a:pt x="1517" y="716"/>
                  </a:lnTo>
                  <a:lnTo>
                    <a:pt x="1504" y="695"/>
                  </a:lnTo>
                  <a:lnTo>
                    <a:pt x="1490" y="675"/>
                  </a:lnTo>
                  <a:lnTo>
                    <a:pt x="1475" y="657"/>
                  </a:lnTo>
                  <a:lnTo>
                    <a:pt x="1459" y="640"/>
                  </a:lnTo>
                  <a:lnTo>
                    <a:pt x="1442" y="624"/>
                  </a:lnTo>
                  <a:lnTo>
                    <a:pt x="1425" y="609"/>
                  </a:lnTo>
                  <a:lnTo>
                    <a:pt x="1406" y="594"/>
                  </a:lnTo>
                  <a:lnTo>
                    <a:pt x="1387" y="581"/>
                  </a:lnTo>
                  <a:lnTo>
                    <a:pt x="1368" y="569"/>
                  </a:lnTo>
                  <a:lnTo>
                    <a:pt x="1348" y="559"/>
                  </a:lnTo>
                  <a:lnTo>
                    <a:pt x="1327" y="549"/>
                  </a:lnTo>
                  <a:lnTo>
                    <a:pt x="1306" y="541"/>
                  </a:lnTo>
                  <a:lnTo>
                    <a:pt x="1284" y="534"/>
                  </a:lnTo>
                  <a:lnTo>
                    <a:pt x="1260" y="528"/>
                  </a:lnTo>
                  <a:lnTo>
                    <a:pt x="1236" y="523"/>
                  </a:lnTo>
                  <a:lnTo>
                    <a:pt x="1212" y="519"/>
                  </a:lnTo>
                  <a:lnTo>
                    <a:pt x="1187" y="516"/>
                  </a:lnTo>
                  <a:lnTo>
                    <a:pt x="1162" y="515"/>
                  </a:lnTo>
                  <a:lnTo>
                    <a:pt x="1134" y="514"/>
                  </a:lnTo>
                  <a:lnTo>
                    <a:pt x="1109" y="515"/>
                  </a:lnTo>
                  <a:lnTo>
                    <a:pt x="1085" y="516"/>
                  </a:lnTo>
                  <a:lnTo>
                    <a:pt x="1061" y="519"/>
                  </a:lnTo>
                  <a:lnTo>
                    <a:pt x="1038" y="523"/>
                  </a:lnTo>
                  <a:lnTo>
                    <a:pt x="1014" y="528"/>
                  </a:lnTo>
                  <a:lnTo>
                    <a:pt x="992" y="534"/>
                  </a:lnTo>
                  <a:lnTo>
                    <a:pt x="971" y="542"/>
                  </a:lnTo>
                  <a:lnTo>
                    <a:pt x="950" y="550"/>
                  </a:lnTo>
                  <a:lnTo>
                    <a:pt x="930" y="560"/>
                  </a:lnTo>
                  <a:lnTo>
                    <a:pt x="910" y="570"/>
                  </a:lnTo>
                  <a:lnTo>
                    <a:pt x="890" y="582"/>
                  </a:lnTo>
                  <a:lnTo>
                    <a:pt x="872" y="595"/>
                  </a:lnTo>
                  <a:lnTo>
                    <a:pt x="854" y="610"/>
                  </a:lnTo>
                  <a:lnTo>
                    <a:pt x="837" y="625"/>
                  </a:lnTo>
                  <a:lnTo>
                    <a:pt x="821" y="642"/>
                  </a:lnTo>
                  <a:lnTo>
                    <a:pt x="805" y="659"/>
                  </a:lnTo>
                  <a:lnTo>
                    <a:pt x="790" y="678"/>
                  </a:lnTo>
                  <a:lnTo>
                    <a:pt x="775" y="698"/>
                  </a:lnTo>
                  <a:lnTo>
                    <a:pt x="762" y="720"/>
                  </a:lnTo>
                  <a:lnTo>
                    <a:pt x="750" y="744"/>
                  </a:lnTo>
                  <a:lnTo>
                    <a:pt x="739" y="769"/>
                  </a:lnTo>
                  <a:lnTo>
                    <a:pt x="729" y="795"/>
                  </a:lnTo>
                  <a:lnTo>
                    <a:pt x="720" y="823"/>
                  </a:lnTo>
                  <a:lnTo>
                    <a:pt x="712" y="852"/>
                  </a:lnTo>
                  <a:lnTo>
                    <a:pt x="704" y="883"/>
                  </a:lnTo>
                  <a:lnTo>
                    <a:pt x="698" y="916"/>
                  </a:lnTo>
                  <a:lnTo>
                    <a:pt x="693" y="949"/>
                  </a:lnTo>
                  <a:lnTo>
                    <a:pt x="689" y="985"/>
                  </a:lnTo>
                  <a:lnTo>
                    <a:pt x="685" y="1022"/>
                  </a:lnTo>
                  <a:lnTo>
                    <a:pt x="683" y="1059"/>
                  </a:lnTo>
                  <a:lnTo>
                    <a:pt x="681" y="1099"/>
                  </a:lnTo>
                  <a:lnTo>
                    <a:pt x="681" y="1141"/>
                  </a:lnTo>
                  <a:close/>
                </a:path>
              </a:pathLst>
            </a:custGeom>
            <a:solidFill>
              <a:srgbClr val="FFFFFF"/>
            </a:solidFill>
            <a:ln w="9525">
              <a:noFill/>
              <a:round/>
              <a:headEnd/>
              <a:tailEnd/>
            </a:ln>
          </p:spPr>
          <p:txBody>
            <a:bodyPr/>
            <a:lstStyle/>
            <a:p>
              <a:endParaRPr lang="en-US"/>
            </a:p>
          </p:txBody>
        </p:sp>
        <p:sp>
          <p:nvSpPr>
            <p:cNvPr id="241812" name="Freeform 148"/>
            <p:cNvSpPr>
              <a:spLocks noChangeAspect="1"/>
            </p:cNvSpPr>
            <p:nvPr/>
          </p:nvSpPr>
          <p:spPr bwMode="auto">
            <a:xfrm>
              <a:off x="1112" y="1932"/>
              <a:ext cx="132" cy="137"/>
            </a:xfrm>
            <a:custGeom>
              <a:avLst/>
              <a:gdLst/>
              <a:ahLst/>
              <a:cxnLst>
                <a:cxn ang="0">
                  <a:pos x="0" y="0"/>
                </a:cxn>
                <a:cxn ang="0">
                  <a:pos x="635" y="0"/>
                </a:cxn>
                <a:cxn ang="0">
                  <a:pos x="1464" y="1216"/>
                </a:cxn>
                <a:cxn ang="0">
                  <a:pos x="1464" y="0"/>
                </a:cxn>
                <a:cxn ang="0">
                  <a:pos x="2104" y="0"/>
                </a:cxn>
                <a:cxn ang="0">
                  <a:pos x="2104" y="2198"/>
                </a:cxn>
                <a:cxn ang="0">
                  <a:pos x="1464" y="2198"/>
                </a:cxn>
                <a:cxn ang="0">
                  <a:pos x="639" y="991"/>
                </a:cxn>
                <a:cxn ang="0">
                  <a:pos x="639" y="2198"/>
                </a:cxn>
                <a:cxn ang="0">
                  <a:pos x="0" y="2198"/>
                </a:cxn>
                <a:cxn ang="0">
                  <a:pos x="0" y="0"/>
                </a:cxn>
              </a:cxnLst>
              <a:rect l="0" t="0" r="r" b="b"/>
              <a:pathLst>
                <a:path w="2104" h="2198">
                  <a:moveTo>
                    <a:pt x="0" y="0"/>
                  </a:moveTo>
                  <a:lnTo>
                    <a:pt x="635" y="0"/>
                  </a:lnTo>
                  <a:lnTo>
                    <a:pt x="1464" y="1216"/>
                  </a:lnTo>
                  <a:lnTo>
                    <a:pt x="1464" y="0"/>
                  </a:lnTo>
                  <a:lnTo>
                    <a:pt x="2104" y="0"/>
                  </a:lnTo>
                  <a:lnTo>
                    <a:pt x="2104" y="2198"/>
                  </a:lnTo>
                  <a:lnTo>
                    <a:pt x="1464" y="2198"/>
                  </a:lnTo>
                  <a:lnTo>
                    <a:pt x="639" y="991"/>
                  </a:lnTo>
                  <a:lnTo>
                    <a:pt x="639" y="2198"/>
                  </a:lnTo>
                  <a:lnTo>
                    <a:pt x="0" y="2198"/>
                  </a:lnTo>
                  <a:lnTo>
                    <a:pt x="0" y="0"/>
                  </a:lnTo>
                  <a:close/>
                </a:path>
              </a:pathLst>
            </a:custGeom>
            <a:solidFill>
              <a:srgbClr val="FFFFFF"/>
            </a:solidFill>
            <a:ln w="9525">
              <a:noFill/>
              <a:round/>
              <a:headEnd/>
              <a:tailEnd/>
            </a:ln>
          </p:spPr>
          <p:txBody>
            <a:bodyPr/>
            <a:lstStyle/>
            <a:p>
              <a:endParaRPr lang="en-US"/>
            </a:p>
          </p:txBody>
        </p:sp>
        <p:sp>
          <p:nvSpPr>
            <p:cNvPr id="241813" name="Freeform 149"/>
            <p:cNvSpPr>
              <a:spLocks noChangeAspect="1" noEditPoints="1"/>
            </p:cNvSpPr>
            <p:nvPr/>
          </p:nvSpPr>
          <p:spPr bwMode="auto">
            <a:xfrm>
              <a:off x="733" y="1367"/>
              <a:ext cx="406" cy="516"/>
            </a:xfrm>
            <a:custGeom>
              <a:avLst/>
              <a:gdLst/>
              <a:ahLst/>
              <a:cxnLst>
                <a:cxn ang="0">
                  <a:pos x="665" y="2047"/>
                </a:cxn>
                <a:cxn ang="0">
                  <a:pos x="1217" y="1041"/>
                </a:cxn>
                <a:cxn ang="0">
                  <a:pos x="2115" y="264"/>
                </a:cxn>
                <a:cxn ang="0">
                  <a:pos x="3496" y="6"/>
                </a:cxn>
                <a:cxn ang="0">
                  <a:pos x="4916" y="498"/>
                </a:cxn>
                <a:cxn ang="0">
                  <a:pos x="5873" y="1600"/>
                </a:cxn>
                <a:cxn ang="0">
                  <a:pos x="6134" y="3068"/>
                </a:cxn>
                <a:cxn ang="0">
                  <a:pos x="5608" y="7085"/>
                </a:cxn>
                <a:cxn ang="0">
                  <a:pos x="2211" y="8079"/>
                </a:cxn>
                <a:cxn ang="0">
                  <a:pos x="2496" y="7737"/>
                </a:cxn>
                <a:cxn ang="0">
                  <a:pos x="2634" y="7477"/>
                </a:cxn>
                <a:cxn ang="0">
                  <a:pos x="1307" y="7241"/>
                </a:cxn>
                <a:cxn ang="0">
                  <a:pos x="1039" y="7153"/>
                </a:cxn>
                <a:cxn ang="0">
                  <a:pos x="808" y="6957"/>
                </a:cxn>
                <a:cxn ang="0">
                  <a:pos x="647" y="6699"/>
                </a:cxn>
                <a:cxn ang="0">
                  <a:pos x="596" y="5246"/>
                </a:cxn>
                <a:cxn ang="0">
                  <a:pos x="6" y="4914"/>
                </a:cxn>
                <a:cxn ang="0">
                  <a:pos x="200" y="4445"/>
                </a:cxn>
                <a:cxn ang="0">
                  <a:pos x="549" y="3855"/>
                </a:cxn>
                <a:cxn ang="0">
                  <a:pos x="283" y="3093"/>
                </a:cxn>
                <a:cxn ang="0">
                  <a:pos x="2906" y="4563"/>
                </a:cxn>
                <a:cxn ang="0">
                  <a:pos x="2923" y="4277"/>
                </a:cxn>
                <a:cxn ang="0">
                  <a:pos x="3000" y="3988"/>
                </a:cxn>
                <a:cxn ang="0">
                  <a:pos x="3156" y="3737"/>
                </a:cxn>
                <a:cxn ang="0">
                  <a:pos x="3433" y="3459"/>
                </a:cxn>
                <a:cxn ang="0">
                  <a:pos x="3907" y="3051"/>
                </a:cxn>
                <a:cxn ang="0">
                  <a:pos x="4011" y="2916"/>
                </a:cxn>
                <a:cxn ang="0">
                  <a:pos x="4066" y="2755"/>
                </a:cxn>
                <a:cxn ang="0">
                  <a:pos x="4061" y="2549"/>
                </a:cxn>
                <a:cxn ang="0">
                  <a:pos x="3963" y="2339"/>
                </a:cxn>
                <a:cxn ang="0">
                  <a:pos x="3770" y="2169"/>
                </a:cxn>
                <a:cxn ang="0">
                  <a:pos x="3505" y="2082"/>
                </a:cxn>
                <a:cxn ang="0">
                  <a:pos x="3194" y="2083"/>
                </a:cxn>
                <a:cxn ang="0">
                  <a:pos x="2924" y="2174"/>
                </a:cxn>
                <a:cxn ang="0">
                  <a:pos x="2711" y="2358"/>
                </a:cxn>
                <a:cxn ang="0">
                  <a:pos x="2562" y="2637"/>
                </a:cxn>
                <a:cxn ang="0">
                  <a:pos x="1749" y="2617"/>
                </a:cxn>
                <a:cxn ang="0">
                  <a:pos x="1809" y="2366"/>
                </a:cxn>
                <a:cxn ang="0">
                  <a:pos x="1916" y="2135"/>
                </a:cxn>
                <a:cxn ang="0">
                  <a:pos x="2074" y="1925"/>
                </a:cxn>
                <a:cxn ang="0">
                  <a:pos x="2278" y="1737"/>
                </a:cxn>
                <a:cxn ang="0">
                  <a:pos x="2520" y="1591"/>
                </a:cxn>
                <a:cxn ang="0">
                  <a:pos x="2794" y="1491"/>
                </a:cxn>
                <a:cxn ang="0">
                  <a:pos x="3102" y="1438"/>
                </a:cxn>
                <a:cxn ang="0">
                  <a:pos x="3445" y="1432"/>
                </a:cxn>
                <a:cxn ang="0">
                  <a:pos x="3775" y="1474"/>
                </a:cxn>
                <a:cxn ang="0">
                  <a:pos x="4068" y="1563"/>
                </a:cxn>
                <a:cxn ang="0">
                  <a:pos x="4324" y="1700"/>
                </a:cxn>
                <a:cxn ang="0">
                  <a:pos x="4543" y="1881"/>
                </a:cxn>
                <a:cxn ang="0">
                  <a:pos x="4711" y="2085"/>
                </a:cxn>
                <a:cxn ang="0">
                  <a:pos x="4824" y="2303"/>
                </a:cxn>
                <a:cxn ang="0">
                  <a:pos x="4885" y="2538"/>
                </a:cxn>
                <a:cxn ang="0">
                  <a:pos x="4890" y="2796"/>
                </a:cxn>
                <a:cxn ang="0">
                  <a:pos x="4820" y="3061"/>
                </a:cxn>
                <a:cxn ang="0">
                  <a:pos x="4666" y="3319"/>
                </a:cxn>
                <a:cxn ang="0">
                  <a:pos x="4352" y="3647"/>
                </a:cxn>
                <a:cxn ang="0">
                  <a:pos x="3971" y="3979"/>
                </a:cxn>
                <a:cxn ang="0">
                  <a:pos x="3792" y="4162"/>
                </a:cxn>
                <a:cxn ang="0">
                  <a:pos x="3711" y="4313"/>
                </a:cxn>
                <a:cxn ang="0">
                  <a:pos x="3677" y="4541"/>
                </a:cxn>
                <a:cxn ang="0">
                  <a:pos x="3752" y="5029"/>
                </a:cxn>
              </a:cxnLst>
              <a:rect l="0" t="0" r="r" b="b"/>
              <a:pathLst>
                <a:path w="6508" h="8260">
                  <a:moveTo>
                    <a:pt x="283" y="3093"/>
                  </a:moveTo>
                  <a:lnTo>
                    <a:pt x="356" y="2888"/>
                  </a:lnTo>
                  <a:lnTo>
                    <a:pt x="434" y="2663"/>
                  </a:lnTo>
                  <a:lnTo>
                    <a:pt x="475" y="2545"/>
                  </a:lnTo>
                  <a:lnTo>
                    <a:pt x="519" y="2424"/>
                  </a:lnTo>
                  <a:lnTo>
                    <a:pt x="565" y="2300"/>
                  </a:lnTo>
                  <a:lnTo>
                    <a:pt x="614" y="2174"/>
                  </a:lnTo>
                  <a:lnTo>
                    <a:pt x="665" y="2047"/>
                  </a:lnTo>
                  <a:lnTo>
                    <a:pt x="720" y="1919"/>
                  </a:lnTo>
                  <a:lnTo>
                    <a:pt x="778" y="1790"/>
                  </a:lnTo>
                  <a:lnTo>
                    <a:pt x="841" y="1661"/>
                  </a:lnTo>
                  <a:lnTo>
                    <a:pt x="906" y="1534"/>
                  </a:lnTo>
                  <a:lnTo>
                    <a:pt x="977" y="1407"/>
                  </a:lnTo>
                  <a:lnTo>
                    <a:pt x="1052" y="1283"/>
                  </a:lnTo>
                  <a:lnTo>
                    <a:pt x="1132" y="1160"/>
                  </a:lnTo>
                  <a:lnTo>
                    <a:pt x="1217" y="1041"/>
                  </a:lnTo>
                  <a:lnTo>
                    <a:pt x="1308" y="926"/>
                  </a:lnTo>
                  <a:lnTo>
                    <a:pt x="1403" y="815"/>
                  </a:lnTo>
                  <a:lnTo>
                    <a:pt x="1505" y="708"/>
                  </a:lnTo>
                  <a:lnTo>
                    <a:pt x="1614" y="607"/>
                  </a:lnTo>
                  <a:lnTo>
                    <a:pt x="1729" y="511"/>
                  </a:lnTo>
                  <a:lnTo>
                    <a:pt x="1851" y="421"/>
                  </a:lnTo>
                  <a:lnTo>
                    <a:pt x="1979" y="340"/>
                  </a:lnTo>
                  <a:lnTo>
                    <a:pt x="2115" y="264"/>
                  </a:lnTo>
                  <a:lnTo>
                    <a:pt x="2259" y="198"/>
                  </a:lnTo>
                  <a:lnTo>
                    <a:pt x="2411" y="140"/>
                  </a:lnTo>
                  <a:lnTo>
                    <a:pt x="2571" y="91"/>
                  </a:lnTo>
                  <a:lnTo>
                    <a:pt x="2739" y="52"/>
                  </a:lnTo>
                  <a:lnTo>
                    <a:pt x="2916" y="23"/>
                  </a:lnTo>
                  <a:lnTo>
                    <a:pt x="3103" y="6"/>
                  </a:lnTo>
                  <a:lnTo>
                    <a:pt x="3297" y="0"/>
                  </a:lnTo>
                  <a:lnTo>
                    <a:pt x="3496" y="6"/>
                  </a:lnTo>
                  <a:lnTo>
                    <a:pt x="3691" y="26"/>
                  </a:lnTo>
                  <a:lnTo>
                    <a:pt x="3882" y="59"/>
                  </a:lnTo>
                  <a:lnTo>
                    <a:pt x="4068" y="104"/>
                  </a:lnTo>
                  <a:lnTo>
                    <a:pt x="4250" y="160"/>
                  </a:lnTo>
                  <a:lnTo>
                    <a:pt x="4425" y="229"/>
                  </a:lnTo>
                  <a:lnTo>
                    <a:pt x="4596" y="309"/>
                  </a:lnTo>
                  <a:lnTo>
                    <a:pt x="4759" y="398"/>
                  </a:lnTo>
                  <a:lnTo>
                    <a:pt x="4916" y="498"/>
                  </a:lnTo>
                  <a:lnTo>
                    <a:pt x="5065" y="608"/>
                  </a:lnTo>
                  <a:lnTo>
                    <a:pt x="5208" y="726"/>
                  </a:lnTo>
                  <a:lnTo>
                    <a:pt x="5342" y="853"/>
                  </a:lnTo>
                  <a:lnTo>
                    <a:pt x="5467" y="988"/>
                  </a:lnTo>
                  <a:lnTo>
                    <a:pt x="5583" y="1131"/>
                  </a:lnTo>
                  <a:lnTo>
                    <a:pt x="5689" y="1280"/>
                  </a:lnTo>
                  <a:lnTo>
                    <a:pt x="5786" y="1437"/>
                  </a:lnTo>
                  <a:lnTo>
                    <a:pt x="5873" y="1600"/>
                  </a:lnTo>
                  <a:lnTo>
                    <a:pt x="5948" y="1768"/>
                  </a:lnTo>
                  <a:lnTo>
                    <a:pt x="6012" y="1943"/>
                  </a:lnTo>
                  <a:lnTo>
                    <a:pt x="6064" y="2121"/>
                  </a:lnTo>
                  <a:lnTo>
                    <a:pt x="6105" y="2303"/>
                  </a:lnTo>
                  <a:lnTo>
                    <a:pt x="6132" y="2490"/>
                  </a:lnTo>
                  <a:lnTo>
                    <a:pt x="6146" y="2680"/>
                  </a:lnTo>
                  <a:lnTo>
                    <a:pt x="6147" y="2873"/>
                  </a:lnTo>
                  <a:lnTo>
                    <a:pt x="6134" y="3068"/>
                  </a:lnTo>
                  <a:lnTo>
                    <a:pt x="6106" y="3265"/>
                  </a:lnTo>
                  <a:lnTo>
                    <a:pt x="6062" y="3465"/>
                  </a:lnTo>
                  <a:lnTo>
                    <a:pt x="6004" y="3664"/>
                  </a:lnTo>
                  <a:lnTo>
                    <a:pt x="5930" y="3864"/>
                  </a:lnTo>
                  <a:lnTo>
                    <a:pt x="5840" y="4064"/>
                  </a:lnTo>
                  <a:lnTo>
                    <a:pt x="5732" y="4264"/>
                  </a:lnTo>
                  <a:lnTo>
                    <a:pt x="5608" y="4463"/>
                  </a:lnTo>
                  <a:lnTo>
                    <a:pt x="5608" y="7085"/>
                  </a:lnTo>
                  <a:lnTo>
                    <a:pt x="6508" y="8260"/>
                  </a:lnTo>
                  <a:lnTo>
                    <a:pt x="2084" y="8260"/>
                  </a:lnTo>
                  <a:lnTo>
                    <a:pt x="2103" y="8229"/>
                  </a:lnTo>
                  <a:lnTo>
                    <a:pt x="2123" y="8198"/>
                  </a:lnTo>
                  <a:lnTo>
                    <a:pt x="2144" y="8168"/>
                  </a:lnTo>
                  <a:lnTo>
                    <a:pt x="2165" y="8138"/>
                  </a:lnTo>
                  <a:lnTo>
                    <a:pt x="2188" y="8109"/>
                  </a:lnTo>
                  <a:lnTo>
                    <a:pt x="2211" y="8079"/>
                  </a:lnTo>
                  <a:lnTo>
                    <a:pt x="2235" y="8051"/>
                  </a:lnTo>
                  <a:lnTo>
                    <a:pt x="2258" y="8022"/>
                  </a:lnTo>
                  <a:lnTo>
                    <a:pt x="2307" y="7965"/>
                  </a:lnTo>
                  <a:lnTo>
                    <a:pt x="2356" y="7909"/>
                  </a:lnTo>
                  <a:lnTo>
                    <a:pt x="2404" y="7853"/>
                  </a:lnTo>
                  <a:lnTo>
                    <a:pt x="2451" y="7795"/>
                  </a:lnTo>
                  <a:lnTo>
                    <a:pt x="2474" y="7766"/>
                  </a:lnTo>
                  <a:lnTo>
                    <a:pt x="2496" y="7737"/>
                  </a:lnTo>
                  <a:lnTo>
                    <a:pt x="2517" y="7706"/>
                  </a:lnTo>
                  <a:lnTo>
                    <a:pt x="2537" y="7676"/>
                  </a:lnTo>
                  <a:lnTo>
                    <a:pt x="2556" y="7645"/>
                  </a:lnTo>
                  <a:lnTo>
                    <a:pt x="2575" y="7613"/>
                  </a:lnTo>
                  <a:lnTo>
                    <a:pt x="2592" y="7580"/>
                  </a:lnTo>
                  <a:lnTo>
                    <a:pt x="2607" y="7546"/>
                  </a:lnTo>
                  <a:lnTo>
                    <a:pt x="2621" y="7512"/>
                  </a:lnTo>
                  <a:lnTo>
                    <a:pt x="2634" y="7477"/>
                  </a:lnTo>
                  <a:lnTo>
                    <a:pt x="2645" y="7440"/>
                  </a:lnTo>
                  <a:lnTo>
                    <a:pt x="2654" y="7403"/>
                  </a:lnTo>
                  <a:lnTo>
                    <a:pt x="2661" y="7365"/>
                  </a:lnTo>
                  <a:lnTo>
                    <a:pt x="2667" y="7325"/>
                  </a:lnTo>
                  <a:lnTo>
                    <a:pt x="2670" y="7284"/>
                  </a:lnTo>
                  <a:lnTo>
                    <a:pt x="2671" y="7243"/>
                  </a:lnTo>
                  <a:lnTo>
                    <a:pt x="1340" y="7243"/>
                  </a:lnTo>
                  <a:lnTo>
                    <a:pt x="1307" y="7241"/>
                  </a:lnTo>
                  <a:lnTo>
                    <a:pt x="1272" y="7238"/>
                  </a:lnTo>
                  <a:lnTo>
                    <a:pt x="1239" y="7232"/>
                  </a:lnTo>
                  <a:lnTo>
                    <a:pt x="1205" y="7224"/>
                  </a:lnTo>
                  <a:lnTo>
                    <a:pt x="1171" y="7213"/>
                  </a:lnTo>
                  <a:lnTo>
                    <a:pt x="1138" y="7201"/>
                  </a:lnTo>
                  <a:lnTo>
                    <a:pt x="1105" y="7186"/>
                  </a:lnTo>
                  <a:lnTo>
                    <a:pt x="1072" y="7170"/>
                  </a:lnTo>
                  <a:lnTo>
                    <a:pt x="1039" y="7153"/>
                  </a:lnTo>
                  <a:lnTo>
                    <a:pt x="1008" y="7133"/>
                  </a:lnTo>
                  <a:lnTo>
                    <a:pt x="977" y="7113"/>
                  </a:lnTo>
                  <a:lnTo>
                    <a:pt x="947" y="7089"/>
                  </a:lnTo>
                  <a:lnTo>
                    <a:pt x="917" y="7065"/>
                  </a:lnTo>
                  <a:lnTo>
                    <a:pt x="888" y="7040"/>
                  </a:lnTo>
                  <a:lnTo>
                    <a:pt x="860" y="7014"/>
                  </a:lnTo>
                  <a:lnTo>
                    <a:pt x="834" y="6986"/>
                  </a:lnTo>
                  <a:lnTo>
                    <a:pt x="808" y="6957"/>
                  </a:lnTo>
                  <a:lnTo>
                    <a:pt x="782" y="6927"/>
                  </a:lnTo>
                  <a:lnTo>
                    <a:pt x="759" y="6897"/>
                  </a:lnTo>
                  <a:lnTo>
                    <a:pt x="737" y="6866"/>
                  </a:lnTo>
                  <a:lnTo>
                    <a:pt x="716" y="6833"/>
                  </a:lnTo>
                  <a:lnTo>
                    <a:pt x="697" y="6800"/>
                  </a:lnTo>
                  <a:lnTo>
                    <a:pt x="679" y="6767"/>
                  </a:lnTo>
                  <a:lnTo>
                    <a:pt x="662" y="6734"/>
                  </a:lnTo>
                  <a:lnTo>
                    <a:pt x="647" y="6699"/>
                  </a:lnTo>
                  <a:lnTo>
                    <a:pt x="634" y="6665"/>
                  </a:lnTo>
                  <a:lnTo>
                    <a:pt x="623" y="6631"/>
                  </a:lnTo>
                  <a:lnTo>
                    <a:pt x="614" y="6597"/>
                  </a:lnTo>
                  <a:lnTo>
                    <a:pt x="606" y="6562"/>
                  </a:lnTo>
                  <a:lnTo>
                    <a:pt x="601" y="6527"/>
                  </a:lnTo>
                  <a:lnTo>
                    <a:pt x="598" y="6494"/>
                  </a:lnTo>
                  <a:lnTo>
                    <a:pt x="596" y="6459"/>
                  </a:lnTo>
                  <a:lnTo>
                    <a:pt x="596" y="5246"/>
                  </a:lnTo>
                  <a:lnTo>
                    <a:pt x="100" y="5246"/>
                  </a:lnTo>
                  <a:lnTo>
                    <a:pt x="65" y="5205"/>
                  </a:lnTo>
                  <a:lnTo>
                    <a:pt x="37" y="5162"/>
                  </a:lnTo>
                  <a:lnTo>
                    <a:pt x="18" y="5117"/>
                  </a:lnTo>
                  <a:lnTo>
                    <a:pt x="6" y="5069"/>
                  </a:lnTo>
                  <a:lnTo>
                    <a:pt x="0" y="5019"/>
                  </a:lnTo>
                  <a:lnTo>
                    <a:pt x="0" y="4968"/>
                  </a:lnTo>
                  <a:lnTo>
                    <a:pt x="6" y="4914"/>
                  </a:lnTo>
                  <a:lnTo>
                    <a:pt x="16" y="4859"/>
                  </a:lnTo>
                  <a:lnTo>
                    <a:pt x="32" y="4803"/>
                  </a:lnTo>
                  <a:lnTo>
                    <a:pt x="53" y="4745"/>
                  </a:lnTo>
                  <a:lnTo>
                    <a:pt x="76" y="4686"/>
                  </a:lnTo>
                  <a:lnTo>
                    <a:pt x="103" y="4627"/>
                  </a:lnTo>
                  <a:lnTo>
                    <a:pt x="133" y="4567"/>
                  </a:lnTo>
                  <a:lnTo>
                    <a:pt x="165" y="4507"/>
                  </a:lnTo>
                  <a:lnTo>
                    <a:pt x="200" y="4445"/>
                  </a:lnTo>
                  <a:lnTo>
                    <a:pt x="236" y="4384"/>
                  </a:lnTo>
                  <a:lnTo>
                    <a:pt x="310" y="4262"/>
                  </a:lnTo>
                  <a:lnTo>
                    <a:pt x="384" y="4142"/>
                  </a:lnTo>
                  <a:lnTo>
                    <a:pt x="421" y="4083"/>
                  </a:lnTo>
                  <a:lnTo>
                    <a:pt x="456" y="4024"/>
                  </a:lnTo>
                  <a:lnTo>
                    <a:pt x="489" y="3966"/>
                  </a:lnTo>
                  <a:lnTo>
                    <a:pt x="520" y="3910"/>
                  </a:lnTo>
                  <a:lnTo>
                    <a:pt x="549" y="3855"/>
                  </a:lnTo>
                  <a:lnTo>
                    <a:pt x="575" y="3801"/>
                  </a:lnTo>
                  <a:lnTo>
                    <a:pt x="596" y="3750"/>
                  </a:lnTo>
                  <a:lnTo>
                    <a:pt x="614" y="3699"/>
                  </a:lnTo>
                  <a:lnTo>
                    <a:pt x="627" y="3652"/>
                  </a:lnTo>
                  <a:lnTo>
                    <a:pt x="635" y="3607"/>
                  </a:lnTo>
                  <a:lnTo>
                    <a:pt x="638" y="3563"/>
                  </a:lnTo>
                  <a:lnTo>
                    <a:pt x="635" y="3523"/>
                  </a:lnTo>
                  <a:lnTo>
                    <a:pt x="283" y="3093"/>
                  </a:lnTo>
                  <a:close/>
                  <a:moveTo>
                    <a:pt x="3674" y="4739"/>
                  </a:moveTo>
                  <a:lnTo>
                    <a:pt x="2909" y="4739"/>
                  </a:lnTo>
                  <a:lnTo>
                    <a:pt x="2908" y="4699"/>
                  </a:lnTo>
                  <a:lnTo>
                    <a:pt x="2907" y="4664"/>
                  </a:lnTo>
                  <a:lnTo>
                    <a:pt x="2907" y="4633"/>
                  </a:lnTo>
                  <a:lnTo>
                    <a:pt x="2907" y="4606"/>
                  </a:lnTo>
                  <a:lnTo>
                    <a:pt x="2906" y="4583"/>
                  </a:lnTo>
                  <a:lnTo>
                    <a:pt x="2906" y="4563"/>
                  </a:lnTo>
                  <a:lnTo>
                    <a:pt x="2906" y="4548"/>
                  </a:lnTo>
                  <a:lnTo>
                    <a:pt x="2906" y="4537"/>
                  </a:lnTo>
                  <a:lnTo>
                    <a:pt x="2906" y="4491"/>
                  </a:lnTo>
                  <a:lnTo>
                    <a:pt x="2908" y="4446"/>
                  </a:lnTo>
                  <a:lnTo>
                    <a:pt x="2910" y="4402"/>
                  </a:lnTo>
                  <a:lnTo>
                    <a:pt x="2913" y="4359"/>
                  </a:lnTo>
                  <a:lnTo>
                    <a:pt x="2918" y="4317"/>
                  </a:lnTo>
                  <a:lnTo>
                    <a:pt x="2923" y="4277"/>
                  </a:lnTo>
                  <a:lnTo>
                    <a:pt x="2929" y="4237"/>
                  </a:lnTo>
                  <a:lnTo>
                    <a:pt x="2936" y="4198"/>
                  </a:lnTo>
                  <a:lnTo>
                    <a:pt x="2945" y="4160"/>
                  </a:lnTo>
                  <a:lnTo>
                    <a:pt x="2954" y="4124"/>
                  </a:lnTo>
                  <a:lnTo>
                    <a:pt x="2964" y="4089"/>
                  </a:lnTo>
                  <a:lnTo>
                    <a:pt x="2975" y="4053"/>
                  </a:lnTo>
                  <a:lnTo>
                    <a:pt x="2987" y="4020"/>
                  </a:lnTo>
                  <a:lnTo>
                    <a:pt x="3000" y="3988"/>
                  </a:lnTo>
                  <a:lnTo>
                    <a:pt x="3014" y="3956"/>
                  </a:lnTo>
                  <a:lnTo>
                    <a:pt x="3029" y="3925"/>
                  </a:lnTo>
                  <a:lnTo>
                    <a:pt x="3045" y="3895"/>
                  </a:lnTo>
                  <a:lnTo>
                    <a:pt x="3063" y="3865"/>
                  </a:lnTo>
                  <a:lnTo>
                    <a:pt x="3084" y="3834"/>
                  </a:lnTo>
                  <a:lnTo>
                    <a:pt x="3106" y="3801"/>
                  </a:lnTo>
                  <a:lnTo>
                    <a:pt x="3130" y="3769"/>
                  </a:lnTo>
                  <a:lnTo>
                    <a:pt x="3156" y="3737"/>
                  </a:lnTo>
                  <a:lnTo>
                    <a:pt x="3183" y="3704"/>
                  </a:lnTo>
                  <a:lnTo>
                    <a:pt x="3214" y="3670"/>
                  </a:lnTo>
                  <a:lnTo>
                    <a:pt x="3246" y="3636"/>
                  </a:lnTo>
                  <a:lnTo>
                    <a:pt x="3279" y="3602"/>
                  </a:lnTo>
                  <a:lnTo>
                    <a:pt x="3314" y="3566"/>
                  </a:lnTo>
                  <a:lnTo>
                    <a:pt x="3353" y="3531"/>
                  </a:lnTo>
                  <a:lnTo>
                    <a:pt x="3392" y="3496"/>
                  </a:lnTo>
                  <a:lnTo>
                    <a:pt x="3433" y="3459"/>
                  </a:lnTo>
                  <a:lnTo>
                    <a:pt x="3477" y="3422"/>
                  </a:lnTo>
                  <a:lnTo>
                    <a:pt x="3521" y="3385"/>
                  </a:lnTo>
                  <a:lnTo>
                    <a:pt x="3609" y="3313"/>
                  </a:lnTo>
                  <a:lnTo>
                    <a:pt x="3687" y="3248"/>
                  </a:lnTo>
                  <a:lnTo>
                    <a:pt x="3756" y="3189"/>
                  </a:lnTo>
                  <a:lnTo>
                    <a:pt x="3816" y="3137"/>
                  </a:lnTo>
                  <a:lnTo>
                    <a:pt x="3867" y="3091"/>
                  </a:lnTo>
                  <a:lnTo>
                    <a:pt x="3907" y="3051"/>
                  </a:lnTo>
                  <a:lnTo>
                    <a:pt x="3924" y="3034"/>
                  </a:lnTo>
                  <a:lnTo>
                    <a:pt x="3939" y="3018"/>
                  </a:lnTo>
                  <a:lnTo>
                    <a:pt x="3952" y="3004"/>
                  </a:lnTo>
                  <a:lnTo>
                    <a:pt x="3962" y="2992"/>
                  </a:lnTo>
                  <a:lnTo>
                    <a:pt x="3976" y="2974"/>
                  </a:lnTo>
                  <a:lnTo>
                    <a:pt x="3988" y="2955"/>
                  </a:lnTo>
                  <a:lnTo>
                    <a:pt x="4000" y="2935"/>
                  </a:lnTo>
                  <a:lnTo>
                    <a:pt x="4011" y="2916"/>
                  </a:lnTo>
                  <a:lnTo>
                    <a:pt x="4021" y="2897"/>
                  </a:lnTo>
                  <a:lnTo>
                    <a:pt x="4030" y="2878"/>
                  </a:lnTo>
                  <a:lnTo>
                    <a:pt x="4038" y="2858"/>
                  </a:lnTo>
                  <a:lnTo>
                    <a:pt x="4045" y="2838"/>
                  </a:lnTo>
                  <a:lnTo>
                    <a:pt x="4052" y="2817"/>
                  </a:lnTo>
                  <a:lnTo>
                    <a:pt x="4057" y="2796"/>
                  </a:lnTo>
                  <a:lnTo>
                    <a:pt x="4062" y="2776"/>
                  </a:lnTo>
                  <a:lnTo>
                    <a:pt x="4066" y="2755"/>
                  </a:lnTo>
                  <a:lnTo>
                    <a:pt x="4069" y="2733"/>
                  </a:lnTo>
                  <a:lnTo>
                    <a:pt x="4071" y="2712"/>
                  </a:lnTo>
                  <a:lnTo>
                    <a:pt x="4072" y="2689"/>
                  </a:lnTo>
                  <a:lnTo>
                    <a:pt x="4074" y="2668"/>
                  </a:lnTo>
                  <a:lnTo>
                    <a:pt x="4072" y="2638"/>
                  </a:lnTo>
                  <a:lnTo>
                    <a:pt x="4070" y="2608"/>
                  </a:lnTo>
                  <a:lnTo>
                    <a:pt x="4066" y="2579"/>
                  </a:lnTo>
                  <a:lnTo>
                    <a:pt x="4061" y="2549"/>
                  </a:lnTo>
                  <a:lnTo>
                    <a:pt x="4054" y="2521"/>
                  </a:lnTo>
                  <a:lnTo>
                    <a:pt x="4045" y="2494"/>
                  </a:lnTo>
                  <a:lnTo>
                    <a:pt x="4035" y="2467"/>
                  </a:lnTo>
                  <a:lnTo>
                    <a:pt x="4024" y="2439"/>
                  </a:lnTo>
                  <a:lnTo>
                    <a:pt x="4011" y="2413"/>
                  </a:lnTo>
                  <a:lnTo>
                    <a:pt x="3997" y="2388"/>
                  </a:lnTo>
                  <a:lnTo>
                    <a:pt x="3981" y="2363"/>
                  </a:lnTo>
                  <a:lnTo>
                    <a:pt x="3963" y="2339"/>
                  </a:lnTo>
                  <a:lnTo>
                    <a:pt x="3943" y="2314"/>
                  </a:lnTo>
                  <a:lnTo>
                    <a:pt x="3923" y="2291"/>
                  </a:lnTo>
                  <a:lnTo>
                    <a:pt x="3900" y="2268"/>
                  </a:lnTo>
                  <a:lnTo>
                    <a:pt x="3877" y="2246"/>
                  </a:lnTo>
                  <a:lnTo>
                    <a:pt x="3852" y="2225"/>
                  </a:lnTo>
                  <a:lnTo>
                    <a:pt x="3826" y="2205"/>
                  </a:lnTo>
                  <a:lnTo>
                    <a:pt x="3798" y="2186"/>
                  </a:lnTo>
                  <a:lnTo>
                    <a:pt x="3770" y="2169"/>
                  </a:lnTo>
                  <a:lnTo>
                    <a:pt x="3741" y="2154"/>
                  </a:lnTo>
                  <a:lnTo>
                    <a:pt x="3711" y="2139"/>
                  </a:lnTo>
                  <a:lnTo>
                    <a:pt x="3678" y="2126"/>
                  </a:lnTo>
                  <a:lnTo>
                    <a:pt x="3646" y="2115"/>
                  </a:lnTo>
                  <a:lnTo>
                    <a:pt x="3613" y="2105"/>
                  </a:lnTo>
                  <a:lnTo>
                    <a:pt x="3578" y="2096"/>
                  </a:lnTo>
                  <a:lnTo>
                    <a:pt x="3542" y="2088"/>
                  </a:lnTo>
                  <a:lnTo>
                    <a:pt x="3505" y="2082"/>
                  </a:lnTo>
                  <a:lnTo>
                    <a:pt x="3468" y="2078"/>
                  </a:lnTo>
                  <a:lnTo>
                    <a:pt x="3428" y="2074"/>
                  </a:lnTo>
                  <a:lnTo>
                    <a:pt x="3388" y="2072"/>
                  </a:lnTo>
                  <a:lnTo>
                    <a:pt x="3348" y="2071"/>
                  </a:lnTo>
                  <a:lnTo>
                    <a:pt x="3307" y="2072"/>
                  </a:lnTo>
                  <a:lnTo>
                    <a:pt x="3269" y="2074"/>
                  </a:lnTo>
                  <a:lnTo>
                    <a:pt x="3231" y="2078"/>
                  </a:lnTo>
                  <a:lnTo>
                    <a:pt x="3194" y="2083"/>
                  </a:lnTo>
                  <a:lnTo>
                    <a:pt x="3157" y="2089"/>
                  </a:lnTo>
                  <a:lnTo>
                    <a:pt x="3121" y="2097"/>
                  </a:lnTo>
                  <a:lnTo>
                    <a:pt x="3087" y="2106"/>
                  </a:lnTo>
                  <a:lnTo>
                    <a:pt x="3052" y="2117"/>
                  </a:lnTo>
                  <a:lnTo>
                    <a:pt x="3019" y="2129"/>
                  </a:lnTo>
                  <a:lnTo>
                    <a:pt x="2987" y="2143"/>
                  </a:lnTo>
                  <a:lnTo>
                    <a:pt x="2956" y="2158"/>
                  </a:lnTo>
                  <a:lnTo>
                    <a:pt x="2924" y="2174"/>
                  </a:lnTo>
                  <a:lnTo>
                    <a:pt x="2894" y="2192"/>
                  </a:lnTo>
                  <a:lnTo>
                    <a:pt x="2866" y="2212"/>
                  </a:lnTo>
                  <a:lnTo>
                    <a:pt x="2838" y="2232"/>
                  </a:lnTo>
                  <a:lnTo>
                    <a:pt x="2809" y="2254"/>
                  </a:lnTo>
                  <a:lnTo>
                    <a:pt x="2783" y="2278"/>
                  </a:lnTo>
                  <a:lnTo>
                    <a:pt x="2758" y="2303"/>
                  </a:lnTo>
                  <a:lnTo>
                    <a:pt x="2734" y="2330"/>
                  </a:lnTo>
                  <a:lnTo>
                    <a:pt x="2711" y="2358"/>
                  </a:lnTo>
                  <a:lnTo>
                    <a:pt x="2689" y="2387"/>
                  </a:lnTo>
                  <a:lnTo>
                    <a:pt x="2667" y="2418"/>
                  </a:lnTo>
                  <a:lnTo>
                    <a:pt x="2647" y="2452"/>
                  </a:lnTo>
                  <a:lnTo>
                    <a:pt x="2628" y="2486"/>
                  </a:lnTo>
                  <a:lnTo>
                    <a:pt x="2610" y="2521"/>
                  </a:lnTo>
                  <a:lnTo>
                    <a:pt x="2593" y="2558"/>
                  </a:lnTo>
                  <a:lnTo>
                    <a:pt x="2577" y="2597"/>
                  </a:lnTo>
                  <a:lnTo>
                    <a:pt x="2562" y="2637"/>
                  </a:lnTo>
                  <a:lnTo>
                    <a:pt x="2548" y="2678"/>
                  </a:lnTo>
                  <a:lnTo>
                    <a:pt x="2535" y="2722"/>
                  </a:lnTo>
                  <a:lnTo>
                    <a:pt x="2523" y="2766"/>
                  </a:lnTo>
                  <a:lnTo>
                    <a:pt x="2513" y="2812"/>
                  </a:lnTo>
                  <a:lnTo>
                    <a:pt x="1740" y="2716"/>
                  </a:lnTo>
                  <a:lnTo>
                    <a:pt x="1742" y="2682"/>
                  </a:lnTo>
                  <a:lnTo>
                    <a:pt x="1745" y="2649"/>
                  </a:lnTo>
                  <a:lnTo>
                    <a:pt x="1749" y="2617"/>
                  </a:lnTo>
                  <a:lnTo>
                    <a:pt x="1754" y="2585"/>
                  </a:lnTo>
                  <a:lnTo>
                    <a:pt x="1759" y="2552"/>
                  </a:lnTo>
                  <a:lnTo>
                    <a:pt x="1765" y="2520"/>
                  </a:lnTo>
                  <a:lnTo>
                    <a:pt x="1772" y="2489"/>
                  </a:lnTo>
                  <a:lnTo>
                    <a:pt x="1780" y="2458"/>
                  </a:lnTo>
                  <a:lnTo>
                    <a:pt x="1788" y="2426"/>
                  </a:lnTo>
                  <a:lnTo>
                    <a:pt x="1798" y="2396"/>
                  </a:lnTo>
                  <a:lnTo>
                    <a:pt x="1809" y="2366"/>
                  </a:lnTo>
                  <a:lnTo>
                    <a:pt x="1819" y="2336"/>
                  </a:lnTo>
                  <a:lnTo>
                    <a:pt x="1831" y="2306"/>
                  </a:lnTo>
                  <a:lnTo>
                    <a:pt x="1843" y="2277"/>
                  </a:lnTo>
                  <a:lnTo>
                    <a:pt x="1856" y="2248"/>
                  </a:lnTo>
                  <a:lnTo>
                    <a:pt x="1870" y="2219"/>
                  </a:lnTo>
                  <a:lnTo>
                    <a:pt x="1885" y="2190"/>
                  </a:lnTo>
                  <a:lnTo>
                    <a:pt x="1900" y="2163"/>
                  </a:lnTo>
                  <a:lnTo>
                    <a:pt x="1916" y="2135"/>
                  </a:lnTo>
                  <a:lnTo>
                    <a:pt x="1934" y="2108"/>
                  </a:lnTo>
                  <a:lnTo>
                    <a:pt x="1951" y="2081"/>
                  </a:lnTo>
                  <a:lnTo>
                    <a:pt x="1970" y="2054"/>
                  </a:lnTo>
                  <a:lnTo>
                    <a:pt x="1989" y="2027"/>
                  </a:lnTo>
                  <a:lnTo>
                    <a:pt x="2009" y="2001"/>
                  </a:lnTo>
                  <a:lnTo>
                    <a:pt x="2029" y="1976"/>
                  </a:lnTo>
                  <a:lnTo>
                    <a:pt x="2051" y="1950"/>
                  </a:lnTo>
                  <a:lnTo>
                    <a:pt x="2074" y="1925"/>
                  </a:lnTo>
                  <a:lnTo>
                    <a:pt x="2097" y="1900"/>
                  </a:lnTo>
                  <a:lnTo>
                    <a:pt x="2120" y="1875"/>
                  </a:lnTo>
                  <a:lnTo>
                    <a:pt x="2145" y="1851"/>
                  </a:lnTo>
                  <a:lnTo>
                    <a:pt x="2170" y="1828"/>
                  </a:lnTo>
                  <a:lnTo>
                    <a:pt x="2197" y="1803"/>
                  </a:lnTo>
                  <a:lnTo>
                    <a:pt x="2223" y="1780"/>
                  </a:lnTo>
                  <a:lnTo>
                    <a:pt x="2251" y="1758"/>
                  </a:lnTo>
                  <a:lnTo>
                    <a:pt x="2278" y="1737"/>
                  </a:lnTo>
                  <a:lnTo>
                    <a:pt x="2306" y="1716"/>
                  </a:lnTo>
                  <a:lnTo>
                    <a:pt x="2336" y="1696"/>
                  </a:lnTo>
                  <a:lnTo>
                    <a:pt x="2365" y="1676"/>
                  </a:lnTo>
                  <a:lnTo>
                    <a:pt x="2395" y="1658"/>
                  </a:lnTo>
                  <a:lnTo>
                    <a:pt x="2425" y="1640"/>
                  </a:lnTo>
                  <a:lnTo>
                    <a:pt x="2457" y="1623"/>
                  </a:lnTo>
                  <a:lnTo>
                    <a:pt x="2488" y="1606"/>
                  </a:lnTo>
                  <a:lnTo>
                    <a:pt x="2520" y="1591"/>
                  </a:lnTo>
                  <a:lnTo>
                    <a:pt x="2552" y="1576"/>
                  </a:lnTo>
                  <a:lnTo>
                    <a:pt x="2586" y="1561"/>
                  </a:lnTo>
                  <a:lnTo>
                    <a:pt x="2619" y="1547"/>
                  </a:lnTo>
                  <a:lnTo>
                    <a:pt x="2653" y="1535"/>
                  </a:lnTo>
                  <a:lnTo>
                    <a:pt x="2688" y="1522"/>
                  </a:lnTo>
                  <a:lnTo>
                    <a:pt x="2723" y="1511"/>
                  </a:lnTo>
                  <a:lnTo>
                    <a:pt x="2758" y="1501"/>
                  </a:lnTo>
                  <a:lnTo>
                    <a:pt x="2794" y="1491"/>
                  </a:lnTo>
                  <a:lnTo>
                    <a:pt x="2831" y="1482"/>
                  </a:lnTo>
                  <a:lnTo>
                    <a:pt x="2868" y="1474"/>
                  </a:lnTo>
                  <a:lnTo>
                    <a:pt x="2906" y="1466"/>
                  </a:lnTo>
                  <a:lnTo>
                    <a:pt x="2944" y="1459"/>
                  </a:lnTo>
                  <a:lnTo>
                    <a:pt x="2983" y="1453"/>
                  </a:lnTo>
                  <a:lnTo>
                    <a:pt x="3022" y="1447"/>
                  </a:lnTo>
                  <a:lnTo>
                    <a:pt x="3061" y="1443"/>
                  </a:lnTo>
                  <a:lnTo>
                    <a:pt x="3102" y="1438"/>
                  </a:lnTo>
                  <a:lnTo>
                    <a:pt x="3143" y="1434"/>
                  </a:lnTo>
                  <a:lnTo>
                    <a:pt x="3184" y="1432"/>
                  </a:lnTo>
                  <a:lnTo>
                    <a:pt x="3226" y="1430"/>
                  </a:lnTo>
                  <a:lnTo>
                    <a:pt x="3268" y="1429"/>
                  </a:lnTo>
                  <a:lnTo>
                    <a:pt x="3311" y="1428"/>
                  </a:lnTo>
                  <a:lnTo>
                    <a:pt x="3357" y="1429"/>
                  </a:lnTo>
                  <a:lnTo>
                    <a:pt x="3401" y="1430"/>
                  </a:lnTo>
                  <a:lnTo>
                    <a:pt x="3445" y="1432"/>
                  </a:lnTo>
                  <a:lnTo>
                    <a:pt x="3488" y="1434"/>
                  </a:lnTo>
                  <a:lnTo>
                    <a:pt x="3531" y="1438"/>
                  </a:lnTo>
                  <a:lnTo>
                    <a:pt x="3573" y="1443"/>
                  </a:lnTo>
                  <a:lnTo>
                    <a:pt x="3615" y="1448"/>
                  </a:lnTo>
                  <a:lnTo>
                    <a:pt x="3655" y="1453"/>
                  </a:lnTo>
                  <a:lnTo>
                    <a:pt x="3696" y="1459"/>
                  </a:lnTo>
                  <a:lnTo>
                    <a:pt x="3736" y="1466"/>
                  </a:lnTo>
                  <a:lnTo>
                    <a:pt x="3775" y="1474"/>
                  </a:lnTo>
                  <a:lnTo>
                    <a:pt x="3813" y="1483"/>
                  </a:lnTo>
                  <a:lnTo>
                    <a:pt x="3852" y="1492"/>
                  </a:lnTo>
                  <a:lnTo>
                    <a:pt x="3889" y="1502"/>
                  </a:lnTo>
                  <a:lnTo>
                    <a:pt x="3926" y="1513"/>
                  </a:lnTo>
                  <a:lnTo>
                    <a:pt x="3963" y="1524"/>
                  </a:lnTo>
                  <a:lnTo>
                    <a:pt x="3999" y="1536"/>
                  </a:lnTo>
                  <a:lnTo>
                    <a:pt x="4034" y="1549"/>
                  </a:lnTo>
                  <a:lnTo>
                    <a:pt x="4068" y="1563"/>
                  </a:lnTo>
                  <a:lnTo>
                    <a:pt x="4103" y="1578"/>
                  </a:lnTo>
                  <a:lnTo>
                    <a:pt x="4136" y="1593"/>
                  </a:lnTo>
                  <a:lnTo>
                    <a:pt x="4169" y="1609"/>
                  </a:lnTo>
                  <a:lnTo>
                    <a:pt x="4202" y="1625"/>
                  </a:lnTo>
                  <a:lnTo>
                    <a:pt x="4233" y="1643"/>
                  </a:lnTo>
                  <a:lnTo>
                    <a:pt x="4264" y="1661"/>
                  </a:lnTo>
                  <a:lnTo>
                    <a:pt x="4295" y="1680"/>
                  </a:lnTo>
                  <a:lnTo>
                    <a:pt x="4324" y="1700"/>
                  </a:lnTo>
                  <a:lnTo>
                    <a:pt x="4355" y="1720"/>
                  </a:lnTo>
                  <a:lnTo>
                    <a:pt x="4383" y="1741"/>
                  </a:lnTo>
                  <a:lnTo>
                    <a:pt x="4411" y="1763"/>
                  </a:lnTo>
                  <a:lnTo>
                    <a:pt x="4439" y="1785"/>
                  </a:lnTo>
                  <a:lnTo>
                    <a:pt x="4467" y="1808"/>
                  </a:lnTo>
                  <a:lnTo>
                    <a:pt x="4493" y="1833"/>
                  </a:lnTo>
                  <a:lnTo>
                    <a:pt x="4518" y="1857"/>
                  </a:lnTo>
                  <a:lnTo>
                    <a:pt x="4543" y="1881"/>
                  </a:lnTo>
                  <a:lnTo>
                    <a:pt x="4567" y="1905"/>
                  </a:lnTo>
                  <a:lnTo>
                    <a:pt x="4590" y="1930"/>
                  </a:lnTo>
                  <a:lnTo>
                    <a:pt x="4612" y="1956"/>
                  </a:lnTo>
                  <a:lnTo>
                    <a:pt x="4634" y="1981"/>
                  </a:lnTo>
                  <a:lnTo>
                    <a:pt x="4654" y="2006"/>
                  </a:lnTo>
                  <a:lnTo>
                    <a:pt x="4674" y="2032"/>
                  </a:lnTo>
                  <a:lnTo>
                    <a:pt x="4692" y="2058"/>
                  </a:lnTo>
                  <a:lnTo>
                    <a:pt x="4711" y="2085"/>
                  </a:lnTo>
                  <a:lnTo>
                    <a:pt x="4728" y="2111"/>
                  </a:lnTo>
                  <a:lnTo>
                    <a:pt x="4744" y="2138"/>
                  </a:lnTo>
                  <a:lnTo>
                    <a:pt x="4760" y="2164"/>
                  </a:lnTo>
                  <a:lnTo>
                    <a:pt x="4774" y="2191"/>
                  </a:lnTo>
                  <a:lnTo>
                    <a:pt x="4788" y="2219"/>
                  </a:lnTo>
                  <a:lnTo>
                    <a:pt x="4801" y="2247"/>
                  </a:lnTo>
                  <a:lnTo>
                    <a:pt x="4813" y="2275"/>
                  </a:lnTo>
                  <a:lnTo>
                    <a:pt x="4824" y="2303"/>
                  </a:lnTo>
                  <a:lnTo>
                    <a:pt x="4836" y="2332"/>
                  </a:lnTo>
                  <a:lnTo>
                    <a:pt x="4845" y="2361"/>
                  </a:lnTo>
                  <a:lnTo>
                    <a:pt x="4854" y="2389"/>
                  </a:lnTo>
                  <a:lnTo>
                    <a:pt x="4862" y="2418"/>
                  </a:lnTo>
                  <a:lnTo>
                    <a:pt x="4869" y="2448"/>
                  </a:lnTo>
                  <a:lnTo>
                    <a:pt x="4875" y="2478"/>
                  </a:lnTo>
                  <a:lnTo>
                    <a:pt x="4881" y="2508"/>
                  </a:lnTo>
                  <a:lnTo>
                    <a:pt x="4885" y="2538"/>
                  </a:lnTo>
                  <a:lnTo>
                    <a:pt x="4889" y="2568"/>
                  </a:lnTo>
                  <a:lnTo>
                    <a:pt x="4892" y="2599"/>
                  </a:lnTo>
                  <a:lnTo>
                    <a:pt x="4894" y="2630"/>
                  </a:lnTo>
                  <a:lnTo>
                    <a:pt x="4895" y="2661"/>
                  </a:lnTo>
                  <a:lnTo>
                    <a:pt x="4896" y="2692"/>
                  </a:lnTo>
                  <a:lnTo>
                    <a:pt x="4895" y="2727"/>
                  </a:lnTo>
                  <a:lnTo>
                    <a:pt x="4893" y="2762"/>
                  </a:lnTo>
                  <a:lnTo>
                    <a:pt x="4890" y="2796"/>
                  </a:lnTo>
                  <a:lnTo>
                    <a:pt x="4886" y="2830"/>
                  </a:lnTo>
                  <a:lnTo>
                    <a:pt x="4880" y="2864"/>
                  </a:lnTo>
                  <a:lnTo>
                    <a:pt x="4873" y="2897"/>
                  </a:lnTo>
                  <a:lnTo>
                    <a:pt x="4865" y="2930"/>
                  </a:lnTo>
                  <a:lnTo>
                    <a:pt x="4856" y="2964"/>
                  </a:lnTo>
                  <a:lnTo>
                    <a:pt x="4846" y="2997"/>
                  </a:lnTo>
                  <a:lnTo>
                    <a:pt x="4834" y="3029"/>
                  </a:lnTo>
                  <a:lnTo>
                    <a:pt x="4820" y="3061"/>
                  </a:lnTo>
                  <a:lnTo>
                    <a:pt x="4806" y="3094"/>
                  </a:lnTo>
                  <a:lnTo>
                    <a:pt x="4791" y="3126"/>
                  </a:lnTo>
                  <a:lnTo>
                    <a:pt x="4775" y="3157"/>
                  </a:lnTo>
                  <a:lnTo>
                    <a:pt x="4757" y="3188"/>
                  </a:lnTo>
                  <a:lnTo>
                    <a:pt x="4738" y="3220"/>
                  </a:lnTo>
                  <a:lnTo>
                    <a:pt x="4717" y="3252"/>
                  </a:lnTo>
                  <a:lnTo>
                    <a:pt x="4692" y="3285"/>
                  </a:lnTo>
                  <a:lnTo>
                    <a:pt x="4666" y="3319"/>
                  </a:lnTo>
                  <a:lnTo>
                    <a:pt x="4637" y="3356"/>
                  </a:lnTo>
                  <a:lnTo>
                    <a:pt x="4605" y="3393"/>
                  </a:lnTo>
                  <a:lnTo>
                    <a:pt x="4569" y="3432"/>
                  </a:lnTo>
                  <a:lnTo>
                    <a:pt x="4531" y="3473"/>
                  </a:lnTo>
                  <a:lnTo>
                    <a:pt x="4491" y="3514"/>
                  </a:lnTo>
                  <a:lnTo>
                    <a:pt x="4447" y="3557"/>
                  </a:lnTo>
                  <a:lnTo>
                    <a:pt x="4401" y="3602"/>
                  </a:lnTo>
                  <a:lnTo>
                    <a:pt x="4352" y="3647"/>
                  </a:lnTo>
                  <a:lnTo>
                    <a:pt x="4299" y="3694"/>
                  </a:lnTo>
                  <a:lnTo>
                    <a:pt x="4245" y="3744"/>
                  </a:lnTo>
                  <a:lnTo>
                    <a:pt x="4187" y="3793"/>
                  </a:lnTo>
                  <a:lnTo>
                    <a:pt x="4127" y="3845"/>
                  </a:lnTo>
                  <a:lnTo>
                    <a:pt x="4064" y="3898"/>
                  </a:lnTo>
                  <a:lnTo>
                    <a:pt x="4031" y="3925"/>
                  </a:lnTo>
                  <a:lnTo>
                    <a:pt x="4001" y="3952"/>
                  </a:lnTo>
                  <a:lnTo>
                    <a:pt x="3971" y="3979"/>
                  </a:lnTo>
                  <a:lnTo>
                    <a:pt x="3943" y="4004"/>
                  </a:lnTo>
                  <a:lnTo>
                    <a:pt x="3917" y="4028"/>
                  </a:lnTo>
                  <a:lnTo>
                    <a:pt x="3892" y="4052"/>
                  </a:lnTo>
                  <a:lnTo>
                    <a:pt x="3869" y="4075"/>
                  </a:lnTo>
                  <a:lnTo>
                    <a:pt x="3848" y="4099"/>
                  </a:lnTo>
                  <a:lnTo>
                    <a:pt x="3828" y="4121"/>
                  </a:lnTo>
                  <a:lnTo>
                    <a:pt x="3809" y="4142"/>
                  </a:lnTo>
                  <a:lnTo>
                    <a:pt x="3792" y="4162"/>
                  </a:lnTo>
                  <a:lnTo>
                    <a:pt x="3777" y="4182"/>
                  </a:lnTo>
                  <a:lnTo>
                    <a:pt x="3764" y="4201"/>
                  </a:lnTo>
                  <a:lnTo>
                    <a:pt x="3752" y="4220"/>
                  </a:lnTo>
                  <a:lnTo>
                    <a:pt x="3741" y="4238"/>
                  </a:lnTo>
                  <a:lnTo>
                    <a:pt x="3733" y="4255"/>
                  </a:lnTo>
                  <a:lnTo>
                    <a:pt x="3725" y="4273"/>
                  </a:lnTo>
                  <a:lnTo>
                    <a:pt x="3718" y="4292"/>
                  </a:lnTo>
                  <a:lnTo>
                    <a:pt x="3711" y="4313"/>
                  </a:lnTo>
                  <a:lnTo>
                    <a:pt x="3705" y="4336"/>
                  </a:lnTo>
                  <a:lnTo>
                    <a:pt x="3699" y="4361"/>
                  </a:lnTo>
                  <a:lnTo>
                    <a:pt x="3693" y="4387"/>
                  </a:lnTo>
                  <a:lnTo>
                    <a:pt x="3689" y="4414"/>
                  </a:lnTo>
                  <a:lnTo>
                    <a:pt x="3685" y="4443"/>
                  </a:lnTo>
                  <a:lnTo>
                    <a:pt x="3682" y="4475"/>
                  </a:lnTo>
                  <a:lnTo>
                    <a:pt x="3679" y="4507"/>
                  </a:lnTo>
                  <a:lnTo>
                    <a:pt x="3677" y="4541"/>
                  </a:lnTo>
                  <a:lnTo>
                    <a:pt x="3675" y="4577"/>
                  </a:lnTo>
                  <a:lnTo>
                    <a:pt x="3674" y="4616"/>
                  </a:lnTo>
                  <a:lnTo>
                    <a:pt x="3673" y="4655"/>
                  </a:lnTo>
                  <a:lnTo>
                    <a:pt x="3673" y="4695"/>
                  </a:lnTo>
                  <a:lnTo>
                    <a:pt x="3674" y="4739"/>
                  </a:lnTo>
                  <a:close/>
                  <a:moveTo>
                    <a:pt x="2909" y="5872"/>
                  </a:moveTo>
                  <a:lnTo>
                    <a:pt x="2909" y="5029"/>
                  </a:lnTo>
                  <a:lnTo>
                    <a:pt x="3752" y="5029"/>
                  </a:lnTo>
                  <a:lnTo>
                    <a:pt x="3752" y="5872"/>
                  </a:lnTo>
                  <a:lnTo>
                    <a:pt x="2909" y="5872"/>
                  </a:lnTo>
                  <a:close/>
                </a:path>
              </a:pathLst>
            </a:custGeom>
            <a:solidFill>
              <a:srgbClr val="FFFFFF"/>
            </a:solidFill>
            <a:ln w="9525">
              <a:noFill/>
              <a:round/>
              <a:headEnd/>
              <a:tailEnd/>
            </a:ln>
          </p:spPr>
          <p:txBody>
            <a:bodyPr/>
            <a:lstStyle/>
            <a:p>
              <a:endParaRPr lang="en-US"/>
            </a:p>
          </p:txBody>
        </p:sp>
      </p:grpSp>
      <p:pic>
        <p:nvPicPr>
          <p:cNvPr id="241814" name="Picture 150"/>
          <p:cNvPicPr>
            <a:picLocks noChangeAspect="1" noChangeArrowheads="1"/>
          </p:cNvPicPr>
          <p:nvPr/>
        </p:nvPicPr>
        <p:blipFill>
          <a:blip r:embed="rId3"/>
          <a:srcRect/>
          <a:stretch>
            <a:fillRect/>
          </a:stretch>
        </p:blipFill>
        <p:spPr bwMode="auto">
          <a:xfrm>
            <a:off x="1152525" y="1670050"/>
            <a:ext cx="4835525" cy="4524375"/>
          </a:xfrm>
          <a:prstGeom prst="rect">
            <a:avLst/>
          </a:prstGeom>
          <a:noFill/>
        </p:spPr>
      </p:pic>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a:t>Introduction</a:t>
            </a:r>
          </a:p>
        </p:txBody>
      </p:sp>
      <p:sp>
        <p:nvSpPr>
          <p:cNvPr id="243715" name="Rectangle 3"/>
          <p:cNvSpPr>
            <a:spLocks noGrp="1" noChangeArrowheads="1"/>
          </p:cNvSpPr>
          <p:nvPr>
            <p:ph type="body" idx="1"/>
          </p:nvPr>
        </p:nvSpPr>
        <p:spPr>
          <a:xfrm>
            <a:off x="1349375" y="1781175"/>
            <a:ext cx="7162800" cy="4495800"/>
          </a:xfrm>
        </p:spPr>
        <p:txBody>
          <a:bodyPr/>
          <a:lstStyle/>
          <a:p>
            <a:pPr marL="342900" indent="-342900">
              <a:buClr>
                <a:schemeClr val="tx1"/>
              </a:buClr>
            </a:pPr>
            <a:r>
              <a:rPr lang="en-US"/>
              <a:t>This module presents a series of situations with multiple courses of action</a:t>
            </a:r>
          </a:p>
          <a:p>
            <a:pPr marL="342900" indent="-342900">
              <a:buClr>
                <a:schemeClr val="tx1"/>
              </a:buClr>
            </a:pPr>
            <a:r>
              <a:rPr lang="en-US"/>
              <a:t>Situations were selected to reinforce the course learning objectives</a:t>
            </a:r>
          </a:p>
          <a:p>
            <a:pPr marL="342900" indent="-342900">
              <a:buClr>
                <a:schemeClr val="tx1"/>
              </a:buClr>
            </a:pPr>
            <a:r>
              <a:rPr lang="en-US"/>
              <a:t>Each situation is designed to highlight one or more of the AT themes</a:t>
            </a:r>
          </a:p>
          <a:p>
            <a:pPr marL="342900" indent="-342900">
              <a:buClr>
                <a:schemeClr val="tx1"/>
              </a:buClr>
              <a:buFontTx/>
              <a:buNone/>
            </a:pPr>
            <a:endParaRPr lang="en-US"/>
          </a:p>
          <a:p>
            <a:pPr marL="742950" lvl="1">
              <a:buClr>
                <a:schemeClr val="tx1"/>
              </a:buClr>
            </a:pPr>
            <a:r>
              <a:rPr lang="en-US"/>
              <a:t>Applicable AT theme(s) will be highlighted</a:t>
            </a:r>
          </a:p>
        </p:txBody>
      </p:sp>
      <p:sp>
        <p:nvSpPr>
          <p:cNvPr id="243716" name="Line 4"/>
          <p:cNvSpPr>
            <a:spLocks noChangeShapeType="1"/>
          </p:cNvSpPr>
          <p:nvPr/>
        </p:nvSpPr>
        <p:spPr bwMode="auto">
          <a:xfrm flipH="1">
            <a:off x="1535113" y="5810250"/>
            <a:ext cx="539750" cy="0"/>
          </a:xfrm>
          <a:prstGeom prst="line">
            <a:avLst/>
          </a:prstGeom>
          <a:noFill/>
          <a:ln w="76200">
            <a:solidFill>
              <a:srgbClr val="FF6600"/>
            </a:solidFill>
            <a:round/>
            <a:headEnd/>
            <a:tailEnd type="triangle" w="med" len="med"/>
          </a:ln>
          <a:effectLst/>
        </p:spPr>
        <p:txBody>
          <a:bodyPr/>
          <a:lstStyle/>
          <a:p>
            <a:endParaRPr lang="en-US"/>
          </a:p>
        </p:txBody>
      </p:sp>
      <p:sp>
        <p:nvSpPr>
          <p:cNvPr id="243741" name="Text Box 29"/>
          <p:cNvSpPr txBox="1">
            <a:spLocks noChangeArrowheads="1"/>
          </p:cNvSpPr>
          <p:nvPr/>
        </p:nvSpPr>
        <p:spPr bwMode="auto">
          <a:xfrm>
            <a:off x="7380288" y="0"/>
            <a:ext cx="1763712"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OCONUS Scenario</a:t>
            </a:r>
          </a:p>
        </p:txBody>
      </p:sp>
      <p:grpSp>
        <p:nvGrpSpPr>
          <p:cNvPr id="243802" name="Group 90"/>
          <p:cNvGrpSpPr>
            <a:grpSpLocks noChangeAspect="1"/>
          </p:cNvGrpSpPr>
          <p:nvPr/>
        </p:nvGrpSpPr>
        <p:grpSpPr bwMode="auto">
          <a:xfrm>
            <a:off x="293688" y="5441950"/>
            <a:ext cx="877887" cy="754063"/>
            <a:chOff x="2040" y="2676"/>
            <a:chExt cx="1008" cy="864"/>
          </a:xfrm>
        </p:grpSpPr>
        <p:sp>
          <p:nvSpPr>
            <p:cNvPr id="243803" name="Freeform 91"/>
            <p:cNvSpPr>
              <a:spLocks noChangeAspect="1"/>
            </p:cNvSpPr>
            <p:nvPr/>
          </p:nvSpPr>
          <p:spPr bwMode="auto">
            <a:xfrm>
              <a:off x="2040" y="2676"/>
              <a:ext cx="1008" cy="864"/>
            </a:xfrm>
            <a:custGeom>
              <a:avLst/>
              <a:gdLst/>
              <a:ahLst/>
              <a:cxnLst>
                <a:cxn ang="0">
                  <a:pos x="0" y="0"/>
                </a:cxn>
                <a:cxn ang="0">
                  <a:pos x="4032" y="0"/>
                </a:cxn>
                <a:cxn ang="0">
                  <a:pos x="3888" y="149"/>
                </a:cxn>
                <a:cxn ang="0">
                  <a:pos x="149" y="3316"/>
                </a:cxn>
                <a:cxn ang="0">
                  <a:pos x="0" y="3456"/>
                </a:cxn>
                <a:cxn ang="0">
                  <a:pos x="0" y="0"/>
                </a:cxn>
              </a:cxnLst>
              <a:rect l="0" t="0" r="r" b="b"/>
              <a:pathLst>
                <a:path w="4032" h="3456">
                  <a:moveTo>
                    <a:pt x="0" y="0"/>
                  </a:moveTo>
                  <a:lnTo>
                    <a:pt x="4032" y="0"/>
                  </a:lnTo>
                  <a:lnTo>
                    <a:pt x="3888" y="149"/>
                  </a:lnTo>
                  <a:lnTo>
                    <a:pt x="149" y="3316"/>
                  </a:lnTo>
                  <a:lnTo>
                    <a:pt x="0" y="3456"/>
                  </a:lnTo>
                  <a:lnTo>
                    <a:pt x="0" y="0"/>
                  </a:lnTo>
                  <a:close/>
                </a:path>
              </a:pathLst>
            </a:custGeom>
            <a:solidFill>
              <a:srgbClr val="82A99C"/>
            </a:solidFill>
            <a:ln w="9525">
              <a:noFill/>
              <a:round/>
              <a:headEnd/>
              <a:tailEnd/>
            </a:ln>
          </p:spPr>
          <p:txBody>
            <a:bodyPr/>
            <a:lstStyle/>
            <a:p>
              <a:endParaRPr lang="en-US"/>
            </a:p>
          </p:txBody>
        </p:sp>
        <p:sp>
          <p:nvSpPr>
            <p:cNvPr id="243804" name="Freeform 92"/>
            <p:cNvSpPr>
              <a:spLocks noChangeAspect="1"/>
            </p:cNvSpPr>
            <p:nvPr/>
          </p:nvSpPr>
          <p:spPr bwMode="auto">
            <a:xfrm>
              <a:off x="2040" y="2676"/>
              <a:ext cx="1008" cy="864"/>
            </a:xfrm>
            <a:custGeom>
              <a:avLst/>
              <a:gdLst/>
              <a:ahLst/>
              <a:cxnLst>
                <a:cxn ang="0">
                  <a:pos x="4032" y="0"/>
                </a:cxn>
                <a:cxn ang="0">
                  <a:pos x="4032" y="3456"/>
                </a:cxn>
                <a:cxn ang="0">
                  <a:pos x="0" y="3456"/>
                </a:cxn>
                <a:cxn ang="0">
                  <a:pos x="149" y="3313"/>
                </a:cxn>
                <a:cxn ang="0">
                  <a:pos x="3891" y="147"/>
                </a:cxn>
                <a:cxn ang="0">
                  <a:pos x="4032" y="0"/>
                </a:cxn>
              </a:cxnLst>
              <a:rect l="0" t="0" r="r" b="b"/>
              <a:pathLst>
                <a:path w="4032" h="3456">
                  <a:moveTo>
                    <a:pt x="4032" y="0"/>
                  </a:moveTo>
                  <a:lnTo>
                    <a:pt x="4032" y="3456"/>
                  </a:lnTo>
                  <a:lnTo>
                    <a:pt x="0" y="3456"/>
                  </a:lnTo>
                  <a:lnTo>
                    <a:pt x="149" y="3313"/>
                  </a:lnTo>
                  <a:lnTo>
                    <a:pt x="3891" y="147"/>
                  </a:lnTo>
                  <a:lnTo>
                    <a:pt x="4032" y="0"/>
                  </a:lnTo>
                  <a:close/>
                </a:path>
              </a:pathLst>
            </a:custGeom>
            <a:solidFill>
              <a:srgbClr val="162A29"/>
            </a:solidFill>
            <a:ln w="9525">
              <a:noFill/>
              <a:round/>
              <a:headEnd/>
              <a:tailEnd/>
            </a:ln>
          </p:spPr>
          <p:txBody>
            <a:bodyPr/>
            <a:lstStyle/>
            <a:p>
              <a:endParaRPr lang="en-US"/>
            </a:p>
          </p:txBody>
        </p:sp>
        <p:sp>
          <p:nvSpPr>
            <p:cNvPr id="243805" name="Rectangle 93"/>
            <p:cNvSpPr>
              <a:spLocks noChangeAspect="1" noChangeArrowheads="1"/>
            </p:cNvSpPr>
            <p:nvPr/>
          </p:nvSpPr>
          <p:spPr bwMode="auto">
            <a:xfrm>
              <a:off x="2076" y="2712"/>
              <a:ext cx="936" cy="792"/>
            </a:xfrm>
            <a:prstGeom prst="rect">
              <a:avLst/>
            </a:prstGeom>
            <a:solidFill>
              <a:srgbClr val="275A53"/>
            </a:solidFill>
            <a:ln w="9525">
              <a:noFill/>
              <a:miter lim="800000"/>
              <a:headEnd/>
              <a:tailEnd/>
            </a:ln>
          </p:spPr>
          <p:txBody>
            <a:bodyPr/>
            <a:lstStyle/>
            <a:p>
              <a:endParaRPr lang="en-US"/>
            </a:p>
          </p:txBody>
        </p:sp>
        <p:sp>
          <p:nvSpPr>
            <p:cNvPr id="243806" name="Freeform 94"/>
            <p:cNvSpPr>
              <a:spLocks noChangeAspect="1"/>
            </p:cNvSpPr>
            <p:nvPr/>
          </p:nvSpPr>
          <p:spPr bwMode="auto">
            <a:xfrm>
              <a:off x="2252" y="3336"/>
              <a:ext cx="129" cy="137"/>
            </a:xfrm>
            <a:custGeom>
              <a:avLst/>
              <a:gdLst/>
              <a:ahLst/>
              <a:cxnLst>
                <a:cxn ang="0">
                  <a:pos x="0" y="0"/>
                </a:cxn>
                <a:cxn ang="0">
                  <a:pos x="516" y="0"/>
                </a:cxn>
                <a:cxn ang="0">
                  <a:pos x="516" y="136"/>
                </a:cxn>
                <a:cxn ang="0">
                  <a:pos x="344" y="136"/>
                </a:cxn>
                <a:cxn ang="0">
                  <a:pos x="344" y="550"/>
                </a:cxn>
                <a:cxn ang="0">
                  <a:pos x="174" y="550"/>
                </a:cxn>
                <a:cxn ang="0">
                  <a:pos x="174" y="136"/>
                </a:cxn>
                <a:cxn ang="0">
                  <a:pos x="0" y="136"/>
                </a:cxn>
                <a:cxn ang="0">
                  <a:pos x="0" y="0"/>
                </a:cxn>
              </a:cxnLst>
              <a:rect l="0" t="0" r="r" b="b"/>
              <a:pathLst>
                <a:path w="516" h="550">
                  <a:moveTo>
                    <a:pt x="0" y="0"/>
                  </a:moveTo>
                  <a:lnTo>
                    <a:pt x="516" y="0"/>
                  </a:lnTo>
                  <a:lnTo>
                    <a:pt x="516" y="136"/>
                  </a:lnTo>
                  <a:lnTo>
                    <a:pt x="344" y="136"/>
                  </a:lnTo>
                  <a:lnTo>
                    <a:pt x="344" y="550"/>
                  </a:lnTo>
                  <a:lnTo>
                    <a:pt x="174" y="550"/>
                  </a:lnTo>
                  <a:lnTo>
                    <a:pt x="174" y="136"/>
                  </a:lnTo>
                  <a:lnTo>
                    <a:pt x="0" y="136"/>
                  </a:lnTo>
                  <a:lnTo>
                    <a:pt x="0" y="0"/>
                  </a:lnTo>
                  <a:close/>
                </a:path>
              </a:pathLst>
            </a:custGeom>
            <a:solidFill>
              <a:srgbClr val="FFFFFF"/>
            </a:solidFill>
            <a:ln w="9525">
              <a:noFill/>
              <a:round/>
              <a:headEnd/>
              <a:tailEnd/>
            </a:ln>
          </p:spPr>
          <p:txBody>
            <a:bodyPr/>
            <a:lstStyle/>
            <a:p>
              <a:endParaRPr lang="en-US"/>
            </a:p>
          </p:txBody>
        </p:sp>
        <p:sp>
          <p:nvSpPr>
            <p:cNvPr id="243807" name="Freeform 95"/>
            <p:cNvSpPr>
              <a:spLocks noChangeAspect="1"/>
            </p:cNvSpPr>
            <p:nvPr/>
          </p:nvSpPr>
          <p:spPr bwMode="auto">
            <a:xfrm>
              <a:off x="2400" y="3336"/>
              <a:ext cx="116" cy="137"/>
            </a:xfrm>
            <a:custGeom>
              <a:avLst/>
              <a:gdLst/>
              <a:ahLst/>
              <a:cxnLst>
                <a:cxn ang="0">
                  <a:pos x="0" y="0"/>
                </a:cxn>
                <a:cxn ang="0">
                  <a:pos x="456" y="0"/>
                </a:cxn>
                <a:cxn ang="0">
                  <a:pos x="456" y="118"/>
                </a:cxn>
                <a:cxn ang="0">
                  <a:pos x="171" y="118"/>
                </a:cxn>
                <a:cxn ang="0">
                  <a:pos x="171" y="205"/>
                </a:cxn>
                <a:cxn ang="0">
                  <a:pos x="435" y="205"/>
                </a:cxn>
                <a:cxn ang="0">
                  <a:pos x="435" y="318"/>
                </a:cxn>
                <a:cxn ang="0">
                  <a:pos x="171" y="318"/>
                </a:cxn>
                <a:cxn ang="0">
                  <a:pos x="171" y="425"/>
                </a:cxn>
                <a:cxn ang="0">
                  <a:pos x="464" y="425"/>
                </a:cxn>
                <a:cxn ang="0">
                  <a:pos x="464" y="550"/>
                </a:cxn>
                <a:cxn ang="0">
                  <a:pos x="0" y="550"/>
                </a:cxn>
                <a:cxn ang="0">
                  <a:pos x="0" y="0"/>
                </a:cxn>
              </a:cxnLst>
              <a:rect l="0" t="0" r="r" b="b"/>
              <a:pathLst>
                <a:path w="464" h="550">
                  <a:moveTo>
                    <a:pt x="0" y="0"/>
                  </a:moveTo>
                  <a:lnTo>
                    <a:pt x="456" y="0"/>
                  </a:lnTo>
                  <a:lnTo>
                    <a:pt x="456" y="118"/>
                  </a:lnTo>
                  <a:lnTo>
                    <a:pt x="171" y="118"/>
                  </a:lnTo>
                  <a:lnTo>
                    <a:pt x="171" y="205"/>
                  </a:lnTo>
                  <a:lnTo>
                    <a:pt x="435" y="205"/>
                  </a:lnTo>
                  <a:lnTo>
                    <a:pt x="435" y="318"/>
                  </a:lnTo>
                  <a:lnTo>
                    <a:pt x="171" y="318"/>
                  </a:lnTo>
                  <a:lnTo>
                    <a:pt x="171" y="425"/>
                  </a:lnTo>
                  <a:lnTo>
                    <a:pt x="464" y="425"/>
                  </a:lnTo>
                  <a:lnTo>
                    <a:pt x="464" y="550"/>
                  </a:lnTo>
                  <a:lnTo>
                    <a:pt x="0" y="550"/>
                  </a:lnTo>
                  <a:lnTo>
                    <a:pt x="0" y="0"/>
                  </a:lnTo>
                  <a:close/>
                </a:path>
              </a:pathLst>
            </a:custGeom>
            <a:solidFill>
              <a:srgbClr val="FFFFFF"/>
            </a:solidFill>
            <a:ln w="9525">
              <a:noFill/>
              <a:round/>
              <a:headEnd/>
              <a:tailEnd/>
            </a:ln>
          </p:spPr>
          <p:txBody>
            <a:bodyPr/>
            <a:lstStyle/>
            <a:p>
              <a:endParaRPr lang="en-US"/>
            </a:p>
          </p:txBody>
        </p:sp>
        <p:sp>
          <p:nvSpPr>
            <p:cNvPr id="243808" name="Freeform 96"/>
            <p:cNvSpPr>
              <a:spLocks noChangeAspect="1" noEditPoints="1"/>
            </p:cNvSpPr>
            <p:nvPr/>
          </p:nvSpPr>
          <p:spPr bwMode="auto">
            <a:xfrm>
              <a:off x="2525" y="3336"/>
              <a:ext cx="149" cy="137"/>
            </a:xfrm>
            <a:custGeom>
              <a:avLst/>
              <a:gdLst/>
              <a:ahLst/>
              <a:cxnLst>
                <a:cxn ang="0">
                  <a:pos x="394" y="459"/>
                </a:cxn>
                <a:cxn ang="0">
                  <a:pos x="199" y="459"/>
                </a:cxn>
                <a:cxn ang="0">
                  <a:pos x="174" y="550"/>
                </a:cxn>
                <a:cxn ang="0">
                  <a:pos x="0" y="550"/>
                </a:cxn>
                <a:cxn ang="0">
                  <a:pos x="206" y="0"/>
                </a:cxn>
                <a:cxn ang="0">
                  <a:pos x="391" y="0"/>
                </a:cxn>
                <a:cxn ang="0">
                  <a:pos x="599" y="550"/>
                </a:cxn>
                <a:cxn ang="0">
                  <a:pos x="420" y="550"/>
                </a:cxn>
                <a:cxn ang="0">
                  <a:pos x="394" y="459"/>
                </a:cxn>
                <a:cxn ang="0">
                  <a:pos x="358" y="341"/>
                </a:cxn>
                <a:cxn ang="0">
                  <a:pos x="297" y="143"/>
                </a:cxn>
                <a:cxn ang="0">
                  <a:pos x="237" y="341"/>
                </a:cxn>
                <a:cxn ang="0">
                  <a:pos x="358" y="341"/>
                </a:cxn>
              </a:cxnLst>
              <a:rect l="0" t="0" r="r" b="b"/>
              <a:pathLst>
                <a:path w="599" h="550">
                  <a:moveTo>
                    <a:pt x="394" y="459"/>
                  </a:moveTo>
                  <a:lnTo>
                    <a:pt x="199" y="459"/>
                  </a:lnTo>
                  <a:lnTo>
                    <a:pt x="174" y="550"/>
                  </a:lnTo>
                  <a:lnTo>
                    <a:pt x="0" y="550"/>
                  </a:lnTo>
                  <a:lnTo>
                    <a:pt x="206" y="0"/>
                  </a:lnTo>
                  <a:lnTo>
                    <a:pt x="391" y="0"/>
                  </a:lnTo>
                  <a:lnTo>
                    <a:pt x="599" y="550"/>
                  </a:lnTo>
                  <a:lnTo>
                    <a:pt x="420" y="550"/>
                  </a:lnTo>
                  <a:lnTo>
                    <a:pt x="394" y="459"/>
                  </a:lnTo>
                  <a:close/>
                  <a:moveTo>
                    <a:pt x="358" y="341"/>
                  </a:moveTo>
                  <a:lnTo>
                    <a:pt x="297" y="143"/>
                  </a:lnTo>
                  <a:lnTo>
                    <a:pt x="237" y="341"/>
                  </a:lnTo>
                  <a:lnTo>
                    <a:pt x="358" y="341"/>
                  </a:lnTo>
                  <a:close/>
                </a:path>
              </a:pathLst>
            </a:custGeom>
            <a:solidFill>
              <a:srgbClr val="FFFFFF"/>
            </a:solidFill>
            <a:ln w="9525">
              <a:noFill/>
              <a:round/>
              <a:headEnd/>
              <a:tailEnd/>
            </a:ln>
          </p:spPr>
          <p:txBody>
            <a:bodyPr/>
            <a:lstStyle/>
            <a:p>
              <a:endParaRPr lang="en-US"/>
            </a:p>
          </p:txBody>
        </p:sp>
        <p:sp>
          <p:nvSpPr>
            <p:cNvPr id="243809" name="Freeform 97"/>
            <p:cNvSpPr>
              <a:spLocks noChangeAspect="1"/>
            </p:cNvSpPr>
            <p:nvPr/>
          </p:nvSpPr>
          <p:spPr bwMode="auto">
            <a:xfrm>
              <a:off x="2687" y="3336"/>
              <a:ext cx="155" cy="137"/>
            </a:xfrm>
            <a:custGeom>
              <a:avLst/>
              <a:gdLst/>
              <a:ahLst/>
              <a:cxnLst>
                <a:cxn ang="0">
                  <a:pos x="0" y="0"/>
                </a:cxn>
                <a:cxn ang="0">
                  <a:pos x="222" y="0"/>
                </a:cxn>
                <a:cxn ang="0">
                  <a:pos x="309" y="335"/>
                </a:cxn>
                <a:cxn ang="0">
                  <a:pos x="395" y="0"/>
                </a:cxn>
                <a:cxn ang="0">
                  <a:pos x="618" y="0"/>
                </a:cxn>
                <a:cxn ang="0">
                  <a:pos x="618" y="550"/>
                </a:cxn>
                <a:cxn ang="0">
                  <a:pos x="479" y="550"/>
                </a:cxn>
                <a:cxn ang="0">
                  <a:pos x="479" y="131"/>
                </a:cxn>
                <a:cxn ang="0">
                  <a:pos x="371" y="550"/>
                </a:cxn>
                <a:cxn ang="0">
                  <a:pos x="246" y="550"/>
                </a:cxn>
                <a:cxn ang="0">
                  <a:pos x="138" y="131"/>
                </a:cxn>
                <a:cxn ang="0">
                  <a:pos x="138" y="550"/>
                </a:cxn>
                <a:cxn ang="0">
                  <a:pos x="0" y="550"/>
                </a:cxn>
                <a:cxn ang="0">
                  <a:pos x="0" y="0"/>
                </a:cxn>
              </a:cxnLst>
              <a:rect l="0" t="0" r="r" b="b"/>
              <a:pathLst>
                <a:path w="618" h="550">
                  <a:moveTo>
                    <a:pt x="0" y="0"/>
                  </a:moveTo>
                  <a:lnTo>
                    <a:pt x="222" y="0"/>
                  </a:lnTo>
                  <a:lnTo>
                    <a:pt x="309" y="335"/>
                  </a:lnTo>
                  <a:lnTo>
                    <a:pt x="395" y="0"/>
                  </a:lnTo>
                  <a:lnTo>
                    <a:pt x="618" y="0"/>
                  </a:lnTo>
                  <a:lnTo>
                    <a:pt x="618" y="550"/>
                  </a:lnTo>
                  <a:lnTo>
                    <a:pt x="479" y="550"/>
                  </a:lnTo>
                  <a:lnTo>
                    <a:pt x="479" y="131"/>
                  </a:lnTo>
                  <a:lnTo>
                    <a:pt x="371" y="550"/>
                  </a:lnTo>
                  <a:lnTo>
                    <a:pt x="246" y="550"/>
                  </a:lnTo>
                  <a:lnTo>
                    <a:pt x="138" y="131"/>
                  </a:lnTo>
                  <a:lnTo>
                    <a:pt x="138" y="550"/>
                  </a:lnTo>
                  <a:lnTo>
                    <a:pt x="0" y="550"/>
                  </a:lnTo>
                  <a:lnTo>
                    <a:pt x="0" y="0"/>
                  </a:lnTo>
                  <a:close/>
                </a:path>
              </a:pathLst>
            </a:custGeom>
            <a:solidFill>
              <a:srgbClr val="FFFFFF"/>
            </a:solidFill>
            <a:ln w="9525">
              <a:noFill/>
              <a:round/>
              <a:headEnd/>
              <a:tailEnd/>
            </a:ln>
          </p:spPr>
          <p:txBody>
            <a:bodyPr/>
            <a:lstStyle/>
            <a:p>
              <a:endParaRPr lang="en-US"/>
            </a:p>
          </p:txBody>
        </p:sp>
        <p:sp>
          <p:nvSpPr>
            <p:cNvPr id="243810" name="Freeform 98"/>
            <p:cNvSpPr>
              <a:spLocks noChangeAspect="1" noEditPoints="1"/>
            </p:cNvSpPr>
            <p:nvPr/>
          </p:nvSpPr>
          <p:spPr bwMode="auto">
            <a:xfrm>
              <a:off x="2215" y="2770"/>
              <a:ext cx="658" cy="523"/>
            </a:xfrm>
            <a:custGeom>
              <a:avLst/>
              <a:gdLst/>
              <a:ahLst/>
              <a:cxnLst>
                <a:cxn ang="0">
                  <a:pos x="1716" y="1771"/>
                </a:cxn>
                <a:cxn ang="0">
                  <a:pos x="918" y="1771"/>
                </a:cxn>
                <a:cxn ang="0">
                  <a:pos x="220" y="2095"/>
                </a:cxn>
                <a:cxn ang="0">
                  <a:pos x="75" y="1301"/>
                </a:cxn>
                <a:cxn ang="0">
                  <a:pos x="778" y="880"/>
                </a:cxn>
                <a:cxn ang="0">
                  <a:pos x="1902" y="833"/>
                </a:cxn>
                <a:cxn ang="0">
                  <a:pos x="2240" y="994"/>
                </a:cxn>
                <a:cxn ang="0">
                  <a:pos x="2072" y="1478"/>
                </a:cxn>
                <a:cxn ang="0">
                  <a:pos x="1598" y="1288"/>
                </a:cxn>
                <a:cxn ang="0">
                  <a:pos x="1486" y="671"/>
                </a:cxn>
                <a:cxn ang="0">
                  <a:pos x="1036" y="1288"/>
                </a:cxn>
                <a:cxn ang="0">
                  <a:pos x="1084" y="1187"/>
                </a:cxn>
                <a:cxn ang="0">
                  <a:pos x="1084" y="1187"/>
                </a:cxn>
                <a:cxn ang="0">
                  <a:pos x="627" y="333"/>
                </a:cxn>
                <a:cxn ang="0">
                  <a:pos x="701" y="373"/>
                </a:cxn>
                <a:cxn ang="0">
                  <a:pos x="754" y="438"/>
                </a:cxn>
                <a:cxn ang="0">
                  <a:pos x="778" y="518"/>
                </a:cxn>
                <a:cxn ang="0">
                  <a:pos x="769" y="605"/>
                </a:cxn>
                <a:cxn ang="0">
                  <a:pos x="731" y="679"/>
                </a:cxn>
                <a:cxn ang="0">
                  <a:pos x="666" y="732"/>
                </a:cxn>
                <a:cxn ang="0">
                  <a:pos x="584" y="756"/>
                </a:cxn>
                <a:cxn ang="0">
                  <a:pos x="497" y="749"/>
                </a:cxn>
                <a:cxn ang="0">
                  <a:pos x="425" y="708"/>
                </a:cxn>
                <a:cxn ang="0">
                  <a:pos x="372" y="644"/>
                </a:cxn>
                <a:cxn ang="0">
                  <a:pos x="346" y="563"/>
                </a:cxn>
                <a:cxn ang="0">
                  <a:pos x="355" y="477"/>
                </a:cxn>
                <a:cxn ang="0">
                  <a:pos x="395" y="403"/>
                </a:cxn>
                <a:cxn ang="0">
                  <a:pos x="458" y="350"/>
                </a:cxn>
                <a:cxn ang="0">
                  <a:pos x="540" y="325"/>
                </a:cxn>
                <a:cxn ang="0">
                  <a:pos x="1360" y="5"/>
                </a:cxn>
                <a:cxn ang="0">
                  <a:pos x="1438" y="37"/>
                </a:cxn>
                <a:cxn ang="0">
                  <a:pos x="1497" y="96"/>
                </a:cxn>
                <a:cxn ang="0">
                  <a:pos x="1530" y="173"/>
                </a:cxn>
                <a:cxn ang="0">
                  <a:pos x="1530" y="261"/>
                </a:cxn>
                <a:cxn ang="0">
                  <a:pos x="1497" y="339"/>
                </a:cxn>
                <a:cxn ang="0">
                  <a:pos x="1438" y="398"/>
                </a:cxn>
                <a:cxn ang="0">
                  <a:pos x="1360" y="430"/>
                </a:cxn>
                <a:cxn ang="0">
                  <a:pos x="1274" y="430"/>
                </a:cxn>
                <a:cxn ang="0">
                  <a:pos x="1196" y="398"/>
                </a:cxn>
                <a:cxn ang="0">
                  <a:pos x="1137" y="339"/>
                </a:cxn>
                <a:cxn ang="0">
                  <a:pos x="1104" y="261"/>
                </a:cxn>
                <a:cxn ang="0">
                  <a:pos x="1104" y="173"/>
                </a:cxn>
                <a:cxn ang="0">
                  <a:pos x="1137" y="96"/>
                </a:cxn>
                <a:cxn ang="0">
                  <a:pos x="1196" y="37"/>
                </a:cxn>
                <a:cxn ang="0">
                  <a:pos x="1274" y="5"/>
                </a:cxn>
                <a:cxn ang="0">
                  <a:pos x="2094" y="325"/>
                </a:cxn>
                <a:cxn ang="0">
                  <a:pos x="2176" y="350"/>
                </a:cxn>
                <a:cxn ang="0">
                  <a:pos x="2239" y="403"/>
                </a:cxn>
                <a:cxn ang="0">
                  <a:pos x="2279" y="477"/>
                </a:cxn>
                <a:cxn ang="0">
                  <a:pos x="2288" y="563"/>
                </a:cxn>
                <a:cxn ang="0">
                  <a:pos x="2262" y="644"/>
                </a:cxn>
                <a:cxn ang="0">
                  <a:pos x="2209" y="708"/>
                </a:cxn>
                <a:cxn ang="0">
                  <a:pos x="2135" y="749"/>
                </a:cxn>
                <a:cxn ang="0">
                  <a:pos x="2050" y="756"/>
                </a:cxn>
                <a:cxn ang="0">
                  <a:pos x="1968" y="732"/>
                </a:cxn>
                <a:cxn ang="0">
                  <a:pos x="1903" y="679"/>
                </a:cxn>
                <a:cxn ang="0">
                  <a:pos x="1865" y="605"/>
                </a:cxn>
                <a:cxn ang="0">
                  <a:pos x="1856" y="518"/>
                </a:cxn>
                <a:cxn ang="0">
                  <a:pos x="1880" y="438"/>
                </a:cxn>
                <a:cxn ang="0">
                  <a:pos x="1933" y="373"/>
                </a:cxn>
                <a:cxn ang="0">
                  <a:pos x="2007" y="333"/>
                </a:cxn>
              </a:cxnLst>
              <a:rect l="0" t="0" r="r" b="b"/>
              <a:pathLst>
                <a:path w="2634" h="2095">
                  <a:moveTo>
                    <a:pt x="2072" y="1478"/>
                  </a:moveTo>
                  <a:lnTo>
                    <a:pt x="1728" y="2095"/>
                  </a:lnTo>
                  <a:lnTo>
                    <a:pt x="1563" y="2095"/>
                  </a:lnTo>
                  <a:lnTo>
                    <a:pt x="1716" y="1771"/>
                  </a:lnTo>
                  <a:lnTo>
                    <a:pt x="1660" y="1771"/>
                  </a:lnTo>
                  <a:lnTo>
                    <a:pt x="1316" y="1156"/>
                  </a:lnTo>
                  <a:lnTo>
                    <a:pt x="974" y="1771"/>
                  </a:lnTo>
                  <a:lnTo>
                    <a:pt x="918" y="1771"/>
                  </a:lnTo>
                  <a:lnTo>
                    <a:pt x="1071" y="2095"/>
                  </a:lnTo>
                  <a:lnTo>
                    <a:pt x="906" y="2095"/>
                  </a:lnTo>
                  <a:lnTo>
                    <a:pt x="562" y="1478"/>
                  </a:lnTo>
                  <a:lnTo>
                    <a:pt x="220" y="2095"/>
                  </a:lnTo>
                  <a:lnTo>
                    <a:pt x="54" y="2095"/>
                  </a:lnTo>
                  <a:lnTo>
                    <a:pt x="394" y="1377"/>
                  </a:lnTo>
                  <a:lnTo>
                    <a:pt x="394" y="994"/>
                  </a:lnTo>
                  <a:lnTo>
                    <a:pt x="75" y="1301"/>
                  </a:lnTo>
                  <a:lnTo>
                    <a:pt x="0" y="1227"/>
                  </a:lnTo>
                  <a:lnTo>
                    <a:pt x="394" y="833"/>
                  </a:lnTo>
                  <a:lnTo>
                    <a:pt x="732" y="833"/>
                  </a:lnTo>
                  <a:lnTo>
                    <a:pt x="778" y="880"/>
                  </a:lnTo>
                  <a:lnTo>
                    <a:pt x="1148" y="509"/>
                  </a:lnTo>
                  <a:lnTo>
                    <a:pt x="1486" y="509"/>
                  </a:lnTo>
                  <a:lnTo>
                    <a:pt x="1856" y="880"/>
                  </a:lnTo>
                  <a:lnTo>
                    <a:pt x="1902" y="833"/>
                  </a:lnTo>
                  <a:lnTo>
                    <a:pt x="2240" y="833"/>
                  </a:lnTo>
                  <a:lnTo>
                    <a:pt x="2634" y="1227"/>
                  </a:lnTo>
                  <a:lnTo>
                    <a:pt x="2559" y="1301"/>
                  </a:lnTo>
                  <a:lnTo>
                    <a:pt x="2240" y="994"/>
                  </a:lnTo>
                  <a:lnTo>
                    <a:pt x="2240" y="1377"/>
                  </a:lnTo>
                  <a:lnTo>
                    <a:pt x="2580" y="2095"/>
                  </a:lnTo>
                  <a:lnTo>
                    <a:pt x="2414" y="2095"/>
                  </a:lnTo>
                  <a:lnTo>
                    <a:pt x="2072" y="1478"/>
                  </a:lnTo>
                  <a:close/>
                  <a:moveTo>
                    <a:pt x="1771" y="1654"/>
                  </a:moveTo>
                  <a:lnTo>
                    <a:pt x="1902" y="1377"/>
                  </a:lnTo>
                  <a:lnTo>
                    <a:pt x="1902" y="994"/>
                  </a:lnTo>
                  <a:lnTo>
                    <a:pt x="1598" y="1288"/>
                  </a:lnTo>
                  <a:lnTo>
                    <a:pt x="1771" y="1654"/>
                  </a:lnTo>
                  <a:close/>
                  <a:moveTo>
                    <a:pt x="1550" y="1187"/>
                  </a:moveTo>
                  <a:lnTo>
                    <a:pt x="1780" y="955"/>
                  </a:lnTo>
                  <a:lnTo>
                    <a:pt x="1486" y="671"/>
                  </a:lnTo>
                  <a:lnTo>
                    <a:pt x="1486" y="1054"/>
                  </a:lnTo>
                  <a:lnTo>
                    <a:pt x="1550" y="1187"/>
                  </a:lnTo>
                  <a:close/>
                  <a:moveTo>
                    <a:pt x="863" y="1654"/>
                  </a:moveTo>
                  <a:lnTo>
                    <a:pt x="1036" y="1288"/>
                  </a:lnTo>
                  <a:lnTo>
                    <a:pt x="732" y="994"/>
                  </a:lnTo>
                  <a:lnTo>
                    <a:pt x="732" y="1377"/>
                  </a:lnTo>
                  <a:lnTo>
                    <a:pt x="863" y="1654"/>
                  </a:lnTo>
                  <a:close/>
                  <a:moveTo>
                    <a:pt x="1084" y="1187"/>
                  </a:moveTo>
                  <a:lnTo>
                    <a:pt x="1148" y="1054"/>
                  </a:lnTo>
                  <a:lnTo>
                    <a:pt x="1148" y="671"/>
                  </a:lnTo>
                  <a:lnTo>
                    <a:pt x="854" y="955"/>
                  </a:lnTo>
                  <a:lnTo>
                    <a:pt x="1084" y="1187"/>
                  </a:lnTo>
                  <a:close/>
                  <a:moveTo>
                    <a:pt x="562" y="324"/>
                  </a:moveTo>
                  <a:lnTo>
                    <a:pt x="584" y="325"/>
                  </a:lnTo>
                  <a:lnTo>
                    <a:pt x="606" y="328"/>
                  </a:lnTo>
                  <a:lnTo>
                    <a:pt x="627" y="333"/>
                  </a:lnTo>
                  <a:lnTo>
                    <a:pt x="646" y="340"/>
                  </a:lnTo>
                  <a:lnTo>
                    <a:pt x="666" y="350"/>
                  </a:lnTo>
                  <a:lnTo>
                    <a:pt x="684" y="361"/>
                  </a:lnTo>
                  <a:lnTo>
                    <a:pt x="701" y="373"/>
                  </a:lnTo>
                  <a:lnTo>
                    <a:pt x="716" y="387"/>
                  </a:lnTo>
                  <a:lnTo>
                    <a:pt x="731" y="403"/>
                  </a:lnTo>
                  <a:lnTo>
                    <a:pt x="742" y="420"/>
                  </a:lnTo>
                  <a:lnTo>
                    <a:pt x="754" y="438"/>
                  </a:lnTo>
                  <a:lnTo>
                    <a:pt x="763" y="456"/>
                  </a:lnTo>
                  <a:lnTo>
                    <a:pt x="769" y="477"/>
                  </a:lnTo>
                  <a:lnTo>
                    <a:pt x="776" y="497"/>
                  </a:lnTo>
                  <a:lnTo>
                    <a:pt x="778" y="518"/>
                  </a:lnTo>
                  <a:lnTo>
                    <a:pt x="780" y="541"/>
                  </a:lnTo>
                  <a:lnTo>
                    <a:pt x="778" y="563"/>
                  </a:lnTo>
                  <a:lnTo>
                    <a:pt x="776" y="584"/>
                  </a:lnTo>
                  <a:lnTo>
                    <a:pt x="769" y="605"/>
                  </a:lnTo>
                  <a:lnTo>
                    <a:pt x="763" y="626"/>
                  </a:lnTo>
                  <a:lnTo>
                    <a:pt x="754" y="644"/>
                  </a:lnTo>
                  <a:lnTo>
                    <a:pt x="742" y="662"/>
                  </a:lnTo>
                  <a:lnTo>
                    <a:pt x="731" y="679"/>
                  </a:lnTo>
                  <a:lnTo>
                    <a:pt x="716" y="694"/>
                  </a:lnTo>
                  <a:lnTo>
                    <a:pt x="701" y="708"/>
                  </a:lnTo>
                  <a:lnTo>
                    <a:pt x="684" y="721"/>
                  </a:lnTo>
                  <a:lnTo>
                    <a:pt x="666" y="732"/>
                  </a:lnTo>
                  <a:lnTo>
                    <a:pt x="646" y="741"/>
                  </a:lnTo>
                  <a:lnTo>
                    <a:pt x="627" y="749"/>
                  </a:lnTo>
                  <a:lnTo>
                    <a:pt x="606" y="754"/>
                  </a:lnTo>
                  <a:lnTo>
                    <a:pt x="584" y="756"/>
                  </a:lnTo>
                  <a:lnTo>
                    <a:pt x="562" y="758"/>
                  </a:lnTo>
                  <a:lnTo>
                    <a:pt x="540" y="756"/>
                  </a:lnTo>
                  <a:lnTo>
                    <a:pt x="519" y="754"/>
                  </a:lnTo>
                  <a:lnTo>
                    <a:pt x="497" y="749"/>
                  </a:lnTo>
                  <a:lnTo>
                    <a:pt x="478" y="741"/>
                  </a:lnTo>
                  <a:lnTo>
                    <a:pt x="458" y="732"/>
                  </a:lnTo>
                  <a:lnTo>
                    <a:pt x="442" y="721"/>
                  </a:lnTo>
                  <a:lnTo>
                    <a:pt x="425" y="708"/>
                  </a:lnTo>
                  <a:lnTo>
                    <a:pt x="409" y="694"/>
                  </a:lnTo>
                  <a:lnTo>
                    <a:pt x="395" y="679"/>
                  </a:lnTo>
                  <a:lnTo>
                    <a:pt x="382" y="662"/>
                  </a:lnTo>
                  <a:lnTo>
                    <a:pt x="372" y="644"/>
                  </a:lnTo>
                  <a:lnTo>
                    <a:pt x="362" y="626"/>
                  </a:lnTo>
                  <a:lnTo>
                    <a:pt x="355" y="605"/>
                  </a:lnTo>
                  <a:lnTo>
                    <a:pt x="350" y="584"/>
                  </a:lnTo>
                  <a:lnTo>
                    <a:pt x="346" y="563"/>
                  </a:lnTo>
                  <a:lnTo>
                    <a:pt x="346" y="541"/>
                  </a:lnTo>
                  <a:lnTo>
                    <a:pt x="346" y="518"/>
                  </a:lnTo>
                  <a:lnTo>
                    <a:pt x="350" y="497"/>
                  </a:lnTo>
                  <a:lnTo>
                    <a:pt x="355" y="477"/>
                  </a:lnTo>
                  <a:lnTo>
                    <a:pt x="362" y="456"/>
                  </a:lnTo>
                  <a:lnTo>
                    <a:pt x="372" y="438"/>
                  </a:lnTo>
                  <a:lnTo>
                    <a:pt x="382" y="420"/>
                  </a:lnTo>
                  <a:lnTo>
                    <a:pt x="395" y="403"/>
                  </a:lnTo>
                  <a:lnTo>
                    <a:pt x="409" y="387"/>
                  </a:lnTo>
                  <a:lnTo>
                    <a:pt x="425" y="373"/>
                  </a:lnTo>
                  <a:lnTo>
                    <a:pt x="442" y="361"/>
                  </a:lnTo>
                  <a:lnTo>
                    <a:pt x="458" y="350"/>
                  </a:lnTo>
                  <a:lnTo>
                    <a:pt x="478" y="340"/>
                  </a:lnTo>
                  <a:lnTo>
                    <a:pt x="497" y="333"/>
                  </a:lnTo>
                  <a:lnTo>
                    <a:pt x="519" y="328"/>
                  </a:lnTo>
                  <a:lnTo>
                    <a:pt x="540" y="325"/>
                  </a:lnTo>
                  <a:lnTo>
                    <a:pt x="562" y="324"/>
                  </a:lnTo>
                  <a:close/>
                  <a:moveTo>
                    <a:pt x="1316" y="0"/>
                  </a:moveTo>
                  <a:lnTo>
                    <a:pt x="1340" y="1"/>
                  </a:lnTo>
                  <a:lnTo>
                    <a:pt x="1360" y="5"/>
                  </a:lnTo>
                  <a:lnTo>
                    <a:pt x="1381" y="10"/>
                  </a:lnTo>
                  <a:lnTo>
                    <a:pt x="1402" y="18"/>
                  </a:lnTo>
                  <a:lnTo>
                    <a:pt x="1420" y="27"/>
                  </a:lnTo>
                  <a:lnTo>
                    <a:pt x="1438" y="37"/>
                  </a:lnTo>
                  <a:lnTo>
                    <a:pt x="1455" y="50"/>
                  </a:lnTo>
                  <a:lnTo>
                    <a:pt x="1471" y="64"/>
                  </a:lnTo>
                  <a:lnTo>
                    <a:pt x="1485" y="79"/>
                  </a:lnTo>
                  <a:lnTo>
                    <a:pt x="1497" y="96"/>
                  </a:lnTo>
                  <a:lnTo>
                    <a:pt x="1508" y="114"/>
                  </a:lnTo>
                  <a:lnTo>
                    <a:pt x="1517" y="133"/>
                  </a:lnTo>
                  <a:lnTo>
                    <a:pt x="1525" y="153"/>
                  </a:lnTo>
                  <a:lnTo>
                    <a:pt x="1530" y="173"/>
                  </a:lnTo>
                  <a:lnTo>
                    <a:pt x="1533" y="195"/>
                  </a:lnTo>
                  <a:lnTo>
                    <a:pt x="1534" y="217"/>
                  </a:lnTo>
                  <a:lnTo>
                    <a:pt x="1533" y="239"/>
                  </a:lnTo>
                  <a:lnTo>
                    <a:pt x="1530" y="261"/>
                  </a:lnTo>
                  <a:lnTo>
                    <a:pt x="1525" y="282"/>
                  </a:lnTo>
                  <a:lnTo>
                    <a:pt x="1517" y="302"/>
                  </a:lnTo>
                  <a:lnTo>
                    <a:pt x="1508" y="321"/>
                  </a:lnTo>
                  <a:lnTo>
                    <a:pt x="1497" y="339"/>
                  </a:lnTo>
                  <a:lnTo>
                    <a:pt x="1485" y="356"/>
                  </a:lnTo>
                  <a:lnTo>
                    <a:pt x="1471" y="370"/>
                  </a:lnTo>
                  <a:lnTo>
                    <a:pt x="1455" y="385"/>
                  </a:lnTo>
                  <a:lnTo>
                    <a:pt x="1438" y="398"/>
                  </a:lnTo>
                  <a:lnTo>
                    <a:pt x="1420" y="408"/>
                  </a:lnTo>
                  <a:lnTo>
                    <a:pt x="1402" y="417"/>
                  </a:lnTo>
                  <a:lnTo>
                    <a:pt x="1381" y="425"/>
                  </a:lnTo>
                  <a:lnTo>
                    <a:pt x="1360" y="430"/>
                  </a:lnTo>
                  <a:lnTo>
                    <a:pt x="1340" y="434"/>
                  </a:lnTo>
                  <a:lnTo>
                    <a:pt x="1316" y="435"/>
                  </a:lnTo>
                  <a:lnTo>
                    <a:pt x="1294" y="434"/>
                  </a:lnTo>
                  <a:lnTo>
                    <a:pt x="1274" y="430"/>
                  </a:lnTo>
                  <a:lnTo>
                    <a:pt x="1253" y="425"/>
                  </a:lnTo>
                  <a:lnTo>
                    <a:pt x="1232" y="417"/>
                  </a:lnTo>
                  <a:lnTo>
                    <a:pt x="1214" y="408"/>
                  </a:lnTo>
                  <a:lnTo>
                    <a:pt x="1196" y="398"/>
                  </a:lnTo>
                  <a:lnTo>
                    <a:pt x="1179" y="385"/>
                  </a:lnTo>
                  <a:lnTo>
                    <a:pt x="1163" y="370"/>
                  </a:lnTo>
                  <a:lnTo>
                    <a:pt x="1149" y="356"/>
                  </a:lnTo>
                  <a:lnTo>
                    <a:pt x="1137" y="339"/>
                  </a:lnTo>
                  <a:lnTo>
                    <a:pt x="1126" y="321"/>
                  </a:lnTo>
                  <a:lnTo>
                    <a:pt x="1117" y="302"/>
                  </a:lnTo>
                  <a:lnTo>
                    <a:pt x="1109" y="282"/>
                  </a:lnTo>
                  <a:lnTo>
                    <a:pt x="1104" y="261"/>
                  </a:lnTo>
                  <a:lnTo>
                    <a:pt x="1101" y="239"/>
                  </a:lnTo>
                  <a:lnTo>
                    <a:pt x="1100" y="217"/>
                  </a:lnTo>
                  <a:lnTo>
                    <a:pt x="1101" y="195"/>
                  </a:lnTo>
                  <a:lnTo>
                    <a:pt x="1104" y="173"/>
                  </a:lnTo>
                  <a:lnTo>
                    <a:pt x="1109" y="153"/>
                  </a:lnTo>
                  <a:lnTo>
                    <a:pt x="1117" y="133"/>
                  </a:lnTo>
                  <a:lnTo>
                    <a:pt x="1126" y="114"/>
                  </a:lnTo>
                  <a:lnTo>
                    <a:pt x="1137" y="96"/>
                  </a:lnTo>
                  <a:lnTo>
                    <a:pt x="1149" y="79"/>
                  </a:lnTo>
                  <a:lnTo>
                    <a:pt x="1163" y="64"/>
                  </a:lnTo>
                  <a:lnTo>
                    <a:pt x="1179" y="50"/>
                  </a:lnTo>
                  <a:lnTo>
                    <a:pt x="1196" y="37"/>
                  </a:lnTo>
                  <a:lnTo>
                    <a:pt x="1214" y="27"/>
                  </a:lnTo>
                  <a:lnTo>
                    <a:pt x="1232" y="18"/>
                  </a:lnTo>
                  <a:lnTo>
                    <a:pt x="1253" y="10"/>
                  </a:lnTo>
                  <a:lnTo>
                    <a:pt x="1274" y="5"/>
                  </a:lnTo>
                  <a:lnTo>
                    <a:pt x="1294" y="1"/>
                  </a:lnTo>
                  <a:lnTo>
                    <a:pt x="1316" y="0"/>
                  </a:lnTo>
                  <a:close/>
                  <a:moveTo>
                    <a:pt x="2072" y="324"/>
                  </a:moveTo>
                  <a:lnTo>
                    <a:pt x="2094" y="325"/>
                  </a:lnTo>
                  <a:lnTo>
                    <a:pt x="2115" y="328"/>
                  </a:lnTo>
                  <a:lnTo>
                    <a:pt x="2135" y="333"/>
                  </a:lnTo>
                  <a:lnTo>
                    <a:pt x="2156" y="340"/>
                  </a:lnTo>
                  <a:lnTo>
                    <a:pt x="2176" y="350"/>
                  </a:lnTo>
                  <a:lnTo>
                    <a:pt x="2192" y="361"/>
                  </a:lnTo>
                  <a:lnTo>
                    <a:pt x="2209" y="373"/>
                  </a:lnTo>
                  <a:lnTo>
                    <a:pt x="2225" y="387"/>
                  </a:lnTo>
                  <a:lnTo>
                    <a:pt x="2239" y="403"/>
                  </a:lnTo>
                  <a:lnTo>
                    <a:pt x="2252" y="420"/>
                  </a:lnTo>
                  <a:lnTo>
                    <a:pt x="2262" y="438"/>
                  </a:lnTo>
                  <a:lnTo>
                    <a:pt x="2272" y="456"/>
                  </a:lnTo>
                  <a:lnTo>
                    <a:pt x="2279" y="477"/>
                  </a:lnTo>
                  <a:lnTo>
                    <a:pt x="2284" y="497"/>
                  </a:lnTo>
                  <a:lnTo>
                    <a:pt x="2288" y="518"/>
                  </a:lnTo>
                  <a:lnTo>
                    <a:pt x="2288" y="541"/>
                  </a:lnTo>
                  <a:lnTo>
                    <a:pt x="2288" y="563"/>
                  </a:lnTo>
                  <a:lnTo>
                    <a:pt x="2284" y="584"/>
                  </a:lnTo>
                  <a:lnTo>
                    <a:pt x="2279" y="605"/>
                  </a:lnTo>
                  <a:lnTo>
                    <a:pt x="2272" y="626"/>
                  </a:lnTo>
                  <a:lnTo>
                    <a:pt x="2262" y="644"/>
                  </a:lnTo>
                  <a:lnTo>
                    <a:pt x="2252" y="662"/>
                  </a:lnTo>
                  <a:lnTo>
                    <a:pt x="2239" y="679"/>
                  </a:lnTo>
                  <a:lnTo>
                    <a:pt x="2225" y="694"/>
                  </a:lnTo>
                  <a:lnTo>
                    <a:pt x="2209" y="708"/>
                  </a:lnTo>
                  <a:lnTo>
                    <a:pt x="2192" y="721"/>
                  </a:lnTo>
                  <a:lnTo>
                    <a:pt x="2176" y="732"/>
                  </a:lnTo>
                  <a:lnTo>
                    <a:pt x="2156" y="741"/>
                  </a:lnTo>
                  <a:lnTo>
                    <a:pt x="2135" y="749"/>
                  </a:lnTo>
                  <a:lnTo>
                    <a:pt x="2115" y="754"/>
                  </a:lnTo>
                  <a:lnTo>
                    <a:pt x="2094" y="756"/>
                  </a:lnTo>
                  <a:lnTo>
                    <a:pt x="2072" y="758"/>
                  </a:lnTo>
                  <a:lnTo>
                    <a:pt x="2050" y="756"/>
                  </a:lnTo>
                  <a:lnTo>
                    <a:pt x="2028" y="754"/>
                  </a:lnTo>
                  <a:lnTo>
                    <a:pt x="2007" y="749"/>
                  </a:lnTo>
                  <a:lnTo>
                    <a:pt x="1988" y="741"/>
                  </a:lnTo>
                  <a:lnTo>
                    <a:pt x="1968" y="732"/>
                  </a:lnTo>
                  <a:lnTo>
                    <a:pt x="1950" y="721"/>
                  </a:lnTo>
                  <a:lnTo>
                    <a:pt x="1933" y="708"/>
                  </a:lnTo>
                  <a:lnTo>
                    <a:pt x="1918" y="694"/>
                  </a:lnTo>
                  <a:lnTo>
                    <a:pt x="1903" y="679"/>
                  </a:lnTo>
                  <a:lnTo>
                    <a:pt x="1892" y="662"/>
                  </a:lnTo>
                  <a:lnTo>
                    <a:pt x="1880" y="644"/>
                  </a:lnTo>
                  <a:lnTo>
                    <a:pt x="1871" y="626"/>
                  </a:lnTo>
                  <a:lnTo>
                    <a:pt x="1865" y="605"/>
                  </a:lnTo>
                  <a:lnTo>
                    <a:pt x="1858" y="584"/>
                  </a:lnTo>
                  <a:lnTo>
                    <a:pt x="1856" y="563"/>
                  </a:lnTo>
                  <a:lnTo>
                    <a:pt x="1854" y="541"/>
                  </a:lnTo>
                  <a:lnTo>
                    <a:pt x="1856" y="518"/>
                  </a:lnTo>
                  <a:lnTo>
                    <a:pt x="1858" y="497"/>
                  </a:lnTo>
                  <a:lnTo>
                    <a:pt x="1865" y="477"/>
                  </a:lnTo>
                  <a:lnTo>
                    <a:pt x="1871" y="456"/>
                  </a:lnTo>
                  <a:lnTo>
                    <a:pt x="1880" y="438"/>
                  </a:lnTo>
                  <a:lnTo>
                    <a:pt x="1892" y="420"/>
                  </a:lnTo>
                  <a:lnTo>
                    <a:pt x="1903" y="403"/>
                  </a:lnTo>
                  <a:lnTo>
                    <a:pt x="1918" y="387"/>
                  </a:lnTo>
                  <a:lnTo>
                    <a:pt x="1933" y="373"/>
                  </a:lnTo>
                  <a:lnTo>
                    <a:pt x="1950" y="361"/>
                  </a:lnTo>
                  <a:lnTo>
                    <a:pt x="1968" y="350"/>
                  </a:lnTo>
                  <a:lnTo>
                    <a:pt x="1988" y="340"/>
                  </a:lnTo>
                  <a:lnTo>
                    <a:pt x="2007" y="333"/>
                  </a:lnTo>
                  <a:lnTo>
                    <a:pt x="2028" y="328"/>
                  </a:lnTo>
                  <a:lnTo>
                    <a:pt x="2050" y="325"/>
                  </a:lnTo>
                  <a:lnTo>
                    <a:pt x="2072" y="324"/>
                  </a:lnTo>
                  <a:close/>
                </a:path>
              </a:pathLst>
            </a:custGeom>
            <a:solidFill>
              <a:srgbClr val="FFFFFF"/>
            </a:solidFill>
            <a:ln w="9525">
              <a:no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0" name="Rectangle 10"/>
          <p:cNvSpPr>
            <a:spLocks noChangeArrowheads="1"/>
          </p:cNvSpPr>
          <p:nvPr/>
        </p:nvSpPr>
        <p:spPr bwMode="auto">
          <a:xfrm>
            <a:off x="214313" y="1590675"/>
            <a:ext cx="998537" cy="4630738"/>
          </a:xfrm>
          <a:prstGeom prst="rect">
            <a:avLst/>
          </a:prstGeom>
          <a:solidFill>
            <a:schemeClr val="bg1"/>
          </a:solidFill>
          <a:ln w="9525">
            <a:noFill/>
            <a:miter lim="800000"/>
            <a:headEnd/>
            <a:tailEnd/>
          </a:ln>
          <a:effectLst/>
        </p:spPr>
        <p:txBody>
          <a:bodyPr wrap="none" anchor="ctr"/>
          <a:lstStyle/>
          <a:p>
            <a:endParaRPr lang="en-US"/>
          </a:p>
        </p:txBody>
      </p:sp>
      <p:sp>
        <p:nvSpPr>
          <p:cNvPr id="245762" name="Rectangle 2"/>
          <p:cNvSpPr>
            <a:spLocks noGrp="1" noChangeArrowheads="1"/>
          </p:cNvSpPr>
          <p:nvPr>
            <p:ph type="title"/>
          </p:nvPr>
        </p:nvSpPr>
        <p:spPr/>
        <p:txBody>
          <a:bodyPr/>
          <a:lstStyle/>
          <a:p>
            <a:r>
              <a:rPr lang="en-US"/>
              <a:t>Scenario</a:t>
            </a:r>
          </a:p>
        </p:txBody>
      </p:sp>
      <p:sp>
        <p:nvSpPr>
          <p:cNvPr id="245763" name="Rectangle 3"/>
          <p:cNvSpPr>
            <a:spLocks noGrp="1" noChangeArrowheads="1"/>
          </p:cNvSpPr>
          <p:nvPr>
            <p:ph type="body" idx="1"/>
          </p:nvPr>
        </p:nvSpPr>
        <p:spPr>
          <a:xfrm>
            <a:off x="911225" y="3089275"/>
            <a:ext cx="3124200" cy="2854325"/>
          </a:xfrm>
        </p:spPr>
        <p:txBody>
          <a:bodyPr wrap="none"/>
          <a:lstStyle/>
          <a:p>
            <a:pPr>
              <a:lnSpc>
                <a:spcPct val="85000"/>
              </a:lnSpc>
              <a:spcBef>
                <a:spcPct val="45000"/>
              </a:spcBef>
              <a:buClr>
                <a:schemeClr val="tx1"/>
              </a:buClr>
            </a:pPr>
            <a:r>
              <a:rPr lang="en-US" sz="2400"/>
              <a:t>Air travel</a:t>
            </a:r>
          </a:p>
          <a:p>
            <a:pPr>
              <a:lnSpc>
                <a:spcPct val="85000"/>
              </a:lnSpc>
              <a:spcBef>
                <a:spcPct val="45000"/>
              </a:spcBef>
              <a:buClr>
                <a:schemeClr val="tx1"/>
              </a:buClr>
            </a:pPr>
            <a:r>
              <a:rPr lang="en-US" sz="2400"/>
              <a:t>Government facility </a:t>
            </a:r>
          </a:p>
          <a:p>
            <a:pPr>
              <a:lnSpc>
                <a:spcPct val="85000"/>
              </a:lnSpc>
              <a:spcBef>
                <a:spcPct val="45000"/>
              </a:spcBef>
              <a:buClr>
                <a:schemeClr val="tx1"/>
              </a:buClr>
            </a:pPr>
            <a:r>
              <a:rPr lang="en-US" sz="2400"/>
              <a:t>Hotel security </a:t>
            </a:r>
          </a:p>
          <a:p>
            <a:pPr>
              <a:lnSpc>
                <a:spcPct val="85000"/>
              </a:lnSpc>
              <a:spcBef>
                <a:spcPct val="45000"/>
              </a:spcBef>
              <a:buClr>
                <a:schemeClr val="tx1"/>
              </a:buClr>
            </a:pPr>
            <a:r>
              <a:rPr lang="en-US" sz="2400"/>
              <a:t>Ground travel</a:t>
            </a:r>
          </a:p>
          <a:p>
            <a:pPr>
              <a:lnSpc>
                <a:spcPct val="85000"/>
              </a:lnSpc>
              <a:spcBef>
                <a:spcPct val="45000"/>
              </a:spcBef>
              <a:buClr>
                <a:schemeClr val="tx1"/>
              </a:buClr>
            </a:pPr>
            <a:r>
              <a:rPr lang="en-US" sz="2400"/>
              <a:t>Hostage survival</a:t>
            </a:r>
          </a:p>
          <a:p>
            <a:pPr>
              <a:lnSpc>
                <a:spcPct val="85000"/>
              </a:lnSpc>
              <a:spcBef>
                <a:spcPct val="45000"/>
              </a:spcBef>
              <a:buClr>
                <a:schemeClr val="tx1"/>
              </a:buClr>
            </a:pPr>
            <a:r>
              <a:rPr lang="en-US" sz="2400"/>
              <a:t>Returning home</a:t>
            </a:r>
          </a:p>
        </p:txBody>
      </p:sp>
      <p:sp>
        <p:nvSpPr>
          <p:cNvPr id="245764" name="AutoShape 4"/>
          <p:cNvSpPr>
            <a:spLocks/>
          </p:cNvSpPr>
          <p:nvPr/>
        </p:nvSpPr>
        <p:spPr bwMode="auto">
          <a:xfrm>
            <a:off x="4140200" y="3073400"/>
            <a:ext cx="520700" cy="2730500"/>
          </a:xfrm>
          <a:prstGeom prst="rightBrace">
            <a:avLst>
              <a:gd name="adj1" fmla="val 49089"/>
              <a:gd name="adj2" fmla="val 50000"/>
            </a:avLst>
          </a:prstGeom>
          <a:noFill/>
          <a:ln w="38100">
            <a:solidFill>
              <a:schemeClr val="accent2"/>
            </a:solidFill>
            <a:round/>
            <a:headEnd/>
            <a:tailEnd/>
          </a:ln>
          <a:effectLst/>
        </p:spPr>
        <p:txBody>
          <a:bodyPr wrap="none" anchor="ctr"/>
          <a:lstStyle/>
          <a:p>
            <a:endParaRPr lang="en-US"/>
          </a:p>
        </p:txBody>
      </p:sp>
      <p:sp>
        <p:nvSpPr>
          <p:cNvPr id="245765" name="Text Box 5"/>
          <p:cNvSpPr txBox="1">
            <a:spLocks noChangeArrowheads="1"/>
          </p:cNvSpPr>
          <p:nvPr/>
        </p:nvSpPr>
        <p:spPr bwMode="auto">
          <a:xfrm>
            <a:off x="4867275" y="3746500"/>
            <a:ext cx="3800475" cy="1373188"/>
          </a:xfrm>
          <a:prstGeom prst="rect">
            <a:avLst/>
          </a:prstGeom>
          <a:noFill/>
          <a:ln w="9525">
            <a:noFill/>
            <a:miter lim="800000"/>
            <a:headEnd/>
            <a:tailEnd/>
          </a:ln>
          <a:effectLst/>
        </p:spPr>
        <p:txBody>
          <a:bodyPr>
            <a:spAutoFit/>
          </a:bodyPr>
          <a:lstStyle/>
          <a:p>
            <a:pPr>
              <a:spcBef>
                <a:spcPct val="50000"/>
              </a:spcBef>
            </a:pPr>
            <a:r>
              <a:rPr lang="en-US" sz="2800" b="1">
                <a:latin typeface="Arial" charset="0"/>
              </a:rPr>
              <a:t>You will encounter situations pertaining to all of these</a:t>
            </a:r>
          </a:p>
        </p:txBody>
      </p:sp>
      <p:sp>
        <p:nvSpPr>
          <p:cNvPr id="245767" name="Text Box 7"/>
          <p:cNvSpPr txBox="1">
            <a:spLocks noChangeArrowheads="1"/>
          </p:cNvSpPr>
          <p:nvPr/>
        </p:nvSpPr>
        <p:spPr bwMode="auto">
          <a:xfrm>
            <a:off x="727075" y="1736725"/>
            <a:ext cx="7588250" cy="946150"/>
          </a:xfrm>
          <a:prstGeom prst="rect">
            <a:avLst/>
          </a:prstGeom>
          <a:noFill/>
          <a:ln w="9525">
            <a:noFill/>
            <a:miter lim="800000"/>
            <a:headEnd/>
            <a:tailEnd/>
          </a:ln>
          <a:effectLst/>
        </p:spPr>
        <p:txBody>
          <a:bodyPr>
            <a:spAutoFit/>
          </a:bodyPr>
          <a:lstStyle/>
          <a:p>
            <a:pPr>
              <a:spcBef>
                <a:spcPct val="50000"/>
              </a:spcBef>
            </a:pPr>
            <a:r>
              <a:rPr lang="en-US" sz="2800" b="1">
                <a:latin typeface="Arial" charset="0"/>
              </a:rPr>
              <a:t>You have been told you are to go TDY to an operating base in Riyadh, Saudi Arabia.</a:t>
            </a:r>
          </a:p>
        </p:txBody>
      </p:sp>
      <p:sp>
        <p:nvSpPr>
          <p:cNvPr id="245769" name="Text Box 9"/>
          <p:cNvSpPr txBox="1">
            <a:spLocks noChangeArrowheads="1"/>
          </p:cNvSpPr>
          <p:nvPr/>
        </p:nvSpPr>
        <p:spPr bwMode="auto">
          <a:xfrm>
            <a:off x="7380288" y="0"/>
            <a:ext cx="1763712"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OCONUS Scenario</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5" name="Rectangle 7"/>
          <p:cNvSpPr>
            <a:spLocks noChangeArrowheads="1"/>
          </p:cNvSpPr>
          <p:nvPr/>
        </p:nvSpPr>
        <p:spPr bwMode="auto">
          <a:xfrm>
            <a:off x="214313" y="1590675"/>
            <a:ext cx="998537" cy="4630738"/>
          </a:xfrm>
          <a:prstGeom prst="rect">
            <a:avLst/>
          </a:prstGeom>
          <a:solidFill>
            <a:schemeClr val="bg1"/>
          </a:solidFill>
          <a:ln w="9525">
            <a:noFill/>
            <a:miter lim="800000"/>
            <a:headEnd/>
            <a:tailEnd/>
          </a:ln>
          <a:effectLst/>
        </p:spPr>
        <p:txBody>
          <a:bodyPr wrap="none" anchor="ctr"/>
          <a:lstStyle/>
          <a:p>
            <a:endParaRPr lang="en-US"/>
          </a:p>
        </p:txBody>
      </p:sp>
      <p:sp>
        <p:nvSpPr>
          <p:cNvPr id="247810" name="Rectangle 2"/>
          <p:cNvSpPr>
            <a:spLocks noGrp="1" noChangeArrowheads="1"/>
          </p:cNvSpPr>
          <p:nvPr>
            <p:ph type="title"/>
          </p:nvPr>
        </p:nvSpPr>
        <p:spPr/>
        <p:txBody>
          <a:bodyPr/>
          <a:lstStyle/>
          <a:p>
            <a:r>
              <a:rPr lang="en-US"/>
              <a:t>Situation Brief</a:t>
            </a:r>
          </a:p>
        </p:txBody>
      </p:sp>
      <p:sp>
        <p:nvSpPr>
          <p:cNvPr id="247812" name="Text Box 4"/>
          <p:cNvSpPr txBox="1">
            <a:spLocks noChangeArrowheads="1"/>
          </p:cNvSpPr>
          <p:nvPr/>
        </p:nvSpPr>
        <p:spPr bwMode="auto">
          <a:xfrm>
            <a:off x="831850" y="1698625"/>
            <a:ext cx="7388225" cy="1187450"/>
          </a:xfrm>
          <a:prstGeom prst="rect">
            <a:avLst/>
          </a:prstGeom>
          <a:noFill/>
          <a:ln w="9525">
            <a:noFill/>
            <a:miter lim="800000"/>
            <a:headEnd/>
            <a:tailEnd/>
          </a:ln>
          <a:effectLst/>
        </p:spPr>
        <p:txBody>
          <a:bodyPr>
            <a:spAutoFit/>
          </a:bodyPr>
          <a:lstStyle/>
          <a:p>
            <a:pPr>
              <a:spcBef>
                <a:spcPct val="50000"/>
              </a:spcBef>
            </a:pPr>
            <a:r>
              <a:rPr lang="en-US" b="1">
                <a:latin typeface="Arial" charset="0"/>
              </a:rPr>
              <a:t>There is a history of violence in the Middle East. You must understand a few basic trends to lower your personal vulnerability to terrorist attack.</a:t>
            </a:r>
          </a:p>
        </p:txBody>
      </p:sp>
      <p:pic>
        <p:nvPicPr>
          <p:cNvPr id="247813" name="Picture 5" descr="pict_zoomed_middle_east"/>
          <p:cNvPicPr>
            <a:picLocks noChangeAspect="1" noChangeArrowheads="1"/>
          </p:cNvPicPr>
          <p:nvPr/>
        </p:nvPicPr>
        <p:blipFill>
          <a:blip r:embed="rId3"/>
          <a:srcRect l="11839" t="8156" r="11536" b="11172"/>
          <a:stretch>
            <a:fillRect/>
          </a:stretch>
        </p:blipFill>
        <p:spPr bwMode="auto">
          <a:xfrm>
            <a:off x="2168525" y="3113088"/>
            <a:ext cx="4808538" cy="3014662"/>
          </a:xfrm>
          <a:prstGeom prst="rect">
            <a:avLst/>
          </a:prstGeom>
          <a:noFill/>
        </p:spPr>
      </p:pic>
      <p:sp>
        <p:nvSpPr>
          <p:cNvPr id="247814" name="Text Box 6"/>
          <p:cNvSpPr txBox="1">
            <a:spLocks noChangeArrowheads="1"/>
          </p:cNvSpPr>
          <p:nvPr/>
        </p:nvSpPr>
        <p:spPr bwMode="auto">
          <a:xfrm>
            <a:off x="7380288" y="0"/>
            <a:ext cx="1763712"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OCONUS Scenario</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62" name="Rectangle 6"/>
          <p:cNvSpPr>
            <a:spLocks noChangeArrowheads="1"/>
          </p:cNvSpPr>
          <p:nvPr/>
        </p:nvSpPr>
        <p:spPr bwMode="auto">
          <a:xfrm>
            <a:off x="214313" y="1590675"/>
            <a:ext cx="998537" cy="4630738"/>
          </a:xfrm>
          <a:prstGeom prst="rect">
            <a:avLst/>
          </a:prstGeom>
          <a:solidFill>
            <a:schemeClr val="bg1"/>
          </a:solidFill>
          <a:ln w="9525">
            <a:noFill/>
            <a:miter lim="800000"/>
            <a:headEnd/>
            <a:tailEnd/>
          </a:ln>
          <a:effectLst/>
        </p:spPr>
        <p:txBody>
          <a:bodyPr wrap="none" anchor="ctr"/>
          <a:lstStyle/>
          <a:p>
            <a:endParaRPr lang="en-US"/>
          </a:p>
        </p:txBody>
      </p:sp>
      <p:sp>
        <p:nvSpPr>
          <p:cNvPr id="249858" name="Rectangle 2"/>
          <p:cNvSpPr>
            <a:spLocks noGrp="1" noChangeArrowheads="1"/>
          </p:cNvSpPr>
          <p:nvPr>
            <p:ph type="title"/>
          </p:nvPr>
        </p:nvSpPr>
        <p:spPr/>
        <p:txBody>
          <a:bodyPr/>
          <a:lstStyle/>
          <a:p>
            <a:r>
              <a:rPr lang="en-US"/>
              <a:t>Air Travel</a:t>
            </a:r>
          </a:p>
        </p:txBody>
      </p:sp>
      <p:sp>
        <p:nvSpPr>
          <p:cNvPr id="249860" name="Text Box 4"/>
          <p:cNvSpPr txBox="1">
            <a:spLocks noChangeArrowheads="1"/>
          </p:cNvSpPr>
          <p:nvPr/>
        </p:nvSpPr>
        <p:spPr bwMode="auto">
          <a:xfrm>
            <a:off x="7380288" y="0"/>
            <a:ext cx="1763712"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OCONUS Scenario</a:t>
            </a:r>
          </a:p>
        </p:txBody>
      </p:sp>
      <p:pic>
        <p:nvPicPr>
          <p:cNvPr id="249861" name="Picture 5" descr="air travel"/>
          <p:cNvPicPr>
            <a:picLocks noChangeAspect="1" noChangeArrowheads="1"/>
          </p:cNvPicPr>
          <p:nvPr/>
        </p:nvPicPr>
        <p:blipFill>
          <a:blip r:embed="rId3"/>
          <a:srcRect/>
          <a:stretch>
            <a:fillRect/>
          </a:stretch>
        </p:blipFill>
        <p:spPr bwMode="auto">
          <a:xfrm>
            <a:off x="457200" y="1841500"/>
            <a:ext cx="8229600" cy="43434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r>
              <a:rPr lang="en-US"/>
              <a:t>Air Travel</a:t>
            </a:r>
          </a:p>
        </p:txBody>
      </p:sp>
      <p:sp>
        <p:nvSpPr>
          <p:cNvPr id="251907" name="Rectangle 3"/>
          <p:cNvSpPr>
            <a:spLocks noGrp="1" noChangeArrowheads="1"/>
          </p:cNvSpPr>
          <p:nvPr>
            <p:ph type="body" idx="1"/>
          </p:nvPr>
        </p:nvSpPr>
        <p:spPr>
          <a:xfrm>
            <a:off x="2092325" y="1724025"/>
            <a:ext cx="5057775" cy="4495800"/>
          </a:xfrm>
        </p:spPr>
        <p:txBody>
          <a:bodyPr/>
          <a:lstStyle/>
          <a:p>
            <a:pPr>
              <a:buClr>
                <a:schemeClr val="tx1"/>
              </a:buClr>
            </a:pPr>
            <a:r>
              <a:rPr lang="en-US"/>
              <a:t>Planning for your trip</a:t>
            </a:r>
          </a:p>
          <a:p>
            <a:pPr>
              <a:buClr>
                <a:schemeClr val="tx1"/>
              </a:buClr>
            </a:pPr>
            <a:r>
              <a:rPr lang="en-US"/>
              <a:t>Selecting your route</a:t>
            </a:r>
          </a:p>
          <a:p>
            <a:pPr>
              <a:buClr>
                <a:schemeClr val="tx1"/>
              </a:buClr>
            </a:pPr>
            <a:r>
              <a:rPr lang="en-US"/>
              <a:t>Choosing a seat</a:t>
            </a:r>
          </a:p>
          <a:p>
            <a:pPr>
              <a:buClr>
                <a:schemeClr val="tx1"/>
              </a:buClr>
            </a:pPr>
            <a:r>
              <a:rPr lang="en-US"/>
              <a:t>Packing for your trip</a:t>
            </a:r>
          </a:p>
          <a:p>
            <a:pPr>
              <a:buClr>
                <a:schemeClr val="tx1"/>
              </a:buClr>
            </a:pPr>
            <a:r>
              <a:rPr lang="en-US"/>
              <a:t>Moving through the airport</a:t>
            </a:r>
          </a:p>
          <a:p>
            <a:pPr>
              <a:buClr>
                <a:schemeClr val="tx1"/>
              </a:buClr>
            </a:pPr>
            <a:r>
              <a:rPr lang="en-US"/>
              <a:t>Encountering danger</a:t>
            </a:r>
          </a:p>
        </p:txBody>
      </p:sp>
      <p:sp>
        <p:nvSpPr>
          <p:cNvPr id="251909" name="Text Box 5"/>
          <p:cNvSpPr txBox="1">
            <a:spLocks noChangeArrowheads="1"/>
          </p:cNvSpPr>
          <p:nvPr/>
        </p:nvSpPr>
        <p:spPr bwMode="auto">
          <a:xfrm>
            <a:off x="7380288" y="0"/>
            <a:ext cx="1763712"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OCONUS Scenario</a:t>
            </a:r>
          </a:p>
        </p:txBody>
      </p:sp>
      <p:sp>
        <p:nvSpPr>
          <p:cNvPr id="251910" name="Rectangle 6"/>
          <p:cNvSpPr>
            <a:spLocks noChangeArrowheads="1"/>
          </p:cNvSpPr>
          <p:nvPr/>
        </p:nvSpPr>
        <p:spPr bwMode="auto">
          <a:xfrm>
            <a:off x="214313" y="1590675"/>
            <a:ext cx="998537" cy="4630738"/>
          </a:xfrm>
          <a:prstGeom prst="rect">
            <a:avLst/>
          </a:prstGeom>
          <a:solidFill>
            <a:schemeClr val="bg1"/>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r>
              <a:rPr lang="en-US"/>
              <a:t>Preparing for Your Trip</a:t>
            </a:r>
          </a:p>
        </p:txBody>
      </p:sp>
      <p:sp>
        <p:nvSpPr>
          <p:cNvPr id="253955" name="Rectangle 3"/>
          <p:cNvSpPr>
            <a:spLocks noGrp="1" noChangeArrowheads="1"/>
          </p:cNvSpPr>
          <p:nvPr>
            <p:ph type="body" sz="half" idx="2"/>
          </p:nvPr>
        </p:nvSpPr>
        <p:spPr>
          <a:xfrm>
            <a:off x="4884738" y="1741488"/>
            <a:ext cx="3935412" cy="4400550"/>
          </a:xfrm>
        </p:spPr>
        <p:txBody>
          <a:bodyPr/>
          <a:lstStyle/>
          <a:p>
            <a:pPr marL="457200" indent="-457200">
              <a:lnSpc>
                <a:spcPct val="85000"/>
              </a:lnSpc>
              <a:buFontTx/>
              <a:buNone/>
            </a:pPr>
            <a:r>
              <a:rPr lang="en-US" sz="2400"/>
              <a:t>What is your first step?</a:t>
            </a:r>
          </a:p>
          <a:p>
            <a:pPr marL="457200" indent="-457200">
              <a:lnSpc>
                <a:spcPct val="85000"/>
              </a:lnSpc>
              <a:buClr>
                <a:schemeClr val="tx1"/>
              </a:buClr>
              <a:buFontTx/>
              <a:buAutoNum type="arabicParenR"/>
            </a:pPr>
            <a:r>
              <a:rPr lang="en-US" sz="1800">
                <a:cs typeface="Arial" charset="0"/>
              </a:rPr>
              <a:t>Ask your unit intelligence officer for current threat information for Saudi Arabia and the Middle East, read the current State Department Travel Advisory and Country Fact Sheet on the Internet</a:t>
            </a:r>
            <a:endParaRPr lang="en-US" sz="1800"/>
          </a:p>
          <a:p>
            <a:pPr marL="457200" indent="-457200">
              <a:lnSpc>
                <a:spcPct val="85000"/>
              </a:lnSpc>
              <a:buClr>
                <a:schemeClr val="tx1"/>
              </a:buClr>
              <a:buFontTx/>
              <a:buAutoNum type="arabicParenR"/>
            </a:pPr>
            <a:r>
              <a:rPr lang="en-US" sz="1800">
                <a:cs typeface="Arial" charset="0"/>
              </a:rPr>
              <a:t>Call the Saudi Embassy in Washington, DC to ask for information on their country</a:t>
            </a:r>
            <a:endParaRPr lang="en-US" sz="1800"/>
          </a:p>
          <a:p>
            <a:pPr marL="457200" indent="-457200">
              <a:lnSpc>
                <a:spcPct val="85000"/>
              </a:lnSpc>
              <a:buClr>
                <a:schemeClr val="tx1"/>
              </a:buClr>
              <a:buFontTx/>
              <a:buAutoNum type="arabicParenR"/>
            </a:pPr>
            <a:r>
              <a:rPr lang="en-US" sz="1800">
                <a:cs typeface="Times New Roman" pitchFamily="18" charset="0"/>
              </a:rPr>
              <a:t>Call the State Department to try to learn more about Saudi history and customs, read the current State Department Travel Advisory and Country Fact Sheet on the Internet</a:t>
            </a:r>
          </a:p>
        </p:txBody>
      </p:sp>
      <p:sp>
        <p:nvSpPr>
          <p:cNvPr id="253956" name="Text Box 4"/>
          <p:cNvSpPr txBox="1">
            <a:spLocks noChangeArrowheads="1"/>
          </p:cNvSpPr>
          <p:nvPr/>
        </p:nvSpPr>
        <p:spPr bwMode="auto">
          <a:xfrm>
            <a:off x="1512888" y="3952875"/>
            <a:ext cx="2906712" cy="822325"/>
          </a:xfrm>
          <a:prstGeom prst="rect">
            <a:avLst/>
          </a:prstGeom>
          <a:noFill/>
          <a:ln w="9525">
            <a:noFill/>
            <a:miter lim="800000"/>
            <a:headEnd/>
            <a:tailEnd/>
          </a:ln>
          <a:effectLst/>
        </p:spPr>
        <p:txBody>
          <a:bodyPr wrap="none">
            <a:spAutoFit/>
          </a:bodyPr>
          <a:lstStyle/>
          <a:p>
            <a:pPr algn="ctr"/>
            <a:r>
              <a:rPr lang="en-US" b="1" i="1">
                <a:latin typeface="Arial" charset="0"/>
              </a:rPr>
              <a:t>You are going TDY</a:t>
            </a:r>
            <a:br>
              <a:rPr lang="en-US" b="1" i="1">
                <a:latin typeface="Arial" charset="0"/>
              </a:rPr>
            </a:br>
            <a:r>
              <a:rPr lang="en-US" b="1" i="1">
                <a:latin typeface="Arial" charset="0"/>
              </a:rPr>
              <a:t>to the Middle East</a:t>
            </a:r>
          </a:p>
        </p:txBody>
      </p:sp>
      <p:pic>
        <p:nvPicPr>
          <p:cNvPr id="253961" name="Picture 9" descr="pict_zoomed_middle_east"/>
          <p:cNvPicPr>
            <a:picLocks noChangeArrowheads="1"/>
          </p:cNvPicPr>
          <p:nvPr>
            <p:ph type="clipArt" sz="half" idx="1"/>
          </p:nvPr>
        </p:nvPicPr>
        <p:blipFill>
          <a:blip r:embed="rId3"/>
          <a:srcRect l="11803" t="8147" r="11540" b="11229"/>
          <a:stretch>
            <a:fillRect/>
          </a:stretch>
        </p:blipFill>
        <p:spPr>
          <a:xfrm>
            <a:off x="1366838" y="1801813"/>
            <a:ext cx="3198812" cy="2011362"/>
          </a:xfrm>
          <a:noFill/>
          <a:ln/>
        </p:spPr>
      </p:pic>
      <p:sp>
        <p:nvSpPr>
          <p:cNvPr id="253966" name="Rectangle 14"/>
          <p:cNvSpPr>
            <a:spLocks noChangeArrowheads="1"/>
          </p:cNvSpPr>
          <p:nvPr/>
        </p:nvSpPr>
        <p:spPr bwMode="auto">
          <a:xfrm>
            <a:off x="4884738" y="2117725"/>
            <a:ext cx="4183062" cy="1725613"/>
          </a:xfrm>
          <a:prstGeom prst="rect">
            <a:avLst/>
          </a:prstGeom>
          <a:noFill/>
          <a:ln w="38100">
            <a:solidFill>
              <a:srgbClr val="990099"/>
            </a:solidFill>
            <a:miter lim="800000"/>
            <a:headEnd/>
            <a:tailEnd/>
          </a:ln>
          <a:effectLst/>
        </p:spPr>
        <p:txBody>
          <a:bodyPr wrap="none" anchor="ctr"/>
          <a:lstStyle/>
          <a:p>
            <a:endParaRPr lang="en-US"/>
          </a:p>
        </p:txBody>
      </p:sp>
      <p:sp>
        <p:nvSpPr>
          <p:cNvPr id="253967" name="Text Box 15"/>
          <p:cNvSpPr txBox="1">
            <a:spLocks noChangeArrowheads="1"/>
          </p:cNvSpPr>
          <p:nvPr/>
        </p:nvSpPr>
        <p:spPr bwMode="auto">
          <a:xfrm>
            <a:off x="7380288" y="0"/>
            <a:ext cx="1763712"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OCONUS Scenario</a:t>
            </a:r>
          </a:p>
        </p:txBody>
      </p:sp>
      <p:grpSp>
        <p:nvGrpSpPr>
          <p:cNvPr id="254059" name="Group 107"/>
          <p:cNvGrpSpPr>
            <a:grpSpLocks noChangeAspect="1"/>
          </p:cNvGrpSpPr>
          <p:nvPr/>
        </p:nvGrpSpPr>
        <p:grpSpPr bwMode="auto">
          <a:xfrm>
            <a:off x="293688" y="3178175"/>
            <a:ext cx="877887" cy="754063"/>
            <a:chOff x="1134" y="1590"/>
            <a:chExt cx="1008" cy="863"/>
          </a:xfrm>
        </p:grpSpPr>
        <p:sp>
          <p:nvSpPr>
            <p:cNvPr id="254060" name="Freeform 108"/>
            <p:cNvSpPr>
              <a:spLocks noChangeAspect="1"/>
            </p:cNvSpPr>
            <p:nvPr/>
          </p:nvSpPr>
          <p:spPr bwMode="auto">
            <a:xfrm>
              <a:off x="1134" y="1590"/>
              <a:ext cx="1008" cy="863"/>
            </a:xfrm>
            <a:custGeom>
              <a:avLst/>
              <a:gdLst/>
              <a:ahLst/>
              <a:cxnLst>
                <a:cxn ang="0">
                  <a:pos x="0" y="0"/>
                </a:cxn>
                <a:cxn ang="0">
                  <a:pos x="16128" y="0"/>
                </a:cxn>
                <a:cxn ang="0">
                  <a:pos x="15554" y="594"/>
                </a:cxn>
                <a:cxn ang="0">
                  <a:pos x="596" y="13247"/>
                </a:cxn>
                <a:cxn ang="0">
                  <a:pos x="0" y="13808"/>
                </a:cxn>
                <a:cxn ang="0">
                  <a:pos x="0" y="0"/>
                </a:cxn>
              </a:cxnLst>
              <a:rect l="0" t="0" r="r" b="b"/>
              <a:pathLst>
                <a:path w="16128" h="13808">
                  <a:moveTo>
                    <a:pt x="0" y="0"/>
                  </a:moveTo>
                  <a:lnTo>
                    <a:pt x="16128" y="0"/>
                  </a:lnTo>
                  <a:lnTo>
                    <a:pt x="15554" y="594"/>
                  </a:lnTo>
                  <a:lnTo>
                    <a:pt x="596" y="13247"/>
                  </a:lnTo>
                  <a:lnTo>
                    <a:pt x="0" y="13808"/>
                  </a:lnTo>
                  <a:lnTo>
                    <a:pt x="0" y="0"/>
                  </a:lnTo>
                  <a:close/>
                </a:path>
              </a:pathLst>
            </a:custGeom>
            <a:solidFill>
              <a:srgbClr val="82A99C"/>
            </a:solidFill>
            <a:ln w="9525">
              <a:noFill/>
              <a:round/>
              <a:headEnd/>
              <a:tailEnd/>
            </a:ln>
          </p:spPr>
          <p:txBody>
            <a:bodyPr/>
            <a:lstStyle/>
            <a:p>
              <a:endParaRPr lang="en-US"/>
            </a:p>
          </p:txBody>
        </p:sp>
        <p:sp>
          <p:nvSpPr>
            <p:cNvPr id="254061" name="Freeform 109"/>
            <p:cNvSpPr>
              <a:spLocks noChangeAspect="1"/>
            </p:cNvSpPr>
            <p:nvPr/>
          </p:nvSpPr>
          <p:spPr bwMode="auto">
            <a:xfrm>
              <a:off x="1134" y="1590"/>
              <a:ext cx="1008" cy="863"/>
            </a:xfrm>
            <a:custGeom>
              <a:avLst/>
              <a:gdLst/>
              <a:ahLst/>
              <a:cxnLst>
                <a:cxn ang="0">
                  <a:pos x="16128" y="0"/>
                </a:cxn>
                <a:cxn ang="0">
                  <a:pos x="16128" y="13808"/>
                </a:cxn>
                <a:cxn ang="0">
                  <a:pos x="0" y="13808"/>
                </a:cxn>
                <a:cxn ang="0">
                  <a:pos x="599" y="13239"/>
                </a:cxn>
                <a:cxn ang="0">
                  <a:pos x="15563" y="586"/>
                </a:cxn>
                <a:cxn ang="0">
                  <a:pos x="16128" y="0"/>
                </a:cxn>
              </a:cxnLst>
              <a:rect l="0" t="0" r="r" b="b"/>
              <a:pathLst>
                <a:path w="16128" h="13808">
                  <a:moveTo>
                    <a:pt x="16128" y="0"/>
                  </a:moveTo>
                  <a:lnTo>
                    <a:pt x="16128" y="13808"/>
                  </a:lnTo>
                  <a:lnTo>
                    <a:pt x="0" y="13808"/>
                  </a:lnTo>
                  <a:lnTo>
                    <a:pt x="599" y="13239"/>
                  </a:lnTo>
                  <a:lnTo>
                    <a:pt x="15563" y="586"/>
                  </a:lnTo>
                  <a:lnTo>
                    <a:pt x="16128" y="0"/>
                  </a:lnTo>
                  <a:close/>
                </a:path>
              </a:pathLst>
            </a:custGeom>
            <a:solidFill>
              <a:srgbClr val="162A29"/>
            </a:solidFill>
            <a:ln w="9525">
              <a:noFill/>
              <a:round/>
              <a:headEnd/>
              <a:tailEnd/>
            </a:ln>
          </p:spPr>
          <p:txBody>
            <a:bodyPr/>
            <a:lstStyle/>
            <a:p>
              <a:endParaRPr lang="en-US"/>
            </a:p>
          </p:txBody>
        </p:sp>
        <p:sp>
          <p:nvSpPr>
            <p:cNvPr id="254062" name="Rectangle 110"/>
            <p:cNvSpPr>
              <a:spLocks noChangeAspect="1" noChangeArrowheads="1"/>
            </p:cNvSpPr>
            <p:nvPr/>
          </p:nvSpPr>
          <p:spPr bwMode="auto">
            <a:xfrm>
              <a:off x="1170" y="1626"/>
              <a:ext cx="936" cy="791"/>
            </a:xfrm>
            <a:prstGeom prst="rect">
              <a:avLst/>
            </a:prstGeom>
            <a:solidFill>
              <a:srgbClr val="275A53"/>
            </a:solidFill>
            <a:ln w="9525">
              <a:noFill/>
              <a:miter lim="800000"/>
              <a:headEnd/>
              <a:tailEnd/>
            </a:ln>
          </p:spPr>
          <p:txBody>
            <a:bodyPr/>
            <a:lstStyle/>
            <a:p>
              <a:endParaRPr lang="en-US"/>
            </a:p>
          </p:txBody>
        </p:sp>
        <p:sp>
          <p:nvSpPr>
            <p:cNvPr id="254063" name="Freeform 111"/>
            <p:cNvSpPr>
              <a:spLocks noChangeAspect="1" noEditPoints="1"/>
            </p:cNvSpPr>
            <p:nvPr/>
          </p:nvSpPr>
          <p:spPr bwMode="auto">
            <a:xfrm>
              <a:off x="1255" y="2249"/>
              <a:ext cx="150" cy="137"/>
            </a:xfrm>
            <a:custGeom>
              <a:avLst/>
              <a:gdLst/>
              <a:ahLst/>
              <a:cxnLst>
                <a:cxn ang="0">
                  <a:pos x="1576" y="1833"/>
                </a:cxn>
                <a:cxn ang="0">
                  <a:pos x="802" y="1833"/>
                </a:cxn>
                <a:cxn ang="0">
                  <a:pos x="695" y="2196"/>
                </a:cxn>
                <a:cxn ang="0">
                  <a:pos x="0" y="2196"/>
                </a:cxn>
                <a:cxn ang="0">
                  <a:pos x="827" y="0"/>
                </a:cxn>
                <a:cxn ang="0">
                  <a:pos x="1568" y="0"/>
                </a:cxn>
                <a:cxn ang="0">
                  <a:pos x="2394" y="2196"/>
                </a:cxn>
                <a:cxn ang="0">
                  <a:pos x="1684" y="2196"/>
                </a:cxn>
                <a:cxn ang="0">
                  <a:pos x="1576" y="1833"/>
                </a:cxn>
                <a:cxn ang="0">
                  <a:pos x="1433" y="1358"/>
                </a:cxn>
                <a:cxn ang="0">
                  <a:pos x="1190" y="569"/>
                </a:cxn>
                <a:cxn ang="0">
                  <a:pos x="948" y="1358"/>
                </a:cxn>
                <a:cxn ang="0">
                  <a:pos x="1433" y="1358"/>
                </a:cxn>
              </a:cxnLst>
              <a:rect l="0" t="0" r="r" b="b"/>
              <a:pathLst>
                <a:path w="2394" h="2196">
                  <a:moveTo>
                    <a:pt x="1576" y="1833"/>
                  </a:moveTo>
                  <a:lnTo>
                    <a:pt x="802" y="1833"/>
                  </a:lnTo>
                  <a:lnTo>
                    <a:pt x="695" y="2196"/>
                  </a:lnTo>
                  <a:lnTo>
                    <a:pt x="0" y="2196"/>
                  </a:lnTo>
                  <a:lnTo>
                    <a:pt x="827" y="0"/>
                  </a:lnTo>
                  <a:lnTo>
                    <a:pt x="1568" y="0"/>
                  </a:lnTo>
                  <a:lnTo>
                    <a:pt x="2394" y="2196"/>
                  </a:lnTo>
                  <a:lnTo>
                    <a:pt x="1684" y="2196"/>
                  </a:lnTo>
                  <a:lnTo>
                    <a:pt x="1576" y="1833"/>
                  </a:lnTo>
                  <a:close/>
                  <a:moveTo>
                    <a:pt x="1433" y="1358"/>
                  </a:moveTo>
                  <a:lnTo>
                    <a:pt x="1190" y="569"/>
                  </a:lnTo>
                  <a:lnTo>
                    <a:pt x="948" y="1358"/>
                  </a:lnTo>
                  <a:lnTo>
                    <a:pt x="1433" y="1358"/>
                  </a:lnTo>
                  <a:close/>
                </a:path>
              </a:pathLst>
            </a:custGeom>
            <a:solidFill>
              <a:srgbClr val="FFFFFF"/>
            </a:solidFill>
            <a:ln w="9525">
              <a:noFill/>
              <a:round/>
              <a:headEnd/>
              <a:tailEnd/>
            </a:ln>
          </p:spPr>
          <p:txBody>
            <a:bodyPr/>
            <a:lstStyle/>
            <a:p>
              <a:endParaRPr lang="en-US"/>
            </a:p>
          </p:txBody>
        </p:sp>
        <p:sp>
          <p:nvSpPr>
            <p:cNvPr id="254064" name="Freeform 112"/>
            <p:cNvSpPr>
              <a:spLocks noChangeAspect="1"/>
            </p:cNvSpPr>
            <p:nvPr/>
          </p:nvSpPr>
          <p:spPr bwMode="auto">
            <a:xfrm>
              <a:off x="1406" y="2249"/>
              <a:ext cx="192" cy="137"/>
            </a:xfrm>
            <a:custGeom>
              <a:avLst/>
              <a:gdLst/>
              <a:ahLst/>
              <a:cxnLst>
                <a:cxn ang="0">
                  <a:pos x="0" y="0"/>
                </a:cxn>
                <a:cxn ang="0">
                  <a:pos x="645" y="0"/>
                </a:cxn>
                <a:cxn ang="0">
                  <a:pos x="877" y="1226"/>
                </a:cxn>
                <a:cxn ang="0">
                  <a:pos x="1216" y="0"/>
                </a:cxn>
                <a:cxn ang="0">
                  <a:pos x="1859" y="0"/>
                </a:cxn>
                <a:cxn ang="0">
                  <a:pos x="2200" y="1226"/>
                </a:cxn>
                <a:cxn ang="0">
                  <a:pos x="2433" y="0"/>
                </a:cxn>
                <a:cxn ang="0">
                  <a:pos x="3075" y="0"/>
                </a:cxn>
                <a:cxn ang="0">
                  <a:pos x="2590" y="2196"/>
                </a:cxn>
                <a:cxn ang="0">
                  <a:pos x="1924" y="2196"/>
                </a:cxn>
                <a:cxn ang="0">
                  <a:pos x="1539" y="813"/>
                </a:cxn>
                <a:cxn ang="0">
                  <a:pos x="1155" y="2196"/>
                </a:cxn>
                <a:cxn ang="0">
                  <a:pos x="488" y="2196"/>
                </a:cxn>
                <a:cxn ang="0">
                  <a:pos x="0" y="0"/>
                </a:cxn>
              </a:cxnLst>
              <a:rect l="0" t="0" r="r" b="b"/>
              <a:pathLst>
                <a:path w="3075" h="2196">
                  <a:moveTo>
                    <a:pt x="0" y="0"/>
                  </a:moveTo>
                  <a:lnTo>
                    <a:pt x="645" y="0"/>
                  </a:lnTo>
                  <a:lnTo>
                    <a:pt x="877" y="1226"/>
                  </a:lnTo>
                  <a:lnTo>
                    <a:pt x="1216" y="0"/>
                  </a:lnTo>
                  <a:lnTo>
                    <a:pt x="1859" y="0"/>
                  </a:lnTo>
                  <a:lnTo>
                    <a:pt x="2200" y="1226"/>
                  </a:lnTo>
                  <a:lnTo>
                    <a:pt x="2433" y="0"/>
                  </a:lnTo>
                  <a:lnTo>
                    <a:pt x="3075" y="0"/>
                  </a:lnTo>
                  <a:lnTo>
                    <a:pt x="2590" y="2196"/>
                  </a:lnTo>
                  <a:lnTo>
                    <a:pt x="1924" y="2196"/>
                  </a:lnTo>
                  <a:lnTo>
                    <a:pt x="1539" y="813"/>
                  </a:lnTo>
                  <a:lnTo>
                    <a:pt x="1155" y="2196"/>
                  </a:lnTo>
                  <a:lnTo>
                    <a:pt x="488" y="2196"/>
                  </a:lnTo>
                  <a:lnTo>
                    <a:pt x="0" y="0"/>
                  </a:lnTo>
                  <a:close/>
                </a:path>
              </a:pathLst>
            </a:custGeom>
            <a:solidFill>
              <a:srgbClr val="FFFFFF"/>
            </a:solidFill>
            <a:ln w="9525">
              <a:noFill/>
              <a:round/>
              <a:headEnd/>
              <a:tailEnd/>
            </a:ln>
          </p:spPr>
          <p:txBody>
            <a:bodyPr/>
            <a:lstStyle/>
            <a:p>
              <a:endParaRPr lang="en-US"/>
            </a:p>
          </p:txBody>
        </p:sp>
        <p:sp>
          <p:nvSpPr>
            <p:cNvPr id="254065" name="Freeform 113"/>
            <p:cNvSpPr>
              <a:spLocks noChangeAspect="1" noEditPoints="1"/>
            </p:cNvSpPr>
            <p:nvPr/>
          </p:nvSpPr>
          <p:spPr bwMode="auto">
            <a:xfrm>
              <a:off x="1598" y="2249"/>
              <a:ext cx="150" cy="137"/>
            </a:xfrm>
            <a:custGeom>
              <a:avLst/>
              <a:gdLst/>
              <a:ahLst/>
              <a:cxnLst>
                <a:cxn ang="0">
                  <a:pos x="1575" y="1833"/>
                </a:cxn>
                <a:cxn ang="0">
                  <a:pos x="801" y="1833"/>
                </a:cxn>
                <a:cxn ang="0">
                  <a:pos x="694" y="2196"/>
                </a:cxn>
                <a:cxn ang="0">
                  <a:pos x="0" y="2196"/>
                </a:cxn>
                <a:cxn ang="0">
                  <a:pos x="826" y="0"/>
                </a:cxn>
                <a:cxn ang="0">
                  <a:pos x="1567" y="0"/>
                </a:cxn>
                <a:cxn ang="0">
                  <a:pos x="2394" y="2196"/>
                </a:cxn>
                <a:cxn ang="0">
                  <a:pos x="1683" y="2196"/>
                </a:cxn>
                <a:cxn ang="0">
                  <a:pos x="1575" y="1833"/>
                </a:cxn>
                <a:cxn ang="0">
                  <a:pos x="1433" y="1358"/>
                </a:cxn>
                <a:cxn ang="0">
                  <a:pos x="1189" y="569"/>
                </a:cxn>
                <a:cxn ang="0">
                  <a:pos x="947" y="1358"/>
                </a:cxn>
                <a:cxn ang="0">
                  <a:pos x="1433" y="1358"/>
                </a:cxn>
              </a:cxnLst>
              <a:rect l="0" t="0" r="r" b="b"/>
              <a:pathLst>
                <a:path w="2394" h="2196">
                  <a:moveTo>
                    <a:pt x="1575" y="1833"/>
                  </a:moveTo>
                  <a:lnTo>
                    <a:pt x="801" y="1833"/>
                  </a:lnTo>
                  <a:lnTo>
                    <a:pt x="694" y="2196"/>
                  </a:lnTo>
                  <a:lnTo>
                    <a:pt x="0" y="2196"/>
                  </a:lnTo>
                  <a:lnTo>
                    <a:pt x="826" y="0"/>
                  </a:lnTo>
                  <a:lnTo>
                    <a:pt x="1567" y="0"/>
                  </a:lnTo>
                  <a:lnTo>
                    <a:pt x="2394" y="2196"/>
                  </a:lnTo>
                  <a:lnTo>
                    <a:pt x="1683" y="2196"/>
                  </a:lnTo>
                  <a:lnTo>
                    <a:pt x="1575" y="1833"/>
                  </a:lnTo>
                  <a:close/>
                  <a:moveTo>
                    <a:pt x="1433" y="1358"/>
                  </a:moveTo>
                  <a:lnTo>
                    <a:pt x="1189" y="569"/>
                  </a:lnTo>
                  <a:lnTo>
                    <a:pt x="947" y="1358"/>
                  </a:lnTo>
                  <a:lnTo>
                    <a:pt x="1433" y="1358"/>
                  </a:lnTo>
                  <a:close/>
                </a:path>
              </a:pathLst>
            </a:custGeom>
            <a:solidFill>
              <a:srgbClr val="FFFFFF"/>
            </a:solidFill>
            <a:ln w="9525">
              <a:noFill/>
              <a:round/>
              <a:headEnd/>
              <a:tailEnd/>
            </a:ln>
          </p:spPr>
          <p:txBody>
            <a:bodyPr/>
            <a:lstStyle/>
            <a:p>
              <a:endParaRPr lang="en-US"/>
            </a:p>
          </p:txBody>
        </p:sp>
        <p:sp>
          <p:nvSpPr>
            <p:cNvPr id="254066" name="Freeform 114"/>
            <p:cNvSpPr>
              <a:spLocks noChangeAspect="1" noEditPoints="1"/>
            </p:cNvSpPr>
            <p:nvPr/>
          </p:nvSpPr>
          <p:spPr bwMode="auto">
            <a:xfrm>
              <a:off x="1762" y="2249"/>
              <a:ext cx="135" cy="137"/>
            </a:xfrm>
            <a:custGeom>
              <a:avLst/>
              <a:gdLst/>
              <a:ahLst/>
              <a:cxnLst>
                <a:cxn ang="0">
                  <a:pos x="1132" y="0"/>
                </a:cxn>
                <a:cxn ang="0">
                  <a:pos x="1347" y="7"/>
                </a:cxn>
                <a:cxn ang="0">
                  <a:pos x="1468" y="21"/>
                </a:cxn>
                <a:cxn ang="0">
                  <a:pos x="1546" y="35"/>
                </a:cxn>
                <a:cxn ang="0">
                  <a:pos x="1614" y="53"/>
                </a:cxn>
                <a:cxn ang="0">
                  <a:pos x="1674" y="77"/>
                </a:cxn>
                <a:cxn ang="0">
                  <a:pos x="1729" y="106"/>
                </a:cxn>
                <a:cxn ang="0">
                  <a:pos x="1781" y="144"/>
                </a:cxn>
                <a:cxn ang="0">
                  <a:pos x="1827" y="186"/>
                </a:cxn>
                <a:cxn ang="0">
                  <a:pos x="1870" y="235"/>
                </a:cxn>
                <a:cxn ang="0">
                  <a:pos x="1906" y="291"/>
                </a:cxn>
                <a:cxn ang="0">
                  <a:pos x="1936" y="351"/>
                </a:cxn>
                <a:cxn ang="0">
                  <a:pos x="1958" y="416"/>
                </a:cxn>
                <a:cxn ang="0">
                  <a:pos x="1974" y="484"/>
                </a:cxn>
                <a:cxn ang="0">
                  <a:pos x="1982" y="558"/>
                </a:cxn>
                <a:cxn ang="0">
                  <a:pos x="1983" y="632"/>
                </a:cxn>
                <a:cxn ang="0">
                  <a:pos x="1979" y="698"/>
                </a:cxn>
                <a:cxn ang="0">
                  <a:pos x="1969" y="760"/>
                </a:cxn>
                <a:cxn ang="0">
                  <a:pos x="1953" y="818"/>
                </a:cxn>
                <a:cxn ang="0">
                  <a:pos x="1933" y="873"/>
                </a:cxn>
                <a:cxn ang="0">
                  <a:pos x="1906" y="924"/>
                </a:cxn>
                <a:cxn ang="0">
                  <a:pos x="1875" y="972"/>
                </a:cxn>
                <a:cxn ang="0">
                  <a:pos x="1839" y="1017"/>
                </a:cxn>
                <a:cxn ang="0">
                  <a:pos x="1800" y="1058"/>
                </a:cxn>
                <a:cxn ang="0">
                  <a:pos x="1757" y="1095"/>
                </a:cxn>
                <a:cxn ang="0">
                  <a:pos x="1708" y="1129"/>
                </a:cxn>
                <a:cxn ang="0">
                  <a:pos x="1644" y="1165"/>
                </a:cxn>
                <a:cxn ang="0">
                  <a:pos x="1558" y="1198"/>
                </a:cxn>
                <a:cxn ang="0">
                  <a:pos x="1453" y="1226"/>
                </a:cxn>
                <a:cxn ang="0">
                  <a:pos x="1535" y="1256"/>
                </a:cxn>
                <a:cxn ang="0">
                  <a:pos x="1598" y="1288"/>
                </a:cxn>
                <a:cxn ang="0">
                  <a:pos x="1640" y="1316"/>
                </a:cxn>
                <a:cxn ang="0">
                  <a:pos x="1676" y="1350"/>
                </a:cxn>
                <a:cxn ang="0">
                  <a:pos x="1772" y="1465"/>
                </a:cxn>
                <a:cxn ang="0">
                  <a:pos x="1819" y="1532"/>
                </a:cxn>
                <a:cxn ang="0">
                  <a:pos x="2163" y="2196"/>
                </a:cxn>
                <a:cxn ang="0">
                  <a:pos x="1015" y="1493"/>
                </a:cxn>
                <a:cxn ang="0">
                  <a:pos x="966" y="1417"/>
                </a:cxn>
                <a:cxn ang="0">
                  <a:pos x="922" y="1366"/>
                </a:cxn>
                <a:cxn ang="0">
                  <a:pos x="871" y="1333"/>
                </a:cxn>
                <a:cxn ang="0">
                  <a:pos x="809" y="1312"/>
                </a:cxn>
                <a:cxn ang="0">
                  <a:pos x="742" y="1305"/>
                </a:cxn>
                <a:cxn ang="0">
                  <a:pos x="0" y="2196"/>
                </a:cxn>
                <a:cxn ang="0">
                  <a:pos x="982" y="889"/>
                </a:cxn>
                <a:cxn ang="0">
                  <a:pos x="1037" y="882"/>
                </a:cxn>
                <a:cxn ang="0">
                  <a:pos x="1117" y="867"/>
                </a:cxn>
                <a:cxn ang="0">
                  <a:pos x="1181" y="851"/>
                </a:cxn>
                <a:cxn ang="0">
                  <a:pos x="1223" y="826"/>
                </a:cxn>
                <a:cxn ang="0">
                  <a:pos x="1259" y="790"/>
                </a:cxn>
                <a:cxn ang="0">
                  <a:pos x="1285" y="747"/>
                </a:cxn>
                <a:cxn ang="0">
                  <a:pos x="1299" y="699"/>
                </a:cxn>
                <a:cxn ang="0">
                  <a:pos x="1301" y="650"/>
                </a:cxn>
                <a:cxn ang="0">
                  <a:pos x="1297" y="613"/>
                </a:cxn>
                <a:cxn ang="0">
                  <a:pos x="1289" y="580"/>
                </a:cxn>
                <a:cxn ang="0">
                  <a:pos x="1275" y="550"/>
                </a:cxn>
                <a:cxn ang="0">
                  <a:pos x="1257" y="523"/>
                </a:cxn>
                <a:cxn ang="0">
                  <a:pos x="1235" y="500"/>
                </a:cxn>
                <a:cxn ang="0">
                  <a:pos x="1204" y="481"/>
                </a:cxn>
                <a:cxn ang="0">
                  <a:pos x="1167" y="465"/>
                </a:cxn>
                <a:cxn ang="0">
                  <a:pos x="1121" y="454"/>
                </a:cxn>
                <a:cxn ang="0">
                  <a:pos x="1066" y="447"/>
                </a:cxn>
                <a:cxn ang="0">
                  <a:pos x="682" y="443"/>
                </a:cxn>
              </a:cxnLst>
              <a:rect l="0" t="0" r="r" b="b"/>
              <a:pathLst>
                <a:path w="2163" h="2196">
                  <a:moveTo>
                    <a:pt x="0" y="2196"/>
                  </a:moveTo>
                  <a:lnTo>
                    <a:pt x="0" y="0"/>
                  </a:lnTo>
                  <a:lnTo>
                    <a:pt x="1132" y="0"/>
                  </a:lnTo>
                  <a:lnTo>
                    <a:pt x="1208" y="1"/>
                  </a:lnTo>
                  <a:lnTo>
                    <a:pt x="1280" y="3"/>
                  </a:lnTo>
                  <a:lnTo>
                    <a:pt x="1347" y="7"/>
                  </a:lnTo>
                  <a:lnTo>
                    <a:pt x="1410" y="13"/>
                  </a:lnTo>
                  <a:lnTo>
                    <a:pt x="1439" y="17"/>
                  </a:lnTo>
                  <a:lnTo>
                    <a:pt x="1468" y="21"/>
                  </a:lnTo>
                  <a:lnTo>
                    <a:pt x="1495" y="25"/>
                  </a:lnTo>
                  <a:lnTo>
                    <a:pt x="1521" y="30"/>
                  </a:lnTo>
                  <a:lnTo>
                    <a:pt x="1546" y="35"/>
                  </a:lnTo>
                  <a:lnTo>
                    <a:pt x="1569" y="41"/>
                  </a:lnTo>
                  <a:lnTo>
                    <a:pt x="1592" y="47"/>
                  </a:lnTo>
                  <a:lnTo>
                    <a:pt x="1614" y="53"/>
                  </a:lnTo>
                  <a:lnTo>
                    <a:pt x="1634" y="61"/>
                  </a:lnTo>
                  <a:lnTo>
                    <a:pt x="1654" y="68"/>
                  </a:lnTo>
                  <a:lnTo>
                    <a:pt x="1674" y="77"/>
                  </a:lnTo>
                  <a:lnTo>
                    <a:pt x="1693" y="86"/>
                  </a:lnTo>
                  <a:lnTo>
                    <a:pt x="1711" y="96"/>
                  </a:lnTo>
                  <a:lnTo>
                    <a:pt x="1729" y="106"/>
                  </a:lnTo>
                  <a:lnTo>
                    <a:pt x="1747" y="119"/>
                  </a:lnTo>
                  <a:lnTo>
                    <a:pt x="1764" y="131"/>
                  </a:lnTo>
                  <a:lnTo>
                    <a:pt x="1781" y="144"/>
                  </a:lnTo>
                  <a:lnTo>
                    <a:pt x="1797" y="157"/>
                  </a:lnTo>
                  <a:lnTo>
                    <a:pt x="1812" y="171"/>
                  </a:lnTo>
                  <a:lnTo>
                    <a:pt x="1827" y="186"/>
                  </a:lnTo>
                  <a:lnTo>
                    <a:pt x="1841" y="202"/>
                  </a:lnTo>
                  <a:lnTo>
                    <a:pt x="1855" y="218"/>
                  </a:lnTo>
                  <a:lnTo>
                    <a:pt x="1870" y="235"/>
                  </a:lnTo>
                  <a:lnTo>
                    <a:pt x="1883" y="253"/>
                  </a:lnTo>
                  <a:lnTo>
                    <a:pt x="1895" y="273"/>
                  </a:lnTo>
                  <a:lnTo>
                    <a:pt x="1906" y="291"/>
                  </a:lnTo>
                  <a:lnTo>
                    <a:pt x="1917" y="311"/>
                  </a:lnTo>
                  <a:lnTo>
                    <a:pt x="1927" y="330"/>
                  </a:lnTo>
                  <a:lnTo>
                    <a:pt x="1936" y="351"/>
                  </a:lnTo>
                  <a:lnTo>
                    <a:pt x="1944" y="372"/>
                  </a:lnTo>
                  <a:lnTo>
                    <a:pt x="1952" y="393"/>
                  </a:lnTo>
                  <a:lnTo>
                    <a:pt x="1958" y="416"/>
                  </a:lnTo>
                  <a:lnTo>
                    <a:pt x="1964" y="438"/>
                  </a:lnTo>
                  <a:lnTo>
                    <a:pt x="1969" y="461"/>
                  </a:lnTo>
                  <a:lnTo>
                    <a:pt x="1974" y="484"/>
                  </a:lnTo>
                  <a:lnTo>
                    <a:pt x="1977" y="508"/>
                  </a:lnTo>
                  <a:lnTo>
                    <a:pt x="1980" y="532"/>
                  </a:lnTo>
                  <a:lnTo>
                    <a:pt x="1982" y="558"/>
                  </a:lnTo>
                  <a:lnTo>
                    <a:pt x="1983" y="583"/>
                  </a:lnTo>
                  <a:lnTo>
                    <a:pt x="1984" y="609"/>
                  </a:lnTo>
                  <a:lnTo>
                    <a:pt x="1983" y="632"/>
                  </a:lnTo>
                  <a:lnTo>
                    <a:pt x="1982" y="654"/>
                  </a:lnTo>
                  <a:lnTo>
                    <a:pt x="1981" y="676"/>
                  </a:lnTo>
                  <a:lnTo>
                    <a:pt x="1979" y="698"/>
                  </a:lnTo>
                  <a:lnTo>
                    <a:pt x="1976" y="719"/>
                  </a:lnTo>
                  <a:lnTo>
                    <a:pt x="1973" y="739"/>
                  </a:lnTo>
                  <a:lnTo>
                    <a:pt x="1969" y="760"/>
                  </a:lnTo>
                  <a:lnTo>
                    <a:pt x="1964" y="779"/>
                  </a:lnTo>
                  <a:lnTo>
                    <a:pt x="1959" y="799"/>
                  </a:lnTo>
                  <a:lnTo>
                    <a:pt x="1953" y="818"/>
                  </a:lnTo>
                  <a:lnTo>
                    <a:pt x="1947" y="836"/>
                  </a:lnTo>
                  <a:lnTo>
                    <a:pt x="1940" y="856"/>
                  </a:lnTo>
                  <a:lnTo>
                    <a:pt x="1933" y="873"/>
                  </a:lnTo>
                  <a:lnTo>
                    <a:pt x="1924" y="891"/>
                  </a:lnTo>
                  <a:lnTo>
                    <a:pt x="1916" y="908"/>
                  </a:lnTo>
                  <a:lnTo>
                    <a:pt x="1906" y="924"/>
                  </a:lnTo>
                  <a:lnTo>
                    <a:pt x="1896" y="941"/>
                  </a:lnTo>
                  <a:lnTo>
                    <a:pt x="1886" y="957"/>
                  </a:lnTo>
                  <a:lnTo>
                    <a:pt x="1875" y="972"/>
                  </a:lnTo>
                  <a:lnTo>
                    <a:pt x="1864" y="987"/>
                  </a:lnTo>
                  <a:lnTo>
                    <a:pt x="1851" y="1003"/>
                  </a:lnTo>
                  <a:lnTo>
                    <a:pt x="1839" y="1017"/>
                  </a:lnTo>
                  <a:lnTo>
                    <a:pt x="1826" y="1031"/>
                  </a:lnTo>
                  <a:lnTo>
                    <a:pt x="1813" y="1045"/>
                  </a:lnTo>
                  <a:lnTo>
                    <a:pt x="1800" y="1058"/>
                  </a:lnTo>
                  <a:lnTo>
                    <a:pt x="1786" y="1071"/>
                  </a:lnTo>
                  <a:lnTo>
                    <a:pt x="1771" y="1083"/>
                  </a:lnTo>
                  <a:lnTo>
                    <a:pt x="1757" y="1095"/>
                  </a:lnTo>
                  <a:lnTo>
                    <a:pt x="1741" y="1107"/>
                  </a:lnTo>
                  <a:lnTo>
                    <a:pt x="1724" y="1118"/>
                  </a:lnTo>
                  <a:lnTo>
                    <a:pt x="1708" y="1129"/>
                  </a:lnTo>
                  <a:lnTo>
                    <a:pt x="1692" y="1140"/>
                  </a:lnTo>
                  <a:lnTo>
                    <a:pt x="1669" y="1153"/>
                  </a:lnTo>
                  <a:lnTo>
                    <a:pt x="1644" y="1165"/>
                  </a:lnTo>
                  <a:lnTo>
                    <a:pt x="1618" y="1177"/>
                  </a:lnTo>
                  <a:lnTo>
                    <a:pt x="1588" y="1188"/>
                  </a:lnTo>
                  <a:lnTo>
                    <a:pt x="1558" y="1198"/>
                  </a:lnTo>
                  <a:lnTo>
                    <a:pt x="1525" y="1208"/>
                  </a:lnTo>
                  <a:lnTo>
                    <a:pt x="1490" y="1218"/>
                  </a:lnTo>
                  <a:lnTo>
                    <a:pt x="1453" y="1226"/>
                  </a:lnTo>
                  <a:lnTo>
                    <a:pt x="1482" y="1236"/>
                  </a:lnTo>
                  <a:lnTo>
                    <a:pt x="1510" y="1246"/>
                  </a:lnTo>
                  <a:lnTo>
                    <a:pt x="1535" y="1256"/>
                  </a:lnTo>
                  <a:lnTo>
                    <a:pt x="1558" y="1267"/>
                  </a:lnTo>
                  <a:lnTo>
                    <a:pt x="1579" y="1277"/>
                  </a:lnTo>
                  <a:lnTo>
                    <a:pt x="1598" y="1288"/>
                  </a:lnTo>
                  <a:lnTo>
                    <a:pt x="1616" y="1298"/>
                  </a:lnTo>
                  <a:lnTo>
                    <a:pt x="1631" y="1308"/>
                  </a:lnTo>
                  <a:lnTo>
                    <a:pt x="1640" y="1316"/>
                  </a:lnTo>
                  <a:lnTo>
                    <a:pt x="1651" y="1325"/>
                  </a:lnTo>
                  <a:lnTo>
                    <a:pt x="1663" y="1337"/>
                  </a:lnTo>
                  <a:lnTo>
                    <a:pt x="1676" y="1350"/>
                  </a:lnTo>
                  <a:lnTo>
                    <a:pt x="1705" y="1382"/>
                  </a:lnTo>
                  <a:lnTo>
                    <a:pt x="1739" y="1422"/>
                  </a:lnTo>
                  <a:lnTo>
                    <a:pt x="1772" y="1465"/>
                  </a:lnTo>
                  <a:lnTo>
                    <a:pt x="1798" y="1501"/>
                  </a:lnTo>
                  <a:lnTo>
                    <a:pt x="1809" y="1517"/>
                  </a:lnTo>
                  <a:lnTo>
                    <a:pt x="1819" y="1532"/>
                  </a:lnTo>
                  <a:lnTo>
                    <a:pt x="1827" y="1546"/>
                  </a:lnTo>
                  <a:lnTo>
                    <a:pt x="1834" y="1559"/>
                  </a:lnTo>
                  <a:lnTo>
                    <a:pt x="2163" y="2196"/>
                  </a:lnTo>
                  <a:lnTo>
                    <a:pt x="1395" y="2196"/>
                  </a:lnTo>
                  <a:lnTo>
                    <a:pt x="1032" y="1524"/>
                  </a:lnTo>
                  <a:lnTo>
                    <a:pt x="1015" y="1493"/>
                  </a:lnTo>
                  <a:lnTo>
                    <a:pt x="999" y="1465"/>
                  </a:lnTo>
                  <a:lnTo>
                    <a:pt x="983" y="1440"/>
                  </a:lnTo>
                  <a:lnTo>
                    <a:pt x="966" y="1417"/>
                  </a:lnTo>
                  <a:lnTo>
                    <a:pt x="951" y="1397"/>
                  </a:lnTo>
                  <a:lnTo>
                    <a:pt x="936" y="1380"/>
                  </a:lnTo>
                  <a:lnTo>
                    <a:pt x="922" y="1366"/>
                  </a:lnTo>
                  <a:lnTo>
                    <a:pt x="909" y="1355"/>
                  </a:lnTo>
                  <a:lnTo>
                    <a:pt x="890" y="1343"/>
                  </a:lnTo>
                  <a:lnTo>
                    <a:pt x="871" y="1333"/>
                  </a:lnTo>
                  <a:lnTo>
                    <a:pt x="850" y="1325"/>
                  </a:lnTo>
                  <a:lnTo>
                    <a:pt x="830" y="1317"/>
                  </a:lnTo>
                  <a:lnTo>
                    <a:pt x="809" y="1312"/>
                  </a:lnTo>
                  <a:lnTo>
                    <a:pt x="787" y="1308"/>
                  </a:lnTo>
                  <a:lnTo>
                    <a:pt x="765" y="1306"/>
                  </a:lnTo>
                  <a:lnTo>
                    <a:pt x="742" y="1305"/>
                  </a:lnTo>
                  <a:lnTo>
                    <a:pt x="682" y="1305"/>
                  </a:lnTo>
                  <a:lnTo>
                    <a:pt x="682" y="2196"/>
                  </a:lnTo>
                  <a:lnTo>
                    <a:pt x="0" y="2196"/>
                  </a:lnTo>
                  <a:close/>
                  <a:moveTo>
                    <a:pt x="682" y="889"/>
                  </a:moveTo>
                  <a:lnTo>
                    <a:pt x="968" y="889"/>
                  </a:lnTo>
                  <a:lnTo>
                    <a:pt x="982" y="889"/>
                  </a:lnTo>
                  <a:lnTo>
                    <a:pt x="998" y="888"/>
                  </a:lnTo>
                  <a:lnTo>
                    <a:pt x="1016" y="885"/>
                  </a:lnTo>
                  <a:lnTo>
                    <a:pt x="1037" y="882"/>
                  </a:lnTo>
                  <a:lnTo>
                    <a:pt x="1060" y="878"/>
                  </a:lnTo>
                  <a:lnTo>
                    <a:pt x="1087" y="873"/>
                  </a:lnTo>
                  <a:lnTo>
                    <a:pt x="1117" y="867"/>
                  </a:lnTo>
                  <a:lnTo>
                    <a:pt x="1149" y="860"/>
                  </a:lnTo>
                  <a:lnTo>
                    <a:pt x="1165" y="856"/>
                  </a:lnTo>
                  <a:lnTo>
                    <a:pt x="1181" y="851"/>
                  </a:lnTo>
                  <a:lnTo>
                    <a:pt x="1196" y="844"/>
                  </a:lnTo>
                  <a:lnTo>
                    <a:pt x="1210" y="835"/>
                  </a:lnTo>
                  <a:lnTo>
                    <a:pt x="1223" y="826"/>
                  </a:lnTo>
                  <a:lnTo>
                    <a:pt x="1237" y="815"/>
                  </a:lnTo>
                  <a:lnTo>
                    <a:pt x="1248" y="804"/>
                  </a:lnTo>
                  <a:lnTo>
                    <a:pt x="1259" y="790"/>
                  </a:lnTo>
                  <a:lnTo>
                    <a:pt x="1269" y="776"/>
                  </a:lnTo>
                  <a:lnTo>
                    <a:pt x="1278" y="762"/>
                  </a:lnTo>
                  <a:lnTo>
                    <a:pt x="1285" y="747"/>
                  </a:lnTo>
                  <a:lnTo>
                    <a:pt x="1291" y="731"/>
                  </a:lnTo>
                  <a:lnTo>
                    <a:pt x="1296" y="715"/>
                  </a:lnTo>
                  <a:lnTo>
                    <a:pt x="1299" y="699"/>
                  </a:lnTo>
                  <a:lnTo>
                    <a:pt x="1301" y="681"/>
                  </a:lnTo>
                  <a:lnTo>
                    <a:pt x="1302" y="663"/>
                  </a:lnTo>
                  <a:lnTo>
                    <a:pt x="1301" y="650"/>
                  </a:lnTo>
                  <a:lnTo>
                    <a:pt x="1301" y="637"/>
                  </a:lnTo>
                  <a:lnTo>
                    <a:pt x="1299" y="625"/>
                  </a:lnTo>
                  <a:lnTo>
                    <a:pt x="1297" y="613"/>
                  </a:lnTo>
                  <a:lnTo>
                    <a:pt x="1295" y="602"/>
                  </a:lnTo>
                  <a:lnTo>
                    <a:pt x="1292" y="591"/>
                  </a:lnTo>
                  <a:lnTo>
                    <a:pt x="1289" y="580"/>
                  </a:lnTo>
                  <a:lnTo>
                    <a:pt x="1285" y="570"/>
                  </a:lnTo>
                  <a:lnTo>
                    <a:pt x="1280" y="560"/>
                  </a:lnTo>
                  <a:lnTo>
                    <a:pt x="1275" y="550"/>
                  </a:lnTo>
                  <a:lnTo>
                    <a:pt x="1270" y="540"/>
                  </a:lnTo>
                  <a:lnTo>
                    <a:pt x="1264" y="531"/>
                  </a:lnTo>
                  <a:lnTo>
                    <a:pt x="1257" y="523"/>
                  </a:lnTo>
                  <a:lnTo>
                    <a:pt x="1250" y="515"/>
                  </a:lnTo>
                  <a:lnTo>
                    <a:pt x="1243" y="507"/>
                  </a:lnTo>
                  <a:lnTo>
                    <a:pt x="1235" y="500"/>
                  </a:lnTo>
                  <a:lnTo>
                    <a:pt x="1225" y="493"/>
                  </a:lnTo>
                  <a:lnTo>
                    <a:pt x="1215" y="487"/>
                  </a:lnTo>
                  <a:lnTo>
                    <a:pt x="1204" y="481"/>
                  </a:lnTo>
                  <a:lnTo>
                    <a:pt x="1193" y="475"/>
                  </a:lnTo>
                  <a:lnTo>
                    <a:pt x="1180" y="470"/>
                  </a:lnTo>
                  <a:lnTo>
                    <a:pt x="1167" y="465"/>
                  </a:lnTo>
                  <a:lnTo>
                    <a:pt x="1152" y="461"/>
                  </a:lnTo>
                  <a:lnTo>
                    <a:pt x="1137" y="457"/>
                  </a:lnTo>
                  <a:lnTo>
                    <a:pt x="1121" y="454"/>
                  </a:lnTo>
                  <a:lnTo>
                    <a:pt x="1103" y="451"/>
                  </a:lnTo>
                  <a:lnTo>
                    <a:pt x="1085" y="449"/>
                  </a:lnTo>
                  <a:lnTo>
                    <a:pt x="1066" y="447"/>
                  </a:lnTo>
                  <a:lnTo>
                    <a:pt x="1025" y="444"/>
                  </a:lnTo>
                  <a:lnTo>
                    <a:pt x="981" y="443"/>
                  </a:lnTo>
                  <a:lnTo>
                    <a:pt x="682" y="443"/>
                  </a:lnTo>
                  <a:lnTo>
                    <a:pt x="682" y="889"/>
                  </a:lnTo>
                  <a:close/>
                </a:path>
              </a:pathLst>
            </a:custGeom>
            <a:solidFill>
              <a:srgbClr val="FFFFFF"/>
            </a:solidFill>
            <a:ln w="9525">
              <a:noFill/>
              <a:round/>
              <a:headEnd/>
              <a:tailEnd/>
            </a:ln>
          </p:spPr>
          <p:txBody>
            <a:bodyPr/>
            <a:lstStyle/>
            <a:p>
              <a:endParaRPr lang="en-US"/>
            </a:p>
          </p:txBody>
        </p:sp>
        <p:sp>
          <p:nvSpPr>
            <p:cNvPr id="254067" name="Freeform 115"/>
            <p:cNvSpPr>
              <a:spLocks noChangeAspect="1"/>
            </p:cNvSpPr>
            <p:nvPr/>
          </p:nvSpPr>
          <p:spPr bwMode="auto">
            <a:xfrm>
              <a:off x="1910" y="2249"/>
              <a:ext cx="116" cy="137"/>
            </a:xfrm>
            <a:custGeom>
              <a:avLst/>
              <a:gdLst/>
              <a:ahLst/>
              <a:cxnLst>
                <a:cxn ang="0">
                  <a:pos x="0" y="0"/>
                </a:cxn>
                <a:cxn ang="0">
                  <a:pos x="1821" y="0"/>
                </a:cxn>
                <a:cxn ang="0">
                  <a:pos x="1821" y="468"/>
                </a:cxn>
                <a:cxn ang="0">
                  <a:pos x="681" y="468"/>
                </a:cxn>
                <a:cxn ang="0">
                  <a:pos x="681" y="817"/>
                </a:cxn>
                <a:cxn ang="0">
                  <a:pos x="1738" y="817"/>
                </a:cxn>
                <a:cxn ang="0">
                  <a:pos x="1738" y="1265"/>
                </a:cxn>
                <a:cxn ang="0">
                  <a:pos x="681" y="1265"/>
                </a:cxn>
                <a:cxn ang="0">
                  <a:pos x="681" y="1698"/>
                </a:cxn>
                <a:cxn ang="0">
                  <a:pos x="1854" y="1698"/>
                </a:cxn>
                <a:cxn ang="0">
                  <a:pos x="1854" y="2196"/>
                </a:cxn>
                <a:cxn ang="0">
                  <a:pos x="0" y="2196"/>
                </a:cxn>
                <a:cxn ang="0">
                  <a:pos x="0" y="0"/>
                </a:cxn>
              </a:cxnLst>
              <a:rect l="0" t="0" r="r" b="b"/>
              <a:pathLst>
                <a:path w="1854" h="2196">
                  <a:moveTo>
                    <a:pt x="0" y="0"/>
                  </a:moveTo>
                  <a:lnTo>
                    <a:pt x="1821" y="0"/>
                  </a:lnTo>
                  <a:lnTo>
                    <a:pt x="1821" y="468"/>
                  </a:lnTo>
                  <a:lnTo>
                    <a:pt x="681" y="468"/>
                  </a:lnTo>
                  <a:lnTo>
                    <a:pt x="681" y="817"/>
                  </a:lnTo>
                  <a:lnTo>
                    <a:pt x="1738" y="817"/>
                  </a:lnTo>
                  <a:lnTo>
                    <a:pt x="1738" y="1265"/>
                  </a:lnTo>
                  <a:lnTo>
                    <a:pt x="681" y="1265"/>
                  </a:lnTo>
                  <a:lnTo>
                    <a:pt x="681" y="1698"/>
                  </a:lnTo>
                  <a:lnTo>
                    <a:pt x="1854" y="1698"/>
                  </a:lnTo>
                  <a:lnTo>
                    <a:pt x="1854" y="2196"/>
                  </a:lnTo>
                  <a:lnTo>
                    <a:pt x="0" y="2196"/>
                  </a:lnTo>
                  <a:lnTo>
                    <a:pt x="0" y="0"/>
                  </a:lnTo>
                  <a:close/>
                </a:path>
              </a:pathLst>
            </a:custGeom>
            <a:solidFill>
              <a:srgbClr val="FFFFFF"/>
            </a:solidFill>
            <a:ln w="9525">
              <a:noFill/>
              <a:round/>
              <a:headEnd/>
              <a:tailEnd/>
            </a:ln>
          </p:spPr>
          <p:txBody>
            <a:bodyPr/>
            <a:lstStyle/>
            <a:p>
              <a:endParaRPr lang="en-US"/>
            </a:p>
          </p:txBody>
        </p:sp>
        <p:sp>
          <p:nvSpPr>
            <p:cNvPr id="254068" name="Freeform 116"/>
            <p:cNvSpPr>
              <a:spLocks noChangeAspect="1" noEditPoints="1"/>
            </p:cNvSpPr>
            <p:nvPr/>
          </p:nvSpPr>
          <p:spPr bwMode="auto">
            <a:xfrm>
              <a:off x="1364" y="1829"/>
              <a:ext cx="548" cy="313"/>
            </a:xfrm>
            <a:custGeom>
              <a:avLst/>
              <a:gdLst/>
              <a:ahLst/>
              <a:cxnLst>
                <a:cxn ang="0">
                  <a:pos x="5608" y="1468"/>
                </a:cxn>
                <a:cxn ang="0">
                  <a:pos x="5208" y="1114"/>
                </a:cxn>
                <a:cxn ang="0">
                  <a:pos x="4721" y="905"/>
                </a:cxn>
                <a:cxn ang="0">
                  <a:pos x="4084" y="880"/>
                </a:cxn>
                <a:cxn ang="0">
                  <a:pos x="3291" y="1235"/>
                </a:cxn>
                <a:cxn ang="0">
                  <a:pos x="2790" y="1936"/>
                </a:cxn>
                <a:cxn ang="0">
                  <a:pos x="2723" y="2829"/>
                </a:cxn>
                <a:cxn ang="0">
                  <a:pos x="3117" y="3602"/>
                </a:cxn>
                <a:cxn ang="0">
                  <a:pos x="3845" y="4067"/>
                </a:cxn>
                <a:cxn ang="0">
                  <a:pos x="4708" y="4097"/>
                </a:cxn>
                <a:cxn ang="0">
                  <a:pos x="5413" y="3732"/>
                </a:cxn>
                <a:cxn ang="0">
                  <a:pos x="5866" y="3087"/>
                </a:cxn>
                <a:cxn ang="0">
                  <a:pos x="5799" y="2843"/>
                </a:cxn>
                <a:cxn ang="0">
                  <a:pos x="5438" y="2922"/>
                </a:cxn>
                <a:cxn ang="0">
                  <a:pos x="5081" y="2803"/>
                </a:cxn>
                <a:cxn ang="0">
                  <a:pos x="4841" y="2525"/>
                </a:cxn>
                <a:cxn ang="0">
                  <a:pos x="4775" y="2150"/>
                </a:cxn>
                <a:cxn ang="0">
                  <a:pos x="4911" y="1801"/>
                </a:cxn>
                <a:cxn ang="0">
                  <a:pos x="5201" y="1575"/>
                </a:cxn>
                <a:cxn ang="0">
                  <a:pos x="746" y="2756"/>
                </a:cxn>
                <a:cxn ang="0">
                  <a:pos x="1311" y="2221"/>
                </a:cxn>
                <a:cxn ang="0">
                  <a:pos x="1970" y="1714"/>
                </a:cxn>
                <a:cxn ang="0">
                  <a:pos x="2442" y="1484"/>
                </a:cxn>
                <a:cxn ang="0">
                  <a:pos x="2287" y="1846"/>
                </a:cxn>
                <a:cxn ang="0">
                  <a:pos x="2201" y="2237"/>
                </a:cxn>
                <a:cxn ang="0">
                  <a:pos x="2194" y="2696"/>
                </a:cxn>
                <a:cxn ang="0">
                  <a:pos x="2305" y="3209"/>
                </a:cxn>
                <a:cxn ang="0">
                  <a:pos x="2533" y="3669"/>
                </a:cxn>
                <a:cxn ang="0">
                  <a:pos x="2355" y="3773"/>
                </a:cxn>
                <a:cxn ang="0">
                  <a:pos x="1625" y="3449"/>
                </a:cxn>
                <a:cxn ang="0">
                  <a:pos x="945" y="3052"/>
                </a:cxn>
                <a:cxn ang="0">
                  <a:pos x="6452" y="1446"/>
                </a:cxn>
                <a:cxn ang="0">
                  <a:pos x="7223" y="1936"/>
                </a:cxn>
                <a:cxn ang="0">
                  <a:pos x="7929" y="2523"/>
                </a:cxn>
                <a:cxn ang="0">
                  <a:pos x="7830" y="3074"/>
                </a:cxn>
                <a:cxn ang="0">
                  <a:pos x="7064" y="3487"/>
                </a:cxn>
                <a:cxn ang="0">
                  <a:pos x="6257" y="3807"/>
                </a:cxn>
                <a:cxn ang="0">
                  <a:pos x="6151" y="3637"/>
                </a:cxn>
                <a:cxn ang="0">
                  <a:pos x="6372" y="3169"/>
                </a:cxn>
                <a:cxn ang="0">
                  <a:pos x="6475" y="2648"/>
                </a:cxn>
                <a:cxn ang="0">
                  <a:pos x="6452" y="2162"/>
                </a:cxn>
                <a:cxn ang="0">
                  <a:pos x="6334" y="1725"/>
                </a:cxn>
                <a:cxn ang="0">
                  <a:pos x="6131" y="1330"/>
                </a:cxn>
                <a:cxn ang="0">
                  <a:pos x="833" y="1685"/>
                </a:cxn>
                <a:cxn ang="0">
                  <a:pos x="2214" y="524"/>
                </a:cxn>
                <a:cxn ang="0">
                  <a:pos x="4043" y="12"/>
                </a:cxn>
                <a:cxn ang="0">
                  <a:pos x="6042" y="263"/>
                </a:cxn>
                <a:cxn ang="0">
                  <a:pos x="7571" y="1181"/>
                </a:cxn>
                <a:cxn ang="0">
                  <a:pos x="8622" y="2589"/>
                </a:cxn>
                <a:cxn ang="0">
                  <a:pos x="8784" y="3040"/>
                </a:cxn>
                <a:cxn ang="0">
                  <a:pos x="8715" y="3236"/>
                </a:cxn>
                <a:cxn ang="0">
                  <a:pos x="8498" y="3262"/>
                </a:cxn>
                <a:cxn ang="0">
                  <a:pos x="7305" y="4205"/>
                </a:cxn>
                <a:cxn ang="0">
                  <a:pos x="5928" y="4811"/>
                </a:cxn>
                <a:cxn ang="0">
                  <a:pos x="4197" y="4998"/>
                </a:cxn>
                <a:cxn ang="0">
                  <a:pos x="2492" y="4706"/>
                </a:cxn>
                <a:cxn ang="0">
                  <a:pos x="1156" y="4046"/>
                </a:cxn>
                <a:cxn ang="0">
                  <a:pos x="310" y="3354"/>
                </a:cxn>
                <a:cxn ang="0">
                  <a:pos x="110" y="3320"/>
                </a:cxn>
                <a:cxn ang="0">
                  <a:pos x="0" y="3108"/>
                </a:cxn>
              </a:cxnLst>
              <a:rect l="0" t="0" r="r" b="b"/>
              <a:pathLst>
                <a:path w="8784" h="5001">
                  <a:moveTo>
                    <a:pt x="5475" y="1519"/>
                  </a:moveTo>
                  <a:lnTo>
                    <a:pt x="5499" y="1519"/>
                  </a:lnTo>
                  <a:lnTo>
                    <a:pt x="5524" y="1520"/>
                  </a:lnTo>
                  <a:lnTo>
                    <a:pt x="5548" y="1523"/>
                  </a:lnTo>
                  <a:lnTo>
                    <a:pt x="5573" y="1526"/>
                  </a:lnTo>
                  <a:lnTo>
                    <a:pt x="5598" y="1529"/>
                  </a:lnTo>
                  <a:lnTo>
                    <a:pt x="5621" y="1535"/>
                  </a:lnTo>
                  <a:lnTo>
                    <a:pt x="5645" y="1540"/>
                  </a:lnTo>
                  <a:lnTo>
                    <a:pt x="5668" y="1547"/>
                  </a:lnTo>
                  <a:lnTo>
                    <a:pt x="5638" y="1506"/>
                  </a:lnTo>
                  <a:lnTo>
                    <a:pt x="5608" y="1468"/>
                  </a:lnTo>
                  <a:lnTo>
                    <a:pt x="5576" y="1431"/>
                  </a:lnTo>
                  <a:lnTo>
                    <a:pt x="5544" y="1394"/>
                  </a:lnTo>
                  <a:lnTo>
                    <a:pt x="5510" y="1358"/>
                  </a:lnTo>
                  <a:lnTo>
                    <a:pt x="5476" y="1324"/>
                  </a:lnTo>
                  <a:lnTo>
                    <a:pt x="5440" y="1291"/>
                  </a:lnTo>
                  <a:lnTo>
                    <a:pt x="5404" y="1258"/>
                  </a:lnTo>
                  <a:lnTo>
                    <a:pt x="5367" y="1227"/>
                  </a:lnTo>
                  <a:lnTo>
                    <a:pt x="5328" y="1197"/>
                  </a:lnTo>
                  <a:lnTo>
                    <a:pt x="5289" y="1168"/>
                  </a:lnTo>
                  <a:lnTo>
                    <a:pt x="5249" y="1140"/>
                  </a:lnTo>
                  <a:lnTo>
                    <a:pt x="5208" y="1114"/>
                  </a:lnTo>
                  <a:lnTo>
                    <a:pt x="5167" y="1088"/>
                  </a:lnTo>
                  <a:lnTo>
                    <a:pt x="5126" y="1064"/>
                  </a:lnTo>
                  <a:lnTo>
                    <a:pt x="5082" y="1041"/>
                  </a:lnTo>
                  <a:lnTo>
                    <a:pt x="5039" y="1020"/>
                  </a:lnTo>
                  <a:lnTo>
                    <a:pt x="4996" y="1000"/>
                  </a:lnTo>
                  <a:lnTo>
                    <a:pt x="4950" y="981"/>
                  </a:lnTo>
                  <a:lnTo>
                    <a:pt x="4906" y="963"/>
                  </a:lnTo>
                  <a:lnTo>
                    <a:pt x="4860" y="947"/>
                  </a:lnTo>
                  <a:lnTo>
                    <a:pt x="4814" y="931"/>
                  </a:lnTo>
                  <a:lnTo>
                    <a:pt x="4767" y="918"/>
                  </a:lnTo>
                  <a:lnTo>
                    <a:pt x="4721" y="905"/>
                  </a:lnTo>
                  <a:lnTo>
                    <a:pt x="4673" y="895"/>
                  </a:lnTo>
                  <a:lnTo>
                    <a:pt x="4625" y="885"/>
                  </a:lnTo>
                  <a:lnTo>
                    <a:pt x="4576" y="877"/>
                  </a:lnTo>
                  <a:lnTo>
                    <a:pt x="4528" y="871"/>
                  </a:lnTo>
                  <a:lnTo>
                    <a:pt x="4480" y="866"/>
                  </a:lnTo>
                  <a:lnTo>
                    <a:pt x="4430" y="862"/>
                  </a:lnTo>
                  <a:lnTo>
                    <a:pt x="4382" y="860"/>
                  </a:lnTo>
                  <a:lnTo>
                    <a:pt x="4333" y="860"/>
                  </a:lnTo>
                  <a:lnTo>
                    <a:pt x="4248" y="862"/>
                  </a:lnTo>
                  <a:lnTo>
                    <a:pt x="4165" y="869"/>
                  </a:lnTo>
                  <a:lnTo>
                    <a:pt x="4084" y="880"/>
                  </a:lnTo>
                  <a:lnTo>
                    <a:pt x="4004" y="894"/>
                  </a:lnTo>
                  <a:lnTo>
                    <a:pt x="3924" y="913"/>
                  </a:lnTo>
                  <a:lnTo>
                    <a:pt x="3847" y="935"/>
                  </a:lnTo>
                  <a:lnTo>
                    <a:pt x="3771" y="961"/>
                  </a:lnTo>
                  <a:lnTo>
                    <a:pt x="3696" y="991"/>
                  </a:lnTo>
                  <a:lnTo>
                    <a:pt x="3624" y="1023"/>
                  </a:lnTo>
                  <a:lnTo>
                    <a:pt x="3553" y="1059"/>
                  </a:lnTo>
                  <a:lnTo>
                    <a:pt x="3484" y="1099"/>
                  </a:lnTo>
                  <a:lnTo>
                    <a:pt x="3417" y="1142"/>
                  </a:lnTo>
                  <a:lnTo>
                    <a:pt x="3353" y="1187"/>
                  </a:lnTo>
                  <a:lnTo>
                    <a:pt x="3291" y="1235"/>
                  </a:lnTo>
                  <a:lnTo>
                    <a:pt x="3231" y="1287"/>
                  </a:lnTo>
                  <a:lnTo>
                    <a:pt x="3174" y="1341"/>
                  </a:lnTo>
                  <a:lnTo>
                    <a:pt x="3119" y="1399"/>
                  </a:lnTo>
                  <a:lnTo>
                    <a:pt x="3067" y="1458"/>
                  </a:lnTo>
                  <a:lnTo>
                    <a:pt x="3018" y="1519"/>
                  </a:lnTo>
                  <a:lnTo>
                    <a:pt x="2973" y="1584"/>
                  </a:lnTo>
                  <a:lnTo>
                    <a:pt x="2929" y="1650"/>
                  </a:lnTo>
                  <a:lnTo>
                    <a:pt x="2889" y="1719"/>
                  </a:lnTo>
                  <a:lnTo>
                    <a:pt x="2853" y="1789"/>
                  </a:lnTo>
                  <a:lnTo>
                    <a:pt x="2820" y="1862"/>
                  </a:lnTo>
                  <a:lnTo>
                    <a:pt x="2790" y="1936"/>
                  </a:lnTo>
                  <a:lnTo>
                    <a:pt x="2764" y="2012"/>
                  </a:lnTo>
                  <a:lnTo>
                    <a:pt x="2742" y="2089"/>
                  </a:lnTo>
                  <a:lnTo>
                    <a:pt x="2723" y="2169"/>
                  </a:lnTo>
                  <a:lnTo>
                    <a:pt x="2709" y="2249"/>
                  </a:lnTo>
                  <a:lnTo>
                    <a:pt x="2698" y="2332"/>
                  </a:lnTo>
                  <a:lnTo>
                    <a:pt x="2692" y="2415"/>
                  </a:lnTo>
                  <a:lnTo>
                    <a:pt x="2689" y="2499"/>
                  </a:lnTo>
                  <a:lnTo>
                    <a:pt x="2692" y="2584"/>
                  </a:lnTo>
                  <a:lnTo>
                    <a:pt x="2698" y="2667"/>
                  </a:lnTo>
                  <a:lnTo>
                    <a:pt x="2709" y="2749"/>
                  </a:lnTo>
                  <a:lnTo>
                    <a:pt x="2723" y="2829"/>
                  </a:lnTo>
                  <a:lnTo>
                    <a:pt x="2741" y="2909"/>
                  </a:lnTo>
                  <a:lnTo>
                    <a:pt x="2763" y="2986"/>
                  </a:lnTo>
                  <a:lnTo>
                    <a:pt x="2789" y="3063"/>
                  </a:lnTo>
                  <a:lnTo>
                    <a:pt x="2819" y="3137"/>
                  </a:lnTo>
                  <a:lnTo>
                    <a:pt x="2852" y="3210"/>
                  </a:lnTo>
                  <a:lnTo>
                    <a:pt x="2888" y="3280"/>
                  </a:lnTo>
                  <a:lnTo>
                    <a:pt x="2927" y="3349"/>
                  </a:lnTo>
                  <a:lnTo>
                    <a:pt x="2971" y="3415"/>
                  </a:lnTo>
                  <a:lnTo>
                    <a:pt x="3016" y="3480"/>
                  </a:lnTo>
                  <a:lnTo>
                    <a:pt x="3065" y="3542"/>
                  </a:lnTo>
                  <a:lnTo>
                    <a:pt x="3117" y="3602"/>
                  </a:lnTo>
                  <a:lnTo>
                    <a:pt x="3171" y="3659"/>
                  </a:lnTo>
                  <a:lnTo>
                    <a:pt x="3229" y="3713"/>
                  </a:lnTo>
                  <a:lnTo>
                    <a:pt x="3288" y="3765"/>
                  </a:lnTo>
                  <a:lnTo>
                    <a:pt x="3350" y="3814"/>
                  </a:lnTo>
                  <a:lnTo>
                    <a:pt x="3414" y="3859"/>
                  </a:lnTo>
                  <a:lnTo>
                    <a:pt x="3481" y="3903"/>
                  </a:lnTo>
                  <a:lnTo>
                    <a:pt x="3550" y="3942"/>
                  </a:lnTo>
                  <a:lnTo>
                    <a:pt x="3621" y="3978"/>
                  </a:lnTo>
                  <a:lnTo>
                    <a:pt x="3693" y="4011"/>
                  </a:lnTo>
                  <a:lnTo>
                    <a:pt x="3768" y="4041"/>
                  </a:lnTo>
                  <a:lnTo>
                    <a:pt x="3845" y="4067"/>
                  </a:lnTo>
                  <a:lnTo>
                    <a:pt x="3922" y="4089"/>
                  </a:lnTo>
                  <a:lnTo>
                    <a:pt x="4002" y="4107"/>
                  </a:lnTo>
                  <a:lnTo>
                    <a:pt x="4083" y="4121"/>
                  </a:lnTo>
                  <a:lnTo>
                    <a:pt x="4164" y="4132"/>
                  </a:lnTo>
                  <a:lnTo>
                    <a:pt x="4248" y="4138"/>
                  </a:lnTo>
                  <a:lnTo>
                    <a:pt x="4333" y="4140"/>
                  </a:lnTo>
                  <a:lnTo>
                    <a:pt x="4409" y="4138"/>
                  </a:lnTo>
                  <a:lnTo>
                    <a:pt x="4486" y="4133"/>
                  </a:lnTo>
                  <a:lnTo>
                    <a:pt x="4560" y="4124"/>
                  </a:lnTo>
                  <a:lnTo>
                    <a:pt x="4635" y="4112"/>
                  </a:lnTo>
                  <a:lnTo>
                    <a:pt x="4708" y="4097"/>
                  </a:lnTo>
                  <a:lnTo>
                    <a:pt x="4779" y="4078"/>
                  </a:lnTo>
                  <a:lnTo>
                    <a:pt x="4850" y="4057"/>
                  </a:lnTo>
                  <a:lnTo>
                    <a:pt x="4919" y="4032"/>
                  </a:lnTo>
                  <a:lnTo>
                    <a:pt x="4987" y="4003"/>
                  </a:lnTo>
                  <a:lnTo>
                    <a:pt x="5053" y="3973"/>
                  </a:lnTo>
                  <a:lnTo>
                    <a:pt x="5118" y="3940"/>
                  </a:lnTo>
                  <a:lnTo>
                    <a:pt x="5180" y="3904"/>
                  </a:lnTo>
                  <a:lnTo>
                    <a:pt x="5242" y="3864"/>
                  </a:lnTo>
                  <a:lnTo>
                    <a:pt x="5300" y="3823"/>
                  </a:lnTo>
                  <a:lnTo>
                    <a:pt x="5358" y="3779"/>
                  </a:lnTo>
                  <a:lnTo>
                    <a:pt x="5413" y="3732"/>
                  </a:lnTo>
                  <a:lnTo>
                    <a:pt x="5467" y="3684"/>
                  </a:lnTo>
                  <a:lnTo>
                    <a:pt x="5517" y="3634"/>
                  </a:lnTo>
                  <a:lnTo>
                    <a:pt x="5566" y="3580"/>
                  </a:lnTo>
                  <a:lnTo>
                    <a:pt x="5613" y="3525"/>
                  </a:lnTo>
                  <a:lnTo>
                    <a:pt x="5656" y="3468"/>
                  </a:lnTo>
                  <a:lnTo>
                    <a:pt x="5698" y="3408"/>
                  </a:lnTo>
                  <a:lnTo>
                    <a:pt x="5737" y="3348"/>
                  </a:lnTo>
                  <a:lnTo>
                    <a:pt x="5773" y="3285"/>
                  </a:lnTo>
                  <a:lnTo>
                    <a:pt x="5807" y="3221"/>
                  </a:lnTo>
                  <a:lnTo>
                    <a:pt x="5837" y="3155"/>
                  </a:lnTo>
                  <a:lnTo>
                    <a:pt x="5866" y="3087"/>
                  </a:lnTo>
                  <a:lnTo>
                    <a:pt x="5890" y="3018"/>
                  </a:lnTo>
                  <a:lnTo>
                    <a:pt x="5912" y="2947"/>
                  </a:lnTo>
                  <a:lnTo>
                    <a:pt x="5931" y="2876"/>
                  </a:lnTo>
                  <a:lnTo>
                    <a:pt x="5946" y="2803"/>
                  </a:lnTo>
                  <a:lnTo>
                    <a:pt x="5958" y="2729"/>
                  </a:lnTo>
                  <a:lnTo>
                    <a:pt x="5934" y="2751"/>
                  </a:lnTo>
                  <a:lnTo>
                    <a:pt x="5909" y="2772"/>
                  </a:lnTo>
                  <a:lnTo>
                    <a:pt x="5883" y="2791"/>
                  </a:lnTo>
                  <a:lnTo>
                    <a:pt x="5856" y="2810"/>
                  </a:lnTo>
                  <a:lnTo>
                    <a:pt x="5828" y="2827"/>
                  </a:lnTo>
                  <a:lnTo>
                    <a:pt x="5799" y="2843"/>
                  </a:lnTo>
                  <a:lnTo>
                    <a:pt x="5770" y="2858"/>
                  </a:lnTo>
                  <a:lnTo>
                    <a:pt x="5740" y="2871"/>
                  </a:lnTo>
                  <a:lnTo>
                    <a:pt x="5708" y="2883"/>
                  </a:lnTo>
                  <a:lnTo>
                    <a:pt x="5676" y="2893"/>
                  </a:lnTo>
                  <a:lnTo>
                    <a:pt x="5644" y="2902"/>
                  </a:lnTo>
                  <a:lnTo>
                    <a:pt x="5612" y="2910"/>
                  </a:lnTo>
                  <a:lnTo>
                    <a:pt x="5577" y="2916"/>
                  </a:lnTo>
                  <a:lnTo>
                    <a:pt x="5544" y="2920"/>
                  </a:lnTo>
                  <a:lnTo>
                    <a:pt x="5509" y="2922"/>
                  </a:lnTo>
                  <a:lnTo>
                    <a:pt x="5475" y="2923"/>
                  </a:lnTo>
                  <a:lnTo>
                    <a:pt x="5438" y="2922"/>
                  </a:lnTo>
                  <a:lnTo>
                    <a:pt x="5402" y="2919"/>
                  </a:lnTo>
                  <a:lnTo>
                    <a:pt x="5368" y="2915"/>
                  </a:lnTo>
                  <a:lnTo>
                    <a:pt x="5332" y="2909"/>
                  </a:lnTo>
                  <a:lnTo>
                    <a:pt x="5299" y="2901"/>
                  </a:lnTo>
                  <a:lnTo>
                    <a:pt x="5266" y="2892"/>
                  </a:lnTo>
                  <a:lnTo>
                    <a:pt x="5233" y="2881"/>
                  </a:lnTo>
                  <a:lnTo>
                    <a:pt x="5201" y="2868"/>
                  </a:lnTo>
                  <a:lnTo>
                    <a:pt x="5170" y="2853"/>
                  </a:lnTo>
                  <a:lnTo>
                    <a:pt x="5140" y="2838"/>
                  </a:lnTo>
                  <a:lnTo>
                    <a:pt x="5111" y="2821"/>
                  </a:lnTo>
                  <a:lnTo>
                    <a:pt x="5081" y="2803"/>
                  </a:lnTo>
                  <a:lnTo>
                    <a:pt x="5054" y="2783"/>
                  </a:lnTo>
                  <a:lnTo>
                    <a:pt x="5028" y="2763"/>
                  </a:lnTo>
                  <a:lnTo>
                    <a:pt x="5002" y="2741"/>
                  </a:lnTo>
                  <a:lnTo>
                    <a:pt x="4978" y="2717"/>
                  </a:lnTo>
                  <a:lnTo>
                    <a:pt x="4954" y="2692"/>
                  </a:lnTo>
                  <a:lnTo>
                    <a:pt x="4932" y="2667"/>
                  </a:lnTo>
                  <a:lnTo>
                    <a:pt x="4911" y="2641"/>
                  </a:lnTo>
                  <a:lnTo>
                    <a:pt x="4892" y="2613"/>
                  </a:lnTo>
                  <a:lnTo>
                    <a:pt x="4874" y="2585"/>
                  </a:lnTo>
                  <a:lnTo>
                    <a:pt x="4857" y="2555"/>
                  </a:lnTo>
                  <a:lnTo>
                    <a:pt x="4841" y="2525"/>
                  </a:lnTo>
                  <a:lnTo>
                    <a:pt x="4826" y="2494"/>
                  </a:lnTo>
                  <a:lnTo>
                    <a:pt x="4814" y="2462"/>
                  </a:lnTo>
                  <a:lnTo>
                    <a:pt x="4803" y="2430"/>
                  </a:lnTo>
                  <a:lnTo>
                    <a:pt x="4793" y="2396"/>
                  </a:lnTo>
                  <a:lnTo>
                    <a:pt x="4786" y="2362"/>
                  </a:lnTo>
                  <a:lnTo>
                    <a:pt x="4779" y="2328"/>
                  </a:lnTo>
                  <a:lnTo>
                    <a:pt x="4775" y="2293"/>
                  </a:lnTo>
                  <a:lnTo>
                    <a:pt x="4772" y="2257"/>
                  </a:lnTo>
                  <a:lnTo>
                    <a:pt x="4771" y="2221"/>
                  </a:lnTo>
                  <a:lnTo>
                    <a:pt x="4772" y="2185"/>
                  </a:lnTo>
                  <a:lnTo>
                    <a:pt x="4775" y="2150"/>
                  </a:lnTo>
                  <a:lnTo>
                    <a:pt x="4779" y="2114"/>
                  </a:lnTo>
                  <a:lnTo>
                    <a:pt x="4786" y="2080"/>
                  </a:lnTo>
                  <a:lnTo>
                    <a:pt x="4793" y="2046"/>
                  </a:lnTo>
                  <a:lnTo>
                    <a:pt x="4803" y="2013"/>
                  </a:lnTo>
                  <a:lnTo>
                    <a:pt x="4814" y="1981"/>
                  </a:lnTo>
                  <a:lnTo>
                    <a:pt x="4826" y="1948"/>
                  </a:lnTo>
                  <a:lnTo>
                    <a:pt x="4841" y="1917"/>
                  </a:lnTo>
                  <a:lnTo>
                    <a:pt x="4857" y="1887"/>
                  </a:lnTo>
                  <a:lnTo>
                    <a:pt x="4874" y="1858"/>
                  </a:lnTo>
                  <a:lnTo>
                    <a:pt x="4892" y="1830"/>
                  </a:lnTo>
                  <a:lnTo>
                    <a:pt x="4911" y="1801"/>
                  </a:lnTo>
                  <a:lnTo>
                    <a:pt x="4932" y="1775"/>
                  </a:lnTo>
                  <a:lnTo>
                    <a:pt x="4954" y="1750"/>
                  </a:lnTo>
                  <a:lnTo>
                    <a:pt x="4978" y="1725"/>
                  </a:lnTo>
                  <a:lnTo>
                    <a:pt x="5002" y="1702"/>
                  </a:lnTo>
                  <a:lnTo>
                    <a:pt x="5028" y="1680"/>
                  </a:lnTo>
                  <a:lnTo>
                    <a:pt x="5054" y="1659"/>
                  </a:lnTo>
                  <a:lnTo>
                    <a:pt x="5081" y="1639"/>
                  </a:lnTo>
                  <a:lnTo>
                    <a:pt x="5111" y="1621"/>
                  </a:lnTo>
                  <a:lnTo>
                    <a:pt x="5140" y="1604"/>
                  </a:lnTo>
                  <a:lnTo>
                    <a:pt x="5170" y="1589"/>
                  </a:lnTo>
                  <a:lnTo>
                    <a:pt x="5201" y="1575"/>
                  </a:lnTo>
                  <a:lnTo>
                    <a:pt x="5233" y="1562"/>
                  </a:lnTo>
                  <a:lnTo>
                    <a:pt x="5266" y="1551"/>
                  </a:lnTo>
                  <a:lnTo>
                    <a:pt x="5299" y="1542"/>
                  </a:lnTo>
                  <a:lnTo>
                    <a:pt x="5332" y="1534"/>
                  </a:lnTo>
                  <a:lnTo>
                    <a:pt x="5368" y="1527"/>
                  </a:lnTo>
                  <a:lnTo>
                    <a:pt x="5402" y="1522"/>
                  </a:lnTo>
                  <a:lnTo>
                    <a:pt x="5438" y="1520"/>
                  </a:lnTo>
                  <a:lnTo>
                    <a:pt x="5475" y="1519"/>
                  </a:lnTo>
                  <a:close/>
                  <a:moveTo>
                    <a:pt x="655" y="2852"/>
                  </a:moveTo>
                  <a:lnTo>
                    <a:pt x="701" y="2804"/>
                  </a:lnTo>
                  <a:lnTo>
                    <a:pt x="746" y="2756"/>
                  </a:lnTo>
                  <a:lnTo>
                    <a:pt x="793" y="2708"/>
                  </a:lnTo>
                  <a:lnTo>
                    <a:pt x="841" y="2659"/>
                  </a:lnTo>
                  <a:lnTo>
                    <a:pt x="890" y="2611"/>
                  </a:lnTo>
                  <a:lnTo>
                    <a:pt x="940" y="2562"/>
                  </a:lnTo>
                  <a:lnTo>
                    <a:pt x="990" y="2513"/>
                  </a:lnTo>
                  <a:lnTo>
                    <a:pt x="1041" y="2464"/>
                  </a:lnTo>
                  <a:lnTo>
                    <a:pt x="1094" y="2416"/>
                  </a:lnTo>
                  <a:lnTo>
                    <a:pt x="1147" y="2367"/>
                  </a:lnTo>
                  <a:lnTo>
                    <a:pt x="1201" y="2318"/>
                  </a:lnTo>
                  <a:lnTo>
                    <a:pt x="1255" y="2270"/>
                  </a:lnTo>
                  <a:lnTo>
                    <a:pt x="1311" y="2221"/>
                  </a:lnTo>
                  <a:lnTo>
                    <a:pt x="1367" y="2174"/>
                  </a:lnTo>
                  <a:lnTo>
                    <a:pt x="1424" y="2126"/>
                  </a:lnTo>
                  <a:lnTo>
                    <a:pt x="1482" y="2078"/>
                  </a:lnTo>
                  <a:lnTo>
                    <a:pt x="1540" y="2031"/>
                  </a:lnTo>
                  <a:lnTo>
                    <a:pt x="1600" y="1985"/>
                  </a:lnTo>
                  <a:lnTo>
                    <a:pt x="1660" y="1938"/>
                  </a:lnTo>
                  <a:lnTo>
                    <a:pt x="1721" y="1892"/>
                  </a:lnTo>
                  <a:lnTo>
                    <a:pt x="1782" y="1847"/>
                  </a:lnTo>
                  <a:lnTo>
                    <a:pt x="1844" y="1802"/>
                  </a:lnTo>
                  <a:lnTo>
                    <a:pt x="1906" y="1758"/>
                  </a:lnTo>
                  <a:lnTo>
                    <a:pt x="1970" y="1714"/>
                  </a:lnTo>
                  <a:lnTo>
                    <a:pt x="2033" y="1671"/>
                  </a:lnTo>
                  <a:lnTo>
                    <a:pt x="2098" y="1629"/>
                  </a:lnTo>
                  <a:lnTo>
                    <a:pt x="2162" y="1587"/>
                  </a:lnTo>
                  <a:lnTo>
                    <a:pt x="2228" y="1547"/>
                  </a:lnTo>
                  <a:lnTo>
                    <a:pt x="2293" y="1506"/>
                  </a:lnTo>
                  <a:lnTo>
                    <a:pt x="2360" y="1467"/>
                  </a:lnTo>
                  <a:lnTo>
                    <a:pt x="2427" y="1429"/>
                  </a:lnTo>
                  <a:lnTo>
                    <a:pt x="2495" y="1392"/>
                  </a:lnTo>
                  <a:lnTo>
                    <a:pt x="2477" y="1422"/>
                  </a:lnTo>
                  <a:lnTo>
                    <a:pt x="2459" y="1453"/>
                  </a:lnTo>
                  <a:lnTo>
                    <a:pt x="2442" y="1484"/>
                  </a:lnTo>
                  <a:lnTo>
                    <a:pt x="2424" y="1515"/>
                  </a:lnTo>
                  <a:lnTo>
                    <a:pt x="2408" y="1547"/>
                  </a:lnTo>
                  <a:lnTo>
                    <a:pt x="2393" y="1579"/>
                  </a:lnTo>
                  <a:lnTo>
                    <a:pt x="2378" y="1611"/>
                  </a:lnTo>
                  <a:lnTo>
                    <a:pt x="2363" y="1644"/>
                  </a:lnTo>
                  <a:lnTo>
                    <a:pt x="2349" y="1676"/>
                  </a:lnTo>
                  <a:lnTo>
                    <a:pt x="2336" y="1710"/>
                  </a:lnTo>
                  <a:lnTo>
                    <a:pt x="2323" y="1744"/>
                  </a:lnTo>
                  <a:lnTo>
                    <a:pt x="2310" y="1777"/>
                  </a:lnTo>
                  <a:lnTo>
                    <a:pt x="2298" y="1811"/>
                  </a:lnTo>
                  <a:lnTo>
                    <a:pt x="2287" y="1846"/>
                  </a:lnTo>
                  <a:lnTo>
                    <a:pt x="2276" y="1880"/>
                  </a:lnTo>
                  <a:lnTo>
                    <a:pt x="2266" y="1915"/>
                  </a:lnTo>
                  <a:lnTo>
                    <a:pt x="2256" y="1949"/>
                  </a:lnTo>
                  <a:lnTo>
                    <a:pt x="2247" y="1985"/>
                  </a:lnTo>
                  <a:lnTo>
                    <a:pt x="2239" y="2021"/>
                  </a:lnTo>
                  <a:lnTo>
                    <a:pt x="2231" y="2056"/>
                  </a:lnTo>
                  <a:lnTo>
                    <a:pt x="2224" y="2092"/>
                  </a:lnTo>
                  <a:lnTo>
                    <a:pt x="2217" y="2129"/>
                  </a:lnTo>
                  <a:lnTo>
                    <a:pt x="2211" y="2165"/>
                  </a:lnTo>
                  <a:lnTo>
                    <a:pt x="2206" y="2201"/>
                  </a:lnTo>
                  <a:lnTo>
                    <a:pt x="2201" y="2237"/>
                  </a:lnTo>
                  <a:lnTo>
                    <a:pt x="2197" y="2275"/>
                  </a:lnTo>
                  <a:lnTo>
                    <a:pt x="2193" y="2312"/>
                  </a:lnTo>
                  <a:lnTo>
                    <a:pt x="2190" y="2349"/>
                  </a:lnTo>
                  <a:lnTo>
                    <a:pt x="2188" y="2386"/>
                  </a:lnTo>
                  <a:lnTo>
                    <a:pt x="2185" y="2424"/>
                  </a:lnTo>
                  <a:lnTo>
                    <a:pt x="2184" y="2462"/>
                  </a:lnTo>
                  <a:lnTo>
                    <a:pt x="2184" y="2499"/>
                  </a:lnTo>
                  <a:lnTo>
                    <a:pt x="2185" y="2549"/>
                  </a:lnTo>
                  <a:lnTo>
                    <a:pt x="2186" y="2598"/>
                  </a:lnTo>
                  <a:lnTo>
                    <a:pt x="2190" y="2647"/>
                  </a:lnTo>
                  <a:lnTo>
                    <a:pt x="2194" y="2696"/>
                  </a:lnTo>
                  <a:lnTo>
                    <a:pt x="2199" y="2745"/>
                  </a:lnTo>
                  <a:lnTo>
                    <a:pt x="2205" y="2793"/>
                  </a:lnTo>
                  <a:lnTo>
                    <a:pt x="2212" y="2840"/>
                  </a:lnTo>
                  <a:lnTo>
                    <a:pt x="2220" y="2888"/>
                  </a:lnTo>
                  <a:lnTo>
                    <a:pt x="2229" y="2935"/>
                  </a:lnTo>
                  <a:lnTo>
                    <a:pt x="2240" y="2981"/>
                  </a:lnTo>
                  <a:lnTo>
                    <a:pt x="2251" y="3028"/>
                  </a:lnTo>
                  <a:lnTo>
                    <a:pt x="2263" y="3074"/>
                  </a:lnTo>
                  <a:lnTo>
                    <a:pt x="2276" y="3119"/>
                  </a:lnTo>
                  <a:lnTo>
                    <a:pt x="2290" y="3165"/>
                  </a:lnTo>
                  <a:lnTo>
                    <a:pt x="2305" y="3209"/>
                  </a:lnTo>
                  <a:lnTo>
                    <a:pt x="2322" y="3253"/>
                  </a:lnTo>
                  <a:lnTo>
                    <a:pt x="2339" y="3298"/>
                  </a:lnTo>
                  <a:lnTo>
                    <a:pt x="2357" y="3341"/>
                  </a:lnTo>
                  <a:lnTo>
                    <a:pt x="2376" y="3383"/>
                  </a:lnTo>
                  <a:lnTo>
                    <a:pt x="2396" y="3425"/>
                  </a:lnTo>
                  <a:lnTo>
                    <a:pt x="2416" y="3468"/>
                  </a:lnTo>
                  <a:lnTo>
                    <a:pt x="2438" y="3509"/>
                  </a:lnTo>
                  <a:lnTo>
                    <a:pt x="2461" y="3549"/>
                  </a:lnTo>
                  <a:lnTo>
                    <a:pt x="2484" y="3590"/>
                  </a:lnTo>
                  <a:lnTo>
                    <a:pt x="2508" y="3630"/>
                  </a:lnTo>
                  <a:lnTo>
                    <a:pt x="2533" y="3669"/>
                  </a:lnTo>
                  <a:lnTo>
                    <a:pt x="2559" y="3707"/>
                  </a:lnTo>
                  <a:lnTo>
                    <a:pt x="2586" y="3746"/>
                  </a:lnTo>
                  <a:lnTo>
                    <a:pt x="2613" y="3783"/>
                  </a:lnTo>
                  <a:lnTo>
                    <a:pt x="2641" y="3819"/>
                  </a:lnTo>
                  <a:lnTo>
                    <a:pt x="2670" y="3855"/>
                  </a:lnTo>
                  <a:lnTo>
                    <a:pt x="2701" y="3891"/>
                  </a:lnTo>
                  <a:lnTo>
                    <a:pt x="2631" y="3869"/>
                  </a:lnTo>
                  <a:lnTo>
                    <a:pt x="2561" y="3846"/>
                  </a:lnTo>
                  <a:lnTo>
                    <a:pt x="2492" y="3822"/>
                  </a:lnTo>
                  <a:lnTo>
                    <a:pt x="2423" y="3798"/>
                  </a:lnTo>
                  <a:lnTo>
                    <a:pt x="2355" y="3773"/>
                  </a:lnTo>
                  <a:lnTo>
                    <a:pt x="2286" y="3747"/>
                  </a:lnTo>
                  <a:lnTo>
                    <a:pt x="2219" y="3720"/>
                  </a:lnTo>
                  <a:lnTo>
                    <a:pt x="2151" y="3693"/>
                  </a:lnTo>
                  <a:lnTo>
                    <a:pt x="2085" y="3665"/>
                  </a:lnTo>
                  <a:lnTo>
                    <a:pt x="2017" y="3636"/>
                  </a:lnTo>
                  <a:lnTo>
                    <a:pt x="1951" y="3607"/>
                  </a:lnTo>
                  <a:lnTo>
                    <a:pt x="1885" y="3576"/>
                  </a:lnTo>
                  <a:lnTo>
                    <a:pt x="1820" y="3545"/>
                  </a:lnTo>
                  <a:lnTo>
                    <a:pt x="1754" y="3514"/>
                  </a:lnTo>
                  <a:lnTo>
                    <a:pt x="1690" y="3482"/>
                  </a:lnTo>
                  <a:lnTo>
                    <a:pt x="1625" y="3449"/>
                  </a:lnTo>
                  <a:lnTo>
                    <a:pt x="1561" y="3415"/>
                  </a:lnTo>
                  <a:lnTo>
                    <a:pt x="1497" y="3382"/>
                  </a:lnTo>
                  <a:lnTo>
                    <a:pt x="1434" y="3347"/>
                  </a:lnTo>
                  <a:lnTo>
                    <a:pt x="1371" y="3312"/>
                  </a:lnTo>
                  <a:lnTo>
                    <a:pt x="1309" y="3276"/>
                  </a:lnTo>
                  <a:lnTo>
                    <a:pt x="1247" y="3240"/>
                  </a:lnTo>
                  <a:lnTo>
                    <a:pt x="1186" y="3204"/>
                  </a:lnTo>
                  <a:lnTo>
                    <a:pt x="1124" y="3167"/>
                  </a:lnTo>
                  <a:lnTo>
                    <a:pt x="1064" y="3128"/>
                  </a:lnTo>
                  <a:lnTo>
                    <a:pt x="1004" y="3090"/>
                  </a:lnTo>
                  <a:lnTo>
                    <a:pt x="945" y="3052"/>
                  </a:lnTo>
                  <a:lnTo>
                    <a:pt x="885" y="3013"/>
                  </a:lnTo>
                  <a:lnTo>
                    <a:pt x="828" y="2973"/>
                  </a:lnTo>
                  <a:lnTo>
                    <a:pt x="769" y="2933"/>
                  </a:lnTo>
                  <a:lnTo>
                    <a:pt x="712" y="2893"/>
                  </a:lnTo>
                  <a:lnTo>
                    <a:pt x="655" y="2852"/>
                  </a:lnTo>
                  <a:close/>
                  <a:moveTo>
                    <a:pt x="6085" y="1264"/>
                  </a:moveTo>
                  <a:lnTo>
                    <a:pt x="6160" y="1298"/>
                  </a:lnTo>
                  <a:lnTo>
                    <a:pt x="6234" y="1333"/>
                  </a:lnTo>
                  <a:lnTo>
                    <a:pt x="6307" y="1369"/>
                  </a:lnTo>
                  <a:lnTo>
                    <a:pt x="6380" y="1407"/>
                  </a:lnTo>
                  <a:lnTo>
                    <a:pt x="6452" y="1446"/>
                  </a:lnTo>
                  <a:lnTo>
                    <a:pt x="6525" y="1485"/>
                  </a:lnTo>
                  <a:lnTo>
                    <a:pt x="6596" y="1526"/>
                  </a:lnTo>
                  <a:lnTo>
                    <a:pt x="6668" y="1568"/>
                  </a:lnTo>
                  <a:lnTo>
                    <a:pt x="6740" y="1611"/>
                  </a:lnTo>
                  <a:lnTo>
                    <a:pt x="6810" y="1654"/>
                  </a:lnTo>
                  <a:lnTo>
                    <a:pt x="6880" y="1700"/>
                  </a:lnTo>
                  <a:lnTo>
                    <a:pt x="6949" y="1745"/>
                  </a:lnTo>
                  <a:lnTo>
                    <a:pt x="7019" y="1791"/>
                  </a:lnTo>
                  <a:lnTo>
                    <a:pt x="7087" y="1839"/>
                  </a:lnTo>
                  <a:lnTo>
                    <a:pt x="7156" y="1887"/>
                  </a:lnTo>
                  <a:lnTo>
                    <a:pt x="7223" y="1936"/>
                  </a:lnTo>
                  <a:lnTo>
                    <a:pt x="7291" y="1986"/>
                  </a:lnTo>
                  <a:lnTo>
                    <a:pt x="7358" y="2037"/>
                  </a:lnTo>
                  <a:lnTo>
                    <a:pt x="7423" y="2088"/>
                  </a:lnTo>
                  <a:lnTo>
                    <a:pt x="7489" y="2140"/>
                  </a:lnTo>
                  <a:lnTo>
                    <a:pt x="7554" y="2193"/>
                  </a:lnTo>
                  <a:lnTo>
                    <a:pt x="7618" y="2246"/>
                  </a:lnTo>
                  <a:lnTo>
                    <a:pt x="7681" y="2301"/>
                  </a:lnTo>
                  <a:lnTo>
                    <a:pt x="7745" y="2355"/>
                  </a:lnTo>
                  <a:lnTo>
                    <a:pt x="7807" y="2410"/>
                  </a:lnTo>
                  <a:lnTo>
                    <a:pt x="7869" y="2467"/>
                  </a:lnTo>
                  <a:lnTo>
                    <a:pt x="7929" y="2523"/>
                  </a:lnTo>
                  <a:lnTo>
                    <a:pt x="7990" y="2581"/>
                  </a:lnTo>
                  <a:lnTo>
                    <a:pt x="8049" y="2638"/>
                  </a:lnTo>
                  <a:lnTo>
                    <a:pt x="8108" y="2695"/>
                  </a:lnTo>
                  <a:lnTo>
                    <a:pt x="8166" y="2754"/>
                  </a:lnTo>
                  <a:lnTo>
                    <a:pt x="8223" y="2813"/>
                  </a:lnTo>
                  <a:lnTo>
                    <a:pt x="8160" y="2859"/>
                  </a:lnTo>
                  <a:lnTo>
                    <a:pt x="8094" y="2903"/>
                  </a:lnTo>
                  <a:lnTo>
                    <a:pt x="8029" y="2946"/>
                  </a:lnTo>
                  <a:lnTo>
                    <a:pt x="7963" y="2989"/>
                  </a:lnTo>
                  <a:lnTo>
                    <a:pt x="7897" y="3032"/>
                  </a:lnTo>
                  <a:lnTo>
                    <a:pt x="7830" y="3074"/>
                  </a:lnTo>
                  <a:lnTo>
                    <a:pt x="7763" y="3114"/>
                  </a:lnTo>
                  <a:lnTo>
                    <a:pt x="7694" y="3156"/>
                  </a:lnTo>
                  <a:lnTo>
                    <a:pt x="7626" y="3195"/>
                  </a:lnTo>
                  <a:lnTo>
                    <a:pt x="7557" y="3234"/>
                  </a:lnTo>
                  <a:lnTo>
                    <a:pt x="7488" y="3272"/>
                  </a:lnTo>
                  <a:lnTo>
                    <a:pt x="7418" y="3310"/>
                  </a:lnTo>
                  <a:lnTo>
                    <a:pt x="7348" y="3347"/>
                  </a:lnTo>
                  <a:lnTo>
                    <a:pt x="7278" y="3383"/>
                  </a:lnTo>
                  <a:lnTo>
                    <a:pt x="7206" y="3418"/>
                  </a:lnTo>
                  <a:lnTo>
                    <a:pt x="7136" y="3453"/>
                  </a:lnTo>
                  <a:lnTo>
                    <a:pt x="7064" y="3487"/>
                  </a:lnTo>
                  <a:lnTo>
                    <a:pt x="6992" y="3520"/>
                  </a:lnTo>
                  <a:lnTo>
                    <a:pt x="6919" y="3552"/>
                  </a:lnTo>
                  <a:lnTo>
                    <a:pt x="6846" y="3583"/>
                  </a:lnTo>
                  <a:lnTo>
                    <a:pt x="6774" y="3615"/>
                  </a:lnTo>
                  <a:lnTo>
                    <a:pt x="6700" y="3645"/>
                  </a:lnTo>
                  <a:lnTo>
                    <a:pt x="6628" y="3674"/>
                  </a:lnTo>
                  <a:lnTo>
                    <a:pt x="6554" y="3702"/>
                  </a:lnTo>
                  <a:lnTo>
                    <a:pt x="6480" y="3729"/>
                  </a:lnTo>
                  <a:lnTo>
                    <a:pt x="6406" y="3757"/>
                  </a:lnTo>
                  <a:lnTo>
                    <a:pt x="6331" y="3782"/>
                  </a:lnTo>
                  <a:lnTo>
                    <a:pt x="6257" y="3807"/>
                  </a:lnTo>
                  <a:lnTo>
                    <a:pt x="6182" y="3831"/>
                  </a:lnTo>
                  <a:lnTo>
                    <a:pt x="6107" y="3855"/>
                  </a:lnTo>
                  <a:lnTo>
                    <a:pt x="6032" y="3877"/>
                  </a:lnTo>
                  <a:lnTo>
                    <a:pt x="5956" y="3899"/>
                  </a:lnTo>
                  <a:lnTo>
                    <a:pt x="5987" y="3863"/>
                  </a:lnTo>
                  <a:lnTo>
                    <a:pt x="6016" y="3827"/>
                  </a:lnTo>
                  <a:lnTo>
                    <a:pt x="6045" y="3791"/>
                  </a:lnTo>
                  <a:lnTo>
                    <a:pt x="6072" y="3753"/>
                  </a:lnTo>
                  <a:lnTo>
                    <a:pt x="6100" y="3714"/>
                  </a:lnTo>
                  <a:lnTo>
                    <a:pt x="6126" y="3676"/>
                  </a:lnTo>
                  <a:lnTo>
                    <a:pt x="6151" y="3637"/>
                  </a:lnTo>
                  <a:lnTo>
                    <a:pt x="6176" y="3597"/>
                  </a:lnTo>
                  <a:lnTo>
                    <a:pt x="6199" y="3556"/>
                  </a:lnTo>
                  <a:lnTo>
                    <a:pt x="6223" y="3515"/>
                  </a:lnTo>
                  <a:lnTo>
                    <a:pt x="6244" y="3474"/>
                  </a:lnTo>
                  <a:lnTo>
                    <a:pt x="6265" y="3431"/>
                  </a:lnTo>
                  <a:lnTo>
                    <a:pt x="6285" y="3389"/>
                  </a:lnTo>
                  <a:lnTo>
                    <a:pt x="6304" y="3346"/>
                  </a:lnTo>
                  <a:lnTo>
                    <a:pt x="6323" y="3303"/>
                  </a:lnTo>
                  <a:lnTo>
                    <a:pt x="6340" y="3258"/>
                  </a:lnTo>
                  <a:lnTo>
                    <a:pt x="6357" y="3214"/>
                  </a:lnTo>
                  <a:lnTo>
                    <a:pt x="6372" y="3169"/>
                  </a:lnTo>
                  <a:lnTo>
                    <a:pt x="6387" y="3123"/>
                  </a:lnTo>
                  <a:lnTo>
                    <a:pt x="6400" y="3078"/>
                  </a:lnTo>
                  <a:lnTo>
                    <a:pt x="6412" y="3032"/>
                  </a:lnTo>
                  <a:lnTo>
                    <a:pt x="6424" y="2985"/>
                  </a:lnTo>
                  <a:lnTo>
                    <a:pt x="6434" y="2938"/>
                  </a:lnTo>
                  <a:lnTo>
                    <a:pt x="6443" y="2891"/>
                  </a:lnTo>
                  <a:lnTo>
                    <a:pt x="6452" y="2842"/>
                  </a:lnTo>
                  <a:lnTo>
                    <a:pt x="6459" y="2795"/>
                  </a:lnTo>
                  <a:lnTo>
                    <a:pt x="6465" y="2746"/>
                  </a:lnTo>
                  <a:lnTo>
                    <a:pt x="6470" y="2697"/>
                  </a:lnTo>
                  <a:lnTo>
                    <a:pt x="6475" y="2648"/>
                  </a:lnTo>
                  <a:lnTo>
                    <a:pt x="6478" y="2599"/>
                  </a:lnTo>
                  <a:lnTo>
                    <a:pt x="6479" y="2549"/>
                  </a:lnTo>
                  <a:lnTo>
                    <a:pt x="6480" y="2499"/>
                  </a:lnTo>
                  <a:lnTo>
                    <a:pt x="6480" y="2457"/>
                  </a:lnTo>
                  <a:lnTo>
                    <a:pt x="6478" y="2414"/>
                  </a:lnTo>
                  <a:lnTo>
                    <a:pt x="6476" y="2371"/>
                  </a:lnTo>
                  <a:lnTo>
                    <a:pt x="6473" y="2329"/>
                  </a:lnTo>
                  <a:lnTo>
                    <a:pt x="6468" y="2287"/>
                  </a:lnTo>
                  <a:lnTo>
                    <a:pt x="6464" y="2244"/>
                  </a:lnTo>
                  <a:lnTo>
                    <a:pt x="6459" y="2203"/>
                  </a:lnTo>
                  <a:lnTo>
                    <a:pt x="6452" y="2162"/>
                  </a:lnTo>
                  <a:lnTo>
                    <a:pt x="6446" y="2121"/>
                  </a:lnTo>
                  <a:lnTo>
                    <a:pt x="6438" y="2079"/>
                  </a:lnTo>
                  <a:lnTo>
                    <a:pt x="6429" y="2039"/>
                  </a:lnTo>
                  <a:lnTo>
                    <a:pt x="6420" y="1999"/>
                  </a:lnTo>
                  <a:lnTo>
                    <a:pt x="6410" y="1958"/>
                  </a:lnTo>
                  <a:lnTo>
                    <a:pt x="6399" y="1919"/>
                  </a:lnTo>
                  <a:lnTo>
                    <a:pt x="6388" y="1880"/>
                  </a:lnTo>
                  <a:lnTo>
                    <a:pt x="6376" y="1841"/>
                  </a:lnTo>
                  <a:lnTo>
                    <a:pt x="6363" y="1801"/>
                  </a:lnTo>
                  <a:lnTo>
                    <a:pt x="6349" y="1763"/>
                  </a:lnTo>
                  <a:lnTo>
                    <a:pt x="6334" y="1725"/>
                  </a:lnTo>
                  <a:lnTo>
                    <a:pt x="6319" y="1688"/>
                  </a:lnTo>
                  <a:lnTo>
                    <a:pt x="6303" y="1649"/>
                  </a:lnTo>
                  <a:lnTo>
                    <a:pt x="6287" y="1613"/>
                  </a:lnTo>
                  <a:lnTo>
                    <a:pt x="6270" y="1576"/>
                  </a:lnTo>
                  <a:lnTo>
                    <a:pt x="6252" y="1540"/>
                  </a:lnTo>
                  <a:lnTo>
                    <a:pt x="6233" y="1503"/>
                  </a:lnTo>
                  <a:lnTo>
                    <a:pt x="6213" y="1468"/>
                  </a:lnTo>
                  <a:lnTo>
                    <a:pt x="6194" y="1433"/>
                  </a:lnTo>
                  <a:lnTo>
                    <a:pt x="6174" y="1399"/>
                  </a:lnTo>
                  <a:lnTo>
                    <a:pt x="6153" y="1364"/>
                  </a:lnTo>
                  <a:lnTo>
                    <a:pt x="6131" y="1330"/>
                  </a:lnTo>
                  <a:lnTo>
                    <a:pt x="6109" y="1297"/>
                  </a:lnTo>
                  <a:lnTo>
                    <a:pt x="6085" y="1264"/>
                  </a:lnTo>
                  <a:close/>
                  <a:moveTo>
                    <a:pt x="69" y="2852"/>
                  </a:moveTo>
                  <a:lnTo>
                    <a:pt x="154" y="2693"/>
                  </a:lnTo>
                  <a:lnTo>
                    <a:pt x="242" y="2538"/>
                  </a:lnTo>
                  <a:lnTo>
                    <a:pt x="333" y="2386"/>
                  </a:lnTo>
                  <a:lnTo>
                    <a:pt x="428" y="2238"/>
                  </a:lnTo>
                  <a:lnTo>
                    <a:pt x="524" y="2094"/>
                  </a:lnTo>
                  <a:lnTo>
                    <a:pt x="624" y="1953"/>
                  </a:lnTo>
                  <a:lnTo>
                    <a:pt x="726" y="1816"/>
                  </a:lnTo>
                  <a:lnTo>
                    <a:pt x="833" y="1685"/>
                  </a:lnTo>
                  <a:lnTo>
                    <a:pt x="942" y="1556"/>
                  </a:lnTo>
                  <a:lnTo>
                    <a:pt x="1054" y="1432"/>
                  </a:lnTo>
                  <a:lnTo>
                    <a:pt x="1168" y="1312"/>
                  </a:lnTo>
                  <a:lnTo>
                    <a:pt x="1287" y="1196"/>
                  </a:lnTo>
                  <a:lnTo>
                    <a:pt x="1409" y="1085"/>
                  </a:lnTo>
                  <a:lnTo>
                    <a:pt x="1534" y="980"/>
                  </a:lnTo>
                  <a:lnTo>
                    <a:pt x="1663" y="878"/>
                  </a:lnTo>
                  <a:lnTo>
                    <a:pt x="1795" y="782"/>
                  </a:lnTo>
                  <a:lnTo>
                    <a:pt x="1931" y="691"/>
                  </a:lnTo>
                  <a:lnTo>
                    <a:pt x="2071" y="604"/>
                  </a:lnTo>
                  <a:lnTo>
                    <a:pt x="2214" y="524"/>
                  </a:lnTo>
                  <a:lnTo>
                    <a:pt x="2361" y="448"/>
                  </a:lnTo>
                  <a:lnTo>
                    <a:pt x="2511" y="379"/>
                  </a:lnTo>
                  <a:lnTo>
                    <a:pt x="2665" y="313"/>
                  </a:lnTo>
                  <a:lnTo>
                    <a:pt x="2824" y="255"/>
                  </a:lnTo>
                  <a:lnTo>
                    <a:pt x="2986" y="201"/>
                  </a:lnTo>
                  <a:lnTo>
                    <a:pt x="3152" y="155"/>
                  </a:lnTo>
                  <a:lnTo>
                    <a:pt x="3323" y="114"/>
                  </a:lnTo>
                  <a:lnTo>
                    <a:pt x="3496" y="79"/>
                  </a:lnTo>
                  <a:lnTo>
                    <a:pt x="3674" y="50"/>
                  </a:lnTo>
                  <a:lnTo>
                    <a:pt x="3857" y="28"/>
                  </a:lnTo>
                  <a:lnTo>
                    <a:pt x="4043" y="12"/>
                  </a:lnTo>
                  <a:lnTo>
                    <a:pt x="4235" y="3"/>
                  </a:lnTo>
                  <a:lnTo>
                    <a:pt x="4430" y="0"/>
                  </a:lnTo>
                  <a:lnTo>
                    <a:pt x="4625" y="4"/>
                  </a:lnTo>
                  <a:lnTo>
                    <a:pt x="4816" y="15"/>
                  </a:lnTo>
                  <a:lnTo>
                    <a:pt x="5004" y="32"/>
                  </a:lnTo>
                  <a:lnTo>
                    <a:pt x="5187" y="55"/>
                  </a:lnTo>
                  <a:lnTo>
                    <a:pt x="5366" y="86"/>
                  </a:lnTo>
                  <a:lnTo>
                    <a:pt x="5541" y="121"/>
                  </a:lnTo>
                  <a:lnTo>
                    <a:pt x="5712" y="162"/>
                  </a:lnTo>
                  <a:lnTo>
                    <a:pt x="5880" y="211"/>
                  </a:lnTo>
                  <a:lnTo>
                    <a:pt x="6042" y="263"/>
                  </a:lnTo>
                  <a:lnTo>
                    <a:pt x="6201" y="321"/>
                  </a:lnTo>
                  <a:lnTo>
                    <a:pt x="6357" y="386"/>
                  </a:lnTo>
                  <a:lnTo>
                    <a:pt x="6507" y="455"/>
                  </a:lnTo>
                  <a:lnTo>
                    <a:pt x="6654" y="530"/>
                  </a:lnTo>
                  <a:lnTo>
                    <a:pt x="6797" y="608"/>
                  </a:lnTo>
                  <a:lnTo>
                    <a:pt x="6936" y="693"/>
                  </a:lnTo>
                  <a:lnTo>
                    <a:pt x="7071" y="781"/>
                  </a:lnTo>
                  <a:lnTo>
                    <a:pt x="7202" y="875"/>
                  </a:lnTo>
                  <a:lnTo>
                    <a:pt x="7329" y="973"/>
                  </a:lnTo>
                  <a:lnTo>
                    <a:pt x="7452" y="1075"/>
                  </a:lnTo>
                  <a:lnTo>
                    <a:pt x="7571" y="1181"/>
                  </a:lnTo>
                  <a:lnTo>
                    <a:pt x="7686" y="1292"/>
                  </a:lnTo>
                  <a:lnTo>
                    <a:pt x="7797" y="1407"/>
                  </a:lnTo>
                  <a:lnTo>
                    <a:pt x="7905" y="1524"/>
                  </a:lnTo>
                  <a:lnTo>
                    <a:pt x="8008" y="1646"/>
                  </a:lnTo>
                  <a:lnTo>
                    <a:pt x="8107" y="1771"/>
                  </a:lnTo>
                  <a:lnTo>
                    <a:pt x="8202" y="1900"/>
                  </a:lnTo>
                  <a:lnTo>
                    <a:pt x="8294" y="2032"/>
                  </a:lnTo>
                  <a:lnTo>
                    <a:pt x="8382" y="2167"/>
                  </a:lnTo>
                  <a:lnTo>
                    <a:pt x="8465" y="2305"/>
                  </a:lnTo>
                  <a:lnTo>
                    <a:pt x="8545" y="2446"/>
                  </a:lnTo>
                  <a:lnTo>
                    <a:pt x="8622" y="2589"/>
                  </a:lnTo>
                  <a:lnTo>
                    <a:pt x="8693" y="2735"/>
                  </a:lnTo>
                  <a:lnTo>
                    <a:pt x="8709" y="2770"/>
                  </a:lnTo>
                  <a:lnTo>
                    <a:pt x="8724" y="2804"/>
                  </a:lnTo>
                  <a:lnTo>
                    <a:pt x="8736" y="2837"/>
                  </a:lnTo>
                  <a:lnTo>
                    <a:pt x="8749" y="2870"/>
                  </a:lnTo>
                  <a:lnTo>
                    <a:pt x="8758" y="2901"/>
                  </a:lnTo>
                  <a:lnTo>
                    <a:pt x="8766" y="2931"/>
                  </a:lnTo>
                  <a:lnTo>
                    <a:pt x="8773" y="2960"/>
                  </a:lnTo>
                  <a:lnTo>
                    <a:pt x="8778" y="2987"/>
                  </a:lnTo>
                  <a:lnTo>
                    <a:pt x="8781" y="3015"/>
                  </a:lnTo>
                  <a:lnTo>
                    <a:pt x="8784" y="3040"/>
                  </a:lnTo>
                  <a:lnTo>
                    <a:pt x="8784" y="3064"/>
                  </a:lnTo>
                  <a:lnTo>
                    <a:pt x="8783" y="3087"/>
                  </a:lnTo>
                  <a:lnTo>
                    <a:pt x="8781" y="3108"/>
                  </a:lnTo>
                  <a:lnTo>
                    <a:pt x="8778" y="3129"/>
                  </a:lnTo>
                  <a:lnTo>
                    <a:pt x="8773" y="3149"/>
                  </a:lnTo>
                  <a:lnTo>
                    <a:pt x="8767" y="3166"/>
                  </a:lnTo>
                  <a:lnTo>
                    <a:pt x="8759" y="3183"/>
                  </a:lnTo>
                  <a:lnTo>
                    <a:pt x="8750" y="3198"/>
                  </a:lnTo>
                  <a:lnTo>
                    <a:pt x="8740" y="3212"/>
                  </a:lnTo>
                  <a:lnTo>
                    <a:pt x="8727" y="3225"/>
                  </a:lnTo>
                  <a:lnTo>
                    <a:pt x="8715" y="3236"/>
                  </a:lnTo>
                  <a:lnTo>
                    <a:pt x="8701" y="3246"/>
                  </a:lnTo>
                  <a:lnTo>
                    <a:pt x="8686" y="3254"/>
                  </a:lnTo>
                  <a:lnTo>
                    <a:pt x="8669" y="3261"/>
                  </a:lnTo>
                  <a:lnTo>
                    <a:pt x="8652" y="3266"/>
                  </a:lnTo>
                  <a:lnTo>
                    <a:pt x="8633" y="3270"/>
                  </a:lnTo>
                  <a:lnTo>
                    <a:pt x="8612" y="3273"/>
                  </a:lnTo>
                  <a:lnTo>
                    <a:pt x="8592" y="3274"/>
                  </a:lnTo>
                  <a:lnTo>
                    <a:pt x="8570" y="3273"/>
                  </a:lnTo>
                  <a:lnTo>
                    <a:pt x="8547" y="3271"/>
                  </a:lnTo>
                  <a:lnTo>
                    <a:pt x="8523" y="3267"/>
                  </a:lnTo>
                  <a:lnTo>
                    <a:pt x="8498" y="3262"/>
                  </a:lnTo>
                  <a:lnTo>
                    <a:pt x="8393" y="3360"/>
                  </a:lnTo>
                  <a:lnTo>
                    <a:pt x="8287" y="3455"/>
                  </a:lnTo>
                  <a:lnTo>
                    <a:pt x="8181" y="3547"/>
                  </a:lnTo>
                  <a:lnTo>
                    <a:pt x="8075" y="3638"/>
                  </a:lnTo>
                  <a:lnTo>
                    <a:pt x="7967" y="3726"/>
                  </a:lnTo>
                  <a:lnTo>
                    <a:pt x="7861" y="3813"/>
                  </a:lnTo>
                  <a:lnTo>
                    <a:pt x="7752" y="3896"/>
                  </a:lnTo>
                  <a:lnTo>
                    <a:pt x="7642" y="3977"/>
                  </a:lnTo>
                  <a:lnTo>
                    <a:pt x="7531" y="4056"/>
                  </a:lnTo>
                  <a:lnTo>
                    <a:pt x="7419" y="4131"/>
                  </a:lnTo>
                  <a:lnTo>
                    <a:pt x="7305" y="4205"/>
                  </a:lnTo>
                  <a:lnTo>
                    <a:pt x="7190" y="4274"/>
                  </a:lnTo>
                  <a:lnTo>
                    <a:pt x="7074" y="4342"/>
                  </a:lnTo>
                  <a:lnTo>
                    <a:pt x="6955" y="4406"/>
                  </a:lnTo>
                  <a:lnTo>
                    <a:pt x="6835" y="4468"/>
                  </a:lnTo>
                  <a:lnTo>
                    <a:pt x="6712" y="4527"/>
                  </a:lnTo>
                  <a:lnTo>
                    <a:pt x="6588" y="4582"/>
                  </a:lnTo>
                  <a:lnTo>
                    <a:pt x="6461" y="4635"/>
                  </a:lnTo>
                  <a:lnTo>
                    <a:pt x="6332" y="4684"/>
                  </a:lnTo>
                  <a:lnTo>
                    <a:pt x="6200" y="4729"/>
                  </a:lnTo>
                  <a:lnTo>
                    <a:pt x="6065" y="4773"/>
                  </a:lnTo>
                  <a:lnTo>
                    <a:pt x="5928" y="4811"/>
                  </a:lnTo>
                  <a:lnTo>
                    <a:pt x="5788" y="4847"/>
                  </a:lnTo>
                  <a:lnTo>
                    <a:pt x="5645" y="4879"/>
                  </a:lnTo>
                  <a:lnTo>
                    <a:pt x="5498" y="4907"/>
                  </a:lnTo>
                  <a:lnTo>
                    <a:pt x="5348" y="4933"/>
                  </a:lnTo>
                  <a:lnTo>
                    <a:pt x="5194" y="4954"/>
                  </a:lnTo>
                  <a:lnTo>
                    <a:pt x="5037" y="4971"/>
                  </a:lnTo>
                  <a:lnTo>
                    <a:pt x="4877" y="4984"/>
                  </a:lnTo>
                  <a:lnTo>
                    <a:pt x="4713" y="4994"/>
                  </a:lnTo>
                  <a:lnTo>
                    <a:pt x="4544" y="4999"/>
                  </a:lnTo>
                  <a:lnTo>
                    <a:pt x="4371" y="5001"/>
                  </a:lnTo>
                  <a:lnTo>
                    <a:pt x="4197" y="4998"/>
                  </a:lnTo>
                  <a:lnTo>
                    <a:pt x="4028" y="4991"/>
                  </a:lnTo>
                  <a:lnTo>
                    <a:pt x="3861" y="4980"/>
                  </a:lnTo>
                  <a:lnTo>
                    <a:pt x="3696" y="4964"/>
                  </a:lnTo>
                  <a:lnTo>
                    <a:pt x="3535" y="4945"/>
                  </a:lnTo>
                  <a:lnTo>
                    <a:pt x="3377" y="4922"/>
                  </a:lnTo>
                  <a:lnTo>
                    <a:pt x="3222" y="4894"/>
                  </a:lnTo>
                  <a:lnTo>
                    <a:pt x="3070" y="4863"/>
                  </a:lnTo>
                  <a:lnTo>
                    <a:pt x="2921" y="4829"/>
                  </a:lnTo>
                  <a:lnTo>
                    <a:pt x="2775" y="4792"/>
                  </a:lnTo>
                  <a:lnTo>
                    <a:pt x="2632" y="4750"/>
                  </a:lnTo>
                  <a:lnTo>
                    <a:pt x="2492" y="4706"/>
                  </a:lnTo>
                  <a:lnTo>
                    <a:pt x="2356" y="4660"/>
                  </a:lnTo>
                  <a:lnTo>
                    <a:pt x="2222" y="4609"/>
                  </a:lnTo>
                  <a:lnTo>
                    <a:pt x="2091" y="4556"/>
                  </a:lnTo>
                  <a:lnTo>
                    <a:pt x="1964" y="4501"/>
                  </a:lnTo>
                  <a:lnTo>
                    <a:pt x="1839" y="4442"/>
                  </a:lnTo>
                  <a:lnTo>
                    <a:pt x="1718" y="4382"/>
                  </a:lnTo>
                  <a:lnTo>
                    <a:pt x="1599" y="4318"/>
                  </a:lnTo>
                  <a:lnTo>
                    <a:pt x="1484" y="4254"/>
                  </a:lnTo>
                  <a:lnTo>
                    <a:pt x="1372" y="4187"/>
                  </a:lnTo>
                  <a:lnTo>
                    <a:pt x="1262" y="4117"/>
                  </a:lnTo>
                  <a:lnTo>
                    <a:pt x="1156" y="4046"/>
                  </a:lnTo>
                  <a:lnTo>
                    <a:pt x="1054" y="3973"/>
                  </a:lnTo>
                  <a:lnTo>
                    <a:pt x="954" y="3899"/>
                  </a:lnTo>
                  <a:lnTo>
                    <a:pt x="857" y="3822"/>
                  </a:lnTo>
                  <a:lnTo>
                    <a:pt x="763" y="3745"/>
                  </a:lnTo>
                  <a:lnTo>
                    <a:pt x="673" y="3666"/>
                  </a:lnTo>
                  <a:lnTo>
                    <a:pt x="586" y="3585"/>
                  </a:lnTo>
                  <a:lnTo>
                    <a:pt x="501" y="3505"/>
                  </a:lnTo>
                  <a:lnTo>
                    <a:pt x="420" y="3423"/>
                  </a:lnTo>
                  <a:lnTo>
                    <a:pt x="343" y="3341"/>
                  </a:lnTo>
                  <a:lnTo>
                    <a:pt x="326" y="3348"/>
                  </a:lnTo>
                  <a:lnTo>
                    <a:pt x="310" y="3354"/>
                  </a:lnTo>
                  <a:lnTo>
                    <a:pt x="291" y="3359"/>
                  </a:lnTo>
                  <a:lnTo>
                    <a:pt x="273" y="3362"/>
                  </a:lnTo>
                  <a:lnTo>
                    <a:pt x="255" y="3363"/>
                  </a:lnTo>
                  <a:lnTo>
                    <a:pt x="236" y="3363"/>
                  </a:lnTo>
                  <a:lnTo>
                    <a:pt x="218" y="3362"/>
                  </a:lnTo>
                  <a:lnTo>
                    <a:pt x="199" y="3358"/>
                  </a:lnTo>
                  <a:lnTo>
                    <a:pt x="181" y="3354"/>
                  </a:lnTo>
                  <a:lnTo>
                    <a:pt x="161" y="3348"/>
                  </a:lnTo>
                  <a:lnTo>
                    <a:pt x="144" y="3340"/>
                  </a:lnTo>
                  <a:lnTo>
                    <a:pt x="126" y="3331"/>
                  </a:lnTo>
                  <a:lnTo>
                    <a:pt x="110" y="3320"/>
                  </a:lnTo>
                  <a:lnTo>
                    <a:pt x="94" y="3308"/>
                  </a:lnTo>
                  <a:lnTo>
                    <a:pt x="78" y="3295"/>
                  </a:lnTo>
                  <a:lnTo>
                    <a:pt x="64" y="3279"/>
                  </a:lnTo>
                  <a:lnTo>
                    <a:pt x="51" y="3263"/>
                  </a:lnTo>
                  <a:lnTo>
                    <a:pt x="38" y="3245"/>
                  </a:lnTo>
                  <a:lnTo>
                    <a:pt x="28" y="3226"/>
                  </a:lnTo>
                  <a:lnTo>
                    <a:pt x="19" y="3205"/>
                  </a:lnTo>
                  <a:lnTo>
                    <a:pt x="11" y="3183"/>
                  </a:lnTo>
                  <a:lnTo>
                    <a:pt x="6" y="3160"/>
                  </a:lnTo>
                  <a:lnTo>
                    <a:pt x="2" y="3135"/>
                  </a:lnTo>
                  <a:lnTo>
                    <a:pt x="0" y="3108"/>
                  </a:lnTo>
                  <a:lnTo>
                    <a:pt x="0" y="3081"/>
                  </a:lnTo>
                  <a:lnTo>
                    <a:pt x="2" y="3053"/>
                  </a:lnTo>
                  <a:lnTo>
                    <a:pt x="6" y="3023"/>
                  </a:lnTo>
                  <a:lnTo>
                    <a:pt x="13" y="2990"/>
                  </a:lnTo>
                  <a:lnTo>
                    <a:pt x="23" y="2958"/>
                  </a:lnTo>
                  <a:lnTo>
                    <a:pt x="35" y="2924"/>
                  </a:lnTo>
                  <a:lnTo>
                    <a:pt x="51" y="2889"/>
                  </a:lnTo>
                  <a:lnTo>
                    <a:pt x="69" y="2852"/>
                  </a:lnTo>
                  <a:close/>
                </a:path>
              </a:pathLst>
            </a:custGeom>
            <a:solidFill>
              <a:srgbClr val="FFFFFF"/>
            </a:solidFill>
            <a:ln w="9525">
              <a:noFill/>
              <a:round/>
              <a:headEnd/>
              <a:tailEnd/>
            </a:ln>
          </p:spPr>
          <p:txBody>
            <a:bodyPr/>
            <a:lstStyle/>
            <a:p>
              <a:endParaRPr lang="en-US"/>
            </a:p>
          </p:txBody>
        </p:sp>
      </p:grpSp>
      <p:grpSp>
        <p:nvGrpSpPr>
          <p:cNvPr id="254069" name="Group 117"/>
          <p:cNvGrpSpPr>
            <a:grpSpLocks noChangeAspect="1"/>
          </p:cNvGrpSpPr>
          <p:nvPr/>
        </p:nvGrpSpPr>
        <p:grpSpPr bwMode="auto">
          <a:xfrm>
            <a:off x="293688" y="2424113"/>
            <a:ext cx="877887" cy="754062"/>
            <a:chOff x="1146" y="1009"/>
            <a:chExt cx="1008" cy="864"/>
          </a:xfrm>
        </p:grpSpPr>
        <p:sp>
          <p:nvSpPr>
            <p:cNvPr id="254070" name="Freeform 118"/>
            <p:cNvSpPr>
              <a:spLocks noChangeAspect="1"/>
            </p:cNvSpPr>
            <p:nvPr/>
          </p:nvSpPr>
          <p:spPr bwMode="auto">
            <a:xfrm>
              <a:off x="1146" y="1009"/>
              <a:ext cx="1008" cy="864"/>
            </a:xfrm>
            <a:custGeom>
              <a:avLst/>
              <a:gdLst/>
              <a:ahLst/>
              <a:cxnLst>
                <a:cxn ang="0">
                  <a:pos x="0" y="0"/>
                </a:cxn>
                <a:cxn ang="0">
                  <a:pos x="4032" y="0"/>
                </a:cxn>
                <a:cxn ang="0">
                  <a:pos x="3888" y="147"/>
                </a:cxn>
                <a:cxn ang="0">
                  <a:pos x="149" y="3314"/>
                </a:cxn>
                <a:cxn ang="0">
                  <a:pos x="0" y="3454"/>
                </a:cxn>
                <a:cxn ang="0">
                  <a:pos x="0" y="0"/>
                </a:cxn>
              </a:cxnLst>
              <a:rect l="0" t="0" r="r" b="b"/>
              <a:pathLst>
                <a:path w="4032" h="3454">
                  <a:moveTo>
                    <a:pt x="0" y="0"/>
                  </a:moveTo>
                  <a:lnTo>
                    <a:pt x="4032" y="0"/>
                  </a:lnTo>
                  <a:lnTo>
                    <a:pt x="3888" y="147"/>
                  </a:lnTo>
                  <a:lnTo>
                    <a:pt x="149" y="3314"/>
                  </a:lnTo>
                  <a:lnTo>
                    <a:pt x="0" y="3454"/>
                  </a:lnTo>
                  <a:lnTo>
                    <a:pt x="0" y="0"/>
                  </a:lnTo>
                  <a:close/>
                </a:path>
              </a:pathLst>
            </a:custGeom>
            <a:solidFill>
              <a:srgbClr val="82A99C"/>
            </a:solidFill>
            <a:ln w="9525">
              <a:noFill/>
              <a:round/>
              <a:headEnd/>
              <a:tailEnd/>
            </a:ln>
          </p:spPr>
          <p:txBody>
            <a:bodyPr/>
            <a:lstStyle/>
            <a:p>
              <a:endParaRPr lang="en-US"/>
            </a:p>
          </p:txBody>
        </p:sp>
        <p:sp>
          <p:nvSpPr>
            <p:cNvPr id="254071" name="Freeform 119"/>
            <p:cNvSpPr>
              <a:spLocks noChangeAspect="1"/>
            </p:cNvSpPr>
            <p:nvPr/>
          </p:nvSpPr>
          <p:spPr bwMode="auto">
            <a:xfrm>
              <a:off x="1146" y="1009"/>
              <a:ext cx="1008" cy="864"/>
            </a:xfrm>
            <a:custGeom>
              <a:avLst/>
              <a:gdLst/>
              <a:ahLst/>
              <a:cxnLst>
                <a:cxn ang="0">
                  <a:pos x="4032" y="0"/>
                </a:cxn>
                <a:cxn ang="0">
                  <a:pos x="4032" y="3454"/>
                </a:cxn>
                <a:cxn ang="0">
                  <a:pos x="0" y="3454"/>
                </a:cxn>
                <a:cxn ang="0">
                  <a:pos x="149" y="3312"/>
                </a:cxn>
                <a:cxn ang="0">
                  <a:pos x="3891" y="146"/>
                </a:cxn>
                <a:cxn ang="0">
                  <a:pos x="4032" y="0"/>
                </a:cxn>
              </a:cxnLst>
              <a:rect l="0" t="0" r="r" b="b"/>
              <a:pathLst>
                <a:path w="4032" h="3454">
                  <a:moveTo>
                    <a:pt x="4032" y="0"/>
                  </a:moveTo>
                  <a:lnTo>
                    <a:pt x="4032" y="3454"/>
                  </a:lnTo>
                  <a:lnTo>
                    <a:pt x="0" y="3454"/>
                  </a:lnTo>
                  <a:lnTo>
                    <a:pt x="149" y="3312"/>
                  </a:lnTo>
                  <a:lnTo>
                    <a:pt x="3891" y="146"/>
                  </a:lnTo>
                  <a:lnTo>
                    <a:pt x="4032" y="0"/>
                  </a:lnTo>
                  <a:close/>
                </a:path>
              </a:pathLst>
            </a:custGeom>
            <a:solidFill>
              <a:srgbClr val="162A29"/>
            </a:solidFill>
            <a:ln w="9525">
              <a:noFill/>
              <a:round/>
              <a:headEnd/>
              <a:tailEnd/>
            </a:ln>
          </p:spPr>
          <p:txBody>
            <a:bodyPr/>
            <a:lstStyle/>
            <a:p>
              <a:endParaRPr lang="en-US"/>
            </a:p>
          </p:txBody>
        </p:sp>
        <p:sp>
          <p:nvSpPr>
            <p:cNvPr id="254072" name="Rectangle 120"/>
            <p:cNvSpPr>
              <a:spLocks noChangeAspect="1" noChangeArrowheads="1"/>
            </p:cNvSpPr>
            <p:nvPr/>
          </p:nvSpPr>
          <p:spPr bwMode="auto">
            <a:xfrm>
              <a:off x="1182" y="1045"/>
              <a:ext cx="936" cy="792"/>
            </a:xfrm>
            <a:prstGeom prst="rect">
              <a:avLst/>
            </a:prstGeom>
            <a:solidFill>
              <a:srgbClr val="275A53"/>
            </a:solidFill>
            <a:ln w="9525">
              <a:noFill/>
              <a:miter lim="800000"/>
              <a:headEnd/>
              <a:tailEnd/>
            </a:ln>
          </p:spPr>
          <p:txBody>
            <a:bodyPr/>
            <a:lstStyle/>
            <a:p>
              <a:endParaRPr lang="en-US"/>
            </a:p>
          </p:txBody>
        </p:sp>
        <p:sp>
          <p:nvSpPr>
            <p:cNvPr id="254073" name="Freeform 121"/>
            <p:cNvSpPr>
              <a:spLocks noChangeAspect="1" noEditPoints="1"/>
            </p:cNvSpPr>
            <p:nvPr/>
          </p:nvSpPr>
          <p:spPr bwMode="auto">
            <a:xfrm>
              <a:off x="1383" y="1668"/>
              <a:ext cx="116" cy="138"/>
            </a:xfrm>
            <a:custGeom>
              <a:avLst/>
              <a:gdLst/>
              <a:ahLst/>
              <a:cxnLst>
                <a:cxn ang="0">
                  <a:pos x="283" y="0"/>
                </a:cxn>
                <a:cxn ang="0">
                  <a:pos x="327" y="4"/>
                </a:cxn>
                <a:cxn ang="0">
                  <a:pos x="363" y="11"/>
                </a:cxn>
                <a:cxn ang="0">
                  <a:pos x="396" y="26"/>
                </a:cxn>
                <a:cxn ang="0">
                  <a:pos x="422" y="44"/>
                </a:cxn>
                <a:cxn ang="0">
                  <a:pos x="441" y="68"/>
                </a:cxn>
                <a:cxn ang="0">
                  <a:pos x="455" y="97"/>
                </a:cxn>
                <a:cxn ang="0">
                  <a:pos x="464" y="130"/>
                </a:cxn>
                <a:cxn ang="0">
                  <a:pos x="467" y="169"/>
                </a:cxn>
                <a:cxn ang="0">
                  <a:pos x="464" y="208"/>
                </a:cxn>
                <a:cxn ang="0">
                  <a:pos x="455" y="243"/>
                </a:cxn>
                <a:cxn ang="0">
                  <a:pos x="438" y="273"/>
                </a:cxn>
                <a:cxn ang="0">
                  <a:pos x="418" y="299"/>
                </a:cxn>
                <a:cxn ang="0">
                  <a:pos x="389" y="320"/>
                </a:cxn>
                <a:cxn ang="0">
                  <a:pos x="354" y="334"/>
                </a:cxn>
                <a:cxn ang="0">
                  <a:pos x="313" y="343"/>
                </a:cxn>
                <a:cxn ang="0">
                  <a:pos x="265" y="346"/>
                </a:cxn>
                <a:cxn ang="0">
                  <a:pos x="171" y="550"/>
                </a:cxn>
                <a:cxn ang="0">
                  <a:pos x="0" y="0"/>
                </a:cxn>
                <a:cxn ang="0">
                  <a:pos x="213" y="234"/>
                </a:cxn>
                <a:cxn ang="0">
                  <a:pos x="254" y="230"/>
                </a:cxn>
                <a:cxn ang="0">
                  <a:pos x="270" y="225"/>
                </a:cxn>
                <a:cxn ang="0">
                  <a:pos x="282" y="217"/>
                </a:cxn>
                <a:cxn ang="0">
                  <a:pos x="291" y="208"/>
                </a:cxn>
                <a:cxn ang="0">
                  <a:pos x="297" y="198"/>
                </a:cxn>
                <a:cxn ang="0">
                  <a:pos x="301" y="186"/>
                </a:cxn>
                <a:cxn ang="0">
                  <a:pos x="302" y="173"/>
                </a:cxn>
                <a:cxn ang="0">
                  <a:pos x="297" y="150"/>
                </a:cxn>
                <a:cxn ang="0">
                  <a:pos x="284" y="130"/>
                </a:cxn>
                <a:cxn ang="0">
                  <a:pos x="274" y="123"/>
                </a:cxn>
                <a:cxn ang="0">
                  <a:pos x="260" y="116"/>
                </a:cxn>
                <a:cxn ang="0">
                  <a:pos x="241" y="114"/>
                </a:cxn>
                <a:cxn ang="0">
                  <a:pos x="219" y="112"/>
                </a:cxn>
                <a:cxn ang="0">
                  <a:pos x="171" y="234"/>
                </a:cxn>
              </a:cxnLst>
              <a:rect l="0" t="0" r="r" b="b"/>
              <a:pathLst>
                <a:path w="467" h="550">
                  <a:moveTo>
                    <a:pt x="0" y="0"/>
                  </a:moveTo>
                  <a:lnTo>
                    <a:pt x="283" y="0"/>
                  </a:lnTo>
                  <a:lnTo>
                    <a:pt x="305" y="1"/>
                  </a:lnTo>
                  <a:lnTo>
                    <a:pt x="327" y="4"/>
                  </a:lnTo>
                  <a:lnTo>
                    <a:pt x="346" y="6"/>
                  </a:lnTo>
                  <a:lnTo>
                    <a:pt x="363" y="11"/>
                  </a:lnTo>
                  <a:lnTo>
                    <a:pt x="380" y="18"/>
                  </a:lnTo>
                  <a:lnTo>
                    <a:pt x="396" y="26"/>
                  </a:lnTo>
                  <a:lnTo>
                    <a:pt x="409" y="33"/>
                  </a:lnTo>
                  <a:lnTo>
                    <a:pt x="422" y="44"/>
                  </a:lnTo>
                  <a:lnTo>
                    <a:pt x="432" y="55"/>
                  </a:lnTo>
                  <a:lnTo>
                    <a:pt x="441" y="68"/>
                  </a:lnTo>
                  <a:lnTo>
                    <a:pt x="449" y="83"/>
                  </a:lnTo>
                  <a:lnTo>
                    <a:pt x="455" y="97"/>
                  </a:lnTo>
                  <a:lnTo>
                    <a:pt x="461" y="114"/>
                  </a:lnTo>
                  <a:lnTo>
                    <a:pt x="464" y="130"/>
                  </a:lnTo>
                  <a:lnTo>
                    <a:pt x="467" y="150"/>
                  </a:lnTo>
                  <a:lnTo>
                    <a:pt x="467" y="169"/>
                  </a:lnTo>
                  <a:lnTo>
                    <a:pt x="467" y="189"/>
                  </a:lnTo>
                  <a:lnTo>
                    <a:pt x="464" y="208"/>
                  </a:lnTo>
                  <a:lnTo>
                    <a:pt x="461" y="226"/>
                  </a:lnTo>
                  <a:lnTo>
                    <a:pt x="455" y="243"/>
                  </a:lnTo>
                  <a:lnTo>
                    <a:pt x="448" y="259"/>
                  </a:lnTo>
                  <a:lnTo>
                    <a:pt x="438" y="273"/>
                  </a:lnTo>
                  <a:lnTo>
                    <a:pt x="429" y="287"/>
                  </a:lnTo>
                  <a:lnTo>
                    <a:pt x="418" y="299"/>
                  </a:lnTo>
                  <a:lnTo>
                    <a:pt x="403" y="311"/>
                  </a:lnTo>
                  <a:lnTo>
                    <a:pt x="389" y="320"/>
                  </a:lnTo>
                  <a:lnTo>
                    <a:pt x="372" y="327"/>
                  </a:lnTo>
                  <a:lnTo>
                    <a:pt x="354" y="334"/>
                  </a:lnTo>
                  <a:lnTo>
                    <a:pt x="333" y="339"/>
                  </a:lnTo>
                  <a:lnTo>
                    <a:pt x="313" y="343"/>
                  </a:lnTo>
                  <a:lnTo>
                    <a:pt x="289" y="346"/>
                  </a:lnTo>
                  <a:lnTo>
                    <a:pt x="265" y="346"/>
                  </a:lnTo>
                  <a:lnTo>
                    <a:pt x="171" y="346"/>
                  </a:lnTo>
                  <a:lnTo>
                    <a:pt x="171" y="550"/>
                  </a:lnTo>
                  <a:lnTo>
                    <a:pt x="0" y="550"/>
                  </a:lnTo>
                  <a:lnTo>
                    <a:pt x="0" y="0"/>
                  </a:lnTo>
                  <a:close/>
                  <a:moveTo>
                    <a:pt x="171" y="234"/>
                  </a:moveTo>
                  <a:lnTo>
                    <a:pt x="213" y="234"/>
                  </a:lnTo>
                  <a:lnTo>
                    <a:pt x="236" y="233"/>
                  </a:lnTo>
                  <a:lnTo>
                    <a:pt x="254" y="230"/>
                  </a:lnTo>
                  <a:lnTo>
                    <a:pt x="264" y="228"/>
                  </a:lnTo>
                  <a:lnTo>
                    <a:pt x="270" y="225"/>
                  </a:lnTo>
                  <a:lnTo>
                    <a:pt x="276" y="221"/>
                  </a:lnTo>
                  <a:lnTo>
                    <a:pt x="282" y="217"/>
                  </a:lnTo>
                  <a:lnTo>
                    <a:pt x="287" y="213"/>
                  </a:lnTo>
                  <a:lnTo>
                    <a:pt x="291" y="208"/>
                  </a:lnTo>
                  <a:lnTo>
                    <a:pt x="295" y="203"/>
                  </a:lnTo>
                  <a:lnTo>
                    <a:pt x="297" y="198"/>
                  </a:lnTo>
                  <a:lnTo>
                    <a:pt x="299" y="193"/>
                  </a:lnTo>
                  <a:lnTo>
                    <a:pt x="301" y="186"/>
                  </a:lnTo>
                  <a:lnTo>
                    <a:pt x="301" y="180"/>
                  </a:lnTo>
                  <a:lnTo>
                    <a:pt x="302" y="173"/>
                  </a:lnTo>
                  <a:lnTo>
                    <a:pt x="301" y="162"/>
                  </a:lnTo>
                  <a:lnTo>
                    <a:pt x="297" y="150"/>
                  </a:lnTo>
                  <a:lnTo>
                    <a:pt x="292" y="140"/>
                  </a:lnTo>
                  <a:lnTo>
                    <a:pt x="284" y="130"/>
                  </a:lnTo>
                  <a:lnTo>
                    <a:pt x="280" y="125"/>
                  </a:lnTo>
                  <a:lnTo>
                    <a:pt x="274" y="123"/>
                  </a:lnTo>
                  <a:lnTo>
                    <a:pt x="267" y="119"/>
                  </a:lnTo>
                  <a:lnTo>
                    <a:pt x="260" y="116"/>
                  </a:lnTo>
                  <a:lnTo>
                    <a:pt x="252" y="115"/>
                  </a:lnTo>
                  <a:lnTo>
                    <a:pt x="241" y="114"/>
                  </a:lnTo>
                  <a:lnTo>
                    <a:pt x="231" y="112"/>
                  </a:lnTo>
                  <a:lnTo>
                    <a:pt x="219" y="112"/>
                  </a:lnTo>
                  <a:lnTo>
                    <a:pt x="171" y="112"/>
                  </a:lnTo>
                  <a:lnTo>
                    <a:pt x="171" y="234"/>
                  </a:lnTo>
                  <a:close/>
                </a:path>
              </a:pathLst>
            </a:custGeom>
            <a:solidFill>
              <a:srgbClr val="FFFFFF"/>
            </a:solidFill>
            <a:ln w="9525">
              <a:noFill/>
              <a:round/>
              <a:headEnd/>
              <a:tailEnd/>
            </a:ln>
          </p:spPr>
          <p:txBody>
            <a:bodyPr/>
            <a:lstStyle/>
            <a:p>
              <a:endParaRPr lang="en-US"/>
            </a:p>
          </p:txBody>
        </p:sp>
        <p:sp>
          <p:nvSpPr>
            <p:cNvPr id="254074" name="Freeform 122"/>
            <p:cNvSpPr>
              <a:spLocks noChangeAspect="1"/>
            </p:cNvSpPr>
            <p:nvPr/>
          </p:nvSpPr>
          <p:spPr bwMode="auto">
            <a:xfrm>
              <a:off x="1522" y="1668"/>
              <a:ext cx="108" cy="138"/>
            </a:xfrm>
            <a:custGeom>
              <a:avLst/>
              <a:gdLst/>
              <a:ahLst/>
              <a:cxnLst>
                <a:cxn ang="0">
                  <a:pos x="0" y="0"/>
                </a:cxn>
                <a:cxn ang="0">
                  <a:pos x="170" y="0"/>
                </a:cxn>
                <a:cxn ang="0">
                  <a:pos x="170" y="414"/>
                </a:cxn>
                <a:cxn ang="0">
                  <a:pos x="435" y="414"/>
                </a:cxn>
                <a:cxn ang="0">
                  <a:pos x="435" y="550"/>
                </a:cxn>
                <a:cxn ang="0">
                  <a:pos x="0" y="550"/>
                </a:cxn>
                <a:cxn ang="0">
                  <a:pos x="0" y="0"/>
                </a:cxn>
              </a:cxnLst>
              <a:rect l="0" t="0" r="r" b="b"/>
              <a:pathLst>
                <a:path w="435" h="550">
                  <a:moveTo>
                    <a:pt x="0" y="0"/>
                  </a:moveTo>
                  <a:lnTo>
                    <a:pt x="170" y="0"/>
                  </a:lnTo>
                  <a:lnTo>
                    <a:pt x="170" y="414"/>
                  </a:lnTo>
                  <a:lnTo>
                    <a:pt x="435" y="414"/>
                  </a:lnTo>
                  <a:lnTo>
                    <a:pt x="435" y="550"/>
                  </a:lnTo>
                  <a:lnTo>
                    <a:pt x="0" y="550"/>
                  </a:lnTo>
                  <a:lnTo>
                    <a:pt x="0" y="0"/>
                  </a:lnTo>
                  <a:close/>
                </a:path>
              </a:pathLst>
            </a:custGeom>
            <a:solidFill>
              <a:srgbClr val="FFFFFF"/>
            </a:solidFill>
            <a:ln w="9525">
              <a:noFill/>
              <a:round/>
              <a:headEnd/>
              <a:tailEnd/>
            </a:ln>
          </p:spPr>
          <p:txBody>
            <a:bodyPr/>
            <a:lstStyle/>
            <a:p>
              <a:endParaRPr lang="en-US"/>
            </a:p>
          </p:txBody>
        </p:sp>
        <p:sp>
          <p:nvSpPr>
            <p:cNvPr id="254075" name="Freeform 123"/>
            <p:cNvSpPr>
              <a:spLocks noChangeAspect="1" noEditPoints="1"/>
            </p:cNvSpPr>
            <p:nvPr/>
          </p:nvSpPr>
          <p:spPr bwMode="auto">
            <a:xfrm>
              <a:off x="1636" y="1668"/>
              <a:ext cx="150" cy="138"/>
            </a:xfrm>
            <a:custGeom>
              <a:avLst/>
              <a:gdLst/>
              <a:ahLst/>
              <a:cxnLst>
                <a:cxn ang="0">
                  <a:pos x="394" y="460"/>
                </a:cxn>
                <a:cxn ang="0">
                  <a:pos x="201" y="460"/>
                </a:cxn>
                <a:cxn ang="0">
                  <a:pos x="173" y="550"/>
                </a:cxn>
                <a:cxn ang="0">
                  <a:pos x="0" y="550"/>
                </a:cxn>
                <a:cxn ang="0">
                  <a:pos x="207" y="0"/>
                </a:cxn>
                <a:cxn ang="0">
                  <a:pos x="392" y="0"/>
                </a:cxn>
                <a:cxn ang="0">
                  <a:pos x="598" y="550"/>
                </a:cxn>
                <a:cxn ang="0">
                  <a:pos x="421" y="550"/>
                </a:cxn>
                <a:cxn ang="0">
                  <a:pos x="394" y="460"/>
                </a:cxn>
                <a:cxn ang="0">
                  <a:pos x="359" y="340"/>
                </a:cxn>
                <a:cxn ang="0">
                  <a:pos x="298" y="142"/>
                </a:cxn>
                <a:cxn ang="0">
                  <a:pos x="237" y="340"/>
                </a:cxn>
                <a:cxn ang="0">
                  <a:pos x="359" y="340"/>
                </a:cxn>
              </a:cxnLst>
              <a:rect l="0" t="0" r="r" b="b"/>
              <a:pathLst>
                <a:path w="598" h="550">
                  <a:moveTo>
                    <a:pt x="394" y="460"/>
                  </a:moveTo>
                  <a:lnTo>
                    <a:pt x="201" y="460"/>
                  </a:lnTo>
                  <a:lnTo>
                    <a:pt x="173" y="550"/>
                  </a:lnTo>
                  <a:lnTo>
                    <a:pt x="0" y="550"/>
                  </a:lnTo>
                  <a:lnTo>
                    <a:pt x="207" y="0"/>
                  </a:lnTo>
                  <a:lnTo>
                    <a:pt x="392" y="0"/>
                  </a:lnTo>
                  <a:lnTo>
                    <a:pt x="598" y="550"/>
                  </a:lnTo>
                  <a:lnTo>
                    <a:pt x="421" y="550"/>
                  </a:lnTo>
                  <a:lnTo>
                    <a:pt x="394" y="460"/>
                  </a:lnTo>
                  <a:close/>
                  <a:moveTo>
                    <a:pt x="359" y="340"/>
                  </a:moveTo>
                  <a:lnTo>
                    <a:pt x="298" y="142"/>
                  </a:lnTo>
                  <a:lnTo>
                    <a:pt x="237" y="340"/>
                  </a:lnTo>
                  <a:lnTo>
                    <a:pt x="359" y="340"/>
                  </a:lnTo>
                  <a:close/>
                </a:path>
              </a:pathLst>
            </a:custGeom>
            <a:solidFill>
              <a:srgbClr val="FFFFFF"/>
            </a:solidFill>
            <a:ln w="9525">
              <a:noFill/>
              <a:round/>
              <a:headEnd/>
              <a:tailEnd/>
            </a:ln>
          </p:spPr>
          <p:txBody>
            <a:bodyPr/>
            <a:lstStyle/>
            <a:p>
              <a:endParaRPr lang="en-US"/>
            </a:p>
          </p:txBody>
        </p:sp>
        <p:sp>
          <p:nvSpPr>
            <p:cNvPr id="254076" name="Freeform 124"/>
            <p:cNvSpPr>
              <a:spLocks noChangeAspect="1"/>
            </p:cNvSpPr>
            <p:nvPr/>
          </p:nvSpPr>
          <p:spPr bwMode="auto">
            <a:xfrm>
              <a:off x="1800" y="1668"/>
              <a:ext cx="131" cy="138"/>
            </a:xfrm>
            <a:custGeom>
              <a:avLst/>
              <a:gdLst/>
              <a:ahLst/>
              <a:cxnLst>
                <a:cxn ang="0">
                  <a:pos x="0" y="0"/>
                </a:cxn>
                <a:cxn ang="0">
                  <a:pos x="158" y="0"/>
                </a:cxn>
                <a:cxn ang="0">
                  <a:pos x="366" y="304"/>
                </a:cxn>
                <a:cxn ang="0">
                  <a:pos x="366" y="0"/>
                </a:cxn>
                <a:cxn ang="0">
                  <a:pos x="526" y="0"/>
                </a:cxn>
                <a:cxn ang="0">
                  <a:pos x="526" y="550"/>
                </a:cxn>
                <a:cxn ang="0">
                  <a:pos x="366" y="550"/>
                </a:cxn>
                <a:cxn ang="0">
                  <a:pos x="160" y="248"/>
                </a:cxn>
                <a:cxn ang="0">
                  <a:pos x="160" y="550"/>
                </a:cxn>
                <a:cxn ang="0">
                  <a:pos x="0" y="550"/>
                </a:cxn>
                <a:cxn ang="0">
                  <a:pos x="0" y="0"/>
                </a:cxn>
              </a:cxnLst>
              <a:rect l="0" t="0" r="r" b="b"/>
              <a:pathLst>
                <a:path w="526" h="550">
                  <a:moveTo>
                    <a:pt x="0" y="0"/>
                  </a:moveTo>
                  <a:lnTo>
                    <a:pt x="158" y="0"/>
                  </a:lnTo>
                  <a:lnTo>
                    <a:pt x="366" y="304"/>
                  </a:lnTo>
                  <a:lnTo>
                    <a:pt x="366" y="0"/>
                  </a:lnTo>
                  <a:lnTo>
                    <a:pt x="526" y="0"/>
                  </a:lnTo>
                  <a:lnTo>
                    <a:pt x="526" y="550"/>
                  </a:lnTo>
                  <a:lnTo>
                    <a:pt x="366" y="550"/>
                  </a:lnTo>
                  <a:lnTo>
                    <a:pt x="160" y="248"/>
                  </a:lnTo>
                  <a:lnTo>
                    <a:pt x="160" y="550"/>
                  </a:lnTo>
                  <a:lnTo>
                    <a:pt x="0" y="550"/>
                  </a:lnTo>
                  <a:lnTo>
                    <a:pt x="0" y="0"/>
                  </a:lnTo>
                  <a:close/>
                </a:path>
              </a:pathLst>
            </a:custGeom>
            <a:solidFill>
              <a:srgbClr val="FFFFFF"/>
            </a:solidFill>
            <a:ln w="9525">
              <a:noFill/>
              <a:round/>
              <a:headEnd/>
              <a:tailEnd/>
            </a:ln>
          </p:spPr>
          <p:txBody>
            <a:bodyPr/>
            <a:lstStyle/>
            <a:p>
              <a:endParaRPr lang="en-US"/>
            </a:p>
          </p:txBody>
        </p:sp>
        <p:sp>
          <p:nvSpPr>
            <p:cNvPr id="254077" name="Freeform 125"/>
            <p:cNvSpPr>
              <a:spLocks noChangeAspect="1" noEditPoints="1"/>
            </p:cNvSpPr>
            <p:nvPr/>
          </p:nvSpPr>
          <p:spPr bwMode="auto">
            <a:xfrm>
              <a:off x="1487" y="1114"/>
              <a:ext cx="326" cy="502"/>
            </a:xfrm>
            <a:custGeom>
              <a:avLst/>
              <a:gdLst/>
              <a:ahLst/>
              <a:cxnLst>
                <a:cxn ang="0">
                  <a:pos x="1039" y="1180"/>
                </a:cxn>
                <a:cxn ang="0">
                  <a:pos x="1208" y="987"/>
                </a:cxn>
                <a:cxn ang="0">
                  <a:pos x="1295" y="739"/>
                </a:cxn>
                <a:cxn ang="0">
                  <a:pos x="1293" y="476"/>
                </a:cxn>
                <a:cxn ang="0">
                  <a:pos x="1193" y="238"/>
                </a:cxn>
                <a:cxn ang="0">
                  <a:pos x="991" y="66"/>
                </a:cxn>
                <a:cxn ang="0">
                  <a:pos x="676" y="0"/>
                </a:cxn>
                <a:cxn ang="0">
                  <a:pos x="356" y="67"/>
                </a:cxn>
                <a:cxn ang="0">
                  <a:pos x="138" y="242"/>
                </a:cxn>
                <a:cxn ang="0">
                  <a:pos x="22" y="483"/>
                </a:cxn>
                <a:cxn ang="0">
                  <a:pos x="7" y="747"/>
                </a:cxn>
                <a:cxn ang="0">
                  <a:pos x="91" y="995"/>
                </a:cxn>
                <a:cxn ang="0">
                  <a:pos x="273" y="1183"/>
                </a:cxn>
                <a:cxn ang="0">
                  <a:pos x="950" y="1658"/>
                </a:cxn>
                <a:cxn ang="0">
                  <a:pos x="914" y="1865"/>
                </a:cxn>
                <a:cxn ang="0">
                  <a:pos x="696" y="635"/>
                </a:cxn>
                <a:cxn ang="0">
                  <a:pos x="834" y="663"/>
                </a:cxn>
                <a:cxn ang="0">
                  <a:pos x="930" y="725"/>
                </a:cxn>
                <a:cxn ang="0">
                  <a:pos x="960" y="772"/>
                </a:cxn>
                <a:cxn ang="0">
                  <a:pos x="965" y="820"/>
                </a:cxn>
                <a:cxn ang="0">
                  <a:pos x="940" y="877"/>
                </a:cxn>
                <a:cxn ang="0">
                  <a:pos x="884" y="925"/>
                </a:cxn>
                <a:cxn ang="0">
                  <a:pos x="804" y="960"/>
                </a:cxn>
                <a:cxn ang="0">
                  <a:pos x="795" y="1482"/>
                </a:cxn>
                <a:cxn ang="0">
                  <a:pos x="770" y="1495"/>
                </a:cxn>
                <a:cxn ang="0">
                  <a:pos x="742" y="1477"/>
                </a:cxn>
                <a:cxn ang="0">
                  <a:pos x="737" y="930"/>
                </a:cxn>
                <a:cxn ang="0">
                  <a:pos x="756" y="899"/>
                </a:cxn>
                <a:cxn ang="0">
                  <a:pos x="778" y="898"/>
                </a:cxn>
                <a:cxn ang="0">
                  <a:pos x="871" y="853"/>
                </a:cxn>
                <a:cxn ang="0">
                  <a:pos x="895" y="821"/>
                </a:cxn>
                <a:cxn ang="0">
                  <a:pos x="886" y="776"/>
                </a:cxn>
                <a:cxn ang="0">
                  <a:pos x="829" y="733"/>
                </a:cxn>
                <a:cxn ang="0">
                  <a:pos x="734" y="708"/>
                </a:cxn>
                <a:cxn ang="0">
                  <a:pos x="620" y="706"/>
                </a:cxn>
                <a:cxn ang="0">
                  <a:pos x="520" y="727"/>
                </a:cxn>
                <a:cxn ang="0">
                  <a:pos x="454" y="767"/>
                </a:cxn>
                <a:cxn ang="0">
                  <a:pos x="436" y="813"/>
                </a:cxn>
                <a:cxn ang="0">
                  <a:pos x="454" y="847"/>
                </a:cxn>
                <a:cxn ang="0">
                  <a:pos x="525" y="888"/>
                </a:cxn>
                <a:cxn ang="0">
                  <a:pos x="558" y="896"/>
                </a:cxn>
                <a:cxn ang="0">
                  <a:pos x="582" y="922"/>
                </a:cxn>
                <a:cxn ang="0">
                  <a:pos x="582" y="1469"/>
                </a:cxn>
                <a:cxn ang="0">
                  <a:pos x="558" y="1494"/>
                </a:cxn>
                <a:cxn ang="0">
                  <a:pos x="532" y="1487"/>
                </a:cxn>
                <a:cxn ang="0">
                  <a:pos x="516" y="1453"/>
                </a:cxn>
                <a:cxn ang="0">
                  <a:pos x="455" y="930"/>
                </a:cxn>
                <a:cxn ang="0">
                  <a:pos x="398" y="885"/>
                </a:cxn>
                <a:cxn ang="0">
                  <a:pos x="370" y="830"/>
                </a:cxn>
                <a:cxn ang="0">
                  <a:pos x="370" y="781"/>
                </a:cxn>
                <a:cxn ang="0">
                  <a:pos x="391" y="739"/>
                </a:cxn>
                <a:cxn ang="0">
                  <a:pos x="476" y="673"/>
                </a:cxn>
                <a:cxn ang="0">
                  <a:pos x="606" y="637"/>
                </a:cxn>
              </a:cxnLst>
              <a:rect l="0" t="0" r="r" b="b"/>
              <a:pathLst>
                <a:path w="1306" h="2007">
                  <a:moveTo>
                    <a:pt x="372" y="1575"/>
                  </a:moveTo>
                  <a:lnTo>
                    <a:pt x="950" y="1575"/>
                  </a:lnTo>
                  <a:lnTo>
                    <a:pt x="950" y="1232"/>
                  </a:lnTo>
                  <a:lnTo>
                    <a:pt x="996" y="1209"/>
                  </a:lnTo>
                  <a:lnTo>
                    <a:pt x="1039" y="1180"/>
                  </a:lnTo>
                  <a:lnTo>
                    <a:pt x="1079" y="1148"/>
                  </a:lnTo>
                  <a:lnTo>
                    <a:pt x="1116" y="1111"/>
                  </a:lnTo>
                  <a:lnTo>
                    <a:pt x="1150" y="1072"/>
                  </a:lnTo>
                  <a:lnTo>
                    <a:pt x="1181" y="1031"/>
                  </a:lnTo>
                  <a:lnTo>
                    <a:pt x="1208" y="987"/>
                  </a:lnTo>
                  <a:lnTo>
                    <a:pt x="1232" y="940"/>
                  </a:lnTo>
                  <a:lnTo>
                    <a:pt x="1254" y="892"/>
                  </a:lnTo>
                  <a:lnTo>
                    <a:pt x="1271" y="842"/>
                  </a:lnTo>
                  <a:lnTo>
                    <a:pt x="1285" y="791"/>
                  </a:lnTo>
                  <a:lnTo>
                    <a:pt x="1295" y="739"/>
                  </a:lnTo>
                  <a:lnTo>
                    <a:pt x="1302" y="686"/>
                  </a:lnTo>
                  <a:lnTo>
                    <a:pt x="1306" y="633"/>
                  </a:lnTo>
                  <a:lnTo>
                    <a:pt x="1304" y="580"/>
                  </a:lnTo>
                  <a:lnTo>
                    <a:pt x="1300" y="528"/>
                  </a:lnTo>
                  <a:lnTo>
                    <a:pt x="1293" y="476"/>
                  </a:lnTo>
                  <a:lnTo>
                    <a:pt x="1281" y="425"/>
                  </a:lnTo>
                  <a:lnTo>
                    <a:pt x="1264" y="375"/>
                  </a:lnTo>
                  <a:lnTo>
                    <a:pt x="1245" y="327"/>
                  </a:lnTo>
                  <a:lnTo>
                    <a:pt x="1221" y="282"/>
                  </a:lnTo>
                  <a:lnTo>
                    <a:pt x="1193" y="238"/>
                  </a:lnTo>
                  <a:lnTo>
                    <a:pt x="1162" y="197"/>
                  </a:lnTo>
                  <a:lnTo>
                    <a:pt x="1125" y="159"/>
                  </a:lnTo>
                  <a:lnTo>
                    <a:pt x="1084" y="124"/>
                  </a:lnTo>
                  <a:lnTo>
                    <a:pt x="1040" y="93"/>
                  </a:lnTo>
                  <a:lnTo>
                    <a:pt x="991" y="66"/>
                  </a:lnTo>
                  <a:lnTo>
                    <a:pt x="936" y="42"/>
                  </a:lnTo>
                  <a:lnTo>
                    <a:pt x="878" y="24"/>
                  </a:lnTo>
                  <a:lnTo>
                    <a:pt x="816" y="10"/>
                  </a:lnTo>
                  <a:lnTo>
                    <a:pt x="748" y="2"/>
                  </a:lnTo>
                  <a:lnTo>
                    <a:pt x="676" y="0"/>
                  </a:lnTo>
                  <a:lnTo>
                    <a:pt x="603" y="2"/>
                  </a:lnTo>
                  <a:lnTo>
                    <a:pt x="536" y="11"/>
                  </a:lnTo>
                  <a:lnTo>
                    <a:pt x="471" y="24"/>
                  </a:lnTo>
                  <a:lnTo>
                    <a:pt x="411" y="44"/>
                  </a:lnTo>
                  <a:lnTo>
                    <a:pt x="356" y="67"/>
                  </a:lnTo>
                  <a:lnTo>
                    <a:pt x="304" y="94"/>
                  </a:lnTo>
                  <a:lnTo>
                    <a:pt x="256" y="127"/>
                  </a:lnTo>
                  <a:lnTo>
                    <a:pt x="213" y="162"/>
                  </a:lnTo>
                  <a:lnTo>
                    <a:pt x="173" y="200"/>
                  </a:lnTo>
                  <a:lnTo>
                    <a:pt x="138" y="242"/>
                  </a:lnTo>
                  <a:lnTo>
                    <a:pt x="107" y="286"/>
                  </a:lnTo>
                  <a:lnTo>
                    <a:pt x="79" y="333"/>
                  </a:lnTo>
                  <a:lnTo>
                    <a:pt x="56" y="381"/>
                  </a:lnTo>
                  <a:lnTo>
                    <a:pt x="37" y="431"/>
                  </a:lnTo>
                  <a:lnTo>
                    <a:pt x="22" y="483"/>
                  </a:lnTo>
                  <a:lnTo>
                    <a:pt x="11" y="535"/>
                  </a:lnTo>
                  <a:lnTo>
                    <a:pt x="4" y="588"/>
                  </a:lnTo>
                  <a:lnTo>
                    <a:pt x="0" y="641"/>
                  </a:lnTo>
                  <a:lnTo>
                    <a:pt x="2" y="694"/>
                  </a:lnTo>
                  <a:lnTo>
                    <a:pt x="7" y="747"/>
                  </a:lnTo>
                  <a:lnTo>
                    <a:pt x="16" y="799"/>
                  </a:lnTo>
                  <a:lnTo>
                    <a:pt x="29" y="851"/>
                  </a:lnTo>
                  <a:lnTo>
                    <a:pt x="46" y="900"/>
                  </a:lnTo>
                  <a:lnTo>
                    <a:pt x="67" y="949"/>
                  </a:lnTo>
                  <a:lnTo>
                    <a:pt x="91" y="995"/>
                  </a:lnTo>
                  <a:lnTo>
                    <a:pt x="120" y="1039"/>
                  </a:lnTo>
                  <a:lnTo>
                    <a:pt x="152" y="1079"/>
                  </a:lnTo>
                  <a:lnTo>
                    <a:pt x="188" y="1118"/>
                  </a:lnTo>
                  <a:lnTo>
                    <a:pt x="229" y="1152"/>
                  </a:lnTo>
                  <a:lnTo>
                    <a:pt x="273" y="1183"/>
                  </a:lnTo>
                  <a:lnTo>
                    <a:pt x="321" y="1210"/>
                  </a:lnTo>
                  <a:lnTo>
                    <a:pt x="372" y="1232"/>
                  </a:lnTo>
                  <a:lnTo>
                    <a:pt x="372" y="1575"/>
                  </a:lnTo>
                  <a:close/>
                  <a:moveTo>
                    <a:pt x="372" y="1658"/>
                  </a:moveTo>
                  <a:lnTo>
                    <a:pt x="950" y="1658"/>
                  </a:lnTo>
                  <a:lnTo>
                    <a:pt x="950" y="1799"/>
                  </a:lnTo>
                  <a:lnTo>
                    <a:pt x="372" y="1799"/>
                  </a:lnTo>
                  <a:lnTo>
                    <a:pt x="372" y="1658"/>
                  </a:lnTo>
                  <a:close/>
                  <a:moveTo>
                    <a:pt x="409" y="1865"/>
                  </a:moveTo>
                  <a:lnTo>
                    <a:pt x="914" y="1865"/>
                  </a:lnTo>
                  <a:lnTo>
                    <a:pt x="822" y="2007"/>
                  </a:lnTo>
                  <a:lnTo>
                    <a:pt x="501" y="2007"/>
                  </a:lnTo>
                  <a:lnTo>
                    <a:pt x="409" y="1865"/>
                  </a:lnTo>
                  <a:close/>
                  <a:moveTo>
                    <a:pt x="667" y="635"/>
                  </a:moveTo>
                  <a:lnTo>
                    <a:pt x="696" y="635"/>
                  </a:lnTo>
                  <a:lnTo>
                    <a:pt x="726" y="637"/>
                  </a:lnTo>
                  <a:lnTo>
                    <a:pt x="755" y="642"/>
                  </a:lnTo>
                  <a:lnTo>
                    <a:pt x="782" y="647"/>
                  </a:lnTo>
                  <a:lnTo>
                    <a:pt x="809" y="655"/>
                  </a:lnTo>
                  <a:lnTo>
                    <a:pt x="834" y="663"/>
                  </a:lnTo>
                  <a:lnTo>
                    <a:pt x="856" y="673"/>
                  </a:lnTo>
                  <a:lnTo>
                    <a:pt x="878" y="685"/>
                  </a:lnTo>
                  <a:lnTo>
                    <a:pt x="897" y="697"/>
                  </a:lnTo>
                  <a:lnTo>
                    <a:pt x="914" y="711"/>
                  </a:lnTo>
                  <a:lnTo>
                    <a:pt x="930" y="725"/>
                  </a:lnTo>
                  <a:lnTo>
                    <a:pt x="941" y="739"/>
                  </a:lnTo>
                  <a:lnTo>
                    <a:pt x="948" y="747"/>
                  </a:lnTo>
                  <a:lnTo>
                    <a:pt x="952" y="755"/>
                  </a:lnTo>
                  <a:lnTo>
                    <a:pt x="956" y="764"/>
                  </a:lnTo>
                  <a:lnTo>
                    <a:pt x="960" y="772"/>
                  </a:lnTo>
                  <a:lnTo>
                    <a:pt x="962" y="781"/>
                  </a:lnTo>
                  <a:lnTo>
                    <a:pt x="963" y="789"/>
                  </a:lnTo>
                  <a:lnTo>
                    <a:pt x="965" y="798"/>
                  </a:lnTo>
                  <a:lnTo>
                    <a:pt x="966" y="807"/>
                  </a:lnTo>
                  <a:lnTo>
                    <a:pt x="965" y="820"/>
                  </a:lnTo>
                  <a:lnTo>
                    <a:pt x="962" y="831"/>
                  </a:lnTo>
                  <a:lnTo>
                    <a:pt x="960" y="843"/>
                  </a:lnTo>
                  <a:lnTo>
                    <a:pt x="954" y="855"/>
                  </a:lnTo>
                  <a:lnTo>
                    <a:pt x="948" y="866"/>
                  </a:lnTo>
                  <a:lnTo>
                    <a:pt x="940" y="877"/>
                  </a:lnTo>
                  <a:lnTo>
                    <a:pt x="931" y="887"/>
                  </a:lnTo>
                  <a:lnTo>
                    <a:pt x="921" y="898"/>
                  </a:lnTo>
                  <a:lnTo>
                    <a:pt x="910" y="907"/>
                  </a:lnTo>
                  <a:lnTo>
                    <a:pt x="897" y="916"/>
                  </a:lnTo>
                  <a:lnTo>
                    <a:pt x="884" y="925"/>
                  </a:lnTo>
                  <a:lnTo>
                    <a:pt x="870" y="933"/>
                  </a:lnTo>
                  <a:lnTo>
                    <a:pt x="855" y="940"/>
                  </a:lnTo>
                  <a:lnTo>
                    <a:pt x="839" y="948"/>
                  </a:lnTo>
                  <a:lnTo>
                    <a:pt x="822" y="955"/>
                  </a:lnTo>
                  <a:lnTo>
                    <a:pt x="804" y="960"/>
                  </a:lnTo>
                  <a:lnTo>
                    <a:pt x="804" y="1453"/>
                  </a:lnTo>
                  <a:lnTo>
                    <a:pt x="804" y="1461"/>
                  </a:lnTo>
                  <a:lnTo>
                    <a:pt x="801" y="1469"/>
                  </a:lnTo>
                  <a:lnTo>
                    <a:pt x="799" y="1477"/>
                  </a:lnTo>
                  <a:lnTo>
                    <a:pt x="795" y="1482"/>
                  </a:lnTo>
                  <a:lnTo>
                    <a:pt x="790" y="1487"/>
                  </a:lnTo>
                  <a:lnTo>
                    <a:pt x="783" y="1491"/>
                  </a:lnTo>
                  <a:lnTo>
                    <a:pt x="777" y="1494"/>
                  </a:lnTo>
                  <a:lnTo>
                    <a:pt x="770" y="1495"/>
                  </a:lnTo>
                  <a:lnTo>
                    <a:pt x="770" y="1495"/>
                  </a:lnTo>
                  <a:lnTo>
                    <a:pt x="763" y="1494"/>
                  </a:lnTo>
                  <a:lnTo>
                    <a:pt x="756" y="1491"/>
                  </a:lnTo>
                  <a:lnTo>
                    <a:pt x="751" y="1487"/>
                  </a:lnTo>
                  <a:lnTo>
                    <a:pt x="746" y="1482"/>
                  </a:lnTo>
                  <a:lnTo>
                    <a:pt x="742" y="1477"/>
                  </a:lnTo>
                  <a:lnTo>
                    <a:pt x="738" y="1469"/>
                  </a:lnTo>
                  <a:lnTo>
                    <a:pt x="737" y="1461"/>
                  </a:lnTo>
                  <a:lnTo>
                    <a:pt x="735" y="1453"/>
                  </a:lnTo>
                  <a:lnTo>
                    <a:pt x="735" y="938"/>
                  </a:lnTo>
                  <a:lnTo>
                    <a:pt x="737" y="930"/>
                  </a:lnTo>
                  <a:lnTo>
                    <a:pt x="738" y="922"/>
                  </a:lnTo>
                  <a:lnTo>
                    <a:pt x="742" y="914"/>
                  </a:lnTo>
                  <a:lnTo>
                    <a:pt x="746" y="908"/>
                  </a:lnTo>
                  <a:lnTo>
                    <a:pt x="751" y="903"/>
                  </a:lnTo>
                  <a:lnTo>
                    <a:pt x="756" y="899"/>
                  </a:lnTo>
                  <a:lnTo>
                    <a:pt x="763" y="896"/>
                  </a:lnTo>
                  <a:lnTo>
                    <a:pt x="770" y="896"/>
                  </a:lnTo>
                  <a:lnTo>
                    <a:pt x="770" y="896"/>
                  </a:lnTo>
                  <a:lnTo>
                    <a:pt x="774" y="896"/>
                  </a:lnTo>
                  <a:lnTo>
                    <a:pt x="778" y="898"/>
                  </a:lnTo>
                  <a:lnTo>
                    <a:pt x="804" y="890"/>
                  </a:lnTo>
                  <a:lnTo>
                    <a:pt x="826" y="881"/>
                  </a:lnTo>
                  <a:lnTo>
                    <a:pt x="847" y="872"/>
                  </a:lnTo>
                  <a:lnTo>
                    <a:pt x="864" y="860"/>
                  </a:lnTo>
                  <a:lnTo>
                    <a:pt x="871" y="853"/>
                  </a:lnTo>
                  <a:lnTo>
                    <a:pt x="878" y="848"/>
                  </a:lnTo>
                  <a:lnTo>
                    <a:pt x="883" y="842"/>
                  </a:lnTo>
                  <a:lnTo>
                    <a:pt x="888" y="835"/>
                  </a:lnTo>
                  <a:lnTo>
                    <a:pt x="892" y="828"/>
                  </a:lnTo>
                  <a:lnTo>
                    <a:pt x="895" y="821"/>
                  </a:lnTo>
                  <a:lnTo>
                    <a:pt x="896" y="815"/>
                  </a:lnTo>
                  <a:lnTo>
                    <a:pt x="896" y="807"/>
                  </a:lnTo>
                  <a:lnTo>
                    <a:pt x="895" y="796"/>
                  </a:lnTo>
                  <a:lnTo>
                    <a:pt x="892" y="786"/>
                  </a:lnTo>
                  <a:lnTo>
                    <a:pt x="886" y="776"/>
                  </a:lnTo>
                  <a:lnTo>
                    <a:pt x="878" y="767"/>
                  </a:lnTo>
                  <a:lnTo>
                    <a:pt x="869" y="758"/>
                  </a:lnTo>
                  <a:lnTo>
                    <a:pt x="857" y="749"/>
                  </a:lnTo>
                  <a:lnTo>
                    <a:pt x="844" y="741"/>
                  </a:lnTo>
                  <a:lnTo>
                    <a:pt x="829" y="733"/>
                  </a:lnTo>
                  <a:lnTo>
                    <a:pt x="813" y="727"/>
                  </a:lnTo>
                  <a:lnTo>
                    <a:pt x="795" y="721"/>
                  </a:lnTo>
                  <a:lnTo>
                    <a:pt x="775" y="716"/>
                  </a:lnTo>
                  <a:lnTo>
                    <a:pt x="756" y="711"/>
                  </a:lnTo>
                  <a:lnTo>
                    <a:pt x="734" y="708"/>
                  </a:lnTo>
                  <a:lnTo>
                    <a:pt x="712" y="706"/>
                  </a:lnTo>
                  <a:lnTo>
                    <a:pt x="690" y="703"/>
                  </a:lnTo>
                  <a:lnTo>
                    <a:pt x="667" y="703"/>
                  </a:lnTo>
                  <a:lnTo>
                    <a:pt x="642" y="703"/>
                  </a:lnTo>
                  <a:lnTo>
                    <a:pt x="620" y="706"/>
                  </a:lnTo>
                  <a:lnTo>
                    <a:pt x="598" y="708"/>
                  </a:lnTo>
                  <a:lnTo>
                    <a:pt x="576" y="711"/>
                  </a:lnTo>
                  <a:lnTo>
                    <a:pt x="556" y="716"/>
                  </a:lnTo>
                  <a:lnTo>
                    <a:pt x="537" y="721"/>
                  </a:lnTo>
                  <a:lnTo>
                    <a:pt x="520" y="727"/>
                  </a:lnTo>
                  <a:lnTo>
                    <a:pt x="503" y="733"/>
                  </a:lnTo>
                  <a:lnTo>
                    <a:pt x="488" y="741"/>
                  </a:lnTo>
                  <a:lnTo>
                    <a:pt x="475" y="749"/>
                  </a:lnTo>
                  <a:lnTo>
                    <a:pt x="463" y="758"/>
                  </a:lnTo>
                  <a:lnTo>
                    <a:pt x="454" y="767"/>
                  </a:lnTo>
                  <a:lnTo>
                    <a:pt x="446" y="776"/>
                  </a:lnTo>
                  <a:lnTo>
                    <a:pt x="440" y="786"/>
                  </a:lnTo>
                  <a:lnTo>
                    <a:pt x="437" y="796"/>
                  </a:lnTo>
                  <a:lnTo>
                    <a:pt x="436" y="807"/>
                  </a:lnTo>
                  <a:lnTo>
                    <a:pt x="436" y="813"/>
                  </a:lnTo>
                  <a:lnTo>
                    <a:pt x="437" y="821"/>
                  </a:lnTo>
                  <a:lnTo>
                    <a:pt x="440" y="828"/>
                  </a:lnTo>
                  <a:lnTo>
                    <a:pt x="444" y="834"/>
                  </a:lnTo>
                  <a:lnTo>
                    <a:pt x="449" y="841"/>
                  </a:lnTo>
                  <a:lnTo>
                    <a:pt x="454" y="847"/>
                  </a:lnTo>
                  <a:lnTo>
                    <a:pt x="461" y="853"/>
                  </a:lnTo>
                  <a:lnTo>
                    <a:pt x="467" y="859"/>
                  </a:lnTo>
                  <a:lnTo>
                    <a:pt x="484" y="870"/>
                  </a:lnTo>
                  <a:lnTo>
                    <a:pt x="503" y="879"/>
                  </a:lnTo>
                  <a:lnTo>
                    <a:pt x="525" y="888"/>
                  </a:lnTo>
                  <a:lnTo>
                    <a:pt x="549" y="896"/>
                  </a:lnTo>
                  <a:lnTo>
                    <a:pt x="550" y="896"/>
                  </a:lnTo>
                  <a:lnTo>
                    <a:pt x="551" y="896"/>
                  </a:lnTo>
                  <a:lnTo>
                    <a:pt x="551" y="896"/>
                  </a:lnTo>
                  <a:lnTo>
                    <a:pt x="558" y="896"/>
                  </a:lnTo>
                  <a:lnTo>
                    <a:pt x="564" y="899"/>
                  </a:lnTo>
                  <a:lnTo>
                    <a:pt x="571" y="903"/>
                  </a:lnTo>
                  <a:lnTo>
                    <a:pt x="576" y="908"/>
                  </a:lnTo>
                  <a:lnTo>
                    <a:pt x="580" y="914"/>
                  </a:lnTo>
                  <a:lnTo>
                    <a:pt x="582" y="922"/>
                  </a:lnTo>
                  <a:lnTo>
                    <a:pt x="585" y="930"/>
                  </a:lnTo>
                  <a:lnTo>
                    <a:pt x="586" y="938"/>
                  </a:lnTo>
                  <a:lnTo>
                    <a:pt x="586" y="1453"/>
                  </a:lnTo>
                  <a:lnTo>
                    <a:pt x="585" y="1461"/>
                  </a:lnTo>
                  <a:lnTo>
                    <a:pt x="582" y="1469"/>
                  </a:lnTo>
                  <a:lnTo>
                    <a:pt x="580" y="1477"/>
                  </a:lnTo>
                  <a:lnTo>
                    <a:pt x="576" y="1482"/>
                  </a:lnTo>
                  <a:lnTo>
                    <a:pt x="571" y="1487"/>
                  </a:lnTo>
                  <a:lnTo>
                    <a:pt x="564" y="1491"/>
                  </a:lnTo>
                  <a:lnTo>
                    <a:pt x="558" y="1494"/>
                  </a:lnTo>
                  <a:lnTo>
                    <a:pt x="551" y="1495"/>
                  </a:lnTo>
                  <a:lnTo>
                    <a:pt x="551" y="1495"/>
                  </a:lnTo>
                  <a:lnTo>
                    <a:pt x="545" y="1494"/>
                  </a:lnTo>
                  <a:lnTo>
                    <a:pt x="538" y="1491"/>
                  </a:lnTo>
                  <a:lnTo>
                    <a:pt x="532" y="1487"/>
                  </a:lnTo>
                  <a:lnTo>
                    <a:pt x="527" y="1482"/>
                  </a:lnTo>
                  <a:lnTo>
                    <a:pt x="523" y="1477"/>
                  </a:lnTo>
                  <a:lnTo>
                    <a:pt x="519" y="1469"/>
                  </a:lnTo>
                  <a:lnTo>
                    <a:pt x="518" y="1461"/>
                  </a:lnTo>
                  <a:lnTo>
                    <a:pt x="516" y="1453"/>
                  </a:lnTo>
                  <a:lnTo>
                    <a:pt x="516" y="956"/>
                  </a:lnTo>
                  <a:lnTo>
                    <a:pt x="501" y="951"/>
                  </a:lnTo>
                  <a:lnTo>
                    <a:pt x="484" y="944"/>
                  </a:lnTo>
                  <a:lnTo>
                    <a:pt x="470" y="936"/>
                  </a:lnTo>
                  <a:lnTo>
                    <a:pt x="455" y="930"/>
                  </a:lnTo>
                  <a:lnTo>
                    <a:pt x="442" y="921"/>
                  </a:lnTo>
                  <a:lnTo>
                    <a:pt x="429" y="913"/>
                  </a:lnTo>
                  <a:lnTo>
                    <a:pt x="418" y="904"/>
                  </a:lnTo>
                  <a:lnTo>
                    <a:pt x="407" y="894"/>
                  </a:lnTo>
                  <a:lnTo>
                    <a:pt x="398" y="885"/>
                  </a:lnTo>
                  <a:lnTo>
                    <a:pt x="391" y="874"/>
                  </a:lnTo>
                  <a:lnTo>
                    <a:pt x="383" y="864"/>
                  </a:lnTo>
                  <a:lnTo>
                    <a:pt x="378" y="853"/>
                  </a:lnTo>
                  <a:lnTo>
                    <a:pt x="372" y="842"/>
                  </a:lnTo>
                  <a:lnTo>
                    <a:pt x="370" y="830"/>
                  </a:lnTo>
                  <a:lnTo>
                    <a:pt x="367" y="819"/>
                  </a:lnTo>
                  <a:lnTo>
                    <a:pt x="366" y="807"/>
                  </a:lnTo>
                  <a:lnTo>
                    <a:pt x="367" y="798"/>
                  </a:lnTo>
                  <a:lnTo>
                    <a:pt x="369" y="789"/>
                  </a:lnTo>
                  <a:lnTo>
                    <a:pt x="370" y="781"/>
                  </a:lnTo>
                  <a:lnTo>
                    <a:pt x="372" y="772"/>
                  </a:lnTo>
                  <a:lnTo>
                    <a:pt x="376" y="764"/>
                  </a:lnTo>
                  <a:lnTo>
                    <a:pt x="380" y="755"/>
                  </a:lnTo>
                  <a:lnTo>
                    <a:pt x="385" y="747"/>
                  </a:lnTo>
                  <a:lnTo>
                    <a:pt x="391" y="739"/>
                  </a:lnTo>
                  <a:lnTo>
                    <a:pt x="402" y="725"/>
                  </a:lnTo>
                  <a:lnTo>
                    <a:pt x="418" y="711"/>
                  </a:lnTo>
                  <a:lnTo>
                    <a:pt x="435" y="697"/>
                  </a:lnTo>
                  <a:lnTo>
                    <a:pt x="454" y="685"/>
                  </a:lnTo>
                  <a:lnTo>
                    <a:pt x="476" y="673"/>
                  </a:lnTo>
                  <a:lnTo>
                    <a:pt x="499" y="663"/>
                  </a:lnTo>
                  <a:lnTo>
                    <a:pt x="524" y="655"/>
                  </a:lnTo>
                  <a:lnTo>
                    <a:pt x="550" y="647"/>
                  </a:lnTo>
                  <a:lnTo>
                    <a:pt x="577" y="642"/>
                  </a:lnTo>
                  <a:lnTo>
                    <a:pt x="606" y="637"/>
                  </a:lnTo>
                  <a:lnTo>
                    <a:pt x="636" y="635"/>
                  </a:lnTo>
                  <a:lnTo>
                    <a:pt x="667" y="635"/>
                  </a:lnTo>
                  <a:close/>
                </a:path>
              </a:pathLst>
            </a:custGeom>
            <a:solidFill>
              <a:srgbClr val="FFFFFF"/>
            </a:solidFill>
            <a:ln w="9525">
              <a:no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3966"/>
                                        </p:tgtEl>
                                        <p:attrNameLst>
                                          <p:attrName>style.visibility</p:attrName>
                                        </p:attrNameLst>
                                      </p:cBhvr>
                                      <p:to>
                                        <p:strVal val="visible"/>
                                      </p:to>
                                    </p:set>
                                    <p:animEffect transition="in" filter="wipe(left)">
                                      <p:cBhvr>
                                        <p:cTn id="7" dur="500"/>
                                        <p:tgtEl>
                                          <p:spTgt spid="253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6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r>
              <a:rPr lang="en-US"/>
              <a:t>Selecting Your Route</a:t>
            </a:r>
          </a:p>
        </p:txBody>
      </p:sp>
      <p:sp>
        <p:nvSpPr>
          <p:cNvPr id="256003" name="Rectangle 3"/>
          <p:cNvSpPr>
            <a:spLocks noGrp="1" noChangeArrowheads="1"/>
          </p:cNvSpPr>
          <p:nvPr>
            <p:ph type="body" sz="half" idx="2"/>
          </p:nvPr>
        </p:nvSpPr>
        <p:spPr>
          <a:xfrm>
            <a:off x="4884738" y="1741488"/>
            <a:ext cx="4259262" cy="804862"/>
          </a:xfrm>
        </p:spPr>
        <p:txBody>
          <a:bodyPr/>
          <a:lstStyle/>
          <a:p>
            <a:pPr marL="60325" indent="-60325">
              <a:lnSpc>
                <a:spcPct val="85000"/>
              </a:lnSpc>
              <a:buFontTx/>
              <a:buNone/>
            </a:pPr>
            <a:r>
              <a:rPr lang="en-US" sz="2400"/>
              <a:t>What city should you book your flight through?</a:t>
            </a:r>
          </a:p>
        </p:txBody>
      </p:sp>
      <p:sp>
        <p:nvSpPr>
          <p:cNvPr id="256004" name="Text Box 4"/>
          <p:cNvSpPr txBox="1">
            <a:spLocks noChangeArrowheads="1"/>
          </p:cNvSpPr>
          <p:nvPr/>
        </p:nvSpPr>
        <p:spPr bwMode="auto">
          <a:xfrm>
            <a:off x="1697038" y="4076700"/>
            <a:ext cx="2568575" cy="822325"/>
          </a:xfrm>
          <a:prstGeom prst="rect">
            <a:avLst/>
          </a:prstGeom>
          <a:noFill/>
          <a:ln w="9525">
            <a:noFill/>
            <a:miter lim="800000"/>
            <a:headEnd/>
            <a:tailEnd/>
          </a:ln>
          <a:effectLst/>
        </p:spPr>
        <p:txBody>
          <a:bodyPr wrap="none">
            <a:spAutoFit/>
          </a:bodyPr>
          <a:lstStyle/>
          <a:p>
            <a:pPr algn="ctr"/>
            <a:r>
              <a:rPr lang="en-US" b="1" i="1">
                <a:latin typeface="Arial" charset="0"/>
              </a:rPr>
              <a:t>You are booking</a:t>
            </a:r>
            <a:br>
              <a:rPr lang="en-US" b="1" i="1">
                <a:latin typeface="Arial" charset="0"/>
              </a:rPr>
            </a:br>
            <a:r>
              <a:rPr lang="en-US" b="1" i="1">
                <a:latin typeface="Arial" charset="0"/>
              </a:rPr>
              <a:t>your flight</a:t>
            </a:r>
          </a:p>
        </p:txBody>
      </p:sp>
      <p:sp>
        <p:nvSpPr>
          <p:cNvPr id="256018" name="Rectangle 18"/>
          <p:cNvSpPr>
            <a:spLocks noChangeArrowheads="1"/>
          </p:cNvSpPr>
          <p:nvPr/>
        </p:nvSpPr>
        <p:spPr bwMode="auto">
          <a:xfrm>
            <a:off x="4884738" y="2563813"/>
            <a:ext cx="4183062" cy="642937"/>
          </a:xfrm>
          <a:prstGeom prst="rect">
            <a:avLst/>
          </a:prstGeom>
          <a:noFill/>
          <a:ln w="38100">
            <a:solidFill>
              <a:srgbClr val="990099"/>
            </a:solidFill>
            <a:miter lim="800000"/>
            <a:headEnd/>
            <a:tailEnd/>
          </a:ln>
          <a:effectLst/>
        </p:spPr>
        <p:txBody>
          <a:bodyPr wrap="none" anchor="ctr"/>
          <a:lstStyle/>
          <a:p>
            <a:endParaRPr lang="en-US"/>
          </a:p>
        </p:txBody>
      </p:sp>
      <p:sp>
        <p:nvSpPr>
          <p:cNvPr id="256019" name="Text Box 19"/>
          <p:cNvSpPr txBox="1">
            <a:spLocks noChangeArrowheads="1"/>
          </p:cNvSpPr>
          <p:nvPr/>
        </p:nvSpPr>
        <p:spPr bwMode="auto">
          <a:xfrm>
            <a:off x="7380288" y="0"/>
            <a:ext cx="1763712"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OCONUS Scenario</a:t>
            </a:r>
          </a:p>
        </p:txBody>
      </p:sp>
      <p:grpSp>
        <p:nvGrpSpPr>
          <p:cNvPr id="256100" name="Group 100"/>
          <p:cNvGrpSpPr>
            <a:grpSpLocks noChangeAspect="1"/>
          </p:cNvGrpSpPr>
          <p:nvPr/>
        </p:nvGrpSpPr>
        <p:grpSpPr bwMode="auto">
          <a:xfrm>
            <a:off x="293688" y="3932238"/>
            <a:ext cx="877887" cy="754062"/>
            <a:chOff x="186" y="2131"/>
            <a:chExt cx="1008" cy="863"/>
          </a:xfrm>
        </p:grpSpPr>
        <p:sp>
          <p:nvSpPr>
            <p:cNvPr id="256101" name="Freeform 101"/>
            <p:cNvSpPr>
              <a:spLocks noChangeAspect="1"/>
            </p:cNvSpPr>
            <p:nvPr/>
          </p:nvSpPr>
          <p:spPr bwMode="auto">
            <a:xfrm>
              <a:off x="186" y="2131"/>
              <a:ext cx="1008" cy="863"/>
            </a:xfrm>
            <a:custGeom>
              <a:avLst/>
              <a:gdLst/>
              <a:ahLst/>
              <a:cxnLst>
                <a:cxn ang="0">
                  <a:pos x="0" y="0"/>
                </a:cxn>
                <a:cxn ang="0">
                  <a:pos x="4032" y="0"/>
                </a:cxn>
                <a:cxn ang="0">
                  <a:pos x="3888" y="149"/>
                </a:cxn>
                <a:cxn ang="0">
                  <a:pos x="149" y="3315"/>
                </a:cxn>
                <a:cxn ang="0">
                  <a:pos x="0" y="3456"/>
                </a:cxn>
                <a:cxn ang="0">
                  <a:pos x="0" y="0"/>
                </a:cxn>
              </a:cxnLst>
              <a:rect l="0" t="0" r="r" b="b"/>
              <a:pathLst>
                <a:path w="4032" h="3456">
                  <a:moveTo>
                    <a:pt x="0" y="0"/>
                  </a:moveTo>
                  <a:lnTo>
                    <a:pt x="4032" y="0"/>
                  </a:lnTo>
                  <a:lnTo>
                    <a:pt x="3888" y="149"/>
                  </a:lnTo>
                  <a:lnTo>
                    <a:pt x="149" y="3315"/>
                  </a:lnTo>
                  <a:lnTo>
                    <a:pt x="0" y="3456"/>
                  </a:lnTo>
                  <a:lnTo>
                    <a:pt x="0" y="0"/>
                  </a:lnTo>
                  <a:close/>
                </a:path>
              </a:pathLst>
            </a:custGeom>
            <a:solidFill>
              <a:srgbClr val="82A99C"/>
            </a:solidFill>
            <a:ln w="9525">
              <a:noFill/>
              <a:round/>
              <a:headEnd/>
              <a:tailEnd/>
            </a:ln>
          </p:spPr>
          <p:txBody>
            <a:bodyPr/>
            <a:lstStyle/>
            <a:p>
              <a:endParaRPr lang="en-US"/>
            </a:p>
          </p:txBody>
        </p:sp>
        <p:sp>
          <p:nvSpPr>
            <p:cNvPr id="256102" name="Freeform 102"/>
            <p:cNvSpPr>
              <a:spLocks noChangeAspect="1"/>
            </p:cNvSpPr>
            <p:nvPr/>
          </p:nvSpPr>
          <p:spPr bwMode="auto">
            <a:xfrm>
              <a:off x="186" y="2131"/>
              <a:ext cx="1008" cy="863"/>
            </a:xfrm>
            <a:custGeom>
              <a:avLst/>
              <a:gdLst/>
              <a:ahLst/>
              <a:cxnLst>
                <a:cxn ang="0">
                  <a:pos x="4032" y="0"/>
                </a:cxn>
                <a:cxn ang="0">
                  <a:pos x="4032" y="3456"/>
                </a:cxn>
                <a:cxn ang="0">
                  <a:pos x="0" y="3456"/>
                </a:cxn>
                <a:cxn ang="0">
                  <a:pos x="149" y="3313"/>
                </a:cxn>
                <a:cxn ang="0">
                  <a:pos x="3891" y="146"/>
                </a:cxn>
                <a:cxn ang="0">
                  <a:pos x="4032" y="0"/>
                </a:cxn>
              </a:cxnLst>
              <a:rect l="0" t="0" r="r" b="b"/>
              <a:pathLst>
                <a:path w="4032" h="3456">
                  <a:moveTo>
                    <a:pt x="4032" y="0"/>
                  </a:moveTo>
                  <a:lnTo>
                    <a:pt x="4032" y="3456"/>
                  </a:lnTo>
                  <a:lnTo>
                    <a:pt x="0" y="3456"/>
                  </a:lnTo>
                  <a:lnTo>
                    <a:pt x="149" y="3313"/>
                  </a:lnTo>
                  <a:lnTo>
                    <a:pt x="3891" y="146"/>
                  </a:lnTo>
                  <a:lnTo>
                    <a:pt x="4032" y="0"/>
                  </a:lnTo>
                  <a:close/>
                </a:path>
              </a:pathLst>
            </a:custGeom>
            <a:solidFill>
              <a:srgbClr val="162A29"/>
            </a:solidFill>
            <a:ln w="9525">
              <a:noFill/>
              <a:round/>
              <a:headEnd/>
              <a:tailEnd/>
            </a:ln>
          </p:spPr>
          <p:txBody>
            <a:bodyPr/>
            <a:lstStyle/>
            <a:p>
              <a:endParaRPr lang="en-US"/>
            </a:p>
          </p:txBody>
        </p:sp>
        <p:sp>
          <p:nvSpPr>
            <p:cNvPr id="256103" name="Rectangle 103"/>
            <p:cNvSpPr>
              <a:spLocks noChangeAspect="1" noChangeArrowheads="1"/>
            </p:cNvSpPr>
            <p:nvPr/>
          </p:nvSpPr>
          <p:spPr bwMode="auto">
            <a:xfrm>
              <a:off x="222" y="2166"/>
              <a:ext cx="936" cy="792"/>
            </a:xfrm>
            <a:prstGeom prst="rect">
              <a:avLst/>
            </a:prstGeom>
            <a:solidFill>
              <a:srgbClr val="275A53"/>
            </a:solidFill>
            <a:ln w="9525">
              <a:noFill/>
              <a:miter lim="800000"/>
              <a:headEnd/>
              <a:tailEnd/>
            </a:ln>
          </p:spPr>
          <p:txBody>
            <a:bodyPr/>
            <a:lstStyle/>
            <a:p>
              <a:endParaRPr lang="en-US"/>
            </a:p>
          </p:txBody>
        </p:sp>
        <p:sp>
          <p:nvSpPr>
            <p:cNvPr id="256104" name="Freeform 104"/>
            <p:cNvSpPr>
              <a:spLocks noChangeAspect="1" noEditPoints="1"/>
            </p:cNvSpPr>
            <p:nvPr/>
          </p:nvSpPr>
          <p:spPr bwMode="auto">
            <a:xfrm>
              <a:off x="267" y="2790"/>
              <a:ext cx="150" cy="137"/>
            </a:xfrm>
            <a:custGeom>
              <a:avLst/>
              <a:gdLst/>
              <a:ahLst/>
              <a:cxnLst>
                <a:cxn ang="0">
                  <a:pos x="394" y="459"/>
                </a:cxn>
                <a:cxn ang="0">
                  <a:pos x="200" y="459"/>
                </a:cxn>
                <a:cxn ang="0">
                  <a:pos x="174" y="550"/>
                </a:cxn>
                <a:cxn ang="0">
                  <a:pos x="0" y="550"/>
                </a:cxn>
                <a:cxn ang="0">
                  <a:pos x="206" y="0"/>
                </a:cxn>
                <a:cxn ang="0">
                  <a:pos x="391" y="0"/>
                </a:cxn>
                <a:cxn ang="0">
                  <a:pos x="599" y="550"/>
                </a:cxn>
                <a:cxn ang="0">
                  <a:pos x="421" y="550"/>
                </a:cxn>
                <a:cxn ang="0">
                  <a:pos x="394" y="459"/>
                </a:cxn>
                <a:cxn ang="0">
                  <a:pos x="358" y="340"/>
                </a:cxn>
                <a:cxn ang="0">
                  <a:pos x="297" y="143"/>
                </a:cxn>
                <a:cxn ang="0">
                  <a:pos x="237" y="340"/>
                </a:cxn>
                <a:cxn ang="0">
                  <a:pos x="358" y="340"/>
                </a:cxn>
              </a:cxnLst>
              <a:rect l="0" t="0" r="r" b="b"/>
              <a:pathLst>
                <a:path w="599" h="550">
                  <a:moveTo>
                    <a:pt x="394" y="459"/>
                  </a:moveTo>
                  <a:lnTo>
                    <a:pt x="200" y="459"/>
                  </a:lnTo>
                  <a:lnTo>
                    <a:pt x="174" y="550"/>
                  </a:lnTo>
                  <a:lnTo>
                    <a:pt x="0" y="550"/>
                  </a:lnTo>
                  <a:lnTo>
                    <a:pt x="206" y="0"/>
                  </a:lnTo>
                  <a:lnTo>
                    <a:pt x="391" y="0"/>
                  </a:lnTo>
                  <a:lnTo>
                    <a:pt x="599" y="550"/>
                  </a:lnTo>
                  <a:lnTo>
                    <a:pt x="421" y="550"/>
                  </a:lnTo>
                  <a:lnTo>
                    <a:pt x="394" y="459"/>
                  </a:lnTo>
                  <a:close/>
                  <a:moveTo>
                    <a:pt x="358" y="340"/>
                  </a:moveTo>
                  <a:lnTo>
                    <a:pt x="297" y="143"/>
                  </a:lnTo>
                  <a:lnTo>
                    <a:pt x="237" y="340"/>
                  </a:lnTo>
                  <a:lnTo>
                    <a:pt x="358" y="340"/>
                  </a:lnTo>
                  <a:close/>
                </a:path>
              </a:pathLst>
            </a:custGeom>
            <a:solidFill>
              <a:srgbClr val="FFFFFF"/>
            </a:solidFill>
            <a:ln w="9525">
              <a:noFill/>
              <a:round/>
              <a:headEnd/>
              <a:tailEnd/>
            </a:ln>
          </p:spPr>
          <p:txBody>
            <a:bodyPr/>
            <a:lstStyle/>
            <a:p>
              <a:endParaRPr lang="en-US"/>
            </a:p>
          </p:txBody>
        </p:sp>
        <p:sp>
          <p:nvSpPr>
            <p:cNvPr id="256105" name="Freeform 105"/>
            <p:cNvSpPr>
              <a:spLocks noChangeAspect="1"/>
            </p:cNvSpPr>
            <p:nvPr/>
          </p:nvSpPr>
          <p:spPr bwMode="auto">
            <a:xfrm>
              <a:off x="422" y="2788"/>
              <a:ext cx="133" cy="142"/>
            </a:xfrm>
            <a:custGeom>
              <a:avLst/>
              <a:gdLst/>
              <a:ahLst/>
              <a:cxnLst>
                <a:cxn ang="0">
                  <a:pos x="530" y="394"/>
                </a:cxn>
                <a:cxn ang="0">
                  <a:pos x="514" y="437"/>
                </a:cxn>
                <a:cxn ang="0">
                  <a:pos x="495" y="473"/>
                </a:cxn>
                <a:cxn ang="0">
                  <a:pos x="470" y="503"/>
                </a:cxn>
                <a:cxn ang="0">
                  <a:pos x="440" y="527"/>
                </a:cxn>
                <a:cxn ang="0">
                  <a:pos x="406" y="547"/>
                </a:cxn>
                <a:cxn ang="0">
                  <a:pos x="368" y="560"/>
                </a:cxn>
                <a:cxn ang="0">
                  <a:pos x="320" y="566"/>
                </a:cxn>
                <a:cxn ang="0">
                  <a:pos x="263" y="568"/>
                </a:cxn>
                <a:cxn ang="0">
                  <a:pos x="203" y="561"/>
                </a:cxn>
                <a:cxn ang="0">
                  <a:pos x="154" y="548"/>
                </a:cxn>
                <a:cxn ang="0">
                  <a:pos x="111" y="526"/>
                </a:cxn>
                <a:cxn ang="0">
                  <a:pos x="73" y="494"/>
                </a:cxn>
                <a:cxn ang="0">
                  <a:pos x="40" y="451"/>
                </a:cxn>
                <a:cxn ang="0">
                  <a:pos x="15" y="397"/>
                </a:cxn>
                <a:cxn ang="0">
                  <a:pos x="2" y="332"/>
                </a:cxn>
                <a:cxn ang="0">
                  <a:pos x="1" y="250"/>
                </a:cxn>
                <a:cxn ang="0">
                  <a:pos x="10" y="189"/>
                </a:cxn>
                <a:cxn ang="0">
                  <a:pos x="22" y="149"/>
                </a:cxn>
                <a:cxn ang="0">
                  <a:pos x="40" y="113"/>
                </a:cxn>
                <a:cxn ang="0">
                  <a:pos x="63" y="82"/>
                </a:cxn>
                <a:cxn ang="0">
                  <a:pos x="90" y="56"/>
                </a:cxn>
                <a:cxn ang="0">
                  <a:pos x="123" y="34"/>
                </a:cxn>
                <a:cxn ang="0">
                  <a:pos x="159" y="18"/>
                </a:cxn>
                <a:cxn ang="0">
                  <a:pos x="200" y="7"/>
                </a:cxn>
                <a:cxn ang="0">
                  <a:pos x="277" y="0"/>
                </a:cxn>
                <a:cxn ang="0">
                  <a:pos x="348" y="5"/>
                </a:cxn>
                <a:cxn ang="0">
                  <a:pos x="408" y="23"/>
                </a:cxn>
                <a:cxn ang="0">
                  <a:pos x="454" y="53"/>
                </a:cxn>
                <a:cxn ang="0">
                  <a:pos x="492" y="95"/>
                </a:cxn>
                <a:cxn ang="0">
                  <a:pos x="521" y="149"/>
                </a:cxn>
                <a:cxn ang="0">
                  <a:pos x="374" y="192"/>
                </a:cxn>
                <a:cxn ang="0">
                  <a:pos x="362" y="167"/>
                </a:cxn>
                <a:cxn ang="0">
                  <a:pos x="338" y="143"/>
                </a:cxn>
                <a:cxn ang="0">
                  <a:pos x="305" y="130"/>
                </a:cxn>
                <a:cxn ang="0">
                  <a:pos x="267" y="127"/>
                </a:cxn>
                <a:cxn ang="0">
                  <a:pos x="230" y="139"/>
                </a:cxn>
                <a:cxn ang="0">
                  <a:pos x="200" y="162"/>
                </a:cxn>
                <a:cxn ang="0">
                  <a:pos x="182" y="193"/>
                </a:cxn>
                <a:cxn ang="0">
                  <a:pos x="173" y="232"/>
                </a:cxn>
                <a:cxn ang="0">
                  <a:pos x="169" y="281"/>
                </a:cxn>
                <a:cxn ang="0">
                  <a:pos x="173" y="342"/>
                </a:cxn>
                <a:cxn ang="0">
                  <a:pos x="185" y="386"/>
                </a:cxn>
                <a:cxn ang="0">
                  <a:pos x="204" y="415"/>
                </a:cxn>
                <a:cxn ang="0">
                  <a:pos x="230" y="433"/>
                </a:cxn>
                <a:cxn ang="0">
                  <a:pos x="263" y="441"/>
                </a:cxn>
                <a:cxn ang="0">
                  <a:pos x="298" y="439"/>
                </a:cxn>
                <a:cxn ang="0">
                  <a:pos x="326" y="430"/>
                </a:cxn>
                <a:cxn ang="0">
                  <a:pos x="348" y="413"/>
                </a:cxn>
                <a:cxn ang="0">
                  <a:pos x="365" y="390"/>
                </a:cxn>
                <a:cxn ang="0">
                  <a:pos x="384" y="334"/>
                </a:cxn>
              </a:cxnLst>
              <a:rect l="0" t="0" r="r" b="b"/>
              <a:pathLst>
                <a:path w="533" h="569">
                  <a:moveTo>
                    <a:pt x="384" y="334"/>
                  </a:moveTo>
                  <a:lnTo>
                    <a:pt x="533" y="378"/>
                  </a:lnTo>
                  <a:lnTo>
                    <a:pt x="530" y="394"/>
                  </a:lnTo>
                  <a:lnTo>
                    <a:pt x="526" y="410"/>
                  </a:lnTo>
                  <a:lnTo>
                    <a:pt x="521" y="422"/>
                  </a:lnTo>
                  <a:lnTo>
                    <a:pt x="514" y="437"/>
                  </a:lnTo>
                  <a:lnTo>
                    <a:pt x="509" y="450"/>
                  </a:lnTo>
                  <a:lnTo>
                    <a:pt x="501" y="461"/>
                  </a:lnTo>
                  <a:lnTo>
                    <a:pt x="495" y="473"/>
                  </a:lnTo>
                  <a:lnTo>
                    <a:pt x="487" y="483"/>
                  </a:lnTo>
                  <a:lnTo>
                    <a:pt x="478" y="494"/>
                  </a:lnTo>
                  <a:lnTo>
                    <a:pt x="470" y="503"/>
                  </a:lnTo>
                  <a:lnTo>
                    <a:pt x="460" y="512"/>
                  </a:lnTo>
                  <a:lnTo>
                    <a:pt x="451" y="521"/>
                  </a:lnTo>
                  <a:lnTo>
                    <a:pt x="440" y="527"/>
                  </a:lnTo>
                  <a:lnTo>
                    <a:pt x="430" y="535"/>
                  </a:lnTo>
                  <a:lnTo>
                    <a:pt x="418" y="542"/>
                  </a:lnTo>
                  <a:lnTo>
                    <a:pt x="406" y="547"/>
                  </a:lnTo>
                  <a:lnTo>
                    <a:pt x="394" y="552"/>
                  </a:lnTo>
                  <a:lnTo>
                    <a:pt x="381" y="556"/>
                  </a:lnTo>
                  <a:lnTo>
                    <a:pt x="368" y="560"/>
                  </a:lnTo>
                  <a:lnTo>
                    <a:pt x="352" y="562"/>
                  </a:lnTo>
                  <a:lnTo>
                    <a:pt x="336" y="565"/>
                  </a:lnTo>
                  <a:lnTo>
                    <a:pt x="320" y="566"/>
                  </a:lnTo>
                  <a:lnTo>
                    <a:pt x="303" y="568"/>
                  </a:lnTo>
                  <a:lnTo>
                    <a:pt x="285" y="569"/>
                  </a:lnTo>
                  <a:lnTo>
                    <a:pt x="263" y="568"/>
                  </a:lnTo>
                  <a:lnTo>
                    <a:pt x="242" y="566"/>
                  </a:lnTo>
                  <a:lnTo>
                    <a:pt x="222" y="565"/>
                  </a:lnTo>
                  <a:lnTo>
                    <a:pt x="203" y="561"/>
                  </a:lnTo>
                  <a:lnTo>
                    <a:pt x="186" y="559"/>
                  </a:lnTo>
                  <a:lnTo>
                    <a:pt x="169" y="553"/>
                  </a:lnTo>
                  <a:lnTo>
                    <a:pt x="154" y="548"/>
                  </a:lnTo>
                  <a:lnTo>
                    <a:pt x="138" y="542"/>
                  </a:lnTo>
                  <a:lnTo>
                    <a:pt x="124" y="535"/>
                  </a:lnTo>
                  <a:lnTo>
                    <a:pt x="111" y="526"/>
                  </a:lnTo>
                  <a:lnTo>
                    <a:pt x="98" y="517"/>
                  </a:lnTo>
                  <a:lnTo>
                    <a:pt x="85" y="507"/>
                  </a:lnTo>
                  <a:lnTo>
                    <a:pt x="73" y="494"/>
                  </a:lnTo>
                  <a:lnTo>
                    <a:pt x="62" y="481"/>
                  </a:lnTo>
                  <a:lnTo>
                    <a:pt x="51" y="467"/>
                  </a:lnTo>
                  <a:lnTo>
                    <a:pt x="40" y="451"/>
                  </a:lnTo>
                  <a:lnTo>
                    <a:pt x="31" y="434"/>
                  </a:lnTo>
                  <a:lnTo>
                    <a:pt x="23" y="416"/>
                  </a:lnTo>
                  <a:lnTo>
                    <a:pt x="15" y="397"/>
                  </a:lnTo>
                  <a:lnTo>
                    <a:pt x="10" y="376"/>
                  </a:lnTo>
                  <a:lnTo>
                    <a:pt x="5" y="354"/>
                  </a:lnTo>
                  <a:lnTo>
                    <a:pt x="2" y="332"/>
                  </a:lnTo>
                  <a:lnTo>
                    <a:pt x="0" y="307"/>
                  </a:lnTo>
                  <a:lnTo>
                    <a:pt x="0" y="283"/>
                  </a:lnTo>
                  <a:lnTo>
                    <a:pt x="1" y="250"/>
                  </a:lnTo>
                  <a:lnTo>
                    <a:pt x="3" y="218"/>
                  </a:lnTo>
                  <a:lnTo>
                    <a:pt x="6" y="204"/>
                  </a:lnTo>
                  <a:lnTo>
                    <a:pt x="10" y="189"/>
                  </a:lnTo>
                  <a:lnTo>
                    <a:pt x="12" y="175"/>
                  </a:lnTo>
                  <a:lnTo>
                    <a:pt x="18" y="162"/>
                  </a:lnTo>
                  <a:lnTo>
                    <a:pt x="22" y="149"/>
                  </a:lnTo>
                  <a:lnTo>
                    <a:pt x="28" y="136"/>
                  </a:lnTo>
                  <a:lnTo>
                    <a:pt x="33" y="124"/>
                  </a:lnTo>
                  <a:lnTo>
                    <a:pt x="40" y="113"/>
                  </a:lnTo>
                  <a:lnTo>
                    <a:pt x="47" y="102"/>
                  </a:lnTo>
                  <a:lnTo>
                    <a:pt x="55" y="92"/>
                  </a:lnTo>
                  <a:lnTo>
                    <a:pt x="63" y="82"/>
                  </a:lnTo>
                  <a:lnTo>
                    <a:pt x="72" y="73"/>
                  </a:lnTo>
                  <a:lnTo>
                    <a:pt x="81" y="64"/>
                  </a:lnTo>
                  <a:lnTo>
                    <a:pt x="90" y="56"/>
                  </a:lnTo>
                  <a:lnTo>
                    <a:pt x="101" y="48"/>
                  </a:lnTo>
                  <a:lnTo>
                    <a:pt x="112" y="40"/>
                  </a:lnTo>
                  <a:lnTo>
                    <a:pt x="123" y="34"/>
                  </a:lnTo>
                  <a:lnTo>
                    <a:pt x="134" y="29"/>
                  </a:lnTo>
                  <a:lnTo>
                    <a:pt x="147" y="23"/>
                  </a:lnTo>
                  <a:lnTo>
                    <a:pt x="159" y="18"/>
                  </a:lnTo>
                  <a:lnTo>
                    <a:pt x="172" y="13"/>
                  </a:lnTo>
                  <a:lnTo>
                    <a:pt x="186" y="10"/>
                  </a:lnTo>
                  <a:lnTo>
                    <a:pt x="200" y="7"/>
                  </a:lnTo>
                  <a:lnTo>
                    <a:pt x="215" y="4"/>
                  </a:lnTo>
                  <a:lnTo>
                    <a:pt x="244" y="0"/>
                  </a:lnTo>
                  <a:lnTo>
                    <a:pt x="277" y="0"/>
                  </a:lnTo>
                  <a:lnTo>
                    <a:pt x="303" y="0"/>
                  </a:lnTo>
                  <a:lnTo>
                    <a:pt x="326" y="3"/>
                  </a:lnTo>
                  <a:lnTo>
                    <a:pt x="348" y="5"/>
                  </a:lnTo>
                  <a:lnTo>
                    <a:pt x="370" y="10"/>
                  </a:lnTo>
                  <a:lnTo>
                    <a:pt x="390" y="16"/>
                  </a:lnTo>
                  <a:lnTo>
                    <a:pt x="408" y="23"/>
                  </a:lnTo>
                  <a:lnTo>
                    <a:pt x="425" y="31"/>
                  </a:lnTo>
                  <a:lnTo>
                    <a:pt x="440" y="42"/>
                  </a:lnTo>
                  <a:lnTo>
                    <a:pt x="454" y="53"/>
                  </a:lnTo>
                  <a:lnTo>
                    <a:pt x="469" y="65"/>
                  </a:lnTo>
                  <a:lnTo>
                    <a:pt x="480" y="79"/>
                  </a:lnTo>
                  <a:lnTo>
                    <a:pt x="492" y="95"/>
                  </a:lnTo>
                  <a:lnTo>
                    <a:pt x="502" y="112"/>
                  </a:lnTo>
                  <a:lnTo>
                    <a:pt x="513" y="130"/>
                  </a:lnTo>
                  <a:lnTo>
                    <a:pt x="521" y="149"/>
                  </a:lnTo>
                  <a:lnTo>
                    <a:pt x="528" y="171"/>
                  </a:lnTo>
                  <a:lnTo>
                    <a:pt x="378" y="204"/>
                  </a:lnTo>
                  <a:lnTo>
                    <a:pt x="374" y="192"/>
                  </a:lnTo>
                  <a:lnTo>
                    <a:pt x="370" y="183"/>
                  </a:lnTo>
                  <a:lnTo>
                    <a:pt x="366" y="174"/>
                  </a:lnTo>
                  <a:lnTo>
                    <a:pt x="362" y="167"/>
                  </a:lnTo>
                  <a:lnTo>
                    <a:pt x="355" y="158"/>
                  </a:lnTo>
                  <a:lnTo>
                    <a:pt x="347" y="150"/>
                  </a:lnTo>
                  <a:lnTo>
                    <a:pt x="338" y="143"/>
                  </a:lnTo>
                  <a:lnTo>
                    <a:pt x="327" y="137"/>
                  </a:lnTo>
                  <a:lnTo>
                    <a:pt x="317" y="132"/>
                  </a:lnTo>
                  <a:lnTo>
                    <a:pt x="305" y="130"/>
                  </a:lnTo>
                  <a:lnTo>
                    <a:pt x="294" y="127"/>
                  </a:lnTo>
                  <a:lnTo>
                    <a:pt x="281" y="127"/>
                  </a:lnTo>
                  <a:lnTo>
                    <a:pt x="267" y="127"/>
                  </a:lnTo>
                  <a:lnTo>
                    <a:pt x="254" y="130"/>
                  </a:lnTo>
                  <a:lnTo>
                    <a:pt x="242" y="134"/>
                  </a:lnTo>
                  <a:lnTo>
                    <a:pt x="230" y="139"/>
                  </a:lnTo>
                  <a:lnTo>
                    <a:pt x="220" y="145"/>
                  </a:lnTo>
                  <a:lnTo>
                    <a:pt x="209" y="153"/>
                  </a:lnTo>
                  <a:lnTo>
                    <a:pt x="200" y="162"/>
                  </a:lnTo>
                  <a:lnTo>
                    <a:pt x="193" y="174"/>
                  </a:lnTo>
                  <a:lnTo>
                    <a:pt x="187" y="183"/>
                  </a:lnTo>
                  <a:lnTo>
                    <a:pt x="182" y="193"/>
                  </a:lnTo>
                  <a:lnTo>
                    <a:pt x="178" y="205"/>
                  </a:lnTo>
                  <a:lnTo>
                    <a:pt x="176" y="218"/>
                  </a:lnTo>
                  <a:lnTo>
                    <a:pt x="173" y="232"/>
                  </a:lnTo>
                  <a:lnTo>
                    <a:pt x="171" y="248"/>
                  </a:lnTo>
                  <a:lnTo>
                    <a:pt x="169" y="263"/>
                  </a:lnTo>
                  <a:lnTo>
                    <a:pt x="169" y="281"/>
                  </a:lnTo>
                  <a:lnTo>
                    <a:pt x="169" y="303"/>
                  </a:lnTo>
                  <a:lnTo>
                    <a:pt x="171" y="324"/>
                  </a:lnTo>
                  <a:lnTo>
                    <a:pt x="173" y="342"/>
                  </a:lnTo>
                  <a:lnTo>
                    <a:pt x="176" y="359"/>
                  </a:lnTo>
                  <a:lnTo>
                    <a:pt x="180" y="373"/>
                  </a:lnTo>
                  <a:lnTo>
                    <a:pt x="185" y="386"/>
                  </a:lnTo>
                  <a:lnTo>
                    <a:pt x="190" y="398"/>
                  </a:lnTo>
                  <a:lnTo>
                    <a:pt x="197" y="407"/>
                  </a:lnTo>
                  <a:lnTo>
                    <a:pt x="204" y="415"/>
                  </a:lnTo>
                  <a:lnTo>
                    <a:pt x="212" y="421"/>
                  </a:lnTo>
                  <a:lnTo>
                    <a:pt x="221" y="428"/>
                  </a:lnTo>
                  <a:lnTo>
                    <a:pt x="230" y="433"/>
                  </a:lnTo>
                  <a:lnTo>
                    <a:pt x="241" y="435"/>
                  </a:lnTo>
                  <a:lnTo>
                    <a:pt x="251" y="439"/>
                  </a:lnTo>
                  <a:lnTo>
                    <a:pt x="263" y="441"/>
                  </a:lnTo>
                  <a:lnTo>
                    <a:pt x="276" y="441"/>
                  </a:lnTo>
                  <a:lnTo>
                    <a:pt x="287" y="441"/>
                  </a:lnTo>
                  <a:lnTo>
                    <a:pt x="298" y="439"/>
                  </a:lnTo>
                  <a:lnTo>
                    <a:pt x="308" y="437"/>
                  </a:lnTo>
                  <a:lnTo>
                    <a:pt x="318" y="434"/>
                  </a:lnTo>
                  <a:lnTo>
                    <a:pt x="326" y="430"/>
                  </a:lnTo>
                  <a:lnTo>
                    <a:pt x="335" y="425"/>
                  </a:lnTo>
                  <a:lnTo>
                    <a:pt x="342" y="420"/>
                  </a:lnTo>
                  <a:lnTo>
                    <a:pt x="348" y="413"/>
                  </a:lnTo>
                  <a:lnTo>
                    <a:pt x="355" y="406"/>
                  </a:lnTo>
                  <a:lnTo>
                    <a:pt x="360" y="398"/>
                  </a:lnTo>
                  <a:lnTo>
                    <a:pt x="365" y="390"/>
                  </a:lnTo>
                  <a:lnTo>
                    <a:pt x="370" y="380"/>
                  </a:lnTo>
                  <a:lnTo>
                    <a:pt x="378" y="359"/>
                  </a:lnTo>
                  <a:lnTo>
                    <a:pt x="384" y="334"/>
                  </a:lnTo>
                  <a:close/>
                </a:path>
              </a:pathLst>
            </a:custGeom>
            <a:solidFill>
              <a:srgbClr val="FFFFFF"/>
            </a:solidFill>
            <a:ln w="9525">
              <a:noFill/>
              <a:round/>
              <a:headEnd/>
              <a:tailEnd/>
            </a:ln>
          </p:spPr>
          <p:txBody>
            <a:bodyPr/>
            <a:lstStyle/>
            <a:p>
              <a:endParaRPr lang="en-US"/>
            </a:p>
          </p:txBody>
        </p:sp>
        <p:sp>
          <p:nvSpPr>
            <p:cNvPr id="256106" name="Freeform 106"/>
            <p:cNvSpPr>
              <a:spLocks noChangeAspect="1"/>
            </p:cNvSpPr>
            <p:nvPr/>
          </p:nvSpPr>
          <p:spPr bwMode="auto">
            <a:xfrm>
              <a:off x="571" y="2788"/>
              <a:ext cx="134" cy="142"/>
            </a:xfrm>
            <a:custGeom>
              <a:avLst/>
              <a:gdLst/>
              <a:ahLst/>
              <a:cxnLst>
                <a:cxn ang="0">
                  <a:pos x="530" y="394"/>
                </a:cxn>
                <a:cxn ang="0">
                  <a:pos x="515" y="437"/>
                </a:cxn>
                <a:cxn ang="0">
                  <a:pos x="495" y="473"/>
                </a:cxn>
                <a:cxn ang="0">
                  <a:pos x="470" y="503"/>
                </a:cxn>
                <a:cxn ang="0">
                  <a:pos x="441" y="527"/>
                </a:cxn>
                <a:cxn ang="0">
                  <a:pos x="407" y="547"/>
                </a:cxn>
                <a:cxn ang="0">
                  <a:pos x="367" y="560"/>
                </a:cxn>
                <a:cxn ang="0">
                  <a:pos x="320" y="566"/>
                </a:cxn>
                <a:cxn ang="0">
                  <a:pos x="263" y="568"/>
                </a:cxn>
                <a:cxn ang="0">
                  <a:pos x="203" y="561"/>
                </a:cxn>
                <a:cxn ang="0">
                  <a:pos x="153" y="548"/>
                </a:cxn>
                <a:cxn ang="0">
                  <a:pos x="111" y="526"/>
                </a:cxn>
                <a:cxn ang="0">
                  <a:pos x="74" y="494"/>
                </a:cxn>
                <a:cxn ang="0">
                  <a:pos x="40" y="451"/>
                </a:cxn>
                <a:cxn ang="0">
                  <a:pos x="16" y="397"/>
                </a:cxn>
                <a:cxn ang="0">
                  <a:pos x="3" y="332"/>
                </a:cxn>
                <a:cxn ang="0">
                  <a:pos x="0" y="250"/>
                </a:cxn>
                <a:cxn ang="0">
                  <a:pos x="9" y="189"/>
                </a:cxn>
                <a:cxn ang="0">
                  <a:pos x="22" y="149"/>
                </a:cxn>
                <a:cxn ang="0">
                  <a:pos x="40" y="113"/>
                </a:cxn>
                <a:cxn ang="0">
                  <a:pos x="64" y="82"/>
                </a:cxn>
                <a:cxn ang="0">
                  <a:pos x="91" y="56"/>
                </a:cxn>
                <a:cxn ang="0">
                  <a:pos x="123" y="34"/>
                </a:cxn>
                <a:cxn ang="0">
                  <a:pos x="159" y="18"/>
                </a:cxn>
                <a:cxn ang="0">
                  <a:pos x="201" y="7"/>
                </a:cxn>
                <a:cxn ang="0">
                  <a:pos x="277" y="0"/>
                </a:cxn>
                <a:cxn ang="0">
                  <a:pos x="349" y="5"/>
                </a:cxn>
                <a:cxn ang="0">
                  <a:pos x="408" y="23"/>
                </a:cxn>
                <a:cxn ang="0">
                  <a:pos x="455" y="53"/>
                </a:cxn>
                <a:cxn ang="0">
                  <a:pos x="492" y="95"/>
                </a:cxn>
                <a:cxn ang="0">
                  <a:pos x="521" y="149"/>
                </a:cxn>
                <a:cxn ang="0">
                  <a:pos x="375" y="192"/>
                </a:cxn>
                <a:cxn ang="0">
                  <a:pos x="363" y="167"/>
                </a:cxn>
                <a:cxn ang="0">
                  <a:pos x="337" y="143"/>
                </a:cxn>
                <a:cxn ang="0">
                  <a:pos x="306" y="130"/>
                </a:cxn>
                <a:cxn ang="0">
                  <a:pos x="267" y="127"/>
                </a:cxn>
                <a:cxn ang="0">
                  <a:pos x="231" y="139"/>
                </a:cxn>
                <a:cxn ang="0">
                  <a:pos x="201" y="162"/>
                </a:cxn>
                <a:cxn ang="0">
                  <a:pos x="183" y="193"/>
                </a:cxn>
                <a:cxn ang="0">
                  <a:pos x="172" y="232"/>
                </a:cxn>
                <a:cxn ang="0">
                  <a:pos x="170" y="281"/>
                </a:cxn>
                <a:cxn ang="0">
                  <a:pos x="174" y="342"/>
                </a:cxn>
                <a:cxn ang="0">
                  <a:pos x="185" y="386"/>
                </a:cxn>
                <a:cxn ang="0">
                  <a:pos x="205" y="415"/>
                </a:cxn>
                <a:cxn ang="0">
                  <a:pos x="231" y="433"/>
                </a:cxn>
                <a:cxn ang="0">
                  <a:pos x="263" y="441"/>
                </a:cxn>
                <a:cxn ang="0">
                  <a:pos x="298" y="439"/>
                </a:cxn>
                <a:cxn ang="0">
                  <a:pos x="327" y="430"/>
                </a:cxn>
                <a:cxn ang="0">
                  <a:pos x="349" y="413"/>
                </a:cxn>
                <a:cxn ang="0">
                  <a:pos x="365" y="390"/>
                </a:cxn>
                <a:cxn ang="0">
                  <a:pos x="385" y="334"/>
                </a:cxn>
              </a:cxnLst>
              <a:rect l="0" t="0" r="r" b="b"/>
              <a:pathLst>
                <a:path w="534" h="569">
                  <a:moveTo>
                    <a:pt x="385" y="334"/>
                  </a:moveTo>
                  <a:lnTo>
                    <a:pt x="534" y="378"/>
                  </a:lnTo>
                  <a:lnTo>
                    <a:pt x="530" y="394"/>
                  </a:lnTo>
                  <a:lnTo>
                    <a:pt x="526" y="410"/>
                  </a:lnTo>
                  <a:lnTo>
                    <a:pt x="521" y="422"/>
                  </a:lnTo>
                  <a:lnTo>
                    <a:pt x="515" y="437"/>
                  </a:lnTo>
                  <a:lnTo>
                    <a:pt x="509" y="450"/>
                  </a:lnTo>
                  <a:lnTo>
                    <a:pt x="502" y="461"/>
                  </a:lnTo>
                  <a:lnTo>
                    <a:pt x="495" y="473"/>
                  </a:lnTo>
                  <a:lnTo>
                    <a:pt x="487" y="483"/>
                  </a:lnTo>
                  <a:lnTo>
                    <a:pt x="478" y="494"/>
                  </a:lnTo>
                  <a:lnTo>
                    <a:pt x="470" y="503"/>
                  </a:lnTo>
                  <a:lnTo>
                    <a:pt x="460" y="512"/>
                  </a:lnTo>
                  <a:lnTo>
                    <a:pt x="451" y="521"/>
                  </a:lnTo>
                  <a:lnTo>
                    <a:pt x="441" y="527"/>
                  </a:lnTo>
                  <a:lnTo>
                    <a:pt x="430" y="535"/>
                  </a:lnTo>
                  <a:lnTo>
                    <a:pt x="419" y="542"/>
                  </a:lnTo>
                  <a:lnTo>
                    <a:pt x="407" y="547"/>
                  </a:lnTo>
                  <a:lnTo>
                    <a:pt x="394" y="552"/>
                  </a:lnTo>
                  <a:lnTo>
                    <a:pt x="381" y="556"/>
                  </a:lnTo>
                  <a:lnTo>
                    <a:pt x="367" y="560"/>
                  </a:lnTo>
                  <a:lnTo>
                    <a:pt x="353" y="562"/>
                  </a:lnTo>
                  <a:lnTo>
                    <a:pt x="337" y="565"/>
                  </a:lnTo>
                  <a:lnTo>
                    <a:pt x="320" y="566"/>
                  </a:lnTo>
                  <a:lnTo>
                    <a:pt x="303" y="568"/>
                  </a:lnTo>
                  <a:lnTo>
                    <a:pt x="285" y="569"/>
                  </a:lnTo>
                  <a:lnTo>
                    <a:pt x="263" y="568"/>
                  </a:lnTo>
                  <a:lnTo>
                    <a:pt x="242" y="566"/>
                  </a:lnTo>
                  <a:lnTo>
                    <a:pt x="223" y="565"/>
                  </a:lnTo>
                  <a:lnTo>
                    <a:pt x="203" y="561"/>
                  </a:lnTo>
                  <a:lnTo>
                    <a:pt x="187" y="559"/>
                  </a:lnTo>
                  <a:lnTo>
                    <a:pt x="170" y="553"/>
                  </a:lnTo>
                  <a:lnTo>
                    <a:pt x="153" y="548"/>
                  </a:lnTo>
                  <a:lnTo>
                    <a:pt x="139" y="542"/>
                  </a:lnTo>
                  <a:lnTo>
                    <a:pt x="124" y="535"/>
                  </a:lnTo>
                  <a:lnTo>
                    <a:pt x="111" y="526"/>
                  </a:lnTo>
                  <a:lnTo>
                    <a:pt x="98" y="517"/>
                  </a:lnTo>
                  <a:lnTo>
                    <a:pt x="86" y="507"/>
                  </a:lnTo>
                  <a:lnTo>
                    <a:pt x="74" y="494"/>
                  </a:lnTo>
                  <a:lnTo>
                    <a:pt x="62" y="481"/>
                  </a:lnTo>
                  <a:lnTo>
                    <a:pt x="52" y="467"/>
                  </a:lnTo>
                  <a:lnTo>
                    <a:pt x="40" y="451"/>
                  </a:lnTo>
                  <a:lnTo>
                    <a:pt x="31" y="434"/>
                  </a:lnTo>
                  <a:lnTo>
                    <a:pt x="22" y="416"/>
                  </a:lnTo>
                  <a:lnTo>
                    <a:pt x="16" y="397"/>
                  </a:lnTo>
                  <a:lnTo>
                    <a:pt x="10" y="376"/>
                  </a:lnTo>
                  <a:lnTo>
                    <a:pt x="5" y="354"/>
                  </a:lnTo>
                  <a:lnTo>
                    <a:pt x="3" y="332"/>
                  </a:lnTo>
                  <a:lnTo>
                    <a:pt x="0" y="307"/>
                  </a:lnTo>
                  <a:lnTo>
                    <a:pt x="0" y="283"/>
                  </a:lnTo>
                  <a:lnTo>
                    <a:pt x="0" y="250"/>
                  </a:lnTo>
                  <a:lnTo>
                    <a:pt x="4" y="218"/>
                  </a:lnTo>
                  <a:lnTo>
                    <a:pt x="6" y="204"/>
                  </a:lnTo>
                  <a:lnTo>
                    <a:pt x="9" y="189"/>
                  </a:lnTo>
                  <a:lnTo>
                    <a:pt x="13" y="175"/>
                  </a:lnTo>
                  <a:lnTo>
                    <a:pt x="18" y="162"/>
                  </a:lnTo>
                  <a:lnTo>
                    <a:pt x="22" y="149"/>
                  </a:lnTo>
                  <a:lnTo>
                    <a:pt x="27" y="136"/>
                  </a:lnTo>
                  <a:lnTo>
                    <a:pt x="34" y="124"/>
                  </a:lnTo>
                  <a:lnTo>
                    <a:pt x="40" y="113"/>
                  </a:lnTo>
                  <a:lnTo>
                    <a:pt x="48" y="102"/>
                  </a:lnTo>
                  <a:lnTo>
                    <a:pt x="54" y="92"/>
                  </a:lnTo>
                  <a:lnTo>
                    <a:pt x="64" y="82"/>
                  </a:lnTo>
                  <a:lnTo>
                    <a:pt x="73" y="73"/>
                  </a:lnTo>
                  <a:lnTo>
                    <a:pt x="82" y="64"/>
                  </a:lnTo>
                  <a:lnTo>
                    <a:pt x="91" y="56"/>
                  </a:lnTo>
                  <a:lnTo>
                    <a:pt x="101" y="48"/>
                  </a:lnTo>
                  <a:lnTo>
                    <a:pt x="111" y="40"/>
                  </a:lnTo>
                  <a:lnTo>
                    <a:pt x="123" y="34"/>
                  </a:lnTo>
                  <a:lnTo>
                    <a:pt x="135" y="29"/>
                  </a:lnTo>
                  <a:lnTo>
                    <a:pt x="146" y="23"/>
                  </a:lnTo>
                  <a:lnTo>
                    <a:pt x="159" y="18"/>
                  </a:lnTo>
                  <a:lnTo>
                    <a:pt x="172" y="13"/>
                  </a:lnTo>
                  <a:lnTo>
                    <a:pt x="187" y="10"/>
                  </a:lnTo>
                  <a:lnTo>
                    <a:pt x="201" y="7"/>
                  </a:lnTo>
                  <a:lnTo>
                    <a:pt x="215" y="4"/>
                  </a:lnTo>
                  <a:lnTo>
                    <a:pt x="245" y="0"/>
                  </a:lnTo>
                  <a:lnTo>
                    <a:pt x="277" y="0"/>
                  </a:lnTo>
                  <a:lnTo>
                    <a:pt x="302" y="0"/>
                  </a:lnTo>
                  <a:lnTo>
                    <a:pt x="327" y="3"/>
                  </a:lnTo>
                  <a:lnTo>
                    <a:pt x="349" y="5"/>
                  </a:lnTo>
                  <a:lnTo>
                    <a:pt x="371" y="10"/>
                  </a:lnTo>
                  <a:lnTo>
                    <a:pt x="390" y="16"/>
                  </a:lnTo>
                  <a:lnTo>
                    <a:pt x="408" y="23"/>
                  </a:lnTo>
                  <a:lnTo>
                    <a:pt x="425" y="31"/>
                  </a:lnTo>
                  <a:lnTo>
                    <a:pt x="441" y="42"/>
                  </a:lnTo>
                  <a:lnTo>
                    <a:pt x="455" y="53"/>
                  </a:lnTo>
                  <a:lnTo>
                    <a:pt x="468" y="65"/>
                  </a:lnTo>
                  <a:lnTo>
                    <a:pt x="481" y="79"/>
                  </a:lnTo>
                  <a:lnTo>
                    <a:pt x="492" y="95"/>
                  </a:lnTo>
                  <a:lnTo>
                    <a:pt x="503" y="112"/>
                  </a:lnTo>
                  <a:lnTo>
                    <a:pt x="513" y="130"/>
                  </a:lnTo>
                  <a:lnTo>
                    <a:pt x="521" y="149"/>
                  </a:lnTo>
                  <a:lnTo>
                    <a:pt x="529" y="171"/>
                  </a:lnTo>
                  <a:lnTo>
                    <a:pt x="378" y="204"/>
                  </a:lnTo>
                  <a:lnTo>
                    <a:pt x="375" y="192"/>
                  </a:lnTo>
                  <a:lnTo>
                    <a:pt x="371" y="183"/>
                  </a:lnTo>
                  <a:lnTo>
                    <a:pt x="367" y="174"/>
                  </a:lnTo>
                  <a:lnTo>
                    <a:pt x="363" y="167"/>
                  </a:lnTo>
                  <a:lnTo>
                    <a:pt x="355" y="158"/>
                  </a:lnTo>
                  <a:lnTo>
                    <a:pt x="346" y="150"/>
                  </a:lnTo>
                  <a:lnTo>
                    <a:pt x="337" y="143"/>
                  </a:lnTo>
                  <a:lnTo>
                    <a:pt x="328" y="137"/>
                  </a:lnTo>
                  <a:lnTo>
                    <a:pt x="318" y="132"/>
                  </a:lnTo>
                  <a:lnTo>
                    <a:pt x="306" y="130"/>
                  </a:lnTo>
                  <a:lnTo>
                    <a:pt x="294" y="127"/>
                  </a:lnTo>
                  <a:lnTo>
                    <a:pt x="281" y="127"/>
                  </a:lnTo>
                  <a:lnTo>
                    <a:pt x="267" y="127"/>
                  </a:lnTo>
                  <a:lnTo>
                    <a:pt x="254" y="130"/>
                  </a:lnTo>
                  <a:lnTo>
                    <a:pt x="242" y="134"/>
                  </a:lnTo>
                  <a:lnTo>
                    <a:pt x="231" y="139"/>
                  </a:lnTo>
                  <a:lnTo>
                    <a:pt x="220" y="145"/>
                  </a:lnTo>
                  <a:lnTo>
                    <a:pt x="210" y="153"/>
                  </a:lnTo>
                  <a:lnTo>
                    <a:pt x="201" y="162"/>
                  </a:lnTo>
                  <a:lnTo>
                    <a:pt x="193" y="174"/>
                  </a:lnTo>
                  <a:lnTo>
                    <a:pt x="188" y="183"/>
                  </a:lnTo>
                  <a:lnTo>
                    <a:pt x="183" y="193"/>
                  </a:lnTo>
                  <a:lnTo>
                    <a:pt x="179" y="205"/>
                  </a:lnTo>
                  <a:lnTo>
                    <a:pt x="175" y="218"/>
                  </a:lnTo>
                  <a:lnTo>
                    <a:pt x="172" y="232"/>
                  </a:lnTo>
                  <a:lnTo>
                    <a:pt x="171" y="248"/>
                  </a:lnTo>
                  <a:lnTo>
                    <a:pt x="170" y="263"/>
                  </a:lnTo>
                  <a:lnTo>
                    <a:pt x="170" y="281"/>
                  </a:lnTo>
                  <a:lnTo>
                    <a:pt x="170" y="303"/>
                  </a:lnTo>
                  <a:lnTo>
                    <a:pt x="171" y="324"/>
                  </a:lnTo>
                  <a:lnTo>
                    <a:pt x="174" y="342"/>
                  </a:lnTo>
                  <a:lnTo>
                    <a:pt x="176" y="359"/>
                  </a:lnTo>
                  <a:lnTo>
                    <a:pt x="180" y="373"/>
                  </a:lnTo>
                  <a:lnTo>
                    <a:pt x="185" y="386"/>
                  </a:lnTo>
                  <a:lnTo>
                    <a:pt x="191" y="398"/>
                  </a:lnTo>
                  <a:lnTo>
                    <a:pt x="197" y="407"/>
                  </a:lnTo>
                  <a:lnTo>
                    <a:pt x="205" y="415"/>
                  </a:lnTo>
                  <a:lnTo>
                    <a:pt x="213" y="421"/>
                  </a:lnTo>
                  <a:lnTo>
                    <a:pt x="222" y="428"/>
                  </a:lnTo>
                  <a:lnTo>
                    <a:pt x="231" y="433"/>
                  </a:lnTo>
                  <a:lnTo>
                    <a:pt x="241" y="435"/>
                  </a:lnTo>
                  <a:lnTo>
                    <a:pt x="251" y="439"/>
                  </a:lnTo>
                  <a:lnTo>
                    <a:pt x="263" y="441"/>
                  </a:lnTo>
                  <a:lnTo>
                    <a:pt x="276" y="441"/>
                  </a:lnTo>
                  <a:lnTo>
                    <a:pt x="288" y="441"/>
                  </a:lnTo>
                  <a:lnTo>
                    <a:pt x="298" y="439"/>
                  </a:lnTo>
                  <a:lnTo>
                    <a:pt x="308" y="437"/>
                  </a:lnTo>
                  <a:lnTo>
                    <a:pt x="319" y="434"/>
                  </a:lnTo>
                  <a:lnTo>
                    <a:pt x="327" y="430"/>
                  </a:lnTo>
                  <a:lnTo>
                    <a:pt x="336" y="425"/>
                  </a:lnTo>
                  <a:lnTo>
                    <a:pt x="342" y="420"/>
                  </a:lnTo>
                  <a:lnTo>
                    <a:pt x="349" y="413"/>
                  </a:lnTo>
                  <a:lnTo>
                    <a:pt x="355" y="406"/>
                  </a:lnTo>
                  <a:lnTo>
                    <a:pt x="360" y="398"/>
                  </a:lnTo>
                  <a:lnTo>
                    <a:pt x="365" y="390"/>
                  </a:lnTo>
                  <a:lnTo>
                    <a:pt x="371" y="380"/>
                  </a:lnTo>
                  <a:lnTo>
                    <a:pt x="378" y="359"/>
                  </a:lnTo>
                  <a:lnTo>
                    <a:pt x="385" y="334"/>
                  </a:lnTo>
                  <a:close/>
                </a:path>
              </a:pathLst>
            </a:custGeom>
            <a:solidFill>
              <a:srgbClr val="FFFFFF"/>
            </a:solidFill>
            <a:ln w="9525">
              <a:noFill/>
              <a:round/>
              <a:headEnd/>
              <a:tailEnd/>
            </a:ln>
          </p:spPr>
          <p:txBody>
            <a:bodyPr/>
            <a:lstStyle/>
            <a:p>
              <a:endParaRPr lang="en-US"/>
            </a:p>
          </p:txBody>
        </p:sp>
        <p:sp>
          <p:nvSpPr>
            <p:cNvPr id="256107" name="Freeform 107"/>
            <p:cNvSpPr>
              <a:spLocks noChangeAspect="1"/>
            </p:cNvSpPr>
            <p:nvPr/>
          </p:nvSpPr>
          <p:spPr bwMode="auto">
            <a:xfrm>
              <a:off x="725" y="2790"/>
              <a:ext cx="116" cy="137"/>
            </a:xfrm>
            <a:custGeom>
              <a:avLst/>
              <a:gdLst/>
              <a:ahLst/>
              <a:cxnLst>
                <a:cxn ang="0">
                  <a:pos x="0" y="0"/>
                </a:cxn>
                <a:cxn ang="0">
                  <a:pos x="455" y="0"/>
                </a:cxn>
                <a:cxn ang="0">
                  <a:pos x="455" y="117"/>
                </a:cxn>
                <a:cxn ang="0">
                  <a:pos x="170" y="117"/>
                </a:cxn>
                <a:cxn ang="0">
                  <a:pos x="170" y="205"/>
                </a:cxn>
                <a:cxn ang="0">
                  <a:pos x="434" y="205"/>
                </a:cxn>
                <a:cxn ang="0">
                  <a:pos x="434" y="316"/>
                </a:cxn>
                <a:cxn ang="0">
                  <a:pos x="170" y="316"/>
                </a:cxn>
                <a:cxn ang="0">
                  <a:pos x="170" y="425"/>
                </a:cxn>
                <a:cxn ang="0">
                  <a:pos x="463" y="425"/>
                </a:cxn>
                <a:cxn ang="0">
                  <a:pos x="463" y="550"/>
                </a:cxn>
                <a:cxn ang="0">
                  <a:pos x="0" y="550"/>
                </a:cxn>
                <a:cxn ang="0">
                  <a:pos x="0" y="0"/>
                </a:cxn>
              </a:cxnLst>
              <a:rect l="0" t="0" r="r" b="b"/>
              <a:pathLst>
                <a:path w="463" h="550">
                  <a:moveTo>
                    <a:pt x="0" y="0"/>
                  </a:moveTo>
                  <a:lnTo>
                    <a:pt x="455" y="0"/>
                  </a:lnTo>
                  <a:lnTo>
                    <a:pt x="455" y="117"/>
                  </a:lnTo>
                  <a:lnTo>
                    <a:pt x="170" y="117"/>
                  </a:lnTo>
                  <a:lnTo>
                    <a:pt x="170" y="205"/>
                  </a:lnTo>
                  <a:lnTo>
                    <a:pt x="434" y="205"/>
                  </a:lnTo>
                  <a:lnTo>
                    <a:pt x="434" y="316"/>
                  </a:lnTo>
                  <a:lnTo>
                    <a:pt x="170" y="316"/>
                  </a:lnTo>
                  <a:lnTo>
                    <a:pt x="170" y="425"/>
                  </a:lnTo>
                  <a:lnTo>
                    <a:pt x="463" y="425"/>
                  </a:lnTo>
                  <a:lnTo>
                    <a:pt x="463" y="550"/>
                  </a:lnTo>
                  <a:lnTo>
                    <a:pt x="0" y="550"/>
                  </a:lnTo>
                  <a:lnTo>
                    <a:pt x="0" y="0"/>
                  </a:lnTo>
                  <a:close/>
                </a:path>
              </a:pathLst>
            </a:custGeom>
            <a:solidFill>
              <a:srgbClr val="FFFFFF"/>
            </a:solidFill>
            <a:ln w="9525">
              <a:noFill/>
              <a:round/>
              <a:headEnd/>
              <a:tailEnd/>
            </a:ln>
          </p:spPr>
          <p:txBody>
            <a:bodyPr/>
            <a:lstStyle/>
            <a:p>
              <a:endParaRPr lang="en-US"/>
            </a:p>
          </p:txBody>
        </p:sp>
        <p:sp>
          <p:nvSpPr>
            <p:cNvPr id="256108" name="Freeform 108"/>
            <p:cNvSpPr>
              <a:spLocks noChangeAspect="1"/>
            </p:cNvSpPr>
            <p:nvPr/>
          </p:nvSpPr>
          <p:spPr bwMode="auto">
            <a:xfrm>
              <a:off x="857" y="2788"/>
              <a:ext cx="124" cy="142"/>
            </a:xfrm>
            <a:custGeom>
              <a:avLst/>
              <a:gdLst/>
              <a:ahLst/>
              <a:cxnLst>
                <a:cxn ang="0">
                  <a:pos x="164" y="385"/>
                </a:cxn>
                <a:cxn ang="0">
                  <a:pos x="183" y="426"/>
                </a:cxn>
                <a:cxn ang="0">
                  <a:pos x="206" y="447"/>
                </a:cxn>
                <a:cxn ang="0">
                  <a:pos x="234" y="457"/>
                </a:cxn>
                <a:cxn ang="0">
                  <a:pos x="275" y="459"/>
                </a:cxn>
                <a:cxn ang="0">
                  <a:pos x="303" y="450"/>
                </a:cxn>
                <a:cxn ang="0">
                  <a:pos x="323" y="434"/>
                </a:cxn>
                <a:cxn ang="0">
                  <a:pos x="333" y="403"/>
                </a:cxn>
                <a:cxn ang="0">
                  <a:pos x="323" y="373"/>
                </a:cxn>
                <a:cxn ang="0">
                  <a:pos x="302" y="356"/>
                </a:cxn>
                <a:cxn ang="0">
                  <a:pos x="259" y="341"/>
                </a:cxn>
                <a:cxn ang="0">
                  <a:pos x="176" y="320"/>
                </a:cxn>
                <a:cxn ang="0">
                  <a:pos x="113" y="296"/>
                </a:cxn>
                <a:cxn ang="0">
                  <a:pos x="69" y="267"/>
                </a:cxn>
                <a:cxn ang="0">
                  <a:pos x="39" y="232"/>
                </a:cxn>
                <a:cxn ang="0">
                  <a:pos x="23" y="192"/>
                </a:cxn>
                <a:cxn ang="0">
                  <a:pos x="21" y="150"/>
                </a:cxn>
                <a:cxn ang="0">
                  <a:pos x="27" y="119"/>
                </a:cxn>
                <a:cxn ang="0">
                  <a:pos x="39" y="89"/>
                </a:cxn>
                <a:cxn ang="0">
                  <a:pos x="58" y="62"/>
                </a:cxn>
                <a:cxn ang="0">
                  <a:pos x="85" y="39"/>
                </a:cxn>
                <a:cxn ang="0">
                  <a:pos x="119" y="21"/>
                </a:cxn>
                <a:cxn ang="0">
                  <a:pos x="161" y="8"/>
                </a:cxn>
                <a:cxn ang="0">
                  <a:pos x="214" y="1"/>
                </a:cxn>
                <a:cxn ang="0">
                  <a:pos x="280" y="0"/>
                </a:cxn>
                <a:cxn ang="0">
                  <a:pos x="347" y="9"/>
                </a:cxn>
                <a:cxn ang="0">
                  <a:pos x="400" y="30"/>
                </a:cxn>
                <a:cxn ang="0">
                  <a:pos x="439" y="61"/>
                </a:cxn>
                <a:cxn ang="0">
                  <a:pos x="466" y="106"/>
                </a:cxn>
                <a:cxn ang="0">
                  <a:pos x="481" y="163"/>
                </a:cxn>
                <a:cxn ang="0">
                  <a:pos x="311" y="140"/>
                </a:cxn>
                <a:cxn ang="0">
                  <a:pos x="298" y="123"/>
                </a:cxn>
                <a:cxn ang="0">
                  <a:pos x="282" y="112"/>
                </a:cxn>
                <a:cxn ang="0">
                  <a:pos x="254" y="102"/>
                </a:cxn>
                <a:cxn ang="0">
                  <a:pos x="211" y="105"/>
                </a:cxn>
                <a:cxn ang="0">
                  <a:pos x="186" y="121"/>
                </a:cxn>
                <a:cxn ang="0">
                  <a:pos x="177" y="145"/>
                </a:cxn>
                <a:cxn ang="0">
                  <a:pos x="184" y="163"/>
                </a:cxn>
                <a:cxn ang="0">
                  <a:pos x="210" y="179"/>
                </a:cxn>
                <a:cxn ang="0">
                  <a:pos x="299" y="201"/>
                </a:cxn>
                <a:cxn ang="0">
                  <a:pos x="378" y="226"/>
                </a:cxn>
                <a:cxn ang="0">
                  <a:pos x="418" y="244"/>
                </a:cxn>
                <a:cxn ang="0">
                  <a:pos x="448" y="264"/>
                </a:cxn>
                <a:cxn ang="0">
                  <a:pos x="470" y="289"/>
                </a:cxn>
                <a:cxn ang="0">
                  <a:pos x="486" y="318"/>
                </a:cxn>
                <a:cxn ang="0">
                  <a:pos x="495" y="347"/>
                </a:cxn>
                <a:cxn ang="0">
                  <a:pos x="499" y="380"/>
                </a:cxn>
                <a:cxn ang="0">
                  <a:pos x="495" y="419"/>
                </a:cxn>
                <a:cxn ang="0">
                  <a:pos x="482" y="455"/>
                </a:cxn>
                <a:cxn ang="0">
                  <a:pos x="461" y="489"/>
                </a:cxn>
                <a:cxn ang="0">
                  <a:pos x="434" y="516"/>
                </a:cxn>
                <a:cxn ang="0">
                  <a:pos x="400" y="539"/>
                </a:cxn>
                <a:cxn ang="0">
                  <a:pos x="360" y="555"/>
                </a:cxn>
                <a:cxn ang="0">
                  <a:pos x="311" y="565"/>
                </a:cxn>
                <a:cxn ang="0">
                  <a:pos x="255" y="568"/>
                </a:cxn>
                <a:cxn ang="0">
                  <a:pos x="162" y="560"/>
                </a:cxn>
                <a:cxn ang="0">
                  <a:pos x="93" y="538"/>
                </a:cxn>
                <a:cxn ang="0">
                  <a:pos x="69" y="521"/>
                </a:cxn>
                <a:cxn ang="0">
                  <a:pos x="37" y="485"/>
                </a:cxn>
                <a:cxn ang="0">
                  <a:pos x="11" y="435"/>
                </a:cxn>
                <a:cxn ang="0">
                  <a:pos x="0" y="377"/>
                </a:cxn>
              </a:cxnLst>
              <a:rect l="0" t="0" r="r" b="b"/>
              <a:pathLst>
                <a:path w="499" h="568">
                  <a:moveTo>
                    <a:pt x="0" y="377"/>
                  </a:moveTo>
                  <a:lnTo>
                    <a:pt x="162" y="367"/>
                  </a:lnTo>
                  <a:lnTo>
                    <a:pt x="164" y="385"/>
                  </a:lnTo>
                  <a:lnTo>
                    <a:pt x="170" y="402"/>
                  </a:lnTo>
                  <a:lnTo>
                    <a:pt x="175" y="415"/>
                  </a:lnTo>
                  <a:lnTo>
                    <a:pt x="183" y="426"/>
                  </a:lnTo>
                  <a:lnTo>
                    <a:pt x="189" y="434"/>
                  </a:lnTo>
                  <a:lnTo>
                    <a:pt x="197" y="441"/>
                  </a:lnTo>
                  <a:lnTo>
                    <a:pt x="206" y="447"/>
                  </a:lnTo>
                  <a:lnTo>
                    <a:pt x="215" y="451"/>
                  </a:lnTo>
                  <a:lnTo>
                    <a:pt x="224" y="455"/>
                  </a:lnTo>
                  <a:lnTo>
                    <a:pt x="234" y="457"/>
                  </a:lnTo>
                  <a:lnTo>
                    <a:pt x="246" y="459"/>
                  </a:lnTo>
                  <a:lnTo>
                    <a:pt x="258" y="460"/>
                  </a:lnTo>
                  <a:lnTo>
                    <a:pt x="275" y="459"/>
                  </a:lnTo>
                  <a:lnTo>
                    <a:pt x="290" y="456"/>
                  </a:lnTo>
                  <a:lnTo>
                    <a:pt x="297" y="454"/>
                  </a:lnTo>
                  <a:lnTo>
                    <a:pt x="303" y="450"/>
                  </a:lnTo>
                  <a:lnTo>
                    <a:pt x="308" y="447"/>
                  </a:lnTo>
                  <a:lnTo>
                    <a:pt x="313" y="443"/>
                  </a:lnTo>
                  <a:lnTo>
                    <a:pt x="323" y="434"/>
                  </a:lnTo>
                  <a:lnTo>
                    <a:pt x="329" y="425"/>
                  </a:lnTo>
                  <a:lnTo>
                    <a:pt x="332" y="415"/>
                  </a:lnTo>
                  <a:lnTo>
                    <a:pt x="333" y="403"/>
                  </a:lnTo>
                  <a:lnTo>
                    <a:pt x="333" y="393"/>
                  </a:lnTo>
                  <a:lnTo>
                    <a:pt x="329" y="384"/>
                  </a:lnTo>
                  <a:lnTo>
                    <a:pt x="323" y="373"/>
                  </a:lnTo>
                  <a:lnTo>
                    <a:pt x="315" y="365"/>
                  </a:lnTo>
                  <a:lnTo>
                    <a:pt x="310" y="360"/>
                  </a:lnTo>
                  <a:lnTo>
                    <a:pt x="302" y="356"/>
                  </a:lnTo>
                  <a:lnTo>
                    <a:pt x="294" y="353"/>
                  </a:lnTo>
                  <a:lnTo>
                    <a:pt x="284" y="349"/>
                  </a:lnTo>
                  <a:lnTo>
                    <a:pt x="259" y="341"/>
                  </a:lnTo>
                  <a:lnTo>
                    <a:pt x="228" y="333"/>
                  </a:lnTo>
                  <a:lnTo>
                    <a:pt x="201" y="327"/>
                  </a:lnTo>
                  <a:lnTo>
                    <a:pt x="176" y="320"/>
                  </a:lnTo>
                  <a:lnTo>
                    <a:pt x="153" y="312"/>
                  </a:lnTo>
                  <a:lnTo>
                    <a:pt x="132" y="305"/>
                  </a:lnTo>
                  <a:lnTo>
                    <a:pt x="113" y="296"/>
                  </a:lnTo>
                  <a:lnTo>
                    <a:pt x="96" y="286"/>
                  </a:lnTo>
                  <a:lnTo>
                    <a:pt x="81" y="276"/>
                  </a:lnTo>
                  <a:lnTo>
                    <a:pt x="69" y="267"/>
                  </a:lnTo>
                  <a:lnTo>
                    <a:pt x="57" y="255"/>
                  </a:lnTo>
                  <a:lnTo>
                    <a:pt x="48" y="244"/>
                  </a:lnTo>
                  <a:lnTo>
                    <a:pt x="39" y="232"/>
                  </a:lnTo>
                  <a:lnTo>
                    <a:pt x="32" y="219"/>
                  </a:lnTo>
                  <a:lnTo>
                    <a:pt x="27" y="206"/>
                  </a:lnTo>
                  <a:lnTo>
                    <a:pt x="23" y="192"/>
                  </a:lnTo>
                  <a:lnTo>
                    <a:pt x="21" y="176"/>
                  </a:lnTo>
                  <a:lnTo>
                    <a:pt x="21" y="161"/>
                  </a:lnTo>
                  <a:lnTo>
                    <a:pt x="21" y="150"/>
                  </a:lnTo>
                  <a:lnTo>
                    <a:pt x="22" y="140"/>
                  </a:lnTo>
                  <a:lnTo>
                    <a:pt x="24" y="130"/>
                  </a:lnTo>
                  <a:lnTo>
                    <a:pt x="27" y="119"/>
                  </a:lnTo>
                  <a:lnTo>
                    <a:pt x="30" y="109"/>
                  </a:lnTo>
                  <a:lnTo>
                    <a:pt x="35" y="100"/>
                  </a:lnTo>
                  <a:lnTo>
                    <a:pt x="39" y="89"/>
                  </a:lnTo>
                  <a:lnTo>
                    <a:pt x="45" y="80"/>
                  </a:lnTo>
                  <a:lnTo>
                    <a:pt x="52" y="71"/>
                  </a:lnTo>
                  <a:lnTo>
                    <a:pt x="58" y="62"/>
                  </a:lnTo>
                  <a:lnTo>
                    <a:pt x="67" y="54"/>
                  </a:lnTo>
                  <a:lnTo>
                    <a:pt x="76" y="47"/>
                  </a:lnTo>
                  <a:lnTo>
                    <a:pt x="85" y="39"/>
                  </a:lnTo>
                  <a:lnTo>
                    <a:pt x="96" y="32"/>
                  </a:lnTo>
                  <a:lnTo>
                    <a:pt x="107" y="27"/>
                  </a:lnTo>
                  <a:lnTo>
                    <a:pt x="119" y="21"/>
                  </a:lnTo>
                  <a:lnTo>
                    <a:pt x="132" y="16"/>
                  </a:lnTo>
                  <a:lnTo>
                    <a:pt x="146" y="12"/>
                  </a:lnTo>
                  <a:lnTo>
                    <a:pt x="161" y="8"/>
                  </a:lnTo>
                  <a:lnTo>
                    <a:pt x="177" y="5"/>
                  </a:lnTo>
                  <a:lnTo>
                    <a:pt x="194" y="3"/>
                  </a:lnTo>
                  <a:lnTo>
                    <a:pt x="214" y="1"/>
                  </a:lnTo>
                  <a:lnTo>
                    <a:pt x="233" y="0"/>
                  </a:lnTo>
                  <a:lnTo>
                    <a:pt x="254" y="0"/>
                  </a:lnTo>
                  <a:lnTo>
                    <a:pt x="280" y="0"/>
                  </a:lnTo>
                  <a:lnTo>
                    <a:pt x="303" y="1"/>
                  </a:lnTo>
                  <a:lnTo>
                    <a:pt x="326" y="5"/>
                  </a:lnTo>
                  <a:lnTo>
                    <a:pt x="347" y="9"/>
                  </a:lnTo>
                  <a:lnTo>
                    <a:pt x="367" y="14"/>
                  </a:lnTo>
                  <a:lnTo>
                    <a:pt x="383" y="22"/>
                  </a:lnTo>
                  <a:lnTo>
                    <a:pt x="400" y="30"/>
                  </a:lnTo>
                  <a:lnTo>
                    <a:pt x="415" y="39"/>
                  </a:lnTo>
                  <a:lnTo>
                    <a:pt x="428" y="49"/>
                  </a:lnTo>
                  <a:lnTo>
                    <a:pt x="439" y="61"/>
                  </a:lnTo>
                  <a:lnTo>
                    <a:pt x="450" y="75"/>
                  </a:lnTo>
                  <a:lnTo>
                    <a:pt x="459" y="89"/>
                  </a:lnTo>
                  <a:lnTo>
                    <a:pt x="466" y="106"/>
                  </a:lnTo>
                  <a:lnTo>
                    <a:pt x="473" y="123"/>
                  </a:lnTo>
                  <a:lnTo>
                    <a:pt x="477" y="143"/>
                  </a:lnTo>
                  <a:lnTo>
                    <a:pt x="481" y="163"/>
                  </a:lnTo>
                  <a:lnTo>
                    <a:pt x="320" y="172"/>
                  </a:lnTo>
                  <a:lnTo>
                    <a:pt x="316" y="156"/>
                  </a:lnTo>
                  <a:lnTo>
                    <a:pt x="311" y="140"/>
                  </a:lnTo>
                  <a:lnTo>
                    <a:pt x="307" y="135"/>
                  </a:lnTo>
                  <a:lnTo>
                    <a:pt x="303" y="128"/>
                  </a:lnTo>
                  <a:lnTo>
                    <a:pt x="298" y="123"/>
                  </a:lnTo>
                  <a:lnTo>
                    <a:pt x="294" y="119"/>
                  </a:lnTo>
                  <a:lnTo>
                    <a:pt x="288" y="115"/>
                  </a:lnTo>
                  <a:lnTo>
                    <a:pt x="282" y="112"/>
                  </a:lnTo>
                  <a:lnTo>
                    <a:pt x="276" y="109"/>
                  </a:lnTo>
                  <a:lnTo>
                    <a:pt x="269" y="106"/>
                  </a:lnTo>
                  <a:lnTo>
                    <a:pt x="254" y="102"/>
                  </a:lnTo>
                  <a:lnTo>
                    <a:pt x="237" y="102"/>
                  </a:lnTo>
                  <a:lnTo>
                    <a:pt x="223" y="102"/>
                  </a:lnTo>
                  <a:lnTo>
                    <a:pt x="211" y="105"/>
                  </a:lnTo>
                  <a:lnTo>
                    <a:pt x="201" y="109"/>
                  </a:lnTo>
                  <a:lnTo>
                    <a:pt x="193" y="114"/>
                  </a:lnTo>
                  <a:lnTo>
                    <a:pt x="186" y="121"/>
                  </a:lnTo>
                  <a:lnTo>
                    <a:pt x="181" y="128"/>
                  </a:lnTo>
                  <a:lnTo>
                    <a:pt x="179" y="136"/>
                  </a:lnTo>
                  <a:lnTo>
                    <a:pt x="177" y="145"/>
                  </a:lnTo>
                  <a:lnTo>
                    <a:pt x="179" y="152"/>
                  </a:lnTo>
                  <a:lnTo>
                    <a:pt x="180" y="157"/>
                  </a:lnTo>
                  <a:lnTo>
                    <a:pt x="184" y="163"/>
                  </a:lnTo>
                  <a:lnTo>
                    <a:pt x="190" y="169"/>
                  </a:lnTo>
                  <a:lnTo>
                    <a:pt x="198" y="174"/>
                  </a:lnTo>
                  <a:lnTo>
                    <a:pt x="210" y="179"/>
                  </a:lnTo>
                  <a:lnTo>
                    <a:pt x="227" y="184"/>
                  </a:lnTo>
                  <a:lnTo>
                    <a:pt x="247" y="189"/>
                  </a:lnTo>
                  <a:lnTo>
                    <a:pt x="299" y="201"/>
                  </a:lnTo>
                  <a:lnTo>
                    <a:pt x="342" y="213"/>
                  </a:lnTo>
                  <a:lnTo>
                    <a:pt x="361" y="219"/>
                  </a:lnTo>
                  <a:lnTo>
                    <a:pt x="378" y="226"/>
                  </a:lnTo>
                  <a:lnTo>
                    <a:pt x="394" y="231"/>
                  </a:lnTo>
                  <a:lnTo>
                    <a:pt x="407" y="237"/>
                  </a:lnTo>
                  <a:lnTo>
                    <a:pt x="418" y="244"/>
                  </a:lnTo>
                  <a:lnTo>
                    <a:pt x="429" y="250"/>
                  </a:lnTo>
                  <a:lnTo>
                    <a:pt x="439" y="258"/>
                  </a:lnTo>
                  <a:lnTo>
                    <a:pt x="448" y="264"/>
                  </a:lnTo>
                  <a:lnTo>
                    <a:pt x="456" y="272"/>
                  </a:lnTo>
                  <a:lnTo>
                    <a:pt x="464" y="281"/>
                  </a:lnTo>
                  <a:lnTo>
                    <a:pt x="470" y="289"/>
                  </a:lnTo>
                  <a:lnTo>
                    <a:pt x="477" y="298"/>
                  </a:lnTo>
                  <a:lnTo>
                    <a:pt x="482" y="307"/>
                  </a:lnTo>
                  <a:lnTo>
                    <a:pt x="486" y="318"/>
                  </a:lnTo>
                  <a:lnTo>
                    <a:pt x="490" y="327"/>
                  </a:lnTo>
                  <a:lnTo>
                    <a:pt x="494" y="337"/>
                  </a:lnTo>
                  <a:lnTo>
                    <a:pt x="495" y="347"/>
                  </a:lnTo>
                  <a:lnTo>
                    <a:pt x="497" y="358"/>
                  </a:lnTo>
                  <a:lnTo>
                    <a:pt x="499" y="368"/>
                  </a:lnTo>
                  <a:lnTo>
                    <a:pt x="499" y="380"/>
                  </a:lnTo>
                  <a:lnTo>
                    <a:pt x="497" y="393"/>
                  </a:lnTo>
                  <a:lnTo>
                    <a:pt x="496" y="406"/>
                  </a:lnTo>
                  <a:lnTo>
                    <a:pt x="495" y="419"/>
                  </a:lnTo>
                  <a:lnTo>
                    <a:pt x="491" y="430"/>
                  </a:lnTo>
                  <a:lnTo>
                    <a:pt x="487" y="443"/>
                  </a:lnTo>
                  <a:lnTo>
                    <a:pt x="482" y="455"/>
                  </a:lnTo>
                  <a:lnTo>
                    <a:pt x="475" y="467"/>
                  </a:lnTo>
                  <a:lnTo>
                    <a:pt x="469" y="477"/>
                  </a:lnTo>
                  <a:lnTo>
                    <a:pt x="461" y="489"/>
                  </a:lnTo>
                  <a:lnTo>
                    <a:pt x="453" y="498"/>
                  </a:lnTo>
                  <a:lnTo>
                    <a:pt x="444" y="508"/>
                  </a:lnTo>
                  <a:lnTo>
                    <a:pt x="434" y="516"/>
                  </a:lnTo>
                  <a:lnTo>
                    <a:pt x="424" y="525"/>
                  </a:lnTo>
                  <a:lnTo>
                    <a:pt x="412" y="533"/>
                  </a:lnTo>
                  <a:lnTo>
                    <a:pt x="400" y="539"/>
                  </a:lnTo>
                  <a:lnTo>
                    <a:pt x="387" y="544"/>
                  </a:lnTo>
                  <a:lnTo>
                    <a:pt x="374" y="551"/>
                  </a:lnTo>
                  <a:lnTo>
                    <a:pt x="360" y="555"/>
                  </a:lnTo>
                  <a:lnTo>
                    <a:pt x="345" y="559"/>
                  </a:lnTo>
                  <a:lnTo>
                    <a:pt x="328" y="562"/>
                  </a:lnTo>
                  <a:lnTo>
                    <a:pt x="311" y="565"/>
                  </a:lnTo>
                  <a:lnTo>
                    <a:pt x="293" y="566"/>
                  </a:lnTo>
                  <a:lnTo>
                    <a:pt x="275" y="568"/>
                  </a:lnTo>
                  <a:lnTo>
                    <a:pt x="255" y="568"/>
                  </a:lnTo>
                  <a:lnTo>
                    <a:pt x="221" y="568"/>
                  </a:lnTo>
                  <a:lnTo>
                    <a:pt x="190" y="565"/>
                  </a:lnTo>
                  <a:lnTo>
                    <a:pt x="162" y="560"/>
                  </a:lnTo>
                  <a:lnTo>
                    <a:pt x="136" y="555"/>
                  </a:lnTo>
                  <a:lnTo>
                    <a:pt x="114" y="547"/>
                  </a:lnTo>
                  <a:lnTo>
                    <a:pt x="93" y="538"/>
                  </a:lnTo>
                  <a:lnTo>
                    <a:pt x="84" y="533"/>
                  </a:lnTo>
                  <a:lnTo>
                    <a:pt x="76" y="526"/>
                  </a:lnTo>
                  <a:lnTo>
                    <a:pt x="69" y="521"/>
                  </a:lnTo>
                  <a:lnTo>
                    <a:pt x="61" y="514"/>
                  </a:lnTo>
                  <a:lnTo>
                    <a:pt x="48" y="500"/>
                  </a:lnTo>
                  <a:lnTo>
                    <a:pt x="37" y="485"/>
                  </a:lnTo>
                  <a:lnTo>
                    <a:pt x="27" y="469"/>
                  </a:lnTo>
                  <a:lnTo>
                    <a:pt x="18" y="452"/>
                  </a:lnTo>
                  <a:lnTo>
                    <a:pt x="11" y="435"/>
                  </a:lnTo>
                  <a:lnTo>
                    <a:pt x="6" y="416"/>
                  </a:lnTo>
                  <a:lnTo>
                    <a:pt x="2" y="397"/>
                  </a:lnTo>
                  <a:lnTo>
                    <a:pt x="0" y="377"/>
                  </a:lnTo>
                  <a:close/>
                </a:path>
              </a:pathLst>
            </a:custGeom>
            <a:solidFill>
              <a:srgbClr val="FFFFFF"/>
            </a:solidFill>
            <a:ln w="9525">
              <a:noFill/>
              <a:round/>
              <a:headEnd/>
              <a:tailEnd/>
            </a:ln>
          </p:spPr>
          <p:txBody>
            <a:bodyPr/>
            <a:lstStyle/>
            <a:p>
              <a:endParaRPr lang="en-US"/>
            </a:p>
          </p:txBody>
        </p:sp>
        <p:sp>
          <p:nvSpPr>
            <p:cNvPr id="256109" name="Freeform 109"/>
            <p:cNvSpPr>
              <a:spLocks noChangeAspect="1"/>
            </p:cNvSpPr>
            <p:nvPr/>
          </p:nvSpPr>
          <p:spPr bwMode="auto">
            <a:xfrm>
              <a:off x="995" y="2788"/>
              <a:ext cx="125" cy="142"/>
            </a:xfrm>
            <a:custGeom>
              <a:avLst/>
              <a:gdLst/>
              <a:ahLst/>
              <a:cxnLst>
                <a:cxn ang="0">
                  <a:pos x="164" y="385"/>
                </a:cxn>
                <a:cxn ang="0">
                  <a:pos x="182" y="426"/>
                </a:cxn>
                <a:cxn ang="0">
                  <a:pos x="206" y="447"/>
                </a:cxn>
                <a:cxn ang="0">
                  <a:pos x="234" y="457"/>
                </a:cxn>
                <a:cxn ang="0">
                  <a:pos x="274" y="459"/>
                </a:cxn>
                <a:cxn ang="0">
                  <a:pos x="303" y="450"/>
                </a:cxn>
                <a:cxn ang="0">
                  <a:pos x="322" y="434"/>
                </a:cxn>
                <a:cxn ang="0">
                  <a:pos x="333" y="403"/>
                </a:cxn>
                <a:cxn ang="0">
                  <a:pos x="322" y="373"/>
                </a:cxn>
                <a:cxn ang="0">
                  <a:pos x="302" y="356"/>
                </a:cxn>
                <a:cxn ang="0">
                  <a:pos x="259" y="341"/>
                </a:cxn>
                <a:cxn ang="0">
                  <a:pos x="176" y="320"/>
                </a:cxn>
                <a:cxn ang="0">
                  <a:pos x="112" y="296"/>
                </a:cxn>
                <a:cxn ang="0">
                  <a:pos x="68" y="267"/>
                </a:cxn>
                <a:cxn ang="0">
                  <a:pos x="38" y="232"/>
                </a:cxn>
                <a:cxn ang="0">
                  <a:pos x="23" y="192"/>
                </a:cxn>
                <a:cxn ang="0">
                  <a:pos x="20" y="150"/>
                </a:cxn>
                <a:cxn ang="0">
                  <a:pos x="27" y="119"/>
                </a:cxn>
                <a:cxn ang="0">
                  <a:pos x="38" y="89"/>
                </a:cxn>
                <a:cxn ang="0">
                  <a:pos x="58" y="62"/>
                </a:cxn>
                <a:cxn ang="0">
                  <a:pos x="85" y="39"/>
                </a:cxn>
                <a:cxn ang="0">
                  <a:pos x="119" y="21"/>
                </a:cxn>
                <a:cxn ang="0">
                  <a:pos x="160" y="8"/>
                </a:cxn>
                <a:cxn ang="0">
                  <a:pos x="213" y="1"/>
                </a:cxn>
                <a:cxn ang="0">
                  <a:pos x="279" y="0"/>
                </a:cxn>
                <a:cxn ang="0">
                  <a:pos x="347" y="9"/>
                </a:cxn>
                <a:cxn ang="0">
                  <a:pos x="400" y="30"/>
                </a:cxn>
                <a:cxn ang="0">
                  <a:pos x="439" y="61"/>
                </a:cxn>
                <a:cxn ang="0">
                  <a:pos x="466" y="106"/>
                </a:cxn>
                <a:cxn ang="0">
                  <a:pos x="480" y="163"/>
                </a:cxn>
                <a:cxn ang="0">
                  <a:pos x="311" y="140"/>
                </a:cxn>
                <a:cxn ang="0">
                  <a:pos x="298" y="123"/>
                </a:cxn>
                <a:cxn ang="0">
                  <a:pos x="282" y="112"/>
                </a:cxn>
                <a:cxn ang="0">
                  <a:pos x="254" y="102"/>
                </a:cxn>
                <a:cxn ang="0">
                  <a:pos x="211" y="105"/>
                </a:cxn>
                <a:cxn ang="0">
                  <a:pos x="186" y="121"/>
                </a:cxn>
                <a:cxn ang="0">
                  <a:pos x="177" y="145"/>
                </a:cxn>
                <a:cxn ang="0">
                  <a:pos x="184" y="163"/>
                </a:cxn>
                <a:cxn ang="0">
                  <a:pos x="209" y="179"/>
                </a:cxn>
                <a:cxn ang="0">
                  <a:pos x="298" y="201"/>
                </a:cxn>
                <a:cxn ang="0">
                  <a:pos x="378" y="226"/>
                </a:cxn>
                <a:cxn ang="0">
                  <a:pos x="418" y="244"/>
                </a:cxn>
                <a:cxn ang="0">
                  <a:pos x="448" y="264"/>
                </a:cxn>
                <a:cxn ang="0">
                  <a:pos x="470" y="289"/>
                </a:cxn>
                <a:cxn ang="0">
                  <a:pos x="486" y="318"/>
                </a:cxn>
                <a:cxn ang="0">
                  <a:pos x="495" y="347"/>
                </a:cxn>
                <a:cxn ang="0">
                  <a:pos x="499" y="380"/>
                </a:cxn>
                <a:cxn ang="0">
                  <a:pos x="495" y="419"/>
                </a:cxn>
                <a:cxn ang="0">
                  <a:pos x="482" y="455"/>
                </a:cxn>
                <a:cxn ang="0">
                  <a:pos x="461" y="489"/>
                </a:cxn>
                <a:cxn ang="0">
                  <a:pos x="434" y="516"/>
                </a:cxn>
                <a:cxn ang="0">
                  <a:pos x="400" y="539"/>
                </a:cxn>
                <a:cxn ang="0">
                  <a:pos x="359" y="555"/>
                </a:cxn>
                <a:cxn ang="0">
                  <a:pos x="311" y="565"/>
                </a:cxn>
                <a:cxn ang="0">
                  <a:pos x="255" y="568"/>
                </a:cxn>
                <a:cxn ang="0">
                  <a:pos x="162" y="560"/>
                </a:cxn>
                <a:cxn ang="0">
                  <a:pos x="93" y="538"/>
                </a:cxn>
                <a:cxn ang="0">
                  <a:pos x="68" y="521"/>
                </a:cxn>
                <a:cxn ang="0">
                  <a:pos x="36" y="485"/>
                </a:cxn>
                <a:cxn ang="0">
                  <a:pos x="11" y="435"/>
                </a:cxn>
                <a:cxn ang="0">
                  <a:pos x="0" y="377"/>
                </a:cxn>
              </a:cxnLst>
              <a:rect l="0" t="0" r="r" b="b"/>
              <a:pathLst>
                <a:path w="499" h="568">
                  <a:moveTo>
                    <a:pt x="0" y="377"/>
                  </a:moveTo>
                  <a:lnTo>
                    <a:pt x="162" y="367"/>
                  </a:lnTo>
                  <a:lnTo>
                    <a:pt x="164" y="385"/>
                  </a:lnTo>
                  <a:lnTo>
                    <a:pt x="169" y="402"/>
                  </a:lnTo>
                  <a:lnTo>
                    <a:pt x="174" y="415"/>
                  </a:lnTo>
                  <a:lnTo>
                    <a:pt x="182" y="426"/>
                  </a:lnTo>
                  <a:lnTo>
                    <a:pt x="189" y="434"/>
                  </a:lnTo>
                  <a:lnTo>
                    <a:pt x="197" y="441"/>
                  </a:lnTo>
                  <a:lnTo>
                    <a:pt x="206" y="447"/>
                  </a:lnTo>
                  <a:lnTo>
                    <a:pt x="215" y="451"/>
                  </a:lnTo>
                  <a:lnTo>
                    <a:pt x="224" y="455"/>
                  </a:lnTo>
                  <a:lnTo>
                    <a:pt x="234" y="457"/>
                  </a:lnTo>
                  <a:lnTo>
                    <a:pt x="246" y="459"/>
                  </a:lnTo>
                  <a:lnTo>
                    <a:pt x="257" y="460"/>
                  </a:lnTo>
                  <a:lnTo>
                    <a:pt x="274" y="459"/>
                  </a:lnTo>
                  <a:lnTo>
                    <a:pt x="290" y="456"/>
                  </a:lnTo>
                  <a:lnTo>
                    <a:pt x="296" y="454"/>
                  </a:lnTo>
                  <a:lnTo>
                    <a:pt x="303" y="450"/>
                  </a:lnTo>
                  <a:lnTo>
                    <a:pt x="308" y="447"/>
                  </a:lnTo>
                  <a:lnTo>
                    <a:pt x="313" y="443"/>
                  </a:lnTo>
                  <a:lnTo>
                    <a:pt x="322" y="434"/>
                  </a:lnTo>
                  <a:lnTo>
                    <a:pt x="329" y="425"/>
                  </a:lnTo>
                  <a:lnTo>
                    <a:pt x="331" y="415"/>
                  </a:lnTo>
                  <a:lnTo>
                    <a:pt x="333" y="403"/>
                  </a:lnTo>
                  <a:lnTo>
                    <a:pt x="331" y="393"/>
                  </a:lnTo>
                  <a:lnTo>
                    <a:pt x="329" y="384"/>
                  </a:lnTo>
                  <a:lnTo>
                    <a:pt x="322" y="373"/>
                  </a:lnTo>
                  <a:lnTo>
                    <a:pt x="314" y="365"/>
                  </a:lnTo>
                  <a:lnTo>
                    <a:pt x="309" y="360"/>
                  </a:lnTo>
                  <a:lnTo>
                    <a:pt x="302" y="356"/>
                  </a:lnTo>
                  <a:lnTo>
                    <a:pt x="294" y="353"/>
                  </a:lnTo>
                  <a:lnTo>
                    <a:pt x="283" y="349"/>
                  </a:lnTo>
                  <a:lnTo>
                    <a:pt x="259" y="341"/>
                  </a:lnTo>
                  <a:lnTo>
                    <a:pt x="228" y="333"/>
                  </a:lnTo>
                  <a:lnTo>
                    <a:pt x="200" y="327"/>
                  </a:lnTo>
                  <a:lnTo>
                    <a:pt x="176" y="320"/>
                  </a:lnTo>
                  <a:lnTo>
                    <a:pt x="152" y="312"/>
                  </a:lnTo>
                  <a:lnTo>
                    <a:pt x="132" y="305"/>
                  </a:lnTo>
                  <a:lnTo>
                    <a:pt x="112" y="296"/>
                  </a:lnTo>
                  <a:lnTo>
                    <a:pt x="95" y="286"/>
                  </a:lnTo>
                  <a:lnTo>
                    <a:pt x="81" y="276"/>
                  </a:lnTo>
                  <a:lnTo>
                    <a:pt x="68" y="267"/>
                  </a:lnTo>
                  <a:lnTo>
                    <a:pt x="57" y="255"/>
                  </a:lnTo>
                  <a:lnTo>
                    <a:pt x="47" y="244"/>
                  </a:lnTo>
                  <a:lnTo>
                    <a:pt x="38" y="232"/>
                  </a:lnTo>
                  <a:lnTo>
                    <a:pt x="32" y="219"/>
                  </a:lnTo>
                  <a:lnTo>
                    <a:pt x="27" y="206"/>
                  </a:lnTo>
                  <a:lnTo>
                    <a:pt x="23" y="192"/>
                  </a:lnTo>
                  <a:lnTo>
                    <a:pt x="20" y="176"/>
                  </a:lnTo>
                  <a:lnTo>
                    <a:pt x="20" y="161"/>
                  </a:lnTo>
                  <a:lnTo>
                    <a:pt x="20" y="150"/>
                  </a:lnTo>
                  <a:lnTo>
                    <a:pt x="22" y="140"/>
                  </a:lnTo>
                  <a:lnTo>
                    <a:pt x="23" y="130"/>
                  </a:lnTo>
                  <a:lnTo>
                    <a:pt x="27" y="119"/>
                  </a:lnTo>
                  <a:lnTo>
                    <a:pt x="29" y="109"/>
                  </a:lnTo>
                  <a:lnTo>
                    <a:pt x="33" y="100"/>
                  </a:lnTo>
                  <a:lnTo>
                    <a:pt x="38" y="89"/>
                  </a:lnTo>
                  <a:lnTo>
                    <a:pt x="45" y="80"/>
                  </a:lnTo>
                  <a:lnTo>
                    <a:pt x="51" y="71"/>
                  </a:lnTo>
                  <a:lnTo>
                    <a:pt x="58" y="62"/>
                  </a:lnTo>
                  <a:lnTo>
                    <a:pt x="67" y="54"/>
                  </a:lnTo>
                  <a:lnTo>
                    <a:pt x="75" y="47"/>
                  </a:lnTo>
                  <a:lnTo>
                    <a:pt x="85" y="39"/>
                  </a:lnTo>
                  <a:lnTo>
                    <a:pt x="95" y="32"/>
                  </a:lnTo>
                  <a:lnTo>
                    <a:pt x="107" y="27"/>
                  </a:lnTo>
                  <a:lnTo>
                    <a:pt x="119" y="21"/>
                  </a:lnTo>
                  <a:lnTo>
                    <a:pt x="132" y="16"/>
                  </a:lnTo>
                  <a:lnTo>
                    <a:pt x="146" y="12"/>
                  </a:lnTo>
                  <a:lnTo>
                    <a:pt x="160" y="8"/>
                  </a:lnTo>
                  <a:lnTo>
                    <a:pt x="177" y="5"/>
                  </a:lnTo>
                  <a:lnTo>
                    <a:pt x="194" y="3"/>
                  </a:lnTo>
                  <a:lnTo>
                    <a:pt x="213" y="1"/>
                  </a:lnTo>
                  <a:lnTo>
                    <a:pt x="233" y="0"/>
                  </a:lnTo>
                  <a:lnTo>
                    <a:pt x="254" y="0"/>
                  </a:lnTo>
                  <a:lnTo>
                    <a:pt x="279" y="0"/>
                  </a:lnTo>
                  <a:lnTo>
                    <a:pt x="303" y="1"/>
                  </a:lnTo>
                  <a:lnTo>
                    <a:pt x="326" y="5"/>
                  </a:lnTo>
                  <a:lnTo>
                    <a:pt x="347" y="9"/>
                  </a:lnTo>
                  <a:lnTo>
                    <a:pt x="366" y="14"/>
                  </a:lnTo>
                  <a:lnTo>
                    <a:pt x="383" y="22"/>
                  </a:lnTo>
                  <a:lnTo>
                    <a:pt x="400" y="30"/>
                  </a:lnTo>
                  <a:lnTo>
                    <a:pt x="414" y="39"/>
                  </a:lnTo>
                  <a:lnTo>
                    <a:pt x="427" y="49"/>
                  </a:lnTo>
                  <a:lnTo>
                    <a:pt x="439" y="61"/>
                  </a:lnTo>
                  <a:lnTo>
                    <a:pt x="449" y="75"/>
                  </a:lnTo>
                  <a:lnTo>
                    <a:pt x="458" y="89"/>
                  </a:lnTo>
                  <a:lnTo>
                    <a:pt x="466" y="106"/>
                  </a:lnTo>
                  <a:lnTo>
                    <a:pt x="473" y="123"/>
                  </a:lnTo>
                  <a:lnTo>
                    <a:pt x="476" y="143"/>
                  </a:lnTo>
                  <a:lnTo>
                    <a:pt x="480" y="163"/>
                  </a:lnTo>
                  <a:lnTo>
                    <a:pt x="320" y="172"/>
                  </a:lnTo>
                  <a:lnTo>
                    <a:pt x="316" y="156"/>
                  </a:lnTo>
                  <a:lnTo>
                    <a:pt x="311" y="140"/>
                  </a:lnTo>
                  <a:lnTo>
                    <a:pt x="307" y="135"/>
                  </a:lnTo>
                  <a:lnTo>
                    <a:pt x="303" y="128"/>
                  </a:lnTo>
                  <a:lnTo>
                    <a:pt x="298" y="123"/>
                  </a:lnTo>
                  <a:lnTo>
                    <a:pt x="294" y="119"/>
                  </a:lnTo>
                  <a:lnTo>
                    <a:pt x="287" y="115"/>
                  </a:lnTo>
                  <a:lnTo>
                    <a:pt x="282" y="112"/>
                  </a:lnTo>
                  <a:lnTo>
                    <a:pt x="276" y="109"/>
                  </a:lnTo>
                  <a:lnTo>
                    <a:pt x="269" y="106"/>
                  </a:lnTo>
                  <a:lnTo>
                    <a:pt x="254" y="102"/>
                  </a:lnTo>
                  <a:lnTo>
                    <a:pt x="237" y="102"/>
                  </a:lnTo>
                  <a:lnTo>
                    <a:pt x="222" y="102"/>
                  </a:lnTo>
                  <a:lnTo>
                    <a:pt x="211" y="105"/>
                  </a:lnTo>
                  <a:lnTo>
                    <a:pt x="200" y="109"/>
                  </a:lnTo>
                  <a:lnTo>
                    <a:pt x="193" y="114"/>
                  </a:lnTo>
                  <a:lnTo>
                    <a:pt x="186" y="121"/>
                  </a:lnTo>
                  <a:lnTo>
                    <a:pt x="181" y="128"/>
                  </a:lnTo>
                  <a:lnTo>
                    <a:pt x="178" y="136"/>
                  </a:lnTo>
                  <a:lnTo>
                    <a:pt x="177" y="145"/>
                  </a:lnTo>
                  <a:lnTo>
                    <a:pt x="178" y="152"/>
                  </a:lnTo>
                  <a:lnTo>
                    <a:pt x="180" y="157"/>
                  </a:lnTo>
                  <a:lnTo>
                    <a:pt x="184" y="163"/>
                  </a:lnTo>
                  <a:lnTo>
                    <a:pt x="190" y="169"/>
                  </a:lnTo>
                  <a:lnTo>
                    <a:pt x="198" y="174"/>
                  </a:lnTo>
                  <a:lnTo>
                    <a:pt x="209" y="179"/>
                  </a:lnTo>
                  <a:lnTo>
                    <a:pt x="226" y="184"/>
                  </a:lnTo>
                  <a:lnTo>
                    <a:pt x="247" y="189"/>
                  </a:lnTo>
                  <a:lnTo>
                    <a:pt x="298" y="201"/>
                  </a:lnTo>
                  <a:lnTo>
                    <a:pt x="342" y="213"/>
                  </a:lnTo>
                  <a:lnTo>
                    <a:pt x="361" y="219"/>
                  </a:lnTo>
                  <a:lnTo>
                    <a:pt x="378" y="226"/>
                  </a:lnTo>
                  <a:lnTo>
                    <a:pt x="394" y="231"/>
                  </a:lnTo>
                  <a:lnTo>
                    <a:pt x="406" y="237"/>
                  </a:lnTo>
                  <a:lnTo>
                    <a:pt x="418" y="244"/>
                  </a:lnTo>
                  <a:lnTo>
                    <a:pt x="429" y="250"/>
                  </a:lnTo>
                  <a:lnTo>
                    <a:pt x="439" y="258"/>
                  </a:lnTo>
                  <a:lnTo>
                    <a:pt x="448" y="264"/>
                  </a:lnTo>
                  <a:lnTo>
                    <a:pt x="456" y="272"/>
                  </a:lnTo>
                  <a:lnTo>
                    <a:pt x="464" y="281"/>
                  </a:lnTo>
                  <a:lnTo>
                    <a:pt x="470" y="289"/>
                  </a:lnTo>
                  <a:lnTo>
                    <a:pt x="476" y="298"/>
                  </a:lnTo>
                  <a:lnTo>
                    <a:pt x="482" y="307"/>
                  </a:lnTo>
                  <a:lnTo>
                    <a:pt x="486" y="318"/>
                  </a:lnTo>
                  <a:lnTo>
                    <a:pt x="489" y="327"/>
                  </a:lnTo>
                  <a:lnTo>
                    <a:pt x="492" y="337"/>
                  </a:lnTo>
                  <a:lnTo>
                    <a:pt x="495" y="347"/>
                  </a:lnTo>
                  <a:lnTo>
                    <a:pt x="497" y="358"/>
                  </a:lnTo>
                  <a:lnTo>
                    <a:pt x="497" y="368"/>
                  </a:lnTo>
                  <a:lnTo>
                    <a:pt x="499" y="380"/>
                  </a:lnTo>
                  <a:lnTo>
                    <a:pt x="497" y="393"/>
                  </a:lnTo>
                  <a:lnTo>
                    <a:pt x="496" y="406"/>
                  </a:lnTo>
                  <a:lnTo>
                    <a:pt x="495" y="419"/>
                  </a:lnTo>
                  <a:lnTo>
                    <a:pt x="491" y="430"/>
                  </a:lnTo>
                  <a:lnTo>
                    <a:pt x="487" y="443"/>
                  </a:lnTo>
                  <a:lnTo>
                    <a:pt x="482" y="455"/>
                  </a:lnTo>
                  <a:lnTo>
                    <a:pt x="475" y="467"/>
                  </a:lnTo>
                  <a:lnTo>
                    <a:pt x="469" y="477"/>
                  </a:lnTo>
                  <a:lnTo>
                    <a:pt x="461" y="489"/>
                  </a:lnTo>
                  <a:lnTo>
                    <a:pt x="453" y="498"/>
                  </a:lnTo>
                  <a:lnTo>
                    <a:pt x="444" y="508"/>
                  </a:lnTo>
                  <a:lnTo>
                    <a:pt x="434" y="516"/>
                  </a:lnTo>
                  <a:lnTo>
                    <a:pt x="423" y="525"/>
                  </a:lnTo>
                  <a:lnTo>
                    <a:pt x="412" y="533"/>
                  </a:lnTo>
                  <a:lnTo>
                    <a:pt x="400" y="539"/>
                  </a:lnTo>
                  <a:lnTo>
                    <a:pt x="387" y="544"/>
                  </a:lnTo>
                  <a:lnTo>
                    <a:pt x="374" y="551"/>
                  </a:lnTo>
                  <a:lnTo>
                    <a:pt x="359" y="555"/>
                  </a:lnTo>
                  <a:lnTo>
                    <a:pt x="344" y="559"/>
                  </a:lnTo>
                  <a:lnTo>
                    <a:pt x="327" y="562"/>
                  </a:lnTo>
                  <a:lnTo>
                    <a:pt x="311" y="565"/>
                  </a:lnTo>
                  <a:lnTo>
                    <a:pt x="292" y="566"/>
                  </a:lnTo>
                  <a:lnTo>
                    <a:pt x="274" y="568"/>
                  </a:lnTo>
                  <a:lnTo>
                    <a:pt x="255" y="568"/>
                  </a:lnTo>
                  <a:lnTo>
                    <a:pt x="221" y="568"/>
                  </a:lnTo>
                  <a:lnTo>
                    <a:pt x="190" y="565"/>
                  </a:lnTo>
                  <a:lnTo>
                    <a:pt x="162" y="560"/>
                  </a:lnTo>
                  <a:lnTo>
                    <a:pt x="136" y="555"/>
                  </a:lnTo>
                  <a:lnTo>
                    <a:pt x="114" y="547"/>
                  </a:lnTo>
                  <a:lnTo>
                    <a:pt x="93" y="538"/>
                  </a:lnTo>
                  <a:lnTo>
                    <a:pt x="84" y="533"/>
                  </a:lnTo>
                  <a:lnTo>
                    <a:pt x="76" y="526"/>
                  </a:lnTo>
                  <a:lnTo>
                    <a:pt x="68" y="521"/>
                  </a:lnTo>
                  <a:lnTo>
                    <a:pt x="60" y="514"/>
                  </a:lnTo>
                  <a:lnTo>
                    <a:pt x="47" y="500"/>
                  </a:lnTo>
                  <a:lnTo>
                    <a:pt x="36" y="485"/>
                  </a:lnTo>
                  <a:lnTo>
                    <a:pt x="27" y="469"/>
                  </a:lnTo>
                  <a:lnTo>
                    <a:pt x="18" y="452"/>
                  </a:lnTo>
                  <a:lnTo>
                    <a:pt x="11" y="435"/>
                  </a:lnTo>
                  <a:lnTo>
                    <a:pt x="6" y="416"/>
                  </a:lnTo>
                  <a:lnTo>
                    <a:pt x="2" y="397"/>
                  </a:lnTo>
                  <a:lnTo>
                    <a:pt x="0" y="377"/>
                  </a:lnTo>
                  <a:close/>
                </a:path>
              </a:pathLst>
            </a:custGeom>
            <a:solidFill>
              <a:srgbClr val="FFFFFF"/>
            </a:solidFill>
            <a:ln w="9525">
              <a:noFill/>
              <a:round/>
              <a:headEnd/>
              <a:tailEnd/>
            </a:ln>
          </p:spPr>
          <p:txBody>
            <a:bodyPr/>
            <a:lstStyle/>
            <a:p>
              <a:endParaRPr lang="en-US"/>
            </a:p>
          </p:txBody>
        </p:sp>
        <p:sp>
          <p:nvSpPr>
            <p:cNvPr id="256110" name="Freeform 110"/>
            <p:cNvSpPr>
              <a:spLocks noChangeAspect="1" noEditPoints="1"/>
            </p:cNvSpPr>
            <p:nvPr/>
          </p:nvSpPr>
          <p:spPr bwMode="auto">
            <a:xfrm>
              <a:off x="508" y="2212"/>
              <a:ext cx="364" cy="546"/>
            </a:xfrm>
            <a:custGeom>
              <a:avLst/>
              <a:gdLst/>
              <a:ahLst/>
              <a:cxnLst>
                <a:cxn ang="0">
                  <a:pos x="868" y="1125"/>
                </a:cxn>
                <a:cxn ang="0">
                  <a:pos x="993" y="1214"/>
                </a:cxn>
                <a:cxn ang="0">
                  <a:pos x="1069" y="1347"/>
                </a:cxn>
                <a:cxn ang="0">
                  <a:pos x="1082" y="1507"/>
                </a:cxn>
                <a:cxn ang="0">
                  <a:pos x="1025" y="1652"/>
                </a:cxn>
                <a:cxn ang="0">
                  <a:pos x="914" y="1758"/>
                </a:cxn>
                <a:cxn ang="0">
                  <a:pos x="766" y="1809"/>
                </a:cxn>
                <a:cxn ang="0">
                  <a:pos x="607" y="1788"/>
                </a:cxn>
                <a:cxn ang="0">
                  <a:pos x="477" y="1705"/>
                </a:cxn>
                <a:cxn ang="0">
                  <a:pos x="394" y="1575"/>
                </a:cxn>
                <a:cxn ang="0">
                  <a:pos x="375" y="1417"/>
                </a:cxn>
                <a:cxn ang="0">
                  <a:pos x="424" y="1268"/>
                </a:cxn>
                <a:cxn ang="0">
                  <a:pos x="530" y="1157"/>
                </a:cxn>
                <a:cxn ang="0">
                  <a:pos x="675" y="1100"/>
                </a:cxn>
                <a:cxn ang="0">
                  <a:pos x="1284" y="452"/>
                </a:cxn>
                <a:cxn ang="0">
                  <a:pos x="1183" y="228"/>
                </a:cxn>
                <a:cxn ang="0">
                  <a:pos x="999" y="68"/>
                </a:cxn>
                <a:cxn ang="0">
                  <a:pos x="758" y="0"/>
                </a:cxn>
                <a:cxn ang="0">
                  <a:pos x="508" y="44"/>
                </a:cxn>
                <a:cxn ang="0">
                  <a:pos x="310" y="185"/>
                </a:cxn>
                <a:cxn ang="0">
                  <a:pos x="188" y="398"/>
                </a:cxn>
                <a:cxn ang="0">
                  <a:pos x="369" y="566"/>
                </a:cxn>
                <a:cxn ang="0">
                  <a:pos x="406" y="411"/>
                </a:cxn>
                <a:cxn ang="0">
                  <a:pos x="500" y="290"/>
                </a:cxn>
                <a:cxn ang="0">
                  <a:pos x="639" y="219"/>
                </a:cxn>
                <a:cxn ang="0">
                  <a:pos x="801" y="215"/>
                </a:cxn>
                <a:cxn ang="0">
                  <a:pos x="943" y="278"/>
                </a:cxn>
                <a:cxn ang="0">
                  <a:pos x="1045" y="395"/>
                </a:cxn>
                <a:cxn ang="0">
                  <a:pos x="1087" y="548"/>
                </a:cxn>
                <a:cxn ang="0">
                  <a:pos x="819" y="1008"/>
                </a:cxn>
                <a:cxn ang="0">
                  <a:pos x="967" y="1066"/>
                </a:cxn>
                <a:cxn ang="0">
                  <a:pos x="1164" y="1319"/>
                </a:cxn>
                <a:cxn ang="0">
                  <a:pos x="1169" y="1566"/>
                </a:cxn>
                <a:cxn ang="0">
                  <a:pos x="1080" y="1743"/>
                </a:cxn>
                <a:cxn ang="0">
                  <a:pos x="925" y="1863"/>
                </a:cxn>
                <a:cxn ang="0">
                  <a:pos x="728" y="1907"/>
                </a:cxn>
                <a:cxn ang="0">
                  <a:pos x="570" y="1879"/>
                </a:cxn>
                <a:cxn ang="0">
                  <a:pos x="209" y="1842"/>
                </a:cxn>
                <a:cxn ang="0">
                  <a:pos x="276" y="1487"/>
                </a:cxn>
                <a:cxn ang="0">
                  <a:pos x="302" y="1297"/>
                </a:cxn>
                <a:cxn ang="0">
                  <a:pos x="408" y="1132"/>
                </a:cxn>
                <a:cxn ang="0">
                  <a:pos x="573" y="1026"/>
                </a:cxn>
                <a:cxn ang="0">
                  <a:pos x="766" y="725"/>
                </a:cxn>
                <a:cxn ang="0">
                  <a:pos x="1076" y="814"/>
                </a:cxn>
                <a:cxn ang="0">
                  <a:pos x="1313" y="1018"/>
                </a:cxn>
                <a:cxn ang="0">
                  <a:pos x="1442" y="1307"/>
                </a:cxn>
                <a:cxn ang="0">
                  <a:pos x="1435" y="1635"/>
                </a:cxn>
                <a:cxn ang="0">
                  <a:pos x="1291" y="1916"/>
                </a:cxn>
                <a:cxn ang="0">
                  <a:pos x="1045" y="2109"/>
                </a:cxn>
                <a:cxn ang="0">
                  <a:pos x="728" y="2182"/>
                </a:cxn>
                <a:cxn ang="0">
                  <a:pos x="413" y="2109"/>
                </a:cxn>
                <a:cxn ang="0">
                  <a:pos x="167" y="1916"/>
                </a:cxn>
                <a:cxn ang="0">
                  <a:pos x="23" y="1635"/>
                </a:cxn>
                <a:cxn ang="0">
                  <a:pos x="16" y="1307"/>
                </a:cxn>
                <a:cxn ang="0">
                  <a:pos x="145" y="1018"/>
                </a:cxn>
                <a:cxn ang="0">
                  <a:pos x="382" y="814"/>
                </a:cxn>
                <a:cxn ang="0">
                  <a:pos x="692" y="725"/>
                </a:cxn>
              </a:cxnLst>
              <a:rect l="0" t="0" r="r" b="b"/>
              <a:pathLst>
                <a:path w="1458" h="2182">
                  <a:moveTo>
                    <a:pt x="728" y="1096"/>
                  </a:moveTo>
                  <a:lnTo>
                    <a:pt x="748" y="1097"/>
                  </a:lnTo>
                  <a:lnTo>
                    <a:pt x="766" y="1099"/>
                  </a:lnTo>
                  <a:lnTo>
                    <a:pt x="783" y="1100"/>
                  </a:lnTo>
                  <a:lnTo>
                    <a:pt x="801" y="1104"/>
                  </a:lnTo>
                  <a:lnTo>
                    <a:pt x="818" y="1108"/>
                  </a:lnTo>
                  <a:lnTo>
                    <a:pt x="835" y="1113"/>
                  </a:lnTo>
                  <a:lnTo>
                    <a:pt x="851" y="1118"/>
                  </a:lnTo>
                  <a:lnTo>
                    <a:pt x="868" y="1125"/>
                  </a:lnTo>
                  <a:lnTo>
                    <a:pt x="884" y="1131"/>
                  </a:lnTo>
                  <a:lnTo>
                    <a:pt x="899" y="1140"/>
                  </a:lnTo>
                  <a:lnTo>
                    <a:pt x="914" y="1148"/>
                  </a:lnTo>
                  <a:lnTo>
                    <a:pt x="928" y="1157"/>
                  </a:lnTo>
                  <a:lnTo>
                    <a:pt x="942" y="1167"/>
                  </a:lnTo>
                  <a:lnTo>
                    <a:pt x="955" y="1178"/>
                  </a:lnTo>
                  <a:lnTo>
                    <a:pt x="968" y="1189"/>
                  </a:lnTo>
                  <a:lnTo>
                    <a:pt x="981" y="1201"/>
                  </a:lnTo>
                  <a:lnTo>
                    <a:pt x="993" y="1214"/>
                  </a:lnTo>
                  <a:lnTo>
                    <a:pt x="1004" y="1227"/>
                  </a:lnTo>
                  <a:lnTo>
                    <a:pt x="1015" y="1240"/>
                  </a:lnTo>
                  <a:lnTo>
                    <a:pt x="1025" y="1254"/>
                  </a:lnTo>
                  <a:lnTo>
                    <a:pt x="1034" y="1268"/>
                  </a:lnTo>
                  <a:lnTo>
                    <a:pt x="1043" y="1284"/>
                  </a:lnTo>
                  <a:lnTo>
                    <a:pt x="1051" y="1298"/>
                  </a:lnTo>
                  <a:lnTo>
                    <a:pt x="1058" y="1315"/>
                  </a:lnTo>
                  <a:lnTo>
                    <a:pt x="1064" y="1331"/>
                  </a:lnTo>
                  <a:lnTo>
                    <a:pt x="1069" y="1347"/>
                  </a:lnTo>
                  <a:lnTo>
                    <a:pt x="1074" y="1364"/>
                  </a:lnTo>
                  <a:lnTo>
                    <a:pt x="1078" y="1381"/>
                  </a:lnTo>
                  <a:lnTo>
                    <a:pt x="1082" y="1399"/>
                  </a:lnTo>
                  <a:lnTo>
                    <a:pt x="1083" y="1417"/>
                  </a:lnTo>
                  <a:lnTo>
                    <a:pt x="1086" y="1436"/>
                  </a:lnTo>
                  <a:lnTo>
                    <a:pt x="1086" y="1454"/>
                  </a:lnTo>
                  <a:lnTo>
                    <a:pt x="1086" y="1472"/>
                  </a:lnTo>
                  <a:lnTo>
                    <a:pt x="1083" y="1490"/>
                  </a:lnTo>
                  <a:lnTo>
                    <a:pt x="1082" y="1507"/>
                  </a:lnTo>
                  <a:lnTo>
                    <a:pt x="1078" y="1525"/>
                  </a:lnTo>
                  <a:lnTo>
                    <a:pt x="1074" y="1542"/>
                  </a:lnTo>
                  <a:lnTo>
                    <a:pt x="1069" y="1559"/>
                  </a:lnTo>
                  <a:lnTo>
                    <a:pt x="1064" y="1575"/>
                  </a:lnTo>
                  <a:lnTo>
                    <a:pt x="1058" y="1592"/>
                  </a:lnTo>
                  <a:lnTo>
                    <a:pt x="1051" y="1608"/>
                  </a:lnTo>
                  <a:lnTo>
                    <a:pt x="1043" y="1623"/>
                  </a:lnTo>
                  <a:lnTo>
                    <a:pt x="1034" y="1638"/>
                  </a:lnTo>
                  <a:lnTo>
                    <a:pt x="1025" y="1652"/>
                  </a:lnTo>
                  <a:lnTo>
                    <a:pt x="1015" y="1666"/>
                  </a:lnTo>
                  <a:lnTo>
                    <a:pt x="1004" y="1680"/>
                  </a:lnTo>
                  <a:lnTo>
                    <a:pt x="993" y="1693"/>
                  </a:lnTo>
                  <a:lnTo>
                    <a:pt x="981" y="1705"/>
                  </a:lnTo>
                  <a:lnTo>
                    <a:pt x="968" y="1717"/>
                  </a:lnTo>
                  <a:lnTo>
                    <a:pt x="955" y="1728"/>
                  </a:lnTo>
                  <a:lnTo>
                    <a:pt x="942" y="1739"/>
                  </a:lnTo>
                  <a:lnTo>
                    <a:pt x="928" y="1749"/>
                  </a:lnTo>
                  <a:lnTo>
                    <a:pt x="914" y="1758"/>
                  </a:lnTo>
                  <a:lnTo>
                    <a:pt x="899" y="1767"/>
                  </a:lnTo>
                  <a:lnTo>
                    <a:pt x="884" y="1775"/>
                  </a:lnTo>
                  <a:lnTo>
                    <a:pt x="868" y="1781"/>
                  </a:lnTo>
                  <a:lnTo>
                    <a:pt x="851" y="1788"/>
                  </a:lnTo>
                  <a:lnTo>
                    <a:pt x="835" y="1794"/>
                  </a:lnTo>
                  <a:lnTo>
                    <a:pt x="818" y="1798"/>
                  </a:lnTo>
                  <a:lnTo>
                    <a:pt x="801" y="1802"/>
                  </a:lnTo>
                  <a:lnTo>
                    <a:pt x="783" y="1806"/>
                  </a:lnTo>
                  <a:lnTo>
                    <a:pt x="766" y="1809"/>
                  </a:lnTo>
                  <a:lnTo>
                    <a:pt x="748" y="1810"/>
                  </a:lnTo>
                  <a:lnTo>
                    <a:pt x="728" y="1810"/>
                  </a:lnTo>
                  <a:lnTo>
                    <a:pt x="710" y="1810"/>
                  </a:lnTo>
                  <a:lnTo>
                    <a:pt x="692" y="1809"/>
                  </a:lnTo>
                  <a:lnTo>
                    <a:pt x="675" y="1806"/>
                  </a:lnTo>
                  <a:lnTo>
                    <a:pt x="657" y="1802"/>
                  </a:lnTo>
                  <a:lnTo>
                    <a:pt x="640" y="1798"/>
                  </a:lnTo>
                  <a:lnTo>
                    <a:pt x="623" y="1794"/>
                  </a:lnTo>
                  <a:lnTo>
                    <a:pt x="607" y="1788"/>
                  </a:lnTo>
                  <a:lnTo>
                    <a:pt x="590" y="1781"/>
                  </a:lnTo>
                  <a:lnTo>
                    <a:pt x="574" y="1775"/>
                  </a:lnTo>
                  <a:lnTo>
                    <a:pt x="559" y="1767"/>
                  </a:lnTo>
                  <a:lnTo>
                    <a:pt x="544" y="1758"/>
                  </a:lnTo>
                  <a:lnTo>
                    <a:pt x="530" y="1749"/>
                  </a:lnTo>
                  <a:lnTo>
                    <a:pt x="516" y="1739"/>
                  </a:lnTo>
                  <a:lnTo>
                    <a:pt x="502" y="1728"/>
                  </a:lnTo>
                  <a:lnTo>
                    <a:pt x="489" y="1717"/>
                  </a:lnTo>
                  <a:lnTo>
                    <a:pt x="477" y="1705"/>
                  </a:lnTo>
                  <a:lnTo>
                    <a:pt x="465" y="1693"/>
                  </a:lnTo>
                  <a:lnTo>
                    <a:pt x="454" y="1680"/>
                  </a:lnTo>
                  <a:lnTo>
                    <a:pt x="443" y="1666"/>
                  </a:lnTo>
                  <a:lnTo>
                    <a:pt x="433" y="1652"/>
                  </a:lnTo>
                  <a:lnTo>
                    <a:pt x="424" y="1638"/>
                  </a:lnTo>
                  <a:lnTo>
                    <a:pt x="415" y="1623"/>
                  </a:lnTo>
                  <a:lnTo>
                    <a:pt x="407" y="1608"/>
                  </a:lnTo>
                  <a:lnTo>
                    <a:pt x="400" y="1592"/>
                  </a:lnTo>
                  <a:lnTo>
                    <a:pt x="394" y="1575"/>
                  </a:lnTo>
                  <a:lnTo>
                    <a:pt x="389" y="1559"/>
                  </a:lnTo>
                  <a:lnTo>
                    <a:pt x="384" y="1542"/>
                  </a:lnTo>
                  <a:lnTo>
                    <a:pt x="380" y="1525"/>
                  </a:lnTo>
                  <a:lnTo>
                    <a:pt x="376" y="1507"/>
                  </a:lnTo>
                  <a:lnTo>
                    <a:pt x="375" y="1490"/>
                  </a:lnTo>
                  <a:lnTo>
                    <a:pt x="372" y="1472"/>
                  </a:lnTo>
                  <a:lnTo>
                    <a:pt x="372" y="1454"/>
                  </a:lnTo>
                  <a:lnTo>
                    <a:pt x="372" y="1436"/>
                  </a:lnTo>
                  <a:lnTo>
                    <a:pt x="375" y="1417"/>
                  </a:lnTo>
                  <a:lnTo>
                    <a:pt x="376" y="1399"/>
                  </a:lnTo>
                  <a:lnTo>
                    <a:pt x="380" y="1381"/>
                  </a:lnTo>
                  <a:lnTo>
                    <a:pt x="384" y="1364"/>
                  </a:lnTo>
                  <a:lnTo>
                    <a:pt x="389" y="1347"/>
                  </a:lnTo>
                  <a:lnTo>
                    <a:pt x="394" y="1331"/>
                  </a:lnTo>
                  <a:lnTo>
                    <a:pt x="400" y="1315"/>
                  </a:lnTo>
                  <a:lnTo>
                    <a:pt x="407" y="1298"/>
                  </a:lnTo>
                  <a:lnTo>
                    <a:pt x="415" y="1284"/>
                  </a:lnTo>
                  <a:lnTo>
                    <a:pt x="424" y="1268"/>
                  </a:lnTo>
                  <a:lnTo>
                    <a:pt x="433" y="1254"/>
                  </a:lnTo>
                  <a:lnTo>
                    <a:pt x="443" y="1240"/>
                  </a:lnTo>
                  <a:lnTo>
                    <a:pt x="454" y="1227"/>
                  </a:lnTo>
                  <a:lnTo>
                    <a:pt x="465" y="1214"/>
                  </a:lnTo>
                  <a:lnTo>
                    <a:pt x="477" y="1201"/>
                  </a:lnTo>
                  <a:lnTo>
                    <a:pt x="489" y="1189"/>
                  </a:lnTo>
                  <a:lnTo>
                    <a:pt x="502" y="1178"/>
                  </a:lnTo>
                  <a:lnTo>
                    <a:pt x="516" y="1167"/>
                  </a:lnTo>
                  <a:lnTo>
                    <a:pt x="530" y="1157"/>
                  </a:lnTo>
                  <a:lnTo>
                    <a:pt x="544" y="1148"/>
                  </a:lnTo>
                  <a:lnTo>
                    <a:pt x="559" y="1140"/>
                  </a:lnTo>
                  <a:lnTo>
                    <a:pt x="574" y="1131"/>
                  </a:lnTo>
                  <a:lnTo>
                    <a:pt x="590" y="1125"/>
                  </a:lnTo>
                  <a:lnTo>
                    <a:pt x="607" y="1118"/>
                  </a:lnTo>
                  <a:lnTo>
                    <a:pt x="623" y="1113"/>
                  </a:lnTo>
                  <a:lnTo>
                    <a:pt x="640" y="1108"/>
                  </a:lnTo>
                  <a:lnTo>
                    <a:pt x="657" y="1104"/>
                  </a:lnTo>
                  <a:lnTo>
                    <a:pt x="675" y="1100"/>
                  </a:lnTo>
                  <a:lnTo>
                    <a:pt x="692" y="1099"/>
                  </a:lnTo>
                  <a:lnTo>
                    <a:pt x="710" y="1097"/>
                  </a:lnTo>
                  <a:lnTo>
                    <a:pt x="728" y="1096"/>
                  </a:lnTo>
                  <a:close/>
                  <a:moveTo>
                    <a:pt x="1296" y="846"/>
                  </a:moveTo>
                  <a:lnTo>
                    <a:pt x="1296" y="566"/>
                  </a:lnTo>
                  <a:lnTo>
                    <a:pt x="1296" y="538"/>
                  </a:lnTo>
                  <a:lnTo>
                    <a:pt x="1293" y="509"/>
                  </a:lnTo>
                  <a:lnTo>
                    <a:pt x="1290" y="481"/>
                  </a:lnTo>
                  <a:lnTo>
                    <a:pt x="1284" y="452"/>
                  </a:lnTo>
                  <a:lnTo>
                    <a:pt x="1278" y="425"/>
                  </a:lnTo>
                  <a:lnTo>
                    <a:pt x="1270" y="398"/>
                  </a:lnTo>
                  <a:lnTo>
                    <a:pt x="1261" y="372"/>
                  </a:lnTo>
                  <a:lnTo>
                    <a:pt x="1252" y="346"/>
                  </a:lnTo>
                  <a:lnTo>
                    <a:pt x="1240" y="321"/>
                  </a:lnTo>
                  <a:lnTo>
                    <a:pt x="1227" y="297"/>
                  </a:lnTo>
                  <a:lnTo>
                    <a:pt x="1214" y="273"/>
                  </a:lnTo>
                  <a:lnTo>
                    <a:pt x="1199" y="250"/>
                  </a:lnTo>
                  <a:lnTo>
                    <a:pt x="1183" y="228"/>
                  </a:lnTo>
                  <a:lnTo>
                    <a:pt x="1166" y="206"/>
                  </a:lnTo>
                  <a:lnTo>
                    <a:pt x="1148" y="185"/>
                  </a:lnTo>
                  <a:lnTo>
                    <a:pt x="1130" y="166"/>
                  </a:lnTo>
                  <a:lnTo>
                    <a:pt x="1109" y="146"/>
                  </a:lnTo>
                  <a:lnTo>
                    <a:pt x="1090" y="129"/>
                  </a:lnTo>
                  <a:lnTo>
                    <a:pt x="1068" y="113"/>
                  </a:lnTo>
                  <a:lnTo>
                    <a:pt x="1046" y="96"/>
                  </a:lnTo>
                  <a:lnTo>
                    <a:pt x="1023" y="81"/>
                  </a:lnTo>
                  <a:lnTo>
                    <a:pt x="999" y="68"/>
                  </a:lnTo>
                  <a:lnTo>
                    <a:pt x="975" y="56"/>
                  </a:lnTo>
                  <a:lnTo>
                    <a:pt x="950" y="44"/>
                  </a:lnTo>
                  <a:lnTo>
                    <a:pt x="924" y="34"/>
                  </a:lnTo>
                  <a:lnTo>
                    <a:pt x="897" y="24"/>
                  </a:lnTo>
                  <a:lnTo>
                    <a:pt x="871" y="17"/>
                  </a:lnTo>
                  <a:lnTo>
                    <a:pt x="842" y="10"/>
                  </a:lnTo>
                  <a:lnTo>
                    <a:pt x="815" y="6"/>
                  </a:lnTo>
                  <a:lnTo>
                    <a:pt x="787" y="2"/>
                  </a:lnTo>
                  <a:lnTo>
                    <a:pt x="758" y="0"/>
                  </a:lnTo>
                  <a:lnTo>
                    <a:pt x="728" y="0"/>
                  </a:lnTo>
                  <a:lnTo>
                    <a:pt x="700" y="0"/>
                  </a:lnTo>
                  <a:lnTo>
                    <a:pt x="671" y="2"/>
                  </a:lnTo>
                  <a:lnTo>
                    <a:pt x="643" y="6"/>
                  </a:lnTo>
                  <a:lnTo>
                    <a:pt x="614" y="10"/>
                  </a:lnTo>
                  <a:lnTo>
                    <a:pt x="587" y="17"/>
                  </a:lnTo>
                  <a:lnTo>
                    <a:pt x="561" y="24"/>
                  </a:lnTo>
                  <a:lnTo>
                    <a:pt x="534" y="34"/>
                  </a:lnTo>
                  <a:lnTo>
                    <a:pt x="508" y="44"/>
                  </a:lnTo>
                  <a:lnTo>
                    <a:pt x="483" y="56"/>
                  </a:lnTo>
                  <a:lnTo>
                    <a:pt x="459" y="68"/>
                  </a:lnTo>
                  <a:lnTo>
                    <a:pt x="435" y="81"/>
                  </a:lnTo>
                  <a:lnTo>
                    <a:pt x="412" y="96"/>
                  </a:lnTo>
                  <a:lnTo>
                    <a:pt x="390" y="113"/>
                  </a:lnTo>
                  <a:lnTo>
                    <a:pt x="368" y="129"/>
                  </a:lnTo>
                  <a:lnTo>
                    <a:pt x="349" y="146"/>
                  </a:lnTo>
                  <a:lnTo>
                    <a:pt x="328" y="166"/>
                  </a:lnTo>
                  <a:lnTo>
                    <a:pt x="310" y="185"/>
                  </a:lnTo>
                  <a:lnTo>
                    <a:pt x="292" y="206"/>
                  </a:lnTo>
                  <a:lnTo>
                    <a:pt x="275" y="228"/>
                  </a:lnTo>
                  <a:lnTo>
                    <a:pt x="259" y="250"/>
                  </a:lnTo>
                  <a:lnTo>
                    <a:pt x="244" y="273"/>
                  </a:lnTo>
                  <a:lnTo>
                    <a:pt x="231" y="297"/>
                  </a:lnTo>
                  <a:lnTo>
                    <a:pt x="218" y="321"/>
                  </a:lnTo>
                  <a:lnTo>
                    <a:pt x="206" y="346"/>
                  </a:lnTo>
                  <a:lnTo>
                    <a:pt x="197" y="372"/>
                  </a:lnTo>
                  <a:lnTo>
                    <a:pt x="188" y="398"/>
                  </a:lnTo>
                  <a:lnTo>
                    <a:pt x="180" y="425"/>
                  </a:lnTo>
                  <a:lnTo>
                    <a:pt x="174" y="452"/>
                  </a:lnTo>
                  <a:lnTo>
                    <a:pt x="168" y="481"/>
                  </a:lnTo>
                  <a:lnTo>
                    <a:pt x="165" y="509"/>
                  </a:lnTo>
                  <a:lnTo>
                    <a:pt x="162" y="538"/>
                  </a:lnTo>
                  <a:lnTo>
                    <a:pt x="162" y="566"/>
                  </a:lnTo>
                  <a:lnTo>
                    <a:pt x="162" y="846"/>
                  </a:lnTo>
                  <a:lnTo>
                    <a:pt x="369" y="706"/>
                  </a:lnTo>
                  <a:lnTo>
                    <a:pt x="369" y="566"/>
                  </a:lnTo>
                  <a:lnTo>
                    <a:pt x="371" y="548"/>
                  </a:lnTo>
                  <a:lnTo>
                    <a:pt x="372" y="530"/>
                  </a:lnTo>
                  <a:lnTo>
                    <a:pt x="375" y="512"/>
                  </a:lnTo>
                  <a:lnTo>
                    <a:pt x="377" y="494"/>
                  </a:lnTo>
                  <a:lnTo>
                    <a:pt x="381" y="477"/>
                  </a:lnTo>
                  <a:lnTo>
                    <a:pt x="386" y="460"/>
                  </a:lnTo>
                  <a:lnTo>
                    <a:pt x="391" y="443"/>
                  </a:lnTo>
                  <a:lnTo>
                    <a:pt x="398" y="427"/>
                  </a:lnTo>
                  <a:lnTo>
                    <a:pt x="406" y="411"/>
                  </a:lnTo>
                  <a:lnTo>
                    <a:pt x="413" y="395"/>
                  </a:lnTo>
                  <a:lnTo>
                    <a:pt x="422" y="381"/>
                  </a:lnTo>
                  <a:lnTo>
                    <a:pt x="432" y="365"/>
                  </a:lnTo>
                  <a:lnTo>
                    <a:pt x="442" y="352"/>
                  </a:lnTo>
                  <a:lnTo>
                    <a:pt x="452" y="338"/>
                  </a:lnTo>
                  <a:lnTo>
                    <a:pt x="464" y="325"/>
                  </a:lnTo>
                  <a:lnTo>
                    <a:pt x="476" y="312"/>
                  </a:lnTo>
                  <a:lnTo>
                    <a:pt x="487" y="300"/>
                  </a:lnTo>
                  <a:lnTo>
                    <a:pt x="500" y="290"/>
                  </a:lnTo>
                  <a:lnTo>
                    <a:pt x="515" y="278"/>
                  </a:lnTo>
                  <a:lnTo>
                    <a:pt x="529" y="269"/>
                  </a:lnTo>
                  <a:lnTo>
                    <a:pt x="543" y="259"/>
                  </a:lnTo>
                  <a:lnTo>
                    <a:pt x="559" y="251"/>
                  </a:lnTo>
                  <a:lnTo>
                    <a:pt x="574" y="243"/>
                  </a:lnTo>
                  <a:lnTo>
                    <a:pt x="590" y="236"/>
                  </a:lnTo>
                  <a:lnTo>
                    <a:pt x="605" y="229"/>
                  </a:lnTo>
                  <a:lnTo>
                    <a:pt x="622" y="224"/>
                  </a:lnTo>
                  <a:lnTo>
                    <a:pt x="639" y="219"/>
                  </a:lnTo>
                  <a:lnTo>
                    <a:pt x="657" y="215"/>
                  </a:lnTo>
                  <a:lnTo>
                    <a:pt x="674" y="211"/>
                  </a:lnTo>
                  <a:lnTo>
                    <a:pt x="692" y="210"/>
                  </a:lnTo>
                  <a:lnTo>
                    <a:pt x="710" y="208"/>
                  </a:lnTo>
                  <a:lnTo>
                    <a:pt x="728" y="207"/>
                  </a:lnTo>
                  <a:lnTo>
                    <a:pt x="748" y="208"/>
                  </a:lnTo>
                  <a:lnTo>
                    <a:pt x="766" y="210"/>
                  </a:lnTo>
                  <a:lnTo>
                    <a:pt x="784" y="211"/>
                  </a:lnTo>
                  <a:lnTo>
                    <a:pt x="801" y="215"/>
                  </a:lnTo>
                  <a:lnTo>
                    <a:pt x="819" y="219"/>
                  </a:lnTo>
                  <a:lnTo>
                    <a:pt x="836" y="224"/>
                  </a:lnTo>
                  <a:lnTo>
                    <a:pt x="853" y="229"/>
                  </a:lnTo>
                  <a:lnTo>
                    <a:pt x="868" y="236"/>
                  </a:lnTo>
                  <a:lnTo>
                    <a:pt x="884" y="243"/>
                  </a:lnTo>
                  <a:lnTo>
                    <a:pt x="899" y="251"/>
                  </a:lnTo>
                  <a:lnTo>
                    <a:pt x="915" y="259"/>
                  </a:lnTo>
                  <a:lnTo>
                    <a:pt x="929" y="269"/>
                  </a:lnTo>
                  <a:lnTo>
                    <a:pt x="943" y="278"/>
                  </a:lnTo>
                  <a:lnTo>
                    <a:pt x="958" y="290"/>
                  </a:lnTo>
                  <a:lnTo>
                    <a:pt x="971" y="300"/>
                  </a:lnTo>
                  <a:lnTo>
                    <a:pt x="982" y="312"/>
                  </a:lnTo>
                  <a:lnTo>
                    <a:pt x="994" y="325"/>
                  </a:lnTo>
                  <a:lnTo>
                    <a:pt x="1006" y="338"/>
                  </a:lnTo>
                  <a:lnTo>
                    <a:pt x="1016" y="352"/>
                  </a:lnTo>
                  <a:lnTo>
                    <a:pt x="1026" y="365"/>
                  </a:lnTo>
                  <a:lnTo>
                    <a:pt x="1036" y="381"/>
                  </a:lnTo>
                  <a:lnTo>
                    <a:pt x="1045" y="395"/>
                  </a:lnTo>
                  <a:lnTo>
                    <a:pt x="1052" y="411"/>
                  </a:lnTo>
                  <a:lnTo>
                    <a:pt x="1060" y="427"/>
                  </a:lnTo>
                  <a:lnTo>
                    <a:pt x="1067" y="443"/>
                  </a:lnTo>
                  <a:lnTo>
                    <a:pt x="1072" y="460"/>
                  </a:lnTo>
                  <a:lnTo>
                    <a:pt x="1077" y="477"/>
                  </a:lnTo>
                  <a:lnTo>
                    <a:pt x="1081" y="494"/>
                  </a:lnTo>
                  <a:lnTo>
                    <a:pt x="1083" y="512"/>
                  </a:lnTo>
                  <a:lnTo>
                    <a:pt x="1086" y="530"/>
                  </a:lnTo>
                  <a:lnTo>
                    <a:pt x="1087" y="548"/>
                  </a:lnTo>
                  <a:lnTo>
                    <a:pt x="1087" y="566"/>
                  </a:lnTo>
                  <a:lnTo>
                    <a:pt x="1087" y="706"/>
                  </a:lnTo>
                  <a:lnTo>
                    <a:pt x="1296" y="846"/>
                  </a:lnTo>
                  <a:close/>
                  <a:moveTo>
                    <a:pt x="728" y="999"/>
                  </a:moveTo>
                  <a:lnTo>
                    <a:pt x="748" y="999"/>
                  </a:lnTo>
                  <a:lnTo>
                    <a:pt x="766" y="1000"/>
                  </a:lnTo>
                  <a:lnTo>
                    <a:pt x="784" y="1001"/>
                  </a:lnTo>
                  <a:lnTo>
                    <a:pt x="802" y="1004"/>
                  </a:lnTo>
                  <a:lnTo>
                    <a:pt x="819" y="1008"/>
                  </a:lnTo>
                  <a:lnTo>
                    <a:pt x="837" y="1012"/>
                  </a:lnTo>
                  <a:lnTo>
                    <a:pt x="854" y="1016"/>
                  </a:lnTo>
                  <a:lnTo>
                    <a:pt x="871" y="1021"/>
                  </a:lnTo>
                  <a:lnTo>
                    <a:pt x="888" y="1027"/>
                  </a:lnTo>
                  <a:lnTo>
                    <a:pt x="905" y="1034"/>
                  </a:lnTo>
                  <a:lnTo>
                    <a:pt x="920" y="1042"/>
                  </a:lnTo>
                  <a:lnTo>
                    <a:pt x="936" y="1048"/>
                  </a:lnTo>
                  <a:lnTo>
                    <a:pt x="951" y="1057"/>
                  </a:lnTo>
                  <a:lnTo>
                    <a:pt x="967" y="1066"/>
                  </a:lnTo>
                  <a:lnTo>
                    <a:pt x="981" y="1075"/>
                  </a:lnTo>
                  <a:lnTo>
                    <a:pt x="995" y="1086"/>
                  </a:lnTo>
                  <a:lnTo>
                    <a:pt x="1138" y="948"/>
                  </a:lnTo>
                  <a:lnTo>
                    <a:pt x="1249" y="1064"/>
                  </a:lnTo>
                  <a:lnTo>
                    <a:pt x="1107" y="1201"/>
                  </a:lnTo>
                  <a:lnTo>
                    <a:pt x="1125" y="1229"/>
                  </a:lnTo>
                  <a:lnTo>
                    <a:pt x="1139" y="1258"/>
                  </a:lnTo>
                  <a:lnTo>
                    <a:pt x="1152" y="1288"/>
                  </a:lnTo>
                  <a:lnTo>
                    <a:pt x="1164" y="1319"/>
                  </a:lnTo>
                  <a:lnTo>
                    <a:pt x="1172" y="1351"/>
                  </a:lnTo>
                  <a:lnTo>
                    <a:pt x="1178" y="1385"/>
                  </a:lnTo>
                  <a:lnTo>
                    <a:pt x="1182" y="1419"/>
                  </a:lnTo>
                  <a:lnTo>
                    <a:pt x="1183" y="1454"/>
                  </a:lnTo>
                  <a:lnTo>
                    <a:pt x="1183" y="1477"/>
                  </a:lnTo>
                  <a:lnTo>
                    <a:pt x="1182" y="1499"/>
                  </a:lnTo>
                  <a:lnTo>
                    <a:pt x="1178" y="1522"/>
                  </a:lnTo>
                  <a:lnTo>
                    <a:pt x="1174" y="1544"/>
                  </a:lnTo>
                  <a:lnTo>
                    <a:pt x="1169" y="1566"/>
                  </a:lnTo>
                  <a:lnTo>
                    <a:pt x="1163" y="1588"/>
                  </a:lnTo>
                  <a:lnTo>
                    <a:pt x="1156" y="1609"/>
                  </a:lnTo>
                  <a:lnTo>
                    <a:pt x="1148" y="1630"/>
                  </a:lnTo>
                  <a:lnTo>
                    <a:pt x="1139" y="1651"/>
                  </a:lnTo>
                  <a:lnTo>
                    <a:pt x="1129" y="1670"/>
                  </a:lnTo>
                  <a:lnTo>
                    <a:pt x="1117" y="1688"/>
                  </a:lnTo>
                  <a:lnTo>
                    <a:pt x="1106" y="1708"/>
                  </a:lnTo>
                  <a:lnTo>
                    <a:pt x="1093" y="1724"/>
                  </a:lnTo>
                  <a:lnTo>
                    <a:pt x="1080" y="1743"/>
                  </a:lnTo>
                  <a:lnTo>
                    <a:pt x="1065" y="1758"/>
                  </a:lnTo>
                  <a:lnTo>
                    <a:pt x="1050" y="1775"/>
                  </a:lnTo>
                  <a:lnTo>
                    <a:pt x="1034" y="1789"/>
                  </a:lnTo>
                  <a:lnTo>
                    <a:pt x="1017" y="1804"/>
                  </a:lnTo>
                  <a:lnTo>
                    <a:pt x="1001" y="1818"/>
                  </a:lnTo>
                  <a:lnTo>
                    <a:pt x="982" y="1829"/>
                  </a:lnTo>
                  <a:lnTo>
                    <a:pt x="964" y="1842"/>
                  </a:lnTo>
                  <a:lnTo>
                    <a:pt x="945" y="1853"/>
                  </a:lnTo>
                  <a:lnTo>
                    <a:pt x="925" y="1863"/>
                  </a:lnTo>
                  <a:lnTo>
                    <a:pt x="906" y="1872"/>
                  </a:lnTo>
                  <a:lnTo>
                    <a:pt x="885" y="1880"/>
                  </a:lnTo>
                  <a:lnTo>
                    <a:pt x="864" y="1888"/>
                  </a:lnTo>
                  <a:lnTo>
                    <a:pt x="842" y="1893"/>
                  </a:lnTo>
                  <a:lnTo>
                    <a:pt x="820" y="1898"/>
                  </a:lnTo>
                  <a:lnTo>
                    <a:pt x="798" y="1902"/>
                  </a:lnTo>
                  <a:lnTo>
                    <a:pt x="775" y="1906"/>
                  </a:lnTo>
                  <a:lnTo>
                    <a:pt x="752" y="1907"/>
                  </a:lnTo>
                  <a:lnTo>
                    <a:pt x="728" y="1907"/>
                  </a:lnTo>
                  <a:lnTo>
                    <a:pt x="710" y="1907"/>
                  </a:lnTo>
                  <a:lnTo>
                    <a:pt x="692" y="1906"/>
                  </a:lnTo>
                  <a:lnTo>
                    <a:pt x="674" y="1905"/>
                  </a:lnTo>
                  <a:lnTo>
                    <a:pt x="656" y="1902"/>
                  </a:lnTo>
                  <a:lnTo>
                    <a:pt x="638" y="1898"/>
                  </a:lnTo>
                  <a:lnTo>
                    <a:pt x="621" y="1894"/>
                  </a:lnTo>
                  <a:lnTo>
                    <a:pt x="604" y="1890"/>
                  </a:lnTo>
                  <a:lnTo>
                    <a:pt x="587" y="1885"/>
                  </a:lnTo>
                  <a:lnTo>
                    <a:pt x="570" y="1879"/>
                  </a:lnTo>
                  <a:lnTo>
                    <a:pt x="553" y="1872"/>
                  </a:lnTo>
                  <a:lnTo>
                    <a:pt x="538" y="1866"/>
                  </a:lnTo>
                  <a:lnTo>
                    <a:pt x="522" y="1858"/>
                  </a:lnTo>
                  <a:lnTo>
                    <a:pt x="507" y="1849"/>
                  </a:lnTo>
                  <a:lnTo>
                    <a:pt x="491" y="1841"/>
                  </a:lnTo>
                  <a:lnTo>
                    <a:pt x="477" y="1831"/>
                  </a:lnTo>
                  <a:lnTo>
                    <a:pt x="463" y="1822"/>
                  </a:lnTo>
                  <a:lnTo>
                    <a:pt x="320" y="1959"/>
                  </a:lnTo>
                  <a:lnTo>
                    <a:pt x="209" y="1842"/>
                  </a:lnTo>
                  <a:lnTo>
                    <a:pt x="351" y="1705"/>
                  </a:lnTo>
                  <a:lnTo>
                    <a:pt x="333" y="1678"/>
                  </a:lnTo>
                  <a:lnTo>
                    <a:pt x="319" y="1648"/>
                  </a:lnTo>
                  <a:lnTo>
                    <a:pt x="306" y="1618"/>
                  </a:lnTo>
                  <a:lnTo>
                    <a:pt x="294" y="1587"/>
                  </a:lnTo>
                  <a:lnTo>
                    <a:pt x="286" y="1555"/>
                  </a:lnTo>
                  <a:lnTo>
                    <a:pt x="280" y="1521"/>
                  </a:lnTo>
                  <a:lnTo>
                    <a:pt x="277" y="1504"/>
                  </a:lnTo>
                  <a:lnTo>
                    <a:pt x="276" y="1487"/>
                  </a:lnTo>
                  <a:lnTo>
                    <a:pt x="275" y="1471"/>
                  </a:lnTo>
                  <a:lnTo>
                    <a:pt x="275" y="1454"/>
                  </a:lnTo>
                  <a:lnTo>
                    <a:pt x="275" y="1430"/>
                  </a:lnTo>
                  <a:lnTo>
                    <a:pt x="276" y="1407"/>
                  </a:lnTo>
                  <a:lnTo>
                    <a:pt x="280" y="1384"/>
                  </a:lnTo>
                  <a:lnTo>
                    <a:pt x="284" y="1362"/>
                  </a:lnTo>
                  <a:lnTo>
                    <a:pt x="289" y="1340"/>
                  </a:lnTo>
                  <a:lnTo>
                    <a:pt x="294" y="1319"/>
                  </a:lnTo>
                  <a:lnTo>
                    <a:pt x="302" y="1297"/>
                  </a:lnTo>
                  <a:lnTo>
                    <a:pt x="310" y="1276"/>
                  </a:lnTo>
                  <a:lnTo>
                    <a:pt x="319" y="1257"/>
                  </a:lnTo>
                  <a:lnTo>
                    <a:pt x="329" y="1237"/>
                  </a:lnTo>
                  <a:lnTo>
                    <a:pt x="341" y="1218"/>
                  </a:lnTo>
                  <a:lnTo>
                    <a:pt x="352" y="1200"/>
                  </a:lnTo>
                  <a:lnTo>
                    <a:pt x="364" y="1182"/>
                  </a:lnTo>
                  <a:lnTo>
                    <a:pt x="378" y="1165"/>
                  </a:lnTo>
                  <a:lnTo>
                    <a:pt x="393" y="1148"/>
                  </a:lnTo>
                  <a:lnTo>
                    <a:pt x="408" y="1132"/>
                  </a:lnTo>
                  <a:lnTo>
                    <a:pt x="424" y="1117"/>
                  </a:lnTo>
                  <a:lnTo>
                    <a:pt x="441" y="1103"/>
                  </a:lnTo>
                  <a:lnTo>
                    <a:pt x="457" y="1090"/>
                  </a:lnTo>
                  <a:lnTo>
                    <a:pt x="476" y="1077"/>
                  </a:lnTo>
                  <a:lnTo>
                    <a:pt x="494" y="1065"/>
                  </a:lnTo>
                  <a:lnTo>
                    <a:pt x="512" y="1053"/>
                  </a:lnTo>
                  <a:lnTo>
                    <a:pt x="533" y="1043"/>
                  </a:lnTo>
                  <a:lnTo>
                    <a:pt x="552" y="1034"/>
                  </a:lnTo>
                  <a:lnTo>
                    <a:pt x="573" y="1026"/>
                  </a:lnTo>
                  <a:lnTo>
                    <a:pt x="594" y="1020"/>
                  </a:lnTo>
                  <a:lnTo>
                    <a:pt x="616" y="1013"/>
                  </a:lnTo>
                  <a:lnTo>
                    <a:pt x="638" y="1008"/>
                  </a:lnTo>
                  <a:lnTo>
                    <a:pt x="660" y="1004"/>
                  </a:lnTo>
                  <a:lnTo>
                    <a:pt x="683" y="1001"/>
                  </a:lnTo>
                  <a:lnTo>
                    <a:pt x="705" y="999"/>
                  </a:lnTo>
                  <a:lnTo>
                    <a:pt x="728" y="999"/>
                  </a:lnTo>
                  <a:close/>
                  <a:moveTo>
                    <a:pt x="728" y="725"/>
                  </a:moveTo>
                  <a:lnTo>
                    <a:pt x="766" y="725"/>
                  </a:lnTo>
                  <a:lnTo>
                    <a:pt x="804" y="728"/>
                  </a:lnTo>
                  <a:lnTo>
                    <a:pt x="840" y="733"/>
                  </a:lnTo>
                  <a:lnTo>
                    <a:pt x="876" y="740"/>
                  </a:lnTo>
                  <a:lnTo>
                    <a:pt x="911" y="747"/>
                  </a:lnTo>
                  <a:lnTo>
                    <a:pt x="945" y="758"/>
                  </a:lnTo>
                  <a:lnTo>
                    <a:pt x="978" y="770"/>
                  </a:lnTo>
                  <a:lnTo>
                    <a:pt x="1012" y="782"/>
                  </a:lnTo>
                  <a:lnTo>
                    <a:pt x="1045" y="797"/>
                  </a:lnTo>
                  <a:lnTo>
                    <a:pt x="1076" y="814"/>
                  </a:lnTo>
                  <a:lnTo>
                    <a:pt x="1107" y="830"/>
                  </a:lnTo>
                  <a:lnTo>
                    <a:pt x="1135" y="850"/>
                  </a:lnTo>
                  <a:lnTo>
                    <a:pt x="1164" y="869"/>
                  </a:lnTo>
                  <a:lnTo>
                    <a:pt x="1192" y="891"/>
                  </a:lnTo>
                  <a:lnTo>
                    <a:pt x="1218" y="915"/>
                  </a:lnTo>
                  <a:lnTo>
                    <a:pt x="1244" y="938"/>
                  </a:lnTo>
                  <a:lnTo>
                    <a:pt x="1268" y="964"/>
                  </a:lnTo>
                  <a:lnTo>
                    <a:pt x="1291" y="990"/>
                  </a:lnTo>
                  <a:lnTo>
                    <a:pt x="1313" y="1018"/>
                  </a:lnTo>
                  <a:lnTo>
                    <a:pt x="1332" y="1047"/>
                  </a:lnTo>
                  <a:lnTo>
                    <a:pt x="1352" y="1077"/>
                  </a:lnTo>
                  <a:lnTo>
                    <a:pt x="1370" y="1106"/>
                  </a:lnTo>
                  <a:lnTo>
                    <a:pt x="1385" y="1137"/>
                  </a:lnTo>
                  <a:lnTo>
                    <a:pt x="1400" y="1170"/>
                  </a:lnTo>
                  <a:lnTo>
                    <a:pt x="1413" y="1204"/>
                  </a:lnTo>
                  <a:lnTo>
                    <a:pt x="1424" y="1237"/>
                  </a:lnTo>
                  <a:lnTo>
                    <a:pt x="1435" y="1271"/>
                  </a:lnTo>
                  <a:lnTo>
                    <a:pt x="1442" y="1307"/>
                  </a:lnTo>
                  <a:lnTo>
                    <a:pt x="1449" y="1342"/>
                  </a:lnTo>
                  <a:lnTo>
                    <a:pt x="1454" y="1379"/>
                  </a:lnTo>
                  <a:lnTo>
                    <a:pt x="1457" y="1416"/>
                  </a:lnTo>
                  <a:lnTo>
                    <a:pt x="1458" y="1454"/>
                  </a:lnTo>
                  <a:lnTo>
                    <a:pt x="1457" y="1490"/>
                  </a:lnTo>
                  <a:lnTo>
                    <a:pt x="1454" y="1528"/>
                  </a:lnTo>
                  <a:lnTo>
                    <a:pt x="1449" y="1564"/>
                  </a:lnTo>
                  <a:lnTo>
                    <a:pt x="1442" y="1600"/>
                  </a:lnTo>
                  <a:lnTo>
                    <a:pt x="1435" y="1635"/>
                  </a:lnTo>
                  <a:lnTo>
                    <a:pt x="1424" y="1669"/>
                  </a:lnTo>
                  <a:lnTo>
                    <a:pt x="1413" y="1704"/>
                  </a:lnTo>
                  <a:lnTo>
                    <a:pt x="1400" y="1736"/>
                  </a:lnTo>
                  <a:lnTo>
                    <a:pt x="1385" y="1769"/>
                  </a:lnTo>
                  <a:lnTo>
                    <a:pt x="1370" y="1800"/>
                  </a:lnTo>
                  <a:lnTo>
                    <a:pt x="1352" y="1831"/>
                  </a:lnTo>
                  <a:lnTo>
                    <a:pt x="1332" y="1861"/>
                  </a:lnTo>
                  <a:lnTo>
                    <a:pt x="1313" y="1889"/>
                  </a:lnTo>
                  <a:lnTo>
                    <a:pt x="1291" y="1916"/>
                  </a:lnTo>
                  <a:lnTo>
                    <a:pt x="1268" y="1942"/>
                  </a:lnTo>
                  <a:lnTo>
                    <a:pt x="1244" y="1968"/>
                  </a:lnTo>
                  <a:lnTo>
                    <a:pt x="1218" y="1991"/>
                  </a:lnTo>
                  <a:lnTo>
                    <a:pt x="1192" y="2015"/>
                  </a:lnTo>
                  <a:lnTo>
                    <a:pt x="1164" y="2037"/>
                  </a:lnTo>
                  <a:lnTo>
                    <a:pt x="1135" y="2057"/>
                  </a:lnTo>
                  <a:lnTo>
                    <a:pt x="1107" y="2076"/>
                  </a:lnTo>
                  <a:lnTo>
                    <a:pt x="1076" y="2094"/>
                  </a:lnTo>
                  <a:lnTo>
                    <a:pt x="1045" y="2109"/>
                  </a:lnTo>
                  <a:lnTo>
                    <a:pt x="1012" y="2124"/>
                  </a:lnTo>
                  <a:lnTo>
                    <a:pt x="978" y="2138"/>
                  </a:lnTo>
                  <a:lnTo>
                    <a:pt x="945" y="2148"/>
                  </a:lnTo>
                  <a:lnTo>
                    <a:pt x="911" y="2159"/>
                  </a:lnTo>
                  <a:lnTo>
                    <a:pt x="876" y="2166"/>
                  </a:lnTo>
                  <a:lnTo>
                    <a:pt x="840" y="2173"/>
                  </a:lnTo>
                  <a:lnTo>
                    <a:pt x="804" y="2178"/>
                  </a:lnTo>
                  <a:lnTo>
                    <a:pt x="766" y="2181"/>
                  </a:lnTo>
                  <a:lnTo>
                    <a:pt x="728" y="2182"/>
                  </a:lnTo>
                  <a:lnTo>
                    <a:pt x="692" y="2181"/>
                  </a:lnTo>
                  <a:lnTo>
                    <a:pt x="654" y="2178"/>
                  </a:lnTo>
                  <a:lnTo>
                    <a:pt x="618" y="2173"/>
                  </a:lnTo>
                  <a:lnTo>
                    <a:pt x="582" y="2166"/>
                  </a:lnTo>
                  <a:lnTo>
                    <a:pt x="547" y="2159"/>
                  </a:lnTo>
                  <a:lnTo>
                    <a:pt x="513" y="2148"/>
                  </a:lnTo>
                  <a:lnTo>
                    <a:pt x="480" y="2138"/>
                  </a:lnTo>
                  <a:lnTo>
                    <a:pt x="446" y="2124"/>
                  </a:lnTo>
                  <a:lnTo>
                    <a:pt x="413" y="2109"/>
                  </a:lnTo>
                  <a:lnTo>
                    <a:pt x="382" y="2094"/>
                  </a:lnTo>
                  <a:lnTo>
                    <a:pt x="351" y="2076"/>
                  </a:lnTo>
                  <a:lnTo>
                    <a:pt x="323" y="2057"/>
                  </a:lnTo>
                  <a:lnTo>
                    <a:pt x="294" y="2037"/>
                  </a:lnTo>
                  <a:lnTo>
                    <a:pt x="266" y="2015"/>
                  </a:lnTo>
                  <a:lnTo>
                    <a:pt x="240" y="1991"/>
                  </a:lnTo>
                  <a:lnTo>
                    <a:pt x="214" y="1968"/>
                  </a:lnTo>
                  <a:lnTo>
                    <a:pt x="190" y="1942"/>
                  </a:lnTo>
                  <a:lnTo>
                    <a:pt x="167" y="1916"/>
                  </a:lnTo>
                  <a:lnTo>
                    <a:pt x="145" y="1889"/>
                  </a:lnTo>
                  <a:lnTo>
                    <a:pt x="126" y="1861"/>
                  </a:lnTo>
                  <a:lnTo>
                    <a:pt x="106" y="1831"/>
                  </a:lnTo>
                  <a:lnTo>
                    <a:pt x="88" y="1800"/>
                  </a:lnTo>
                  <a:lnTo>
                    <a:pt x="73" y="1769"/>
                  </a:lnTo>
                  <a:lnTo>
                    <a:pt x="58" y="1736"/>
                  </a:lnTo>
                  <a:lnTo>
                    <a:pt x="45" y="1704"/>
                  </a:lnTo>
                  <a:lnTo>
                    <a:pt x="34" y="1669"/>
                  </a:lnTo>
                  <a:lnTo>
                    <a:pt x="23" y="1635"/>
                  </a:lnTo>
                  <a:lnTo>
                    <a:pt x="16" y="1600"/>
                  </a:lnTo>
                  <a:lnTo>
                    <a:pt x="9" y="1564"/>
                  </a:lnTo>
                  <a:lnTo>
                    <a:pt x="4" y="1528"/>
                  </a:lnTo>
                  <a:lnTo>
                    <a:pt x="1" y="1490"/>
                  </a:lnTo>
                  <a:lnTo>
                    <a:pt x="0" y="1454"/>
                  </a:lnTo>
                  <a:lnTo>
                    <a:pt x="1" y="1416"/>
                  </a:lnTo>
                  <a:lnTo>
                    <a:pt x="4" y="1379"/>
                  </a:lnTo>
                  <a:lnTo>
                    <a:pt x="9" y="1342"/>
                  </a:lnTo>
                  <a:lnTo>
                    <a:pt x="16" y="1307"/>
                  </a:lnTo>
                  <a:lnTo>
                    <a:pt x="23" y="1271"/>
                  </a:lnTo>
                  <a:lnTo>
                    <a:pt x="34" y="1237"/>
                  </a:lnTo>
                  <a:lnTo>
                    <a:pt x="45" y="1204"/>
                  </a:lnTo>
                  <a:lnTo>
                    <a:pt x="58" y="1170"/>
                  </a:lnTo>
                  <a:lnTo>
                    <a:pt x="73" y="1137"/>
                  </a:lnTo>
                  <a:lnTo>
                    <a:pt x="88" y="1106"/>
                  </a:lnTo>
                  <a:lnTo>
                    <a:pt x="106" y="1077"/>
                  </a:lnTo>
                  <a:lnTo>
                    <a:pt x="126" y="1047"/>
                  </a:lnTo>
                  <a:lnTo>
                    <a:pt x="145" y="1018"/>
                  </a:lnTo>
                  <a:lnTo>
                    <a:pt x="167" y="990"/>
                  </a:lnTo>
                  <a:lnTo>
                    <a:pt x="190" y="964"/>
                  </a:lnTo>
                  <a:lnTo>
                    <a:pt x="214" y="938"/>
                  </a:lnTo>
                  <a:lnTo>
                    <a:pt x="240" y="915"/>
                  </a:lnTo>
                  <a:lnTo>
                    <a:pt x="266" y="891"/>
                  </a:lnTo>
                  <a:lnTo>
                    <a:pt x="294" y="869"/>
                  </a:lnTo>
                  <a:lnTo>
                    <a:pt x="323" y="850"/>
                  </a:lnTo>
                  <a:lnTo>
                    <a:pt x="351" y="830"/>
                  </a:lnTo>
                  <a:lnTo>
                    <a:pt x="382" y="814"/>
                  </a:lnTo>
                  <a:lnTo>
                    <a:pt x="413" y="797"/>
                  </a:lnTo>
                  <a:lnTo>
                    <a:pt x="446" y="782"/>
                  </a:lnTo>
                  <a:lnTo>
                    <a:pt x="480" y="770"/>
                  </a:lnTo>
                  <a:lnTo>
                    <a:pt x="513" y="758"/>
                  </a:lnTo>
                  <a:lnTo>
                    <a:pt x="547" y="747"/>
                  </a:lnTo>
                  <a:lnTo>
                    <a:pt x="582" y="740"/>
                  </a:lnTo>
                  <a:lnTo>
                    <a:pt x="618" y="733"/>
                  </a:lnTo>
                  <a:lnTo>
                    <a:pt x="654" y="728"/>
                  </a:lnTo>
                  <a:lnTo>
                    <a:pt x="692" y="725"/>
                  </a:lnTo>
                  <a:lnTo>
                    <a:pt x="728" y="725"/>
                  </a:lnTo>
                  <a:close/>
                </a:path>
              </a:pathLst>
            </a:custGeom>
            <a:solidFill>
              <a:srgbClr val="FFFFFF"/>
            </a:solidFill>
            <a:ln w="9525">
              <a:noFill/>
              <a:round/>
              <a:headEnd/>
              <a:tailEnd/>
            </a:ln>
          </p:spPr>
          <p:txBody>
            <a:bodyPr/>
            <a:lstStyle/>
            <a:p>
              <a:endParaRPr lang="en-US"/>
            </a:p>
          </p:txBody>
        </p:sp>
      </p:grpSp>
      <p:grpSp>
        <p:nvGrpSpPr>
          <p:cNvPr id="256121" name="Group 121"/>
          <p:cNvGrpSpPr>
            <a:grpSpLocks noChangeAspect="1"/>
          </p:cNvGrpSpPr>
          <p:nvPr/>
        </p:nvGrpSpPr>
        <p:grpSpPr bwMode="auto">
          <a:xfrm>
            <a:off x="293688" y="2424113"/>
            <a:ext cx="877887" cy="754062"/>
            <a:chOff x="1146" y="1009"/>
            <a:chExt cx="1008" cy="864"/>
          </a:xfrm>
        </p:grpSpPr>
        <p:sp>
          <p:nvSpPr>
            <p:cNvPr id="256122" name="Freeform 122"/>
            <p:cNvSpPr>
              <a:spLocks noChangeAspect="1"/>
            </p:cNvSpPr>
            <p:nvPr/>
          </p:nvSpPr>
          <p:spPr bwMode="auto">
            <a:xfrm>
              <a:off x="1146" y="1009"/>
              <a:ext cx="1008" cy="864"/>
            </a:xfrm>
            <a:custGeom>
              <a:avLst/>
              <a:gdLst/>
              <a:ahLst/>
              <a:cxnLst>
                <a:cxn ang="0">
                  <a:pos x="0" y="0"/>
                </a:cxn>
                <a:cxn ang="0">
                  <a:pos x="4032" y="0"/>
                </a:cxn>
                <a:cxn ang="0">
                  <a:pos x="3888" y="147"/>
                </a:cxn>
                <a:cxn ang="0">
                  <a:pos x="149" y="3314"/>
                </a:cxn>
                <a:cxn ang="0">
                  <a:pos x="0" y="3454"/>
                </a:cxn>
                <a:cxn ang="0">
                  <a:pos x="0" y="0"/>
                </a:cxn>
              </a:cxnLst>
              <a:rect l="0" t="0" r="r" b="b"/>
              <a:pathLst>
                <a:path w="4032" h="3454">
                  <a:moveTo>
                    <a:pt x="0" y="0"/>
                  </a:moveTo>
                  <a:lnTo>
                    <a:pt x="4032" y="0"/>
                  </a:lnTo>
                  <a:lnTo>
                    <a:pt x="3888" y="147"/>
                  </a:lnTo>
                  <a:lnTo>
                    <a:pt x="149" y="3314"/>
                  </a:lnTo>
                  <a:lnTo>
                    <a:pt x="0" y="3454"/>
                  </a:lnTo>
                  <a:lnTo>
                    <a:pt x="0" y="0"/>
                  </a:lnTo>
                  <a:close/>
                </a:path>
              </a:pathLst>
            </a:custGeom>
            <a:solidFill>
              <a:srgbClr val="82A99C"/>
            </a:solidFill>
            <a:ln w="9525">
              <a:noFill/>
              <a:round/>
              <a:headEnd/>
              <a:tailEnd/>
            </a:ln>
          </p:spPr>
          <p:txBody>
            <a:bodyPr/>
            <a:lstStyle/>
            <a:p>
              <a:endParaRPr lang="en-US"/>
            </a:p>
          </p:txBody>
        </p:sp>
        <p:sp>
          <p:nvSpPr>
            <p:cNvPr id="256123" name="Freeform 123"/>
            <p:cNvSpPr>
              <a:spLocks noChangeAspect="1"/>
            </p:cNvSpPr>
            <p:nvPr/>
          </p:nvSpPr>
          <p:spPr bwMode="auto">
            <a:xfrm>
              <a:off x="1146" y="1009"/>
              <a:ext cx="1008" cy="864"/>
            </a:xfrm>
            <a:custGeom>
              <a:avLst/>
              <a:gdLst/>
              <a:ahLst/>
              <a:cxnLst>
                <a:cxn ang="0">
                  <a:pos x="4032" y="0"/>
                </a:cxn>
                <a:cxn ang="0">
                  <a:pos x="4032" y="3454"/>
                </a:cxn>
                <a:cxn ang="0">
                  <a:pos x="0" y="3454"/>
                </a:cxn>
                <a:cxn ang="0">
                  <a:pos x="149" y="3312"/>
                </a:cxn>
                <a:cxn ang="0">
                  <a:pos x="3891" y="146"/>
                </a:cxn>
                <a:cxn ang="0">
                  <a:pos x="4032" y="0"/>
                </a:cxn>
              </a:cxnLst>
              <a:rect l="0" t="0" r="r" b="b"/>
              <a:pathLst>
                <a:path w="4032" h="3454">
                  <a:moveTo>
                    <a:pt x="4032" y="0"/>
                  </a:moveTo>
                  <a:lnTo>
                    <a:pt x="4032" y="3454"/>
                  </a:lnTo>
                  <a:lnTo>
                    <a:pt x="0" y="3454"/>
                  </a:lnTo>
                  <a:lnTo>
                    <a:pt x="149" y="3312"/>
                  </a:lnTo>
                  <a:lnTo>
                    <a:pt x="3891" y="146"/>
                  </a:lnTo>
                  <a:lnTo>
                    <a:pt x="4032" y="0"/>
                  </a:lnTo>
                  <a:close/>
                </a:path>
              </a:pathLst>
            </a:custGeom>
            <a:solidFill>
              <a:srgbClr val="162A29"/>
            </a:solidFill>
            <a:ln w="9525">
              <a:noFill/>
              <a:round/>
              <a:headEnd/>
              <a:tailEnd/>
            </a:ln>
          </p:spPr>
          <p:txBody>
            <a:bodyPr/>
            <a:lstStyle/>
            <a:p>
              <a:endParaRPr lang="en-US"/>
            </a:p>
          </p:txBody>
        </p:sp>
        <p:sp>
          <p:nvSpPr>
            <p:cNvPr id="256124" name="Rectangle 124"/>
            <p:cNvSpPr>
              <a:spLocks noChangeAspect="1" noChangeArrowheads="1"/>
            </p:cNvSpPr>
            <p:nvPr/>
          </p:nvSpPr>
          <p:spPr bwMode="auto">
            <a:xfrm>
              <a:off x="1182" y="1045"/>
              <a:ext cx="936" cy="792"/>
            </a:xfrm>
            <a:prstGeom prst="rect">
              <a:avLst/>
            </a:prstGeom>
            <a:solidFill>
              <a:srgbClr val="275A53"/>
            </a:solidFill>
            <a:ln w="9525">
              <a:noFill/>
              <a:miter lim="800000"/>
              <a:headEnd/>
              <a:tailEnd/>
            </a:ln>
          </p:spPr>
          <p:txBody>
            <a:bodyPr/>
            <a:lstStyle/>
            <a:p>
              <a:endParaRPr lang="en-US"/>
            </a:p>
          </p:txBody>
        </p:sp>
        <p:sp>
          <p:nvSpPr>
            <p:cNvPr id="256125" name="Freeform 125"/>
            <p:cNvSpPr>
              <a:spLocks noChangeAspect="1" noEditPoints="1"/>
            </p:cNvSpPr>
            <p:nvPr/>
          </p:nvSpPr>
          <p:spPr bwMode="auto">
            <a:xfrm>
              <a:off x="1383" y="1668"/>
              <a:ext cx="116" cy="138"/>
            </a:xfrm>
            <a:custGeom>
              <a:avLst/>
              <a:gdLst/>
              <a:ahLst/>
              <a:cxnLst>
                <a:cxn ang="0">
                  <a:pos x="283" y="0"/>
                </a:cxn>
                <a:cxn ang="0">
                  <a:pos x="327" y="4"/>
                </a:cxn>
                <a:cxn ang="0">
                  <a:pos x="363" y="11"/>
                </a:cxn>
                <a:cxn ang="0">
                  <a:pos x="396" y="26"/>
                </a:cxn>
                <a:cxn ang="0">
                  <a:pos x="422" y="44"/>
                </a:cxn>
                <a:cxn ang="0">
                  <a:pos x="441" y="68"/>
                </a:cxn>
                <a:cxn ang="0">
                  <a:pos x="455" y="97"/>
                </a:cxn>
                <a:cxn ang="0">
                  <a:pos x="464" y="130"/>
                </a:cxn>
                <a:cxn ang="0">
                  <a:pos x="467" y="169"/>
                </a:cxn>
                <a:cxn ang="0">
                  <a:pos x="464" y="208"/>
                </a:cxn>
                <a:cxn ang="0">
                  <a:pos x="455" y="243"/>
                </a:cxn>
                <a:cxn ang="0">
                  <a:pos x="438" y="273"/>
                </a:cxn>
                <a:cxn ang="0">
                  <a:pos x="418" y="299"/>
                </a:cxn>
                <a:cxn ang="0">
                  <a:pos x="389" y="320"/>
                </a:cxn>
                <a:cxn ang="0">
                  <a:pos x="354" y="334"/>
                </a:cxn>
                <a:cxn ang="0">
                  <a:pos x="313" y="343"/>
                </a:cxn>
                <a:cxn ang="0">
                  <a:pos x="265" y="346"/>
                </a:cxn>
                <a:cxn ang="0">
                  <a:pos x="171" y="550"/>
                </a:cxn>
                <a:cxn ang="0">
                  <a:pos x="0" y="0"/>
                </a:cxn>
                <a:cxn ang="0">
                  <a:pos x="213" y="234"/>
                </a:cxn>
                <a:cxn ang="0">
                  <a:pos x="254" y="230"/>
                </a:cxn>
                <a:cxn ang="0">
                  <a:pos x="270" y="225"/>
                </a:cxn>
                <a:cxn ang="0">
                  <a:pos x="282" y="217"/>
                </a:cxn>
                <a:cxn ang="0">
                  <a:pos x="291" y="208"/>
                </a:cxn>
                <a:cxn ang="0">
                  <a:pos x="297" y="198"/>
                </a:cxn>
                <a:cxn ang="0">
                  <a:pos x="301" y="186"/>
                </a:cxn>
                <a:cxn ang="0">
                  <a:pos x="302" y="173"/>
                </a:cxn>
                <a:cxn ang="0">
                  <a:pos x="297" y="150"/>
                </a:cxn>
                <a:cxn ang="0">
                  <a:pos x="284" y="130"/>
                </a:cxn>
                <a:cxn ang="0">
                  <a:pos x="274" y="123"/>
                </a:cxn>
                <a:cxn ang="0">
                  <a:pos x="260" y="116"/>
                </a:cxn>
                <a:cxn ang="0">
                  <a:pos x="241" y="114"/>
                </a:cxn>
                <a:cxn ang="0">
                  <a:pos x="219" y="112"/>
                </a:cxn>
                <a:cxn ang="0">
                  <a:pos x="171" y="234"/>
                </a:cxn>
              </a:cxnLst>
              <a:rect l="0" t="0" r="r" b="b"/>
              <a:pathLst>
                <a:path w="467" h="550">
                  <a:moveTo>
                    <a:pt x="0" y="0"/>
                  </a:moveTo>
                  <a:lnTo>
                    <a:pt x="283" y="0"/>
                  </a:lnTo>
                  <a:lnTo>
                    <a:pt x="305" y="1"/>
                  </a:lnTo>
                  <a:lnTo>
                    <a:pt x="327" y="4"/>
                  </a:lnTo>
                  <a:lnTo>
                    <a:pt x="346" y="6"/>
                  </a:lnTo>
                  <a:lnTo>
                    <a:pt x="363" y="11"/>
                  </a:lnTo>
                  <a:lnTo>
                    <a:pt x="380" y="18"/>
                  </a:lnTo>
                  <a:lnTo>
                    <a:pt x="396" y="26"/>
                  </a:lnTo>
                  <a:lnTo>
                    <a:pt x="409" y="33"/>
                  </a:lnTo>
                  <a:lnTo>
                    <a:pt x="422" y="44"/>
                  </a:lnTo>
                  <a:lnTo>
                    <a:pt x="432" y="55"/>
                  </a:lnTo>
                  <a:lnTo>
                    <a:pt x="441" y="68"/>
                  </a:lnTo>
                  <a:lnTo>
                    <a:pt x="449" y="83"/>
                  </a:lnTo>
                  <a:lnTo>
                    <a:pt x="455" y="97"/>
                  </a:lnTo>
                  <a:lnTo>
                    <a:pt x="461" y="114"/>
                  </a:lnTo>
                  <a:lnTo>
                    <a:pt x="464" y="130"/>
                  </a:lnTo>
                  <a:lnTo>
                    <a:pt x="467" y="150"/>
                  </a:lnTo>
                  <a:lnTo>
                    <a:pt x="467" y="169"/>
                  </a:lnTo>
                  <a:lnTo>
                    <a:pt x="467" y="189"/>
                  </a:lnTo>
                  <a:lnTo>
                    <a:pt x="464" y="208"/>
                  </a:lnTo>
                  <a:lnTo>
                    <a:pt x="461" y="226"/>
                  </a:lnTo>
                  <a:lnTo>
                    <a:pt x="455" y="243"/>
                  </a:lnTo>
                  <a:lnTo>
                    <a:pt x="448" y="259"/>
                  </a:lnTo>
                  <a:lnTo>
                    <a:pt x="438" y="273"/>
                  </a:lnTo>
                  <a:lnTo>
                    <a:pt x="429" y="287"/>
                  </a:lnTo>
                  <a:lnTo>
                    <a:pt x="418" y="299"/>
                  </a:lnTo>
                  <a:lnTo>
                    <a:pt x="403" y="311"/>
                  </a:lnTo>
                  <a:lnTo>
                    <a:pt x="389" y="320"/>
                  </a:lnTo>
                  <a:lnTo>
                    <a:pt x="372" y="327"/>
                  </a:lnTo>
                  <a:lnTo>
                    <a:pt x="354" y="334"/>
                  </a:lnTo>
                  <a:lnTo>
                    <a:pt x="333" y="339"/>
                  </a:lnTo>
                  <a:lnTo>
                    <a:pt x="313" y="343"/>
                  </a:lnTo>
                  <a:lnTo>
                    <a:pt x="289" y="346"/>
                  </a:lnTo>
                  <a:lnTo>
                    <a:pt x="265" y="346"/>
                  </a:lnTo>
                  <a:lnTo>
                    <a:pt x="171" y="346"/>
                  </a:lnTo>
                  <a:lnTo>
                    <a:pt x="171" y="550"/>
                  </a:lnTo>
                  <a:lnTo>
                    <a:pt x="0" y="550"/>
                  </a:lnTo>
                  <a:lnTo>
                    <a:pt x="0" y="0"/>
                  </a:lnTo>
                  <a:close/>
                  <a:moveTo>
                    <a:pt x="171" y="234"/>
                  </a:moveTo>
                  <a:lnTo>
                    <a:pt x="213" y="234"/>
                  </a:lnTo>
                  <a:lnTo>
                    <a:pt x="236" y="233"/>
                  </a:lnTo>
                  <a:lnTo>
                    <a:pt x="254" y="230"/>
                  </a:lnTo>
                  <a:lnTo>
                    <a:pt x="264" y="228"/>
                  </a:lnTo>
                  <a:lnTo>
                    <a:pt x="270" y="225"/>
                  </a:lnTo>
                  <a:lnTo>
                    <a:pt x="276" y="221"/>
                  </a:lnTo>
                  <a:lnTo>
                    <a:pt x="282" y="217"/>
                  </a:lnTo>
                  <a:lnTo>
                    <a:pt x="287" y="213"/>
                  </a:lnTo>
                  <a:lnTo>
                    <a:pt x="291" y="208"/>
                  </a:lnTo>
                  <a:lnTo>
                    <a:pt x="295" y="203"/>
                  </a:lnTo>
                  <a:lnTo>
                    <a:pt x="297" y="198"/>
                  </a:lnTo>
                  <a:lnTo>
                    <a:pt x="299" y="193"/>
                  </a:lnTo>
                  <a:lnTo>
                    <a:pt x="301" y="186"/>
                  </a:lnTo>
                  <a:lnTo>
                    <a:pt x="301" y="180"/>
                  </a:lnTo>
                  <a:lnTo>
                    <a:pt x="302" y="173"/>
                  </a:lnTo>
                  <a:lnTo>
                    <a:pt x="301" y="162"/>
                  </a:lnTo>
                  <a:lnTo>
                    <a:pt x="297" y="150"/>
                  </a:lnTo>
                  <a:lnTo>
                    <a:pt x="292" y="140"/>
                  </a:lnTo>
                  <a:lnTo>
                    <a:pt x="284" y="130"/>
                  </a:lnTo>
                  <a:lnTo>
                    <a:pt x="280" y="125"/>
                  </a:lnTo>
                  <a:lnTo>
                    <a:pt x="274" y="123"/>
                  </a:lnTo>
                  <a:lnTo>
                    <a:pt x="267" y="119"/>
                  </a:lnTo>
                  <a:lnTo>
                    <a:pt x="260" y="116"/>
                  </a:lnTo>
                  <a:lnTo>
                    <a:pt x="252" y="115"/>
                  </a:lnTo>
                  <a:lnTo>
                    <a:pt x="241" y="114"/>
                  </a:lnTo>
                  <a:lnTo>
                    <a:pt x="231" y="112"/>
                  </a:lnTo>
                  <a:lnTo>
                    <a:pt x="219" y="112"/>
                  </a:lnTo>
                  <a:lnTo>
                    <a:pt x="171" y="112"/>
                  </a:lnTo>
                  <a:lnTo>
                    <a:pt x="171" y="234"/>
                  </a:lnTo>
                  <a:close/>
                </a:path>
              </a:pathLst>
            </a:custGeom>
            <a:solidFill>
              <a:srgbClr val="FFFFFF"/>
            </a:solidFill>
            <a:ln w="9525">
              <a:noFill/>
              <a:round/>
              <a:headEnd/>
              <a:tailEnd/>
            </a:ln>
          </p:spPr>
          <p:txBody>
            <a:bodyPr/>
            <a:lstStyle/>
            <a:p>
              <a:endParaRPr lang="en-US"/>
            </a:p>
          </p:txBody>
        </p:sp>
        <p:sp>
          <p:nvSpPr>
            <p:cNvPr id="256126" name="Freeform 126"/>
            <p:cNvSpPr>
              <a:spLocks noChangeAspect="1"/>
            </p:cNvSpPr>
            <p:nvPr/>
          </p:nvSpPr>
          <p:spPr bwMode="auto">
            <a:xfrm>
              <a:off x="1522" y="1668"/>
              <a:ext cx="108" cy="138"/>
            </a:xfrm>
            <a:custGeom>
              <a:avLst/>
              <a:gdLst/>
              <a:ahLst/>
              <a:cxnLst>
                <a:cxn ang="0">
                  <a:pos x="0" y="0"/>
                </a:cxn>
                <a:cxn ang="0">
                  <a:pos x="170" y="0"/>
                </a:cxn>
                <a:cxn ang="0">
                  <a:pos x="170" y="414"/>
                </a:cxn>
                <a:cxn ang="0">
                  <a:pos x="435" y="414"/>
                </a:cxn>
                <a:cxn ang="0">
                  <a:pos x="435" y="550"/>
                </a:cxn>
                <a:cxn ang="0">
                  <a:pos x="0" y="550"/>
                </a:cxn>
                <a:cxn ang="0">
                  <a:pos x="0" y="0"/>
                </a:cxn>
              </a:cxnLst>
              <a:rect l="0" t="0" r="r" b="b"/>
              <a:pathLst>
                <a:path w="435" h="550">
                  <a:moveTo>
                    <a:pt x="0" y="0"/>
                  </a:moveTo>
                  <a:lnTo>
                    <a:pt x="170" y="0"/>
                  </a:lnTo>
                  <a:lnTo>
                    <a:pt x="170" y="414"/>
                  </a:lnTo>
                  <a:lnTo>
                    <a:pt x="435" y="414"/>
                  </a:lnTo>
                  <a:lnTo>
                    <a:pt x="435" y="550"/>
                  </a:lnTo>
                  <a:lnTo>
                    <a:pt x="0" y="550"/>
                  </a:lnTo>
                  <a:lnTo>
                    <a:pt x="0" y="0"/>
                  </a:lnTo>
                  <a:close/>
                </a:path>
              </a:pathLst>
            </a:custGeom>
            <a:solidFill>
              <a:srgbClr val="FFFFFF"/>
            </a:solidFill>
            <a:ln w="9525">
              <a:noFill/>
              <a:round/>
              <a:headEnd/>
              <a:tailEnd/>
            </a:ln>
          </p:spPr>
          <p:txBody>
            <a:bodyPr/>
            <a:lstStyle/>
            <a:p>
              <a:endParaRPr lang="en-US"/>
            </a:p>
          </p:txBody>
        </p:sp>
        <p:sp>
          <p:nvSpPr>
            <p:cNvPr id="256127" name="Freeform 127"/>
            <p:cNvSpPr>
              <a:spLocks noChangeAspect="1" noEditPoints="1"/>
            </p:cNvSpPr>
            <p:nvPr/>
          </p:nvSpPr>
          <p:spPr bwMode="auto">
            <a:xfrm>
              <a:off x="1636" y="1668"/>
              <a:ext cx="150" cy="138"/>
            </a:xfrm>
            <a:custGeom>
              <a:avLst/>
              <a:gdLst/>
              <a:ahLst/>
              <a:cxnLst>
                <a:cxn ang="0">
                  <a:pos x="394" y="460"/>
                </a:cxn>
                <a:cxn ang="0">
                  <a:pos x="201" y="460"/>
                </a:cxn>
                <a:cxn ang="0">
                  <a:pos x="173" y="550"/>
                </a:cxn>
                <a:cxn ang="0">
                  <a:pos x="0" y="550"/>
                </a:cxn>
                <a:cxn ang="0">
                  <a:pos x="207" y="0"/>
                </a:cxn>
                <a:cxn ang="0">
                  <a:pos x="392" y="0"/>
                </a:cxn>
                <a:cxn ang="0">
                  <a:pos x="598" y="550"/>
                </a:cxn>
                <a:cxn ang="0">
                  <a:pos x="421" y="550"/>
                </a:cxn>
                <a:cxn ang="0">
                  <a:pos x="394" y="460"/>
                </a:cxn>
                <a:cxn ang="0">
                  <a:pos x="359" y="340"/>
                </a:cxn>
                <a:cxn ang="0">
                  <a:pos x="298" y="142"/>
                </a:cxn>
                <a:cxn ang="0">
                  <a:pos x="237" y="340"/>
                </a:cxn>
                <a:cxn ang="0">
                  <a:pos x="359" y="340"/>
                </a:cxn>
              </a:cxnLst>
              <a:rect l="0" t="0" r="r" b="b"/>
              <a:pathLst>
                <a:path w="598" h="550">
                  <a:moveTo>
                    <a:pt x="394" y="460"/>
                  </a:moveTo>
                  <a:lnTo>
                    <a:pt x="201" y="460"/>
                  </a:lnTo>
                  <a:lnTo>
                    <a:pt x="173" y="550"/>
                  </a:lnTo>
                  <a:lnTo>
                    <a:pt x="0" y="550"/>
                  </a:lnTo>
                  <a:lnTo>
                    <a:pt x="207" y="0"/>
                  </a:lnTo>
                  <a:lnTo>
                    <a:pt x="392" y="0"/>
                  </a:lnTo>
                  <a:lnTo>
                    <a:pt x="598" y="550"/>
                  </a:lnTo>
                  <a:lnTo>
                    <a:pt x="421" y="550"/>
                  </a:lnTo>
                  <a:lnTo>
                    <a:pt x="394" y="460"/>
                  </a:lnTo>
                  <a:close/>
                  <a:moveTo>
                    <a:pt x="359" y="340"/>
                  </a:moveTo>
                  <a:lnTo>
                    <a:pt x="298" y="142"/>
                  </a:lnTo>
                  <a:lnTo>
                    <a:pt x="237" y="340"/>
                  </a:lnTo>
                  <a:lnTo>
                    <a:pt x="359" y="340"/>
                  </a:lnTo>
                  <a:close/>
                </a:path>
              </a:pathLst>
            </a:custGeom>
            <a:solidFill>
              <a:srgbClr val="FFFFFF"/>
            </a:solidFill>
            <a:ln w="9525">
              <a:noFill/>
              <a:round/>
              <a:headEnd/>
              <a:tailEnd/>
            </a:ln>
          </p:spPr>
          <p:txBody>
            <a:bodyPr/>
            <a:lstStyle/>
            <a:p>
              <a:endParaRPr lang="en-US"/>
            </a:p>
          </p:txBody>
        </p:sp>
        <p:sp>
          <p:nvSpPr>
            <p:cNvPr id="256128" name="Freeform 128"/>
            <p:cNvSpPr>
              <a:spLocks noChangeAspect="1"/>
            </p:cNvSpPr>
            <p:nvPr/>
          </p:nvSpPr>
          <p:spPr bwMode="auto">
            <a:xfrm>
              <a:off x="1800" y="1668"/>
              <a:ext cx="131" cy="138"/>
            </a:xfrm>
            <a:custGeom>
              <a:avLst/>
              <a:gdLst/>
              <a:ahLst/>
              <a:cxnLst>
                <a:cxn ang="0">
                  <a:pos x="0" y="0"/>
                </a:cxn>
                <a:cxn ang="0">
                  <a:pos x="158" y="0"/>
                </a:cxn>
                <a:cxn ang="0">
                  <a:pos x="366" y="304"/>
                </a:cxn>
                <a:cxn ang="0">
                  <a:pos x="366" y="0"/>
                </a:cxn>
                <a:cxn ang="0">
                  <a:pos x="526" y="0"/>
                </a:cxn>
                <a:cxn ang="0">
                  <a:pos x="526" y="550"/>
                </a:cxn>
                <a:cxn ang="0">
                  <a:pos x="366" y="550"/>
                </a:cxn>
                <a:cxn ang="0">
                  <a:pos x="160" y="248"/>
                </a:cxn>
                <a:cxn ang="0">
                  <a:pos x="160" y="550"/>
                </a:cxn>
                <a:cxn ang="0">
                  <a:pos x="0" y="550"/>
                </a:cxn>
                <a:cxn ang="0">
                  <a:pos x="0" y="0"/>
                </a:cxn>
              </a:cxnLst>
              <a:rect l="0" t="0" r="r" b="b"/>
              <a:pathLst>
                <a:path w="526" h="550">
                  <a:moveTo>
                    <a:pt x="0" y="0"/>
                  </a:moveTo>
                  <a:lnTo>
                    <a:pt x="158" y="0"/>
                  </a:lnTo>
                  <a:lnTo>
                    <a:pt x="366" y="304"/>
                  </a:lnTo>
                  <a:lnTo>
                    <a:pt x="366" y="0"/>
                  </a:lnTo>
                  <a:lnTo>
                    <a:pt x="526" y="0"/>
                  </a:lnTo>
                  <a:lnTo>
                    <a:pt x="526" y="550"/>
                  </a:lnTo>
                  <a:lnTo>
                    <a:pt x="366" y="550"/>
                  </a:lnTo>
                  <a:lnTo>
                    <a:pt x="160" y="248"/>
                  </a:lnTo>
                  <a:lnTo>
                    <a:pt x="160" y="550"/>
                  </a:lnTo>
                  <a:lnTo>
                    <a:pt x="0" y="550"/>
                  </a:lnTo>
                  <a:lnTo>
                    <a:pt x="0" y="0"/>
                  </a:lnTo>
                  <a:close/>
                </a:path>
              </a:pathLst>
            </a:custGeom>
            <a:solidFill>
              <a:srgbClr val="FFFFFF"/>
            </a:solidFill>
            <a:ln w="9525">
              <a:noFill/>
              <a:round/>
              <a:headEnd/>
              <a:tailEnd/>
            </a:ln>
          </p:spPr>
          <p:txBody>
            <a:bodyPr/>
            <a:lstStyle/>
            <a:p>
              <a:endParaRPr lang="en-US"/>
            </a:p>
          </p:txBody>
        </p:sp>
        <p:sp>
          <p:nvSpPr>
            <p:cNvPr id="256129" name="Freeform 129"/>
            <p:cNvSpPr>
              <a:spLocks noChangeAspect="1" noEditPoints="1"/>
            </p:cNvSpPr>
            <p:nvPr/>
          </p:nvSpPr>
          <p:spPr bwMode="auto">
            <a:xfrm>
              <a:off x="1487" y="1114"/>
              <a:ext cx="326" cy="502"/>
            </a:xfrm>
            <a:custGeom>
              <a:avLst/>
              <a:gdLst/>
              <a:ahLst/>
              <a:cxnLst>
                <a:cxn ang="0">
                  <a:pos x="1039" y="1180"/>
                </a:cxn>
                <a:cxn ang="0">
                  <a:pos x="1208" y="987"/>
                </a:cxn>
                <a:cxn ang="0">
                  <a:pos x="1295" y="739"/>
                </a:cxn>
                <a:cxn ang="0">
                  <a:pos x="1293" y="476"/>
                </a:cxn>
                <a:cxn ang="0">
                  <a:pos x="1193" y="238"/>
                </a:cxn>
                <a:cxn ang="0">
                  <a:pos x="991" y="66"/>
                </a:cxn>
                <a:cxn ang="0">
                  <a:pos x="676" y="0"/>
                </a:cxn>
                <a:cxn ang="0">
                  <a:pos x="356" y="67"/>
                </a:cxn>
                <a:cxn ang="0">
                  <a:pos x="138" y="242"/>
                </a:cxn>
                <a:cxn ang="0">
                  <a:pos x="22" y="483"/>
                </a:cxn>
                <a:cxn ang="0">
                  <a:pos x="7" y="747"/>
                </a:cxn>
                <a:cxn ang="0">
                  <a:pos x="91" y="995"/>
                </a:cxn>
                <a:cxn ang="0">
                  <a:pos x="273" y="1183"/>
                </a:cxn>
                <a:cxn ang="0">
                  <a:pos x="950" y="1658"/>
                </a:cxn>
                <a:cxn ang="0">
                  <a:pos x="914" y="1865"/>
                </a:cxn>
                <a:cxn ang="0">
                  <a:pos x="696" y="635"/>
                </a:cxn>
                <a:cxn ang="0">
                  <a:pos x="834" y="663"/>
                </a:cxn>
                <a:cxn ang="0">
                  <a:pos x="930" y="725"/>
                </a:cxn>
                <a:cxn ang="0">
                  <a:pos x="960" y="772"/>
                </a:cxn>
                <a:cxn ang="0">
                  <a:pos x="965" y="820"/>
                </a:cxn>
                <a:cxn ang="0">
                  <a:pos x="940" y="877"/>
                </a:cxn>
                <a:cxn ang="0">
                  <a:pos x="884" y="925"/>
                </a:cxn>
                <a:cxn ang="0">
                  <a:pos x="804" y="960"/>
                </a:cxn>
                <a:cxn ang="0">
                  <a:pos x="795" y="1482"/>
                </a:cxn>
                <a:cxn ang="0">
                  <a:pos x="770" y="1495"/>
                </a:cxn>
                <a:cxn ang="0">
                  <a:pos x="742" y="1477"/>
                </a:cxn>
                <a:cxn ang="0">
                  <a:pos x="737" y="930"/>
                </a:cxn>
                <a:cxn ang="0">
                  <a:pos x="756" y="899"/>
                </a:cxn>
                <a:cxn ang="0">
                  <a:pos x="778" y="898"/>
                </a:cxn>
                <a:cxn ang="0">
                  <a:pos x="871" y="853"/>
                </a:cxn>
                <a:cxn ang="0">
                  <a:pos x="895" y="821"/>
                </a:cxn>
                <a:cxn ang="0">
                  <a:pos x="886" y="776"/>
                </a:cxn>
                <a:cxn ang="0">
                  <a:pos x="829" y="733"/>
                </a:cxn>
                <a:cxn ang="0">
                  <a:pos x="734" y="708"/>
                </a:cxn>
                <a:cxn ang="0">
                  <a:pos x="620" y="706"/>
                </a:cxn>
                <a:cxn ang="0">
                  <a:pos x="520" y="727"/>
                </a:cxn>
                <a:cxn ang="0">
                  <a:pos x="454" y="767"/>
                </a:cxn>
                <a:cxn ang="0">
                  <a:pos x="436" y="813"/>
                </a:cxn>
                <a:cxn ang="0">
                  <a:pos x="454" y="847"/>
                </a:cxn>
                <a:cxn ang="0">
                  <a:pos x="525" y="888"/>
                </a:cxn>
                <a:cxn ang="0">
                  <a:pos x="558" y="896"/>
                </a:cxn>
                <a:cxn ang="0">
                  <a:pos x="582" y="922"/>
                </a:cxn>
                <a:cxn ang="0">
                  <a:pos x="582" y="1469"/>
                </a:cxn>
                <a:cxn ang="0">
                  <a:pos x="558" y="1494"/>
                </a:cxn>
                <a:cxn ang="0">
                  <a:pos x="532" y="1487"/>
                </a:cxn>
                <a:cxn ang="0">
                  <a:pos x="516" y="1453"/>
                </a:cxn>
                <a:cxn ang="0">
                  <a:pos x="455" y="930"/>
                </a:cxn>
                <a:cxn ang="0">
                  <a:pos x="398" y="885"/>
                </a:cxn>
                <a:cxn ang="0">
                  <a:pos x="370" y="830"/>
                </a:cxn>
                <a:cxn ang="0">
                  <a:pos x="370" y="781"/>
                </a:cxn>
                <a:cxn ang="0">
                  <a:pos x="391" y="739"/>
                </a:cxn>
                <a:cxn ang="0">
                  <a:pos x="476" y="673"/>
                </a:cxn>
                <a:cxn ang="0">
                  <a:pos x="606" y="637"/>
                </a:cxn>
              </a:cxnLst>
              <a:rect l="0" t="0" r="r" b="b"/>
              <a:pathLst>
                <a:path w="1306" h="2007">
                  <a:moveTo>
                    <a:pt x="372" y="1575"/>
                  </a:moveTo>
                  <a:lnTo>
                    <a:pt x="950" y="1575"/>
                  </a:lnTo>
                  <a:lnTo>
                    <a:pt x="950" y="1232"/>
                  </a:lnTo>
                  <a:lnTo>
                    <a:pt x="996" y="1209"/>
                  </a:lnTo>
                  <a:lnTo>
                    <a:pt x="1039" y="1180"/>
                  </a:lnTo>
                  <a:lnTo>
                    <a:pt x="1079" y="1148"/>
                  </a:lnTo>
                  <a:lnTo>
                    <a:pt x="1116" y="1111"/>
                  </a:lnTo>
                  <a:lnTo>
                    <a:pt x="1150" y="1072"/>
                  </a:lnTo>
                  <a:lnTo>
                    <a:pt x="1181" y="1031"/>
                  </a:lnTo>
                  <a:lnTo>
                    <a:pt x="1208" y="987"/>
                  </a:lnTo>
                  <a:lnTo>
                    <a:pt x="1232" y="940"/>
                  </a:lnTo>
                  <a:lnTo>
                    <a:pt x="1254" y="892"/>
                  </a:lnTo>
                  <a:lnTo>
                    <a:pt x="1271" y="842"/>
                  </a:lnTo>
                  <a:lnTo>
                    <a:pt x="1285" y="791"/>
                  </a:lnTo>
                  <a:lnTo>
                    <a:pt x="1295" y="739"/>
                  </a:lnTo>
                  <a:lnTo>
                    <a:pt x="1302" y="686"/>
                  </a:lnTo>
                  <a:lnTo>
                    <a:pt x="1306" y="633"/>
                  </a:lnTo>
                  <a:lnTo>
                    <a:pt x="1304" y="580"/>
                  </a:lnTo>
                  <a:lnTo>
                    <a:pt x="1300" y="528"/>
                  </a:lnTo>
                  <a:lnTo>
                    <a:pt x="1293" y="476"/>
                  </a:lnTo>
                  <a:lnTo>
                    <a:pt x="1281" y="425"/>
                  </a:lnTo>
                  <a:lnTo>
                    <a:pt x="1264" y="375"/>
                  </a:lnTo>
                  <a:lnTo>
                    <a:pt x="1245" y="327"/>
                  </a:lnTo>
                  <a:lnTo>
                    <a:pt x="1221" y="282"/>
                  </a:lnTo>
                  <a:lnTo>
                    <a:pt x="1193" y="238"/>
                  </a:lnTo>
                  <a:lnTo>
                    <a:pt x="1162" y="197"/>
                  </a:lnTo>
                  <a:lnTo>
                    <a:pt x="1125" y="159"/>
                  </a:lnTo>
                  <a:lnTo>
                    <a:pt x="1084" y="124"/>
                  </a:lnTo>
                  <a:lnTo>
                    <a:pt x="1040" y="93"/>
                  </a:lnTo>
                  <a:lnTo>
                    <a:pt x="991" y="66"/>
                  </a:lnTo>
                  <a:lnTo>
                    <a:pt x="936" y="42"/>
                  </a:lnTo>
                  <a:lnTo>
                    <a:pt x="878" y="24"/>
                  </a:lnTo>
                  <a:lnTo>
                    <a:pt x="816" y="10"/>
                  </a:lnTo>
                  <a:lnTo>
                    <a:pt x="748" y="2"/>
                  </a:lnTo>
                  <a:lnTo>
                    <a:pt x="676" y="0"/>
                  </a:lnTo>
                  <a:lnTo>
                    <a:pt x="603" y="2"/>
                  </a:lnTo>
                  <a:lnTo>
                    <a:pt x="536" y="11"/>
                  </a:lnTo>
                  <a:lnTo>
                    <a:pt x="471" y="24"/>
                  </a:lnTo>
                  <a:lnTo>
                    <a:pt x="411" y="44"/>
                  </a:lnTo>
                  <a:lnTo>
                    <a:pt x="356" y="67"/>
                  </a:lnTo>
                  <a:lnTo>
                    <a:pt x="304" y="94"/>
                  </a:lnTo>
                  <a:lnTo>
                    <a:pt x="256" y="127"/>
                  </a:lnTo>
                  <a:lnTo>
                    <a:pt x="213" y="162"/>
                  </a:lnTo>
                  <a:lnTo>
                    <a:pt x="173" y="200"/>
                  </a:lnTo>
                  <a:lnTo>
                    <a:pt x="138" y="242"/>
                  </a:lnTo>
                  <a:lnTo>
                    <a:pt x="107" y="286"/>
                  </a:lnTo>
                  <a:lnTo>
                    <a:pt x="79" y="333"/>
                  </a:lnTo>
                  <a:lnTo>
                    <a:pt x="56" y="381"/>
                  </a:lnTo>
                  <a:lnTo>
                    <a:pt x="37" y="431"/>
                  </a:lnTo>
                  <a:lnTo>
                    <a:pt x="22" y="483"/>
                  </a:lnTo>
                  <a:lnTo>
                    <a:pt x="11" y="535"/>
                  </a:lnTo>
                  <a:lnTo>
                    <a:pt x="4" y="588"/>
                  </a:lnTo>
                  <a:lnTo>
                    <a:pt x="0" y="641"/>
                  </a:lnTo>
                  <a:lnTo>
                    <a:pt x="2" y="694"/>
                  </a:lnTo>
                  <a:lnTo>
                    <a:pt x="7" y="747"/>
                  </a:lnTo>
                  <a:lnTo>
                    <a:pt x="16" y="799"/>
                  </a:lnTo>
                  <a:lnTo>
                    <a:pt x="29" y="851"/>
                  </a:lnTo>
                  <a:lnTo>
                    <a:pt x="46" y="900"/>
                  </a:lnTo>
                  <a:lnTo>
                    <a:pt x="67" y="949"/>
                  </a:lnTo>
                  <a:lnTo>
                    <a:pt x="91" y="995"/>
                  </a:lnTo>
                  <a:lnTo>
                    <a:pt x="120" y="1039"/>
                  </a:lnTo>
                  <a:lnTo>
                    <a:pt x="152" y="1079"/>
                  </a:lnTo>
                  <a:lnTo>
                    <a:pt x="188" y="1118"/>
                  </a:lnTo>
                  <a:lnTo>
                    <a:pt x="229" y="1152"/>
                  </a:lnTo>
                  <a:lnTo>
                    <a:pt x="273" y="1183"/>
                  </a:lnTo>
                  <a:lnTo>
                    <a:pt x="321" y="1210"/>
                  </a:lnTo>
                  <a:lnTo>
                    <a:pt x="372" y="1232"/>
                  </a:lnTo>
                  <a:lnTo>
                    <a:pt x="372" y="1575"/>
                  </a:lnTo>
                  <a:close/>
                  <a:moveTo>
                    <a:pt x="372" y="1658"/>
                  </a:moveTo>
                  <a:lnTo>
                    <a:pt x="950" y="1658"/>
                  </a:lnTo>
                  <a:lnTo>
                    <a:pt x="950" y="1799"/>
                  </a:lnTo>
                  <a:lnTo>
                    <a:pt x="372" y="1799"/>
                  </a:lnTo>
                  <a:lnTo>
                    <a:pt x="372" y="1658"/>
                  </a:lnTo>
                  <a:close/>
                  <a:moveTo>
                    <a:pt x="409" y="1865"/>
                  </a:moveTo>
                  <a:lnTo>
                    <a:pt x="914" y="1865"/>
                  </a:lnTo>
                  <a:lnTo>
                    <a:pt x="822" y="2007"/>
                  </a:lnTo>
                  <a:lnTo>
                    <a:pt x="501" y="2007"/>
                  </a:lnTo>
                  <a:lnTo>
                    <a:pt x="409" y="1865"/>
                  </a:lnTo>
                  <a:close/>
                  <a:moveTo>
                    <a:pt x="667" y="635"/>
                  </a:moveTo>
                  <a:lnTo>
                    <a:pt x="696" y="635"/>
                  </a:lnTo>
                  <a:lnTo>
                    <a:pt x="726" y="637"/>
                  </a:lnTo>
                  <a:lnTo>
                    <a:pt x="755" y="642"/>
                  </a:lnTo>
                  <a:lnTo>
                    <a:pt x="782" y="647"/>
                  </a:lnTo>
                  <a:lnTo>
                    <a:pt x="809" y="655"/>
                  </a:lnTo>
                  <a:lnTo>
                    <a:pt x="834" y="663"/>
                  </a:lnTo>
                  <a:lnTo>
                    <a:pt x="856" y="673"/>
                  </a:lnTo>
                  <a:lnTo>
                    <a:pt x="878" y="685"/>
                  </a:lnTo>
                  <a:lnTo>
                    <a:pt x="897" y="697"/>
                  </a:lnTo>
                  <a:lnTo>
                    <a:pt x="914" y="711"/>
                  </a:lnTo>
                  <a:lnTo>
                    <a:pt x="930" y="725"/>
                  </a:lnTo>
                  <a:lnTo>
                    <a:pt x="941" y="739"/>
                  </a:lnTo>
                  <a:lnTo>
                    <a:pt x="948" y="747"/>
                  </a:lnTo>
                  <a:lnTo>
                    <a:pt x="952" y="755"/>
                  </a:lnTo>
                  <a:lnTo>
                    <a:pt x="956" y="764"/>
                  </a:lnTo>
                  <a:lnTo>
                    <a:pt x="960" y="772"/>
                  </a:lnTo>
                  <a:lnTo>
                    <a:pt x="962" y="781"/>
                  </a:lnTo>
                  <a:lnTo>
                    <a:pt x="963" y="789"/>
                  </a:lnTo>
                  <a:lnTo>
                    <a:pt x="965" y="798"/>
                  </a:lnTo>
                  <a:lnTo>
                    <a:pt x="966" y="807"/>
                  </a:lnTo>
                  <a:lnTo>
                    <a:pt x="965" y="820"/>
                  </a:lnTo>
                  <a:lnTo>
                    <a:pt x="962" y="831"/>
                  </a:lnTo>
                  <a:lnTo>
                    <a:pt x="960" y="843"/>
                  </a:lnTo>
                  <a:lnTo>
                    <a:pt x="954" y="855"/>
                  </a:lnTo>
                  <a:lnTo>
                    <a:pt x="948" y="866"/>
                  </a:lnTo>
                  <a:lnTo>
                    <a:pt x="940" y="877"/>
                  </a:lnTo>
                  <a:lnTo>
                    <a:pt x="931" y="887"/>
                  </a:lnTo>
                  <a:lnTo>
                    <a:pt x="921" y="898"/>
                  </a:lnTo>
                  <a:lnTo>
                    <a:pt x="910" y="907"/>
                  </a:lnTo>
                  <a:lnTo>
                    <a:pt x="897" y="916"/>
                  </a:lnTo>
                  <a:lnTo>
                    <a:pt x="884" y="925"/>
                  </a:lnTo>
                  <a:lnTo>
                    <a:pt x="870" y="933"/>
                  </a:lnTo>
                  <a:lnTo>
                    <a:pt x="855" y="940"/>
                  </a:lnTo>
                  <a:lnTo>
                    <a:pt x="839" y="948"/>
                  </a:lnTo>
                  <a:lnTo>
                    <a:pt x="822" y="955"/>
                  </a:lnTo>
                  <a:lnTo>
                    <a:pt x="804" y="960"/>
                  </a:lnTo>
                  <a:lnTo>
                    <a:pt x="804" y="1453"/>
                  </a:lnTo>
                  <a:lnTo>
                    <a:pt x="804" y="1461"/>
                  </a:lnTo>
                  <a:lnTo>
                    <a:pt x="801" y="1469"/>
                  </a:lnTo>
                  <a:lnTo>
                    <a:pt x="799" y="1477"/>
                  </a:lnTo>
                  <a:lnTo>
                    <a:pt x="795" y="1482"/>
                  </a:lnTo>
                  <a:lnTo>
                    <a:pt x="790" y="1487"/>
                  </a:lnTo>
                  <a:lnTo>
                    <a:pt x="783" y="1491"/>
                  </a:lnTo>
                  <a:lnTo>
                    <a:pt x="777" y="1494"/>
                  </a:lnTo>
                  <a:lnTo>
                    <a:pt x="770" y="1495"/>
                  </a:lnTo>
                  <a:lnTo>
                    <a:pt x="770" y="1495"/>
                  </a:lnTo>
                  <a:lnTo>
                    <a:pt x="763" y="1494"/>
                  </a:lnTo>
                  <a:lnTo>
                    <a:pt x="756" y="1491"/>
                  </a:lnTo>
                  <a:lnTo>
                    <a:pt x="751" y="1487"/>
                  </a:lnTo>
                  <a:lnTo>
                    <a:pt x="746" y="1482"/>
                  </a:lnTo>
                  <a:lnTo>
                    <a:pt x="742" y="1477"/>
                  </a:lnTo>
                  <a:lnTo>
                    <a:pt x="738" y="1469"/>
                  </a:lnTo>
                  <a:lnTo>
                    <a:pt x="737" y="1461"/>
                  </a:lnTo>
                  <a:lnTo>
                    <a:pt x="735" y="1453"/>
                  </a:lnTo>
                  <a:lnTo>
                    <a:pt x="735" y="938"/>
                  </a:lnTo>
                  <a:lnTo>
                    <a:pt x="737" y="930"/>
                  </a:lnTo>
                  <a:lnTo>
                    <a:pt x="738" y="922"/>
                  </a:lnTo>
                  <a:lnTo>
                    <a:pt x="742" y="914"/>
                  </a:lnTo>
                  <a:lnTo>
                    <a:pt x="746" y="908"/>
                  </a:lnTo>
                  <a:lnTo>
                    <a:pt x="751" y="903"/>
                  </a:lnTo>
                  <a:lnTo>
                    <a:pt x="756" y="899"/>
                  </a:lnTo>
                  <a:lnTo>
                    <a:pt x="763" y="896"/>
                  </a:lnTo>
                  <a:lnTo>
                    <a:pt x="770" y="896"/>
                  </a:lnTo>
                  <a:lnTo>
                    <a:pt x="770" y="896"/>
                  </a:lnTo>
                  <a:lnTo>
                    <a:pt x="774" y="896"/>
                  </a:lnTo>
                  <a:lnTo>
                    <a:pt x="778" y="898"/>
                  </a:lnTo>
                  <a:lnTo>
                    <a:pt x="804" y="890"/>
                  </a:lnTo>
                  <a:lnTo>
                    <a:pt x="826" y="881"/>
                  </a:lnTo>
                  <a:lnTo>
                    <a:pt x="847" y="872"/>
                  </a:lnTo>
                  <a:lnTo>
                    <a:pt x="864" y="860"/>
                  </a:lnTo>
                  <a:lnTo>
                    <a:pt x="871" y="853"/>
                  </a:lnTo>
                  <a:lnTo>
                    <a:pt x="878" y="848"/>
                  </a:lnTo>
                  <a:lnTo>
                    <a:pt x="883" y="842"/>
                  </a:lnTo>
                  <a:lnTo>
                    <a:pt x="888" y="835"/>
                  </a:lnTo>
                  <a:lnTo>
                    <a:pt x="892" y="828"/>
                  </a:lnTo>
                  <a:lnTo>
                    <a:pt x="895" y="821"/>
                  </a:lnTo>
                  <a:lnTo>
                    <a:pt x="896" y="815"/>
                  </a:lnTo>
                  <a:lnTo>
                    <a:pt x="896" y="807"/>
                  </a:lnTo>
                  <a:lnTo>
                    <a:pt x="895" y="796"/>
                  </a:lnTo>
                  <a:lnTo>
                    <a:pt x="892" y="786"/>
                  </a:lnTo>
                  <a:lnTo>
                    <a:pt x="886" y="776"/>
                  </a:lnTo>
                  <a:lnTo>
                    <a:pt x="878" y="767"/>
                  </a:lnTo>
                  <a:lnTo>
                    <a:pt x="869" y="758"/>
                  </a:lnTo>
                  <a:lnTo>
                    <a:pt x="857" y="749"/>
                  </a:lnTo>
                  <a:lnTo>
                    <a:pt x="844" y="741"/>
                  </a:lnTo>
                  <a:lnTo>
                    <a:pt x="829" y="733"/>
                  </a:lnTo>
                  <a:lnTo>
                    <a:pt x="813" y="727"/>
                  </a:lnTo>
                  <a:lnTo>
                    <a:pt x="795" y="721"/>
                  </a:lnTo>
                  <a:lnTo>
                    <a:pt x="775" y="716"/>
                  </a:lnTo>
                  <a:lnTo>
                    <a:pt x="756" y="711"/>
                  </a:lnTo>
                  <a:lnTo>
                    <a:pt x="734" y="708"/>
                  </a:lnTo>
                  <a:lnTo>
                    <a:pt x="712" y="706"/>
                  </a:lnTo>
                  <a:lnTo>
                    <a:pt x="690" y="703"/>
                  </a:lnTo>
                  <a:lnTo>
                    <a:pt x="667" y="703"/>
                  </a:lnTo>
                  <a:lnTo>
                    <a:pt x="642" y="703"/>
                  </a:lnTo>
                  <a:lnTo>
                    <a:pt x="620" y="706"/>
                  </a:lnTo>
                  <a:lnTo>
                    <a:pt x="598" y="708"/>
                  </a:lnTo>
                  <a:lnTo>
                    <a:pt x="576" y="711"/>
                  </a:lnTo>
                  <a:lnTo>
                    <a:pt x="556" y="716"/>
                  </a:lnTo>
                  <a:lnTo>
                    <a:pt x="537" y="721"/>
                  </a:lnTo>
                  <a:lnTo>
                    <a:pt x="520" y="727"/>
                  </a:lnTo>
                  <a:lnTo>
                    <a:pt x="503" y="733"/>
                  </a:lnTo>
                  <a:lnTo>
                    <a:pt x="488" y="741"/>
                  </a:lnTo>
                  <a:lnTo>
                    <a:pt x="475" y="749"/>
                  </a:lnTo>
                  <a:lnTo>
                    <a:pt x="463" y="758"/>
                  </a:lnTo>
                  <a:lnTo>
                    <a:pt x="454" y="767"/>
                  </a:lnTo>
                  <a:lnTo>
                    <a:pt x="446" y="776"/>
                  </a:lnTo>
                  <a:lnTo>
                    <a:pt x="440" y="786"/>
                  </a:lnTo>
                  <a:lnTo>
                    <a:pt x="437" y="796"/>
                  </a:lnTo>
                  <a:lnTo>
                    <a:pt x="436" y="807"/>
                  </a:lnTo>
                  <a:lnTo>
                    <a:pt x="436" y="813"/>
                  </a:lnTo>
                  <a:lnTo>
                    <a:pt x="437" y="821"/>
                  </a:lnTo>
                  <a:lnTo>
                    <a:pt x="440" y="828"/>
                  </a:lnTo>
                  <a:lnTo>
                    <a:pt x="444" y="834"/>
                  </a:lnTo>
                  <a:lnTo>
                    <a:pt x="449" y="841"/>
                  </a:lnTo>
                  <a:lnTo>
                    <a:pt x="454" y="847"/>
                  </a:lnTo>
                  <a:lnTo>
                    <a:pt x="461" y="853"/>
                  </a:lnTo>
                  <a:lnTo>
                    <a:pt x="467" y="859"/>
                  </a:lnTo>
                  <a:lnTo>
                    <a:pt x="484" y="870"/>
                  </a:lnTo>
                  <a:lnTo>
                    <a:pt x="503" y="879"/>
                  </a:lnTo>
                  <a:lnTo>
                    <a:pt x="525" y="888"/>
                  </a:lnTo>
                  <a:lnTo>
                    <a:pt x="549" y="896"/>
                  </a:lnTo>
                  <a:lnTo>
                    <a:pt x="550" y="896"/>
                  </a:lnTo>
                  <a:lnTo>
                    <a:pt x="551" y="896"/>
                  </a:lnTo>
                  <a:lnTo>
                    <a:pt x="551" y="896"/>
                  </a:lnTo>
                  <a:lnTo>
                    <a:pt x="558" y="896"/>
                  </a:lnTo>
                  <a:lnTo>
                    <a:pt x="564" y="899"/>
                  </a:lnTo>
                  <a:lnTo>
                    <a:pt x="571" y="903"/>
                  </a:lnTo>
                  <a:lnTo>
                    <a:pt x="576" y="908"/>
                  </a:lnTo>
                  <a:lnTo>
                    <a:pt x="580" y="914"/>
                  </a:lnTo>
                  <a:lnTo>
                    <a:pt x="582" y="922"/>
                  </a:lnTo>
                  <a:lnTo>
                    <a:pt x="585" y="930"/>
                  </a:lnTo>
                  <a:lnTo>
                    <a:pt x="586" y="938"/>
                  </a:lnTo>
                  <a:lnTo>
                    <a:pt x="586" y="1453"/>
                  </a:lnTo>
                  <a:lnTo>
                    <a:pt x="585" y="1461"/>
                  </a:lnTo>
                  <a:lnTo>
                    <a:pt x="582" y="1469"/>
                  </a:lnTo>
                  <a:lnTo>
                    <a:pt x="580" y="1477"/>
                  </a:lnTo>
                  <a:lnTo>
                    <a:pt x="576" y="1482"/>
                  </a:lnTo>
                  <a:lnTo>
                    <a:pt x="571" y="1487"/>
                  </a:lnTo>
                  <a:lnTo>
                    <a:pt x="564" y="1491"/>
                  </a:lnTo>
                  <a:lnTo>
                    <a:pt x="558" y="1494"/>
                  </a:lnTo>
                  <a:lnTo>
                    <a:pt x="551" y="1495"/>
                  </a:lnTo>
                  <a:lnTo>
                    <a:pt x="551" y="1495"/>
                  </a:lnTo>
                  <a:lnTo>
                    <a:pt x="545" y="1494"/>
                  </a:lnTo>
                  <a:lnTo>
                    <a:pt x="538" y="1491"/>
                  </a:lnTo>
                  <a:lnTo>
                    <a:pt x="532" y="1487"/>
                  </a:lnTo>
                  <a:lnTo>
                    <a:pt x="527" y="1482"/>
                  </a:lnTo>
                  <a:lnTo>
                    <a:pt x="523" y="1477"/>
                  </a:lnTo>
                  <a:lnTo>
                    <a:pt x="519" y="1469"/>
                  </a:lnTo>
                  <a:lnTo>
                    <a:pt x="518" y="1461"/>
                  </a:lnTo>
                  <a:lnTo>
                    <a:pt x="516" y="1453"/>
                  </a:lnTo>
                  <a:lnTo>
                    <a:pt x="516" y="956"/>
                  </a:lnTo>
                  <a:lnTo>
                    <a:pt x="501" y="951"/>
                  </a:lnTo>
                  <a:lnTo>
                    <a:pt x="484" y="944"/>
                  </a:lnTo>
                  <a:lnTo>
                    <a:pt x="470" y="936"/>
                  </a:lnTo>
                  <a:lnTo>
                    <a:pt x="455" y="930"/>
                  </a:lnTo>
                  <a:lnTo>
                    <a:pt x="442" y="921"/>
                  </a:lnTo>
                  <a:lnTo>
                    <a:pt x="429" y="913"/>
                  </a:lnTo>
                  <a:lnTo>
                    <a:pt x="418" y="904"/>
                  </a:lnTo>
                  <a:lnTo>
                    <a:pt x="407" y="894"/>
                  </a:lnTo>
                  <a:lnTo>
                    <a:pt x="398" y="885"/>
                  </a:lnTo>
                  <a:lnTo>
                    <a:pt x="391" y="874"/>
                  </a:lnTo>
                  <a:lnTo>
                    <a:pt x="383" y="864"/>
                  </a:lnTo>
                  <a:lnTo>
                    <a:pt x="378" y="853"/>
                  </a:lnTo>
                  <a:lnTo>
                    <a:pt x="372" y="842"/>
                  </a:lnTo>
                  <a:lnTo>
                    <a:pt x="370" y="830"/>
                  </a:lnTo>
                  <a:lnTo>
                    <a:pt x="367" y="819"/>
                  </a:lnTo>
                  <a:lnTo>
                    <a:pt x="366" y="807"/>
                  </a:lnTo>
                  <a:lnTo>
                    <a:pt x="367" y="798"/>
                  </a:lnTo>
                  <a:lnTo>
                    <a:pt x="369" y="789"/>
                  </a:lnTo>
                  <a:lnTo>
                    <a:pt x="370" y="781"/>
                  </a:lnTo>
                  <a:lnTo>
                    <a:pt x="372" y="772"/>
                  </a:lnTo>
                  <a:lnTo>
                    <a:pt x="376" y="764"/>
                  </a:lnTo>
                  <a:lnTo>
                    <a:pt x="380" y="755"/>
                  </a:lnTo>
                  <a:lnTo>
                    <a:pt x="385" y="747"/>
                  </a:lnTo>
                  <a:lnTo>
                    <a:pt x="391" y="739"/>
                  </a:lnTo>
                  <a:lnTo>
                    <a:pt x="402" y="725"/>
                  </a:lnTo>
                  <a:lnTo>
                    <a:pt x="418" y="711"/>
                  </a:lnTo>
                  <a:lnTo>
                    <a:pt x="435" y="697"/>
                  </a:lnTo>
                  <a:lnTo>
                    <a:pt x="454" y="685"/>
                  </a:lnTo>
                  <a:lnTo>
                    <a:pt x="476" y="673"/>
                  </a:lnTo>
                  <a:lnTo>
                    <a:pt x="499" y="663"/>
                  </a:lnTo>
                  <a:lnTo>
                    <a:pt x="524" y="655"/>
                  </a:lnTo>
                  <a:lnTo>
                    <a:pt x="550" y="647"/>
                  </a:lnTo>
                  <a:lnTo>
                    <a:pt x="577" y="642"/>
                  </a:lnTo>
                  <a:lnTo>
                    <a:pt x="606" y="637"/>
                  </a:lnTo>
                  <a:lnTo>
                    <a:pt x="636" y="635"/>
                  </a:lnTo>
                  <a:lnTo>
                    <a:pt x="667" y="635"/>
                  </a:lnTo>
                  <a:close/>
                </a:path>
              </a:pathLst>
            </a:custGeom>
            <a:solidFill>
              <a:srgbClr val="FFFFFF"/>
            </a:solidFill>
            <a:ln w="9525">
              <a:noFill/>
              <a:round/>
              <a:headEnd/>
              <a:tailEnd/>
            </a:ln>
          </p:spPr>
          <p:txBody>
            <a:bodyPr/>
            <a:lstStyle/>
            <a:p>
              <a:endParaRPr lang="en-US"/>
            </a:p>
          </p:txBody>
        </p:sp>
      </p:grpSp>
      <p:grpSp>
        <p:nvGrpSpPr>
          <p:cNvPr id="256130" name="Group 130"/>
          <p:cNvGrpSpPr>
            <a:grpSpLocks noChangeAspect="1"/>
          </p:cNvGrpSpPr>
          <p:nvPr/>
        </p:nvGrpSpPr>
        <p:grpSpPr bwMode="auto">
          <a:xfrm>
            <a:off x="293688" y="1670050"/>
            <a:ext cx="877887" cy="754063"/>
            <a:chOff x="432" y="1272"/>
            <a:chExt cx="1008" cy="864"/>
          </a:xfrm>
        </p:grpSpPr>
        <p:sp>
          <p:nvSpPr>
            <p:cNvPr id="256131" name="Freeform 131"/>
            <p:cNvSpPr>
              <a:spLocks noChangeAspect="1"/>
            </p:cNvSpPr>
            <p:nvPr/>
          </p:nvSpPr>
          <p:spPr bwMode="auto">
            <a:xfrm>
              <a:off x="432" y="1272"/>
              <a:ext cx="1008" cy="864"/>
            </a:xfrm>
            <a:custGeom>
              <a:avLst/>
              <a:gdLst/>
              <a:ahLst/>
              <a:cxnLst>
                <a:cxn ang="0">
                  <a:pos x="0" y="0"/>
                </a:cxn>
                <a:cxn ang="0">
                  <a:pos x="16128" y="0"/>
                </a:cxn>
                <a:cxn ang="0">
                  <a:pos x="15554" y="595"/>
                </a:cxn>
                <a:cxn ang="0">
                  <a:pos x="596" y="13263"/>
                </a:cxn>
                <a:cxn ang="0">
                  <a:pos x="0" y="13824"/>
                </a:cxn>
                <a:cxn ang="0">
                  <a:pos x="0" y="0"/>
                </a:cxn>
              </a:cxnLst>
              <a:rect l="0" t="0" r="r" b="b"/>
              <a:pathLst>
                <a:path w="16128" h="13824">
                  <a:moveTo>
                    <a:pt x="0" y="0"/>
                  </a:moveTo>
                  <a:lnTo>
                    <a:pt x="16128" y="0"/>
                  </a:lnTo>
                  <a:lnTo>
                    <a:pt x="15554" y="595"/>
                  </a:lnTo>
                  <a:lnTo>
                    <a:pt x="596" y="13263"/>
                  </a:lnTo>
                  <a:lnTo>
                    <a:pt x="0" y="13824"/>
                  </a:lnTo>
                  <a:lnTo>
                    <a:pt x="0" y="0"/>
                  </a:lnTo>
                  <a:close/>
                </a:path>
              </a:pathLst>
            </a:custGeom>
            <a:solidFill>
              <a:srgbClr val="82A99C"/>
            </a:solidFill>
            <a:ln w="9525">
              <a:noFill/>
              <a:round/>
              <a:headEnd/>
              <a:tailEnd/>
            </a:ln>
          </p:spPr>
          <p:txBody>
            <a:bodyPr/>
            <a:lstStyle/>
            <a:p>
              <a:endParaRPr lang="en-US"/>
            </a:p>
          </p:txBody>
        </p:sp>
        <p:sp>
          <p:nvSpPr>
            <p:cNvPr id="256132" name="Freeform 132"/>
            <p:cNvSpPr>
              <a:spLocks noChangeAspect="1"/>
            </p:cNvSpPr>
            <p:nvPr/>
          </p:nvSpPr>
          <p:spPr bwMode="auto">
            <a:xfrm>
              <a:off x="432" y="1272"/>
              <a:ext cx="1008" cy="864"/>
            </a:xfrm>
            <a:custGeom>
              <a:avLst/>
              <a:gdLst/>
              <a:ahLst/>
              <a:cxnLst>
                <a:cxn ang="0">
                  <a:pos x="16128" y="0"/>
                </a:cxn>
                <a:cxn ang="0">
                  <a:pos x="16128" y="13824"/>
                </a:cxn>
                <a:cxn ang="0">
                  <a:pos x="0" y="13824"/>
                </a:cxn>
                <a:cxn ang="0">
                  <a:pos x="599" y="13254"/>
                </a:cxn>
                <a:cxn ang="0">
                  <a:pos x="15563" y="587"/>
                </a:cxn>
                <a:cxn ang="0">
                  <a:pos x="16128" y="0"/>
                </a:cxn>
              </a:cxnLst>
              <a:rect l="0" t="0" r="r" b="b"/>
              <a:pathLst>
                <a:path w="16128" h="13824">
                  <a:moveTo>
                    <a:pt x="16128" y="0"/>
                  </a:moveTo>
                  <a:lnTo>
                    <a:pt x="16128" y="13824"/>
                  </a:lnTo>
                  <a:lnTo>
                    <a:pt x="0" y="13824"/>
                  </a:lnTo>
                  <a:lnTo>
                    <a:pt x="599" y="13254"/>
                  </a:lnTo>
                  <a:lnTo>
                    <a:pt x="15563" y="587"/>
                  </a:lnTo>
                  <a:lnTo>
                    <a:pt x="16128" y="0"/>
                  </a:lnTo>
                  <a:close/>
                </a:path>
              </a:pathLst>
            </a:custGeom>
            <a:solidFill>
              <a:srgbClr val="162A29"/>
            </a:solidFill>
            <a:ln w="9525">
              <a:noFill/>
              <a:round/>
              <a:headEnd/>
              <a:tailEnd/>
            </a:ln>
          </p:spPr>
          <p:txBody>
            <a:bodyPr/>
            <a:lstStyle/>
            <a:p>
              <a:endParaRPr lang="en-US"/>
            </a:p>
          </p:txBody>
        </p:sp>
        <p:sp>
          <p:nvSpPr>
            <p:cNvPr id="256133" name="Rectangle 133"/>
            <p:cNvSpPr>
              <a:spLocks noChangeAspect="1" noChangeArrowheads="1"/>
            </p:cNvSpPr>
            <p:nvPr/>
          </p:nvSpPr>
          <p:spPr bwMode="auto">
            <a:xfrm>
              <a:off x="468" y="1308"/>
              <a:ext cx="936" cy="792"/>
            </a:xfrm>
            <a:prstGeom prst="rect">
              <a:avLst/>
            </a:prstGeom>
            <a:solidFill>
              <a:srgbClr val="275A53"/>
            </a:solidFill>
            <a:ln w="9525">
              <a:noFill/>
              <a:miter lim="800000"/>
              <a:headEnd/>
              <a:tailEnd/>
            </a:ln>
          </p:spPr>
          <p:txBody>
            <a:bodyPr/>
            <a:lstStyle/>
            <a:p>
              <a:endParaRPr lang="en-US"/>
            </a:p>
          </p:txBody>
        </p:sp>
        <p:sp>
          <p:nvSpPr>
            <p:cNvPr id="256134" name="Freeform 134"/>
            <p:cNvSpPr>
              <a:spLocks noChangeAspect="1" noEditPoints="1"/>
            </p:cNvSpPr>
            <p:nvPr/>
          </p:nvSpPr>
          <p:spPr bwMode="auto">
            <a:xfrm>
              <a:off x="629" y="1932"/>
              <a:ext cx="149" cy="137"/>
            </a:xfrm>
            <a:custGeom>
              <a:avLst/>
              <a:gdLst/>
              <a:ahLst/>
              <a:cxnLst>
                <a:cxn ang="0">
                  <a:pos x="1574" y="1836"/>
                </a:cxn>
                <a:cxn ang="0">
                  <a:pos x="800" y="1836"/>
                </a:cxn>
                <a:cxn ang="0">
                  <a:pos x="694" y="2198"/>
                </a:cxn>
                <a:cxn ang="0">
                  <a:pos x="0" y="2198"/>
                </a:cxn>
                <a:cxn ang="0">
                  <a:pos x="827" y="0"/>
                </a:cxn>
                <a:cxn ang="0">
                  <a:pos x="1567" y="0"/>
                </a:cxn>
                <a:cxn ang="0">
                  <a:pos x="2394" y="2198"/>
                </a:cxn>
                <a:cxn ang="0">
                  <a:pos x="1683" y="2198"/>
                </a:cxn>
                <a:cxn ang="0">
                  <a:pos x="1574" y="1836"/>
                </a:cxn>
                <a:cxn ang="0">
                  <a:pos x="1432" y="1360"/>
                </a:cxn>
                <a:cxn ang="0">
                  <a:pos x="1189" y="570"/>
                </a:cxn>
                <a:cxn ang="0">
                  <a:pos x="947" y="1360"/>
                </a:cxn>
                <a:cxn ang="0">
                  <a:pos x="1432" y="1360"/>
                </a:cxn>
              </a:cxnLst>
              <a:rect l="0" t="0" r="r" b="b"/>
              <a:pathLst>
                <a:path w="2394" h="2198">
                  <a:moveTo>
                    <a:pt x="1574" y="1836"/>
                  </a:moveTo>
                  <a:lnTo>
                    <a:pt x="800" y="1836"/>
                  </a:lnTo>
                  <a:lnTo>
                    <a:pt x="694" y="2198"/>
                  </a:lnTo>
                  <a:lnTo>
                    <a:pt x="0" y="2198"/>
                  </a:lnTo>
                  <a:lnTo>
                    <a:pt x="827" y="0"/>
                  </a:lnTo>
                  <a:lnTo>
                    <a:pt x="1567" y="0"/>
                  </a:lnTo>
                  <a:lnTo>
                    <a:pt x="2394" y="2198"/>
                  </a:lnTo>
                  <a:lnTo>
                    <a:pt x="1683" y="2198"/>
                  </a:lnTo>
                  <a:lnTo>
                    <a:pt x="1574" y="1836"/>
                  </a:lnTo>
                  <a:close/>
                  <a:moveTo>
                    <a:pt x="1432" y="1360"/>
                  </a:moveTo>
                  <a:lnTo>
                    <a:pt x="1189" y="570"/>
                  </a:lnTo>
                  <a:lnTo>
                    <a:pt x="947" y="1360"/>
                  </a:lnTo>
                  <a:lnTo>
                    <a:pt x="1432" y="1360"/>
                  </a:lnTo>
                  <a:close/>
                </a:path>
              </a:pathLst>
            </a:custGeom>
            <a:solidFill>
              <a:srgbClr val="FFFFFF"/>
            </a:solidFill>
            <a:ln w="9525">
              <a:noFill/>
              <a:round/>
              <a:headEnd/>
              <a:tailEnd/>
            </a:ln>
          </p:spPr>
          <p:txBody>
            <a:bodyPr/>
            <a:lstStyle/>
            <a:p>
              <a:endParaRPr lang="en-US"/>
            </a:p>
          </p:txBody>
        </p:sp>
        <p:sp>
          <p:nvSpPr>
            <p:cNvPr id="256135" name="Freeform 135"/>
            <p:cNvSpPr>
              <a:spLocks noChangeAspect="1"/>
            </p:cNvSpPr>
            <p:nvPr/>
          </p:nvSpPr>
          <p:spPr bwMode="auto">
            <a:xfrm>
              <a:off x="792" y="1932"/>
              <a:ext cx="132" cy="137"/>
            </a:xfrm>
            <a:custGeom>
              <a:avLst/>
              <a:gdLst/>
              <a:ahLst/>
              <a:cxnLst>
                <a:cxn ang="0">
                  <a:pos x="0" y="0"/>
                </a:cxn>
                <a:cxn ang="0">
                  <a:pos x="635" y="0"/>
                </a:cxn>
                <a:cxn ang="0">
                  <a:pos x="1462" y="1216"/>
                </a:cxn>
                <a:cxn ang="0">
                  <a:pos x="1462" y="0"/>
                </a:cxn>
                <a:cxn ang="0">
                  <a:pos x="2103" y="0"/>
                </a:cxn>
                <a:cxn ang="0">
                  <a:pos x="2103" y="2198"/>
                </a:cxn>
                <a:cxn ang="0">
                  <a:pos x="1462" y="2198"/>
                </a:cxn>
                <a:cxn ang="0">
                  <a:pos x="639" y="991"/>
                </a:cxn>
                <a:cxn ang="0">
                  <a:pos x="639" y="2198"/>
                </a:cxn>
                <a:cxn ang="0">
                  <a:pos x="0" y="2198"/>
                </a:cxn>
                <a:cxn ang="0">
                  <a:pos x="0" y="0"/>
                </a:cxn>
              </a:cxnLst>
              <a:rect l="0" t="0" r="r" b="b"/>
              <a:pathLst>
                <a:path w="2103" h="2198">
                  <a:moveTo>
                    <a:pt x="0" y="0"/>
                  </a:moveTo>
                  <a:lnTo>
                    <a:pt x="635" y="0"/>
                  </a:lnTo>
                  <a:lnTo>
                    <a:pt x="1462" y="1216"/>
                  </a:lnTo>
                  <a:lnTo>
                    <a:pt x="1462" y="0"/>
                  </a:lnTo>
                  <a:lnTo>
                    <a:pt x="2103" y="0"/>
                  </a:lnTo>
                  <a:lnTo>
                    <a:pt x="2103" y="2198"/>
                  </a:lnTo>
                  <a:lnTo>
                    <a:pt x="1462" y="2198"/>
                  </a:lnTo>
                  <a:lnTo>
                    <a:pt x="639" y="991"/>
                  </a:lnTo>
                  <a:lnTo>
                    <a:pt x="639" y="2198"/>
                  </a:lnTo>
                  <a:lnTo>
                    <a:pt x="0" y="2198"/>
                  </a:lnTo>
                  <a:lnTo>
                    <a:pt x="0" y="0"/>
                  </a:lnTo>
                  <a:close/>
                </a:path>
              </a:pathLst>
            </a:custGeom>
            <a:solidFill>
              <a:srgbClr val="FFFFFF"/>
            </a:solidFill>
            <a:ln w="9525">
              <a:noFill/>
              <a:round/>
              <a:headEnd/>
              <a:tailEnd/>
            </a:ln>
          </p:spPr>
          <p:txBody>
            <a:bodyPr/>
            <a:lstStyle/>
            <a:p>
              <a:endParaRPr lang="en-US"/>
            </a:p>
          </p:txBody>
        </p:sp>
        <p:sp>
          <p:nvSpPr>
            <p:cNvPr id="256136" name="Freeform 136"/>
            <p:cNvSpPr>
              <a:spLocks noChangeAspect="1" noEditPoints="1"/>
            </p:cNvSpPr>
            <p:nvPr/>
          </p:nvSpPr>
          <p:spPr bwMode="auto">
            <a:xfrm>
              <a:off x="946" y="1929"/>
              <a:ext cx="143" cy="142"/>
            </a:xfrm>
            <a:custGeom>
              <a:avLst/>
              <a:gdLst/>
              <a:ahLst/>
              <a:cxnLst>
                <a:cxn ang="0">
                  <a:pos x="8" y="975"/>
                </a:cxn>
                <a:cxn ang="0">
                  <a:pos x="36" y="796"/>
                </a:cxn>
                <a:cxn ang="0">
                  <a:pos x="85" y="633"/>
                </a:cxn>
                <a:cxn ang="0">
                  <a:pos x="156" y="487"/>
                </a:cxn>
                <a:cxn ang="0">
                  <a:pos x="247" y="358"/>
                </a:cxn>
                <a:cxn ang="0">
                  <a:pos x="359" y="246"/>
                </a:cxn>
                <a:cxn ang="0">
                  <a:pos x="488" y="154"/>
                </a:cxn>
                <a:cxn ang="0">
                  <a:pos x="633" y="84"/>
                </a:cxn>
                <a:cxn ang="0">
                  <a:pos x="796" y="35"/>
                </a:cxn>
                <a:cxn ang="0">
                  <a:pos x="975" y="7"/>
                </a:cxn>
                <a:cxn ang="0">
                  <a:pos x="1171" y="0"/>
                </a:cxn>
                <a:cxn ang="0">
                  <a:pos x="1364" y="14"/>
                </a:cxn>
                <a:cxn ang="0">
                  <a:pos x="1541" y="48"/>
                </a:cxn>
                <a:cxn ang="0">
                  <a:pos x="1700" y="104"/>
                </a:cxn>
                <a:cxn ang="0">
                  <a:pos x="1841" y="179"/>
                </a:cxn>
                <a:cxn ang="0">
                  <a:pos x="1964" y="276"/>
                </a:cxn>
                <a:cxn ang="0">
                  <a:pos x="2068" y="392"/>
                </a:cxn>
                <a:cxn ang="0">
                  <a:pos x="2151" y="525"/>
                </a:cxn>
                <a:cxn ang="0">
                  <a:pos x="2214" y="674"/>
                </a:cxn>
                <a:cxn ang="0">
                  <a:pos x="2256" y="839"/>
                </a:cxn>
                <a:cxn ang="0">
                  <a:pos x="2277" y="1022"/>
                </a:cxn>
                <a:cxn ang="0">
                  <a:pos x="2275" y="1260"/>
                </a:cxn>
                <a:cxn ang="0">
                  <a:pos x="2238" y="1510"/>
                </a:cxn>
                <a:cxn ang="0">
                  <a:pos x="2166" y="1720"/>
                </a:cxn>
                <a:cxn ang="0">
                  <a:pos x="2057" y="1896"/>
                </a:cxn>
                <a:cxn ang="0">
                  <a:pos x="1917" y="2039"/>
                </a:cxn>
                <a:cxn ang="0">
                  <a:pos x="1743" y="2153"/>
                </a:cxn>
                <a:cxn ang="0">
                  <a:pos x="1537" y="2229"/>
                </a:cxn>
                <a:cxn ang="0">
                  <a:pos x="1297" y="2269"/>
                </a:cxn>
                <a:cxn ang="0">
                  <a:pos x="1028" y="2269"/>
                </a:cxn>
                <a:cxn ang="0">
                  <a:pos x="786" y="2235"/>
                </a:cxn>
                <a:cxn ang="0">
                  <a:pos x="579" y="2169"/>
                </a:cxn>
                <a:cxn ang="0">
                  <a:pos x="405" y="2067"/>
                </a:cxn>
                <a:cxn ang="0">
                  <a:pos x="256" y="1926"/>
                </a:cxn>
                <a:cxn ang="0">
                  <a:pos x="133" y="1747"/>
                </a:cxn>
                <a:cxn ang="0">
                  <a:pos x="49" y="1531"/>
                </a:cxn>
                <a:cxn ang="0">
                  <a:pos x="6" y="1278"/>
                </a:cxn>
                <a:cxn ang="0">
                  <a:pos x="683" y="1221"/>
                </a:cxn>
                <a:cxn ang="0">
                  <a:pos x="711" y="1427"/>
                </a:cxn>
                <a:cxn ang="0">
                  <a:pos x="774" y="1580"/>
                </a:cxn>
                <a:cxn ang="0">
                  <a:pos x="871" y="1683"/>
                </a:cxn>
                <a:cxn ang="0">
                  <a:pos x="993" y="1745"/>
                </a:cxn>
                <a:cxn ang="0">
                  <a:pos x="1141" y="1765"/>
                </a:cxn>
                <a:cxn ang="0">
                  <a:pos x="1292" y="1745"/>
                </a:cxn>
                <a:cxn ang="0">
                  <a:pos x="1414" y="1684"/>
                </a:cxn>
                <a:cxn ang="0">
                  <a:pos x="1508" y="1583"/>
                </a:cxn>
                <a:cxn ang="0">
                  <a:pos x="1570" y="1423"/>
                </a:cxn>
                <a:cxn ang="0">
                  <a:pos x="1598" y="1199"/>
                </a:cxn>
                <a:cxn ang="0">
                  <a:pos x="1592" y="966"/>
                </a:cxn>
                <a:cxn ang="0">
                  <a:pos x="1551" y="788"/>
                </a:cxn>
                <a:cxn ang="0">
                  <a:pos x="1475" y="657"/>
                </a:cxn>
                <a:cxn ang="0">
                  <a:pos x="1368" y="569"/>
                </a:cxn>
                <a:cxn ang="0">
                  <a:pos x="1236" y="523"/>
                </a:cxn>
                <a:cxn ang="0">
                  <a:pos x="1085" y="516"/>
                </a:cxn>
                <a:cxn ang="0">
                  <a:pos x="950" y="550"/>
                </a:cxn>
                <a:cxn ang="0">
                  <a:pos x="837" y="625"/>
                </a:cxn>
                <a:cxn ang="0">
                  <a:pos x="750" y="744"/>
                </a:cxn>
                <a:cxn ang="0">
                  <a:pos x="698" y="916"/>
                </a:cxn>
                <a:cxn ang="0">
                  <a:pos x="681" y="1141"/>
                </a:cxn>
              </a:cxnLst>
              <a:rect l="0" t="0" r="r" b="b"/>
              <a:pathLst>
                <a:path w="2279" h="2273">
                  <a:moveTo>
                    <a:pt x="0" y="1138"/>
                  </a:moveTo>
                  <a:lnTo>
                    <a:pt x="1" y="1104"/>
                  </a:lnTo>
                  <a:lnTo>
                    <a:pt x="1" y="1071"/>
                  </a:lnTo>
                  <a:lnTo>
                    <a:pt x="3" y="1039"/>
                  </a:lnTo>
                  <a:lnTo>
                    <a:pt x="5" y="1007"/>
                  </a:lnTo>
                  <a:lnTo>
                    <a:pt x="8" y="975"/>
                  </a:lnTo>
                  <a:lnTo>
                    <a:pt x="11" y="944"/>
                  </a:lnTo>
                  <a:lnTo>
                    <a:pt x="14" y="913"/>
                  </a:lnTo>
                  <a:lnTo>
                    <a:pt x="19" y="883"/>
                  </a:lnTo>
                  <a:lnTo>
                    <a:pt x="25" y="853"/>
                  </a:lnTo>
                  <a:lnTo>
                    <a:pt x="30" y="824"/>
                  </a:lnTo>
                  <a:lnTo>
                    <a:pt x="36" y="796"/>
                  </a:lnTo>
                  <a:lnTo>
                    <a:pt x="43" y="767"/>
                  </a:lnTo>
                  <a:lnTo>
                    <a:pt x="50" y="740"/>
                  </a:lnTo>
                  <a:lnTo>
                    <a:pt x="58" y="712"/>
                  </a:lnTo>
                  <a:lnTo>
                    <a:pt x="67" y="685"/>
                  </a:lnTo>
                  <a:lnTo>
                    <a:pt x="76" y="659"/>
                  </a:lnTo>
                  <a:lnTo>
                    <a:pt x="85" y="633"/>
                  </a:lnTo>
                  <a:lnTo>
                    <a:pt x="96" y="608"/>
                  </a:lnTo>
                  <a:lnTo>
                    <a:pt x="106" y="582"/>
                  </a:lnTo>
                  <a:lnTo>
                    <a:pt x="118" y="558"/>
                  </a:lnTo>
                  <a:lnTo>
                    <a:pt x="130" y="534"/>
                  </a:lnTo>
                  <a:lnTo>
                    <a:pt x="142" y="510"/>
                  </a:lnTo>
                  <a:lnTo>
                    <a:pt x="156" y="487"/>
                  </a:lnTo>
                  <a:lnTo>
                    <a:pt x="170" y="464"/>
                  </a:lnTo>
                  <a:lnTo>
                    <a:pt x="184" y="442"/>
                  </a:lnTo>
                  <a:lnTo>
                    <a:pt x="199" y="420"/>
                  </a:lnTo>
                  <a:lnTo>
                    <a:pt x="214" y="399"/>
                  </a:lnTo>
                  <a:lnTo>
                    <a:pt x="230" y="378"/>
                  </a:lnTo>
                  <a:lnTo>
                    <a:pt x="247" y="358"/>
                  </a:lnTo>
                  <a:lnTo>
                    <a:pt x="264" y="337"/>
                  </a:lnTo>
                  <a:lnTo>
                    <a:pt x="283" y="318"/>
                  </a:lnTo>
                  <a:lnTo>
                    <a:pt x="301" y="299"/>
                  </a:lnTo>
                  <a:lnTo>
                    <a:pt x="320" y="281"/>
                  </a:lnTo>
                  <a:lnTo>
                    <a:pt x="339" y="263"/>
                  </a:lnTo>
                  <a:lnTo>
                    <a:pt x="359" y="246"/>
                  </a:lnTo>
                  <a:lnTo>
                    <a:pt x="379" y="229"/>
                  </a:lnTo>
                  <a:lnTo>
                    <a:pt x="401" y="212"/>
                  </a:lnTo>
                  <a:lnTo>
                    <a:pt x="422" y="197"/>
                  </a:lnTo>
                  <a:lnTo>
                    <a:pt x="443" y="182"/>
                  </a:lnTo>
                  <a:lnTo>
                    <a:pt x="465" y="168"/>
                  </a:lnTo>
                  <a:lnTo>
                    <a:pt x="488" y="154"/>
                  </a:lnTo>
                  <a:lnTo>
                    <a:pt x="511" y="141"/>
                  </a:lnTo>
                  <a:lnTo>
                    <a:pt x="535" y="129"/>
                  </a:lnTo>
                  <a:lnTo>
                    <a:pt x="559" y="117"/>
                  </a:lnTo>
                  <a:lnTo>
                    <a:pt x="583" y="105"/>
                  </a:lnTo>
                  <a:lnTo>
                    <a:pt x="608" y="94"/>
                  </a:lnTo>
                  <a:lnTo>
                    <a:pt x="633" y="84"/>
                  </a:lnTo>
                  <a:lnTo>
                    <a:pt x="660" y="74"/>
                  </a:lnTo>
                  <a:lnTo>
                    <a:pt x="686" y="65"/>
                  </a:lnTo>
                  <a:lnTo>
                    <a:pt x="713" y="57"/>
                  </a:lnTo>
                  <a:lnTo>
                    <a:pt x="740" y="49"/>
                  </a:lnTo>
                  <a:lnTo>
                    <a:pt x="767" y="41"/>
                  </a:lnTo>
                  <a:lnTo>
                    <a:pt x="796" y="35"/>
                  </a:lnTo>
                  <a:lnTo>
                    <a:pt x="825" y="29"/>
                  </a:lnTo>
                  <a:lnTo>
                    <a:pt x="854" y="23"/>
                  </a:lnTo>
                  <a:lnTo>
                    <a:pt x="883" y="18"/>
                  </a:lnTo>
                  <a:lnTo>
                    <a:pt x="914" y="14"/>
                  </a:lnTo>
                  <a:lnTo>
                    <a:pt x="944" y="10"/>
                  </a:lnTo>
                  <a:lnTo>
                    <a:pt x="975" y="7"/>
                  </a:lnTo>
                  <a:lnTo>
                    <a:pt x="1006" y="4"/>
                  </a:lnTo>
                  <a:lnTo>
                    <a:pt x="1038" y="2"/>
                  </a:lnTo>
                  <a:lnTo>
                    <a:pt x="1070" y="1"/>
                  </a:lnTo>
                  <a:lnTo>
                    <a:pt x="1103" y="0"/>
                  </a:lnTo>
                  <a:lnTo>
                    <a:pt x="1136" y="0"/>
                  </a:lnTo>
                  <a:lnTo>
                    <a:pt x="1171" y="0"/>
                  </a:lnTo>
                  <a:lnTo>
                    <a:pt x="1204" y="1"/>
                  </a:lnTo>
                  <a:lnTo>
                    <a:pt x="1237" y="2"/>
                  </a:lnTo>
                  <a:lnTo>
                    <a:pt x="1269" y="4"/>
                  </a:lnTo>
                  <a:lnTo>
                    <a:pt x="1302" y="7"/>
                  </a:lnTo>
                  <a:lnTo>
                    <a:pt x="1333" y="10"/>
                  </a:lnTo>
                  <a:lnTo>
                    <a:pt x="1364" y="14"/>
                  </a:lnTo>
                  <a:lnTo>
                    <a:pt x="1395" y="18"/>
                  </a:lnTo>
                  <a:lnTo>
                    <a:pt x="1425" y="23"/>
                  </a:lnTo>
                  <a:lnTo>
                    <a:pt x="1455" y="28"/>
                  </a:lnTo>
                  <a:lnTo>
                    <a:pt x="1484" y="34"/>
                  </a:lnTo>
                  <a:lnTo>
                    <a:pt x="1512" y="41"/>
                  </a:lnTo>
                  <a:lnTo>
                    <a:pt x="1541" y="48"/>
                  </a:lnTo>
                  <a:lnTo>
                    <a:pt x="1569" y="56"/>
                  </a:lnTo>
                  <a:lnTo>
                    <a:pt x="1596" y="64"/>
                  </a:lnTo>
                  <a:lnTo>
                    <a:pt x="1622" y="73"/>
                  </a:lnTo>
                  <a:lnTo>
                    <a:pt x="1648" y="82"/>
                  </a:lnTo>
                  <a:lnTo>
                    <a:pt x="1675" y="92"/>
                  </a:lnTo>
                  <a:lnTo>
                    <a:pt x="1700" y="104"/>
                  </a:lnTo>
                  <a:lnTo>
                    <a:pt x="1724" y="115"/>
                  </a:lnTo>
                  <a:lnTo>
                    <a:pt x="1748" y="127"/>
                  </a:lnTo>
                  <a:lnTo>
                    <a:pt x="1772" y="139"/>
                  </a:lnTo>
                  <a:lnTo>
                    <a:pt x="1796" y="152"/>
                  </a:lnTo>
                  <a:lnTo>
                    <a:pt x="1818" y="165"/>
                  </a:lnTo>
                  <a:lnTo>
                    <a:pt x="1841" y="179"/>
                  </a:lnTo>
                  <a:lnTo>
                    <a:pt x="1862" y="194"/>
                  </a:lnTo>
                  <a:lnTo>
                    <a:pt x="1883" y="209"/>
                  </a:lnTo>
                  <a:lnTo>
                    <a:pt x="1904" y="225"/>
                  </a:lnTo>
                  <a:lnTo>
                    <a:pt x="1925" y="242"/>
                  </a:lnTo>
                  <a:lnTo>
                    <a:pt x="1945" y="259"/>
                  </a:lnTo>
                  <a:lnTo>
                    <a:pt x="1964" y="276"/>
                  </a:lnTo>
                  <a:lnTo>
                    <a:pt x="1983" y="294"/>
                  </a:lnTo>
                  <a:lnTo>
                    <a:pt x="2001" y="313"/>
                  </a:lnTo>
                  <a:lnTo>
                    <a:pt x="2018" y="332"/>
                  </a:lnTo>
                  <a:lnTo>
                    <a:pt x="2035" y="351"/>
                  </a:lnTo>
                  <a:lnTo>
                    <a:pt x="2052" y="372"/>
                  </a:lnTo>
                  <a:lnTo>
                    <a:pt x="2068" y="392"/>
                  </a:lnTo>
                  <a:lnTo>
                    <a:pt x="2083" y="413"/>
                  </a:lnTo>
                  <a:lnTo>
                    <a:pt x="2098" y="434"/>
                  </a:lnTo>
                  <a:lnTo>
                    <a:pt x="2112" y="456"/>
                  </a:lnTo>
                  <a:lnTo>
                    <a:pt x="2126" y="478"/>
                  </a:lnTo>
                  <a:lnTo>
                    <a:pt x="2139" y="502"/>
                  </a:lnTo>
                  <a:lnTo>
                    <a:pt x="2151" y="525"/>
                  </a:lnTo>
                  <a:lnTo>
                    <a:pt x="2163" y="548"/>
                  </a:lnTo>
                  <a:lnTo>
                    <a:pt x="2175" y="572"/>
                  </a:lnTo>
                  <a:lnTo>
                    <a:pt x="2186" y="597"/>
                  </a:lnTo>
                  <a:lnTo>
                    <a:pt x="2196" y="623"/>
                  </a:lnTo>
                  <a:lnTo>
                    <a:pt x="2205" y="648"/>
                  </a:lnTo>
                  <a:lnTo>
                    <a:pt x="2214" y="674"/>
                  </a:lnTo>
                  <a:lnTo>
                    <a:pt x="2223" y="700"/>
                  </a:lnTo>
                  <a:lnTo>
                    <a:pt x="2230" y="727"/>
                  </a:lnTo>
                  <a:lnTo>
                    <a:pt x="2238" y="755"/>
                  </a:lnTo>
                  <a:lnTo>
                    <a:pt x="2244" y="783"/>
                  </a:lnTo>
                  <a:lnTo>
                    <a:pt x="2250" y="811"/>
                  </a:lnTo>
                  <a:lnTo>
                    <a:pt x="2256" y="839"/>
                  </a:lnTo>
                  <a:lnTo>
                    <a:pt x="2261" y="869"/>
                  </a:lnTo>
                  <a:lnTo>
                    <a:pt x="2265" y="899"/>
                  </a:lnTo>
                  <a:lnTo>
                    <a:pt x="2269" y="929"/>
                  </a:lnTo>
                  <a:lnTo>
                    <a:pt x="2272" y="959"/>
                  </a:lnTo>
                  <a:lnTo>
                    <a:pt x="2275" y="991"/>
                  </a:lnTo>
                  <a:lnTo>
                    <a:pt x="2277" y="1022"/>
                  </a:lnTo>
                  <a:lnTo>
                    <a:pt x="2278" y="1054"/>
                  </a:lnTo>
                  <a:lnTo>
                    <a:pt x="2279" y="1086"/>
                  </a:lnTo>
                  <a:lnTo>
                    <a:pt x="2279" y="1120"/>
                  </a:lnTo>
                  <a:lnTo>
                    <a:pt x="2279" y="1167"/>
                  </a:lnTo>
                  <a:lnTo>
                    <a:pt x="2277" y="1213"/>
                  </a:lnTo>
                  <a:lnTo>
                    <a:pt x="2275" y="1260"/>
                  </a:lnTo>
                  <a:lnTo>
                    <a:pt x="2271" y="1304"/>
                  </a:lnTo>
                  <a:lnTo>
                    <a:pt x="2266" y="1347"/>
                  </a:lnTo>
                  <a:lnTo>
                    <a:pt x="2261" y="1389"/>
                  </a:lnTo>
                  <a:lnTo>
                    <a:pt x="2254" y="1430"/>
                  </a:lnTo>
                  <a:lnTo>
                    <a:pt x="2247" y="1470"/>
                  </a:lnTo>
                  <a:lnTo>
                    <a:pt x="2238" y="1510"/>
                  </a:lnTo>
                  <a:lnTo>
                    <a:pt x="2229" y="1547"/>
                  </a:lnTo>
                  <a:lnTo>
                    <a:pt x="2218" y="1584"/>
                  </a:lnTo>
                  <a:lnTo>
                    <a:pt x="2206" y="1620"/>
                  </a:lnTo>
                  <a:lnTo>
                    <a:pt x="2194" y="1655"/>
                  </a:lnTo>
                  <a:lnTo>
                    <a:pt x="2180" y="1688"/>
                  </a:lnTo>
                  <a:lnTo>
                    <a:pt x="2166" y="1720"/>
                  </a:lnTo>
                  <a:lnTo>
                    <a:pt x="2149" y="1752"/>
                  </a:lnTo>
                  <a:lnTo>
                    <a:pt x="2133" y="1782"/>
                  </a:lnTo>
                  <a:lnTo>
                    <a:pt x="2115" y="1812"/>
                  </a:lnTo>
                  <a:lnTo>
                    <a:pt x="2097" y="1840"/>
                  </a:lnTo>
                  <a:lnTo>
                    <a:pt x="2078" y="1869"/>
                  </a:lnTo>
                  <a:lnTo>
                    <a:pt x="2057" y="1896"/>
                  </a:lnTo>
                  <a:lnTo>
                    <a:pt x="2035" y="1921"/>
                  </a:lnTo>
                  <a:lnTo>
                    <a:pt x="2014" y="1947"/>
                  </a:lnTo>
                  <a:lnTo>
                    <a:pt x="1991" y="1971"/>
                  </a:lnTo>
                  <a:lnTo>
                    <a:pt x="1967" y="1995"/>
                  </a:lnTo>
                  <a:lnTo>
                    <a:pt x="1942" y="2018"/>
                  </a:lnTo>
                  <a:lnTo>
                    <a:pt x="1917" y="2039"/>
                  </a:lnTo>
                  <a:lnTo>
                    <a:pt x="1890" y="2060"/>
                  </a:lnTo>
                  <a:lnTo>
                    <a:pt x="1862" y="2080"/>
                  </a:lnTo>
                  <a:lnTo>
                    <a:pt x="1834" y="2099"/>
                  </a:lnTo>
                  <a:lnTo>
                    <a:pt x="1805" y="2119"/>
                  </a:lnTo>
                  <a:lnTo>
                    <a:pt x="1774" y="2136"/>
                  </a:lnTo>
                  <a:lnTo>
                    <a:pt x="1743" y="2153"/>
                  </a:lnTo>
                  <a:lnTo>
                    <a:pt x="1711" y="2168"/>
                  </a:lnTo>
                  <a:lnTo>
                    <a:pt x="1679" y="2182"/>
                  </a:lnTo>
                  <a:lnTo>
                    <a:pt x="1644" y="2196"/>
                  </a:lnTo>
                  <a:lnTo>
                    <a:pt x="1609" y="2208"/>
                  </a:lnTo>
                  <a:lnTo>
                    <a:pt x="1574" y="2219"/>
                  </a:lnTo>
                  <a:lnTo>
                    <a:pt x="1537" y="2229"/>
                  </a:lnTo>
                  <a:lnTo>
                    <a:pt x="1499" y="2238"/>
                  </a:lnTo>
                  <a:lnTo>
                    <a:pt x="1461" y="2247"/>
                  </a:lnTo>
                  <a:lnTo>
                    <a:pt x="1421" y="2254"/>
                  </a:lnTo>
                  <a:lnTo>
                    <a:pt x="1380" y="2260"/>
                  </a:lnTo>
                  <a:lnTo>
                    <a:pt x="1339" y="2265"/>
                  </a:lnTo>
                  <a:lnTo>
                    <a:pt x="1297" y="2269"/>
                  </a:lnTo>
                  <a:lnTo>
                    <a:pt x="1253" y="2271"/>
                  </a:lnTo>
                  <a:lnTo>
                    <a:pt x="1209" y="2273"/>
                  </a:lnTo>
                  <a:lnTo>
                    <a:pt x="1164" y="2273"/>
                  </a:lnTo>
                  <a:lnTo>
                    <a:pt x="1117" y="2273"/>
                  </a:lnTo>
                  <a:lnTo>
                    <a:pt x="1073" y="2271"/>
                  </a:lnTo>
                  <a:lnTo>
                    <a:pt x="1028" y="2269"/>
                  </a:lnTo>
                  <a:lnTo>
                    <a:pt x="985" y="2266"/>
                  </a:lnTo>
                  <a:lnTo>
                    <a:pt x="944" y="2262"/>
                  </a:lnTo>
                  <a:lnTo>
                    <a:pt x="902" y="2257"/>
                  </a:lnTo>
                  <a:lnTo>
                    <a:pt x="862" y="2251"/>
                  </a:lnTo>
                  <a:lnTo>
                    <a:pt x="824" y="2244"/>
                  </a:lnTo>
                  <a:lnTo>
                    <a:pt x="786" y="2235"/>
                  </a:lnTo>
                  <a:lnTo>
                    <a:pt x="748" y="2227"/>
                  </a:lnTo>
                  <a:lnTo>
                    <a:pt x="713" y="2217"/>
                  </a:lnTo>
                  <a:lnTo>
                    <a:pt x="678" y="2206"/>
                  </a:lnTo>
                  <a:lnTo>
                    <a:pt x="643" y="2195"/>
                  </a:lnTo>
                  <a:lnTo>
                    <a:pt x="610" y="2182"/>
                  </a:lnTo>
                  <a:lnTo>
                    <a:pt x="579" y="2169"/>
                  </a:lnTo>
                  <a:lnTo>
                    <a:pt x="548" y="2155"/>
                  </a:lnTo>
                  <a:lnTo>
                    <a:pt x="517" y="2140"/>
                  </a:lnTo>
                  <a:lnTo>
                    <a:pt x="488" y="2123"/>
                  </a:lnTo>
                  <a:lnTo>
                    <a:pt x="459" y="2105"/>
                  </a:lnTo>
                  <a:lnTo>
                    <a:pt x="432" y="2086"/>
                  </a:lnTo>
                  <a:lnTo>
                    <a:pt x="405" y="2067"/>
                  </a:lnTo>
                  <a:lnTo>
                    <a:pt x="377" y="2046"/>
                  </a:lnTo>
                  <a:lnTo>
                    <a:pt x="352" y="2025"/>
                  </a:lnTo>
                  <a:lnTo>
                    <a:pt x="327" y="2002"/>
                  </a:lnTo>
                  <a:lnTo>
                    <a:pt x="303" y="1977"/>
                  </a:lnTo>
                  <a:lnTo>
                    <a:pt x="279" y="1952"/>
                  </a:lnTo>
                  <a:lnTo>
                    <a:pt x="256" y="1926"/>
                  </a:lnTo>
                  <a:lnTo>
                    <a:pt x="234" y="1899"/>
                  </a:lnTo>
                  <a:lnTo>
                    <a:pt x="212" y="1871"/>
                  </a:lnTo>
                  <a:lnTo>
                    <a:pt x="192" y="1841"/>
                  </a:lnTo>
                  <a:lnTo>
                    <a:pt x="172" y="1811"/>
                  </a:lnTo>
                  <a:lnTo>
                    <a:pt x="153" y="1780"/>
                  </a:lnTo>
                  <a:lnTo>
                    <a:pt x="133" y="1747"/>
                  </a:lnTo>
                  <a:lnTo>
                    <a:pt x="116" y="1713"/>
                  </a:lnTo>
                  <a:lnTo>
                    <a:pt x="101" y="1679"/>
                  </a:lnTo>
                  <a:lnTo>
                    <a:pt x="86" y="1643"/>
                  </a:lnTo>
                  <a:lnTo>
                    <a:pt x="72" y="1606"/>
                  </a:lnTo>
                  <a:lnTo>
                    <a:pt x="60" y="1569"/>
                  </a:lnTo>
                  <a:lnTo>
                    <a:pt x="49" y="1531"/>
                  </a:lnTo>
                  <a:lnTo>
                    <a:pt x="39" y="1491"/>
                  </a:lnTo>
                  <a:lnTo>
                    <a:pt x="30" y="1450"/>
                  </a:lnTo>
                  <a:lnTo>
                    <a:pt x="21" y="1409"/>
                  </a:lnTo>
                  <a:lnTo>
                    <a:pt x="15" y="1366"/>
                  </a:lnTo>
                  <a:lnTo>
                    <a:pt x="10" y="1322"/>
                  </a:lnTo>
                  <a:lnTo>
                    <a:pt x="6" y="1278"/>
                  </a:lnTo>
                  <a:lnTo>
                    <a:pt x="3" y="1231"/>
                  </a:lnTo>
                  <a:lnTo>
                    <a:pt x="1" y="1185"/>
                  </a:lnTo>
                  <a:lnTo>
                    <a:pt x="0" y="1138"/>
                  </a:lnTo>
                  <a:close/>
                  <a:moveTo>
                    <a:pt x="681" y="1141"/>
                  </a:moveTo>
                  <a:lnTo>
                    <a:pt x="681" y="1181"/>
                  </a:lnTo>
                  <a:lnTo>
                    <a:pt x="683" y="1221"/>
                  </a:lnTo>
                  <a:lnTo>
                    <a:pt x="685" y="1259"/>
                  </a:lnTo>
                  <a:lnTo>
                    <a:pt x="688" y="1295"/>
                  </a:lnTo>
                  <a:lnTo>
                    <a:pt x="693" y="1330"/>
                  </a:lnTo>
                  <a:lnTo>
                    <a:pt x="698" y="1364"/>
                  </a:lnTo>
                  <a:lnTo>
                    <a:pt x="704" y="1396"/>
                  </a:lnTo>
                  <a:lnTo>
                    <a:pt x="711" y="1427"/>
                  </a:lnTo>
                  <a:lnTo>
                    <a:pt x="719" y="1456"/>
                  </a:lnTo>
                  <a:lnTo>
                    <a:pt x="729" y="1483"/>
                  </a:lnTo>
                  <a:lnTo>
                    <a:pt x="739" y="1510"/>
                  </a:lnTo>
                  <a:lnTo>
                    <a:pt x="750" y="1535"/>
                  </a:lnTo>
                  <a:lnTo>
                    <a:pt x="762" y="1558"/>
                  </a:lnTo>
                  <a:lnTo>
                    <a:pt x="774" y="1580"/>
                  </a:lnTo>
                  <a:lnTo>
                    <a:pt x="789" y="1600"/>
                  </a:lnTo>
                  <a:lnTo>
                    <a:pt x="804" y="1620"/>
                  </a:lnTo>
                  <a:lnTo>
                    <a:pt x="820" y="1637"/>
                  </a:lnTo>
                  <a:lnTo>
                    <a:pt x="836" y="1653"/>
                  </a:lnTo>
                  <a:lnTo>
                    <a:pt x="853" y="1669"/>
                  </a:lnTo>
                  <a:lnTo>
                    <a:pt x="871" y="1683"/>
                  </a:lnTo>
                  <a:lnTo>
                    <a:pt x="890" y="1696"/>
                  </a:lnTo>
                  <a:lnTo>
                    <a:pt x="910" y="1708"/>
                  </a:lnTo>
                  <a:lnTo>
                    <a:pt x="930" y="1718"/>
                  </a:lnTo>
                  <a:lnTo>
                    <a:pt x="950" y="1728"/>
                  </a:lnTo>
                  <a:lnTo>
                    <a:pt x="971" y="1737"/>
                  </a:lnTo>
                  <a:lnTo>
                    <a:pt x="993" y="1745"/>
                  </a:lnTo>
                  <a:lnTo>
                    <a:pt x="1016" y="1751"/>
                  </a:lnTo>
                  <a:lnTo>
                    <a:pt x="1040" y="1756"/>
                  </a:lnTo>
                  <a:lnTo>
                    <a:pt x="1064" y="1760"/>
                  </a:lnTo>
                  <a:lnTo>
                    <a:pt x="1089" y="1763"/>
                  </a:lnTo>
                  <a:lnTo>
                    <a:pt x="1114" y="1764"/>
                  </a:lnTo>
                  <a:lnTo>
                    <a:pt x="1141" y="1765"/>
                  </a:lnTo>
                  <a:lnTo>
                    <a:pt x="1168" y="1764"/>
                  </a:lnTo>
                  <a:lnTo>
                    <a:pt x="1194" y="1763"/>
                  </a:lnTo>
                  <a:lnTo>
                    <a:pt x="1219" y="1760"/>
                  </a:lnTo>
                  <a:lnTo>
                    <a:pt x="1244" y="1756"/>
                  </a:lnTo>
                  <a:lnTo>
                    <a:pt x="1268" y="1751"/>
                  </a:lnTo>
                  <a:lnTo>
                    <a:pt x="1292" y="1745"/>
                  </a:lnTo>
                  <a:lnTo>
                    <a:pt x="1314" y="1738"/>
                  </a:lnTo>
                  <a:lnTo>
                    <a:pt x="1335" y="1729"/>
                  </a:lnTo>
                  <a:lnTo>
                    <a:pt x="1356" y="1719"/>
                  </a:lnTo>
                  <a:lnTo>
                    <a:pt x="1376" y="1709"/>
                  </a:lnTo>
                  <a:lnTo>
                    <a:pt x="1395" y="1697"/>
                  </a:lnTo>
                  <a:lnTo>
                    <a:pt x="1414" y="1684"/>
                  </a:lnTo>
                  <a:lnTo>
                    <a:pt x="1432" y="1671"/>
                  </a:lnTo>
                  <a:lnTo>
                    <a:pt x="1448" y="1656"/>
                  </a:lnTo>
                  <a:lnTo>
                    <a:pt x="1464" y="1640"/>
                  </a:lnTo>
                  <a:lnTo>
                    <a:pt x="1480" y="1623"/>
                  </a:lnTo>
                  <a:lnTo>
                    <a:pt x="1494" y="1603"/>
                  </a:lnTo>
                  <a:lnTo>
                    <a:pt x="1508" y="1583"/>
                  </a:lnTo>
                  <a:lnTo>
                    <a:pt x="1520" y="1561"/>
                  </a:lnTo>
                  <a:lnTo>
                    <a:pt x="1532" y="1537"/>
                  </a:lnTo>
                  <a:lnTo>
                    <a:pt x="1543" y="1511"/>
                  </a:lnTo>
                  <a:lnTo>
                    <a:pt x="1553" y="1483"/>
                  </a:lnTo>
                  <a:lnTo>
                    <a:pt x="1562" y="1454"/>
                  </a:lnTo>
                  <a:lnTo>
                    <a:pt x="1570" y="1423"/>
                  </a:lnTo>
                  <a:lnTo>
                    <a:pt x="1577" y="1390"/>
                  </a:lnTo>
                  <a:lnTo>
                    <a:pt x="1583" y="1355"/>
                  </a:lnTo>
                  <a:lnTo>
                    <a:pt x="1588" y="1319"/>
                  </a:lnTo>
                  <a:lnTo>
                    <a:pt x="1593" y="1281"/>
                  </a:lnTo>
                  <a:lnTo>
                    <a:pt x="1596" y="1242"/>
                  </a:lnTo>
                  <a:lnTo>
                    <a:pt x="1598" y="1199"/>
                  </a:lnTo>
                  <a:lnTo>
                    <a:pt x="1600" y="1156"/>
                  </a:lnTo>
                  <a:lnTo>
                    <a:pt x="1600" y="1111"/>
                  </a:lnTo>
                  <a:lnTo>
                    <a:pt x="1600" y="1072"/>
                  </a:lnTo>
                  <a:lnTo>
                    <a:pt x="1598" y="1036"/>
                  </a:lnTo>
                  <a:lnTo>
                    <a:pt x="1596" y="1001"/>
                  </a:lnTo>
                  <a:lnTo>
                    <a:pt x="1592" y="966"/>
                  </a:lnTo>
                  <a:lnTo>
                    <a:pt x="1588" y="933"/>
                  </a:lnTo>
                  <a:lnTo>
                    <a:pt x="1583" y="901"/>
                  </a:lnTo>
                  <a:lnTo>
                    <a:pt x="1576" y="871"/>
                  </a:lnTo>
                  <a:lnTo>
                    <a:pt x="1569" y="842"/>
                  </a:lnTo>
                  <a:lnTo>
                    <a:pt x="1561" y="814"/>
                  </a:lnTo>
                  <a:lnTo>
                    <a:pt x="1551" y="788"/>
                  </a:lnTo>
                  <a:lnTo>
                    <a:pt x="1541" y="763"/>
                  </a:lnTo>
                  <a:lnTo>
                    <a:pt x="1529" y="739"/>
                  </a:lnTo>
                  <a:lnTo>
                    <a:pt x="1517" y="716"/>
                  </a:lnTo>
                  <a:lnTo>
                    <a:pt x="1504" y="695"/>
                  </a:lnTo>
                  <a:lnTo>
                    <a:pt x="1490" y="675"/>
                  </a:lnTo>
                  <a:lnTo>
                    <a:pt x="1475" y="657"/>
                  </a:lnTo>
                  <a:lnTo>
                    <a:pt x="1459" y="640"/>
                  </a:lnTo>
                  <a:lnTo>
                    <a:pt x="1442" y="624"/>
                  </a:lnTo>
                  <a:lnTo>
                    <a:pt x="1425" y="609"/>
                  </a:lnTo>
                  <a:lnTo>
                    <a:pt x="1406" y="594"/>
                  </a:lnTo>
                  <a:lnTo>
                    <a:pt x="1387" y="581"/>
                  </a:lnTo>
                  <a:lnTo>
                    <a:pt x="1368" y="569"/>
                  </a:lnTo>
                  <a:lnTo>
                    <a:pt x="1348" y="559"/>
                  </a:lnTo>
                  <a:lnTo>
                    <a:pt x="1327" y="549"/>
                  </a:lnTo>
                  <a:lnTo>
                    <a:pt x="1306" y="541"/>
                  </a:lnTo>
                  <a:lnTo>
                    <a:pt x="1284" y="534"/>
                  </a:lnTo>
                  <a:lnTo>
                    <a:pt x="1260" y="528"/>
                  </a:lnTo>
                  <a:lnTo>
                    <a:pt x="1236" y="523"/>
                  </a:lnTo>
                  <a:lnTo>
                    <a:pt x="1212" y="519"/>
                  </a:lnTo>
                  <a:lnTo>
                    <a:pt x="1187" y="516"/>
                  </a:lnTo>
                  <a:lnTo>
                    <a:pt x="1162" y="515"/>
                  </a:lnTo>
                  <a:lnTo>
                    <a:pt x="1134" y="514"/>
                  </a:lnTo>
                  <a:lnTo>
                    <a:pt x="1109" y="515"/>
                  </a:lnTo>
                  <a:lnTo>
                    <a:pt x="1085" y="516"/>
                  </a:lnTo>
                  <a:lnTo>
                    <a:pt x="1061" y="519"/>
                  </a:lnTo>
                  <a:lnTo>
                    <a:pt x="1038" y="523"/>
                  </a:lnTo>
                  <a:lnTo>
                    <a:pt x="1014" y="528"/>
                  </a:lnTo>
                  <a:lnTo>
                    <a:pt x="992" y="534"/>
                  </a:lnTo>
                  <a:lnTo>
                    <a:pt x="971" y="542"/>
                  </a:lnTo>
                  <a:lnTo>
                    <a:pt x="950" y="550"/>
                  </a:lnTo>
                  <a:lnTo>
                    <a:pt x="930" y="560"/>
                  </a:lnTo>
                  <a:lnTo>
                    <a:pt x="910" y="570"/>
                  </a:lnTo>
                  <a:lnTo>
                    <a:pt x="890" y="582"/>
                  </a:lnTo>
                  <a:lnTo>
                    <a:pt x="872" y="595"/>
                  </a:lnTo>
                  <a:lnTo>
                    <a:pt x="854" y="610"/>
                  </a:lnTo>
                  <a:lnTo>
                    <a:pt x="837" y="625"/>
                  </a:lnTo>
                  <a:lnTo>
                    <a:pt x="821" y="642"/>
                  </a:lnTo>
                  <a:lnTo>
                    <a:pt x="805" y="659"/>
                  </a:lnTo>
                  <a:lnTo>
                    <a:pt x="790" y="678"/>
                  </a:lnTo>
                  <a:lnTo>
                    <a:pt x="775" y="698"/>
                  </a:lnTo>
                  <a:lnTo>
                    <a:pt x="762" y="720"/>
                  </a:lnTo>
                  <a:lnTo>
                    <a:pt x="750" y="744"/>
                  </a:lnTo>
                  <a:lnTo>
                    <a:pt x="739" y="769"/>
                  </a:lnTo>
                  <a:lnTo>
                    <a:pt x="729" y="795"/>
                  </a:lnTo>
                  <a:lnTo>
                    <a:pt x="720" y="823"/>
                  </a:lnTo>
                  <a:lnTo>
                    <a:pt x="712" y="852"/>
                  </a:lnTo>
                  <a:lnTo>
                    <a:pt x="704" y="883"/>
                  </a:lnTo>
                  <a:lnTo>
                    <a:pt x="698" y="916"/>
                  </a:lnTo>
                  <a:lnTo>
                    <a:pt x="693" y="949"/>
                  </a:lnTo>
                  <a:lnTo>
                    <a:pt x="689" y="985"/>
                  </a:lnTo>
                  <a:lnTo>
                    <a:pt x="685" y="1022"/>
                  </a:lnTo>
                  <a:lnTo>
                    <a:pt x="683" y="1059"/>
                  </a:lnTo>
                  <a:lnTo>
                    <a:pt x="681" y="1099"/>
                  </a:lnTo>
                  <a:lnTo>
                    <a:pt x="681" y="1141"/>
                  </a:lnTo>
                  <a:close/>
                </a:path>
              </a:pathLst>
            </a:custGeom>
            <a:solidFill>
              <a:srgbClr val="FFFFFF"/>
            </a:solidFill>
            <a:ln w="9525">
              <a:noFill/>
              <a:round/>
              <a:headEnd/>
              <a:tailEnd/>
            </a:ln>
          </p:spPr>
          <p:txBody>
            <a:bodyPr/>
            <a:lstStyle/>
            <a:p>
              <a:endParaRPr lang="en-US"/>
            </a:p>
          </p:txBody>
        </p:sp>
        <p:sp>
          <p:nvSpPr>
            <p:cNvPr id="256137" name="Freeform 137"/>
            <p:cNvSpPr>
              <a:spLocks noChangeAspect="1"/>
            </p:cNvSpPr>
            <p:nvPr/>
          </p:nvSpPr>
          <p:spPr bwMode="auto">
            <a:xfrm>
              <a:off x="1112" y="1932"/>
              <a:ext cx="132" cy="137"/>
            </a:xfrm>
            <a:custGeom>
              <a:avLst/>
              <a:gdLst/>
              <a:ahLst/>
              <a:cxnLst>
                <a:cxn ang="0">
                  <a:pos x="0" y="0"/>
                </a:cxn>
                <a:cxn ang="0">
                  <a:pos x="635" y="0"/>
                </a:cxn>
                <a:cxn ang="0">
                  <a:pos x="1464" y="1216"/>
                </a:cxn>
                <a:cxn ang="0">
                  <a:pos x="1464" y="0"/>
                </a:cxn>
                <a:cxn ang="0">
                  <a:pos x="2104" y="0"/>
                </a:cxn>
                <a:cxn ang="0">
                  <a:pos x="2104" y="2198"/>
                </a:cxn>
                <a:cxn ang="0">
                  <a:pos x="1464" y="2198"/>
                </a:cxn>
                <a:cxn ang="0">
                  <a:pos x="639" y="991"/>
                </a:cxn>
                <a:cxn ang="0">
                  <a:pos x="639" y="2198"/>
                </a:cxn>
                <a:cxn ang="0">
                  <a:pos x="0" y="2198"/>
                </a:cxn>
                <a:cxn ang="0">
                  <a:pos x="0" y="0"/>
                </a:cxn>
              </a:cxnLst>
              <a:rect l="0" t="0" r="r" b="b"/>
              <a:pathLst>
                <a:path w="2104" h="2198">
                  <a:moveTo>
                    <a:pt x="0" y="0"/>
                  </a:moveTo>
                  <a:lnTo>
                    <a:pt x="635" y="0"/>
                  </a:lnTo>
                  <a:lnTo>
                    <a:pt x="1464" y="1216"/>
                  </a:lnTo>
                  <a:lnTo>
                    <a:pt x="1464" y="0"/>
                  </a:lnTo>
                  <a:lnTo>
                    <a:pt x="2104" y="0"/>
                  </a:lnTo>
                  <a:lnTo>
                    <a:pt x="2104" y="2198"/>
                  </a:lnTo>
                  <a:lnTo>
                    <a:pt x="1464" y="2198"/>
                  </a:lnTo>
                  <a:lnTo>
                    <a:pt x="639" y="991"/>
                  </a:lnTo>
                  <a:lnTo>
                    <a:pt x="639" y="2198"/>
                  </a:lnTo>
                  <a:lnTo>
                    <a:pt x="0" y="2198"/>
                  </a:lnTo>
                  <a:lnTo>
                    <a:pt x="0" y="0"/>
                  </a:lnTo>
                  <a:close/>
                </a:path>
              </a:pathLst>
            </a:custGeom>
            <a:solidFill>
              <a:srgbClr val="FFFFFF"/>
            </a:solidFill>
            <a:ln w="9525">
              <a:noFill/>
              <a:round/>
              <a:headEnd/>
              <a:tailEnd/>
            </a:ln>
          </p:spPr>
          <p:txBody>
            <a:bodyPr/>
            <a:lstStyle/>
            <a:p>
              <a:endParaRPr lang="en-US"/>
            </a:p>
          </p:txBody>
        </p:sp>
        <p:sp>
          <p:nvSpPr>
            <p:cNvPr id="256138" name="Freeform 138"/>
            <p:cNvSpPr>
              <a:spLocks noChangeAspect="1" noEditPoints="1"/>
            </p:cNvSpPr>
            <p:nvPr/>
          </p:nvSpPr>
          <p:spPr bwMode="auto">
            <a:xfrm>
              <a:off x="733" y="1367"/>
              <a:ext cx="406" cy="516"/>
            </a:xfrm>
            <a:custGeom>
              <a:avLst/>
              <a:gdLst/>
              <a:ahLst/>
              <a:cxnLst>
                <a:cxn ang="0">
                  <a:pos x="665" y="2047"/>
                </a:cxn>
                <a:cxn ang="0">
                  <a:pos x="1217" y="1041"/>
                </a:cxn>
                <a:cxn ang="0">
                  <a:pos x="2115" y="264"/>
                </a:cxn>
                <a:cxn ang="0">
                  <a:pos x="3496" y="6"/>
                </a:cxn>
                <a:cxn ang="0">
                  <a:pos x="4916" y="498"/>
                </a:cxn>
                <a:cxn ang="0">
                  <a:pos x="5873" y="1600"/>
                </a:cxn>
                <a:cxn ang="0">
                  <a:pos x="6134" y="3068"/>
                </a:cxn>
                <a:cxn ang="0">
                  <a:pos x="5608" y="7085"/>
                </a:cxn>
                <a:cxn ang="0">
                  <a:pos x="2211" y="8079"/>
                </a:cxn>
                <a:cxn ang="0">
                  <a:pos x="2496" y="7737"/>
                </a:cxn>
                <a:cxn ang="0">
                  <a:pos x="2634" y="7477"/>
                </a:cxn>
                <a:cxn ang="0">
                  <a:pos x="1307" y="7241"/>
                </a:cxn>
                <a:cxn ang="0">
                  <a:pos x="1039" y="7153"/>
                </a:cxn>
                <a:cxn ang="0">
                  <a:pos x="808" y="6957"/>
                </a:cxn>
                <a:cxn ang="0">
                  <a:pos x="647" y="6699"/>
                </a:cxn>
                <a:cxn ang="0">
                  <a:pos x="596" y="5246"/>
                </a:cxn>
                <a:cxn ang="0">
                  <a:pos x="6" y="4914"/>
                </a:cxn>
                <a:cxn ang="0">
                  <a:pos x="200" y="4445"/>
                </a:cxn>
                <a:cxn ang="0">
                  <a:pos x="549" y="3855"/>
                </a:cxn>
                <a:cxn ang="0">
                  <a:pos x="283" y="3093"/>
                </a:cxn>
                <a:cxn ang="0">
                  <a:pos x="2906" y="4563"/>
                </a:cxn>
                <a:cxn ang="0">
                  <a:pos x="2923" y="4277"/>
                </a:cxn>
                <a:cxn ang="0">
                  <a:pos x="3000" y="3988"/>
                </a:cxn>
                <a:cxn ang="0">
                  <a:pos x="3156" y="3737"/>
                </a:cxn>
                <a:cxn ang="0">
                  <a:pos x="3433" y="3459"/>
                </a:cxn>
                <a:cxn ang="0">
                  <a:pos x="3907" y="3051"/>
                </a:cxn>
                <a:cxn ang="0">
                  <a:pos x="4011" y="2916"/>
                </a:cxn>
                <a:cxn ang="0">
                  <a:pos x="4066" y="2755"/>
                </a:cxn>
                <a:cxn ang="0">
                  <a:pos x="4061" y="2549"/>
                </a:cxn>
                <a:cxn ang="0">
                  <a:pos x="3963" y="2339"/>
                </a:cxn>
                <a:cxn ang="0">
                  <a:pos x="3770" y="2169"/>
                </a:cxn>
                <a:cxn ang="0">
                  <a:pos x="3505" y="2082"/>
                </a:cxn>
                <a:cxn ang="0">
                  <a:pos x="3194" y="2083"/>
                </a:cxn>
                <a:cxn ang="0">
                  <a:pos x="2924" y="2174"/>
                </a:cxn>
                <a:cxn ang="0">
                  <a:pos x="2711" y="2358"/>
                </a:cxn>
                <a:cxn ang="0">
                  <a:pos x="2562" y="2637"/>
                </a:cxn>
                <a:cxn ang="0">
                  <a:pos x="1749" y="2617"/>
                </a:cxn>
                <a:cxn ang="0">
                  <a:pos x="1809" y="2366"/>
                </a:cxn>
                <a:cxn ang="0">
                  <a:pos x="1916" y="2135"/>
                </a:cxn>
                <a:cxn ang="0">
                  <a:pos x="2074" y="1925"/>
                </a:cxn>
                <a:cxn ang="0">
                  <a:pos x="2278" y="1737"/>
                </a:cxn>
                <a:cxn ang="0">
                  <a:pos x="2520" y="1591"/>
                </a:cxn>
                <a:cxn ang="0">
                  <a:pos x="2794" y="1491"/>
                </a:cxn>
                <a:cxn ang="0">
                  <a:pos x="3102" y="1438"/>
                </a:cxn>
                <a:cxn ang="0">
                  <a:pos x="3445" y="1432"/>
                </a:cxn>
                <a:cxn ang="0">
                  <a:pos x="3775" y="1474"/>
                </a:cxn>
                <a:cxn ang="0">
                  <a:pos x="4068" y="1563"/>
                </a:cxn>
                <a:cxn ang="0">
                  <a:pos x="4324" y="1700"/>
                </a:cxn>
                <a:cxn ang="0">
                  <a:pos x="4543" y="1881"/>
                </a:cxn>
                <a:cxn ang="0">
                  <a:pos x="4711" y="2085"/>
                </a:cxn>
                <a:cxn ang="0">
                  <a:pos x="4824" y="2303"/>
                </a:cxn>
                <a:cxn ang="0">
                  <a:pos x="4885" y="2538"/>
                </a:cxn>
                <a:cxn ang="0">
                  <a:pos x="4890" y="2796"/>
                </a:cxn>
                <a:cxn ang="0">
                  <a:pos x="4820" y="3061"/>
                </a:cxn>
                <a:cxn ang="0">
                  <a:pos x="4666" y="3319"/>
                </a:cxn>
                <a:cxn ang="0">
                  <a:pos x="4352" y="3647"/>
                </a:cxn>
                <a:cxn ang="0">
                  <a:pos x="3971" y="3979"/>
                </a:cxn>
                <a:cxn ang="0">
                  <a:pos x="3792" y="4162"/>
                </a:cxn>
                <a:cxn ang="0">
                  <a:pos x="3711" y="4313"/>
                </a:cxn>
                <a:cxn ang="0">
                  <a:pos x="3677" y="4541"/>
                </a:cxn>
                <a:cxn ang="0">
                  <a:pos x="3752" y="5029"/>
                </a:cxn>
              </a:cxnLst>
              <a:rect l="0" t="0" r="r" b="b"/>
              <a:pathLst>
                <a:path w="6508" h="8260">
                  <a:moveTo>
                    <a:pt x="283" y="3093"/>
                  </a:moveTo>
                  <a:lnTo>
                    <a:pt x="356" y="2888"/>
                  </a:lnTo>
                  <a:lnTo>
                    <a:pt x="434" y="2663"/>
                  </a:lnTo>
                  <a:lnTo>
                    <a:pt x="475" y="2545"/>
                  </a:lnTo>
                  <a:lnTo>
                    <a:pt x="519" y="2424"/>
                  </a:lnTo>
                  <a:lnTo>
                    <a:pt x="565" y="2300"/>
                  </a:lnTo>
                  <a:lnTo>
                    <a:pt x="614" y="2174"/>
                  </a:lnTo>
                  <a:lnTo>
                    <a:pt x="665" y="2047"/>
                  </a:lnTo>
                  <a:lnTo>
                    <a:pt x="720" y="1919"/>
                  </a:lnTo>
                  <a:lnTo>
                    <a:pt x="778" y="1790"/>
                  </a:lnTo>
                  <a:lnTo>
                    <a:pt x="841" y="1661"/>
                  </a:lnTo>
                  <a:lnTo>
                    <a:pt x="906" y="1534"/>
                  </a:lnTo>
                  <a:lnTo>
                    <a:pt x="977" y="1407"/>
                  </a:lnTo>
                  <a:lnTo>
                    <a:pt x="1052" y="1283"/>
                  </a:lnTo>
                  <a:lnTo>
                    <a:pt x="1132" y="1160"/>
                  </a:lnTo>
                  <a:lnTo>
                    <a:pt x="1217" y="1041"/>
                  </a:lnTo>
                  <a:lnTo>
                    <a:pt x="1308" y="926"/>
                  </a:lnTo>
                  <a:lnTo>
                    <a:pt x="1403" y="815"/>
                  </a:lnTo>
                  <a:lnTo>
                    <a:pt x="1505" y="708"/>
                  </a:lnTo>
                  <a:lnTo>
                    <a:pt x="1614" y="607"/>
                  </a:lnTo>
                  <a:lnTo>
                    <a:pt x="1729" y="511"/>
                  </a:lnTo>
                  <a:lnTo>
                    <a:pt x="1851" y="421"/>
                  </a:lnTo>
                  <a:lnTo>
                    <a:pt x="1979" y="340"/>
                  </a:lnTo>
                  <a:lnTo>
                    <a:pt x="2115" y="264"/>
                  </a:lnTo>
                  <a:lnTo>
                    <a:pt x="2259" y="198"/>
                  </a:lnTo>
                  <a:lnTo>
                    <a:pt x="2411" y="140"/>
                  </a:lnTo>
                  <a:lnTo>
                    <a:pt x="2571" y="91"/>
                  </a:lnTo>
                  <a:lnTo>
                    <a:pt x="2739" y="52"/>
                  </a:lnTo>
                  <a:lnTo>
                    <a:pt x="2916" y="23"/>
                  </a:lnTo>
                  <a:lnTo>
                    <a:pt x="3103" y="6"/>
                  </a:lnTo>
                  <a:lnTo>
                    <a:pt x="3297" y="0"/>
                  </a:lnTo>
                  <a:lnTo>
                    <a:pt x="3496" y="6"/>
                  </a:lnTo>
                  <a:lnTo>
                    <a:pt x="3691" y="26"/>
                  </a:lnTo>
                  <a:lnTo>
                    <a:pt x="3882" y="59"/>
                  </a:lnTo>
                  <a:lnTo>
                    <a:pt x="4068" y="104"/>
                  </a:lnTo>
                  <a:lnTo>
                    <a:pt x="4250" y="160"/>
                  </a:lnTo>
                  <a:lnTo>
                    <a:pt x="4425" y="229"/>
                  </a:lnTo>
                  <a:lnTo>
                    <a:pt x="4596" y="309"/>
                  </a:lnTo>
                  <a:lnTo>
                    <a:pt x="4759" y="398"/>
                  </a:lnTo>
                  <a:lnTo>
                    <a:pt x="4916" y="498"/>
                  </a:lnTo>
                  <a:lnTo>
                    <a:pt x="5065" y="608"/>
                  </a:lnTo>
                  <a:lnTo>
                    <a:pt x="5208" y="726"/>
                  </a:lnTo>
                  <a:lnTo>
                    <a:pt x="5342" y="853"/>
                  </a:lnTo>
                  <a:lnTo>
                    <a:pt x="5467" y="988"/>
                  </a:lnTo>
                  <a:lnTo>
                    <a:pt x="5583" y="1131"/>
                  </a:lnTo>
                  <a:lnTo>
                    <a:pt x="5689" y="1280"/>
                  </a:lnTo>
                  <a:lnTo>
                    <a:pt x="5786" y="1437"/>
                  </a:lnTo>
                  <a:lnTo>
                    <a:pt x="5873" y="1600"/>
                  </a:lnTo>
                  <a:lnTo>
                    <a:pt x="5948" y="1768"/>
                  </a:lnTo>
                  <a:lnTo>
                    <a:pt x="6012" y="1943"/>
                  </a:lnTo>
                  <a:lnTo>
                    <a:pt x="6064" y="2121"/>
                  </a:lnTo>
                  <a:lnTo>
                    <a:pt x="6105" y="2303"/>
                  </a:lnTo>
                  <a:lnTo>
                    <a:pt x="6132" y="2490"/>
                  </a:lnTo>
                  <a:lnTo>
                    <a:pt x="6146" y="2680"/>
                  </a:lnTo>
                  <a:lnTo>
                    <a:pt x="6147" y="2873"/>
                  </a:lnTo>
                  <a:lnTo>
                    <a:pt x="6134" y="3068"/>
                  </a:lnTo>
                  <a:lnTo>
                    <a:pt x="6106" y="3265"/>
                  </a:lnTo>
                  <a:lnTo>
                    <a:pt x="6062" y="3465"/>
                  </a:lnTo>
                  <a:lnTo>
                    <a:pt x="6004" y="3664"/>
                  </a:lnTo>
                  <a:lnTo>
                    <a:pt x="5930" y="3864"/>
                  </a:lnTo>
                  <a:lnTo>
                    <a:pt x="5840" y="4064"/>
                  </a:lnTo>
                  <a:lnTo>
                    <a:pt x="5732" y="4264"/>
                  </a:lnTo>
                  <a:lnTo>
                    <a:pt x="5608" y="4463"/>
                  </a:lnTo>
                  <a:lnTo>
                    <a:pt x="5608" y="7085"/>
                  </a:lnTo>
                  <a:lnTo>
                    <a:pt x="6508" y="8260"/>
                  </a:lnTo>
                  <a:lnTo>
                    <a:pt x="2084" y="8260"/>
                  </a:lnTo>
                  <a:lnTo>
                    <a:pt x="2103" y="8229"/>
                  </a:lnTo>
                  <a:lnTo>
                    <a:pt x="2123" y="8198"/>
                  </a:lnTo>
                  <a:lnTo>
                    <a:pt x="2144" y="8168"/>
                  </a:lnTo>
                  <a:lnTo>
                    <a:pt x="2165" y="8138"/>
                  </a:lnTo>
                  <a:lnTo>
                    <a:pt x="2188" y="8109"/>
                  </a:lnTo>
                  <a:lnTo>
                    <a:pt x="2211" y="8079"/>
                  </a:lnTo>
                  <a:lnTo>
                    <a:pt x="2235" y="8051"/>
                  </a:lnTo>
                  <a:lnTo>
                    <a:pt x="2258" y="8022"/>
                  </a:lnTo>
                  <a:lnTo>
                    <a:pt x="2307" y="7965"/>
                  </a:lnTo>
                  <a:lnTo>
                    <a:pt x="2356" y="7909"/>
                  </a:lnTo>
                  <a:lnTo>
                    <a:pt x="2404" y="7853"/>
                  </a:lnTo>
                  <a:lnTo>
                    <a:pt x="2451" y="7795"/>
                  </a:lnTo>
                  <a:lnTo>
                    <a:pt x="2474" y="7766"/>
                  </a:lnTo>
                  <a:lnTo>
                    <a:pt x="2496" y="7737"/>
                  </a:lnTo>
                  <a:lnTo>
                    <a:pt x="2517" y="7706"/>
                  </a:lnTo>
                  <a:lnTo>
                    <a:pt x="2537" y="7676"/>
                  </a:lnTo>
                  <a:lnTo>
                    <a:pt x="2556" y="7645"/>
                  </a:lnTo>
                  <a:lnTo>
                    <a:pt x="2575" y="7613"/>
                  </a:lnTo>
                  <a:lnTo>
                    <a:pt x="2592" y="7580"/>
                  </a:lnTo>
                  <a:lnTo>
                    <a:pt x="2607" y="7546"/>
                  </a:lnTo>
                  <a:lnTo>
                    <a:pt x="2621" y="7512"/>
                  </a:lnTo>
                  <a:lnTo>
                    <a:pt x="2634" y="7477"/>
                  </a:lnTo>
                  <a:lnTo>
                    <a:pt x="2645" y="7440"/>
                  </a:lnTo>
                  <a:lnTo>
                    <a:pt x="2654" y="7403"/>
                  </a:lnTo>
                  <a:lnTo>
                    <a:pt x="2661" y="7365"/>
                  </a:lnTo>
                  <a:lnTo>
                    <a:pt x="2667" y="7325"/>
                  </a:lnTo>
                  <a:lnTo>
                    <a:pt x="2670" y="7284"/>
                  </a:lnTo>
                  <a:lnTo>
                    <a:pt x="2671" y="7243"/>
                  </a:lnTo>
                  <a:lnTo>
                    <a:pt x="1340" y="7243"/>
                  </a:lnTo>
                  <a:lnTo>
                    <a:pt x="1307" y="7241"/>
                  </a:lnTo>
                  <a:lnTo>
                    <a:pt x="1272" y="7238"/>
                  </a:lnTo>
                  <a:lnTo>
                    <a:pt x="1239" y="7232"/>
                  </a:lnTo>
                  <a:lnTo>
                    <a:pt x="1205" y="7224"/>
                  </a:lnTo>
                  <a:lnTo>
                    <a:pt x="1171" y="7213"/>
                  </a:lnTo>
                  <a:lnTo>
                    <a:pt x="1138" y="7201"/>
                  </a:lnTo>
                  <a:lnTo>
                    <a:pt x="1105" y="7186"/>
                  </a:lnTo>
                  <a:lnTo>
                    <a:pt x="1072" y="7170"/>
                  </a:lnTo>
                  <a:lnTo>
                    <a:pt x="1039" y="7153"/>
                  </a:lnTo>
                  <a:lnTo>
                    <a:pt x="1008" y="7133"/>
                  </a:lnTo>
                  <a:lnTo>
                    <a:pt x="977" y="7113"/>
                  </a:lnTo>
                  <a:lnTo>
                    <a:pt x="947" y="7089"/>
                  </a:lnTo>
                  <a:lnTo>
                    <a:pt x="917" y="7065"/>
                  </a:lnTo>
                  <a:lnTo>
                    <a:pt x="888" y="7040"/>
                  </a:lnTo>
                  <a:lnTo>
                    <a:pt x="860" y="7014"/>
                  </a:lnTo>
                  <a:lnTo>
                    <a:pt x="834" y="6986"/>
                  </a:lnTo>
                  <a:lnTo>
                    <a:pt x="808" y="6957"/>
                  </a:lnTo>
                  <a:lnTo>
                    <a:pt x="782" y="6927"/>
                  </a:lnTo>
                  <a:lnTo>
                    <a:pt x="759" y="6897"/>
                  </a:lnTo>
                  <a:lnTo>
                    <a:pt x="737" y="6866"/>
                  </a:lnTo>
                  <a:lnTo>
                    <a:pt x="716" y="6833"/>
                  </a:lnTo>
                  <a:lnTo>
                    <a:pt x="697" y="6800"/>
                  </a:lnTo>
                  <a:lnTo>
                    <a:pt x="679" y="6767"/>
                  </a:lnTo>
                  <a:lnTo>
                    <a:pt x="662" y="6734"/>
                  </a:lnTo>
                  <a:lnTo>
                    <a:pt x="647" y="6699"/>
                  </a:lnTo>
                  <a:lnTo>
                    <a:pt x="634" y="6665"/>
                  </a:lnTo>
                  <a:lnTo>
                    <a:pt x="623" y="6631"/>
                  </a:lnTo>
                  <a:lnTo>
                    <a:pt x="614" y="6597"/>
                  </a:lnTo>
                  <a:lnTo>
                    <a:pt x="606" y="6562"/>
                  </a:lnTo>
                  <a:lnTo>
                    <a:pt x="601" y="6527"/>
                  </a:lnTo>
                  <a:lnTo>
                    <a:pt x="598" y="6494"/>
                  </a:lnTo>
                  <a:lnTo>
                    <a:pt x="596" y="6459"/>
                  </a:lnTo>
                  <a:lnTo>
                    <a:pt x="596" y="5246"/>
                  </a:lnTo>
                  <a:lnTo>
                    <a:pt x="100" y="5246"/>
                  </a:lnTo>
                  <a:lnTo>
                    <a:pt x="65" y="5205"/>
                  </a:lnTo>
                  <a:lnTo>
                    <a:pt x="37" y="5162"/>
                  </a:lnTo>
                  <a:lnTo>
                    <a:pt x="18" y="5117"/>
                  </a:lnTo>
                  <a:lnTo>
                    <a:pt x="6" y="5069"/>
                  </a:lnTo>
                  <a:lnTo>
                    <a:pt x="0" y="5019"/>
                  </a:lnTo>
                  <a:lnTo>
                    <a:pt x="0" y="4968"/>
                  </a:lnTo>
                  <a:lnTo>
                    <a:pt x="6" y="4914"/>
                  </a:lnTo>
                  <a:lnTo>
                    <a:pt x="16" y="4859"/>
                  </a:lnTo>
                  <a:lnTo>
                    <a:pt x="32" y="4803"/>
                  </a:lnTo>
                  <a:lnTo>
                    <a:pt x="53" y="4745"/>
                  </a:lnTo>
                  <a:lnTo>
                    <a:pt x="76" y="4686"/>
                  </a:lnTo>
                  <a:lnTo>
                    <a:pt x="103" y="4627"/>
                  </a:lnTo>
                  <a:lnTo>
                    <a:pt x="133" y="4567"/>
                  </a:lnTo>
                  <a:lnTo>
                    <a:pt x="165" y="4507"/>
                  </a:lnTo>
                  <a:lnTo>
                    <a:pt x="200" y="4445"/>
                  </a:lnTo>
                  <a:lnTo>
                    <a:pt x="236" y="4384"/>
                  </a:lnTo>
                  <a:lnTo>
                    <a:pt x="310" y="4262"/>
                  </a:lnTo>
                  <a:lnTo>
                    <a:pt x="384" y="4142"/>
                  </a:lnTo>
                  <a:lnTo>
                    <a:pt x="421" y="4083"/>
                  </a:lnTo>
                  <a:lnTo>
                    <a:pt x="456" y="4024"/>
                  </a:lnTo>
                  <a:lnTo>
                    <a:pt x="489" y="3966"/>
                  </a:lnTo>
                  <a:lnTo>
                    <a:pt x="520" y="3910"/>
                  </a:lnTo>
                  <a:lnTo>
                    <a:pt x="549" y="3855"/>
                  </a:lnTo>
                  <a:lnTo>
                    <a:pt x="575" y="3801"/>
                  </a:lnTo>
                  <a:lnTo>
                    <a:pt x="596" y="3750"/>
                  </a:lnTo>
                  <a:lnTo>
                    <a:pt x="614" y="3699"/>
                  </a:lnTo>
                  <a:lnTo>
                    <a:pt x="627" y="3652"/>
                  </a:lnTo>
                  <a:lnTo>
                    <a:pt x="635" y="3607"/>
                  </a:lnTo>
                  <a:lnTo>
                    <a:pt x="638" y="3563"/>
                  </a:lnTo>
                  <a:lnTo>
                    <a:pt x="635" y="3523"/>
                  </a:lnTo>
                  <a:lnTo>
                    <a:pt x="283" y="3093"/>
                  </a:lnTo>
                  <a:close/>
                  <a:moveTo>
                    <a:pt x="3674" y="4739"/>
                  </a:moveTo>
                  <a:lnTo>
                    <a:pt x="2909" y="4739"/>
                  </a:lnTo>
                  <a:lnTo>
                    <a:pt x="2908" y="4699"/>
                  </a:lnTo>
                  <a:lnTo>
                    <a:pt x="2907" y="4664"/>
                  </a:lnTo>
                  <a:lnTo>
                    <a:pt x="2907" y="4633"/>
                  </a:lnTo>
                  <a:lnTo>
                    <a:pt x="2907" y="4606"/>
                  </a:lnTo>
                  <a:lnTo>
                    <a:pt x="2906" y="4583"/>
                  </a:lnTo>
                  <a:lnTo>
                    <a:pt x="2906" y="4563"/>
                  </a:lnTo>
                  <a:lnTo>
                    <a:pt x="2906" y="4548"/>
                  </a:lnTo>
                  <a:lnTo>
                    <a:pt x="2906" y="4537"/>
                  </a:lnTo>
                  <a:lnTo>
                    <a:pt x="2906" y="4491"/>
                  </a:lnTo>
                  <a:lnTo>
                    <a:pt x="2908" y="4446"/>
                  </a:lnTo>
                  <a:lnTo>
                    <a:pt x="2910" y="4402"/>
                  </a:lnTo>
                  <a:lnTo>
                    <a:pt x="2913" y="4359"/>
                  </a:lnTo>
                  <a:lnTo>
                    <a:pt x="2918" y="4317"/>
                  </a:lnTo>
                  <a:lnTo>
                    <a:pt x="2923" y="4277"/>
                  </a:lnTo>
                  <a:lnTo>
                    <a:pt x="2929" y="4237"/>
                  </a:lnTo>
                  <a:lnTo>
                    <a:pt x="2936" y="4198"/>
                  </a:lnTo>
                  <a:lnTo>
                    <a:pt x="2945" y="4160"/>
                  </a:lnTo>
                  <a:lnTo>
                    <a:pt x="2954" y="4124"/>
                  </a:lnTo>
                  <a:lnTo>
                    <a:pt x="2964" y="4089"/>
                  </a:lnTo>
                  <a:lnTo>
                    <a:pt x="2975" y="4053"/>
                  </a:lnTo>
                  <a:lnTo>
                    <a:pt x="2987" y="4020"/>
                  </a:lnTo>
                  <a:lnTo>
                    <a:pt x="3000" y="3988"/>
                  </a:lnTo>
                  <a:lnTo>
                    <a:pt x="3014" y="3956"/>
                  </a:lnTo>
                  <a:lnTo>
                    <a:pt x="3029" y="3925"/>
                  </a:lnTo>
                  <a:lnTo>
                    <a:pt x="3045" y="3895"/>
                  </a:lnTo>
                  <a:lnTo>
                    <a:pt x="3063" y="3865"/>
                  </a:lnTo>
                  <a:lnTo>
                    <a:pt x="3084" y="3834"/>
                  </a:lnTo>
                  <a:lnTo>
                    <a:pt x="3106" y="3801"/>
                  </a:lnTo>
                  <a:lnTo>
                    <a:pt x="3130" y="3769"/>
                  </a:lnTo>
                  <a:lnTo>
                    <a:pt x="3156" y="3737"/>
                  </a:lnTo>
                  <a:lnTo>
                    <a:pt x="3183" y="3704"/>
                  </a:lnTo>
                  <a:lnTo>
                    <a:pt x="3214" y="3670"/>
                  </a:lnTo>
                  <a:lnTo>
                    <a:pt x="3246" y="3636"/>
                  </a:lnTo>
                  <a:lnTo>
                    <a:pt x="3279" y="3602"/>
                  </a:lnTo>
                  <a:lnTo>
                    <a:pt x="3314" y="3566"/>
                  </a:lnTo>
                  <a:lnTo>
                    <a:pt x="3353" y="3531"/>
                  </a:lnTo>
                  <a:lnTo>
                    <a:pt x="3392" y="3496"/>
                  </a:lnTo>
                  <a:lnTo>
                    <a:pt x="3433" y="3459"/>
                  </a:lnTo>
                  <a:lnTo>
                    <a:pt x="3477" y="3422"/>
                  </a:lnTo>
                  <a:lnTo>
                    <a:pt x="3521" y="3385"/>
                  </a:lnTo>
                  <a:lnTo>
                    <a:pt x="3609" y="3313"/>
                  </a:lnTo>
                  <a:lnTo>
                    <a:pt x="3687" y="3248"/>
                  </a:lnTo>
                  <a:lnTo>
                    <a:pt x="3756" y="3189"/>
                  </a:lnTo>
                  <a:lnTo>
                    <a:pt x="3816" y="3137"/>
                  </a:lnTo>
                  <a:lnTo>
                    <a:pt x="3867" y="3091"/>
                  </a:lnTo>
                  <a:lnTo>
                    <a:pt x="3907" y="3051"/>
                  </a:lnTo>
                  <a:lnTo>
                    <a:pt x="3924" y="3034"/>
                  </a:lnTo>
                  <a:lnTo>
                    <a:pt x="3939" y="3018"/>
                  </a:lnTo>
                  <a:lnTo>
                    <a:pt x="3952" y="3004"/>
                  </a:lnTo>
                  <a:lnTo>
                    <a:pt x="3962" y="2992"/>
                  </a:lnTo>
                  <a:lnTo>
                    <a:pt x="3976" y="2974"/>
                  </a:lnTo>
                  <a:lnTo>
                    <a:pt x="3988" y="2955"/>
                  </a:lnTo>
                  <a:lnTo>
                    <a:pt x="4000" y="2935"/>
                  </a:lnTo>
                  <a:lnTo>
                    <a:pt x="4011" y="2916"/>
                  </a:lnTo>
                  <a:lnTo>
                    <a:pt x="4021" y="2897"/>
                  </a:lnTo>
                  <a:lnTo>
                    <a:pt x="4030" y="2878"/>
                  </a:lnTo>
                  <a:lnTo>
                    <a:pt x="4038" y="2858"/>
                  </a:lnTo>
                  <a:lnTo>
                    <a:pt x="4045" y="2838"/>
                  </a:lnTo>
                  <a:lnTo>
                    <a:pt x="4052" y="2817"/>
                  </a:lnTo>
                  <a:lnTo>
                    <a:pt x="4057" y="2796"/>
                  </a:lnTo>
                  <a:lnTo>
                    <a:pt x="4062" y="2776"/>
                  </a:lnTo>
                  <a:lnTo>
                    <a:pt x="4066" y="2755"/>
                  </a:lnTo>
                  <a:lnTo>
                    <a:pt x="4069" y="2733"/>
                  </a:lnTo>
                  <a:lnTo>
                    <a:pt x="4071" y="2712"/>
                  </a:lnTo>
                  <a:lnTo>
                    <a:pt x="4072" y="2689"/>
                  </a:lnTo>
                  <a:lnTo>
                    <a:pt x="4074" y="2668"/>
                  </a:lnTo>
                  <a:lnTo>
                    <a:pt x="4072" y="2638"/>
                  </a:lnTo>
                  <a:lnTo>
                    <a:pt x="4070" y="2608"/>
                  </a:lnTo>
                  <a:lnTo>
                    <a:pt x="4066" y="2579"/>
                  </a:lnTo>
                  <a:lnTo>
                    <a:pt x="4061" y="2549"/>
                  </a:lnTo>
                  <a:lnTo>
                    <a:pt x="4054" y="2521"/>
                  </a:lnTo>
                  <a:lnTo>
                    <a:pt x="4045" y="2494"/>
                  </a:lnTo>
                  <a:lnTo>
                    <a:pt x="4035" y="2467"/>
                  </a:lnTo>
                  <a:lnTo>
                    <a:pt x="4024" y="2439"/>
                  </a:lnTo>
                  <a:lnTo>
                    <a:pt x="4011" y="2413"/>
                  </a:lnTo>
                  <a:lnTo>
                    <a:pt x="3997" y="2388"/>
                  </a:lnTo>
                  <a:lnTo>
                    <a:pt x="3981" y="2363"/>
                  </a:lnTo>
                  <a:lnTo>
                    <a:pt x="3963" y="2339"/>
                  </a:lnTo>
                  <a:lnTo>
                    <a:pt x="3943" y="2314"/>
                  </a:lnTo>
                  <a:lnTo>
                    <a:pt x="3923" y="2291"/>
                  </a:lnTo>
                  <a:lnTo>
                    <a:pt x="3900" y="2268"/>
                  </a:lnTo>
                  <a:lnTo>
                    <a:pt x="3877" y="2246"/>
                  </a:lnTo>
                  <a:lnTo>
                    <a:pt x="3852" y="2225"/>
                  </a:lnTo>
                  <a:lnTo>
                    <a:pt x="3826" y="2205"/>
                  </a:lnTo>
                  <a:lnTo>
                    <a:pt x="3798" y="2186"/>
                  </a:lnTo>
                  <a:lnTo>
                    <a:pt x="3770" y="2169"/>
                  </a:lnTo>
                  <a:lnTo>
                    <a:pt x="3741" y="2154"/>
                  </a:lnTo>
                  <a:lnTo>
                    <a:pt x="3711" y="2139"/>
                  </a:lnTo>
                  <a:lnTo>
                    <a:pt x="3678" y="2126"/>
                  </a:lnTo>
                  <a:lnTo>
                    <a:pt x="3646" y="2115"/>
                  </a:lnTo>
                  <a:lnTo>
                    <a:pt x="3613" y="2105"/>
                  </a:lnTo>
                  <a:lnTo>
                    <a:pt x="3578" y="2096"/>
                  </a:lnTo>
                  <a:lnTo>
                    <a:pt x="3542" y="2088"/>
                  </a:lnTo>
                  <a:lnTo>
                    <a:pt x="3505" y="2082"/>
                  </a:lnTo>
                  <a:lnTo>
                    <a:pt x="3468" y="2078"/>
                  </a:lnTo>
                  <a:lnTo>
                    <a:pt x="3428" y="2074"/>
                  </a:lnTo>
                  <a:lnTo>
                    <a:pt x="3388" y="2072"/>
                  </a:lnTo>
                  <a:lnTo>
                    <a:pt x="3348" y="2071"/>
                  </a:lnTo>
                  <a:lnTo>
                    <a:pt x="3307" y="2072"/>
                  </a:lnTo>
                  <a:lnTo>
                    <a:pt x="3269" y="2074"/>
                  </a:lnTo>
                  <a:lnTo>
                    <a:pt x="3231" y="2078"/>
                  </a:lnTo>
                  <a:lnTo>
                    <a:pt x="3194" y="2083"/>
                  </a:lnTo>
                  <a:lnTo>
                    <a:pt x="3157" y="2089"/>
                  </a:lnTo>
                  <a:lnTo>
                    <a:pt x="3121" y="2097"/>
                  </a:lnTo>
                  <a:lnTo>
                    <a:pt x="3087" y="2106"/>
                  </a:lnTo>
                  <a:lnTo>
                    <a:pt x="3052" y="2117"/>
                  </a:lnTo>
                  <a:lnTo>
                    <a:pt x="3019" y="2129"/>
                  </a:lnTo>
                  <a:lnTo>
                    <a:pt x="2987" y="2143"/>
                  </a:lnTo>
                  <a:lnTo>
                    <a:pt x="2956" y="2158"/>
                  </a:lnTo>
                  <a:lnTo>
                    <a:pt x="2924" y="2174"/>
                  </a:lnTo>
                  <a:lnTo>
                    <a:pt x="2894" y="2192"/>
                  </a:lnTo>
                  <a:lnTo>
                    <a:pt x="2866" y="2212"/>
                  </a:lnTo>
                  <a:lnTo>
                    <a:pt x="2838" y="2232"/>
                  </a:lnTo>
                  <a:lnTo>
                    <a:pt x="2809" y="2254"/>
                  </a:lnTo>
                  <a:lnTo>
                    <a:pt x="2783" y="2278"/>
                  </a:lnTo>
                  <a:lnTo>
                    <a:pt x="2758" y="2303"/>
                  </a:lnTo>
                  <a:lnTo>
                    <a:pt x="2734" y="2330"/>
                  </a:lnTo>
                  <a:lnTo>
                    <a:pt x="2711" y="2358"/>
                  </a:lnTo>
                  <a:lnTo>
                    <a:pt x="2689" y="2387"/>
                  </a:lnTo>
                  <a:lnTo>
                    <a:pt x="2667" y="2418"/>
                  </a:lnTo>
                  <a:lnTo>
                    <a:pt x="2647" y="2452"/>
                  </a:lnTo>
                  <a:lnTo>
                    <a:pt x="2628" y="2486"/>
                  </a:lnTo>
                  <a:lnTo>
                    <a:pt x="2610" y="2521"/>
                  </a:lnTo>
                  <a:lnTo>
                    <a:pt x="2593" y="2558"/>
                  </a:lnTo>
                  <a:lnTo>
                    <a:pt x="2577" y="2597"/>
                  </a:lnTo>
                  <a:lnTo>
                    <a:pt x="2562" y="2637"/>
                  </a:lnTo>
                  <a:lnTo>
                    <a:pt x="2548" y="2678"/>
                  </a:lnTo>
                  <a:lnTo>
                    <a:pt x="2535" y="2722"/>
                  </a:lnTo>
                  <a:lnTo>
                    <a:pt x="2523" y="2766"/>
                  </a:lnTo>
                  <a:lnTo>
                    <a:pt x="2513" y="2812"/>
                  </a:lnTo>
                  <a:lnTo>
                    <a:pt x="1740" y="2716"/>
                  </a:lnTo>
                  <a:lnTo>
                    <a:pt x="1742" y="2682"/>
                  </a:lnTo>
                  <a:lnTo>
                    <a:pt x="1745" y="2649"/>
                  </a:lnTo>
                  <a:lnTo>
                    <a:pt x="1749" y="2617"/>
                  </a:lnTo>
                  <a:lnTo>
                    <a:pt x="1754" y="2585"/>
                  </a:lnTo>
                  <a:lnTo>
                    <a:pt x="1759" y="2552"/>
                  </a:lnTo>
                  <a:lnTo>
                    <a:pt x="1765" y="2520"/>
                  </a:lnTo>
                  <a:lnTo>
                    <a:pt x="1772" y="2489"/>
                  </a:lnTo>
                  <a:lnTo>
                    <a:pt x="1780" y="2458"/>
                  </a:lnTo>
                  <a:lnTo>
                    <a:pt x="1788" y="2426"/>
                  </a:lnTo>
                  <a:lnTo>
                    <a:pt x="1798" y="2396"/>
                  </a:lnTo>
                  <a:lnTo>
                    <a:pt x="1809" y="2366"/>
                  </a:lnTo>
                  <a:lnTo>
                    <a:pt x="1819" y="2336"/>
                  </a:lnTo>
                  <a:lnTo>
                    <a:pt x="1831" y="2306"/>
                  </a:lnTo>
                  <a:lnTo>
                    <a:pt x="1843" y="2277"/>
                  </a:lnTo>
                  <a:lnTo>
                    <a:pt x="1856" y="2248"/>
                  </a:lnTo>
                  <a:lnTo>
                    <a:pt x="1870" y="2219"/>
                  </a:lnTo>
                  <a:lnTo>
                    <a:pt x="1885" y="2190"/>
                  </a:lnTo>
                  <a:lnTo>
                    <a:pt x="1900" y="2163"/>
                  </a:lnTo>
                  <a:lnTo>
                    <a:pt x="1916" y="2135"/>
                  </a:lnTo>
                  <a:lnTo>
                    <a:pt x="1934" y="2108"/>
                  </a:lnTo>
                  <a:lnTo>
                    <a:pt x="1951" y="2081"/>
                  </a:lnTo>
                  <a:lnTo>
                    <a:pt x="1970" y="2054"/>
                  </a:lnTo>
                  <a:lnTo>
                    <a:pt x="1989" y="2027"/>
                  </a:lnTo>
                  <a:lnTo>
                    <a:pt x="2009" y="2001"/>
                  </a:lnTo>
                  <a:lnTo>
                    <a:pt x="2029" y="1976"/>
                  </a:lnTo>
                  <a:lnTo>
                    <a:pt x="2051" y="1950"/>
                  </a:lnTo>
                  <a:lnTo>
                    <a:pt x="2074" y="1925"/>
                  </a:lnTo>
                  <a:lnTo>
                    <a:pt x="2097" y="1900"/>
                  </a:lnTo>
                  <a:lnTo>
                    <a:pt x="2120" y="1875"/>
                  </a:lnTo>
                  <a:lnTo>
                    <a:pt x="2145" y="1851"/>
                  </a:lnTo>
                  <a:lnTo>
                    <a:pt x="2170" y="1828"/>
                  </a:lnTo>
                  <a:lnTo>
                    <a:pt x="2197" y="1803"/>
                  </a:lnTo>
                  <a:lnTo>
                    <a:pt x="2223" y="1780"/>
                  </a:lnTo>
                  <a:lnTo>
                    <a:pt x="2251" y="1758"/>
                  </a:lnTo>
                  <a:lnTo>
                    <a:pt x="2278" y="1737"/>
                  </a:lnTo>
                  <a:lnTo>
                    <a:pt x="2306" y="1716"/>
                  </a:lnTo>
                  <a:lnTo>
                    <a:pt x="2336" y="1696"/>
                  </a:lnTo>
                  <a:lnTo>
                    <a:pt x="2365" y="1676"/>
                  </a:lnTo>
                  <a:lnTo>
                    <a:pt x="2395" y="1658"/>
                  </a:lnTo>
                  <a:lnTo>
                    <a:pt x="2425" y="1640"/>
                  </a:lnTo>
                  <a:lnTo>
                    <a:pt x="2457" y="1623"/>
                  </a:lnTo>
                  <a:lnTo>
                    <a:pt x="2488" y="1606"/>
                  </a:lnTo>
                  <a:lnTo>
                    <a:pt x="2520" y="1591"/>
                  </a:lnTo>
                  <a:lnTo>
                    <a:pt x="2552" y="1576"/>
                  </a:lnTo>
                  <a:lnTo>
                    <a:pt x="2586" y="1561"/>
                  </a:lnTo>
                  <a:lnTo>
                    <a:pt x="2619" y="1547"/>
                  </a:lnTo>
                  <a:lnTo>
                    <a:pt x="2653" y="1535"/>
                  </a:lnTo>
                  <a:lnTo>
                    <a:pt x="2688" y="1522"/>
                  </a:lnTo>
                  <a:lnTo>
                    <a:pt x="2723" y="1511"/>
                  </a:lnTo>
                  <a:lnTo>
                    <a:pt x="2758" y="1501"/>
                  </a:lnTo>
                  <a:lnTo>
                    <a:pt x="2794" y="1491"/>
                  </a:lnTo>
                  <a:lnTo>
                    <a:pt x="2831" y="1482"/>
                  </a:lnTo>
                  <a:lnTo>
                    <a:pt x="2868" y="1474"/>
                  </a:lnTo>
                  <a:lnTo>
                    <a:pt x="2906" y="1466"/>
                  </a:lnTo>
                  <a:lnTo>
                    <a:pt x="2944" y="1459"/>
                  </a:lnTo>
                  <a:lnTo>
                    <a:pt x="2983" y="1453"/>
                  </a:lnTo>
                  <a:lnTo>
                    <a:pt x="3022" y="1447"/>
                  </a:lnTo>
                  <a:lnTo>
                    <a:pt x="3061" y="1443"/>
                  </a:lnTo>
                  <a:lnTo>
                    <a:pt x="3102" y="1438"/>
                  </a:lnTo>
                  <a:lnTo>
                    <a:pt x="3143" y="1434"/>
                  </a:lnTo>
                  <a:lnTo>
                    <a:pt x="3184" y="1432"/>
                  </a:lnTo>
                  <a:lnTo>
                    <a:pt x="3226" y="1430"/>
                  </a:lnTo>
                  <a:lnTo>
                    <a:pt x="3268" y="1429"/>
                  </a:lnTo>
                  <a:lnTo>
                    <a:pt x="3311" y="1428"/>
                  </a:lnTo>
                  <a:lnTo>
                    <a:pt x="3357" y="1429"/>
                  </a:lnTo>
                  <a:lnTo>
                    <a:pt x="3401" y="1430"/>
                  </a:lnTo>
                  <a:lnTo>
                    <a:pt x="3445" y="1432"/>
                  </a:lnTo>
                  <a:lnTo>
                    <a:pt x="3488" y="1434"/>
                  </a:lnTo>
                  <a:lnTo>
                    <a:pt x="3531" y="1438"/>
                  </a:lnTo>
                  <a:lnTo>
                    <a:pt x="3573" y="1443"/>
                  </a:lnTo>
                  <a:lnTo>
                    <a:pt x="3615" y="1448"/>
                  </a:lnTo>
                  <a:lnTo>
                    <a:pt x="3655" y="1453"/>
                  </a:lnTo>
                  <a:lnTo>
                    <a:pt x="3696" y="1459"/>
                  </a:lnTo>
                  <a:lnTo>
                    <a:pt x="3736" y="1466"/>
                  </a:lnTo>
                  <a:lnTo>
                    <a:pt x="3775" y="1474"/>
                  </a:lnTo>
                  <a:lnTo>
                    <a:pt x="3813" y="1483"/>
                  </a:lnTo>
                  <a:lnTo>
                    <a:pt x="3852" y="1492"/>
                  </a:lnTo>
                  <a:lnTo>
                    <a:pt x="3889" y="1502"/>
                  </a:lnTo>
                  <a:lnTo>
                    <a:pt x="3926" y="1513"/>
                  </a:lnTo>
                  <a:lnTo>
                    <a:pt x="3963" y="1524"/>
                  </a:lnTo>
                  <a:lnTo>
                    <a:pt x="3999" y="1536"/>
                  </a:lnTo>
                  <a:lnTo>
                    <a:pt x="4034" y="1549"/>
                  </a:lnTo>
                  <a:lnTo>
                    <a:pt x="4068" y="1563"/>
                  </a:lnTo>
                  <a:lnTo>
                    <a:pt x="4103" y="1578"/>
                  </a:lnTo>
                  <a:lnTo>
                    <a:pt x="4136" y="1593"/>
                  </a:lnTo>
                  <a:lnTo>
                    <a:pt x="4169" y="1609"/>
                  </a:lnTo>
                  <a:lnTo>
                    <a:pt x="4202" y="1625"/>
                  </a:lnTo>
                  <a:lnTo>
                    <a:pt x="4233" y="1643"/>
                  </a:lnTo>
                  <a:lnTo>
                    <a:pt x="4264" y="1661"/>
                  </a:lnTo>
                  <a:lnTo>
                    <a:pt x="4295" y="1680"/>
                  </a:lnTo>
                  <a:lnTo>
                    <a:pt x="4324" y="1700"/>
                  </a:lnTo>
                  <a:lnTo>
                    <a:pt x="4355" y="1720"/>
                  </a:lnTo>
                  <a:lnTo>
                    <a:pt x="4383" y="1741"/>
                  </a:lnTo>
                  <a:lnTo>
                    <a:pt x="4411" y="1763"/>
                  </a:lnTo>
                  <a:lnTo>
                    <a:pt x="4439" y="1785"/>
                  </a:lnTo>
                  <a:lnTo>
                    <a:pt x="4467" y="1808"/>
                  </a:lnTo>
                  <a:lnTo>
                    <a:pt x="4493" y="1833"/>
                  </a:lnTo>
                  <a:lnTo>
                    <a:pt x="4518" y="1857"/>
                  </a:lnTo>
                  <a:lnTo>
                    <a:pt x="4543" y="1881"/>
                  </a:lnTo>
                  <a:lnTo>
                    <a:pt x="4567" y="1905"/>
                  </a:lnTo>
                  <a:lnTo>
                    <a:pt x="4590" y="1930"/>
                  </a:lnTo>
                  <a:lnTo>
                    <a:pt x="4612" y="1956"/>
                  </a:lnTo>
                  <a:lnTo>
                    <a:pt x="4634" y="1981"/>
                  </a:lnTo>
                  <a:lnTo>
                    <a:pt x="4654" y="2006"/>
                  </a:lnTo>
                  <a:lnTo>
                    <a:pt x="4674" y="2032"/>
                  </a:lnTo>
                  <a:lnTo>
                    <a:pt x="4692" y="2058"/>
                  </a:lnTo>
                  <a:lnTo>
                    <a:pt x="4711" y="2085"/>
                  </a:lnTo>
                  <a:lnTo>
                    <a:pt x="4728" y="2111"/>
                  </a:lnTo>
                  <a:lnTo>
                    <a:pt x="4744" y="2138"/>
                  </a:lnTo>
                  <a:lnTo>
                    <a:pt x="4760" y="2164"/>
                  </a:lnTo>
                  <a:lnTo>
                    <a:pt x="4774" y="2191"/>
                  </a:lnTo>
                  <a:lnTo>
                    <a:pt x="4788" y="2219"/>
                  </a:lnTo>
                  <a:lnTo>
                    <a:pt x="4801" y="2247"/>
                  </a:lnTo>
                  <a:lnTo>
                    <a:pt x="4813" y="2275"/>
                  </a:lnTo>
                  <a:lnTo>
                    <a:pt x="4824" y="2303"/>
                  </a:lnTo>
                  <a:lnTo>
                    <a:pt x="4836" y="2332"/>
                  </a:lnTo>
                  <a:lnTo>
                    <a:pt x="4845" y="2361"/>
                  </a:lnTo>
                  <a:lnTo>
                    <a:pt x="4854" y="2389"/>
                  </a:lnTo>
                  <a:lnTo>
                    <a:pt x="4862" y="2418"/>
                  </a:lnTo>
                  <a:lnTo>
                    <a:pt x="4869" y="2448"/>
                  </a:lnTo>
                  <a:lnTo>
                    <a:pt x="4875" y="2478"/>
                  </a:lnTo>
                  <a:lnTo>
                    <a:pt x="4881" y="2508"/>
                  </a:lnTo>
                  <a:lnTo>
                    <a:pt x="4885" y="2538"/>
                  </a:lnTo>
                  <a:lnTo>
                    <a:pt x="4889" y="2568"/>
                  </a:lnTo>
                  <a:lnTo>
                    <a:pt x="4892" y="2599"/>
                  </a:lnTo>
                  <a:lnTo>
                    <a:pt x="4894" y="2630"/>
                  </a:lnTo>
                  <a:lnTo>
                    <a:pt x="4895" y="2661"/>
                  </a:lnTo>
                  <a:lnTo>
                    <a:pt x="4896" y="2692"/>
                  </a:lnTo>
                  <a:lnTo>
                    <a:pt x="4895" y="2727"/>
                  </a:lnTo>
                  <a:lnTo>
                    <a:pt x="4893" y="2762"/>
                  </a:lnTo>
                  <a:lnTo>
                    <a:pt x="4890" y="2796"/>
                  </a:lnTo>
                  <a:lnTo>
                    <a:pt x="4886" y="2830"/>
                  </a:lnTo>
                  <a:lnTo>
                    <a:pt x="4880" y="2864"/>
                  </a:lnTo>
                  <a:lnTo>
                    <a:pt x="4873" y="2897"/>
                  </a:lnTo>
                  <a:lnTo>
                    <a:pt x="4865" y="2930"/>
                  </a:lnTo>
                  <a:lnTo>
                    <a:pt x="4856" y="2964"/>
                  </a:lnTo>
                  <a:lnTo>
                    <a:pt x="4846" y="2997"/>
                  </a:lnTo>
                  <a:lnTo>
                    <a:pt x="4834" y="3029"/>
                  </a:lnTo>
                  <a:lnTo>
                    <a:pt x="4820" y="3061"/>
                  </a:lnTo>
                  <a:lnTo>
                    <a:pt x="4806" y="3094"/>
                  </a:lnTo>
                  <a:lnTo>
                    <a:pt x="4791" y="3126"/>
                  </a:lnTo>
                  <a:lnTo>
                    <a:pt x="4775" y="3157"/>
                  </a:lnTo>
                  <a:lnTo>
                    <a:pt x="4757" y="3188"/>
                  </a:lnTo>
                  <a:lnTo>
                    <a:pt x="4738" y="3220"/>
                  </a:lnTo>
                  <a:lnTo>
                    <a:pt x="4717" y="3252"/>
                  </a:lnTo>
                  <a:lnTo>
                    <a:pt x="4692" y="3285"/>
                  </a:lnTo>
                  <a:lnTo>
                    <a:pt x="4666" y="3319"/>
                  </a:lnTo>
                  <a:lnTo>
                    <a:pt x="4637" y="3356"/>
                  </a:lnTo>
                  <a:lnTo>
                    <a:pt x="4605" y="3393"/>
                  </a:lnTo>
                  <a:lnTo>
                    <a:pt x="4569" y="3432"/>
                  </a:lnTo>
                  <a:lnTo>
                    <a:pt x="4531" y="3473"/>
                  </a:lnTo>
                  <a:lnTo>
                    <a:pt x="4491" y="3514"/>
                  </a:lnTo>
                  <a:lnTo>
                    <a:pt x="4447" y="3557"/>
                  </a:lnTo>
                  <a:lnTo>
                    <a:pt x="4401" y="3602"/>
                  </a:lnTo>
                  <a:lnTo>
                    <a:pt x="4352" y="3647"/>
                  </a:lnTo>
                  <a:lnTo>
                    <a:pt x="4299" y="3694"/>
                  </a:lnTo>
                  <a:lnTo>
                    <a:pt x="4245" y="3744"/>
                  </a:lnTo>
                  <a:lnTo>
                    <a:pt x="4187" y="3793"/>
                  </a:lnTo>
                  <a:lnTo>
                    <a:pt x="4127" y="3845"/>
                  </a:lnTo>
                  <a:lnTo>
                    <a:pt x="4064" y="3898"/>
                  </a:lnTo>
                  <a:lnTo>
                    <a:pt x="4031" y="3925"/>
                  </a:lnTo>
                  <a:lnTo>
                    <a:pt x="4001" y="3952"/>
                  </a:lnTo>
                  <a:lnTo>
                    <a:pt x="3971" y="3979"/>
                  </a:lnTo>
                  <a:lnTo>
                    <a:pt x="3943" y="4004"/>
                  </a:lnTo>
                  <a:lnTo>
                    <a:pt x="3917" y="4028"/>
                  </a:lnTo>
                  <a:lnTo>
                    <a:pt x="3892" y="4052"/>
                  </a:lnTo>
                  <a:lnTo>
                    <a:pt x="3869" y="4075"/>
                  </a:lnTo>
                  <a:lnTo>
                    <a:pt x="3848" y="4099"/>
                  </a:lnTo>
                  <a:lnTo>
                    <a:pt x="3828" y="4121"/>
                  </a:lnTo>
                  <a:lnTo>
                    <a:pt x="3809" y="4142"/>
                  </a:lnTo>
                  <a:lnTo>
                    <a:pt x="3792" y="4162"/>
                  </a:lnTo>
                  <a:lnTo>
                    <a:pt x="3777" y="4182"/>
                  </a:lnTo>
                  <a:lnTo>
                    <a:pt x="3764" y="4201"/>
                  </a:lnTo>
                  <a:lnTo>
                    <a:pt x="3752" y="4220"/>
                  </a:lnTo>
                  <a:lnTo>
                    <a:pt x="3741" y="4238"/>
                  </a:lnTo>
                  <a:lnTo>
                    <a:pt x="3733" y="4255"/>
                  </a:lnTo>
                  <a:lnTo>
                    <a:pt x="3725" y="4273"/>
                  </a:lnTo>
                  <a:lnTo>
                    <a:pt x="3718" y="4292"/>
                  </a:lnTo>
                  <a:lnTo>
                    <a:pt x="3711" y="4313"/>
                  </a:lnTo>
                  <a:lnTo>
                    <a:pt x="3705" y="4336"/>
                  </a:lnTo>
                  <a:lnTo>
                    <a:pt x="3699" y="4361"/>
                  </a:lnTo>
                  <a:lnTo>
                    <a:pt x="3693" y="4387"/>
                  </a:lnTo>
                  <a:lnTo>
                    <a:pt x="3689" y="4414"/>
                  </a:lnTo>
                  <a:lnTo>
                    <a:pt x="3685" y="4443"/>
                  </a:lnTo>
                  <a:lnTo>
                    <a:pt x="3682" y="4475"/>
                  </a:lnTo>
                  <a:lnTo>
                    <a:pt x="3679" y="4507"/>
                  </a:lnTo>
                  <a:lnTo>
                    <a:pt x="3677" y="4541"/>
                  </a:lnTo>
                  <a:lnTo>
                    <a:pt x="3675" y="4577"/>
                  </a:lnTo>
                  <a:lnTo>
                    <a:pt x="3674" y="4616"/>
                  </a:lnTo>
                  <a:lnTo>
                    <a:pt x="3673" y="4655"/>
                  </a:lnTo>
                  <a:lnTo>
                    <a:pt x="3673" y="4695"/>
                  </a:lnTo>
                  <a:lnTo>
                    <a:pt x="3674" y="4739"/>
                  </a:lnTo>
                  <a:close/>
                  <a:moveTo>
                    <a:pt x="2909" y="5872"/>
                  </a:moveTo>
                  <a:lnTo>
                    <a:pt x="2909" y="5029"/>
                  </a:lnTo>
                  <a:lnTo>
                    <a:pt x="3752" y="5029"/>
                  </a:lnTo>
                  <a:lnTo>
                    <a:pt x="3752" y="5872"/>
                  </a:lnTo>
                  <a:lnTo>
                    <a:pt x="2909" y="5872"/>
                  </a:lnTo>
                  <a:close/>
                </a:path>
              </a:pathLst>
            </a:custGeom>
            <a:solidFill>
              <a:srgbClr val="FFFFFF"/>
            </a:solidFill>
            <a:ln w="9525">
              <a:noFill/>
              <a:round/>
              <a:headEnd/>
              <a:tailEnd/>
            </a:ln>
          </p:spPr>
          <p:txBody>
            <a:bodyPr/>
            <a:lstStyle/>
            <a:p>
              <a:endParaRPr lang="en-US"/>
            </a:p>
          </p:txBody>
        </p:sp>
      </p:grpSp>
      <p:sp>
        <p:nvSpPr>
          <p:cNvPr id="256141" name="Rectangle 141"/>
          <p:cNvSpPr>
            <a:spLocks noChangeArrowheads="1"/>
          </p:cNvSpPr>
          <p:nvPr/>
        </p:nvSpPr>
        <p:spPr bwMode="auto">
          <a:xfrm>
            <a:off x="4884738" y="2562225"/>
            <a:ext cx="4259262" cy="3148013"/>
          </a:xfrm>
          <a:prstGeom prst="rect">
            <a:avLst/>
          </a:prstGeom>
          <a:noFill/>
          <a:ln w="9525">
            <a:noFill/>
            <a:miter lim="800000"/>
            <a:headEnd/>
            <a:tailEnd/>
          </a:ln>
          <a:effectLst/>
        </p:spPr>
        <p:txBody>
          <a:bodyPr/>
          <a:lstStyle/>
          <a:p>
            <a:pPr marL="461963" indent="-461963">
              <a:lnSpc>
                <a:spcPct val="90000"/>
              </a:lnSpc>
              <a:spcBef>
                <a:spcPct val="35000"/>
              </a:spcBef>
              <a:buClr>
                <a:schemeClr val="tx1"/>
              </a:buClr>
              <a:buFontTx/>
              <a:buAutoNum type="arabicParenR"/>
            </a:pPr>
            <a:r>
              <a:rPr lang="en-US" sz="2000" b="1">
                <a:latin typeface="Arial" charset="0"/>
              </a:rPr>
              <a:t>Connect with a two-hour layover in Frankfurt, Germany</a:t>
            </a:r>
          </a:p>
          <a:p>
            <a:pPr marL="461963" indent="-461963">
              <a:lnSpc>
                <a:spcPct val="90000"/>
              </a:lnSpc>
              <a:spcBef>
                <a:spcPct val="35000"/>
              </a:spcBef>
              <a:buClr>
                <a:schemeClr val="tx1"/>
              </a:buClr>
              <a:buFontTx/>
              <a:buAutoNum type="arabicParenR"/>
            </a:pPr>
            <a:r>
              <a:rPr lang="en-US" sz="2000" b="1">
                <a:latin typeface="Arial" charset="0"/>
                <a:cs typeface="Arial" charset="0"/>
              </a:rPr>
              <a:t>Connect with a one-hour layover in Amman, Jordan</a:t>
            </a:r>
            <a:endParaRPr lang="en-US" sz="2000" b="1">
              <a:latin typeface="Arial" charset="0"/>
            </a:endParaRPr>
          </a:p>
          <a:p>
            <a:pPr marL="461963" indent="-461963">
              <a:lnSpc>
                <a:spcPct val="90000"/>
              </a:lnSpc>
              <a:spcBef>
                <a:spcPct val="35000"/>
              </a:spcBef>
              <a:buClr>
                <a:schemeClr val="tx1"/>
              </a:buClr>
              <a:buFontTx/>
              <a:buAutoNum type="arabicParenR"/>
            </a:pPr>
            <a:r>
              <a:rPr lang="en-US" sz="2000" b="1">
                <a:latin typeface="Arial" charset="0"/>
                <a:cs typeface="Arial" charset="0"/>
              </a:rPr>
              <a:t>Connect with a four-hour layover in Frankfurt, Germany</a:t>
            </a:r>
          </a:p>
        </p:txBody>
      </p:sp>
      <p:pic>
        <p:nvPicPr>
          <p:cNvPr id="256142" name="Picture 142"/>
          <p:cNvPicPr>
            <a:picLocks noChangeAspect="1" noChangeArrowheads="1"/>
          </p:cNvPicPr>
          <p:nvPr/>
        </p:nvPicPr>
        <p:blipFill>
          <a:blip r:embed="rId3"/>
          <a:srcRect/>
          <a:stretch>
            <a:fillRect/>
          </a:stretch>
        </p:blipFill>
        <p:spPr bwMode="auto">
          <a:xfrm>
            <a:off x="1355725" y="1801813"/>
            <a:ext cx="3252788" cy="2095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6018"/>
                                        </p:tgtEl>
                                        <p:attrNameLst>
                                          <p:attrName>style.visibility</p:attrName>
                                        </p:attrNameLst>
                                      </p:cBhvr>
                                      <p:to>
                                        <p:strVal val="visible"/>
                                      </p:to>
                                    </p:set>
                                    <p:animEffect transition="in" filter="wipe(left)">
                                      <p:cBhvr>
                                        <p:cTn id="7" dur="500"/>
                                        <p:tgtEl>
                                          <p:spTgt spid="256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ChangeArrowheads="1"/>
          </p:cNvSpPr>
          <p:nvPr>
            <p:ph type="title"/>
          </p:nvPr>
        </p:nvSpPr>
        <p:spPr/>
        <p:txBody>
          <a:bodyPr/>
          <a:lstStyle/>
          <a:p>
            <a:r>
              <a:rPr lang="en-US"/>
              <a:t>Choosing a Seat</a:t>
            </a:r>
          </a:p>
        </p:txBody>
      </p:sp>
      <p:sp>
        <p:nvSpPr>
          <p:cNvPr id="454659" name="Rectangle 3"/>
          <p:cNvSpPr>
            <a:spLocks noGrp="1" noChangeArrowheads="1"/>
          </p:cNvSpPr>
          <p:nvPr>
            <p:ph type="body" sz="half" idx="2"/>
          </p:nvPr>
        </p:nvSpPr>
        <p:spPr>
          <a:xfrm>
            <a:off x="4884738" y="1724025"/>
            <a:ext cx="4259262" cy="4079875"/>
          </a:xfrm>
        </p:spPr>
        <p:txBody>
          <a:bodyPr/>
          <a:lstStyle/>
          <a:p>
            <a:pPr marL="514350" indent="-514350">
              <a:buFontTx/>
              <a:buNone/>
            </a:pPr>
            <a:r>
              <a:rPr lang="en-US"/>
              <a:t>What should you pick?</a:t>
            </a:r>
          </a:p>
          <a:p>
            <a:pPr marL="514350" indent="-514350">
              <a:buClr>
                <a:schemeClr val="tx1"/>
              </a:buClr>
              <a:buFontTx/>
              <a:buAutoNum type="arabicParenR"/>
            </a:pPr>
            <a:r>
              <a:rPr lang="en-US" sz="2400"/>
              <a:t>Middle seat, rear of the aircraft</a:t>
            </a:r>
          </a:p>
          <a:p>
            <a:pPr marL="514350" indent="-514350">
              <a:buClr>
                <a:schemeClr val="tx1"/>
              </a:buClr>
              <a:buFontTx/>
              <a:buAutoNum type="arabicParenR"/>
            </a:pPr>
            <a:r>
              <a:rPr lang="en-US" sz="2400">
                <a:cs typeface="Arial" charset="0"/>
              </a:rPr>
              <a:t>Window seat, middle of the aircraft</a:t>
            </a:r>
          </a:p>
          <a:p>
            <a:pPr marL="514350" indent="-514350">
              <a:buClr>
                <a:schemeClr val="tx1"/>
              </a:buClr>
              <a:buFontTx/>
              <a:buAutoNum type="arabicParenR"/>
            </a:pPr>
            <a:r>
              <a:rPr lang="en-US" sz="2400">
                <a:cs typeface="Arial" charset="0"/>
              </a:rPr>
              <a:t>Aisle seat, front of the aircraft</a:t>
            </a:r>
            <a:endParaRPr lang="en-US" sz="2400"/>
          </a:p>
        </p:txBody>
      </p:sp>
      <p:sp>
        <p:nvSpPr>
          <p:cNvPr id="454660" name="Text Box 4"/>
          <p:cNvSpPr txBox="1">
            <a:spLocks noChangeArrowheads="1"/>
          </p:cNvSpPr>
          <p:nvPr/>
        </p:nvSpPr>
        <p:spPr bwMode="auto">
          <a:xfrm>
            <a:off x="1522413" y="3962400"/>
            <a:ext cx="2976562" cy="822325"/>
          </a:xfrm>
          <a:prstGeom prst="rect">
            <a:avLst/>
          </a:prstGeom>
          <a:noFill/>
          <a:ln w="9525">
            <a:noFill/>
            <a:miter lim="800000"/>
            <a:headEnd/>
            <a:tailEnd/>
          </a:ln>
          <a:effectLst/>
        </p:spPr>
        <p:txBody>
          <a:bodyPr wrap="none">
            <a:spAutoFit/>
          </a:bodyPr>
          <a:lstStyle/>
          <a:p>
            <a:pPr algn="ctr">
              <a:spcBef>
                <a:spcPct val="50000"/>
              </a:spcBef>
            </a:pPr>
            <a:r>
              <a:rPr lang="en-US" b="1" i="1">
                <a:latin typeface="Arial" charset="0"/>
              </a:rPr>
              <a:t>You must choose a</a:t>
            </a:r>
            <a:br>
              <a:rPr lang="en-US" b="1" i="1">
                <a:latin typeface="Arial" charset="0"/>
              </a:rPr>
            </a:br>
            <a:r>
              <a:rPr lang="en-US" b="1" i="1">
                <a:latin typeface="Arial" charset="0"/>
              </a:rPr>
              <a:t>seat for your trip</a:t>
            </a:r>
          </a:p>
        </p:txBody>
      </p:sp>
      <p:sp>
        <p:nvSpPr>
          <p:cNvPr id="454661" name="Text Box 5"/>
          <p:cNvSpPr txBox="1">
            <a:spLocks noChangeArrowheads="1"/>
          </p:cNvSpPr>
          <p:nvPr/>
        </p:nvSpPr>
        <p:spPr bwMode="auto">
          <a:xfrm>
            <a:off x="7380288" y="0"/>
            <a:ext cx="1763712"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OCONUS Scenario</a:t>
            </a:r>
          </a:p>
        </p:txBody>
      </p:sp>
      <p:grpSp>
        <p:nvGrpSpPr>
          <p:cNvPr id="454662" name="Group 6"/>
          <p:cNvGrpSpPr>
            <a:grpSpLocks noChangeAspect="1"/>
          </p:cNvGrpSpPr>
          <p:nvPr/>
        </p:nvGrpSpPr>
        <p:grpSpPr bwMode="auto">
          <a:xfrm>
            <a:off x="293688" y="3932238"/>
            <a:ext cx="877887" cy="754062"/>
            <a:chOff x="186" y="2131"/>
            <a:chExt cx="1008" cy="863"/>
          </a:xfrm>
        </p:grpSpPr>
        <p:sp>
          <p:nvSpPr>
            <p:cNvPr id="454663" name="Freeform 7"/>
            <p:cNvSpPr>
              <a:spLocks noChangeAspect="1"/>
            </p:cNvSpPr>
            <p:nvPr/>
          </p:nvSpPr>
          <p:spPr bwMode="auto">
            <a:xfrm>
              <a:off x="186" y="2131"/>
              <a:ext cx="1008" cy="863"/>
            </a:xfrm>
            <a:custGeom>
              <a:avLst/>
              <a:gdLst/>
              <a:ahLst/>
              <a:cxnLst>
                <a:cxn ang="0">
                  <a:pos x="0" y="0"/>
                </a:cxn>
                <a:cxn ang="0">
                  <a:pos x="4032" y="0"/>
                </a:cxn>
                <a:cxn ang="0">
                  <a:pos x="3888" y="149"/>
                </a:cxn>
                <a:cxn ang="0">
                  <a:pos x="149" y="3315"/>
                </a:cxn>
                <a:cxn ang="0">
                  <a:pos x="0" y="3456"/>
                </a:cxn>
                <a:cxn ang="0">
                  <a:pos x="0" y="0"/>
                </a:cxn>
              </a:cxnLst>
              <a:rect l="0" t="0" r="r" b="b"/>
              <a:pathLst>
                <a:path w="4032" h="3456">
                  <a:moveTo>
                    <a:pt x="0" y="0"/>
                  </a:moveTo>
                  <a:lnTo>
                    <a:pt x="4032" y="0"/>
                  </a:lnTo>
                  <a:lnTo>
                    <a:pt x="3888" y="149"/>
                  </a:lnTo>
                  <a:lnTo>
                    <a:pt x="149" y="3315"/>
                  </a:lnTo>
                  <a:lnTo>
                    <a:pt x="0" y="3456"/>
                  </a:lnTo>
                  <a:lnTo>
                    <a:pt x="0" y="0"/>
                  </a:lnTo>
                  <a:close/>
                </a:path>
              </a:pathLst>
            </a:custGeom>
            <a:solidFill>
              <a:srgbClr val="82A99C"/>
            </a:solidFill>
            <a:ln w="9525">
              <a:noFill/>
              <a:round/>
              <a:headEnd/>
              <a:tailEnd/>
            </a:ln>
          </p:spPr>
          <p:txBody>
            <a:bodyPr/>
            <a:lstStyle/>
            <a:p>
              <a:endParaRPr lang="en-US"/>
            </a:p>
          </p:txBody>
        </p:sp>
        <p:sp>
          <p:nvSpPr>
            <p:cNvPr id="454664" name="Freeform 8"/>
            <p:cNvSpPr>
              <a:spLocks noChangeAspect="1"/>
            </p:cNvSpPr>
            <p:nvPr/>
          </p:nvSpPr>
          <p:spPr bwMode="auto">
            <a:xfrm>
              <a:off x="186" y="2131"/>
              <a:ext cx="1008" cy="863"/>
            </a:xfrm>
            <a:custGeom>
              <a:avLst/>
              <a:gdLst/>
              <a:ahLst/>
              <a:cxnLst>
                <a:cxn ang="0">
                  <a:pos x="4032" y="0"/>
                </a:cxn>
                <a:cxn ang="0">
                  <a:pos x="4032" y="3456"/>
                </a:cxn>
                <a:cxn ang="0">
                  <a:pos x="0" y="3456"/>
                </a:cxn>
                <a:cxn ang="0">
                  <a:pos x="149" y="3313"/>
                </a:cxn>
                <a:cxn ang="0">
                  <a:pos x="3891" y="146"/>
                </a:cxn>
                <a:cxn ang="0">
                  <a:pos x="4032" y="0"/>
                </a:cxn>
              </a:cxnLst>
              <a:rect l="0" t="0" r="r" b="b"/>
              <a:pathLst>
                <a:path w="4032" h="3456">
                  <a:moveTo>
                    <a:pt x="4032" y="0"/>
                  </a:moveTo>
                  <a:lnTo>
                    <a:pt x="4032" y="3456"/>
                  </a:lnTo>
                  <a:lnTo>
                    <a:pt x="0" y="3456"/>
                  </a:lnTo>
                  <a:lnTo>
                    <a:pt x="149" y="3313"/>
                  </a:lnTo>
                  <a:lnTo>
                    <a:pt x="3891" y="146"/>
                  </a:lnTo>
                  <a:lnTo>
                    <a:pt x="4032" y="0"/>
                  </a:lnTo>
                  <a:close/>
                </a:path>
              </a:pathLst>
            </a:custGeom>
            <a:solidFill>
              <a:srgbClr val="162A29"/>
            </a:solidFill>
            <a:ln w="9525">
              <a:noFill/>
              <a:round/>
              <a:headEnd/>
              <a:tailEnd/>
            </a:ln>
          </p:spPr>
          <p:txBody>
            <a:bodyPr/>
            <a:lstStyle/>
            <a:p>
              <a:endParaRPr lang="en-US"/>
            </a:p>
          </p:txBody>
        </p:sp>
        <p:sp>
          <p:nvSpPr>
            <p:cNvPr id="454665" name="Rectangle 9"/>
            <p:cNvSpPr>
              <a:spLocks noChangeAspect="1" noChangeArrowheads="1"/>
            </p:cNvSpPr>
            <p:nvPr/>
          </p:nvSpPr>
          <p:spPr bwMode="auto">
            <a:xfrm>
              <a:off x="222" y="2166"/>
              <a:ext cx="936" cy="792"/>
            </a:xfrm>
            <a:prstGeom prst="rect">
              <a:avLst/>
            </a:prstGeom>
            <a:solidFill>
              <a:srgbClr val="275A53"/>
            </a:solidFill>
            <a:ln w="9525">
              <a:noFill/>
              <a:miter lim="800000"/>
              <a:headEnd/>
              <a:tailEnd/>
            </a:ln>
          </p:spPr>
          <p:txBody>
            <a:bodyPr/>
            <a:lstStyle/>
            <a:p>
              <a:endParaRPr lang="en-US"/>
            </a:p>
          </p:txBody>
        </p:sp>
        <p:sp>
          <p:nvSpPr>
            <p:cNvPr id="454666" name="Freeform 10"/>
            <p:cNvSpPr>
              <a:spLocks noChangeAspect="1" noEditPoints="1"/>
            </p:cNvSpPr>
            <p:nvPr/>
          </p:nvSpPr>
          <p:spPr bwMode="auto">
            <a:xfrm>
              <a:off x="267" y="2790"/>
              <a:ext cx="150" cy="137"/>
            </a:xfrm>
            <a:custGeom>
              <a:avLst/>
              <a:gdLst/>
              <a:ahLst/>
              <a:cxnLst>
                <a:cxn ang="0">
                  <a:pos x="394" y="459"/>
                </a:cxn>
                <a:cxn ang="0">
                  <a:pos x="200" y="459"/>
                </a:cxn>
                <a:cxn ang="0">
                  <a:pos x="174" y="550"/>
                </a:cxn>
                <a:cxn ang="0">
                  <a:pos x="0" y="550"/>
                </a:cxn>
                <a:cxn ang="0">
                  <a:pos x="206" y="0"/>
                </a:cxn>
                <a:cxn ang="0">
                  <a:pos x="391" y="0"/>
                </a:cxn>
                <a:cxn ang="0">
                  <a:pos x="599" y="550"/>
                </a:cxn>
                <a:cxn ang="0">
                  <a:pos x="421" y="550"/>
                </a:cxn>
                <a:cxn ang="0">
                  <a:pos x="394" y="459"/>
                </a:cxn>
                <a:cxn ang="0">
                  <a:pos x="358" y="340"/>
                </a:cxn>
                <a:cxn ang="0">
                  <a:pos x="297" y="143"/>
                </a:cxn>
                <a:cxn ang="0">
                  <a:pos x="237" y="340"/>
                </a:cxn>
                <a:cxn ang="0">
                  <a:pos x="358" y="340"/>
                </a:cxn>
              </a:cxnLst>
              <a:rect l="0" t="0" r="r" b="b"/>
              <a:pathLst>
                <a:path w="599" h="550">
                  <a:moveTo>
                    <a:pt x="394" y="459"/>
                  </a:moveTo>
                  <a:lnTo>
                    <a:pt x="200" y="459"/>
                  </a:lnTo>
                  <a:lnTo>
                    <a:pt x="174" y="550"/>
                  </a:lnTo>
                  <a:lnTo>
                    <a:pt x="0" y="550"/>
                  </a:lnTo>
                  <a:lnTo>
                    <a:pt x="206" y="0"/>
                  </a:lnTo>
                  <a:lnTo>
                    <a:pt x="391" y="0"/>
                  </a:lnTo>
                  <a:lnTo>
                    <a:pt x="599" y="550"/>
                  </a:lnTo>
                  <a:lnTo>
                    <a:pt x="421" y="550"/>
                  </a:lnTo>
                  <a:lnTo>
                    <a:pt x="394" y="459"/>
                  </a:lnTo>
                  <a:close/>
                  <a:moveTo>
                    <a:pt x="358" y="340"/>
                  </a:moveTo>
                  <a:lnTo>
                    <a:pt x="297" y="143"/>
                  </a:lnTo>
                  <a:lnTo>
                    <a:pt x="237" y="340"/>
                  </a:lnTo>
                  <a:lnTo>
                    <a:pt x="358" y="340"/>
                  </a:lnTo>
                  <a:close/>
                </a:path>
              </a:pathLst>
            </a:custGeom>
            <a:solidFill>
              <a:srgbClr val="FFFFFF"/>
            </a:solidFill>
            <a:ln w="9525">
              <a:noFill/>
              <a:round/>
              <a:headEnd/>
              <a:tailEnd/>
            </a:ln>
          </p:spPr>
          <p:txBody>
            <a:bodyPr/>
            <a:lstStyle/>
            <a:p>
              <a:endParaRPr lang="en-US"/>
            </a:p>
          </p:txBody>
        </p:sp>
        <p:sp>
          <p:nvSpPr>
            <p:cNvPr id="454667" name="Freeform 11"/>
            <p:cNvSpPr>
              <a:spLocks noChangeAspect="1"/>
            </p:cNvSpPr>
            <p:nvPr/>
          </p:nvSpPr>
          <p:spPr bwMode="auto">
            <a:xfrm>
              <a:off x="422" y="2788"/>
              <a:ext cx="133" cy="142"/>
            </a:xfrm>
            <a:custGeom>
              <a:avLst/>
              <a:gdLst/>
              <a:ahLst/>
              <a:cxnLst>
                <a:cxn ang="0">
                  <a:pos x="530" y="394"/>
                </a:cxn>
                <a:cxn ang="0">
                  <a:pos x="514" y="437"/>
                </a:cxn>
                <a:cxn ang="0">
                  <a:pos x="495" y="473"/>
                </a:cxn>
                <a:cxn ang="0">
                  <a:pos x="470" y="503"/>
                </a:cxn>
                <a:cxn ang="0">
                  <a:pos x="440" y="527"/>
                </a:cxn>
                <a:cxn ang="0">
                  <a:pos x="406" y="547"/>
                </a:cxn>
                <a:cxn ang="0">
                  <a:pos x="368" y="560"/>
                </a:cxn>
                <a:cxn ang="0">
                  <a:pos x="320" y="566"/>
                </a:cxn>
                <a:cxn ang="0">
                  <a:pos x="263" y="568"/>
                </a:cxn>
                <a:cxn ang="0">
                  <a:pos x="203" y="561"/>
                </a:cxn>
                <a:cxn ang="0">
                  <a:pos x="154" y="548"/>
                </a:cxn>
                <a:cxn ang="0">
                  <a:pos x="111" y="526"/>
                </a:cxn>
                <a:cxn ang="0">
                  <a:pos x="73" y="494"/>
                </a:cxn>
                <a:cxn ang="0">
                  <a:pos x="40" y="451"/>
                </a:cxn>
                <a:cxn ang="0">
                  <a:pos x="15" y="397"/>
                </a:cxn>
                <a:cxn ang="0">
                  <a:pos x="2" y="332"/>
                </a:cxn>
                <a:cxn ang="0">
                  <a:pos x="1" y="250"/>
                </a:cxn>
                <a:cxn ang="0">
                  <a:pos x="10" y="189"/>
                </a:cxn>
                <a:cxn ang="0">
                  <a:pos x="22" y="149"/>
                </a:cxn>
                <a:cxn ang="0">
                  <a:pos x="40" y="113"/>
                </a:cxn>
                <a:cxn ang="0">
                  <a:pos x="63" y="82"/>
                </a:cxn>
                <a:cxn ang="0">
                  <a:pos x="90" y="56"/>
                </a:cxn>
                <a:cxn ang="0">
                  <a:pos x="123" y="34"/>
                </a:cxn>
                <a:cxn ang="0">
                  <a:pos x="159" y="18"/>
                </a:cxn>
                <a:cxn ang="0">
                  <a:pos x="200" y="7"/>
                </a:cxn>
                <a:cxn ang="0">
                  <a:pos x="277" y="0"/>
                </a:cxn>
                <a:cxn ang="0">
                  <a:pos x="348" y="5"/>
                </a:cxn>
                <a:cxn ang="0">
                  <a:pos x="408" y="23"/>
                </a:cxn>
                <a:cxn ang="0">
                  <a:pos x="454" y="53"/>
                </a:cxn>
                <a:cxn ang="0">
                  <a:pos x="492" y="95"/>
                </a:cxn>
                <a:cxn ang="0">
                  <a:pos x="521" y="149"/>
                </a:cxn>
                <a:cxn ang="0">
                  <a:pos x="374" y="192"/>
                </a:cxn>
                <a:cxn ang="0">
                  <a:pos x="362" y="167"/>
                </a:cxn>
                <a:cxn ang="0">
                  <a:pos x="338" y="143"/>
                </a:cxn>
                <a:cxn ang="0">
                  <a:pos x="305" y="130"/>
                </a:cxn>
                <a:cxn ang="0">
                  <a:pos x="267" y="127"/>
                </a:cxn>
                <a:cxn ang="0">
                  <a:pos x="230" y="139"/>
                </a:cxn>
                <a:cxn ang="0">
                  <a:pos x="200" y="162"/>
                </a:cxn>
                <a:cxn ang="0">
                  <a:pos x="182" y="193"/>
                </a:cxn>
                <a:cxn ang="0">
                  <a:pos x="173" y="232"/>
                </a:cxn>
                <a:cxn ang="0">
                  <a:pos x="169" y="281"/>
                </a:cxn>
                <a:cxn ang="0">
                  <a:pos x="173" y="342"/>
                </a:cxn>
                <a:cxn ang="0">
                  <a:pos x="185" y="386"/>
                </a:cxn>
                <a:cxn ang="0">
                  <a:pos x="204" y="415"/>
                </a:cxn>
                <a:cxn ang="0">
                  <a:pos x="230" y="433"/>
                </a:cxn>
                <a:cxn ang="0">
                  <a:pos x="263" y="441"/>
                </a:cxn>
                <a:cxn ang="0">
                  <a:pos x="298" y="439"/>
                </a:cxn>
                <a:cxn ang="0">
                  <a:pos x="326" y="430"/>
                </a:cxn>
                <a:cxn ang="0">
                  <a:pos x="348" y="413"/>
                </a:cxn>
                <a:cxn ang="0">
                  <a:pos x="365" y="390"/>
                </a:cxn>
                <a:cxn ang="0">
                  <a:pos x="384" y="334"/>
                </a:cxn>
              </a:cxnLst>
              <a:rect l="0" t="0" r="r" b="b"/>
              <a:pathLst>
                <a:path w="533" h="569">
                  <a:moveTo>
                    <a:pt x="384" y="334"/>
                  </a:moveTo>
                  <a:lnTo>
                    <a:pt x="533" y="378"/>
                  </a:lnTo>
                  <a:lnTo>
                    <a:pt x="530" y="394"/>
                  </a:lnTo>
                  <a:lnTo>
                    <a:pt x="526" y="410"/>
                  </a:lnTo>
                  <a:lnTo>
                    <a:pt x="521" y="422"/>
                  </a:lnTo>
                  <a:lnTo>
                    <a:pt x="514" y="437"/>
                  </a:lnTo>
                  <a:lnTo>
                    <a:pt x="509" y="450"/>
                  </a:lnTo>
                  <a:lnTo>
                    <a:pt x="501" y="461"/>
                  </a:lnTo>
                  <a:lnTo>
                    <a:pt x="495" y="473"/>
                  </a:lnTo>
                  <a:lnTo>
                    <a:pt x="487" y="483"/>
                  </a:lnTo>
                  <a:lnTo>
                    <a:pt x="478" y="494"/>
                  </a:lnTo>
                  <a:lnTo>
                    <a:pt x="470" y="503"/>
                  </a:lnTo>
                  <a:lnTo>
                    <a:pt x="460" y="512"/>
                  </a:lnTo>
                  <a:lnTo>
                    <a:pt x="451" y="521"/>
                  </a:lnTo>
                  <a:lnTo>
                    <a:pt x="440" y="527"/>
                  </a:lnTo>
                  <a:lnTo>
                    <a:pt x="430" y="535"/>
                  </a:lnTo>
                  <a:lnTo>
                    <a:pt x="418" y="542"/>
                  </a:lnTo>
                  <a:lnTo>
                    <a:pt x="406" y="547"/>
                  </a:lnTo>
                  <a:lnTo>
                    <a:pt x="394" y="552"/>
                  </a:lnTo>
                  <a:lnTo>
                    <a:pt x="381" y="556"/>
                  </a:lnTo>
                  <a:lnTo>
                    <a:pt x="368" y="560"/>
                  </a:lnTo>
                  <a:lnTo>
                    <a:pt x="352" y="562"/>
                  </a:lnTo>
                  <a:lnTo>
                    <a:pt x="336" y="565"/>
                  </a:lnTo>
                  <a:lnTo>
                    <a:pt x="320" y="566"/>
                  </a:lnTo>
                  <a:lnTo>
                    <a:pt x="303" y="568"/>
                  </a:lnTo>
                  <a:lnTo>
                    <a:pt x="285" y="569"/>
                  </a:lnTo>
                  <a:lnTo>
                    <a:pt x="263" y="568"/>
                  </a:lnTo>
                  <a:lnTo>
                    <a:pt x="242" y="566"/>
                  </a:lnTo>
                  <a:lnTo>
                    <a:pt x="222" y="565"/>
                  </a:lnTo>
                  <a:lnTo>
                    <a:pt x="203" y="561"/>
                  </a:lnTo>
                  <a:lnTo>
                    <a:pt x="186" y="559"/>
                  </a:lnTo>
                  <a:lnTo>
                    <a:pt x="169" y="553"/>
                  </a:lnTo>
                  <a:lnTo>
                    <a:pt x="154" y="548"/>
                  </a:lnTo>
                  <a:lnTo>
                    <a:pt x="138" y="542"/>
                  </a:lnTo>
                  <a:lnTo>
                    <a:pt x="124" y="535"/>
                  </a:lnTo>
                  <a:lnTo>
                    <a:pt x="111" y="526"/>
                  </a:lnTo>
                  <a:lnTo>
                    <a:pt x="98" y="517"/>
                  </a:lnTo>
                  <a:lnTo>
                    <a:pt x="85" y="507"/>
                  </a:lnTo>
                  <a:lnTo>
                    <a:pt x="73" y="494"/>
                  </a:lnTo>
                  <a:lnTo>
                    <a:pt x="62" y="481"/>
                  </a:lnTo>
                  <a:lnTo>
                    <a:pt x="51" y="467"/>
                  </a:lnTo>
                  <a:lnTo>
                    <a:pt x="40" y="451"/>
                  </a:lnTo>
                  <a:lnTo>
                    <a:pt x="31" y="434"/>
                  </a:lnTo>
                  <a:lnTo>
                    <a:pt x="23" y="416"/>
                  </a:lnTo>
                  <a:lnTo>
                    <a:pt x="15" y="397"/>
                  </a:lnTo>
                  <a:lnTo>
                    <a:pt x="10" y="376"/>
                  </a:lnTo>
                  <a:lnTo>
                    <a:pt x="5" y="354"/>
                  </a:lnTo>
                  <a:lnTo>
                    <a:pt x="2" y="332"/>
                  </a:lnTo>
                  <a:lnTo>
                    <a:pt x="0" y="307"/>
                  </a:lnTo>
                  <a:lnTo>
                    <a:pt x="0" y="283"/>
                  </a:lnTo>
                  <a:lnTo>
                    <a:pt x="1" y="250"/>
                  </a:lnTo>
                  <a:lnTo>
                    <a:pt x="3" y="218"/>
                  </a:lnTo>
                  <a:lnTo>
                    <a:pt x="6" y="204"/>
                  </a:lnTo>
                  <a:lnTo>
                    <a:pt x="10" y="189"/>
                  </a:lnTo>
                  <a:lnTo>
                    <a:pt x="12" y="175"/>
                  </a:lnTo>
                  <a:lnTo>
                    <a:pt x="18" y="162"/>
                  </a:lnTo>
                  <a:lnTo>
                    <a:pt x="22" y="149"/>
                  </a:lnTo>
                  <a:lnTo>
                    <a:pt x="28" y="136"/>
                  </a:lnTo>
                  <a:lnTo>
                    <a:pt x="33" y="124"/>
                  </a:lnTo>
                  <a:lnTo>
                    <a:pt x="40" y="113"/>
                  </a:lnTo>
                  <a:lnTo>
                    <a:pt x="47" y="102"/>
                  </a:lnTo>
                  <a:lnTo>
                    <a:pt x="55" y="92"/>
                  </a:lnTo>
                  <a:lnTo>
                    <a:pt x="63" y="82"/>
                  </a:lnTo>
                  <a:lnTo>
                    <a:pt x="72" y="73"/>
                  </a:lnTo>
                  <a:lnTo>
                    <a:pt x="81" y="64"/>
                  </a:lnTo>
                  <a:lnTo>
                    <a:pt x="90" y="56"/>
                  </a:lnTo>
                  <a:lnTo>
                    <a:pt x="101" y="48"/>
                  </a:lnTo>
                  <a:lnTo>
                    <a:pt x="112" y="40"/>
                  </a:lnTo>
                  <a:lnTo>
                    <a:pt x="123" y="34"/>
                  </a:lnTo>
                  <a:lnTo>
                    <a:pt x="134" y="29"/>
                  </a:lnTo>
                  <a:lnTo>
                    <a:pt x="147" y="23"/>
                  </a:lnTo>
                  <a:lnTo>
                    <a:pt x="159" y="18"/>
                  </a:lnTo>
                  <a:lnTo>
                    <a:pt x="172" y="13"/>
                  </a:lnTo>
                  <a:lnTo>
                    <a:pt x="186" y="10"/>
                  </a:lnTo>
                  <a:lnTo>
                    <a:pt x="200" y="7"/>
                  </a:lnTo>
                  <a:lnTo>
                    <a:pt x="215" y="4"/>
                  </a:lnTo>
                  <a:lnTo>
                    <a:pt x="244" y="0"/>
                  </a:lnTo>
                  <a:lnTo>
                    <a:pt x="277" y="0"/>
                  </a:lnTo>
                  <a:lnTo>
                    <a:pt x="303" y="0"/>
                  </a:lnTo>
                  <a:lnTo>
                    <a:pt x="326" y="3"/>
                  </a:lnTo>
                  <a:lnTo>
                    <a:pt x="348" y="5"/>
                  </a:lnTo>
                  <a:lnTo>
                    <a:pt x="370" y="10"/>
                  </a:lnTo>
                  <a:lnTo>
                    <a:pt x="390" y="16"/>
                  </a:lnTo>
                  <a:lnTo>
                    <a:pt x="408" y="23"/>
                  </a:lnTo>
                  <a:lnTo>
                    <a:pt x="425" y="31"/>
                  </a:lnTo>
                  <a:lnTo>
                    <a:pt x="440" y="42"/>
                  </a:lnTo>
                  <a:lnTo>
                    <a:pt x="454" y="53"/>
                  </a:lnTo>
                  <a:lnTo>
                    <a:pt x="469" y="65"/>
                  </a:lnTo>
                  <a:lnTo>
                    <a:pt x="480" y="79"/>
                  </a:lnTo>
                  <a:lnTo>
                    <a:pt x="492" y="95"/>
                  </a:lnTo>
                  <a:lnTo>
                    <a:pt x="502" y="112"/>
                  </a:lnTo>
                  <a:lnTo>
                    <a:pt x="513" y="130"/>
                  </a:lnTo>
                  <a:lnTo>
                    <a:pt x="521" y="149"/>
                  </a:lnTo>
                  <a:lnTo>
                    <a:pt x="528" y="171"/>
                  </a:lnTo>
                  <a:lnTo>
                    <a:pt x="378" y="204"/>
                  </a:lnTo>
                  <a:lnTo>
                    <a:pt x="374" y="192"/>
                  </a:lnTo>
                  <a:lnTo>
                    <a:pt x="370" y="183"/>
                  </a:lnTo>
                  <a:lnTo>
                    <a:pt x="366" y="174"/>
                  </a:lnTo>
                  <a:lnTo>
                    <a:pt x="362" y="167"/>
                  </a:lnTo>
                  <a:lnTo>
                    <a:pt x="355" y="158"/>
                  </a:lnTo>
                  <a:lnTo>
                    <a:pt x="347" y="150"/>
                  </a:lnTo>
                  <a:lnTo>
                    <a:pt x="338" y="143"/>
                  </a:lnTo>
                  <a:lnTo>
                    <a:pt x="327" y="137"/>
                  </a:lnTo>
                  <a:lnTo>
                    <a:pt x="317" y="132"/>
                  </a:lnTo>
                  <a:lnTo>
                    <a:pt x="305" y="130"/>
                  </a:lnTo>
                  <a:lnTo>
                    <a:pt x="294" y="127"/>
                  </a:lnTo>
                  <a:lnTo>
                    <a:pt x="281" y="127"/>
                  </a:lnTo>
                  <a:lnTo>
                    <a:pt x="267" y="127"/>
                  </a:lnTo>
                  <a:lnTo>
                    <a:pt x="254" y="130"/>
                  </a:lnTo>
                  <a:lnTo>
                    <a:pt x="242" y="134"/>
                  </a:lnTo>
                  <a:lnTo>
                    <a:pt x="230" y="139"/>
                  </a:lnTo>
                  <a:lnTo>
                    <a:pt x="220" y="145"/>
                  </a:lnTo>
                  <a:lnTo>
                    <a:pt x="209" y="153"/>
                  </a:lnTo>
                  <a:lnTo>
                    <a:pt x="200" y="162"/>
                  </a:lnTo>
                  <a:lnTo>
                    <a:pt x="193" y="174"/>
                  </a:lnTo>
                  <a:lnTo>
                    <a:pt x="187" y="183"/>
                  </a:lnTo>
                  <a:lnTo>
                    <a:pt x="182" y="193"/>
                  </a:lnTo>
                  <a:lnTo>
                    <a:pt x="178" y="205"/>
                  </a:lnTo>
                  <a:lnTo>
                    <a:pt x="176" y="218"/>
                  </a:lnTo>
                  <a:lnTo>
                    <a:pt x="173" y="232"/>
                  </a:lnTo>
                  <a:lnTo>
                    <a:pt x="171" y="248"/>
                  </a:lnTo>
                  <a:lnTo>
                    <a:pt x="169" y="263"/>
                  </a:lnTo>
                  <a:lnTo>
                    <a:pt x="169" y="281"/>
                  </a:lnTo>
                  <a:lnTo>
                    <a:pt x="169" y="303"/>
                  </a:lnTo>
                  <a:lnTo>
                    <a:pt x="171" y="324"/>
                  </a:lnTo>
                  <a:lnTo>
                    <a:pt x="173" y="342"/>
                  </a:lnTo>
                  <a:lnTo>
                    <a:pt x="176" y="359"/>
                  </a:lnTo>
                  <a:lnTo>
                    <a:pt x="180" y="373"/>
                  </a:lnTo>
                  <a:lnTo>
                    <a:pt x="185" y="386"/>
                  </a:lnTo>
                  <a:lnTo>
                    <a:pt x="190" y="398"/>
                  </a:lnTo>
                  <a:lnTo>
                    <a:pt x="197" y="407"/>
                  </a:lnTo>
                  <a:lnTo>
                    <a:pt x="204" y="415"/>
                  </a:lnTo>
                  <a:lnTo>
                    <a:pt x="212" y="421"/>
                  </a:lnTo>
                  <a:lnTo>
                    <a:pt x="221" y="428"/>
                  </a:lnTo>
                  <a:lnTo>
                    <a:pt x="230" y="433"/>
                  </a:lnTo>
                  <a:lnTo>
                    <a:pt x="241" y="435"/>
                  </a:lnTo>
                  <a:lnTo>
                    <a:pt x="251" y="439"/>
                  </a:lnTo>
                  <a:lnTo>
                    <a:pt x="263" y="441"/>
                  </a:lnTo>
                  <a:lnTo>
                    <a:pt x="276" y="441"/>
                  </a:lnTo>
                  <a:lnTo>
                    <a:pt x="287" y="441"/>
                  </a:lnTo>
                  <a:lnTo>
                    <a:pt x="298" y="439"/>
                  </a:lnTo>
                  <a:lnTo>
                    <a:pt x="308" y="437"/>
                  </a:lnTo>
                  <a:lnTo>
                    <a:pt x="318" y="434"/>
                  </a:lnTo>
                  <a:lnTo>
                    <a:pt x="326" y="430"/>
                  </a:lnTo>
                  <a:lnTo>
                    <a:pt x="335" y="425"/>
                  </a:lnTo>
                  <a:lnTo>
                    <a:pt x="342" y="420"/>
                  </a:lnTo>
                  <a:lnTo>
                    <a:pt x="348" y="413"/>
                  </a:lnTo>
                  <a:lnTo>
                    <a:pt x="355" y="406"/>
                  </a:lnTo>
                  <a:lnTo>
                    <a:pt x="360" y="398"/>
                  </a:lnTo>
                  <a:lnTo>
                    <a:pt x="365" y="390"/>
                  </a:lnTo>
                  <a:lnTo>
                    <a:pt x="370" y="380"/>
                  </a:lnTo>
                  <a:lnTo>
                    <a:pt x="378" y="359"/>
                  </a:lnTo>
                  <a:lnTo>
                    <a:pt x="384" y="334"/>
                  </a:lnTo>
                  <a:close/>
                </a:path>
              </a:pathLst>
            </a:custGeom>
            <a:solidFill>
              <a:srgbClr val="FFFFFF"/>
            </a:solidFill>
            <a:ln w="9525">
              <a:noFill/>
              <a:round/>
              <a:headEnd/>
              <a:tailEnd/>
            </a:ln>
          </p:spPr>
          <p:txBody>
            <a:bodyPr/>
            <a:lstStyle/>
            <a:p>
              <a:endParaRPr lang="en-US"/>
            </a:p>
          </p:txBody>
        </p:sp>
        <p:sp>
          <p:nvSpPr>
            <p:cNvPr id="454668" name="Freeform 12"/>
            <p:cNvSpPr>
              <a:spLocks noChangeAspect="1"/>
            </p:cNvSpPr>
            <p:nvPr/>
          </p:nvSpPr>
          <p:spPr bwMode="auto">
            <a:xfrm>
              <a:off x="571" y="2788"/>
              <a:ext cx="134" cy="142"/>
            </a:xfrm>
            <a:custGeom>
              <a:avLst/>
              <a:gdLst/>
              <a:ahLst/>
              <a:cxnLst>
                <a:cxn ang="0">
                  <a:pos x="530" y="394"/>
                </a:cxn>
                <a:cxn ang="0">
                  <a:pos x="515" y="437"/>
                </a:cxn>
                <a:cxn ang="0">
                  <a:pos x="495" y="473"/>
                </a:cxn>
                <a:cxn ang="0">
                  <a:pos x="470" y="503"/>
                </a:cxn>
                <a:cxn ang="0">
                  <a:pos x="441" y="527"/>
                </a:cxn>
                <a:cxn ang="0">
                  <a:pos x="407" y="547"/>
                </a:cxn>
                <a:cxn ang="0">
                  <a:pos x="367" y="560"/>
                </a:cxn>
                <a:cxn ang="0">
                  <a:pos x="320" y="566"/>
                </a:cxn>
                <a:cxn ang="0">
                  <a:pos x="263" y="568"/>
                </a:cxn>
                <a:cxn ang="0">
                  <a:pos x="203" y="561"/>
                </a:cxn>
                <a:cxn ang="0">
                  <a:pos x="153" y="548"/>
                </a:cxn>
                <a:cxn ang="0">
                  <a:pos x="111" y="526"/>
                </a:cxn>
                <a:cxn ang="0">
                  <a:pos x="74" y="494"/>
                </a:cxn>
                <a:cxn ang="0">
                  <a:pos x="40" y="451"/>
                </a:cxn>
                <a:cxn ang="0">
                  <a:pos x="16" y="397"/>
                </a:cxn>
                <a:cxn ang="0">
                  <a:pos x="3" y="332"/>
                </a:cxn>
                <a:cxn ang="0">
                  <a:pos x="0" y="250"/>
                </a:cxn>
                <a:cxn ang="0">
                  <a:pos x="9" y="189"/>
                </a:cxn>
                <a:cxn ang="0">
                  <a:pos x="22" y="149"/>
                </a:cxn>
                <a:cxn ang="0">
                  <a:pos x="40" y="113"/>
                </a:cxn>
                <a:cxn ang="0">
                  <a:pos x="64" y="82"/>
                </a:cxn>
                <a:cxn ang="0">
                  <a:pos x="91" y="56"/>
                </a:cxn>
                <a:cxn ang="0">
                  <a:pos x="123" y="34"/>
                </a:cxn>
                <a:cxn ang="0">
                  <a:pos x="159" y="18"/>
                </a:cxn>
                <a:cxn ang="0">
                  <a:pos x="201" y="7"/>
                </a:cxn>
                <a:cxn ang="0">
                  <a:pos x="277" y="0"/>
                </a:cxn>
                <a:cxn ang="0">
                  <a:pos x="349" y="5"/>
                </a:cxn>
                <a:cxn ang="0">
                  <a:pos x="408" y="23"/>
                </a:cxn>
                <a:cxn ang="0">
                  <a:pos x="455" y="53"/>
                </a:cxn>
                <a:cxn ang="0">
                  <a:pos x="492" y="95"/>
                </a:cxn>
                <a:cxn ang="0">
                  <a:pos x="521" y="149"/>
                </a:cxn>
                <a:cxn ang="0">
                  <a:pos x="375" y="192"/>
                </a:cxn>
                <a:cxn ang="0">
                  <a:pos x="363" y="167"/>
                </a:cxn>
                <a:cxn ang="0">
                  <a:pos x="337" y="143"/>
                </a:cxn>
                <a:cxn ang="0">
                  <a:pos x="306" y="130"/>
                </a:cxn>
                <a:cxn ang="0">
                  <a:pos x="267" y="127"/>
                </a:cxn>
                <a:cxn ang="0">
                  <a:pos x="231" y="139"/>
                </a:cxn>
                <a:cxn ang="0">
                  <a:pos x="201" y="162"/>
                </a:cxn>
                <a:cxn ang="0">
                  <a:pos x="183" y="193"/>
                </a:cxn>
                <a:cxn ang="0">
                  <a:pos x="172" y="232"/>
                </a:cxn>
                <a:cxn ang="0">
                  <a:pos x="170" y="281"/>
                </a:cxn>
                <a:cxn ang="0">
                  <a:pos x="174" y="342"/>
                </a:cxn>
                <a:cxn ang="0">
                  <a:pos x="185" y="386"/>
                </a:cxn>
                <a:cxn ang="0">
                  <a:pos x="205" y="415"/>
                </a:cxn>
                <a:cxn ang="0">
                  <a:pos x="231" y="433"/>
                </a:cxn>
                <a:cxn ang="0">
                  <a:pos x="263" y="441"/>
                </a:cxn>
                <a:cxn ang="0">
                  <a:pos x="298" y="439"/>
                </a:cxn>
                <a:cxn ang="0">
                  <a:pos x="327" y="430"/>
                </a:cxn>
                <a:cxn ang="0">
                  <a:pos x="349" y="413"/>
                </a:cxn>
                <a:cxn ang="0">
                  <a:pos x="365" y="390"/>
                </a:cxn>
                <a:cxn ang="0">
                  <a:pos x="385" y="334"/>
                </a:cxn>
              </a:cxnLst>
              <a:rect l="0" t="0" r="r" b="b"/>
              <a:pathLst>
                <a:path w="534" h="569">
                  <a:moveTo>
                    <a:pt x="385" y="334"/>
                  </a:moveTo>
                  <a:lnTo>
                    <a:pt x="534" y="378"/>
                  </a:lnTo>
                  <a:lnTo>
                    <a:pt x="530" y="394"/>
                  </a:lnTo>
                  <a:lnTo>
                    <a:pt x="526" y="410"/>
                  </a:lnTo>
                  <a:lnTo>
                    <a:pt x="521" y="422"/>
                  </a:lnTo>
                  <a:lnTo>
                    <a:pt x="515" y="437"/>
                  </a:lnTo>
                  <a:lnTo>
                    <a:pt x="509" y="450"/>
                  </a:lnTo>
                  <a:lnTo>
                    <a:pt x="502" y="461"/>
                  </a:lnTo>
                  <a:lnTo>
                    <a:pt x="495" y="473"/>
                  </a:lnTo>
                  <a:lnTo>
                    <a:pt x="487" y="483"/>
                  </a:lnTo>
                  <a:lnTo>
                    <a:pt x="478" y="494"/>
                  </a:lnTo>
                  <a:lnTo>
                    <a:pt x="470" y="503"/>
                  </a:lnTo>
                  <a:lnTo>
                    <a:pt x="460" y="512"/>
                  </a:lnTo>
                  <a:lnTo>
                    <a:pt x="451" y="521"/>
                  </a:lnTo>
                  <a:lnTo>
                    <a:pt x="441" y="527"/>
                  </a:lnTo>
                  <a:lnTo>
                    <a:pt x="430" y="535"/>
                  </a:lnTo>
                  <a:lnTo>
                    <a:pt x="419" y="542"/>
                  </a:lnTo>
                  <a:lnTo>
                    <a:pt x="407" y="547"/>
                  </a:lnTo>
                  <a:lnTo>
                    <a:pt x="394" y="552"/>
                  </a:lnTo>
                  <a:lnTo>
                    <a:pt x="381" y="556"/>
                  </a:lnTo>
                  <a:lnTo>
                    <a:pt x="367" y="560"/>
                  </a:lnTo>
                  <a:lnTo>
                    <a:pt x="353" y="562"/>
                  </a:lnTo>
                  <a:lnTo>
                    <a:pt x="337" y="565"/>
                  </a:lnTo>
                  <a:lnTo>
                    <a:pt x="320" y="566"/>
                  </a:lnTo>
                  <a:lnTo>
                    <a:pt x="303" y="568"/>
                  </a:lnTo>
                  <a:lnTo>
                    <a:pt x="285" y="569"/>
                  </a:lnTo>
                  <a:lnTo>
                    <a:pt x="263" y="568"/>
                  </a:lnTo>
                  <a:lnTo>
                    <a:pt x="242" y="566"/>
                  </a:lnTo>
                  <a:lnTo>
                    <a:pt x="223" y="565"/>
                  </a:lnTo>
                  <a:lnTo>
                    <a:pt x="203" y="561"/>
                  </a:lnTo>
                  <a:lnTo>
                    <a:pt x="187" y="559"/>
                  </a:lnTo>
                  <a:lnTo>
                    <a:pt x="170" y="553"/>
                  </a:lnTo>
                  <a:lnTo>
                    <a:pt x="153" y="548"/>
                  </a:lnTo>
                  <a:lnTo>
                    <a:pt x="139" y="542"/>
                  </a:lnTo>
                  <a:lnTo>
                    <a:pt x="124" y="535"/>
                  </a:lnTo>
                  <a:lnTo>
                    <a:pt x="111" y="526"/>
                  </a:lnTo>
                  <a:lnTo>
                    <a:pt x="98" y="517"/>
                  </a:lnTo>
                  <a:lnTo>
                    <a:pt x="86" y="507"/>
                  </a:lnTo>
                  <a:lnTo>
                    <a:pt x="74" y="494"/>
                  </a:lnTo>
                  <a:lnTo>
                    <a:pt x="62" y="481"/>
                  </a:lnTo>
                  <a:lnTo>
                    <a:pt x="52" y="467"/>
                  </a:lnTo>
                  <a:lnTo>
                    <a:pt x="40" y="451"/>
                  </a:lnTo>
                  <a:lnTo>
                    <a:pt x="31" y="434"/>
                  </a:lnTo>
                  <a:lnTo>
                    <a:pt x="22" y="416"/>
                  </a:lnTo>
                  <a:lnTo>
                    <a:pt x="16" y="397"/>
                  </a:lnTo>
                  <a:lnTo>
                    <a:pt x="10" y="376"/>
                  </a:lnTo>
                  <a:lnTo>
                    <a:pt x="5" y="354"/>
                  </a:lnTo>
                  <a:lnTo>
                    <a:pt x="3" y="332"/>
                  </a:lnTo>
                  <a:lnTo>
                    <a:pt x="0" y="307"/>
                  </a:lnTo>
                  <a:lnTo>
                    <a:pt x="0" y="283"/>
                  </a:lnTo>
                  <a:lnTo>
                    <a:pt x="0" y="250"/>
                  </a:lnTo>
                  <a:lnTo>
                    <a:pt x="4" y="218"/>
                  </a:lnTo>
                  <a:lnTo>
                    <a:pt x="6" y="204"/>
                  </a:lnTo>
                  <a:lnTo>
                    <a:pt x="9" y="189"/>
                  </a:lnTo>
                  <a:lnTo>
                    <a:pt x="13" y="175"/>
                  </a:lnTo>
                  <a:lnTo>
                    <a:pt x="18" y="162"/>
                  </a:lnTo>
                  <a:lnTo>
                    <a:pt x="22" y="149"/>
                  </a:lnTo>
                  <a:lnTo>
                    <a:pt x="27" y="136"/>
                  </a:lnTo>
                  <a:lnTo>
                    <a:pt x="34" y="124"/>
                  </a:lnTo>
                  <a:lnTo>
                    <a:pt x="40" y="113"/>
                  </a:lnTo>
                  <a:lnTo>
                    <a:pt x="48" y="102"/>
                  </a:lnTo>
                  <a:lnTo>
                    <a:pt x="54" y="92"/>
                  </a:lnTo>
                  <a:lnTo>
                    <a:pt x="64" y="82"/>
                  </a:lnTo>
                  <a:lnTo>
                    <a:pt x="73" y="73"/>
                  </a:lnTo>
                  <a:lnTo>
                    <a:pt x="82" y="64"/>
                  </a:lnTo>
                  <a:lnTo>
                    <a:pt x="91" y="56"/>
                  </a:lnTo>
                  <a:lnTo>
                    <a:pt x="101" y="48"/>
                  </a:lnTo>
                  <a:lnTo>
                    <a:pt x="111" y="40"/>
                  </a:lnTo>
                  <a:lnTo>
                    <a:pt x="123" y="34"/>
                  </a:lnTo>
                  <a:lnTo>
                    <a:pt x="135" y="29"/>
                  </a:lnTo>
                  <a:lnTo>
                    <a:pt x="146" y="23"/>
                  </a:lnTo>
                  <a:lnTo>
                    <a:pt x="159" y="18"/>
                  </a:lnTo>
                  <a:lnTo>
                    <a:pt x="172" y="13"/>
                  </a:lnTo>
                  <a:lnTo>
                    <a:pt x="187" y="10"/>
                  </a:lnTo>
                  <a:lnTo>
                    <a:pt x="201" y="7"/>
                  </a:lnTo>
                  <a:lnTo>
                    <a:pt x="215" y="4"/>
                  </a:lnTo>
                  <a:lnTo>
                    <a:pt x="245" y="0"/>
                  </a:lnTo>
                  <a:lnTo>
                    <a:pt x="277" y="0"/>
                  </a:lnTo>
                  <a:lnTo>
                    <a:pt x="302" y="0"/>
                  </a:lnTo>
                  <a:lnTo>
                    <a:pt x="327" y="3"/>
                  </a:lnTo>
                  <a:lnTo>
                    <a:pt x="349" y="5"/>
                  </a:lnTo>
                  <a:lnTo>
                    <a:pt x="371" y="10"/>
                  </a:lnTo>
                  <a:lnTo>
                    <a:pt x="390" y="16"/>
                  </a:lnTo>
                  <a:lnTo>
                    <a:pt x="408" y="23"/>
                  </a:lnTo>
                  <a:lnTo>
                    <a:pt x="425" y="31"/>
                  </a:lnTo>
                  <a:lnTo>
                    <a:pt x="441" y="42"/>
                  </a:lnTo>
                  <a:lnTo>
                    <a:pt x="455" y="53"/>
                  </a:lnTo>
                  <a:lnTo>
                    <a:pt x="468" y="65"/>
                  </a:lnTo>
                  <a:lnTo>
                    <a:pt x="481" y="79"/>
                  </a:lnTo>
                  <a:lnTo>
                    <a:pt x="492" y="95"/>
                  </a:lnTo>
                  <a:lnTo>
                    <a:pt x="503" y="112"/>
                  </a:lnTo>
                  <a:lnTo>
                    <a:pt x="513" y="130"/>
                  </a:lnTo>
                  <a:lnTo>
                    <a:pt x="521" y="149"/>
                  </a:lnTo>
                  <a:lnTo>
                    <a:pt x="529" y="171"/>
                  </a:lnTo>
                  <a:lnTo>
                    <a:pt x="378" y="204"/>
                  </a:lnTo>
                  <a:lnTo>
                    <a:pt x="375" y="192"/>
                  </a:lnTo>
                  <a:lnTo>
                    <a:pt x="371" y="183"/>
                  </a:lnTo>
                  <a:lnTo>
                    <a:pt x="367" y="174"/>
                  </a:lnTo>
                  <a:lnTo>
                    <a:pt x="363" y="167"/>
                  </a:lnTo>
                  <a:lnTo>
                    <a:pt x="355" y="158"/>
                  </a:lnTo>
                  <a:lnTo>
                    <a:pt x="346" y="150"/>
                  </a:lnTo>
                  <a:lnTo>
                    <a:pt x="337" y="143"/>
                  </a:lnTo>
                  <a:lnTo>
                    <a:pt x="328" y="137"/>
                  </a:lnTo>
                  <a:lnTo>
                    <a:pt x="318" y="132"/>
                  </a:lnTo>
                  <a:lnTo>
                    <a:pt x="306" y="130"/>
                  </a:lnTo>
                  <a:lnTo>
                    <a:pt x="294" y="127"/>
                  </a:lnTo>
                  <a:lnTo>
                    <a:pt x="281" y="127"/>
                  </a:lnTo>
                  <a:lnTo>
                    <a:pt x="267" y="127"/>
                  </a:lnTo>
                  <a:lnTo>
                    <a:pt x="254" y="130"/>
                  </a:lnTo>
                  <a:lnTo>
                    <a:pt x="242" y="134"/>
                  </a:lnTo>
                  <a:lnTo>
                    <a:pt x="231" y="139"/>
                  </a:lnTo>
                  <a:lnTo>
                    <a:pt x="220" y="145"/>
                  </a:lnTo>
                  <a:lnTo>
                    <a:pt x="210" y="153"/>
                  </a:lnTo>
                  <a:lnTo>
                    <a:pt x="201" y="162"/>
                  </a:lnTo>
                  <a:lnTo>
                    <a:pt x="193" y="174"/>
                  </a:lnTo>
                  <a:lnTo>
                    <a:pt x="188" y="183"/>
                  </a:lnTo>
                  <a:lnTo>
                    <a:pt x="183" y="193"/>
                  </a:lnTo>
                  <a:lnTo>
                    <a:pt x="179" y="205"/>
                  </a:lnTo>
                  <a:lnTo>
                    <a:pt x="175" y="218"/>
                  </a:lnTo>
                  <a:lnTo>
                    <a:pt x="172" y="232"/>
                  </a:lnTo>
                  <a:lnTo>
                    <a:pt x="171" y="248"/>
                  </a:lnTo>
                  <a:lnTo>
                    <a:pt x="170" y="263"/>
                  </a:lnTo>
                  <a:lnTo>
                    <a:pt x="170" y="281"/>
                  </a:lnTo>
                  <a:lnTo>
                    <a:pt x="170" y="303"/>
                  </a:lnTo>
                  <a:lnTo>
                    <a:pt x="171" y="324"/>
                  </a:lnTo>
                  <a:lnTo>
                    <a:pt x="174" y="342"/>
                  </a:lnTo>
                  <a:lnTo>
                    <a:pt x="176" y="359"/>
                  </a:lnTo>
                  <a:lnTo>
                    <a:pt x="180" y="373"/>
                  </a:lnTo>
                  <a:lnTo>
                    <a:pt x="185" y="386"/>
                  </a:lnTo>
                  <a:lnTo>
                    <a:pt x="191" y="398"/>
                  </a:lnTo>
                  <a:lnTo>
                    <a:pt x="197" y="407"/>
                  </a:lnTo>
                  <a:lnTo>
                    <a:pt x="205" y="415"/>
                  </a:lnTo>
                  <a:lnTo>
                    <a:pt x="213" y="421"/>
                  </a:lnTo>
                  <a:lnTo>
                    <a:pt x="222" y="428"/>
                  </a:lnTo>
                  <a:lnTo>
                    <a:pt x="231" y="433"/>
                  </a:lnTo>
                  <a:lnTo>
                    <a:pt x="241" y="435"/>
                  </a:lnTo>
                  <a:lnTo>
                    <a:pt x="251" y="439"/>
                  </a:lnTo>
                  <a:lnTo>
                    <a:pt x="263" y="441"/>
                  </a:lnTo>
                  <a:lnTo>
                    <a:pt x="276" y="441"/>
                  </a:lnTo>
                  <a:lnTo>
                    <a:pt x="288" y="441"/>
                  </a:lnTo>
                  <a:lnTo>
                    <a:pt x="298" y="439"/>
                  </a:lnTo>
                  <a:lnTo>
                    <a:pt x="308" y="437"/>
                  </a:lnTo>
                  <a:lnTo>
                    <a:pt x="319" y="434"/>
                  </a:lnTo>
                  <a:lnTo>
                    <a:pt x="327" y="430"/>
                  </a:lnTo>
                  <a:lnTo>
                    <a:pt x="336" y="425"/>
                  </a:lnTo>
                  <a:lnTo>
                    <a:pt x="342" y="420"/>
                  </a:lnTo>
                  <a:lnTo>
                    <a:pt x="349" y="413"/>
                  </a:lnTo>
                  <a:lnTo>
                    <a:pt x="355" y="406"/>
                  </a:lnTo>
                  <a:lnTo>
                    <a:pt x="360" y="398"/>
                  </a:lnTo>
                  <a:lnTo>
                    <a:pt x="365" y="390"/>
                  </a:lnTo>
                  <a:lnTo>
                    <a:pt x="371" y="380"/>
                  </a:lnTo>
                  <a:lnTo>
                    <a:pt x="378" y="359"/>
                  </a:lnTo>
                  <a:lnTo>
                    <a:pt x="385" y="334"/>
                  </a:lnTo>
                  <a:close/>
                </a:path>
              </a:pathLst>
            </a:custGeom>
            <a:solidFill>
              <a:srgbClr val="FFFFFF"/>
            </a:solidFill>
            <a:ln w="9525">
              <a:noFill/>
              <a:round/>
              <a:headEnd/>
              <a:tailEnd/>
            </a:ln>
          </p:spPr>
          <p:txBody>
            <a:bodyPr/>
            <a:lstStyle/>
            <a:p>
              <a:endParaRPr lang="en-US"/>
            </a:p>
          </p:txBody>
        </p:sp>
        <p:sp>
          <p:nvSpPr>
            <p:cNvPr id="454669" name="Freeform 13"/>
            <p:cNvSpPr>
              <a:spLocks noChangeAspect="1"/>
            </p:cNvSpPr>
            <p:nvPr/>
          </p:nvSpPr>
          <p:spPr bwMode="auto">
            <a:xfrm>
              <a:off x="725" y="2790"/>
              <a:ext cx="116" cy="137"/>
            </a:xfrm>
            <a:custGeom>
              <a:avLst/>
              <a:gdLst/>
              <a:ahLst/>
              <a:cxnLst>
                <a:cxn ang="0">
                  <a:pos x="0" y="0"/>
                </a:cxn>
                <a:cxn ang="0">
                  <a:pos x="455" y="0"/>
                </a:cxn>
                <a:cxn ang="0">
                  <a:pos x="455" y="117"/>
                </a:cxn>
                <a:cxn ang="0">
                  <a:pos x="170" y="117"/>
                </a:cxn>
                <a:cxn ang="0">
                  <a:pos x="170" y="205"/>
                </a:cxn>
                <a:cxn ang="0">
                  <a:pos x="434" y="205"/>
                </a:cxn>
                <a:cxn ang="0">
                  <a:pos x="434" y="316"/>
                </a:cxn>
                <a:cxn ang="0">
                  <a:pos x="170" y="316"/>
                </a:cxn>
                <a:cxn ang="0">
                  <a:pos x="170" y="425"/>
                </a:cxn>
                <a:cxn ang="0">
                  <a:pos x="463" y="425"/>
                </a:cxn>
                <a:cxn ang="0">
                  <a:pos x="463" y="550"/>
                </a:cxn>
                <a:cxn ang="0">
                  <a:pos x="0" y="550"/>
                </a:cxn>
                <a:cxn ang="0">
                  <a:pos x="0" y="0"/>
                </a:cxn>
              </a:cxnLst>
              <a:rect l="0" t="0" r="r" b="b"/>
              <a:pathLst>
                <a:path w="463" h="550">
                  <a:moveTo>
                    <a:pt x="0" y="0"/>
                  </a:moveTo>
                  <a:lnTo>
                    <a:pt x="455" y="0"/>
                  </a:lnTo>
                  <a:lnTo>
                    <a:pt x="455" y="117"/>
                  </a:lnTo>
                  <a:lnTo>
                    <a:pt x="170" y="117"/>
                  </a:lnTo>
                  <a:lnTo>
                    <a:pt x="170" y="205"/>
                  </a:lnTo>
                  <a:lnTo>
                    <a:pt x="434" y="205"/>
                  </a:lnTo>
                  <a:lnTo>
                    <a:pt x="434" y="316"/>
                  </a:lnTo>
                  <a:lnTo>
                    <a:pt x="170" y="316"/>
                  </a:lnTo>
                  <a:lnTo>
                    <a:pt x="170" y="425"/>
                  </a:lnTo>
                  <a:lnTo>
                    <a:pt x="463" y="425"/>
                  </a:lnTo>
                  <a:lnTo>
                    <a:pt x="463" y="550"/>
                  </a:lnTo>
                  <a:lnTo>
                    <a:pt x="0" y="550"/>
                  </a:lnTo>
                  <a:lnTo>
                    <a:pt x="0" y="0"/>
                  </a:lnTo>
                  <a:close/>
                </a:path>
              </a:pathLst>
            </a:custGeom>
            <a:solidFill>
              <a:srgbClr val="FFFFFF"/>
            </a:solidFill>
            <a:ln w="9525">
              <a:noFill/>
              <a:round/>
              <a:headEnd/>
              <a:tailEnd/>
            </a:ln>
          </p:spPr>
          <p:txBody>
            <a:bodyPr/>
            <a:lstStyle/>
            <a:p>
              <a:endParaRPr lang="en-US"/>
            </a:p>
          </p:txBody>
        </p:sp>
        <p:sp>
          <p:nvSpPr>
            <p:cNvPr id="454670" name="Freeform 14"/>
            <p:cNvSpPr>
              <a:spLocks noChangeAspect="1"/>
            </p:cNvSpPr>
            <p:nvPr/>
          </p:nvSpPr>
          <p:spPr bwMode="auto">
            <a:xfrm>
              <a:off x="857" y="2788"/>
              <a:ext cx="124" cy="142"/>
            </a:xfrm>
            <a:custGeom>
              <a:avLst/>
              <a:gdLst/>
              <a:ahLst/>
              <a:cxnLst>
                <a:cxn ang="0">
                  <a:pos x="164" y="385"/>
                </a:cxn>
                <a:cxn ang="0">
                  <a:pos x="183" y="426"/>
                </a:cxn>
                <a:cxn ang="0">
                  <a:pos x="206" y="447"/>
                </a:cxn>
                <a:cxn ang="0">
                  <a:pos x="234" y="457"/>
                </a:cxn>
                <a:cxn ang="0">
                  <a:pos x="275" y="459"/>
                </a:cxn>
                <a:cxn ang="0">
                  <a:pos x="303" y="450"/>
                </a:cxn>
                <a:cxn ang="0">
                  <a:pos x="323" y="434"/>
                </a:cxn>
                <a:cxn ang="0">
                  <a:pos x="333" y="403"/>
                </a:cxn>
                <a:cxn ang="0">
                  <a:pos x="323" y="373"/>
                </a:cxn>
                <a:cxn ang="0">
                  <a:pos x="302" y="356"/>
                </a:cxn>
                <a:cxn ang="0">
                  <a:pos x="259" y="341"/>
                </a:cxn>
                <a:cxn ang="0">
                  <a:pos x="176" y="320"/>
                </a:cxn>
                <a:cxn ang="0">
                  <a:pos x="113" y="296"/>
                </a:cxn>
                <a:cxn ang="0">
                  <a:pos x="69" y="267"/>
                </a:cxn>
                <a:cxn ang="0">
                  <a:pos x="39" y="232"/>
                </a:cxn>
                <a:cxn ang="0">
                  <a:pos x="23" y="192"/>
                </a:cxn>
                <a:cxn ang="0">
                  <a:pos x="21" y="150"/>
                </a:cxn>
                <a:cxn ang="0">
                  <a:pos x="27" y="119"/>
                </a:cxn>
                <a:cxn ang="0">
                  <a:pos x="39" y="89"/>
                </a:cxn>
                <a:cxn ang="0">
                  <a:pos x="58" y="62"/>
                </a:cxn>
                <a:cxn ang="0">
                  <a:pos x="85" y="39"/>
                </a:cxn>
                <a:cxn ang="0">
                  <a:pos x="119" y="21"/>
                </a:cxn>
                <a:cxn ang="0">
                  <a:pos x="161" y="8"/>
                </a:cxn>
                <a:cxn ang="0">
                  <a:pos x="214" y="1"/>
                </a:cxn>
                <a:cxn ang="0">
                  <a:pos x="280" y="0"/>
                </a:cxn>
                <a:cxn ang="0">
                  <a:pos x="347" y="9"/>
                </a:cxn>
                <a:cxn ang="0">
                  <a:pos x="400" y="30"/>
                </a:cxn>
                <a:cxn ang="0">
                  <a:pos x="439" y="61"/>
                </a:cxn>
                <a:cxn ang="0">
                  <a:pos x="466" y="106"/>
                </a:cxn>
                <a:cxn ang="0">
                  <a:pos x="481" y="163"/>
                </a:cxn>
                <a:cxn ang="0">
                  <a:pos x="311" y="140"/>
                </a:cxn>
                <a:cxn ang="0">
                  <a:pos x="298" y="123"/>
                </a:cxn>
                <a:cxn ang="0">
                  <a:pos x="282" y="112"/>
                </a:cxn>
                <a:cxn ang="0">
                  <a:pos x="254" y="102"/>
                </a:cxn>
                <a:cxn ang="0">
                  <a:pos x="211" y="105"/>
                </a:cxn>
                <a:cxn ang="0">
                  <a:pos x="186" y="121"/>
                </a:cxn>
                <a:cxn ang="0">
                  <a:pos x="177" y="145"/>
                </a:cxn>
                <a:cxn ang="0">
                  <a:pos x="184" y="163"/>
                </a:cxn>
                <a:cxn ang="0">
                  <a:pos x="210" y="179"/>
                </a:cxn>
                <a:cxn ang="0">
                  <a:pos x="299" y="201"/>
                </a:cxn>
                <a:cxn ang="0">
                  <a:pos x="378" y="226"/>
                </a:cxn>
                <a:cxn ang="0">
                  <a:pos x="418" y="244"/>
                </a:cxn>
                <a:cxn ang="0">
                  <a:pos x="448" y="264"/>
                </a:cxn>
                <a:cxn ang="0">
                  <a:pos x="470" y="289"/>
                </a:cxn>
                <a:cxn ang="0">
                  <a:pos x="486" y="318"/>
                </a:cxn>
                <a:cxn ang="0">
                  <a:pos x="495" y="347"/>
                </a:cxn>
                <a:cxn ang="0">
                  <a:pos x="499" y="380"/>
                </a:cxn>
                <a:cxn ang="0">
                  <a:pos x="495" y="419"/>
                </a:cxn>
                <a:cxn ang="0">
                  <a:pos x="482" y="455"/>
                </a:cxn>
                <a:cxn ang="0">
                  <a:pos x="461" y="489"/>
                </a:cxn>
                <a:cxn ang="0">
                  <a:pos x="434" y="516"/>
                </a:cxn>
                <a:cxn ang="0">
                  <a:pos x="400" y="539"/>
                </a:cxn>
                <a:cxn ang="0">
                  <a:pos x="360" y="555"/>
                </a:cxn>
                <a:cxn ang="0">
                  <a:pos x="311" y="565"/>
                </a:cxn>
                <a:cxn ang="0">
                  <a:pos x="255" y="568"/>
                </a:cxn>
                <a:cxn ang="0">
                  <a:pos x="162" y="560"/>
                </a:cxn>
                <a:cxn ang="0">
                  <a:pos x="93" y="538"/>
                </a:cxn>
                <a:cxn ang="0">
                  <a:pos x="69" y="521"/>
                </a:cxn>
                <a:cxn ang="0">
                  <a:pos x="37" y="485"/>
                </a:cxn>
                <a:cxn ang="0">
                  <a:pos x="11" y="435"/>
                </a:cxn>
                <a:cxn ang="0">
                  <a:pos x="0" y="377"/>
                </a:cxn>
              </a:cxnLst>
              <a:rect l="0" t="0" r="r" b="b"/>
              <a:pathLst>
                <a:path w="499" h="568">
                  <a:moveTo>
                    <a:pt x="0" y="377"/>
                  </a:moveTo>
                  <a:lnTo>
                    <a:pt x="162" y="367"/>
                  </a:lnTo>
                  <a:lnTo>
                    <a:pt x="164" y="385"/>
                  </a:lnTo>
                  <a:lnTo>
                    <a:pt x="170" y="402"/>
                  </a:lnTo>
                  <a:lnTo>
                    <a:pt x="175" y="415"/>
                  </a:lnTo>
                  <a:lnTo>
                    <a:pt x="183" y="426"/>
                  </a:lnTo>
                  <a:lnTo>
                    <a:pt x="189" y="434"/>
                  </a:lnTo>
                  <a:lnTo>
                    <a:pt x="197" y="441"/>
                  </a:lnTo>
                  <a:lnTo>
                    <a:pt x="206" y="447"/>
                  </a:lnTo>
                  <a:lnTo>
                    <a:pt x="215" y="451"/>
                  </a:lnTo>
                  <a:lnTo>
                    <a:pt x="224" y="455"/>
                  </a:lnTo>
                  <a:lnTo>
                    <a:pt x="234" y="457"/>
                  </a:lnTo>
                  <a:lnTo>
                    <a:pt x="246" y="459"/>
                  </a:lnTo>
                  <a:lnTo>
                    <a:pt x="258" y="460"/>
                  </a:lnTo>
                  <a:lnTo>
                    <a:pt x="275" y="459"/>
                  </a:lnTo>
                  <a:lnTo>
                    <a:pt x="290" y="456"/>
                  </a:lnTo>
                  <a:lnTo>
                    <a:pt x="297" y="454"/>
                  </a:lnTo>
                  <a:lnTo>
                    <a:pt x="303" y="450"/>
                  </a:lnTo>
                  <a:lnTo>
                    <a:pt x="308" y="447"/>
                  </a:lnTo>
                  <a:lnTo>
                    <a:pt x="313" y="443"/>
                  </a:lnTo>
                  <a:lnTo>
                    <a:pt x="323" y="434"/>
                  </a:lnTo>
                  <a:lnTo>
                    <a:pt x="329" y="425"/>
                  </a:lnTo>
                  <a:lnTo>
                    <a:pt x="332" y="415"/>
                  </a:lnTo>
                  <a:lnTo>
                    <a:pt x="333" y="403"/>
                  </a:lnTo>
                  <a:lnTo>
                    <a:pt x="333" y="393"/>
                  </a:lnTo>
                  <a:lnTo>
                    <a:pt x="329" y="384"/>
                  </a:lnTo>
                  <a:lnTo>
                    <a:pt x="323" y="373"/>
                  </a:lnTo>
                  <a:lnTo>
                    <a:pt x="315" y="365"/>
                  </a:lnTo>
                  <a:lnTo>
                    <a:pt x="310" y="360"/>
                  </a:lnTo>
                  <a:lnTo>
                    <a:pt x="302" y="356"/>
                  </a:lnTo>
                  <a:lnTo>
                    <a:pt x="294" y="353"/>
                  </a:lnTo>
                  <a:lnTo>
                    <a:pt x="284" y="349"/>
                  </a:lnTo>
                  <a:lnTo>
                    <a:pt x="259" y="341"/>
                  </a:lnTo>
                  <a:lnTo>
                    <a:pt x="228" y="333"/>
                  </a:lnTo>
                  <a:lnTo>
                    <a:pt x="201" y="327"/>
                  </a:lnTo>
                  <a:lnTo>
                    <a:pt x="176" y="320"/>
                  </a:lnTo>
                  <a:lnTo>
                    <a:pt x="153" y="312"/>
                  </a:lnTo>
                  <a:lnTo>
                    <a:pt x="132" y="305"/>
                  </a:lnTo>
                  <a:lnTo>
                    <a:pt x="113" y="296"/>
                  </a:lnTo>
                  <a:lnTo>
                    <a:pt x="96" y="286"/>
                  </a:lnTo>
                  <a:lnTo>
                    <a:pt x="81" y="276"/>
                  </a:lnTo>
                  <a:lnTo>
                    <a:pt x="69" y="267"/>
                  </a:lnTo>
                  <a:lnTo>
                    <a:pt x="57" y="255"/>
                  </a:lnTo>
                  <a:lnTo>
                    <a:pt x="48" y="244"/>
                  </a:lnTo>
                  <a:lnTo>
                    <a:pt x="39" y="232"/>
                  </a:lnTo>
                  <a:lnTo>
                    <a:pt x="32" y="219"/>
                  </a:lnTo>
                  <a:lnTo>
                    <a:pt x="27" y="206"/>
                  </a:lnTo>
                  <a:lnTo>
                    <a:pt x="23" y="192"/>
                  </a:lnTo>
                  <a:lnTo>
                    <a:pt x="21" y="176"/>
                  </a:lnTo>
                  <a:lnTo>
                    <a:pt x="21" y="161"/>
                  </a:lnTo>
                  <a:lnTo>
                    <a:pt x="21" y="150"/>
                  </a:lnTo>
                  <a:lnTo>
                    <a:pt x="22" y="140"/>
                  </a:lnTo>
                  <a:lnTo>
                    <a:pt x="24" y="130"/>
                  </a:lnTo>
                  <a:lnTo>
                    <a:pt x="27" y="119"/>
                  </a:lnTo>
                  <a:lnTo>
                    <a:pt x="30" y="109"/>
                  </a:lnTo>
                  <a:lnTo>
                    <a:pt x="35" y="100"/>
                  </a:lnTo>
                  <a:lnTo>
                    <a:pt x="39" y="89"/>
                  </a:lnTo>
                  <a:lnTo>
                    <a:pt x="45" y="80"/>
                  </a:lnTo>
                  <a:lnTo>
                    <a:pt x="52" y="71"/>
                  </a:lnTo>
                  <a:lnTo>
                    <a:pt x="58" y="62"/>
                  </a:lnTo>
                  <a:lnTo>
                    <a:pt x="67" y="54"/>
                  </a:lnTo>
                  <a:lnTo>
                    <a:pt x="76" y="47"/>
                  </a:lnTo>
                  <a:lnTo>
                    <a:pt x="85" y="39"/>
                  </a:lnTo>
                  <a:lnTo>
                    <a:pt x="96" y="32"/>
                  </a:lnTo>
                  <a:lnTo>
                    <a:pt x="107" y="27"/>
                  </a:lnTo>
                  <a:lnTo>
                    <a:pt x="119" y="21"/>
                  </a:lnTo>
                  <a:lnTo>
                    <a:pt x="132" y="16"/>
                  </a:lnTo>
                  <a:lnTo>
                    <a:pt x="146" y="12"/>
                  </a:lnTo>
                  <a:lnTo>
                    <a:pt x="161" y="8"/>
                  </a:lnTo>
                  <a:lnTo>
                    <a:pt x="177" y="5"/>
                  </a:lnTo>
                  <a:lnTo>
                    <a:pt x="194" y="3"/>
                  </a:lnTo>
                  <a:lnTo>
                    <a:pt x="214" y="1"/>
                  </a:lnTo>
                  <a:lnTo>
                    <a:pt x="233" y="0"/>
                  </a:lnTo>
                  <a:lnTo>
                    <a:pt x="254" y="0"/>
                  </a:lnTo>
                  <a:lnTo>
                    <a:pt x="280" y="0"/>
                  </a:lnTo>
                  <a:lnTo>
                    <a:pt x="303" y="1"/>
                  </a:lnTo>
                  <a:lnTo>
                    <a:pt x="326" y="5"/>
                  </a:lnTo>
                  <a:lnTo>
                    <a:pt x="347" y="9"/>
                  </a:lnTo>
                  <a:lnTo>
                    <a:pt x="367" y="14"/>
                  </a:lnTo>
                  <a:lnTo>
                    <a:pt x="383" y="22"/>
                  </a:lnTo>
                  <a:lnTo>
                    <a:pt x="400" y="30"/>
                  </a:lnTo>
                  <a:lnTo>
                    <a:pt x="415" y="39"/>
                  </a:lnTo>
                  <a:lnTo>
                    <a:pt x="428" y="49"/>
                  </a:lnTo>
                  <a:lnTo>
                    <a:pt x="439" y="61"/>
                  </a:lnTo>
                  <a:lnTo>
                    <a:pt x="450" y="75"/>
                  </a:lnTo>
                  <a:lnTo>
                    <a:pt x="459" y="89"/>
                  </a:lnTo>
                  <a:lnTo>
                    <a:pt x="466" y="106"/>
                  </a:lnTo>
                  <a:lnTo>
                    <a:pt x="473" y="123"/>
                  </a:lnTo>
                  <a:lnTo>
                    <a:pt x="477" y="143"/>
                  </a:lnTo>
                  <a:lnTo>
                    <a:pt x="481" y="163"/>
                  </a:lnTo>
                  <a:lnTo>
                    <a:pt x="320" y="172"/>
                  </a:lnTo>
                  <a:lnTo>
                    <a:pt x="316" y="156"/>
                  </a:lnTo>
                  <a:lnTo>
                    <a:pt x="311" y="140"/>
                  </a:lnTo>
                  <a:lnTo>
                    <a:pt x="307" y="135"/>
                  </a:lnTo>
                  <a:lnTo>
                    <a:pt x="303" y="128"/>
                  </a:lnTo>
                  <a:lnTo>
                    <a:pt x="298" y="123"/>
                  </a:lnTo>
                  <a:lnTo>
                    <a:pt x="294" y="119"/>
                  </a:lnTo>
                  <a:lnTo>
                    <a:pt x="288" y="115"/>
                  </a:lnTo>
                  <a:lnTo>
                    <a:pt x="282" y="112"/>
                  </a:lnTo>
                  <a:lnTo>
                    <a:pt x="276" y="109"/>
                  </a:lnTo>
                  <a:lnTo>
                    <a:pt x="269" y="106"/>
                  </a:lnTo>
                  <a:lnTo>
                    <a:pt x="254" y="102"/>
                  </a:lnTo>
                  <a:lnTo>
                    <a:pt x="237" y="102"/>
                  </a:lnTo>
                  <a:lnTo>
                    <a:pt x="223" y="102"/>
                  </a:lnTo>
                  <a:lnTo>
                    <a:pt x="211" y="105"/>
                  </a:lnTo>
                  <a:lnTo>
                    <a:pt x="201" y="109"/>
                  </a:lnTo>
                  <a:lnTo>
                    <a:pt x="193" y="114"/>
                  </a:lnTo>
                  <a:lnTo>
                    <a:pt x="186" y="121"/>
                  </a:lnTo>
                  <a:lnTo>
                    <a:pt x="181" y="128"/>
                  </a:lnTo>
                  <a:lnTo>
                    <a:pt x="179" y="136"/>
                  </a:lnTo>
                  <a:lnTo>
                    <a:pt x="177" y="145"/>
                  </a:lnTo>
                  <a:lnTo>
                    <a:pt x="179" y="152"/>
                  </a:lnTo>
                  <a:lnTo>
                    <a:pt x="180" y="157"/>
                  </a:lnTo>
                  <a:lnTo>
                    <a:pt x="184" y="163"/>
                  </a:lnTo>
                  <a:lnTo>
                    <a:pt x="190" y="169"/>
                  </a:lnTo>
                  <a:lnTo>
                    <a:pt x="198" y="174"/>
                  </a:lnTo>
                  <a:lnTo>
                    <a:pt x="210" y="179"/>
                  </a:lnTo>
                  <a:lnTo>
                    <a:pt x="227" y="184"/>
                  </a:lnTo>
                  <a:lnTo>
                    <a:pt x="247" y="189"/>
                  </a:lnTo>
                  <a:lnTo>
                    <a:pt x="299" y="201"/>
                  </a:lnTo>
                  <a:lnTo>
                    <a:pt x="342" y="213"/>
                  </a:lnTo>
                  <a:lnTo>
                    <a:pt x="361" y="219"/>
                  </a:lnTo>
                  <a:lnTo>
                    <a:pt x="378" y="226"/>
                  </a:lnTo>
                  <a:lnTo>
                    <a:pt x="394" y="231"/>
                  </a:lnTo>
                  <a:lnTo>
                    <a:pt x="407" y="237"/>
                  </a:lnTo>
                  <a:lnTo>
                    <a:pt x="418" y="244"/>
                  </a:lnTo>
                  <a:lnTo>
                    <a:pt x="429" y="250"/>
                  </a:lnTo>
                  <a:lnTo>
                    <a:pt x="439" y="258"/>
                  </a:lnTo>
                  <a:lnTo>
                    <a:pt x="448" y="264"/>
                  </a:lnTo>
                  <a:lnTo>
                    <a:pt x="456" y="272"/>
                  </a:lnTo>
                  <a:lnTo>
                    <a:pt x="464" y="281"/>
                  </a:lnTo>
                  <a:lnTo>
                    <a:pt x="470" y="289"/>
                  </a:lnTo>
                  <a:lnTo>
                    <a:pt x="477" y="298"/>
                  </a:lnTo>
                  <a:lnTo>
                    <a:pt x="482" y="307"/>
                  </a:lnTo>
                  <a:lnTo>
                    <a:pt x="486" y="318"/>
                  </a:lnTo>
                  <a:lnTo>
                    <a:pt x="490" y="327"/>
                  </a:lnTo>
                  <a:lnTo>
                    <a:pt x="494" y="337"/>
                  </a:lnTo>
                  <a:lnTo>
                    <a:pt x="495" y="347"/>
                  </a:lnTo>
                  <a:lnTo>
                    <a:pt x="497" y="358"/>
                  </a:lnTo>
                  <a:lnTo>
                    <a:pt x="499" y="368"/>
                  </a:lnTo>
                  <a:lnTo>
                    <a:pt x="499" y="380"/>
                  </a:lnTo>
                  <a:lnTo>
                    <a:pt x="497" y="393"/>
                  </a:lnTo>
                  <a:lnTo>
                    <a:pt x="496" y="406"/>
                  </a:lnTo>
                  <a:lnTo>
                    <a:pt x="495" y="419"/>
                  </a:lnTo>
                  <a:lnTo>
                    <a:pt x="491" y="430"/>
                  </a:lnTo>
                  <a:lnTo>
                    <a:pt x="487" y="443"/>
                  </a:lnTo>
                  <a:lnTo>
                    <a:pt x="482" y="455"/>
                  </a:lnTo>
                  <a:lnTo>
                    <a:pt x="475" y="467"/>
                  </a:lnTo>
                  <a:lnTo>
                    <a:pt x="469" y="477"/>
                  </a:lnTo>
                  <a:lnTo>
                    <a:pt x="461" y="489"/>
                  </a:lnTo>
                  <a:lnTo>
                    <a:pt x="453" y="498"/>
                  </a:lnTo>
                  <a:lnTo>
                    <a:pt x="444" y="508"/>
                  </a:lnTo>
                  <a:lnTo>
                    <a:pt x="434" y="516"/>
                  </a:lnTo>
                  <a:lnTo>
                    <a:pt x="424" y="525"/>
                  </a:lnTo>
                  <a:lnTo>
                    <a:pt x="412" y="533"/>
                  </a:lnTo>
                  <a:lnTo>
                    <a:pt x="400" y="539"/>
                  </a:lnTo>
                  <a:lnTo>
                    <a:pt x="387" y="544"/>
                  </a:lnTo>
                  <a:lnTo>
                    <a:pt x="374" y="551"/>
                  </a:lnTo>
                  <a:lnTo>
                    <a:pt x="360" y="555"/>
                  </a:lnTo>
                  <a:lnTo>
                    <a:pt x="345" y="559"/>
                  </a:lnTo>
                  <a:lnTo>
                    <a:pt x="328" y="562"/>
                  </a:lnTo>
                  <a:lnTo>
                    <a:pt x="311" y="565"/>
                  </a:lnTo>
                  <a:lnTo>
                    <a:pt x="293" y="566"/>
                  </a:lnTo>
                  <a:lnTo>
                    <a:pt x="275" y="568"/>
                  </a:lnTo>
                  <a:lnTo>
                    <a:pt x="255" y="568"/>
                  </a:lnTo>
                  <a:lnTo>
                    <a:pt x="221" y="568"/>
                  </a:lnTo>
                  <a:lnTo>
                    <a:pt x="190" y="565"/>
                  </a:lnTo>
                  <a:lnTo>
                    <a:pt x="162" y="560"/>
                  </a:lnTo>
                  <a:lnTo>
                    <a:pt x="136" y="555"/>
                  </a:lnTo>
                  <a:lnTo>
                    <a:pt x="114" y="547"/>
                  </a:lnTo>
                  <a:lnTo>
                    <a:pt x="93" y="538"/>
                  </a:lnTo>
                  <a:lnTo>
                    <a:pt x="84" y="533"/>
                  </a:lnTo>
                  <a:lnTo>
                    <a:pt x="76" y="526"/>
                  </a:lnTo>
                  <a:lnTo>
                    <a:pt x="69" y="521"/>
                  </a:lnTo>
                  <a:lnTo>
                    <a:pt x="61" y="514"/>
                  </a:lnTo>
                  <a:lnTo>
                    <a:pt x="48" y="500"/>
                  </a:lnTo>
                  <a:lnTo>
                    <a:pt x="37" y="485"/>
                  </a:lnTo>
                  <a:lnTo>
                    <a:pt x="27" y="469"/>
                  </a:lnTo>
                  <a:lnTo>
                    <a:pt x="18" y="452"/>
                  </a:lnTo>
                  <a:lnTo>
                    <a:pt x="11" y="435"/>
                  </a:lnTo>
                  <a:lnTo>
                    <a:pt x="6" y="416"/>
                  </a:lnTo>
                  <a:lnTo>
                    <a:pt x="2" y="397"/>
                  </a:lnTo>
                  <a:lnTo>
                    <a:pt x="0" y="377"/>
                  </a:lnTo>
                  <a:close/>
                </a:path>
              </a:pathLst>
            </a:custGeom>
            <a:solidFill>
              <a:srgbClr val="FFFFFF"/>
            </a:solidFill>
            <a:ln w="9525">
              <a:noFill/>
              <a:round/>
              <a:headEnd/>
              <a:tailEnd/>
            </a:ln>
          </p:spPr>
          <p:txBody>
            <a:bodyPr/>
            <a:lstStyle/>
            <a:p>
              <a:endParaRPr lang="en-US"/>
            </a:p>
          </p:txBody>
        </p:sp>
        <p:sp>
          <p:nvSpPr>
            <p:cNvPr id="454671" name="Freeform 15"/>
            <p:cNvSpPr>
              <a:spLocks noChangeAspect="1"/>
            </p:cNvSpPr>
            <p:nvPr/>
          </p:nvSpPr>
          <p:spPr bwMode="auto">
            <a:xfrm>
              <a:off x="995" y="2788"/>
              <a:ext cx="125" cy="142"/>
            </a:xfrm>
            <a:custGeom>
              <a:avLst/>
              <a:gdLst/>
              <a:ahLst/>
              <a:cxnLst>
                <a:cxn ang="0">
                  <a:pos x="164" y="385"/>
                </a:cxn>
                <a:cxn ang="0">
                  <a:pos x="182" y="426"/>
                </a:cxn>
                <a:cxn ang="0">
                  <a:pos x="206" y="447"/>
                </a:cxn>
                <a:cxn ang="0">
                  <a:pos x="234" y="457"/>
                </a:cxn>
                <a:cxn ang="0">
                  <a:pos x="274" y="459"/>
                </a:cxn>
                <a:cxn ang="0">
                  <a:pos x="303" y="450"/>
                </a:cxn>
                <a:cxn ang="0">
                  <a:pos x="322" y="434"/>
                </a:cxn>
                <a:cxn ang="0">
                  <a:pos x="333" y="403"/>
                </a:cxn>
                <a:cxn ang="0">
                  <a:pos x="322" y="373"/>
                </a:cxn>
                <a:cxn ang="0">
                  <a:pos x="302" y="356"/>
                </a:cxn>
                <a:cxn ang="0">
                  <a:pos x="259" y="341"/>
                </a:cxn>
                <a:cxn ang="0">
                  <a:pos x="176" y="320"/>
                </a:cxn>
                <a:cxn ang="0">
                  <a:pos x="112" y="296"/>
                </a:cxn>
                <a:cxn ang="0">
                  <a:pos x="68" y="267"/>
                </a:cxn>
                <a:cxn ang="0">
                  <a:pos x="38" y="232"/>
                </a:cxn>
                <a:cxn ang="0">
                  <a:pos x="23" y="192"/>
                </a:cxn>
                <a:cxn ang="0">
                  <a:pos x="20" y="150"/>
                </a:cxn>
                <a:cxn ang="0">
                  <a:pos x="27" y="119"/>
                </a:cxn>
                <a:cxn ang="0">
                  <a:pos x="38" y="89"/>
                </a:cxn>
                <a:cxn ang="0">
                  <a:pos x="58" y="62"/>
                </a:cxn>
                <a:cxn ang="0">
                  <a:pos x="85" y="39"/>
                </a:cxn>
                <a:cxn ang="0">
                  <a:pos x="119" y="21"/>
                </a:cxn>
                <a:cxn ang="0">
                  <a:pos x="160" y="8"/>
                </a:cxn>
                <a:cxn ang="0">
                  <a:pos x="213" y="1"/>
                </a:cxn>
                <a:cxn ang="0">
                  <a:pos x="279" y="0"/>
                </a:cxn>
                <a:cxn ang="0">
                  <a:pos x="347" y="9"/>
                </a:cxn>
                <a:cxn ang="0">
                  <a:pos x="400" y="30"/>
                </a:cxn>
                <a:cxn ang="0">
                  <a:pos x="439" y="61"/>
                </a:cxn>
                <a:cxn ang="0">
                  <a:pos x="466" y="106"/>
                </a:cxn>
                <a:cxn ang="0">
                  <a:pos x="480" y="163"/>
                </a:cxn>
                <a:cxn ang="0">
                  <a:pos x="311" y="140"/>
                </a:cxn>
                <a:cxn ang="0">
                  <a:pos x="298" y="123"/>
                </a:cxn>
                <a:cxn ang="0">
                  <a:pos x="282" y="112"/>
                </a:cxn>
                <a:cxn ang="0">
                  <a:pos x="254" y="102"/>
                </a:cxn>
                <a:cxn ang="0">
                  <a:pos x="211" y="105"/>
                </a:cxn>
                <a:cxn ang="0">
                  <a:pos x="186" y="121"/>
                </a:cxn>
                <a:cxn ang="0">
                  <a:pos x="177" y="145"/>
                </a:cxn>
                <a:cxn ang="0">
                  <a:pos x="184" y="163"/>
                </a:cxn>
                <a:cxn ang="0">
                  <a:pos x="209" y="179"/>
                </a:cxn>
                <a:cxn ang="0">
                  <a:pos x="298" y="201"/>
                </a:cxn>
                <a:cxn ang="0">
                  <a:pos x="378" y="226"/>
                </a:cxn>
                <a:cxn ang="0">
                  <a:pos x="418" y="244"/>
                </a:cxn>
                <a:cxn ang="0">
                  <a:pos x="448" y="264"/>
                </a:cxn>
                <a:cxn ang="0">
                  <a:pos x="470" y="289"/>
                </a:cxn>
                <a:cxn ang="0">
                  <a:pos x="486" y="318"/>
                </a:cxn>
                <a:cxn ang="0">
                  <a:pos x="495" y="347"/>
                </a:cxn>
                <a:cxn ang="0">
                  <a:pos x="499" y="380"/>
                </a:cxn>
                <a:cxn ang="0">
                  <a:pos x="495" y="419"/>
                </a:cxn>
                <a:cxn ang="0">
                  <a:pos x="482" y="455"/>
                </a:cxn>
                <a:cxn ang="0">
                  <a:pos x="461" y="489"/>
                </a:cxn>
                <a:cxn ang="0">
                  <a:pos x="434" y="516"/>
                </a:cxn>
                <a:cxn ang="0">
                  <a:pos x="400" y="539"/>
                </a:cxn>
                <a:cxn ang="0">
                  <a:pos x="359" y="555"/>
                </a:cxn>
                <a:cxn ang="0">
                  <a:pos x="311" y="565"/>
                </a:cxn>
                <a:cxn ang="0">
                  <a:pos x="255" y="568"/>
                </a:cxn>
                <a:cxn ang="0">
                  <a:pos x="162" y="560"/>
                </a:cxn>
                <a:cxn ang="0">
                  <a:pos x="93" y="538"/>
                </a:cxn>
                <a:cxn ang="0">
                  <a:pos x="68" y="521"/>
                </a:cxn>
                <a:cxn ang="0">
                  <a:pos x="36" y="485"/>
                </a:cxn>
                <a:cxn ang="0">
                  <a:pos x="11" y="435"/>
                </a:cxn>
                <a:cxn ang="0">
                  <a:pos x="0" y="377"/>
                </a:cxn>
              </a:cxnLst>
              <a:rect l="0" t="0" r="r" b="b"/>
              <a:pathLst>
                <a:path w="499" h="568">
                  <a:moveTo>
                    <a:pt x="0" y="377"/>
                  </a:moveTo>
                  <a:lnTo>
                    <a:pt x="162" y="367"/>
                  </a:lnTo>
                  <a:lnTo>
                    <a:pt x="164" y="385"/>
                  </a:lnTo>
                  <a:lnTo>
                    <a:pt x="169" y="402"/>
                  </a:lnTo>
                  <a:lnTo>
                    <a:pt x="174" y="415"/>
                  </a:lnTo>
                  <a:lnTo>
                    <a:pt x="182" y="426"/>
                  </a:lnTo>
                  <a:lnTo>
                    <a:pt x="189" y="434"/>
                  </a:lnTo>
                  <a:lnTo>
                    <a:pt x="197" y="441"/>
                  </a:lnTo>
                  <a:lnTo>
                    <a:pt x="206" y="447"/>
                  </a:lnTo>
                  <a:lnTo>
                    <a:pt x="215" y="451"/>
                  </a:lnTo>
                  <a:lnTo>
                    <a:pt x="224" y="455"/>
                  </a:lnTo>
                  <a:lnTo>
                    <a:pt x="234" y="457"/>
                  </a:lnTo>
                  <a:lnTo>
                    <a:pt x="246" y="459"/>
                  </a:lnTo>
                  <a:lnTo>
                    <a:pt x="257" y="460"/>
                  </a:lnTo>
                  <a:lnTo>
                    <a:pt x="274" y="459"/>
                  </a:lnTo>
                  <a:lnTo>
                    <a:pt x="290" y="456"/>
                  </a:lnTo>
                  <a:lnTo>
                    <a:pt x="296" y="454"/>
                  </a:lnTo>
                  <a:lnTo>
                    <a:pt x="303" y="450"/>
                  </a:lnTo>
                  <a:lnTo>
                    <a:pt x="308" y="447"/>
                  </a:lnTo>
                  <a:lnTo>
                    <a:pt x="313" y="443"/>
                  </a:lnTo>
                  <a:lnTo>
                    <a:pt x="322" y="434"/>
                  </a:lnTo>
                  <a:lnTo>
                    <a:pt x="329" y="425"/>
                  </a:lnTo>
                  <a:lnTo>
                    <a:pt x="331" y="415"/>
                  </a:lnTo>
                  <a:lnTo>
                    <a:pt x="333" y="403"/>
                  </a:lnTo>
                  <a:lnTo>
                    <a:pt x="331" y="393"/>
                  </a:lnTo>
                  <a:lnTo>
                    <a:pt x="329" y="384"/>
                  </a:lnTo>
                  <a:lnTo>
                    <a:pt x="322" y="373"/>
                  </a:lnTo>
                  <a:lnTo>
                    <a:pt x="314" y="365"/>
                  </a:lnTo>
                  <a:lnTo>
                    <a:pt x="309" y="360"/>
                  </a:lnTo>
                  <a:lnTo>
                    <a:pt x="302" y="356"/>
                  </a:lnTo>
                  <a:lnTo>
                    <a:pt x="294" y="353"/>
                  </a:lnTo>
                  <a:lnTo>
                    <a:pt x="283" y="349"/>
                  </a:lnTo>
                  <a:lnTo>
                    <a:pt x="259" y="341"/>
                  </a:lnTo>
                  <a:lnTo>
                    <a:pt x="228" y="333"/>
                  </a:lnTo>
                  <a:lnTo>
                    <a:pt x="200" y="327"/>
                  </a:lnTo>
                  <a:lnTo>
                    <a:pt x="176" y="320"/>
                  </a:lnTo>
                  <a:lnTo>
                    <a:pt x="152" y="312"/>
                  </a:lnTo>
                  <a:lnTo>
                    <a:pt x="132" y="305"/>
                  </a:lnTo>
                  <a:lnTo>
                    <a:pt x="112" y="296"/>
                  </a:lnTo>
                  <a:lnTo>
                    <a:pt x="95" y="286"/>
                  </a:lnTo>
                  <a:lnTo>
                    <a:pt x="81" y="276"/>
                  </a:lnTo>
                  <a:lnTo>
                    <a:pt x="68" y="267"/>
                  </a:lnTo>
                  <a:lnTo>
                    <a:pt x="57" y="255"/>
                  </a:lnTo>
                  <a:lnTo>
                    <a:pt x="47" y="244"/>
                  </a:lnTo>
                  <a:lnTo>
                    <a:pt x="38" y="232"/>
                  </a:lnTo>
                  <a:lnTo>
                    <a:pt x="32" y="219"/>
                  </a:lnTo>
                  <a:lnTo>
                    <a:pt x="27" y="206"/>
                  </a:lnTo>
                  <a:lnTo>
                    <a:pt x="23" y="192"/>
                  </a:lnTo>
                  <a:lnTo>
                    <a:pt x="20" y="176"/>
                  </a:lnTo>
                  <a:lnTo>
                    <a:pt x="20" y="161"/>
                  </a:lnTo>
                  <a:lnTo>
                    <a:pt x="20" y="150"/>
                  </a:lnTo>
                  <a:lnTo>
                    <a:pt x="22" y="140"/>
                  </a:lnTo>
                  <a:lnTo>
                    <a:pt x="23" y="130"/>
                  </a:lnTo>
                  <a:lnTo>
                    <a:pt x="27" y="119"/>
                  </a:lnTo>
                  <a:lnTo>
                    <a:pt x="29" y="109"/>
                  </a:lnTo>
                  <a:lnTo>
                    <a:pt x="33" y="100"/>
                  </a:lnTo>
                  <a:lnTo>
                    <a:pt x="38" y="89"/>
                  </a:lnTo>
                  <a:lnTo>
                    <a:pt x="45" y="80"/>
                  </a:lnTo>
                  <a:lnTo>
                    <a:pt x="51" y="71"/>
                  </a:lnTo>
                  <a:lnTo>
                    <a:pt x="58" y="62"/>
                  </a:lnTo>
                  <a:lnTo>
                    <a:pt x="67" y="54"/>
                  </a:lnTo>
                  <a:lnTo>
                    <a:pt x="75" y="47"/>
                  </a:lnTo>
                  <a:lnTo>
                    <a:pt x="85" y="39"/>
                  </a:lnTo>
                  <a:lnTo>
                    <a:pt x="95" y="32"/>
                  </a:lnTo>
                  <a:lnTo>
                    <a:pt x="107" y="27"/>
                  </a:lnTo>
                  <a:lnTo>
                    <a:pt x="119" y="21"/>
                  </a:lnTo>
                  <a:lnTo>
                    <a:pt x="132" y="16"/>
                  </a:lnTo>
                  <a:lnTo>
                    <a:pt x="146" y="12"/>
                  </a:lnTo>
                  <a:lnTo>
                    <a:pt x="160" y="8"/>
                  </a:lnTo>
                  <a:lnTo>
                    <a:pt x="177" y="5"/>
                  </a:lnTo>
                  <a:lnTo>
                    <a:pt x="194" y="3"/>
                  </a:lnTo>
                  <a:lnTo>
                    <a:pt x="213" y="1"/>
                  </a:lnTo>
                  <a:lnTo>
                    <a:pt x="233" y="0"/>
                  </a:lnTo>
                  <a:lnTo>
                    <a:pt x="254" y="0"/>
                  </a:lnTo>
                  <a:lnTo>
                    <a:pt x="279" y="0"/>
                  </a:lnTo>
                  <a:lnTo>
                    <a:pt x="303" y="1"/>
                  </a:lnTo>
                  <a:lnTo>
                    <a:pt x="326" y="5"/>
                  </a:lnTo>
                  <a:lnTo>
                    <a:pt x="347" y="9"/>
                  </a:lnTo>
                  <a:lnTo>
                    <a:pt x="366" y="14"/>
                  </a:lnTo>
                  <a:lnTo>
                    <a:pt x="383" y="22"/>
                  </a:lnTo>
                  <a:lnTo>
                    <a:pt x="400" y="30"/>
                  </a:lnTo>
                  <a:lnTo>
                    <a:pt x="414" y="39"/>
                  </a:lnTo>
                  <a:lnTo>
                    <a:pt x="427" y="49"/>
                  </a:lnTo>
                  <a:lnTo>
                    <a:pt x="439" y="61"/>
                  </a:lnTo>
                  <a:lnTo>
                    <a:pt x="449" y="75"/>
                  </a:lnTo>
                  <a:lnTo>
                    <a:pt x="458" y="89"/>
                  </a:lnTo>
                  <a:lnTo>
                    <a:pt x="466" y="106"/>
                  </a:lnTo>
                  <a:lnTo>
                    <a:pt x="473" y="123"/>
                  </a:lnTo>
                  <a:lnTo>
                    <a:pt x="476" y="143"/>
                  </a:lnTo>
                  <a:lnTo>
                    <a:pt x="480" y="163"/>
                  </a:lnTo>
                  <a:lnTo>
                    <a:pt x="320" y="172"/>
                  </a:lnTo>
                  <a:lnTo>
                    <a:pt x="316" y="156"/>
                  </a:lnTo>
                  <a:lnTo>
                    <a:pt x="311" y="140"/>
                  </a:lnTo>
                  <a:lnTo>
                    <a:pt x="307" y="135"/>
                  </a:lnTo>
                  <a:lnTo>
                    <a:pt x="303" y="128"/>
                  </a:lnTo>
                  <a:lnTo>
                    <a:pt x="298" y="123"/>
                  </a:lnTo>
                  <a:lnTo>
                    <a:pt x="294" y="119"/>
                  </a:lnTo>
                  <a:lnTo>
                    <a:pt x="287" y="115"/>
                  </a:lnTo>
                  <a:lnTo>
                    <a:pt x="282" y="112"/>
                  </a:lnTo>
                  <a:lnTo>
                    <a:pt x="276" y="109"/>
                  </a:lnTo>
                  <a:lnTo>
                    <a:pt x="269" y="106"/>
                  </a:lnTo>
                  <a:lnTo>
                    <a:pt x="254" y="102"/>
                  </a:lnTo>
                  <a:lnTo>
                    <a:pt x="237" y="102"/>
                  </a:lnTo>
                  <a:lnTo>
                    <a:pt x="222" y="102"/>
                  </a:lnTo>
                  <a:lnTo>
                    <a:pt x="211" y="105"/>
                  </a:lnTo>
                  <a:lnTo>
                    <a:pt x="200" y="109"/>
                  </a:lnTo>
                  <a:lnTo>
                    <a:pt x="193" y="114"/>
                  </a:lnTo>
                  <a:lnTo>
                    <a:pt x="186" y="121"/>
                  </a:lnTo>
                  <a:lnTo>
                    <a:pt x="181" y="128"/>
                  </a:lnTo>
                  <a:lnTo>
                    <a:pt x="178" y="136"/>
                  </a:lnTo>
                  <a:lnTo>
                    <a:pt x="177" y="145"/>
                  </a:lnTo>
                  <a:lnTo>
                    <a:pt x="178" y="152"/>
                  </a:lnTo>
                  <a:lnTo>
                    <a:pt x="180" y="157"/>
                  </a:lnTo>
                  <a:lnTo>
                    <a:pt x="184" y="163"/>
                  </a:lnTo>
                  <a:lnTo>
                    <a:pt x="190" y="169"/>
                  </a:lnTo>
                  <a:lnTo>
                    <a:pt x="198" y="174"/>
                  </a:lnTo>
                  <a:lnTo>
                    <a:pt x="209" y="179"/>
                  </a:lnTo>
                  <a:lnTo>
                    <a:pt x="226" y="184"/>
                  </a:lnTo>
                  <a:lnTo>
                    <a:pt x="247" y="189"/>
                  </a:lnTo>
                  <a:lnTo>
                    <a:pt x="298" y="201"/>
                  </a:lnTo>
                  <a:lnTo>
                    <a:pt x="342" y="213"/>
                  </a:lnTo>
                  <a:lnTo>
                    <a:pt x="361" y="219"/>
                  </a:lnTo>
                  <a:lnTo>
                    <a:pt x="378" y="226"/>
                  </a:lnTo>
                  <a:lnTo>
                    <a:pt x="394" y="231"/>
                  </a:lnTo>
                  <a:lnTo>
                    <a:pt x="406" y="237"/>
                  </a:lnTo>
                  <a:lnTo>
                    <a:pt x="418" y="244"/>
                  </a:lnTo>
                  <a:lnTo>
                    <a:pt x="429" y="250"/>
                  </a:lnTo>
                  <a:lnTo>
                    <a:pt x="439" y="258"/>
                  </a:lnTo>
                  <a:lnTo>
                    <a:pt x="448" y="264"/>
                  </a:lnTo>
                  <a:lnTo>
                    <a:pt x="456" y="272"/>
                  </a:lnTo>
                  <a:lnTo>
                    <a:pt x="464" y="281"/>
                  </a:lnTo>
                  <a:lnTo>
                    <a:pt x="470" y="289"/>
                  </a:lnTo>
                  <a:lnTo>
                    <a:pt x="476" y="298"/>
                  </a:lnTo>
                  <a:lnTo>
                    <a:pt x="482" y="307"/>
                  </a:lnTo>
                  <a:lnTo>
                    <a:pt x="486" y="318"/>
                  </a:lnTo>
                  <a:lnTo>
                    <a:pt x="489" y="327"/>
                  </a:lnTo>
                  <a:lnTo>
                    <a:pt x="492" y="337"/>
                  </a:lnTo>
                  <a:lnTo>
                    <a:pt x="495" y="347"/>
                  </a:lnTo>
                  <a:lnTo>
                    <a:pt x="497" y="358"/>
                  </a:lnTo>
                  <a:lnTo>
                    <a:pt x="497" y="368"/>
                  </a:lnTo>
                  <a:lnTo>
                    <a:pt x="499" y="380"/>
                  </a:lnTo>
                  <a:lnTo>
                    <a:pt x="497" y="393"/>
                  </a:lnTo>
                  <a:lnTo>
                    <a:pt x="496" y="406"/>
                  </a:lnTo>
                  <a:lnTo>
                    <a:pt x="495" y="419"/>
                  </a:lnTo>
                  <a:lnTo>
                    <a:pt x="491" y="430"/>
                  </a:lnTo>
                  <a:lnTo>
                    <a:pt x="487" y="443"/>
                  </a:lnTo>
                  <a:lnTo>
                    <a:pt x="482" y="455"/>
                  </a:lnTo>
                  <a:lnTo>
                    <a:pt x="475" y="467"/>
                  </a:lnTo>
                  <a:lnTo>
                    <a:pt x="469" y="477"/>
                  </a:lnTo>
                  <a:lnTo>
                    <a:pt x="461" y="489"/>
                  </a:lnTo>
                  <a:lnTo>
                    <a:pt x="453" y="498"/>
                  </a:lnTo>
                  <a:lnTo>
                    <a:pt x="444" y="508"/>
                  </a:lnTo>
                  <a:lnTo>
                    <a:pt x="434" y="516"/>
                  </a:lnTo>
                  <a:lnTo>
                    <a:pt x="423" y="525"/>
                  </a:lnTo>
                  <a:lnTo>
                    <a:pt x="412" y="533"/>
                  </a:lnTo>
                  <a:lnTo>
                    <a:pt x="400" y="539"/>
                  </a:lnTo>
                  <a:lnTo>
                    <a:pt x="387" y="544"/>
                  </a:lnTo>
                  <a:lnTo>
                    <a:pt x="374" y="551"/>
                  </a:lnTo>
                  <a:lnTo>
                    <a:pt x="359" y="555"/>
                  </a:lnTo>
                  <a:lnTo>
                    <a:pt x="344" y="559"/>
                  </a:lnTo>
                  <a:lnTo>
                    <a:pt x="327" y="562"/>
                  </a:lnTo>
                  <a:lnTo>
                    <a:pt x="311" y="565"/>
                  </a:lnTo>
                  <a:lnTo>
                    <a:pt x="292" y="566"/>
                  </a:lnTo>
                  <a:lnTo>
                    <a:pt x="274" y="568"/>
                  </a:lnTo>
                  <a:lnTo>
                    <a:pt x="255" y="568"/>
                  </a:lnTo>
                  <a:lnTo>
                    <a:pt x="221" y="568"/>
                  </a:lnTo>
                  <a:lnTo>
                    <a:pt x="190" y="565"/>
                  </a:lnTo>
                  <a:lnTo>
                    <a:pt x="162" y="560"/>
                  </a:lnTo>
                  <a:lnTo>
                    <a:pt x="136" y="555"/>
                  </a:lnTo>
                  <a:lnTo>
                    <a:pt x="114" y="547"/>
                  </a:lnTo>
                  <a:lnTo>
                    <a:pt x="93" y="538"/>
                  </a:lnTo>
                  <a:lnTo>
                    <a:pt x="84" y="533"/>
                  </a:lnTo>
                  <a:lnTo>
                    <a:pt x="76" y="526"/>
                  </a:lnTo>
                  <a:lnTo>
                    <a:pt x="68" y="521"/>
                  </a:lnTo>
                  <a:lnTo>
                    <a:pt x="60" y="514"/>
                  </a:lnTo>
                  <a:lnTo>
                    <a:pt x="47" y="500"/>
                  </a:lnTo>
                  <a:lnTo>
                    <a:pt x="36" y="485"/>
                  </a:lnTo>
                  <a:lnTo>
                    <a:pt x="27" y="469"/>
                  </a:lnTo>
                  <a:lnTo>
                    <a:pt x="18" y="452"/>
                  </a:lnTo>
                  <a:lnTo>
                    <a:pt x="11" y="435"/>
                  </a:lnTo>
                  <a:lnTo>
                    <a:pt x="6" y="416"/>
                  </a:lnTo>
                  <a:lnTo>
                    <a:pt x="2" y="397"/>
                  </a:lnTo>
                  <a:lnTo>
                    <a:pt x="0" y="377"/>
                  </a:lnTo>
                  <a:close/>
                </a:path>
              </a:pathLst>
            </a:custGeom>
            <a:solidFill>
              <a:srgbClr val="FFFFFF"/>
            </a:solidFill>
            <a:ln w="9525">
              <a:noFill/>
              <a:round/>
              <a:headEnd/>
              <a:tailEnd/>
            </a:ln>
          </p:spPr>
          <p:txBody>
            <a:bodyPr/>
            <a:lstStyle/>
            <a:p>
              <a:endParaRPr lang="en-US"/>
            </a:p>
          </p:txBody>
        </p:sp>
        <p:sp>
          <p:nvSpPr>
            <p:cNvPr id="454672" name="Freeform 16"/>
            <p:cNvSpPr>
              <a:spLocks noChangeAspect="1" noEditPoints="1"/>
            </p:cNvSpPr>
            <p:nvPr/>
          </p:nvSpPr>
          <p:spPr bwMode="auto">
            <a:xfrm>
              <a:off x="508" y="2212"/>
              <a:ext cx="364" cy="546"/>
            </a:xfrm>
            <a:custGeom>
              <a:avLst/>
              <a:gdLst/>
              <a:ahLst/>
              <a:cxnLst>
                <a:cxn ang="0">
                  <a:pos x="868" y="1125"/>
                </a:cxn>
                <a:cxn ang="0">
                  <a:pos x="993" y="1214"/>
                </a:cxn>
                <a:cxn ang="0">
                  <a:pos x="1069" y="1347"/>
                </a:cxn>
                <a:cxn ang="0">
                  <a:pos x="1082" y="1507"/>
                </a:cxn>
                <a:cxn ang="0">
                  <a:pos x="1025" y="1652"/>
                </a:cxn>
                <a:cxn ang="0">
                  <a:pos x="914" y="1758"/>
                </a:cxn>
                <a:cxn ang="0">
                  <a:pos x="766" y="1809"/>
                </a:cxn>
                <a:cxn ang="0">
                  <a:pos x="607" y="1788"/>
                </a:cxn>
                <a:cxn ang="0">
                  <a:pos x="477" y="1705"/>
                </a:cxn>
                <a:cxn ang="0">
                  <a:pos x="394" y="1575"/>
                </a:cxn>
                <a:cxn ang="0">
                  <a:pos x="375" y="1417"/>
                </a:cxn>
                <a:cxn ang="0">
                  <a:pos x="424" y="1268"/>
                </a:cxn>
                <a:cxn ang="0">
                  <a:pos x="530" y="1157"/>
                </a:cxn>
                <a:cxn ang="0">
                  <a:pos x="675" y="1100"/>
                </a:cxn>
                <a:cxn ang="0">
                  <a:pos x="1284" y="452"/>
                </a:cxn>
                <a:cxn ang="0">
                  <a:pos x="1183" y="228"/>
                </a:cxn>
                <a:cxn ang="0">
                  <a:pos x="999" y="68"/>
                </a:cxn>
                <a:cxn ang="0">
                  <a:pos x="758" y="0"/>
                </a:cxn>
                <a:cxn ang="0">
                  <a:pos x="508" y="44"/>
                </a:cxn>
                <a:cxn ang="0">
                  <a:pos x="310" y="185"/>
                </a:cxn>
                <a:cxn ang="0">
                  <a:pos x="188" y="398"/>
                </a:cxn>
                <a:cxn ang="0">
                  <a:pos x="369" y="566"/>
                </a:cxn>
                <a:cxn ang="0">
                  <a:pos x="406" y="411"/>
                </a:cxn>
                <a:cxn ang="0">
                  <a:pos x="500" y="290"/>
                </a:cxn>
                <a:cxn ang="0">
                  <a:pos x="639" y="219"/>
                </a:cxn>
                <a:cxn ang="0">
                  <a:pos x="801" y="215"/>
                </a:cxn>
                <a:cxn ang="0">
                  <a:pos x="943" y="278"/>
                </a:cxn>
                <a:cxn ang="0">
                  <a:pos x="1045" y="395"/>
                </a:cxn>
                <a:cxn ang="0">
                  <a:pos x="1087" y="548"/>
                </a:cxn>
                <a:cxn ang="0">
                  <a:pos x="819" y="1008"/>
                </a:cxn>
                <a:cxn ang="0">
                  <a:pos x="967" y="1066"/>
                </a:cxn>
                <a:cxn ang="0">
                  <a:pos x="1164" y="1319"/>
                </a:cxn>
                <a:cxn ang="0">
                  <a:pos x="1169" y="1566"/>
                </a:cxn>
                <a:cxn ang="0">
                  <a:pos x="1080" y="1743"/>
                </a:cxn>
                <a:cxn ang="0">
                  <a:pos x="925" y="1863"/>
                </a:cxn>
                <a:cxn ang="0">
                  <a:pos x="728" y="1907"/>
                </a:cxn>
                <a:cxn ang="0">
                  <a:pos x="570" y="1879"/>
                </a:cxn>
                <a:cxn ang="0">
                  <a:pos x="209" y="1842"/>
                </a:cxn>
                <a:cxn ang="0">
                  <a:pos x="276" y="1487"/>
                </a:cxn>
                <a:cxn ang="0">
                  <a:pos x="302" y="1297"/>
                </a:cxn>
                <a:cxn ang="0">
                  <a:pos x="408" y="1132"/>
                </a:cxn>
                <a:cxn ang="0">
                  <a:pos x="573" y="1026"/>
                </a:cxn>
                <a:cxn ang="0">
                  <a:pos x="766" y="725"/>
                </a:cxn>
                <a:cxn ang="0">
                  <a:pos x="1076" y="814"/>
                </a:cxn>
                <a:cxn ang="0">
                  <a:pos x="1313" y="1018"/>
                </a:cxn>
                <a:cxn ang="0">
                  <a:pos x="1442" y="1307"/>
                </a:cxn>
                <a:cxn ang="0">
                  <a:pos x="1435" y="1635"/>
                </a:cxn>
                <a:cxn ang="0">
                  <a:pos x="1291" y="1916"/>
                </a:cxn>
                <a:cxn ang="0">
                  <a:pos x="1045" y="2109"/>
                </a:cxn>
                <a:cxn ang="0">
                  <a:pos x="728" y="2182"/>
                </a:cxn>
                <a:cxn ang="0">
                  <a:pos x="413" y="2109"/>
                </a:cxn>
                <a:cxn ang="0">
                  <a:pos x="167" y="1916"/>
                </a:cxn>
                <a:cxn ang="0">
                  <a:pos x="23" y="1635"/>
                </a:cxn>
                <a:cxn ang="0">
                  <a:pos x="16" y="1307"/>
                </a:cxn>
                <a:cxn ang="0">
                  <a:pos x="145" y="1018"/>
                </a:cxn>
                <a:cxn ang="0">
                  <a:pos x="382" y="814"/>
                </a:cxn>
                <a:cxn ang="0">
                  <a:pos x="692" y="725"/>
                </a:cxn>
              </a:cxnLst>
              <a:rect l="0" t="0" r="r" b="b"/>
              <a:pathLst>
                <a:path w="1458" h="2182">
                  <a:moveTo>
                    <a:pt x="728" y="1096"/>
                  </a:moveTo>
                  <a:lnTo>
                    <a:pt x="748" y="1097"/>
                  </a:lnTo>
                  <a:lnTo>
                    <a:pt x="766" y="1099"/>
                  </a:lnTo>
                  <a:lnTo>
                    <a:pt x="783" y="1100"/>
                  </a:lnTo>
                  <a:lnTo>
                    <a:pt x="801" y="1104"/>
                  </a:lnTo>
                  <a:lnTo>
                    <a:pt x="818" y="1108"/>
                  </a:lnTo>
                  <a:lnTo>
                    <a:pt x="835" y="1113"/>
                  </a:lnTo>
                  <a:lnTo>
                    <a:pt x="851" y="1118"/>
                  </a:lnTo>
                  <a:lnTo>
                    <a:pt x="868" y="1125"/>
                  </a:lnTo>
                  <a:lnTo>
                    <a:pt x="884" y="1131"/>
                  </a:lnTo>
                  <a:lnTo>
                    <a:pt x="899" y="1140"/>
                  </a:lnTo>
                  <a:lnTo>
                    <a:pt x="914" y="1148"/>
                  </a:lnTo>
                  <a:lnTo>
                    <a:pt x="928" y="1157"/>
                  </a:lnTo>
                  <a:lnTo>
                    <a:pt x="942" y="1167"/>
                  </a:lnTo>
                  <a:lnTo>
                    <a:pt x="955" y="1178"/>
                  </a:lnTo>
                  <a:lnTo>
                    <a:pt x="968" y="1189"/>
                  </a:lnTo>
                  <a:lnTo>
                    <a:pt x="981" y="1201"/>
                  </a:lnTo>
                  <a:lnTo>
                    <a:pt x="993" y="1214"/>
                  </a:lnTo>
                  <a:lnTo>
                    <a:pt x="1004" y="1227"/>
                  </a:lnTo>
                  <a:lnTo>
                    <a:pt x="1015" y="1240"/>
                  </a:lnTo>
                  <a:lnTo>
                    <a:pt x="1025" y="1254"/>
                  </a:lnTo>
                  <a:lnTo>
                    <a:pt x="1034" y="1268"/>
                  </a:lnTo>
                  <a:lnTo>
                    <a:pt x="1043" y="1284"/>
                  </a:lnTo>
                  <a:lnTo>
                    <a:pt x="1051" y="1298"/>
                  </a:lnTo>
                  <a:lnTo>
                    <a:pt x="1058" y="1315"/>
                  </a:lnTo>
                  <a:lnTo>
                    <a:pt x="1064" y="1331"/>
                  </a:lnTo>
                  <a:lnTo>
                    <a:pt x="1069" y="1347"/>
                  </a:lnTo>
                  <a:lnTo>
                    <a:pt x="1074" y="1364"/>
                  </a:lnTo>
                  <a:lnTo>
                    <a:pt x="1078" y="1381"/>
                  </a:lnTo>
                  <a:lnTo>
                    <a:pt x="1082" y="1399"/>
                  </a:lnTo>
                  <a:lnTo>
                    <a:pt x="1083" y="1417"/>
                  </a:lnTo>
                  <a:lnTo>
                    <a:pt x="1086" y="1436"/>
                  </a:lnTo>
                  <a:lnTo>
                    <a:pt x="1086" y="1454"/>
                  </a:lnTo>
                  <a:lnTo>
                    <a:pt x="1086" y="1472"/>
                  </a:lnTo>
                  <a:lnTo>
                    <a:pt x="1083" y="1490"/>
                  </a:lnTo>
                  <a:lnTo>
                    <a:pt x="1082" y="1507"/>
                  </a:lnTo>
                  <a:lnTo>
                    <a:pt x="1078" y="1525"/>
                  </a:lnTo>
                  <a:lnTo>
                    <a:pt x="1074" y="1542"/>
                  </a:lnTo>
                  <a:lnTo>
                    <a:pt x="1069" y="1559"/>
                  </a:lnTo>
                  <a:lnTo>
                    <a:pt x="1064" y="1575"/>
                  </a:lnTo>
                  <a:lnTo>
                    <a:pt x="1058" y="1592"/>
                  </a:lnTo>
                  <a:lnTo>
                    <a:pt x="1051" y="1608"/>
                  </a:lnTo>
                  <a:lnTo>
                    <a:pt x="1043" y="1623"/>
                  </a:lnTo>
                  <a:lnTo>
                    <a:pt x="1034" y="1638"/>
                  </a:lnTo>
                  <a:lnTo>
                    <a:pt x="1025" y="1652"/>
                  </a:lnTo>
                  <a:lnTo>
                    <a:pt x="1015" y="1666"/>
                  </a:lnTo>
                  <a:lnTo>
                    <a:pt x="1004" y="1680"/>
                  </a:lnTo>
                  <a:lnTo>
                    <a:pt x="993" y="1693"/>
                  </a:lnTo>
                  <a:lnTo>
                    <a:pt x="981" y="1705"/>
                  </a:lnTo>
                  <a:lnTo>
                    <a:pt x="968" y="1717"/>
                  </a:lnTo>
                  <a:lnTo>
                    <a:pt x="955" y="1728"/>
                  </a:lnTo>
                  <a:lnTo>
                    <a:pt x="942" y="1739"/>
                  </a:lnTo>
                  <a:lnTo>
                    <a:pt x="928" y="1749"/>
                  </a:lnTo>
                  <a:lnTo>
                    <a:pt x="914" y="1758"/>
                  </a:lnTo>
                  <a:lnTo>
                    <a:pt x="899" y="1767"/>
                  </a:lnTo>
                  <a:lnTo>
                    <a:pt x="884" y="1775"/>
                  </a:lnTo>
                  <a:lnTo>
                    <a:pt x="868" y="1781"/>
                  </a:lnTo>
                  <a:lnTo>
                    <a:pt x="851" y="1788"/>
                  </a:lnTo>
                  <a:lnTo>
                    <a:pt x="835" y="1794"/>
                  </a:lnTo>
                  <a:lnTo>
                    <a:pt x="818" y="1798"/>
                  </a:lnTo>
                  <a:lnTo>
                    <a:pt x="801" y="1802"/>
                  </a:lnTo>
                  <a:lnTo>
                    <a:pt x="783" y="1806"/>
                  </a:lnTo>
                  <a:lnTo>
                    <a:pt x="766" y="1809"/>
                  </a:lnTo>
                  <a:lnTo>
                    <a:pt x="748" y="1810"/>
                  </a:lnTo>
                  <a:lnTo>
                    <a:pt x="728" y="1810"/>
                  </a:lnTo>
                  <a:lnTo>
                    <a:pt x="710" y="1810"/>
                  </a:lnTo>
                  <a:lnTo>
                    <a:pt x="692" y="1809"/>
                  </a:lnTo>
                  <a:lnTo>
                    <a:pt x="675" y="1806"/>
                  </a:lnTo>
                  <a:lnTo>
                    <a:pt x="657" y="1802"/>
                  </a:lnTo>
                  <a:lnTo>
                    <a:pt x="640" y="1798"/>
                  </a:lnTo>
                  <a:lnTo>
                    <a:pt x="623" y="1794"/>
                  </a:lnTo>
                  <a:lnTo>
                    <a:pt x="607" y="1788"/>
                  </a:lnTo>
                  <a:lnTo>
                    <a:pt x="590" y="1781"/>
                  </a:lnTo>
                  <a:lnTo>
                    <a:pt x="574" y="1775"/>
                  </a:lnTo>
                  <a:lnTo>
                    <a:pt x="559" y="1767"/>
                  </a:lnTo>
                  <a:lnTo>
                    <a:pt x="544" y="1758"/>
                  </a:lnTo>
                  <a:lnTo>
                    <a:pt x="530" y="1749"/>
                  </a:lnTo>
                  <a:lnTo>
                    <a:pt x="516" y="1739"/>
                  </a:lnTo>
                  <a:lnTo>
                    <a:pt x="502" y="1728"/>
                  </a:lnTo>
                  <a:lnTo>
                    <a:pt x="489" y="1717"/>
                  </a:lnTo>
                  <a:lnTo>
                    <a:pt x="477" y="1705"/>
                  </a:lnTo>
                  <a:lnTo>
                    <a:pt x="465" y="1693"/>
                  </a:lnTo>
                  <a:lnTo>
                    <a:pt x="454" y="1680"/>
                  </a:lnTo>
                  <a:lnTo>
                    <a:pt x="443" y="1666"/>
                  </a:lnTo>
                  <a:lnTo>
                    <a:pt x="433" y="1652"/>
                  </a:lnTo>
                  <a:lnTo>
                    <a:pt x="424" y="1638"/>
                  </a:lnTo>
                  <a:lnTo>
                    <a:pt x="415" y="1623"/>
                  </a:lnTo>
                  <a:lnTo>
                    <a:pt x="407" y="1608"/>
                  </a:lnTo>
                  <a:lnTo>
                    <a:pt x="400" y="1592"/>
                  </a:lnTo>
                  <a:lnTo>
                    <a:pt x="394" y="1575"/>
                  </a:lnTo>
                  <a:lnTo>
                    <a:pt x="389" y="1559"/>
                  </a:lnTo>
                  <a:lnTo>
                    <a:pt x="384" y="1542"/>
                  </a:lnTo>
                  <a:lnTo>
                    <a:pt x="380" y="1525"/>
                  </a:lnTo>
                  <a:lnTo>
                    <a:pt x="376" y="1507"/>
                  </a:lnTo>
                  <a:lnTo>
                    <a:pt x="375" y="1490"/>
                  </a:lnTo>
                  <a:lnTo>
                    <a:pt x="372" y="1472"/>
                  </a:lnTo>
                  <a:lnTo>
                    <a:pt x="372" y="1454"/>
                  </a:lnTo>
                  <a:lnTo>
                    <a:pt x="372" y="1436"/>
                  </a:lnTo>
                  <a:lnTo>
                    <a:pt x="375" y="1417"/>
                  </a:lnTo>
                  <a:lnTo>
                    <a:pt x="376" y="1399"/>
                  </a:lnTo>
                  <a:lnTo>
                    <a:pt x="380" y="1381"/>
                  </a:lnTo>
                  <a:lnTo>
                    <a:pt x="384" y="1364"/>
                  </a:lnTo>
                  <a:lnTo>
                    <a:pt x="389" y="1347"/>
                  </a:lnTo>
                  <a:lnTo>
                    <a:pt x="394" y="1331"/>
                  </a:lnTo>
                  <a:lnTo>
                    <a:pt x="400" y="1315"/>
                  </a:lnTo>
                  <a:lnTo>
                    <a:pt x="407" y="1298"/>
                  </a:lnTo>
                  <a:lnTo>
                    <a:pt x="415" y="1284"/>
                  </a:lnTo>
                  <a:lnTo>
                    <a:pt x="424" y="1268"/>
                  </a:lnTo>
                  <a:lnTo>
                    <a:pt x="433" y="1254"/>
                  </a:lnTo>
                  <a:lnTo>
                    <a:pt x="443" y="1240"/>
                  </a:lnTo>
                  <a:lnTo>
                    <a:pt x="454" y="1227"/>
                  </a:lnTo>
                  <a:lnTo>
                    <a:pt x="465" y="1214"/>
                  </a:lnTo>
                  <a:lnTo>
                    <a:pt x="477" y="1201"/>
                  </a:lnTo>
                  <a:lnTo>
                    <a:pt x="489" y="1189"/>
                  </a:lnTo>
                  <a:lnTo>
                    <a:pt x="502" y="1178"/>
                  </a:lnTo>
                  <a:lnTo>
                    <a:pt x="516" y="1167"/>
                  </a:lnTo>
                  <a:lnTo>
                    <a:pt x="530" y="1157"/>
                  </a:lnTo>
                  <a:lnTo>
                    <a:pt x="544" y="1148"/>
                  </a:lnTo>
                  <a:lnTo>
                    <a:pt x="559" y="1140"/>
                  </a:lnTo>
                  <a:lnTo>
                    <a:pt x="574" y="1131"/>
                  </a:lnTo>
                  <a:lnTo>
                    <a:pt x="590" y="1125"/>
                  </a:lnTo>
                  <a:lnTo>
                    <a:pt x="607" y="1118"/>
                  </a:lnTo>
                  <a:lnTo>
                    <a:pt x="623" y="1113"/>
                  </a:lnTo>
                  <a:lnTo>
                    <a:pt x="640" y="1108"/>
                  </a:lnTo>
                  <a:lnTo>
                    <a:pt x="657" y="1104"/>
                  </a:lnTo>
                  <a:lnTo>
                    <a:pt x="675" y="1100"/>
                  </a:lnTo>
                  <a:lnTo>
                    <a:pt x="692" y="1099"/>
                  </a:lnTo>
                  <a:lnTo>
                    <a:pt x="710" y="1097"/>
                  </a:lnTo>
                  <a:lnTo>
                    <a:pt x="728" y="1096"/>
                  </a:lnTo>
                  <a:close/>
                  <a:moveTo>
                    <a:pt x="1296" y="846"/>
                  </a:moveTo>
                  <a:lnTo>
                    <a:pt x="1296" y="566"/>
                  </a:lnTo>
                  <a:lnTo>
                    <a:pt x="1296" y="538"/>
                  </a:lnTo>
                  <a:lnTo>
                    <a:pt x="1293" y="509"/>
                  </a:lnTo>
                  <a:lnTo>
                    <a:pt x="1290" y="481"/>
                  </a:lnTo>
                  <a:lnTo>
                    <a:pt x="1284" y="452"/>
                  </a:lnTo>
                  <a:lnTo>
                    <a:pt x="1278" y="425"/>
                  </a:lnTo>
                  <a:lnTo>
                    <a:pt x="1270" y="398"/>
                  </a:lnTo>
                  <a:lnTo>
                    <a:pt x="1261" y="372"/>
                  </a:lnTo>
                  <a:lnTo>
                    <a:pt x="1252" y="346"/>
                  </a:lnTo>
                  <a:lnTo>
                    <a:pt x="1240" y="321"/>
                  </a:lnTo>
                  <a:lnTo>
                    <a:pt x="1227" y="297"/>
                  </a:lnTo>
                  <a:lnTo>
                    <a:pt x="1214" y="273"/>
                  </a:lnTo>
                  <a:lnTo>
                    <a:pt x="1199" y="250"/>
                  </a:lnTo>
                  <a:lnTo>
                    <a:pt x="1183" y="228"/>
                  </a:lnTo>
                  <a:lnTo>
                    <a:pt x="1166" y="206"/>
                  </a:lnTo>
                  <a:lnTo>
                    <a:pt x="1148" y="185"/>
                  </a:lnTo>
                  <a:lnTo>
                    <a:pt x="1130" y="166"/>
                  </a:lnTo>
                  <a:lnTo>
                    <a:pt x="1109" y="146"/>
                  </a:lnTo>
                  <a:lnTo>
                    <a:pt x="1090" y="129"/>
                  </a:lnTo>
                  <a:lnTo>
                    <a:pt x="1068" y="113"/>
                  </a:lnTo>
                  <a:lnTo>
                    <a:pt x="1046" y="96"/>
                  </a:lnTo>
                  <a:lnTo>
                    <a:pt x="1023" y="81"/>
                  </a:lnTo>
                  <a:lnTo>
                    <a:pt x="999" y="68"/>
                  </a:lnTo>
                  <a:lnTo>
                    <a:pt x="975" y="56"/>
                  </a:lnTo>
                  <a:lnTo>
                    <a:pt x="950" y="44"/>
                  </a:lnTo>
                  <a:lnTo>
                    <a:pt x="924" y="34"/>
                  </a:lnTo>
                  <a:lnTo>
                    <a:pt x="897" y="24"/>
                  </a:lnTo>
                  <a:lnTo>
                    <a:pt x="871" y="17"/>
                  </a:lnTo>
                  <a:lnTo>
                    <a:pt x="842" y="10"/>
                  </a:lnTo>
                  <a:lnTo>
                    <a:pt x="815" y="6"/>
                  </a:lnTo>
                  <a:lnTo>
                    <a:pt x="787" y="2"/>
                  </a:lnTo>
                  <a:lnTo>
                    <a:pt x="758" y="0"/>
                  </a:lnTo>
                  <a:lnTo>
                    <a:pt x="728" y="0"/>
                  </a:lnTo>
                  <a:lnTo>
                    <a:pt x="700" y="0"/>
                  </a:lnTo>
                  <a:lnTo>
                    <a:pt x="671" y="2"/>
                  </a:lnTo>
                  <a:lnTo>
                    <a:pt x="643" y="6"/>
                  </a:lnTo>
                  <a:lnTo>
                    <a:pt x="614" y="10"/>
                  </a:lnTo>
                  <a:lnTo>
                    <a:pt x="587" y="17"/>
                  </a:lnTo>
                  <a:lnTo>
                    <a:pt x="561" y="24"/>
                  </a:lnTo>
                  <a:lnTo>
                    <a:pt x="534" y="34"/>
                  </a:lnTo>
                  <a:lnTo>
                    <a:pt x="508" y="44"/>
                  </a:lnTo>
                  <a:lnTo>
                    <a:pt x="483" y="56"/>
                  </a:lnTo>
                  <a:lnTo>
                    <a:pt x="459" y="68"/>
                  </a:lnTo>
                  <a:lnTo>
                    <a:pt x="435" y="81"/>
                  </a:lnTo>
                  <a:lnTo>
                    <a:pt x="412" y="96"/>
                  </a:lnTo>
                  <a:lnTo>
                    <a:pt x="390" y="113"/>
                  </a:lnTo>
                  <a:lnTo>
                    <a:pt x="368" y="129"/>
                  </a:lnTo>
                  <a:lnTo>
                    <a:pt x="349" y="146"/>
                  </a:lnTo>
                  <a:lnTo>
                    <a:pt x="328" y="166"/>
                  </a:lnTo>
                  <a:lnTo>
                    <a:pt x="310" y="185"/>
                  </a:lnTo>
                  <a:lnTo>
                    <a:pt x="292" y="206"/>
                  </a:lnTo>
                  <a:lnTo>
                    <a:pt x="275" y="228"/>
                  </a:lnTo>
                  <a:lnTo>
                    <a:pt x="259" y="250"/>
                  </a:lnTo>
                  <a:lnTo>
                    <a:pt x="244" y="273"/>
                  </a:lnTo>
                  <a:lnTo>
                    <a:pt x="231" y="297"/>
                  </a:lnTo>
                  <a:lnTo>
                    <a:pt x="218" y="321"/>
                  </a:lnTo>
                  <a:lnTo>
                    <a:pt x="206" y="346"/>
                  </a:lnTo>
                  <a:lnTo>
                    <a:pt x="197" y="372"/>
                  </a:lnTo>
                  <a:lnTo>
                    <a:pt x="188" y="398"/>
                  </a:lnTo>
                  <a:lnTo>
                    <a:pt x="180" y="425"/>
                  </a:lnTo>
                  <a:lnTo>
                    <a:pt x="174" y="452"/>
                  </a:lnTo>
                  <a:lnTo>
                    <a:pt x="168" y="481"/>
                  </a:lnTo>
                  <a:lnTo>
                    <a:pt x="165" y="509"/>
                  </a:lnTo>
                  <a:lnTo>
                    <a:pt x="162" y="538"/>
                  </a:lnTo>
                  <a:lnTo>
                    <a:pt x="162" y="566"/>
                  </a:lnTo>
                  <a:lnTo>
                    <a:pt x="162" y="846"/>
                  </a:lnTo>
                  <a:lnTo>
                    <a:pt x="369" y="706"/>
                  </a:lnTo>
                  <a:lnTo>
                    <a:pt x="369" y="566"/>
                  </a:lnTo>
                  <a:lnTo>
                    <a:pt x="371" y="548"/>
                  </a:lnTo>
                  <a:lnTo>
                    <a:pt x="372" y="530"/>
                  </a:lnTo>
                  <a:lnTo>
                    <a:pt x="375" y="512"/>
                  </a:lnTo>
                  <a:lnTo>
                    <a:pt x="377" y="494"/>
                  </a:lnTo>
                  <a:lnTo>
                    <a:pt x="381" y="477"/>
                  </a:lnTo>
                  <a:lnTo>
                    <a:pt x="386" y="460"/>
                  </a:lnTo>
                  <a:lnTo>
                    <a:pt x="391" y="443"/>
                  </a:lnTo>
                  <a:lnTo>
                    <a:pt x="398" y="427"/>
                  </a:lnTo>
                  <a:lnTo>
                    <a:pt x="406" y="411"/>
                  </a:lnTo>
                  <a:lnTo>
                    <a:pt x="413" y="395"/>
                  </a:lnTo>
                  <a:lnTo>
                    <a:pt x="422" y="381"/>
                  </a:lnTo>
                  <a:lnTo>
                    <a:pt x="432" y="365"/>
                  </a:lnTo>
                  <a:lnTo>
                    <a:pt x="442" y="352"/>
                  </a:lnTo>
                  <a:lnTo>
                    <a:pt x="452" y="338"/>
                  </a:lnTo>
                  <a:lnTo>
                    <a:pt x="464" y="325"/>
                  </a:lnTo>
                  <a:lnTo>
                    <a:pt x="476" y="312"/>
                  </a:lnTo>
                  <a:lnTo>
                    <a:pt x="487" y="300"/>
                  </a:lnTo>
                  <a:lnTo>
                    <a:pt x="500" y="290"/>
                  </a:lnTo>
                  <a:lnTo>
                    <a:pt x="515" y="278"/>
                  </a:lnTo>
                  <a:lnTo>
                    <a:pt x="529" y="269"/>
                  </a:lnTo>
                  <a:lnTo>
                    <a:pt x="543" y="259"/>
                  </a:lnTo>
                  <a:lnTo>
                    <a:pt x="559" y="251"/>
                  </a:lnTo>
                  <a:lnTo>
                    <a:pt x="574" y="243"/>
                  </a:lnTo>
                  <a:lnTo>
                    <a:pt x="590" y="236"/>
                  </a:lnTo>
                  <a:lnTo>
                    <a:pt x="605" y="229"/>
                  </a:lnTo>
                  <a:lnTo>
                    <a:pt x="622" y="224"/>
                  </a:lnTo>
                  <a:lnTo>
                    <a:pt x="639" y="219"/>
                  </a:lnTo>
                  <a:lnTo>
                    <a:pt x="657" y="215"/>
                  </a:lnTo>
                  <a:lnTo>
                    <a:pt x="674" y="211"/>
                  </a:lnTo>
                  <a:lnTo>
                    <a:pt x="692" y="210"/>
                  </a:lnTo>
                  <a:lnTo>
                    <a:pt x="710" y="208"/>
                  </a:lnTo>
                  <a:lnTo>
                    <a:pt x="728" y="207"/>
                  </a:lnTo>
                  <a:lnTo>
                    <a:pt x="748" y="208"/>
                  </a:lnTo>
                  <a:lnTo>
                    <a:pt x="766" y="210"/>
                  </a:lnTo>
                  <a:lnTo>
                    <a:pt x="784" y="211"/>
                  </a:lnTo>
                  <a:lnTo>
                    <a:pt x="801" y="215"/>
                  </a:lnTo>
                  <a:lnTo>
                    <a:pt x="819" y="219"/>
                  </a:lnTo>
                  <a:lnTo>
                    <a:pt x="836" y="224"/>
                  </a:lnTo>
                  <a:lnTo>
                    <a:pt x="853" y="229"/>
                  </a:lnTo>
                  <a:lnTo>
                    <a:pt x="868" y="236"/>
                  </a:lnTo>
                  <a:lnTo>
                    <a:pt x="884" y="243"/>
                  </a:lnTo>
                  <a:lnTo>
                    <a:pt x="899" y="251"/>
                  </a:lnTo>
                  <a:lnTo>
                    <a:pt x="915" y="259"/>
                  </a:lnTo>
                  <a:lnTo>
                    <a:pt x="929" y="269"/>
                  </a:lnTo>
                  <a:lnTo>
                    <a:pt x="943" y="278"/>
                  </a:lnTo>
                  <a:lnTo>
                    <a:pt x="958" y="290"/>
                  </a:lnTo>
                  <a:lnTo>
                    <a:pt x="971" y="300"/>
                  </a:lnTo>
                  <a:lnTo>
                    <a:pt x="982" y="312"/>
                  </a:lnTo>
                  <a:lnTo>
                    <a:pt x="994" y="325"/>
                  </a:lnTo>
                  <a:lnTo>
                    <a:pt x="1006" y="338"/>
                  </a:lnTo>
                  <a:lnTo>
                    <a:pt x="1016" y="352"/>
                  </a:lnTo>
                  <a:lnTo>
                    <a:pt x="1026" y="365"/>
                  </a:lnTo>
                  <a:lnTo>
                    <a:pt x="1036" y="381"/>
                  </a:lnTo>
                  <a:lnTo>
                    <a:pt x="1045" y="395"/>
                  </a:lnTo>
                  <a:lnTo>
                    <a:pt x="1052" y="411"/>
                  </a:lnTo>
                  <a:lnTo>
                    <a:pt x="1060" y="427"/>
                  </a:lnTo>
                  <a:lnTo>
                    <a:pt x="1067" y="443"/>
                  </a:lnTo>
                  <a:lnTo>
                    <a:pt x="1072" y="460"/>
                  </a:lnTo>
                  <a:lnTo>
                    <a:pt x="1077" y="477"/>
                  </a:lnTo>
                  <a:lnTo>
                    <a:pt x="1081" y="494"/>
                  </a:lnTo>
                  <a:lnTo>
                    <a:pt x="1083" y="512"/>
                  </a:lnTo>
                  <a:lnTo>
                    <a:pt x="1086" y="530"/>
                  </a:lnTo>
                  <a:lnTo>
                    <a:pt x="1087" y="548"/>
                  </a:lnTo>
                  <a:lnTo>
                    <a:pt x="1087" y="566"/>
                  </a:lnTo>
                  <a:lnTo>
                    <a:pt x="1087" y="706"/>
                  </a:lnTo>
                  <a:lnTo>
                    <a:pt x="1296" y="846"/>
                  </a:lnTo>
                  <a:close/>
                  <a:moveTo>
                    <a:pt x="728" y="999"/>
                  </a:moveTo>
                  <a:lnTo>
                    <a:pt x="748" y="999"/>
                  </a:lnTo>
                  <a:lnTo>
                    <a:pt x="766" y="1000"/>
                  </a:lnTo>
                  <a:lnTo>
                    <a:pt x="784" y="1001"/>
                  </a:lnTo>
                  <a:lnTo>
                    <a:pt x="802" y="1004"/>
                  </a:lnTo>
                  <a:lnTo>
                    <a:pt x="819" y="1008"/>
                  </a:lnTo>
                  <a:lnTo>
                    <a:pt x="837" y="1012"/>
                  </a:lnTo>
                  <a:lnTo>
                    <a:pt x="854" y="1016"/>
                  </a:lnTo>
                  <a:lnTo>
                    <a:pt x="871" y="1021"/>
                  </a:lnTo>
                  <a:lnTo>
                    <a:pt x="888" y="1027"/>
                  </a:lnTo>
                  <a:lnTo>
                    <a:pt x="905" y="1034"/>
                  </a:lnTo>
                  <a:lnTo>
                    <a:pt x="920" y="1042"/>
                  </a:lnTo>
                  <a:lnTo>
                    <a:pt x="936" y="1048"/>
                  </a:lnTo>
                  <a:lnTo>
                    <a:pt x="951" y="1057"/>
                  </a:lnTo>
                  <a:lnTo>
                    <a:pt x="967" y="1066"/>
                  </a:lnTo>
                  <a:lnTo>
                    <a:pt x="981" y="1075"/>
                  </a:lnTo>
                  <a:lnTo>
                    <a:pt x="995" y="1086"/>
                  </a:lnTo>
                  <a:lnTo>
                    <a:pt x="1138" y="948"/>
                  </a:lnTo>
                  <a:lnTo>
                    <a:pt x="1249" y="1064"/>
                  </a:lnTo>
                  <a:lnTo>
                    <a:pt x="1107" y="1201"/>
                  </a:lnTo>
                  <a:lnTo>
                    <a:pt x="1125" y="1229"/>
                  </a:lnTo>
                  <a:lnTo>
                    <a:pt x="1139" y="1258"/>
                  </a:lnTo>
                  <a:lnTo>
                    <a:pt x="1152" y="1288"/>
                  </a:lnTo>
                  <a:lnTo>
                    <a:pt x="1164" y="1319"/>
                  </a:lnTo>
                  <a:lnTo>
                    <a:pt x="1172" y="1351"/>
                  </a:lnTo>
                  <a:lnTo>
                    <a:pt x="1178" y="1385"/>
                  </a:lnTo>
                  <a:lnTo>
                    <a:pt x="1182" y="1419"/>
                  </a:lnTo>
                  <a:lnTo>
                    <a:pt x="1183" y="1454"/>
                  </a:lnTo>
                  <a:lnTo>
                    <a:pt x="1183" y="1477"/>
                  </a:lnTo>
                  <a:lnTo>
                    <a:pt x="1182" y="1499"/>
                  </a:lnTo>
                  <a:lnTo>
                    <a:pt x="1178" y="1522"/>
                  </a:lnTo>
                  <a:lnTo>
                    <a:pt x="1174" y="1544"/>
                  </a:lnTo>
                  <a:lnTo>
                    <a:pt x="1169" y="1566"/>
                  </a:lnTo>
                  <a:lnTo>
                    <a:pt x="1163" y="1588"/>
                  </a:lnTo>
                  <a:lnTo>
                    <a:pt x="1156" y="1609"/>
                  </a:lnTo>
                  <a:lnTo>
                    <a:pt x="1148" y="1630"/>
                  </a:lnTo>
                  <a:lnTo>
                    <a:pt x="1139" y="1651"/>
                  </a:lnTo>
                  <a:lnTo>
                    <a:pt x="1129" y="1670"/>
                  </a:lnTo>
                  <a:lnTo>
                    <a:pt x="1117" y="1688"/>
                  </a:lnTo>
                  <a:lnTo>
                    <a:pt x="1106" y="1708"/>
                  </a:lnTo>
                  <a:lnTo>
                    <a:pt x="1093" y="1724"/>
                  </a:lnTo>
                  <a:lnTo>
                    <a:pt x="1080" y="1743"/>
                  </a:lnTo>
                  <a:lnTo>
                    <a:pt x="1065" y="1758"/>
                  </a:lnTo>
                  <a:lnTo>
                    <a:pt x="1050" y="1775"/>
                  </a:lnTo>
                  <a:lnTo>
                    <a:pt x="1034" y="1789"/>
                  </a:lnTo>
                  <a:lnTo>
                    <a:pt x="1017" y="1804"/>
                  </a:lnTo>
                  <a:lnTo>
                    <a:pt x="1001" y="1818"/>
                  </a:lnTo>
                  <a:lnTo>
                    <a:pt x="982" y="1829"/>
                  </a:lnTo>
                  <a:lnTo>
                    <a:pt x="964" y="1842"/>
                  </a:lnTo>
                  <a:lnTo>
                    <a:pt x="945" y="1853"/>
                  </a:lnTo>
                  <a:lnTo>
                    <a:pt x="925" y="1863"/>
                  </a:lnTo>
                  <a:lnTo>
                    <a:pt x="906" y="1872"/>
                  </a:lnTo>
                  <a:lnTo>
                    <a:pt x="885" y="1880"/>
                  </a:lnTo>
                  <a:lnTo>
                    <a:pt x="864" y="1888"/>
                  </a:lnTo>
                  <a:lnTo>
                    <a:pt x="842" y="1893"/>
                  </a:lnTo>
                  <a:lnTo>
                    <a:pt x="820" y="1898"/>
                  </a:lnTo>
                  <a:lnTo>
                    <a:pt x="798" y="1902"/>
                  </a:lnTo>
                  <a:lnTo>
                    <a:pt x="775" y="1906"/>
                  </a:lnTo>
                  <a:lnTo>
                    <a:pt x="752" y="1907"/>
                  </a:lnTo>
                  <a:lnTo>
                    <a:pt x="728" y="1907"/>
                  </a:lnTo>
                  <a:lnTo>
                    <a:pt x="710" y="1907"/>
                  </a:lnTo>
                  <a:lnTo>
                    <a:pt x="692" y="1906"/>
                  </a:lnTo>
                  <a:lnTo>
                    <a:pt x="674" y="1905"/>
                  </a:lnTo>
                  <a:lnTo>
                    <a:pt x="656" y="1902"/>
                  </a:lnTo>
                  <a:lnTo>
                    <a:pt x="638" y="1898"/>
                  </a:lnTo>
                  <a:lnTo>
                    <a:pt x="621" y="1894"/>
                  </a:lnTo>
                  <a:lnTo>
                    <a:pt x="604" y="1890"/>
                  </a:lnTo>
                  <a:lnTo>
                    <a:pt x="587" y="1885"/>
                  </a:lnTo>
                  <a:lnTo>
                    <a:pt x="570" y="1879"/>
                  </a:lnTo>
                  <a:lnTo>
                    <a:pt x="553" y="1872"/>
                  </a:lnTo>
                  <a:lnTo>
                    <a:pt x="538" y="1866"/>
                  </a:lnTo>
                  <a:lnTo>
                    <a:pt x="522" y="1858"/>
                  </a:lnTo>
                  <a:lnTo>
                    <a:pt x="507" y="1849"/>
                  </a:lnTo>
                  <a:lnTo>
                    <a:pt x="491" y="1841"/>
                  </a:lnTo>
                  <a:lnTo>
                    <a:pt x="477" y="1831"/>
                  </a:lnTo>
                  <a:lnTo>
                    <a:pt x="463" y="1822"/>
                  </a:lnTo>
                  <a:lnTo>
                    <a:pt x="320" y="1959"/>
                  </a:lnTo>
                  <a:lnTo>
                    <a:pt x="209" y="1842"/>
                  </a:lnTo>
                  <a:lnTo>
                    <a:pt x="351" y="1705"/>
                  </a:lnTo>
                  <a:lnTo>
                    <a:pt x="333" y="1678"/>
                  </a:lnTo>
                  <a:lnTo>
                    <a:pt x="319" y="1648"/>
                  </a:lnTo>
                  <a:lnTo>
                    <a:pt x="306" y="1618"/>
                  </a:lnTo>
                  <a:lnTo>
                    <a:pt x="294" y="1587"/>
                  </a:lnTo>
                  <a:lnTo>
                    <a:pt x="286" y="1555"/>
                  </a:lnTo>
                  <a:lnTo>
                    <a:pt x="280" y="1521"/>
                  </a:lnTo>
                  <a:lnTo>
                    <a:pt x="277" y="1504"/>
                  </a:lnTo>
                  <a:lnTo>
                    <a:pt x="276" y="1487"/>
                  </a:lnTo>
                  <a:lnTo>
                    <a:pt x="275" y="1471"/>
                  </a:lnTo>
                  <a:lnTo>
                    <a:pt x="275" y="1454"/>
                  </a:lnTo>
                  <a:lnTo>
                    <a:pt x="275" y="1430"/>
                  </a:lnTo>
                  <a:lnTo>
                    <a:pt x="276" y="1407"/>
                  </a:lnTo>
                  <a:lnTo>
                    <a:pt x="280" y="1384"/>
                  </a:lnTo>
                  <a:lnTo>
                    <a:pt x="284" y="1362"/>
                  </a:lnTo>
                  <a:lnTo>
                    <a:pt x="289" y="1340"/>
                  </a:lnTo>
                  <a:lnTo>
                    <a:pt x="294" y="1319"/>
                  </a:lnTo>
                  <a:lnTo>
                    <a:pt x="302" y="1297"/>
                  </a:lnTo>
                  <a:lnTo>
                    <a:pt x="310" y="1276"/>
                  </a:lnTo>
                  <a:lnTo>
                    <a:pt x="319" y="1257"/>
                  </a:lnTo>
                  <a:lnTo>
                    <a:pt x="329" y="1237"/>
                  </a:lnTo>
                  <a:lnTo>
                    <a:pt x="341" y="1218"/>
                  </a:lnTo>
                  <a:lnTo>
                    <a:pt x="352" y="1200"/>
                  </a:lnTo>
                  <a:lnTo>
                    <a:pt x="364" y="1182"/>
                  </a:lnTo>
                  <a:lnTo>
                    <a:pt x="378" y="1165"/>
                  </a:lnTo>
                  <a:lnTo>
                    <a:pt x="393" y="1148"/>
                  </a:lnTo>
                  <a:lnTo>
                    <a:pt x="408" y="1132"/>
                  </a:lnTo>
                  <a:lnTo>
                    <a:pt x="424" y="1117"/>
                  </a:lnTo>
                  <a:lnTo>
                    <a:pt x="441" y="1103"/>
                  </a:lnTo>
                  <a:lnTo>
                    <a:pt x="457" y="1090"/>
                  </a:lnTo>
                  <a:lnTo>
                    <a:pt x="476" y="1077"/>
                  </a:lnTo>
                  <a:lnTo>
                    <a:pt x="494" y="1065"/>
                  </a:lnTo>
                  <a:lnTo>
                    <a:pt x="512" y="1053"/>
                  </a:lnTo>
                  <a:lnTo>
                    <a:pt x="533" y="1043"/>
                  </a:lnTo>
                  <a:lnTo>
                    <a:pt x="552" y="1034"/>
                  </a:lnTo>
                  <a:lnTo>
                    <a:pt x="573" y="1026"/>
                  </a:lnTo>
                  <a:lnTo>
                    <a:pt x="594" y="1020"/>
                  </a:lnTo>
                  <a:lnTo>
                    <a:pt x="616" y="1013"/>
                  </a:lnTo>
                  <a:lnTo>
                    <a:pt x="638" y="1008"/>
                  </a:lnTo>
                  <a:lnTo>
                    <a:pt x="660" y="1004"/>
                  </a:lnTo>
                  <a:lnTo>
                    <a:pt x="683" y="1001"/>
                  </a:lnTo>
                  <a:lnTo>
                    <a:pt x="705" y="999"/>
                  </a:lnTo>
                  <a:lnTo>
                    <a:pt x="728" y="999"/>
                  </a:lnTo>
                  <a:close/>
                  <a:moveTo>
                    <a:pt x="728" y="725"/>
                  </a:moveTo>
                  <a:lnTo>
                    <a:pt x="766" y="725"/>
                  </a:lnTo>
                  <a:lnTo>
                    <a:pt x="804" y="728"/>
                  </a:lnTo>
                  <a:lnTo>
                    <a:pt x="840" y="733"/>
                  </a:lnTo>
                  <a:lnTo>
                    <a:pt x="876" y="740"/>
                  </a:lnTo>
                  <a:lnTo>
                    <a:pt x="911" y="747"/>
                  </a:lnTo>
                  <a:lnTo>
                    <a:pt x="945" y="758"/>
                  </a:lnTo>
                  <a:lnTo>
                    <a:pt x="978" y="770"/>
                  </a:lnTo>
                  <a:lnTo>
                    <a:pt x="1012" y="782"/>
                  </a:lnTo>
                  <a:lnTo>
                    <a:pt x="1045" y="797"/>
                  </a:lnTo>
                  <a:lnTo>
                    <a:pt x="1076" y="814"/>
                  </a:lnTo>
                  <a:lnTo>
                    <a:pt x="1107" y="830"/>
                  </a:lnTo>
                  <a:lnTo>
                    <a:pt x="1135" y="850"/>
                  </a:lnTo>
                  <a:lnTo>
                    <a:pt x="1164" y="869"/>
                  </a:lnTo>
                  <a:lnTo>
                    <a:pt x="1192" y="891"/>
                  </a:lnTo>
                  <a:lnTo>
                    <a:pt x="1218" y="915"/>
                  </a:lnTo>
                  <a:lnTo>
                    <a:pt x="1244" y="938"/>
                  </a:lnTo>
                  <a:lnTo>
                    <a:pt x="1268" y="964"/>
                  </a:lnTo>
                  <a:lnTo>
                    <a:pt x="1291" y="990"/>
                  </a:lnTo>
                  <a:lnTo>
                    <a:pt x="1313" y="1018"/>
                  </a:lnTo>
                  <a:lnTo>
                    <a:pt x="1332" y="1047"/>
                  </a:lnTo>
                  <a:lnTo>
                    <a:pt x="1352" y="1077"/>
                  </a:lnTo>
                  <a:lnTo>
                    <a:pt x="1370" y="1106"/>
                  </a:lnTo>
                  <a:lnTo>
                    <a:pt x="1385" y="1137"/>
                  </a:lnTo>
                  <a:lnTo>
                    <a:pt x="1400" y="1170"/>
                  </a:lnTo>
                  <a:lnTo>
                    <a:pt x="1413" y="1204"/>
                  </a:lnTo>
                  <a:lnTo>
                    <a:pt x="1424" y="1237"/>
                  </a:lnTo>
                  <a:lnTo>
                    <a:pt x="1435" y="1271"/>
                  </a:lnTo>
                  <a:lnTo>
                    <a:pt x="1442" y="1307"/>
                  </a:lnTo>
                  <a:lnTo>
                    <a:pt x="1449" y="1342"/>
                  </a:lnTo>
                  <a:lnTo>
                    <a:pt x="1454" y="1379"/>
                  </a:lnTo>
                  <a:lnTo>
                    <a:pt x="1457" y="1416"/>
                  </a:lnTo>
                  <a:lnTo>
                    <a:pt x="1458" y="1454"/>
                  </a:lnTo>
                  <a:lnTo>
                    <a:pt x="1457" y="1490"/>
                  </a:lnTo>
                  <a:lnTo>
                    <a:pt x="1454" y="1528"/>
                  </a:lnTo>
                  <a:lnTo>
                    <a:pt x="1449" y="1564"/>
                  </a:lnTo>
                  <a:lnTo>
                    <a:pt x="1442" y="1600"/>
                  </a:lnTo>
                  <a:lnTo>
                    <a:pt x="1435" y="1635"/>
                  </a:lnTo>
                  <a:lnTo>
                    <a:pt x="1424" y="1669"/>
                  </a:lnTo>
                  <a:lnTo>
                    <a:pt x="1413" y="1704"/>
                  </a:lnTo>
                  <a:lnTo>
                    <a:pt x="1400" y="1736"/>
                  </a:lnTo>
                  <a:lnTo>
                    <a:pt x="1385" y="1769"/>
                  </a:lnTo>
                  <a:lnTo>
                    <a:pt x="1370" y="1800"/>
                  </a:lnTo>
                  <a:lnTo>
                    <a:pt x="1352" y="1831"/>
                  </a:lnTo>
                  <a:lnTo>
                    <a:pt x="1332" y="1861"/>
                  </a:lnTo>
                  <a:lnTo>
                    <a:pt x="1313" y="1889"/>
                  </a:lnTo>
                  <a:lnTo>
                    <a:pt x="1291" y="1916"/>
                  </a:lnTo>
                  <a:lnTo>
                    <a:pt x="1268" y="1942"/>
                  </a:lnTo>
                  <a:lnTo>
                    <a:pt x="1244" y="1968"/>
                  </a:lnTo>
                  <a:lnTo>
                    <a:pt x="1218" y="1991"/>
                  </a:lnTo>
                  <a:lnTo>
                    <a:pt x="1192" y="2015"/>
                  </a:lnTo>
                  <a:lnTo>
                    <a:pt x="1164" y="2037"/>
                  </a:lnTo>
                  <a:lnTo>
                    <a:pt x="1135" y="2057"/>
                  </a:lnTo>
                  <a:lnTo>
                    <a:pt x="1107" y="2076"/>
                  </a:lnTo>
                  <a:lnTo>
                    <a:pt x="1076" y="2094"/>
                  </a:lnTo>
                  <a:lnTo>
                    <a:pt x="1045" y="2109"/>
                  </a:lnTo>
                  <a:lnTo>
                    <a:pt x="1012" y="2124"/>
                  </a:lnTo>
                  <a:lnTo>
                    <a:pt x="978" y="2138"/>
                  </a:lnTo>
                  <a:lnTo>
                    <a:pt x="945" y="2148"/>
                  </a:lnTo>
                  <a:lnTo>
                    <a:pt x="911" y="2159"/>
                  </a:lnTo>
                  <a:lnTo>
                    <a:pt x="876" y="2166"/>
                  </a:lnTo>
                  <a:lnTo>
                    <a:pt x="840" y="2173"/>
                  </a:lnTo>
                  <a:lnTo>
                    <a:pt x="804" y="2178"/>
                  </a:lnTo>
                  <a:lnTo>
                    <a:pt x="766" y="2181"/>
                  </a:lnTo>
                  <a:lnTo>
                    <a:pt x="728" y="2182"/>
                  </a:lnTo>
                  <a:lnTo>
                    <a:pt x="692" y="2181"/>
                  </a:lnTo>
                  <a:lnTo>
                    <a:pt x="654" y="2178"/>
                  </a:lnTo>
                  <a:lnTo>
                    <a:pt x="618" y="2173"/>
                  </a:lnTo>
                  <a:lnTo>
                    <a:pt x="582" y="2166"/>
                  </a:lnTo>
                  <a:lnTo>
                    <a:pt x="547" y="2159"/>
                  </a:lnTo>
                  <a:lnTo>
                    <a:pt x="513" y="2148"/>
                  </a:lnTo>
                  <a:lnTo>
                    <a:pt x="480" y="2138"/>
                  </a:lnTo>
                  <a:lnTo>
                    <a:pt x="446" y="2124"/>
                  </a:lnTo>
                  <a:lnTo>
                    <a:pt x="413" y="2109"/>
                  </a:lnTo>
                  <a:lnTo>
                    <a:pt x="382" y="2094"/>
                  </a:lnTo>
                  <a:lnTo>
                    <a:pt x="351" y="2076"/>
                  </a:lnTo>
                  <a:lnTo>
                    <a:pt x="323" y="2057"/>
                  </a:lnTo>
                  <a:lnTo>
                    <a:pt x="294" y="2037"/>
                  </a:lnTo>
                  <a:lnTo>
                    <a:pt x="266" y="2015"/>
                  </a:lnTo>
                  <a:lnTo>
                    <a:pt x="240" y="1991"/>
                  </a:lnTo>
                  <a:lnTo>
                    <a:pt x="214" y="1968"/>
                  </a:lnTo>
                  <a:lnTo>
                    <a:pt x="190" y="1942"/>
                  </a:lnTo>
                  <a:lnTo>
                    <a:pt x="167" y="1916"/>
                  </a:lnTo>
                  <a:lnTo>
                    <a:pt x="145" y="1889"/>
                  </a:lnTo>
                  <a:lnTo>
                    <a:pt x="126" y="1861"/>
                  </a:lnTo>
                  <a:lnTo>
                    <a:pt x="106" y="1831"/>
                  </a:lnTo>
                  <a:lnTo>
                    <a:pt x="88" y="1800"/>
                  </a:lnTo>
                  <a:lnTo>
                    <a:pt x="73" y="1769"/>
                  </a:lnTo>
                  <a:lnTo>
                    <a:pt x="58" y="1736"/>
                  </a:lnTo>
                  <a:lnTo>
                    <a:pt x="45" y="1704"/>
                  </a:lnTo>
                  <a:lnTo>
                    <a:pt x="34" y="1669"/>
                  </a:lnTo>
                  <a:lnTo>
                    <a:pt x="23" y="1635"/>
                  </a:lnTo>
                  <a:lnTo>
                    <a:pt x="16" y="1600"/>
                  </a:lnTo>
                  <a:lnTo>
                    <a:pt x="9" y="1564"/>
                  </a:lnTo>
                  <a:lnTo>
                    <a:pt x="4" y="1528"/>
                  </a:lnTo>
                  <a:lnTo>
                    <a:pt x="1" y="1490"/>
                  </a:lnTo>
                  <a:lnTo>
                    <a:pt x="0" y="1454"/>
                  </a:lnTo>
                  <a:lnTo>
                    <a:pt x="1" y="1416"/>
                  </a:lnTo>
                  <a:lnTo>
                    <a:pt x="4" y="1379"/>
                  </a:lnTo>
                  <a:lnTo>
                    <a:pt x="9" y="1342"/>
                  </a:lnTo>
                  <a:lnTo>
                    <a:pt x="16" y="1307"/>
                  </a:lnTo>
                  <a:lnTo>
                    <a:pt x="23" y="1271"/>
                  </a:lnTo>
                  <a:lnTo>
                    <a:pt x="34" y="1237"/>
                  </a:lnTo>
                  <a:lnTo>
                    <a:pt x="45" y="1204"/>
                  </a:lnTo>
                  <a:lnTo>
                    <a:pt x="58" y="1170"/>
                  </a:lnTo>
                  <a:lnTo>
                    <a:pt x="73" y="1137"/>
                  </a:lnTo>
                  <a:lnTo>
                    <a:pt x="88" y="1106"/>
                  </a:lnTo>
                  <a:lnTo>
                    <a:pt x="106" y="1077"/>
                  </a:lnTo>
                  <a:lnTo>
                    <a:pt x="126" y="1047"/>
                  </a:lnTo>
                  <a:lnTo>
                    <a:pt x="145" y="1018"/>
                  </a:lnTo>
                  <a:lnTo>
                    <a:pt x="167" y="990"/>
                  </a:lnTo>
                  <a:lnTo>
                    <a:pt x="190" y="964"/>
                  </a:lnTo>
                  <a:lnTo>
                    <a:pt x="214" y="938"/>
                  </a:lnTo>
                  <a:lnTo>
                    <a:pt x="240" y="915"/>
                  </a:lnTo>
                  <a:lnTo>
                    <a:pt x="266" y="891"/>
                  </a:lnTo>
                  <a:lnTo>
                    <a:pt x="294" y="869"/>
                  </a:lnTo>
                  <a:lnTo>
                    <a:pt x="323" y="850"/>
                  </a:lnTo>
                  <a:lnTo>
                    <a:pt x="351" y="830"/>
                  </a:lnTo>
                  <a:lnTo>
                    <a:pt x="382" y="814"/>
                  </a:lnTo>
                  <a:lnTo>
                    <a:pt x="413" y="797"/>
                  </a:lnTo>
                  <a:lnTo>
                    <a:pt x="446" y="782"/>
                  </a:lnTo>
                  <a:lnTo>
                    <a:pt x="480" y="770"/>
                  </a:lnTo>
                  <a:lnTo>
                    <a:pt x="513" y="758"/>
                  </a:lnTo>
                  <a:lnTo>
                    <a:pt x="547" y="747"/>
                  </a:lnTo>
                  <a:lnTo>
                    <a:pt x="582" y="740"/>
                  </a:lnTo>
                  <a:lnTo>
                    <a:pt x="618" y="733"/>
                  </a:lnTo>
                  <a:lnTo>
                    <a:pt x="654" y="728"/>
                  </a:lnTo>
                  <a:lnTo>
                    <a:pt x="692" y="725"/>
                  </a:lnTo>
                  <a:lnTo>
                    <a:pt x="728" y="725"/>
                  </a:lnTo>
                  <a:close/>
                </a:path>
              </a:pathLst>
            </a:custGeom>
            <a:solidFill>
              <a:srgbClr val="FFFFFF"/>
            </a:solidFill>
            <a:ln w="9525">
              <a:noFill/>
              <a:round/>
              <a:headEnd/>
              <a:tailEnd/>
            </a:ln>
          </p:spPr>
          <p:txBody>
            <a:bodyPr/>
            <a:lstStyle/>
            <a:p>
              <a:endParaRPr lang="en-US"/>
            </a:p>
          </p:txBody>
        </p:sp>
      </p:grpSp>
      <p:grpSp>
        <p:nvGrpSpPr>
          <p:cNvPr id="454673" name="Group 17"/>
          <p:cNvGrpSpPr>
            <a:grpSpLocks noChangeAspect="1"/>
          </p:cNvGrpSpPr>
          <p:nvPr/>
        </p:nvGrpSpPr>
        <p:grpSpPr bwMode="auto">
          <a:xfrm>
            <a:off x="293688" y="2424113"/>
            <a:ext cx="877887" cy="754062"/>
            <a:chOff x="1146" y="1009"/>
            <a:chExt cx="1008" cy="864"/>
          </a:xfrm>
        </p:grpSpPr>
        <p:sp>
          <p:nvSpPr>
            <p:cNvPr id="454674" name="Freeform 18"/>
            <p:cNvSpPr>
              <a:spLocks noChangeAspect="1"/>
            </p:cNvSpPr>
            <p:nvPr/>
          </p:nvSpPr>
          <p:spPr bwMode="auto">
            <a:xfrm>
              <a:off x="1146" y="1009"/>
              <a:ext cx="1008" cy="864"/>
            </a:xfrm>
            <a:custGeom>
              <a:avLst/>
              <a:gdLst/>
              <a:ahLst/>
              <a:cxnLst>
                <a:cxn ang="0">
                  <a:pos x="0" y="0"/>
                </a:cxn>
                <a:cxn ang="0">
                  <a:pos x="4032" y="0"/>
                </a:cxn>
                <a:cxn ang="0">
                  <a:pos x="3888" y="147"/>
                </a:cxn>
                <a:cxn ang="0">
                  <a:pos x="149" y="3314"/>
                </a:cxn>
                <a:cxn ang="0">
                  <a:pos x="0" y="3454"/>
                </a:cxn>
                <a:cxn ang="0">
                  <a:pos x="0" y="0"/>
                </a:cxn>
              </a:cxnLst>
              <a:rect l="0" t="0" r="r" b="b"/>
              <a:pathLst>
                <a:path w="4032" h="3454">
                  <a:moveTo>
                    <a:pt x="0" y="0"/>
                  </a:moveTo>
                  <a:lnTo>
                    <a:pt x="4032" y="0"/>
                  </a:lnTo>
                  <a:lnTo>
                    <a:pt x="3888" y="147"/>
                  </a:lnTo>
                  <a:lnTo>
                    <a:pt x="149" y="3314"/>
                  </a:lnTo>
                  <a:lnTo>
                    <a:pt x="0" y="3454"/>
                  </a:lnTo>
                  <a:lnTo>
                    <a:pt x="0" y="0"/>
                  </a:lnTo>
                  <a:close/>
                </a:path>
              </a:pathLst>
            </a:custGeom>
            <a:solidFill>
              <a:srgbClr val="82A99C"/>
            </a:solidFill>
            <a:ln w="9525">
              <a:noFill/>
              <a:round/>
              <a:headEnd/>
              <a:tailEnd/>
            </a:ln>
          </p:spPr>
          <p:txBody>
            <a:bodyPr/>
            <a:lstStyle/>
            <a:p>
              <a:endParaRPr lang="en-US"/>
            </a:p>
          </p:txBody>
        </p:sp>
        <p:sp>
          <p:nvSpPr>
            <p:cNvPr id="454675" name="Freeform 19"/>
            <p:cNvSpPr>
              <a:spLocks noChangeAspect="1"/>
            </p:cNvSpPr>
            <p:nvPr/>
          </p:nvSpPr>
          <p:spPr bwMode="auto">
            <a:xfrm>
              <a:off x="1146" y="1009"/>
              <a:ext cx="1008" cy="864"/>
            </a:xfrm>
            <a:custGeom>
              <a:avLst/>
              <a:gdLst/>
              <a:ahLst/>
              <a:cxnLst>
                <a:cxn ang="0">
                  <a:pos x="4032" y="0"/>
                </a:cxn>
                <a:cxn ang="0">
                  <a:pos x="4032" y="3454"/>
                </a:cxn>
                <a:cxn ang="0">
                  <a:pos x="0" y="3454"/>
                </a:cxn>
                <a:cxn ang="0">
                  <a:pos x="149" y="3312"/>
                </a:cxn>
                <a:cxn ang="0">
                  <a:pos x="3891" y="146"/>
                </a:cxn>
                <a:cxn ang="0">
                  <a:pos x="4032" y="0"/>
                </a:cxn>
              </a:cxnLst>
              <a:rect l="0" t="0" r="r" b="b"/>
              <a:pathLst>
                <a:path w="4032" h="3454">
                  <a:moveTo>
                    <a:pt x="4032" y="0"/>
                  </a:moveTo>
                  <a:lnTo>
                    <a:pt x="4032" y="3454"/>
                  </a:lnTo>
                  <a:lnTo>
                    <a:pt x="0" y="3454"/>
                  </a:lnTo>
                  <a:lnTo>
                    <a:pt x="149" y="3312"/>
                  </a:lnTo>
                  <a:lnTo>
                    <a:pt x="3891" y="146"/>
                  </a:lnTo>
                  <a:lnTo>
                    <a:pt x="4032" y="0"/>
                  </a:lnTo>
                  <a:close/>
                </a:path>
              </a:pathLst>
            </a:custGeom>
            <a:solidFill>
              <a:srgbClr val="162A29"/>
            </a:solidFill>
            <a:ln w="9525">
              <a:noFill/>
              <a:round/>
              <a:headEnd/>
              <a:tailEnd/>
            </a:ln>
          </p:spPr>
          <p:txBody>
            <a:bodyPr/>
            <a:lstStyle/>
            <a:p>
              <a:endParaRPr lang="en-US"/>
            </a:p>
          </p:txBody>
        </p:sp>
        <p:sp>
          <p:nvSpPr>
            <p:cNvPr id="454676" name="Rectangle 20"/>
            <p:cNvSpPr>
              <a:spLocks noChangeAspect="1" noChangeArrowheads="1"/>
            </p:cNvSpPr>
            <p:nvPr/>
          </p:nvSpPr>
          <p:spPr bwMode="auto">
            <a:xfrm>
              <a:off x="1182" y="1045"/>
              <a:ext cx="936" cy="792"/>
            </a:xfrm>
            <a:prstGeom prst="rect">
              <a:avLst/>
            </a:prstGeom>
            <a:solidFill>
              <a:srgbClr val="275A53"/>
            </a:solidFill>
            <a:ln w="9525">
              <a:noFill/>
              <a:miter lim="800000"/>
              <a:headEnd/>
              <a:tailEnd/>
            </a:ln>
          </p:spPr>
          <p:txBody>
            <a:bodyPr/>
            <a:lstStyle/>
            <a:p>
              <a:endParaRPr lang="en-US"/>
            </a:p>
          </p:txBody>
        </p:sp>
        <p:sp>
          <p:nvSpPr>
            <p:cNvPr id="454677" name="Freeform 21"/>
            <p:cNvSpPr>
              <a:spLocks noChangeAspect="1" noEditPoints="1"/>
            </p:cNvSpPr>
            <p:nvPr/>
          </p:nvSpPr>
          <p:spPr bwMode="auto">
            <a:xfrm>
              <a:off x="1383" y="1668"/>
              <a:ext cx="116" cy="138"/>
            </a:xfrm>
            <a:custGeom>
              <a:avLst/>
              <a:gdLst/>
              <a:ahLst/>
              <a:cxnLst>
                <a:cxn ang="0">
                  <a:pos x="283" y="0"/>
                </a:cxn>
                <a:cxn ang="0">
                  <a:pos x="327" y="4"/>
                </a:cxn>
                <a:cxn ang="0">
                  <a:pos x="363" y="11"/>
                </a:cxn>
                <a:cxn ang="0">
                  <a:pos x="396" y="26"/>
                </a:cxn>
                <a:cxn ang="0">
                  <a:pos x="422" y="44"/>
                </a:cxn>
                <a:cxn ang="0">
                  <a:pos x="441" y="68"/>
                </a:cxn>
                <a:cxn ang="0">
                  <a:pos x="455" y="97"/>
                </a:cxn>
                <a:cxn ang="0">
                  <a:pos x="464" y="130"/>
                </a:cxn>
                <a:cxn ang="0">
                  <a:pos x="467" y="169"/>
                </a:cxn>
                <a:cxn ang="0">
                  <a:pos x="464" y="208"/>
                </a:cxn>
                <a:cxn ang="0">
                  <a:pos x="455" y="243"/>
                </a:cxn>
                <a:cxn ang="0">
                  <a:pos x="438" y="273"/>
                </a:cxn>
                <a:cxn ang="0">
                  <a:pos x="418" y="299"/>
                </a:cxn>
                <a:cxn ang="0">
                  <a:pos x="389" y="320"/>
                </a:cxn>
                <a:cxn ang="0">
                  <a:pos x="354" y="334"/>
                </a:cxn>
                <a:cxn ang="0">
                  <a:pos x="313" y="343"/>
                </a:cxn>
                <a:cxn ang="0">
                  <a:pos x="265" y="346"/>
                </a:cxn>
                <a:cxn ang="0">
                  <a:pos x="171" y="550"/>
                </a:cxn>
                <a:cxn ang="0">
                  <a:pos x="0" y="0"/>
                </a:cxn>
                <a:cxn ang="0">
                  <a:pos x="213" y="234"/>
                </a:cxn>
                <a:cxn ang="0">
                  <a:pos x="254" y="230"/>
                </a:cxn>
                <a:cxn ang="0">
                  <a:pos x="270" y="225"/>
                </a:cxn>
                <a:cxn ang="0">
                  <a:pos x="282" y="217"/>
                </a:cxn>
                <a:cxn ang="0">
                  <a:pos x="291" y="208"/>
                </a:cxn>
                <a:cxn ang="0">
                  <a:pos x="297" y="198"/>
                </a:cxn>
                <a:cxn ang="0">
                  <a:pos x="301" y="186"/>
                </a:cxn>
                <a:cxn ang="0">
                  <a:pos x="302" y="173"/>
                </a:cxn>
                <a:cxn ang="0">
                  <a:pos x="297" y="150"/>
                </a:cxn>
                <a:cxn ang="0">
                  <a:pos x="284" y="130"/>
                </a:cxn>
                <a:cxn ang="0">
                  <a:pos x="274" y="123"/>
                </a:cxn>
                <a:cxn ang="0">
                  <a:pos x="260" y="116"/>
                </a:cxn>
                <a:cxn ang="0">
                  <a:pos x="241" y="114"/>
                </a:cxn>
                <a:cxn ang="0">
                  <a:pos x="219" y="112"/>
                </a:cxn>
                <a:cxn ang="0">
                  <a:pos x="171" y="234"/>
                </a:cxn>
              </a:cxnLst>
              <a:rect l="0" t="0" r="r" b="b"/>
              <a:pathLst>
                <a:path w="467" h="550">
                  <a:moveTo>
                    <a:pt x="0" y="0"/>
                  </a:moveTo>
                  <a:lnTo>
                    <a:pt x="283" y="0"/>
                  </a:lnTo>
                  <a:lnTo>
                    <a:pt x="305" y="1"/>
                  </a:lnTo>
                  <a:lnTo>
                    <a:pt x="327" y="4"/>
                  </a:lnTo>
                  <a:lnTo>
                    <a:pt x="346" y="6"/>
                  </a:lnTo>
                  <a:lnTo>
                    <a:pt x="363" y="11"/>
                  </a:lnTo>
                  <a:lnTo>
                    <a:pt x="380" y="18"/>
                  </a:lnTo>
                  <a:lnTo>
                    <a:pt x="396" y="26"/>
                  </a:lnTo>
                  <a:lnTo>
                    <a:pt x="409" y="33"/>
                  </a:lnTo>
                  <a:lnTo>
                    <a:pt x="422" y="44"/>
                  </a:lnTo>
                  <a:lnTo>
                    <a:pt x="432" y="55"/>
                  </a:lnTo>
                  <a:lnTo>
                    <a:pt x="441" y="68"/>
                  </a:lnTo>
                  <a:lnTo>
                    <a:pt x="449" y="83"/>
                  </a:lnTo>
                  <a:lnTo>
                    <a:pt x="455" y="97"/>
                  </a:lnTo>
                  <a:lnTo>
                    <a:pt x="461" y="114"/>
                  </a:lnTo>
                  <a:lnTo>
                    <a:pt x="464" y="130"/>
                  </a:lnTo>
                  <a:lnTo>
                    <a:pt x="467" y="150"/>
                  </a:lnTo>
                  <a:lnTo>
                    <a:pt x="467" y="169"/>
                  </a:lnTo>
                  <a:lnTo>
                    <a:pt x="467" y="189"/>
                  </a:lnTo>
                  <a:lnTo>
                    <a:pt x="464" y="208"/>
                  </a:lnTo>
                  <a:lnTo>
                    <a:pt x="461" y="226"/>
                  </a:lnTo>
                  <a:lnTo>
                    <a:pt x="455" y="243"/>
                  </a:lnTo>
                  <a:lnTo>
                    <a:pt x="448" y="259"/>
                  </a:lnTo>
                  <a:lnTo>
                    <a:pt x="438" y="273"/>
                  </a:lnTo>
                  <a:lnTo>
                    <a:pt x="429" y="287"/>
                  </a:lnTo>
                  <a:lnTo>
                    <a:pt x="418" y="299"/>
                  </a:lnTo>
                  <a:lnTo>
                    <a:pt x="403" y="311"/>
                  </a:lnTo>
                  <a:lnTo>
                    <a:pt x="389" y="320"/>
                  </a:lnTo>
                  <a:lnTo>
                    <a:pt x="372" y="327"/>
                  </a:lnTo>
                  <a:lnTo>
                    <a:pt x="354" y="334"/>
                  </a:lnTo>
                  <a:lnTo>
                    <a:pt x="333" y="339"/>
                  </a:lnTo>
                  <a:lnTo>
                    <a:pt x="313" y="343"/>
                  </a:lnTo>
                  <a:lnTo>
                    <a:pt x="289" y="346"/>
                  </a:lnTo>
                  <a:lnTo>
                    <a:pt x="265" y="346"/>
                  </a:lnTo>
                  <a:lnTo>
                    <a:pt x="171" y="346"/>
                  </a:lnTo>
                  <a:lnTo>
                    <a:pt x="171" y="550"/>
                  </a:lnTo>
                  <a:lnTo>
                    <a:pt x="0" y="550"/>
                  </a:lnTo>
                  <a:lnTo>
                    <a:pt x="0" y="0"/>
                  </a:lnTo>
                  <a:close/>
                  <a:moveTo>
                    <a:pt x="171" y="234"/>
                  </a:moveTo>
                  <a:lnTo>
                    <a:pt x="213" y="234"/>
                  </a:lnTo>
                  <a:lnTo>
                    <a:pt x="236" y="233"/>
                  </a:lnTo>
                  <a:lnTo>
                    <a:pt x="254" y="230"/>
                  </a:lnTo>
                  <a:lnTo>
                    <a:pt x="264" y="228"/>
                  </a:lnTo>
                  <a:lnTo>
                    <a:pt x="270" y="225"/>
                  </a:lnTo>
                  <a:lnTo>
                    <a:pt x="276" y="221"/>
                  </a:lnTo>
                  <a:lnTo>
                    <a:pt x="282" y="217"/>
                  </a:lnTo>
                  <a:lnTo>
                    <a:pt x="287" y="213"/>
                  </a:lnTo>
                  <a:lnTo>
                    <a:pt x="291" y="208"/>
                  </a:lnTo>
                  <a:lnTo>
                    <a:pt x="295" y="203"/>
                  </a:lnTo>
                  <a:lnTo>
                    <a:pt x="297" y="198"/>
                  </a:lnTo>
                  <a:lnTo>
                    <a:pt x="299" y="193"/>
                  </a:lnTo>
                  <a:lnTo>
                    <a:pt x="301" y="186"/>
                  </a:lnTo>
                  <a:lnTo>
                    <a:pt x="301" y="180"/>
                  </a:lnTo>
                  <a:lnTo>
                    <a:pt x="302" y="173"/>
                  </a:lnTo>
                  <a:lnTo>
                    <a:pt x="301" y="162"/>
                  </a:lnTo>
                  <a:lnTo>
                    <a:pt x="297" y="150"/>
                  </a:lnTo>
                  <a:lnTo>
                    <a:pt x="292" y="140"/>
                  </a:lnTo>
                  <a:lnTo>
                    <a:pt x="284" y="130"/>
                  </a:lnTo>
                  <a:lnTo>
                    <a:pt x="280" y="125"/>
                  </a:lnTo>
                  <a:lnTo>
                    <a:pt x="274" y="123"/>
                  </a:lnTo>
                  <a:lnTo>
                    <a:pt x="267" y="119"/>
                  </a:lnTo>
                  <a:lnTo>
                    <a:pt x="260" y="116"/>
                  </a:lnTo>
                  <a:lnTo>
                    <a:pt x="252" y="115"/>
                  </a:lnTo>
                  <a:lnTo>
                    <a:pt x="241" y="114"/>
                  </a:lnTo>
                  <a:lnTo>
                    <a:pt x="231" y="112"/>
                  </a:lnTo>
                  <a:lnTo>
                    <a:pt x="219" y="112"/>
                  </a:lnTo>
                  <a:lnTo>
                    <a:pt x="171" y="112"/>
                  </a:lnTo>
                  <a:lnTo>
                    <a:pt x="171" y="234"/>
                  </a:lnTo>
                  <a:close/>
                </a:path>
              </a:pathLst>
            </a:custGeom>
            <a:solidFill>
              <a:srgbClr val="FFFFFF"/>
            </a:solidFill>
            <a:ln w="9525">
              <a:noFill/>
              <a:round/>
              <a:headEnd/>
              <a:tailEnd/>
            </a:ln>
          </p:spPr>
          <p:txBody>
            <a:bodyPr/>
            <a:lstStyle/>
            <a:p>
              <a:endParaRPr lang="en-US"/>
            </a:p>
          </p:txBody>
        </p:sp>
        <p:sp>
          <p:nvSpPr>
            <p:cNvPr id="454678" name="Freeform 22"/>
            <p:cNvSpPr>
              <a:spLocks noChangeAspect="1"/>
            </p:cNvSpPr>
            <p:nvPr/>
          </p:nvSpPr>
          <p:spPr bwMode="auto">
            <a:xfrm>
              <a:off x="1522" y="1668"/>
              <a:ext cx="108" cy="138"/>
            </a:xfrm>
            <a:custGeom>
              <a:avLst/>
              <a:gdLst/>
              <a:ahLst/>
              <a:cxnLst>
                <a:cxn ang="0">
                  <a:pos x="0" y="0"/>
                </a:cxn>
                <a:cxn ang="0">
                  <a:pos x="170" y="0"/>
                </a:cxn>
                <a:cxn ang="0">
                  <a:pos x="170" y="414"/>
                </a:cxn>
                <a:cxn ang="0">
                  <a:pos x="435" y="414"/>
                </a:cxn>
                <a:cxn ang="0">
                  <a:pos x="435" y="550"/>
                </a:cxn>
                <a:cxn ang="0">
                  <a:pos x="0" y="550"/>
                </a:cxn>
                <a:cxn ang="0">
                  <a:pos x="0" y="0"/>
                </a:cxn>
              </a:cxnLst>
              <a:rect l="0" t="0" r="r" b="b"/>
              <a:pathLst>
                <a:path w="435" h="550">
                  <a:moveTo>
                    <a:pt x="0" y="0"/>
                  </a:moveTo>
                  <a:lnTo>
                    <a:pt x="170" y="0"/>
                  </a:lnTo>
                  <a:lnTo>
                    <a:pt x="170" y="414"/>
                  </a:lnTo>
                  <a:lnTo>
                    <a:pt x="435" y="414"/>
                  </a:lnTo>
                  <a:lnTo>
                    <a:pt x="435" y="550"/>
                  </a:lnTo>
                  <a:lnTo>
                    <a:pt x="0" y="550"/>
                  </a:lnTo>
                  <a:lnTo>
                    <a:pt x="0" y="0"/>
                  </a:lnTo>
                  <a:close/>
                </a:path>
              </a:pathLst>
            </a:custGeom>
            <a:solidFill>
              <a:srgbClr val="FFFFFF"/>
            </a:solidFill>
            <a:ln w="9525">
              <a:noFill/>
              <a:round/>
              <a:headEnd/>
              <a:tailEnd/>
            </a:ln>
          </p:spPr>
          <p:txBody>
            <a:bodyPr/>
            <a:lstStyle/>
            <a:p>
              <a:endParaRPr lang="en-US"/>
            </a:p>
          </p:txBody>
        </p:sp>
        <p:sp>
          <p:nvSpPr>
            <p:cNvPr id="454679" name="Freeform 23"/>
            <p:cNvSpPr>
              <a:spLocks noChangeAspect="1" noEditPoints="1"/>
            </p:cNvSpPr>
            <p:nvPr/>
          </p:nvSpPr>
          <p:spPr bwMode="auto">
            <a:xfrm>
              <a:off x="1636" y="1668"/>
              <a:ext cx="150" cy="138"/>
            </a:xfrm>
            <a:custGeom>
              <a:avLst/>
              <a:gdLst/>
              <a:ahLst/>
              <a:cxnLst>
                <a:cxn ang="0">
                  <a:pos x="394" y="460"/>
                </a:cxn>
                <a:cxn ang="0">
                  <a:pos x="201" y="460"/>
                </a:cxn>
                <a:cxn ang="0">
                  <a:pos x="173" y="550"/>
                </a:cxn>
                <a:cxn ang="0">
                  <a:pos x="0" y="550"/>
                </a:cxn>
                <a:cxn ang="0">
                  <a:pos x="207" y="0"/>
                </a:cxn>
                <a:cxn ang="0">
                  <a:pos x="392" y="0"/>
                </a:cxn>
                <a:cxn ang="0">
                  <a:pos x="598" y="550"/>
                </a:cxn>
                <a:cxn ang="0">
                  <a:pos x="421" y="550"/>
                </a:cxn>
                <a:cxn ang="0">
                  <a:pos x="394" y="460"/>
                </a:cxn>
                <a:cxn ang="0">
                  <a:pos x="359" y="340"/>
                </a:cxn>
                <a:cxn ang="0">
                  <a:pos x="298" y="142"/>
                </a:cxn>
                <a:cxn ang="0">
                  <a:pos x="237" y="340"/>
                </a:cxn>
                <a:cxn ang="0">
                  <a:pos x="359" y="340"/>
                </a:cxn>
              </a:cxnLst>
              <a:rect l="0" t="0" r="r" b="b"/>
              <a:pathLst>
                <a:path w="598" h="550">
                  <a:moveTo>
                    <a:pt x="394" y="460"/>
                  </a:moveTo>
                  <a:lnTo>
                    <a:pt x="201" y="460"/>
                  </a:lnTo>
                  <a:lnTo>
                    <a:pt x="173" y="550"/>
                  </a:lnTo>
                  <a:lnTo>
                    <a:pt x="0" y="550"/>
                  </a:lnTo>
                  <a:lnTo>
                    <a:pt x="207" y="0"/>
                  </a:lnTo>
                  <a:lnTo>
                    <a:pt x="392" y="0"/>
                  </a:lnTo>
                  <a:lnTo>
                    <a:pt x="598" y="550"/>
                  </a:lnTo>
                  <a:lnTo>
                    <a:pt x="421" y="550"/>
                  </a:lnTo>
                  <a:lnTo>
                    <a:pt x="394" y="460"/>
                  </a:lnTo>
                  <a:close/>
                  <a:moveTo>
                    <a:pt x="359" y="340"/>
                  </a:moveTo>
                  <a:lnTo>
                    <a:pt x="298" y="142"/>
                  </a:lnTo>
                  <a:lnTo>
                    <a:pt x="237" y="340"/>
                  </a:lnTo>
                  <a:lnTo>
                    <a:pt x="359" y="340"/>
                  </a:lnTo>
                  <a:close/>
                </a:path>
              </a:pathLst>
            </a:custGeom>
            <a:solidFill>
              <a:srgbClr val="FFFFFF"/>
            </a:solidFill>
            <a:ln w="9525">
              <a:noFill/>
              <a:round/>
              <a:headEnd/>
              <a:tailEnd/>
            </a:ln>
          </p:spPr>
          <p:txBody>
            <a:bodyPr/>
            <a:lstStyle/>
            <a:p>
              <a:endParaRPr lang="en-US"/>
            </a:p>
          </p:txBody>
        </p:sp>
        <p:sp>
          <p:nvSpPr>
            <p:cNvPr id="454680" name="Freeform 24"/>
            <p:cNvSpPr>
              <a:spLocks noChangeAspect="1"/>
            </p:cNvSpPr>
            <p:nvPr/>
          </p:nvSpPr>
          <p:spPr bwMode="auto">
            <a:xfrm>
              <a:off x="1800" y="1668"/>
              <a:ext cx="131" cy="138"/>
            </a:xfrm>
            <a:custGeom>
              <a:avLst/>
              <a:gdLst/>
              <a:ahLst/>
              <a:cxnLst>
                <a:cxn ang="0">
                  <a:pos x="0" y="0"/>
                </a:cxn>
                <a:cxn ang="0">
                  <a:pos x="158" y="0"/>
                </a:cxn>
                <a:cxn ang="0">
                  <a:pos x="366" y="304"/>
                </a:cxn>
                <a:cxn ang="0">
                  <a:pos x="366" y="0"/>
                </a:cxn>
                <a:cxn ang="0">
                  <a:pos x="526" y="0"/>
                </a:cxn>
                <a:cxn ang="0">
                  <a:pos x="526" y="550"/>
                </a:cxn>
                <a:cxn ang="0">
                  <a:pos x="366" y="550"/>
                </a:cxn>
                <a:cxn ang="0">
                  <a:pos x="160" y="248"/>
                </a:cxn>
                <a:cxn ang="0">
                  <a:pos x="160" y="550"/>
                </a:cxn>
                <a:cxn ang="0">
                  <a:pos x="0" y="550"/>
                </a:cxn>
                <a:cxn ang="0">
                  <a:pos x="0" y="0"/>
                </a:cxn>
              </a:cxnLst>
              <a:rect l="0" t="0" r="r" b="b"/>
              <a:pathLst>
                <a:path w="526" h="550">
                  <a:moveTo>
                    <a:pt x="0" y="0"/>
                  </a:moveTo>
                  <a:lnTo>
                    <a:pt x="158" y="0"/>
                  </a:lnTo>
                  <a:lnTo>
                    <a:pt x="366" y="304"/>
                  </a:lnTo>
                  <a:lnTo>
                    <a:pt x="366" y="0"/>
                  </a:lnTo>
                  <a:lnTo>
                    <a:pt x="526" y="0"/>
                  </a:lnTo>
                  <a:lnTo>
                    <a:pt x="526" y="550"/>
                  </a:lnTo>
                  <a:lnTo>
                    <a:pt x="366" y="550"/>
                  </a:lnTo>
                  <a:lnTo>
                    <a:pt x="160" y="248"/>
                  </a:lnTo>
                  <a:lnTo>
                    <a:pt x="160" y="550"/>
                  </a:lnTo>
                  <a:lnTo>
                    <a:pt x="0" y="550"/>
                  </a:lnTo>
                  <a:lnTo>
                    <a:pt x="0" y="0"/>
                  </a:lnTo>
                  <a:close/>
                </a:path>
              </a:pathLst>
            </a:custGeom>
            <a:solidFill>
              <a:srgbClr val="FFFFFF"/>
            </a:solidFill>
            <a:ln w="9525">
              <a:noFill/>
              <a:round/>
              <a:headEnd/>
              <a:tailEnd/>
            </a:ln>
          </p:spPr>
          <p:txBody>
            <a:bodyPr/>
            <a:lstStyle/>
            <a:p>
              <a:endParaRPr lang="en-US"/>
            </a:p>
          </p:txBody>
        </p:sp>
        <p:sp>
          <p:nvSpPr>
            <p:cNvPr id="454681" name="Freeform 25"/>
            <p:cNvSpPr>
              <a:spLocks noChangeAspect="1" noEditPoints="1"/>
            </p:cNvSpPr>
            <p:nvPr/>
          </p:nvSpPr>
          <p:spPr bwMode="auto">
            <a:xfrm>
              <a:off x="1487" y="1114"/>
              <a:ext cx="326" cy="502"/>
            </a:xfrm>
            <a:custGeom>
              <a:avLst/>
              <a:gdLst/>
              <a:ahLst/>
              <a:cxnLst>
                <a:cxn ang="0">
                  <a:pos x="1039" y="1180"/>
                </a:cxn>
                <a:cxn ang="0">
                  <a:pos x="1208" y="987"/>
                </a:cxn>
                <a:cxn ang="0">
                  <a:pos x="1295" y="739"/>
                </a:cxn>
                <a:cxn ang="0">
                  <a:pos x="1293" y="476"/>
                </a:cxn>
                <a:cxn ang="0">
                  <a:pos x="1193" y="238"/>
                </a:cxn>
                <a:cxn ang="0">
                  <a:pos x="991" y="66"/>
                </a:cxn>
                <a:cxn ang="0">
                  <a:pos x="676" y="0"/>
                </a:cxn>
                <a:cxn ang="0">
                  <a:pos x="356" y="67"/>
                </a:cxn>
                <a:cxn ang="0">
                  <a:pos x="138" y="242"/>
                </a:cxn>
                <a:cxn ang="0">
                  <a:pos x="22" y="483"/>
                </a:cxn>
                <a:cxn ang="0">
                  <a:pos x="7" y="747"/>
                </a:cxn>
                <a:cxn ang="0">
                  <a:pos x="91" y="995"/>
                </a:cxn>
                <a:cxn ang="0">
                  <a:pos x="273" y="1183"/>
                </a:cxn>
                <a:cxn ang="0">
                  <a:pos x="950" y="1658"/>
                </a:cxn>
                <a:cxn ang="0">
                  <a:pos x="914" y="1865"/>
                </a:cxn>
                <a:cxn ang="0">
                  <a:pos x="696" y="635"/>
                </a:cxn>
                <a:cxn ang="0">
                  <a:pos x="834" y="663"/>
                </a:cxn>
                <a:cxn ang="0">
                  <a:pos x="930" y="725"/>
                </a:cxn>
                <a:cxn ang="0">
                  <a:pos x="960" y="772"/>
                </a:cxn>
                <a:cxn ang="0">
                  <a:pos x="965" y="820"/>
                </a:cxn>
                <a:cxn ang="0">
                  <a:pos x="940" y="877"/>
                </a:cxn>
                <a:cxn ang="0">
                  <a:pos x="884" y="925"/>
                </a:cxn>
                <a:cxn ang="0">
                  <a:pos x="804" y="960"/>
                </a:cxn>
                <a:cxn ang="0">
                  <a:pos x="795" y="1482"/>
                </a:cxn>
                <a:cxn ang="0">
                  <a:pos x="770" y="1495"/>
                </a:cxn>
                <a:cxn ang="0">
                  <a:pos x="742" y="1477"/>
                </a:cxn>
                <a:cxn ang="0">
                  <a:pos x="737" y="930"/>
                </a:cxn>
                <a:cxn ang="0">
                  <a:pos x="756" y="899"/>
                </a:cxn>
                <a:cxn ang="0">
                  <a:pos x="778" y="898"/>
                </a:cxn>
                <a:cxn ang="0">
                  <a:pos x="871" y="853"/>
                </a:cxn>
                <a:cxn ang="0">
                  <a:pos x="895" y="821"/>
                </a:cxn>
                <a:cxn ang="0">
                  <a:pos x="886" y="776"/>
                </a:cxn>
                <a:cxn ang="0">
                  <a:pos x="829" y="733"/>
                </a:cxn>
                <a:cxn ang="0">
                  <a:pos x="734" y="708"/>
                </a:cxn>
                <a:cxn ang="0">
                  <a:pos x="620" y="706"/>
                </a:cxn>
                <a:cxn ang="0">
                  <a:pos x="520" y="727"/>
                </a:cxn>
                <a:cxn ang="0">
                  <a:pos x="454" y="767"/>
                </a:cxn>
                <a:cxn ang="0">
                  <a:pos x="436" y="813"/>
                </a:cxn>
                <a:cxn ang="0">
                  <a:pos x="454" y="847"/>
                </a:cxn>
                <a:cxn ang="0">
                  <a:pos x="525" y="888"/>
                </a:cxn>
                <a:cxn ang="0">
                  <a:pos x="558" y="896"/>
                </a:cxn>
                <a:cxn ang="0">
                  <a:pos x="582" y="922"/>
                </a:cxn>
                <a:cxn ang="0">
                  <a:pos x="582" y="1469"/>
                </a:cxn>
                <a:cxn ang="0">
                  <a:pos x="558" y="1494"/>
                </a:cxn>
                <a:cxn ang="0">
                  <a:pos x="532" y="1487"/>
                </a:cxn>
                <a:cxn ang="0">
                  <a:pos x="516" y="1453"/>
                </a:cxn>
                <a:cxn ang="0">
                  <a:pos x="455" y="930"/>
                </a:cxn>
                <a:cxn ang="0">
                  <a:pos x="398" y="885"/>
                </a:cxn>
                <a:cxn ang="0">
                  <a:pos x="370" y="830"/>
                </a:cxn>
                <a:cxn ang="0">
                  <a:pos x="370" y="781"/>
                </a:cxn>
                <a:cxn ang="0">
                  <a:pos x="391" y="739"/>
                </a:cxn>
                <a:cxn ang="0">
                  <a:pos x="476" y="673"/>
                </a:cxn>
                <a:cxn ang="0">
                  <a:pos x="606" y="637"/>
                </a:cxn>
              </a:cxnLst>
              <a:rect l="0" t="0" r="r" b="b"/>
              <a:pathLst>
                <a:path w="1306" h="2007">
                  <a:moveTo>
                    <a:pt x="372" y="1575"/>
                  </a:moveTo>
                  <a:lnTo>
                    <a:pt x="950" y="1575"/>
                  </a:lnTo>
                  <a:lnTo>
                    <a:pt x="950" y="1232"/>
                  </a:lnTo>
                  <a:lnTo>
                    <a:pt x="996" y="1209"/>
                  </a:lnTo>
                  <a:lnTo>
                    <a:pt x="1039" y="1180"/>
                  </a:lnTo>
                  <a:lnTo>
                    <a:pt x="1079" y="1148"/>
                  </a:lnTo>
                  <a:lnTo>
                    <a:pt x="1116" y="1111"/>
                  </a:lnTo>
                  <a:lnTo>
                    <a:pt x="1150" y="1072"/>
                  </a:lnTo>
                  <a:lnTo>
                    <a:pt x="1181" y="1031"/>
                  </a:lnTo>
                  <a:lnTo>
                    <a:pt x="1208" y="987"/>
                  </a:lnTo>
                  <a:lnTo>
                    <a:pt x="1232" y="940"/>
                  </a:lnTo>
                  <a:lnTo>
                    <a:pt x="1254" y="892"/>
                  </a:lnTo>
                  <a:lnTo>
                    <a:pt x="1271" y="842"/>
                  </a:lnTo>
                  <a:lnTo>
                    <a:pt x="1285" y="791"/>
                  </a:lnTo>
                  <a:lnTo>
                    <a:pt x="1295" y="739"/>
                  </a:lnTo>
                  <a:lnTo>
                    <a:pt x="1302" y="686"/>
                  </a:lnTo>
                  <a:lnTo>
                    <a:pt x="1306" y="633"/>
                  </a:lnTo>
                  <a:lnTo>
                    <a:pt x="1304" y="580"/>
                  </a:lnTo>
                  <a:lnTo>
                    <a:pt x="1300" y="528"/>
                  </a:lnTo>
                  <a:lnTo>
                    <a:pt x="1293" y="476"/>
                  </a:lnTo>
                  <a:lnTo>
                    <a:pt x="1281" y="425"/>
                  </a:lnTo>
                  <a:lnTo>
                    <a:pt x="1264" y="375"/>
                  </a:lnTo>
                  <a:lnTo>
                    <a:pt x="1245" y="327"/>
                  </a:lnTo>
                  <a:lnTo>
                    <a:pt x="1221" y="282"/>
                  </a:lnTo>
                  <a:lnTo>
                    <a:pt x="1193" y="238"/>
                  </a:lnTo>
                  <a:lnTo>
                    <a:pt x="1162" y="197"/>
                  </a:lnTo>
                  <a:lnTo>
                    <a:pt x="1125" y="159"/>
                  </a:lnTo>
                  <a:lnTo>
                    <a:pt x="1084" y="124"/>
                  </a:lnTo>
                  <a:lnTo>
                    <a:pt x="1040" y="93"/>
                  </a:lnTo>
                  <a:lnTo>
                    <a:pt x="991" y="66"/>
                  </a:lnTo>
                  <a:lnTo>
                    <a:pt x="936" y="42"/>
                  </a:lnTo>
                  <a:lnTo>
                    <a:pt x="878" y="24"/>
                  </a:lnTo>
                  <a:lnTo>
                    <a:pt x="816" y="10"/>
                  </a:lnTo>
                  <a:lnTo>
                    <a:pt x="748" y="2"/>
                  </a:lnTo>
                  <a:lnTo>
                    <a:pt x="676" y="0"/>
                  </a:lnTo>
                  <a:lnTo>
                    <a:pt x="603" y="2"/>
                  </a:lnTo>
                  <a:lnTo>
                    <a:pt x="536" y="11"/>
                  </a:lnTo>
                  <a:lnTo>
                    <a:pt x="471" y="24"/>
                  </a:lnTo>
                  <a:lnTo>
                    <a:pt x="411" y="44"/>
                  </a:lnTo>
                  <a:lnTo>
                    <a:pt x="356" y="67"/>
                  </a:lnTo>
                  <a:lnTo>
                    <a:pt x="304" y="94"/>
                  </a:lnTo>
                  <a:lnTo>
                    <a:pt x="256" y="127"/>
                  </a:lnTo>
                  <a:lnTo>
                    <a:pt x="213" y="162"/>
                  </a:lnTo>
                  <a:lnTo>
                    <a:pt x="173" y="200"/>
                  </a:lnTo>
                  <a:lnTo>
                    <a:pt x="138" y="242"/>
                  </a:lnTo>
                  <a:lnTo>
                    <a:pt x="107" y="286"/>
                  </a:lnTo>
                  <a:lnTo>
                    <a:pt x="79" y="333"/>
                  </a:lnTo>
                  <a:lnTo>
                    <a:pt x="56" y="381"/>
                  </a:lnTo>
                  <a:lnTo>
                    <a:pt x="37" y="431"/>
                  </a:lnTo>
                  <a:lnTo>
                    <a:pt x="22" y="483"/>
                  </a:lnTo>
                  <a:lnTo>
                    <a:pt x="11" y="535"/>
                  </a:lnTo>
                  <a:lnTo>
                    <a:pt x="4" y="588"/>
                  </a:lnTo>
                  <a:lnTo>
                    <a:pt x="0" y="641"/>
                  </a:lnTo>
                  <a:lnTo>
                    <a:pt x="2" y="694"/>
                  </a:lnTo>
                  <a:lnTo>
                    <a:pt x="7" y="747"/>
                  </a:lnTo>
                  <a:lnTo>
                    <a:pt x="16" y="799"/>
                  </a:lnTo>
                  <a:lnTo>
                    <a:pt x="29" y="851"/>
                  </a:lnTo>
                  <a:lnTo>
                    <a:pt x="46" y="900"/>
                  </a:lnTo>
                  <a:lnTo>
                    <a:pt x="67" y="949"/>
                  </a:lnTo>
                  <a:lnTo>
                    <a:pt x="91" y="995"/>
                  </a:lnTo>
                  <a:lnTo>
                    <a:pt x="120" y="1039"/>
                  </a:lnTo>
                  <a:lnTo>
                    <a:pt x="152" y="1079"/>
                  </a:lnTo>
                  <a:lnTo>
                    <a:pt x="188" y="1118"/>
                  </a:lnTo>
                  <a:lnTo>
                    <a:pt x="229" y="1152"/>
                  </a:lnTo>
                  <a:lnTo>
                    <a:pt x="273" y="1183"/>
                  </a:lnTo>
                  <a:lnTo>
                    <a:pt x="321" y="1210"/>
                  </a:lnTo>
                  <a:lnTo>
                    <a:pt x="372" y="1232"/>
                  </a:lnTo>
                  <a:lnTo>
                    <a:pt x="372" y="1575"/>
                  </a:lnTo>
                  <a:close/>
                  <a:moveTo>
                    <a:pt x="372" y="1658"/>
                  </a:moveTo>
                  <a:lnTo>
                    <a:pt x="950" y="1658"/>
                  </a:lnTo>
                  <a:lnTo>
                    <a:pt x="950" y="1799"/>
                  </a:lnTo>
                  <a:lnTo>
                    <a:pt x="372" y="1799"/>
                  </a:lnTo>
                  <a:lnTo>
                    <a:pt x="372" y="1658"/>
                  </a:lnTo>
                  <a:close/>
                  <a:moveTo>
                    <a:pt x="409" y="1865"/>
                  </a:moveTo>
                  <a:lnTo>
                    <a:pt x="914" y="1865"/>
                  </a:lnTo>
                  <a:lnTo>
                    <a:pt x="822" y="2007"/>
                  </a:lnTo>
                  <a:lnTo>
                    <a:pt x="501" y="2007"/>
                  </a:lnTo>
                  <a:lnTo>
                    <a:pt x="409" y="1865"/>
                  </a:lnTo>
                  <a:close/>
                  <a:moveTo>
                    <a:pt x="667" y="635"/>
                  </a:moveTo>
                  <a:lnTo>
                    <a:pt x="696" y="635"/>
                  </a:lnTo>
                  <a:lnTo>
                    <a:pt x="726" y="637"/>
                  </a:lnTo>
                  <a:lnTo>
                    <a:pt x="755" y="642"/>
                  </a:lnTo>
                  <a:lnTo>
                    <a:pt x="782" y="647"/>
                  </a:lnTo>
                  <a:lnTo>
                    <a:pt x="809" y="655"/>
                  </a:lnTo>
                  <a:lnTo>
                    <a:pt x="834" y="663"/>
                  </a:lnTo>
                  <a:lnTo>
                    <a:pt x="856" y="673"/>
                  </a:lnTo>
                  <a:lnTo>
                    <a:pt x="878" y="685"/>
                  </a:lnTo>
                  <a:lnTo>
                    <a:pt x="897" y="697"/>
                  </a:lnTo>
                  <a:lnTo>
                    <a:pt x="914" y="711"/>
                  </a:lnTo>
                  <a:lnTo>
                    <a:pt x="930" y="725"/>
                  </a:lnTo>
                  <a:lnTo>
                    <a:pt x="941" y="739"/>
                  </a:lnTo>
                  <a:lnTo>
                    <a:pt x="948" y="747"/>
                  </a:lnTo>
                  <a:lnTo>
                    <a:pt x="952" y="755"/>
                  </a:lnTo>
                  <a:lnTo>
                    <a:pt x="956" y="764"/>
                  </a:lnTo>
                  <a:lnTo>
                    <a:pt x="960" y="772"/>
                  </a:lnTo>
                  <a:lnTo>
                    <a:pt x="962" y="781"/>
                  </a:lnTo>
                  <a:lnTo>
                    <a:pt x="963" y="789"/>
                  </a:lnTo>
                  <a:lnTo>
                    <a:pt x="965" y="798"/>
                  </a:lnTo>
                  <a:lnTo>
                    <a:pt x="966" y="807"/>
                  </a:lnTo>
                  <a:lnTo>
                    <a:pt x="965" y="820"/>
                  </a:lnTo>
                  <a:lnTo>
                    <a:pt x="962" y="831"/>
                  </a:lnTo>
                  <a:lnTo>
                    <a:pt x="960" y="843"/>
                  </a:lnTo>
                  <a:lnTo>
                    <a:pt x="954" y="855"/>
                  </a:lnTo>
                  <a:lnTo>
                    <a:pt x="948" y="866"/>
                  </a:lnTo>
                  <a:lnTo>
                    <a:pt x="940" y="877"/>
                  </a:lnTo>
                  <a:lnTo>
                    <a:pt x="931" y="887"/>
                  </a:lnTo>
                  <a:lnTo>
                    <a:pt x="921" y="898"/>
                  </a:lnTo>
                  <a:lnTo>
                    <a:pt x="910" y="907"/>
                  </a:lnTo>
                  <a:lnTo>
                    <a:pt x="897" y="916"/>
                  </a:lnTo>
                  <a:lnTo>
                    <a:pt x="884" y="925"/>
                  </a:lnTo>
                  <a:lnTo>
                    <a:pt x="870" y="933"/>
                  </a:lnTo>
                  <a:lnTo>
                    <a:pt x="855" y="940"/>
                  </a:lnTo>
                  <a:lnTo>
                    <a:pt x="839" y="948"/>
                  </a:lnTo>
                  <a:lnTo>
                    <a:pt x="822" y="955"/>
                  </a:lnTo>
                  <a:lnTo>
                    <a:pt x="804" y="960"/>
                  </a:lnTo>
                  <a:lnTo>
                    <a:pt x="804" y="1453"/>
                  </a:lnTo>
                  <a:lnTo>
                    <a:pt x="804" y="1461"/>
                  </a:lnTo>
                  <a:lnTo>
                    <a:pt x="801" y="1469"/>
                  </a:lnTo>
                  <a:lnTo>
                    <a:pt x="799" y="1477"/>
                  </a:lnTo>
                  <a:lnTo>
                    <a:pt x="795" y="1482"/>
                  </a:lnTo>
                  <a:lnTo>
                    <a:pt x="790" y="1487"/>
                  </a:lnTo>
                  <a:lnTo>
                    <a:pt x="783" y="1491"/>
                  </a:lnTo>
                  <a:lnTo>
                    <a:pt x="777" y="1494"/>
                  </a:lnTo>
                  <a:lnTo>
                    <a:pt x="770" y="1495"/>
                  </a:lnTo>
                  <a:lnTo>
                    <a:pt x="770" y="1495"/>
                  </a:lnTo>
                  <a:lnTo>
                    <a:pt x="763" y="1494"/>
                  </a:lnTo>
                  <a:lnTo>
                    <a:pt x="756" y="1491"/>
                  </a:lnTo>
                  <a:lnTo>
                    <a:pt x="751" y="1487"/>
                  </a:lnTo>
                  <a:lnTo>
                    <a:pt x="746" y="1482"/>
                  </a:lnTo>
                  <a:lnTo>
                    <a:pt x="742" y="1477"/>
                  </a:lnTo>
                  <a:lnTo>
                    <a:pt x="738" y="1469"/>
                  </a:lnTo>
                  <a:lnTo>
                    <a:pt x="737" y="1461"/>
                  </a:lnTo>
                  <a:lnTo>
                    <a:pt x="735" y="1453"/>
                  </a:lnTo>
                  <a:lnTo>
                    <a:pt x="735" y="938"/>
                  </a:lnTo>
                  <a:lnTo>
                    <a:pt x="737" y="930"/>
                  </a:lnTo>
                  <a:lnTo>
                    <a:pt x="738" y="922"/>
                  </a:lnTo>
                  <a:lnTo>
                    <a:pt x="742" y="914"/>
                  </a:lnTo>
                  <a:lnTo>
                    <a:pt x="746" y="908"/>
                  </a:lnTo>
                  <a:lnTo>
                    <a:pt x="751" y="903"/>
                  </a:lnTo>
                  <a:lnTo>
                    <a:pt x="756" y="899"/>
                  </a:lnTo>
                  <a:lnTo>
                    <a:pt x="763" y="896"/>
                  </a:lnTo>
                  <a:lnTo>
                    <a:pt x="770" y="896"/>
                  </a:lnTo>
                  <a:lnTo>
                    <a:pt x="770" y="896"/>
                  </a:lnTo>
                  <a:lnTo>
                    <a:pt x="774" y="896"/>
                  </a:lnTo>
                  <a:lnTo>
                    <a:pt x="778" y="898"/>
                  </a:lnTo>
                  <a:lnTo>
                    <a:pt x="804" y="890"/>
                  </a:lnTo>
                  <a:lnTo>
                    <a:pt x="826" y="881"/>
                  </a:lnTo>
                  <a:lnTo>
                    <a:pt x="847" y="872"/>
                  </a:lnTo>
                  <a:lnTo>
                    <a:pt x="864" y="860"/>
                  </a:lnTo>
                  <a:lnTo>
                    <a:pt x="871" y="853"/>
                  </a:lnTo>
                  <a:lnTo>
                    <a:pt x="878" y="848"/>
                  </a:lnTo>
                  <a:lnTo>
                    <a:pt x="883" y="842"/>
                  </a:lnTo>
                  <a:lnTo>
                    <a:pt x="888" y="835"/>
                  </a:lnTo>
                  <a:lnTo>
                    <a:pt x="892" y="828"/>
                  </a:lnTo>
                  <a:lnTo>
                    <a:pt x="895" y="821"/>
                  </a:lnTo>
                  <a:lnTo>
                    <a:pt x="896" y="815"/>
                  </a:lnTo>
                  <a:lnTo>
                    <a:pt x="896" y="807"/>
                  </a:lnTo>
                  <a:lnTo>
                    <a:pt x="895" y="796"/>
                  </a:lnTo>
                  <a:lnTo>
                    <a:pt x="892" y="786"/>
                  </a:lnTo>
                  <a:lnTo>
                    <a:pt x="886" y="776"/>
                  </a:lnTo>
                  <a:lnTo>
                    <a:pt x="878" y="767"/>
                  </a:lnTo>
                  <a:lnTo>
                    <a:pt x="869" y="758"/>
                  </a:lnTo>
                  <a:lnTo>
                    <a:pt x="857" y="749"/>
                  </a:lnTo>
                  <a:lnTo>
                    <a:pt x="844" y="741"/>
                  </a:lnTo>
                  <a:lnTo>
                    <a:pt x="829" y="733"/>
                  </a:lnTo>
                  <a:lnTo>
                    <a:pt x="813" y="727"/>
                  </a:lnTo>
                  <a:lnTo>
                    <a:pt x="795" y="721"/>
                  </a:lnTo>
                  <a:lnTo>
                    <a:pt x="775" y="716"/>
                  </a:lnTo>
                  <a:lnTo>
                    <a:pt x="756" y="711"/>
                  </a:lnTo>
                  <a:lnTo>
                    <a:pt x="734" y="708"/>
                  </a:lnTo>
                  <a:lnTo>
                    <a:pt x="712" y="706"/>
                  </a:lnTo>
                  <a:lnTo>
                    <a:pt x="690" y="703"/>
                  </a:lnTo>
                  <a:lnTo>
                    <a:pt x="667" y="703"/>
                  </a:lnTo>
                  <a:lnTo>
                    <a:pt x="642" y="703"/>
                  </a:lnTo>
                  <a:lnTo>
                    <a:pt x="620" y="706"/>
                  </a:lnTo>
                  <a:lnTo>
                    <a:pt x="598" y="708"/>
                  </a:lnTo>
                  <a:lnTo>
                    <a:pt x="576" y="711"/>
                  </a:lnTo>
                  <a:lnTo>
                    <a:pt x="556" y="716"/>
                  </a:lnTo>
                  <a:lnTo>
                    <a:pt x="537" y="721"/>
                  </a:lnTo>
                  <a:lnTo>
                    <a:pt x="520" y="727"/>
                  </a:lnTo>
                  <a:lnTo>
                    <a:pt x="503" y="733"/>
                  </a:lnTo>
                  <a:lnTo>
                    <a:pt x="488" y="741"/>
                  </a:lnTo>
                  <a:lnTo>
                    <a:pt x="475" y="749"/>
                  </a:lnTo>
                  <a:lnTo>
                    <a:pt x="463" y="758"/>
                  </a:lnTo>
                  <a:lnTo>
                    <a:pt x="454" y="767"/>
                  </a:lnTo>
                  <a:lnTo>
                    <a:pt x="446" y="776"/>
                  </a:lnTo>
                  <a:lnTo>
                    <a:pt x="440" y="786"/>
                  </a:lnTo>
                  <a:lnTo>
                    <a:pt x="437" y="796"/>
                  </a:lnTo>
                  <a:lnTo>
                    <a:pt x="436" y="807"/>
                  </a:lnTo>
                  <a:lnTo>
                    <a:pt x="436" y="813"/>
                  </a:lnTo>
                  <a:lnTo>
                    <a:pt x="437" y="821"/>
                  </a:lnTo>
                  <a:lnTo>
                    <a:pt x="440" y="828"/>
                  </a:lnTo>
                  <a:lnTo>
                    <a:pt x="444" y="834"/>
                  </a:lnTo>
                  <a:lnTo>
                    <a:pt x="449" y="841"/>
                  </a:lnTo>
                  <a:lnTo>
                    <a:pt x="454" y="847"/>
                  </a:lnTo>
                  <a:lnTo>
                    <a:pt x="461" y="853"/>
                  </a:lnTo>
                  <a:lnTo>
                    <a:pt x="467" y="859"/>
                  </a:lnTo>
                  <a:lnTo>
                    <a:pt x="484" y="870"/>
                  </a:lnTo>
                  <a:lnTo>
                    <a:pt x="503" y="879"/>
                  </a:lnTo>
                  <a:lnTo>
                    <a:pt x="525" y="888"/>
                  </a:lnTo>
                  <a:lnTo>
                    <a:pt x="549" y="896"/>
                  </a:lnTo>
                  <a:lnTo>
                    <a:pt x="550" y="896"/>
                  </a:lnTo>
                  <a:lnTo>
                    <a:pt x="551" y="896"/>
                  </a:lnTo>
                  <a:lnTo>
                    <a:pt x="551" y="896"/>
                  </a:lnTo>
                  <a:lnTo>
                    <a:pt x="558" y="896"/>
                  </a:lnTo>
                  <a:lnTo>
                    <a:pt x="564" y="899"/>
                  </a:lnTo>
                  <a:lnTo>
                    <a:pt x="571" y="903"/>
                  </a:lnTo>
                  <a:lnTo>
                    <a:pt x="576" y="908"/>
                  </a:lnTo>
                  <a:lnTo>
                    <a:pt x="580" y="914"/>
                  </a:lnTo>
                  <a:lnTo>
                    <a:pt x="582" y="922"/>
                  </a:lnTo>
                  <a:lnTo>
                    <a:pt x="585" y="930"/>
                  </a:lnTo>
                  <a:lnTo>
                    <a:pt x="586" y="938"/>
                  </a:lnTo>
                  <a:lnTo>
                    <a:pt x="586" y="1453"/>
                  </a:lnTo>
                  <a:lnTo>
                    <a:pt x="585" y="1461"/>
                  </a:lnTo>
                  <a:lnTo>
                    <a:pt x="582" y="1469"/>
                  </a:lnTo>
                  <a:lnTo>
                    <a:pt x="580" y="1477"/>
                  </a:lnTo>
                  <a:lnTo>
                    <a:pt x="576" y="1482"/>
                  </a:lnTo>
                  <a:lnTo>
                    <a:pt x="571" y="1487"/>
                  </a:lnTo>
                  <a:lnTo>
                    <a:pt x="564" y="1491"/>
                  </a:lnTo>
                  <a:lnTo>
                    <a:pt x="558" y="1494"/>
                  </a:lnTo>
                  <a:lnTo>
                    <a:pt x="551" y="1495"/>
                  </a:lnTo>
                  <a:lnTo>
                    <a:pt x="551" y="1495"/>
                  </a:lnTo>
                  <a:lnTo>
                    <a:pt x="545" y="1494"/>
                  </a:lnTo>
                  <a:lnTo>
                    <a:pt x="538" y="1491"/>
                  </a:lnTo>
                  <a:lnTo>
                    <a:pt x="532" y="1487"/>
                  </a:lnTo>
                  <a:lnTo>
                    <a:pt x="527" y="1482"/>
                  </a:lnTo>
                  <a:lnTo>
                    <a:pt x="523" y="1477"/>
                  </a:lnTo>
                  <a:lnTo>
                    <a:pt x="519" y="1469"/>
                  </a:lnTo>
                  <a:lnTo>
                    <a:pt x="518" y="1461"/>
                  </a:lnTo>
                  <a:lnTo>
                    <a:pt x="516" y="1453"/>
                  </a:lnTo>
                  <a:lnTo>
                    <a:pt x="516" y="956"/>
                  </a:lnTo>
                  <a:lnTo>
                    <a:pt x="501" y="951"/>
                  </a:lnTo>
                  <a:lnTo>
                    <a:pt x="484" y="944"/>
                  </a:lnTo>
                  <a:lnTo>
                    <a:pt x="470" y="936"/>
                  </a:lnTo>
                  <a:lnTo>
                    <a:pt x="455" y="930"/>
                  </a:lnTo>
                  <a:lnTo>
                    <a:pt x="442" y="921"/>
                  </a:lnTo>
                  <a:lnTo>
                    <a:pt x="429" y="913"/>
                  </a:lnTo>
                  <a:lnTo>
                    <a:pt x="418" y="904"/>
                  </a:lnTo>
                  <a:lnTo>
                    <a:pt x="407" y="894"/>
                  </a:lnTo>
                  <a:lnTo>
                    <a:pt x="398" y="885"/>
                  </a:lnTo>
                  <a:lnTo>
                    <a:pt x="391" y="874"/>
                  </a:lnTo>
                  <a:lnTo>
                    <a:pt x="383" y="864"/>
                  </a:lnTo>
                  <a:lnTo>
                    <a:pt x="378" y="853"/>
                  </a:lnTo>
                  <a:lnTo>
                    <a:pt x="372" y="842"/>
                  </a:lnTo>
                  <a:lnTo>
                    <a:pt x="370" y="830"/>
                  </a:lnTo>
                  <a:lnTo>
                    <a:pt x="367" y="819"/>
                  </a:lnTo>
                  <a:lnTo>
                    <a:pt x="366" y="807"/>
                  </a:lnTo>
                  <a:lnTo>
                    <a:pt x="367" y="798"/>
                  </a:lnTo>
                  <a:lnTo>
                    <a:pt x="369" y="789"/>
                  </a:lnTo>
                  <a:lnTo>
                    <a:pt x="370" y="781"/>
                  </a:lnTo>
                  <a:lnTo>
                    <a:pt x="372" y="772"/>
                  </a:lnTo>
                  <a:lnTo>
                    <a:pt x="376" y="764"/>
                  </a:lnTo>
                  <a:lnTo>
                    <a:pt x="380" y="755"/>
                  </a:lnTo>
                  <a:lnTo>
                    <a:pt x="385" y="747"/>
                  </a:lnTo>
                  <a:lnTo>
                    <a:pt x="391" y="739"/>
                  </a:lnTo>
                  <a:lnTo>
                    <a:pt x="402" y="725"/>
                  </a:lnTo>
                  <a:lnTo>
                    <a:pt x="418" y="711"/>
                  </a:lnTo>
                  <a:lnTo>
                    <a:pt x="435" y="697"/>
                  </a:lnTo>
                  <a:lnTo>
                    <a:pt x="454" y="685"/>
                  </a:lnTo>
                  <a:lnTo>
                    <a:pt x="476" y="673"/>
                  </a:lnTo>
                  <a:lnTo>
                    <a:pt x="499" y="663"/>
                  </a:lnTo>
                  <a:lnTo>
                    <a:pt x="524" y="655"/>
                  </a:lnTo>
                  <a:lnTo>
                    <a:pt x="550" y="647"/>
                  </a:lnTo>
                  <a:lnTo>
                    <a:pt x="577" y="642"/>
                  </a:lnTo>
                  <a:lnTo>
                    <a:pt x="606" y="637"/>
                  </a:lnTo>
                  <a:lnTo>
                    <a:pt x="636" y="635"/>
                  </a:lnTo>
                  <a:lnTo>
                    <a:pt x="667" y="635"/>
                  </a:lnTo>
                  <a:close/>
                </a:path>
              </a:pathLst>
            </a:custGeom>
            <a:solidFill>
              <a:srgbClr val="FFFFFF"/>
            </a:solidFill>
            <a:ln w="9525">
              <a:noFill/>
              <a:round/>
              <a:headEnd/>
              <a:tailEnd/>
            </a:ln>
          </p:spPr>
          <p:txBody>
            <a:bodyPr/>
            <a:lstStyle/>
            <a:p>
              <a:endParaRPr lang="en-US"/>
            </a:p>
          </p:txBody>
        </p:sp>
      </p:grpSp>
      <p:grpSp>
        <p:nvGrpSpPr>
          <p:cNvPr id="454682" name="Group 26"/>
          <p:cNvGrpSpPr>
            <a:grpSpLocks noChangeAspect="1"/>
          </p:cNvGrpSpPr>
          <p:nvPr/>
        </p:nvGrpSpPr>
        <p:grpSpPr bwMode="auto">
          <a:xfrm>
            <a:off x="293688" y="1670050"/>
            <a:ext cx="877887" cy="754063"/>
            <a:chOff x="432" y="1272"/>
            <a:chExt cx="1008" cy="864"/>
          </a:xfrm>
        </p:grpSpPr>
        <p:sp>
          <p:nvSpPr>
            <p:cNvPr id="454683" name="Freeform 27"/>
            <p:cNvSpPr>
              <a:spLocks noChangeAspect="1"/>
            </p:cNvSpPr>
            <p:nvPr/>
          </p:nvSpPr>
          <p:spPr bwMode="auto">
            <a:xfrm>
              <a:off x="432" y="1272"/>
              <a:ext cx="1008" cy="864"/>
            </a:xfrm>
            <a:custGeom>
              <a:avLst/>
              <a:gdLst/>
              <a:ahLst/>
              <a:cxnLst>
                <a:cxn ang="0">
                  <a:pos x="0" y="0"/>
                </a:cxn>
                <a:cxn ang="0">
                  <a:pos x="16128" y="0"/>
                </a:cxn>
                <a:cxn ang="0">
                  <a:pos x="15554" y="595"/>
                </a:cxn>
                <a:cxn ang="0">
                  <a:pos x="596" y="13263"/>
                </a:cxn>
                <a:cxn ang="0">
                  <a:pos x="0" y="13824"/>
                </a:cxn>
                <a:cxn ang="0">
                  <a:pos x="0" y="0"/>
                </a:cxn>
              </a:cxnLst>
              <a:rect l="0" t="0" r="r" b="b"/>
              <a:pathLst>
                <a:path w="16128" h="13824">
                  <a:moveTo>
                    <a:pt x="0" y="0"/>
                  </a:moveTo>
                  <a:lnTo>
                    <a:pt x="16128" y="0"/>
                  </a:lnTo>
                  <a:lnTo>
                    <a:pt x="15554" y="595"/>
                  </a:lnTo>
                  <a:lnTo>
                    <a:pt x="596" y="13263"/>
                  </a:lnTo>
                  <a:lnTo>
                    <a:pt x="0" y="13824"/>
                  </a:lnTo>
                  <a:lnTo>
                    <a:pt x="0" y="0"/>
                  </a:lnTo>
                  <a:close/>
                </a:path>
              </a:pathLst>
            </a:custGeom>
            <a:solidFill>
              <a:srgbClr val="82A99C"/>
            </a:solidFill>
            <a:ln w="9525">
              <a:noFill/>
              <a:round/>
              <a:headEnd/>
              <a:tailEnd/>
            </a:ln>
          </p:spPr>
          <p:txBody>
            <a:bodyPr/>
            <a:lstStyle/>
            <a:p>
              <a:endParaRPr lang="en-US"/>
            </a:p>
          </p:txBody>
        </p:sp>
        <p:sp>
          <p:nvSpPr>
            <p:cNvPr id="454684" name="Freeform 28"/>
            <p:cNvSpPr>
              <a:spLocks noChangeAspect="1"/>
            </p:cNvSpPr>
            <p:nvPr/>
          </p:nvSpPr>
          <p:spPr bwMode="auto">
            <a:xfrm>
              <a:off x="432" y="1272"/>
              <a:ext cx="1008" cy="864"/>
            </a:xfrm>
            <a:custGeom>
              <a:avLst/>
              <a:gdLst/>
              <a:ahLst/>
              <a:cxnLst>
                <a:cxn ang="0">
                  <a:pos x="16128" y="0"/>
                </a:cxn>
                <a:cxn ang="0">
                  <a:pos x="16128" y="13824"/>
                </a:cxn>
                <a:cxn ang="0">
                  <a:pos x="0" y="13824"/>
                </a:cxn>
                <a:cxn ang="0">
                  <a:pos x="599" y="13254"/>
                </a:cxn>
                <a:cxn ang="0">
                  <a:pos x="15563" y="587"/>
                </a:cxn>
                <a:cxn ang="0">
                  <a:pos x="16128" y="0"/>
                </a:cxn>
              </a:cxnLst>
              <a:rect l="0" t="0" r="r" b="b"/>
              <a:pathLst>
                <a:path w="16128" h="13824">
                  <a:moveTo>
                    <a:pt x="16128" y="0"/>
                  </a:moveTo>
                  <a:lnTo>
                    <a:pt x="16128" y="13824"/>
                  </a:lnTo>
                  <a:lnTo>
                    <a:pt x="0" y="13824"/>
                  </a:lnTo>
                  <a:lnTo>
                    <a:pt x="599" y="13254"/>
                  </a:lnTo>
                  <a:lnTo>
                    <a:pt x="15563" y="587"/>
                  </a:lnTo>
                  <a:lnTo>
                    <a:pt x="16128" y="0"/>
                  </a:lnTo>
                  <a:close/>
                </a:path>
              </a:pathLst>
            </a:custGeom>
            <a:solidFill>
              <a:srgbClr val="162A29"/>
            </a:solidFill>
            <a:ln w="9525">
              <a:noFill/>
              <a:round/>
              <a:headEnd/>
              <a:tailEnd/>
            </a:ln>
          </p:spPr>
          <p:txBody>
            <a:bodyPr/>
            <a:lstStyle/>
            <a:p>
              <a:endParaRPr lang="en-US"/>
            </a:p>
          </p:txBody>
        </p:sp>
        <p:sp>
          <p:nvSpPr>
            <p:cNvPr id="454685" name="Rectangle 29"/>
            <p:cNvSpPr>
              <a:spLocks noChangeAspect="1" noChangeArrowheads="1"/>
            </p:cNvSpPr>
            <p:nvPr/>
          </p:nvSpPr>
          <p:spPr bwMode="auto">
            <a:xfrm>
              <a:off x="468" y="1308"/>
              <a:ext cx="936" cy="792"/>
            </a:xfrm>
            <a:prstGeom prst="rect">
              <a:avLst/>
            </a:prstGeom>
            <a:solidFill>
              <a:srgbClr val="275A53"/>
            </a:solidFill>
            <a:ln w="9525">
              <a:noFill/>
              <a:miter lim="800000"/>
              <a:headEnd/>
              <a:tailEnd/>
            </a:ln>
          </p:spPr>
          <p:txBody>
            <a:bodyPr/>
            <a:lstStyle/>
            <a:p>
              <a:endParaRPr lang="en-US"/>
            </a:p>
          </p:txBody>
        </p:sp>
        <p:sp>
          <p:nvSpPr>
            <p:cNvPr id="454686" name="Freeform 30"/>
            <p:cNvSpPr>
              <a:spLocks noChangeAspect="1" noEditPoints="1"/>
            </p:cNvSpPr>
            <p:nvPr/>
          </p:nvSpPr>
          <p:spPr bwMode="auto">
            <a:xfrm>
              <a:off x="629" y="1932"/>
              <a:ext cx="149" cy="137"/>
            </a:xfrm>
            <a:custGeom>
              <a:avLst/>
              <a:gdLst/>
              <a:ahLst/>
              <a:cxnLst>
                <a:cxn ang="0">
                  <a:pos x="1574" y="1836"/>
                </a:cxn>
                <a:cxn ang="0">
                  <a:pos x="800" y="1836"/>
                </a:cxn>
                <a:cxn ang="0">
                  <a:pos x="694" y="2198"/>
                </a:cxn>
                <a:cxn ang="0">
                  <a:pos x="0" y="2198"/>
                </a:cxn>
                <a:cxn ang="0">
                  <a:pos x="827" y="0"/>
                </a:cxn>
                <a:cxn ang="0">
                  <a:pos x="1567" y="0"/>
                </a:cxn>
                <a:cxn ang="0">
                  <a:pos x="2394" y="2198"/>
                </a:cxn>
                <a:cxn ang="0">
                  <a:pos x="1683" y="2198"/>
                </a:cxn>
                <a:cxn ang="0">
                  <a:pos x="1574" y="1836"/>
                </a:cxn>
                <a:cxn ang="0">
                  <a:pos x="1432" y="1360"/>
                </a:cxn>
                <a:cxn ang="0">
                  <a:pos x="1189" y="570"/>
                </a:cxn>
                <a:cxn ang="0">
                  <a:pos x="947" y="1360"/>
                </a:cxn>
                <a:cxn ang="0">
                  <a:pos x="1432" y="1360"/>
                </a:cxn>
              </a:cxnLst>
              <a:rect l="0" t="0" r="r" b="b"/>
              <a:pathLst>
                <a:path w="2394" h="2198">
                  <a:moveTo>
                    <a:pt x="1574" y="1836"/>
                  </a:moveTo>
                  <a:lnTo>
                    <a:pt x="800" y="1836"/>
                  </a:lnTo>
                  <a:lnTo>
                    <a:pt x="694" y="2198"/>
                  </a:lnTo>
                  <a:lnTo>
                    <a:pt x="0" y="2198"/>
                  </a:lnTo>
                  <a:lnTo>
                    <a:pt x="827" y="0"/>
                  </a:lnTo>
                  <a:lnTo>
                    <a:pt x="1567" y="0"/>
                  </a:lnTo>
                  <a:lnTo>
                    <a:pt x="2394" y="2198"/>
                  </a:lnTo>
                  <a:lnTo>
                    <a:pt x="1683" y="2198"/>
                  </a:lnTo>
                  <a:lnTo>
                    <a:pt x="1574" y="1836"/>
                  </a:lnTo>
                  <a:close/>
                  <a:moveTo>
                    <a:pt x="1432" y="1360"/>
                  </a:moveTo>
                  <a:lnTo>
                    <a:pt x="1189" y="570"/>
                  </a:lnTo>
                  <a:lnTo>
                    <a:pt x="947" y="1360"/>
                  </a:lnTo>
                  <a:lnTo>
                    <a:pt x="1432" y="1360"/>
                  </a:lnTo>
                  <a:close/>
                </a:path>
              </a:pathLst>
            </a:custGeom>
            <a:solidFill>
              <a:srgbClr val="FFFFFF"/>
            </a:solidFill>
            <a:ln w="9525">
              <a:noFill/>
              <a:round/>
              <a:headEnd/>
              <a:tailEnd/>
            </a:ln>
          </p:spPr>
          <p:txBody>
            <a:bodyPr/>
            <a:lstStyle/>
            <a:p>
              <a:endParaRPr lang="en-US"/>
            </a:p>
          </p:txBody>
        </p:sp>
        <p:sp>
          <p:nvSpPr>
            <p:cNvPr id="454687" name="Freeform 31"/>
            <p:cNvSpPr>
              <a:spLocks noChangeAspect="1"/>
            </p:cNvSpPr>
            <p:nvPr/>
          </p:nvSpPr>
          <p:spPr bwMode="auto">
            <a:xfrm>
              <a:off x="792" y="1932"/>
              <a:ext cx="132" cy="137"/>
            </a:xfrm>
            <a:custGeom>
              <a:avLst/>
              <a:gdLst/>
              <a:ahLst/>
              <a:cxnLst>
                <a:cxn ang="0">
                  <a:pos x="0" y="0"/>
                </a:cxn>
                <a:cxn ang="0">
                  <a:pos x="635" y="0"/>
                </a:cxn>
                <a:cxn ang="0">
                  <a:pos x="1462" y="1216"/>
                </a:cxn>
                <a:cxn ang="0">
                  <a:pos x="1462" y="0"/>
                </a:cxn>
                <a:cxn ang="0">
                  <a:pos x="2103" y="0"/>
                </a:cxn>
                <a:cxn ang="0">
                  <a:pos x="2103" y="2198"/>
                </a:cxn>
                <a:cxn ang="0">
                  <a:pos x="1462" y="2198"/>
                </a:cxn>
                <a:cxn ang="0">
                  <a:pos x="639" y="991"/>
                </a:cxn>
                <a:cxn ang="0">
                  <a:pos x="639" y="2198"/>
                </a:cxn>
                <a:cxn ang="0">
                  <a:pos x="0" y="2198"/>
                </a:cxn>
                <a:cxn ang="0">
                  <a:pos x="0" y="0"/>
                </a:cxn>
              </a:cxnLst>
              <a:rect l="0" t="0" r="r" b="b"/>
              <a:pathLst>
                <a:path w="2103" h="2198">
                  <a:moveTo>
                    <a:pt x="0" y="0"/>
                  </a:moveTo>
                  <a:lnTo>
                    <a:pt x="635" y="0"/>
                  </a:lnTo>
                  <a:lnTo>
                    <a:pt x="1462" y="1216"/>
                  </a:lnTo>
                  <a:lnTo>
                    <a:pt x="1462" y="0"/>
                  </a:lnTo>
                  <a:lnTo>
                    <a:pt x="2103" y="0"/>
                  </a:lnTo>
                  <a:lnTo>
                    <a:pt x="2103" y="2198"/>
                  </a:lnTo>
                  <a:lnTo>
                    <a:pt x="1462" y="2198"/>
                  </a:lnTo>
                  <a:lnTo>
                    <a:pt x="639" y="991"/>
                  </a:lnTo>
                  <a:lnTo>
                    <a:pt x="639" y="2198"/>
                  </a:lnTo>
                  <a:lnTo>
                    <a:pt x="0" y="2198"/>
                  </a:lnTo>
                  <a:lnTo>
                    <a:pt x="0" y="0"/>
                  </a:lnTo>
                  <a:close/>
                </a:path>
              </a:pathLst>
            </a:custGeom>
            <a:solidFill>
              <a:srgbClr val="FFFFFF"/>
            </a:solidFill>
            <a:ln w="9525">
              <a:noFill/>
              <a:round/>
              <a:headEnd/>
              <a:tailEnd/>
            </a:ln>
          </p:spPr>
          <p:txBody>
            <a:bodyPr/>
            <a:lstStyle/>
            <a:p>
              <a:endParaRPr lang="en-US"/>
            </a:p>
          </p:txBody>
        </p:sp>
        <p:sp>
          <p:nvSpPr>
            <p:cNvPr id="454688" name="Freeform 32"/>
            <p:cNvSpPr>
              <a:spLocks noChangeAspect="1" noEditPoints="1"/>
            </p:cNvSpPr>
            <p:nvPr/>
          </p:nvSpPr>
          <p:spPr bwMode="auto">
            <a:xfrm>
              <a:off x="946" y="1929"/>
              <a:ext cx="143" cy="142"/>
            </a:xfrm>
            <a:custGeom>
              <a:avLst/>
              <a:gdLst/>
              <a:ahLst/>
              <a:cxnLst>
                <a:cxn ang="0">
                  <a:pos x="8" y="975"/>
                </a:cxn>
                <a:cxn ang="0">
                  <a:pos x="36" y="796"/>
                </a:cxn>
                <a:cxn ang="0">
                  <a:pos x="85" y="633"/>
                </a:cxn>
                <a:cxn ang="0">
                  <a:pos x="156" y="487"/>
                </a:cxn>
                <a:cxn ang="0">
                  <a:pos x="247" y="358"/>
                </a:cxn>
                <a:cxn ang="0">
                  <a:pos x="359" y="246"/>
                </a:cxn>
                <a:cxn ang="0">
                  <a:pos x="488" y="154"/>
                </a:cxn>
                <a:cxn ang="0">
                  <a:pos x="633" y="84"/>
                </a:cxn>
                <a:cxn ang="0">
                  <a:pos x="796" y="35"/>
                </a:cxn>
                <a:cxn ang="0">
                  <a:pos x="975" y="7"/>
                </a:cxn>
                <a:cxn ang="0">
                  <a:pos x="1171" y="0"/>
                </a:cxn>
                <a:cxn ang="0">
                  <a:pos x="1364" y="14"/>
                </a:cxn>
                <a:cxn ang="0">
                  <a:pos x="1541" y="48"/>
                </a:cxn>
                <a:cxn ang="0">
                  <a:pos x="1700" y="104"/>
                </a:cxn>
                <a:cxn ang="0">
                  <a:pos x="1841" y="179"/>
                </a:cxn>
                <a:cxn ang="0">
                  <a:pos x="1964" y="276"/>
                </a:cxn>
                <a:cxn ang="0">
                  <a:pos x="2068" y="392"/>
                </a:cxn>
                <a:cxn ang="0">
                  <a:pos x="2151" y="525"/>
                </a:cxn>
                <a:cxn ang="0">
                  <a:pos x="2214" y="674"/>
                </a:cxn>
                <a:cxn ang="0">
                  <a:pos x="2256" y="839"/>
                </a:cxn>
                <a:cxn ang="0">
                  <a:pos x="2277" y="1022"/>
                </a:cxn>
                <a:cxn ang="0">
                  <a:pos x="2275" y="1260"/>
                </a:cxn>
                <a:cxn ang="0">
                  <a:pos x="2238" y="1510"/>
                </a:cxn>
                <a:cxn ang="0">
                  <a:pos x="2166" y="1720"/>
                </a:cxn>
                <a:cxn ang="0">
                  <a:pos x="2057" y="1896"/>
                </a:cxn>
                <a:cxn ang="0">
                  <a:pos x="1917" y="2039"/>
                </a:cxn>
                <a:cxn ang="0">
                  <a:pos x="1743" y="2153"/>
                </a:cxn>
                <a:cxn ang="0">
                  <a:pos x="1537" y="2229"/>
                </a:cxn>
                <a:cxn ang="0">
                  <a:pos x="1297" y="2269"/>
                </a:cxn>
                <a:cxn ang="0">
                  <a:pos x="1028" y="2269"/>
                </a:cxn>
                <a:cxn ang="0">
                  <a:pos x="786" y="2235"/>
                </a:cxn>
                <a:cxn ang="0">
                  <a:pos x="579" y="2169"/>
                </a:cxn>
                <a:cxn ang="0">
                  <a:pos x="405" y="2067"/>
                </a:cxn>
                <a:cxn ang="0">
                  <a:pos x="256" y="1926"/>
                </a:cxn>
                <a:cxn ang="0">
                  <a:pos x="133" y="1747"/>
                </a:cxn>
                <a:cxn ang="0">
                  <a:pos x="49" y="1531"/>
                </a:cxn>
                <a:cxn ang="0">
                  <a:pos x="6" y="1278"/>
                </a:cxn>
                <a:cxn ang="0">
                  <a:pos x="683" y="1221"/>
                </a:cxn>
                <a:cxn ang="0">
                  <a:pos x="711" y="1427"/>
                </a:cxn>
                <a:cxn ang="0">
                  <a:pos x="774" y="1580"/>
                </a:cxn>
                <a:cxn ang="0">
                  <a:pos x="871" y="1683"/>
                </a:cxn>
                <a:cxn ang="0">
                  <a:pos x="993" y="1745"/>
                </a:cxn>
                <a:cxn ang="0">
                  <a:pos x="1141" y="1765"/>
                </a:cxn>
                <a:cxn ang="0">
                  <a:pos x="1292" y="1745"/>
                </a:cxn>
                <a:cxn ang="0">
                  <a:pos x="1414" y="1684"/>
                </a:cxn>
                <a:cxn ang="0">
                  <a:pos x="1508" y="1583"/>
                </a:cxn>
                <a:cxn ang="0">
                  <a:pos x="1570" y="1423"/>
                </a:cxn>
                <a:cxn ang="0">
                  <a:pos x="1598" y="1199"/>
                </a:cxn>
                <a:cxn ang="0">
                  <a:pos x="1592" y="966"/>
                </a:cxn>
                <a:cxn ang="0">
                  <a:pos x="1551" y="788"/>
                </a:cxn>
                <a:cxn ang="0">
                  <a:pos x="1475" y="657"/>
                </a:cxn>
                <a:cxn ang="0">
                  <a:pos x="1368" y="569"/>
                </a:cxn>
                <a:cxn ang="0">
                  <a:pos x="1236" y="523"/>
                </a:cxn>
                <a:cxn ang="0">
                  <a:pos x="1085" y="516"/>
                </a:cxn>
                <a:cxn ang="0">
                  <a:pos x="950" y="550"/>
                </a:cxn>
                <a:cxn ang="0">
                  <a:pos x="837" y="625"/>
                </a:cxn>
                <a:cxn ang="0">
                  <a:pos x="750" y="744"/>
                </a:cxn>
                <a:cxn ang="0">
                  <a:pos x="698" y="916"/>
                </a:cxn>
                <a:cxn ang="0">
                  <a:pos x="681" y="1141"/>
                </a:cxn>
              </a:cxnLst>
              <a:rect l="0" t="0" r="r" b="b"/>
              <a:pathLst>
                <a:path w="2279" h="2273">
                  <a:moveTo>
                    <a:pt x="0" y="1138"/>
                  </a:moveTo>
                  <a:lnTo>
                    <a:pt x="1" y="1104"/>
                  </a:lnTo>
                  <a:lnTo>
                    <a:pt x="1" y="1071"/>
                  </a:lnTo>
                  <a:lnTo>
                    <a:pt x="3" y="1039"/>
                  </a:lnTo>
                  <a:lnTo>
                    <a:pt x="5" y="1007"/>
                  </a:lnTo>
                  <a:lnTo>
                    <a:pt x="8" y="975"/>
                  </a:lnTo>
                  <a:lnTo>
                    <a:pt x="11" y="944"/>
                  </a:lnTo>
                  <a:lnTo>
                    <a:pt x="14" y="913"/>
                  </a:lnTo>
                  <a:lnTo>
                    <a:pt x="19" y="883"/>
                  </a:lnTo>
                  <a:lnTo>
                    <a:pt x="25" y="853"/>
                  </a:lnTo>
                  <a:lnTo>
                    <a:pt x="30" y="824"/>
                  </a:lnTo>
                  <a:lnTo>
                    <a:pt x="36" y="796"/>
                  </a:lnTo>
                  <a:lnTo>
                    <a:pt x="43" y="767"/>
                  </a:lnTo>
                  <a:lnTo>
                    <a:pt x="50" y="740"/>
                  </a:lnTo>
                  <a:lnTo>
                    <a:pt x="58" y="712"/>
                  </a:lnTo>
                  <a:lnTo>
                    <a:pt x="67" y="685"/>
                  </a:lnTo>
                  <a:lnTo>
                    <a:pt x="76" y="659"/>
                  </a:lnTo>
                  <a:lnTo>
                    <a:pt x="85" y="633"/>
                  </a:lnTo>
                  <a:lnTo>
                    <a:pt x="96" y="608"/>
                  </a:lnTo>
                  <a:lnTo>
                    <a:pt x="106" y="582"/>
                  </a:lnTo>
                  <a:lnTo>
                    <a:pt x="118" y="558"/>
                  </a:lnTo>
                  <a:lnTo>
                    <a:pt x="130" y="534"/>
                  </a:lnTo>
                  <a:lnTo>
                    <a:pt x="142" y="510"/>
                  </a:lnTo>
                  <a:lnTo>
                    <a:pt x="156" y="487"/>
                  </a:lnTo>
                  <a:lnTo>
                    <a:pt x="170" y="464"/>
                  </a:lnTo>
                  <a:lnTo>
                    <a:pt x="184" y="442"/>
                  </a:lnTo>
                  <a:lnTo>
                    <a:pt x="199" y="420"/>
                  </a:lnTo>
                  <a:lnTo>
                    <a:pt x="214" y="399"/>
                  </a:lnTo>
                  <a:lnTo>
                    <a:pt x="230" y="378"/>
                  </a:lnTo>
                  <a:lnTo>
                    <a:pt x="247" y="358"/>
                  </a:lnTo>
                  <a:lnTo>
                    <a:pt x="264" y="337"/>
                  </a:lnTo>
                  <a:lnTo>
                    <a:pt x="283" y="318"/>
                  </a:lnTo>
                  <a:lnTo>
                    <a:pt x="301" y="299"/>
                  </a:lnTo>
                  <a:lnTo>
                    <a:pt x="320" y="281"/>
                  </a:lnTo>
                  <a:lnTo>
                    <a:pt x="339" y="263"/>
                  </a:lnTo>
                  <a:lnTo>
                    <a:pt x="359" y="246"/>
                  </a:lnTo>
                  <a:lnTo>
                    <a:pt x="379" y="229"/>
                  </a:lnTo>
                  <a:lnTo>
                    <a:pt x="401" y="212"/>
                  </a:lnTo>
                  <a:lnTo>
                    <a:pt x="422" y="197"/>
                  </a:lnTo>
                  <a:lnTo>
                    <a:pt x="443" y="182"/>
                  </a:lnTo>
                  <a:lnTo>
                    <a:pt x="465" y="168"/>
                  </a:lnTo>
                  <a:lnTo>
                    <a:pt x="488" y="154"/>
                  </a:lnTo>
                  <a:lnTo>
                    <a:pt x="511" y="141"/>
                  </a:lnTo>
                  <a:lnTo>
                    <a:pt x="535" y="129"/>
                  </a:lnTo>
                  <a:lnTo>
                    <a:pt x="559" y="117"/>
                  </a:lnTo>
                  <a:lnTo>
                    <a:pt x="583" y="105"/>
                  </a:lnTo>
                  <a:lnTo>
                    <a:pt x="608" y="94"/>
                  </a:lnTo>
                  <a:lnTo>
                    <a:pt x="633" y="84"/>
                  </a:lnTo>
                  <a:lnTo>
                    <a:pt x="660" y="74"/>
                  </a:lnTo>
                  <a:lnTo>
                    <a:pt x="686" y="65"/>
                  </a:lnTo>
                  <a:lnTo>
                    <a:pt x="713" y="57"/>
                  </a:lnTo>
                  <a:lnTo>
                    <a:pt x="740" y="49"/>
                  </a:lnTo>
                  <a:lnTo>
                    <a:pt x="767" y="41"/>
                  </a:lnTo>
                  <a:lnTo>
                    <a:pt x="796" y="35"/>
                  </a:lnTo>
                  <a:lnTo>
                    <a:pt x="825" y="29"/>
                  </a:lnTo>
                  <a:lnTo>
                    <a:pt x="854" y="23"/>
                  </a:lnTo>
                  <a:lnTo>
                    <a:pt x="883" y="18"/>
                  </a:lnTo>
                  <a:lnTo>
                    <a:pt x="914" y="14"/>
                  </a:lnTo>
                  <a:lnTo>
                    <a:pt x="944" y="10"/>
                  </a:lnTo>
                  <a:lnTo>
                    <a:pt x="975" y="7"/>
                  </a:lnTo>
                  <a:lnTo>
                    <a:pt x="1006" y="4"/>
                  </a:lnTo>
                  <a:lnTo>
                    <a:pt x="1038" y="2"/>
                  </a:lnTo>
                  <a:lnTo>
                    <a:pt x="1070" y="1"/>
                  </a:lnTo>
                  <a:lnTo>
                    <a:pt x="1103" y="0"/>
                  </a:lnTo>
                  <a:lnTo>
                    <a:pt x="1136" y="0"/>
                  </a:lnTo>
                  <a:lnTo>
                    <a:pt x="1171" y="0"/>
                  </a:lnTo>
                  <a:lnTo>
                    <a:pt x="1204" y="1"/>
                  </a:lnTo>
                  <a:lnTo>
                    <a:pt x="1237" y="2"/>
                  </a:lnTo>
                  <a:lnTo>
                    <a:pt x="1269" y="4"/>
                  </a:lnTo>
                  <a:lnTo>
                    <a:pt x="1302" y="7"/>
                  </a:lnTo>
                  <a:lnTo>
                    <a:pt x="1333" y="10"/>
                  </a:lnTo>
                  <a:lnTo>
                    <a:pt x="1364" y="14"/>
                  </a:lnTo>
                  <a:lnTo>
                    <a:pt x="1395" y="18"/>
                  </a:lnTo>
                  <a:lnTo>
                    <a:pt x="1425" y="23"/>
                  </a:lnTo>
                  <a:lnTo>
                    <a:pt x="1455" y="28"/>
                  </a:lnTo>
                  <a:lnTo>
                    <a:pt x="1484" y="34"/>
                  </a:lnTo>
                  <a:lnTo>
                    <a:pt x="1512" y="41"/>
                  </a:lnTo>
                  <a:lnTo>
                    <a:pt x="1541" y="48"/>
                  </a:lnTo>
                  <a:lnTo>
                    <a:pt x="1569" y="56"/>
                  </a:lnTo>
                  <a:lnTo>
                    <a:pt x="1596" y="64"/>
                  </a:lnTo>
                  <a:lnTo>
                    <a:pt x="1622" y="73"/>
                  </a:lnTo>
                  <a:lnTo>
                    <a:pt x="1648" y="82"/>
                  </a:lnTo>
                  <a:lnTo>
                    <a:pt x="1675" y="92"/>
                  </a:lnTo>
                  <a:lnTo>
                    <a:pt x="1700" y="104"/>
                  </a:lnTo>
                  <a:lnTo>
                    <a:pt x="1724" y="115"/>
                  </a:lnTo>
                  <a:lnTo>
                    <a:pt x="1748" y="127"/>
                  </a:lnTo>
                  <a:lnTo>
                    <a:pt x="1772" y="139"/>
                  </a:lnTo>
                  <a:lnTo>
                    <a:pt x="1796" y="152"/>
                  </a:lnTo>
                  <a:lnTo>
                    <a:pt x="1818" y="165"/>
                  </a:lnTo>
                  <a:lnTo>
                    <a:pt x="1841" y="179"/>
                  </a:lnTo>
                  <a:lnTo>
                    <a:pt x="1862" y="194"/>
                  </a:lnTo>
                  <a:lnTo>
                    <a:pt x="1883" y="209"/>
                  </a:lnTo>
                  <a:lnTo>
                    <a:pt x="1904" y="225"/>
                  </a:lnTo>
                  <a:lnTo>
                    <a:pt x="1925" y="242"/>
                  </a:lnTo>
                  <a:lnTo>
                    <a:pt x="1945" y="259"/>
                  </a:lnTo>
                  <a:lnTo>
                    <a:pt x="1964" y="276"/>
                  </a:lnTo>
                  <a:lnTo>
                    <a:pt x="1983" y="294"/>
                  </a:lnTo>
                  <a:lnTo>
                    <a:pt x="2001" y="313"/>
                  </a:lnTo>
                  <a:lnTo>
                    <a:pt x="2018" y="332"/>
                  </a:lnTo>
                  <a:lnTo>
                    <a:pt x="2035" y="351"/>
                  </a:lnTo>
                  <a:lnTo>
                    <a:pt x="2052" y="372"/>
                  </a:lnTo>
                  <a:lnTo>
                    <a:pt x="2068" y="392"/>
                  </a:lnTo>
                  <a:lnTo>
                    <a:pt x="2083" y="413"/>
                  </a:lnTo>
                  <a:lnTo>
                    <a:pt x="2098" y="434"/>
                  </a:lnTo>
                  <a:lnTo>
                    <a:pt x="2112" y="456"/>
                  </a:lnTo>
                  <a:lnTo>
                    <a:pt x="2126" y="478"/>
                  </a:lnTo>
                  <a:lnTo>
                    <a:pt x="2139" y="502"/>
                  </a:lnTo>
                  <a:lnTo>
                    <a:pt x="2151" y="525"/>
                  </a:lnTo>
                  <a:lnTo>
                    <a:pt x="2163" y="548"/>
                  </a:lnTo>
                  <a:lnTo>
                    <a:pt x="2175" y="572"/>
                  </a:lnTo>
                  <a:lnTo>
                    <a:pt x="2186" y="597"/>
                  </a:lnTo>
                  <a:lnTo>
                    <a:pt x="2196" y="623"/>
                  </a:lnTo>
                  <a:lnTo>
                    <a:pt x="2205" y="648"/>
                  </a:lnTo>
                  <a:lnTo>
                    <a:pt x="2214" y="674"/>
                  </a:lnTo>
                  <a:lnTo>
                    <a:pt x="2223" y="700"/>
                  </a:lnTo>
                  <a:lnTo>
                    <a:pt x="2230" y="727"/>
                  </a:lnTo>
                  <a:lnTo>
                    <a:pt x="2238" y="755"/>
                  </a:lnTo>
                  <a:lnTo>
                    <a:pt x="2244" y="783"/>
                  </a:lnTo>
                  <a:lnTo>
                    <a:pt x="2250" y="811"/>
                  </a:lnTo>
                  <a:lnTo>
                    <a:pt x="2256" y="839"/>
                  </a:lnTo>
                  <a:lnTo>
                    <a:pt x="2261" y="869"/>
                  </a:lnTo>
                  <a:lnTo>
                    <a:pt x="2265" y="899"/>
                  </a:lnTo>
                  <a:lnTo>
                    <a:pt x="2269" y="929"/>
                  </a:lnTo>
                  <a:lnTo>
                    <a:pt x="2272" y="959"/>
                  </a:lnTo>
                  <a:lnTo>
                    <a:pt x="2275" y="991"/>
                  </a:lnTo>
                  <a:lnTo>
                    <a:pt x="2277" y="1022"/>
                  </a:lnTo>
                  <a:lnTo>
                    <a:pt x="2278" y="1054"/>
                  </a:lnTo>
                  <a:lnTo>
                    <a:pt x="2279" y="1086"/>
                  </a:lnTo>
                  <a:lnTo>
                    <a:pt x="2279" y="1120"/>
                  </a:lnTo>
                  <a:lnTo>
                    <a:pt x="2279" y="1167"/>
                  </a:lnTo>
                  <a:lnTo>
                    <a:pt x="2277" y="1213"/>
                  </a:lnTo>
                  <a:lnTo>
                    <a:pt x="2275" y="1260"/>
                  </a:lnTo>
                  <a:lnTo>
                    <a:pt x="2271" y="1304"/>
                  </a:lnTo>
                  <a:lnTo>
                    <a:pt x="2266" y="1347"/>
                  </a:lnTo>
                  <a:lnTo>
                    <a:pt x="2261" y="1389"/>
                  </a:lnTo>
                  <a:lnTo>
                    <a:pt x="2254" y="1430"/>
                  </a:lnTo>
                  <a:lnTo>
                    <a:pt x="2247" y="1470"/>
                  </a:lnTo>
                  <a:lnTo>
                    <a:pt x="2238" y="1510"/>
                  </a:lnTo>
                  <a:lnTo>
                    <a:pt x="2229" y="1547"/>
                  </a:lnTo>
                  <a:lnTo>
                    <a:pt x="2218" y="1584"/>
                  </a:lnTo>
                  <a:lnTo>
                    <a:pt x="2206" y="1620"/>
                  </a:lnTo>
                  <a:lnTo>
                    <a:pt x="2194" y="1655"/>
                  </a:lnTo>
                  <a:lnTo>
                    <a:pt x="2180" y="1688"/>
                  </a:lnTo>
                  <a:lnTo>
                    <a:pt x="2166" y="1720"/>
                  </a:lnTo>
                  <a:lnTo>
                    <a:pt x="2149" y="1752"/>
                  </a:lnTo>
                  <a:lnTo>
                    <a:pt x="2133" y="1782"/>
                  </a:lnTo>
                  <a:lnTo>
                    <a:pt x="2115" y="1812"/>
                  </a:lnTo>
                  <a:lnTo>
                    <a:pt x="2097" y="1840"/>
                  </a:lnTo>
                  <a:lnTo>
                    <a:pt x="2078" y="1869"/>
                  </a:lnTo>
                  <a:lnTo>
                    <a:pt x="2057" y="1896"/>
                  </a:lnTo>
                  <a:lnTo>
                    <a:pt x="2035" y="1921"/>
                  </a:lnTo>
                  <a:lnTo>
                    <a:pt x="2014" y="1947"/>
                  </a:lnTo>
                  <a:lnTo>
                    <a:pt x="1991" y="1971"/>
                  </a:lnTo>
                  <a:lnTo>
                    <a:pt x="1967" y="1995"/>
                  </a:lnTo>
                  <a:lnTo>
                    <a:pt x="1942" y="2018"/>
                  </a:lnTo>
                  <a:lnTo>
                    <a:pt x="1917" y="2039"/>
                  </a:lnTo>
                  <a:lnTo>
                    <a:pt x="1890" y="2060"/>
                  </a:lnTo>
                  <a:lnTo>
                    <a:pt x="1862" y="2080"/>
                  </a:lnTo>
                  <a:lnTo>
                    <a:pt x="1834" y="2099"/>
                  </a:lnTo>
                  <a:lnTo>
                    <a:pt x="1805" y="2119"/>
                  </a:lnTo>
                  <a:lnTo>
                    <a:pt x="1774" y="2136"/>
                  </a:lnTo>
                  <a:lnTo>
                    <a:pt x="1743" y="2153"/>
                  </a:lnTo>
                  <a:lnTo>
                    <a:pt x="1711" y="2168"/>
                  </a:lnTo>
                  <a:lnTo>
                    <a:pt x="1679" y="2182"/>
                  </a:lnTo>
                  <a:lnTo>
                    <a:pt x="1644" y="2196"/>
                  </a:lnTo>
                  <a:lnTo>
                    <a:pt x="1609" y="2208"/>
                  </a:lnTo>
                  <a:lnTo>
                    <a:pt x="1574" y="2219"/>
                  </a:lnTo>
                  <a:lnTo>
                    <a:pt x="1537" y="2229"/>
                  </a:lnTo>
                  <a:lnTo>
                    <a:pt x="1499" y="2238"/>
                  </a:lnTo>
                  <a:lnTo>
                    <a:pt x="1461" y="2247"/>
                  </a:lnTo>
                  <a:lnTo>
                    <a:pt x="1421" y="2254"/>
                  </a:lnTo>
                  <a:lnTo>
                    <a:pt x="1380" y="2260"/>
                  </a:lnTo>
                  <a:lnTo>
                    <a:pt x="1339" y="2265"/>
                  </a:lnTo>
                  <a:lnTo>
                    <a:pt x="1297" y="2269"/>
                  </a:lnTo>
                  <a:lnTo>
                    <a:pt x="1253" y="2271"/>
                  </a:lnTo>
                  <a:lnTo>
                    <a:pt x="1209" y="2273"/>
                  </a:lnTo>
                  <a:lnTo>
                    <a:pt x="1164" y="2273"/>
                  </a:lnTo>
                  <a:lnTo>
                    <a:pt x="1117" y="2273"/>
                  </a:lnTo>
                  <a:lnTo>
                    <a:pt x="1073" y="2271"/>
                  </a:lnTo>
                  <a:lnTo>
                    <a:pt x="1028" y="2269"/>
                  </a:lnTo>
                  <a:lnTo>
                    <a:pt x="985" y="2266"/>
                  </a:lnTo>
                  <a:lnTo>
                    <a:pt x="944" y="2262"/>
                  </a:lnTo>
                  <a:lnTo>
                    <a:pt x="902" y="2257"/>
                  </a:lnTo>
                  <a:lnTo>
                    <a:pt x="862" y="2251"/>
                  </a:lnTo>
                  <a:lnTo>
                    <a:pt x="824" y="2244"/>
                  </a:lnTo>
                  <a:lnTo>
                    <a:pt x="786" y="2235"/>
                  </a:lnTo>
                  <a:lnTo>
                    <a:pt x="748" y="2227"/>
                  </a:lnTo>
                  <a:lnTo>
                    <a:pt x="713" y="2217"/>
                  </a:lnTo>
                  <a:lnTo>
                    <a:pt x="678" y="2206"/>
                  </a:lnTo>
                  <a:lnTo>
                    <a:pt x="643" y="2195"/>
                  </a:lnTo>
                  <a:lnTo>
                    <a:pt x="610" y="2182"/>
                  </a:lnTo>
                  <a:lnTo>
                    <a:pt x="579" y="2169"/>
                  </a:lnTo>
                  <a:lnTo>
                    <a:pt x="548" y="2155"/>
                  </a:lnTo>
                  <a:lnTo>
                    <a:pt x="517" y="2140"/>
                  </a:lnTo>
                  <a:lnTo>
                    <a:pt x="488" y="2123"/>
                  </a:lnTo>
                  <a:lnTo>
                    <a:pt x="459" y="2105"/>
                  </a:lnTo>
                  <a:lnTo>
                    <a:pt x="432" y="2086"/>
                  </a:lnTo>
                  <a:lnTo>
                    <a:pt x="405" y="2067"/>
                  </a:lnTo>
                  <a:lnTo>
                    <a:pt x="377" y="2046"/>
                  </a:lnTo>
                  <a:lnTo>
                    <a:pt x="352" y="2025"/>
                  </a:lnTo>
                  <a:lnTo>
                    <a:pt x="327" y="2002"/>
                  </a:lnTo>
                  <a:lnTo>
                    <a:pt x="303" y="1977"/>
                  </a:lnTo>
                  <a:lnTo>
                    <a:pt x="279" y="1952"/>
                  </a:lnTo>
                  <a:lnTo>
                    <a:pt x="256" y="1926"/>
                  </a:lnTo>
                  <a:lnTo>
                    <a:pt x="234" y="1899"/>
                  </a:lnTo>
                  <a:lnTo>
                    <a:pt x="212" y="1871"/>
                  </a:lnTo>
                  <a:lnTo>
                    <a:pt x="192" y="1841"/>
                  </a:lnTo>
                  <a:lnTo>
                    <a:pt x="172" y="1811"/>
                  </a:lnTo>
                  <a:lnTo>
                    <a:pt x="153" y="1780"/>
                  </a:lnTo>
                  <a:lnTo>
                    <a:pt x="133" y="1747"/>
                  </a:lnTo>
                  <a:lnTo>
                    <a:pt x="116" y="1713"/>
                  </a:lnTo>
                  <a:lnTo>
                    <a:pt x="101" y="1679"/>
                  </a:lnTo>
                  <a:lnTo>
                    <a:pt x="86" y="1643"/>
                  </a:lnTo>
                  <a:lnTo>
                    <a:pt x="72" y="1606"/>
                  </a:lnTo>
                  <a:lnTo>
                    <a:pt x="60" y="1569"/>
                  </a:lnTo>
                  <a:lnTo>
                    <a:pt x="49" y="1531"/>
                  </a:lnTo>
                  <a:lnTo>
                    <a:pt x="39" y="1491"/>
                  </a:lnTo>
                  <a:lnTo>
                    <a:pt x="30" y="1450"/>
                  </a:lnTo>
                  <a:lnTo>
                    <a:pt x="21" y="1409"/>
                  </a:lnTo>
                  <a:lnTo>
                    <a:pt x="15" y="1366"/>
                  </a:lnTo>
                  <a:lnTo>
                    <a:pt x="10" y="1322"/>
                  </a:lnTo>
                  <a:lnTo>
                    <a:pt x="6" y="1278"/>
                  </a:lnTo>
                  <a:lnTo>
                    <a:pt x="3" y="1231"/>
                  </a:lnTo>
                  <a:lnTo>
                    <a:pt x="1" y="1185"/>
                  </a:lnTo>
                  <a:lnTo>
                    <a:pt x="0" y="1138"/>
                  </a:lnTo>
                  <a:close/>
                  <a:moveTo>
                    <a:pt x="681" y="1141"/>
                  </a:moveTo>
                  <a:lnTo>
                    <a:pt x="681" y="1181"/>
                  </a:lnTo>
                  <a:lnTo>
                    <a:pt x="683" y="1221"/>
                  </a:lnTo>
                  <a:lnTo>
                    <a:pt x="685" y="1259"/>
                  </a:lnTo>
                  <a:lnTo>
                    <a:pt x="688" y="1295"/>
                  </a:lnTo>
                  <a:lnTo>
                    <a:pt x="693" y="1330"/>
                  </a:lnTo>
                  <a:lnTo>
                    <a:pt x="698" y="1364"/>
                  </a:lnTo>
                  <a:lnTo>
                    <a:pt x="704" y="1396"/>
                  </a:lnTo>
                  <a:lnTo>
                    <a:pt x="711" y="1427"/>
                  </a:lnTo>
                  <a:lnTo>
                    <a:pt x="719" y="1456"/>
                  </a:lnTo>
                  <a:lnTo>
                    <a:pt x="729" y="1483"/>
                  </a:lnTo>
                  <a:lnTo>
                    <a:pt x="739" y="1510"/>
                  </a:lnTo>
                  <a:lnTo>
                    <a:pt x="750" y="1535"/>
                  </a:lnTo>
                  <a:lnTo>
                    <a:pt x="762" y="1558"/>
                  </a:lnTo>
                  <a:lnTo>
                    <a:pt x="774" y="1580"/>
                  </a:lnTo>
                  <a:lnTo>
                    <a:pt x="789" y="1600"/>
                  </a:lnTo>
                  <a:lnTo>
                    <a:pt x="804" y="1620"/>
                  </a:lnTo>
                  <a:lnTo>
                    <a:pt x="820" y="1637"/>
                  </a:lnTo>
                  <a:lnTo>
                    <a:pt x="836" y="1653"/>
                  </a:lnTo>
                  <a:lnTo>
                    <a:pt x="853" y="1669"/>
                  </a:lnTo>
                  <a:lnTo>
                    <a:pt x="871" y="1683"/>
                  </a:lnTo>
                  <a:lnTo>
                    <a:pt x="890" y="1696"/>
                  </a:lnTo>
                  <a:lnTo>
                    <a:pt x="910" y="1708"/>
                  </a:lnTo>
                  <a:lnTo>
                    <a:pt x="930" y="1718"/>
                  </a:lnTo>
                  <a:lnTo>
                    <a:pt x="950" y="1728"/>
                  </a:lnTo>
                  <a:lnTo>
                    <a:pt x="971" y="1737"/>
                  </a:lnTo>
                  <a:lnTo>
                    <a:pt x="993" y="1745"/>
                  </a:lnTo>
                  <a:lnTo>
                    <a:pt x="1016" y="1751"/>
                  </a:lnTo>
                  <a:lnTo>
                    <a:pt x="1040" y="1756"/>
                  </a:lnTo>
                  <a:lnTo>
                    <a:pt x="1064" y="1760"/>
                  </a:lnTo>
                  <a:lnTo>
                    <a:pt x="1089" y="1763"/>
                  </a:lnTo>
                  <a:lnTo>
                    <a:pt x="1114" y="1764"/>
                  </a:lnTo>
                  <a:lnTo>
                    <a:pt x="1141" y="1765"/>
                  </a:lnTo>
                  <a:lnTo>
                    <a:pt x="1168" y="1764"/>
                  </a:lnTo>
                  <a:lnTo>
                    <a:pt x="1194" y="1763"/>
                  </a:lnTo>
                  <a:lnTo>
                    <a:pt x="1219" y="1760"/>
                  </a:lnTo>
                  <a:lnTo>
                    <a:pt x="1244" y="1756"/>
                  </a:lnTo>
                  <a:lnTo>
                    <a:pt x="1268" y="1751"/>
                  </a:lnTo>
                  <a:lnTo>
                    <a:pt x="1292" y="1745"/>
                  </a:lnTo>
                  <a:lnTo>
                    <a:pt x="1314" y="1738"/>
                  </a:lnTo>
                  <a:lnTo>
                    <a:pt x="1335" y="1729"/>
                  </a:lnTo>
                  <a:lnTo>
                    <a:pt x="1356" y="1719"/>
                  </a:lnTo>
                  <a:lnTo>
                    <a:pt x="1376" y="1709"/>
                  </a:lnTo>
                  <a:lnTo>
                    <a:pt x="1395" y="1697"/>
                  </a:lnTo>
                  <a:lnTo>
                    <a:pt x="1414" y="1684"/>
                  </a:lnTo>
                  <a:lnTo>
                    <a:pt x="1432" y="1671"/>
                  </a:lnTo>
                  <a:lnTo>
                    <a:pt x="1448" y="1656"/>
                  </a:lnTo>
                  <a:lnTo>
                    <a:pt x="1464" y="1640"/>
                  </a:lnTo>
                  <a:lnTo>
                    <a:pt x="1480" y="1623"/>
                  </a:lnTo>
                  <a:lnTo>
                    <a:pt x="1494" y="1603"/>
                  </a:lnTo>
                  <a:lnTo>
                    <a:pt x="1508" y="1583"/>
                  </a:lnTo>
                  <a:lnTo>
                    <a:pt x="1520" y="1561"/>
                  </a:lnTo>
                  <a:lnTo>
                    <a:pt x="1532" y="1537"/>
                  </a:lnTo>
                  <a:lnTo>
                    <a:pt x="1543" y="1511"/>
                  </a:lnTo>
                  <a:lnTo>
                    <a:pt x="1553" y="1483"/>
                  </a:lnTo>
                  <a:lnTo>
                    <a:pt x="1562" y="1454"/>
                  </a:lnTo>
                  <a:lnTo>
                    <a:pt x="1570" y="1423"/>
                  </a:lnTo>
                  <a:lnTo>
                    <a:pt x="1577" y="1390"/>
                  </a:lnTo>
                  <a:lnTo>
                    <a:pt x="1583" y="1355"/>
                  </a:lnTo>
                  <a:lnTo>
                    <a:pt x="1588" y="1319"/>
                  </a:lnTo>
                  <a:lnTo>
                    <a:pt x="1593" y="1281"/>
                  </a:lnTo>
                  <a:lnTo>
                    <a:pt x="1596" y="1242"/>
                  </a:lnTo>
                  <a:lnTo>
                    <a:pt x="1598" y="1199"/>
                  </a:lnTo>
                  <a:lnTo>
                    <a:pt x="1600" y="1156"/>
                  </a:lnTo>
                  <a:lnTo>
                    <a:pt x="1600" y="1111"/>
                  </a:lnTo>
                  <a:lnTo>
                    <a:pt x="1600" y="1072"/>
                  </a:lnTo>
                  <a:lnTo>
                    <a:pt x="1598" y="1036"/>
                  </a:lnTo>
                  <a:lnTo>
                    <a:pt x="1596" y="1001"/>
                  </a:lnTo>
                  <a:lnTo>
                    <a:pt x="1592" y="966"/>
                  </a:lnTo>
                  <a:lnTo>
                    <a:pt x="1588" y="933"/>
                  </a:lnTo>
                  <a:lnTo>
                    <a:pt x="1583" y="901"/>
                  </a:lnTo>
                  <a:lnTo>
                    <a:pt x="1576" y="871"/>
                  </a:lnTo>
                  <a:lnTo>
                    <a:pt x="1569" y="842"/>
                  </a:lnTo>
                  <a:lnTo>
                    <a:pt x="1561" y="814"/>
                  </a:lnTo>
                  <a:lnTo>
                    <a:pt x="1551" y="788"/>
                  </a:lnTo>
                  <a:lnTo>
                    <a:pt x="1541" y="763"/>
                  </a:lnTo>
                  <a:lnTo>
                    <a:pt x="1529" y="739"/>
                  </a:lnTo>
                  <a:lnTo>
                    <a:pt x="1517" y="716"/>
                  </a:lnTo>
                  <a:lnTo>
                    <a:pt x="1504" y="695"/>
                  </a:lnTo>
                  <a:lnTo>
                    <a:pt x="1490" y="675"/>
                  </a:lnTo>
                  <a:lnTo>
                    <a:pt x="1475" y="657"/>
                  </a:lnTo>
                  <a:lnTo>
                    <a:pt x="1459" y="640"/>
                  </a:lnTo>
                  <a:lnTo>
                    <a:pt x="1442" y="624"/>
                  </a:lnTo>
                  <a:lnTo>
                    <a:pt x="1425" y="609"/>
                  </a:lnTo>
                  <a:lnTo>
                    <a:pt x="1406" y="594"/>
                  </a:lnTo>
                  <a:lnTo>
                    <a:pt x="1387" y="581"/>
                  </a:lnTo>
                  <a:lnTo>
                    <a:pt x="1368" y="569"/>
                  </a:lnTo>
                  <a:lnTo>
                    <a:pt x="1348" y="559"/>
                  </a:lnTo>
                  <a:lnTo>
                    <a:pt x="1327" y="549"/>
                  </a:lnTo>
                  <a:lnTo>
                    <a:pt x="1306" y="541"/>
                  </a:lnTo>
                  <a:lnTo>
                    <a:pt x="1284" y="534"/>
                  </a:lnTo>
                  <a:lnTo>
                    <a:pt x="1260" y="528"/>
                  </a:lnTo>
                  <a:lnTo>
                    <a:pt x="1236" y="523"/>
                  </a:lnTo>
                  <a:lnTo>
                    <a:pt x="1212" y="519"/>
                  </a:lnTo>
                  <a:lnTo>
                    <a:pt x="1187" y="516"/>
                  </a:lnTo>
                  <a:lnTo>
                    <a:pt x="1162" y="515"/>
                  </a:lnTo>
                  <a:lnTo>
                    <a:pt x="1134" y="514"/>
                  </a:lnTo>
                  <a:lnTo>
                    <a:pt x="1109" y="515"/>
                  </a:lnTo>
                  <a:lnTo>
                    <a:pt x="1085" y="516"/>
                  </a:lnTo>
                  <a:lnTo>
                    <a:pt x="1061" y="519"/>
                  </a:lnTo>
                  <a:lnTo>
                    <a:pt x="1038" y="523"/>
                  </a:lnTo>
                  <a:lnTo>
                    <a:pt x="1014" y="528"/>
                  </a:lnTo>
                  <a:lnTo>
                    <a:pt x="992" y="534"/>
                  </a:lnTo>
                  <a:lnTo>
                    <a:pt x="971" y="542"/>
                  </a:lnTo>
                  <a:lnTo>
                    <a:pt x="950" y="550"/>
                  </a:lnTo>
                  <a:lnTo>
                    <a:pt x="930" y="560"/>
                  </a:lnTo>
                  <a:lnTo>
                    <a:pt x="910" y="570"/>
                  </a:lnTo>
                  <a:lnTo>
                    <a:pt x="890" y="582"/>
                  </a:lnTo>
                  <a:lnTo>
                    <a:pt x="872" y="595"/>
                  </a:lnTo>
                  <a:lnTo>
                    <a:pt x="854" y="610"/>
                  </a:lnTo>
                  <a:lnTo>
                    <a:pt x="837" y="625"/>
                  </a:lnTo>
                  <a:lnTo>
                    <a:pt x="821" y="642"/>
                  </a:lnTo>
                  <a:lnTo>
                    <a:pt x="805" y="659"/>
                  </a:lnTo>
                  <a:lnTo>
                    <a:pt x="790" y="678"/>
                  </a:lnTo>
                  <a:lnTo>
                    <a:pt x="775" y="698"/>
                  </a:lnTo>
                  <a:lnTo>
                    <a:pt x="762" y="720"/>
                  </a:lnTo>
                  <a:lnTo>
                    <a:pt x="750" y="744"/>
                  </a:lnTo>
                  <a:lnTo>
                    <a:pt x="739" y="769"/>
                  </a:lnTo>
                  <a:lnTo>
                    <a:pt x="729" y="795"/>
                  </a:lnTo>
                  <a:lnTo>
                    <a:pt x="720" y="823"/>
                  </a:lnTo>
                  <a:lnTo>
                    <a:pt x="712" y="852"/>
                  </a:lnTo>
                  <a:lnTo>
                    <a:pt x="704" y="883"/>
                  </a:lnTo>
                  <a:lnTo>
                    <a:pt x="698" y="916"/>
                  </a:lnTo>
                  <a:lnTo>
                    <a:pt x="693" y="949"/>
                  </a:lnTo>
                  <a:lnTo>
                    <a:pt x="689" y="985"/>
                  </a:lnTo>
                  <a:lnTo>
                    <a:pt x="685" y="1022"/>
                  </a:lnTo>
                  <a:lnTo>
                    <a:pt x="683" y="1059"/>
                  </a:lnTo>
                  <a:lnTo>
                    <a:pt x="681" y="1099"/>
                  </a:lnTo>
                  <a:lnTo>
                    <a:pt x="681" y="1141"/>
                  </a:lnTo>
                  <a:close/>
                </a:path>
              </a:pathLst>
            </a:custGeom>
            <a:solidFill>
              <a:srgbClr val="FFFFFF"/>
            </a:solidFill>
            <a:ln w="9525">
              <a:noFill/>
              <a:round/>
              <a:headEnd/>
              <a:tailEnd/>
            </a:ln>
          </p:spPr>
          <p:txBody>
            <a:bodyPr/>
            <a:lstStyle/>
            <a:p>
              <a:endParaRPr lang="en-US"/>
            </a:p>
          </p:txBody>
        </p:sp>
        <p:sp>
          <p:nvSpPr>
            <p:cNvPr id="454689" name="Freeform 33"/>
            <p:cNvSpPr>
              <a:spLocks noChangeAspect="1"/>
            </p:cNvSpPr>
            <p:nvPr/>
          </p:nvSpPr>
          <p:spPr bwMode="auto">
            <a:xfrm>
              <a:off x="1112" y="1932"/>
              <a:ext cx="132" cy="137"/>
            </a:xfrm>
            <a:custGeom>
              <a:avLst/>
              <a:gdLst/>
              <a:ahLst/>
              <a:cxnLst>
                <a:cxn ang="0">
                  <a:pos x="0" y="0"/>
                </a:cxn>
                <a:cxn ang="0">
                  <a:pos x="635" y="0"/>
                </a:cxn>
                <a:cxn ang="0">
                  <a:pos x="1464" y="1216"/>
                </a:cxn>
                <a:cxn ang="0">
                  <a:pos x="1464" y="0"/>
                </a:cxn>
                <a:cxn ang="0">
                  <a:pos x="2104" y="0"/>
                </a:cxn>
                <a:cxn ang="0">
                  <a:pos x="2104" y="2198"/>
                </a:cxn>
                <a:cxn ang="0">
                  <a:pos x="1464" y="2198"/>
                </a:cxn>
                <a:cxn ang="0">
                  <a:pos x="639" y="991"/>
                </a:cxn>
                <a:cxn ang="0">
                  <a:pos x="639" y="2198"/>
                </a:cxn>
                <a:cxn ang="0">
                  <a:pos x="0" y="2198"/>
                </a:cxn>
                <a:cxn ang="0">
                  <a:pos x="0" y="0"/>
                </a:cxn>
              </a:cxnLst>
              <a:rect l="0" t="0" r="r" b="b"/>
              <a:pathLst>
                <a:path w="2104" h="2198">
                  <a:moveTo>
                    <a:pt x="0" y="0"/>
                  </a:moveTo>
                  <a:lnTo>
                    <a:pt x="635" y="0"/>
                  </a:lnTo>
                  <a:lnTo>
                    <a:pt x="1464" y="1216"/>
                  </a:lnTo>
                  <a:lnTo>
                    <a:pt x="1464" y="0"/>
                  </a:lnTo>
                  <a:lnTo>
                    <a:pt x="2104" y="0"/>
                  </a:lnTo>
                  <a:lnTo>
                    <a:pt x="2104" y="2198"/>
                  </a:lnTo>
                  <a:lnTo>
                    <a:pt x="1464" y="2198"/>
                  </a:lnTo>
                  <a:lnTo>
                    <a:pt x="639" y="991"/>
                  </a:lnTo>
                  <a:lnTo>
                    <a:pt x="639" y="2198"/>
                  </a:lnTo>
                  <a:lnTo>
                    <a:pt x="0" y="2198"/>
                  </a:lnTo>
                  <a:lnTo>
                    <a:pt x="0" y="0"/>
                  </a:lnTo>
                  <a:close/>
                </a:path>
              </a:pathLst>
            </a:custGeom>
            <a:solidFill>
              <a:srgbClr val="FFFFFF"/>
            </a:solidFill>
            <a:ln w="9525">
              <a:noFill/>
              <a:round/>
              <a:headEnd/>
              <a:tailEnd/>
            </a:ln>
          </p:spPr>
          <p:txBody>
            <a:bodyPr/>
            <a:lstStyle/>
            <a:p>
              <a:endParaRPr lang="en-US"/>
            </a:p>
          </p:txBody>
        </p:sp>
        <p:sp>
          <p:nvSpPr>
            <p:cNvPr id="454690" name="Freeform 34"/>
            <p:cNvSpPr>
              <a:spLocks noChangeAspect="1" noEditPoints="1"/>
            </p:cNvSpPr>
            <p:nvPr/>
          </p:nvSpPr>
          <p:spPr bwMode="auto">
            <a:xfrm>
              <a:off x="733" y="1367"/>
              <a:ext cx="406" cy="516"/>
            </a:xfrm>
            <a:custGeom>
              <a:avLst/>
              <a:gdLst/>
              <a:ahLst/>
              <a:cxnLst>
                <a:cxn ang="0">
                  <a:pos x="665" y="2047"/>
                </a:cxn>
                <a:cxn ang="0">
                  <a:pos x="1217" y="1041"/>
                </a:cxn>
                <a:cxn ang="0">
                  <a:pos x="2115" y="264"/>
                </a:cxn>
                <a:cxn ang="0">
                  <a:pos x="3496" y="6"/>
                </a:cxn>
                <a:cxn ang="0">
                  <a:pos x="4916" y="498"/>
                </a:cxn>
                <a:cxn ang="0">
                  <a:pos x="5873" y="1600"/>
                </a:cxn>
                <a:cxn ang="0">
                  <a:pos x="6134" y="3068"/>
                </a:cxn>
                <a:cxn ang="0">
                  <a:pos x="5608" y="7085"/>
                </a:cxn>
                <a:cxn ang="0">
                  <a:pos x="2211" y="8079"/>
                </a:cxn>
                <a:cxn ang="0">
                  <a:pos x="2496" y="7737"/>
                </a:cxn>
                <a:cxn ang="0">
                  <a:pos x="2634" y="7477"/>
                </a:cxn>
                <a:cxn ang="0">
                  <a:pos x="1307" y="7241"/>
                </a:cxn>
                <a:cxn ang="0">
                  <a:pos x="1039" y="7153"/>
                </a:cxn>
                <a:cxn ang="0">
                  <a:pos x="808" y="6957"/>
                </a:cxn>
                <a:cxn ang="0">
                  <a:pos x="647" y="6699"/>
                </a:cxn>
                <a:cxn ang="0">
                  <a:pos x="596" y="5246"/>
                </a:cxn>
                <a:cxn ang="0">
                  <a:pos x="6" y="4914"/>
                </a:cxn>
                <a:cxn ang="0">
                  <a:pos x="200" y="4445"/>
                </a:cxn>
                <a:cxn ang="0">
                  <a:pos x="549" y="3855"/>
                </a:cxn>
                <a:cxn ang="0">
                  <a:pos x="283" y="3093"/>
                </a:cxn>
                <a:cxn ang="0">
                  <a:pos x="2906" y="4563"/>
                </a:cxn>
                <a:cxn ang="0">
                  <a:pos x="2923" y="4277"/>
                </a:cxn>
                <a:cxn ang="0">
                  <a:pos x="3000" y="3988"/>
                </a:cxn>
                <a:cxn ang="0">
                  <a:pos x="3156" y="3737"/>
                </a:cxn>
                <a:cxn ang="0">
                  <a:pos x="3433" y="3459"/>
                </a:cxn>
                <a:cxn ang="0">
                  <a:pos x="3907" y="3051"/>
                </a:cxn>
                <a:cxn ang="0">
                  <a:pos x="4011" y="2916"/>
                </a:cxn>
                <a:cxn ang="0">
                  <a:pos x="4066" y="2755"/>
                </a:cxn>
                <a:cxn ang="0">
                  <a:pos x="4061" y="2549"/>
                </a:cxn>
                <a:cxn ang="0">
                  <a:pos x="3963" y="2339"/>
                </a:cxn>
                <a:cxn ang="0">
                  <a:pos x="3770" y="2169"/>
                </a:cxn>
                <a:cxn ang="0">
                  <a:pos x="3505" y="2082"/>
                </a:cxn>
                <a:cxn ang="0">
                  <a:pos x="3194" y="2083"/>
                </a:cxn>
                <a:cxn ang="0">
                  <a:pos x="2924" y="2174"/>
                </a:cxn>
                <a:cxn ang="0">
                  <a:pos x="2711" y="2358"/>
                </a:cxn>
                <a:cxn ang="0">
                  <a:pos x="2562" y="2637"/>
                </a:cxn>
                <a:cxn ang="0">
                  <a:pos x="1749" y="2617"/>
                </a:cxn>
                <a:cxn ang="0">
                  <a:pos x="1809" y="2366"/>
                </a:cxn>
                <a:cxn ang="0">
                  <a:pos x="1916" y="2135"/>
                </a:cxn>
                <a:cxn ang="0">
                  <a:pos x="2074" y="1925"/>
                </a:cxn>
                <a:cxn ang="0">
                  <a:pos x="2278" y="1737"/>
                </a:cxn>
                <a:cxn ang="0">
                  <a:pos x="2520" y="1591"/>
                </a:cxn>
                <a:cxn ang="0">
                  <a:pos x="2794" y="1491"/>
                </a:cxn>
                <a:cxn ang="0">
                  <a:pos x="3102" y="1438"/>
                </a:cxn>
                <a:cxn ang="0">
                  <a:pos x="3445" y="1432"/>
                </a:cxn>
                <a:cxn ang="0">
                  <a:pos x="3775" y="1474"/>
                </a:cxn>
                <a:cxn ang="0">
                  <a:pos x="4068" y="1563"/>
                </a:cxn>
                <a:cxn ang="0">
                  <a:pos x="4324" y="1700"/>
                </a:cxn>
                <a:cxn ang="0">
                  <a:pos x="4543" y="1881"/>
                </a:cxn>
                <a:cxn ang="0">
                  <a:pos x="4711" y="2085"/>
                </a:cxn>
                <a:cxn ang="0">
                  <a:pos x="4824" y="2303"/>
                </a:cxn>
                <a:cxn ang="0">
                  <a:pos x="4885" y="2538"/>
                </a:cxn>
                <a:cxn ang="0">
                  <a:pos x="4890" y="2796"/>
                </a:cxn>
                <a:cxn ang="0">
                  <a:pos x="4820" y="3061"/>
                </a:cxn>
                <a:cxn ang="0">
                  <a:pos x="4666" y="3319"/>
                </a:cxn>
                <a:cxn ang="0">
                  <a:pos x="4352" y="3647"/>
                </a:cxn>
                <a:cxn ang="0">
                  <a:pos x="3971" y="3979"/>
                </a:cxn>
                <a:cxn ang="0">
                  <a:pos x="3792" y="4162"/>
                </a:cxn>
                <a:cxn ang="0">
                  <a:pos x="3711" y="4313"/>
                </a:cxn>
                <a:cxn ang="0">
                  <a:pos x="3677" y="4541"/>
                </a:cxn>
                <a:cxn ang="0">
                  <a:pos x="3752" y="5029"/>
                </a:cxn>
              </a:cxnLst>
              <a:rect l="0" t="0" r="r" b="b"/>
              <a:pathLst>
                <a:path w="6508" h="8260">
                  <a:moveTo>
                    <a:pt x="283" y="3093"/>
                  </a:moveTo>
                  <a:lnTo>
                    <a:pt x="356" y="2888"/>
                  </a:lnTo>
                  <a:lnTo>
                    <a:pt x="434" y="2663"/>
                  </a:lnTo>
                  <a:lnTo>
                    <a:pt x="475" y="2545"/>
                  </a:lnTo>
                  <a:lnTo>
                    <a:pt x="519" y="2424"/>
                  </a:lnTo>
                  <a:lnTo>
                    <a:pt x="565" y="2300"/>
                  </a:lnTo>
                  <a:lnTo>
                    <a:pt x="614" y="2174"/>
                  </a:lnTo>
                  <a:lnTo>
                    <a:pt x="665" y="2047"/>
                  </a:lnTo>
                  <a:lnTo>
                    <a:pt x="720" y="1919"/>
                  </a:lnTo>
                  <a:lnTo>
                    <a:pt x="778" y="1790"/>
                  </a:lnTo>
                  <a:lnTo>
                    <a:pt x="841" y="1661"/>
                  </a:lnTo>
                  <a:lnTo>
                    <a:pt x="906" y="1534"/>
                  </a:lnTo>
                  <a:lnTo>
                    <a:pt x="977" y="1407"/>
                  </a:lnTo>
                  <a:lnTo>
                    <a:pt x="1052" y="1283"/>
                  </a:lnTo>
                  <a:lnTo>
                    <a:pt x="1132" y="1160"/>
                  </a:lnTo>
                  <a:lnTo>
                    <a:pt x="1217" y="1041"/>
                  </a:lnTo>
                  <a:lnTo>
                    <a:pt x="1308" y="926"/>
                  </a:lnTo>
                  <a:lnTo>
                    <a:pt x="1403" y="815"/>
                  </a:lnTo>
                  <a:lnTo>
                    <a:pt x="1505" y="708"/>
                  </a:lnTo>
                  <a:lnTo>
                    <a:pt x="1614" y="607"/>
                  </a:lnTo>
                  <a:lnTo>
                    <a:pt x="1729" y="511"/>
                  </a:lnTo>
                  <a:lnTo>
                    <a:pt x="1851" y="421"/>
                  </a:lnTo>
                  <a:lnTo>
                    <a:pt x="1979" y="340"/>
                  </a:lnTo>
                  <a:lnTo>
                    <a:pt x="2115" y="264"/>
                  </a:lnTo>
                  <a:lnTo>
                    <a:pt x="2259" y="198"/>
                  </a:lnTo>
                  <a:lnTo>
                    <a:pt x="2411" y="140"/>
                  </a:lnTo>
                  <a:lnTo>
                    <a:pt x="2571" y="91"/>
                  </a:lnTo>
                  <a:lnTo>
                    <a:pt x="2739" y="52"/>
                  </a:lnTo>
                  <a:lnTo>
                    <a:pt x="2916" y="23"/>
                  </a:lnTo>
                  <a:lnTo>
                    <a:pt x="3103" y="6"/>
                  </a:lnTo>
                  <a:lnTo>
                    <a:pt x="3297" y="0"/>
                  </a:lnTo>
                  <a:lnTo>
                    <a:pt x="3496" y="6"/>
                  </a:lnTo>
                  <a:lnTo>
                    <a:pt x="3691" y="26"/>
                  </a:lnTo>
                  <a:lnTo>
                    <a:pt x="3882" y="59"/>
                  </a:lnTo>
                  <a:lnTo>
                    <a:pt x="4068" y="104"/>
                  </a:lnTo>
                  <a:lnTo>
                    <a:pt x="4250" y="160"/>
                  </a:lnTo>
                  <a:lnTo>
                    <a:pt x="4425" y="229"/>
                  </a:lnTo>
                  <a:lnTo>
                    <a:pt x="4596" y="309"/>
                  </a:lnTo>
                  <a:lnTo>
                    <a:pt x="4759" y="398"/>
                  </a:lnTo>
                  <a:lnTo>
                    <a:pt x="4916" y="498"/>
                  </a:lnTo>
                  <a:lnTo>
                    <a:pt x="5065" y="608"/>
                  </a:lnTo>
                  <a:lnTo>
                    <a:pt x="5208" y="726"/>
                  </a:lnTo>
                  <a:lnTo>
                    <a:pt x="5342" y="853"/>
                  </a:lnTo>
                  <a:lnTo>
                    <a:pt x="5467" y="988"/>
                  </a:lnTo>
                  <a:lnTo>
                    <a:pt x="5583" y="1131"/>
                  </a:lnTo>
                  <a:lnTo>
                    <a:pt x="5689" y="1280"/>
                  </a:lnTo>
                  <a:lnTo>
                    <a:pt x="5786" y="1437"/>
                  </a:lnTo>
                  <a:lnTo>
                    <a:pt x="5873" y="1600"/>
                  </a:lnTo>
                  <a:lnTo>
                    <a:pt x="5948" y="1768"/>
                  </a:lnTo>
                  <a:lnTo>
                    <a:pt x="6012" y="1943"/>
                  </a:lnTo>
                  <a:lnTo>
                    <a:pt x="6064" y="2121"/>
                  </a:lnTo>
                  <a:lnTo>
                    <a:pt x="6105" y="2303"/>
                  </a:lnTo>
                  <a:lnTo>
                    <a:pt x="6132" y="2490"/>
                  </a:lnTo>
                  <a:lnTo>
                    <a:pt x="6146" y="2680"/>
                  </a:lnTo>
                  <a:lnTo>
                    <a:pt x="6147" y="2873"/>
                  </a:lnTo>
                  <a:lnTo>
                    <a:pt x="6134" y="3068"/>
                  </a:lnTo>
                  <a:lnTo>
                    <a:pt x="6106" y="3265"/>
                  </a:lnTo>
                  <a:lnTo>
                    <a:pt x="6062" y="3465"/>
                  </a:lnTo>
                  <a:lnTo>
                    <a:pt x="6004" y="3664"/>
                  </a:lnTo>
                  <a:lnTo>
                    <a:pt x="5930" y="3864"/>
                  </a:lnTo>
                  <a:lnTo>
                    <a:pt x="5840" y="4064"/>
                  </a:lnTo>
                  <a:lnTo>
                    <a:pt x="5732" y="4264"/>
                  </a:lnTo>
                  <a:lnTo>
                    <a:pt x="5608" y="4463"/>
                  </a:lnTo>
                  <a:lnTo>
                    <a:pt x="5608" y="7085"/>
                  </a:lnTo>
                  <a:lnTo>
                    <a:pt x="6508" y="8260"/>
                  </a:lnTo>
                  <a:lnTo>
                    <a:pt x="2084" y="8260"/>
                  </a:lnTo>
                  <a:lnTo>
                    <a:pt x="2103" y="8229"/>
                  </a:lnTo>
                  <a:lnTo>
                    <a:pt x="2123" y="8198"/>
                  </a:lnTo>
                  <a:lnTo>
                    <a:pt x="2144" y="8168"/>
                  </a:lnTo>
                  <a:lnTo>
                    <a:pt x="2165" y="8138"/>
                  </a:lnTo>
                  <a:lnTo>
                    <a:pt x="2188" y="8109"/>
                  </a:lnTo>
                  <a:lnTo>
                    <a:pt x="2211" y="8079"/>
                  </a:lnTo>
                  <a:lnTo>
                    <a:pt x="2235" y="8051"/>
                  </a:lnTo>
                  <a:lnTo>
                    <a:pt x="2258" y="8022"/>
                  </a:lnTo>
                  <a:lnTo>
                    <a:pt x="2307" y="7965"/>
                  </a:lnTo>
                  <a:lnTo>
                    <a:pt x="2356" y="7909"/>
                  </a:lnTo>
                  <a:lnTo>
                    <a:pt x="2404" y="7853"/>
                  </a:lnTo>
                  <a:lnTo>
                    <a:pt x="2451" y="7795"/>
                  </a:lnTo>
                  <a:lnTo>
                    <a:pt x="2474" y="7766"/>
                  </a:lnTo>
                  <a:lnTo>
                    <a:pt x="2496" y="7737"/>
                  </a:lnTo>
                  <a:lnTo>
                    <a:pt x="2517" y="7706"/>
                  </a:lnTo>
                  <a:lnTo>
                    <a:pt x="2537" y="7676"/>
                  </a:lnTo>
                  <a:lnTo>
                    <a:pt x="2556" y="7645"/>
                  </a:lnTo>
                  <a:lnTo>
                    <a:pt x="2575" y="7613"/>
                  </a:lnTo>
                  <a:lnTo>
                    <a:pt x="2592" y="7580"/>
                  </a:lnTo>
                  <a:lnTo>
                    <a:pt x="2607" y="7546"/>
                  </a:lnTo>
                  <a:lnTo>
                    <a:pt x="2621" y="7512"/>
                  </a:lnTo>
                  <a:lnTo>
                    <a:pt x="2634" y="7477"/>
                  </a:lnTo>
                  <a:lnTo>
                    <a:pt x="2645" y="7440"/>
                  </a:lnTo>
                  <a:lnTo>
                    <a:pt x="2654" y="7403"/>
                  </a:lnTo>
                  <a:lnTo>
                    <a:pt x="2661" y="7365"/>
                  </a:lnTo>
                  <a:lnTo>
                    <a:pt x="2667" y="7325"/>
                  </a:lnTo>
                  <a:lnTo>
                    <a:pt x="2670" y="7284"/>
                  </a:lnTo>
                  <a:lnTo>
                    <a:pt x="2671" y="7243"/>
                  </a:lnTo>
                  <a:lnTo>
                    <a:pt x="1340" y="7243"/>
                  </a:lnTo>
                  <a:lnTo>
                    <a:pt x="1307" y="7241"/>
                  </a:lnTo>
                  <a:lnTo>
                    <a:pt x="1272" y="7238"/>
                  </a:lnTo>
                  <a:lnTo>
                    <a:pt x="1239" y="7232"/>
                  </a:lnTo>
                  <a:lnTo>
                    <a:pt x="1205" y="7224"/>
                  </a:lnTo>
                  <a:lnTo>
                    <a:pt x="1171" y="7213"/>
                  </a:lnTo>
                  <a:lnTo>
                    <a:pt x="1138" y="7201"/>
                  </a:lnTo>
                  <a:lnTo>
                    <a:pt x="1105" y="7186"/>
                  </a:lnTo>
                  <a:lnTo>
                    <a:pt x="1072" y="7170"/>
                  </a:lnTo>
                  <a:lnTo>
                    <a:pt x="1039" y="7153"/>
                  </a:lnTo>
                  <a:lnTo>
                    <a:pt x="1008" y="7133"/>
                  </a:lnTo>
                  <a:lnTo>
                    <a:pt x="977" y="7113"/>
                  </a:lnTo>
                  <a:lnTo>
                    <a:pt x="947" y="7089"/>
                  </a:lnTo>
                  <a:lnTo>
                    <a:pt x="917" y="7065"/>
                  </a:lnTo>
                  <a:lnTo>
                    <a:pt x="888" y="7040"/>
                  </a:lnTo>
                  <a:lnTo>
                    <a:pt x="860" y="7014"/>
                  </a:lnTo>
                  <a:lnTo>
                    <a:pt x="834" y="6986"/>
                  </a:lnTo>
                  <a:lnTo>
                    <a:pt x="808" y="6957"/>
                  </a:lnTo>
                  <a:lnTo>
                    <a:pt x="782" y="6927"/>
                  </a:lnTo>
                  <a:lnTo>
                    <a:pt x="759" y="6897"/>
                  </a:lnTo>
                  <a:lnTo>
                    <a:pt x="737" y="6866"/>
                  </a:lnTo>
                  <a:lnTo>
                    <a:pt x="716" y="6833"/>
                  </a:lnTo>
                  <a:lnTo>
                    <a:pt x="697" y="6800"/>
                  </a:lnTo>
                  <a:lnTo>
                    <a:pt x="679" y="6767"/>
                  </a:lnTo>
                  <a:lnTo>
                    <a:pt x="662" y="6734"/>
                  </a:lnTo>
                  <a:lnTo>
                    <a:pt x="647" y="6699"/>
                  </a:lnTo>
                  <a:lnTo>
                    <a:pt x="634" y="6665"/>
                  </a:lnTo>
                  <a:lnTo>
                    <a:pt x="623" y="6631"/>
                  </a:lnTo>
                  <a:lnTo>
                    <a:pt x="614" y="6597"/>
                  </a:lnTo>
                  <a:lnTo>
                    <a:pt x="606" y="6562"/>
                  </a:lnTo>
                  <a:lnTo>
                    <a:pt x="601" y="6527"/>
                  </a:lnTo>
                  <a:lnTo>
                    <a:pt x="598" y="6494"/>
                  </a:lnTo>
                  <a:lnTo>
                    <a:pt x="596" y="6459"/>
                  </a:lnTo>
                  <a:lnTo>
                    <a:pt x="596" y="5246"/>
                  </a:lnTo>
                  <a:lnTo>
                    <a:pt x="100" y="5246"/>
                  </a:lnTo>
                  <a:lnTo>
                    <a:pt x="65" y="5205"/>
                  </a:lnTo>
                  <a:lnTo>
                    <a:pt x="37" y="5162"/>
                  </a:lnTo>
                  <a:lnTo>
                    <a:pt x="18" y="5117"/>
                  </a:lnTo>
                  <a:lnTo>
                    <a:pt x="6" y="5069"/>
                  </a:lnTo>
                  <a:lnTo>
                    <a:pt x="0" y="5019"/>
                  </a:lnTo>
                  <a:lnTo>
                    <a:pt x="0" y="4968"/>
                  </a:lnTo>
                  <a:lnTo>
                    <a:pt x="6" y="4914"/>
                  </a:lnTo>
                  <a:lnTo>
                    <a:pt x="16" y="4859"/>
                  </a:lnTo>
                  <a:lnTo>
                    <a:pt x="32" y="4803"/>
                  </a:lnTo>
                  <a:lnTo>
                    <a:pt x="53" y="4745"/>
                  </a:lnTo>
                  <a:lnTo>
                    <a:pt x="76" y="4686"/>
                  </a:lnTo>
                  <a:lnTo>
                    <a:pt x="103" y="4627"/>
                  </a:lnTo>
                  <a:lnTo>
                    <a:pt x="133" y="4567"/>
                  </a:lnTo>
                  <a:lnTo>
                    <a:pt x="165" y="4507"/>
                  </a:lnTo>
                  <a:lnTo>
                    <a:pt x="200" y="4445"/>
                  </a:lnTo>
                  <a:lnTo>
                    <a:pt x="236" y="4384"/>
                  </a:lnTo>
                  <a:lnTo>
                    <a:pt x="310" y="4262"/>
                  </a:lnTo>
                  <a:lnTo>
                    <a:pt x="384" y="4142"/>
                  </a:lnTo>
                  <a:lnTo>
                    <a:pt x="421" y="4083"/>
                  </a:lnTo>
                  <a:lnTo>
                    <a:pt x="456" y="4024"/>
                  </a:lnTo>
                  <a:lnTo>
                    <a:pt x="489" y="3966"/>
                  </a:lnTo>
                  <a:lnTo>
                    <a:pt x="520" y="3910"/>
                  </a:lnTo>
                  <a:lnTo>
                    <a:pt x="549" y="3855"/>
                  </a:lnTo>
                  <a:lnTo>
                    <a:pt x="575" y="3801"/>
                  </a:lnTo>
                  <a:lnTo>
                    <a:pt x="596" y="3750"/>
                  </a:lnTo>
                  <a:lnTo>
                    <a:pt x="614" y="3699"/>
                  </a:lnTo>
                  <a:lnTo>
                    <a:pt x="627" y="3652"/>
                  </a:lnTo>
                  <a:lnTo>
                    <a:pt x="635" y="3607"/>
                  </a:lnTo>
                  <a:lnTo>
                    <a:pt x="638" y="3563"/>
                  </a:lnTo>
                  <a:lnTo>
                    <a:pt x="635" y="3523"/>
                  </a:lnTo>
                  <a:lnTo>
                    <a:pt x="283" y="3093"/>
                  </a:lnTo>
                  <a:close/>
                  <a:moveTo>
                    <a:pt x="3674" y="4739"/>
                  </a:moveTo>
                  <a:lnTo>
                    <a:pt x="2909" y="4739"/>
                  </a:lnTo>
                  <a:lnTo>
                    <a:pt x="2908" y="4699"/>
                  </a:lnTo>
                  <a:lnTo>
                    <a:pt x="2907" y="4664"/>
                  </a:lnTo>
                  <a:lnTo>
                    <a:pt x="2907" y="4633"/>
                  </a:lnTo>
                  <a:lnTo>
                    <a:pt x="2907" y="4606"/>
                  </a:lnTo>
                  <a:lnTo>
                    <a:pt x="2906" y="4583"/>
                  </a:lnTo>
                  <a:lnTo>
                    <a:pt x="2906" y="4563"/>
                  </a:lnTo>
                  <a:lnTo>
                    <a:pt x="2906" y="4548"/>
                  </a:lnTo>
                  <a:lnTo>
                    <a:pt x="2906" y="4537"/>
                  </a:lnTo>
                  <a:lnTo>
                    <a:pt x="2906" y="4491"/>
                  </a:lnTo>
                  <a:lnTo>
                    <a:pt x="2908" y="4446"/>
                  </a:lnTo>
                  <a:lnTo>
                    <a:pt x="2910" y="4402"/>
                  </a:lnTo>
                  <a:lnTo>
                    <a:pt x="2913" y="4359"/>
                  </a:lnTo>
                  <a:lnTo>
                    <a:pt x="2918" y="4317"/>
                  </a:lnTo>
                  <a:lnTo>
                    <a:pt x="2923" y="4277"/>
                  </a:lnTo>
                  <a:lnTo>
                    <a:pt x="2929" y="4237"/>
                  </a:lnTo>
                  <a:lnTo>
                    <a:pt x="2936" y="4198"/>
                  </a:lnTo>
                  <a:lnTo>
                    <a:pt x="2945" y="4160"/>
                  </a:lnTo>
                  <a:lnTo>
                    <a:pt x="2954" y="4124"/>
                  </a:lnTo>
                  <a:lnTo>
                    <a:pt x="2964" y="4089"/>
                  </a:lnTo>
                  <a:lnTo>
                    <a:pt x="2975" y="4053"/>
                  </a:lnTo>
                  <a:lnTo>
                    <a:pt x="2987" y="4020"/>
                  </a:lnTo>
                  <a:lnTo>
                    <a:pt x="3000" y="3988"/>
                  </a:lnTo>
                  <a:lnTo>
                    <a:pt x="3014" y="3956"/>
                  </a:lnTo>
                  <a:lnTo>
                    <a:pt x="3029" y="3925"/>
                  </a:lnTo>
                  <a:lnTo>
                    <a:pt x="3045" y="3895"/>
                  </a:lnTo>
                  <a:lnTo>
                    <a:pt x="3063" y="3865"/>
                  </a:lnTo>
                  <a:lnTo>
                    <a:pt x="3084" y="3834"/>
                  </a:lnTo>
                  <a:lnTo>
                    <a:pt x="3106" y="3801"/>
                  </a:lnTo>
                  <a:lnTo>
                    <a:pt x="3130" y="3769"/>
                  </a:lnTo>
                  <a:lnTo>
                    <a:pt x="3156" y="3737"/>
                  </a:lnTo>
                  <a:lnTo>
                    <a:pt x="3183" y="3704"/>
                  </a:lnTo>
                  <a:lnTo>
                    <a:pt x="3214" y="3670"/>
                  </a:lnTo>
                  <a:lnTo>
                    <a:pt x="3246" y="3636"/>
                  </a:lnTo>
                  <a:lnTo>
                    <a:pt x="3279" y="3602"/>
                  </a:lnTo>
                  <a:lnTo>
                    <a:pt x="3314" y="3566"/>
                  </a:lnTo>
                  <a:lnTo>
                    <a:pt x="3353" y="3531"/>
                  </a:lnTo>
                  <a:lnTo>
                    <a:pt x="3392" y="3496"/>
                  </a:lnTo>
                  <a:lnTo>
                    <a:pt x="3433" y="3459"/>
                  </a:lnTo>
                  <a:lnTo>
                    <a:pt x="3477" y="3422"/>
                  </a:lnTo>
                  <a:lnTo>
                    <a:pt x="3521" y="3385"/>
                  </a:lnTo>
                  <a:lnTo>
                    <a:pt x="3609" y="3313"/>
                  </a:lnTo>
                  <a:lnTo>
                    <a:pt x="3687" y="3248"/>
                  </a:lnTo>
                  <a:lnTo>
                    <a:pt x="3756" y="3189"/>
                  </a:lnTo>
                  <a:lnTo>
                    <a:pt x="3816" y="3137"/>
                  </a:lnTo>
                  <a:lnTo>
                    <a:pt x="3867" y="3091"/>
                  </a:lnTo>
                  <a:lnTo>
                    <a:pt x="3907" y="3051"/>
                  </a:lnTo>
                  <a:lnTo>
                    <a:pt x="3924" y="3034"/>
                  </a:lnTo>
                  <a:lnTo>
                    <a:pt x="3939" y="3018"/>
                  </a:lnTo>
                  <a:lnTo>
                    <a:pt x="3952" y="3004"/>
                  </a:lnTo>
                  <a:lnTo>
                    <a:pt x="3962" y="2992"/>
                  </a:lnTo>
                  <a:lnTo>
                    <a:pt x="3976" y="2974"/>
                  </a:lnTo>
                  <a:lnTo>
                    <a:pt x="3988" y="2955"/>
                  </a:lnTo>
                  <a:lnTo>
                    <a:pt x="4000" y="2935"/>
                  </a:lnTo>
                  <a:lnTo>
                    <a:pt x="4011" y="2916"/>
                  </a:lnTo>
                  <a:lnTo>
                    <a:pt x="4021" y="2897"/>
                  </a:lnTo>
                  <a:lnTo>
                    <a:pt x="4030" y="2878"/>
                  </a:lnTo>
                  <a:lnTo>
                    <a:pt x="4038" y="2858"/>
                  </a:lnTo>
                  <a:lnTo>
                    <a:pt x="4045" y="2838"/>
                  </a:lnTo>
                  <a:lnTo>
                    <a:pt x="4052" y="2817"/>
                  </a:lnTo>
                  <a:lnTo>
                    <a:pt x="4057" y="2796"/>
                  </a:lnTo>
                  <a:lnTo>
                    <a:pt x="4062" y="2776"/>
                  </a:lnTo>
                  <a:lnTo>
                    <a:pt x="4066" y="2755"/>
                  </a:lnTo>
                  <a:lnTo>
                    <a:pt x="4069" y="2733"/>
                  </a:lnTo>
                  <a:lnTo>
                    <a:pt x="4071" y="2712"/>
                  </a:lnTo>
                  <a:lnTo>
                    <a:pt x="4072" y="2689"/>
                  </a:lnTo>
                  <a:lnTo>
                    <a:pt x="4074" y="2668"/>
                  </a:lnTo>
                  <a:lnTo>
                    <a:pt x="4072" y="2638"/>
                  </a:lnTo>
                  <a:lnTo>
                    <a:pt x="4070" y="2608"/>
                  </a:lnTo>
                  <a:lnTo>
                    <a:pt x="4066" y="2579"/>
                  </a:lnTo>
                  <a:lnTo>
                    <a:pt x="4061" y="2549"/>
                  </a:lnTo>
                  <a:lnTo>
                    <a:pt x="4054" y="2521"/>
                  </a:lnTo>
                  <a:lnTo>
                    <a:pt x="4045" y="2494"/>
                  </a:lnTo>
                  <a:lnTo>
                    <a:pt x="4035" y="2467"/>
                  </a:lnTo>
                  <a:lnTo>
                    <a:pt x="4024" y="2439"/>
                  </a:lnTo>
                  <a:lnTo>
                    <a:pt x="4011" y="2413"/>
                  </a:lnTo>
                  <a:lnTo>
                    <a:pt x="3997" y="2388"/>
                  </a:lnTo>
                  <a:lnTo>
                    <a:pt x="3981" y="2363"/>
                  </a:lnTo>
                  <a:lnTo>
                    <a:pt x="3963" y="2339"/>
                  </a:lnTo>
                  <a:lnTo>
                    <a:pt x="3943" y="2314"/>
                  </a:lnTo>
                  <a:lnTo>
                    <a:pt x="3923" y="2291"/>
                  </a:lnTo>
                  <a:lnTo>
                    <a:pt x="3900" y="2268"/>
                  </a:lnTo>
                  <a:lnTo>
                    <a:pt x="3877" y="2246"/>
                  </a:lnTo>
                  <a:lnTo>
                    <a:pt x="3852" y="2225"/>
                  </a:lnTo>
                  <a:lnTo>
                    <a:pt x="3826" y="2205"/>
                  </a:lnTo>
                  <a:lnTo>
                    <a:pt x="3798" y="2186"/>
                  </a:lnTo>
                  <a:lnTo>
                    <a:pt x="3770" y="2169"/>
                  </a:lnTo>
                  <a:lnTo>
                    <a:pt x="3741" y="2154"/>
                  </a:lnTo>
                  <a:lnTo>
                    <a:pt x="3711" y="2139"/>
                  </a:lnTo>
                  <a:lnTo>
                    <a:pt x="3678" y="2126"/>
                  </a:lnTo>
                  <a:lnTo>
                    <a:pt x="3646" y="2115"/>
                  </a:lnTo>
                  <a:lnTo>
                    <a:pt x="3613" y="2105"/>
                  </a:lnTo>
                  <a:lnTo>
                    <a:pt x="3578" y="2096"/>
                  </a:lnTo>
                  <a:lnTo>
                    <a:pt x="3542" y="2088"/>
                  </a:lnTo>
                  <a:lnTo>
                    <a:pt x="3505" y="2082"/>
                  </a:lnTo>
                  <a:lnTo>
                    <a:pt x="3468" y="2078"/>
                  </a:lnTo>
                  <a:lnTo>
                    <a:pt x="3428" y="2074"/>
                  </a:lnTo>
                  <a:lnTo>
                    <a:pt x="3388" y="2072"/>
                  </a:lnTo>
                  <a:lnTo>
                    <a:pt x="3348" y="2071"/>
                  </a:lnTo>
                  <a:lnTo>
                    <a:pt x="3307" y="2072"/>
                  </a:lnTo>
                  <a:lnTo>
                    <a:pt x="3269" y="2074"/>
                  </a:lnTo>
                  <a:lnTo>
                    <a:pt x="3231" y="2078"/>
                  </a:lnTo>
                  <a:lnTo>
                    <a:pt x="3194" y="2083"/>
                  </a:lnTo>
                  <a:lnTo>
                    <a:pt x="3157" y="2089"/>
                  </a:lnTo>
                  <a:lnTo>
                    <a:pt x="3121" y="2097"/>
                  </a:lnTo>
                  <a:lnTo>
                    <a:pt x="3087" y="2106"/>
                  </a:lnTo>
                  <a:lnTo>
                    <a:pt x="3052" y="2117"/>
                  </a:lnTo>
                  <a:lnTo>
                    <a:pt x="3019" y="2129"/>
                  </a:lnTo>
                  <a:lnTo>
                    <a:pt x="2987" y="2143"/>
                  </a:lnTo>
                  <a:lnTo>
                    <a:pt x="2956" y="2158"/>
                  </a:lnTo>
                  <a:lnTo>
                    <a:pt x="2924" y="2174"/>
                  </a:lnTo>
                  <a:lnTo>
                    <a:pt x="2894" y="2192"/>
                  </a:lnTo>
                  <a:lnTo>
                    <a:pt x="2866" y="2212"/>
                  </a:lnTo>
                  <a:lnTo>
                    <a:pt x="2838" y="2232"/>
                  </a:lnTo>
                  <a:lnTo>
                    <a:pt x="2809" y="2254"/>
                  </a:lnTo>
                  <a:lnTo>
                    <a:pt x="2783" y="2278"/>
                  </a:lnTo>
                  <a:lnTo>
                    <a:pt x="2758" y="2303"/>
                  </a:lnTo>
                  <a:lnTo>
                    <a:pt x="2734" y="2330"/>
                  </a:lnTo>
                  <a:lnTo>
                    <a:pt x="2711" y="2358"/>
                  </a:lnTo>
                  <a:lnTo>
                    <a:pt x="2689" y="2387"/>
                  </a:lnTo>
                  <a:lnTo>
                    <a:pt x="2667" y="2418"/>
                  </a:lnTo>
                  <a:lnTo>
                    <a:pt x="2647" y="2452"/>
                  </a:lnTo>
                  <a:lnTo>
                    <a:pt x="2628" y="2486"/>
                  </a:lnTo>
                  <a:lnTo>
                    <a:pt x="2610" y="2521"/>
                  </a:lnTo>
                  <a:lnTo>
                    <a:pt x="2593" y="2558"/>
                  </a:lnTo>
                  <a:lnTo>
                    <a:pt x="2577" y="2597"/>
                  </a:lnTo>
                  <a:lnTo>
                    <a:pt x="2562" y="2637"/>
                  </a:lnTo>
                  <a:lnTo>
                    <a:pt x="2548" y="2678"/>
                  </a:lnTo>
                  <a:lnTo>
                    <a:pt x="2535" y="2722"/>
                  </a:lnTo>
                  <a:lnTo>
                    <a:pt x="2523" y="2766"/>
                  </a:lnTo>
                  <a:lnTo>
                    <a:pt x="2513" y="2812"/>
                  </a:lnTo>
                  <a:lnTo>
                    <a:pt x="1740" y="2716"/>
                  </a:lnTo>
                  <a:lnTo>
                    <a:pt x="1742" y="2682"/>
                  </a:lnTo>
                  <a:lnTo>
                    <a:pt x="1745" y="2649"/>
                  </a:lnTo>
                  <a:lnTo>
                    <a:pt x="1749" y="2617"/>
                  </a:lnTo>
                  <a:lnTo>
                    <a:pt x="1754" y="2585"/>
                  </a:lnTo>
                  <a:lnTo>
                    <a:pt x="1759" y="2552"/>
                  </a:lnTo>
                  <a:lnTo>
                    <a:pt x="1765" y="2520"/>
                  </a:lnTo>
                  <a:lnTo>
                    <a:pt x="1772" y="2489"/>
                  </a:lnTo>
                  <a:lnTo>
                    <a:pt x="1780" y="2458"/>
                  </a:lnTo>
                  <a:lnTo>
                    <a:pt x="1788" y="2426"/>
                  </a:lnTo>
                  <a:lnTo>
                    <a:pt x="1798" y="2396"/>
                  </a:lnTo>
                  <a:lnTo>
                    <a:pt x="1809" y="2366"/>
                  </a:lnTo>
                  <a:lnTo>
                    <a:pt x="1819" y="2336"/>
                  </a:lnTo>
                  <a:lnTo>
                    <a:pt x="1831" y="2306"/>
                  </a:lnTo>
                  <a:lnTo>
                    <a:pt x="1843" y="2277"/>
                  </a:lnTo>
                  <a:lnTo>
                    <a:pt x="1856" y="2248"/>
                  </a:lnTo>
                  <a:lnTo>
                    <a:pt x="1870" y="2219"/>
                  </a:lnTo>
                  <a:lnTo>
                    <a:pt x="1885" y="2190"/>
                  </a:lnTo>
                  <a:lnTo>
                    <a:pt x="1900" y="2163"/>
                  </a:lnTo>
                  <a:lnTo>
                    <a:pt x="1916" y="2135"/>
                  </a:lnTo>
                  <a:lnTo>
                    <a:pt x="1934" y="2108"/>
                  </a:lnTo>
                  <a:lnTo>
                    <a:pt x="1951" y="2081"/>
                  </a:lnTo>
                  <a:lnTo>
                    <a:pt x="1970" y="2054"/>
                  </a:lnTo>
                  <a:lnTo>
                    <a:pt x="1989" y="2027"/>
                  </a:lnTo>
                  <a:lnTo>
                    <a:pt x="2009" y="2001"/>
                  </a:lnTo>
                  <a:lnTo>
                    <a:pt x="2029" y="1976"/>
                  </a:lnTo>
                  <a:lnTo>
                    <a:pt x="2051" y="1950"/>
                  </a:lnTo>
                  <a:lnTo>
                    <a:pt x="2074" y="1925"/>
                  </a:lnTo>
                  <a:lnTo>
                    <a:pt x="2097" y="1900"/>
                  </a:lnTo>
                  <a:lnTo>
                    <a:pt x="2120" y="1875"/>
                  </a:lnTo>
                  <a:lnTo>
                    <a:pt x="2145" y="1851"/>
                  </a:lnTo>
                  <a:lnTo>
                    <a:pt x="2170" y="1828"/>
                  </a:lnTo>
                  <a:lnTo>
                    <a:pt x="2197" y="1803"/>
                  </a:lnTo>
                  <a:lnTo>
                    <a:pt x="2223" y="1780"/>
                  </a:lnTo>
                  <a:lnTo>
                    <a:pt x="2251" y="1758"/>
                  </a:lnTo>
                  <a:lnTo>
                    <a:pt x="2278" y="1737"/>
                  </a:lnTo>
                  <a:lnTo>
                    <a:pt x="2306" y="1716"/>
                  </a:lnTo>
                  <a:lnTo>
                    <a:pt x="2336" y="1696"/>
                  </a:lnTo>
                  <a:lnTo>
                    <a:pt x="2365" y="1676"/>
                  </a:lnTo>
                  <a:lnTo>
                    <a:pt x="2395" y="1658"/>
                  </a:lnTo>
                  <a:lnTo>
                    <a:pt x="2425" y="1640"/>
                  </a:lnTo>
                  <a:lnTo>
                    <a:pt x="2457" y="1623"/>
                  </a:lnTo>
                  <a:lnTo>
                    <a:pt x="2488" y="1606"/>
                  </a:lnTo>
                  <a:lnTo>
                    <a:pt x="2520" y="1591"/>
                  </a:lnTo>
                  <a:lnTo>
                    <a:pt x="2552" y="1576"/>
                  </a:lnTo>
                  <a:lnTo>
                    <a:pt x="2586" y="1561"/>
                  </a:lnTo>
                  <a:lnTo>
                    <a:pt x="2619" y="1547"/>
                  </a:lnTo>
                  <a:lnTo>
                    <a:pt x="2653" y="1535"/>
                  </a:lnTo>
                  <a:lnTo>
                    <a:pt x="2688" y="1522"/>
                  </a:lnTo>
                  <a:lnTo>
                    <a:pt x="2723" y="1511"/>
                  </a:lnTo>
                  <a:lnTo>
                    <a:pt x="2758" y="1501"/>
                  </a:lnTo>
                  <a:lnTo>
                    <a:pt x="2794" y="1491"/>
                  </a:lnTo>
                  <a:lnTo>
                    <a:pt x="2831" y="1482"/>
                  </a:lnTo>
                  <a:lnTo>
                    <a:pt x="2868" y="1474"/>
                  </a:lnTo>
                  <a:lnTo>
                    <a:pt x="2906" y="1466"/>
                  </a:lnTo>
                  <a:lnTo>
                    <a:pt x="2944" y="1459"/>
                  </a:lnTo>
                  <a:lnTo>
                    <a:pt x="2983" y="1453"/>
                  </a:lnTo>
                  <a:lnTo>
                    <a:pt x="3022" y="1447"/>
                  </a:lnTo>
                  <a:lnTo>
                    <a:pt x="3061" y="1443"/>
                  </a:lnTo>
                  <a:lnTo>
                    <a:pt x="3102" y="1438"/>
                  </a:lnTo>
                  <a:lnTo>
                    <a:pt x="3143" y="1434"/>
                  </a:lnTo>
                  <a:lnTo>
                    <a:pt x="3184" y="1432"/>
                  </a:lnTo>
                  <a:lnTo>
                    <a:pt x="3226" y="1430"/>
                  </a:lnTo>
                  <a:lnTo>
                    <a:pt x="3268" y="1429"/>
                  </a:lnTo>
                  <a:lnTo>
                    <a:pt x="3311" y="1428"/>
                  </a:lnTo>
                  <a:lnTo>
                    <a:pt x="3357" y="1429"/>
                  </a:lnTo>
                  <a:lnTo>
                    <a:pt x="3401" y="1430"/>
                  </a:lnTo>
                  <a:lnTo>
                    <a:pt x="3445" y="1432"/>
                  </a:lnTo>
                  <a:lnTo>
                    <a:pt x="3488" y="1434"/>
                  </a:lnTo>
                  <a:lnTo>
                    <a:pt x="3531" y="1438"/>
                  </a:lnTo>
                  <a:lnTo>
                    <a:pt x="3573" y="1443"/>
                  </a:lnTo>
                  <a:lnTo>
                    <a:pt x="3615" y="1448"/>
                  </a:lnTo>
                  <a:lnTo>
                    <a:pt x="3655" y="1453"/>
                  </a:lnTo>
                  <a:lnTo>
                    <a:pt x="3696" y="1459"/>
                  </a:lnTo>
                  <a:lnTo>
                    <a:pt x="3736" y="1466"/>
                  </a:lnTo>
                  <a:lnTo>
                    <a:pt x="3775" y="1474"/>
                  </a:lnTo>
                  <a:lnTo>
                    <a:pt x="3813" y="1483"/>
                  </a:lnTo>
                  <a:lnTo>
                    <a:pt x="3852" y="1492"/>
                  </a:lnTo>
                  <a:lnTo>
                    <a:pt x="3889" y="1502"/>
                  </a:lnTo>
                  <a:lnTo>
                    <a:pt x="3926" y="1513"/>
                  </a:lnTo>
                  <a:lnTo>
                    <a:pt x="3963" y="1524"/>
                  </a:lnTo>
                  <a:lnTo>
                    <a:pt x="3999" y="1536"/>
                  </a:lnTo>
                  <a:lnTo>
                    <a:pt x="4034" y="1549"/>
                  </a:lnTo>
                  <a:lnTo>
                    <a:pt x="4068" y="1563"/>
                  </a:lnTo>
                  <a:lnTo>
                    <a:pt x="4103" y="1578"/>
                  </a:lnTo>
                  <a:lnTo>
                    <a:pt x="4136" y="1593"/>
                  </a:lnTo>
                  <a:lnTo>
                    <a:pt x="4169" y="1609"/>
                  </a:lnTo>
                  <a:lnTo>
                    <a:pt x="4202" y="1625"/>
                  </a:lnTo>
                  <a:lnTo>
                    <a:pt x="4233" y="1643"/>
                  </a:lnTo>
                  <a:lnTo>
                    <a:pt x="4264" y="1661"/>
                  </a:lnTo>
                  <a:lnTo>
                    <a:pt x="4295" y="1680"/>
                  </a:lnTo>
                  <a:lnTo>
                    <a:pt x="4324" y="1700"/>
                  </a:lnTo>
                  <a:lnTo>
                    <a:pt x="4355" y="1720"/>
                  </a:lnTo>
                  <a:lnTo>
                    <a:pt x="4383" y="1741"/>
                  </a:lnTo>
                  <a:lnTo>
                    <a:pt x="4411" y="1763"/>
                  </a:lnTo>
                  <a:lnTo>
                    <a:pt x="4439" y="1785"/>
                  </a:lnTo>
                  <a:lnTo>
                    <a:pt x="4467" y="1808"/>
                  </a:lnTo>
                  <a:lnTo>
                    <a:pt x="4493" y="1833"/>
                  </a:lnTo>
                  <a:lnTo>
                    <a:pt x="4518" y="1857"/>
                  </a:lnTo>
                  <a:lnTo>
                    <a:pt x="4543" y="1881"/>
                  </a:lnTo>
                  <a:lnTo>
                    <a:pt x="4567" y="1905"/>
                  </a:lnTo>
                  <a:lnTo>
                    <a:pt x="4590" y="1930"/>
                  </a:lnTo>
                  <a:lnTo>
                    <a:pt x="4612" y="1956"/>
                  </a:lnTo>
                  <a:lnTo>
                    <a:pt x="4634" y="1981"/>
                  </a:lnTo>
                  <a:lnTo>
                    <a:pt x="4654" y="2006"/>
                  </a:lnTo>
                  <a:lnTo>
                    <a:pt x="4674" y="2032"/>
                  </a:lnTo>
                  <a:lnTo>
                    <a:pt x="4692" y="2058"/>
                  </a:lnTo>
                  <a:lnTo>
                    <a:pt x="4711" y="2085"/>
                  </a:lnTo>
                  <a:lnTo>
                    <a:pt x="4728" y="2111"/>
                  </a:lnTo>
                  <a:lnTo>
                    <a:pt x="4744" y="2138"/>
                  </a:lnTo>
                  <a:lnTo>
                    <a:pt x="4760" y="2164"/>
                  </a:lnTo>
                  <a:lnTo>
                    <a:pt x="4774" y="2191"/>
                  </a:lnTo>
                  <a:lnTo>
                    <a:pt x="4788" y="2219"/>
                  </a:lnTo>
                  <a:lnTo>
                    <a:pt x="4801" y="2247"/>
                  </a:lnTo>
                  <a:lnTo>
                    <a:pt x="4813" y="2275"/>
                  </a:lnTo>
                  <a:lnTo>
                    <a:pt x="4824" y="2303"/>
                  </a:lnTo>
                  <a:lnTo>
                    <a:pt x="4836" y="2332"/>
                  </a:lnTo>
                  <a:lnTo>
                    <a:pt x="4845" y="2361"/>
                  </a:lnTo>
                  <a:lnTo>
                    <a:pt x="4854" y="2389"/>
                  </a:lnTo>
                  <a:lnTo>
                    <a:pt x="4862" y="2418"/>
                  </a:lnTo>
                  <a:lnTo>
                    <a:pt x="4869" y="2448"/>
                  </a:lnTo>
                  <a:lnTo>
                    <a:pt x="4875" y="2478"/>
                  </a:lnTo>
                  <a:lnTo>
                    <a:pt x="4881" y="2508"/>
                  </a:lnTo>
                  <a:lnTo>
                    <a:pt x="4885" y="2538"/>
                  </a:lnTo>
                  <a:lnTo>
                    <a:pt x="4889" y="2568"/>
                  </a:lnTo>
                  <a:lnTo>
                    <a:pt x="4892" y="2599"/>
                  </a:lnTo>
                  <a:lnTo>
                    <a:pt x="4894" y="2630"/>
                  </a:lnTo>
                  <a:lnTo>
                    <a:pt x="4895" y="2661"/>
                  </a:lnTo>
                  <a:lnTo>
                    <a:pt x="4896" y="2692"/>
                  </a:lnTo>
                  <a:lnTo>
                    <a:pt x="4895" y="2727"/>
                  </a:lnTo>
                  <a:lnTo>
                    <a:pt x="4893" y="2762"/>
                  </a:lnTo>
                  <a:lnTo>
                    <a:pt x="4890" y="2796"/>
                  </a:lnTo>
                  <a:lnTo>
                    <a:pt x="4886" y="2830"/>
                  </a:lnTo>
                  <a:lnTo>
                    <a:pt x="4880" y="2864"/>
                  </a:lnTo>
                  <a:lnTo>
                    <a:pt x="4873" y="2897"/>
                  </a:lnTo>
                  <a:lnTo>
                    <a:pt x="4865" y="2930"/>
                  </a:lnTo>
                  <a:lnTo>
                    <a:pt x="4856" y="2964"/>
                  </a:lnTo>
                  <a:lnTo>
                    <a:pt x="4846" y="2997"/>
                  </a:lnTo>
                  <a:lnTo>
                    <a:pt x="4834" y="3029"/>
                  </a:lnTo>
                  <a:lnTo>
                    <a:pt x="4820" y="3061"/>
                  </a:lnTo>
                  <a:lnTo>
                    <a:pt x="4806" y="3094"/>
                  </a:lnTo>
                  <a:lnTo>
                    <a:pt x="4791" y="3126"/>
                  </a:lnTo>
                  <a:lnTo>
                    <a:pt x="4775" y="3157"/>
                  </a:lnTo>
                  <a:lnTo>
                    <a:pt x="4757" y="3188"/>
                  </a:lnTo>
                  <a:lnTo>
                    <a:pt x="4738" y="3220"/>
                  </a:lnTo>
                  <a:lnTo>
                    <a:pt x="4717" y="3252"/>
                  </a:lnTo>
                  <a:lnTo>
                    <a:pt x="4692" y="3285"/>
                  </a:lnTo>
                  <a:lnTo>
                    <a:pt x="4666" y="3319"/>
                  </a:lnTo>
                  <a:lnTo>
                    <a:pt x="4637" y="3356"/>
                  </a:lnTo>
                  <a:lnTo>
                    <a:pt x="4605" y="3393"/>
                  </a:lnTo>
                  <a:lnTo>
                    <a:pt x="4569" y="3432"/>
                  </a:lnTo>
                  <a:lnTo>
                    <a:pt x="4531" y="3473"/>
                  </a:lnTo>
                  <a:lnTo>
                    <a:pt x="4491" y="3514"/>
                  </a:lnTo>
                  <a:lnTo>
                    <a:pt x="4447" y="3557"/>
                  </a:lnTo>
                  <a:lnTo>
                    <a:pt x="4401" y="3602"/>
                  </a:lnTo>
                  <a:lnTo>
                    <a:pt x="4352" y="3647"/>
                  </a:lnTo>
                  <a:lnTo>
                    <a:pt x="4299" y="3694"/>
                  </a:lnTo>
                  <a:lnTo>
                    <a:pt x="4245" y="3744"/>
                  </a:lnTo>
                  <a:lnTo>
                    <a:pt x="4187" y="3793"/>
                  </a:lnTo>
                  <a:lnTo>
                    <a:pt x="4127" y="3845"/>
                  </a:lnTo>
                  <a:lnTo>
                    <a:pt x="4064" y="3898"/>
                  </a:lnTo>
                  <a:lnTo>
                    <a:pt x="4031" y="3925"/>
                  </a:lnTo>
                  <a:lnTo>
                    <a:pt x="4001" y="3952"/>
                  </a:lnTo>
                  <a:lnTo>
                    <a:pt x="3971" y="3979"/>
                  </a:lnTo>
                  <a:lnTo>
                    <a:pt x="3943" y="4004"/>
                  </a:lnTo>
                  <a:lnTo>
                    <a:pt x="3917" y="4028"/>
                  </a:lnTo>
                  <a:lnTo>
                    <a:pt x="3892" y="4052"/>
                  </a:lnTo>
                  <a:lnTo>
                    <a:pt x="3869" y="4075"/>
                  </a:lnTo>
                  <a:lnTo>
                    <a:pt x="3848" y="4099"/>
                  </a:lnTo>
                  <a:lnTo>
                    <a:pt x="3828" y="4121"/>
                  </a:lnTo>
                  <a:lnTo>
                    <a:pt x="3809" y="4142"/>
                  </a:lnTo>
                  <a:lnTo>
                    <a:pt x="3792" y="4162"/>
                  </a:lnTo>
                  <a:lnTo>
                    <a:pt x="3777" y="4182"/>
                  </a:lnTo>
                  <a:lnTo>
                    <a:pt x="3764" y="4201"/>
                  </a:lnTo>
                  <a:lnTo>
                    <a:pt x="3752" y="4220"/>
                  </a:lnTo>
                  <a:lnTo>
                    <a:pt x="3741" y="4238"/>
                  </a:lnTo>
                  <a:lnTo>
                    <a:pt x="3733" y="4255"/>
                  </a:lnTo>
                  <a:lnTo>
                    <a:pt x="3725" y="4273"/>
                  </a:lnTo>
                  <a:lnTo>
                    <a:pt x="3718" y="4292"/>
                  </a:lnTo>
                  <a:lnTo>
                    <a:pt x="3711" y="4313"/>
                  </a:lnTo>
                  <a:lnTo>
                    <a:pt x="3705" y="4336"/>
                  </a:lnTo>
                  <a:lnTo>
                    <a:pt x="3699" y="4361"/>
                  </a:lnTo>
                  <a:lnTo>
                    <a:pt x="3693" y="4387"/>
                  </a:lnTo>
                  <a:lnTo>
                    <a:pt x="3689" y="4414"/>
                  </a:lnTo>
                  <a:lnTo>
                    <a:pt x="3685" y="4443"/>
                  </a:lnTo>
                  <a:lnTo>
                    <a:pt x="3682" y="4475"/>
                  </a:lnTo>
                  <a:lnTo>
                    <a:pt x="3679" y="4507"/>
                  </a:lnTo>
                  <a:lnTo>
                    <a:pt x="3677" y="4541"/>
                  </a:lnTo>
                  <a:lnTo>
                    <a:pt x="3675" y="4577"/>
                  </a:lnTo>
                  <a:lnTo>
                    <a:pt x="3674" y="4616"/>
                  </a:lnTo>
                  <a:lnTo>
                    <a:pt x="3673" y="4655"/>
                  </a:lnTo>
                  <a:lnTo>
                    <a:pt x="3673" y="4695"/>
                  </a:lnTo>
                  <a:lnTo>
                    <a:pt x="3674" y="4739"/>
                  </a:lnTo>
                  <a:close/>
                  <a:moveTo>
                    <a:pt x="2909" y="5872"/>
                  </a:moveTo>
                  <a:lnTo>
                    <a:pt x="2909" y="5029"/>
                  </a:lnTo>
                  <a:lnTo>
                    <a:pt x="3752" y="5029"/>
                  </a:lnTo>
                  <a:lnTo>
                    <a:pt x="3752" y="5872"/>
                  </a:lnTo>
                  <a:lnTo>
                    <a:pt x="2909" y="5872"/>
                  </a:lnTo>
                  <a:close/>
                </a:path>
              </a:pathLst>
            </a:custGeom>
            <a:solidFill>
              <a:srgbClr val="FFFFFF"/>
            </a:solidFill>
            <a:ln w="9525">
              <a:noFill/>
              <a:round/>
              <a:headEnd/>
              <a:tailEnd/>
            </a:ln>
          </p:spPr>
          <p:txBody>
            <a:bodyPr/>
            <a:lstStyle/>
            <a:p>
              <a:endParaRPr lang="en-US"/>
            </a:p>
          </p:txBody>
        </p:sp>
      </p:grpSp>
      <p:sp>
        <p:nvSpPr>
          <p:cNvPr id="454691" name="Rectangle 35"/>
          <p:cNvSpPr>
            <a:spLocks noChangeArrowheads="1"/>
          </p:cNvSpPr>
          <p:nvPr/>
        </p:nvSpPr>
        <p:spPr bwMode="auto">
          <a:xfrm>
            <a:off x="4884738" y="3114675"/>
            <a:ext cx="4183062" cy="722313"/>
          </a:xfrm>
          <a:prstGeom prst="rect">
            <a:avLst/>
          </a:prstGeom>
          <a:noFill/>
          <a:ln w="38100">
            <a:solidFill>
              <a:srgbClr val="990099"/>
            </a:solidFill>
            <a:miter lim="800000"/>
            <a:headEnd/>
            <a:tailEnd/>
          </a:ln>
          <a:effectLst/>
        </p:spPr>
        <p:txBody>
          <a:bodyPr wrap="none" anchor="ctr"/>
          <a:lstStyle/>
          <a:p>
            <a:pPr algn="ctr">
              <a:lnSpc>
                <a:spcPct val="90000"/>
              </a:lnSpc>
              <a:spcBef>
                <a:spcPct val="20000"/>
              </a:spcBef>
            </a:pPr>
            <a:endParaRPr lang="en-US"/>
          </a:p>
        </p:txBody>
      </p:sp>
      <p:pic>
        <p:nvPicPr>
          <p:cNvPr id="454693" name="Picture 37"/>
          <p:cNvPicPr>
            <a:picLocks noChangeAspect="1" noChangeArrowheads="1"/>
          </p:cNvPicPr>
          <p:nvPr/>
        </p:nvPicPr>
        <p:blipFill>
          <a:blip r:embed="rId3"/>
          <a:srcRect/>
          <a:stretch>
            <a:fillRect/>
          </a:stretch>
        </p:blipFill>
        <p:spPr bwMode="auto">
          <a:xfrm>
            <a:off x="1360488" y="1806575"/>
            <a:ext cx="3224212" cy="1981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4691"/>
                                        </p:tgtEl>
                                        <p:attrNameLst>
                                          <p:attrName>style.visibility</p:attrName>
                                        </p:attrNameLst>
                                      </p:cBhvr>
                                      <p:to>
                                        <p:strVal val="visible"/>
                                      </p:to>
                                    </p:set>
                                    <p:animEffect transition="in" filter="wipe(left)">
                                      <p:cBhvr>
                                        <p:cTn id="7" dur="500"/>
                                        <p:tgtEl>
                                          <p:spTgt spid="454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691"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p:txBody>
          <a:bodyPr/>
          <a:lstStyle/>
          <a:p>
            <a:r>
              <a:rPr lang="en-US"/>
              <a:t>Packing for the Trip</a:t>
            </a:r>
          </a:p>
        </p:txBody>
      </p:sp>
      <p:sp>
        <p:nvSpPr>
          <p:cNvPr id="456707" name="Rectangle 3"/>
          <p:cNvSpPr>
            <a:spLocks noGrp="1" noChangeArrowheads="1"/>
          </p:cNvSpPr>
          <p:nvPr>
            <p:ph type="body" sz="half" idx="2"/>
          </p:nvPr>
        </p:nvSpPr>
        <p:spPr>
          <a:xfrm>
            <a:off x="4884738" y="1741488"/>
            <a:ext cx="4259262" cy="3413125"/>
          </a:xfrm>
        </p:spPr>
        <p:txBody>
          <a:bodyPr/>
          <a:lstStyle/>
          <a:p>
            <a:pPr marL="400050" indent="-400050">
              <a:buFontTx/>
              <a:buNone/>
            </a:pPr>
            <a:r>
              <a:rPr lang="en-US" sz="2400"/>
              <a:t>What should you pack?</a:t>
            </a:r>
          </a:p>
          <a:p>
            <a:pPr marL="400050" indent="-400050">
              <a:buClr>
                <a:schemeClr val="tx1"/>
              </a:buClr>
              <a:buFontTx/>
              <a:buAutoNum type="arabicParenR"/>
            </a:pPr>
            <a:r>
              <a:rPr lang="en-US" sz="2000"/>
              <a:t>Pack a military duffel bag and wear your uniform</a:t>
            </a:r>
          </a:p>
          <a:p>
            <a:pPr marL="400050" indent="-400050">
              <a:buClr>
                <a:schemeClr val="tx1"/>
              </a:buClr>
              <a:buFontTx/>
              <a:buAutoNum type="arabicParenR"/>
            </a:pPr>
            <a:r>
              <a:rPr lang="en-US" sz="2000">
                <a:cs typeface="Arial" charset="0"/>
              </a:rPr>
              <a:t>Use a standard civilian suitcase and wear plain clothing</a:t>
            </a:r>
          </a:p>
          <a:p>
            <a:pPr marL="400050" indent="-400050">
              <a:buClr>
                <a:schemeClr val="tx1"/>
              </a:buClr>
              <a:buFontTx/>
              <a:buAutoNum type="arabicParenR"/>
            </a:pPr>
            <a:r>
              <a:rPr lang="en-US" sz="2000">
                <a:cs typeface="Arial" charset="0"/>
              </a:rPr>
              <a:t>Use an oversized suitcase with a </a:t>
            </a:r>
            <a:r>
              <a:rPr lang="en-US" sz="2000">
                <a:latin typeface="Times New Roman"/>
                <a:cs typeface="Arial" charset="0"/>
              </a:rPr>
              <a:t>“</a:t>
            </a:r>
            <a:r>
              <a:rPr lang="en-US" sz="2000">
                <a:cs typeface="Arial" charset="0"/>
              </a:rPr>
              <a:t>U.S. Government</a:t>
            </a:r>
            <a:r>
              <a:rPr lang="en-US" sz="2000">
                <a:latin typeface="Times New Roman"/>
                <a:cs typeface="Arial" charset="0"/>
              </a:rPr>
              <a:t>”</a:t>
            </a:r>
            <a:r>
              <a:rPr lang="en-US" sz="2000">
                <a:cs typeface="Arial" charset="0"/>
              </a:rPr>
              <a:t> label and wear your uniform</a:t>
            </a:r>
            <a:endParaRPr lang="en-US" sz="2000"/>
          </a:p>
        </p:txBody>
      </p:sp>
      <p:pic>
        <p:nvPicPr>
          <p:cNvPr id="456708" name="Picture 4" descr="What to pack"/>
          <p:cNvPicPr>
            <a:picLocks noChangeArrowheads="1"/>
          </p:cNvPicPr>
          <p:nvPr>
            <p:ph type="clipArt" sz="half" idx="1"/>
          </p:nvPr>
        </p:nvPicPr>
        <p:blipFill>
          <a:blip r:embed="rId3"/>
          <a:srcRect/>
          <a:stretch>
            <a:fillRect/>
          </a:stretch>
        </p:blipFill>
        <p:spPr>
          <a:xfrm>
            <a:off x="1349375" y="1817688"/>
            <a:ext cx="3390900" cy="2276475"/>
          </a:xfrm>
          <a:noFill/>
          <a:ln/>
        </p:spPr>
      </p:pic>
      <p:sp>
        <p:nvSpPr>
          <p:cNvPr id="456709" name="Text Box 5"/>
          <p:cNvSpPr txBox="1">
            <a:spLocks noChangeArrowheads="1"/>
          </p:cNvSpPr>
          <p:nvPr/>
        </p:nvSpPr>
        <p:spPr bwMode="auto">
          <a:xfrm>
            <a:off x="1776413" y="4171950"/>
            <a:ext cx="2536825" cy="457200"/>
          </a:xfrm>
          <a:prstGeom prst="rect">
            <a:avLst/>
          </a:prstGeom>
          <a:noFill/>
          <a:ln w="9525">
            <a:noFill/>
            <a:miter lim="800000"/>
            <a:headEnd/>
            <a:tailEnd/>
          </a:ln>
          <a:effectLst/>
        </p:spPr>
        <p:txBody>
          <a:bodyPr wrap="none">
            <a:spAutoFit/>
          </a:bodyPr>
          <a:lstStyle/>
          <a:p>
            <a:pPr algn="ctr">
              <a:spcBef>
                <a:spcPct val="50000"/>
              </a:spcBef>
            </a:pPr>
            <a:r>
              <a:rPr lang="en-US" b="1" i="1">
                <a:latin typeface="Arial" charset="0"/>
              </a:rPr>
              <a:t>You are packing</a:t>
            </a:r>
          </a:p>
        </p:txBody>
      </p:sp>
      <p:sp>
        <p:nvSpPr>
          <p:cNvPr id="456710" name="Rectangle 6"/>
          <p:cNvSpPr>
            <a:spLocks noChangeArrowheads="1"/>
          </p:cNvSpPr>
          <p:nvPr/>
        </p:nvSpPr>
        <p:spPr bwMode="auto">
          <a:xfrm>
            <a:off x="4884738" y="2884488"/>
            <a:ext cx="4183062" cy="973137"/>
          </a:xfrm>
          <a:prstGeom prst="rect">
            <a:avLst/>
          </a:prstGeom>
          <a:noFill/>
          <a:ln w="38100">
            <a:solidFill>
              <a:srgbClr val="990099"/>
            </a:solidFill>
            <a:miter lim="800000"/>
            <a:headEnd/>
            <a:tailEnd/>
          </a:ln>
          <a:effectLst/>
        </p:spPr>
        <p:txBody>
          <a:bodyPr wrap="none" anchor="ctr"/>
          <a:lstStyle/>
          <a:p>
            <a:endParaRPr lang="en-US"/>
          </a:p>
        </p:txBody>
      </p:sp>
      <p:sp>
        <p:nvSpPr>
          <p:cNvPr id="456711" name="Text Box 7"/>
          <p:cNvSpPr txBox="1">
            <a:spLocks noChangeArrowheads="1"/>
          </p:cNvSpPr>
          <p:nvPr/>
        </p:nvSpPr>
        <p:spPr bwMode="auto">
          <a:xfrm>
            <a:off x="7380288" y="0"/>
            <a:ext cx="1763712"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OCONUS Scenario</a:t>
            </a:r>
          </a:p>
        </p:txBody>
      </p:sp>
      <p:grpSp>
        <p:nvGrpSpPr>
          <p:cNvPr id="456712" name="Group 8"/>
          <p:cNvGrpSpPr>
            <a:grpSpLocks noChangeAspect="1"/>
          </p:cNvGrpSpPr>
          <p:nvPr/>
        </p:nvGrpSpPr>
        <p:grpSpPr bwMode="auto">
          <a:xfrm>
            <a:off x="293688" y="2424113"/>
            <a:ext cx="877887" cy="754062"/>
            <a:chOff x="1146" y="1009"/>
            <a:chExt cx="1008" cy="864"/>
          </a:xfrm>
        </p:grpSpPr>
        <p:sp>
          <p:nvSpPr>
            <p:cNvPr id="456713" name="Freeform 9"/>
            <p:cNvSpPr>
              <a:spLocks noChangeAspect="1"/>
            </p:cNvSpPr>
            <p:nvPr/>
          </p:nvSpPr>
          <p:spPr bwMode="auto">
            <a:xfrm>
              <a:off x="1146" y="1009"/>
              <a:ext cx="1008" cy="864"/>
            </a:xfrm>
            <a:custGeom>
              <a:avLst/>
              <a:gdLst/>
              <a:ahLst/>
              <a:cxnLst>
                <a:cxn ang="0">
                  <a:pos x="0" y="0"/>
                </a:cxn>
                <a:cxn ang="0">
                  <a:pos x="4032" y="0"/>
                </a:cxn>
                <a:cxn ang="0">
                  <a:pos x="3888" y="147"/>
                </a:cxn>
                <a:cxn ang="0">
                  <a:pos x="149" y="3314"/>
                </a:cxn>
                <a:cxn ang="0">
                  <a:pos x="0" y="3454"/>
                </a:cxn>
                <a:cxn ang="0">
                  <a:pos x="0" y="0"/>
                </a:cxn>
              </a:cxnLst>
              <a:rect l="0" t="0" r="r" b="b"/>
              <a:pathLst>
                <a:path w="4032" h="3454">
                  <a:moveTo>
                    <a:pt x="0" y="0"/>
                  </a:moveTo>
                  <a:lnTo>
                    <a:pt x="4032" y="0"/>
                  </a:lnTo>
                  <a:lnTo>
                    <a:pt x="3888" y="147"/>
                  </a:lnTo>
                  <a:lnTo>
                    <a:pt x="149" y="3314"/>
                  </a:lnTo>
                  <a:lnTo>
                    <a:pt x="0" y="3454"/>
                  </a:lnTo>
                  <a:lnTo>
                    <a:pt x="0" y="0"/>
                  </a:lnTo>
                  <a:close/>
                </a:path>
              </a:pathLst>
            </a:custGeom>
            <a:solidFill>
              <a:srgbClr val="82A99C"/>
            </a:solidFill>
            <a:ln w="9525">
              <a:noFill/>
              <a:round/>
              <a:headEnd/>
              <a:tailEnd/>
            </a:ln>
          </p:spPr>
          <p:txBody>
            <a:bodyPr/>
            <a:lstStyle/>
            <a:p>
              <a:endParaRPr lang="en-US"/>
            </a:p>
          </p:txBody>
        </p:sp>
        <p:sp>
          <p:nvSpPr>
            <p:cNvPr id="456714" name="Freeform 10"/>
            <p:cNvSpPr>
              <a:spLocks noChangeAspect="1"/>
            </p:cNvSpPr>
            <p:nvPr/>
          </p:nvSpPr>
          <p:spPr bwMode="auto">
            <a:xfrm>
              <a:off x="1146" y="1009"/>
              <a:ext cx="1008" cy="864"/>
            </a:xfrm>
            <a:custGeom>
              <a:avLst/>
              <a:gdLst/>
              <a:ahLst/>
              <a:cxnLst>
                <a:cxn ang="0">
                  <a:pos x="4032" y="0"/>
                </a:cxn>
                <a:cxn ang="0">
                  <a:pos x="4032" y="3454"/>
                </a:cxn>
                <a:cxn ang="0">
                  <a:pos x="0" y="3454"/>
                </a:cxn>
                <a:cxn ang="0">
                  <a:pos x="149" y="3312"/>
                </a:cxn>
                <a:cxn ang="0">
                  <a:pos x="3891" y="146"/>
                </a:cxn>
                <a:cxn ang="0">
                  <a:pos x="4032" y="0"/>
                </a:cxn>
              </a:cxnLst>
              <a:rect l="0" t="0" r="r" b="b"/>
              <a:pathLst>
                <a:path w="4032" h="3454">
                  <a:moveTo>
                    <a:pt x="4032" y="0"/>
                  </a:moveTo>
                  <a:lnTo>
                    <a:pt x="4032" y="3454"/>
                  </a:lnTo>
                  <a:lnTo>
                    <a:pt x="0" y="3454"/>
                  </a:lnTo>
                  <a:lnTo>
                    <a:pt x="149" y="3312"/>
                  </a:lnTo>
                  <a:lnTo>
                    <a:pt x="3891" y="146"/>
                  </a:lnTo>
                  <a:lnTo>
                    <a:pt x="4032" y="0"/>
                  </a:lnTo>
                  <a:close/>
                </a:path>
              </a:pathLst>
            </a:custGeom>
            <a:solidFill>
              <a:srgbClr val="162A29"/>
            </a:solidFill>
            <a:ln w="9525">
              <a:noFill/>
              <a:round/>
              <a:headEnd/>
              <a:tailEnd/>
            </a:ln>
          </p:spPr>
          <p:txBody>
            <a:bodyPr/>
            <a:lstStyle/>
            <a:p>
              <a:endParaRPr lang="en-US"/>
            </a:p>
          </p:txBody>
        </p:sp>
        <p:sp>
          <p:nvSpPr>
            <p:cNvPr id="456715" name="Rectangle 11"/>
            <p:cNvSpPr>
              <a:spLocks noChangeAspect="1" noChangeArrowheads="1"/>
            </p:cNvSpPr>
            <p:nvPr/>
          </p:nvSpPr>
          <p:spPr bwMode="auto">
            <a:xfrm>
              <a:off x="1182" y="1045"/>
              <a:ext cx="936" cy="792"/>
            </a:xfrm>
            <a:prstGeom prst="rect">
              <a:avLst/>
            </a:prstGeom>
            <a:solidFill>
              <a:srgbClr val="275A53"/>
            </a:solidFill>
            <a:ln w="9525">
              <a:noFill/>
              <a:miter lim="800000"/>
              <a:headEnd/>
              <a:tailEnd/>
            </a:ln>
          </p:spPr>
          <p:txBody>
            <a:bodyPr/>
            <a:lstStyle/>
            <a:p>
              <a:endParaRPr lang="en-US"/>
            </a:p>
          </p:txBody>
        </p:sp>
        <p:sp>
          <p:nvSpPr>
            <p:cNvPr id="456716" name="Freeform 12"/>
            <p:cNvSpPr>
              <a:spLocks noChangeAspect="1" noEditPoints="1"/>
            </p:cNvSpPr>
            <p:nvPr/>
          </p:nvSpPr>
          <p:spPr bwMode="auto">
            <a:xfrm>
              <a:off x="1383" y="1668"/>
              <a:ext cx="116" cy="138"/>
            </a:xfrm>
            <a:custGeom>
              <a:avLst/>
              <a:gdLst/>
              <a:ahLst/>
              <a:cxnLst>
                <a:cxn ang="0">
                  <a:pos x="283" y="0"/>
                </a:cxn>
                <a:cxn ang="0">
                  <a:pos x="327" y="4"/>
                </a:cxn>
                <a:cxn ang="0">
                  <a:pos x="363" y="11"/>
                </a:cxn>
                <a:cxn ang="0">
                  <a:pos x="396" y="26"/>
                </a:cxn>
                <a:cxn ang="0">
                  <a:pos x="422" y="44"/>
                </a:cxn>
                <a:cxn ang="0">
                  <a:pos x="441" y="68"/>
                </a:cxn>
                <a:cxn ang="0">
                  <a:pos x="455" y="97"/>
                </a:cxn>
                <a:cxn ang="0">
                  <a:pos x="464" y="130"/>
                </a:cxn>
                <a:cxn ang="0">
                  <a:pos x="467" y="169"/>
                </a:cxn>
                <a:cxn ang="0">
                  <a:pos x="464" y="208"/>
                </a:cxn>
                <a:cxn ang="0">
                  <a:pos x="455" y="243"/>
                </a:cxn>
                <a:cxn ang="0">
                  <a:pos x="438" y="273"/>
                </a:cxn>
                <a:cxn ang="0">
                  <a:pos x="418" y="299"/>
                </a:cxn>
                <a:cxn ang="0">
                  <a:pos x="389" y="320"/>
                </a:cxn>
                <a:cxn ang="0">
                  <a:pos x="354" y="334"/>
                </a:cxn>
                <a:cxn ang="0">
                  <a:pos x="313" y="343"/>
                </a:cxn>
                <a:cxn ang="0">
                  <a:pos x="265" y="346"/>
                </a:cxn>
                <a:cxn ang="0">
                  <a:pos x="171" y="550"/>
                </a:cxn>
                <a:cxn ang="0">
                  <a:pos x="0" y="0"/>
                </a:cxn>
                <a:cxn ang="0">
                  <a:pos x="213" y="234"/>
                </a:cxn>
                <a:cxn ang="0">
                  <a:pos x="254" y="230"/>
                </a:cxn>
                <a:cxn ang="0">
                  <a:pos x="270" y="225"/>
                </a:cxn>
                <a:cxn ang="0">
                  <a:pos x="282" y="217"/>
                </a:cxn>
                <a:cxn ang="0">
                  <a:pos x="291" y="208"/>
                </a:cxn>
                <a:cxn ang="0">
                  <a:pos x="297" y="198"/>
                </a:cxn>
                <a:cxn ang="0">
                  <a:pos x="301" y="186"/>
                </a:cxn>
                <a:cxn ang="0">
                  <a:pos x="302" y="173"/>
                </a:cxn>
                <a:cxn ang="0">
                  <a:pos x="297" y="150"/>
                </a:cxn>
                <a:cxn ang="0">
                  <a:pos x="284" y="130"/>
                </a:cxn>
                <a:cxn ang="0">
                  <a:pos x="274" y="123"/>
                </a:cxn>
                <a:cxn ang="0">
                  <a:pos x="260" y="116"/>
                </a:cxn>
                <a:cxn ang="0">
                  <a:pos x="241" y="114"/>
                </a:cxn>
                <a:cxn ang="0">
                  <a:pos x="219" y="112"/>
                </a:cxn>
                <a:cxn ang="0">
                  <a:pos x="171" y="234"/>
                </a:cxn>
              </a:cxnLst>
              <a:rect l="0" t="0" r="r" b="b"/>
              <a:pathLst>
                <a:path w="467" h="550">
                  <a:moveTo>
                    <a:pt x="0" y="0"/>
                  </a:moveTo>
                  <a:lnTo>
                    <a:pt x="283" y="0"/>
                  </a:lnTo>
                  <a:lnTo>
                    <a:pt x="305" y="1"/>
                  </a:lnTo>
                  <a:lnTo>
                    <a:pt x="327" y="4"/>
                  </a:lnTo>
                  <a:lnTo>
                    <a:pt x="346" y="6"/>
                  </a:lnTo>
                  <a:lnTo>
                    <a:pt x="363" y="11"/>
                  </a:lnTo>
                  <a:lnTo>
                    <a:pt x="380" y="18"/>
                  </a:lnTo>
                  <a:lnTo>
                    <a:pt x="396" y="26"/>
                  </a:lnTo>
                  <a:lnTo>
                    <a:pt x="409" y="33"/>
                  </a:lnTo>
                  <a:lnTo>
                    <a:pt x="422" y="44"/>
                  </a:lnTo>
                  <a:lnTo>
                    <a:pt x="432" y="55"/>
                  </a:lnTo>
                  <a:lnTo>
                    <a:pt x="441" y="68"/>
                  </a:lnTo>
                  <a:lnTo>
                    <a:pt x="449" y="83"/>
                  </a:lnTo>
                  <a:lnTo>
                    <a:pt x="455" y="97"/>
                  </a:lnTo>
                  <a:lnTo>
                    <a:pt x="461" y="114"/>
                  </a:lnTo>
                  <a:lnTo>
                    <a:pt x="464" y="130"/>
                  </a:lnTo>
                  <a:lnTo>
                    <a:pt x="467" y="150"/>
                  </a:lnTo>
                  <a:lnTo>
                    <a:pt x="467" y="169"/>
                  </a:lnTo>
                  <a:lnTo>
                    <a:pt x="467" y="189"/>
                  </a:lnTo>
                  <a:lnTo>
                    <a:pt x="464" y="208"/>
                  </a:lnTo>
                  <a:lnTo>
                    <a:pt x="461" y="226"/>
                  </a:lnTo>
                  <a:lnTo>
                    <a:pt x="455" y="243"/>
                  </a:lnTo>
                  <a:lnTo>
                    <a:pt x="448" y="259"/>
                  </a:lnTo>
                  <a:lnTo>
                    <a:pt x="438" y="273"/>
                  </a:lnTo>
                  <a:lnTo>
                    <a:pt x="429" y="287"/>
                  </a:lnTo>
                  <a:lnTo>
                    <a:pt x="418" y="299"/>
                  </a:lnTo>
                  <a:lnTo>
                    <a:pt x="403" y="311"/>
                  </a:lnTo>
                  <a:lnTo>
                    <a:pt x="389" y="320"/>
                  </a:lnTo>
                  <a:lnTo>
                    <a:pt x="372" y="327"/>
                  </a:lnTo>
                  <a:lnTo>
                    <a:pt x="354" y="334"/>
                  </a:lnTo>
                  <a:lnTo>
                    <a:pt x="333" y="339"/>
                  </a:lnTo>
                  <a:lnTo>
                    <a:pt x="313" y="343"/>
                  </a:lnTo>
                  <a:lnTo>
                    <a:pt x="289" y="346"/>
                  </a:lnTo>
                  <a:lnTo>
                    <a:pt x="265" y="346"/>
                  </a:lnTo>
                  <a:lnTo>
                    <a:pt x="171" y="346"/>
                  </a:lnTo>
                  <a:lnTo>
                    <a:pt x="171" y="550"/>
                  </a:lnTo>
                  <a:lnTo>
                    <a:pt x="0" y="550"/>
                  </a:lnTo>
                  <a:lnTo>
                    <a:pt x="0" y="0"/>
                  </a:lnTo>
                  <a:close/>
                  <a:moveTo>
                    <a:pt x="171" y="234"/>
                  </a:moveTo>
                  <a:lnTo>
                    <a:pt x="213" y="234"/>
                  </a:lnTo>
                  <a:lnTo>
                    <a:pt x="236" y="233"/>
                  </a:lnTo>
                  <a:lnTo>
                    <a:pt x="254" y="230"/>
                  </a:lnTo>
                  <a:lnTo>
                    <a:pt x="264" y="228"/>
                  </a:lnTo>
                  <a:lnTo>
                    <a:pt x="270" y="225"/>
                  </a:lnTo>
                  <a:lnTo>
                    <a:pt x="276" y="221"/>
                  </a:lnTo>
                  <a:lnTo>
                    <a:pt x="282" y="217"/>
                  </a:lnTo>
                  <a:lnTo>
                    <a:pt x="287" y="213"/>
                  </a:lnTo>
                  <a:lnTo>
                    <a:pt x="291" y="208"/>
                  </a:lnTo>
                  <a:lnTo>
                    <a:pt x="295" y="203"/>
                  </a:lnTo>
                  <a:lnTo>
                    <a:pt x="297" y="198"/>
                  </a:lnTo>
                  <a:lnTo>
                    <a:pt x="299" y="193"/>
                  </a:lnTo>
                  <a:lnTo>
                    <a:pt x="301" y="186"/>
                  </a:lnTo>
                  <a:lnTo>
                    <a:pt x="301" y="180"/>
                  </a:lnTo>
                  <a:lnTo>
                    <a:pt x="302" y="173"/>
                  </a:lnTo>
                  <a:lnTo>
                    <a:pt x="301" y="162"/>
                  </a:lnTo>
                  <a:lnTo>
                    <a:pt x="297" y="150"/>
                  </a:lnTo>
                  <a:lnTo>
                    <a:pt x="292" y="140"/>
                  </a:lnTo>
                  <a:lnTo>
                    <a:pt x="284" y="130"/>
                  </a:lnTo>
                  <a:lnTo>
                    <a:pt x="280" y="125"/>
                  </a:lnTo>
                  <a:lnTo>
                    <a:pt x="274" y="123"/>
                  </a:lnTo>
                  <a:lnTo>
                    <a:pt x="267" y="119"/>
                  </a:lnTo>
                  <a:lnTo>
                    <a:pt x="260" y="116"/>
                  </a:lnTo>
                  <a:lnTo>
                    <a:pt x="252" y="115"/>
                  </a:lnTo>
                  <a:lnTo>
                    <a:pt x="241" y="114"/>
                  </a:lnTo>
                  <a:lnTo>
                    <a:pt x="231" y="112"/>
                  </a:lnTo>
                  <a:lnTo>
                    <a:pt x="219" y="112"/>
                  </a:lnTo>
                  <a:lnTo>
                    <a:pt x="171" y="112"/>
                  </a:lnTo>
                  <a:lnTo>
                    <a:pt x="171" y="234"/>
                  </a:lnTo>
                  <a:close/>
                </a:path>
              </a:pathLst>
            </a:custGeom>
            <a:solidFill>
              <a:srgbClr val="FFFFFF"/>
            </a:solidFill>
            <a:ln w="9525">
              <a:noFill/>
              <a:round/>
              <a:headEnd/>
              <a:tailEnd/>
            </a:ln>
          </p:spPr>
          <p:txBody>
            <a:bodyPr/>
            <a:lstStyle/>
            <a:p>
              <a:endParaRPr lang="en-US"/>
            </a:p>
          </p:txBody>
        </p:sp>
        <p:sp>
          <p:nvSpPr>
            <p:cNvPr id="456717" name="Freeform 13"/>
            <p:cNvSpPr>
              <a:spLocks noChangeAspect="1"/>
            </p:cNvSpPr>
            <p:nvPr/>
          </p:nvSpPr>
          <p:spPr bwMode="auto">
            <a:xfrm>
              <a:off x="1522" y="1668"/>
              <a:ext cx="108" cy="138"/>
            </a:xfrm>
            <a:custGeom>
              <a:avLst/>
              <a:gdLst/>
              <a:ahLst/>
              <a:cxnLst>
                <a:cxn ang="0">
                  <a:pos x="0" y="0"/>
                </a:cxn>
                <a:cxn ang="0">
                  <a:pos x="170" y="0"/>
                </a:cxn>
                <a:cxn ang="0">
                  <a:pos x="170" y="414"/>
                </a:cxn>
                <a:cxn ang="0">
                  <a:pos x="435" y="414"/>
                </a:cxn>
                <a:cxn ang="0">
                  <a:pos x="435" y="550"/>
                </a:cxn>
                <a:cxn ang="0">
                  <a:pos x="0" y="550"/>
                </a:cxn>
                <a:cxn ang="0">
                  <a:pos x="0" y="0"/>
                </a:cxn>
              </a:cxnLst>
              <a:rect l="0" t="0" r="r" b="b"/>
              <a:pathLst>
                <a:path w="435" h="550">
                  <a:moveTo>
                    <a:pt x="0" y="0"/>
                  </a:moveTo>
                  <a:lnTo>
                    <a:pt x="170" y="0"/>
                  </a:lnTo>
                  <a:lnTo>
                    <a:pt x="170" y="414"/>
                  </a:lnTo>
                  <a:lnTo>
                    <a:pt x="435" y="414"/>
                  </a:lnTo>
                  <a:lnTo>
                    <a:pt x="435" y="550"/>
                  </a:lnTo>
                  <a:lnTo>
                    <a:pt x="0" y="550"/>
                  </a:lnTo>
                  <a:lnTo>
                    <a:pt x="0" y="0"/>
                  </a:lnTo>
                  <a:close/>
                </a:path>
              </a:pathLst>
            </a:custGeom>
            <a:solidFill>
              <a:srgbClr val="FFFFFF"/>
            </a:solidFill>
            <a:ln w="9525">
              <a:noFill/>
              <a:round/>
              <a:headEnd/>
              <a:tailEnd/>
            </a:ln>
          </p:spPr>
          <p:txBody>
            <a:bodyPr/>
            <a:lstStyle/>
            <a:p>
              <a:endParaRPr lang="en-US"/>
            </a:p>
          </p:txBody>
        </p:sp>
        <p:sp>
          <p:nvSpPr>
            <p:cNvPr id="456718" name="Freeform 14"/>
            <p:cNvSpPr>
              <a:spLocks noChangeAspect="1" noEditPoints="1"/>
            </p:cNvSpPr>
            <p:nvPr/>
          </p:nvSpPr>
          <p:spPr bwMode="auto">
            <a:xfrm>
              <a:off x="1636" y="1668"/>
              <a:ext cx="150" cy="138"/>
            </a:xfrm>
            <a:custGeom>
              <a:avLst/>
              <a:gdLst/>
              <a:ahLst/>
              <a:cxnLst>
                <a:cxn ang="0">
                  <a:pos x="394" y="460"/>
                </a:cxn>
                <a:cxn ang="0">
                  <a:pos x="201" y="460"/>
                </a:cxn>
                <a:cxn ang="0">
                  <a:pos x="173" y="550"/>
                </a:cxn>
                <a:cxn ang="0">
                  <a:pos x="0" y="550"/>
                </a:cxn>
                <a:cxn ang="0">
                  <a:pos x="207" y="0"/>
                </a:cxn>
                <a:cxn ang="0">
                  <a:pos x="392" y="0"/>
                </a:cxn>
                <a:cxn ang="0">
                  <a:pos x="598" y="550"/>
                </a:cxn>
                <a:cxn ang="0">
                  <a:pos x="421" y="550"/>
                </a:cxn>
                <a:cxn ang="0">
                  <a:pos x="394" y="460"/>
                </a:cxn>
                <a:cxn ang="0">
                  <a:pos x="359" y="340"/>
                </a:cxn>
                <a:cxn ang="0">
                  <a:pos x="298" y="142"/>
                </a:cxn>
                <a:cxn ang="0">
                  <a:pos x="237" y="340"/>
                </a:cxn>
                <a:cxn ang="0">
                  <a:pos x="359" y="340"/>
                </a:cxn>
              </a:cxnLst>
              <a:rect l="0" t="0" r="r" b="b"/>
              <a:pathLst>
                <a:path w="598" h="550">
                  <a:moveTo>
                    <a:pt x="394" y="460"/>
                  </a:moveTo>
                  <a:lnTo>
                    <a:pt x="201" y="460"/>
                  </a:lnTo>
                  <a:lnTo>
                    <a:pt x="173" y="550"/>
                  </a:lnTo>
                  <a:lnTo>
                    <a:pt x="0" y="550"/>
                  </a:lnTo>
                  <a:lnTo>
                    <a:pt x="207" y="0"/>
                  </a:lnTo>
                  <a:lnTo>
                    <a:pt x="392" y="0"/>
                  </a:lnTo>
                  <a:lnTo>
                    <a:pt x="598" y="550"/>
                  </a:lnTo>
                  <a:lnTo>
                    <a:pt x="421" y="550"/>
                  </a:lnTo>
                  <a:lnTo>
                    <a:pt x="394" y="460"/>
                  </a:lnTo>
                  <a:close/>
                  <a:moveTo>
                    <a:pt x="359" y="340"/>
                  </a:moveTo>
                  <a:lnTo>
                    <a:pt x="298" y="142"/>
                  </a:lnTo>
                  <a:lnTo>
                    <a:pt x="237" y="340"/>
                  </a:lnTo>
                  <a:lnTo>
                    <a:pt x="359" y="340"/>
                  </a:lnTo>
                  <a:close/>
                </a:path>
              </a:pathLst>
            </a:custGeom>
            <a:solidFill>
              <a:srgbClr val="FFFFFF"/>
            </a:solidFill>
            <a:ln w="9525">
              <a:noFill/>
              <a:round/>
              <a:headEnd/>
              <a:tailEnd/>
            </a:ln>
          </p:spPr>
          <p:txBody>
            <a:bodyPr/>
            <a:lstStyle/>
            <a:p>
              <a:endParaRPr lang="en-US"/>
            </a:p>
          </p:txBody>
        </p:sp>
        <p:sp>
          <p:nvSpPr>
            <p:cNvPr id="456719" name="Freeform 15"/>
            <p:cNvSpPr>
              <a:spLocks noChangeAspect="1"/>
            </p:cNvSpPr>
            <p:nvPr/>
          </p:nvSpPr>
          <p:spPr bwMode="auto">
            <a:xfrm>
              <a:off x="1800" y="1668"/>
              <a:ext cx="131" cy="138"/>
            </a:xfrm>
            <a:custGeom>
              <a:avLst/>
              <a:gdLst/>
              <a:ahLst/>
              <a:cxnLst>
                <a:cxn ang="0">
                  <a:pos x="0" y="0"/>
                </a:cxn>
                <a:cxn ang="0">
                  <a:pos x="158" y="0"/>
                </a:cxn>
                <a:cxn ang="0">
                  <a:pos x="366" y="304"/>
                </a:cxn>
                <a:cxn ang="0">
                  <a:pos x="366" y="0"/>
                </a:cxn>
                <a:cxn ang="0">
                  <a:pos x="526" y="0"/>
                </a:cxn>
                <a:cxn ang="0">
                  <a:pos x="526" y="550"/>
                </a:cxn>
                <a:cxn ang="0">
                  <a:pos x="366" y="550"/>
                </a:cxn>
                <a:cxn ang="0">
                  <a:pos x="160" y="248"/>
                </a:cxn>
                <a:cxn ang="0">
                  <a:pos x="160" y="550"/>
                </a:cxn>
                <a:cxn ang="0">
                  <a:pos x="0" y="550"/>
                </a:cxn>
                <a:cxn ang="0">
                  <a:pos x="0" y="0"/>
                </a:cxn>
              </a:cxnLst>
              <a:rect l="0" t="0" r="r" b="b"/>
              <a:pathLst>
                <a:path w="526" h="550">
                  <a:moveTo>
                    <a:pt x="0" y="0"/>
                  </a:moveTo>
                  <a:lnTo>
                    <a:pt x="158" y="0"/>
                  </a:lnTo>
                  <a:lnTo>
                    <a:pt x="366" y="304"/>
                  </a:lnTo>
                  <a:lnTo>
                    <a:pt x="366" y="0"/>
                  </a:lnTo>
                  <a:lnTo>
                    <a:pt x="526" y="0"/>
                  </a:lnTo>
                  <a:lnTo>
                    <a:pt x="526" y="550"/>
                  </a:lnTo>
                  <a:lnTo>
                    <a:pt x="366" y="550"/>
                  </a:lnTo>
                  <a:lnTo>
                    <a:pt x="160" y="248"/>
                  </a:lnTo>
                  <a:lnTo>
                    <a:pt x="160" y="550"/>
                  </a:lnTo>
                  <a:lnTo>
                    <a:pt x="0" y="550"/>
                  </a:lnTo>
                  <a:lnTo>
                    <a:pt x="0" y="0"/>
                  </a:lnTo>
                  <a:close/>
                </a:path>
              </a:pathLst>
            </a:custGeom>
            <a:solidFill>
              <a:srgbClr val="FFFFFF"/>
            </a:solidFill>
            <a:ln w="9525">
              <a:noFill/>
              <a:round/>
              <a:headEnd/>
              <a:tailEnd/>
            </a:ln>
          </p:spPr>
          <p:txBody>
            <a:bodyPr/>
            <a:lstStyle/>
            <a:p>
              <a:endParaRPr lang="en-US"/>
            </a:p>
          </p:txBody>
        </p:sp>
        <p:sp>
          <p:nvSpPr>
            <p:cNvPr id="456720" name="Freeform 16"/>
            <p:cNvSpPr>
              <a:spLocks noChangeAspect="1" noEditPoints="1"/>
            </p:cNvSpPr>
            <p:nvPr/>
          </p:nvSpPr>
          <p:spPr bwMode="auto">
            <a:xfrm>
              <a:off x="1487" y="1114"/>
              <a:ext cx="326" cy="502"/>
            </a:xfrm>
            <a:custGeom>
              <a:avLst/>
              <a:gdLst/>
              <a:ahLst/>
              <a:cxnLst>
                <a:cxn ang="0">
                  <a:pos x="1039" y="1180"/>
                </a:cxn>
                <a:cxn ang="0">
                  <a:pos x="1208" y="987"/>
                </a:cxn>
                <a:cxn ang="0">
                  <a:pos x="1295" y="739"/>
                </a:cxn>
                <a:cxn ang="0">
                  <a:pos x="1293" y="476"/>
                </a:cxn>
                <a:cxn ang="0">
                  <a:pos x="1193" y="238"/>
                </a:cxn>
                <a:cxn ang="0">
                  <a:pos x="991" y="66"/>
                </a:cxn>
                <a:cxn ang="0">
                  <a:pos x="676" y="0"/>
                </a:cxn>
                <a:cxn ang="0">
                  <a:pos x="356" y="67"/>
                </a:cxn>
                <a:cxn ang="0">
                  <a:pos x="138" y="242"/>
                </a:cxn>
                <a:cxn ang="0">
                  <a:pos x="22" y="483"/>
                </a:cxn>
                <a:cxn ang="0">
                  <a:pos x="7" y="747"/>
                </a:cxn>
                <a:cxn ang="0">
                  <a:pos x="91" y="995"/>
                </a:cxn>
                <a:cxn ang="0">
                  <a:pos x="273" y="1183"/>
                </a:cxn>
                <a:cxn ang="0">
                  <a:pos x="950" y="1658"/>
                </a:cxn>
                <a:cxn ang="0">
                  <a:pos x="914" y="1865"/>
                </a:cxn>
                <a:cxn ang="0">
                  <a:pos x="696" y="635"/>
                </a:cxn>
                <a:cxn ang="0">
                  <a:pos x="834" y="663"/>
                </a:cxn>
                <a:cxn ang="0">
                  <a:pos x="930" y="725"/>
                </a:cxn>
                <a:cxn ang="0">
                  <a:pos x="960" y="772"/>
                </a:cxn>
                <a:cxn ang="0">
                  <a:pos x="965" y="820"/>
                </a:cxn>
                <a:cxn ang="0">
                  <a:pos x="940" y="877"/>
                </a:cxn>
                <a:cxn ang="0">
                  <a:pos x="884" y="925"/>
                </a:cxn>
                <a:cxn ang="0">
                  <a:pos x="804" y="960"/>
                </a:cxn>
                <a:cxn ang="0">
                  <a:pos x="795" y="1482"/>
                </a:cxn>
                <a:cxn ang="0">
                  <a:pos x="770" y="1495"/>
                </a:cxn>
                <a:cxn ang="0">
                  <a:pos x="742" y="1477"/>
                </a:cxn>
                <a:cxn ang="0">
                  <a:pos x="737" y="930"/>
                </a:cxn>
                <a:cxn ang="0">
                  <a:pos x="756" y="899"/>
                </a:cxn>
                <a:cxn ang="0">
                  <a:pos x="778" y="898"/>
                </a:cxn>
                <a:cxn ang="0">
                  <a:pos x="871" y="853"/>
                </a:cxn>
                <a:cxn ang="0">
                  <a:pos x="895" y="821"/>
                </a:cxn>
                <a:cxn ang="0">
                  <a:pos x="886" y="776"/>
                </a:cxn>
                <a:cxn ang="0">
                  <a:pos x="829" y="733"/>
                </a:cxn>
                <a:cxn ang="0">
                  <a:pos x="734" y="708"/>
                </a:cxn>
                <a:cxn ang="0">
                  <a:pos x="620" y="706"/>
                </a:cxn>
                <a:cxn ang="0">
                  <a:pos x="520" y="727"/>
                </a:cxn>
                <a:cxn ang="0">
                  <a:pos x="454" y="767"/>
                </a:cxn>
                <a:cxn ang="0">
                  <a:pos x="436" y="813"/>
                </a:cxn>
                <a:cxn ang="0">
                  <a:pos x="454" y="847"/>
                </a:cxn>
                <a:cxn ang="0">
                  <a:pos x="525" y="888"/>
                </a:cxn>
                <a:cxn ang="0">
                  <a:pos x="558" y="896"/>
                </a:cxn>
                <a:cxn ang="0">
                  <a:pos x="582" y="922"/>
                </a:cxn>
                <a:cxn ang="0">
                  <a:pos x="582" y="1469"/>
                </a:cxn>
                <a:cxn ang="0">
                  <a:pos x="558" y="1494"/>
                </a:cxn>
                <a:cxn ang="0">
                  <a:pos x="532" y="1487"/>
                </a:cxn>
                <a:cxn ang="0">
                  <a:pos x="516" y="1453"/>
                </a:cxn>
                <a:cxn ang="0">
                  <a:pos x="455" y="930"/>
                </a:cxn>
                <a:cxn ang="0">
                  <a:pos x="398" y="885"/>
                </a:cxn>
                <a:cxn ang="0">
                  <a:pos x="370" y="830"/>
                </a:cxn>
                <a:cxn ang="0">
                  <a:pos x="370" y="781"/>
                </a:cxn>
                <a:cxn ang="0">
                  <a:pos x="391" y="739"/>
                </a:cxn>
                <a:cxn ang="0">
                  <a:pos x="476" y="673"/>
                </a:cxn>
                <a:cxn ang="0">
                  <a:pos x="606" y="637"/>
                </a:cxn>
              </a:cxnLst>
              <a:rect l="0" t="0" r="r" b="b"/>
              <a:pathLst>
                <a:path w="1306" h="2007">
                  <a:moveTo>
                    <a:pt x="372" y="1575"/>
                  </a:moveTo>
                  <a:lnTo>
                    <a:pt x="950" y="1575"/>
                  </a:lnTo>
                  <a:lnTo>
                    <a:pt x="950" y="1232"/>
                  </a:lnTo>
                  <a:lnTo>
                    <a:pt x="996" y="1209"/>
                  </a:lnTo>
                  <a:lnTo>
                    <a:pt x="1039" y="1180"/>
                  </a:lnTo>
                  <a:lnTo>
                    <a:pt x="1079" y="1148"/>
                  </a:lnTo>
                  <a:lnTo>
                    <a:pt x="1116" y="1111"/>
                  </a:lnTo>
                  <a:lnTo>
                    <a:pt x="1150" y="1072"/>
                  </a:lnTo>
                  <a:lnTo>
                    <a:pt x="1181" y="1031"/>
                  </a:lnTo>
                  <a:lnTo>
                    <a:pt x="1208" y="987"/>
                  </a:lnTo>
                  <a:lnTo>
                    <a:pt x="1232" y="940"/>
                  </a:lnTo>
                  <a:lnTo>
                    <a:pt x="1254" y="892"/>
                  </a:lnTo>
                  <a:lnTo>
                    <a:pt x="1271" y="842"/>
                  </a:lnTo>
                  <a:lnTo>
                    <a:pt x="1285" y="791"/>
                  </a:lnTo>
                  <a:lnTo>
                    <a:pt x="1295" y="739"/>
                  </a:lnTo>
                  <a:lnTo>
                    <a:pt x="1302" y="686"/>
                  </a:lnTo>
                  <a:lnTo>
                    <a:pt x="1306" y="633"/>
                  </a:lnTo>
                  <a:lnTo>
                    <a:pt x="1304" y="580"/>
                  </a:lnTo>
                  <a:lnTo>
                    <a:pt x="1300" y="528"/>
                  </a:lnTo>
                  <a:lnTo>
                    <a:pt x="1293" y="476"/>
                  </a:lnTo>
                  <a:lnTo>
                    <a:pt x="1281" y="425"/>
                  </a:lnTo>
                  <a:lnTo>
                    <a:pt x="1264" y="375"/>
                  </a:lnTo>
                  <a:lnTo>
                    <a:pt x="1245" y="327"/>
                  </a:lnTo>
                  <a:lnTo>
                    <a:pt x="1221" y="282"/>
                  </a:lnTo>
                  <a:lnTo>
                    <a:pt x="1193" y="238"/>
                  </a:lnTo>
                  <a:lnTo>
                    <a:pt x="1162" y="197"/>
                  </a:lnTo>
                  <a:lnTo>
                    <a:pt x="1125" y="159"/>
                  </a:lnTo>
                  <a:lnTo>
                    <a:pt x="1084" y="124"/>
                  </a:lnTo>
                  <a:lnTo>
                    <a:pt x="1040" y="93"/>
                  </a:lnTo>
                  <a:lnTo>
                    <a:pt x="991" y="66"/>
                  </a:lnTo>
                  <a:lnTo>
                    <a:pt x="936" y="42"/>
                  </a:lnTo>
                  <a:lnTo>
                    <a:pt x="878" y="24"/>
                  </a:lnTo>
                  <a:lnTo>
                    <a:pt x="816" y="10"/>
                  </a:lnTo>
                  <a:lnTo>
                    <a:pt x="748" y="2"/>
                  </a:lnTo>
                  <a:lnTo>
                    <a:pt x="676" y="0"/>
                  </a:lnTo>
                  <a:lnTo>
                    <a:pt x="603" y="2"/>
                  </a:lnTo>
                  <a:lnTo>
                    <a:pt x="536" y="11"/>
                  </a:lnTo>
                  <a:lnTo>
                    <a:pt x="471" y="24"/>
                  </a:lnTo>
                  <a:lnTo>
                    <a:pt x="411" y="44"/>
                  </a:lnTo>
                  <a:lnTo>
                    <a:pt x="356" y="67"/>
                  </a:lnTo>
                  <a:lnTo>
                    <a:pt x="304" y="94"/>
                  </a:lnTo>
                  <a:lnTo>
                    <a:pt x="256" y="127"/>
                  </a:lnTo>
                  <a:lnTo>
                    <a:pt x="213" y="162"/>
                  </a:lnTo>
                  <a:lnTo>
                    <a:pt x="173" y="200"/>
                  </a:lnTo>
                  <a:lnTo>
                    <a:pt x="138" y="242"/>
                  </a:lnTo>
                  <a:lnTo>
                    <a:pt x="107" y="286"/>
                  </a:lnTo>
                  <a:lnTo>
                    <a:pt x="79" y="333"/>
                  </a:lnTo>
                  <a:lnTo>
                    <a:pt x="56" y="381"/>
                  </a:lnTo>
                  <a:lnTo>
                    <a:pt x="37" y="431"/>
                  </a:lnTo>
                  <a:lnTo>
                    <a:pt x="22" y="483"/>
                  </a:lnTo>
                  <a:lnTo>
                    <a:pt x="11" y="535"/>
                  </a:lnTo>
                  <a:lnTo>
                    <a:pt x="4" y="588"/>
                  </a:lnTo>
                  <a:lnTo>
                    <a:pt x="0" y="641"/>
                  </a:lnTo>
                  <a:lnTo>
                    <a:pt x="2" y="694"/>
                  </a:lnTo>
                  <a:lnTo>
                    <a:pt x="7" y="747"/>
                  </a:lnTo>
                  <a:lnTo>
                    <a:pt x="16" y="799"/>
                  </a:lnTo>
                  <a:lnTo>
                    <a:pt x="29" y="851"/>
                  </a:lnTo>
                  <a:lnTo>
                    <a:pt x="46" y="900"/>
                  </a:lnTo>
                  <a:lnTo>
                    <a:pt x="67" y="949"/>
                  </a:lnTo>
                  <a:lnTo>
                    <a:pt x="91" y="995"/>
                  </a:lnTo>
                  <a:lnTo>
                    <a:pt x="120" y="1039"/>
                  </a:lnTo>
                  <a:lnTo>
                    <a:pt x="152" y="1079"/>
                  </a:lnTo>
                  <a:lnTo>
                    <a:pt x="188" y="1118"/>
                  </a:lnTo>
                  <a:lnTo>
                    <a:pt x="229" y="1152"/>
                  </a:lnTo>
                  <a:lnTo>
                    <a:pt x="273" y="1183"/>
                  </a:lnTo>
                  <a:lnTo>
                    <a:pt x="321" y="1210"/>
                  </a:lnTo>
                  <a:lnTo>
                    <a:pt x="372" y="1232"/>
                  </a:lnTo>
                  <a:lnTo>
                    <a:pt x="372" y="1575"/>
                  </a:lnTo>
                  <a:close/>
                  <a:moveTo>
                    <a:pt x="372" y="1658"/>
                  </a:moveTo>
                  <a:lnTo>
                    <a:pt x="950" y="1658"/>
                  </a:lnTo>
                  <a:lnTo>
                    <a:pt x="950" y="1799"/>
                  </a:lnTo>
                  <a:lnTo>
                    <a:pt x="372" y="1799"/>
                  </a:lnTo>
                  <a:lnTo>
                    <a:pt x="372" y="1658"/>
                  </a:lnTo>
                  <a:close/>
                  <a:moveTo>
                    <a:pt x="409" y="1865"/>
                  </a:moveTo>
                  <a:lnTo>
                    <a:pt x="914" y="1865"/>
                  </a:lnTo>
                  <a:lnTo>
                    <a:pt x="822" y="2007"/>
                  </a:lnTo>
                  <a:lnTo>
                    <a:pt x="501" y="2007"/>
                  </a:lnTo>
                  <a:lnTo>
                    <a:pt x="409" y="1865"/>
                  </a:lnTo>
                  <a:close/>
                  <a:moveTo>
                    <a:pt x="667" y="635"/>
                  </a:moveTo>
                  <a:lnTo>
                    <a:pt x="696" y="635"/>
                  </a:lnTo>
                  <a:lnTo>
                    <a:pt x="726" y="637"/>
                  </a:lnTo>
                  <a:lnTo>
                    <a:pt x="755" y="642"/>
                  </a:lnTo>
                  <a:lnTo>
                    <a:pt x="782" y="647"/>
                  </a:lnTo>
                  <a:lnTo>
                    <a:pt x="809" y="655"/>
                  </a:lnTo>
                  <a:lnTo>
                    <a:pt x="834" y="663"/>
                  </a:lnTo>
                  <a:lnTo>
                    <a:pt x="856" y="673"/>
                  </a:lnTo>
                  <a:lnTo>
                    <a:pt x="878" y="685"/>
                  </a:lnTo>
                  <a:lnTo>
                    <a:pt x="897" y="697"/>
                  </a:lnTo>
                  <a:lnTo>
                    <a:pt x="914" y="711"/>
                  </a:lnTo>
                  <a:lnTo>
                    <a:pt x="930" y="725"/>
                  </a:lnTo>
                  <a:lnTo>
                    <a:pt x="941" y="739"/>
                  </a:lnTo>
                  <a:lnTo>
                    <a:pt x="948" y="747"/>
                  </a:lnTo>
                  <a:lnTo>
                    <a:pt x="952" y="755"/>
                  </a:lnTo>
                  <a:lnTo>
                    <a:pt x="956" y="764"/>
                  </a:lnTo>
                  <a:lnTo>
                    <a:pt x="960" y="772"/>
                  </a:lnTo>
                  <a:lnTo>
                    <a:pt x="962" y="781"/>
                  </a:lnTo>
                  <a:lnTo>
                    <a:pt x="963" y="789"/>
                  </a:lnTo>
                  <a:lnTo>
                    <a:pt x="965" y="798"/>
                  </a:lnTo>
                  <a:lnTo>
                    <a:pt x="966" y="807"/>
                  </a:lnTo>
                  <a:lnTo>
                    <a:pt x="965" y="820"/>
                  </a:lnTo>
                  <a:lnTo>
                    <a:pt x="962" y="831"/>
                  </a:lnTo>
                  <a:lnTo>
                    <a:pt x="960" y="843"/>
                  </a:lnTo>
                  <a:lnTo>
                    <a:pt x="954" y="855"/>
                  </a:lnTo>
                  <a:lnTo>
                    <a:pt x="948" y="866"/>
                  </a:lnTo>
                  <a:lnTo>
                    <a:pt x="940" y="877"/>
                  </a:lnTo>
                  <a:lnTo>
                    <a:pt x="931" y="887"/>
                  </a:lnTo>
                  <a:lnTo>
                    <a:pt x="921" y="898"/>
                  </a:lnTo>
                  <a:lnTo>
                    <a:pt x="910" y="907"/>
                  </a:lnTo>
                  <a:lnTo>
                    <a:pt x="897" y="916"/>
                  </a:lnTo>
                  <a:lnTo>
                    <a:pt x="884" y="925"/>
                  </a:lnTo>
                  <a:lnTo>
                    <a:pt x="870" y="933"/>
                  </a:lnTo>
                  <a:lnTo>
                    <a:pt x="855" y="940"/>
                  </a:lnTo>
                  <a:lnTo>
                    <a:pt x="839" y="948"/>
                  </a:lnTo>
                  <a:lnTo>
                    <a:pt x="822" y="955"/>
                  </a:lnTo>
                  <a:lnTo>
                    <a:pt x="804" y="960"/>
                  </a:lnTo>
                  <a:lnTo>
                    <a:pt x="804" y="1453"/>
                  </a:lnTo>
                  <a:lnTo>
                    <a:pt x="804" y="1461"/>
                  </a:lnTo>
                  <a:lnTo>
                    <a:pt x="801" y="1469"/>
                  </a:lnTo>
                  <a:lnTo>
                    <a:pt x="799" y="1477"/>
                  </a:lnTo>
                  <a:lnTo>
                    <a:pt x="795" y="1482"/>
                  </a:lnTo>
                  <a:lnTo>
                    <a:pt x="790" y="1487"/>
                  </a:lnTo>
                  <a:lnTo>
                    <a:pt x="783" y="1491"/>
                  </a:lnTo>
                  <a:lnTo>
                    <a:pt x="777" y="1494"/>
                  </a:lnTo>
                  <a:lnTo>
                    <a:pt x="770" y="1495"/>
                  </a:lnTo>
                  <a:lnTo>
                    <a:pt x="770" y="1495"/>
                  </a:lnTo>
                  <a:lnTo>
                    <a:pt x="763" y="1494"/>
                  </a:lnTo>
                  <a:lnTo>
                    <a:pt x="756" y="1491"/>
                  </a:lnTo>
                  <a:lnTo>
                    <a:pt x="751" y="1487"/>
                  </a:lnTo>
                  <a:lnTo>
                    <a:pt x="746" y="1482"/>
                  </a:lnTo>
                  <a:lnTo>
                    <a:pt x="742" y="1477"/>
                  </a:lnTo>
                  <a:lnTo>
                    <a:pt x="738" y="1469"/>
                  </a:lnTo>
                  <a:lnTo>
                    <a:pt x="737" y="1461"/>
                  </a:lnTo>
                  <a:lnTo>
                    <a:pt x="735" y="1453"/>
                  </a:lnTo>
                  <a:lnTo>
                    <a:pt x="735" y="938"/>
                  </a:lnTo>
                  <a:lnTo>
                    <a:pt x="737" y="930"/>
                  </a:lnTo>
                  <a:lnTo>
                    <a:pt x="738" y="922"/>
                  </a:lnTo>
                  <a:lnTo>
                    <a:pt x="742" y="914"/>
                  </a:lnTo>
                  <a:lnTo>
                    <a:pt x="746" y="908"/>
                  </a:lnTo>
                  <a:lnTo>
                    <a:pt x="751" y="903"/>
                  </a:lnTo>
                  <a:lnTo>
                    <a:pt x="756" y="899"/>
                  </a:lnTo>
                  <a:lnTo>
                    <a:pt x="763" y="896"/>
                  </a:lnTo>
                  <a:lnTo>
                    <a:pt x="770" y="896"/>
                  </a:lnTo>
                  <a:lnTo>
                    <a:pt x="770" y="896"/>
                  </a:lnTo>
                  <a:lnTo>
                    <a:pt x="774" y="896"/>
                  </a:lnTo>
                  <a:lnTo>
                    <a:pt x="778" y="898"/>
                  </a:lnTo>
                  <a:lnTo>
                    <a:pt x="804" y="890"/>
                  </a:lnTo>
                  <a:lnTo>
                    <a:pt x="826" y="881"/>
                  </a:lnTo>
                  <a:lnTo>
                    <a:pt x="847" y="872"/>
                  </a:lnTo>
                  <a:lnTo>
                    <a:pt x="864" y="860"/>
                  </a:lnTo>
                  <a:lnTo>
                    <a:pt x="871" y="853"/>
                  </a:lnTo>
                  <a:lnTo>
                    <a:pt x="878" y="848"/>
                  </a:lnTo>
                  <a:lnTo>
                    <a:pt x="883" y="842"/>
                  </a:lnTo>
                  <a:lnTo>
                    <a:pt x="888" y="835"/>
                  </a:lnTo>
                  <a:lnTo>
                    <a:pt x="892" y="828"/>
                  </a:lnTo>
                  <a:lnTo>
                    <a:pt x="895" y="821"/>
                  </a:lnTo>
                  <a:lnTo>
                    <a:pt x="896" y="815"/>
                  </a:lnTo>
                  <a:lnTo>
                    <a:pt x="896" y="807"/>
                  </a:lnTo>
                  <a:lnTo>
                    <a:pt x="895" y="796"/>
                  </a:lnTo>
                  <a:lnTo>
                    <a:pt x="892" y="786"/>
                  </a:lnTo>
                  <a:lnTo>
                    <a:pt x="886" y="776"/>
                  </a:lnTo>
                  <a:lnTo>
                    <a:pt x="878" y="767"/>
                  </a:lnTo>
                  <a:lnTo>
                    <a:pt x="869" y="758"/>
                  </a:lnTo>
                  <a:lnTo>
                    <a:pt x="857" y="749"/>
                  </a:lnTo>
                  <a:lnTo>
                    <a:pt x="844" y="741"/>
                  </a:lnTo>
                  <a:lnTo>
                    <a:pt x="829" y="733"/>
                  </a:lnTo>
                  <a:lnTo>
                    <a:pt x="813" y="727"/>
                  </a:lnTo>
                  <a:lnTo>
                    <a:pt x="795" y="721"/>
                  </a:lnTo>
                  <a:lnTo>
                    <a:pt x="775" y="716"/>
                  </a:lnTo>
                  <a:lnTo>
                    <a:pt x="756" y="711"/>
                  </a:lnTo>
                  <a:lnTo>
                    <a:pt x="734" y="708"/>
                  </a:lnTo>
                  <a:lnTo>
                    <a:pt x="712" y="706"/>
                  </a:lnTo>
                  <a:lnTo>
                    <a:pt x="690" y="703"/>
                  </a:lnTo>
                  <a:lnTo>
                    <a:pt x="667" y="703"/>
                  </a:lnTo>
                  <a:lnTo>
                    <a:pt x="642" y="703"/>
                  </a:lnTo>
                  <a:lnTo>
                    <a:pt x="620" y="706"/>
                  </a:lnTo>
                  <a:lnTo>
                    <a:pt x="598" y="708"/>
                  </a:lnTo>
                  <a:lnTo>
                    <a:pt x="576" y="711"/>
                  </a:lnTo>
                  <a:lnTo>
                    <a:pt x="556" y="716"/>
                  </a:lnTo>
                  <a:lnTo>
                    <a:pt x="537" y="721"/>
                  </a:lnTo>
                  <a:lnTo>
                    <a:pt x="520" y="727"/>
                  </a:lnTo>
                  <a:lnTo>
                    <a:pt x="503" y="733"/>
                  </a:lnTo>
                  <a:lnTo>
                    <a:pt x="488" y="741"/>
                  </a:lnTo>
                  <a:lnTo>
                    <a:pt x="475" y="749"/>
                  </a:lnTo>
                  <a:lnTo>
                    <a:pt x="463" y="758"/>
                  </a:lnTo>
                  <a:lnTo>
                    <a:pt x="454" y="767"/>
                  </a:lnTo>
                  <a:lnTo>
                    <a:pt x="446" y="776"/>
                  </a:lnTo>
                  <a:lnTo>
                    <a:pt x="440" y="786"/>
                  </a:lnTo>
                  <a:lnTo>
                    <a:pt x="437" y="796"/>
                  </a:lnTo>
                  <a:lnTo>
                    <a:pt x="436" y="807"/>
                  </a:lnTo>
                  <a:lnTo>
                    <a:pt x="436" y="813"/>
                  </a:lnTo>
                  <a:lnTo>
                    <a:pt x="437" y="821"/>
                  </a:lnTo>
                  <a:lnTo>
                    <a:pt x="440" y="828"/>
                  </a:lnTo>
                  <a:lnTo>
                    <a:pt x="444" y="834"/>
                  </a:lnTo>
                  <a:lnTo>
                    <a:pt x="449" y="841"/>
                  </a:lnTo>
                  <a:lnTo>
                    <a:pt x="454" y="847"/>
                  </a:lnTo>
                  <a:lnTo>
                    <a:pt x="461" y="853"/>
                  </a:lnTo>
                  <a:lnTo>
                    <a:pt x="467" y="859"/>
                  </a:lnTo>
                  <a:lnTo>
                    <a:pt x="484" y="870"/>
                  </a:lnTo>
                  <a:lnTo>
                    <a:pt x="503" y="879"/>
                  </a:lnTo>
                  <a:lnTo>
                    <a:pt x="525" y="888"/>
                  </a:lnTo>
                  <a:lnTo>
                    <a:pt x="549" y="896"/>
                  </a:lnTo>
                  <a:lnTo>
                    <a:pt x="550" y="896"/>
                  </a:lnTo>
                  <a:lnTo>
                    <a:pt x="551" y="896"/>
                  </a:lnTo>
                  <a:lnTo>
                    <a:pt x="551" y="896"/>
                  </a:lnTo>
                  <a:lnTo>
                    <a:pt x="558" y="896"/>
                  </a:lnTo>
                  <a:lnTo>
                    <a:pt x="564" y="899"/>
                  </a:lnTo>
                  <a:lnTo>
                    <a:pt x="571" y="903"/>
                  </a:lnTo>
                  <a:lnTo>
                    <a:pt x="576" y="908"/>
                  </a:lnTo>
                  <a:lnTo>
                    <a:pt x="580" y="914"/>
                  </a:lnTo>
                  <a:lnTo>
                    <a:pt x="582" y="922"/>
                  </a:lnTo>
                  <a:lnTo>
                    <a:pt x="585" y="930"/>
                  </a:lnTo>
                  <a:lnTo>
                    <a:pt x="586" y="938"/>
                  </a:lnTo>
                  <a:lnTo>
                    <a:pt x="586" y="1453"/>
                  </a:lnTo>
                  <a:lnTo>
                    <a:pt x="585" y="1461"/>
                  </a:lnTo>
                  <a:lnTo>
                    <a:pt x="582" y="1469"/>
                  </a:lnTo>
                  <a:lnTo>
                    <a:pt x="580" y="1477"/>
                  </a:lnTo>
                  <a:lnTo>
                    <a:pt x="576" y="1482"/>
                  </a:lnTo>
                  <a:lnTo>
                    <a:pt x="571" y="1487"/>
                  </a:lnTo>
                  <a:lnTo>
                    <a:pt x="564" y="1491"/>
                  </a:lnTo>
                  <a:lnTo>
                    <a:pt x="558" y="1494"/>
                  </a:lnTo>
                  <a:lnTo>
                    <a:pt x="551" y="1495"/>
                  </a:lnTo>
                  <a:lnTo>
                    <a:pt x="551" y="1495"/>
                  </a:lnTo>
                  <a:lnTo>
                    <a:pt x="545" y="1494"/>
                  </a:lnTo>
                  <a:lnTo>
                    <a:pt x="538" y="1491"/>
                  </a:lnTo>
                  <a:lnTo>
                    <a:pt x="532" y="1487"/>
                  </a:lnTo>
                  <a:lnTo>
                    <a:pt x="527" y="1482"/>
                  </a:lnTo>
                  <a:lnTo>
                    <a:pt x="523" y="1477"/>
                  </a:lnTo>
                  <a:lnTo>
                    <a:pt x="519" y="1469"/>
                  </a:lnTo>
                  <a:lnTo>
                    <a:pt x="518" y="1461"/>
                  </a:lnTo>
                  <a:lnTo>
                    <a:pt x="516" y="1453"/>
                  </a:lnTo>
                  <a:lnTo>
                    <a:pt x="516" y="956"/>
                  </a:lnTo>
                  <a:lnTo>
                    <a:pt x="501" y="951"/>
                  </a:lnTo>
                  <a:lnTo>
                    <a:pt x="484" y="944"/>
                  </a:lnTo>
                  <a:lnTo>
                    <a:pt x="470" y="936"/>
                  </a:lnTo>
                  <a:lnTo>
                    <a:pt x="455" y="930"/>
                  </a:lnTo>
                  <a:lnTo>
                    <a:pt x="442" y="921"/>
                  </a:lnTo>
                  <a:lnTo>
                    <a:pt x="429" y="913"/>
                  </a:lnTo>
                  <a:lnTo>
                    <a:pt x="418" y="904"/>
                  </a:lnTo>
                  <a:lnTo>
                    <a:pt x="407" y="894"/>
                  </a:lnTo>
                  <a:lnTo>
                    <a:pt x="398" y="885"/>
                  </a:lnTo>
                  <a:lnTo>
                    <a:pt x="391" y="874"/>
                  </a:lnTo>
                  <a:lnTo>
                    <a:pt x="383" y="864"/>
                  </a:lnTo>
                  <a:lnTo>
                    <a:pt x="378" y="853"/>
                  </a:lnTo>
                  <a:lnTo>
                    <a:pt x="372" y="842"/>
                  </a:lnTo>
                  <a:lnTo>
                    <a:pt x="370" y="830"/>
                  </a:lnTo>
                  <a:lnTo>
                    <a:pt x="367" y="819"/>
                  </a:lnTo>
                  <a:lnTo>
                    <a:pt x="366" y="807"/>
                  </a:lnTo>
                  <a:lnTo>
                    <a:pt x="367" y="798"/>
                  </a:lnTo>
                  <a:lnTo>
                    <a:pt x="369" y="789"/>
                  </a:lnTo>
                  <a:lnTo>
                    <a:pt x="370" y="781"/>
                  </a:lnTo>
                  <a:lnTo>
                    <a:pt x="372" y="772"/>
                  </a:lnTo>
                  <a:lnTo>
                    <a:pt x="376" y="764"/>
                  </a:lnTo>
                  <a:lnTo>
                    <a:pt x="380" y="755"/>
                  </a:lnTo>
                  <a:lnTo>
                    <a:pt x="385" y="747"/>
                  </a:lnTo>
                  <a:lnTo>
                    <a:pt x="391" y="739"/>
                  </a:lnTo>
                  <a:lnTo>
                    <a:pt x="402" y="725"/>
                  </a:lnTo>
                  <a:lnTo>
                    <a:pt x="418" y="711"/>
                  </a:lnTo>
                  <a:lnTo>
                    <a:pt x="435" y="697"/>
                  </a:lnTo>
                  <a:lnTo>
                    <a:pt x="454" y="685"/>
                  </a:lnTo>
                  <a:lnTo>
                    <a:pt x="476" y="673"/>
                  </a:lnTo>
                  <a:lnTo>
                    <a:pt x="499" y="663"/>
                  </a:lnTo>
                  <a:lnTo>
                    <a:pt x="524" y="655"/>
                  </a:lnTo>
                  <a:lnTo>
                    <a:pt x="550" y="647"/>
                  </a:lnTo>
                  <a:lnTo>
                    <a:pt x="577" y="642"/>
                  </a:lnTo>
                  <a:lnTo>
                    <a:pt x="606" y="637"/>
                  </a:lnTo>
                  <a:lnTo>
                    <a:pt x="636" y="635"/>
                  </a:lnTo>
                  <a:lnTo>
                    <a:pt x="667" y="635"/>
                  </a:lnTo>
                  <a:close/>
                </a:path>
              </a:pathLst>
            </a:custGeom>
            <a:solidFill>
              <a:srgbClr val="FFFFFF"/>
            </a:solidFill>
            <a:ln w="9525">
              <a:noFill/>
              <a:round/>
              <a:headEnd/>
              <a:tailEnd/>
            </a:ln>
          </p:spPr>
          <p:txBody>
            <a:bodyPr/>
            <a:lstStyle/>
            <a:p>
              <a:endParaRPr lang="en-US"/>
            </a:p>
          </p:txBody>
        </p:sp>
      </p:grpSp>
      <p:grpSp>
        <p:nvGrpSpPr>
          <p:cNvPr id="456721" name="Group 17"/>
          <p:cNvGrpSpPr>
            <a:grpSpLocks noChangeAspect="1"/>
          </p:cNvGrpSpPr>
          <p:nvPr/>
        </p:nvGrpSpPr>
        <p:grpSpPr bwMode="auto">
          <a:xfrm>
            <a:off x="293688" y="1670050"/>
            <a:ext cx="877887" cy="754063"/>
            <a:chOff x="432" y="1272"/>
            <a:chExt cx="1008" cy="864"/>
          </a:xfrm>
        </p:grpSpPr>
        <p:sp>
          <p:nvSpPr>
            <p:cNvPr id="456722" name="Freeform 18"/>
            <p:cNvSpPr>
              <a:spLocks noChangeAspect="1"/>
            </p:cNvSpPr>
            <p:nvPr/>
          </p:nvSpPr>
          <p:spPr bwMode="auto">
            <a:xfrm>
              <a:off x="432" y="1272"/>
              <a:ext cx="1008" cy="864"/>
            </a:xfrm>
            <a:custGeom>
              <a:avLst/>
              <a:gdLst/>
              <a:ahLst/>
              <a:cxnLst>
                <a:cxn ang="0">
                  <a:pos x="0" y="0"/>
                </a:cxn>
                <a:cxn ang="0">
                  <a:pos x="16128" y="0"/>
                </a:cxn>
                <a:cxn ang="0">
                  <a:pos x="15554" y="595"/>
                </a:cxn>
                <a:cxn ang="0">
                  <a:pos x="596" y="13263"/>
                </a:cxn>
                <a:cxn ang="0">
                  <a:pos x="0" y="13824"/>
                </a:cxn>
                <a:cxn ang="0">
                  <a:pos x="0" y="0"/>
                </a:cxn>
              </a:cxnLst>
              <a:rect l="0" t="0" r="r" b="b"/>
              <a:pathLst>
                <a:path w="16128" h="13824">
                  <a:moveTo>
                    <a:pt x="0" y="0"/>
                  </a:moveTo>
                  <a:lnTo>
                    <a:pt x="16128" y="0"/>
                  </a:lnTo>
                  <a:lnTo>
                    <a:pt x="15554" y="595"/>
                  </a:lnTo>
                  <a:lnTo>
                    <a:pt x="596" y="13263"/>
                  </a:lnTo>
                  <a:lnTo>
                    <a:pt x="0" y="13824"/>
                  </a:lnTo>
                  <a:lnTo>
                    <a:pt x="0" y="0"/>
                  </a:lnTo>
                  <a:close/>
                </a:path>
              </a:pathLst>
            </a:custGeom>
            <a:solidFill>
              <a:srgbClr val="82A99C"/>
            </a:solidFill>
            <a:ln w="9525">
              <a:noFill/>
              <a:round/>
              <a:headEnd/>
              <a:tailEnd/>
            </a:ln>
          </p:spPr>
          <p:txBody>
            <a:bodyPr/>
            <a:lstStyle/>
            <a:p>
              <a:endParaRPr lang="en-US"/>
            </a:p>
          </p:txBody>
        </p:sp>
        <p:sp>
          <p:nvSpPr>
            <p:cNvPr id="456723" name="Freeform 19"/>
            <p:cNvSpPr>
              <a:spLocks noChangeAspect="1"/>
            </p:cNvSpPr>
            <p:nvPr/>
          </p:nvSpPr>
          <p:spPr bwMode="auto">
            <a:xfrm>
              <a:off x="432" y="1272"/>
              <a:ext cx="1008" cy="864"/>
            </a:xfrm>
            <a:custGeom>
              <a:avLst/>
              <a:gdLst/>
              <a:ahLst/>
              <a:cxnLst>
                <a:cxn ang="0">
                  <a:pos x="16128" y="0"/>
                </a:cxn>
                <a:cxn ang="0">
                  <a:pos x="16128" y="13824"/>
                </a:cxn>
                <a:cxn ang="0">
                  <a:pos x="0" y="13824"/>
                </a:cxn>
                <a:cxn ang="0">
                  <a:pos x="599" y="13254"/>
                </a:cxn>
                <a:cxn ang="0">
                  <a:pos x="15563" y="587"/>
                </a:cxn>
                <a:cxn ang="0">
                  <a:pos x="16128" y="0"/>
                </a:cxn>
              </a:cxnLst>
              <a:rect l="0" t="0" r="r" b="b"/>
              <a:pathLst>
                <a:path w="16128" h="13824">
                  <a:moveTo>
                    <a:pt x="16128" y="0"/>
                  </a:moveTo>
                  <a:lnTo>
                    <a:pt x="16128" y="13824"/>
                  </a:lnTo>
                  <a:lnTo>
                    <a:pt x="0" y="13824"/>
                  </a:lnTo>
                  <a:lnTo>
                    <a:pt x="599" y="13254"/>
                  </a:lnTo>
                  <a:lnTo>
                    <a:pt x="15563" y="587"/>
                  </a:lnTo>
                  <a:lnTo>
                    <a:pt x="16128" y="0"/>
                  </a:lnTo>
                  <a:close/>
                </a:path>
              </a:pathLst>
            </a:custGeom>
            <a:solidFill>
              <a:srgbClr val="162A29"/>
            </a:solidFill>
            <a:ln w="9525">
              <a:noFill/>
              <a:round/>
              <a:headEnd/>
              <a:tailEnd/>
            </a:ln>
          </p:spPr>
          <p:txBody>
            <a:bodyPr/>
            <a:lstStyle/>
            <a:p>
              <a:endParaRPr lang="en-US"/>
            </a:p>
          </p:txBody>
        </p:sp>
        <p:sp>
          <p:nvSpPr>
            <p:cNvPr id="456724" name="Rectangle 20"/>
            <p:cNvSpPr>
              <a:spLocks noChangeAspect="1" noChangeArrowheads="1"/>
            </p:cNvSpPr>
            <p:nvPr/>
          </p:nvSpPr>
          <p:spPr bwMode="auto">
            <a:xfrm>
              <a:off x="468" y="1308"/>
              <a:ext cx="936" cy="792"/>
            </a:xfrm>
            <a:prstGeom prst="rect">
              <a:avLst/>
            </a:prstGeom>
            <a:solidFill>
              <a:srgbClr val="275A53"/>
            </a:solidFill>
            <a:ln w="9525">
              <a:noFill/>
              <a:miter lim="800000"/>
              <a:headEnd/>
              <a:tailEnd/>
            </a:ln>
          </p:spPr>
          <p:txBody>
            <a:bodyPr/>
            <a:lstStyle/>
            <a:p>
              <a:endParaRPr lang="en-US"/>
            </a:p>
          </p:txBody>
        </p:sp>
        <p:sp>
          <p:nvSpPr>
            <p:cNvPr id="456725" name="Freeform 21"/>
            <p:cNvSpPr>
              <a:spLocks noChangeAspect="1" noEditPoints="1"/>
            </p:cNvSpPr>
            <p:nvPr/>
          </p:nvSpPr>
          <p:spPr bwMode="auto">
            <a:xfrm>
              <a:off x="629" y="1932"/>
              <a:ext cx="149" cy="137"/>
            </a:xfrm>
            <a:custGeom>
              <a:avLst/>
              <a:gdLst/>
              <a:ahLst/>
              <a:cxnLst>
                <a:cxn ang="0">
                  <a:pos x="1574" y="1836"/>
                </a:cxn>
                <a:cxn ang="0">
                  <a:pos x="800" y="1836"/>
                </a:cxn>
                <a:cxn ang="0">
                  <a:pos x="694" y="2198"/>
                </a:cxn>
                <a:cxn ang="0">
                  <a:pos x="0" y="2198"/>
                </a:cxn>
                <a:cxn ang="0">
                  <a:pos x="827" y="0"/>
                </a:cxn>
                <a:cxn ang="0">
                  <a:pos x="1567" y="0"/>
                </a:cxn>
                <a:cxn ang="0">
                  <a:pos x="2394" y="2198"/>
                </a:cxn>
                <a:cxn ang="0">
                  <a:pos x="1683" y="2198"/>
                </a:cxn>
                <a:cxn ang="0">
                  <a:pos x="1574" y="1836"/>
                </a:cxn>
                <a:cxn ang="0">
                  <a:pos x="1432" y="1360"/>
                </a:cxn>
                <a:cxn ang="0">
                  <a:pos x="1189" y="570"/>
                </a:cxn>
                <a:cxn ang="0">
                  <a:pos x="947" y="1360"/>
                </a:cxn>
                <a:cxn ang="0">
                  <a:pos x="1432" y="1360"/>
                </a:cxn>
              </a:cxnLst>
              <a:rect l="0" t="0" r="r" b="b"/>
              <a:pathLst>
                <a:path w="2394" h="2198">
                  <a:moveTo>
                    <a:pt x="1574" y="1836"/>
                  </a:moveTo>
                  <a:lnTo>
                    <a:pt x="800" y="1836"/>
                  </a:lnTo>
                  <a:lnTo>
                    <a:pt x="694" y="2198"/>
                  </a:lnTo>
                  <a:lnTo>
                    <a:pt x="0" y="2198"/>
                  </a:lnTo>
                  <a:lnTo>
                    <a:pt x="827" y="0"/>
                  </a:lnTo>
                  <a:lnTo>
                    <a:pt x="1567" y="0"/>
                  </a:lnTo>
                  <a:lnTo>
                    <a:pt x="2394" y="2198"/>
                  </a:lnTo>
                  <a:lnTo>
                    <a:pt x="1683" y="2198"/>
                  </a:lnTo>
                  <a:lnTo>
                    <a:pt x="1574" y="1836"/>
                  </a:lnTo>
                  <a:close/>
                  <a:moveTo>
                    <a:pt x="1432" y="1360"/>
                  </a:moveTo>
                  <a:lnTo>
                    <a:pt x="1189" y="570"/>
                  </a:lnTo>
                  <a:lnTo>
                    <a:pt x="947" y="1360"/>
                  </a:lnTo>
                  <a:lnTo>
                    <a:pt x="1432" y="1360"/>
                  </a:lnTo>
                  <a:close/>
                </a:path>
              </a:pathLst>
            </a:custGeom>
            <a:solidFill>
              <a:srgbClr val="FFFFFF"/>
            </a:solidFill>
            <a:ln w="9525">
              <a:noFill/>
              <a:round/>
              <a:headEnd/>
              <a:tailEnd/>
            </a:ln>
          </p:spPr>
          <p:txBody>
            <a:bodyPr/>
            <a:lstStyle/>
            <a:p>
              <a:endParaRPr lang="en-US"/>
            </a:p>
          </p:txBody>
        </p:sp>
        <p:sp>
          <p:nvSpPr>
            <p:cNvPr id="456726" name="Freeform 22"/>
            <p:cNvSpPr>
              <a:spLocks noChangeAspect="1"/>
            </p:cNvSpPr>
            <p:nvPr/>
          </p:nvSpPr>
          <p:spPr bwMode="auto">
            <a:xfrm>
              <a:off x="792" y="1932"/>
              <a:ext cx="132" cy="137"/>
            </a:xfrm>
            <a:custGeom>
              <a:avLst/>
              <a:gdLst/>
              <a:ahLst/>
              <a:cxnLst>
                <a:cxn ang="0">
                  <a:pos x="0" y="0"/>
                </a:cxn>
                <a:cxn ang="0">
                  <a:pos x="635" y="0"/>
                </a:cxn>
                <a:cxn ang="0">
                  <a:pos x="1462" y="1216"/>
                </a:cxn>
                <a:cxn ang="0">
                  <a:pos x="1462" y="0"/>
                </a:cxn>
                <a:cxn ang="0">
                  <a:pos x="2103" y="0"/>
                </a:cxn>
                <a:cxn ang="0">
                  <a:pos x="2103" y="2198"/>
                </a:cxn>
                <a:cxn ang="0">
                  <a:pos x="1462" y="2198"/>
                </a:cxn>
                <a:cxn ang="0">
                  <a:pos x="639" y="991"/>
                </a:cxn>
                <a:cxn ang="0">
                  <a:pos x="639" y="2198"/>
                </a:cxn>
                <a:cxn ang="0">
                  <a:pos x="0" y="2198"/>
                </a:cxn>
                <a:cxn ang="0">
                  <a:pos x="0" y="0"/>
                </a:cxn>
              </a:cxnLst>
              <a:rect l="0" t="0" r="r" b="b"/>
              <a:pathLst>
                <a:path w="2103" h="2198">
                  <a:moveTo>
                    <a:pt x="0" y="0"/>
                  </a:moveTo>
                  <a:lnTo>
                    <a:pt x="635" y="0"/>
                  </a:lnTo>
                  <a:lnTo>
                    <a:pt x="1462" y="1216"/>
                  </a:lnTo>
                  <a:lnTo>
                    <a:pt x="1462" y="0"/>
                  </a:lnTo>
                  <a:lnTo>
                    <a:pt x="2103" y="0"/>
                  </a:lnTo>
                  <a:lnTo>
                    <a:pt x="2103" y="2198"/>
                  </a:lnTo>
                  <a:lnTo>
                    <a:pt x="1462" y="2198"/>
                  </a:lnTo>
                  <a:lnTo>
                    <a:pt x="639" y="991"/>
                  </a:lnTo>
                  <a:lnTo>
                    <a:pt x="639" y="2198"/>
                  </a:lnTo>
                  <a:lnTo>
                    <a:pt x="0" y="2198"/>
                  </a:lnTo>
                  <a:lnTo>
                    <a:pt x="0" y="0"/>
                  </a:lnTo>
                  <a:close/>
                </a:path>
              </a:pathLst>
            </a:custGeom>
            <a:solidFill>
              <a:srgbClr val="FFFFFF"/>
            </a:solidFill>
            <a:ln w="9525">
              <a:noFill/>
              <a:round/>
              <a:headEnd/>
              <a:tailEnd/>
            </a:ln>
          </p:spPr>
          <p:txBody>
            <a:bodyPr/>
            <a:lstStyle/>
            <a:p>
              <a:endParaRPr lang="en-US"/>
            </a:p>
          </p:txBody>
        </p:sp>
        <p:sp>
          <p:nvSpPr>
            <p:cNvPr id="456727" name="Freeform 23"/>
            <p:cNvSpPr>
              <a:spLocks noChangeAspect="1" noEditPoints="1"/>
            </p:cNvSpPr>
            <p:nvPr/>
          </p:nvSpPr>
          <p:spPr bwMode="auto">
            <a:xfrm>
              <a:off x="946" y="1929"/>
              <a:ext cx="143" cy="142"/>
            </a:xfrm>
            <a:custGeom>
              <a:avLst/>
              <a:gdLst/>
              <a:ahLst/>
              <a:cxnLst>
                <a:cxn ang="0">
                  <a:pos x="8" y="975"/>
                </a:cxn>
                <a:cxn ang="0">
                  <a:pos x="36" y="796"/>
                </a:cxn>
                <a:cxn ang="0">
                  <a:pos x="85" y="633"/>
                </a:cxn>
                <a:cxn ang="0">
                  <a:pos x="156" y="487"/>
                </a:cxn>
                <a:cxn ang="0">
                  <a:pos x="247" y="358"/>
                </a:cxn>
                <a:cxn ang="0">
                  <a:pos x="359" y="246"/>
                </a:cxn>
                <a:cxn ang="0">
                  <a:pos x="488" y="154"/>
                </a:cxn>
                <a:cxn ang="0">
                  <a:pos x="633" y="84"/>
                </a:cxn>
                <a:cxn ang="0">
                  <a:pos x="796" y="35"/>
                </a:cxn>
                <a:cxn ang="0">
                  <a:pos x="975" y="7"/>
                </a:cxn>
                <a:cxn ang="0">
                  <a:pos x="1171" y="0"/>
                </a:cxn>
                <a:cxn ang="0">
                  <a:pos x="1364" y="14"/>
                </a:cxn>
                <a:cxn ang="0">
                  <a:pos x="1541" y="48"/>
                </a:cxn>
                <a:cxn ang="0">
                  <a:pos x="1700" y="104"/>
                </a:cxn>
                <a:cxn ang="0">
                  <a:pos x="1841" y="179"/>
                </a:cxn>
                <a:cxn ang="0">
                  <a:pos x="1964" y="276"/>
                </a:cxn>
                <a:cxn ang="0">
                  <a:pos x="2068" y="392"/>
                </a:cxn>
                <a:cxn ang="0">
                  <a:pos x="2151" y="525"/>
                </a:cxn>
                <a:cxn ang="0">
                  <a:pos x="2214" y="674"/>
                </a:cxn>
                <a:cxn ang="0">
                  <a:pos x="2256" y="839"/>
                </a:cxn>
                <a:cxn ang="0">
                  <a:pos x="2277" y="1022"/>
                </a:cxn>
                <a:cxn ang="0">
                  <a:pos x="2275" y="1260"/>
                </a:cxn>
                <a:cxn ang="0">
                  <a:pos x="2238" y="1510"/>
                </a:cxn>
                <a:cxn ang="0">
                  <a:pos x="2166" y="1720"/>
                </a:cxn>
                <a:cxn ang="0">
                  <a:pos x="2057" y="1896"/>
                </a:cxn>
                <a:cxn ang="0">
                  <a:pos x="1917" y="2039"/>
                </a:cxn>
                <a:cxn ang="0">
                  <a:pos x="1743" y="2153"/>
                </a:cxn>
                <a:cxn ang="0">
                  <a:pos x="1537" y="2229"/>
                </a:cxn>
                <a:cxn ang="0">
                  <a:pos x="1297" y="2269"/>
                </a:cxn>
                <a:cxn ang="0">
                  <a:pos x="1028" y="2269"/>
                </a:cxn>
                <a:cxn ang="0">
                  <a:pos x="786" y="2235"/>
                </a:cxn>
                <a:cxn ang="0">
                  <a:pos x="579" y="2169"/>
                </a:cxn>
                <a:cxn ang="0">
                  <a:pos x="405" y="2067"/>
                </a:cxn>
                <a:cxn ang="0">
                  <a:pos x="256" y="1926"/>
                </a:cxn>
                <a:cxn ang="0">
                  <a:pos x="133" y="1747"/>
                </a:cxn>
                <a:cxn ang="0">
                  <a:pos x="49" y="1531"/>
                </a:cxn>
                <a:cxn ang="0">
                  <a:pos x="6" y="1278"/>
                </a:cxn>
                <a:cxn ang="0">
                  <a:pos x="683" y="1221"/>
                </a:cxn>
                <a:cxn ang="0">
                  <a:pos x="711" y="1427"/>
                </a:cxn>
                <a:cxn ang="0">
                  <a:pos x="774" y="1580"/>
                </a:cxn>
                <a:cxn ang="0">
                  <a:pos x="871" y="1683"/>
                </a:cxn>
                <a:cxn ang="0">
                  <a:pos x="993" y="1745"/>
                </a:cxn>
                <a:cxn ang="0">
                  <a:pos x="1141" y="1765"/>
                </a:cxn>
                <a:cxn ang="0">
                  <a:pos x="1292" y="1745"/>
                </a:cxn>
                <a:cxn ang="0">
                  <a:pos x="1414" y="1684"/>
                </a:cxn>
                <a:cxn ang="0">
                  <a:pos x="1508" y="1583"/>
                </a:cxn>
                <a:cxn ang="0">
                  <a:pos x="1570" y="1423"/>
                </a:cxn>
                <a:cxn ang="0">
                  <a:pos x="1598" y="1199"/>
                </a:cxn>
                <a:cxn ang="0">
                  <a:pos x="1592" y="966"/>
                </a:cxn>
                <a:cxn ang="0">
                  <a:pos x="1551" y="788"/>
                </a:cxn>
                <a:cxn ang="0">
                  <a:pos x="1475" y="657"/>
                </a:cxn>
                <a:cxn ang="0">
                  <a:pos x="1368" y="569"/>
                </a:cxn>
                <a:cxn ang="0">
                  <a:pos x="1236" y="523"/>
                </a:cxn>
                <a:cxn ang="0">
                  <a:pos x="1085" y="516"/>
                </a:cxn>
                <a:cxn ang="0">
                  <a:pos x="950" y="550"/>
                </a:cxn>
                <a:cxn ang="0">
                  <a:pos x="837" y="625"/>
                </a:cxn>
                <a:cxn ang="0">
                  <a:pos x="750" y="744"/>
                </a:cxn>
                <a:cxn ang="0">
                  <a:pos x="698" y="916"/>
                </a:cxn>
                <a:cxn ang="0">
                  <a:pos x="681" y="1141"/>
                </a:cxn>
              </a:cxnLst>
              <a:rect l="0" t="0" r="r" b="b"/>
              <a:pathLst>
                <a:path w="2279" h="2273">
                  <a:moveTo>
                    <a:pt x="0" y="1138"/>
                  </a:moveTo>
                  <a:lnTo>
                    <a:pt x="1" y="1104"/>
                  </a:lnTo>
                  <a:lnTo>
                    <a:pt x="1" y="1071"/>
                  </a:lnTo>
                  <a:lnTo>
                    <a:pt x="3" y="1039"/>
                  </a:lnTo>
                  <a:lnTo>
                    <a:pt x="5" y="1007"/>
                  </a:lnTo>
                  <a:lnTo>
                    <a:pt x="8" y="975"/>
                  </a:lnTo>
                  <a:lnTo>
                    <a:pt x="11" y="944"/>
                  </a:lnTo>
                  <a:lnTo>
                    <a:pt x="14" y="913"/>
                  </a:lnTo>
                  <a:lnTo>
                    <a:pt x="19" y="883"/>
                  </a:lnTo>
                  <a:lnTo>
                    <a:pt x="25" y="853"/>
                  </a:lnTo>
                  <a:lnTo>
                    <a:pt x="30" y="824"/>
                  </a:lnTo>
                  <a:lnTo>
                    <a:pt x="36" y="796"/>
                  </a:lnTo>
                  <a:lnTo>
                    <a:pt x="43" y="767"/>
                  </a:lnTo>
                  <a:lnTo>
                    <a:pt x="50" y="740"/>
                  </a:lnTo>
                  <a:lnTo>
                    <a:pt x="58" y="712"/>
                  </a:lnTo>
                  <a:lnTo>
                    <a:pt x="67" y="685"/>
                  </a:lnTo>
                  <a:lnTo>
                    <a:pt x="76" y="659"/>
                  </a:lnTo>
                  <a:lnTo>
                    <a:pt x="85" y="633"/>
                  </a:lnTo>
                  <a:lnTo>
                    <a:pt x="96" y="608"/>
                  </a:lnTo>
                  <a:lnTo>
                    <a:pt x="106" y="582"/>
                  </a:lnTo>
                  <a:lnTo>
                    <a:pt x="118" y="558"/>
                  </a:lnTo>
                  <a:lnTo>
                    <a:pt x="130" y="534"/>
                  </a:lnTo>
                  <a:lnTo>
                    <a:pt x="142" y="510"/>
                  </a:lnTo>
                  <a:lnTo>
                    <a:pt x="156" y="487"/>
                  </a:lnTo>
                  <a:lnTo>
                    <a:pt x="170" y="464"/>
                  </a:lnTo>
                  <a:lnTo>
                    <a:pt x="184" y="442"/>
                  </a:lnTo>
                  <a:lnTo>
                    <a:pt x="199" y="420"/>
                  </a:lnTo>
                  <a:lnTo>
                    <a:pt x="214" y="399"/>
                  </a:lnTo>
                  <a:lnTo>
                    <a:pt x="230" y="378"/>
                  </a:lnTo>
                  <a:lnTo>
                    <a:pt x="247" y="358"/>
                  </a:lnTo>
                  <a:lnTo>
                    <a:pt x="264" y="337"/>
                  </a:lnTo>
                  <a:lnTo>
                    <a:pt x="283" y="318"/>
                  </a:lnTo>
                  <a:lnTo>
                    <a:pt x="301" y="299"/>
                  </a:lnTo>
                  <a:lnTo>
                    <a:pt x="320" y="281"/>
                  </a:lnTo>
                  <a:lnTo>
                    <a:pt x="339" y="263"/>
                  </a:lnTo>
                  <a:lnTo>
                    <a:pt x="359" y="246"/>
                  </a:lnTo>
                  <a:lnTo>
                    <a:pt x="379" y="229"/>
                  </a:lnTo>
                  <a:lnTo>
                    <a:pt x="401" y="212"/>
                  </a:lnTo>
                  <a:lnTo>
                    <a:pt x="422" y="197"/>
                  </a:lnTo>
                  <a:lnTo>
                    <a:pt x="443" y="182"/>
                  </a:lnTo>
                  <a:lnTo>
                    <a:pt x="465" y="168"/>
                  </a:lnTo>
                  <a:lnTo>
                    <a:pt x="488" y="154"/>
                  </a:lnTo>
                  <a:lnTo>
                    <a:pt x="511" y="141"/>
                  </a:lnTo>
                  <a:lnTo>
                    <a:pt x="535" y="129"/>
                  </a:lnTo>
                  <a:lnTo>
                    <a:pt x="559" y="117"/>
                  </a:lnTo>
                  <a:lnTo>
                    <a:pt x="583" y="105"/>
                  </a:lnTo>
                  <a:lnTo>
                    <a:pt x="608" y="94"/>
                  </a:lnTo>
                  <a:lnTo>
                    <a:pt x="633" y="84"/>
                  </a:lnTo>
                  <a:lnTo>
                    <a:pt x="660" y="74"/>
                  </a:lnTo>
                  <a:lnTo>
                    <a:pt x="686" y="65"/>
                  </a:lnTo>
                  <a:lnTo>
                    <a:pt x="713" y="57"/>
                  </a:lnTo>
                  <a:lnTo>
                    <a:pt x="740" y="49"/>
                  </a:lnTo>
                  <a:lnTo>
                    <a:pt x="767" y="41"/>
                  </a:lnTo>
                  <a:lnTo>
                    <a:pt x="796" y="35"/>
                  </a:lnTo>
                  <a:lnTo>
                    <a:pt x="825" y="29"/>
                  </a:lnTo>
                  <a:lnTo>
                    <a:pt x="854" y="23"/>
                  </a:lnTo>
                  <a:lnTo>
                    <a:pt x="883" y="18"/>
                  </a:lnTo>
                  <a:lnTo>
                    <a:pt x="914" y="14"/>
                  </a:lnTo>
                  <a:lnTo>
                    <a:pt x="944" y="10"/>
                  </a:lnTo>
                  <a:lnTo>
                    <a:pt x="975" y="7"/>
                  </a:lnTo>
                  <a:lnTo>
                    <a:pt x="1006" y="4"/>
                  </a:lnTo>
                  <a:lnTo>
                    <a:pt x="1038" y="2"/>
                  </a:lnTo>
                  <a:lnTo>
                    <a:pt x="1070" y="1"/>
                  </a:lnTo>
                  <a:lnTo>
                    <a:pt x="1103" y="0"/>
                  </a:lnTo>
                  <a:lnTo>
                    <a:pt x="1136" y="0"/>
                  </a:lnTo>
                  <a:lnTo>
                    <a:pt x="1171" y="0"/>
                  </a:lnTo>
                  <a:lnTo>
                    <a:pt x="1204" y="1"/>
                  </a:lnTo>
                  <a:lnTo>
                    <a:pt x="1237" y="2"/>
                  </a:lnTo>
                  <a:lnTo>
                    <a:pt x="1269" y="4"/>
                  </a:lnTo>
                  <a:lnTo>
                    <a:pt x="1302" y="7"/>
                  </a:lnTo>
                  <a:lnTo>
                    <a:pt x="1333" y="10"/>
                  </a:lnTo>
                  <a:lnTo>
                    <a:pt x="1364" y="14"/>
                  </a:lnTo>
                  <a:lnTo>
                    <a:pt x="1395" y="18"/>
                  </a:lnTo>
                  <a:lnTo>
                    <a:pt x="1425" y="23"/>
                  </a:lnTo>
                  <a:lnTo>
                    <a:pt x="1455" y="28"/>
                  </a:lnTo>
                  <a:lnTo>
                    <a:pt x="1484" y="34"/>
                  </a:lnTo>
                  <a:lnTo>
                    <a:pt x="1512" y="41"/>
                  </a:lnTo>
                  <a:lnTo>
                    <a:pt x="1541" y="48"/>
                  </a:lnTo>
                  <a:lnTo>
                    <a:pt x="1569" y="56"/>
                  </a:lnTo>
                  <a:lnTo>
                    <a:pt x="1596" y="64"/>
                  </a:lnTo>
                  <a:lnTo>
                    <a:pt x="1622" y="73"/>
                  </a:lnTo>
                  <a:lnTo>
                    <a:pt x="1648" y="82"/>
                  </a:lnTo>
                  <a:lnTo>
                    <a:pt x="1675" y="92"/>
                  </a:lnTo>
                  <a:lnTo>
                    <a:pt x="1700" y="104"/>
                  </a:lnTo>
                  <a:lnTo>
                    <a:pt x="1724" y="115"/>
                  </a:lnTo>
                  <a:lnTo>
                    <a:pt x="1748" y="127"/>
                  </a:lnTo>
                  <a:lnTo>
                    <a:pt x="1772" y="139"/>
                  </a:lnTo>
                  <a:lnTo>
                    <a:pt x="1796" y="152"/>
                  </a:lnTo>
                  <a:lnTo>
                    <a:pt x="1818" y="165"/>
                  </a:lnTo>
                  <a:lnTo>
                    <a:pt x="1841" y="179"/>
                  </a:lnTo>
                  <a:lnTo>
                    <a:pt x="1862" y="194"/>
                  </a:lnTo>
                  <a:lnTo>
                    <a:pt x="1883" y="209"/>
                  </a:lnTo>
                  <a:lnTo>
                    <a:pt x="1904" y="225"/>
                  </a:lnTo>
                  <a:lnTo>
                    <a:pt x="1925" y="242"/>
                  </a:lnTo>
                  <a:lnTo>
                    <a:pt x="1945" y="259"/>
                  </a:lnTo>
                  <a:lnTo>
                    <a:pt x="1964" y="276"/>
                  </a:lnTo>
                  <a:lnTo>
                    <a:pt x="1983" y="294"/>
                  </a:lnTo>
                  <a:lnTo>
                    <a:pt x="2001" y="313"/>
                  </a:lnTo>
                  <a:lnTo>
                    <a:pt x="2018" y="332"/>
                  </a:lnTo>
                  <a:lnTo>
                    <a:pt x="2035" y="351"/>
                  </a:lnTo>
                  <a:lnTo>
                    <a:pt x="2052" y="372"/>
                  </a:lnTo>
                  <a:lnTo>
                    <a:pt x="2068" y="392"/>
                  </a:lnTo>
                  <a:lnTo>
                    <a:pt x="2083" y="413"/>
                  </a:lnTo>
                  <a:lnTo>
                    <a:pt x="2098" y="434"/>
                  </a:lnTo>
                  <a:lnTo>
                    <a:pt x="2112" y="456"/>
                  </a:lnTo>
                  <a:lnTo>
                    <a:pt x="2126" y="478"/>
                  </a:lnTo>
                  <a:lnTo>
                    <a:pt x="2139" y="502"/>
                  </a:lnTo>
                  <a:lnTo>
                    <a:pt x="2151" y="525"/>
                  </a:lnTo>
                  <a:lnTo>
                    <a:pt x="2163" y="548"/>
                  </a:lnTo>
                  <a:lnTo>
                    <a:pt x="2175" y="572"/>
                  </a:lnTo>
                  <a:lnTo>
                    <a:pt x="2186" y="597"/>
                  </a:lnTo>
                  <a:lnTo>
                    <a:pt x="2196" y="623"/>
                  </a:lnTo>
                  <a:lnTo>
                    <a:pt x="2205" y="648"/>
                  </a:lnTo>
                  <a:lnTo>
                    <a:pt x="2214" y="674"/>
                  </a:lnTo>
                  <a:lnTo>
                    <a:pt x="2223" y="700"/>
                  </a:lnTo>
                  <a:lnTo>
                    <a:pt x="2230" y="727"/>
                  </a:lnTo>
                  <a:lnTo>
                    <a:pt x="2238" y="755"/>
                  </a:lnTo>
                  <a:lnTo>
                    <a:pt x="2244" y="783"/>
                  </a:lnTo>
                  <a:lnTo>
                    <a:pt x="2250" y="811"/>
                  </a:lnTo>
                  <a:lnTo>
                    <a:pt x="2256" y="839"/>
                  </a:lnTo>
                  <a:lnTo>
                    <a:pt x="2261" y="869"/>
                  </a:lnTo>
                  <a:lnTo>
                    <a:pt x="2265" y="899"/>
                  </a:lnTo>
                  <a:lnTo>
                    <a:pt x="2269" y="929"/>
                  </a:lnTo>
                  <a:lnTo>
                    <a:pt x="2272" y="959"/>
                  </a:lnTo>
                  <a:lnTo>
                    <a:pt x="2275" y="991"/>
                  </a:lnTo>
                  <a:lnTo>
                    <a:pt x="2277" y="1022"/>
                  </a:lnTo>
                  <a:lnTo>
                    <a:pt x="2278" y="1054"/>
                  </a:lnTo>
                  <a:lnTo>
                    <a:pt x="2279" y="1086"/>
                  </a:lnTo>
                  <a:lnTo>
                    <a:pt x="2279" y="1120"/>
                  </a:lnTo>
                  <a:lnTo>
                    <a:pt x="2279" y="1167"/>
                  </a:lnTo>
                  <a:lnTo>
                    <a:pt x="2277" y="1213"/>
                  </a:lnTo>
                  <a:lnTo>
                    <a:pt x="2275" y="1260"/>
                  </a:lnTo>
                  <a:lnTo>
                    <a:pt x="2271" y="1304"/>
                  </a:lnTo>
                  <a:lnTo>
                    <a:pt x="2266" y="1347"/>
                  </a:lnTo>
                  <a:lnTo>
                    <a:pt x="2261" y="1389"/>
                  </a:lnTo>
                  <a:lnTo>
                    <a:pt x="2254" y="1430"/>
                  </a:lnTo>
                  <a:lnTo>
                    <a:pt x="2247" y="1470"/>
                  </a:lnTo>
                  <a:lnTo>
                    <a:pt x="2238" y="1510"/>
                  </a:lnTo>
                  <a:lnTo>
                    <a:pt x="2229" y="1547"/>
                  </a:lnTo>
                  <a:lnTo>
                    <a:pt x="2218" y="1584"/>
                  </a:lnTo>
                  <a:lnTo>
                    <a:pt x="2206" y="1620"/>
                  </a:lnTo>
                  <a:lnTo>
                    <a:pt x="2194" y="1655"/>
                  </a:lnTo>
                  <a:lnTo>
                    <a:pt x="2180" y="1688"/>
                  </a:lnTo>
                  <a:lnTo>
                    <a:pt x="2166" y="1720"/>
                  </a:lnTo>
                  <a:lnTo>
                    <a:pt x="2149" y="1752"/>
                  </a:lnTo>
                  <a:lnTo>
                    <a:pt x="2133" y="1782"/>
                  </a:lnTo>
                  <a:lnTo>
                    <a:pt x="2115" y="1812"/>
                  </a:lnTo>
                  <a:lnTo>
                    <a:pt x="2097" y="1840"/>
                  </a:lnTo>
                  <a:lnTo>
                    <a:pt x="2078" y="1869"/>
                  </a:lnTo>
                  <a:lnTo>
                    <a:pt x="2057" y="1896"/>
                  </a:lnTo>
                  <a:lnTo>
                    <a:pt x="2035" y="1921"/>
                  </a:lnTo>
                  <a:lnTo>
                    <a:pt x="2014" y="1947"/>
                  </a:lnTo>
                  <a:lnTo>
                    <a:pt x="1991" y="1971"/>
                  </a:lnTo>
                  <a:lnTo>
                    <a:pt x="1967" y="1995"/>
                  </a:lnTo>
                  <a:lnTo>
                    <a:pt x="1942" y="2018"/>
                  </a:lnTo>
                  <a:lnTo>
                    <a:pt x="1917" y="2039"/>
                  </a:lnTo>
                  <a:lnTo>
                    <a:pt x="1890" y="2060"/>
                  </a:lnTo>
                  <a:lnTo>
                    <a:pt x="1862" y="2080"/>
                  </a:lnTo>
                  <a:lnTo>
                    <a:pt x="1834" y="2099"/>
                  </a:lnTo>
                  <a:lnTo>
                    <a:pt x="1805" y="2119"/>
                  </a:lnTo>
                  <a:lnTo>
                    <a:pt x="1774" y="2136"/>
                  </a:lnTo>
                  <a:lnTo>
                    <a:pt x="1743" y="2153"/>
                  </a:lnTo>
                  <a:lnTo>
                    <a:pt x="1711" y="2168"/>
                  </a:lnTo>
                  <a:lnTo>
                    <a:pt x="1679" y="2182"/>
                  </a:lnTo>
                  <a:lnTo>
                    <a:pt x="1644" y="2196"/>
                  </a:lnTo>
                  <a:lnTo>
                    <a:pt x="1609" y="2208"/>
                  </a:lnTo>
                  <a:lnTo>
                    <a:pt x="1574" y="2219"/>
                  </a:lnTo>
                  <a:lnTo>
                    <a:pt x="1537" y="2229"/>
                  </a:lnTo>
                  <a:lnTo>
                    <a:pt x="1499" y="2238"/>
                  </a:lnTo>
                  <a:lnTo>
                    <a:pt x="1461" y="2247"/>
                  </a:lnTo>
                  <a:lnTo>
                    <a:pt x="1421" y="2254"/>
                  </a:lnTo>
                  <a:lnTo>
                    <a:pt x="1380" y="2260"/>
                  </a:lnTo>
                  <a:lnTo>
                    <a:pt x="1339" y="2265"/>
                  </a:lnTo>
                  <a:lnTo>
                    <a:pt x="1297" y="2269"/>
                  </a:lnTo>
                  <a:lnTo>
                    <a:pt x="1253" y="2271"/>
                  </a:lnTo>
                  <a:lnTo>
                    <a:pt x="1209" y="2273"/>
                  </a:lnTo>
                  <a:lnTo>
                    <a:pt x="1164" y="2273"/>
                  </a:lnTo>
                  <a:lnTo>
                    <a:pt x="1117" y="2273"/>
                  </a:lnTo>
                  <a:lnTo>
                    <a:pt x="1073" y="2271"/>
                  </a:lnTo>
                  <a:lnTo>
                    <a:pt x="1028" y="2269"/>
                  </a:lnTo>
                  <a:lnTo>
                    <a:pt x="985" y="2266"/>
                  </a:lnTo>
                  <a:lnTo>
                    <a:pt x="944" y="2262"/>
                  </a:lnTo>
                  <a:lnTo>
                    <a:pt x="902" y="2257"/>
                  </a:lnTo>
                  <a:lnTo>
                    <a:pt x="862" y="2251"/>
                  </a:lnTo>
                  <a:lnTo>
                    <a:pt x="824" y="2244"/>
                  </a:lnTo>
                  <a:lnTo>
                    <a:pt x="786" y="2235"/>
                  </a:lnTo>
                  <a:lnTo>
                    <a:pt x="748" y="2227"/>
                  </a:lnTo>
                  <a:lnTo>
                    <a:pt x="713" y="2217"/>
                  </a:lnTo>
                  <a:lnTo>
                    <a:pt x="678" y="2206"/>
                  </a:lnTo>
                  <a:lnTo>
                    <a:pt x="643" y="2195"/>
                  </a:lnTo>
                  <a:lnTo>
                    <a:pt x="610" y="2182"/>
                  </a:lnTo>
                  <a:lnTo>
                    <a:pt x="579" y="2169"/>
                  </a:lnTo>
                  <a:lnTo>
                    <a:pt x="548" y="2155"/>
                  </a:lnTo>
                  <a:lnTo>
                    <a:pt x="517" y="2140"/>
                  </a:lnTo>
                  <a:lnTo>
                    <a:pt x="488" y="2123"/>
                  </a:lnTo>
                  <a:lnTo>
                    <a:pt x="459" y="2105"/>
                  </a:lnTo>
                  <a:lnTo>
                    <a:pt x="432" y="2086"/>
                  </a:lnTo>
                  <a:lnTo>
                    <a:pt x="405" y="2067"/>
                  </a:lnTo>
                  <a:lnTo>
                    <a:pt x="377" y="2046"/>
                  </a:lnTo>
                  <a:lnTo>
                    <a:pt x="352" y="2025"/>
                  </a:lnTo>
                  <a:lnTo>
                    <a:pt x="327" y="2002"/>
                  </a:lnTo>
                  <a:lnTo>
                    <a:pt x="303" y="1977"/>
                  </a:lnTo>
                  <a:lnTo>
                    <a:pt x="279" y="1952"/>
                  </a:lnTo>
                  <a:lnTo>
                    <a:pt x="256" y="1926"/>
                  </a:lnTo>
                  <a:lnTo>
                    <a:pt x="234" y="1899"/>
                  </a:lnTo>
                  <a:lnTo>
                    <a:pt x="212" y="1871"/>
                  </a:lnTo>
                  <a:lnTo>
                    <a:pt x="192" y="1841"/>
                  </a:lnTo>
                  <a:lnTo>
                    <a:pt x="172" y="1811"/>
                  </a:lnTo>
                  <a:lnTo>
                    <a:pt x="153" y="1780"/>
                  </a:lnTo>
                  <a:lnTo>
                    <a:pt x="133" y="1747"/>
                  </a:lnTo>
                  <a:lnTo>
                    <a:pt x="116" y="1713"/>
                  </a:lnTo>
                  <a:lnTo>
                    <a:pt x="101" y="1679"/>
                  </a:lnTo>
                  <a:lnTo>
                    <a:pt x="86" y="1643"/>
                  </a:lnTo>
                  <a:lnTo>
                    <a:pt x="72" y="1606"/>
                  </a:lnTo>
                  <a:lnTo>
                    <a:pt x="60" y="1569"/>
                  </a:lnTo>
                  <a:lnTo>
                    <a:pt x="49" y="1531"/>
                  </a:lnTo>
                  <a:lnTo>
                    <a:pt x="39" y="1491"/>
                  </a:lnTo>
                  <a:lnTo>
                    <a:pt x="30" y="1450"/>
                  </a:lnTo>
                  <a:lnTo>
                    <a:pt x="21" y="1409"/>
                  </a:lnTo>
                  <a:lnTo>
                    <a:pt x="15" y="1366"/>
                  </a:lnTo>
                  <a:lnTo>
                    <a:pt x="10" y="1322"/>
                  </a:lnTo>
                  <a:lnTo>
                    <a:pt x="6" y="1278"/>
                  </a:lnTo>
                  <a:lnTo>
                    <a:pt x="3" y="1231"/>
                  </a:lnTo>
                  <a:lnTo>
                    <a:pt x="1" y="1185"/>
                  </a:lnTo>
                  <a:lnTo>
                    <a:pt x="0" y="1138"/>
                  </a:lnTo>
                  <a:close/>
                  <a:moveTo>
                    <a:pt x="681" y="1141"/>
                  </a:moveTo>
                  <a:lnTo>
                    <a:pt x="681" y="1181"/>
                  </a:lnTo>
                  <a:lnTo>
                    <a:pt x="683" y="1221"/>
                  </a:lnTo>
                  <a:lnTo>
                    <a:pt x="685" y="1259"/>
                  </a:lnTo>
                  <a:lnTo>
                    <a:pt x="688" y="1295"/>
                  </a:lnTo>
                  <a:lnTo>
                    <a:pt x="693" y="1330"/>
                  </a:lnTo>
                  <a:lnTo>
                    <a:pt x="698" y="1364"/>
                  </a:lnTo>
                  <a:lnTo>
                    <a:pt x="704" y="1396"/>
                  </a:lnTo>
                  <a:lnTo>
                    <a:pt x="711" y="1427"/>
                  </a:lnTo>
                  <a:lnTo>
                    <a:pt x="719" y="1456"/>
                  </a:lnTo>
                  <a:lnTo>
                    <a:pt x="729" y="1483"/>
                  </a:lnTo>
                  <a:lnTo>
                    <a:pt x="739" y="1510"/>
                  </a:lnTo>
                  <a:lnTo>
                    <a:pt x="750" y="1535"/>
                  </a:lnTo>
                  <a:lnTo>
                    <a:pt x="762" y="1558"/>
                  </a:lnTo>
                  <a:lnTo>
                    <a:pt x="774" y="1580"/>
                  </a:lnTo>
                  <a:lnTo>
                    <a:pt x="789" y="1600"/>
                  </a:lnTo>
                  <a:lnTo>
                    <a:pt x="804" y="1620"/>
                  </a:lnTo>
                  <a:lnTo>
                    <a:pt x="820" y="1637"/>
                  </a:lnTo>
                  <a:lnTo>
                    <a:pt x="836" y="1653"/>
                  </a:lnTo>
                  <a:lnTo>
                    <a:pt x="853" y="1669"/>
                  </a:lnTo>
                  <a:lnTo>
                    <a:pt x="871" y="1683"/>
                  </a:lnTo>
                  <a:lnTo>
                    <a:pt x="890" y="1696"/>
                  </a:lnTo>
                  <a:lnTo>
                    <a:pt x="910" y="1708"/>
                  </a:lnTo>
                  <a:lnTo>
                    <a:pt x="930" y="1718"/>
                  </a:lnTo>
                  <a:lnTo>
                    <a:pt x="950" y="1728"/>
                  </a:lnTo>
                  <a:lnTo>
                    <a:pt x="971" y="1737"/>
                  </a:lnTo>
                  <a:lnTo>
                    <a:pt x="993" y="1745"/>
                  </a:lnTo>
                  <a:lnTo>
                    <a:pt x="1016" y="1751"/>
                  </a:lnTo>
                  <a:lnTo>
                    <a:pt x="1040" y="1756"/>
                  </a:lnTo>
                  <a:lnTo>
                    <a:pt x="1064" y="1760"/>
                  </a:lnTo>
                  <a:lnTo>
                    <a:pt x="1089" y="1763"/>
                  </a:lnTo>
                  <a:lnTo>
                    <a:pt x="1114" y="1764"/>
                  </a:lnTo>
                  <a:lnTo>
                    <a:pt x="1141" y="1765"/>
                  </a:lnTo>
                  <a:lnTo>
                    <a:pt x="1168" y="1764"/>
                  </a:lnTo>
                  <a:lnTo>
                    <a:pt x="1194" y="1763"/>
                  </a:lnTo>
                  <a:lnTo>
                    <a:pt x="1219" y="1760"/>
                  </a:lnTo>
                  <a:lnTo>
                    <a:pt x="1244" y="1756"/>
                  </a:lnTo>
                  <a:lnTo>
                    <a:pt x="1268" y="1751"/>
                  </a:lnTo>
                  <a:lnTo>
                    <a:pt x="1292" y="1745"/>
                  </a:lnTo>
                  <a:lnTo>
                    <a:pt x="1314" y="1738"/>
                  </a:lnTo>
                  <a:lnTo>
                    <a:pt x="1335" y="1729"/>
                  </a:lnTo>
                  <a:lnTo>
                    <a:pt x="1356" y="1719"/>
                  </a:lnTo>
                  <a:lnTo>
                    <a:pt x="1376" y="1709"/>
                  </a:lnTo>
                  <a:lnTo>
                    <a:pt x="1395" y="1697"/>
                  </a:lnTo>
                  <a:lnTo>
                    <a:pt x="1414" y="1684"/>
                  </a:lnTo>
                  <a:lnTo>
                    <a:pt x="1432" y="1671"/>
                  </a:lnTo>
                  <a:lnTo>
                    <a:pt x="1448" y="1656"/>
                  </a:lnTo>
                  <a:lnTo>
                    <a:pt x="1464" y="1640"/>
                  </a:lnTo>
                  <a:lnTo>
                    <a:pt x="1480" y="1623"/>
                  </a:lnTo>
                  <a:lnTo>
                    <a:pt x="1494" y="1603"/>
                  </a:lnTo>
                  <a:lnTo>
                    <a:pt x="1508" y="1583"/>
                  </a:lnTo>
                  <a:lnTo>
                    <a:pt x="1520" y="1561"/>
                  </a:lnTo>
                  <a:lnTo>
                    <a:pt x="1532" y="1537"/>
                  </a:lnTo>
                  <a:lnTo>
                    <a:pt x="1543" y="1511"/>
                  </a:lnTo>
                  <a:lnTo>
                    <a:pt x="1553" y="1483"/>
                  </a:lnTo>
                  <a:lnTo>
                    <a:pt x="1562" y="1454"/>
                  </a:lnTo>
                  <a:lnTo>
                    <a:pt x="1570" y="1423"/>
                  </a:lnTo>
                  <a:lnTo>
                    <a:pt x="1577" y="1390"/>
                  </a:lnTo>
                  <a:lnTo>
                    <a:pt x="1583" y="1355"/>
                  </a:lnTo>
                  <a:lnTo>
                    <a:pt x="1588" y="1319"/>
                  </a:lnTo>
                  <a:lnTo>
                    <a:pt x="1593" y="1281"/>
                  </a:lnTo>
                  <a:lnTo>
                    <a:pt x="1596" y="1242"/>
                  </a:lnTo>
                  <a:lnTo>
                    <a:pt x="1598" y="1199"/>
                  </a:lnTo>
                  <a:lnTo>
                    <a:pt x="1600" y="1156"/>
                  </a:lnTo>
                  <a:lnTo>
                    <a:pt x="1600" y="1111"/>
                  </a:lnTo>
                  <a:lnTo>
                    <a:pt x="1600" y="1072"/>
                  </a:lnTo>
                  <a:lnTo>
                    <a:pt x="1598" y="1036"/>
                  </a:lnTo>
                  <a:lnTo>
                    <a:pt x="1596" y="1001"/>
                  </a:lnTo>
                  <a:lnTo>
                    <a:pt x="1592" y="966"/>
                  </a:lnTo>
                  <a:lnTo>
                    <a:pt x="1588" y="933"/>
                  </a:lnTo>
                  <a:lnTo>
                    <a:pt x="1583" y="901"/>
                  </a:lnTo>
                  <a:lnTo>
                    <a:pt x="1576" y="871"/>
                  </a:lnTo>
                  <a:lnTo>
                    <a:pt x="1569" y="842"/>
                  </a:lnTo>
                  <a:lnTo>
                    <a:pt x="1561" y="814"/>
                  </a:lnTo>
                  <a:lnTo>
                    <a:pt x="1551" y="788"/>
                  </a:lnTo>
                  <a:lnTo>
                    <a:pt x="1541" y="763"/>
                  </a:lnTo>
                  <a:lnTo>
                    <a:pt x="1529" y="739"/>
                  </a:lnTo>
                  <a:lnTo>
                    <a:pt x="1517" y="716"/>
                  </a:lnTo>
                  <a:lnTo>
                    <a:pt x="1504" y="695"/>
                  </a:lnTo>
                  <a:lnTo>
                    <a:pt x="1490" y="675"/>
                  </a:lnTo>
                  <a:lnTo>
                    <a:pt x="1475" y="657"/>
                  </a:lnTo>
                  <a:lnTo>
                    <a:pt x="1459" y="640"/>
                  </a:lnTo>
                  <a:lnTo>
                    <a:pt x="1442" y="624"/>
                  </a:lnTo>
                  <a:lnTo>
                    <a:pt x="1425" y="609"/>
                  </a:lnTo>
                  <a:lnTo>
                    <a:pt x="1406" y="594"/>
                  </a:lnTo>
                  <a:lnTo>
                    <a:pt x="1387" y="581"/>
                  </a:lnTo>
                  <a:lnTo>
                    <a:pt x="1368" y="569"/>
                  </a:lnTo>
                  <a:lnTo>
                    <a:pt x="1348" y="559"/>
                  </a:lnTo>
                  <a:lnTo>
                    <a:pt x="1327" y="549"/>
                  </a:lnTo>
                  <a:lnTo>
                    <a:pt x="1306" y="541"/>
                  </a:lnTo>
                  <a:lnTo>
                    <a:pt x="1284" y="534"/>
                  </a:lnTo>
                  <a:lnTo>
                    <a:pt x="1260" y="528"/>
                  </a:lnTo>
                  <a:lnTo>
                    <a:pt x="1236" y="523"/>
                  </a:lnTo>
                  <a:lnTo>
                    <a:pt x="1212" y="519"/>
                  </a:lnTo>
                  <a:lnTo>
                    <a:pt x="1187" y="516"/>
                  </a:lnTo>
                  <a:lnTo>
                    <a:pt x="1162" y="515"/>
                  </a:lnTo>
                  <a:lnTo>
                    <a:pt x="1134" y="514"/>
                  </a:lnTo>
                  <a:lnTo>
                    <a:pt x="1109" y="515"/>
                  </a:lnTo>
                  <a:lnTo>
                    <a:pt x="1085" y="516"/>
                  </a:lnTo>
                  <a:lnTo>
                    <a:pt x="1061" y="519"/>
                  </a:lnTo>
                  <a:lnTo>
                    <a:pt x="1038" y="523"/>
                  </a:lnTo>
                  <a:lnTo>
                    <a:pt x="1014" y="528"/>
                  </a:lnTo>
                  <a:lnTo>
                    <a:pt x="992" y="534"/>
                  </a:lnTo>
                  <a:lnTo>
                    <a:pt x="971" y="542"/>
                  </a:lnTo>
                  <a:lnTo>
                    <a:pt x="950" y="550"/>
                  </a:lnTo>
                  <a:lnTo>
                    <a:pt x="930" y="560"/>
                  </a:lnTo>
                  <a:lnTo>
                    <a:pt x="910" y="570"/>
                  </a:lnTo>
                  <a:lnTo>
                    <a:pt x="890" y="582"/>
                  </a:lnTo>
                  <a:lnTo>
                    <a:pt x="872" y="595"/>
                  </a:lnTo>
                  <a:lnTo>
                    <a:pt x="854" y="610"/>
                  </a:lnTo>
                  <a:lnTo>
                    <a:pt x="837" y="625"/>
                  </a:lnTo>
                  <a:lnTo>
                    <a:pt x="821" y="642"/>
                  </a:lnTo>
                  <a:lnTo>
                    <a:pt x="805" y="659"/>
                  </a:lnTo>
                  <a:lnTo>
                    <a:pt x="790" y="678"/>
                  </a:lnTo>
                  <a:lnTo>
                    <a:pt x="775" y="698"/>
                  </a:lnTo>
                  <a:lnTo>
                    <a:pt x="762" y="720"/>
                  </a:lnTo>
                  <a:lnTo>
                    <a:pt x="750" y="744"/>
                  </a:lnTo>
                  <a:lnTo>
                    <a:pt x="739" y="769"/>
                  </a:lnTo>
                  <a:lnTo>
                    <a:pt x="729" y="795"/>
                  </a:lnTo>
                  <a:lnTo>
                    <a:pt x="720" y="823"/>
                  </a:lnTo>
                  <a:lnTo>
                    <a:pt x="712" y="852"/>
                  </a:lnTo>
                  <a:lnTo>
                    <a:pt x="704" y="883"/>
                  </a:lnTo>
                  <a:lnTo>
                    <a:pt x="698" y="916"/>
                  </a:lnTo>
                  <a:lnTo>
                    <a:pt x="693" y="949"/>
                  </a:lnTo>
                  <a:lnTo>
                    <a:pt x="689" y="985"/>
                  </a:lnTo>
                  <a:lnTo>
                    <a:pt x="685" y="1022"/>
                  </a:lnTo>
                  <a:lnTo>
                    <a:pt x="683" y="1059"/>
                  </a:lnTo>
                  <a:lnTo>
                    <a:pt x="681" y="1099"/>
                  </a:lnTo>
                  <a:lnTo>
                    <a:pt x="681" y="1141"/>
                  </a:lnTo>
                  <a:close/>
                </a:path>
              </a:pathLst>
            </a:custGeom>
            <a:solidFill>
              <a:srgbClr val="FFFFFF"/>
            </a:solidFill>
            <a:ln w="9525">
              <a:noFill/>
              <a:round/>
              <a:headEnd/>
              <a:tailEnd/>
            </a:ln>
          </p:spPr>
          <p:txBody>
            <a:bodyPr/>
            <a:lstStyle/>
            <a:p>
              <a:endParaRPr lang="en-US"/>
            </a:p>
          </p:txBody>
        </p:sp>
        <p:sp>
          <p:nvSpPr>
            <p:cNvPr id="456728" name="Freeform 24"/>
            <p:cNvSpPr>
              <a:spLocks noChangeAspect="1"/>
            </p:cNvSpPr>
            <p:nvPr/>
          </p:nvSpPr>
          <p:spPr bwMode="auto">
            <a:xfrm>
              <a:off x="1112" y="1932"/>
              <a:ext cx="132" cy="137"/>
            </a:xfrm>
            <a:custGeom>
              <a:avLst/>
              <a:gdLst/>
              <a:ahLst/>
              <a:cxnLst>
                <a:cxn ang="0">
                  <a:pos x="0" y="0"/>
                </a:cxn>
                <a:cxn ang="0">
                  <a:pos x="635" y="0"/>
                </a:cxn>
                <a:cxn ang="0">
                  <a:pos x="1464" y="1216"/>
                </a:cxn>
                <a:cxn ang="0">
                  <a:pos x="1464" y="0"/>
                </a:cxn>
                <a:cxn ang="0">
                  <a:pos x="2104" y="0"/>
                </a:cxn>
                <a:cxn ang="0">
                  <a:pos x="2104" y="2198"/>
                </a:cxn>
                <a:cxn ang="0">
                  <a:pos x="1464" y="2198"/>
                </a:cxn>
                <a:cxn ang="0">
                  <a:pos x="639" y="991"/>
                </a:cxn>
                <a:cxn ang="0">
                  <a:pos x="639" y="2198"/>
                </a:cxn>
                <a:cxn ang="0">
                  <a:pos x="0" y="2198"/>
                </a:cxn>
                <a:cxn ang="0">
                  <a:pos x="0" y="0"/>
                </a:cxn>
              </a:cxnLst>
              <a:rect l="0" t="0" r="r" b="b"/>
              <a:pathLst>
                <a:path w="2104" h="2198">
                  <a:moveTo>
                    <a:pt x="0" y="0"/>
                  </a:moveTo>
                  <a:lnTo>
                    <a:pt x="635" y="0"/>
                  </a:lnTo>
                  <a:lnTo>
                    <a:pt x="1464" y="1216"/>
                  </a:lnTo>
                  <a:lnTo>
                    <a:pt x="1464" y="0"/>
                  </a:lnTo>
                  <a:lnTo>
                    <a:pt x="2104" y="0"/>
                  </a:lnTo>
                  <a:lnTo>
                    <a:pt x="2104" y="2198"/>
                  </a:lnTo>
                  <a:lnTo>
                    <a:pt x="1464" y="2198"/>
                  </a:lnTo>
                  <a:lnTo>
                    <a:pt x="639" y="991"/>
                  </a:lnTo>
                  <a:lnTo>
                    <a:pt x="639" y="2198"/>
                  </a:lnTo>
                  <a:lnTo>
                    <a:pt x="0" y="2198"/>
                  </a:lnTo>
                  <a:lnTo>
                    <a:pt x="0" y="0"/>
                  </a:lnTo>
                  <a:close/>
                </a:path>
              </a:pathLst>
            </a:custGeom>
            <a:solidFill>
              <a:srgbClr val="FFFFFF"/>
            </a:solidFill>
            <a:ln w="9525">
              <a:noFill/>
              <a:round/>
              <a:headEnd/>
              <a:tailEnd/>
            </a:ln>
          </p:spPr>
          <p:txBody>
            <a:bodyPr/>
            <a:lstStyle/>
            <a:p>
              <a:endParaRPr lang="en-US"/>
            </a:p>
          </p:txBody>
        </p:sp>
        <p:sp>
          <p:nvSpPr>
            <p:cNvPr id="456729" name="Freeform 25"/>
            <p:cNvSpPr>
              <a:spLocks noChangeAspect="1" noEditPoints="1"/>
            </p:cNvSpPr>
            <p:nvPr/>
          </p:nvSpPr>
          <p:spPr bwMode="auto">
            <a:xfrm>
              <a:off x="733" y="1367"/>
              <a:ext cx="406" cy="516"/>
            </a:xfrm>
            <a:custGeom>
              <a:avLst/>
              <a:gdLst/>
              <a:ahLst/>
              <a:cxnLst>
                <a:cxn ang="0">
                  <a:pos x="665" y="2047"/>
                </a:cxn>
                <a:cxn ang="0">
                  <a:pos x="1217" y="1041"/>
                </a:cxn>
                <a:cxn ang="0">
                  <a:pos x="2115" y="264"/>
                </a:cxn>
                <a:cxn ang="0">
                  <a:pos x="3496" y="6"/>
                </a:cxn>
                <a:cxn ang="0">
                  <a:pos x="4916" y="498"/>
                </a:cxn>
                <a:cxn ang="0">
                  <a:pos x="5873" y="1600"/>
                </a:cxn>
                <a:cxn ang="0">
                  <a:pos x="6134" y="3068"/>
                </a:cxn>
                <a:cxn ang="0">
                  <a:pos x="5608" y="7085"/>
                </a:cxn>
                <a:cxn ang="0">
                  <a:pos x="2211" y="8079"/>
                </a:cxn>
                <a:cxn ang="0">
                  <a:pos x="2496" y="7737"/>
                </a:cxn>
                <a:cxn ang="0">
                  <a:pos x="2634" y="7477"/>
                </a:cxn>
                <a:cxn ang="0">
                  <a:pos x="1307" y="7241"/>
                </a:cxn>
                <a:cxn ang="0">
                  <a:pos x="1039" y="7153"/>
                </a:cxn>
                <a:cxn ang="0">
                  <a:pos x="808" y="6957"/>
                </a:cxn>
                <a:cxn ang="0">
                  <a:pos x="647" y="6699"/>
                </a:cxn>
                <a:cxn ang="0">
                  <a:pos x="596" y="5246"/>
                </a:cxn>
                <a:cxn ang="0">
                  <a:pos x="6" y="4914"/>
                </a:cxn>
                <a:cxn ang="0">
                  <a:pos x="200" y="4445"/>
                </a:cxn>
                <a:cxn ang="0">
                  <a:pos x="549" y="3855"/>
                </a:cxn>
                <a:cxn ang="0">
                  <a:pos x="283" y="3093"/>
                </a:cxn>
                <a:cxn ang="0">
                  <a:pos x="2906" y="4563"/>
                </a:cxn>
                <a:cxn ang="0">
                  <a:pos x="2923" y="4277"/>
                </a:cxn>
                <a:cxn ang="0">
                  <a:pos x="3000" y="3988"/>
                </a:cxn>
                <a:cxn ang="0">
                  <a:pos x="3156" y="3737"/>
                </a:cxn>
                <a:cxn ang="0">
                  <a:pos x="3433" y="3459"/>
                </a:cxn>
                <a:cxn ang="0">
                  <a:pos x="3907" y="3051"/>
                </a:cxn>
                <a:cxn ang="0">
                  <a:pos x="4011" y="2916"/>
                </a:cxn>
                <a:cxn ang="0">
                  <a:pos x="4066" y="2755"/>
                </a:cxn>
                <a:cxn ang="0">
                  <a:pos x="4061" y="2549"/>
                </a:cxn>
                <a:cxn ang="0">
                  <a:pos x="3963" y="2339"/>
                </a:cxn>
                <a:cxn ang="0">
                  <a:pos x="3770" y="2169"/>
                </a:cxn>
                <a:cxn ang="0">
                  <a:pos x="3505" y="2082"/>
                </a:cxn>
                <a:cxn ang="0">
                  <a:pos x="3194" y="2083"/>
                </a:cxn>
                <a:cxn ang="0">
                  <a:pos x="2924" y="2174"/>
                </a:cxn>
                <a:cxn ang="0">
                  <a:pos x="2711" y="2358"/>
                </a:cxn>
                <a:cxn ang="0">
                  <a:pos x="2562" y="2637"/>
                </a:cxn>
                <a:cxn ang="0">
                  <a:pos x="1749" y="2617"/>
                </a:cxn>
                <a:cxn ang="0">
                  <a:pos x="1809" y="2366"/>
                </a:cxn>
                <a:cxn ang="0">
                  <a:pos x="1916" y="2135"/>
                </a:cxn>
                <a:cxn ang="0">
                  <a:pos x="2074" y="1925"/>
                </a:cxn>
                <a:cxn ang="0">
                  <a:pos x="2278" y="1737"/>
                </a:cxn>
                <a:cxn ang="0">
                  <a:pos x="2520" y="1591"/>
                </a:cxn>
                <a:cxn ang="0">
                  <a:pos x="2794" y="1491"/>
                </a:cxn>
                <a:cxn ang="0">
                  <a:pos x="3102" y="1438"/>
                </a:cxn>
                <a:cxn ang="0">
                  <a:pos x="3445" y="1432"/>
                </a:cxn>
                <a:cxn ang="0">
                  <a:pos x="3775" y="1474"/>
                </a:cxn>
                <a:cxn ang="0">
                  <a:pos x="4068" y="1563"/>
                </a:cxn>
                <a:cxn ang="0">
                  <a:pos x="4324" y="1700"/>
                </a:cxn>
                <a:cxn ang="0">
                  <a:pos x="4543" y="1881"/>
                </a:cxn>
                <a:cxn ang="0">
                  <a:pos x="4711" y="2085"/>
                </a:cxn>
                <a:cxn ang="0">
                  <a:pos x="4824" y="2303"/>
                </a:cxn>
                <a:cxn ang="0">
                  <a:pos x="4885" y="2538"/>
                </a:cxn>
                <a:cxn ang="0">
                  <a:pos x="4890" y="2796"/>
                </a:cxn>
                <a:cxn ang="0">
                  <a:pos x="4820" y="3061"/>
                </a:cxn>
                <a:cxn ang="0">
                  <a:pos x="4666" y="3319"/>
                </a:cxn>
                <a:cxn ang="0">
                  <a:pos x="4352" y="3647"/>
                </a:cxn>
                <a:cxn ang="0">
                  <a:pos x="3971" y="3979"/>
                </a:cxn>
                <a:cxn ang="0">
                  <a:pos x="3792" y="4162"/>
                </a:cxn>
                <a:cxn ang="0">
                  <a:pos x="3711" y="4313"/>
                </a:cxn>
                <a:cxn ang="0">
                  <a:pos x="3677" y="4541"/>
                </a:cxn>
                <a:cxn ang="0">
                  <a:pos x="3752" y="5029"/>
                </a:cxn>
              </a:cxnLst>
              <a:rect l="0" t="0" r="r" b="b"/>
              <a:pathLst>
                <a:path w="6508" h="8260">
                  <a:moveTo>
                    <a:pt x="283" y="3093"/>
                  </a:moveTo>
                  <a:lnTo>
                    <a:pt x="356" y="2888"/>
                  </a:lnTo>
                  <a:lnTo>
                    <a:pt x="434" y="2663"/>
                  </a:lnTo>
                  <a:lnTo>
                    <a:pt x="475" y="2545"/>
                  </a:lnTo>
                  <a:lnTo>
                    <a:pt x="519" y="2424"/>
                  </a:lnTo>
                  <a:lnTo>
                    <a:pt x="565" y="2300"/>
                  </a:lnTo>
                  <a:lnTo>
                    <a:pt x="614" y="2174"/>
                  </a:lnTo>
                  <a:lnTo>
                    <a:pt x="665" y="2047"/>
                  </a:lnTo>
                  <a:lnTo>
                    <a:pt x="720" y="1919"/>
                  </a:lnTo>
                  <a:lnTo>
                    <a:pt x="778" y="1790"/>
                  </a:lnTo>
                  <a:lnTo>
                    <a:pt x="841" y="1661"/>
                  </a:lnTo>
                  <a:lnTo>
                    <a:pt x="906" y="1534"/>
                  </a:lnTo>
                  <a:lnTo>
                    <a:pt x="977" y="1407"/>
                  </a:lnTo>
                  <a:lnTo>
                    <a:pt x="1052" y="1283"/>
                  </a:lnTo>
                  <a:lnTo>
                    <a:pt x="1132" y="1160"/>
                  </a:lnTo>
                  <a:lnTo>
                    <a:pt x="1217" y="1041"/>
                  </a:lnTo>
                  <a:lnTo>
                    <a:pt x="1308" y="926"/>
                  </a:lnTo>
                  <a:lnTo>
                    <a:pt x="1403" y="815"/>
                  </a:lnTo>
                  <a:lnTo>
                    <a:pt x="1505" y="708"/>
                  </a:lnTo>
                  <a:lnTo>
                    <a:pt x="1614" y="607"/>
                  </a:lnTo>
                  <a:lnTo>
                    <a:pt x="1729" y="511"/>
                  </a:lnTo>
                  <a:lnTo>
                    <a:pt x="1851" y="421"/>
                  </a:lnTo>
                  <a:lnTo>
                    <a:pt x="1979" y="340"/>
                  </a:lnTo>
                  <a:lnTo>
                    <a:pt x="2115" y="264"/>
                  </a:lnTo>
                  <a:lnTo>
                    <a:pt x="2259" y="198"/>
                  </a:lnTo>
                  <a:lnTo>
                    <a:pt x="2411" y="140"/>
                  </a:lnTo>
                  <a:lnTo>
                    <a:pt x="2571" y="91"/>
                  </a:lnTo>
                  <a:lnTo>
                    <a:pt x="2739" y="52"/>
                  </a:lnTo>
                  <a:lnTo>
                    <a:pt x="2916" y="23"/>
                  </a:lnTo>
                  <a:lnTo>
                    <a:pt x="3103" y="6"/>
                  </a:lnTo>
                  <a:lnTo>
                    <a:pt x="3297" y="0"/>
                  </a:lnTo>
                  <a:lnTo>
                    <a:pt x="3496" y="6"/>
                  </a:lnTo>
                  <a:lnTo>
                    <a:pt x="3691" y="26"/>
                  </a:lnTo>
                  <a:lnTo>
                    <a:pt x="3882" y="59"/>
                  </a:lnTo>
                  <a:lnTo>
                    <a:pt x="4068" y="104"/>
                  </a:lnTo>
                  <a:lnTo>
                    <a:pt x="4250" y="160"/>
                  </a:lnTo>
                  <a:lnTo>
                    <a:pt x="4425" y="229"/>
                  </a:lnTo>
                  <a:lnTo>
                    <a:pt x="4596" y="309"/>
                  </a:lnTo>
                  <a:lnTo>
                    <a:pt x="4759" y="398"/>
                  </a:lnTo>
                  <a:lnTo>
                    <a:pt x="4916" y="498"/>
                  </a:lnTo>
                  <a:lnTo>
                    <a:pt x="5065" y="608"/>
                  </a:lnTo>
                  <a:lnTo>
                    <a:pt x="5208" y="726"/>
                  </a:lnTo>
                  <a:lnTo>
                    <a:pt x="5342" y="853"/>
                  </a:lnTo>
                  <a:lnTo>
                    <a:pt x="5467" y="988"/>
                  </a:lnTo>
                  <a:lnTo>
                    <a:pt x="5583" y="1131"/>
                  </a:lnTo>
                  <a:lnTo>
                    <a:pt x="5689" y="1280"/>
                  </a:lnTo>
                  <a:lnTo>
                    <a:pt x="5786" y="1437"/>
                  </a:lnTo>
                  <a:lnTo>
                    <a:pt x="5873" y="1600"/>
                  </a:lnTo>
                  <a:lnTo>
                    <a:pt x="5948" y="1768"/>
                  </a:lnTo>
                  <a:lnTo>
                    <a:pt x="6012" y="1943"/>
                  </a:lnTo>
                  <a:lnTo>
                    <a:pt x="6064" y="2121"/>
                  </a:lnTo>
                  <a:lnTo>
                    <a:pt x="6105" y="2303"/>
                  </a:lnTo>
                  <a:lnTo>
                    <a:pt x="6132" y="2490"/>
                  </a:lnTo>
                  <a:lnTo>
                    <a:pt x="6146" y="2680"/>
                  </a:lnTo>
                  <a:lnTo>
                    <a:pt x="6147" y="2873"/>
                  </a:lnTo>
                  <a:lnTo>
                    <a:pt x="6134" y="3068"/>
                  </a:lnTo>
                  <a:lnTo>
                    <a:pt x="6106" y="3265"/>
                  </a:lnTo>
                  <a:lnTo>
                    <a:pt x="6062" y="3465"/>
                  </a:lnTo>
                  <a:lnTo>
                    <a:pt x="6004" y="3664"/>
                  </a:lnTo>
                  <a:lnTo>
                    <a:pt x="5930" y="3864"/>
                  </a:lnTo>
                  <a:lnTo>
                    <a:pt x="5840" y="4064"/>
                  </a:lnTo>
                  <a:lnTo>
                    <a:pt x="5732" y="4264"/>
                  </a:lnTo>
                  <a:lnTo>
                    <a:pt x="5608" y="4463"/>
                  </a:lnTo>
                  <a:lnTo>
                    <a:pt x="5608" y="7085"/>
                  </a:lnTo>
                  <a:lnTo>
                    <a:pt x="6508" y="8260"/>
                  </a:lnTo>
                  <a:lnTo>
                    <a:pt x="2084" y="8260"/>
                  </a:lnTo>
                  <a:lnTo>
                    <a:pt x="2103" y="8229"/>
                  </a:lnTo>
                  <a:lnTo>
                    <a:pt x="2123" y="8198"/>
                  </a:lnTo>
                  <a:lnTo>
                    <a:pt x="2144" y="8168"/>
                  </a:lnTo>
                  <a:lnTo>
                    <a:pt x="2165" y="8138"/>
                  </a:lnTo>
                  <a:lnTo>
                    <a:pt x="2188" y="8109"/>
                  </a:lnTo>
                  <a:lnTo>
                    <a:pt x="2211" y="8079"/>
                  </a:lnTo>
                  <a:lnTo>
                    <a:pt x="2235" y="8051"/>
                  </a:lnTo>
                  <a:lnTo>
                    <a:pt x="2258" y="8022"/>
                  </a:lnTo>
                  <a:lnTo>
                    <a:pt x="2307" y="7965"/>
                  </a:lnTo>
                  <a:lnTo>
                    <a:pt x="2356" y="7909"/>
                  </a:lnTo>
                  <a:lnTo>
                    <a:pt x="2404" y="7853"/>
                  </a:lnTo>
                  <a:lnTo>
                    <a:pt x="2451" y="7795"/>
                  </a:lnTo>
                  <a:lnTo>
                    <a:pt x="2474" y="7766"/>
                  </a:lnTo>
                  <a:lnTo>
                    <a:pt x="2496" y="7737"/>
                  </a:lnTo>
                  <a:lnTo>
                    <a:pt x="2517" y="7706"/>
                  </a:lnTo>
                  <a:lnTo>
                    <a:pt x="2537" y="7676"/>
                  </a:lnTo>
                  <a:lnTo>
                    <a:pt x="2556" y="7645"/>
                  </a:lnTo>
                  <a:lnTo>
                    <a:pt x="2575" y="7613"/>
                  </a:lnTo>
                  <a:lnTo>
                    <a:pt x="2592" y="7580"/>
                  </a:lnTo>
                  <a:lnTo>
                    <a:pt x="2607" y="7546"/>
                  </a:lnTo>
                  <a:lnTo>
                    <a:pt x="2621" y="7512"/>
                  </a:lnTo>
                  <a:lnTo>
                    <a:pt x="2634" y="7477"/>
                  </a:lnTo>
                  <a:lnTo>
                    <a:pt x="2645" y="7440"/>
                  </a:lnTo>
                  <a:lnTo>
                    <a:pt x="2654" y="7403"/>
                  </a:lnTo>
                  <a:lnTo>
                    <a:pt x="2661" y="7365"/>
                  </a:lnTo>
                  <a:lnTo>
                    <a:pt x="2667" y="7325"/>
                  </a:lnTo>
                  <a:lnTo>
                    <a:pt x="2670" y="7284"/>
                  </a:lnTo>
                  <a:lnTo>
                    <a:pt x="2671" y="7243"/>
                  </a:lnTo>
                  <a:lnTo>
                    <a:pt x="1340" y="7243"/>
                  </a:lnTo>
                  <a:lnTo>
                    <a:pt x="1307" y="7241"/>
                  </a:lnTo>
                  <a:lnTo>
                    <a:pt x="1272" y="7238"/>
                  </a:lnTo>
                  <a:lnTo>
                    <a:pt x="1239" y="7232"/>
                  </a:lnTo>
                  <a:lnTo>
                    <a:pt x="1205" y="7224"/>
                  </a:lnTo>
                  <a:lnTo>
                    <a:pt x="1171" y="7213"/>
                  </a:lnTo>
                  <a:lnTo>
                    <a:pt x="1138" y="7201"/>
                  </a:lnTo>
                  <a:lnTo>
                    <a:pt x="1105" y="7186"/>
                  </a:lnTo>
                  <a:lnTo>
                    <a:pt x="1072" y="7170"/>
                  </a:lnTo>
                  <a:lnTo>
                    <a:pt x="1039" y="7153"/>
                  </a:lnTo>
                  <a:lnTo>
                    <a:pt x="1008" y="7133"/>
                  </a:lnTo>
                  <a:lnTo>
                    <a:pt x="977" y="7113"/>
                  </a:lnTo>
                  <a:lnTo>
                    <a:pt x="947" y="7089"/>
                  </a:lnTo>
                  <a:lnTo>
                    <a:pt x="917" y="7065"/>
                  </a:lnTo>
                  <a:lnTo>
                    <a:pt x="888" y="7040"/>
                  </a:lnTo>
                  <a:lnTo>
                    <a:pt x="860" y="7014"/>
                  </a:lnTo>
                  <a:lnTo>
                    <a:pt x="834" y="6986"/>
                  </a:lnTo>
                  <a:lnTo>
                    <a:pt x="808" y="6957"/>
                  </a:lnTo>
                  <a:lnTo>
                    <a:pt x="782" y="6927"/>
                  </a:lnTo>
                  <a:lnTo>
                    <a:pt x="759" y="6897"/>
                  </a:lnTo>
                  <a:lnTo>
                    <a:pt x="737" y="6866"/>
                  </a:lnTo>
                  <a:lnTo>
                    <a:pt x="716" y="6833"/>
                  </a:lnTo>
                  <a:lnTo>
                    <a:pt x="697" y="6800"/>
                  </a:lnTo>
                  <a:lnTo>
                    <a:pt x="679" y="6767"/>
                  </a:lnTo>
                  <a:lnTo>
                    <a:pt x="662" y="6734"/>
                  </a:lnTo>
                  <a:lnTo>
                    <a:pt x="647" y="6699"/>
                  </a:lnTo>
                  <a:lnTo>
                    <a:pt x="634" y="6665"/>
                  </a:lnTo>
                  <a:lnTo>
                    <a:pt x="623" y="6631"/>
                  </a:lnTo>
                  <a:lnTo>
                    <a:pt x="614" y="6597"/>
                  </a:lnTo>
                  <a:lnTo>
                    <a:pt x="606" y="6562"/>
                  </a:lnTo>
                  <a:lnTo>
                    <a:pt x="601" y="6527"/>
                  </a:lnTo>
                  <a:lnTo>
                    <a:pt x="598" y="6494"/>
                  </a:lnTo>
                  <a:lnTo>
                    <a:pt x="596" y="6459"/>
                  </a:lnTo>
                  <a:lnTo>
                    <a:pt x="596" y="5246"/>
                  </a:lnTo>
                  <a:lnTo>
                    <a:pt x="100" y="5246"/>
                  </a:lnTo>
                  <a:lnTo>
                    <a:pt x="65" y="5205"/>
                  </a:lnTo>
                  <a:lnTo>
                    <a:pt x="37" y="5162"/>
                  </a:lnTo>
                  <a:lnTo>
                    <a:pt x="18" y="5117"/>
                  </a:lnTo>
                  <a:lnTo>
                    <a:pt x="6" y="5069"/>
                  </a:lnTo>
                  <a:lnTo>
                    <a:pt x="0" y="5019"/>
                  </a:lnTo>
                  <a:lnTo>
                    <a:pt x="0" y="4968"/>
                  </a:lnTo>
                  <a:lnTo>
                    <a:pt x="6" y="4914"/>
                  </a:lnTo>
                  <a:lnTo>
                    <a:pt x="16" y="4859"/>
                  </a:lnTo>
                  <a:lnTo>
                    <a:pt x="32" y="4803"/>
                  </a:lnTo>
                  <a:lnTo>
                    <a:pt x="53" y="4745"/>
                  </a:lnTo>
                  <a:lnTo>
                    <a:pt x="76" y="4686"/>
                  </a:lnTo>
                  <a:lnTo>
                    <a:pt x="103" y="4627"/>
                  </a:lnTo>
                  <a:lnTo>
                    <a:pt x="133" y="4567"/>
                  </a:lnTo>
                  <a:lnTo>
                    <a:pt x="165" y="4507"/>
                  </a:lnTo>
                  <a:lnTo>
                    <a:pt x="200" y="4445"/>
                  </a:lnTo>
                  <a:lnTo>
                    <a:pt x="236" y="4384"/>
                  </a:lnTo>
                  <a:lnTo>
                    <a:pt x="310" y="4262"/>
                  </a:lnTo>
                  <a:lnTo>
                    <a:pt x="384" y="4142"/>
                  </a:lnTo>
                  <a:lnTo>
                    <a:pt x="421" y="4083"/>
                  </a:lnTo>
                  <a:lnTo>
                    <a:pt x="456" y="4024"/>
                  </a:lnTo>
                  <a:lnTo>
                    <a:pt x="489" y="3966"/>
                  </a:lnTo>
                  <a:lnTo>
                    <a:pt x="520" y="3910"/>
                  </a:lnTo>
                  <a:lnTo>
                    <a:pt x="549" y="3855"/>
                  </a:lnTo>
                  <a:lnTo>
                    <a:pt x="575" y="3801"/>
                  </a:lnTo>
                  <a:lnTo>
                    <a:pt x="596" y="3750"/>
                  </a:lnTo>
                  <a:lnTo>
                    <a:pt x="614" y="3699"/>
                  </a:lnTo>
                  <a:lnTo>
                    <a:pt x="627" y="3652"/>
                  </a:lnTo>
                  <a:lnTo>
                    <a:pt x="635" y="3607"/>
                  </a:lnTo>
                  <a:lnTo>
                    <a:pt x="638" y="3563"/>
                  </a:lnTo>
                  <a:lnTo>
                    <a:pt x="635" y="3523"/>
                  </a:lnTo>
                  <a:lnTo>
                    <a:pt x="283" y="3093"/>
                  </a:lnTo>
                  <a:close/>
                  <a:moveTo>
                    <a:pt x="3674" y="4739"/>
                  </a:moveTo>
                  <a:lnTo>
                    <a:pt x="2909" y="4739"/>
                  </a:lnTo>
                  <a:lnTo>
                    <a:pt x="2908" y="4699"/>
                  </a:lnTo>
                  <a:lnTo>
                    <a:pt x="2907" y="4664"/>
                  </a:lnTo>
                  <a:lnTo>
                    <a:pt x="2907" y="4633"/>
                  </a:lnTo>
                  <a:lnTo>
                    <a:pt x="2907" y="4606"/>
                  </a:lnTo>
                  <a:lnTo>
                    <a:pt x="2906" y="4583"/>
                  </a:lnTo>
                  <a:lnTo>
                    <a:pt x="2906" y="4563"/>
                  </a:lnTo>
                  <a:lnTo>
                    <a:pt x="2906" y="4548"/>
                  </a:lnTo>
                  <a:lnTo>
                    <a:pt x="2906" y="4537"/>
                  </a:lnTo>
                  <a:lnTo>
                    <a:pt x="2906" y="4491"/>
                  </a:lnTo>
                  <a:lnTo>
                    <a:pt x="2908" y="4446"/>
                  </a:lnTo>
                  <a:lnTo>
                    <a:pt x="2910" y="4402"/>
                  </a:lnTo>
                  <a:lnTo>
                    <a:pt x="2913" y="4359"/>
                  </a:lnTo>
                  <a:lnTo>
                    <a:pt x="2918" y="4317"/>
                  </a:lnTo>
                  <a:lnTo>
                    <a:pt x="2923" y="4277"/>
                  </a:lnTo>
                  <a:lnTo>
                    <a:pt x="2929" y="4237"/>
                  </a:lnTo>
                  <a:lnTo>
                    <a:pt x="2936" y="4198"/>
                  </a:lnTo>
                  <a:lnTo>
                    <a:pt x="2945" y="4160"/>
                  </a:lnTo>
                  <a:lnTo>
                    <a:pt x="2954" y="4124"/>
                  </a:lnTo>
                  <a:lnTo>
                    <a:pt x="2964" y="4089"/>
                  </a:lnTo>
                  <a:lnTo>
                    <a:pt x="2975" y="4053"/>
                  </a:lnTo>
                  <a:lnTo>
                    <a:pt x="2987" y="4020"/>
                  </a:lnTo>
                  <a:lnTo>
                    <a:pt x="3000" y="3988"/>
                  </a:lnTo>
                  <a:lnTo>
                    <a:pt x="3014" y="3956"/>
                  </a:lnTo>
                  <a:lnTo>
                    <a:pt x="3029" y="3925"/>
                  </a:lnTo>
                  <a:lnTo>
                    <a:pt x="3045" y="3895"/>
                  </a:lnTo>
                  <a:lnTo>
                    <a:pt x="3063" y="3865"/>
                  </a:lnTo>
                  <a:lnTo>
                    <a:pt x="3084" y="3834"/>
                  </a:lnTo>
                  <a:lnTo>
                    <a:pt x="3106" y="3801"/>
                  </a:lnTo>
                  <a:lnTo>
                    <a:pt x="3130" y="3769"/>
                  </a:lnTo>
                  <a:lnTo>
                    <a:pt x="3156" y="3737"/>
                  </a:lnTo>
                  <a:lnTo>
                    <a:pt x="3183" y="3704"/>
                  </a:lnTo>
                  <a:lnTo>
                    <a:pt x="3214" y="3670"/>
                  </a:lnTo>
                  <a:lnTo>
                    <a:pt x="3246" y="3636"/>
                  </a:lnTo>
                  <a:lnTo>
                    <a:pt x="3279" y="3602"/>
                  </a:lnTo>
                  <a:lnTo>
                    <a:pt x="3314" y="3566"/>
                  </a:lnTo>
                  <a:lnTo>
                    <a:pt x="3353" y="3531"/>
                  </a:lnTo>
                  <a:lnTo>
                    <a:pt x="3392" y="3496"/>
                  </a:lnTo>
                  <a:lnTo>
                    <a:pt x="3433" y="3459"/>
                  </a:lnTo>
                  <a:lnTo>
                    <a:pt x="3477" y="3422"/>
                  </a:lnTo>
                  <a:lnTo>
                    <a:pt x="3521" y="3385"/>
                  </a:lnTo>
                  <a:lnTo>
                    <a:pt x="3609" y="3313"/>
                  </a:lnTo>
                  <a:lnTo>
                    <a:pt x="3687" y="3248"/>
                  </a:lnTo>
                  <a:lnTo>
                    <a:pt x="3756" y="3189"/>
                  </a:lnTo>
                  <a:lnTo>
                    <a:pt x="3816" y="3137"/>
                  </a:lnTo>
                  <a:lnTo>
                    <a:pt x="3867" y="3091"/>
                  </a:lnTo>
                  <a:lnTo>
                    <a:pt x="3907" y="3051"/>
                  </a:lnTo>
                  <a:lnTo>
                    <a:pt x="3924" y="3034"/>
                  </a:lnTo>
                  <a:lnTo>
                    <a:pt x="3939" y="3018"/>
                  </a:lnTo>
                  <a:lnTo>
                    <a:pt x="3952" y="3004"/>
                  </a:lnTo>
                  <a:lnTo>
                    <a:pt x="3962" y="2992"/>
                  </a:lnTo>
                  <a:lnTo>
                    <a:pt x="3976" y="2974"/>
                  </a:lnTo>
                  <a:lnTo>
                    <a:pt x="3988" y="2955"/>
                  </a:lnTo>
                  <a:lnTo>
                    <a:pt x="4000" y="2935"/>
                  </a:lnTo>
                  <a:lnTo>
                    <a:pt x="4011" y="2916"/>
                  </a:lnTo>
                  <a:lnTo>
                    <a:pt x="4021" y="2897"/>
                  </a:lnTo>
                  <a:lnTo>
                    <a:pt x="4030" y="2878"/>
                  </a:lnTo>
                  <a:lnTo>
                    <a:pt x="4038" y="2858"/>
                  </a:lnTo>
                  <a:lnTo>
                    <a:pt x="4045" y="2838"/>
                  </a:lnTo>
                  <a:lnTo>
                    <a:pt x="4052" y="2817"/>
                  </a:lnTo>
                  <a:lnTo>
                    <a:pt x="4057" y="2796"/>
                  </a:lnTo>
                  <a:lnTo>
                    <a:pt x="4062" y="2776"/>
                  </a:lnTo>
                  <a:lnTo>
                    <a:pt x="4066" y="2755"/>
                  </a:lnTo>
                  <a:lnTo>
                    <a:pt x="4069" y="2733"/>
                  </a:lnTo>
                  <a:lnTo>
                    <a:pt x="4071" y="2712"/>
                  </a:lnTo>
                  <a:lnTo>
                    <a:pt x="4072" y="2689"/>
                  </a:lnTo>
                  <a:lnTo>
                    <a:pt x="4074" y="2668"/>
                  </a:lnTo>
                  <a:lnTo>
                    <a:pt x="4072" y="2638"/>
                  </a:lnTo>
                  <a:lnTo>
                    <a:pt x="4070" y="2608"/>
                  </a:lnTo>
                  <a:lnTo>
                    <a:pt x="4066" y="2579"/>
                  </a:lnTo>
                  <a:lnTo>
                    <a:pt x="4061" y="2549"/>
                  </a:lnTo>
                  <a:lnTo>
                    <a:pt x="4054" y="2521"/>
                  </a:lnTo>
                  <a:lnTo>
                    <a:pt x="4045" y="2494"/>
                  </a:lnTo>
                  <a:lnTo>
                    <a:pt x="4035" y="2467"/>
                  </a:lnTo>
                  <a:lnTo>
                    <a:pt x="4024" y="2439"/>
                  </a:lnTo>
                  <a:lnTo>
                    <a:pt x="4011" y="2413"/>
                  </a:lnTo>
                  <a:lnTo>
                    <a:pt x="3997" y="2388"/>
                  </a:lnTo>
                  <a:lnTo>
                    <a:pt x="3981" y="2363"/>
                  </a:lnTo>
                  <a:lnTo>
                    <a:pt x="3963" y="2339"/>
                  </a:lnTo>
                  <a:lnTo>
                    <a:pt x="3943" y="2314"/>
                  </a:lnTo>
                  <a:lnTo>
                    <a:pt x="3923" y="2291"/>
                  </a:lnTo>
                  <a:lnTo>
                    <a:pt x="3900" y="2268"/>
                  </a:lnTo>
                  <a:lnTo>
                    <a:pt x="3877" y="2246"/>
                  </a:lnTo>
                  <a:lnTo>
                    <a:pt x="3852" y="2225"/>
                  </a:lnTo>
                  <a:lnTo>
                    <a:pt x="3826" y="2205"/>
                  </a:lnTo>
                  <a:lnTo>
                    <a:pt x="3798" y="2186"/>
                  </a:lnTo>
                  <a:lnTo>
                    <a:pt x="3770" y="2169"/>
                  </a:lnTo>
                  <a:lnTo>
                    <a:pt x="3741" y="2154"/>
                  </a:lnTo>
                  <a:lnTo>
                    <a:pt x="3711" y="2139"/>
                  </a:lnTo>
                  <a:lnTo>
                    <a:pt x="3678" y="2126"/>
                  </a:lnTo>
                  <a:lnTo>
                    <a:pt x="3646" y="2115"/>
                  </a:lnTo>
                  <a:lnTo>
                    <a:pt x="3613" y="2105"/>
                  </a:lnTo>
                  <a:lnTo>
                    <a:pt x="3578" y="2096"/>
                  </a:lnTo>
                  <a:lnTo>
                    <a:pt x="3542" y="2088"/>
                  </a:lnTo>
                  <a:lnTo>
                    <a:pt x="3505" y="2082"/>
                  </a:lnTo>
                  <a:lnTo>
                    <a:pt x="3468" y="2078"/>
                  </a:lnTo>
                  <a:lnTo>
                    <a:pt x="3428" y="2074"/>
                  </a:lnTo>
                  <a:lnTo>
                    <a:pt x="3388" y="2072"/>
                  </a:lnTo>
                  <a:lnTo>
                    <a:pt x="3348" y="2071"/>
                  </a:lnTo>
                  <a:lnTo>
                    <a:pt x="3307" y="2072"/>
                  </a:lnTo>
                  <a:lnTo>
                    <a:pt x="3269" y="2074"/>
                  </a:lnTo>
                  <a:lnTo>
                    <a:pt x="3231" y="2078"/>
                  </a:lnTo>
                  <a:lnTo>
                    <a:pt x="3194" y="2083"/>
                  </a:lnTo>
                  <a:lnTo>
                    <a:pt x="3157" y="2089"/>
                  </a:lnTo>
                  <a:lnTo>
                    <a:pt x="3121" y="2097"/>
                  </a:lnTo>
                  <a:lnTo>
                    <a:pt x="3087" y="2106"/>
                  </a:lnTo>
                  <a:lnTo>
                    <a:pt x="3052" y="2117"/>
                  </a:lnTo>
                  <a:lnTo>
                    <a:pt x="3019" y="2129"/>
                  </a:lnTo>
                  <a:lnTo>
                    <a:pt x="2987" y="2143"/>
                  </a:lnTo>
                  <a:lnTo>
                    <a:pt x="2956" y="2158"/>
                  </a:lnTo>
                  <a:lnTo>
                    <a:pt x="2924" y="2174"/>
                  </a:lnTo>
                  <a:lnTo>
                    <a:pt x="2894" y="2192"/>
                  </a:lnTo>
                  <a:lnTo>
                    <a:pt x="2866" y="2212"/>
                  </a:lnTo>
                  <a:lnTo>
                    <a:pt x="2838" y="2232"/>
                  </a:lnTo>
                  <a:lnTo>
                    <a:pt x="2809" y="2254"/>
                  </a:lnTo>
                  <a:lnTo>
                    <a:pt x="2783" y="2278"/>
                  </a:lnTo>
                  <a:lnTo>
                    <a:pt x="2758" y="2303"/>
                  </a:lnTo>
                  <a:lnTo>
                    <a:pt x="2734" y="2330"/>
                  </a:lnTo>
                  <a:lnTo>
                    <a:pt x="2711" y="2358"/>
                  </a:lnTo>
                  <a:lnTo>
                    <a:pt x="2689" y="2387"/>
                  </a:lnTo>
                  <a:lnTo>
                    <a:pt x="2667" y="2418"/>
                  </a:lnTo>
                  <a:lnTo>
                    <a:pt x="2647" y="2452"/>
                  </a:lnTo>
                  <a:lnTo>
                    <a:pt x="2628" y="2486"/>
                  </a:lnTo>
                  <a:lnTo>
                    <a:pt x="2610" y="2521"/>
                  </a:lnTo>
                  <a:lnTo>
                    <a:pt x="2593" y="2558"/>
                  </a:lnTo>
                  <a:lnTo>
                    <a:pt x="2577" y="2597"/>
                  </a:lnTo>
                  <a:lnTo>
                    <a:pt x="2562" y="2637"/>
                  </a:lnTo>
                  <a:lnTo>
                    <a:pt x="2548" y="2678"/>
                  </a:lnTo>
                  <a:lnTo>
                    <a:pt x="2535" y="2722"/>
                  </a:lnTo>
                  <a:lnTo>
                    <a:pt x="2523" y="2766"/>
                  </a:lnTo>
                  <a:lnTo>
                    <a:pt x="2513" y="2812"/>
                  </a:lnTo>
                  <a:lnTo>
                    <a:pt x="1740" y="2716"/>
                  </a:lnTo>
                  <a:lnTo>
                    <a:pt x="1742" y="2682"/>
                  </a:lnTo>
                  <a:lnTo>
                    <a:pt x="1745" y="2649"/>
                  </a:lnTo>
                  <a:lnTo>
                    <a:pt x="1749" y="2617"/>
                  </a:lnTo>
                  <a:lnTo>
                    <a:pt x="1754" y="2585"/>
                  </a:lnTo>
                  <a:lnTo>
                    <a:pt x="1759" y="2552"/>
                  </a:lnTo>
                  <a:lnTo>
                    <a:pt x="1765" y="2520"/>
                  </a:lnTo>
                  <a:lnTo>
                    <a:pt x="1772" y="2489"/>
                  </a:lnTo>
                  <a:lnTo>
                    <a:pt x="1780" y="2458"/>
                  </a:lnTo>
                  <a:lnTo>
                    <a:pt x="1788" y="2426"/>
                  </a:lnTo>
                  <a:lnTo>
                    <a:pt x="1798" y="2396"/>
                  </a:lnTo>
                  <a:lnTo>
                    <a:pt x="1809" y="2366"/>
                  </a:lnTo>
                  <a:lnTo>
                    <a:pt x="1819" y="2336"/>
                  </a:lnTo>
                  <a:lnTo>
                    <a:pt x="1831" y="2306"/>
                  </a:lnTo>
                  <a:lnTo>
                    <a:pt x="1843" y="2277"/>
                  </a:lnTo>
                  <a:lnTo>
                    <a:pt x="1856" y="2248"/>
                  </a:lnTo>
                  <a:lnTo>
                    <a:pt x="1870" y="2219"/>
                  </a:lnTo>
                  <a:lnTo>
                    <a:pt x="1885" y="2190"/>
                  </a:lnTo>
                  <a:lnTo>
                    <a:pt x="1900" y="2163"/>
                  </a:lnTo>
                  <a:lnTo>
                    <a:pt x="1916" y="2135"/>
                  </a:lnTo>
                  <a:lnTo>
                    <a:pt x="1934" y="2108"/>
                  </a:lnTo>
                  <a:lnTo>
                    <a:pt x="1951" y="2081"/>
                  </a:lnTo>
                  <a:lnTo>
                    <a:pt x="1970" y="2054"/>
                  </a:lnTo>
                  <a:lnTo>
                    <a:pt x="1989" y="2027"/>
                  </a:lnTo>
                  <a:lnTo>
                    <a:pt x="2009" y="2001"/>
                  </a:lnTo>
                  <a:lnTo>
                    <a:pt x="2029" y="1976"/>
                  </a:lnTo>
                  <a:lnTo>
                    <a:pt x="2051" y="1950"/>
                  </a:lnTo>
                  <a:lnTo>
                    <a:pt x="2074" y="1925"/>
                  </a:lnTo>
                  <a:lnTo>
                    <a:pt x="2097" y="1900"/>
                  </a:lnTo>
                  <a:lnTo>
                    <a:pt x="2120" y="1875"/>
                  </a:lnTo>
                  <a:lnTo>
                    <a:pt x="2145" y="1851"/>
                  </a:lnTo>
                  <a:lnTo>
                    <a:pt x="2170" y="1828"/>
                  </a:lnTo>
                  <a:lnTo>
                    <a:pt x="2197" y="1803"/>
                  </a:lnTo>
                  <a:lnTo>
                    <a:pt x="2223" y="1780"/>
                  </a:lnTo>
                  <a:lnTo>
                    <a:pt x="2251" y="1758"/>
                  </a:lnTo>
                  <a:lnTo>
                    <a:pt x="2278" y="1737"/>
                  </a:lnTo>
                  <a:lnTo>
                    <a:pt x="2306" y="1716"/>
                  </a:lnTo>
                  <a:lnTo>
                    <a:pt x="2336" y="1696"/>
                  </a:lnTo>
                  <a:lnTo>
                    <a:pt x="2365" y="1676"/>
                  </a:lnTo>
                  <a:lnTo>
                    <a:pt x="2395" y="1658"/>
                  </a:lnTo>
                  <a:lnTo>
                    <a:pt x="2425" y="1640"/>
                  </a:lnTo>
                  <a:lnTo>
                    <a:pt x="2457" y="1623"/>
                  </a:lnTo>
                  <a:lnTo>
                    <a:pt x="2488" y="1606"/>
                  </a:lnTo>
                  <a:lnTo>
                    <a:pt x="2520" y="1591"/>
                  </a:lnTo>
                  <a:lnTo>
                    <a:pt x="2552" y="1576"/>
                  </a:lnTo>
                  <a:lnTo>
                    <a:pt x="2586" y="1561"/>
                  </a:lnTo>
                  <a:lnTo>
                    <a:pt x="2619" y="1547"/>
                  </a:lnTo>
                  <a:lnTo>
                    <a:pt x="2653" y="1535"/>
                  </a:lnTo>
                  <a:lnTo>
                    <a:pt x="2688" y="1522"/>
                  </a:lnTo>
                  <a:lnTo>
                    <a:pt x="2723" y="1511"/>
                  </a:lnTo>
                  <a:lnTo>
                    <a:pt x="2758" y="1501"/>
                  </a:lnTo>
                  <a:lnTo>
                    <a:pt x="2794" y="1491"/>
                  </a:lnTo>
                  <a:lnTo>
                    <a:pt x="2831" y="1482"/>
                  </a:lnTo>
                  <a:lnTo>
                    <a:pt x="2868" y="1474"/>
                  </a:lnTo>
                  <a:lnTo>
                    <a:pt x="2906" y="1466"/>
                  </a:lnTo>
                  <a:lnTo>
                    <a:pt x="2944" y="1459"/>
                  </a:lnTo>
                  <a:lnTo>
                    <a:pt x="2983" y="1453"/>
                  </a:lnTo>
                  <a:lnTo>
                    <a:pt x="3022" y="1447"/>
                  </a:lnTo>
                  <a:lnTo>
                    <a:pt x="3061" y="1443"/>
                  </a:lnTo>
                  <a:lnTo>
                    <a:pt x="3102" y="1438"/>
                  </a:lnTo>
                  <a:lnTo>
                    <a:pt x="3143" y="1434"/>
                  </a:lnTo>
                  <a:lnTo>
                    <a:pt x="3184" y="1432"/>
                  </a:lnTo>
                  <a:lnTo>
                    <a:pt x="3226" y="1430"/>
                  </a:lnTo>
                  <a:lnTo>
                    <a:pt x="3268" y="1429"/>
                  </a:lnTo>
                  <a:lnTo>
                    <a:pt x="3311" y="1428"/>
                  </a:lnTo>
                  <a:lnTo>
                    <a:pt x="3357" y="1429"/>
                  </a:lnTo>
                  <a:lnTo>
                    <a:pt x="3401" y="1430"/>
                  </a:lnTo>
                  <a:lnTo>
                    <a:pt x="3445" y="1432"/>
                  </a:lnTo>
                  <a:lnTo>
                    <a:pt x="3488" y="1434"/>
                  </a:lnTo>
                  <a:lnTo>
                    <a:pt x="3531" y="1438"/>
                  </a:lnTo>
                  <a:lnTo>
                    <a:pt x="3573" y="1443"/>
                  </a:lnTo>
                  <a:lnTo>
                    <a:pt x="3615" y="1448"/>
                  </a:lnTo>
                  <a:lnTo>
                    <a:pt x="3655" y="1453"/>
                  </a:lnTo>
                  <a:lnTo>
                    <a:pt x="3696" y="1459"/>
                  </a:lnTo>
                  <a:lnTo>
                    <a:pt x="3736" y="1466"/>
                  </a:lnTo>
                  <a:lnTo>
                    <a:pt x="3775" y="1474"/>
                  </a:lnTo>
                  <a:lnTo>
                    <a:pt x="3813" y="1483"/>
                  </a:lnTo>
                  <a:lnTo>
                    <a:pt x="3852" y="1492"/>
                  </a:lnTo>
                  <a:lnTo>
                    <a:pt x="3889" y="1502"/>
                  </a:lnTo>
                  <a:lnTo>
                    <a:pt x="3926" y="1513"/>
                  </a:lnTo>
                  <a:lnTo>
                    <a:pt x="3963" y="1524"/>
                  </a:lnTo>
                  <a:lnTo>
                    <a:pt x="3999" y="1536"/>
                  </a:lnTo>
                  <a:lnTo>
                    <a:pt x="4034" y="1549"/>
                  </a:lnTo>
                  <a:lnTo>
                    <a:pt x="4068" y="1563"/>
                  </a:lnTo>
                  <a:lnTo>
                    <a:pt x="4103" y="1578"/>
                  </a:lnTo>
                  <a:lnTo>
                    <a:pt x="4136" y="1593"/>
                  </a:lnTo>
                  <a:lnTo>
                    <a:pt x="4169" y="1609"/>
                  </a:lnTo>
                  <a:lnTo>
                    <a:pt x="4202" y="1625"/>
                  </a:lnTo>
                  <a:lnTo>
                    <a:pt x="4233" y="1643"/>
                  </a:lnTo>
                  <a:lnTo>
                    <a:pt x="4264" y="1661"/>
                  </a:lnTo>
                  <a:lnTo>
                    <a:pt x="4295" y="1680"/>
                  </a:lnTo>
                  <a:lnTo>
                    <a:pt x="4324" y="1700"/>
                  </a:lnTo>
                  <a:lnTo>
                    <a:pt x="4355" y="1720"/>
                  </a:lnTo>
                  <a:lnTo>
                    <a:pt x="4383" y="1741"/>
                  </a:lnTo>
                  <a:lnTo>
                    <a:pt x="4411" y="1763"/>
                  </a:lnTo>
                  <a:lnTo>
                    <a:pt x="4439" y="1785"/>
                  </a:lnTo>
                  <a:lnTo>
                    <a:pt x="4467" y="1808"/>
                  </a:lnTo>
                  <a:lnTo>
                    <a:pt x="4493" y="1833"/>
                  </a:lnTo>
                  <a:lnTo>
                    <a:pt x="4518" y="1857"/>
                  </a:lnTo>
                  <a:lnTo>
                    <a:pt x="4543" y="1881"/>
                  </a:lnTo>
                  <a:lnTo>
                    <a:pt x="4567" y="1905"/>
                  </a:lnTo>
                  <a:lnTo>
                    <a:pt x="4590" y="1930"/>
                  </a:lnTo>
                  <a:lnTo>
                    <a:pt x="4612" y="1956"/>
                  </a:lnTo>
                  <a:lnTo>
                    <a:pt x="4634" y="1981"/>
                  </a:lnTo>
                  <a:lnTo>
                    <a:pt x="4654" y="2006"/>
                  </a:lnTo>
                  <a:lnTo>
                    <a:pt x="4674" y="2032"/>
                  </a:lnTo>
                  <a:lnTo>
                    <a:pt x="4692" y="2058"/>
                  </a:lnTo>
                  <a:lnTo>
                    <a:pt x="4711" y="2085"/>
                  </a:lnTo>
                  <a:lnTo>
                    <a:pt x="4728" y="2111"/>
                  </a:lnTo>
                  <a:lnTo>
                    <a:pt x="4744" y="2138"/>
                  </a:lnTo>
                  <a:lnTo>
                    <a:pt x="4760" y="2164"/>
                  </a:lnTo>
                  <a:lnTo>
                    <a:pt x="4774" y="2191"/>
                  </a:lnTo>
                  <a:lnTo>
                    <a:pt x="4788" y="2219"/>
                  </a:lnTo>
                  <a:lnTo>
                    <a:pt x="4801" y="2247"/>
                  </a:lnTo>
                  <a:lnTo>
                    <a:pt x="4813" y="2275"/>
                  </a:lnTo>
                  <a:lnTo>
                    <a:pt x="4824" y="2303"/>
                  </a:lnTo>
                  <a:lnTo>
                    <a:pt x="4836" y="2332"/>
                  </a:lnTo>
                  <a:lnTo>
                    <a:pt x="4845" y="2361"/>
                  </a:lnTo>
                  <a:lnTo>
                    <a:pt x="4854" y="2389"/>
                  </a:lnTo>
                  <a:lnTo>
                    <a:pt x="4862" y="2418"/>
                  </a:lnTo>
                  <a:lnTo>
                    <a:pt x="4869" y="2448"/>
                  </a:lnTo>
                  <a:lnTo>
                    <a:pt x="4875" y="2478"/>
                  </a:lnTo>
                  <a:lnTo>
                    <a:pt x="4881" y="2508"/>
                  </a:lnTo>
                  <a:lnTo>
                    <a:pt x="4885" y="2538"/>
                  </a:lnTo>
                  <a:lnTo>
                    <a:pt x="4889" y="2568"/>
                  </a:lnTo>
                  <a:lnTo>
                    <a:pt x="4892" y="2599"/>
                  </a:lnTo>
                  <a:lnTo>
                    <a:pt x="4894" y="2630"/>
                  </a:lnTo>
                  <a:lnTo>
                    <a:pt x="4895" y="2661"/>
                  </a:lnTo>
                  <a:lnTo>
                    <a:pt x="4896" y="2692"/>
                  </a:lnTo>
                  <a:lnTo>
                    <a:pt x="4895" y="2727"/>
                  </a:lnTo>
                  <a:lnTo>
                    <a:pt x="4893" y="2762"/>
                  </a:lnTo>
                  <a:lnTo>
                    <a:pt x="4890" y="2796"/>
                  </a:lnTo>
                  <a:lnTo>
                    <a:pt x="4886" y="2830"/>
                  </a:lnTo>
                  <a:lnTo>
                    <a:pt x="4880" y="2864"/>
                  </a:lnTo>
                  <a:lnTo>
                    <a:pt x="4873" y="2897"/>
                  </a:lnTo>
                  <a:lnTo>
                    <a:pt x="4865" y="2930"/>
                  </a:lnTo>
                  <a:lnTo>
                    <a:pt x="4856" y="2964"/>
                  </a:lnTo>
                  <a:lnTo>
                    <a:pt x="4846" y="2997"/>
                  </a:lnTo>
                  <a:lnTo>
                    <a:pt x="4834" y="3029"/>
                  </a:lnTo>
                  <a:lnTo>
                    <a:pt x="4820" y="3061"/>
                  </a:lnTo>
                  <a:lnTo>
                    <a:pt x="4806" y="3094"/>
                  </a:lnTo>
                  <a:lnTo>
                    <a:pt x="4791" y="3126"/>
                  </a:lnTo>
                  <a:lnTo>
                    <a:pt x="4775" y="3157"/>
                  </a:lnTo>
                  <a:lnTo>
                    <a:pt x="4757" y="3188"/>
                  </a:lnTo>
                  <a:lnTo>
                    <a:pt x="4738" y="3220"/>
                  </a:lnTo>
                  <a:lnTo>
                    <a:pt x="4717" y="3252"/>
                  </a:lnTo>
                  <a:lnTo>
                    <a:pt x="4692" y="3285"/>
                  </a:lnTo>
                  <a:lnTo>
                    <a:pt x="4666" y="3319"/>
                  </a:lnTo>
                  <a:lnTo>
                    <a:pt x="4637" y="3356"/>
                  </a:lnTo>
                  <a:lnTo>
                    <a:pt x="4605" y="3393"/>
                  </a:lnTo>
                  <a:lnTo>
                    <a:pt x="4569" y="3432"/>
                  </a:lnTo>
                  <a:lnTo>
                    <a:pt x="4531" y="3473"/>
                  </a:lnTo>
                  <a:lnTo>
                    <a:pt x="4491" y="3514"/>
                  </a:lnTo>
                  <a:lnTo>
                    <a:pt x="4447" y="3557"/>
                  </a:lnTo>
                  <a:lnTo>
                    <a:pt x="4401" y="3602"/>
                  </a:lnTo>
                  <a:lnTo>
                    <a:pt x="4352" y="3647"/>
                  </a:lnTo>
                  <a:lnTo>
                    <a:pt x="4299" y="3694"/>
                  </a:lnTo>
                  <a:lnTo>
                    <a:pt x="4245" y="3744"/>
                  </a:lnTo>
                  <a:lnTo>
                    <a:pt x="4187" y="3793"/>
                  </a:lnTo>
                  <a:lnTo>
                    <a:pt x="4127" y="3845"/>
                  </a:lnTo>
                  <a:lnTo>
                    <a:pt x="4064" y="3898"/>
                  </a:lnTo>
                  <a:lnTo>
                    <a:pt x="4031" y="3925"/>
                  </a:lnTo>
                  <a:lnTo>
                    <a:pt x="4001" y="3952"/>
                  </a:lnTo>
                  <a:lnTo>
                    <a:pt x="3971" y="3979"/>
                  </a:lnTo>
                  <a:lnTo>
                    <a:pt x="3943" y="4004"/>
                  </a:lnTo>
                  <a:lnTo>
                    <a:pt x="3917" y="4028"/>
                  </a:lnTo>
                  <a:lnTo>
                    <a:pt x="3892" y="4052"/>
                  </a:lnTo>
                  <a:lnTo>
                    <a:pt x="3869" y="4075"/>
                  </a:lnTo>
                  <a:lnTo>
                    <a:pt x="3848" y="4099"/>
                  </a:lnTo>
                  <a:lnTo>
                    <a:pt x="3828" y="4121"/>
                  </a:lnTo>
                  <a:lnTo>
                    <a:pt x="3809" y="4142"/>
                  </a:lnTo>
                  <a:lnTo>
                    <a:pt x="3792" y="4162"/>
                  </a:lnTo>
                  <a:lnTo>
                    <a:pt x="3777" y="4182"/>
                  </a:lnTo>
                  <a:lnTo>
                    <a:pt x="3764" y="4201"/>
                  </a:lnTo>
                  <a:lnTo>
                    <a:pt x="3752" y="4220"/>
                  </a:lnTo>
                  <a:lnTo>
                    <a:pt x="3741" y="4238"/>
                  </a:lnTo>
                  <a:lnTo>
                    <a:pt x="3733" y="4255"/>
                  </a:lnTo>
                  <a:lnTo>
                    <a:pt x="3725" y="4273"/>
                  </a:lnTo>
                  <a:lnTo>
                    <a:pt x="3718" y="4292"/>
                  </a:lnTo>
                  <a:lnTo>
                    <a:pt x="3711" y="4313"/>
                  </a:lnTo>
                  <a:lnTo>
                    <a:pt x="3705" y="4336"/>
                  </a:lnTo>
                  <a:lnTo>
                    <a:pt x="3699" y="4361"/>
                  </a:lnTo>
                  <a:lnTo>
                    <a:pt x="3693" y="4387"/>
                  </a:lnTo>
                  <a:lnTo>
                    <a:pt x="3689" y="4414"/>
                  </a:lnTo>
                  <a:lnTo>
                    <a:pt x="3685" y="4443"/>
                  </a:lnTo>
                  <a:lnTo>
                    <a:pt x="3682" y="4475"/>
                  </a:lnTo>
                  <a:lnTo>
                    <a:pt x="3679" y="4507"/>
                  </a:lnTo>
                  <a:lnTo>
                    <a:pt x="3677" y="4541"/>
                  </a:lnTo>
                  <a:lnTo>
                    <a:pt x="3675" y="4577"/>
                  </a:lnTo>
                  <a:lnTo>
                    <a:pt x="3674" y="4616"/>
                  </a:lnTo>
                  <a:lnTo>
                    <a:pt x="3673" y="4655"/>
                  </a:lnTo>
                  <a:lnTo>
                    <a:pt x="3673" y="4695"/>
                  </a:lnTo>
                  <a:lnTo>
                    <a:pt x="3674" y="4739"/>
                  </a:lnTo>
                  <a:close/>
                  <a:moveTo>
                    <a:pt x="2909" y="5872"/>
                  </a:moveTo>
                  <a:lnTo>
                    <a:pt x="2909" y="5029"/>
                  </a:lnTo>
                  <a:lnTo>
                    <a:pt x="3752" y="5029"/>
                  </a:lnTo>
                  <a:lnTo>
                    <a:pt x="3752" y="5872"/>
                  </a:lnTo>
                  <a:lnTo>
                    <a:pt x="2909" y="5872"/>
                  </a:lnTo>
                  <a:close/>
                </a:path>
              </a:pathLst>
            </a:custGeom>
            <a:solidFill>
              <a:srgbClr val="FFFFFF"/>
            </a:solidFill>
            <a:ln w="9525">
              <a:no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6710"/>
                                        </p:tgtEl>
                                        <p:attrNameLst>
                                          <p:attrName>style.visibility</p:attrName>
                                        </p:attrNameLst>
                                      </p:cBhvr>
                                      <p:to>
                                        <p:strVal val="visible"/>
                                      </p:to>
                                    </p:set>
                                    <p:animEffect transition="in" filter="wipe(left)">
                                      <p:cBhvr>
                                        <p:cTn id="7" dur="500"/>
                                        <p:tgtEl>
                                          <p:spTgt spid="456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10"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6338" name="Rectangle 2"/>
          <p:cNvSpPr>
            <a:spLocks noChangeArrowheads="1"/>
          </p:cNvSpPr>
          <p:nvPr/>
        </p:nvSpPr>
        <p:spPr bwMode="auto">
          <a:xfrm>
            <a:off x="214313" y="1590675"/>
            <a:ext cx="998537" cy="4630738"/>
          </a:xfrm>
          <a:prstGeom prst="rect">
            <a:avLst/>
          </a:prstGeom>
          <a:solidFill>
            <a:schemeClr val="bg1"/>
          </a:solidFill>
          <a:ln w="9525">
            <a:noFill/>
            <a:miter lim="800000"/>
            <a:headEnd/>
            <a:tailEnd/>
          </a:ln>
          <a:effectLst/>
        </p:spPr>
        <p:txBody>
          <a:bodyPr wrap="none" anchor="ctr"/>
          <a:lstStyle/>
          <a:p>
            <a:endParaRPr lang="en-US"/>
          </a:p>
        </p:txBody>
      </p:sp>
      <p:sp>
        <p:nvSpPr>
          <p:cNvPr id="526339" name="Rectangle 3"/>
          <p:cNvSpPr>
            <a:spLocks noGrp="1" noChangeArrowheads="1"/>
          </p:cNvSpPr>
          <p:nvPr>
            <p:ph type="title"/>
          </p:nvPr>
        </p:nvSpPr>
        <p:spPr/>
        <p:txBody>
          <a:bodyPr/>
          <a:lstStyle/>
          <a:p>
            <a:r>
              <a:rPr lang="en-US"/>
              <a:t>Chairman, JCS</a:t>
            </a:r>
            <a:br>
              <a:rPr lang="en-US"/>
            </a:br>
            <a:r>
              <a:rPr lang="en-US"/>
              <a:t>Guidance</a:t>
            </a:r>
          </a:p>
        </p:txBody>
      </p:sp>
      <p:sp>
        <p:nvSpPr>
          <p:cNvPr id="526340" name="Rectangle 4"/>
          <p:cNvSpPr>
            <a:spLocks noGrp="1" noChangeArrowheads="1"/>
          </p:cNvSpPr>
          <p:nvPr>
            <p:ph type="body" sz="half" idx="2"/>
          </p:nvPr>
        </p:nvSpPr>
        <p:spPr>
          <a:xfrm>
            <a:off x="4881563" y="2051050"/>
            <a:ext cx="4262437" cy="4197350"/>
          </a:xfrm>
        </p:spPr>
        <p:txBody>
          <a:bodyPr/>
          <a:lstStyle/>
          <a:p>
            <a:pPr>
              <a:lnSpc>
                <a:spcPct val="85000"/>
              </a:lnSpc>
              <a:spcBef>
                <a:spcPct val="25000"/>
              </a:spcBef>
              <a:buClr>
                <a:schemeClr val="tx1"/>
              </a:buClr>
            </a:pPr>
            <a:r>
              <a:rPr lang="en-US" sz="2000"/>
              <a:t>Terrorists are indiscriminate</a:t>
            </a:r>
          </a:p>
          <a:p>
            <a:pPr lvl="1" eaLnBrk="0" hangingPunct="0">
              <a:lnSpc>
                <a:spcPct val="85000"/>
              </a:lnSpc>
              <a:buClr>
                <a:schemeClr val="tx1"/>
              </a:buClr>
            </a:pPr>
            <a:r>
              <a:rPr lang="en-US" sz="1800">
                <a:cs typeface="Arial" charset="0"/>
              </a:rPr>
              <a:t>Innocent people </a:t>
            </a:r>
            <a:r>
              <a:rPr lang="en-US" sz="1800"/>
              <a:t>are targeted</a:t>
            </a:r>
          </a:p>
          <a:p>
            <a:pPr lvl="1" eaLnBrk="0" hangingPunct="0">
              <a:lnSpc>
                <a:spcPct val="85000"/>
              </a:lnSpc>
              <a:buClr>
                <a:schemeClr val="tx1"/>
              </a:buClr>
            </a:pPr>
            <a:r>
              <a:rPr lang="en-US" sz="1800">
                <a:cs typeface="Arial" charset="0"/>
              </a:rPr>
              <a:t>Our number one priority … </a:t>
            </a:r>
            <a:br>
              <a:rPr lang="en-US" sz="1800">
                <a:cs typeface="Arial" charset="0"/>
              </a:rPr>
            </a:br>
            <a:r>
              <a:rPr lang="en-US" sz="1800">
                <a:cs typeface="Arial" charset="0"/>
              </a:rPr>
              <a:t>win Global War On Terrorism</a:t>
            </a:r>
            <a:r>
              <a:rPr lang="en-US" sz="1800"/>
              <a:t> </a:t>
            </a:r>
          </a:p>
          <a:p>
            <a:pPr eaLnBrk="0" hangingPunct="0">
              <a:lnSpc>
                <a:spcPct val="85000"/>
              </a:lnSpc>
              <a:spcBef>
                <a:spcPct val="25000"/>
              </a:spcBef>
              <a:buClr>
                <a:schemeClr val="tx1"/>
              </a:buClr>
            </a:pPr>
            <a:r>
              <a:rPr lang="en-US" sz="2000"/>
              <a:t>Your role ... your own safety</a:t>
            </a:r>
          </a:p>
          <a:p>
            <a:pPr lvl="1">
              <a:lnSpc>
                <a:spcPct val="85000"/>
              </a:lnSpc>
              <a:buClr>
                <a:schemeClr val="tx1"/>
              </a:buClr>
            </a:pPr>
            <a:r>
              <a:rPr lang="en-US" sz="1800"/>
              <a:t>Be alert to the threat</a:t>
            </a:r>
          </a:p>
          <a:p>
            <a:pPr lvl="1">
              <a:lnSpc>
                <a:spcPct val="85000"/>
              </a:lnSpc>
              <a:buClr>
                <a:schemeClr val="tx1"/>
              </a:buClr>
            </a:pPr>
            <a:r>
              <a:rPr lang="en-US" sz="1800"/>
              <a:t>Be aware of your surroundings</a:t>
            </a:r>
          </a:p>
          <a:p>
            <a:pPr lvl="1">
              <a:lnSpc>
                <a:spcPct val="85000"/>
              </a:lnSpc>
              <a:buClr>
                <a:schemeClr val="tx1"/>
              </a:buClr>
            </a:pPr>
            <a:r>
              <a:rPr lang="en-US" sz="1800"/>
              <a:t>Report suspicious activity</a:t>
            </a:r>
          </a:p>
          <a:p>
            <a:pPr lvl="1">
              <a:lnSpc>
                <a:spcPct val="85000"/>
              </a:lnSpc>
              <a:buClr>
                <a:schemeClr val="tx1"/>
              </a:buClr>
            </a:pPr>
            <a:r>
              <a:rPr lang="en-US" sz="1800"/>
              <a:t>Make security your norm</a:t>
            </a:r>
          </a:p>
          <a:p>
            <a:pPr lvl="1">
              <a:lnSpc>
                <a:spcPct val="85000"/>
              </a:lnSpc>
              <a:buClr>
                <a:schemeClr val="tx1"/>
              </a:buClr>
            </a:pPr>
            <a:r>
              <a:rPr lang="en-US" sz="1800"/>
              <a:t>Avoid predictable routines</a:t>
            </a:r>
          </a:p>
          <a:p>
            <a:pPr lvl="1">
              <a:lnSpc>
                <a:spcPct val="85000"/>
              </a:lnSpc>
              <a:buClr>
                <a:schemeClr val="tx1"/>
              </a:buClr>
            </a:pPr>
            <a:r>
              <a:rPr lang="en-US" sz="1800"/>
              <a:t>Don’t be a target</a:t>
            </a:r>
          </a:p>
          <a:p>
            <a:pPr>
              <a:lnSpc>
                <a:spcPct val="85000"/>
              </a:lnSpc>
              <a:spcBef>
                <a:spcPct val="25000"/>
              </a:spcBef>
              <a:buClr>
                <a:schemeClr val="tx1"/>
              </a:buClr>
            </a:pPr>
            <a:r>
              <a:rPr lang="en-US" sz="2000"/>
              <a:t>Together we will take the fight to the terrorists</a:t>
            </a:r>
          </a:p>
        </p:txBody>
      </p:sp>
      <p:sp>
        <p:nvSpPr>
          <p:cNvPr id="526341" name="Text Box 5"/>
          <p:cNvSpPr txBox="1">
            <a:spLocks noChangeArrowheads="1"/>
          </p:cNvSpPr>
          <p:nvPr/>
        </p:nvSpPr>
        <p:spPr bwMode="auto">
          <a:xfrm>
            <a:off x="7927975" y="0"/>
            <a:ext cx="1216025"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Introduction</a:t>
            </a:r>
          </a:p>
        </p:txBody>
      </p:sp>
      <p:pic>
        <p:nvPicPr>
          <p:cNvPr id="526342" name="myers_intro_hi.mpeg">
            <a:hlinkClick r:id="" action="ppaction://media"/>
          </p:cNvPr>
          <p:cNvPicPr>
            <a:picLocks noRot="1" noChangeAspect="1" noChangeArrowheads="1"/>
          </p:cNvPicPr>
          <p:nvPr>
            <a:videoFile r:link="rId1"/>
          </p:nvPr>
        </p:nvPicPr>
        <p:blipFill>
          <a:blip r:embed="rId4"/>
          <a:srcRect/>
          <a:stretch>
            <a:fillRect/>
          </a:stretch>
        </p:blipFill>
        <p:spPr bwMode="auto">
          <a:xfrm>
            <a:off x="325438" y="2349500"/>
            <a:ext cx="4398962" cy="2798763"/>
          </a:xfrm>
          <a:prstGeom prst="rect">
            <a:avLst/>
          </a:prstGeom>
          <a:noFill/>
        </p:spPr>
      </p:pic>
      <p:pic>
        <p:nvPicPr>
          <p:cNvPr id="526343" name="Picture 7" descr="GEN Myers"/>
          <p:cNvPicPr>
            <a:picLocks noChangeAspect="1" noChangeArrowheads="1"/>
          </p:cNvPicPr>
          <p:nvPr/>
        </p:nvPicPr>
        <p:blipFill>
          <a:blip r:embed="rId5"/>
          <a:srcRect/>
          <a:stretch>
            <a:fillRect/>
          </a:stretch>
        </p:blipFill>
        <p:spPr bwMode="auto">
          <a:xfrm>
            <a:off x="314325" y="2311400"/>
            <a:ext cx="4427538" cy="2847975"/>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26340"/>
                                        </p:tgtEl>
                                        <p:attrNameLst>
                                          <p:attrName>style.visibility</p:attrName>
                                        </p:attrNameLst>
                                      </p:cBhvr>
                                      <p:to>
                                        <p:strVal val="visible"/>
                                      </p:to>
                                    </p:set>
                                    <p:animEffect transition="in" filter="wipe(up)">
                                      <p:cBhvr>
                                        <p:cTn id="7" dur="500"/>
                                        <p:tgtEl>
                                          <p:spTgt spid="526340"/>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97126" fill="hold"/>
                                        <p:tgtEl>
                                          <p:spTgt spid="52634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1" fill="hold" display="0">
                  <p:stCondLst>
                    <p:cond delay="indefinite"/>
                  </p:stCondLst>
                  <p:endCondLst>
                    <p:cond evt="onNext" delay="0">
                      <p:tgtEl>
                        <p:sldTgt/>
                      </p:tgtEl>
                    </p:cond>
                    <p:cond evt="onPrev" delay="0">
                      <p:tgtEl>
                        <p:sldTgt/>
                      </p:tgtEl>
                    </p:cond>
                  </p:endCondLst>
                </p:cTn>
                <p:tgtEl>
                  <p:spTgt spid="526342"/>
                </p:tgtEl>
              </p:cMediaNode>
            </p:video>
            <p:seq concurrent="1" nextAc="seek">
              <p:cTn id="12" restart="whenNotActive" fill="hold" evtFilter="cancelBubble" nodeType="interactiveSeq">
                <p:stCondLst>
                  <p:cond evt="onClick" delay="0">
                    <p:tgtEl>
                      <p:spTgt spid="52634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526342"/>
                                        </p:tgtEl>
                                      </p:cBhvr>
                                    </p:cmd>
                                  </p:childTnLst>
                                </p:cTn>
                              </p:par>
                            </p:childTnLst>
                          </p:cTn>
                        </p:par>
                      </p:childTnLst>
                    </p:cTn>
                  </p:par>
                </p:childTnLst>
              </p:cTn>
              <p:nextCondLst>
                <p:cond evt="onClick" delay="0">
                  <p:tgtEl>
                    <p:spTgt spid="526342"/>
                  </p:tgtEl>
                </p:cond>
              </p:nextCondLst>
            </p:seq>
          </p:childTnLst>
        </p:cTn>
      </p:par>
    </p:tnLst>
    <p:bldLst>
      <p:bldP spid="526340"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r>
              <a:rPr lang="en-US"/>
              <a:t>Moving Through the Airport</a:t>
            </a:r>
          </a:p>
        </p:txBody>
      </p:sp>
      <p:sp>
        <p:nvSpPr>
          <p:cNvPr id="262147" name="Rectangle 3"/>
          <p:cNvSpPr>
            <a:spLocks noGrp="1" noChangeArrowheads="1"/>
          </p:cNvSpPr>
          <p:nvPr>
            <p:ph type="body" sz="half" idx="2"/>
          </p:nvPr>
        </p:nvSpPr>
        <p:spPr>
          <a:xfrm>
            <a:off x="4884738" y="1741488"/>
            <a:ext cx="4259262" cy="4468812"/>
          </a:xfrm>
        </p:spPr>
        <p:txBody>
          <a:bodyPr/>
          <a:lstStyle/>
          <a:p>
            <a:pPr marL="457200" indent="-457200">
              <a:buFontTx/>
              <a:buNone/>
            </a:pPr>
            <a:r>
              <a:rPr lang="en-US" sz="2400"/>
              <a:t>What should you do?</a:t>
            </a:r>
          </a:p>
          <a:p>
            <a:pPr marL="457200" indent="-457200">
              <a:buClr>
                <a:schemeClr val="tx1"/>
              </a:buClr>
              <a:buFontTx/>
              <a:buAutoNum type="arabicParenR"/>
            </a:pPr>
            <a:r>
              <a:rPr lang="en-US" sz="2000">
                <a:cs typeface="Arial" charset="0"/>
              </a:rPr>
              <a:t>Phone ahead to headquarters in Riyadh to let them know when you will be arriving</a:t>
            </a:r>
            <a:endParaRPr lang="en-US" sz="2000"/>
          </a:p>
          <a:p>
            <a:pPr marL="457200" indent="-457200">
              <a:buClr>
                <a:schemeClr val="tx1"/>
              </a:buClr>
              <a:buFontTx/>
              <a:buAutoNum type="arabicParenR"/>
            </a:pPr>
            <a:r>
              <a:rPr lang="en-US" sz="2000">
                <a:cs typeface="Arial" charset="0"/>
              </a:rPr>
              <a:t>Go straight to the gate where your transfer plane will be leaving and stay at the gate </a:t>
            </a:r>
            <a:endParaRPr lang="en-US" sz="2000"/>
          </a:p>
          <a:p>
            <a:pPr marL="457200" indent="-457200">
              <a:buClr>
                <a:schemeClr val="tx1"/>
              </a:buClr>
              <a:buFontTx/>
              <a:buAutoNum type="arabicParenR"/>
            </a:pPr>
            <a:r>
              <a:rPr lang="en-US" sz="2000">
                <a:cs typeface="Arial" charset="0"/>
              </a:rPr>
              <a:t>Find a remote area of the airport terminal with few people to avoid areas that would likely be targeted</a:t>
            </a:r>
          </a:p>
        </p:txBody>
      </p:sp>
      <p:sp>
        <p:nvSpPr>
          <p:cNvPr id="262148" name="Text Box 4"/>
          <p:cNvSpPr txBox="1">
            <a:spLocks noChangeArrowheads="1"/>
          </p:cNvSpPr>
          <p:nvPr/>
        </p:nvSpPr>
        <p:spPr bwMode="auto">
          <a:xfrm>
            <a:off x="1385888" y="4038600"/>
            <a:ext cx="3382962" cy="1920875"/>
          </a:xfrm>
          <a:prstGeom prst="rect">
            <a:avLst/>
          </a:prstGeom>
          <a:noFill/>
          <a:ln w="9525">
            <a:noFill/>
            <a:miter lim="800000"/>
            <a:headEnd/>
            <a:tailEnd/>
          </a:ln>
          <a:effectLst/>
        </p:spPr>
        <p:txBody>
          <a:bodyPr>
            <a:spAutoFit/>
          </a:bodyPr>
          <a:lstStyle/>
          <a:p>
            <a:pPr algn="ctr"/>
            <a:r>
              <a:rPr lang="en-US" sz="2000" b="1" i="1">
                <a:latin typeface="Arial" charset="0"/>
              </a:rPr>
              <a:t>In between legs of</a:t>
            </a:r>
            <a:br>
              <a:rPr lang="en-US" sz="2000" b="1" i="1">
                <a:latin typeface="Arial" charset="0"/>
              </a:rPr>
            </a:br>
            <a:r>
              <a:rPr lang="en-US" sz="2000" b="1" i="1">
                <a:latin typeface="Arial" charset="0"/>
              </a:rPr>
              <a:t>your trip, you have</a:t>
            </a:r>
            <a:br>
              <a:rPr lang="en-US" sz="2000" b="1" i="1">
                <a:latin typeface="Arial" charset="0"/>
              </a:rPr>
            </a:br>
            <a:r>
              <a:rPr lang="en-US" sz="2000" b="1" i="1">
                <a:latin typeface="Arial" charset="0"/>
              </a:rPr>
              <a:t>a two-hour layover – </a:t>
            </a:r>
          </a:p>
          <a:p>
            <a:pPr algn="ctr"/>
            <a:r>
              <a:rPr lang="en-US" sz="2000" b="1" i="1">
                <a:latin typeface="Arial" charset="0"/>
              </a:rPr>
              <a:t>you know that you</a:t>
            </a:r>
          </a:p>
          <a:p>
            <a:pPr algn="ctr"/>
            <a:r>
              <a:rPr lang="en-US" sz="2000" b="1" i="1">
                <a:latin typeface="Arial" charset="0"/>
              </a:rPr>
              <a:t>remain in the secured</a:t>
            </a:r>
          </a:p>
          <a:p>
            <a:pPr algn="ctr"/>
            <a:r>
              <a:rPr lang="en-US" sz="2000" b="1" i="1">
                <a:latin typeface="Arial" charset="0"/>
              </a:rPr>
              <a:t>section of the airport</a:t>
            </a:r>
          </a:p>
        </p:txBody>
      </p:sp>
      <p:pic>
        <p:nvPicPr>
          <p:cNvPr id="262161" name="Picture 17" descr="Layover"/>
          <p:cNvPicPr>
            <a:picLocks noChangeAspect="1" noChangeArrowheads="1"/>
          </p:cNvPicPr>
          <p:nvPr>
            <p:ph type="clipArt" sz="half" idx="1"/>
          </p:nvPr>
        </p:nvPicPr>
        <p:blipFill>
          <a:blip r:embed="rId3"/>
          <a:srcRect/>
          <a:stretch>
            <a:fillRect/>
          </a:stretch>
        </p:blipFill>
        <p:spPr>
          <a:xfrm>
            <a:off x="1477963" y="1724025"/>
            <a:ext cx="3198812" cy="2181225"/>
          </a:xfrm>
          <a:noFill/>
          <a:ln/>
        </p:spPr>
      </p:pic>
      <p:sp>
        <p:nvSpPr>
          <p:cNvPr id="262162" name="Rectangle 18"/>
          <p:cNvSpPr>
            <a:spLocks noChangeArrowheads="1"/>
          </p:cNvSpPr>
          <p:nvPr/>
        </p:nvSpPr>
        <p:spPr bwMode="auto">
          <a:xfrm>
            <a:off x="4884738" y="3182938"/>
            <a:ext cx="4183062" cy="989012"/>
          </a:xfrm>
          <a:prstGeom prst="rect">
            <a:avLst/>
          </a:prstGeom>
          <a:noFill/>
          <a:ln w="38100">
            <a:solidFill>
              <a:srgbClr val="990099"/>
            </a:solidFill>
            <a:miter lim="800000"/>
            <a:headEnd/>
            <a:tailEnd/>
          </a:ln>
          <a:effectLst/>
        </p:spPr>
        <p:txBody>
          <a:bodyPr wrap="none" anchor="ctr"/>
          <a:lstStyle/>
          <a:p>
            <a:endParaRPr lang="en-US"/>
          </a:p>
        </p:txBody>
      </p:sp>
      <p:sp>
        <p:nvSpPr>
          <p:cNvPr id="262163" name="Text Box 19"/>
          <p:cNvSpPr txBox="1">
            <a:spLocks noChangeArrowheads="1"/>
          </p:cNvSpPr>
          <p:nvPr/>
        </p:nvSpPr>
        <p:spPr bwMode="auto">
          <a:xfrm>
            <a:off x="7380288" y="0"/>
            <a:ext cx="1763712"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OCONUS Scenario</a:t>
            </a:r>
          </a:p>
        </p:txBody>
      </p:sp>
      <p:grpSp>
        <p:nvGrpSpPr>
          <p:cNvPr id="262244" name="Group 100"/>
          <p:cNvGrpSpPr>
            <a:grpSpLocks noChangeAspect="1"/>
          </p:cNvGrpSpPr>
          <p:nvPr/>
        </p:nvGrpSpPr>
        <p:grpSpPr bwMode="auto">
          <a:xfrm>
            <a:off x="293688" y="3932238"/>
            <a:ext cx="877887" cy="754062"/>
            <a:chOff x="186" y="2131"/>
            <a:chExt cx="1008" cy="863"/>
          </a:xfrm>
        </p:grpSpPr>
        <p:sp>
          <p:nvSpPr>
            <p:cNvPr id="262245" name="Freeform 101"/>
            <p:cNvSpPr>
              <a:spLocks noChangeAspect="1"/>
            </p:cNvSpPr>
            <p:nvPr/>
          </p:nvSpPr>
          <p:spPr bwMode="auto">
            <a:xfrm>
              <a:off x="186" y="2131"/>
              <a:ext cx="1008" cy="863"/>
            </a:xfrm>
            <a:custGeom>
              <a:avLst/>
              <a:gdLst/>
              <a:ahLst/>
              <a:cxnLst>
                <a:cxn ang="0">
                  <a:pos x="0" y="0"/>
                </a:cxn>
                <a:cxn ang="0">
                  <a:pos x="4032" y="0"/>
                </a:cxn>
                <a:cxn ang="0">
                  <a:pos x="3888" y="149"/>
                </a:cxn>
                <a:cxn ang="0">
                  <a:pos x="149" y="3315"/>
                </a:cxn>
                <a:cxn ang="0">
                  <a:pos x="0" y="3456"/>
                </a:cxn>
                <a:cxn ang="0">
                  <a:pos x="0" y="0"/>
                </a:cxn>
              </a:cxnLst>
              <a:rect l="0" t="0" r="r" b="b"/>
              <a:pathLst>
                <a:path w="4032" h="3456">
                  <a:moveTo>
                    <a:pt x="0" y="0"/>
                  </a:moveTo>
                  <a:lnTo>
                    <a:pt x="4032" y="0"/>
                  </a:lnTo>
                  <a:lnTo>
                    <a:pt x="3888" y="149"/>
                  </a:lnTo>
                  <a:lnTo>
                    <a:pt x="149" y="3315"/>
                  </a:lnTo>
                  <a:lnTo>
                    <a:pt x="0" y="3456"/>
                  </a:lnTo>
                  <a:lnTo>
                    <a:pt x="0" y="0"/>
                  </a:lnTo>
                  <a:close/>
                </a:path>
              </a:pathLst>
            </a:custGeom>
            <a:solidFill>
              <a:srgbClr val="82A99C"/>
            </a:solidFill>
            <a:ln w="9525">
              <a:noFill/>
              <a:round/>
              <a:headEnd/>
              <a:tailEnd/>
            </a:ln>
          </p:spPr>
          <p:txBody>
            <a:bodyPr/>
            <a:lstStyle/>
            <a:p>
              <a:endParaRPr lang="en-US"/>
            </a:p>
          </p:txBody>
        </p:sp>
        <p:sp>
          <p:nvSpPr>
            <p:cNvPr id="262246" name="Freeform 102"/>
            <p:cNvSpPr>
              <a:spLocks noChangeAspect="1"/>
            </p:cNvSpPr>
            <p:nvPr/>
          </p:nvSpPr>
          <p:spPr bwMode="auto">
            <a:xfrm>
              <a:off x="186" y="2131"/>
              <a:ext cx="1008" cy="863"/>
            </a:xfrm>
            <a:custGeom>
              <a:avLst/>
              <a:gdLst/>
              <a:ahLst/>
              <a:cxnLst>
                <a:cxn ang="0">
                  <a:pos x="4032" y="0"/>
                </a:cxn>
                <a:cxn ang="0">
                  <a:pos x="4032" y="3456"/>
                </a:cxn>
                <a:cxn ang="0">
                  <a:pos x="0" y="3456"/>
                </a:cxn>
                <a:cxn ang="0">
                  <a:pos x="149" y="3313"/>
                </a:cxn>
                <a:cxn ang="0">
                  <a:pos x="3891" y="146"/>
                </a:cxn>
                <a:cxn ang="0">
                  <a:pos x="4032" y="0"/>
                </a:cxn>
              </a:cxnLst>
              <a:rect l="0" t="0" r="r" b="b"/>
              <a:pathLst>
                <a:path w="4032" h="3456">
                  <a:moveTo>
                    <a:pt x="4032" y="0"/>
                  </a:moveTo>
                  <a:lnTo>
                    <a:pt x="4032" y="3456"/>
                  </a:lnTo>
                  <a:lnTo>
                    <a:pt x="0" y="3456"/>
                  </a:lnTo>
                  <a:lnTo>
                    <a:pt x="149" y="3313"/>
                  </a:lnTo>
                  <a:lnTo>
                    <a:pt x="3891" y="146"/>
                  </a:lnTo>
                  <a:lnTo>
                    <a:pt x="4032" y="0"/>
                  </a:lnTo>
                  <a:close/>
                </a:path>
              </a:pathLst>
            </a:custGeom>
            <a:solidFill>
              <a:srgbClr val="162A29"/>
            </a:solidFill>
            <a:ln w="9525">
              <a:noFill/>
              <a:round/>
              <a:headEnd/>
              <a:tailEnd/>
            </a:ln>
          </p:spPr>
          <p:txBody>
            <a:bodyPr/>
            <a:lstStyle/>
            <a:p>
              <a:endParaRPr lang="en-US"/>
            </a:p>
          </p:txBody>
        </p:sp>
        <p:sp>
          <p:nvSpPr>
            <p:cNvPr id="262247" name="Rectangle 103"/>
            <p:cNvSpPr>
              <a:spLocks noChangeAspect="1" noChangeArrowheads="1"/>
            </p:cNvSpPr>
            <p:nvPr/>
          </p:nvSpPr>
          <p:spPr bwMode="auto">
            <a:xfrm>
              <a:off x="222" y="2166"/>
              <a:ext cx="936" cy="792"/>
            </a:xfrm>
            <a:prstGeom prst="rect">
              <a:avLst/>
            </a:prstGeom>
            <a:solidFill>
              <a:srgbClr val="275A53"/>
            </a:solidFill>
            <a:ln w="9525">
              <a:noFill/>
              <a:miter lim="800000"/>
              <a:headEnd/>
              <a:tailEnd/>
            </a:ln>
          </p:spPr>
          <p:txBody>
            <a:bodyPr/>
            <a:lstStyle/>
            <a:p>
              <a:endParaRPr lang="en-US"/>
            </a:p>
          </p:txBody>
        </p:sp>
        <p:sp>
          <p:nvSpPr>
            <p:cNvPr id="262248" name="Freeform 104"/>
            <p:cNvSpPr>
              <a:spLocks noChangeAspect="1" noEditPoints="1"/>
            </p:cNvSpPr>
            <p:nvPr/>
          </p:nvSpPr>
          <p:spPr bwMode="auto">
            <a:xfrm>
              <a:off x="267" y="2790"/>
              <a:ext cx="150" cy="137"/>
            </a:xfrm>
            <a:custGeom>
              <a:avLst/>
              <a:gdLst/>
              <a:ahLst/>
              <a:cxnLst>
                <a:cxn ang="0">
                  <a:pos x="394" y="459"/>
                </a:cxn>
                <a:cxn ang="0">
                  <a:pos x="200" y="459"/>
                </a:cxn>
                <a:cxn ang="0">
                  <a:pos x="174" y="550"/>
                </a:cxn>
                <a:cxn ang="0">
                  <a:pos x="0" y="550"/>
                </a:cxn>
                <a:cxn ang="0">
                  <a:pos x="206" y="0"/>
                </a:cxn>
                <a:cxn ang="0">
                  <a:pos x="391" y="0"/>
                </a:cxn>
                <a:cxn ang="0">
                  <a:pos x="599" y="550"/>
                </a:cxn>
                <a:cxn ang="0">
                  <a:pos x="421" y="550"/>
                </a:cxn>
                <a:cxn ang="0">
                  <a:pos x="394" y="459"/>
                </a:cxn>
                <a:cxn ang="0">
                  <a:pos x="358" y="340"/>
                </a:cxn>
                <a:cxn ang="0">
                  <a:pos x="297" y="143"/>
                </a:cxn>
                <a:cxn ang="0">
                  <a:pos x="237" y="340"/>
                </a:cxn>
                <a:cxn ang="0">
                  <a:pos x="358" y="340"/>
                </a:cxn>
              </a:cxnLst>
              <a:rect l="0" t="0" r="r" b="b"/>
              <a:pathLst>
                <a:path w="599" h="550">
                  <a:moveTo>
                    <a:pt x="394" y="459"/>
                  </a:moveTo>
                  <a:lnTo>
                    <a:pt x="200" y="459"/>
                  </a:lnTo>
                  <a:lnTo>
                    <a:pt x="174" y="550"/>
                  </a:lnTo>
                  <a:lnTo>
                    <a:pt x="0" y="550"/>
                  </a:lnTo>
                  <a:lnTo>
                    <a:pt x="206" y="0"/>
                  </a:lnTo>
                  <a:lnTo>
                    <a:pt x="391" y="0"/>
                  </a:lnTo>
                  <a:lnTo>
                    <a:pt x="599" y="550"/>
                  </a:lnTo>
                  <a:lnTo>
                    <a:pt x="421" y="550"/>
                  </a:lnTo>
                  <a:lnTo>
                    <a:pt x="394" y="459"/>
                  </a:lnTo>
                  <a:close/>
                  <a:moveTo>
                    <a:pt x="358" y="340"/>
                  </a:moveTo>
                  <a:lnTo>
                    <a:pt x="297" y="143"/>
                  </a:lnTo>
                  <a:lnTo>
                    <a:pt x="237" y="340"/>
                  </a:lnTo>
                  <a:lnTo>
                    <a:pt x="358" y="340"/>
                  </a:lnTo>
                  <a:close/>
                </a:path>
              </a:pathLst>
            </a:custGeom>
            <a:solidFill>
              <a:srgbClr val="FFFFFF"/>
            </a:solidFill>
            <a:ln w="9525">
              <a:noFill/>
              <a:round/>
              <a:headEnd/>
              <a:tailEnd/>
            </a:ln>
          </p:spPr>
          <p:txBody>
            <a:bodyPr/>
            <a:lstStyle/>
            <a:p>
              <a:endParaRPr lang="en-US"/>
            </a:p>
          </p:txBody>
        </p:sp>
        <p:sp>
          <p:nvSpPr>
            <p:cNvPr id="262249" name="Freeform 105"/>
            <p:cNvSpPr>
              <a:spLocks noChangeAspect="1"/>
            </p:cNvSpPr>
            <p:nvPr/>
          </p:nvSpPr>
          <p:spPr bwMode="auto">
            <a:xfrm>
              <a:off x="422" y="2788"/>
              <a:ext cx="133" cy="142"/>
            </a:xfrm>
            <a:custGeom>
              <a:avLst/>
              <a:gdLst/>
              <a:ahLst/>
              <a:cxnLst>
                <a:cxn ang="0">
                  <a:pos x="530" y="394"/>
                </a:cxn>
                <a:cxn ang="0">
                  <a:pos x="514" y="437"/>
                </a:cxn>
                <a:cxn ang="0">
                  <a:pos x="495" y="473"/>
                </a:cxn>
                <a:cxn ang="0">
                  <a:pos x="470" y="503"/>
                </a:cxn>
                <a:cxn ang="0">
                  <a:pos x="440" y="527"/>
                </a:cxn>
                <a:cxn ang="0">
                  <a:pos x="406" y="547"/>
                </a:cxn>
                <a:cxn ang="0">
                  <a:pos x="368" y="560"/>
                </a:cxn>
                <a:cxn ang="0">
                  <a:pos x="320" y="566"/>
                </a:cxn>
                <a:cxn ang="0">
                  <a:pos x="263" y="568"/>
                </a:cxn>
                <a:cxn ang="0">
                  <a:pos x="203" y="561"/>
                </a:cxn>
                <a:cxn ang="0">
                  <a:pos x="154" y="548"/>
                </a:cxn>
                <a:cxn ang="0">
                  <a:pos x="111" y="526"/>
                </a:cxn>
                <a:cxn ang="0">
                  <a:pos x="73" y="494"/>
                </a:cxn>
                <a:cxn ang="0">
                  <a:pos x="40" y="451"/>
                </a:cxn>
                <a:cxn ang="0">
                  <a:pos x="15" y="397"/>
                </a:cxn>
                <a:cxn ang="0">
                  <a:pos x="2" y="332"/>
                </a:cxn>
                <a:cxn ang="0">
                  <a:pos x="1" y="250"/>
                </a:cxn>
                <a:cxn ang="0">
                  <a:pos x="10" y="189"/>
                </a:cxn>
                <a:cxn ang="0">
                  <a:pos x="22" y="149"/>
                </a:cxn>
                <a:cxn ang="0">
                  <a:pos x="40" y="113"/>
                </a:cxn>
                <a:cxn ang="0">
                  <a:pos x="63" y="82"/>
                </a:cxn>
                <a:cxn ang="0">
                  <a:pos x="90" y="56"/>
                </a:cxn>
                <a:cxn ang="0">
                  <a:pos x="123" y="34"/>
                </a:cxn>
                <a:cxn ang="0">
                  <a:pos x="159" y="18"/>
                </a:cxn>
                <a:cxn ang="0">
                  <a:pos x="200" y="7"/>
                </a:cxn>
                <a:cxn ang="0">
                  <a:pos x="277" y="0"/>
                </a:cxn>
                <a:cxn ang="0">
                  <a:pos x="348" y="5"/>
                </a:cxn>
                <a:cxn ang="0">
                  <a:pos x="408" y="23"/>
                </a:cxn>
                <a:cxn ang="0">
                  <a:pos x="454" y="53"/>
                </a:cxn>
                <a:cxn ang="0">
                  <a:pos x="492" y="95"/>
                </a:cxn>
                <a:cxn ang="0">
                  <a:pos x="521" y="149"/>
                </a:cxn>
                <a:cxn ang="0">
                  <a:pos x="374" y="192"/>
                </a:cxn>
                <a:cxn ang="0">
                  <a:pos x="362" y="167"/>
                </a:cxn>
                <a:cxn ang="0">
                  <a:pos x="338" y="143"/>
                </a:cxn>
                <a:cxn ang="0">
                  <a:pos x="305" y="130"/>
                </a:cxn>
                <a:cxn ang="0">
                  <a:pos x="267" y="127"/>
                </a:cxn>
                <a:cxn ang="0">
                  <a:pos x="230" y="139"/>
                </a:cxn>
                <a:cxn ang="0">
                  <a:pos x="200" y="162"/>
                </a:cxn>
                <a:cxn ang="0">
                  <a:pos x="182" y="193"/>
                </a:cxn>
                <a:cxn ang="0">
                  <a:pos x="173" y="232"/>
                </a:cxn>
                <a:cxn ang="0">
                  <a:pos x="169" y="281"/>
                </a:cxn>
                <a:cxn ang="0">
                  <a:pos x="173" y="342"/>
                </a:cxn>
                <a:cxn ang="0">
                  <a:pos x="185" y="386"/>
                </a:cxn>
                <a:cxn ang="0">
                  <a:pos x="204" y="415"/>
                </a:cxn>
                <a:cxn ang="0">
                  <a:pos x="230" y="433"/>
                </a:cxn>
                <a:cxn ang="0">
                  <a:pos x="263" y="441"/>
                </a:cxn>
                <a:cxn ang="0">
                  <a:pos x="298" y="439"/>
                </a:cxn>
                <a:cxn ang="0">
                  <a:pos x="326" y="430"/>
                </a:cxn>
                <a:cxn ang="0">
                  <a:pos x="348" y="413"/>
                </a:cxn>
                <a:cxn ang="0">
                  <a:pos x="365" y="390"/>
                </a:cxn>
                <a:cxn ang="0">
                  <a:pos x="384" y="334"/>
                </a:cxn>
              </a:cxnLst>
              <a:rect l="0" t="0" r="r" b="b"/>
              <a:pathLst>
                <a:path w="533" h="569">
                  <a:moveTo>
                    <a:pt x="384" y="334"/>
                  </a:moveTo>
                  <a:lnTo>
                    <a:pt x="533" y="378"/>
                  </a:lnTo>
                  <a:lnTo>
                    <a:pt x="530" y="394"/>
                  </a:lnTo>
                  <a:lnTo>
                    <a:pt x="526" y="410"/>
                  </a:lnTo>
                  <a:lnTo>
                    <a:pt x="521" y="422"/>
                  </a:lnTo>
                  <a:lnTo>
                    <a:pt x="514" y="437"/>
                  </a:lnTo>
                  <a:lnTo>
                    <a:pt x="509" y="450"/>
                  </a:lnTo>
                  <a:lnTo>
                    <a:pt x="501" y="461"/>
                  </a:lnTo>
                  <a:lnTo>
                    <a:pt x="495" y="473"/>
                  </a:lnTo>
                  <a:lnTo>
                    <a:pt x="487" y="483"/>
                  </a:lnTo>
                  <a:lnTo>
                    <a:pt x="478" y="494"/>
                  </a:lnTo>
                  <a:lnTo>
                    <a:pt x="470" y="503"/>
                  </a:lnTo>
                  <a:lnTo>
                    <a:pt x="460" y="512"/>
                  </a:lnTo>
                  <a:lnTo>
                    <a:pt x="451" y="521"/>
                  </a:lnTo>
                  <a:lnTo>
                    <a:pt x="440" y="527"/>
                  </a:lnTo>
                  <a:lnTo>
                    <a:pt x="430" y="535"/>
                  </a:lnTo>
                  <a:lnTo>
                    <a:pt x="418" y="542"/>
                  </a:lnTo>
                  <a:lnTo>
                    <a:pt x="406" y="547"/>
                  </a:lnTo>
                  <a:lnTo>
                    <a:pt x="394" y="552"/>
                  </a:lnTo>
                  <a:lnTo>
                    <a:pt x="381" y="556"/>
                  </a:lnTo>
                  <a:lnTo>
                    <a:pt x="368" y="560"/>
                  </a:lnTo>
                  <a:lnTo>
                    <a:pt x="352" y="562"/>
                  </a:lnTo>
                  <a:lnTo>
                    <a:pt x="336" y="565"/>
                  </a:lnTo>
                  <a:lnTo>
                    <a:pt x="320" y="566"/>
                  </a:lnTo>
                  <a:lnTo>
                    <a:pt x="303" y="568"/>
                  </a:lnTo>
                  <a:lnTo>
                    <a:pt x="285" y="569"/>
                  </a:lnTo>
                  <a:lnTo>
                    <a:pt x="263" y="568"/>
                  </a:lnTo>
                  <a:lnTo>
                    <a:pt x="242" y="566"/>
                  </a:lnTo>
                  <a:lnTo>
                    <a:pt x="222" y="565"/>
                  </a:lnTo>
                  <a:lnTo>
                    <a:pt x="203" y="561"/>
                  </a:lnTo>
                  <a:lnTo>
                    <a:pt x="186" y="559"/>
                  </a:lnTo>
                  <a:lnTo>
                    <a:pt x="169" y="553"/>
                  </a:lnTo>
                  <a:lnTo>
                    <a:pt x="154" y="548"/>
                  </a:lnTo>
                  <a:lnTo>
                    <a:pt x="138" y="542"/>
                  </a:lnTo>
                  <a:lnTo>
                    <a:pt x="124" y="535"/>
                  </a:lnTo>
                  <a:lnTo>
                    <a:pt x="111" y="526"/>
                  </a:lnTo>
                  <a:lnTo>
                    <a:pt x="98" y="517"/>
                  </a:lnTo>
                  <a:lnTo>
                    <a:pt x="85" y="507"/>
                  </a:lnTo>
                  <a:lnTo>
                    <a:pt x="73" y="494"/>
                  </a:lnTo>
                  <a:lnTo>
                    <a:pt x="62" y="481"/>
                  </a:lnTo>
                  <a:lnTo>
                    <a:pt x="51" y="467"/>
                  </a:lnTo>
                  <a:lnTo>
                    <a:pt x="40" y="451"/>
                  </a:lnTo>
                  <a:lnTo>
                    <a:pt x="31" y="434"/>
                  </a:lnTo>
                  <a:lnTo>
                    <a:pt x="23" y="416"/>
                  </a:lnTo>
                  <a:lnTo>
                    <a:pt x="15" y="397"/>
                  </a:lnTo>
                  <a:lnTo>
                    <a:pt x="10" y="376"/>
                  </a:lnTo>
                  <a:lnTo>
                    <a:pt x="5" y="354"/>
                  </a:lnTo>
                  <a:lnTo>
                    <a:pt x="2" y="332"/>
                  </a:lnTo>
                  <a:lnTo>
                    <a:pt x="0" y="307"/>
                  </a:lnTo>
                  <a:lnTo>
                    <a:pt x="0" y="283"/>
                  </a:lnTo>
                  <a:lnTo>
                    <a:pt x="1" y="250"/>
                  </a:lnTo>
                  <a:lnTo>
                    <a:pt x="3" y="218"/>
                  </a:lnTo>
                  <a:lnTo>
                    <a:pt x="6" y="204"/>
                  </a:lnTo>
                  <a:lnTo>
                    <a:pt x="10" y="189"/>
                  </a:lnTo>
                  <a:lnTo>
                    <a:pt x="12" y="175"/>
                  </a:lnTo>
                  <a:lnTo>
                    <a:pt x="18" y="162"/>
                  </a:lnTo>
                  <a:lnTo>
                    <a:pt x="22" y="149"/>
                  </a:lnTo>
                  <a:lnTo>
                    <a:pt x="28" y="136"/>
                  </a:lnTo>
                  <a:lnTo>
                    <a:pt x="33" y="124"/>
                  </a:lnTo>
                  <a:lnTo>
                    <a:pt x="40" y="113"/>
                  </a:lnTo>
                  <a:lnTo>
                    <a:pt x="47" y="102"/>
                  </a:lnTo>
                  <a:lnTo>
                    <a:pt x="55" y="92"/>
                  </a:lnTo>
                  <a:lnTo>
                    <a:pt x="63" y="82"/>
                  </a:lnTo>
                  <a:lnTo>
                    <a:pt x="72" y="73"/>
                  </a:lnTo>
                  <a:lnTo>
                    <a:pt x="81" y="64"/>
                  </a:lnTo>
                  <a:lnTo>
                    <a:pt x="90" y="56"/>
                  </a:lnTo>
                  <a:lnTo>
                    <a:pt x="101" y="48"/>
                  </a:lnTo>
                  <a:lnTo>
                    <a:pt x="112" y="40"/>
                  </a:lnTo>
                  <a:lnTo>
                    <a:pt x="123" y="34"/>
                  </a:lnTo>
                  <a:lnTo>
                    <a:pt x="134" y="29"/>
                  </a:lnTo>
                  <a:lnTo>
                    <a:pt x="147" y="23"/>
                  </a:lnTo>
                  <a:lnTo>
                    <a:pt x="159" y="18"/>
                  </a:lnTo>
                  <a:lnTo>
                    <a:pt x="172" y="13"/>
                  </a:lnTo>
                  <a:lnTo>
                    <a:pt x="186" y="10"/>
                  </a:lnTo>
                  <a:lnTo>
                    <a:pt x="200" y="7"/>
                  </a:lnTo>
                  <a:lnTo>
                    <a:pt x="215" y="4"/>
                  </a:lnTo>
                  <a:lnTo>
                    <a:pt x="244" y="0"/>
                  </a:lnTo>
                  <a:lnTo>
                    <a:pt x="277" y="0"/>
                  </a:lnTo>
                  <a:lnTo>
                    <a:pt x="303" y="0"/>
                  </a:lnTo>
                  <a:lnTo>
                    <a:pt x="326" y="3"/>
                  </a:lnTo>
                  <a:lnTo>
                    <a:pt x="348" y="5"/>
                  </a:lnTo>
                  <a:lnTo>
                    <a:pt x="370" y="10"/>
                  </a:lnTo>
                  <a:lnTo>
                    <a:pt x="390" y="16"/>
                  </a:lnTo>
                  <a:lnTo>
                    <a:pt x="408" y="23"/>
                  </a:lnTo>
                  <a:lnTo>
                    <a:pt x="425" y="31"/>
                  </a:lnTo>
                  <a:lnTo>
                    <a:pt x="440" y="42"/>
                  </a:lnTo>
                  <a:lnTo>
                    <a:pt x="454" y="53"/>
                  </a:lnTo>
                  <a:lnTo>
                    <a:pt x="469" y="65"/>
                  </a:lnTo>
                  <a:lnTo>
                    <a:pt x="480" y="79"/>
                  </a:lnTo>
                  <a:lnTo>
                    <a:pt x="492" y="95"/>
                  </a:lnTo>
                  <a:lnTo>
                    <a:pt x="502" y="112"/>
                  </a:lnTo>
                  <a:lnTo>
                    <a:pt x="513" y="130"/>
                  </a:lnTo>
                  <a:lnTo>
                    <a:pt x="521" y="149"/>
                  </a:lnTo>
                  <a:lnTo>
                    <a:pt x="528" y="171"/>
                  </a:lnTo>
                  <a:lnTo>
                    <a:pt x="378" y="204"/>
                  </a:lnTo>
                  <a:lnTo>
                    <a:pt x="374" y="192"/>
                  </a:lnTo>
                  <a:lnTo>
                    <a:pt x="370" y="183"/>
                  </a:lnTo>
                  <a:lnTo>
                    <a:pt x="366" y="174"/>
                  </a:lnTo>
                  <a:lnTo>
                    <a:pt x="362" y="167"/>
                  </a:lnTo>
                  <a:lnTo>
                    <a:pt x="355" y="158"/>
                  </a:lnTo>
                  <a:lnTo>
                    <a:pt x="347" y="150"/>
                  </a:lnTo>
                  <a:lnTo>
                    <a:pt x="338" y="143"/>
                  </a:lnTo>
                  <a:lnTo>
                    <a:pt x="327" y="137"/>
                  </a:lnTo>
                  <a:lnTo>
                    <a:pt x="317" y="132"/>
                  </a:lnTo>
                  <a:lnTo>
                    <a:pt x="305" y="130"/>
                  </a:lnTo>
                  <a:lnTo>
                    <a:pt x="294" y="127"/>
                  </a:lnTo>
                  <a:lnTo>
                    <a:pt x="281" y="127"/>
                  </a:lnTo>
                  <a:lnTo>
                    <a:pt x="267" y="127"/>
                  </a:lnTo>
                  <a:lnTo>
                    <a:pt x="254" y="130"/>
                  </a:lnTo>
                  <a:lnTo>
                    <a:pt x="242" y="134"/>
                  </a:lnTo>
                  <a:lnTo>
                    <a:pt x="230" y="139"/>
                  </a:lnTo>
                  <a:lnTo>
                    <a:pt x="220" y="145"/>
                  </a:lnTo>
                  <a:lnTo>
                    <a:pt x="209" y="153"/>
                  </a:lnTo>
                  <a:lnTo>
                    <a:pt x="200" y="162"/>
                  </a:lnTo>
                  <a:lnTo>
                    <a:pt x="193" y="174"/>
                  </a:lnTo>
                  <a:lnTo>
                    <a:pt x="187" y="183"/>
                  </a:lnTo>
                  <a:lnTo>
                    <a:pt x="182" y="193"/>
                  </a:lnTo>
                  <a:lnTo>
                    <a:pt x="178" y="205"/>
                  </a:lnTo>
                  <a:lnTo>
                    <a:pt x="176" y="218"/>
                  </a:lnTo>
                  <a:lnTo>
                    <a:pt x="173" y="232"/>
                  </a:lnTo>
                  <a:lnTo>
                    <a:pt x="171" y="248"/>
                  </a:lnTo>
                  <a:lnTo>
                    <a:pt x="169" y="263"/>
                  </a:lnTo>
                  <a:lnTo>
                    <a:pt x="169" y="281"/>
                  </a:lnTo>
                  <a:lnTo>
                    <a:pt x="169" y="303"/>
                  </a:lnTo>
                  <a:lnTo>
                    <a:pt x="171" y="324"/>
                  </a:lnTo>
                  <a:lnTo>
                    <a:pt x="173" y="342"/>
                  </a:lnTo>
                  <a:lnTo>
                    <a:pt x="176" y="359"/>
                  </a:lnTo>
                  <a:lnTo>
                    <a:pt x="180" y="373"/>
                  </a:lnTo>
                  <a:lnTo>
                    <a:pt x="185" y="386"/>
                  </a:lnTo>
                  <a:lnTo>
                    <a:pt x="190" y="398"/>
                  </a:lnTo>
                  <a:lnTo>
                    <a:pt x="197" y="407"/>
                  </a:lnTo>
                  <a:lnTo>
                    <a:pt x="204" y="415"/>
                  </a:lnTo>
                  <a:lnTo>
                    <a:pt x="212" y="421"/>
                  </a:lnTo>
                  <a:lnTo>
                    <a:pt x="221" y="428"/>
                  </a:lnTo>
                  <a:lnTo>
                    <a:pt x="230" y="433"/>
                  </a:lnTo>
                  <a:lnTo>
                    <a:pt x="241" y="435"/>
                  </a:lnTo>
                  <a:lnTo>
                    <a:pt x="251" y="439"/>
                  </a:lnTo>
                  <a:lnTo>
                    <a:pt x="263" y="441"/>
                  </a:lnTo>
                  <a:lnTo>
                    <a:pt x="276" y="441"/>
                  </a:lnTo>
                  <a:lnTo>
                    <a:pt x="287" y="441"/>
                  </a:lnTo>
                  <a:lnTo>
                    <a:pt x="298" y="439"/>
                  </a:lnTo>
                  <a:lnTo>
                    <a:pt x="308" y="437"/>
                  </a:lnTo>
                  <a:lnTo>
                    <a:pt x="318" y="434"/>
                  </a:lnTo>
                  <a:lnTo>
                    <a:pt x="326" y="430"/>
                  </a:lnTo>
                  <a:lnTo>
                    <a:pt x="335" y="425"/>
                  </a:lnTo>
                  <a:lnTo>
                    <a:pt x="342" y="420"/>
                  </a:lnTo>
                  <a:lnTo>
                    <a:pt x="348" y="413"/>
                  </a:lnTo>
                  <a:lnTo>
                    <a:pt x="355" y="406"/>
                  </a:lnTo>
                  <a:lnTo>
                    <a:pt x="360" y="398"/>
                  </a:lnTo>
                  <a:lnTo>
                    <a:pt x="365" y="390"/>
                  </a:lnTo>
                  <a:lnTo>
                    <a:pt x="370" y="380"/>
                  </a:lnTo>
                  <a:lnTo>
                    <a:pt x="378" y="359"/>
                  </a:lnTo>
                  <a:lnTo>
                    <a:pt x="384" y="334"/>
                  </a:lnTo>
                  <a:close/>
                </a:path>
              </a:pathLst>
            </a:custGeom>
            <a:solidFill>
              <a:srgbClr val="FFFFFF"/>
            </a:solidFill>
            <a:ln w="9525">
              <a:noFill/>
              <a:round/>
              <a:headEnd/>
              <a:tailEnd/>
            </a:ln>
          </p:spPr>
          <p:txBody>
            <a:bodyPr/>
            <a:lstStyle/>
            <a:p>
              <a:endParaRPr lang="en-US"/>
            </a:p>
          </p:txBody>
        </p:sp>
        <p:sp>
          <p:nvSpPr>
            <p:cNvPr id="262250" name="Freeform 106"/>
            <p:cNvSpPr>
              <a:spLocks noChangeAspect="1"/>
            </p:cNvSpPr>
            <p:nvPr/>
          </p:nvSpPr>
          <p:spPr bwMode="auto">
            <a:xfrm>
              <a:off x="571" y="2788"/>
              <a:ext cx="134" cy="142"/>
            </a:xfrm>
            <a:custGeom>
              <a:avLst/>
              <a:gdLst/>
              <a:ahLst/>
              <a:cxnLst>
                <a:cxn ang="0">
                  <a:pos x="530" y="394"/>
                </a:cxn>
                <a:cxn ang="0">
                  <a:pos x="515" y="437"/>
                </a:cxn>
                <a:cxn ang="0">
                  <a:pos x="495" y="473"/>
                </a:cxn>
                <a:cxn ang="0">
                  <a:pos x="470" y="503"/>
                </a:cxn>
                <a:cxn ang="0">
                  <a:pos x="441" y="527"/>
                </a:cxn>
                <a:cxn ang="0">
                  <a:pos x="407" y="547"/>
                </a:cxn>
                <a:cxn ang="0">
                  <a:pos x="367" y="560"/>
                </a:cxn>
                <a:cxn ang="0">
                  <a:pos x="320" y="566"/>
                </a:cxn>
                <a:cxn ang="0">
                  <a:pos x="263" y="568"/>
                </a:cxn>
                <a:cxn ang="0">
                  <a:pos x="203" y="561"/>
                </a:cxn>
                <a:cxn ang="0">
                  <a:pos x="153" y="548"/>
                </a:cxn>
                <a:cxn ang="0">
                  <a:pos x="111" y="526"/>
                </a:cxn>
                <a:cxn ang="0">
                  <a:pos x="74" y="494"/>
                </a:cxn>
                <a:cxn ang="0">
                  <a:pos x="40" y="451"/>
                </a:cxn>
                <a:cxn ang="0">
                  <a:pos x="16" y="397"/>
                </a:cxn>
                <a:cxn ang="0">
                  <a:pos x="3" y="332"/>
                </a:cxn>
                <a:cxn ang="0">
                  <a:pos x="0" y="250"/>
                </a:cxn>
                <a:cxn ang="0">
                  <a:pos x="9" y="189"/>
                </a:cxn>
                <a:cxn ang="0">
                  <a:pos x="22" y="149"/>
                </a:cxn>
                <a:cxn ang="0">
                  <a:pos x="40" y="113"/>
                </a:cxn>
                <a:cxn ang="0">
                  <a:pos x="64" y="82"/>
                </a:cxn>
                <a:cxn ang="0">
                  <a:pos x="91" y="56"/>
                </a:cxn>
                <a:cxn ang="0">
                  <a:pos x="123" y="34"/>
                </a:cxn>
                <a:cxn ang="0">
                  <a:pos x="159" y="18"/>
                </a:cxn>
                <a:cxn ang="0">
                  <a:pos x="201" y="7"/>
                </a:cxn>
                <a:cxn ang="0">
                  <a:pos x="277" y="0"/>
                </a:cxn>
                <a:cxn ang="0">
                  <a:pos x="349" y="5"/>
                </a:cxn>
                <a:cxn ang="0">
                  <a:pos x="408" y="23"/>
                </a:cxn>
                <a:cxn ang="0">
                  <a:pos x="455" y="53"/>
                </a:cxn>
                <a:cxn ang="0">
                  <a:pos x="492" y="95"/>
                </a:cxn>
                <a:cxn ang="0">
                  <a:pos x="521" y="149"/>
                </a:cxn>
                <a:cxn ang="0">
                  <a:pos x="375" y="192"/>
                </a:cxn>
                <a:cxn ang="0">
                  <a:pos x="363" y="167"/>
                </a:cxn>
                <a:cxn ang="0">
                  <a:pos x="337" y="143"/>
                </a:cxn>
                <a:cxn ang="0">
                  <a:pos x="306" y="130"/>
                </a:cxn>
                <a:cxn ang="0">
                  <a:pos x="267" y="127"/>
                </a:cxn>
                <a:cxn ang="0">
                  <a:pos x="231" y="139"/>
                </a:cxn>
                <a:cxn ang="0">
                  <a:pos x="201" y="162"/>
                </a:cxn>
                <a:cxn ang="0">
                  <a:pos x="183" y="193"/>
                </a:cxn>
                <a:cxn ang="0">
                  <a:pos x="172" y="232"/>
                </a:cxn>
                <a:cxn ang="0">
                  <a:pos x="170" y="281"/>
                </a:cxn>
                <a:cxn ang="0">
                  <a:pos x="174" y="342"/>
                </a:cxn>
                <a:cxn ang="0">
                  <a:pos x="185" y="386"/>
                </a:cxn>
                <a:cxn ang="0">
                  <a:pos x="205" y="415"/>
                </a:cxn>
                <a:cxn ang="0">
                  <a:pos x="231" y="433"/>
                </a:cxn>
                <a:cxn ang="0">
                  <a:pos x="263" y="441"/>
                </a:cxn>
                <a:cxn ang="0">
                  <a:pos x="298" y="439"/>
                </a:cxn>
                <a:cxn ang="0">
                  <a:pos x="327" y="430"/>
                </a:cxn>
                <a:cxn ang="0">
                  <a:pos x="349" y="413"/>
                </a:cxn>
                <a:cxn ang="0">
                  <a:pos x="365" y="390"/>
                </a:cxn>
                <a:cxn ang="0">
                  <a:pos x="385" y="334"/>
                </a:cxn>
              </a:cxnLst>
              <a:rect l="0" t="0" r="r" b="b"/>
              <a:pathLst>
                <a:path w="534" h="569">
                  <a:moveTo>
                    <a:pt x="385" y="334"/>
                  </a:moveTo>
                  <a:lnTo>
                    <a:pt x="534" y="378"/>
                  </a:lnTo>
                  <a:lnTo>
                    <a:pt x="530" y="394"/>
                  </a:lnTo>
                  <a:lnTo>
                    <a:pt x="526" y="410"/>
                  </a:lnTo>
                  <a:lnTo>
                    <a:pt x="521" y="422"/>
                  </a:lnTo>
                  <a:lnTo>
                    <a:pt x="515" y="437"/>
                  </a:lnTo>
                  <a:lnTo>
                    <a:pt x="509" y="450"/>
                  </a:lnTo>
                  <a:lnTo>
                    <a:pt x="502" y="461"/>
                  </a:lnTo>
                  <a:lnTo>
                    <a:pt x="495" y="473"/>
                  </a:lnTo>
                  <a:lnTo>
                    <a:pt x="487" y="483"/>
                  </a:lnTo>
                  <a:lnTo>
                    <a:pt x="478" y="494"/>
                  </a:lnTo>
                  <a:lnTo>
                    <a:pt x="470" y="503"/>
                  </a:lnTo>
                  <a:lnTo>
                    <a:pt x="460" y="512"/>
                  </a:lnTo>
                  <a:lnTo>
                    <a:pt x="451" y="521"/>
                  </a:lnTo>
                  <a:lnTo>
                    <a:pt x="441" y="527"/>
                  </a:lnTo>
                  <a:lnTo>
                    <a:pt x="430" y="535"/>
                  </a:lnTo>
                  <a:lnTo>
                    <a:pt x="419" y="542"/>
                  </a:lnTo>
                  <a:lnTo>
                    <a:pt x="407" y="547"/>
                  </a:lnTo>
                  <a:lnTo>
                    <a:pt x="394" y="552"/>
                  </a:lnTo>
                  <a:lnTo>
                    <a:pt x="381" y="556"/>
                  </a:lnTo>
                  <a:lnTo>
                    <a:pt x="367" y="560"/>
                  </a:lnTo>
                  <a:lnTo>
                    <a:pt x="353" y="562"/>
                  </a:lnTo>
                  <a:lnTo>
                    <a:pt x="337" y="565"/>
                  </a:lnTo>
                  <a:lnTo>
                    <a:pt x="320" y="566"/>
                  </a:lnTo>
                  <a:lnTo>
                    <a:pt x="303" y="568"/>
                  </a:lnTo>
                  <a:lnTo>
                    <a:pt x="285" y="569"/>
                  </a:lnTo>
                  <a:lnTo>
                    <a:pt x="263" y="568"/>
                  </a:lnTo>
                  <a:lnTo>
                    <a:pt x="242" y="566"/>
                  </a:lnTo>
                  <a:lnTo>
                    <a:pt x="223" y="565"/>
                  </a:lnTo>
                  <a:lnTo>
                    <a:pt x="203" y="561"/>
                  </a:lnTo>
                  <a:lnTo>
                    <a:pt x="187" y="559"/>
                  </a:lnTo>
                  <a:lnTo>
                    <a:pt x="170" y="553"/>
                  </a:lnTo>
                  <a:lnTo>
                    <a:pt x="153" y="548"/>
                  </a:lnTo>
                  <a:lnTo>
                    <a:pt x="139" y="542"/>
                  </a:lnTo>
                  <a:lnTo>
                    <a:pt x="124" y="535"/>
                  </a:lnTo>
                  <a:lnTo>
                    <a:pt x="111" y="526"/>
                  </a:lnTo>
                  <a:lnTo>
                    <a:pt x="98" y="517"/>
                  </a:lnTo>
                  <a:lnTo>
                    <a:pt x="86" y="507"/>
                  </a:lnTo>
                  <a:lnTo>
                    <a:pt x="74" y="494"/>
                  </a:lnTo>
                  <a:lnTo>
                    <a:pt x="62" y="481"/>
                  </a:lnTo>
                  <a:lnTo>
                    <a:pt x="52" y="467"/>
                  </a:lnTo>
                  <a:lnTo>
                    <a:pt x="40" y="451"/>
                  </a:lnTo>
                  <a:lnTo>
                    <a:pt x="31" y="434"/>
                  </a:lnTo>
                  <a:lnTo>
                    <a:pt x="22" y="416"/>
                  </a:lnTo>
                  <a:lnTo>
                    <a:pt x="16" y="397"/>
                  </a:lnTo>
                  <a:lnTo>
                    <a:pt x="10" y="376"/>
                  </a:lnTo>
                  <a:lnTo>
                    <a:pt x="5" y="354"/>
                  </a:lnTo>
                  <a:lnTo>
                    <a:pt x="3" y="332"/>
                  </a:lnTo>
                  <a:lnTo>
                    <a:pt x="0" y="307"/>
                  </a:lnTo>
                  <a:lnTo>
                    <a:pt x="0" y="283"/>
                  </a:lnTo>
                  <a:lnTo>
                    <a:pt x="0" y="250"/>
                  </a:lnTo>
                  <a:lnTo>
                    <a:pt x="4" y="218"/>
                  </a:lnTo>
                  <a:lnTo>
                    <a:pt x="6" y="204"/>
                  </a:lnTo>
                  <a:lnTo>
                    <a:pt x="9" y="189"/>
                  </a:lnTo>
                  <a:lnTo>
                    <a:pt x="13" y="175"/>
                  </a:lnTo>
                  <a:lnTo>
                    <a:pt x="18" y="162"/>
                  </a:lnTo>
                  <a:lnTo>
                    <a:pt x="22" y="149"/>
                  </a:lnTo>
                  <a:lnTo>
                    <a:pt x="27" y="136"/>
                  </a:lnTo>
                  <a:lnTo>
                    <a:pt x="34" y="124"/>
                  </a:lnTo>
                  <a:lnTo>
                    <a:pt x="40" y="113"/>
                  </a:lnTo>
                  <a:lnTo>
                    <a:pt x="48" y="102"/>
                  </a:lnTo>
                  <a:lnTo>
                    <a:pt x="54" y="92"/>
                  </a:lnTo>
                  <a:lnTo>
                    <a:pt x="64" y="82"/>
                  </a:lnTo>
                  <a:lnTo>
                    <a:pt x="73" y="73"/>
                  </a:lnTo>
                  <a:lnTo>
                    <a:pt x="82" y="64"/>
                  </a:lnTo>
                  <a:lnTo>
                    <a:pt x="91" y="56"/>
                  </a:lnTo>
                  <a:lnTo>
                    <a:pt x="101" y="48"/>
                  </a:lnTo>
                  <a:lnTo>
                    <a:pt x="111" y="40"/>
                  </a:lnTo>
                  <a:lnTo>
                    <a:pt x="123" y="34"/>
                  </a:lnTo>
                  <a:lnTo>
                    <a:pt x="135" y="29"/>
                  </a:lnTo>
                  <a:lnTo>
                    <a:pt x="146" y="23"/>
                  </a:lnTo>
                  <a:lnTo>
                    <a:pt x="159" y="18"/>
                  </a:lnTo>
                  <a:lnTo>
                    <a:pt x="172" y="13"/>
                  </a:lnTo>
                  <a:lnTo>
                    <a:pt x="187" y="10"/>
                  </a:lnTo>
                  <a:lnTo>
                    <a:pt x="201" y="7"/>
                  </a:lnTo>
                  <a:lnTo>
                    <a:pt x="215" y="4"/>
                  </a:lnTo>
                  <a:lnTo>
                    <a:pt x="245" y="0"/>
                  </a:lnTo>
                  <a:lnTo>
                    <a:pt x="277" y="0"/>
                  </a:lnTo>
                  <a:lnTo>
                    <a:pt x="302" y="0"/>
                  </a:lnTo>
                  <a:lnTo>
                    <a:pt x="327" y="3"/>
                  </a:lnTo>
                  <a:lnTo>
                    <a:pt x="349" y="5"/>
                  </a:lnTo>
                  <a:lnTo>
                    <a:pt x="371" y="10"/>
                  </a:lnTo>
                  <a:lnTo>
                    <a:pt x="390" y="16"/>
                  </a:lnTo>
                  <a:lnTo>
                    <a:pt x="408" y="23"/>
                  </a:lnTo>
                  <a:lnTo>
                    <a:pt x="425" y="31"/>
                  </a:lnTo>
                  <a:lnTo>
                    <a:pt x="441" y="42"/>
                  </a:lnTo>
                  <a:lnTo>
                    <a:pt x="455" y="53"/>
                  </a:lnTo>
                  <a:lnTo>
                    <a:pt x="468" y="65"/>
                  </a:lnTo>
                  <a:lnTo>
                    <a:pt x="481" y="79"/>
                  </a:lnTo>
                  <a:lnTo>
                    <a:pt x="492" y="95"/>
                  </a:lnTo>
                  <a:lnTo>
                    <a:pt x="503" y="112"/>
                  </a:lnTo>
                  <a:lnTo>
                    <a:pt x="513" y="130"/>
                  </a:lnTo>
                  <a:lnTo>
                    <a:pt x="521" y="149"/>
                  </a:lnTo>
                  <a:lnTo>
                    <a:pt x="529" y="171"/>
                  </a:lnTo>
                  <a:lnTo>
                    <a:pt x="378" y="204"/>
                  </a:lnTo>
                  <a:lnTo>
                    <a:pt x="375" y="192"/>
                  </a:lnTo>
                  <a:lnTo>
                    <a:pt x="371" y="183"/>
                  </a:lnTo>
                  <a:lnTo>
                    <a:pt x="367" y="174"/>
                  </a:lnTo>
                  <a:lnTo>
                    <a:pt x="363" y="167"/>
                  </a:lnTo>
                  <a:lnTo>
                    <a:pt x="355" y="158"/>
                  </a:lnTo>
                  <a:lnTo>
                    <a:pt x="346" y="150"/>
                  </a:lnTo>
                  <a:lnTo>
                    <a:pt x="337" y="143"/>
                  </a:lnTo>
                  <a:lnTo>
                    <a:pt x="328" y="137"/>
                  </a:lnTo>
                  <a:lnTo>
                    <a:pt x="318" y="132"/>
                  </a:lnTo>
                  <a:lnTo>
                    <a:pt x="306" y="130"/>
                  </a:lnTo>
                  <a:lnTo>
                    <a:pt x="294" y="127"/>
                  </a:lnTo>
                  <a:lnTo>
                    <a:pt x="281" y="127"/>
                  </a:lnTo>
                  <a:lnTo>
                    <a:pt x="267" y="127"/>
                  </a:lnTo>
                  <a:lnTo>
                    <a:pt x="254" y="130"/>
                  </a:lnTo>
                  <a:lnTo>
                    <a:pt x="242" y="134"/>
                  </a:lnTo>
                  <a:lnTo>
                    <a:pt x="231" y="139"/>
                  </a:lnTo>
                  <a:lnTo>
                    <a:pt x="220" y="145"/>
                  </a:lnTo>
                  <a:lnTo>
                    <a:pt x="210" y="153"/>
                  </a:lnTo>
                  <a:lnTo>
                    <a:pt x="201" y="162"/>
                  </a:lnTo>
                  <a:lnTo>
                    <a:pt x="193" y="174"/>
                  </a:lnTo>
                  <a:lnTo>
                    <a:pt x="188" y="183"/>
                  </a:lnTo>
                  <a:lnTo>
                    <a:pt x="183" y="193"/>
                  </a:lnTo>
                  <a:lnTo>
                    <a:pt x="179" y="205"/>
                  </a:lnTo>
                  <a:lnTo>
                    <a:pt x="175" y="218"/>
                  </a:lnTo>
                  <a:lnTo>
                    <a:pt x="172" y="232"/>
                  </a:lnTo>
                  <a:lnTo>
                    <a:pt x="171" y="248"/>
                  </a:lnTo>
                  <a:lnTo>
                    <a:pt x="170" y="263"/>
                  </a:lnTo>
                  <a:lnTo>
                    <a:pt x="170" y="281"/>
                  </a:lnTo>
                  <a:lnTo>
                    <a:pt x="170" y="303"/>
                  </a:lnTo>
                  <a:lnTo>
                    <a:pt x="171" y="324"/>
                  </a:lnTo>
                  <a:lnTo>
                    <a:pt x="174" y="342"/>
                  </a:lnTo>
                  <a:lnTo>
                    <a:pt x="176" y="359"/>
                  </a:lnTo>
                  <a:lnTo>
                    <a:pt x="180" y="373"/>
                  </a:lnTo>
                  <a:lnTo>
                    <a:pt x="185" y="386"/>
                  </a:lnTo>
                  <a:lnTo>
                    <a:pt x="191" y="398"/>
                  </a:lnTo>
                  <a:lnTo>
                    <a:pt x="197" y="407"/>
                  </a:lnTo>
                  <a:lnTo>
                    <a:pt x="205" y="415"/>
                  </a:lnTo>
                  <a:lnTo>
                    <a:pt x="213" y="421"/>
                  </a:lnTo>
                  <a:lnTo>
                    <a:pt x="222" y="428"/>
                  </a:lnTo>
                  <a:lnTo>
                    <a:pt x="231" y="433"/>
                  </a:lnTo>
                  <a:lnTo>
                    <a:pt x="241" y="435"/>
                  </a:lnTo>
                  <a:lnTo>
                    <a:pt x="251" y="439"/>
                  </a:lnTo>
                  <a:lnTo>
                    <a:pt x="263" y="441"/>
                  </a:lnTo>
                  <a:lnTo>
                    <a:pt x="276" y="441"/>
                  </a:lnTo>
                  <a:lnTo>
                    <a:pt x="288" y="441"/>
                  </a:lnTo>
                  <a:lnTo>
                    <a:pt x="298" y="439"/>
                  </a:lnTo>
                  <a:lnTo>
                    <a:pt x="308" y="437"/>
                  </a:lnTo>
                  <a:lnTo>
                    <a:pt x="319" y="434"/>
                  </a:lnTo>
                  <a:lnTo>
                    <a:pt x="327" y="430"/>
                  </a:lnTo>
                  <a:lnTo>
                    <a:pt x="336" y="425"/>
                  </a:lnTo>
                  <a:lnTo>
                    <a:pt x="342" y="420"/>
                  </a:lnTo>
                  <a:lnTo>
                    <a:pt x="349" y="413"/>
                  </a:lnTo>
                  <a:lnTo>
                    <a:pt x="355" y="406"/>
                  </a:lnTo>
                  <a:lnTo>
                    <a:pt x="360" y="398"/>
                  </a:lnTo>
                  <a:lnTo>
                    <a:pt x="365" y="390"/>
                  </a:lnTo>
                  <a:lnTo>
                    <a:pt x="371" y="380"/>
                  </a:lnTo>
                  <a:lnTo>
                    <a:pt x="378" y="359"/>
                  </a:lnTo>
                  <a:lnTo>
                    <a:pt x="385" y="334"/>
                  </a:lnTo>
                  <a:close/>
                </a:path>
              </a:pathLst>
            </a:custGeom>
            <a:solidFill>
              <a:srgbClr val="FFFFFF"/>
            </a:solidFill>
            <a:ln w="9525">
              <a:noFill/>
              <a:round/>
              <a:headEnd/>
              <a:tailEnd/>
            </a:ln>
          </p:spPr>
          <p:txBody>
            <a:bodyPr/>
            <a:lstStyle/>
            <a:p>
              <a:endParaRPr lang="en-US"/>
            </a:p>
          </p:txBody>
        </p:sp>
        <p:sp>
          <p:nvSpPr>
            <p:cNvPr id="262251" name="Freeform 107"/>
            <p:cNvSpPr>
              <a:spLocks noChangeAspect="1"/>
            </p:cNvSpPr>
            <p:nvPr/>
          </p:nvSpPr>
          <p:spPr bwMode="auto">
            <a:xfrm>
              <a:off x="725" y="2790"/>
              <a:ext cx="116" cy="137"/>
            </a:xfrm>
            <a:custGeom>
              <a:avLst/>
              <a:gdLst/>
              <a:ahLst/>
              <a:cxnLst>
                <a:cxn ang="0">
                  <a:pos x="0" y="0"/>
                </a:cxn>
                <a:cxn ang="0">
                  <a:pos x="455" y="0"/>
                </a:cxn>
                <a:cxn ang="0">
                  <a:pos x="455" y="117"/>
                </a:cxn>
                <a:cxn ang="0">
                  <a:pos x="170" y="117"/>
                </a:cxn>
                <a:cxn ang="0">
                  <a:pos x="170" y="205"/>
                </a:cxn>
                <a:cxn ang="0">
                  <a:pos x="434" y="205"/>
                </a:cxn>
                <a:cxn ang="0">
                  <a:pos x="434" y="316"/>
                </a:cxn>
                <a:cxn ang="0">
                  <a:pos x="170" y="316"/>
                </a:cxn>
                <a:cxn ang="0">
                  <a:pos x="170" y="425"/>
                </a:cxn>
                <a:cxn ang="0">
                  <a:pos x="463" y="425"/>
                </a:cxn>
                <a:cxn ang="0">
                  <a:pos x="463" y="550"/>
                </a:cxn>
                <a:cxn ang="0">
                  <a:pos x="0" y="550"/>
                </a:cxn>
                <a:cxn ang="0">
                  <a:pos x="0" y="0"/>
                </a:cxn>
              </a:cxnLst>
              <a:rect l="0" t="0" r="r" b="b"/>
              <a:pathLst>
                <a:path w="463" h="550">
                  <a:moveTo>
                    <a:pt x="0" y="0"/>
                  </a:moveTo>
                  <a:lnTo>
                    <a:pt x="455" y="0"/>
                  </a:lnTo>
                  <a:lnTo>
                    <a:pt x="455" y="117"/>
                  </a:lnTo>
                  <a:lnTo>
                    <a:pt x="170" y="117"/>
                  </a:lnTo>
                  <a:lnTo>
                    <a:pt x="170" y="205"/>
                  </a:lnTo>
                  <a:lnTo>
                    <a:pt x="434" y="205"/>
                  </a:lnTo>
                  <a:lnTo>
                    <a:pt x="434" y="316"/>
                  </a:lnTo>
                  <a:lnTo>
                    <a:pt x="170" y="316"/>
                  </a:lnTo>
                  <a:lnTo>
                    <a:pt x="170" y="425"/>
                  </a:lnTo>
                  <a:lnTo>
                    <a:pt x="463" y="425"/>
                  </a:lnTo>
                  <a:lnTo>
                    <a:pt x="463" y="550"/>
                  </a:lnTo>
                  <a:lnTo>
                    <a:pt x="0" y="550"/>
                  </a:lnTo>
                  <a:lnTo>
                    <a:pt x="0" y="0"/>
                  </a:lnTo>
                  <a:close/>
                </a:path>
              </a:pathLst>
            </a:custGeom>
            <a:solidFill>
              <a:srgbClr val="FFFFFF"/>
            </a:solidFill>
            <a:ln w="9525">
              <a:noFill/>
              <a:round/>
              <a:headEnd/>
              <a:tailEnd/>
            </a:ln>
          </p:spPr>
          <p:txBody>
            <a:bodyPr/>
            <a:lstStyle/>
            <a:p>
              <a:endParaRPr lang="en-US"/>
            </a:p>
          </p:txBody>
        </p:sp>
        <p:sp>
          <p:nvSpPr>
            <p:cNvPr id="262252" name="Freeform 108"/>
            <p:cNvSpPr>
              <a:spLocks noChangeAspect="1"/>
            </p:cNvSpPr>
            <p:nvPr/>
          </p:nvSpPr>
          <p:spPr bwMode="auto">
            <a:xfrm>
              <a:off x="857" y="2788"/>
              <a:ext cx="124" cy="142"/>
            </a:xfrm>
            <a:custGeom>
              <a:avLst/>
              <a:gdLst/>
              <a:ahLst/>
              <a:cxnLst>
                <a:cxn ang="0">
                  <a:pos x="164" y="385"/>
                </a:cxn>
                <a:cxn ang="0">
                  <a:pos x="183" y="426"/>
                </a:cxn>
                <a:cxn ang="0">
                  <a:pos x="206" y="447"/>
                </a:cxn>
                <a:cxn ang="0">
                  <a:pos x="234" y="457"/>
                </a:cxn>
                <a:cxn ang="0">
                  <a:pos x="275" y="459"/>
                </a:cxn>
                <a:cxn ang="0">
                  <a:pos x="303" y="450"/>
                </a:cxn>
                <a:cxn ang="0">
                  <a:pos x="323" y="434"/>
                </a:cxn>
                <a:cxn ang="0">
                  <a:pos x="333" y="403"/>
                </a:cxn>
                <a:cxn ang="0">
                  <a:pos x="323" y="373"/>
                </a:cxn>
                <a:cxn ang="0">
                  <a:pos x="302" y="356"/>
                </a:cxn>
                <a:cxn ang="0">
                  <a:pos x="259" y="341"/>
                </a:cxn>
                <a:cxn ang="0">
                  <a:pos x="176" y="320"/>
                </a:cxn>
                <a:cxn ang="0">
                  <a:pos x="113" y="296"/>
                </a:cxn>
                <a:cxn ang="0">
                  <a:pos x="69" y="267"/>
                </a:cxn>
                <a:cxn ang="0">
                  <a:pos x="39" y="232"/>
                </a:cxn>
                <a:cxn ang="0">
                  <a:pos x="23" y="192"/>
                </a:cxn>
                <a:cxn ang="0">
                  <a:pos x="21" y="150"/>
                </a:cxn>
                <a:cxn ang="0">
                  <a:pos x="27" y="119"/>
                </a:cxn>
                <a:cxn ang="0">
                  <a:pos x="39" y="89"/>
                </a:cxn>
                <a:cxn ang="0">
                  <a:pos x="58" y="62"/>
                </a:cxn>
                <a:cxn ang="0">
                  <a:pos x="85" y="39"/>
                </a:cxn>
                <a:cxn ang="0">
                  <a:pos x="119" y="21"/>
                </a:cxn>
                <a:cxn ang="0">
                  <a:pos x="161" y="8"/>
                </a:cxn>
                <a:cxn ang="0">
                  <a:pos x="214" y="1"/>
                </a:cxn>
                <a:cxn ang="0">
                  <a:pos x="280" y="0"/>
                </a:cxn>
                <a:cxn ang="0">
                  <a:pos x="347" y="9"/>
                </a:cxn>
                <a:cxn ang="0">
                  <a:pos x="400" y="30"/>
                </a:cxn>
                <a:cxn ang="0">
                  <a:pos x="439" y="61"/>
                </a:cxn>
                <a:cxn ang="0">
                  <a:pos x="466" y="106"/>
                </a:cxn>
                <a:cxn ang="0">
                  <a:pos x="481" y="163"/>
                </a:cxn>
                <a:cxn ang="0">
                  <a:pos x="311" y="140"/>
                </a:cxn>
                <a:cxn ang="0">
                  <a:pos x="298" y="123"/>
                </a:cxn>
                <a:cxn ang="0">
                  <a:pos x="282" y="112"/>
                </a:cxn>
                <a:cxn ang="0">
                  <a:pos x="254" y="102"/>
                </a:cxn>
                <a:cxn ang="0">
                  <a:pos x="211" y="105"/>
                </a:cxn>
                <a:cxn ang="0">
                  <a:pos x="186" y="121"/>
                </a:cxn>
                <a:cxn ang="0">
                  <a:pos x="177" y="145"/>
                </a:cxn>
                <a:cxn ang="0">
                  <a:pos x="184" y="163"/>
                </a:cxn>
                <a:cxn ang="0">
                  <a:pos x="210" y="179"/>
                </a:cxn>
                <a:cxn ang="0">
                  <a:pos x="299" y="201"/>
                </a:cxn>
                <a:cxn ang="0">
                  <a:pos x="378" y="226"/>
                </a:cxn>
                <a:cxn ang="0">
                  <a:pos x="418" y="244"/>
                </a:cxn>
                <a:cxn ang="0">
                  <a:pos x="448" y="264"/>
                </a:cxn>
                <a:cxn ang="0">
                  <a:pos x="470" y="289"/>
                </a:cxn>
                <a:cxn ang="0">
                  <a:pos x="486" y="318"/>
                </a:cxn>
                <a:cxn ang="0">
                  <a:pos x="495" y="347"/>
                </a:cxn>
                <a:cxn ang="0">
                  <a:pos x="499" y="380"/>
                </a:cxn>
                <a:cxn ang="0">
                  <a:pos x="495" y="419"/>
                </a:cxn>
                <a:cxn ang="0">
                  <a:pos x="482" y="455"/>
                </a:cxn>
                <a:cxn ang="0">
                  <a:pos x="461" y="489"/>
                </a:cxn>
                <a:cxn ang="0">
                  <a:pos x="434" y="516"/>
                </a:cxn>
                <a:cxn ang="0">
                  <a:pos x="400" y="539"/>
                </a:cxn>
                <a:cxn ang="0">
                  <a:pos x="360" y="555"/>
                </a:cxn>
                <a:cxn ang="0">
                  <a:pos x="311" y="565"/>
                </a:cxn>
                <a:cxn ang="0">
                  <a:pos x="255" y="568"/>
                </a:cxn>
                <a:cxn ang="0">
                  <a:pos x="162" y="560"/>
                </a:cxn>
                <a:cxn ang="0">
                  <a:pos x="93" y="538"/>
                </a:cxn>
                <a:cxn ang="0">
                  <a:pos x="69" y="521"/>
                </a:cxn>
                <a:cxn ang="0">
                  <a:pos x="37" y="485"/>
                </a:cxn>
                <a:cxn ang="0">
                  <a:pos x="11" y="435"/>
                </a:cxn>
                <a:cxn ang="0">
                  <a:pos x="0" y="377"/>
                </a:cxn>
              </a:cxnLst>
              <a:rect l="0" t="0" r="r" b="b"/>
              <a:pathLst>
                <a:path w="499" h="568">
                  <a:moveTo>
                    <a:pt x="0" y="377"/>
                  </a:moveTo>
                  <a:lnTo>
                    <a:pt x="162" y="367"/>
                  </a:lnTo>
                  <a:lnTo>
                    <a:pt x="164" y="385"/>
                  </a:lnTo>
                  <a:lnTo>
                    <a:pt x="170" y="402"/>
                  </a:lnTo>
                  <a:lnTo>
                    <a:pt x="175" y="415"/>
                  </a:lnTo>
                  <a:lnTo>
                    <a:pt x="183" y="426"/>
                  </a:lnTo>
                  <a:lnTo>
                    <a:pt x="189" y="434"/>
                  </a:lnTo>
                  <a:lnTo>
                    <a:pt x="197" y="441"/>
                  </a:lnTo>
                  <a:lnTo>
                    <a:pt x="206" y="447"/>
                  </a:lnTo>
                  <a:lnTo>
                    <a:pt x="215" y="451"/>
                  </a:lnTo>
                  <a:lnTo>
                    <a:pt x="224" y="455"/>
                  </a:lnTo>
                  <a:lnTo>
                    <a:pt x="234" y="457"/>
                  </a:lnTo>
                  <a:lnTo>
                    <a:pt x="246" y="459"/>
                  </a:lnTo>
                  <a:lnTo>
                    <a:pt x="258" y="460"/>
                  </a:lnTo>
                  <a:lnTo>
                    <a:pt x="275" y="459"/>
                  </a:lnTo>
                  <a:lnTo>
                    <a:pt x="290" y="456"/>
                  </a:lnTo>
                  <a:lnTo>
                    <a:pt x="297" y="454"/>
                  </a:lnTo>
                  <a:lnTo>
                    <a:pt x="303" y="450"/>
                  </a:lnTo>
                  <a:lnTo>
                    <a:pt x="308" y="447"/>
                  </a:lnTo>
                  <a:lnTo>
                    <a:pt x="313" y="443"/>
                  </a:lnTo>
                  <a:lnTo>
                    <a:pt x="323" y="434"/>
                  </a:lnTo>
                  <a:lnTo>
                    <a:pt x="329" y="425"/>
                  </a:lnTo>
                  <a:lnTo>
                    <a:pt x="332" y="415"/>
                  </a:lnTo>
                  <a:lnTo>
                    <a:pt x="333" y="403"/>
                  </a:lnTo>
                  <a:lnTo>
                    <a:pt x="333" y="393"/>
                  </a:lnTo>
                  <a:lnTo>
                    <a:pt x="329" y="384"/>
                  </a:lnTo>
                  <a:lnTo>
                    <a:pt x="323" y="373"/>
                  </a:lnTo>
                  <a:lnTo>
                    <a:pt x="315" y="365"/>
                  </a:lnTo>
                  <a:lnTo>
                    <a:pt x="310" y="360"/>
                  </a:lnTo>
                  <a:lnTo>
                    <a:pt x="302" y="356"/>
                  </a:lnTo>
                  <a:lnTo>
                    <a:pt x="294" y="353"/>
                  </a:lnTo>
                  <a:lnTo>
                    <a:pt x="284" y="349"/>
                  </a:lnTo>
                  <a:lnTo>
                    <a:pt x="259" y="341"/>
                  </a:lnTo>
                  <a:lnTo>
                    <a:pt x="228" y="333"/>
                  </a:lnTo>
                  <a:lnTo>
                    <a:pt x="201" y="327"/>
                  </a:lnTo>
                  <a:lnTo>
                    <a:pt x="176" y="320"/>
                  </a:lnTo>
                  <a:lnTo>
                    <a:pt x="153" y="312"/>
                  </a:lnTo>
                  <a:lnTo>
                    <a:pt x="132" y="305"/>
                  </a:lnTo>
                  <a:lnTo>
                    <a:pt x="113" y="296"/>
                  </a:lnTo>
                  <a:lnTo>
                    <a:pt x="96" y="286"/>
                  </a:lnTo>
                  <a:lnTo>
                    <a:pt x="81" y="276"/>
                  </a:lnTo>
                  <a:lnTo>
                    <a:pt x="69" y="267"/>
                  </a:lnTo>
                  <a:lnTo>
                    <a:pt x="57" y="255"/>
                  </a:lnTo>
                  <a:lnTo>
                    <a:pt x="48" y="244"/>
                  </a:lnTo>
                  <a:lnTo>
                    <a:pt x="39" y="232"/>
                  </a:lnTo>
                  <a:lnTo>
                    <a:pt x="32" y="219"/>
                  </a:lnTo>
                  <a:lnTo>
                    <a:pt x="27" y="206"/>
                  </a:lnTo>
                  <a:lnTo>
                    <a:pt x="23" y="192"/>
                  </a:lnTo>
                  <a:lnTo>
                    <a:pt x="21" y="176"/>
                  </a:lnTo>
                  <a:lnTo>
                    <a:pt x="21" y="161"/>
                  </a:lnTo>
                  <a:lnTo>
                    <a:pt x="21" y="150"/>
                  </a:lnTo>
                  <a:lnTo>
                    <a:pt x="22" y="140"/>
                  </a:lnTo>
                  <a:lnTo>
                    <a:pt x="24" y="130"/>
                  </a:lnTo>
                  <a:lnTo>
                    <a:pt x="27" y="119"/>
                  </a:lnTo>
                  <a:lnTo>
                    <a:pt x="30" y="109"/>
                  </a:lnTo>
                  <a:lnTo>
                    <a:pt x="35" y="100"/>
                  </a:lnTo>
                  <a:lnTo>
                    <a:pt x="39" y="89"/>
                  </a:lnTo>
                  <a:lnTo>
                    <a:pt x="45" y="80"/>
                  </a:lnTo>
                  <a:lnTo>
                    <a:pt x="52" y="71"/>
                  </a:lnTo>
                  <a:lnTo>
                    <a:pt x="58" y="62"/>
                  </a:lnTo>
                  <a:lnTo>
                    <a:pt x="67" y="54"/>
                  </a:lnTo>
                  <a:lnTo>
                    <a:pt x="76" y="47"/>
                  </a:lnTo>
                  <a:lnTo>
                    <a:pt x="85" y="39"/>
                  </a:lnTo>
                  <a:lnTo>
                    <a:pt x="96" y="32"/>
                  </a:lnTo>
                  <a:lnTo>
                    <a:pt x="107" y="27"/>
                  </a:lnTo>
                  <a:lnTo>
                    <a:pt x="119" y="21"/>
                  </a:lnTo>
                  <a:lnTo>
                    <a:pt x="132" y="16"/>
                  </a:lnTo>
                  <a:lnTo>
                    <a:pt x="146" y="12"/>
                  </a:lnTo>
                  <a:lnTo>
                    <a:pt x="161" y="8"/>
                  </a:lnTo>
                  <a:lnTo>
                    <a:pt x="177" y="5"/>
                  </a:lnTo>
                  <a:lnTo>
                    <a:pt x="194" y="3"/>
                  </a:lnTo>
                  <a:lnTo>
                    <a:pt x="214" y="1"/>
                  </a:lnTo>
                  <a:lnTo>
                    <a:pt x="233" y="0"/>
                  </a:lnTo>
                  <a:lnTo>
                    <a:pt x="254" y="0"/>
                  </a:lnTo>
                  <a:lnTo>
                    <a:pt x="280" y="0"/>
                  </a:lnTo>
                  <a:lnTo>
                    <a:pt x="303" y="1"/>
                  </a:lnTo>
                  <a:lnTo>
                    <a:pt x="326" y="5"/>
                  </a:lnTo>
                  <a:lnTo>
                    <a:pt x="347" y="9"/>
                  </a:lnTo>
                  <a:lnTo>
                    <a:pt x="367" y="14"/>
                  </a:lnTo>
                  <a:lnTo>
                    <a:pt x="383" y="22"/>
                  </a:lnTo>
                  <a:lnTo>
                    <a:pt x="400" y="30"/>
                  </a:lnTo>
                  <a:lnTo>
                    <a:pt x="415" y="39"/>
                  </a:lnTo>
                  <a:lnTo>
                    <a:pt x="428" y="49"/>
                  </a:lnTo>
                  <a:lnTo>
                    <a:pt x="439" y="61"/>
                  </a:lnTo>
                  <a:lnTo>
                    <a:pt x="450" y="75"/>
                  </a:lnTo>
                  <a:lnTo>
                    <a:pt x="459" y="89"/>
                  </a:lnTo>
                  <a:lnTo>
                    <a:pt x="466" y="106"/>
                  </a:lnTo>
                  <a:lnTo>
                    <a:pt x="473" y="123"/>
                  </a:lnTo>
                  <a:lnTo>
                    <a:pt x="477" y="143"/>
                  </a:lnTo>
                  <a:lnTo>
                    <a:pt x="481" y="163"/>
                  </a:lnTo>
                  <a:lnTo>
                    <a:pt x="320" y="172"/>
                  </a:lnTo>
                  <a:lnTo>
                    <a:pt x="316" y="156"/>
                  </a:lnTo>
                  <a:lnTo>
                    <a:pt x="311" y="140"/>
                  </a:lnTo>
                  <a:lnTo>
                    <a:pt x="307" y="135"/>
                  </a:lnTo>
                  <a:lnTo>
                    <a:pt x="303" y="128"/>
                  </a:lnTo>
                  <a:lnTo>
                    <a:pt x="298" y="123"/>
                  </a:lnTo>
                  <a:lnTo>
                    <a:pt x="294" y="119"/>
                  </a:lnTo>
                  <a:lnTo>
                    <a:pt x="288" y="115"/>
                  </a:lnTo>
                  <a:lnTo>
                    <a:pt x="282" y="112"/>
                  </a:lnTo>
                  <a:lnTo>
                    <a:pt x="276" y="109"/>
                  </a:lnTo>
                  <a:lnTo>
                    <a:pt x="269" y="106"/>
                  </a:lnTo>
                  <a:lnTo>
                    <a:pt x="254" y="102"/>
                  </a:lnTo>
                  <a:lnTo>
                    <a:pt x="237" y="102"/>
                  </a:lnTo>
                  <a:lnTo>
                    <a:pt x="223" y="102"/>
                  </a:lnTo>
                  <a:lnTo>
                    <a:pt x="211" y="105"/>
                  </a:lnTo>
                  <a:lnTo>
                    <a:pt x="201" y="109"/>
                  </a:lnTo>
                  <a:lnTo>
                    <a:pt x="193" y="114"/>
                  </a:lnTo>
                  <a:lnTo>
                    <a:pt x="186" y="121"/>
                  </a:lnTo>
                  <a:lnTo>
                    <a:pt x="181" y="128"/>
                  </a:lnTo>
                  <a:lnTo>
                    <a:pt x="179" y="136"/>
                  </a:lnTo>
                  <a:lnTo>
                    <a:pt x="177" y="145"/>
                  </a:lnTo>
                  <a:lnTo>
                    <a:pt x="179" y="152"/>
                  </a:lnTo>
                  <a:lnTo>
                    <a:pt x="180" y="157"/>
                  </a:lnTo>
                  <a:lnTo>
                    <a:pt x="184" y="163"/>
                  </a:lnTo>
                  <a:lnTo>
                    <a:pt x="190" y="169"/>
                  </a:lnTo>
                  <a:lnTo>
                    <a:pt x="198" y="174"/>
                  </a:lnTo>
                  <a:lnTo>
                    <a:pt x="210" y="179"/>
                  </a:lnTo>
                  <a:lnTo>
                    <a:pt x="227" y="184"/>
                  </a:lnTo>
                  <a:lnTo>
                    <a:pt x="247" y="189"/>
                  </a:lnTo>
                  <a:lnTo>
                    <a:pt x="299" y="201"/>
                  </a:lnTo>
                  <a:lnTo>
                    <a:pt x="342" y="213"/>
                  </a:lnTo>
                  <a:lnTo>
                    <a:pt x="361" y="219"/>
                  </a:lnTo>
                  <a:lnTo>
                    <a:pt x="378" y="226"/>
                  </a:lnTo>
                  <a:lnTo>
                    <a:pt x="394" y="231"/>
                  </a:lnTo>
                  <a:lnTo>
                    <a:pt x="407" y="237"/>
                  </a:lnTo>
                  <a:lnTo>
                    <a:pt x="418" y="244"/>
                  </a:lnTo>
                  <a:lnTo>
                    <a:pt x="429" y="250"/>
                  </a:lnTo>
                  <a:lnTo>
                    <a:pt x="439" y="258"/>
                  </a:lnTo>
                  <a:lnTo>
                    <a:pt x="448" y="264"/>
                  </a:lnTo>
                  <a:lnTo>
                    <a:pt x="456" y="272"/>
                  </a:lnTo>
                  <a:lnTo>
                    <a:pt x="464" y="281"/>
                  </a:lnTo>
                  <a:lnTo>
                    <a:pt x="470" y="289"/>
                  </a:lnTo>
                  <a:lnTo>
                    <a:pt x="477" y="298"/>
                  </a:lnTo>
                  <a:lnTo>
                    <a:pt x="482" y="307"/>
                  </a:lnTo>
                  <a:lnTo>
                    <a:pt x="486" y="318"/>
                  </a:lnTo>
                  <a:lnTo>
                    <a:pt x="490" y="327"/>
                  </a:lnTo>
                  <a:lnTo>
                    <a:pt x="494" y="337"/>
                  </a:lnTo>
                  <a:lnTo>
                    <a:pt x="495" y="347"/>
                  </a:lnTo>
                  <a:lnTo>
                    <a:pt x="497" y="358"/>
                  </a:lnTo>
                  <a:lnTo>
                    <a:pt x="499" y="368"/>
                  </a:lnTo>
                  <a:lnTo>
                    <a:pt x="499" y="380"/>
                  </a:lnTo>
                  <a:lnTo>
                    <a:pt x="497" y="393"/>
                  </a:lnTo>
                  <a:lnTo>
                    <a:pt x="496" y="406"/>
                  </a:lnTo>
                  <a:lnTo>
                    <a:pt x="495" y="419"/>
                  </a:lnTo>
                  <a:lnTo>
                    <a:pt x="491" y="430"/>
                  </a:lnTo>
                  <a:lnTo>
                    <a:pt x="487" y="443"/>
                  </a:lnTo>
                  <a:lnTo>
                    <a:pt x="482" y="455"/>
                  </a:lnTo>
                  <a:lnTo>
                    <a:pt x="475" y="467"/>
                  </a:lnTo>
                  <a:lnTo>
                    <a:pt x="469" y="477"/>
                  </a:lnTo>
                  <a:lnTo>
                    <a:pt x="461" y="489"/>
                  </a:lnTo>
                  <a:lnTo>
                    <a:pt x="453" y="498"/>
                  </a:lnTo>
                  <a:lnTo>
                    <a:pt x="444" y="508"/>
                  </a:lnTo>
                  <a:lnTo>
                    <a:pt x="434" y="516"/>
                  </a:lnTo>
                  <a:lnTo>
                    <a:pt x="424" y="525"/>
                  </a:lnTo>
                  <a:lnTo>
                    <a:pt x="412" y="533"/>
                  </a:lnTo>
                  <a:lnTo>
                    <a:pt x="400" y="539"/>
                  </a:lnTo>
                  <a:lnTo>
                    <a:pt x="387" y="544"/>
                  </a:lnTo>
                  <a:lnTo>
                    <a:pt x="374" y="551"/>
                  </a:lnTo>
                  <a:lnTo>
                    <a:pt x="360" y="555"/>
                  </a:lnTo>
                  <a:lnTo>
                    <a:pt x="345" y="559"/>
                  </a:lnTo>
                  <a:lnTo>
                    <a:pt x="328" y="562"/>
                  </a:lnTo>
                  <a:lnTo>
                    <a:pt x="311" y="565"/>
                  </a:lnTo>
                  <a:lnTo>
                    <a:pt x="293" y="566"/>
                  </a:lnTo>
                  <a:lnTo>
                    <a:pt x="275" y="568"/>
                  </a:lnTo>
                  <a:lnTo>
                    <a:pt x="255" y="568"/>
                  </a:lnTo>
                  <a:lnTo>
                    <a:pt x="221" y="568"/>
                  </a:lnTo>
                  <a:lnTo>
                    <a:pt x="190" y="565"/>
                  </a:lnTo>
                  <a:lnTo>
                    <a:pt x="162" y="560"/>
                  </a:lnTo>
                  <a:lnTo>
                    <a:pt x="136" y="555"/>
                  </a:lnTo>
                  <a:lnTo>
                    <a:pt x="114" y="547"/>
                  </a:lnTo>
                  <a:lnTo>
                    <a:pt x="93" y="538"/>
                  </a:lnTo>
                  <a:lnTo>
                    <a:pt x="84" y="533"/>
                  </a:lnTo>
                  <a:lnTo>
                    <a:pt x="76" y="526"/>
                  </a:lnTo>
                  <a:lnTo>
                    <a:pt x="69" y="521"/>
                  </a:lnTo>
                  <a:lnTo>
                    <a:pt x="61" y="514"/>
                  </a:lnTo>
                  <a:lnTo>
                    <a:pt x="48" y="500"/>
                  </a:lnTo>
                  <a:lnTo>
                    <a:pt x="37" y="485"/>
                  </a:lnTo>
                  <a:lnTo>
                    <a:pt x="27" y="469"/>
                  </a:lnTo>
                  <a:lnTo>
                    <a:pt x="18" y="452"/>
                  </a:lnTo>
                  <a:lnTo>
                    <a:pt x="11" y="435"/>
                  </a:lnTo>
                  <a:lnTo>
                    <a:pt x="6" y="416"/>
                  </a:lnTo>
                  <a:lnTo>
                    <a:pt x="2" y="397"/>
                  </a:lnTo>
                  <a:lnTo>
                    <a:pt x="0" y="377"/>
                  </a:lnTo>
                  <a:close/>
                </a:path>
              </a:pathLst>
            </a:custGeom>
            <a:solidFill>
              <a:srgbClr val="FFFFFF"/>
            </a:solidFill>
            <a:ln w="9525">
              <a:noFill/>
              <a:round/>
              <a:headEnd/>
              <a:tailEnd/>
            </a:ln>
          </p:spPr>
          <p:txBody>
            <a:bodyPr/>
            <a:lstStyle/>
            <a:p>
              <a:endParaRPr lang="en-US"/>
            </a:p>
          </p:txBody>
        </p:sp>
        <p:sp>
          <p:nvSpPr>
            <p:cNvPr id="262253" name="Freeform 109"/>
            <p:cNvSpPr>
              <a:spLocks noChangeAspect="1"/>
            </p:cNvSpPr>
            <p:nvPr/>
          </p:nvSpPr>
          <p:spPr bwMode="auto">
            <a:xfrm>
              <a:off x="995" y="2788"/>
              <a:ext cx="125" cy="142"/>
            </a:xfrm>
            <a:custGeom>
              <a:avLst/>
              <a:gdLst/>
              <a:ahLst/>
              <a:cxnLst>
                <a:cxn ang="0">
                  <a:pos x="164" y="385"/>
                </a:cxn>
                <a:cxn ang="0">
                  <a:pos x="182" y="426"/>
                </a:cxn>
                <a:cxn ang="0">
                  <a:pos x="206" y="447"/>
                </a:cxn>
                <a:cxn ang="0">
                  <a:pos x="234" y="457"/>
                </a:cxn>
                <a:cxn ang="0">
                  <a:pos x="274" y="459"/>
                </a:cxn>
                <a:cxn ang="0">
                  <a:pos x="303" y="450"/>
                </a:cxn>
                <a:cxn ang="0">
                  <a:pos x="322" y="434"/>
                </a:cxn>
                <a:cxn ang="0">
                  <a:pos x="333" y="403"/>
                </a:cxn>
                <a:cxn ang="0">
                  <a:pos x="322" y="373"/>
                </a:cxn>
                <a:cxn ang="0">
                  <a:pos x="302" y="356"/>
                </a:cxn>
                <a:cxn ang="0">
                  <a:pos x="259" y="341"/>
                </a:cxn>
                <a:cxn ang="0">
                  <a:pos x="176" y="320"/>
                </a:cxn>
                <a:cxn ang="0">
                  <a:pos x="112" y="296"/>
                </a:cxn>
                <a:cxn ang="0">
                  <a:pos x="68" y="267"/>
                </a:cxn>
                <a:cxn ang="0">
                  <a:pos x="38" y="232"/>
                </a:cxn>
                <a:cxn ang="0">
                  <a:pos x="23" y="192"/>
                </a:cxn>
                <a:cxn ang="0">
                  <a:pos x="20" y="150"/>
                </a:cxn>
                <a:cxn ang="0">
                  <a:pos x="27" y="119"/>
                </a:cxn>
                <a:cxn ang="0">
                  <a:pos x="38" y="89"/>
                </a:cxn>
                <a:cxn ang="0">
                  <a:pos x="58" y="62"/>
                </a:cxn>
                <a:cxn ang="0">
                  <a:pos x="85" y="39"/>
                </a:cxn>
                <a:cxn ang="0">
                  <a:pos x="119" y="21"/>
                </a:cxn>
                <a:cxn ang="0">
                  <a:pos x="160" y="8"/>
                </a:cxn>
                <a:cxn ang="0">
                  <a:pos x="213" y="1"/>
                </a:cxn>
                <a:cxn ang="0">
                  <a:pos x="279" y="0"/>
                </a:cxn>
                <a:cxn ang="0">
                  <a:pos x="347" y="9"/>
                </a:cxn>
                <a:cxn ang="0">
                  <a:pos x="400" y="30"/>
                </a:cxn>
                <a:cxn ang="0">
                  <a:pos x="439" y="61"/>
                </a:cxn>
                <a:cxn ang="0">
                  <a:pos x="466" y="106"/>
                </a:cxn>
                <a:cxn ang="0">
                  <a:pos x="480" y="163"/>
                </a:cxn>
                <a:cxn ang="0">
                  <a:pos x="311" y="140"/>
                </a:cxn>
                <a:cxn ang="0">
                  <a:pos x="298" y="123"/>
                </a:cxn>
                <a:cxn ang="0">
                  <a:pos x="282" y="112"/>
                </a:cxn>
                <a:cxn ang="0">
                  <a:pos x="254" y="102"/>
                </a:cxn>
                <a:cxn ang="0">
                  <a:pos x="211" y="105"/>
                </a:cxn>
                <a:cxn ang="0">
                  <a:pos x="186" y="121"/>
                </a:cxn>
                <a:cxn ang="0">
                  <a:pos x="177" y="145"/>
                </a:cxn>
                <a:cxn ang="0">
                  <a:pos x="184" y="163"/>
                </a:cxn>
                <a:cxn ang="0">
                  <a:pos x="209" y="179"/>
                </a:cxn>
                <a:cxn ang="0">
                  <a:pos x="298" y="201"/>
                </a:cxn>
                <a:cxn ang="0">
                  <a:pos x="378" y="226"/>
                </a:cxn>
                <a:cxn ang="0">
                  <a:pos x="418" y="244"/>
                </a:cxn>
                <a:cxn ang="0">
                  <a:pos x="448" y="264"/>
                </a:cxn>
                <a:cxn ang="0">
                  <a:pos x="470" y="289"/>
                </a:cxn>
                <a:cxn ang="0">
                  <a:pos x="486" y="318"/>
                </a:cxn>
                <a:cxn ang="0">
                  <a:pos x="495" y="347"/>
                </a:cxn>
                <a:cxn ang="0">
                  <a:pos x="499" y="380"/>
                </a:cxn>
                <a:cxn ang="0">
                  <a:pos x="495" y="419"/>
                </a:cxn>
                <a:cxn ang="0">
                  <a:pos x="482" y="455"/>
                </a:cxn>
                <a:cxn ang="0">
                  <a:pos x="461" y="489"/>
                </a:cxn>
                <a:cxn ang="0">
                  <a:pos x="434" y="516"/>
                </a:cxn>
                <a:cxn ang="0">
                  <a:pos x="400" y="539"/>
                </a:cxn>
                <a:cxn ang="0">
                  <a:pos x="359" y="555"/>
                </a:cxn>
                <a:cxn ang="0">
                  <a:pos x="311" y="565"/>
                </a:cxn>
                <a:cxn ang="0">
                  <a:pos x="255" y="568"/>
                </a:cxn>
                <a:cxn ang="0">
                  <a:pos x="162" y="560"/>
                </a:cxn>
                <a:cxn ang="0">
                  <a:pos x="93" y="538"/>
                </a:cxn>
                <a:cxn ang="0">
                  <a:pos x="68" y="521"/>
                </a:cxn>
                <a:cxn ang="0">
                  <a:pos x="36" y="485"/>
                </a:cxn>
                <a:cxn ang="0">
                  <a:pos x="11" y="435"/>
                </a:cxn>
                <a:cxn ang="0">
                  <a:pos x="0" y="377"/>
                </a:cxn>
              </a:cxnLst>
              <a:rect l="0" t="0" r="r" b="b"/>
              <a:pathLst>
                <a:path w="499" h="568">
                  <a:moveTo>
                    <a:pt x="0" y="377"/>
                  </a:moveTo>
                  <a:lnTo>
                    <a:pt x="162" y="367"/>
                  </a:lnTo>
                  <a:lnTo>
                    <a:pt x="164" y="385"/>
                  </a:lnTo>
                  <a:lnTo>
                    <a:pt x="169" y="402"/>
                  </a:lnTo>
                  <a:lnTo>
                    <a:pt x="174" y="415"/>
                  </a:lnTo>
                  <a:lnTo>
                    <a:pt x="182" y="426"/>
                  </a:lnTo>
                  <a:lnTo>
                    <a:pt x="189" y="434"/>
                  </a:lnTo>
                  <a:lnTo>
                    <a:pt x="197" y="441"/>
                  </a:lnTo>
                  <a:lnTo>
                    <a:pt x="206" y="447"/>
                  </a:lnTo>
                  <a:lnTo>
                    <a:pt x="215" y="451"/>
                  </a:lnTo>
                  <a:lnTo>
                    <a:pt x="224" y="455"/>
                  </a:lnTo>
                  <a:lnTo>
                    <a:pt x="234" y="457"/>
                  </a:lnTo>
                  <a:lnTo>
                    <a:pt x="246" y="459"/>
                  </a:lnTo>
                  <a:lnTo>
                    <a:pt x="257" y="460"/>
                  </a:lnTo>
                  <a:lnTo>
                    <a:pt x="274" y="459"/>
                  </a:lnTo>
                  <a:lnTo>
                    <a:pt x="290" y="456"/>
                  </a:lnTo>
                  <a:lnTo>
                    <a:pt x="296" y="454"/>
                  </a:lnTo>
                  <a:lnTo>
                    <a:pt x="303" y="450"/>
                  </a:lnTo>
                  <a:lnTo>
                    <a:pt x="308" y="447"/>
                  </a:lnTo>
                  <a:lnTo>
                    <a:pt x="313" y="443"/>
                  </a:lnTo>
                  <a:lnTo>
                    <a:pt x="322" y="434"/>
                  </a:lnTo>
                  <a:lnTo>
                    <a:pt x="329" y="425"/>
                  </a:lnTo>
                  <a:lnTo>
                    <a:pt x="331" y="415"/>
                  </a:lnTo>
                  <a:lnTo>
                    <a:pt x="333" y="403"/>
                  </a:lnTo>
                  <a:lnTo>
                    <a:pt x="331" y="393"/>
                  </a:lnTo>
                  <a:lnTo>
                    <a:pt x="329" y="384"/>
                  </a:lnTo>
                  <a:lnTo>
                    <a:pt x="322" y="373"/>
                  </a:lnTo>
                  <a:lnTo>
                    <a:pt x="314" y="365"/>
                  </a:lnTo>
                  <a:lnTo>
                    <a:pt x="309" y="360"/>
                  </a:lnTo>
                  <a:lnTo>
                    <a:pt x="302" y="356"/>
                  </a:lnTo>
                  <a:lnTo>
                    <a:pt x="294" y="353"/>
                  </a:lnTo>
                  <a:lnTo>
                    <a:pt x="283" y="349"/>
                  </a:lnTo>
                  <a:lnTo>
                    <a:pt x="259" y="341"/>
                  </a:lnTo>
                  <a:lnTo>
                    <a:pt x="228" y="333"/>
                  </a:lnTo>
                  <a:lnTo>
                    <a:pt x="200" y="327"/>
                  </a:lnTo>
                  <a:lnTo>
                    <a:pt x="176" y="320"/>
                  </a:lnTo>
                  <a:lnTo>
                    <a:pt x="152" y="312"/>
                  </a:lnTo>
                  <a:lnTo>
                    <a:pt x="132" y="305"/>
                  </a:lnTo>
                  <a:lnTo>
                    <a:pt x="112" y="296"/>
                  </a:lnTo>
                  <a:lnTo>
                    <a:pt x="95" y="286"/>
                  </a:lnTo>
                  <a:lnTo>
                    <a:pt x="81" y="276"/>
                  </a:lnTo>
                  <a:lnTo>
                    <a:pt x="68" y="267"/>
                  </a:lnTo>
                  <a:lnTo>
                    <a:pt x="57" y="255"/>
                  </a:lnTo>
                  <a:lnTo>
                    <a:pt x="47" y="244"/>
                  </a:lnTo>
                  <a:lnTo>
                    <a:pt x="38" y="232"/>
                  </a:lnTo>
                  <a:lnTo>
                    <a:pt x="32" y="219"/>
                  </a:lnTo>
                  <a:lnTo>
                    <a:pt x="27" y="206"/>
                  </a:lnTo>
                  <a:lnTo>
                    <a:pt x="23" y="192"/>
                  </a:lnTo>
                  <a:lnTo>
                    <a:pt x="20" y="176"/>
                  </a:lnTo>
                  <a:lnTo>
                    <a:pt x="20" y="161"/>
                  </a:lnTo>
                  <a:lnTo>
                    <a:pt x="20" y="150"/>
                  </a:lnTo>
                  <a:lnTo>
                    <a:pt x="22" y="140"/>
                  </a:lnTo>
                  <a:lnTo>
                    <a:pt x="23" y="130"/>
                  </a:lnTo>
                  <a:lnTo>
                    <a:pt x="27" y="119"/>
                  </a:lnTo>
                  <a:lnTo>
                    <a:pt x="29" y="109"/>
                  </a:lnTo>
                  <a:lnTo>
                    <a:pt x="33" y="100"/>
                  </a:lnTo>
                  <a:lnTo>
                    <a:pt x="38" y="89"/>
                  </a:lnTo>
                  <a:lnTo>
                    <a:pt x="45" y="80"/>
                  </a:lnTo>
                  <a:lnTo>
                    <a:pt x="51" y="71"/>
                  </a:lnTo>
                  <a:lnTo>
                    <a:pt x="58" y="62"/>
                  </a:lnTo>
                  <a:lnTo>
                    <a:pt x="67" y="54"/>
                  </a:lnTo>
                  <a:lnTo>
                    <a:pt x="75" y="47"/>
                  </a:lnTo>
                  <a:lnTo>
                    <a:pt x="85" y="39"/>
                  </a:lnTo>
                  <a:lnTo>
                    <a:pt x="95" y="32"/>
                  </a:lnTo>
                  <a:lnTo>
                    <a:pt x="107" y="27"/>
                  </a:lnTo>
                  <a:lnTo>
                    <a:pt x="119" y="21"/>
                  </a:lnTo>
                  <a:lnTo>
                    <a:pt x="132" y="16"/>
                  </a:lnTo>
                  <a:lnTo>
                    <a:pt x="146" y="12"/>
                  </a:lnTo>
                  <a:lnTo>
                    <a:pt x="160" y="8"/>
                  </a:lnTo>
                  <a:lnTo>
                    <a:pt x="177" y="5"/>
                  </a:lnTo>
                  <a:lnTo>
                    <a:pt x="194" y="3"/>
                  </a:lnTo>
                  <a:lnTo>
                    <a:pt x="213" y="1"/>
                  </a:lnTo>
                  <a:lnTo>
                    <a:pt x="233" y="0"/>
                  </a:lnTo>
                  <a:lnTo>
                    <a:pt x="254" y="0"/>
                  </a:lnTo>
                  <a:lnTo>
                    <a:pt x="279" y="0"/>
                  </a:lnTo>
                  <a:lnTo>
                    <a:pt x="303" y="1"/>
                  </a:lnTo>
                  <a:lnTo>
                    <a:pt x="326" y="5"/>
                  </a:lnTo>
                  <a:lnTo>
                    <a:pt x="347" y="9"/>
                  </a:lnTo>
                  <a:lnTo>
                    <a:pt x="366" y="14"/>
                  </a:lnTo>
                  <a:lnTo>
                    <a:pt x="383" y="22"/>
                  </a:lnTo>
                  <a:lnTo>
                    <a:pt x="400" y="30"/>
                  </a:lnTo>
                  <a:lnTo>
                    <a:pt x="414" y="39"/>
                  </a:lnTo>
                  <a:lnTo>
                    <a:pt x="427" y="49"/>
                  </a:lnTo>
                  <a:lnTo>
                    <a:pt x="439" y="61"/>
                  </a:lnTo>
                  <a:lnTo>
                    <a:pt x="449" y="75"/>
                  </a:lnTo>
                  <a:lnTo>
                    <a:pt x="458" y="89"/>
                  </a:lnTo>
                  <a:lnTo>
                    <a:pt x="466" y="106"/>
                  </a:lnTo>
                  <a:lnTo>
                    <a:pt x="473" y="123"/>
                  </a:lnTo>
                  <a:lnTo>
                    <a:pt x="476" y="143"/>
                  </a:lnTo>
                  <a:lnTo>
                    <a:pt x="480" y="163"/>
                  </a:lnTo>
                  <a:lnTo>
                    <a:pt x="320" y="172"/>
                  </a:lnTo>
                  <a:lnTo>
                    <a:pt x="316" y="156"/>
                  </a:lnTo>
                  <a:lnTo>
                    <a:pt x="311" y="140"/>
                  </a:lnTo>
                  <a:lnTo>
                    <a:pt x="307" y="135"/>
                  </a:lnTo>
                  <a:lnTo>
                    <a:pt x="303" y="128"/>
                  </a:lnTo>
                  <a:lnTo>
                    <a:pt x="298" y="123"/>
                  </a:lnTo>
                  <a:lnTo>
                    <a:pt x="294" y="119"/>
                  </a:lnTo>
                  <a:lnTo>
                    <a:pt x="287" y="115"/>
                  </a:lnTo>
                  <a:lnTo>
                    <a:pt x="282" y="112"/>
                  </a:lnTo>
                  <a:lnTo>
                    <a:pt x="276" y="109"/>
                  </a:lnTo>
                  <a:lnTo>
                    <a:pt x="269" y="106"/>
                  </a:lnTo>
                  <a:lnTo>
                    <a:pt x="254" y="102"/>
                  </a:lnTo>
                  <a:lnTo>
                    <a:pt x="237" y="102"/>
                  </a:lnTo>
                  <a:lnTo>
                    <a:pt x="222" y="102"/>
                  </a:lnTo>
                  <a:lnTo>
                    <a:pt x="211" y="105"/>
                  </a:lnTo>
                  <a:lnTo>
                    <a:pt x="200" y="109"/>
                  </a:lnTo>
                  <a:lnTo>
                    <a:pt x="193" y="114"/>
                  </a:lnTo>
                  <a:lnTo>
                    <a:pt x="186" y="121"/>
                  </a:lnTo>
                  <a:lnTo>
                    <a:pt x="181" y="128"/>
                  </a:lnTo>
                  <a:lnTo>
                    <a:pt x="178" y="136"/>
                  </a:lnTo>
                  <a:lnTo>
                    <a:pt x="177" y="145"/>
                  </a:lnTo>
                  <a:lnTo>
                    <a:pt x="178" y="152"/>
                  </a:lnTo>
                  <a:lnTo>
                    <a:pt x="180" y="157"/>
                  </a:lnTo>
                  <a:lnTo>
                    <a:pt x="184" y="163"/>
                  </a:lnTo>
                  <a:lnTo>
                    <a:pt x="190" y="169"/>
                  </a:lnTo>
                  <a:lnTo>
                    <a:pt x="198" y="174"/>
                  </a:lnTo>
                  <a:lnTo>
                    <a:pt x="209" y="179"/>
                  </a:lnTo>
                  <a:lnTo>
                    <a:pt x="226" y="184"/>
                  </a:lnTo>
                  <a:lnTo>
                    <a:pt x="247" y="189"/>
                  </a:lnTo>
                  <a:lnTo>
                    <a:pt x="298" y="201"/>
                  </a:lnTo>
                  <a:lnTo>
                    <a:pt x="342" y="213"/>
                  </a:lnTo>
                  <a:lnTo>
                    <a:pt x="361" y="219"/>
                  </a:lnTo>
                  <a:lnTo>
                    <a:pt x="378" y="226"/>
                  </a:lnTo>
                  <a:lnTo>
                    <a:pt x="394" y="231"/>
                  </a:lnTo>
                  <a:lnTo>
                    <a:pt x="406" y="237"/>
                  </a:lnTo>
                  <a:lnTo>
                    <a:pt x="418" y="244"/>
                  </a:lnTo>
                  <a:lnTo>
                    <a:pt x="429" y="250"/>
                  </a:lnTo>
                  <a:lnTo>
                    <a:pt x="439" y="258"/>
                  </a:lnTo>
                  <a:lnTo>
                    <a:pt x="448" y="264"/>
                  </a:lnTo>
                  <a:lnTo>
                    <a:pt x="456" y="272"/>
                  </a:lnTo>
                  <a:lnTo>
                    <a:pt x="464" y="281"/>
                  </a:lnTo>
                  <a:lnTo>
                    <a:pt x="470" y="289"/>
                  </a:lnTo>
                  <a:lnTo>
                    <a:pt x="476" y="298"/>
                  </a:lnTo>
                  <a:lnTo>
                    <a:pt x="482" y="307"/>
                  </a:lnTo>
                  <a:lnTo>
                    <a:pt x="486" y="318"/>
                  </a:lnTo>
                  <a:lnTo>
                    <a:pt x="489" y="327"/>
                  </a:lnTo>
                  <a:lnTo>
                    <a:pt x="492" y="337"/>
                  </a:lnTo>
                  <a:lnTo>
                    <a:pt x="495" y="347"/>
                  </a:lnTo>
                  <a:lnTo>
                    <a:pt x="497" y="358"/>
                  </a:lnTo>
                  <a:lnTo>
                    <a:pt x="497" y="368"/>
                  </a:lnTo>
                  <a:lnTo>
                    <a:pt x="499" y="380"/>
                  </a:lnTo>
                  <a:lnTo>
                    <a:pt x="497" y="393"/>
                  </a:lnTo>
                  <a:lnTo>
                    <a:pt x="496" y="406"/>
                  </a:lnTo>
                  <a:lnTo>
                    <a:pt x="495" y="419"/>
                  </a:lnTo>
                  <a:lnTo>
                    <a:pt x="491" y="430"/>
                  </a:lnTo>
                  <a:lnTo>
                    <a:pt x="487" y="443"/>
                  </a:lnTo>
                  <a:lnTo>
                    <a:pt x="482" y="455"/>
                  </a:lnTo>
                  <a:lnTo>
                    <a:pt x="475" y="467"/>
                  </a:lnTo>
                  <a:lnTo>
                    <a:pt x="469" y="477"/>
                  </a:lnTo>
                  <a:lnTo>
                    <a:pt x="461" y="489"/>
                  </a:lnTo>
                  <a:lnTo>
                    <a:pt x="453" y="498"/>
                  </a:lnTo>
                  <a:lnTo>
                    <a:pt x="444" y="508"/>
                  </a:lnTo>
                  <a:lnTo>
                    <a:pt x="434" y="516"/>
                  </a:lnTo>
                  <a:lnTo>
                    <a:pt x="423" y="525"/>
                  </a:lnTo>
                  <a:lnTo>
                    <a:pt x="412" y="533"/>
                  </a:lnTo>
                  <a:lnTo>
                    <a:pt x="400" y="539"/>
                  </a:lnTo>
                  <a:lnTo>
                    <a:pt x="387" y="544"/>
                  </a:lnTo>
                  <a:lnTo>
                    <a:pt x="374" y="551"/>
                  </a:lnTo>
                  <a:lnTo>
                    <a:pt x="359" y="555"/>
                  </a:lnTo>
                  <a:lnTo>
                    <a:pt x="344" y="559"/>
                  </a:lnTo>
                  <a:lnTo>
                    <a:pt x="327" y="562"/>
                  </a:lnTo>
                  <a:lnTo>
                    <a:pt x="311" y="565"/>
                  </a:lnTo>
                  <a:lnTo>
                    <a:pt x="292" y="566"/>
                  </a:lnTo>
                  <a:lnTo>
                    <a:pt x="274" y="568"/>
                  </a:lnTo>
                  <a:lnTo>
                    <a:pt x="255" y="568"/>
                  </a:lnTo>
                  <a:lnTo>
                    <a:pt x="221" y="568"/>
                  </a:lnTo>
                  <a:lnTo>
                    <a:pt x="190" y="565"/>
                  </a:lnTo>
                  <a:lnTo>
                    <a:pt x="162" y="560"/>
                  </a:lnTo>
                  <a:lnTo>
                    <a:pt x="136" y="555"/>
                  </a:lnTo>
                  <a:lnTo>
                    <a:pt x="114" y="547"/>
                  </a:lnTo>
                  <a:lnTo>
                    <a:pt x="93" y="538"/>
                  </a:lnTo>
                  <a:lnTo>
                    <a:pt x="84" y="533"/>
                  </a:lnTo>
                  <a:lnTo>
                    <a:pt x="76" y="526"/>
                  </a:lnTo>
                  <a:lnTo>
                    <a:pt x="68" y="521"/>
                  </a:lnTo>
                  <a:lnTo>
                    <a:pt x="60" y="514"/>
                  </a:lnTo>
                  <a:lnTo>
                    <a:pt x="47" y="500"/>
                  </a:lnTo>
                  <a:lnTo>
                    <a:pt x="36" y="485"/>
                  </a:lnTo>
                  <a:lnTo>
                    <a:pt x="27" y="469"/>
                  </a:lnTo>
                  <a:lnTo>
                    <a:pt x="18" y="452"/>
                  </a:lnTo>
                  <a:lnTo>
                    <a:pt x="11" y="435"/>
                  </a:lnTo>
                  <a:lnTo>
                    <a:pt x="6" y="416"/>
                  </a:lnTo>
                  <a:lnTo>
                    <a:pt x="2" y="397"/>
                  </a:lnTo>
                  <a:lnTo>
                    <a:pt x="0" y="377"/>
                  </a:lnTo>
                  <a:close/>
                </a:path>
              </a:pathLst>
            </a:custGeom>
            <a:solidFill>
              <a:srgbClr val="FFFFFF"/>
            </a:solidFill>
            <a:ln w="9525">
              <a:noFill/>
              <a:round/>
              <a:headEnd/>
              <a:tailEnd/>
            </a:ln>
          </p:spPr>
          <p:txBody>
            <a:bodyPr/>
            <a:lstStyle/>
            <a:p>
              <a:endParaRPr lang="en-US"/>
            </a:p>
          </p:txBody>
        </p:sp>
        <p:sp>
          <p:nvSpPr>
            <p:cNvPr id="262254" name="Freeform 110"/>
            <p:cNvSpPr>
              <a:spLocks noChangeAspect="1" noEditPoints="1"/>
            </p:cNvSpPr>
            <p:nvPr/>
          </p:nvSpPr>
          <p:spPr bwMode="auto">
            <a:xfrm>
              <a:off x="508" y="2212"/>
              <a:ext cx="364" cy="546"/>
            </a:xfrm>
            <a:custGeom>
              <a:avLst/>
              <a:gdLst/>
              <a:ahLst/>
              <a:cxnLst>
                <a:cxn ang="0">
                  <a:pos x="868" y="1125"/>
                </a:cxn>
                <a:cxn ang="0">
                  <a:pos x="993" y="1214"/>
                </a:cxn>
                <a:cxn ang="0">
                  <a:pos x="1069" y="1347"/>
                </a:cxn>
                <a:cxn ang="0">
                  <a:pos x="1082" y="1507"/>
                </a:cxn>
                <a:cxn ang="0">
                  <a:pos x="1025" y="1652"/>
                </a:cxn>
                <a:cxn ang="0">
                  <a:pos x="914" y="1758"/>
                </a:cxn>
                <a:cxn ang="0">
                  <a:pos x="766" y="1809"/>
                </a:cxn>
                <a:cxn ang="0">
                  <a:pos x="607" y="1788"/>
                </a:cxn>
                <a:cxn ang="0">
                  <a:pos x="477" y="1705"/>
                </a:cxn>
                <a:cxn ang="0">
                  <a:pos x="394" y="1575"/>
                </a:cxn>
                <a:cxn ang="0">
                  <a:pos x="375" y="1417"/>
                </a:cxn>
                <a:cxn ang="0">
                  <a:pos x="424" y="1268"/>
                </a:cxn>
                <a:cxn ang="0">
                  <a:pos x="530" y="1157"/>
                </a:cxn>
                <a:cxn ang="0">
                  <a:pos x="675" y="1100"/>
                </a:cxn>
                <a:cxn ang="0">
                  <a:pos x="1284" y="452"/>
                </a:cxn>
                <a:cxn ang="0">
                  <a:pos x="1183" y="228"/>
                </a:cxn>
                <a:cxn ang="0">
                  <a:pos x="999" y="68"/>
                </a:cxn>
                <a:cxn ang="0">
                  <a:pos x="758" y="0"/>
                </a:cxn>
                <a:cxn ang="0">
                  <a:pos x="508" y="44"/>
                </a:cxn>
                <a:cxn ang="0">
                  <a:pos x="310" y="185"/>
                </a:cxn>
                <a:cxn ang="0">
                  <a:pos x="188" y="398"/>
                </a:cxn>
                <a:cxn ang="0">
                  <a:pos x="369" y="566"/>
                </a:cxn>
                <a:cxn ang="0">
                  <a:pos x="406" y="411"/>
                </a:cxn>
                <a:cxn ang="0">
                  <a:pos x="500" y="290"/>
                </a:cxn>
                <a:cxn ang="0">
                  <a:pos x="639" y="219"/>
                </a:cxn>
                <a:cxn ang="0">
                  <a:pos x="801" y="215"/>
                </a:cxn>
                <a:cxn ang="0">
                  <a:pos x="943" y="278"/>
                </a:cxn>
                <a:cxn ang="0">
                  <a:pos x="1045" y="395"/>
                </a:cxn>
                <a:cxn ang="0">
                  <a:pos x="1087" y="548"/>
                </a:cxn>
                <a:cxn ang="0">
                  <a:pos x="819" y="1008"/>
                </a:cxn>
                <a:cxn ang="0">
                  <a:pos x="967" y="1066"/>
                </a:cxn>
                <a:cxn ang="0">
                  <a:pos x="1164" y="1319"/>
                </a:cxn>
                <a:cxn ang="0">
                  <a:pos x="1169" y="1566"/>
                </a:cxn>
                <a:cxn ang="0">
                  <a:pos x="1080" y="1743"/>
                </a:cxn>
                <a:cxn ang="0">
                  <a:pos x="925" y="1863"/>
                </a:cxn>
                <a:cxn ang="0">
                  <a:pos x="728" y="1907"/>
                </a:cxn>
                <a:cxn ang="0">
                  <a:pos x="570" y="1879"/>
                </a:cxn>
                <a:cxn ang="0">
                  <a:pos x="209" y="1842"/>
                </a:cxn>
                <a:cxn ang="0">
                  <a:pos x="276" y="1487"/>
                </a:cxn>
                <a:cxn ang="0">
                  <a:pos x="302" y="1297"/>
                </a:cxn>
                <a:cxn ang="0">
                  <a:pos x="408" y="1132"/>
                </a:cxn>
                <a:cxn ang="0">
                  <a:pos x="573" y="1026"/>
                </a:cxn>
                <a:cxn ang="0">
                  <a:pos x="766" y="725"/>
                </a:cxn>
                <a:cxn ang="0">
                  <a:pos x="1076" y="814"/>
                </a:cxn>
                <a:cxn ang="0">
                  <a:pos x="1313" y="1018"/>
                </a:cxn>
                <a:cxn ang="0">
                  <a:pos x="1442" y="1307"/>
                </a:cxn>
                <a:cxn ang="0">
                  <a:pos x="1435" y="1635"/>
                </a:cxn>
                <a:cxn ang="0">
                  <a:pos x="1291" y="1916"/>
                </a:cxn>
                <a:cxn ang="0">
                  <a:pos x="1045" y="2109"/>
                </a:cxn>
                <a:cxn ang="0">
                  <a:pos x="728" y="2182"/>
                </a:cxn>
                <a:cxn ang="0">
                  <a:pos x="413" y="2109"/>
                </a:cxn>
                <a:cxn ang="0">
                  <a:pos x="167" y="1916"/>
                </a:cxn>
                <a:cxn ang="0">
                  <a:pos x="23" y="1635"/>
                </a:cxn>
                <a:cxn ang="0">
                  <a:pos x="16" y="1307"/>
                </a:cxn>
                <a:cxn ang="0">
                  <a:pos x="145" y="1018"/>
                </a:cxn>
                <a:cxn ang="0">
                  <a:pos x="382" y="814"/>
                </a:cxn>
                <a:cxn ang="0">
                  <a:pos x="692" y="725"/>
                </a:cxn>
              </a:cxnLst>
              <a:rect l="0" t="0" r="r" b="b"/>
              <a:pathLst>
                <a:path w="1458" h="2182">
                  <a:moveTo>
                    <a:pt x="728" y="1096"/>
                  </a:moveTo>
                  <a:lnTo>
                    <a:pt x="748" y="1097"/>
                  </a:lnTo>
                  <a:lnTo>
                    <a:pt x="766" y="1099"/>
                  </a:lnTo>
                  <a:lnTo>
                    <a:pt x="783" y="1100"/>
                  </a:lnTo>
                  <a:lnTo>
                    <a:pt x="801" y="1104"/>
                  </a:lnTo>
                  <a:lnTo>
                    <a:pt x="818" y="1108"/>
                  </a:lnTo>
                  <a:lnTo>
                    <a:pt x="835" y="1113"/>
                  </a:lnTo>
                  <a:lnTo>
                    <a:pt x="851" y="1118"/>
                  </a:lnTo>
                  <a:lnTo>
                    <a:pt x="868" y="1125"/>
                  </a:lnTo>
                  <a:lnTo>
                    <a:pt x="884" y="1131"/>
                  </a:lnTo>
                  <a:lnTo>
                    <a:pt x="899" y="1140"/>
                  </a:lnTo>
                  <a:lnTo>
                    <a:pt x="914" y="1148"/>
                  </a:lnTo>
                  <a:lnTo>
                    <a:pt x="928" y="1157"/>
                  </a:lnTo>
                  <a:lnTo>
                    <a:pt x="942" y="1167"/>
                  </a:lnTo>
                  <a:lnTo>
                    <a:pt x="955" y="1178"/>
                  </a:lnTo>
                  <a:lnTo>
                    <a:pt x="968" y="1189"/>
                  </a:lnTo>
                  <a:lnTo>
                    <a:pt x="981" y="1201"/>
                  </a:lnTo>
                  <a:lnTo>
                    <a:pt x="993" y="1214"/>
                  </a:lnTo>
                  <a:lnTo>
                    <a:pt x="1004" y="1227"/>
                  </a:lnTo>
                  <a:lnTo>
                    <a:pt x="1015" y="1240"/>
                  </a:lnTo>
                  <a:lnTo>
                    <a:pt x="1025" y="1254"/>
                  </a:lnTo>
                  <a:lnTo>
                    <a:pt x="1034" y="1268"/>
                  </a:lnTo>
                  <a:lnTo>
                    <a:pt x="1043" y="1284"/>
                  </a:lnTo>
                  <a:lnTo>
                    <a:pt x="1051" y="1298"/>
                  </a:lnTo>
                  <a:lnTo>
                    <a:pt x="1058" y="1315"/>
                  </a:lnTo>
                  <a:lnTo>
                    <a:pt x="1064" y="1331"/>
                  </a:lnTo>
                  <a:lnTo>
                    <a:pt x="1069" y="1347"/>
                  </a:lnTo>
                  <a:lnTo>
                    <a:pt x="1074" y="1364"/>
                  </a:lnTo>
                  <a:lnTo>
                    <a:pt x="1078" y="1381"/>
                  </a:lnTo>
                  <a:lnTo>
                    <a:pt x="1082" y="1399"/>
                  </a:lnTo>
                  <a:lnTo>
                    <a:pt x="1083" y="1417"/>
                  </a:lnTo>
                  <a:lnTo>
                    <a:pt x="1086" y="1436"/>
                  </a:lnTo>
                  <a:lnTo>
                    <a:pt x="1086" y="1454"/>
                  </a:lnTo>
                  <a:lnTo>
                    <a:pt x="1086" y="1472"/>
                  </a:lnTo>
                  <a:lnTo>
                    <a:pt x="1083" y="1490"/>
                  </a:lnTo>
                  <a:lnTo>
                    <a:pt x="1082" y="1507"/>
                  </a:lnTo>
                  <a:lnTo>
                    <a:pt x="1078" y="1525"/>
                  </a:lnTo>
                  <a:lnTo>
                    <a:pt x="1074" y="1542"/>
                  </a:lnTo>
                  <a:lnTo>
                    <a:pt x="1069" y="1559"/>
                  </a:lnTo>
                  <a:lnTo>
                    <a:pt x="1064" y="1575"/>
                  </a:lnTo>
                  <a:lnTo>
                    <a:pt x="1058" y="1592"/>
                  </a:lnTo>
                  <a:lnTo>
                    <a:pt x="1051" y="1608"/>
                  </a:lnTo>
                  <a:lnTo>
                    <a:pt x="1043" y="1623"/>
                  </a:lnTo>
                  <a:lnTo>
                    <a:pt x="1034" y="1638"/>
                  </a:lnTo>
                  <a:lnTo>
                    <a:pt x="1025" y="1652"/>
                  </a:lnTo>
                  <a:lnTo>
                    <a:pt x="1015" y="1666"/>
                  </a:lnTo>
                  <a:lnTo>
                    <a:pt x="1004" y="1680"/>
                  </a:lnTo>
                  <a:lnTo>
                    <a:pt x="993" y="1693"/>
                  </a:lnTo>
                  <a:lnTo>
                    <a:pt x="981" y="1705"/>
                  </a:lnTo>
                  <a:lnTo>
                    <a:pt x="968" y="1717"/>
                  </a:lnTo>
                  <a:lnTo>
                    <a:pt x="955" y="1728"/>
                  </a:lnTo>
                  <a:lnTo>
                    <a:pt x="942" y="1739"/>
                  </a:lnTo>
                  <a:lnTo>
                    <a:pt x="928" y="1749"/>
                  </a:lnTo>
                  <a:lnTo>
                    <a:pt x="914" y="1758"/>
                  </a:lnTo>
                  <a:lnTo>
                    <a:pt x="899" y="1767"/>
                  </a:lnTo>
                  <a:lnTo>
                    <a:pt x="884" y="1775"/>
                  </a:lnTo>
                  <a:lnTo>
                    <a:pt x="868" y="1781"/>
                  </a:lnTo>
                  <a:lnTo>
                    <a:pt x="851" y="1788"/>
                  </a:lnTo>
                  <a:lnTo>
                    <a:pt x="835" y="1794"/>
                  </a:lnTo>
                  <a:lnTo>
                    <a:pt x="818" y="1798"/>
                  </a:lnTo>
                  <a:lnTo>
                    <a:pt x="801" y="1802"/>
                  </a:lnTo>
                  <a:lnTo>
                    <a:pt x="783" y="1806"/>
                  </a:lnTo>
                  <a:lnTo>
                    <a:pt x="766" y="1809"/>
                  </a:lnTo>
                  <a:lnTo>
                    <a:pt x="748" y="1810"/>
                  </a:lnTo>
                  <a:lnTo>
                    <a:pt x="728" y="1810"/>
                  </a:lnTo>
                  <a:lnTo>
                    <a:pt x="710" y="1810"/>
                  </a:lnTo>
                  <a:lnTo>
                    <a:pt x="692" y="1809"/>
                  </a:lnTo>
                  <a:lnTo>
                    <a:pt x="675" y="1806"/>
                  </a:lnTo>
                  <a:lnTo>
                    <a:pt x="657" y="1802"/>
                  </a:lnTo>
                  <a:lnTo>
                    <a:pt x="640" y="1798"/>
                  </a:lnTo>
                  <a:lnTo>
                    <a:pt x="623" y="1794"/>
                  </a:lnTo>
                  <a:lnTo>
                    <a:pt x="607" y="1788"/>
                  </a:lnTo>
                  <a:lnTo>
                    <a:pt x="590" y="1781"/>
                  </a:lnTo>
                  <a:lnTo>
                    <a:pt x="574" y="1775"/>
                  </a:lnTo>
                  <a:lnTo>
                    <a:pt x="559" y="1767"/>
                  </a:lnTo>
                  <a:lnTo>
                    <a:pt x="544" y="1758"/>
                  </a:lnTo>
                  <a:lnTo>
                    <a:pt x="530" y="1749"/>
                  </a:lnTo>
                  <a:lnTo>
                    <a:pt x="516" y="1739"/>
                  </a:lnTo>
                  <a:lnTo>
                    <a:pt x="502" y="1728"/>
                  </a:lnTo>
                  <a:lnTo>
                    <a:pt x="489" y="1717"/>
                  </a:lnTo>
                  <a:lnTo>
                    <a:pt x="477" y="1705"/>
                  </a:lnTo>
                  <a:lnTo>
                    <a:pt x="465" y="1693"/>
                  </a:lnTo>
                  <a:lnTo>
                    <a:pt x="454" y="1680"/>
                  </a:lnTo>
                  <a:lnTo>
                    <a:pt x="443" y="1666"/>
                  </a:lnTo>
                  <a:lnTo>
                    <a:pt x="433" y="1652"/>
                  </a:lnTo>
                  <a:lnTo>
                    <a:pt x="424" y="1638"/>
                  </a:lnTo>
                  <a:lnTo>
                    <a:pt x="415" y="1623"/>
                  </a:lnTo>
                  <a:lnTo>
                    <a:pt x="407" y="1608"/>
                  </a:lnTo>
                  <a:lnTo>
                    <a:pt x="400" y="1592"/>
                  </a:lnTo>
                  <a:lnTo>
                    <a:pt x="394" y="1575"/>
                  </a:lnTo>
                  <a:lnTo>
                    <a:pt x="389" y="1559"/>
                  </a:lnTo>
                  <a:lnTo>
                    <a:pt x="384" y="1542"/>
                  </a:lnTo>
                  <a:lnTo>
                    <a:pt x="380" y="1525"/>
                  </a:lnTo>
                  <a:lnTo>
                    <a:pt x="376" y="1507"/>
                  </a:lnTo>
                  <a:lnTo>
                    <a:pt x="375" y="1490"/>
                  </a:lnTo>
                  <a:lnTo>
                    <a:pt x="372" y="1472"/>
                  </a:lnTo>
                  <a:lnTo>
                    <a:pt x="372" y="1454"/>
                  </a:lnTo>
                  <a:lnTo>
                    <a:pt x="372" y="1436"/>
                  </a:lnTo>
                  <a:lnTo>
                    <a:pt x="375" y="1417"/>
                  </a:lnTo>
                  <a:lnTo>
                    <a:pt x="376" y="1399"/>
                  </a:lnTo>
                  <a:lnTo>
                    <a:pt x="380" y="1381"/>
                  </a:lnTo>
                  <a:lnTo>
                    <a:pt x="384" y="1364"/>
                  </a:lnTo>
                  <a:lnTo>
                    <a:pt x="389" y="1347"/>
                  </a:lnTo>
                  <a:lnTo>
                    <a:pt x="394" y="1331"/>
                  </a:lnTo>
                  <a:lnTo>
                    <a:pt x="400" y="1315"/>
                  </a:lnTo>
                  <a:lnTo>
                    <a:pt x="407" y="1298"/>
                  </a:lnTo>
                  <a:lnTo>
                    <a:pt x="415" y="1284"/>
                  </a:lnTo>
                  <a:lnTo>
                    <a:pt x="424" y="1268"/>
                  </a:lnTo>
                  <a:lnTo>
                    <a:pt x="433" y="1254"/>
                  </a:lnTo>
                  <a:lnTo>
                    <a:pt x="443" y="1240"/>
                  </a:lnTo>
                  <a:lnTo>
                    <a:pt x="454" y="1227"/>
                  </a:lnTo>
                  <a:lnTo>
                    <a:pt x="465" y="1214"/>
                  </a:lnTo>
                  <a:lnTo>
                    <a:pt x="477" y="1201"/>
                  </a:lnTo>
                  <a:lnTo>
                    <a:pt x="489" y="1189"/>
                  </a:lnTo>
                  <a:lnTo>
                    <a:pt x="502" y="1178"/>
                  </a:lnTo>
                  <a:lnTo>
                    <a:pt x="516" y="1167"/>
                  </a:lnTo>
                  <a:lnTo>
                    <a:pt x="530" y="1157"/>
                  </a:lnTo>
                  <a:lnTo>
                    <a:pt x="544" y="1148"/>
                  </a:lnTo>
                  <a:lnTo>
                    <a:pt x="559" y="1140"/>
                  </a:lnTo>
                  <a:lnTo>
                    <a:pt x="574" y="1131"/>
                  </a:lnTo>
                  <a:lnTo>
                    <a:pt x="590" y="1125"/>
                  </a:lnTo>
                  <a:lnTo>
                    <a:pt x="607" y="1118"/>
                  </a:lnTo>
                  <a:lnTo>
                    <a:pt x="623" y="1113"/>
                  </a:lnTo>
                  <a:lnTo>
                    <a:pt x="640" y="1108"/>
                  </a:lnTo>
                  <a:lnTo>
                    <a:pt x="657" y="1104"/>
                  </a:lnTo>
                  <a:lnTo>
                    <a:pt x="675" y="1100"/>
                  </a:lnTo>
                  <a:lnTo>
                    <a:pt x="692" y="1099"/>
                  </a:lnTo>
                  <a:lnTo>
                    <a:pt x="710" y="1097"/>
                  </a:lnTo>
                  <a:lnTo>
                    <a:pt x="728" y="1096"/>
                  </a:lnTo>
                  <a:close/>
                  <a:moveTo>
                    <a:pt x="1296" y="846"/>
                  </a:moveTo>
                  <a:lnTo>
                    <a:pt x="1296" y="566"/>
                  </a:lnTo>
                  <a:lnTo>
                    <a:pt x="1296" y="538"/>
                  </a:lnTo>
                  <a:lnTo>
                    <a:pt x="1293" y="509"/>
                  </a:lnTo>
                  <a:lnTo>
                    <a:pt x="1290" y="481"/>
                  </a:lnTo>
                  <a:lnTo>
                    <a:pt x="1284" y="452"/>
                  </a:lnTo>
                  <a:lnTo>
                    <a:pt x="1278" y="425"/>
                  </a:lnTo>
                  <a:lnTo>
                    <a:pt x="1270" y="398"/>
                  </a:lnTo>
                  <a:lnTo>
                    <a:pt x="1261" y="372"/>
                  </a:lnTo>
                  <a:lnTo>
                    <a:pt x="1252" y="346"/>
                  </a:lnTo>
                  <a:lnTo>
                    <a:pt x="1240" y="321"/>
                  </a:lnTo>
                  <a:lnTo>
                    <a:pt x="1227" y="297"/>
                  </a:lnTo>
                  <a:lnTo>
                    <a:pt x="1214" y="273"/>
                  </a:lnTo>
                  <a:lnTo>
                    <a:pt x="1199" y="250"/>
                  </a:lnTo>
                  <a:lnTo>
                    <a:pt x="1183" y="228"/>
                  </a:lnTo>
                  <a:lnTo>
                    <a:pt x="1166" y="206"/>
                  </a:lnTo>
                  <a:lnTo>
                    <a:pt x="1148" y="185"/>
                  </a:lnTo>
                  <a:lnTo>
                    <a:pt x="1130" y="166"/>
                  </a:lnTo>
                  <a:lnTo>
                    <a:pt x="1109" y="146"/>
                  </a:lnTo>
                  <a:lnTo>
                    <a:pt x="1090" y="129"/>
                  </a:lnTo>
                  <a:lnTo>
                    <a:pt x="1068" y="113"/>
                  </a:lnTo>
                  <a:lnTo>
                    <a:pt x="1046" y="96"/>
                  </a:lnTo>
                  <a:lnTo>
                    <a:pt x="1023" y="81"/>
                  </a:lnTo>
                  <a:lnTo>
                    <a:pt x="999" y="68"/>
                  </a:lnTo>
                  <a:lnTo>
                    <a:pt x="975" y="56"/>
                  </a:lnTo>
                  <a:lnTo>
                    <a:pt x="950" y="44"/>
                  </a:lnTo>
                  <a:lnTo>
                    <a:pt x="924" y="34"/>
                  </a:lnTo>
                  <a:lnTo>
                    <a:pt x="897" y="24"/>
                  </a:lnTo>
                  <a:lnTo>
                    <a:pt x="871" y="17"/>
                  </a:lnTo>
                  <a:lnTo>
                    <a:pt x="842" y="10"/>
                  </a:lnTo>
                  <a:lnTo>
                    <a:pt x="815" y="6"/>
                  </a:lnTo>
                  <a:lnTo>
                    <a:pt x="787" y="2"/>
                  </a:lnTo>
                  <a:lnTo>
                    <a:pt x="758" y="0"/>
                  </a:lnTo>
                  <a:lnTo>
                    <a:pt x="728" y="0"/>
                  </a:lnTo>
                  <a:lnTo>
                    <a:pt x="700" y="0"/>
                  </a:lnTo>
                  <a:lnTo>
                    <a:pt x="671" y="2"/>
                  </a:lnTo>
                  <a:lnTo>
                    <a:pt x="643" y="6"/>
                  </a:lnTo>
                  <a:lnTo>
                    <a:pt x="614" y="10"/>
                  </a:lnTo>
                  <a:lnTo>
                    <a:pt x="587" y="17"/>
                  </a:lnTo>
                  <a:lnTo>
                    <a:pt x="561" y="24"/>
                  </a:lnTo>
                  <a:lnTo>
                    <a:pt x="534" y="34"/>
                  </a:lnTo>
                  <a:lnTo>
                    <a:pt x="508" y="44"/>
                  </a:lnTo>
                  <a:lnTo>
                    <a:pt x="483" y="56"/>
                  </a:lnTo>
                  <a:lnTo>
                    <a:pt x="459" y="68"/>
                  </a:lnTo>
                  <a:lnTo>
                    <a:pt x="435" y="81"/>
                  </a:lnTo>
                  <a:lnTo>
                    <a:pt x="412" y="96"/>
                  </a:lnTo>
                  <a:lnTo>
                    <a:pt x="390" y="113"/>
                  </a:lnTo>
                  <a:lnTo>
                    <a:pt x="368" y="129"/>
                  </a:lnTo>
                  <a:lnTo>
                    <a:pt x="349" y="146"/>
                  </a:lnTo>
                  <a:lnTo>
                    <a:pt x="328" y="166"/>
                  </a:lnTo>
                  <a:lnTo>
                    <a:pt x="310" y="185"/>
                  </a:lnTo>
                  <a:lnTo>
                    <a:pt x="292" y="206"/>
                  </a:lnTo>
                  <a:lnTo>
                    <a:pt x="275" y="228"/>
                  </a:lnTo>
                  <a:lnTo>
                    <a:pt x="259" y="250"/>
                  </a:lnTo>
                  <a:lnTo>
                    <a:pt x="244" y="273"/>
                  </a:lnTo>
                  <a:lnTo>
                    <a:pt x="231" y="297"/>
                  </a:lnTo>
                  <a:lnTo>
                    <a:pt x="218" y="321"/>
                  </a:lnTo>
                  <a:lnTo>
                    <a:pt x="206" y="346"/>
                  </a:lnTo>
                  <a:lnTo>
                    <a:pt x="197" y="372"/>
                  </a:lnTo>
                  <a:lnTo>
                    <a:pt x="188" y="398"/>
                  </a:lnTo>
                  <a:lnTo>
                    <a:pt x="180" y="425"/>
                  </a:lnTo>
                  <a:lnTo>
                    <a:pt x="174" y="452"/>
                  </a:lnTo>
                  <a:lnTo>
                    <a:pt x="168" y="481"/>
                  </a:lnTo>
                  <a:lnTo>
                    <a:pt x="165" y="509"/>
                  </a:lnTo>
                  <a:lnTo>
                    <a:pt x="162" y="538"/>
                  </a:lnTo>
                  <a:lnTo>
                    <a:pt x="162" y="566"/>
                  </a:lnTo>
                  <a:lnTo>
                    <a:pt x="162" y="846"/>
                  </a:lnTo>
                  <a:lnTo>
                    <a:pt x="369" y="706"/>
                  </a:lnTo>
                  <a:lnTo>
                    <a:pt x="369" y="566"/>
                  </a:lnTo>
                  <a:lnTo>
                    <a:pt x="371" y="548"/>
                  </a:lnTo>
                  <a:lnTo>
                    <a:pt x="372" y="530"/>
                  </a:lnTo>
                  <a:lnTo>
                    <a:pt x="375" y="512"/>
                  </a:lnTo>
                  <a:lnTo>
                    <a:pt x="377" y="494"/>
                  </a:lnTo>
                  <a:lnTo>
                    <a:pt x="381" y="477"/>
                  </a:lnTo>
                  <a:lnTo>
                    <a:pt x="386" y="460"/>
                  </a:lnTo>
                  <a:lnTo>
                    <a:pt x="391" y="443"/>
                  </a:lnTo>
                  <a:lnTo>
                    <a:pt x="398" y="427"/>
                  </a:lnTo>
                  <a:lnTo>
                    <a:pt x="406" y="411"/>
                  </a:lnTo>
                  <a:lnTo>
                    <a:pt x="413" y="395"/>
                  </a:lnTo>
                  <a:lnTo>
                    <a:pt x="422" y="381"/>
                  </a:lnTo>
                  <a:lnTo>
                    <a:pt x="432" y="365"/>
                  </a:lnTo>
                  <a:lnTo>
                    <a:pt x="442" y="352"/>
                  </a:lnTo>
                  <a:lnTo>
                    <a:pt x="452" y="338"/>
                  </a:lnTo>
                  <a:lnTo>
                    <a:pt x="464" y="325"/>
                  </a:lnTo>
                  <a:lnTo>
                    <a:pt x="476" y="312"/>
                  </a:lnTo>
                  <a:lnTo>
                    <a:pt x="487" y="300"/>
                  </a:lnTo>
                  <a:lnTo>
                    <a:pt x="500" y="290"/>
                  </a:lnTo>
                  <a:lnTo>
                    <a:pt x="515" y="278"/>
                  </a:lnTo>
                  <a:lnTo>
                    <a:pt x="529" y="269"/>
                  </a:lnTo>
                  <a:lnTo>
                    <a:pt x="543" y="259"/>
                  </a:lnTo>
                  <a:lnTo>
                    <a:pt x="559" y="251"/>
                  </a:lnTo>
                  <a:lnTo>
                    <a:pt x="574" y="243"/>
                  </a:lnTo>
                  <a:lnTo>
                    <a:pt x="590" y="236"/>
                  </a:lnTo>
                  <a:lnTo>
                    <a:pt x="605" y="229"/>
                  </a:lnTo>
                  <a:lnTo>
                    <a:pt x="622" y="224"/>
                  </a:lnTo>
                  <a:lnTo>
                    <a:pt x="639" y="219"/>
                  </a:lnTo>
                  <a:lnTo>
                    <a:pt x="657" y="215"/>
                  </a:lnTo>
                  <a:lnTo>
                    <a:pt x="674" y="211"/>
                  </a:lnTo>
                  <a:lnTo>
                    <a:pt x="692" y="210"/>
                  </a:lnTo>
                  <a:lnTo>
                    <a:pt x="710" y="208"/>
                  </a:lnTo>
                  <a:lnTo>
                    <a:pt x="728" y="207"/>
                  </a:lnTo>
                  <a:lnTo>
                    <a:pt x="748" y="208"/>
                  </a:lnTo>
                  <a:lnTo>
                    <a:pt x="766" y="210"/>
                  </a:lnTo>
                  <a:lnTo>
                    <a:pt x="784" y="211"/>
                  </a:lnTo>
                  <a:lnTo>
                    <a:pt x="801" y="215"/>
                  </a:lnTo>
                  <a:lnTo>
                    <a:pt x="819" y="219"/>
                  </a:lnTo>
                  <a:lnTo>
                    <a:pt x="836" y="224"/>
                  </a:lnTo>
                  <a:lnTo>
                    <a:pt x="853" y="229"/>
                  </a:lnTo>
                  <a:lnTo>
                    <a:pt x="868" y="236"/>
                  </a:lnTo>
                  <a:lnTo>
                    <a:pt x="884" y="243"/>
                  </a:lnTo>
                  <a:lnTo>
                    <a:pt x="899" y="251"/>
                  </a:lnTo>
                  <a:lnTo>
                    <a:pt x="915" y="259"/>
                  </a:lnTo>
                  <a:lnTo>
                    <a:pt x="929" y="269"/>
                  </a:lnTo>
                  <a:lnTo>
                    <a:pt x="943" y="278"/>
                  </a:lnTo>
                  <a:lnTo>
                    <a:pt x="958" y="290"/>
                  </a:lnTo>
                  <a:lnTo>
                    <a:pt x="971" y="300"/>
                  </a:lnTo>
                  <a:lnTo>
                    <a:pt x="982" y="312"/>
                  </a:lnTo>
                  <a:lnTo>
                    <a:pt x="994" y="325"/>
                  </a:lnTo>
                  <a:lnTo>
                    <a:pt x="1006" y="338"/>
                  </a:lnTo>
                  <a:lnTo>
                    <a:pt x="1016" y="352"/>
                  </a:lnTo>
                  <a:lnTo>
                    <a:pt x="1026" y="365"/>
                  </a:lnTo>
                  <a:lnTo>
                    <a:pt x="1036" y="381"/>
                  </a:lnTo>
                  <a:lnTo>
                    <a:pt x="1045" y="395"/>
                  </a:lnTo>
                  <a:lnTo>
                    <a:pt x="1052" y="411"/>
                  </a:lnTo>
                  <a:lnTo>
                    <a:pt x="1060" y="427"/>
                  </a:lnTo>
                  <a:lnTo>
                    <a:pt x="1067" y="443"/>
                  </a:lnTo>
                  <a:lnTo>
                    <a:pt x="1072" y="460"/>
                  </a:lnTo>
                  <a:lnTo>
                    <a:pt x="1077" y="477"/>
                  </a:lnTo>
                  <a:lnTo>
                    <a:pt x="1081" y="494"/>
                  </a:lnTo>
                  <a:lnTo>
                    <a:pt x="1083" y="512"/>
                  </a:lnTo>
                  <a:lnTo>
                    <a:pt x="1086" y="530"/>
                  </a:lnTo>
                  <a:lnTo>
                    <a:pt x="1087" y="548"/>
                  </a:lnTo>
                  <a:lnTo>
                    <a:pt x="1087" y="566"/>
                  </a:lnTo>
                  <a:lnTo>
                    <a:pt x="1087" y="706"/>
                  </a:lnTo>
                  <a:lnTo>
                    <a:pt x="1296" y="846"/>
                  </a:lnTo>
                  <a:close/>
                  <a:moveTo>
                    <a:pt x="728" y="999"/>
                  </a:moveTo>
                  <a:lnTo>
                    <a:pt x="748" y="999"/>
                  </a:lnTo>
                  <a:lnTo>
                    <a:pt x="766" y="1000"/>
                  </a:lnTo>
                  <a:lnTo>
                    <a:pt x="784" y="1001"/>
                  </a:lnTo>
                  <a:lnTo>
                    <a:pt x="802" y="1004"/>
                  </a:lnTo>
                  <a:lnTo>
                    <a:pt x="819" y="1008"/>
                  </a:lnTo>
                  <a:lnTo>
                    <a:pt x="837" y="1012"/>
                  </a:lnTo>
                  <a:lnTo>
                    <a:pt x="854" y="1016"/>
                  </a:lnTo>
                  <a:lnTo>
                    <a:pt x="871" y="1021"/>
                  </a:lnTo>
                  <a:lnTo>
                    <a:pt x="888" y="1027"/>
                  </a:lnTo>
                  <a:lnTo>
                    <a:pt x="905" y="1034"/>
                  </a:lnTo>
                  <a:lnTo>
                    <a:pt x="920" y="1042"/>
                  </a:lnTo>
                  <a:lnTo>
                    <a:pt x="936" y="1048"/>
                  </a:lnTo>
                  <a:lnTo>
                    <a:pt x="951" y="1057"/>
                  </a:lnTo>
                  <a:lnTo>
                    <a:pt x="967" y="1066"/>
                  </a:lnTo>
                  <a:lnTo>
                    <a:pt x="981" y="1075"/>
                  </a:lnTo>
                  <a:lnTo>
                    <a:pt x="995" y="1086"/>
                  </a:lnTo>
                  <a:lnTo>
                    <a:pt x="1138" y="948"/>
                  </a:lnTo>
                  <a:lnTo>
                    <a:pt x="1249" y="1064"/>
                  </a:lnTo>
                  <a:lnTo>
                    <a:pt x="1107" y="1201"/>
                  </a:lnTo>
                  <a:lnTo>
                    <a:pt x="1125" y="1229"/>
                  </a:lnTo>
                  <a:lnTo>
                    <a:pt x="1139" y="1258"/>
                  </a:lnTo>
                  <a:lnTo>
                    <a:pt x="1152" y="1288"/>
                  </a:lnTo>
                  <a:lnTo>
                    <a:pt x="1164" y="1319"/>
                  </a:lnTo>
                  <a:lnTo>
                    <a:pt x="1172" y="1351"/>
                  </a:lnTo>
                  <a:lnTo>
                    <a:pt x="1178" y="1385"/>
                  </a:lnTo>
                  <a:lnTo>
                    <a:pt x="1182" y="1419"/>
                  </a:lnTo>
                  <a:lnTo>
                    <a:pt x="1183" y="1454"/>
                  </a:lnTo>
                  <a:lnTo>
                    <a:pt x="1183" y="1477"/>
                  </a:lnTo>
                  <a:lnTo>
                    <a:pt x="1182" y="1499"/>
                  </a:lnTo>
                  <a:lnTo>
                    <a:pt x="1178" y="1522"/>
                  </a:lnTo>
                  <a:lnTo>
                    <a:pt x="1174" y="1544"/>
                  </a:lnTo>
                  <a:lnTo>
                    <a:pt x="1169" y="1566"/>
                  </a:lnTo>
                  <a:lnTo>
                    <a:pt x="1163" y="1588"/>
                  </a:lnTo>
                  <a:lnTo>
                    <a:pt x="1156" y="1609"/>
                  </a:lnTo>
                  <a:lnTo>
                    <a:pt x="1148" y="1630"/>
                  </a:lnTo>
                  <a:lnTo>
                    <a:pt x="1139" y="1651"/>
                  </a:lnTo>
                  <a:lnTo>
                    <a:pt x="1129" y="1670"/>
                  </a:lnTo>
                  <a:lnTo>
                    <a:pt x="1117" y="1688"/>
                  </a:lnTo>
                  <a:lnTo>
                    <a:pt x="1106" y="1708"/>
                  </a:lnTo>
                  <a:lnTo>
                    <a:pt x="1093" y="1724"/>
                  </a:lnTo>
                  <a:lnTo>
                    <a:pt x="1080" y="1743"/>
                  </a:lnTo>
                  <a:lnTo>
                    <a:pt x="1065" y="1758"/>
                  </a:lnTo>
                  <a:lnTo>
                    <a:pt x="1050" y="1775"/>
                  </a:lnTo>
                  <a:lnTo>
                    <a:pt x="1034" y="1789"/>
                  </a:lnTo>
                  <a:lnTo>
                    <a:pt x="1017" y="1804"/>
                  </a:lnTo>
                  <a:lnTo>
                    <a:pt x="1001" y="1818"/>
                  </a:lnTo>
                  <a:lnTo>
                    <a:pt x="982" y="1829"/>
                  </a:lnTo>
                  <a:lnTo>
                    <a:pt x="964" y="1842"/>
                  </a:lnTo>
                  <a:lnTo>
                    <a:pt x="945" y="1853"/>
                  </a:lnTo>
                  <a:lnTo>
                    <a:pt x="925" y="1863"/>
                  </a:lnTo>
                  <a:lnTo>
                    <a:pt x="906" y="1872"/>
                  </a:lnTo>
                  <a:lnTo>
                    <a:pt x="885" y="1880"/>
                  </a:lnTo>
                  <a:lnTo>
                    <a:pt x="864" y="1888"/>
                  </a:lnTo>
                  <a:lnTo>
                    <a:pt x="842" y="1893"/>
                  </a:lnTo>
                  <a:lnTo>
                    <a:pt x="820" y="1898"/>
                  </a:lnTo>
                  <a:lnTo>
                    <a:pt x="798" y="1902"/>
                  </a:lnTo>
                  <a:lnTo>
                    <a:pt x="775" y="1906"/>
                  </a:lnTo>
                  <a:lnTo>
                    <a:pt x="752" y="1907"/>
                  </a:lnTo>
                  <a:lnTo>
                    <a:pt x="728" y="1907"/>
                  </a:lnTo>
                  <a:lnTo>
                    <a:pt x="710" y="1907"/>
                  </a:lnTo>
                  <a:lnTo>
                    <a:pt x="692" y="1906"/>
                  </a:lnTo>
                  <a:lnTo>
                    <a:pt x="674" y="1905"/>
                  </a:lnTo>
                  <a:lnTo>
                    <a:pt x="656" y="1902"/>
                  </a:lnTo>
                  <a:lnTo>
                    <a:pt x="638" y="1898"/>
                  </a:lnTo>
                  <a:lnTo>
                    <a:pt x="621" y="1894"/>
                  </a:lnTo>
                  <a:lnTo>
                    <a:pt x="604" y="1890"/>
                  </a:lnTo>
                  <a:lnTo>
                    <a:pt x="587" y="1885"/>
                  </a:lnTo>
                  <a:lnTo>
                    <a:pt x="570" y="1879"/>
                  </a:lnTo>
                  <a:lnTo>
                    <a:pt x="553" y="1872"/>
                  </a:lnTo>
                  <a:lnTo>
                    <a:pt x="538" y="1866"/>
                  </a:lnTo>
                  <a:lnTo>
                    <a:pt x="522" y="1858"/>
                  </a:lnTo>
                  <a:lnTo>
                    <a:pt x="507" y="1849"/>
                  </a:lnTo>
                  <a:lnTo>
                    <a:pt x="491" y="1841"/>
                  </a:lnTo>
                  <a:lnTo>
                    <a:pt x="477" y="1831"/>
                  </a:lnTo>
                  <a:lnTo>
                    <a:pt x="463" y="1822"/>
                  </a:lnTo>
                  <a:lnTo>
                    <a:pt x="320" y="1959"/>
                  </a:lnTo>
                  <a:lnTo>
                    <a:pt x="209" y="1842"/>
                  </a:lnTo>
                  <a:lnTo>
                    <a:pt x="351" y="1705"/>
                  </a:lnTo>
                  <a:lnTo>
                    <a:pt x="333" y="1678"/>
                  </a:lnTo>
                  <a:lnTo>
                    <a:pt x="319" y="1648"/>
                  </a:lnTo>
                  <a:lnTo>
                    <a:pt x="306" y="1618"/>
                  </a:lnTo>
                  <a:lnTo>
                    <a:pt x="294" y="1587"/>
                  </a:lnTo>
                  <a:lnTo>
                    <a:pt x="286" y="1555"/>
                  </a:lnTo>
                  <a:lnTo>
                    <a:pt x="280" y="1521"/>
                  </a:lnTo>
                  <a:lnTo>
                    <a:pt x="277" y="1504"/>
                  </a:lnTo>
                  <a:lnTo>
                    <a:pt x="276" y="1487"/>
                  </a:lnTo>
                  <a:lnTo>
                    <a:pt x="275" y="1471"/>
                  </a:lnTo>
                  <a:lnTo>
                    <a:pt x="275" y="1454"/>
                  </a:lnTo>
                  <a:lnTo>
                    <a:pt x="275" y="1430"/>
                  </a:lnTo>
                  <a:lnTo>
                    <a:pt x="276" y="1407"/>
                  </a:lnTo>
                  <a:lnTo>
                    <a:pt x="280" y="1384"/>
                  </a:lnTo>
                  <a:lnTo>
                    <a:pt x="284" y="1362"/>
                  </a:lnTo>
                  <a:lnTo>
                    <a:pt x="289" y="1340"/>
                  </a:lnTo>
                  <a:lnTo>
                    <a:pt x="294" y="1319"/>
                  </a:lnTo>
                  <a:lnTo>
                    <a:pt x="302" y="1297"/>
                  </a:lnTo>
                  <a:lnTo>
                    <a:pt x="310" y="1276"/>
                  </a:lnTo>
                  <a:lnTo>
                    <a:pt x="319" y="1257"/>
                  </a:lnTo>
                  <a:lnTo>
                    <a:pt x="329" y="1237"/>
                  </a:lnTo>
                  <a:lnTo>
                    <a:pt x="341" y="1218"/>
                  </a:lnTo>
                  <a:lnTo>
                    <a:pt x="352" y="1200"/>
                  </a:lnTo>
                  <a:lnTo>
                    <a:pt x="364" y="1182"/>
                  </a:lnTo>
                  <a:lnTo>
                    <a:pt x="378" y="1165"/>
                  </a:lnTo>
                  <a:lnTo>
                    <a:pt x="393" y="1148"/>
                  </a:lnTo>
                  <a:lnTo>
                    <a:pt x="408" y="1132"/>
                  </a:lnTo>
                  <a:lnTo>
                    <a:pt x="424" y="1117"/>
                  </a:lnTo>
                  <a:lnTo>
                    <a:pt x="441" y="1103"/>
                  </a:lnTo>
                  <a:lnTo>
                    <a:pt x="457" y="1090"/>
                  </a:lnTo>
                  <a:lnTo>
                    <a:pt x="476" y="1077"/>
                  </a:lnTo>
                  <a:lnTo>
                    <a:pt x="494" y="1065"/>
                  </a:lnTo>
                  <a:lnTo>
                    <a:pt x="512" y="1053"/>
                  </a:lnTo>
                  <a:lnTo>
                    <a:pt x="533" y="1043"/>
                  </a:lnTo>
                  <a:lnTo>
                    <a:pt x="552" y="1034"/>
                  </a:lnTo>
                  <a:lnTo>
                    <a:pt x="573" y="1026"/>
                  </a:lnTo>
                  <a:lnTo>
                    <a:pt x="594" y="1020"/>
                  </a:lnTo>
                  <a:lnTo>
                    <a:pt x="616" y="1013"/>
                  </a:lnTo>
                  <a:lnTo>
                    <a:pt x="638" y="1008"/>
                  </a:lnTo>
                  <a:lnTo>
                    <a:pt x="660" y="1004"/>
                  </a:lnTo>
                  <a:lnTo>
                    <a:pt x="683" y="1001"/>
                  </a:lnTo>
                  <a:lnTo>
                    <a:pt x="705" y="999"/>
                  </a:lnTo>
                  <a:lnTo>
                    <a:pt x="728" y="999"/>
                  </a:lnTo>
                  <a:close/>
                  <a:moveTo>
                    <a:pt x="728" y="725"/>
                  </a:moveTo>
                  <a:lnTo>
                    <a:pt x="766" y="725"/>
                  </a:lnTo>
                  <a:lnTo>
                    <a:pt x="804" y="728"/>
                  </a:lnTo>
                  <a:lnTo>
                    <a:pt x="840" y="733"/>
                  </a:lnTo>
                  <a:lnTo>
                    <a:pt x="876" y="740"/>
                  </a:lnTo>
                  <a:lnTo>
                    <a:pt x="911" y="747"/>
                  </a:lnTo>
                  <a:lnTo>
                    <a:pt x="945" y="758"/>
                  </a:lnTo>
                  <a:lnTo>
                    <a:pt x="978" y="770"/>
                  </a:lnTo>
                  <a:lnTo>
                    <a:pt x="1012" y="782"/>
                  </a:lnTo>
                  <a:lnTo>
                    <a:pt x="1045" y="797"/>
                  </a:lnTo>
                  <a:lnTo>
                    <a:pt x="1076" y="814"/>
                  </a:lnTo>
                  <a:lnTo>
                    <a:pt x="1107" y="830"/>
                  </a:lnTo>
                  <a:lnTo>
                    <a:pt x="1135" y="850"/>
                  </a:lnTo>
                  <a:lnTo>
                    <a:pt x="1164" y="869"/>
                  </a:lnTo>
                  <a:lnTo>
                    <a:pt x="1192" y="891"/>
                  </a:lnTo>
                  <a:lnTo>
                    <a:pt x="1218" y="915"/>
                  </a:lnTo>
                  <a:lnTo>
                    <a:pt x="1244" y="938"/>
                  </a:lnTo>
                  <a:lnTo>
                    <a:pt x="1268" y="964"/>
                  </a:lnTo>
                  <a:lnTo>
                    <a:pt x="1291" y="990"/>
                  </a:lnTo>
                  <a:lnTo>
                    <a:pt x="1313" y="1018"/>
                  </a:lnTo>
                  <a:lnTo>
                    <a:pt x="1332" y="1047"/>
                  </a:lnTo>
                  <a:lnTo>
                    <a:pt x="1352" y="1077"/>
                  </a:lnTo>
                  <a:lnTo>
                    <a:pt x="1370" y="1106"/>
                  </a:lnTo>
                  <a:lnTo>
                    <a:pt x="1385" y="1137"/>
                  </a:lnTo>
                  <a:lnTo>
                    <a:pt x="1400" y="1170"/>
                  </a:lnTo>
                  <a:lnTo>
                    <a:pt x="1413" y="1204"/>
                  </a:lnTo>
                  <a:lnTo>
                    <a:pt x="1424" y="1237"/>
                  </a:lnTo>
                  <a:lnTo>
                    <a:pt x="1435" y="1271"/>
                  </a:lnTo>
                  <a:lnTo>
                    <a:pt x="1442" y="1307"/>
                  </a:lnTo>
                  <a:lnTo>
                    <a:pt x="1449" y="1342"/>
                  </a:lnTo>
                  <a:lnTo>
                    <a:pt x="1454" y="1379"/>
                  </a:lnTo>
                  <a:lnTo>
                    <a:pt x="1457" y="1416"/>
                  </a:lnTo>
                  <a:lnTo>
                    <a:pt x="1458" y="1454"/>
                  </a:lnTo>
                  <a:lnTo>
                    <a:pt x="1457" y="1490"/>
                  </a:lnTo>
                  <a:lnTo>
                    <a:pt x="1454" y="1528"/>
                  </a:lnTo>
                  <a:lnTo>
                    <a:pt x="1449" y="1564"/>
                  </a:lnTo>
                  <a:lnTo>
                    <a:pt x="1442" y="1600"/>
                  </a:lnTo>
                  <a:lnTo>
                    <a:pt x="1435" y="1635"/>
                  </a:lnTo>
                  <a:lnTo>
                    <a:pt x="1424" y="1669"/>
                  </a:lnTo>
                  <a:lnTo>
                    <a:pt x="1413" y="1704"/>
                  </a:lnTo>
                  <a:lnTo>
                    <a:pt x="1400" y="1736"/>
                  </a:lnTo>
                  <a:lnTo>
                    <a:pt x="1385" y="1769"/>
                  </a:lnTo>
                  <a:lnTo>
                    <a:pt x="1370" y="1800"/>
                  </a:lnTo>
                  <a:lnTo>
                    <a:pt x="1352" y="1831"/>
                  </a:lnTo>
                  <a:lnTo>
                    <a:pt x="1332" y="1861"/>
                  </a:lnTo>
                  <a:lnTo>
                    <a:pt x="1313" y="1889"/>
                  </a:lnTo>
                  <a:lnTo>
                    <a:pt x="1291" y="1916"/>
                  </a:lnTo>
                  <a:lnTo>
                    <a:pt x="1268" y="1942"/>
                  </a:lnTo>
                  <a:lnTo>
                    <a:pt x="1244" y="1968"/>
                  </a:lnTo>
                  <a:lnTo>
                    <a:pt x="1218" y="1991"/>
                  </a:lnTo>
                  <a:lnTo>
                    <a:pt x="1192" y="2015"/>
                  </a:lnTo>
                  <a:lnTo>
                    <a:pt x="1164" y="2037"/>
                  </a:lnTo>
                  <a:lnTo>
                    <a:pt x="1135" y="2057"/>
                  </a:lnTo>
                  <a:lnTo>
                    <a:pt x="1107" y="2076"/>
                  </a:lnTo>
                  <a:lnTo>
                    <a:pt x="1076" y="2094"/>
                  </a:lnTo>
                  <a:lnTo>
                    <a:pt x="1045" y="2109"/>
                  </a:lnTo>
                  <a:lnTo>
                    <a:pt x="1012" y="2124"/>
                  </a:lnTo>
                  <a:lnTo>
                    <a:pt x="978" y="2138"/>
                  </a:lnTo>
                  <a:lnTo>
                    <a:pt x="945" y="2148"/>
                  </a:lnTo>
                  <a:lnTo>
                    <a:pt x="911" y="2159"/>
                  </a:lnTo>
                  <a:lnTo>
                    <a:pt x="876" y="2166"/>
                  </a:lnTo>
                  <a:lnTo>
                    <a:pt x="840" y="2173"/>
                  </a:lnTo>
                  <a:lnTo>
                    <a:pt x="804" y="2178"/>
                  </a:lnTo>
                  <a:lnTo>
                    <a:pt x="766" y="2181"/>
                  </a:lnTo>
                  <a:lnTo>
                    <a:pt x="728" y="2182"/>
                  </a:lnTo>
                  <a:lnTo>
                    <a:pt x="692" y="2181"/>
                  </a:lnTo>
                  <a:lnTo>
                    <a:pt x="654" y="2178"/>
                  </a:lnTo>
                  <a:lnTo>
                    <a:pt x="618" y="2173"/>
                  </a:lnTo>
                  <a:lnTo>
                    <a:pt x="582" y="2166"/>
                  </a:lnTo>
                  <a:lnTo>
                    <a:pt x="547" y="2159"/>
                  </a:lnTo>
                  <a:lnTo>
                    <a:pt x="513" y="2148"/>
                  </a:lnTo>
                  <a:lnTo>
                    <a:pt x="480" y="2138"/>
                  </a:lnTo>
                  <a:lnTo>
                    <a:pt x="446" y="2124"/>
                  </a:lnTo>
                  <a:lnTo>
                    <a:pt x="413" y="2109"/>
                  </a:lnTo>
                  <a:lnTo>
                    <a:pt x="382" y="2094"/>
                  </a:lnTo>
                  <a:lnTo>
                    <a:pt x="351" y="2076"/>
                  </a:lnTo>
                  <a:lnTo>
                    <a:pt x="323" y="2057"/>
                  </a:lnTo>
                  <a:lnTo>
                    <a:pt x="294" y="2037"/>
                  </a:lnTo>
                  <a:lnTo>
                    <a:pt x="266" y="2015"/>
                  </a:lnTo>
                  <a:lnTo>
                    <a:pt x="240" y="1991"/>
                  </a:lnTo>
                  <a:lnTo>
                    <a:pt x="214" y="1968"/>
                  </a:lnTo>
                  <a:lnTo>
                    <a:pt x="190" y="1942"/>
                  </a:lnTo>
                  <a:lnTo>
                    <a:pt x="167" y="1916"/>
                  </a:lnTo>
                  <a:lnTo>
                    <a:pt x="145" y="1889"/>
                  </a:lnTo>
                  <a:lnTo>
                    <a:pt x="126" y="1861"/>
                  </a:lnTo>
                  <a:lnTo>
                    <a:pt x="106" y="1831"/>
                  </a:lnTo>
                  <a:lnTo>
                    <a:pt x="88" y="1800"/>
                  </a:lnTo>
                  <a:lnTo>
                    <a:pt x="73" y="1769"/>
                  </a:lnTo>
                  <a:lnTo>
                    <a:pt x="58" y="1736"/>
                  </a:lnTo>
                  <a:lnTo>
                    <a:pt x="45" y="1704"/>
                  </a:lnTo>
                  <a:lnTo>
                    <a:pt x="34" y="1669"/>
                  </a:lnTo>
                  <a:lnTo>
                    <a:pt x="23" y="1635"/>
                  </a:lnTo>
                  <a:lnTo>
                    <a:pt x="16" y="1600"/>
                  </a:lnTo>
                  <a:lnTo>
                    <a:pt x="9" y="1564"/>
                  </a:lnTo>
                  <a:lnTo>
                    <a:pt x="4" y="1528"/>
                  </a:lnTo>
                  <a:lnTo>
                    <a:pt x="1" y="1490"/>
                  </a:lnTo>
                  <a:lnTo>
                    <a:pt x="0" y="1454"/>
                  </a:lnTo>
                  <a:lnTo>
                    <a:pt x="1" y="1416"/>
                  </a:lnTo>
                  <a:lnTo>
                    <a:pt x="4" y="1379"/>
                  </a:lnTo>
                  <a:lnTo>
                    <a:pt x="9" y="1342"/>
                  </a:lnTo>
                  <a:lnTo>
                    <a:pt x="16" y="1307"/>
                  </a:lnTo>
                  <a:lnTo>
                    <a:pt x="23" y="1271"/>
                  </a:lnTo>
                  <a:lnTo>
                    <a:pt x="34" y="1237"/>
                  </a:lnTo>
                  <a:lnTo>
                    <a:pt x="45" y="1204"/>
                  </a:lnTo>
                  <a:lnTo>
                    <a:pt x="58" y="1170"/>
                  </a:lnTo>
                  <a:lnTo>
                    <a:pt x="73" y="1137"/>
                  </a:lnTo>
                  <a:lnTo>
                    <a:pt x="88" y="1106"/>
                  </a:lnTo>
                  <a:lnTo>
                    <a:pt x="106" y="1077"/>
                  </a:lnTo>
                  <a:lnTo>
                    <a:pt x="126" y="1047"/>
                  </a:lnTo>
                  <a:lnTo>
                    <a:pt x="145" y="1018"/>
                  </a:lnTo>
                  <a:lnTo>
                    <a:pt x="167" y="990"/>
                  </a:lnTo>
                  <a:lnTo>
                    <a:pt x="190" y="964"/>
                  </a:lnTo>
                  <a:lnTo>
                    <a:pt x="214" y="938"/>
                  </a:lnTo>
                  <a:lnTo>
                    <a:pt x="240" y="915"/>
                  </a:lnTo>
                  <a:lnTo>
                    <a:pt x="266" y="891"/>
                  </a:lnTo>
                  <a:lnTo>
                    <a:pt x="294" y="869"/>
                  </a:lnTo>
                  <a:lnTo>
                    <a:pt x="323" y="850"/>
                  </a:lnTo>
                  <a:lnTo>
                    <a:pt x="351" y="830"/>
                  </a:lnTo>
                  <a:lnTo>
                    <a:pt x="382" y="814"/>
                  </a:lnTo>
                  <a:lnTo>
                    <a:pt x="413" y="797"/>
                  </a:lnTo>
                  <a:lnTo>
                    <a:pt x="446" y="782"/>
                  </a:lnTo>
                  <a:lnTo>
                    <a:pt x="480" y="770"/>
                  </a:lnTo>
                  <a:lnTo>
                    <a:pt x="513" y="758"/>
                  </a:lnTo>
                  <a:lnTo>
                    <a:pt x="547" y="747"/>
                  </a:lnTo>
                  <a:lnTo>
                    <a:pt x="582" y="740"/>
                  </a:lnTo>
                  <a:lnTo>
                    <a:pt x="618" y="733"/>
                  </a:lnTo>
                  <a:lnTo>
                    <a:pt x="654" y="728"/>
                  </a:lnTo>
                  <a:lnTo>
                    <a:pt x="692" y="725"/>
                  </a:lnTo>
                  <a:lnTo>
                    <a:pt x="728" y="725"/>
                  </a:lnTo>
                  <a:close/>
                </a:path>
              </a:pathLst>
            </a:custGeom>
            <a:solidFill>
              <a:srgbClr val="FFFFFF"/>
            </a:solidFill>
            <a:ln w="9525">
              <a:noFill/>
              <a:round/>
              <a:headEnd/>
              <a:tailEnd/>
            </a:ln>
          </p:spPr>
          <p:txBody>
            <a:bodyPr/>
            <a:lstStyle/>
            <a:p>
              <a:endParaRPr lang="en-US"/>
            </a:p>
          </p:txBody>
        </p:sp>
      </p:grpSp>
      <p:grpSp>
        <p:nvGrpSpPr>
          <p:cNvPr id="262255" name="Group 111"/>
          <p:cNvGrpSpPr>
            <a:grpSpLocks noChangeAspect="1"/>
          </p:cNvGrpSpPr>
          <p:nvPr/>
        </p:nvGrpSpPr>
        <p:grpSpPr bwMode="auto">
          <a:xfrm>
            <a:off x="293688" y="3178175"/>
            <a:ext cx="877887" cy="754063"/>
            <a:chOff x="1134" y="1590"/>
            <a:chExt cx="1008" cy="863"/>
          </a:xfrm>
        </p:grpSpPr>
        <p:sp>
          <p:nvSpPr>
            <p:cNvPr id="262256" name="Freeform 112"/>
            <p:cNvSpPr>
              <a:spLocks noChangeAspect="1"/>
            </p:cNvSpPr>
            <p:nvPr/>
          </p:nvSpPr>
          <p:spPr bwMode="auto">
            <a:xfrm>
              <a:off x="1134" y="1590"/>
              <a:ext cx="1008" cy="863"/>
            </a:xfrm>
            <a:custGeom>
              <a:avLst/>
              <a:gdLst/>
              <a:ahLst/>
              <a:cxnLst>
                <a:cxn ang="0">
                  <a:pos x="0" y="0"/>
                </a:cxn>
                <a:cxn ang="0">
                  <a:pos x="16128" y="0"/>
                </a:cxn>
                <a:cxn ang="0">
                  <a:pos x="15554" y="594"/>
                </a:cxn>
                <a:cxn ang="0">
                  <a:pos x="596" y="13247"/>
                </a:cxn>
                <a:cxn ang="0">
                  <a:pos x="0" y="13808"/>
                </a:cxn>
                <a:cxn ang="0">
                  <a:pos x="0" y="0"/>
                </a:cxn>
              </a:cxnLst>
              <a:rect l="0" t="0" r="r" b="b"/>
              <a:pathLst>
                <a:path w="16128" h="13808">
                  <a:moveTo>
                    <a:pt x="0" y="0"/>
                  </a:moveTo>
                  <a:lnTo>
                    <a:pt x="16128" y="0"/>
                  </a:lnTo>
                  <a:lnTo>
                    <a:pt x="15554" y="594"/>
                  </a:lnTo>
                  <a:lnTo>
                    <a:pt x="596" y="13247"/>
                  </a:lnTo>
                  <a:lnTo>
                    <a:pt x="0" y="13808"/>
                  </a:lnTo>
                  <a:lnTo>
                    <a:pt x="0" y="0"/>
                  </a:lnTo>
                  <a:close/>
                </a:path>
              </a:pathLst>
            </a:custGeom>
            <a:solidFill>
              <a:srgbClr val="82A99C"/>
            </a:solidFill>
            <a:ln w="9525">
              <a:noFill/>
              <a:round/>
              <a:headEnd/>
              <a:tailEnd/>
            </a:ln>
          </p:spPr>
          <p:txBody>
            <a:bodyPr/>
            <a:lstStyle/>
            <a:p>
              <a:endParaRPr lang="en-US"/>
            </a:p>
          </p:txBody>
        </p:sp>
        <p:sp>
          <p:nvSpPr>
            <p:cNvPr id="262257" name="Freeform 113"/>
            <p:cNvSpPr>
              <a:spLocks noChangeAspect="1"/>
            </p:cNvSpPr>
            <p:nvPr/>
          </p:nvSpPr>
          <p:spPr bwMode="auto">
            <a:xfrm>
              <a:off x="1134" y="1590"/>
              <a:ext cx="1008" cy="863"/>
            </a:xfrm>
            <a:custGeom>
              <a:avLst/>
              <a:gdLst/>
              <a:ahLst/>
              <a:cxnLst>
                <a:cxn ang="0">
                  <a:pos x="16128" y="0"/>
                </a:cxn>
                <a:cxn ang="0">
                  <a:pos x="16128" y="13808"/>
                </a:cxn>
                <a:cxn ang="0">
                  <a:pos x="0" y="13808"/>
                </a:cxn>
                <a:cxn ang="0">
                  <a:pos x="599" y="13239"/>
                </a:cxn>
                <a:cxn ang="0">
                  <a:pos x="15563" y="586"/>
                </a:cxn>
                <a:cxn ang="0">
                  <a:pos x="16128" y="0"/>
                </a:cxn>
              </a:cxnLst>
              <a:rect l="0" t="0" r="r" b="b"/>
              <a:pathLst>
                <a:path w="16128" h="13808">
                  <a:moveTo>
                    <a:pt x="16128" y="0"/>
                  </a:moveTo>
                  <a:lnTo>
                    <a:pt x="16128" y="13808"/>
                  </a:lnTo>
                  <a:lnTo>
                    <a:pt x="0" y="13808"/>
                  </a:lnTo>
                  <a:lnTo>
                    <a:pt x="599" y="13239"/>
                  </a:lnTo>
                  <a:lnTo>
                    <a:pt x="15563" y="586"/>
                  </a:lnTo>
                  <a:lnTo>
                    <a:pt x="16128" y="0"/>
                  </a:lnTo>
                  <a:close/>
                </a:path>
              </a:pathLst>
            </a:custGeom>
            <a:solidFill>
              <a:srgbClr val="162A29"/>
            </a:solidFill>
            <a:ln w="9525">
              <a:noFill/>
              <a:round/>
              <a:headEnd/>
              <a:tailEnd/>
            </a:ln>
          </p:spPr>
          <p:txBody>
            <a:bodyPr/>
            <a:lstStyle/>
            <a:p>
              <a:endParaRPr lang="en-US"/>
            </a:p>
          </p:txBody>
        </p:sp>
        <p:sp>
          <p:nvSpPr>
            <p:cNvPr id="262258" name="Rectangle 114"/>
            <p:cNvSpPr>
              <a:spLocks noChangeAspect="1" noChangeArrowheads="1"/>
            </p:cNvSpPr>
            <p:nvPr/>
          </p:nvSpPr>
          <p:spPr bwMode="auto">
            <a:xfrm>
              <a:off x="1170" y="1626"/>
              <a:ext cx="936" cy="791"/>
            </a:xfrm>
            <a:prstGeom prst="rect">
              <a:avLst/>
            </a:prstGeom>
            <a:solidFill>
              <a:srgbClr val="275A53"/>
            </a:solidFill>
            <a:ln w="9525">
              <a:noFill/>
              <a:miter lim="800000"/>
              <a:headEnd/>
              <a:tailEnd/>
            </a:ln>
          </p:spPr>
          <p:txBody>
            <a:bodyPr/>
            <a:lstStyle/>
            <a:p>
              <a:endParaRPr lang="en-US"/>
            </a:p>
          </p:txBody>
        </p:sp>
        <p:sp>
          <p:nvSpPr>
            <p:cNvPr id="262259" name="Freeform 115"/>
            <p:cNvSpPr>
              <a:spLocks noChangeAspect="1" noEditPoints="1"/>
            </p:cNvSpPr>
            <p:nvPr/>
          </p:nvSpPr>
          <p:spPr bwMode="auto">
            <a:xfrm>
              <a:off x="1255" y="2249"/>
              <a:ext cx="150" cy="137"/>
            </a:xfrm>
            <a:custGeom>
              <a:avLst/>
              <a:gdLst/>
              <a:ahLst/>
              <a:cxnLst>
                <a:cxn ang="0">
                  <a:pos x="1576" y="1833"/>
                </a:cxn>
                <a:cxn ang="0">
                  <a:pos x="802" y="1833"/>
                </a:cxn>
                <a:cxn ang="0">
                  <a:pos x="695" y="2196"/>
                </a:cxn>
                <a:cxn ang="0">
                  <a:pos x="0" y="2196"/>
                </a:cxn>
                <a:cxn ang="0">
                  <a:pos x="827" y="0"/>
                </a:cxn>
                <a:cxn ang="0">
                  <a:pos x="1568" y="0"/>
                </a:cxn>
                <a:cxn ang="0">
                  <a:pos x="2394" y="2196"/>
                </a:cxn>
                <a:cxn ang="0">
                  <a:pos x="1684" y="2196"/>
                </a:cxn>
                <a:cxn ang="0">
                  <a:pos x="1576" y="1833"/>
                </a:cxn>
                <a:cxn ang="0">
                  <a:pos x="1433" y="1358"/>
                </a:cxn>
                <a:cxn ang="0">
                  <a:pos x="1190" y="569"/>
                </a:cxn>
                <a:cxn ang="0">
                  <a:pos x="948" y="1358"/>
                </a:cxn>
                <a:cxn ang="0">
                  <a:pos x="1433" y="1358"/>
                </a:cxn>
              </a:cxnLst>
              <a:rect l="0" t="0" r="r" b="b"/>
              <a:pathLst>
                <a:path w="2394" h="2196">
                  <a:moveTo>
                    <a:pt x="1576" y="1833"/>
                  </a:moveTo>
                  <a:lnTo>
                    <a:pt x="802" y="1833"/>
                  </a:lnTo>
                  <a:lnTo>
                    <a:pt x="695" y="2196"/>
                  </a:lnTo>
                  <a:lnTo>
                    <a:pt x="0" y="2196"/>
                  </a:lnTo>
                  <a:lnTo>
                    <a:pt x="827" y="0"/>
                  </a:lnTo>
                  <a:lnTo>
                    <a:pt x="1568" y="0"/>
                  </a:lnTo>
                  <a:lnTo>
                    <a:pt x="2394" y="2196"/>
                  </a:lnTo>
                  <a:lnTo>
                    <a:pt x="1684" y="2196"/>
                  </a:lnTo>
                  <a:lnTo>
                    <a:pt x="1576" y="1833"/>
                  </a:lnTo>
                  <a:close/>
                  <a:moveTo>
                    <a:pt x="1433" y="1358"/>
                  </a:moveTo>
                  <a:lnTo>
                    <a:pt x="1190" y="569"/>
                  </a:lnTo>
                  <a:lnTo>
                    <a:pt x="948" y="1358"/>
                  </a:lnTo>
                  <a:lnTo>
                    <a:pt x="1433" y="1358"/>
                  </a:lnTo>
                  <a:close/>
                </a:path>
              </a:pathLst>
            </a:custGeom>
            <a:solidFill>
              <a:srgbClr val="FFFFFF"/>
            </a:solidFill>
            <a:ln w="9525">
              <a:noFill/>
              <a:round/>
              <a:headEnd/>
              <a:tailEnd/>
            </a:ln>
          </p:spPr>
          <p:txBody>
            <a:bodyPr/>
            <a:lstStyle/>
            <a:p>
              <a:endParaRPr lang="en-US"/>
            </a:p>
          </p:txBody>
        </p:sp>
        <p:sp>
          <p:nvSpPr>
            <p:cNvPr id="262260" name="Freeform 116"/>
            <p:cNvSpPr>
              <a:spLocks noChangeAspect="1"/>
            </p:cNvSpPr>
            <p:nvPr/>
          </p:nvSpPr>
          <p:spPr bwMode="auto">
            <a:xfrm>
              <a:off x="1406" y="2249"/>
              <a:ext cx="192" cy="137"/>
            </a:xfrm>
            <a:custGeom>
              <a:avLst/>
              <a:gdLst/>
              <a:ahLst/>
              <a:cxnLst>
                <a:cxn ang="0">
                  <a:pos x="0" y="0"/>
                </a:cxn>
                <a:cxn ang="0">
                  <a:pos x="645" y="0"/>
                </a:cxn>
                <a:cxn ang="0">
                  <a:pos x="877" y="1226"/>
                </a:cxn>
                <a:cxn ang="0">
                  <a:pos x="1216" y="0"/>
                </a:cxn>
                <a:cxn ang="0">
                  <a:pos x="1859" y="0"/>
                </a:cxn>
                <a:cxn ang="0">
                  <a:pos x="2200" y="1226"/>
                </a:cxn>
                <a:cxn ang="0">
                  <a:pos x="2433" y="0"/>
                </a:cxn>
                <a:cxn ang="0">
                  <a:pos x="3075" y="0"/>
                </a:cxn>
                <a:cxn ang="0">
                  <a:pos x="2590" y="2196"/>
                </a:cxn>
                <a:cxn ang="0">
                  <a:pos x="1924" y="2196"/>
                </a:cxn>
                <a:cxn ang="0">
                  <a:pos x="1539" y="813"/>
                </a:cxn>
                <a:cxn ang="0">
                  <a:pos x="1155" y="2196"/>
                </a:cxn>
                <a:cxn ang="0">
                  <a:pos x="488" y="2196"/>
                </a:cxn>
                <a:cxn ang="0">
                  <a:pos x="0" y="0"/>
                </a:cxn>
              </a:cxnLst>
              <a:rect l="0" t="0" r="r" b="b"/>
              <a:pathLst>
                <a:path w="3075" h="2196">
                  <a:moveTo>
                    <a:pt x="0" y="0"/>
                  </a:moveTo>
                  <a:lnTo>
                    <a:pt x="645" y="0"/>
                  </a:lnTo>
                  <a:lnTo>
                    <a:pt x="877" y="1226"/>
                  </a:lnTo>
                  <a:lnTo>
                    <a:pt x="1216" y="0"/>
                  </a:lnTo>
                  <a:lnTo>
                    <a:pt x="1859" y="0"/>
                  </a:lnTo>
                  <a:lnTo>
                    <a:pt x="2200" y="1226"/>
                  </a:lnTo>
                  <a:lnTo>
                    <a:pt x="2433" y="0"/>
                  </a:lnTo>
                  <a:lnTo>
                    <a:pt x="3075" y="0"/>
                  </a:lnTo>
                  <a:lnTo>
                    <a:pt x="2590" y="2196"/>
                  </a:lnTo>
                  <a:lnTo>
                    <a:pt x="1924" y="2196"/>
                  </a:lnTo>
                  <a:lnTo>
                    <a:pt x="1539" y="813"/>
                  </a:lnTo>
                  <a:lnTo>
                    <a:pt x="1155" y="2196"/>
                  </a:lnTo>
                  <a:lnTo>
                    <a:pt x="488" y="2196"/>
                  </a:lnTo>
                  <a:lnTo>
                    <a:pt x="0" y="0"/>
                  </a:lnTo>
                  <a:close/>
                </a:path>
              </a:pathLst>
            </a:custGeom>
            <a:solidFill>
              <a:srgbClr val="FFFFFF"/>
            </a:solidFill>
            <a:ln w="9525">
              <a:noFill/>
              <a:round/>
              <a:headEnd/>
              <a:tailEnd/>
            </a:ln>
          </p:spPr>
          <p:txBody>
            <a:bodyPr/>
            <a:lstStyle/>
            <a:p>
              <a:endParaRPr lang="en-US"/>
            </a:p>
          </p:txBody>
        </p:sp>
        <p:sp>
          <p:nvSpPr>
            <p:cNvPr id="262261" name="Freeform 117"/>
            <p:cNvSpPr>
              <a:spLocks noChangeAspect="1" noEditPoints="1"/>
            </p:cNvSpPr>
            <p:nvPr/>
          </p:nvSpPr>
          <p:spPr bwMode="auto">
            <a:xfrm>
              <a:off x="1598" y="2249"/>
              <a:ext cx="150" cy="137"/>
            </a:xfrm>
            <a:custGeom>
              <a:avLst/>
              <a:gdLst/>
              <a:ahLst/>
              <a:cxnLst>
                <a:cxn ang="0">
                  <a:pos x="1575" y="1833"/>
                </a:cxn>
                <a:cxn ang="0">
                  <a:pos x="801" y="1833"/>
                </a:cxn>
                <a:cxn ang="0">
                  <a:pos x="694" y="2196"/>
                </a:cxn>
                <a:cxn ang="0">
                  <a:pos x="0" y="2196"/>
                </a:cxn>
                <a:cxn ang="0">
                  <a:pos x="826" y="0"/>
                </a:cxn>
                <a:cxn ang="0">
                  <a:pos x="1567" y="0"/>
                </a:cxn>
                <a:cxn ang="0">
                  <a:pos x="2394" y="2196"/>
                </a:cxn>
                <a:cxn ang="0">
                  <a:pos x="1683" y="2196"/>
                </a:cxn>
                <a:cxn ang="0">
                  <a:pos x="1575" y="1833"/>
                </a:cxn>
                <a:cxn ang="0">
                  <a:pos x="1433" y="1358"/>
                </a:cxn>
                <a:cxn ang="0">
                  <a:pos x="1189" y="569"/>
                </a:cxn>
                <a:cxn ang="0">
                  <a:pos x="947" y="1358"/>
                </a:cxn>
                <a:cxn ang="0">
                  <a:pos x="1433" y="1358"/>
                </a:cxn>
              </a:cxnLst>
              <a:rect l="0" t="0" r="r" b="b"/>
              <a:pathLst>
                <a:path w="2394" h="2196">
                  <a:moveTo>
                    <a:pt x="1575" y="1833"/>
                  </a:moveTo>
                  <a:lnTo>
                    <a:pt x="801" y="1833"/>
                  </a:lnTo>
                  <a:lnTo>
                    <a:pt x="694" y="2196"/>
                  </a:lnTo>
                  <a:lnTo>
                    <a:pt x="0" y="2196"/>
                  </a:lnTo>
                  <a:lnTo>
                    <a:pt x="826" y="0"/>
                  </a:lnTo>
                  <a:lnTo>
                    <a:pt x="1567" y="0"/>
                  </a:lnTo>
                  <a:lnTo>
                    <a:pt x="2394" y="2196"/>
                  </a:lnTo>
                  <a:lnTo>
                    <a:pt x="1683" y="2196"/>
                  </a:lnTo>
                  <a:lnTo>
                    <a:pt x="1575" y="1833"/>
                  </a:lnTo>
                  <a:close/>
                  <a:moveTo>
                    <a:pt x="1433" y="1358"/>
                  </a:moveTo>
                  <a:lnTo>
                    <a:pt x="1189" y="569"/>
                  </a:lnTo>
                  <a:lnTo>
                    <a:pt x="947" y="1358"/>
                  </a:lnTo>
                  <a:lnTo>
                    <a:pt x="1433" y="1358"/>
                  </a:lnTo>
                  <a:close/>
                </a:path>
              </a:pathLst>
            </a:custGeom>
            <a:solidFill>
              <a:srgbClr val="FFFFFF"/>
            </a:solidFill>
            <a:ln w="9525">
              <a:noFill/>
              <a:round/>
              <a:headEnd/>
              <a:tailEnd/>
            </a:ln>
          </p:spPr>
          <p:txBody>
            <a:bodyPr/>
            <a:lstStyle/>
            <a:p>
              <a:endParaRPr lang="en-US"/>
            </a:p>
          </p:txBody>
        </p:sp>
        <p:sp>
          <p:nvSpPr>
            <p:cNvPr id="262262" name="Freeform 118"/>
            <p:cNvSpPr>
              <a:spLocks noChangeAspect="1" noEditPoints="1"/>
            </p:cNvSpPr>
            <p:nvPr/>
          </p:nvSpPr>
          <p:spPr bwMode="auto">
            <a:xfrm>
              <a:off x="1762" y="2249"/>
              <a:ext cx="135" cy="137"/>
            </a:xfrm>
            <a:custGeom>
              <a:avLst/>
              <a:gdLst/>
              <a:ahLst/>
              <a:cxnLst>
                <a:cxn ang="0">
                  <a:pos x="1132" y="0"/>
                </a:cxn>
                <a:cxn ang="0">
                  <a:pos x="1347" y="7"/>
                </a:cxn>
                <a:cxn ang="0">
                  <a:pos x="1468" y="21"/>
                </a:cxn>
                <a:cxn ang="0">
                  <a:pos x="1546" y="35"/>
                </a:cxn>
                <a:cxn ang="0">
                  <a:pos x="1614" y="53"/>
                </a:cxn>
                <a:cxn ang="0">
                  <a:pos x="1674" y="77"/>
                </a:cxn>
                <a:cxn ang="0">
                  <a:pos x="1729" y="106"/>
                </a:cxn>
                <a:cxn ang="0">
                  <a:pos x="1781" y="144"/>
                </a:cxn>
                <a:cxn ang="0">
                  <a:pos x="1827" y="186"/>
                </a:cxn>
                <a:cxn ang="0">
                  <a:pos x="1870" y="235"/>
                </a:cxn>
                <a:cxn ang="0">
                  <a:pos x="1906" y="291"/>
                </a:cxn>
                <a:cxn ang="0">
                  <a:pos x="1936" y="351"/>
                </a:cxn>
                <a:cxn ang="0">
                  <a:pos x="1958" y="416"/>
                </a:cxn>
                <a:cxn ang="0">
                  <a:pos x="1974" y="484"/>
                </a:cxn>
                <a:cxn ang="0">
                  <a:pos x="1982" y="558"/>
                </a:cxn>
                <a:cxn ang="0">
                  <a:pos x="1983" y="632"/>
                </a:cxn>
                <a:cxn ang="0">
                  <a:pos x="1979" y="698"/>
                </a:cxn>
                <a:cxn ang="0">
                  <a:pos x="1969" y="760"/>
                </a:cxn>
                <a:cxn ang="0">
                  <a:pos x="1953" y="818"/>
                </a:cxn>
                <a:cxn ang="0">
                  <a:pos x="1933" y="873"/>
                </a:cxn>
                <a:cxn ang="0">
                  <a:pos x="1906" y="924"/>
                </a:cxn>
                <a:cxn ang="0">
                  <a:pos x="1875" y="972"/>
                </a:cxn>
                <a:cxn ang="0">
                  <a:pos x="1839" y="1017"/>
                </a:cxn>
                <a:cxn ang="0">
                  <a:pos x="1800" y="1058"/>
                </a:cxn>
                <a:cxn ang="0">
                  <a:pos x="1757" y="1095"/>
                </a:cxn>
                <a:cxn ang="0">
                  <a:pos x="1708" y="1129"/>
                </a:cxn>
                <a:cxn ang="0">
                  <a:pos x="1644" y="1165"/>
                </a:cxn>
                <a:cxn ang="0">
                  <a:pos x="1558" y="1198"/>
                </a:cxn>
                <a:cxn ang="0">
                  <a:pos x="1453" y="1226"/>
                </a:cxn>
                <a:cxn ang="0">
                  <a:pos x="1535" y="1256"/>
                </a:cxn>
                <a:cxn ang="0">
                  <a:pos x="1598" y="1288"/>
                </a:cxn>
                <a:cxn ang="0">
                  <a:pos x="1640" y="1316"/>
                </a:cxn>
                <a:cxn ang="0">
                  <a:pos x="1676" y="1350"/>
                </a:cxn>
                <a:cxn ang="0">
                  <a:pos x="1772" y="1465"/>
                </a:cxn>
                <a:cxn ang="0">
                  <a:pos x="1819" y="1532"/>
                </a:cxn>
                <a:cxn ang="0">
                  <a:pos x="2163" y="2196"/>
                </a:cxn>
                <a:cxn ang="0">
                  <a:pos x="1015" y="1493"/>
                </a:cxn>
                <a:cxn ang="0">
                  <a:pos x="966" y="1417"/>
                </a:cxn>
                <a:cxn ang="0">
                  <a:pos x="922" y="1366"/>
                </a:cxn>
                <a:cxn ang="0">
                  <a:pos x="871" y="1333"/>
                </a:cxn>
                <a:cxn ang="0">
                  <a:pos x="809" y="1312"/>
                </a:cxn>
                <a:cxn ang="0">
                  <a:pos x="742" y="1305"/>
                </a:cxn>
                <a:cxn ang="0">
                  <a:pos x="0" y="2196"/>
                </a:cxn>
                <a:cxn ang="0">
                  <a:pos x="982" y="889"/>
                </a:cxn>
                <a:cxn ang="0">
                  <a:pos x="1037" y="882"/>
                </a:cxn>
                <a:cxn ang="0">
                  <a:pos x="1117" y="867"/>
                </a:cxn>
                <a:cxn ang="0">
                  <a:pos x="1181" y="851"/>
                </a:cxn>
                <a:cxn ang="0">
                  <a:pos x="1223" y="826"/>
                </a:cxn>
                <a:cxn ang="0">
                  <a:pos x="1259" y="790"/>
                </a:cxn>
                <a:cxn ang="0">
                  <a:pos x="1285" y="747"/>
                </a:cxn>
                <a:cxn ang="0">
                  <a:pos x="1299" y="699"/>
                </a:cxn>
                <a:cxn ang="0">
                  <a:pos x="1301" y="650"/>
                </a:cxn>
                <a:cxn ang="0">
                  <a:pos x="1297" y="613"/>
                </a:cxn>
                <a:cxn ang="0">
                  <a:pos x="1289" y="580"/>
                </a:cxn>
                <a:cxn ang="0">
                  <a:pos x="1275" y="550"/>
                </a:cxn>
                <a:cxn ang="0">
                  <a:pos x="1257" y="523"/>
                </a:cxn>
                <a:cxn ang="0">
                  <a:pos x="1235" y="500"/>
                </a:cxn>
                <a:cxn ang="0">
                  <a:pos x="1204" y="481"/>
                </a:cxn>
                <a:cxn ang="0">
                  <a:pos x="1167" y="465"/>
                </a:cxn>
                <a:cxn ang="0">
                  <a:pos x="1121" y="454"/>
                </a:cxn>
                <a:cxn ang="0">
                  <a:pos x="1066" y="447"/>
                </a:cxn>
                <a:cxn ang="0">
                  <a:pos x="682" y="443"/>
                </a:cxn>
              </a:cxnLst>
              <a:rect l="0" t="0" r="r" b="b"/>
              <a:pathLst>
                <a:path w="2163" h="2196">
                  <a:moveTo>
                    <a:pt x="0" y="2196"/>
                  </a:moveTo>
                  <a:lnTo>
                    <a:pt x="0" y="0"/>
                  </a:lnTo>
                  <a:lnTo>
                    <a:pt x="1132" y="0"/>
                  </a:lnTo>
                  <a:lnTo>
                    <a:pt x="1208" y="1"/>
                  </a:lnTo>
                  <a:lnTo>
                    <a:pt x="1280" y="3"/>
                  </a:lnTo>
                  <a:lnTo>
                    <a:pt x="1347" y="7"/>
                  </a:lnTo>
                  <a:lnTo>
                    <a:pt x="1410" y="13"/>
                  </a:lnTo>
                  <a:lnTo>
                    <a:pt x="1439" y="17"/>
                  </a:lnTo>
                  <a:lnTo>
                    <a:pt x="1468" y="21"/>
                  </a:lnTo>
                  <a:lnTo>
                    <a:pt x="1495" y="25"/>
                  </a:lnTo>
                  <a:lnTo>
                    <a:pt x="1521" y="30"/>
                  </a:lnTo>
                  <a:lnTo>
                    <a:pt x="1546" y="35"/>
                  </a:lnTo>
                  <a:lnTo>
                    <a:pt x="1569" y="41"/>
                  </a:lnTo>
                  <a:lnTo>
                    <a:pt x="1592" y="47"/>
                  </a:lnTo>
                  <a:lnTo>
                    <a:pt x="1614" y="53"/>
                  </a:lnTo>
                  <a:lnTo>
                    <a:pt x="1634" y="61"/>
                  </a:lnTo>
                  <a:lnTo>
                    <a:pt x="1654" y="68"/>
                  </a:lnTo>
                  <a:lnTo>
                    <a:pt x="1674" y="77"/>
                  </a:lnTo>
                  <a:lnTo>
                    <a:pt x="1693" y="86"/>
                  </a:lnTo>
                  <a:lnTo>
                    <a:pt x="1711" y="96"/>
                  </a:lnTo>
                  <a:lnTo>
                    <a:pt x="1729" y="106"/>
                  </a:lnTo>
                  <a:lnTo>
                    <a:pt x="1747" y="119"/>
                  </a:lnTo>
                  <a:lnTo>
                    <a:pt x="1764" y="131"/>
                  </a:lnTo>
                  <a:lnTo>
                    <a:pt x="1781" y="144"/>
                  </a:lnTo>
                  <a:lnTo>
                    <a:pt x="1797" y="157"/>
                  </a:lnTo>
                  <a:lnTo>
                    <a:pt x="1812" y="171"/>
                  </a:lnTo>
                  <a:lnTo>
                    <a:pt x="1827" y="186"/>
                  </a:lnTo>
                  <a:lnTo>
                    <a:pt x="1841" y="202"/>
                  </a:lnTo>
                  <a:lnTo>
                    <a:pt x="1855" y="218"/>
                  </a:lnTo>
                  <a:lnTo>
                    <a:pt x="1870" y="235"/>
                  </a:lnTo>
                  <a:lnTo>
                    <a:pt x="1883" y="253"/>
                  </a:lnTo>
                  <a:lnTo>
                    <a:pt x="1895" y="273"/>
                  </a:lnTo>
                  <a:lnTo>
                    <a:pt x="1906" y="291"/>
                  </a:lnTo>
                  <a:lnTo>
                    <a:pt x="1917" y="311"/>
                  </a:lnTo>
                  <a:lnTo>
                    <a:pt x="1927" y="330"/>
                  </a:lnTo>
                  <a:lnTo>
                    <a:pt x="1936" y="351"/>
                  </a:lnTo>
                  <a:lnTo>
                    <a:pt x="1944" y="372"/>
                  </a:lnTo>
                  <a:lnTo>
                    <a:pt x="1952" y="393"/>
                  </a:lnTo>
                  <a:lnTo>
                    <a:pt x="1958" y="416"/>
                  </a:lnTo>
                  <a:lnTo>
                    <a:pt x="1964" y="438"/>
                  </a:lnTo>
                  <a:lnTo>
                    <a:pt x="1969" y="461"/>
                  </a:lnTo>
                  <a:lnTo>
                    <a:pt x="1974" y="484"/>
                  </a:lnTo>
                  <a:lnTo>
                    <a:pt x="1977" y="508"/>
                  </a:lnTo>
                  <a:lnTo>
                    <a:pt x="1980" y="532"/>
                  </a:lnTo>
                  <a:lnTo>
                    <a:pt x="1982" y="558"/>
                  </a:lnTo>
                  <a:lnTo>
                    <a:pt x="1983" y="583"/>
                  </a:lnTo>
                  <a:lnTo>
                    <a:pt x="1984" y="609"/>
                  </a:lnTo>
                  <a:lnTo>
                    <a:pt x="1983" y="632"/>
                  </a:lnTo>
                  <a:lnTo>
                    <a:pt x="1982" y="654"/>
                  </a:lnTo>
                  <a:lnTo>
                    <a:pt x="1981" y="676"/>
                  </a:lnTo>
                  <a:lnTo>
                    <a:pt x="1979" y="698"/>
                  </a:lnTo>
                  <a:lnTo>
                    <a:pt x="1976" y="719"/>
                  </a:lnTo>
                  <a:lnTo>
                    <a:pt x="1973" y="739"/>
                  </a:lnTo>
                  <a:lnTo>
                    <a:pt x="1969" y="760"/>
                  </a:lnTo>
                  <a:lnTo>
                    <a:pt x="1964" y="779"/>
                  </a:lnTo>
                  <a:lnTo>
                    <a:pt x="1959" y="799"/>
                  </a:lnTo>
                  <a:lnTo>
                    <a:pt x="1953" y="818"/>
                  </a:lnTo>
                  <a:lnTo>
                    <a:pt x="1947" y="836"/>
                  </a:lnTo>
                  <a:lnTo>
                    <a:pt x="1940" y="856"/>
                  </a:lnTo>
                  <a:lnTo>
                    <a:pt x="1933" y="873"/>
                  </a:lnTo>
                  <a:lnTo>
                    <a:pt x="1924" y="891"/>
                  </a:lnTo>
                  <a:lnTo>
                    <a:pt x="1916" y="908"/>
                  </a:lnTo>
                  <a:lnTo>
                    <a:pt x="1906" y="924"/>
                  </a:lnTo>
                  <a:lnTo>
                    <a:pt x="1896" y="941"/>
                  </a:lnTo>
                  <a:lnTo>
                    <a:pt x="1886" y="957"/>
                  </a:lnTo>
                  <a:lnTo>
                    <a:pt x="1875" y="972"/>
                  </a:lnTo>
                  <a:lnTo>
                    <a:pt x="1864" y="987"/>
                  </a:lnTo>
                  <a:lnTo>
                    <a:pt x="1851" y="1003"/>
                  </a:lnTo>
                  <a:lnTo>
                    <a:pt x="1839" y="1017"/>
                  </a:lnTo>
                  <a:lnTo>
                    <a:pt x="1826" y="1031"/>
                  </a:lnTo>
                  <a:lnTo>
                    <a:pt x="1813" y="1045"/>
                  </a:lnTo>
                  <a:lnTo>
                    <a:pt x="1800" y="1058"/>
                  </a:lnTo>
                  <a:lnTo>
                    <a:pt x="1786" y="1071"/>
                  </a:lnTo>
                  <a:lnTo>
                    <a:pt x="1771" y="1083"/>
                  </a:lnTo>
                  <a:lnTo>
                    <a:pt x="1757" y="1095"/>
                  </a:lnTo>
                  <a:lnTo>
                    <a:pt x="1741" y="1107"/>
                  </a:lnTo>
                  <a:lnTo>
                    <a:pt x="1724" y="1118"/>
                  </a:lnTo>
                  <a:lnTo>
                    <a:pt x="1708" y="1129"/>
                  </a:lnTo>
                  <a:lnTo>
                    <a:pt x="1692" y="1140"/>
                  </a:lnTo>
                  <a:lnTo>
                    <a:pt x="1669" y="1153"/>
                  </a:lnTo>
                  <a:lnTo>
                    <a:pt x="1644" y="1165"/>
                  </a:lnTo>
                  <a:lnTo>
                    <a:pt x="1618" y="1177"/>
                  </a:lnTo>
                  <a:lnTo>
                    <a:pt x="1588" y="1188"/>
                  </a:lnTo>
                  <a:lnTo>
                    <a:pt x="1558" y="1198"/>
                  </a:lnTo>
                  <a:lnTo>
                    <a:pt x="1525" y="1208"/>
                  </a:lnTo>
                  <a:lnTo>
                    <a:pt x="1490" y="1218"/>
                  </a:lnTo>
                  <a:lnTo>
                    <a:pt x="1453" y="1226"/>
                  </a:lnTo>
                  <a:lnTo>
                    <a:pt x="1482" y="1236"/>
                  </a:lnTo>
                  <a:lnTo>
                    <a:pt x="1510" y="1246"/>
                  </a:lnTo>
                  <a:lnTo>
                    <a:pt x="1535" y="1256"/>
                  </a:lnTo>
                  <a:lnTo>
                    <a:pt x="1558" y="1267"/>
                  </a:lnTo>
                  <a:lnTo>
                    <a:pt x="1579" y="1277"/>
                  </a:lnTo>
                  <a:lnTo>
                    <a:pt x="1598" y="1288"/>
                  </a:lnTo>
                  <a:lnTo>
                    <a:pt x="1616" y="1298"/>
                  </a:lnTo>
                  <a:lnTo>
                    <a:pt x="1631" y="1308"/>
                  </a:lnTo>
                  <a:lnTo>
                    <a:pt x="1640" y="1316"/>
                  </a:lnTo>
                  <a:lnTo>
                    <a:pt x="1651" y="1325"/>
                  </a:lnTo>
                  <a:lnTo>
                    <a:pt x="1663" y="1337"/>
                  </a:lnTo>
                  <a:lnTo>
                    <a:pt x="1676" y="1350"/>
                  </a:lnTo>
                  <a:lnTo>
                    <a:pt x="1705" y="1382"/>
                  </a:lnTo>
                  <a:lnTo>
                    <a:pt x="1739" y="1422"/>
                  </a:lnTo>
                  <a:lnTo>
                    <a:pt x="1772" y="1465"/>
                  </a:lnTo>
                  <a:lnTo>
                    <a:pt x="1798" y="1501"/>
                  </a:lnTo>
                  <a:lnTo>
                    <a:pt x="1809" y="1517"/>
                  </a:lnTo>
                  <a:lnTo>
                    <a:pt x="1819" y="1532"/>
                  </a:lnTo>
                  <a:lnTo>
                    <a:pt x="1827" y="1546"/>
                  </a:lnTo>
                  <a:lnTo>
                    <a:pt x="1834" y="1559"/>
                  </a:lnTo>
                  <a:lnTo>
                    <a:pt x="2163" y="2196"/>
                  </a:lnTo>
                  <a:lnTo>
                    <a:pt x="1395" y="2196"/>
                  </a:lnTo>
                  <a:lnTo>
                    <a:pt x="1032" y="1524"/>
                  </a:lnTo>
                  <a:lnTo>
                    <a:pt x="1015" y="1493"/>
                  </a:lnTo>
                  <a:lnTo>
                    <a:pt x="999" y="1465"/>
                  </a:lnTo>
                  <a:lnTo>
                    <a:pt x="983" y="1440"/>
                  </a:lnTo>
                  <a:lnTo>
                    <a:pt x="966" y="1417"/>
                  </a:lnTo>
                  <a:lnTo>
                    <a:pt x="951" y="1397"/>
                  </a:lnTo>
                  <a:lnTo>
                    <a:pt x="936" y="1380"/>
                  </a:lnTo>
                  <a:lnTo>
                    <a:pt x="922" y="1366"/>
                  </a:lnTo>
                  <a:lnTo>
                    <a:pt x="909" y="1355"/>
                  </a:lnTo>
                  <a:lnTo>
                    <a:pt x="890" y="1343"/>
                  </a:lnTo>
                  <a:lnTo>
                    <a:pt x="871" y="1333"/>
                  </a:lnTo>
                  <a:lnTo>
                    <a:pt x="850" y="1325"/>
                  </a:lnTo>
                  <a:lnTo>
                    <a:pt x="830" y="1317"/>
                  </a:lnTo>
                  <a:lnTo>
                    <a:pt x="809" y="1312"/>
                  </a:lnTo>
                  <a:lnTo>
                    <a:pt x="787" y="1308"/>
                  </a:lnTo>
                  <a:lnTo>
                    <a:pt x="765" y="1306"/>
                  </a:lnTo>
                  <a:lnTo>
                    <a:pt x="742" y="1305"/>
                  </a:lnTo>
                  <a:lnTo>
                    <a:pt x="682" y="1305"/>
                  </a:lnTo>
                  <a:lnTo>
                    <a:pt x="682" y="2196"/>
                  </a:lnTo>
                  <a:lnTo>
                    <a:pt x="0" y="2196"/>
                  </a:lnTo>
                  <a:close/>
                  <a:moveTo>
                    <a:pt x="682" y="889"/>
                  </a:moveTo>
                  <a:lnTo>
                    <a:pt x="968" y="889"/>
                  </a:lnTo>
                  <a:lnTo>
                    <a:pt x="982" y="889"/>
                  </a:lnTo>
                  <a:lnTo>
                    <a:pt x="998" y="888"/>
                  </a:lnTo>
                  <a:lnTo>
                    <a:pt x="1016" y="885"/>
                  </a:lnTo>
                  <a:lnTo>
                    <a:pt x="1037" y="882"/>
                  </a:lnTo>
                  <a:lnTo>
                    <a:pt x="1060" y="878"/>
                  </a:lnTo>
                  <a:lnTo>
                    <a:pt x="1087" y="873"/>
                  </a:lnTo>
                  <a:lnTo>
                    <a:pt x="1117" y="867"/>
                  </a:lnTo>
                  <a:lnTo>
                    <a:pt x="1149" y="860"/>
                  </a:lnTo>
                  <a:lnTo>
                    <a:pt x="1165" y="856"/>
                  </a:lnTo>
                  <a:lnTo>
                    <a:pt x="1181" y="851"/>
                  </a:lnTo>
                  <a:lnTo>
                    <a:pt x="1196" y="844"/>
                  </a:lnTo>
                  <a:lnTo>
                    <a:pt x="1210" y="835"/>
                  </a:lnTo>
                  <a:lnTo>
                    <a:pt x="1223" y="826"/>
                  </a:lnTo>
                  <a:lnTo>
                    <a:pt x="1237" y="815"/>
                  </a:lnTo>
                  <a:lnTo>
                    <a:pt x="1248" y="804"/>
                  </a:lnTo>
                  <a:lnTo>
                    <a:pt x="1259" y="790"/>
                  </a:lnTo>
                  <a:lnTo>
                    <a:pt x="1269" y="776"/>
                  </a:lnTo>
                  <a:lnTo>
                    <a:pt x="1278" y="762"/>
                  </a:lnTo>
                  <a:lnTo>
                    <a:pt x="1285" y="747"/>
                  </a:lnTo>
                  <a:lnTo>
                    <a:pt x="1291" y="731"/>
                  </a:lnTo>
                  <a:lnTo>
                    <a:pt x="1296" y="715"/>
                  </a:lnTo>
                  <a:lnTo>
                    <a:pt x="1299" y="699"/>
                  </a:lnTo>
                  <a:lnTo>
                    <a:pt x="1301" y="681"/>
                  </a:lnTo>
                  <a:lnTo>
                    <a:pt x="1302" y="663"/>
                  </a:lnTo>
                  <a:lnTo>
                    <a:pt x="1301" y="650"/>
                  </a:lnTo>
                  <a:lnTo>
                    <a:pt x="1301" y="637"/>
                  </a:lnTo>
                  <a:lnTo>
                    <a:pt x="1299" y="625"/>
                  </a:lnTo>
                  <a:lnTo>
                    <a:pt x="1297" y="613"/>
                  </a:lnTo>
                  <a:lnTo>
                    <a:pt x="1295" y="602"/>
                  </a:lnTo>
                  <a:lnTo>
                    <a:pt x="1292" y="591"/>
                  </a:lnTo>
                  <a:lnTo>
                    <a:pt x="1289" y="580"/>
                  </a:lnTo>
                  <a:lnTo>
                    <a:pt x="1285" y="570"/>
                  </a:lnTo>
                  <a:lnTo>
                    <a:pt x="1280" y="560"/>
                  </a:lnTo>
                  <a:lnTo>
                    <a:pt x="1275" y="550"/>
                  </a:lnTo>
                  <a:lnTo>
                    <a:pt x="1270" y="540"/>
                  </a:lnTo>
                  <a:lnTo>
                    <a:pt x="1264" y="531"/>
                  </a:lnTo>
                  <a:lnTo>
                    <a:pt x="1257" y="523"/>
                  </a:lnTo>
                  <a:lnTo>
                    <a:pt x="1250" y="515"/>
                  </a:lnTo>
                  <a:lnTo>
                    <a:pt x="1243" y="507"/>
                  </a:lnTo>
                  <a:lnTo>
                    <a:pt x="1235" y="500"/>
                  </a:lnTo>
                  <a:lnTo>
                    <a:pt x="1225" y="493"/>
                  </a:lnTo>
                  <a:lnTo>
                    <a:pt x="1215" y="487"/>
                  </a:lnTo>
                  <a:lnTo>
                    <a:pt x="1204" y="481"/>
                  </a:lnTo>
                  <a:lnTo>
                    <a:pt x="1193" y="475"/>
                  </a:lnTo>
                  <a:lnTo>
                    <a:pt x="1180" y="470"/>
                  </a:lnTo>
                  <a:lnTo>
                    <a:pt x="1167" y="465"/>
                  </a:lnTo>
                  <a:lnTo>
                    <a:pt x="1152" y="461"/>
                  </a:lnTo>
                  <a:lnTo>
                    <a:pt x="1137" y="457"/>
                  </a:lnTo>
                  <a:lnTo>
                    <a:pt x="1121" y="454"/>
                  </a:lnTo>
                  <a:lnTo>
                    <a:pt x="1103" y="451"/>
                  </a:lnTo>
                  <a:lnTo>
                    <a:pt x="1085" y="449"/>
                  </a:lnTo>
                  <a:lnTo>
                    <a:pt x="1066" y="447"/>
                  </a:lnTo>
                  <a:lnTo>
                    <a:pt x="1025" y="444"/>
                  </a:lnTo>
                  <a:lnTo>
                    <a:pt x="981" y="443"/>
                  </a:lnTo>
                  <a:lnTo>
                    <a:pt x="682" y="443"/>
                  </a:lnTo>
                  <a:lnTo>
                    <a:pt x="682" y="889"/>
                  </a:lnTo>
                  <a:close/>
                </a:path>
              </a:pathLst>
            </a:custGeom>
            <a:solidFill>
              <a:srgbClr val="FFFFFF"/>
            </a:solidFill>
            <a:ln w="9525">
              <a:noFill/>
              <a:round/>
              <a:headEnd/>
              <a:tailEnd/>
            </a:ln>
          </p:spPr>
          <p:txBody>
            <a:bodyPr/>
            <a:lstStyle/>
            <a:p>
              <a:endParaRPr lang="en-US"/>
            </a:p>
          </p:txBody>
        </p:sp>
        <p:sp>
          <p:nvSpPr>
            <p:cNvPr id="262263" name="Freeform 119"/>
            <p:cNvSpPr>
              <a:spLocks noChangeAspect="1"/>
            </p:cNvSpPr>
            <p:nvPr/>
          </p:nvSpPr>
          <p:spPr bwMode="auto">
            <a:xfrm>
              <a:off x="1910" y="2249"/>
              <a:ext cx="116" cy="137"/>
            </a:xfrm>
            <a:custGeom>
              <a:avLst/>
              <a:gdLst/>
              <a:ahLst/>
              <a:cxnLst>
                <a:cxn ang="0">
                  <a:pos x="0" y="0"/>
                </a:cxn>
                <a:cxn ang="0">
                  <a:pos x="1821" y="0"/>
                </a:cxn>
                <a:cxn ang="0">
                  <a:pos x="1821" y="468"/>
                </a:cxn>
                <a:cxn ang="0">
                  <a:pos x="681" y="468"/>
                </a:cxn>
                <a:cxn ang="0">
                  <a:pos x="681" y="817"/>
                </a:cxn>
                <a:cxn ang="0">
                  <a:pos x="1738" y="817"/>
                </a:cxn>
                <a:cxn ang="0">
                  <a:pos x="1738" y="1265"/>
                </a:cxn>
                <a:cxn ang="0">
                  <a:pos x="681" y="1265"/>
                </a:cxn>
                <a:cxn ang="0">
                  <a:pos x="681" y="1698"/>
                </a:cxn>
                <a:cxn ang="0">
                  <a:pos x="1854" y="1698"/>
                </a:cxn>
                <a:cxn ang="0">
                  <a:pos x="1854" y="2196"/>
                </a:cxn>
                <a:cxn ang="0">
                  <a:pos x="0" y="2196"/>
                </a:cxn>
                <a:cxn ang="0">
                  <a:pos x="0" y="0"/>
                </a:cxn>
              </a:cxnLst>
              <a:rect l="0" t="0" r="r" b="b"/>
              <a:pathLst>
                <a:path w="1854" h="2196">
                  <a:moveTo>
                    <a:pt x="0" y="0"/>
                  </a:moveTo>
                  <a:lnTo>
                    <a:pt x="1821" y="0"/>
                  </a:lnTo>
                  <a:lnTo>
                    <a:pt x="1821" y="468"/>
                  </a:lnTo>
                  <a:lnTo>
                    <a:pt x="681" y="468"/>
                  </a:lnTo>
                  <a:lnTo>
                    <a:pt x="681" y="817"/>
                  </a:lnTo>
                  <a:lnTo>
                    <a:pt x="1738" y="817"/>
                  </a:lnTo>
                  <a:lnTo>
                    <a:pt x="1738" y="1265"/>
                  </a:lnTo>
                  <a:lnTo>
                    <a:pt x="681" y="1265"/>
                  </a:lnTo>
                  <a:lnTo>
                    <a:pt x="681" y="1698"/>
                  </a:lnTo>
                  <a:lnTo>
                    <a:pt x="1854" y="1698"/>
                  </a:lnTo>
                  <a:lnTo>
                    <a:pt x="1854" y="2196"/>
                  </a:lnTo>
                  <a:lnTo>
                    <a:pt x="0" y="2196"/>
                  </a:lnTo>
                  <a:lnTo>
                    <a:pt x="0" y="0"/>
                  </a:lnTo>
                  <a:close/>
                </a:path>
              </a:pathLst>
            </a:custGeom>
            <a:solidFill>
              <a:srgbClr val="FFFFFF"/>
            </a:solidFill>
            <a:ln w="9525">
              <a:noFill/>
              <a:round/>
              <a:headEnd/>
              <a:tailEnd/>
            </a:ln>
          </p:spPr>
          <p:txBody>
            <a:bodyPr/>
            <a:lstStyle/>
            <a:p>
              <a:endParaRPr lang="en-US"/>
            </a:p>
          </p:txBody>
        </p:sp>
        <p:sp>
          <p:nvSpPr>
            <p:cNvPr id="262264" name="Freeform 120"/>
            <p:cNvSpPr>
              <a:spLocks noChangeAspect="1" noEditPoints="1"/>
            </p:cNvSpPr>
            <p:nvPr/>
          </p:nvSpPr>
          <p:spPr bwMode="auto">
            <a:xfrm>
              <a:off x="1364" y="1829"/>
              <a:ext cx="548" cy="313"/>
            </a:xfrm>
            <a:custGeom>
              <a:avLst/>
              <a:gdLst/>
              <a:ahLst/>
              <a:cxnLst>
                <a:cxn ang="0">
                  <a:pos x="5608" y="1468"/>
                </a:cxn>
                <a:cxn ang="0">
                  <a:pos x="5208" y="1114"/>
                </a:cxn>
                <a:cxn ang="0">
                  <a:pos x="4721" y="905"/>
                </a:cxn>
                <a:cxn ang="0">
                  <a:pos x="4084" y="880"/>
                </a:cxn>
                <a:cxn ang="0">
                  <a:pos x="3291" y="1235"/>
                </a:cxn>
                <a:cxn ang="0">
                  <a:pos x="2790" y="1936"/>
                </a:cxn>
                <a:cxn ang="0">
                  <a:pos x="2723" y="2829"/>
                </a:cxn>
                <a:cxn ang="0">
                  <a:pos x="3117" y="3602"/>
                </a:cxn>
                <a:cxn ang="0">
                  <a:pos x="3845" y="4067"/>
                </a:cxn>
                <a:cxn ang="0">
                  <a:pos x="4708" y="4097"/>
                </a:cxn>
                <a:cxn ang="0">
                  <a:pos x="5413" y="3732"/>
                </a:cxn>
                <a:cxn ang="0">
                  <a:pos x="5866" y="3087"/>
                </a:cxn>
                <a:cxn ang="0">
                  <a:pos x="5799" y="2843"/>
                </a:cxn>
                <a:cxn ang="0">
                  <a:pos x="5438" y="2922"/>
                </a:cxn>
                <a:cxn ang="0">
                  <a:pos x="5081" y="2803"/>
                </a:cxn>
                <a:cxn ang="0">
                  <a:pos x="4841" y="2525"/>
                </a:cxn>
                <a:cxn ang="0">
                  <a:pos x="4775" y="2150"/>
                </a:cxn>
                <a:cxn ang="0">
                  <a:pos x="4911" y="1801"/>
                </a:cxn>
                <a:cxn ang="0">
                  <a:pos x="5201" y="1575"/>
                </a:cxn>
                <a:cxn ang="0">
                  <a:pos x="746" y="2756"/>
                </a:cxn>
                <a:cxn ang="0">
                  <a:pos x="1311" y="2221"/>
                </a:cxn>
                <a:cxn ang="0">
                  <a:pos x="1970" y="1714"/>
                </a:cxn>
                <a:cxn ang="0">
                  <a:pos x="2442" y="1484"/>
                </a:cxn>
                <a:cxn ang="0">
                  <a:pos x="2287" y="1846"/>
                </a:cxn>
                <a:cxn ang="0">
                  <a:pos x="2201" y="2237"/>
                </a:cxn>
                <a:cxn ang="0">
                  <a:pos x="2194" y="2696"/>
                </a:cxn>
                <a:cxn ang="0">
                  <a:pos x="2305" y="3209"/>
                </a:cxn>
                <a:cxn ang="0">
                  <a:pos x="2533" y="3669"/>
                </a:cxn>
                <a:cxn ang="0">
                  <a:pos x="2355" y="3773"/>
                </a:cxn>
                <a:cxn ang="0">
                  <a:pos x="1625" y="3449"/>
                </a:cxn>
                <a:cxn ang="0">
                  <a:pos x="945" y="3052"/>
                </a:cxn>
                <a:cxn ang="0">
                  <a:pos x="6452" y="1446"/>
                </a:cxn>
                <a:cxn ang="0">
                  <a:pos x="7223" y="1936"/>
                </a:cxn>
                <a:cxn ang="0">
                  <a:pos x="7929" y="2523"/>
                </a:cxn>
                <a:cxn ang="0">
                  <a:pos x="7830" y="3074"/>
                </a:cxn>
                <a:cxn ang="0">
                  <a:pos x="7064" y="3487"/>
                </a:cxn>
                <a:cxn ang="0">
                  <a:pos x="6257" y="3807"/>
                </a:cxn>
                <a:cxn ang="0">
                  <a:pos x="6151" y="3637"/>
                </a:cxn>
                <a:cxn ang="0">
                  <a:pos x="6372" y="3169"/>
                </a:cxn>
                <a:cxn ang="0">
                  <a:pos x="6475" y="2648"/>
                </a:cxn>
                <a:cxn ang="0">
                  <a:pos x="6452" y="2162"/>
                </a:cxn>
                <a:cxn ang="0">
                  <a:pos x="6334" y="1725"/>
                </a:cxn>
                <a:cxn ang="0">
                  <a:pos x="6131" y="1330"/>
                </a:cxn>
                <a:cxn ang="0">
                  <a:pos x="833" y="1685"/>
                </a:cxn>
                <a:cxn ang="0">
                  <a:pos x="2214" y="524"/>
                </a:cxn>
                <a:cxn ang="0">
                  <a:pos x="4043" y="12"/>
                </a:cxn>
                <a:cxn ang="0">
                  <a:pos x="6042" y="263"/>
                </a:cxn>
                <a:cxn ang="0">
                  <a:pos x="7571" y="1181"/>
                </a:cxn>
                <a:cxn ang="0">
                  <a:pos x="8622" y="2589"/>
                </a:cxn>
                <a:cxn ang="0">
                  <a:pos x="8784" y="3040"/>
                </a:cxn>
                <a:cxn ang="0">
                  <a:pos x="8715" y="3236"/>
                </a:cxn>
                <a:cxn ang="0">
                  <a:pos x="8498" y="3262"/>
                </a:cxn>
                <a:cxn ang="0">
                  <a:pos x="7305" y="4205"/>
                </a:cxn>
                <a:cxn ang="0">
                  <a:pos x="5928" y="4811"/>
                </a:cxn>
                <a:cxn ang="0">
                  <a:pos x="4197" y="4998"/>
                </a:cxn>
                <a:cxn ang="0">
                  <a:pos x="2492" y="4706"/>
                </a:cxn>
                <a:cxn ang="0">
                  <a:pos x="1156" y="4046"/>
                </a:cxn>
                <a:cxn ang="0">
                  <a:pos x="310" y="3354"/>
                </a:cxn>
                <a:cxn ang="0">
                  <a:pos x="110" y="3320"/>
                </a:cxn>
                <a:cxn ang="0">
                  <a:pos x="0" y="3108"/>
                </a:cxn>
              </a:cxnLst>
              <a:rect l="0" t="0" r="r" b="b"/>
              <a:pathLst>
                <a:path w="8784" h="5001">
                  <a:moveTo>
                    <a:pt x="5475" y="1519"/>
                  </a:moveTo>
                  <a:lnTo>
                    <a:pt x="5499" y="1519"/>
                  </a:lnTo>
                  <a:lnTo>
                    <a:pt x="5524" y="1520"/>
                  </a:lnTo>
                  <a:lnTo>
                    <a:pt x="5548" y="1523"/>
                  </a:lnTo>
                  <a:lnTo>
                    <a:pt x="5573" y="1526"/>
                  </a:lnTo>
                  <a:lnTo>
                    <a:pt x="5598" y="1529"/>
                  </a:lnTo>
                  <a:lnTo>
                    <a:pt x="5621" y="1535"/>
                  </a:lnTo>
                  <a:lnTo>
                    <a:pt x="5645" y="1540"/>
                  </a:lnTo>
                  <a:lnTo>
                    <a:pt x="5668" y="1547"/>
                  </a:lnTo>
                  <a:lnTo>
                    <a:pt x="5638" y="1506"/>
                  </a:lnTo>
                  <a:lnTo>
                    <a:pt x="5608" y="1468"/>
                  </a:lnTo>
                  <a:lnTo>
                    <a:pt x="5576" y="1431"/>
                  </a:lnTo>
                  <a:lnTo>
                    <a:pt x="5544" y="1394"/>
                  </a:lnTo>
                  <a:lnTo>
                    <a:pt x="5510" y="1358"/>
                  </a:lnTo>
                  <a:lnTo>
                    <a:pt x="5476" y="1324"/>
                  </a:lnTo>
                  <a:lnTo>
                    <a:pt x="5440" y="1291"/>
                  </a:lnTo>
                  <a:lnTo>
                    <a:pt x="5404" y="1258"/>
                  </a:lnTo>
                  <a:lnTo>
                    <a:pt x="5367" y="1227"/>
                  </a:lnTo>
                  <a:lnTo>
                    <a:pt x="5328" y="1197"/>
                  </a:lnTo>
                  <a:lnTo>
                    <a:pt x="5289" y="1168"/>
                  </a:lnTo>
                  <a:lnTo>
                    <a:pt x="5249" y="1140"/>
                  </a:lnTo>
                  <a:lnTo>
                    <a:pt x="5208" y="1114"/>
                  </a:lnTo>
                  <a:lnTo>
                    <a:pt x="5167" y="1088"/>
                  </a:lnTo>
                  <a:lnTo>
                    <a:pt x="5126" y="1064"/>
                  </a:lnTo>
                  <a:lnTo>
                    <a:pt x="5082" y="1041"/>
                  </a:lnTo>
                  <a:lnTo>
                    <a:pt x="5039" y="1020"/>
                  </a:lnTo>
                  <a:lnTo>
                    <a:pt x="4996" y="1000"/>
                  </a:lnTo>
                  <a:lnTo>
                    <a:pt x="4950" y="981"/>
                  </a:lnTo>
                  <a:lnTo>
                    <a:pt x="4906" y="963"/>
                  </a:lnTo>
                  <a:lnTo>
                    <a:pt x="4860" y="947"/>
                  </a:lnTo>
                  <a:lnTo>
                    <a:pt x="4814" y="931"/>
                  </a:lnTo>
                  <a:lnTo>
                    <a:pt x="4767" y="918"/>
                  </a:lnTo>
                  <a:lnTo>
                    <a:pt x="4721" y="905"/>
                  </a:lnTo>
                  <a:lnTo>
                    <a:pt x="4673" y="895"/>
                  </a:lnTo>
                  <a:lnTo>
                    <a:pt x="4625" y="885"/>
                  </a:lnTo>
                  <a:lnTo>
                    <a:pt x="4576" y="877"/>
                  </a:lnTo>
                  <a:lnTo>
                    <a:pt x="4528" y="871"/>
                  </a:lnTo>
                  <a:lnTo>
                    <a:pt x="4480" y="866"/>
                  </a:lnTo>
                  <a:lnTo>
                    <a:pt x="4430" y="862"/>
                  </a:lnTo>
                  <a:lnTo>
                    <a:pt x="4382" y="860"/>
                  </a:lnTo>
                  <a:lnTo>
                    <a:pt x="4333" y="860"/>
                  </a:lnTo>
                  <a:lnTo>
                    <a:pt x="4248" y="862"/>
                  </a:lnTo>
                  <a:lnTo>
                    <a:pt x="4165" y="869"/>
                  </a:lnTo>
                  <a:lnTo>
                    <a:pt x="4084" y="880"/>
                  </a:lnTo>
                  <a:lnTo>
                    <a:pt x="4004" y="894"/>
                  </a:lnTo>
                  <a:lnTo>
                    <a:pt x="3924" y="913"/>
                  </a:lnTo>
                  <a:lnTo>
                    <a:pt x="3847" y="935"/>
                  </a:lnTo>
                  <a:lnTo>
                    <a:pt x="3771" y="961"/>
                  </a:lnTo>
                  <a:lnTo>
                    <a:pt x="3696" y="991"/>
                  </a:lnTo>
                  <a:lnTo>
                    <a:pt x="3624" y="1023"/>
                  </a:lnTo>
                  <a:lnTo>
                    <a:pt x="3553" y="1059"/>
                  </a:lnTo>
                  <a:lnTo>
                    <a:pt x="3484" y="1099"/>
                  </a:lnTo>
                  <a:lnTo>
                    <a:pt x="3417" y="1142"/>
                  </a:lnTo>
                  <a:lnTo>
                    <a:pt x="3353" y="1187"/>
                  </a:lnTo>
                  <a:lnTo>
                    <a:pt x="3291" y="1235"/>
                  </a:lnTo>
                  <a:lnTo>
                    <a:pt x="3231" y="1287"/>
                  </a:lnTo>
                  <a:lnTo>
                    <a:pt x="3174" y="1341"/>
                  </a:lnTo>
                  <a:lnTo>
                    <a:pt x="3119" y="1399"/>
                  </a:lnTo>
                  <a:lnTo>
                    <a:pt x="3067" y="1458"/>
                  </a:lnTo>
                  <a:lnTo>
                    <a:pt x="3018" y="1519"/>
                  </a:lnTo>
                  <a:lnTo>
                    <a:pt x="2973" y="1584"/>
                  </a:lnTo>
                  <a:lnTo>
                    <a:pt x="2929" y="1650"/>
                  </a:lnTo>
                  <a:lnTo>
                    <a:pt x="2889" y="1719"/>
                  </a:lnTo>
                  <a:lnTo>
                    <a:pt x="2853" y="1789"/>
                  </a:lnTo>
                  <a:lnTo>
                    <a:pt x="2820" y="1862"/>
                  </a:lnTo>
                  <a:lnTo>
                    <a:pt x="2790" y="1936"/>
                  </a:lnTo>
                  <a:lnTo>
                    <a:pt x="2764" y="2012"/>
                  </a:lnTo>
                  <a:lnTo>
                    <a:pt x="2742" y="2089"/>
                  </a:lnTo>
                  <a:lnTo>
                    <a:pt x="2723" y="2169"/>
                  </a:lnTo>
                  <a:lnTo>
                    <a:pt x="2709" y="2249"/>
                  </a:lnTo>
                  <a:lnTo>
                    <a:pt x="2698" y="2332"/>
                  </a:lnTo>
                  <a:lnTo>
                    <a:pt x="2692" y="2415"/>
                  </a:lnTo>
                  <a:lnTo>
                    <a:pt x="2689" y="2499"/>
                  </a:lnTo>
                  <a:lnTo>
                    <a:pt x="2692" y="2584"/>
                  </a:lnTo>
                  <a:lnTo>
                    <a:pt x="2698" y="2667"/>
                  </a:lnTo>
                  <a:lnTo>
                    <a:pt x="2709" y="2749"/>
                  </a:lnTo>
                  <a:lnTo>
                    <a:pt x="2723" y="2829"/>
                  </a:lnTo>
                  <a:lnTo>
                    <a:pt x="2741" y="2909"/>
                  </a:lnTo>
                  <a:lnTo>
                    <a:pt x="2763" y="2986"/>
                  </a:lnTo>
                  <a:lnTo>
                    <a:pt x="2789" y="3063"/>
                  </a:lnTo>
                  <a:lnTo>
                    <a:pt x="2819" y="3137"/>
                  </a:lnTo>
                  <a:lnTo>
                    <a:pt x="2852" y="3210"/>
                  </a:lnTo>
                  <a:lnTo>
                    <a:pt x="2888" y="3280"/>
                  </a:lnTo>
                  <a:lnTo>
                    <a:pt x="2927" y="3349"/>
                  </a:lnTo>
                  <a:lnTo>
                    <a:pt x="2971" y="3415"/>
                  </a:lnTo>
                  <a:lnTo>
                    <a:pt x="3016" y="3480"/>
                  </a:lnTo>
                  <a:lnTo>
                    <a:pt x="3065" y="3542"/>
                  </a:lnTo>
                  <a:lnTo>
                    <a:pt x="3117" y="3602"/>
                  </a:lnTo>
                  <a:lnTo>
                    <a:pt x="3171" y="3659"/>
                  </a:lnTo>
                  <a:lnTo>
                    <a:pt x="3229" y="3713"/>
                  </a:lnTo>
                  <a:lnTo>
                    <a:pt x="3288" y="3765"/>
                  </a:lnTo>
                  <a:lnTo>
                    <a:pt x="3350" y="3814"/>
                  </a:lnTo>
                  <a:lnTo>
                    <a:pt x="3414" y="3859"/>
                  </a:lnTo>
                  <a:lnTo>
                    <a:pt x="3481" y="3903"/>
                  </a:lnTo>
                  <a:lnTo>
                    <a:pt x="3550" y="3942"/>
                  </a:lnTo>
                  <a:lnTo>
                    <a:pt x="3621" y="3978"/>
                  </a:lnTo>
                  <a:lnTo>
                    <a:pt x="3693" y="4011"/>
                  </a:lnTo>
                  <a:lnTo>
                    <a:pt x="3768" y="4041"/>
                  </a:lnTo>
                  <a:lnTo>
                    <a:pt x="3845" y="4067"/>
                  </a:lnTo>
                  <a:lnTo>
                    <a:pt x="3922" y="4089"/>
                  </a:lnTo>
                  <a:lnTo>
                    <a:pt x="4002" y="4107"/>
                  </a:lnTo>
                  <a:lnTo>
                    <a:pt x="4083" y="4121"/>
                  </a:lnTo>
                  <a:lnTo>
                    <a:pt x="4164" y="4132"/>
                  </a:lnTo>
                  <a:lnTo>
                    <a:pt x="4248" y="4138"/>
                  </a:lnTo>
                  <a:lnTo>
                    <a:pt x="4333" y="4140"/>
                  </a:lnTo>
                  <a:lnTo>
                    <a:pt x="4409" y="4138"/>
                  </a:lnTo>
                  <a:lnTo>
                    <a:pt x="4486" y="4133"/>
                  </a:lnTo>
                  <a:lnTo>
                    <a:pt x="4560" y="4124"/>
                  </a:lnTo>
                  <a:lnTo>
                    <a:pt x="4635" y="4112"/>
                  </a:lnTo>
                  <a:lnTo>
                    <a:pt x="4708" y="4097"/>
                  </a:lnTo>
                  <a:lnTo>
                    <a:pt x="4779" y="4078"/>
                  </a:lnTo>
                  <a:lnTo>
                    <a:pt x="4850" y="4057"/>
                  </a:lnTo>
                  <a:lnTo>
                    <a:pt x="4919" y="4032"/>
                  </a:lnTo>
                  <a:lnTo>
                    <a:pt x="4987" y="4003"/>
                  </a:lnTo>
                  <a:lnTo>
                    <a:pt x="5053" y="3973"/>
                  </a:lnTo>
                  <a:lnTo>
                    <a:pt x="5118" y="3940"/>
                  </a:lnTo>
                  <a:lnTo>
                    <a:pt x="5180" y="3904"/>
                  </a:lnTo>
                  <a:lnTo>
                    <a:pt x="5242" y="3864"/>
                  </a:lnTo>
                  <a:lnTo>
                    <a:pt x="5300" y="3823"/>
                  </a:lnTo>
                  <a:lnTo>
                    <a:pt x="5358" y="3779"/>
                  </a:lnTo>
                  <a:lnTo>
                    <a:pt x="5413" y="3732"/>
                  </a:lnTo>
                  <a:lnTo>
                    <a:pt x="5467" y="3684"/>
                  </a:lnTo>
                  <a:lnTo>
                    <a:pt x="5517" y="3634"/>
                  </a:lnTo>
                  <a:lnTo>
                    <a:pt x="5566" y="3580"/>
                  </a:lnTo>
                  <a:lnTo>
                    <a:pt x="5613" y="3525"/>
                  </a:lnTo>
                  <a:lnTo>
                    <a:pt x="5656" y="3468"/>
                  </a:lnTo>
                  <a:lnTo>
                    <a:pt x="5698" y="3408"/>
                  </a:lnTo>
                  <a:lnTo>
                    <a:pt x="5737" y="3348"/>
                  </a:lnTo>
                  <a:lnTo>
                    <a:pt x="5773" y="3285"/>
                  </a:lnTo>
                  <a:lnTo>
                    <a:pt x="5807" y="3221"/>
                  </a:lnTo>
                  <a:lnTo>
                    <a:pt x="5837" y="3155"/>
                  </a:lnTo>
                  <a:lnTo>
                    <a:pt x="5866" y="3087"/>
                  </a:lnTo>
                  <a:lnTo>
                    <a:pt x="5890" y="3018"/>
                  </a:lnTo>
                  <a:lnTo>
                    <a:pt x="5912" y="2947"/>
                  </a:lnTo>
                  <a:lnTo>
                    <a:pt x="5931" y="2876"/>
                  </a:lnTo>
                  <a:lnTo>
                    <a:pt x="5946" y="2803"/>
                  </a:lnTo>
                  <a:lnTo>
                    <a:pt x="5958" y="2729"/>
                  </a:lnTo>
                  <a:lnTo>
                    <a:pt x="5934" y="2751"/>
                  </a:lnTo>
                  <a:lnTo>
                    <a:pt x="5909" y="2772"/>
                  </a:lnTo>
                  <a:lnTo>
                    <a:pt x="5883" y="2791"/>
                  </a:lnTo>
                  <a:lnTo>
                    <a:pt x="5856" y="2810"/>
                  </a:lnTo>
                  <a:lnTo>
                    <a:pt x="5828" y="2827"/>
                  </a:lnTo>
                  <a:lnTo>
                    <a:pt x="5799" y="2843"/>
                  </a:lnTo>
                  <a:lnTo>
                    <a:pt x="5770" y="2858"/>
                  </a:lnTo>
                  <a:lnTo>
                    <a:pt x="5740" y="2871"/>
                  </a:lnTo>
                  <a:lnTo>
                    <a:pt x="5708" y="2883"/>
                  </a:lnTo>
                  <a:lnTo>
                    <a:pt x="5676" y="2893"/>
                  </a:lnTo>
                  <a:lnTo>
                    <a:pt x="5644" y="2902"/>
                  </a:lnTo>
                  <a:lnTo>
                    <a:pt x="5612" y="2910"/>
                  </a:lnTo>
                  <a:lnTo>
                    <a:pt x="5577" y="2916"/>
                  </a:lnTo>
                  <a:lnTo>
                    <a:pt x="5544" y="2920"/>
                  </a:lnTo>
                  <a:lnTo>
                    <a:pt x="5509" y="2922"/>
                  </a:lnTo>
                  <a:lnTo>
                    <a:pt x="5475" y="2923"/>
                  </a:lnTo>
                  <a:lnTo>
                    <a:pt x="5438" y="2922"/>
                  </a:lnTo>
                  <a:lnTo>
                    <a:pt x="5402" y="2919"/>
                  </a:lnTo>
                  <a:lnTo>
                    <a:pt x="5368" y="2915"/>
                  </a:lnTo>
                  <a:lnTo>
                    <a:pt x="5332" y="2909"/>
                  </a:lnTo>
                  <a:lnTo>
                    <a:pt x="5299" y="2901"/>
                  </a:lnTo>
                  <a:lnTo>
                    <a:pt x="5266" y="2892"/>
                  </a:lnTo>
                  <a:lnTo>
                    <a:pt x="5233" y="2881"/>
                  </a:lnTo>
                  <a:lnTo>
                    <a:pt x="5201" y="2868"/>
                  </a:lnTo>
                  <a:lnTo>
                    <a:pt x="5170" y="2853"/>
                  </a:lnTo>
                  <a:lnTo>
                    <a:pt x="5140" y="2838"/>
                  </a:lnTo>
                  <a:lnTo>
                    <a:pt x="5111" y="2821"/>
                  </a:lnTo>
                  <a:lnTo>
                    <a:pt x="5081" y="2803"/>
                  </a:lnTo>
                  <a:lnTo>
                    <a:pt x="5054" y="2783"/>
                  </a:lnTo>
                  <a:lnTo>
                    <a:pt x="5028" y="2763"/>
                  </a:lnTo>
                  <a:lnTo>
                    <a:pt x="5002" y="2741"/>
                  </a:lnTo>
                  <a:lnTo>
                    <a:pt x="4978" y="2717"/>
                  </a:lnTo>
                  <a:lnTo>
                    <a:pt x="4954" y="2692"/>
                  </a:lnTo>
                  <a:lnTo>
                    <a:pt x="4932" y="2667"/>
                  </a:lnTo>
                  <a:lnTo>
                    <a:pt x="4911" y="2641"/>
                  </a:lnTo>
                  <a:lnTo>
                    <a:pt x="4892" y="2613"/>
                  </a:lnTo>
                  <a:lnTo>
                    <a:pt x="4874" y="2585"/>
                  </a:lnTo>
                  <a:lnTo>
                    <a:pt x="4857" y="2555"/>
                  </a:lnTo>
                  <a:lnTo>
                    <a:pt x="4841" y="2525"/>
                  </a:lnTo>
                  <a:lnTo>
                    <a:pt x="4826" y="2494"/>
                  </a:lnTo>
                  <a:lnTo>
                    <a:pt x="4814" y="2462"/>
                  </a:lnTo>
                  <a:lnTo>
                    <a:pt x="4803" y="2430"/>
                  </a:lnTo>
                  <a:lnTo>
                    <a:pt x="4793" y="2396"/>
                  </a:lnTo>
                  <a:lnTo>
                    <a:pt x="4786" y="2362"/>
                  </a:lnTo>
                  <a:lnTo>
                    <a:pt x="4779" y="2328"/>
                  </a:lnTo>
                  <a:lnTo>
                    <a:pt x="4775" y="2293"/>
                  </a:lnTo>
                  <a:lnTo>
                    <a:pt x="4772" y="2257"/>
                  </a:lnTo>
                  <a:lnTo>
                    <a:pt x="4771" y="2221"/>
                  </a:lnTo>
                  <a:lnTo>
                    <a:pt x="4772" y="2185"/>
                  </a:lnTo>
                  <a:lnTo>
                    <a:pt x="4775" y="2150"/>
                  </a:lnTo>
                  <a:lnTo>
                    <a:pt x="4779" y="2114"/>
                  </a:lnTo>
                  <a:lnTo>
                    <a:pt x="4786" y="2080"/>
                  </a:lnTo>
                  <a:lnTo>
                    <a:pt x="4793" y="2046"/>
                  </a:lnTo>
                  <a:lnTo>
                    <a:pt x="4803" y="2013"/>
                  </a:lnTo>
                  <a:lnTo>
                    <a:pt x="4814" y="1981"/>
                  </a:lnTo>
                  <a:lnTo>
                    <a:pt x="4826" y="1948"/>
                  </a:lnTo>
                  <a:lnTo>
                    <a:pt x="4841" y="1917"/>
                  </a:lnTo>
                  <a:lnTo>
                    <a:pt x="4857" y="1887"/>
                  </a:lnTo>
                  <a:lnTo>
                    <a:pt x="4874" y="1858"/>
                  </a:lnTo>
                  <a:lnTo>
                    <a:pt x="4892" y="1830"/>
                  </a:lnTo>
                  <a:lnTo>
                    <a:pt x="4911" y="1801"/>
                  </a:lnTo>
                  <a:lnTo>
                    <a:pt x="4932" y="1775"/>
                  </a:lnTo>
                  <a:lnTo>
                    <a:pt x="4954" y="1750"/>
                  </a:lnTo>
                  <a:lnTo>
                    <a:pt x="4978" y="1725"/>
                  </a:lnTo>
                  <a:lnTo>
                    <a:pt x="5002" y="1702"/>
                  </a:lnTo>
                  <a:lnTo>
                    <a:pt x="5028" y="1680"/>
                  </a:lnTo>
                  <a:lnTo>
                    <a:pt x="5054" y="1659"/>
                  </a:lnTo>
                  <a:lnTo>
                    <a:pt x="5081" y="1639"/>
                  </a:lnTo>
                  <a:lnTo>
                    <a:pt x="5111" y="1621"/>
                  </a:lnTo>
                  <a:lnTo>
                    <a:pt x="5140" y="1604"/>
                  </a:lnTo>
                  <a:lnTo>
                    <a:pt x="5170" y="1589"/>
                  </a:lnTo>
                  <a:lnTo>
                    <a:pt x="5201" y="1575"/>
                  </a:lnTo>
                  <a:lnTo>
                    <a:pt x="5233" y="1562"/>
                  </a:lnTo>
                  <a:lnTo>
                    <a:pt x="5266" y="1551"/>
                  </a:lnTo>
                  <a:lnTo>
                    <a:pt x="5299" y="1542"/>
                  </a:lnTo>
                  <a:lnTo>
                    <a:pt x="5332" y="1534"/>
                  </a:lnTo>
                  <a:lnTo>
                    <a:pt x="5368" y="1527"/>
                  </a:lnTo>
                  <a:lnTo>
                    <a:pt x="5402" y="1522"/>
                  </a:lnTo>
                  <a:lnTo>
                    <a:pt x="5438" y="1520"/>
                  </a:lnTo>
                  <a:lnTo>
                    <a:pt x="5475" y="1519"/>
                  </a:lnTo>
                  <a:close/>
                  <a:moveTo>
                    <a:pt x="655" y="2852"/>
                  </a:moveTo>
                  <a:lnTo>
                    <a:pt x="701" y="2804"/>
                  </a:lnTo>
                  <a:lnTo>
                    <a:pt x="746" y="2756"/>
                  </a:lnTo>
                  <a:lnTo>
                    <a:pt x="793" y="2708"/>
                  </a:lnTo>
                  <a:lnTo>
                    <a:pt x="841" y="2659"/>
                  </a:lnTo>
                  <a:lnTo>
                    <a:pt x="890" y="2611"/>
                  </a:lnTo>
                  <a:lnTo>
                    <a:pt x="940" y="2562"/>
                  </a:lnTo>
                  <a:lnTo>
                    <a:pt x="990" y="2513"/>
                  </a:lnTo>
                  <a:lnTo>
                    <a:pt x="1041" y="2464"/>
                  </a:lnTo>
                  <a:lnTo>
                    <a:pt x="1094" y="2416"/>
                  </a:lnTo>
                  <a:lnTo>
                    <a:pt x="1147" y="2367"/>
                  </a:lnTo>
                  <a:lnTo>
                    <a:pt x="1201" y="2318"/>
                  </a:lnTo>
                  <a:lnTo>
                    <a:pt x="1255" y="2270"/>
                  </a:lnTo>
                  <a:lnTo>
                    <a:pt x="1311" y="2221"/>
                  </a:lnTo>
                  <a:lnTo>
                    <a:pt x="1367" y="2174"/>
                  </a:lnTo>
                  <a:lnTo>
                    <a:pt x="1424" y="2126"/>
                  </a:lnTo>
                  <a:lnTo>
                    <a:pt x="1482" y="2078"/>
                  </a:lnTo>
                  <a:lnTo>
                    <a:pt x="1540" y="2031"/>
                  </a:lnTo>
                  <a:lnTo>
                    <a:pt x="1600" y="1985"/>
                  </a:lnTo>
                  <a:lnTo>
                    <a:pt x="1660" y="1938"/>
                  </a:lnTo>
                  <a:lnTo>
                    <a:pt x="1721" y="1892"/>
                  </a:lnTo>
                  <a:lnTo>
                    <a:pt x="1782" y="1847"/>
                  </a:lnTo>
                  <a:lnTo>
                    <a:pt x="1844" y="1802"/>
                  </a:lnTo>
                  <a:lnTo>
                    <a:pt x="1906" y="1758"/>
                  </a:lnTo>
                  <a:lnTo>
                    <a:pt x="1970" y="1714"/>
                  </a:lnTo>
                  <a:lnTo>
                    <a:pt x="2033" y="1671"/>
                  </a:lnTo>
                  <a:lnTo>
                    <a:pt x="2098" y="1629"/>
                  </a:lnTo>
                  <a:lnTo>
                    <a:pt x="2162" y="1587"/>
                  </a:lnTo>
                  <a:lnTo>
                    <a:pt x="2228" y="1547"/>
                  </a:lnTo>
                  <a:lnTo>
                    <a:pt x="2293" y="1506"/>
                  </a:lnTo>
                  <a:lnTo>
                    <a:pt x="2360" y="1467"/>
                  </a:lnTo>
                  <a:lnTo>
                    <a:pt x="2427" y="1429"/>
                  </a:lnTo>
                  <a:lnTo>
                    <a:pt x="2495" y="1392"/>
                  </a:lnTo>
                  <a:lnTo>
                    <a:pt x="2477" y="1422"/>
                  </a:lnTo>
                  <a:lnTo>
                    <a:pt x="2459" y="1453"/>
                  </a:lnTo>
                  <a:lnTo>
                    <a:pt x="2442" y="1484"/>
                  </a:lnTo>
                  <a:lnTo>
                    <a:pt x="2424" y="1515"/>
                  </a:lnTo>
                  <a:lnTo>
                    <a:pt x="2408" y="1547"/>
                  </a:lnTo>
                  <a:lnTo>
                    <a:pt x="2393" y="1579"/>
                  </a:lnTo>
                  <a:lnTo>
                    <a:pt x="2378" y="1611"/>
                  </a:lnTo>
                  <a:lnTo>
                    <a:pt x="2363" y="1644"/>
                  </a:lnTo>
                  <a:lnTo>
                    <a:pt x="2349" y="1676"/>
                  </a:lnTo>
                  <a:lnTo>
                    <a:pt x="2336" y="1710"/>
                  </a:lnTo>
                  <a:lnTo>
                    <a:pt x="2323" y="1744"/>
                  </a:lnTo>
                  <a:lnTo>
                    <a:pt x="2310" y="1777"/>
                  </a:lnTo>
                  <a:lnTo>
                    <a:pt x="2298" y="1811"/>
                  </a:lnTo>
                  <a:lnTo>
                    <a:pt x="2287" y="1846"/>
                  </a:lnTo>
                  <a:lnTo>
                    <a:pt x="2276" y="1880"/>
                  </a:lnTo>
                  <a:lnTo>
                    <a:pt x="2266" y="1915"/>
                  </a:lnTo>
                  <a:lnTo>
                    <a:pt x="2256" y="1949"/>
                  </a:lnTo>
                  <a:lnTo>
                    <a:pt x="2247" y="1985"/>
                  </a:lnTo>
                  <a:lnTo>
                    <a:pt x="2239" y="2021"/>
                  </a:lnTo>
                  <a:lnTo>
                    <a:pt x="2231" y="2056"/>
                  </a:lnTo>
                  <a:lnTo>
                    <a:pt x="2224" y="2092"/>
                  </a:lnTo>
                  <a:lnTo>
                    <a:pt x="2217" y="2129"/>
                  </a:lnTo>
                  <a:lnTo>
                    <a:pt x="2211" y="2165"/>
                  </a:lnTo>
                  <a:lnTo>
                    <a:pt x="2206" y="2201"/>
                  </a:lnTo>
                  <a:lnTo>
                    <a:pt x="2201" y="2237"/>
                  </a:lnTo>
                  <a:lnTo>
                    <a:pt x="2197" y="2275"/>
                  </a:lnTo>
                  <a:lnTo>
                    <a:pt x="2193" y="2312"/>
                  </a:lnTo>
                  <a:lnTo>
                    <a:pt x="2190" y="2349"/>
                  </a:lnTo>
                  <a:lnTo>
                    <a:pt x="2188" y="2386"/>
                  </a:lnTo>
                  <a:lnTo>
                    <a:pt x="2185" y="2424"/>
                  </a:lnTo>
                  <a:lnTo>
                    <a:pt x="2184" y="2462"/>
                  </a:lnTo>
                  <a:lnTo>
                    <a:pt x="2184" y="2499"/>
                  </a:lnTo>
                  <a:lnTo>
                    <a:pt x="2185" y="2549"/>
                  </a:lnTo>
                  <a:lnTo>
                    <a:pt x="2186" y="2598"/>
                  </a:lnTo>
                  <a:lnTo>
                    <a:pt x="2190" y="2647"/>
                  </a:lnTo>
                  <a:lnTo>
                    <a:pt x="2194" y="2696"/>
                  </a:lnTo>
                  <a:lnTo>
                    <a:pt x="2199" y="2745"/>
                  </a:lnTo>
                  <a:lnTo>
                    <a:pt x="2205" y="2793"/>
                  </a:lnTo>
                  <a:lnTo>
                    <a:pt x="2212" y="2840"/>
                  </a:lnTo>
                  <a:lnTo>
                    <a:pt x="2220" y="2888"/>
                  </a:lnTo>
                  <a:lnTo>
                    <a:pt x="2229" y="2935"/>
                  </a:lnTo>
                  <a:lnTo>
                    <a:pt x="2240" y="2981"/>
                  </a:lnTo>
                  <a:lnTo>
                    <a:pt x="2251" y="3028"/>
                  </a:lnTo>
                  <a:lnTo>
                    <a:pt x="2263" y="3074"/>
                  </a:lnTo>
                  <a:lnTo>
                    <a:pt x="2276" y="3119"/>
                  </a:lnTo>
                  <a:lnTo>
                    <a:pt x="2290" y="3165"/>
                  </a:lnTo>
                  <a:lnTo>
                    <a:pt x="2305" y="3209"/>
                  </a:lnTo>
                  <a:lnTo>
                    <a:pt x="2322" y="3253"/>
                  </a:lnTo>
                  <a:lnTo>
                    <a:pt x="2339" y="3298"/>
                  </a:lnTo>
                  <a:lnTo>
                    <a:pt x="2357" y="3341"/>
                  </a:lnTo>
                  <a:lnTo>
                    <a:pt x="2376" y="3383"/>
                  </a:lnTo>
                  <a:lnTo>
                    <a:pt x="2396" y="3425"/>
                  </a:lnTo>
                  <a:lnTo>
                    <a:pt x="2416" y="3468"/>
                  </a:lnTo>
                  <a:lnTo>
                    <a:pt x="2438" y="3509"/>
                  </a:lnTo>
                  <a:lnTo>
                    <a:pt x="2461" y="3549"/>
                  </a:lnTo>
                  <a:lnTo>
                    <a:pt x="2484" y="3590"/>
                  </a:lnTo>
                  <a:lnTo>
                    <a:pt x="2508" y="3630"/>
                  </a:lnTo>
                  <a:lnTo>
                    <a:pt x="2533" y="3669"/>
                  </a:lnTo>
                  <a:lnTo>
                    <a:pt x="2559" y="3707"/>
                  </a:lnTo>
                  <a:lnTo>
                    <a:pt x="2586" y="3746"/>
                  </a:lnTo>
                  <a:lnTo>
                    <a:pt x="2613" y="3783"/>
                  </a:lnTo>
                  <a:lnTo>
                    <a:pt x="2641" y="3819"/>
                  </a:lnTo>
                  <a:lnTo>
                    <a:pt x="2670" y="3855"/>
                  </a:lnTo>
                  <a:lnTo>
                    <a:pt x="2701" y="3891"/>
                  </a:lnTo>
                  <a:lnTo>
                    <a:pt x="2631" y="3869"/>
                  </a:lnTo>
                  <a:lnTo>
                    <a:pt x="2561" y="3846"/>
                  </a:lnTo>
                  <a:lnTo>
                    <a:pt x="2492" y="3822"/>
                  </a:lnTo>
                  <a:lnTo>
                    <a:pt x="2423" y="3798"/>
                  </a:lnTo>
                  <a:lnTo>
                    <a:pt x="2355" y="3773"/>
                  </a:lnTo>
                  <a:lnTo>
                    <a:pt x="2286" y="3747"/>
                  </a:lnTo>
                  <a:lnTo>
                    <a:pt x="2219" y="3720"/>
                  </a:lnTo>
                  <a:lnTo>
                    <a:pt x="2151" y="3693"/>
                  </a:lnTo>
                  <a:lnTo>
                    <a:pt x="2085" y="3665"/>
                  </a:lnTo>
                  <a:lnTo>
                    <a:pt x="2017" y="3636"/>
                  </a:lnTo>
                  <a:lnTo>
                    <a:pt x="1951" y="3607"/>
                  </a:lnTo>
                  <a:lnTo>
                    <a:pt x="1885" y="3576"/>
                  </a:lnTo>
                  <a:lnTo>
                    <a:pt x="1820" y="3545"/>
                  </a:lnTo>
                  <a:lnTo>
                    <a:pt x="1754" y="3514"/>
                  </a:lnTo>
                  <a:lnTo>
                    <a:pt x="1690" y="3482"/>
                  </a:lnTo>
                  <a:lnTo>
                    <a:pt x="1625" y="3449"/>
                  </a:lnTo>
                  <a:lnTo>
                    <a:pt x="1561" y="3415"/>
                  </a:lnTo>
                  <a:lnTo>
                    <a:pt x="1497" y="3382"/>
                  </a:lnTo>
                  <a:lnTo>
                    <a:pt x="1434" y="3347"/>
                  </a:lnTo>
                  <a:lnTo>
                    <a:pt x="1371" y="3312"/>
                  </a:lnTo>
                  <a:lnTo>
                    <a:pt x="1309" y="3276"/>
                  </a:lnTo>
                  <a:lnTo>
                    <a:pt x="1247" y="3240"/>
                  </a:lnTo>
                  <a:lnTo>
                    <a:pt x="1186" y="3204"/>
                  </a:lnTo>
                  <a:lnTo>
                    <a:pt x="1124" y="3167"/>
                  </a:lnTo>
                  <a:lnTo>
                    <a:pt x="1064" y="3128"/>
                  </a:lnTo>
                  <a:lnTo>
                    <a:pt x="1004" y="3090"/>
                  </a:lnTo>
                  <a:lnTo>
                    <a:pt x="945" y="3052"/>
                  </a:lnTo>
                  <a:lnTo>
                    <a:pt x="885" y="3013"/>
                  </a:lnTo>
                  <a:lnTo>
                    <a:pt x="828" y="2973"/>
                  </a:lnTo>
                  <a:lnTo>
                    <a:pt x="769" y="2933"/>
                  </a:lnTo>
                  <a:lnTo>
                    <a:pt x="712" y="2893"/>
                  </a:lnTo>
                  <a:lnTo>
                    <a:pt x="655" y="2852"/>
                  </a:lnTo>
                  <a:close/>
                  <a:moveTo>
                    <a:pt x="6085" y="1264"/>
                  </a:moveTo>
                  <a:lnTo>
                    <a:pt x="6160" y="1298"/>
                  </a:lnTo>
                  <a:lnTo>
                    <a:pt x="6234" y="1333"/>
                  </a:lnTo>
                  <a:lnTo>
                    <a:pt x="6307" y="1369"/>
                  </a:lnTo>
                  <a:lnTo>
                    <a:pt x="6380" y="1407"/>
                  </a:lnTo>
                  <a:lnTo>
                    <a:pt x="6452" y="1446"/>
                  </a:lnTo>
                  <a:lnTo>
                    <a:pt x="6525" y="1485"/>
                  </a:lnTo>
                  <a:lnTo>
                    <a:pt x="6596" y="1526"/>
                  </a:lnTo>
                  <a:lnTo>
                    <a:pt x="6668" y="1568"/>
                  </a:lnTo>
                  <a:lnTo>
                    <a:pt x="6740" y="1611"/>
                  </a:lnTo>
                  <a:lnTo>
                    <a:pt x="6810" y="1654"/>
                  </a:lnTo>
                  <a:lnTo>
                    <a:pt x="6880" y="1700"/>
                  </a:lnTo>
                  <a:lnTo>
                    <a:pt x="6949" y="1745"/>
                  </a:lnTo>
                  <a:lnTo>
                    <a:pt x="7019" y="1791"/>
                  </a:lnTo>
                  <a:lnTo>
                    <a:pt x="7087" y="1839"/>
                  </a:lnTo>
                  <a:lnTo>
                    <a:pt x="7156" y="1887"/>
                  </a:lnTo>
                  <a:lnTo>
                    <a:pt x="7223" y="1936"/>
                  </a:lnTo>
                  <a:lnTo>
                    <a:pt x="7291" y="1986"/>
                  </a:lnTo>
                  <a:lnTo>
                    <a:pt x="7358" y="2037"/>
                  </a:lnTo>
                  <a:lnTo>
                    <a:pt x="7423" y="2088"/>
                  </a:lnTo>
                  <a:lnTo>
                    <a:pt x="7489" y="2140"/>
                  </a:lnTo>
                  <a:lnTo>
                    <a:pt x="7554" y="2193"/>
                  </a:lnTo>
                  <a:lnTo>
                    <a:pt x="7618" y="2246"/>
                  </a:lnTo>
                  <a:lnTo>
                    <a:pt x="7681" y="2301"/>
                  </a:lnTo>
                  <a:lnTo>
                    <a:pt x="7745" y="2355"/>
                  </a:lnTo>
                  <a:lnTo>
                    <a:pt x="7807" y="2410"/>
                  </a:lnTo>
                  <a:lnTo>
                    <a:pt x="7869" y="2467"/>
                  </a:lnTo>
                  <a:lnTo>
                    <a:pt x="7929" y="2523"/>
                  </a:lnTo>
                  <a:lnTo>
                    <a:pt x="7990" y="2581"/>
                  </a:lnTo>
                  <a:lnTo>
                    <a:pt x="8049" y="2638"/>
                  </a:lnTo>
                  <a:lnTo>
                    <a:pt x="8108" y="2695"/>
                  </a:lnTo>
                  <a:lnTo>
                    <a:pt x="8166" y="2754"/>
                  </a:lnTo>
                  <a:lnTo>
                    <a:pt x="8223" y="2813"/>
                  </a:lnTo>
                  <a:lnTo>
                    <a:pt x="8160" y="2859"/>
                  </a:lnTo>
                  <a:lnTo>
                    <a:pt x="8094" y="2903"/>
                  </a:lnTo>
                  <a:lnTo>
                    <a:pt x="8029" y="2946"/>
                  </a:lnTo>
                  <a:lnTo>
                    <a:pt x="7963" y="2989"/>
                  </a:lnTo>
                  <a:lnTo>
                    <a:pt x="7897" y="3032"/>
                  </a:lnTo>
                  <a:lnTo>
                    <a:pt x="7830" y="3074"/>
                  </a:lnTo>
                  <a:lnTo>
                    <a:pt x="7763" y="3114"/>
                  </a:lnTo>
                  <a:lnTo>
                    <a:pt x="7694" y="3156"/>
                  </a:lnTo>
                  <a:lnTo>
                    <a:pt x="7626" y="3195"/>
                  </a:lnTo>
                  <a:lnTo>
                    <a:pt x="7557" y="3234"/>
                  </a:lnTo>
                  <a:lnTo>
                    <a:pt x="7488" y="3272"/>
                  </a:lnTo>
                  <a:lnTo>
                    <a:pt x="7418" y="3310"/>
                  </a:lnTo>
                  <a:lnTo>
                    <a:pt x="7348" y="3347"/>
                  </a:lnTo>
                  <a:lnTo>
                    <a:pt x="7278" y="3383"/>
                  </a:lnTo>
                  <a:lnTo>
                    <a:pt x="7206" y="3418"/>
                  </a:lnTo>
                  <a:lnTo>
                    <a:pt x="7136" y="3453"/>
                  </a:lnTo>
                  <a:lnTo>
                    <a:pt x="7064" y="3487"/>
                  </a:lnTo>
                  <a:lnTo>
                    <a:pt x="6992" y="3520"/>
                  </a:lnTo>
                  <a:lnTo>
                    <a:pt x="6919" y="3552"/>
                  </a:lnTo>
                  <a:lnTo>
                    <a:pt x="6846" y="3583"/>
                  </a:lnTo>
                  <a:lnTo>
                    <a:pt x="6774" y="3615"/>
                  </a:lnTo>
                  <a:lnTo>
                    <a:pt x="6700" y="3645"/>
                  </a:lnTo>
                  <a:lnTo>
                    <a:pt x="6628" y="3674"/>
                  </a:lnTo>
                  <a:lnTo>
                    <a:pt x="6554" y="3702"/>
                  </a:lnTo>
                  <a:lnTo>
                    <a:pt x="6480" y="3729"/>
                  </a:lnTo>
                  <a:lnTo>
                    <a:pt x="6406" y="3757"/>
                  </a:lnTo>
                  <a:lnTo>
                    <a:pt x="6331" y="3782"/>
                  </a:lnTo>
                  <a:lnTo>
                    <a:pt x="6257" y="3807"/>
                  </a:lnTo>
                  <a:lnTo>
                    <a:pt x="6182" y="3831"/>
                  </a:lnTo>
                  <a:lnTo>
                    <a:pt x="6107" y="3855"/>
                  </a:lnTo>
                  <a:lnTo>
                    <a:pt x="6032" y="3877"/>
                  </a:lnTo>
                  <a:lnTo>
                    <a:pt x="5956" y="3899"/>
                  </a:lnTo>
                  <a:lnTo>
                    <a:pt x="5987" y="3863"/>
                  </a:lnTo>
                  <a:lnTo>
                    <a:pt x="6016" y="3827"/>
                  </a:lnTo>
                  <a:lnTo>
                    <a:pt x="6045" y="3791"/>
                  </a:lnTo>
                  <a:lnTo>
                    <a:pt x="6072" y="3753"/>
                  </a:lnTo>
                  <a:lnTo>
                    <a:pt x="6100" y="3714"/>
                  </a:lnTo>
                  <a:lnTo>
                    <a:pt x="6126" y="3676"/>
                  </a:lnTo>
                  <a:lnTo>
                    <a:pt x="6151" y="3637"/>
                  </a:lnTo>
                  <a:lnTo>
                    <a:pt x="6176" y="3597"/>
                  </a:lnTo>
                  <a:lnTo>
                    <a:pt x="6199" y="3556"/>
                  </a:lnTo>
                  <a:lnTo>
                    <a:pt x="6223" y="3515"/>
                  </a:lnTo>
                  <a:lnTo>
                    <a:pt x="6244" y="3474"/>
                  </a:lnTo>
                  <a:lnTo>
                    <a:pt x="6265" y="3431"/>
                  </a:lnTo>
                  <a:lnTo>
                    <a:pt x="6285" y="3389"/>
                  </a:lnTo>
                  <a:lnTo>
                    <a:pt x="6304" y="3346"/>
                  </a:lnTo>
                  <a:lnTo>
                    <a:pt x="6323" y="3303"/>
                  </a:lnTo>
                  <a:lnTo>
                    <a:pt x="6340" y="3258"/>
                  </a:lnTo>
                  <a:lnTo>
                    <a:pt x="6357" y="3214"/>
                  </a:lnTo>
                  <a:lnTo>
                    <a:pt x="6372" y="3169"/>
                  </a:lnTo>
                  <a:lnTo>
                    <a:pt x="6387" y="3123"/>
                  </a:lnTo>
                  <a:lnTo>
                    <a:pt x="6400" y="3078"/>
                  </a:lnTo>
                  <a:lnTo>
                    <a:pt x="6412" y="3032"/>
                  </a:lnTo>
                  <a:lnTo>
                    <a:pt x="6424" y="2985"/>
                  </a:lnTo>
                  <a:lnTo>
                    <a:pt x="6434" y="2938"/>
                  </a:lnTo>
                  <a:lnTo>
                    <a:pt x="6443" y="2891"/>
                  </a:lnTo>
                  <a:lnTo>
                    <a:pt x="6452" y="2842"/>
                  </a:lnTo>
                  <a:lnTo>
                    <a:pt x="6459" y="2795"/>
                  </a:lnTo>
                  <a:lnTo>
                    <a:pt x="6465" y="2746"/>
                  </a:lnTo>
                  <a:lnTo>
                    <a:pt x="6470" y="2697"/>
                  </a:lnTo>
                  <a:lnTo>
                    <a:pt x="6475" y="2648"/>
                  </a:lnTo>
                  <a:lnTo>
                    <a:pt x="6478" y="2599"/>
                  </a:lnTo>
                  <a:lnTo>
                    <a:pt x="6479" y="2549"/>
                  </a:lnTo>
                  <a:lnTo>
                    <a:pt x="6480" y="2499"/>
                  </a:lnTo>
                  <a:lnTo>
                    <a:pt x="6480" y="2457"/>
                  </a:lnTo>
                  <a:lnTo>
                    <a:pt x="6478" y="2414"/>
                  </a:lnTo>
                  <a:lnTo>
                    <a:pt x="6476" y="2371"/>
                  </a:lnTo>
                  <a:lnTo>
                    <a:pt x="6473" y="2329"/>
                  </a:lnTo>
                  <a:lnTo>
                    <a:pt x="6468" y="2287"/>
                  </a:lnTo>
                  <a:lnTo>
                    <a:pt x="6464" y="2244"/>
                  </a:lnTo>
                  <a:lnTo>
                    <a:pt x="6459" y="2203"/>
                  </a:lnTo>
                  <a:lnTo>
                    <a:pt x="6452" y="2162"/>
                  </a:lnTo>
                  <a:lnTo>
                    <a:pt x="6446" y="2121"/>
                  </a:lnTo>
                  <a:lnTo>
                    <a:pt x="6438" y="2079"/>
                  </a:lnTo>
                  <a:lnTo>
                    <a:pt x="6429" y="2039"/>
                  </a:lnTo>
                  <a:lnTo>
                    <a:pt x="6420" y="1999"/>
                  </a:lnTo>
                  <a:lnTo>
                    <a:pt x="6410" y="1958"/>
                  </a:lnTo>
                  <a:lnTo>
                    <a:pt x="6399" y="1919"/>
                  </a:lnTo>
                  <a:lnTo>
                    <a:pt x="6388" y="1880"/>
                  </a:lnTo>
                  <a:lnTo>
                    <a:pt x="6376" y="1841"/>
                  </a:lnTo>
                  <a:lnTo>
                    <a:pt x="6363" y="1801"/>
                  </a:lnTo>
                  <a:lnTo>
                    <a:pt x="6349" y="1763"/>
                  </a:lnTo>
                  <a:lnTo>
                    <a:pt x="6334" y="1725"/>
                  </a:lnTo>
                  <a:lnTo>
                    <a:pt x="6319" y="1688"/>
                  </a:lnTo>
                  <a:lnTo>
                    <a:pt x="6303" y="1649"/>
                  </a:lnTo>
                  <a:lnTo>
                    <a:pt x="6287" y="1613"/>
                  </a:lnTo>
                  <a:lnTo>
                    <a:pt x="6270" y="1576"/>
                  </a:lnTo>
                  <a:lnTo>
                    <a:pt x="6252" y="1540"/>
                  </a:lnTo>
                  <a:lnTo>
                    <a:pt x="6233" y="1503"/>
                  </a:lnTo>
                  <a:lnTo>
                    <a:pt x="6213" y="1468"/>
                  </a:lnTo>
                  <a:lnTo>
                    <a:pt x="6194" y="1433"/>
                  </a:lnTo>
                  <a:lnTo>
                    <a:pt x="6174" y="1399"/>
                  </a:lnTo>
                  <a:lnTo>
                    <a:pt x="6153" y="1364"/>
                  </a:lnTo>
                  <a:lnTo>
                    <a:pt x="6131" y="1330"/>
                  </a:lnTo>
                  <a:lnTo>
                    <a:pt x="6109" y="1297"/>
                  </a:lnTo>
                  <a:lnTo>
                    <a:pt x="6085" y="1264"/>
                  </a:lnTo>
                  <a:close/>
                  <a:moveTo>
                    <a:pt x="69" y="2852"/>
                  </a:moveTo>
                  <a:lnTo>
                    <a:pt x="154" y="2693"/>
                  </a:lnTo>
                  <a:lnTo>
                    <a:pt x="242" y="2538"/>
                  </a:lnTo>
                  <a:lnTo>
                    <a:pt x="333" y="2386"/>
                  </a:lnTo>
                  <a:lnTo>
                    <a:pt x="428" y="2238"/>
                  </a:lnTo>
                  <a:lnTo>
                    <a:pt x="524" y="2094"/>
                  </a:lnTo>
                  <a:lnTo>
                    <a:pt x="624" y="1953"/>
                  </a:lnTo>
                  <a:lnTo>
                    <a:pt x="726" y="1816"/>
                  </a:lnTo>
                  <a:lnTo>
                    <a:pt x="833" y="1685"/>
                  </a:lnTo>
                  <a:lnTo>
                    <a:pt x="942" y="1556"/>
                  </a:lnTo>
                  <a:lnTo>
                    <a:pt x="1054" y="1432"/>
                  </a:lnTo>
                  <a:lnTo>
                    <a:pt x="1168" y="1312"/>
                  </a:lnTo>
                  <a:lnTo>
                    <a:pt x="1287" y="1196"/>
                  </a:lnTo>
                  <a:lnTo>
                    <a:pt x="1409" y="1085"/>
                  </a:lnTo>
                  <a:lnTo>
                    <a:pt x="1534" y="980"/>
                  </a:lnTo>
                  <a:lnTo>
                    <a:pt x="1663" y="878"/>
                  </a:lnTo>
                  <a:lnTo>
                    <a:pt x="1795" y="782"/>
                  </a:lnTo>
                  <a:lnTo>
                    <a:pt x="1931" y="691"/>
                  </a:lnTo>
                  <a:lnTo>
                    <a:pt x="2071" y="604"/>
                  </a:lnTo>
                  <a:lnTo>
                    <a:pt x="2214" y="524"/>
                  </a:lnTo>
                  <a:lnTo>
                    <a:pt x="2361" y="448"/>
                  </a:lnTo>
                  <a:lnTo>
                    <a:pt x="2511" y="379"/>
                  </a:lnTo>
                  <a:lnTo>
                    <a:pt x="2665" y="313"/>
                  </a:lnTo>
                  <a:lnTo>
                    <a:pt x="2824" y="255"/>
                  </a:lnTo>
                  <a:lnTo>
                    <a:pt x="2986" y="201"/>
                  </a:lnTo>
                  <a:lnTo>
                    <a:pt x="3152" y="155"/>
                  </a:lnTo>
                  <a:lnTo>
                    <a:pt x="3323" y="114"/>
                  </a:lnTo>
                  <a:lnTo>
                    <a:pt x="3496" y="79"/>
                  </a:lnTo>
                  <a:lnTo>
                    <a:pt x="3674" y="50"/>
                  </a:lnTo>
                  <a:lnTo>
                    <a:pt x="3857" y="28"/>
                  </a:lnTo>
                  <a:lnTo>
                    <a:pt x="4043" y="12"/>
                  </a:lnTo>
                  <a:lnTo>
                    <a:pt x="4235" y="3"/>
                  </a:lnTo>
                  <a:lnTo>
                    <a:pt x="4430" y="0"/>
                  </a:lnTo>
                  <a:lnTo>
                    <a:pt x="4625" y="4"/>
                  </a:lnTo>
                  <a:lnTo>
                    <a:pt x="4816" y="15"/>
                  </a:lnTo>
                  <a:lnTo>
                    <a:pt x="5004" y="32"/>
                  </a:lnTo>
                  <a:lnTo>
                    <a:pt x="5187" y="55"/>
                  </a:lnTo>
                  <a:lnTo>
                    <a:pt x="5366" y="86"/>
                  </a:lnTo>
                  <a:lnTo>
                    <a:pt x="5541" y="121"/>
                  </a:lnTo>
                  <a:lnTo>
                    <a:pt x="5712" y="162"/>
                  </a:lnTo>
                  <a:lnTo>
                    <a:pt x="5880" y="211"/>
                  </a:lnTo>
                  <a:lnTo>
                    <a:pt x="6042" y="263"/>
                  </a:lnTo>
                  <a:lnTo>
                    <a:pt x="6201" y="321"/>
                  </a:lnTo>
                  <a:lnTo>
                    <a:pt x="6357" y="386"/>
                  </a:lnTo>
                  <a:lnTo>
                    <a:pt x="6507" y="455"/>
                  </a:lnTo>
                  <a:lnTo>
                    <a:pt x="6654" y="530"/>
                  </a:lnTo>
                  <a:lnTo>
                    <a:pt x="6797" y="608"/>
                  </a:lnTo>
                  <a:lnTo>
                    <a:pt x="6936" y="693"/>
                  </a:lnTo>
                  <a:lnTo>
                    <a:pt x="7071" y="781"/>
                  </a:lnTo>
                  <a:lnTo>
                    <a:pt x="7202" y="875"/>
                  </a:lnTo>
                  <a:lnTo>
                    <a:pt x="7329" y="973"/>
                  </a:lnTo>
                  <a:lnTo>
                    <a:pt x="7452" y="1075"/>
                  </a:lnTo>
                  <a:lnTo>
                    <a:pt x="7571" y="1181"/>
                  </a:lnTo>
                  <a:lnTo>
                    <a:pt x="7686" y="1292"/>
                  </a:lnTo>
                  <a:lnTo>
                    <a:pt x="7797" y="1407"/>
                  </a:lnTo>
                  <a:lnTo>
                    <a:pt x="7905" y="1524"/>
                  </a:lnTo>
                  <a:lnTo>
                    <a:pt x="8008" y="1646"/>
                  </a:lnTo>
                  <a:lnTo>
                    <a:pt x="8107" y="1771"/>
                  </a:lnTo>
                  <a:lnTo>
                    <a:pt x="8202" y="1900"/>
                  </a:lnTo>
                  <a:lnTo>
                    <a:pt x="8294" y="2032"/>
                  </a:lnTo>
                  <a:lnTo>
                    <a:pt x="8382" y="2167"/>
                  </a:lnTo>
                  <a:lnTo>
                    <a:pt x="8465" y="2305"/>
                  </a:lnTo>
                  <a:lnTo>
                    <a:pt x="8545" y="2446"/>
                  </a:lnTo>
                  <a:lnTo>
                    <a:pt x="8622" y="2589"/>
                  </a:lnTo>
                  <a:lnTo>
                    <a:pt x="8693" y="2735"/>
                  </a:lnTo>
                  <a:lnTo>
                    <a:pt x="8709" y="2770"/>
                  </a:lnTo>
                  <a:lnTo>
                    <a:pt x="8724" y="2804"/>
                  </a:lnTo>
                  <a:lnTo>
                    <a:pt x="8736" y="2837"/>
                  </a:lnTo>
                  <a:lnTo>
                    <a:pt x="8749" y="2870"/>
                  </a:lnTo>
                  <a:lnTo>
                    <a:pt x="8758" y="2901"/>
                  </a:lnTo>
                  <a:lnTo>
                    <a:pt x="8766" y="2931"/>
                  </a:lnTo>
                  <a:lnTo>
                    <a:pt x="8773" y="2960"/>
                  </a:lnTo>
                  <a:lnTo>
                    <a:pt x="8778" y="2987"/>
                  </a:lnTo>
                  <a:lnTo>
                    <a:pt x="8781" y="3015"/>
                  </a:lnTo>
                  <a:lnTo>
                    <a:pt x="8784" y="3040"/>
                  </a:lnTo>
                  <a:lnTo>
                    <a:pt x="8784" y="3064"/>
                  </a:lnTo>
                  <a:lnTo>
                    <a:pt x="8783" y="3087"/>
                  </a:lnTo>
                  <a:lnTo>
                    <a:pt x="8781" y="3108"/>
                  </a:lnTo>
                  <a:lnTo>
                    <a:pt x="8778" y="3129"/>
                  </a:lnTo>
                  <a:lnTo>
                    <a:pt x="8773" y="3149"/>
                  </a:lnTo>
                  <a:lnTo>
                    <a:pt x="8767" y="3166"/>
                  </a:lnTo>
                  <a:lnTo>
                    <a:pt x="8759" y="3183"/>
                  </a:lnTo>
                  <a:lnTo>
                    <a:pt x="8750" y="3198"/>
                  </a:lnTo>
                  <a:lnTo>
                    <a:pt x="8740" y="3212"/>
                  </a:lnTo>
                  <a:lnTo>
                    <a:pt x="8727" y="3225"/>
                  </a:lnTo>
                  <a:lnTo>
                    <a:pt x="8715" y="3236"/>
                  </a:lnTo>
                  <a:lnTo>
                    <a:pt x="8701" y="3246"/>
                  </a:lnTo>
                  <a:lnTo>
                    <a:pt x="8686" y="3254"/>
                  </a:lnTo>
                  <a:lnTo>
                    <a:pt x="8669" y="3261"/>
                  </a:lnTo>
                  <a:lnTo>
                    <a:pt x="8652" y="3266"/>
                  </a:lnTo>
                  <a:lnTo>
                    <a:pt x="8633" y="3270"/>
                  </a:lnTo>
                  <a:lnTo>
                    <a:pt x="8612" y="3273"/>
                  </a:lnTo>
                  <a:lnTo>
                    <a:pt x="8592" y="3274"/>
                  </a:lnTo>
                  <a:lnTo>
                    <a:pt x="8570" y="3273"/>
                  </a:lnTo>
                  <a:lnTo>
                    <a:pt x="8547" y="3271"/>
                  </a:lnTo>
                  <a:lnTo>
                    <a:pt x="8523" y="3267"/>
                  </a:lnTo>
                  <a:lnTo>
                    <a:pt x="8498" y="3262"/>
                  </a:lnTo>
                  <a:lnTo>
                    <a:pt x="8393" y="3360"/>
                  </a:lnTo>
                  <a:lnTo>
                    <a:pt x="8287" y="3455"/>
                  </a:lnTo>
                  <a:lnTo>
                    <a:pt x="8181" y="3547"/>
                  </a:lnTo>
                  <a:lnTo>
                    <a:pt x="8075" y="3638"/>
                  </a:lnTo>
                  <a:lnTo>
                    <a:pt x="7967" y="3726"/>
                  </a:lnTo>
                  <a:lnTo>
                    <a:pt x="7861" y="3813"/>
                  </a:lnTo>
                  <a:lnTo>
                    <a:pt x="7752" y="3896"/>
                  </a:lnTo>
                  <a:lnTo>
                    <a:pt x="7642" y="3977"/>
                  </a:lnTo>
                  <a:lnTo>
                    <a:pt x="7531" y="4056"/>
                  </a:lnTo>
                  <a:lnTo>
                    <a:pt x="7419" y="4131"/>
                  </a:lnTo>
                  <a:lnTo>
                    <a:pt x="7305" y="4205"/>
                  </a:lnTo>
                  <a:lnTo>
                    <a:pt x="7190" y="4274"/>
                  </a:lnTo>
                  <a:lnTo>
                    <a:pt x="7074" y="4342"/>
                  </a:lnTo>
                  <a:lnTo>
                    <a:pt x="6955" y="4406"/>
                  </a:lnTo>
                  <a:lnTo>
                    <a:pt x="6835" y="4468"/>
                  </a:lnTo>
                  <a:lnTo>
                    <a:pt x="6712" y="4527"/>
                  </a:lnTo>
                  <a:lnTo>
                    <a:pt x="6588" y="4582"/>
                  </a:lnTo>
                  <a:lnTo>
                    <a:pt x="6461" y="4635"/>
                  </a:lnTo>
                  <a:lnTo>
                    <a:pt x="6332" y="4684"/>
                  </a:lnTo>
                  <a:lnTo>
                    <a:pt x="6200" y="4729"/>
                  </a:lnTo>
                  <a:lnTo>
                    <a:pt x="6065" y="4773"/>
                  </a:lnTo>
                  <a:lnTo>
                    <a:pt x="5928" y="4811"/>
                  </a:lnTo>
                  <a:lnTo>
                    <a:pt x="5788" y="4847"/>
                  </a:lnTo>
                  <a:lnTo>
                    <a:pt x="5645" y="4879"/>
                  </a:lnTo>
                  <a:lnTo>
                    <a:pt x="5498" y="4907"/>
                  </a:lnTo>
                  <a:lnTo>
                    <a:pt x="5348" y="4933"/>
                  </a:lnTo>
                  <a:lnTo>
                    <a:pt x="5194" y="4954"/>
                  </a:lnTo>
                  <a:lnTo>
                    <a:pt x="5037" y="4971"/>
                  </a:lnTo>
                  <a:lnTo>
                    <a:pt x="4877" y="4984"/>
                  </a:lnTo>
                  <a:lnTo>
                    <a:pt x="4713" y="4994"/>
                  </a:lnTo>
                  <a:lnTo>
                    <a:pt x="4544" y="4999"/>
                  </a:lnTo>
                  <a:lnTo>
                    <a:pt x="4371" y="5001"/>
                  </a:lnTo>
                  <a:lnTo>
                    <a:pt x="4197" y="4998"/>
                  </a:lnTo>
                  <a:lnTo>
                    <a:pt x="4028" y="4991"/>
                  </a:lnTo>
                  <a:lnTo>
                    <a:pt x="3861" y="4980"/>
                  </a:lnTo>
                  <a:lnTo>
                    <a:pt x="3696" y="4964"/>
                  </a:lnTo>
                  <a:lnTo>
                    <a:pt x="3535" y="4945"/>
                  </a:lnTo>
                  <a:lnTo>
                    <a:pt x="3377" y="4922"/>
                  </a:lnTo>
                  <a:lnTo>
                    <a:pt x="3222" y="4894"/>
                  </a:lnTo>
                  <a:lnTo>
                    <a:pt x="3070" y="4863"/>
                  </a:lnTo>
                  <a:lnTo>
                    <a:pt x="2921" y="4829"/>
                  </a:lnTo>
                  <a:lnTo>
                    <a:pt x="2775" y="4792"/>
                  </a:lnTo>
                  <a:lnTo>
                    <a:pt x="2632" y="4750"/>
                  </a:lnTo>
                  <a:lnTo>
                    <a:pt x="2492" y="4706"/>
                  </a:lnTo>
                  <a:lnTo>
                    <a:pt x="2356" y="4660"/>
                  </a:lnTo>
                  <a:lnTo>
                    <a:pt x="2222" y="4609"/>
                  </a:lnTo>
                  <a:lnTo>
                    <a:pt x="2091" y="4556"/>
                  </a:lnTo>
                  <a:lnTo>
                    <a:pt x="1964" y="4501"/>
                  </a:lnTo>
                  <a:lnTo>
                    <a:pt x="1839" y="4442"/>
                  </a:lnTo>
                  <a:lnTo>
                    <a:pt x="1718" y="4382"/>
                  </a:lnTo>
                  <a:lnTo>
                    <a:pt x="1599" y="4318"/>
                  </a:lnTo>
                  <a:lnTo>
                    <a:pt x="1484" y="4254"/>
                  </a:lnTo>
                  <a:lnTo>
                    <a:pt x="1372" y="4187"/>
                  </a:lnTo>
                  <a:lnTo>
                    <a:pt x="1262" y="4117"/>
                  </a:lnTo>
                  <a:lnTo>
                    <a:pt x="1156" y="4046"/>
                  </a:lnTo>
                  <a:lnTo>
                    <a:pt x="1054" y="3973"/>
                  </a:lnTo>
                  <a:lnTo>
                    <a:pt x="954" y="3899"/>
                  </a:lnTo>
                  <a:lnTo>
                    <a:pt x="857" y="3822"/>
                  </a:lnTo>
                  <a:lnTo>
                    <a:pt x="763" y="3745"/>
                  </a:lnTo>
                  <a:lnTo>
                    <a:pt x="673" y="3666"/>
                  </a:lnTo>
                  <a:lnTo>
                    <a:pt x="586" y="3585"/>
                  </a:lnTo>
                  <a:lnTo>
                    <a:pt x="501" y="3505"/>
                  </a:lnTo>
                  <a:lnTo>
                    <a:pt x="420" y="3423"/>
                  </a:lnTo>
                  <a:lnTo>
                    <a:pt x="343" y="3341"/>
                  </a:lnTo>
                  <a:lnTo>
                    <a:pt x="326" y="3348"/>
                  </a:lnTo>
                  <a:lnTo>
                    <a:pt x="310" y="3354"/>
                  </a:lnTo>
                  <a:lnTo>
                    <a:pt x="291" y="3359"/>
                  </a:lnTo>
                  <a:lnTo>
                    <a:pt x="273" y="3362"/>
                  </a:lnTo>
                  <a:lnTo>
                    <a:pt x="255" y="3363"/>
                  </a:lnTo>
                  <a:lnTo>
                    <a:pt x="236" y="3363"/>
                  </a:lnTo>
                  <a:lnTo>
                    <a:pt x="218" y="3362"/>
                  </a:lnTo>
                  <a:lnTo>
                    <a:pt x="199" y="3358"/>
                  </a:lnTo>
                  <a:lnTo>
                    <a:pt x="181" y="3354"/>
                  </a:lnTo>
                  <a:lnTo>
                    <a:pt x="161" y="3348"/>
                  </a:lnTo>
                  <a:lnTo>
                    <a:pt x="144" y="3340"/>
                  </a:lnTo>
                  <a:lnTo>
                    <a:pt x="126" y="3331"/>
                  </a:lnTo>
                  <a:lnTo>
                    <a:pt x="110" y="3320"/>
                  </a:lnTo>
                  <a:lnTo>
                    <a:pt x="94" y="3308"/>
                  </a:lnTo>
                  <a:lnTo>
                    <a:pt x="78" y="3295"/>
                  </a:lnTo>
                  <a:lnTo>
                    <a:pt x="64" y="3279"/>
                  </a:lnTo>
                  <a:lnTo>
                    <a:pt x="51" y="3263"/>
                  </a:lnTo>
                  <a:lnTo>
                    <a:pt x="38" y="3245"/>
                  </a:lnTo>
                  <a:lnTo>
                    <a:pt x="28" y="3226"/>
                  </a:lnTo>
                  <a:lnTo>
                    <a:pt x="19" y="3205"/>
                  </a:lnTo>
                  <a:lnTo>
                    <a:pt x="11" y="3183"/>
                  </a:lnTo>
                  <a:lnTo>
                    <a:pt x="6" y="3160"/>
                  </a:lnTo>
                  <a:lnTo>
                    <a:pt x="2" y="3135"/>
                  </a:lnTo>
                  <a:lnTo>
                    <a:pt x="0" y="3108"/>
                  </a:lnTo>
                  <a:lnTo>
                    <a:pt x="0" y="3081"/>
                  </a:lnTo>
                  <a:lnTo>
                    <a:pt x="2" y="3053"/>
                  </a:lnTo>
                  <a:lnTo>
                    <a:pt x="6" y="3023"/>
                  </a:lnTo>
                  <a:lnTo>
                    <a:pt x="13" y="2990"/>
                  </a:lnTo>
                  <a:lnTo>
                    <a:pt x="23" y="2958"/>
                  </a:lnTo>
                  <a:lnTo>
                    <a:pt x="35" y="2924"/>
                  </a:lnTo>
                  <a:lnTo>
                    <a:pt x="51" y="2889"/>
                  </a:lnTo>
                  <a:lnTo>
                    <a:pt x="69" y="2852"/>
                  </a:lnTo>
                  <a:close/>
                </a:path>
              </a:pathLst>
            </a:custGeom>
            <a:solidFill>
              <a:srgbClr val="FFFFFF"/>
            </a:solidFill>
            <a:ln w="9525">
              <a:noFill/>
              <a:round/>
              <a:headEnd/>
              <a:tailEnd/>
            </a:ln>
          </p:spPr>
          <p:txBody>
            <a:bodyPr/>
            <a:lstStyle/>
            <a:p>
              <a:endParaRPr lang="en-US"/>
            </a:p>
          </p:txBody>
        </p:sp>
      </p:grpSp>
      <p:grpSp>
        <p:nvGrpSpPr>
          <p:cNvPr id="262274" name="Group 130"/>
          <p:cNvGrpSpPr>
            <a:grpSpLocks noChangeAspect="1"/>
          </p:cNvGrpSpPr>
          <p:nvPr/>
        </p:nvGrpSpPr>
        <p:grpSpPr bwMode="auto">
          <a:xfrm>
            <a:off x="293688" y="1670050"/>
            <a:ext cx="877887" cy="754063"/>
            <a:chOff x="432" y="1272"/>
            <a:chExt cx="1008" cy="864"/>
          </a:xfrm>
        </p:grpSpPr>
        <p:sp>
          <p:nvSpPr>
            <p:cNvPr id="262275" name="Freeform 131"/>
            <p:cNvSpPr>
              <a:spLocks noChangeAspect="1"/>
            </p:cNvSpPr>
            <p:nvPr/>
          </p:nvSpPr>
          <p:spPr bwMode="auto">
            <a:xfrm>
              <a:off x="432" y="1272"/>
              <a:ext cx="1008" cy="864"/>
            </a:xfrm>
            <a:custGeom>
              <a:avLst/>
              <a:gdLst/>
              <a:ahLst/>
              <a:cxnLst>
                <a:cxn ang="0">
                  <a:pos x="0" y="0"/>
                </a:cxn>
                <a:cxn ang="0">
                  <a:pos x="16128" y="0"/>
                </a:cxn>
                <a:cxn ang="0">
                  <a:pos x="15554" y="595"/>
                </a:cxn>
                <a:cxn ang="0">
                  <a:pos x="596" y="13263"/>
                </a:cxn>
                <a:cxn ang="0">
                  <a:pos x="0" y="13824"/>
                </a:cxn>
                <a:cxn ang="0">
                  <a:pos x="0" y="0"/>
                </a:cxn>
              </a:cxnLst>
              <a:rect l="0" t="0" r="r" b="b"/>
              <a:pathLst>
                <a:path w="16128" h="13824">
                  <a:moveTo>
                    <a:pt x="0" y="0"/>
                  </a:moveTo>
                  <a:lnTo>
                    <a:pt x="16128" y="0"/>
                  </a:lnTo>
                  <a:lnTo>
                    <a:pt x="15554" y="595"/>
                  </a:lnTo>
                  <a:lnTo>
                    <a:pt x="596" y="13263"/>
                  </a:lnTo>
                  <a:lnTo>
                    <a:pt x="0" y="13824"/>
                  </a:lnTo>
                  <a:lnTo>
                    <a:pt x="0" y="0"/>
                  </a:lnTo>
                  <a:close/>
                </a:path>
              </a:pathLst>
            </a:custGeom>
            <a:solidFill>
              <a:srgbClr val="82A99C"/>
            </a:solidFill>
            <a:ln w="9525">
              <a:noFill/>
              <a:round/>
              <a:headEnd/>
              <a:tailEnd/>
            </a:ln>
          </p:spPr>
          <p:txBody>
            <a:bodyPr/>
            <a:lstStyle/>
            <a:p>
              <a:endParaRPr lang="en-US"/>
            </a:p>
          </p:txBody>
        </p:sp>
        <p:sp>
          <p:nvSpPr>
            <p:cNvPr id="262276" name="Freeform 132"/>
            <p:cNvSpPr>
              <a:spLocks noChangeAspect="1"/>
            </p:cNvSpPr>
            <p:nvPr/>
          </p:nvSpPr>
          <p:spPr bwMode="auto">
            <a:xfrm>
              <a:off x="432" y="1272"/>
              <a:ext cx="1008" cy="864"/>
            </a:xfrm>
            <a:custGeom>
              <a:avLst/>
              <a:gdLst/>
              <a:ahLst/>
              <a:cxnLst>
                <a:cxn ang="0">
                  <a:pos x="16128" y="0"/>
                </a:cxn>
                <a:cxn ang="0">
                  <a:pos x="16128" y="13824"/>
                </a:cxn>
                <a:cxn ang="0">
                  <a:pos x="0" y="13824"/>
                </a:cxn>
                <a:cxn ang="0">
                  <a:pos x="599" y="13254"/>
                </a:cxn>
                <a:cxn ang="0">
                  <a:pos x="15563" y="587"/>
                </a:cxn>
                <a:cxn ang="0">
                  <a:pos x="16128" y="0"/>
                </a:cxn>
              </a:cxnLst>
              <a:rect l="0" t="0" r="r" b="b"/>
              <a:pathLst>
                <a:path w="16128" h="13824">
                  <a:moveTo>
                    <a:pt x="16128" y="0"/>
                  </a:moveTo>
                  <a:lnTo>
                    <a:pt x="16128" y="13824"/>
                  </a:lnTo>
                  <a:lnTo>
                    <a:pt x="0" y="13824"/>
                  </a:lnTo>
                  <a:lnTo>
                    <a:pt x="599" y="13254"/>
                  </a:lnTo>
                  <a:lnTo>
                    <a:pt x="15563" y="587"/>
                  </a:lnTo>
                  <a:lnTo>
                    <a:pt x="16128" y="0"/>
                  </a:lnTo>
                  <a:close/>
                </a:path>
              </a:pathLst>
            </a:custGeom>
            <a:solidFill>
              <a:srgbClr val="162A29"/>
            </a:solidFill>
            <a:ln w="9525">
              <a:noFill/>
              <a:round/>
              <a:headEnd/>
              <a:tailEnd/>
            </a:ln>
          </p:spPr>
          <p:txBody>
            <a:bodyPr/>
            <a:lstStyle/>
            <a:p>
              <a:endParaRPr lang="en-US"/>
            </a:p>
          </p:txBody>
        </p:sp>
        <p:sp>
          <p:nvSpPr>
            <p:cNvPr id="262277" name="Rectangle 133"/>
            <p:cNvSpPr>
              <a:spLocks noChangeAspect="1" noChangeArrowheads="1"/>
            </p:cNvSpPr>
            <p:nvPr/>
          </p:nvSpPr>
          <p:spPr bwMode="auto">
            <a:xfrm>
              <a:off x="468" y="1308"/>
              <a:ext cx="936" cy="792"/>
            </a:xfrm>
            <a:prstGeom prst="rect">
              <a:avLst/>
            </a:prstGeom>
            <a:solidFill>
              <a:srgbClr val="275A53"/>
            </a:solidFill>
            <a:ln w="9525">
              <a:noFill/>
              <a:miter lim="800000"/>
              <a:headEnd/>
              <a:tailEnd/>
            </a:ln>
          </p:spPr>
          <p:txBody>
            <a:bodyPr/>
            <a:lstStyle/>
            <a:p>
              <a:endParaRPr lang="en-US"/>
            </a:p>
          </p:txBody>
        </p:sp>
        <p:sp>
          <p:nvSpPr>
            <p:cNvPr id="262278" name="Freeform 134"/>
            <p:cNvSpPr>
              <a:spLocks noChangeAspect="1" noEditPoints="1"/>
            </p:cNvSpPr>
            <p:nvPr/>
          </p:nvSpPr>
          <p:spPr bwMode="auto">
            <a:xfrm>
              <a:off x="629" y="1932"/>
              <a:ext cx="149" cy="137"/>
            </a:xfrm>
            <a:custGeom>
              <a:avLst/>
              <a:gdLst/>
              <a:ahLst/>
              <a:cxnLst>
                <a:cxn ang="0">
                  <a:pos x="1574" y="1836"/>
                </a:cxn>
                <a:cxn ang="0">
                  <a:pos x="800" y="1836"/>
                </a:cxn>
                <a:cxn ang="0">
                  <a:pos x="694" y="2198"/>
                </a:cxn>
                <a:cxn ang="0">
                  <a:pos x="0" y="2198"/>
                </a:cxn>
                <a:cxn ang="0">
                  <a:pos x="827" y="0"/>
                </a:cxn>
                <a:cxn ang="0">
                  <a:pos x="1567" y="0"/>
                </a:cxn>
                <a:cxn ang="0">
                  <a:pos x="2394" y="2198"/>
                </a:cxn>
                <a:cxn ang="0">
                  <a:pos x="1683" y="2198"/>
                </a:cxn>
                <a:cxn ang="0">
                  <a:pos x="1574" y="1836"/>
                </a:cxn>
                <a:cxn ang="0">
                  <a:pos x="1432" y="1360"/>
                </a:cxn>
                <a:cxn ang="0">
                  <a:pos x="1189" y="570"/>
                </a:cxn>
                <a:cxn ang="0">
                  <a:pos x="947" y="1360"/>
                </a:cxn>
                <a:cxn ang="0">
                  <a:pos x="1432" y="1360"/>
                </a:cxn>
              </a:cxnLst>
              <a:rect l="0" t="0" r="r" b="b"/>
              <a:pathLst>
                <a:path w="2394" h="2198">
                  <a:moveTo>
                    <a:pt x="1574" y="1836"/>
                  </a:moveTo>
                  <a:lnTo>
                    <a:pt x="800" y="1836"/>
                  </a:lnTo>
                  <a:lnTo>
                    <a:pt x="694" y="2198"/>
                  </a:lnTo>
                  <a:lnTo>
                    <a:pt x="0" y="2198"/>
                  </a:lnTo>
                  <a:lnTo>
                    <a:pt x="827" y="0"/>
                  </a:lnTo>
                  <a:lnTo>
                    <a:pt x="1567" y="0"/>
                  </a:lnTo>
                  <a:lnTo>
                    <a:pt x="2394" y="2198"/>
                  </a:lnTo>
                  <a:lnTo>
                    <a:pt x="1683" y="2198"/>
                  </a:lnTo>
                  <a:lnTo>
                    <a:pt x="1574" y="1836"/>
                  </a:lnTo>
                  <a:close/>
                  <a:moveTo>
                    <a:pt x="1432" y="1360"/>
                  </a:moveTo>
                  <a:lnTo>
                    <a:pt x="1189" y="570"/>
                  </a:lnTo>
                  <a:lnTo>
                    <a:pt x="947" y="1360"/>
                  </a:lnTo>
                  <a:lnTo>
                    <a:pt x="1432" y="1360"/>
                  </a:lnTo>
                  <a:close/>
                </a:path>
              </a:pathLst>
            </a:custGeom>
            <a:solidFill>
              <a:srgbClr val="FFFFFF"/>
            </a:solidFill>
            <a:ln w="9525">
              <a:noFill/>
              <a:round/>
              <a:headEnd/>
              <a:tailEnd/>
            </a:ln>
          </p:spPr>
          <p:txBody>
            <a:bodyPr/>
            <a:lstStyle/>
            <a:p>
              <a:endParaRPr lang="en-US"/>
            </a:p>
          </p:txBody>
        </p:sp>
        <p:sp>
          <p:nvSpPr>
            <p:cNvPr id="262279" name="Freeform 135"/>
            <p:cNvSpPr>
              <a:spLocks noChangeAspect="1"/>
            </p:cNvSpPr>
            <p:nvPr/>
          </p:nvSpPr>
          <p:spPr bwMode="auto">
            <a:xfrm>
              <a:off x="792" y="1932"/>
              <a:ext cx="132" cy="137"/>
            </a:xfrm>
            <a:custGeom>
              <a:avLst/>
              <a:gdLst/>
              <a:ahLst/>
              <a:cxnLst>
                <a:cxn ang="0">
                  <a:pos x="0" y="0"/>
                </a:cxn>
                <a:cxn ang="0">
                  <a:pos x="635" y="0"/>
                </a:cxn>
                <a:cxn ang="0">
                  <a:pos x="1462" y="1216"/>
                </a:cxn>
                <a:cxn ang="0">
                  <a:pos x="1462" y="0"/>
                </a:cxn>
                <a:cxn ang="0">
                  <a:pos x="2103" y="0"/>
                </a:cxn>
                <a:cxn ang="0">
                  <a:pos x="2103" y="2198"/>
                </a:cxn>
                <a:cxn ang="0">
                  <a:pos x="1462" y="2198"/>
                </a:cxn>
                <a:cxn ang="0">
                  <a:pos x="639" y="991"/>
                </a:cxn>
                <a:cxn ang="0">
                  <a:pos x="639" y="2198"/>
                </a:cxn>
                <a:cxn ang="0">
                  <a:pos x="0" y="2198"/>
                </a:cxn>
                <a:cxn ang="0">
                  <a:pos x="0" y="0"/>
                </a:cxn>
              </a:cxnLst>
              <a:rect l="0" t="0" r="r" b="b"/>
              <a:pathLst>
                <a:path w="2103" h="2198">
                  <a:moveTo>
                    <a:pt x="0" y="0"/>
                  </a:moveTo>
                  <a:lnTo>
                    <a:pt x="635" y="0"/>
                  </a:lnTo>
                  <a:lnTo>
                    <a:pt x="1462" y="1216"/>
                  </a:lnTo>
                  <a:lnTo>
                    <a:pt x="1462" y="0"/>
                  </a:lnTo>
                  <a:lnTo>
                    <a:pt x="2103" y="0"/>
                  </a:lnTo>
                  <a:lnTo>
                    <a:pt x="2103" y="2198"/>
                  </a:lnTo>
                  <a:lnTo>
                    <a:pt x="1462" y="2198"/>
                  </a:lnTo>
                  <a:lnTo>
                    <a:pt x="639" y="991"/>
                  </a:lnTo>
                  <a:lnTo>
                    <a:pt x="639" y="2198"/>
                  </a:lnTo>
                  <a:lnTo>
                    <a:pt x="0" y="2198"/>
                  </a:lnTo>
                  <a:lnTo>
                    <a:pt x="0" y="0"/>
                  </a:lnTo>
                  <a:close/>
                </a:path>
              </a:pathLst>
            </a:custGeom>
            <a:solidFill>
              <a:srgbClr val="FFFFFF"/>
            </a:solidFill>
            <a:ln w="9525">
              <a:noFill/>
              <a:round/>
              <a:headEnd/>
              <a:tailEnd/>
            </a:ln>
          </p:spPr>
          <p:txBody>
            <a:bodyPr/>
            <a:lstStyle/>
            <a:p>
              <a:endParaRPr lang="en-US"/>
            </a:p>
          </p:txBody>
        </p:sp>
        <p:sp>
          <p:nvSpPr>
            <p:cNvPr id="262280" name="Freeform 136"/>
            <p:cNvSpPr>
              <a:spLocks noChangeAspect="1" noEditPoints="1"/>
            </p:cNvSpPr>
            <p:nvPr/>
          </p:nvSpPr>
          <p:spPr bwMode="auto">
            <a:xfrm>
              <a:off x="946" y="1929"/>
              <a:ext cx="143" cy="142"/>
            </a:xfrm>
            <a:custGeom>
              <a:avLst/>
              <a:gdLst/>
              <a:ahLst/>
              <a:cxnLst>
                <a:cxn ang="0">
                  <a:pos x="8" y="975"/>
                </a:cxn>
                <a:cxn ang="0">
                  <a:pos x="36" y="796"/>
                </a:cxn>
                <a:cxn ang="0">
                  <a:pos x="85" y="633"/>
                </a:cxn>
                <a:cxn ang="0">
                  <a:pos x="156" y="487"/>
                </a:cxn>
                <a:cxn ang="0">
                  <a:pos x="247" y="358"/>
                </a:cxn>
                <a:cxn ang="0">
                  <a:pos x="359" y="246"/>
                </a:cxn>
                <a:cxn ang="0">
                  <a:pos x="488" y="154"/>
                </a:cxn>
                <a:cxn ang="0">
                  <a:pos x="633" y="84"/>
                </a:cxn>
                <a:cxn ang="0">
                  <a:pos x="796" y="35"/>
                </a:cxn>
                <a:cxn ang="0">
                  <a:pos x="975" y="7"/>
                </a:cxn>
                <a:cxn ang="0">
                  <a:pos x="1171" y="0"/>
                </a:cxn>
                <a:cxn ang="0">
                  <a:pos x="1364" y="14"/>
                </a:cxn>
                <a:cxn ang="0">
                  <a:pos x="1541" y="48"/>
                </a:cxn>
                <a:cxn ang="0">
                  <a:pos x="1700" y="104"/>
                </a:cxn>
                <a:cxn ang="0">
                  <a:pos x="1841" y="179"/>
                </a:cxn>
                <a:cxn ang="0">
                  <a:pos x="1964" y="276"/>
                </a:cxn>
                <a:cxn ang="0">
                  <a:pos x="2068" y="392"/>
                </a:cxn>
                <a:cxn ang="0">
                  <a:pos x="2151" y="525"/>
                </a:cxn>
                <a:cxn ang="0">
                  <a:pos x="2214" y="674"/>
                </a:cxn>
                <a:cxn ang="0">
                  <a:pos x="2256" y="839"/>
                </a:cxn>
                <a:cxn ang="0">
                  <a:pos x="2277" y="1022"/>
                </a:cxn>
                <a:cxn ang="0">
                  <a:pos x="2275" y="1260"/>
                </a:cxn>
                <a:cxn ang="0">
                  <a:pos x="2238" y="1510"/>
                </a:cxn>
                <a:cxn ang="0">
                  <a:pos x="2166" y="1720"/>
                </a:cxn>
                <a:cxn ang="0">
                  <a:pos x="2057" y="1896"/>
                </a:cxn>
                <a:cxn ang="0">
                  <a:pos x="1917" y="2039"/>
                </a:cxn>
                <a:cxn ang="0">
                  <a:pos x="1743" y="2153"/>
                </a:cxn>
                <a:cxn ang="0">
                  <a:pos x="1537" y="2229"/>
                </a:cxn>
                <a:cxn ang="0">
                  <a:pos x="1297" y="2269"/>
                </a:cxn>
                <a:cxn ang="0">
                  <a:pos x="1028" y="2269"/>
                </a:cxn>
                <a:cxn ang="0">
                  <a:pos x="786" y="2235"/>
                </a:cxn>
                <a:cxn ang="0">
                  <a:pos x="579" y="2169"/>
                </a:cxn>
                <a:cxn ang="0">
                  <a:pos x="405" y="2067"/>
                </a:cxn>
                <a:cxn ang="0">
                  <a:pos x="256" y="1926"/>
                </a:cxn>
                <a:cxn ang="0">
                  <a:pos x="133" y="1747"/>
                </a:cxn>
                <a:cxn ang="0">
                  <a:pos x="49" y="1531"/>
                </a:cxn>
                <a:cxn ang="0">
                  <a:pos x="6" y="1278"/>
                </a:cxn>
                <a:cxn ang="0">
                  <a:pos x="683" y="1221"/>
                </a:cxn>
                <a:cxn ang="0">
                  <a:pos x="711" y="1427"/>
                </a:cxn>
                <a:cxn ang="0">
                  <a:pos x="774" y="1580"/>
                </a:cxn>
                <a:cxn ang="0">
                  <a:pos x="871" y="1683"/>
                </a:cxn>
                <a:cxn ang="0">
                  <a:pos x="993" y="1745"/>
                </a:cxn>
                <a:cxn ang="0">
                  <a:pos x="1141" y="1765"/>
                </a:cxn>
                <a:cxn ang="0">
                  <a:pos x="1292" y="1745"/>
                </a:cxn>
                <a:cxn ang="0">
                  <a:pos x="1414" y="1684"/>
                </a:cxn>
                <a:cxn ang="0">
                  <a:pos x="1508" y="1583"/>
                </a:cxn>
                <a:cxn ang="0">
                  <a:pos x="1570" y="1423"/>
                </a:cxn>
                <a:cxn ang="0">
                  <a:pos x="1598" y="1199"/>
                </a:cxn>
                <a:cxn ang="0">
                  <a:pos x="1592" y="966"/>
                </a:cxn>
                <a:cxn ang="0">
                  <a:pos x="1551" y="788"/>
                </a:cxn>
                <a:cxn ang="0">
                  <a:pos x="1475" y="657"/>
                </a:cxn>
                <a:cxn ang="0">
                  <a:pos x="1368" y="569"/>
                </a:cxn>
                <a:cxn ang="0">
                  <a:pos x="1236" y="523"/>
                </a:cxn>
                <a:cxn ang="0">
                  <a:pos x="1085" y="516"/>
                </a:cxn>
                <a:cxn ang="0">
                  <a:pos x="950" y="550"/>
                </a:cxn>
                <a:cxn ang="0">
                  <a:pos x="837" y="625"/>
                </a:cxn>
                <a:cxn ang="0">
                  <a:pos x="750" y="744"/>
                </a:cxn>
                <a:cxn ang="0">
                  <a:pos x="698" y="916"/>
                </a:cxn>
                <a:cxn ang="0">
                  <a:pos x="681" y="1141"/>
                </a:cxn>
              </a:cxnLst>
              <a:rect l="0" t="0" r="r" b="b"/>
              <a:pathLst>
                <a:path w="2279" h="2273">
                  <a:moveTo>
                    <a:pt x="0" y="1138"/>
                  </a:moveTo>
                  <a:lnTo>
                    <a:pt x="1" y="1104"/>
                  </a:lnTo>
                  <a:lnTo>
                    <a:pt x="1" y="1071"/>
                  </a:lnTo>
                  <a:lnTo>
                    <a:pt x="3" y="1039"/>
                  </a:lnTo>
                  <a:lnTo>
                    <a:pt x="5" y="1007"/>
                  </a:lnTo>
                  <a:lnTo>
                    <a:pt x="8" y="975"/>
                  </a:lnTo>
                  <a:lnTo>
                    <a:pt x="11" y="944"/>
                  </a:lnTo>
                  <a:lnTo>
                    <a:pt x="14" y="913"/>
                  </a:lnTo>
                  <a:lnTo>
                    <a:pt x="19" y="883"/>
                  </a:lnTo>
                  <a:lnTo>
                    <a:pt x="25" y="853"/>
                  </a:lnTo>
                  <a:lnTo>
                    <a:pt x="30" y="824"/>
                  </a:lnTo>
                  <a:lnTo>
                    <a:pt x="36" y="796"/>
                  </a:lnTo>
                  <a:lnTo>
                    <a:pt x="43" y="767"/>
                  </a:lnTo>
                  <a:lnTo>
                    <a:pt x="50" y="740"/>
                  </a:lnTo>
                  <a:lnTo>
                    <a:pt x="58" y="712"/>
                  </a:lnTo>
                  <a:lnTo>
                    <a:pt x="67" y="685"/>
                  </a:lnTo>
                  <a:lnTo>
                    <a:pt x="76" y="659"/>
                  </a:lnTo>
                  <a:lnTo>
                    <a:pt x="85" y="633"/>
                  </a:lnTo>
                  <a:lnTo>
                    <a:pt x="96" y="608"/>
                  </a:lnTo>
                  <a:lnTo>
                    <a:pt x="106" y="582"/>
                  </a:lnTo>
                  <a:lnTo>
                    <a:pt x="118" y="558"/>
                  </a:lnTo>
                  <a:lnTo>
                    <a:pt x="130" y="534"/>
                  </a:lnTo>
                  <a:lnTo>
                    <a:pt x="142" y="510"/>
                  </a:lnTo>
                  <a:lnTo>
                    <a:pt x="156" y="487"/>
                  </a:lnTo>
                  <a:lnTo>
                    <a:pt x="170" y="464"/>
                  </a:lnTo>
                  <a:lnTo>
                    <a:pt x="184" y="442"/>
                  </a:lnTo>
                  <a:lnTo>
                    <a:pt x="199" y="420"/>
                  </a:lnTo>
                  <a:lnTo>
                    <a:pt x="214" y="399"/>
                  </a:lnTo>
                  <a:lnTo>
                    <a:pt x="230" y="378"/>
                  </a:lnTo>
                  <a:lnTo>
                    <a:pt x="247" y="358"/>
                  </a:lnTo>
                  <a:lnTo>
                    <a:pt x="264" y="337"/>
                  </a:lnTo>
                  <a:lnTo>
                    <a:pt x="283" y="318"/>
                  </a:lnTo>
                  <a:lnTo>
                    <a:pt x="301" y="299"/>
                  </a:lnTo>
                  <a:lnTo>
                    <a:pt x="320" y="281"/>
                  </a:lnTo>
                  <a:lnTo>
                    <a:pt x="339" y="263"/>
                  </a:lnTo>
                  <a:lnTo>
                    <a:pt x="359" y="246"/>
                  </a:lnTo>
                  <a:lnTo>
                    <a:pt x="379" y="229"/>
                  </a:lnTo>
                  <a:lnTo>
                    <a:pt x="401" y="212"/>
                  </a:lnTo>
                  <a:lnTo>
                    <a:pt x="422" y="197"/>
                  </a:lnTo>
                  <a:lnTo>
                    <a:pt x="443" y="182"/>
                  </a:lnTo>
                  <a:lnTo>
                    <a:pt x="465" y="168"/>
                  </a:lnTo>
                  <a:lnTo>
                    <a:pt x="488" y="154"/>
                  </a:lnTo>
                  <a:lnTo>
                    <a:pt x="511" y="141"/>
                  </a:lnTo>
                  <a:lnTo>
                    <a:pt x="535" y="129"/>
                  </a:lnTo>
                  <a:lnTo>
                    <a:pt x="559" y="117"/>
                  </a:lnTo>
                  <a:lnTo>
                    <a:pt x="583" y="105"/>
                  </a:lnTo>
                  <a:lnTo>
                    <a:pt x="608" y="94"/>
                  </a:lnTo>
                  <a:lnTo>
                    <a:pt x="633" y="84"/>
                  </a:lnTo>
                  <a:lnTo>
                    <a:pt x="660" y="74"/>
                  </a:lnTo>
                  <a:lnTo>
                    <a:pt x="686" y="65"/>
                  </a:lnTo>
                  <a:lnTo>
                    <a:pt x="713" y="57"/>
                  </a:lnTo>
                  <a:lnTo>
                    <a:pt x="740" y="49"/>
                  </a:lnTo>
                  <a:lnTo>
                    <a:pt x="767" y="41"/>
                  </a:lnTo>
                  <a:lnTo>
                    <a:pt x="796" y="35"/>
                  </a:lnTo>
                  <a:lnTo>
                    <a:pt x="825" y="29"/>
                  </a:lnTo>
                  <a:lnTo>
                    <a:pt x="854" y="23"/>
                  </a:lnTo>
                  <a:lnTo>
                    <a:pt x="883" y="18"/>
                  </a:lnTo>
                  <a:lnTo>
                    <a:pt x="914" y="14"/>
                  </a:lnTo>
                  <a:lnTo>
                    <a:pt x="944" y="10"/>
                  </a:lnTo>
                  <a:lnTo>
                    <a:pt x="975" y="7"/>
                  </a:lnTo>
                  <a:lnTo>
                    <a:pt x="1006" y="4"/>
                  </a:lnTo>
                  <a:lnTo>
                    <a:pt x="1038" y="2"/>
                  </a:lnTo>
                  <a:lnTo>
                    <a:pt x="1070" y="1"/>
                  </a:lnTo>
                  <a:lnTo>
                    <a:pt x="1103" y="0"/>
                  </a:lnTo>
                  <a:lnTo>
                    <a:pt x="1136" y="0"/>
                  </a:lnTo>
                  <a:lnTo>
                    <a:pt x="1171" y="0"/>
                  </a:lnTo>
                  <a:lnTo>
                    <a:pt x="1204" y="1"/>
                  </a:lnTo>
                  <a:lnTo>
                    <a:pt x="1237" y="2"/>
                  </a:lnTo>
                  <a:lnTo>
                    <a:pt x="1269" y="4"/>
                  </a:lnTo>
                  <a:lnTo>
                    <a:pt x="1302" y="7"/>
                  </a:lnTo>
                  <a:lnTo>
                    <a:pt x="1333" y="10"/>
                  </a:lnTo>
                  <a:lnTo>
                    <a:pt x="1364" y="14"/>
                  </a:lnTo>
                  <a:lnTo>
                    <a:pt x="1395" y="18"/>
                  </a:lnTo>
                  <a:lnTo>
                    <a:pt x="1425" y="23"/>
                  </a:lnTo>
                  <a:lnTo>
                    <a:pt x="1455" y="28"/>
                  </a:lnTo>
                  <a:lnTo>
                    <a:pt x="1484" y="34"/>
                  </a:lnTo>
                  <a:lnTo>
                    <a:pt x="1512" y="41"/>
                  </a:lnTo>
                  <a:lnTo>
                    <a:pt x="1541" y="48"/>
                  </a:lnTo>
                  <a:lnTo>
                    <a:pt x="1569" y="56"/>
                  </a:lnTo>
                  <a:lnTo>
                    <a:pt x="1596" y="64"/>
                  </a:lnTo>
                  <a:lnTo>
                    <a:pt x="1622" y="73"/>
                  </a:lnTo>
                  <a:lnTo>
                    <a:pt x="1648" y="82"/>
                  </a:lnTo>
                  <a:lnTo>
                    <a:pt x="1675" y="92"/>
                  </a:lnTo>
                  <a:lnTo>
                    <a:pt x="1700" y="104"/>
                  </a:lnTo>
                  <a:lnTo>
                    <a:pt x="1724" y="115"/>
                  </a:lnTo>
                  <a:lnTo>
                    <a:pt x="1748" y="127"/>
                  </a:lnTo>
                  <a:lnTo>
                    <a:pt x="1772" y="139"/>
                  </a:lnTo>
                  <a:lnTo>
                    <a:pt x="1796" y="152"/>
                  </a:lnTo>
                  <a:lnTo>
                    <a:pt x="1818" y="165"/>
                  </a:lnTo>
                  <a:lnTo>
                    <a:pt x="1841" y="179"/>
                  </a:lnTo>
                  <a:lnTo>
                    <a:pt x="1862" y="194"/>
                  </a:lnTo>
                  <a:lnTo>
                    <a:pt x="1883" y="209"/>
                  </a:lnTo>
                  <a:lnTo>
                    <a:pt x="1904" y="225"/>
                  </a:lnTo>
                  <a:lnTo>
                    <a:pt x="1925" y="242"/>
                  </a:lnTo>
                  <a:lnTo>
                    <a:pt x="1945" y="259"/>
                  </a:lnTo>
                  <a:lnTo>
                    <a:pt x="1964" y="276"/>
                  </a:lnTo>
                  <a:lnTo>
                    <a:pt x="1983" y="294"/>
                  </a:lnTo>
                  <a:lnTo>
                    <a:pt x="2001" y="313"/>
                  </a:lnTo>
                  <a:lnTo>
                    <a:pt x="2018" y="332"/>
                  </a:lnTo>
                  <a:lnTo>
                    <a:pt x="2035" y="351"/>
                  </a:lnTo>
                  <a:lnTo>
                    <a:pt x="2052" y="372"/>
                  </a:lnTo>
                  <a:lnTo>
                    <a:pt x="2068" y="392"/>
                  </a:lnTo>
                  <a:lnTo>
                    <a:pt x="2083" y="413"/>
                  </a:lnTo>
                  <a:lnTo>
                    <a:pt x="2098" y="434"/>
                  </a:lnTo>
                  <a:lnTo>
                    <a:pt x="2112" y="456"/>
                  </a:lnTo>
                  <a:lnTo>
                    <a:pt x="2126" y="478"/>
                  </a:lnTo>
                  <a:lnTo>
                    <a:pt x="2139" y="502"/>
                  </a:lnTo>
                  <a:lnTo>
                    <a:pt x="2151" y="525"/>
                  </a:lnTo>
                  <a:lnTo>
                    <a:pt x="2163" y="548"/>
                  </a:lnTo>
                  <a:lnTo>
                    <a:pt x="2175" y="572"/>
                  </a:lnTo>
                  <a:lnTo>
                    <a:pt x="2186" y="597"/>
                  </a:lnTo>
                  <a:lnTo>
                    <a:pt x="2196" y="623"/>
                  </a:lnTo>
                  <a:lnTo>
                    <a:pt x="2205" y="648"/>
                  </a:lnTo>
                  <a:lnTo>
                    <a:pt x="2214" y="674"/>
                  </a:lnTo>
                  <a:lnTo>
                    <a:pt x="2223" y="700"/>
                  </a:lnTo>
                  <a:lnTo>
                    <a:pt x="2230" y="727"/>
                  </a:lnTo>
                  <a:lnTo>
                    <a:pt x="2238" y="755"/>
                  </a:lnTo>
                  <a:lnTo>
                    <a:pt x="2244" y="783"/>
                  </a:lnTo>
                  <a:lnTo>
                    <a:pt x="2250" y="811"/>
                  </a:lnTo>
                  <a:lnTo>
                    <a:pt x="2256" y="839"/>
                  </a:lnTo>
                  <a:lnTo>
                    <a:pt x="2261" y="869"/>
                  </a:lnTo>
                  <a:lnTo>
                    <a:pt x="2265" y="899"/>
                  </a:lnTo>
                  <a:lnTo>
                    <a:pt x="2269" y="929"/>
                  </a:lnTo>
                  <a:lnTo>
                    <a:pt x="2272" y="959"/>
                  </a:lnTo>
                  <a:lnTo>
                    <a:pt x="2275" y="991"/>
                  </a:lnTo>
                  <a:lnTo>
                    <a:pt x="2277" y="1022"/>
                  </a:lnTo>
                  <a:lnTo>
                    <a:pt x="2278" y="1054"/>
                  </a:lnTo>
                  <a:lnTo>
                    <a:pt x="2279" y="1086"/>
                  </a:lnTo>
                  <a:lnTo>
                    <a:pt x="2279" y="1120"/>
                  </a:lnTo>
                  <a:lnTo>
                    <a:pt x="2279" y="1167"/>
                  </a:lnTo>
                  <a:lnTo>
                    <a:pt x="2277" y="1213"/>
                  </a:lnTo>
                  <a:lnTo>
                    <a:pt x="2275" y="1260"/>
                  </a:lnTo>
                  <a:lnTo>
                    <a:pt x="2271" y="1304"/>
                  </a:lnTo>
                  <a:lnTo>
                    <a:pt x="2266" y="1347"/>
                  </a:lnTo>
                  <a:lnTo>
                    <a:pt x="2261" y="1389"/>
                  </a:lnTo>
                  <a:lnTo>
                    <a:pt x="2254" y="1430"/>
                  </a:lnTo>
                  <a:lnTo>
                    <a:pt x="2247" y="1470"/>
                  </a:lnTo>
                  <a:lnTo>
                    <a:pt x="2238" y="1510"/>
                  </a:lnTo>
                  <a:lnTo>
                    <a:pt x="2229" y="1547"/>
                  </a:lnTo>
                  <a:lnTo>
                    <a:pt x="2218" y="1584"/>
                  </a:lnTo>
                  <a:lnTo>
                    <a:pt x="2206" y="1620"/>
                  </a:lnTo>
                  <a:lnTo>
                    <a:pt x="2194" y="1655"/>
                  </a:lnTo>
                  <a:lnTo>
                    <a:pt x="2180" y="1688"/>
                  </a:lnTo>
                  <a:lnTo>
                    <a:pt x="2166" y="1720"/>
                  </a:lnTo>
                  <a:lnTo>
                    <a:pt x="2149" y="1752"/>
                  </a:lnTo>
                  <a:lnTo>
                    <a:pt x="2133" y="1782"/>
                  </a:lnTo>
                  <a:lnTo>
                    <a:pt x="2115" y="1812"/>
                  </a:lnTo>
                  <a:lnTo>
                    <a:pt x="2097" y="1840"/>
                  </a:lnTo>
                  <a:lnTo>
                    <a:pt x="2078" y="1869"/>
                  </a:lnTo>
                  <a:lnTo>
                    <a:pt x="2057" y="1896"/>
                  </a:lnTo>
                  <a:lnTo>
                    <a:pt x="2035" y="1921"/>
                  </a:lnTo>
                  <a:lnTo>
                    <a:pt x="2014" y="1947"/>
                  </a:lnTo>
                  <a:lnTo>
                    <a:pt x="1991" y="1971"/>
                  </a:lnTo>
                  <a:lnTo>
                    <a:pt x="1967" y="1995"/>
                  </a:lnTo>
                  <a:lnTo>
                    <a:pt x="1942" y="2018"/>
                  </a:lnTo>
                  <a:lnTo>
                    <a:pt x="1917" y="2039"/>
                  </a:lnTo>
                  <a:lnTo>
                    <a:pt x="1890" y="2060"/>
                  </a:lnTo>
                  <a:lnTo>
                    <a:pt x="1862" y="2080"/>
                  </a:lnTo>
                  <a:lnTo>
                    <a:pt x="1834" y="2099"/>
                  </a:lnTo>
                  <a:lnTo>
                    <a:pt x="1805" y="2119"/>
                  </a:lnTo>
                  <a:lnTo>
                    <a:pt x="1774" y="2136"/>
                  </a:lnTo>
                  <a:lnTo>
                    <a:pt x="1743" y="2153"/>
                  </a:lnTo>
                  <a:lnTo>
                    <a:pt x="1711" y="2168"/>
                  </a:lnTo>
                  <a:lnTo>
                    <a:pt x="1679" y="2182"/>
                  </a:lnTo>
                  <a:lnTo>
                    <a:pt x="1644" y="2196"/>
                  </a:lnTo>
                  <a:lnTo>
                    <a:pt x="1609" y="2208"/>
                  </a:lnTo>
                  <a:lnTo>
                    <a:pt x="1574" y="2219"/>
                  </a:lnTo>
                  <a:lnTo>
                    <a:pt x="1537" y="2229"/>
                  </a:lnTo>
                  <a:lnTo>
                    <a:pt x="1499" y="2238"/>
                  </a:lnTo>
                  <a:lnTo>
                    <a:pt x="1461" y="2247"/>
                  </a:lnTo>
                  <a:lnTo>
                    <a:pt x="1421" y="2254"/>
                  </a:lnTo>
                  <a:lnTo>
                    <a:pt x="1380" y="2260"/>
                  </a:lnTo>
                  <a:lnTo>
                    <a:pt x="1339" y="2265"/>
                  </a:lnTo>
                  <a:lnTo>
                    <a:pt x="1297" y="2269"/>
                  </a:lnTo>
                  <a:lnTo>
                    <a:pt x="1253" y="2271"/>
                  </a:lnTo>
                  <a:lnTo>
                    <a:pt x="1209" y="2273"/>
                  </a:lnTo>
                  <a:lnTo>
                    <a:pt x="1164" y="2273"/>
                  </a:lnTo>
                  <a:lnTo>
                    <a:pt x="1117" y="2273"/>
                  </a:lnTo>
                  <a:lnTo>
                    <a:pt x="1073" y="2271"/>
                  </a:lnTo>
                  <a:lnTo>
                    <a:pt x="1028" y="2269"/>
                  </a:lnTo>
                  <a:lnTo>
                    <a:pt x="985" y="2266"/>
                  </a:lnTo>
                  <a:lnTo>
                    <a:pt x="944" y="2262"/>
                  </a:lnTo>
                  <a:lnTo>
                    <a:pt x="902" y="2257"/>
                  </a:lnTo>
                  <a:lnTo>
                    <a:pt x="862" y="2251"/>
                  </a:lnTo>
                  <a:lnTo>
                    <a:pt x="824" y="2244"/>
                  </a:lnTo>
                  <a:lnTo>
                    <a:pt x="786" y="2235"/>
                  </a:lnTo>
                  <a:lnTo>
                    <a:pt x="748" y="2227"/>
                  </a:lnTo>
                  <a:lnTo>
                    <a:pt x="713" y="2217"/>
                  </a:lnTo>
                  <a:lnTo>
                    <a:pt x="678" y="2206"/>
                  </a:lnTo>
                  <a:lnTo>
                    <a:pt x="643" y="2195"/>
                  </a:lnTo>
                  <a:lnTo>
                    <a:pt x="610" y="2182"/>
                  </a:lnTo>
                  <a:lnTo>
                    <a:pt x="579" y="2169"/>
                  </a:lnTo>
                  <a:lnTo>
                    <a:pt x="548" y="2155"/>
                  </a:lnTo>
                  <a:lnTo>
                    <a:pt x="517" y="2140"/>
                  </a:lnTo>
                  <a:lnTo>
                    <a:pt x="488" y="2123"/>
                  </a:lnTo>
                  <a:lnTo>
                    <a:pt x="459" y="2105"/>
                  </a:lnTo>
                  <a:lnTo>
                    <a:pt x="432" y="2086"/>
                  </a:lnTo>
                  <a:lnTo>
                    <a:pt x="405" y="2067"/>
                  </a:lnTo>
                  <a:lnTo>
                    <a:pt x="377" y="2046"/>
                  </a:lnTo>
                  <a:lnTo>
                    <a:pt x="352" y="2025"/>
                  </a:lnTo>
                  <a:lnTo>
                    <a:pt x="327" y="2002"/>
                  </a:lnTo>
                  <a:lnTo>
                    <a:pt x="303" y="1977"/>
                  </a:lnTo>
                  <a:lnTo>
                    <a:pt x="279" y="1952"/>
                  </a:lnTo>
                  <a:lnTo>
                    <a:pt x="256" y="1926"/>
                  </a:lnTo>
                  <a:lnTo>
                    <a:pt x="234" y="1899"/>
                  </a:lnTo>
                  <a:lnTo>
                    <a:pt x="212" y="1871"/>
                  </a:lnTo>
                  <a:lnTo>
                    <a:pt x="192" y="1841"/>
                  </a:lnTo>
                  <a:lnTo>
                    <a:pt x="172" y="1811"/>
                  </a:lnTo>
                  <a:lnTo>
                    <a:pt x="153" y="1780"/>
                  </a:lnTo>
                  <a:lnTo>
                    <a:pt x="133" y="1747"/>
                  </a:lnTo>
                  <a:lnTo>
                    <a:pt x="116" y="1713"/>
                  </a:lnTo>
                  <a:lnTo>
                    <a:pt x="101" y="1679"/>
                  </a:lnTo>
                  <a:lnTo>
                    <a:pt x="86" y="1643"/>
                  </a:lnTo>
                  <a:lnTo>
                    <a:pt x="72" y="1606"/>
                  </a:lnTo>
                  <a:lnTo>
                    <a:pt x="60" y="1569"/>
                  </a:lnTo>
                  <a:lnTo>
                    <a:pt x="49" y="1531"/>
                  </a:lnTo>
                  <a:lnTo>
                    <a:pt x="39" y="1491"/>
                  </a:lnTo>
                  <a:lnTo>
                    <a:pt x="30" y="1450"/>
                  </a:lnTo>
                  <a:lnTo>
                    <a:pt x="21" y="1409"/>
                  </a:lnTo>
                  <a:lnTo>
                    <a:pt x="15" y="1366"/>
                  </a:lnTo>
                  <a:lnTo>
                    <a:pt x="10" y="1322"/>
                  </a:lnTo>
                  <a:lnTo>
                    <a:pt x="6" y="1278"/>
                  </a:lnTo>
                  <a:lnTo>
                    <a:pt x="3" y="1231"/>
                  </a:lnTo>
                  <a:lnTo>
                    <a:pt x="1" y="1185"/>
                  </a:lnTo>
                  <a:lnTo>
                    <a:pt x="0" y="1138"/>
                  </a:lnTo>
                  <a:close/>
                  <a:moveTo>
                    <a:pt x="681" y="1141"/>
                  </a:moveTo>
                  <a:lnTo>
                    <a:pt x="681" y="1181"/>
                  </a:lnTo>
                  <a:lnTo>
                    <a:pt x="683" y="1221"/>
                  </a:lnTo>
                  <a:lnTo>
                    <a:pt x="685" y="1259"/>
                  </a:lnTo>
                  <a:lnTo>
                    <a:pt x="688" y="1295"/>
                  </a:lnTo>
                  <a:lnTo>
                    <a:pt x="693" y="1330"/>
                  </a:lnTo>
                  <a:lnTo>
                    <a:pt x="698" y="1364"/>
                  </a:lnTo>
                  <a:lnTo>
                    <a:pt x="704" y="1396"/>
                  </a:lnTo>
                  <a:lnTo>
                    <a:pt x="711" y="1427"/>
                  </a:lnTo>
                  <a:lnTo>
                    <a:pt x="719" y="1456"/>
                  </a:lnTo>
                  <a:lnTo>
                    <a:pt x="729" y="1483"/>
                  </a:lnTo>
                  <a:lnTo>
                    <a:pt x="739" y="1510"/>
                  </a:lnTo>
                  <a:lnTo>
                    <a:pt x="750" y="1535"/>
                  </a:lnTo>
                  <a:lnTo>
                    <a:pt x="762" y="1558"/>
                  </a:lnTo>
                  <a:lnTo>
                    <a:pt x="774" y="1580"/>
                  </a:lnTo>
                  <a:lnTo>
                    <a:pt x="789" y="1600"/>
                  </a:lnTo>
                  <a:lnTo>
                    <a:pt x="804" y="1620"/>
                  </a:lnTo>
                  <a:lnTo>
                    <a:pt x="820" y="1637"/>
                  </a:lnTo>
                  <a:lnTo>
                    <a:pt x="836" y="1653"/>
                  </a:lnTo>
                  <a:lnTo>
                    <a:pt x="853" y="1669"/>
                  </a:lnTo>
                  <a:lnTo>
                    <a:pt x="871" y="1683"/>
                  </a:lnTo>
                  <a:lnTo>
                    <a:pt x="890" y="1696"/>
                  </a:lnTo>
                  <a:lnTo>
                    <a:pt x="910" y="1708"/>
                  </a:lnTo>
                  <a:lnTo>
                    <a:pt x="930" y="1718"/>
                  </a:lnTo>
                  <a:lnTo>
                    <a:pt x="950" y="1728"/>
                  </a:lnTo>
                  <a:lnTo>
                    <a:pt x="971" y="1737"/>
                  </a:lnTo>
                  <a:lnTo>
                    <a:pt x="993" y="1745"/>
                  </a:lnTo>
                  <a:lnTo>
                    <a:pt x="1016" y="1751"/>
                  </a:lnTo>
                  <a:lnTo>
                    <a:pt x="1040" y="1756"/>
                  </a:lnTo>
                  <a:lnTo>
                    <a:pt x="1064" y="1760"/>
                  </a:lnTo>
                  <a:lnTo>
                    <a:pt x="1089" y="1763"/>
                  </a:lnTo>
                  <a:lnTo>
                    <a:pt x="1114" y="1764"/>
                  </a:lnTo>
                  <a:lnTo>
                    <a:pt x="1141" y="1765"/>
                  </a:lnTo>
                  <a:lnTo>
                    <a:pt x="1168" y="1764"/>
                  </a:lnTo>
                  <a:lnTo>
                    <a:pt x="1194" y="1763"/>
                  </a:lnTo>
                  <a:lnTo>
                    <a:pt x="1219" y="1760"/>
                  </a:lnTo>
                  <a:lnTo>
                    <a:pt x="1244" y="1756"/>
                  </a:lnTo>
                  <a:lnTo>
                    <a:pt x="1268" y="1751"/>
                  </a:lnTo>
                  <a:lnTo>
                    <a:pt x="1292" y="1745"/>
                  </a:lnTo>
                  <a:lnTo>
                    <a:pt x="1314" y="1738"/>
                  </a:lnTo>
                  <a:lnTo>
                    <a:pt x="1335" y="1729"/>
                  </a:lnTo>
                  <a:lnTo>
                    <a:pt x="1356" y="1719"/>
                  </a:lnTo>
                  <a:lnTo>
                    <a:pt x="1376" y="1709"/>
                  </a:lnTo>
                  <a:lnTo>
                    <a:pt x="1395" y="1697"/>
                  </a:lnTo>
                  <a:lnTo>
                    <a:pt x="1414" y="1684"/>
                  </a:lnTo>
                  <a:lnTo>
                    <a:pt x="1432" y="1671"/>
                  </a:lnTo>
                  <a:lnTo>
                    <a:pt x="1448" y="1656"/>
                  </a:lnTo>
                  <a:lnTo>
                    <a:pt x="1464" y="1640"/>
                  </a:lnTo>
                  <a:lnTo>
                    <a:pt x="1480" y="1623"/>
                  </a:lnTo>
                  <a:lnTo>
                    <a:pt x="1494" y="1603"/>
                  </a:lnTo>
                  <a:lnTo>
                    <a:pt x="1508" y="1583"/>
                  </a:lnTo>
                  <a:lnTo>
                    <a:pt x="1520" y="1561"/>
                  </a:lnTo>
                  <a:lnTo>
                    <a:pt x="1532" y="1537"/>
                  </a:lnTo>
                  <a:lnTo>
                    <a:pt x="1543" y="1511"/>
                  </a:lnTo>
                  <a:lnTo>
                    <a:pt x="1553" y="1483"/>
                  </a:lnTo>
                  <a:lnTo>
                    <a:pt x="1562" y="1454"/>
                  </a:lnTo>
                  <a:lnTo>
                    <a:pt x="1570" y="1423"/>
                  </a:lnTo>
                  <a:lnTo>
                    <a:pt x="1577" y="1390"/>
                  </a:lnTo>
                  <a:lnTo>
                    <a:pt x="1583" y="1355"/>
                  </a:lnTo>
                  <a:lnTo>
                    <a:pt x="1588" y="1319"/>
                  </a:lnTo>
                  <a:lnTo>
                    <a:pt x="1593" y="1281"/>
                  </a:lnTo>
                  <a:lnTo>
                    <a:pt x="1596" y="1242"/>
                  </a:lnTo>
                  <a:lnTo>
                    <a:pt x="1598" y="1199"/>
                  </a:lnTo>
                  <a:lnTo>
                    <a:pt x="1600" y="1156"/>
                  </a:lnTo>
                  <a:lnTo>
                    <a:pt x="1600" y="1111"/>
                  </a:lnTo>
                  <a:lnTo>
                    <a:pt x="1600" y="1072"/>
                  </a:lnTo>
                  <a:lnTo>
                    <a:pt x="1598" y="1036"/>
                  </a:lnTo>
                  <a:lnTo>
                    <a:pt x="1596" y="1001"/>
                  </a:lnTo>
                  <a:lnTo>
                    <a:pt x="1592" y="966"/>
                  </a:lnTo>
                  <a:lnTo>
                    <a:pt x="1588" y="933"/>
                  </a:lnTo>
                  <a:lnTo>
                    <a:pt x="1583" y="901"/>
                  </a:lnTo>
                  <a:lnTo>
                    <a:pt x="1576" y="871"/>
                  </a:lnTo>
                  <a:lnTo>
                    <a:pt x="1569" y="842"/>
                  </a:lnTo>
                  <a:lnTo>
                    <a:pt x="1561" y="814"/>
                  </a:lnTo>
                  <a:lnTo>
                    <a:pt x="1551" y="788"/>
                  </a:lnTo>
                  <a:lnTo>
                    <a:pt x="1541" y="763"/>
                  </a:lnTo>
                  <a:lnTo>
                    <a:pt x="1529" y="739"/>
                  </a:lnTo>
                  <a:lnTo>
                    <a:pt x="1517" y="716"/>
                  </a:lnTo>
                  <a:lnTo>
                    <a:pt x="1504" y="695"/>
                  </a:lnTo>
                  <a:lnTo>
                    <a:pt x="1490" y="675"/>
                  </a:lnTo>
                  <a:lnTo>
                    <a:pt x="1475" y="657"/>
                  </a:lnTo>
                  <a:lnTo>
                    <a:pt x="1459" y="640"/>
                  </a:lnTo>
                  <a:lnTo>
                    <a:pt x="1442" y="624"/>
                  </a:lnTo>
                  <a:lnTo>
                    <a:pt x="1425" y="609"/>
                  </a:lnTo>
                  <a:lnTo>
                    <a:pt x="1406" y="594"/>
                  </a:lnTo>
                  <a:lnTo>
                    <a:pt x="1387" y="581"/>
                  </a:lnTo>
                  <a:lnTo>
                    <a:pt x="1368" y="569"/>
                  </a:lnTo>
                  <a:lnTo>
                    <a:pt x="1348" y="559"/>
                  </a:lnTo>
                  <a:lnTo>
                    <a:pt x="1327" y="549"/>
                  </a:lnTo>
                  <a:lnTo>
                    <a:pt x="1306" y="541"/>
                  </a:lnTo>
                  <a:lnTo>
                    <a:pt x="1284" y="534"/>
                  </a:lnTo>
                  <a:lnTo>
                    <a:pt x="1260" y="528"/>
                  </a:lnTo>
                  <a:lnTo>
                    <a:pt x="1236" y="523"/>
                  </a:lnTo>
                  <a:lnTo>
                    <a:pt x="1212" y="519"/>
                  </a:lnTo>
                  <a:lnTo>
                    <a:pt x="1187" y="516"/>
                  </a:lnTo>
                  <a:lnTo>
                    <a:pt x="1162" y="515"/>
                  </a:lnTo>
                  <a:lnTo>
                    <a:pt x="1134" y="514"/>
                  </a:lnTo>
                  <a:lnTo>
                    <a:pt x="1109" y="515"/>
                  </a:lnTo>
                  <a:lnTo>
                    <a:pt x="1085" y="516"/>
                  </a:lnTo>
                  <a:lnTo>
                    <a:pt x="1061" y="519"/>
                  </a:lnTo>
                  <a:lnTo>
                    <a:pt x="1038" y="523"/>
                  </a:lnTo>
                  <a:lnTo>
                    <a:pt x="1014" y="528"/>
                  </a:lnTo>
                  <a:lnTo>
                    <a:pt x="992" y="534"/>
                  </a:lnTo>
                  <a:lnTo>
                    <a:pt x="971" y="542"/>
                  </a:lnTo>
                  <a:lnTo>
                    <a:pt x="950" y="550"/>
                  </a:lnTo>
                  <a:lnTo>
                    <a:pt x="930" y="560"/>
                  </a:lnTo>
                  <a:lnTo>
                    <a:pt x="910" y="570"/>
                  </a:lnTo>
                  <a:lnTo>
                    <a:pt x="890" y="582"/>
                  </a:lnTo>
                  <a:lnTo>
                    <a:pt x="872" y="595"/>
                  </a:lnTo>
                  <a:lnTo>
                    <a:pt x="854" y="610"/>
                  </a:lnTo>
                  <a:lnTo>
                    <a:pt x="837" y="625"/>
                  </a:lnTo>
                  <a:lnTo>
                    <a:pt x="821" y="642"/>
                  </a:lnTo>
                  <a:lnTo>
                    <a:pt x="805" y="659"/>
                  </a:lnTo>
                  <a:lnTo>
                    <a:pt x="790" y="678"/>
                  </a:lnTo>
                  <a:lnTo>
                    <a:pt x="775" y="698"/>
                  </a:lnTo>
                  <a:lnTo>
                    <a:pt x="762" y="720"/>
                  </a:lnTo>
                  <a:lnTo>
                    <a:pt x="750" y="744"/>
                  </a:lnTo>
                  <a:lnTo>
                    <a:pt x="739" y="769"/>
                  </a:lnTo>
                  <a:lnTo>
                    <a:pt x="729" y="795"/>
                  </a:lnTo>
                  <a:lnTo>
                    <a:pt x="720" y="823"/>
                  </a:lnTo>
                  <a:lnTo>
                    <a:pt x="712" y="852"/>
                  </a:lnTo>
                  <a:lnTo>
                    <a:pt x="704" y="883"/>
                  </a:lnTo>
                  <a:lnTo>
                    <a:pt x="698" y="916"/>
                  </a:lnTo>
                  <a:lnTo>
                    <a:pt x="693" y="949"/>
                  </a:lnTo>
                  <a:lnTo>
                    <a:pt x="689" y="985"/>
                  </a:lnTo>
                  <a:lnTo>
                    <a:pt x="685" y="1022"/>
                  </a:lnTo>
                  <a:lnTo>
                    <a:pt x="683" y="1059"/>
                  </a:lnTo>
                  <a:lnTo>
                    <a:pt x="681" y="1099"/>
                  </a:lnTo>
                  <a:lnTo>
                    <a:pt x="681" y="1141"/>
                  </a:lnTo>
                  <a:close/>
                </a:path>
              </a:pathLst>
            </a:custGeom>
            <a:solidFill>
              <a:srgbClr val="FFFFFF"/>
            </a:solidFill>
            <a:ln w="9525">
              <a:noFill/>
              <a:round/>
              <a:headEnd/>
              <a:tailEnd/>
            </a:ln>
          </p:spPr>
          <p:txBody>
            <a:bodyPr/>
            <a:lstStyle/>
            <a:p>
              <a:endParaRPr lang="en-US"/>
            </a:p>
          </p:txBody>
        </p:sp>
        <p:sp>
          <p:nvSpPr>
            <p:cNvPr id="262281" name="Freeform 137"/>
            <p:cNvSpPr>
              <a:spLocks noChangeAspect="1"/>
            </p:cNvSpPr>
            <p:nvPr/>
          </p:nvSpPr>
          <p:spPr bwMode="auto">
            <a:xfrm>
              <a:off x="1112" y="1932"/>
              <a:ext cx="132" cy="137"/>
            </a:xfrm>
            <a:custGeom>
              <a:avLst/>
              <a:gdLst/>
              <a:ahLst/>
              <a:cxnLst>
                <a:cxn ang="0">
                  <a:pos x="0" y="0"/>
                </a:cxn>
                <a:cxn ang="0">
                  <a:pos x="635" y="0"/>
                </a:cxn>
                <a:cxn ang="0">
                  <a:pos x="1464" y="1216"/>
                </a:cxn>
                <a:cxn ang="0">
                  <a:pos x="1464" y="0"/>
                </a:cxn>
                <a:cxn ang="0">
                  <a:pos x="2104" y="0"/>
                </a:cxn>
                <a:cxn ang="0">
                  <a:pos x="2104" y="2198"/>
                </a:cxn>
                <a:cxn ang="0">
                  <a:pos x="1464" y="2198"/>
                </a:cxn>
                <a:cxn ang="0">
                  <a:pos x="639" y="991"/>
                </a:cxn>
                <a:cxn ang="0">
                  <a:pos x="639" y="2198"/>
                </a:cxn>
                <a:cxn ang="0">
                  <a:pos x="0" y="2198"/>
                </a:cxn>
                <a:cxn ang="0">
                  <a:pos x="0" y="0"/>
                </a:cxn>
              </a:cxnLst>
              <a:rect l="0" t="0" r="r" b="b"/>
              <a:pathLst>
                <a:path w="2104" h="2198">
                  <a:moveTo>
                    <a:pt x="0" y="0"/>
                  </a:moveTo>
                  <a:lnTo>
                    <a:pt x="635" y="0"/>
                  </a:lnTo>
                  <a:lnTo>
                    <a:pt x="1464" y="1216"/>
                  </a:lnTo>
                  <a:lnTo>
                    <a:pt x="1464" y="0"/>
                  </a:lnTo>
                  <a:lnTo>
                    <a:pt x="2104" y="0"/>
                  </a:lnTo>
                  <a:lnTo>
                    <a:pt x="2104" y="2198"/>
                  </a:lnTo>
                  <a:lnTo>
                    <a:pt x="1464" y="2198"/>
                  </a:lnTo>
                  <a:lnTo>
                    <a:pt x="639" y="991"/>
                  </a:lnTo>
                  <a:lnTo>
                    <a:pt x="639" y="2198"/>
                  </a:lnTo>
                  <a:lnTo>
                    <a:pt x="0" y="2198"/>
                  </a:lnTo>
                  <a:lnTo>
                    <a:pt x="0" y="0"/>
                  </a:lnTo>
                  <a:close/>
                </a:path>
              </a:pathLst>
            </a:custGeom>
            <a:solidFill>
              <a:srgbClr val="FFFFFF"/>
            </a:solidFill>
            <a:ln w="9525">
              <a:noFill/>
              <a:round/>
              <a:headEnd/>
              <a:tailEnd/>
            </a:ln>
          </p:spPr>
          <p:txBody>
            <a:bodyPr/>
            <a:lstStyle/>
            <a:p>
              <a:endParaRPr lang="en-US"/>
            </a:p>
          </p:txBody>
        </p:sp>
        <p:sp>
          <p:nvSpPr>
            <p:cNvPr id="262282" name="Freeform 138"/>
            <p:cNvSpPr>
              <a:spLocks noChangeAspect="1" noEditPoints="1"/>
            </p:cNvSpPr>
            <p:nvPr/>
          </p:nvSpPr>
          <p:spPr bwMode="auto">
            <a:xfrm>
              <a:off x="733" y="1367"/>
              <a:ext cx="406" cy="516"/>
            </a:xfrm>
            <a:custGeom>
              <a:avLst/>
              <a:gdLst/>
              <a:ahLst/>
              <a:cxnLst>
                <a:cxn ang="0">
                  <a:pos x="665" y="2047"/>
                </a:cxn>
                <a:cxn ang="0">
                  <a:pos x="1217" y="1041"/>
                </a:cxn>
                <a:cxn ang="0">
                  <a:pos x="2115" y="264"/>
                </a:cxn>
                <a:cxn ang="0">
                  <a:pos x="3496" y="6"/>
                </a:cxn>
                <a:cxn ang="0">
                  <a:pos x="4916" y="498"/>
                </a:cxn>
                <a:cxn ang="0">
                  <a:pos x="5873" y="1600"/>
                </a:cxn>
                <a:cxn ang="0">
                  <a:pos x="6134" y="3068"/>
                </a:cxn>
                <a:cxn ang="0">
                  <a:pos x="5608" y="7085"/>
                </a:cxn>
                <a:cxn ang="0">
                  <a:pos x="2211" y="8079"/>
                </a:cxn>
                <a:cxn ang="0">
                  <a:pos x="2496" y="7737"/>
                </a:cxn>
                <a:cxn ang="0">
                  <a:pos x="2634" y="7477"/>
                </a:cxn>
                <a:cxn ang="0">
                  <a:pos x="1307" y="7241"/>
                </a:cxn>
                <a:cxn ang="0">
                  <a:pos x="1039" y="7153"/>
                </a:cxn>
                <a:cxn ang="0">
                  <a:pos x="808" y="6957"/>
                </a:cxn>
                <a:cxn ang="0">
                  <a:pos x="647" y="6699"/>
                </a:cxn>
                <a:cxn ang="0">
                  <a:pos x="596" y="5246"/>
                </a:cxn>
                <a:cxn ang="0">
                  <a:pos x="6" y="4914"/>
                </a:cxn>
                <a:cxn ang="0">
                  <a:pos x="200" y="4445"/>
                </a:cxn>
                <a:cxn ang="0">
                  <a:pos x="549" y="3855"/>
                </a:cxn>
                <a:cxn ang="0">
                  <a:pos x="283" y="3093"/>
                </a:cxn>
                <a:cxn ang="0">
                  <a:pos x="2906" y="4563"/>
                </a:cxn>
                <a:cxn ang="0">
                  <a:pos x="2923" y="4277"/>
                </a:cxn>
                <a:cxn ang="0">
                  <a:pos x="3000" y="3988"/>
                </a:cxn>
                <a:cxn ang="0">
                  <a:pos x="3156" y="3737"/>
                </a:cxn>
                <a:cxn ang="0">
                  <a:pos x="3433" y="3459"/>
                </a:cxn>
                <a:cxn ang="0">
                  <a:pos x="3907" y="3051"/>
                </a:cxn>
                <a:cxn ang="0">
                  <a:pos x="4011" y="2916"/>
                </a:cxn>
                <a:cxn ang="0">
                  <a:pos x="4066" y="2755"/>
                </a:cxn>
                <a:cxn ang="0">
                  <a:pos x="4061" y="2549"/>
                </a:cxn>
                <a:cxn ang="0">
                  <a:pos x="3963" y="2339"/>
                </a:cxn>
                <a:cxn ang="0">
                  <a:pos x="3770" y="2169"/>
                </a:cxn>
                <a:cxn ang="0">
                  <a:pos x="3505" y="2082"/>
                </a:cxn>
                <a:cxn ang="0">
                  <a:pos x="3194" y="2083"/>
                </a:cxn>
                <a:cxn ang="0">
                  <a:pos x="2924" y="2174"/>
                </a:cxn>
                <a:cxn ang="0">
                  <a:pos x="2711" y="2358"/>
                </a:cxn>
                <a:cxn ang="0">
                  <a:pos x="2562" y="2637"/>
                </a:cxn>
                <a:cxn ang="0">
                  <a:pos x="1749" y="2617"/>
                </a:cxn>
                <a:cxn ang="0">
                  <a:pos x="1809" y="2366"/>
                </a:cxn>
                <a:cxn ang="0">
                  <a:pos x="1916" y="2135"/>
                </a:cxn>
                <a:cxn ang="0">
                  <a:pos x="2074" y="1925"/>
                </a:cxn>
                <a:cxn ang="0">
                  <a:pos x="2278" y="1737"/>
                </a:cxn>
                <a:cxn ang="0">
                  <a:pos x="2520" y="1591"/>
                </a:cxn>
                <a:cxn ang="0">
                  <a:pos x="2794" y="1491"/>
                </a:cxn>
                <a:cxn ang="0">
                  <a:pos x="3102" y="1438"/>
                </a:cxn>
                <a:cxn ang="0">
                  <a:pos x="3445" y="1432"/>
                </a:cxn>
                <a:cxn ang="0">
                  <a:pos x="3775" y="1474"/>
                </a:cxn>
                <a:cxn ang="0">
                  <a:pos x="4068" y="1563"/>
                </a:cxn>
                <a:cxn ang="0">
                  <a:pos x="4324" y="1700"/>
                </a:cxn>
                <a:cxn ang="0">
                  <a:pos x="4543" y="1881"/>
                </a:cxn>
                <a:cxn ang="0">
                  <a:pos x="4711" y="2085"/>
                </a:cxn>
                <a:cxn ang="0">
                  <a:pos x="4824" y="2303"/>
                </a:cxn>
                <a:cxn ang="0">
                  <a:pos x="4885" y="2538"/>
                </a:cxn>
                <a:cxn ang="0">
                  <a:pos x="4890" y="2796"/>
                </a:cxn>
                <a:cxn ang="0">
                  <a:pos x="4820" y="3061"/>
                </a:cxn>
                <a:cxn ang="0">
                  <a:pos x="4666" y="3319"/>
                </a:cxn>
                <a:cxn ang="0">
                  <a:pos x="4352" y="3647"/>
                </a:cxn>
                <a:cxn ang="0">
                  <a:pos x="3971" y="3979"/>
                </a:cxn>
                <a:cxn ang="0">
                  <a:pos x="3792" y="4162"/>
                </a:cxn>
                <a:cxn ang="0">
                  <a:pos x="3711" y="4313"/>
                </a:cxn>
                <a:cxn ang="0">
                  <a:pos x="3677" y="4541"/>
                </a:cxn>
                <a:cxn ang="0">
                  <a:pos x="3752" y="5029"/>
                </a:cxn>
              </a:cxnLst>
              <a:rect l="0" t="0" r="r" b="b"/>
              <a:pathLst>
                <a:path w="6508" h="8260">
                  <a:moveTo>
                    <a:pt x="283" y="3093"/>
                  </a:moveTo>
                  <a:lnTo>
                    <a:pt x="356" y="2888"/>
                  </a:lnTo>
                  <a:lnTo>
                    <a:pt x="434" y="2663"/>
                  </a:lnTo>
                  <a:lnTo>
                    <a:pt x="475" y="2545"/>
                  </a:lnTo>
                  <a:lnTo>
                    <a:pt x="519" y="2424"/>
                  </a:lnTo>
                  <a:lnTo>
                    <a:pt x="565" y="2300"/>
                  </a:lnTo>
                  <a:lnTo>
                    <a:pt x="614" y="2174"/>
                  </a:lnTo>
                  <a:lnTo>
                    <a:pt x="665" y="2047"/>
                  </a:lnTo>
                  <a:lnTo>
                    <a:pt x="720" y="1919"/>
                  </a:lnTo>
                  <a:lnTo>
                    <a:pt x="778" y="1790"/>
                  </a:lnTo>
                  <a:lnTo>
                    <a:pt x="841" y="1661"/>
                  </a:lnTo>
                  <a:lnTo>
                    <a:pt x="906" y="1534"/>
                  </a:lnTo>
                  <a:lnTo>
                    <a:pt x="977" y="1407"/>
                  </a:lnTo>
                  <a:lnTo>
                    <a:pt x="1052" y="1283"/>
                  </a:lnTo>
                  <a:lnTo>
                    <a:pt x="1132" y="1160"/>
                  </a:lnTo>
                  <a:lnTo>
                    <a:pt x="1217" y="1041"/>
                  </a:lnTo>
                  <a:lnTo>
                    <a:pt x="1308" y="926"/>
                  </a:lnTo>
                  <a:lnTo>
                    <a:pt x="1403" y="815"/>
                  </a:lnTo>
                  <a:lnTo>
                    <a:pt x="1505" y="708"/>
                  </a:lnTo>
                  <a:lnTo>
                    <a:pt x="1614" y="607"/>
                  </a:lnTo>
                  <a:lnTo>
                    <a:pt x="1729" y="511"/>
                  </a:lnTo>
                  <a:lnTo>
                    <a:pt x="1851" y="421"/>
                  </a:lnTo>
                  <a:lnTo>
                    <a:pt x="1979" y="340"/>
                  </a:lnTo>
                  <a:lnTo>
                    <a:pt x="2115" y="264"/>
                  </a:lnTo>
                  <a:lnTo>
                    <a:pt x="2259" y="198"/>
                  </a:lnTo>
                  <a:lnTo>
                    <a:pt x="2411" y="140"/>
                  </a:lnTo>
                  <a:lnTo>
                    <a:pt x="2571" y="91"/>
                  </a:lnTo>
                  <a:lnTo>
                    <a:pt x="2739" y="52"/>
                  </a:lnTo>
                  <a:lnTo>
                    <a:pt x="2916" y="23"/>
                  </a:lnTo>
                  <a:lnTo>
                    <a:pt x="3103" y="6"/>
                  </a:lnTo>
                  <a:lnTo>
                    <a:pt x="3297" y="0"/>
                  </a:lnTo>
                  <a:lnTo>
                    <a:pt x="3496" y="6"/>
                  </a:lnTo>
                  <a:lnTo>
                    <a:pt x="3691" y="26"/>
                  </a:lnTo>
                  <a:lnTo>
                    <a:pt x="3882" y="59"/>
                  </a:lnTo>
                  <a:lnTo>
                    <a:pt x="4068" y="104"/>
                  </a:lnTo>
                  <a:lnTo>
                    <a:pt x="4250" y="160"/>
                  </a:lnTo>
                  <a:lnTo>
                    <a:pt x="4425" y="229"/>
                  </a:lnTo>
                  <a:lnTo>
                    <a:pt x="4596" y="309"/>
                  </a:lnTo>
                  <a:lnTo>
                    <a:pt x="4759" y="398"/>
                  </a:lnTo>
                  <a:lnTo>
                    <a:pt x="4916" y="498"/>
                  </a:lnTo>
                  <a:lnTo>
                    <a:pt x="5065" y="608"/>
                  </a:lnTo>
                  <a:lnTo>
                    <a:pt x="5208" y="726"/>
                  </a:lnTo>
                  <a:lnTo>
                    <a:pt x="5342" y="853"/>
                  </a:lnTo>
                  <a:lnTo>
                    <a:pt x="5467" y="988"/>
                  </a:lnTo>
                  <a:lnTo>
                    <a:pt x="5583" y="1131"/>
                  </a:lnTo>
                  <a:lnTo>
                    <a:pt x="5689" y="1280"/>
                  </a:lnTo>
                  <a:lnTo>
                    <a:pt x="5786" y="1437"/>
                  </a:lnTo>
                  <a:lnTo>
                    <a:pt x="5873" y="1600"/>
                  </a:lnTo>
                  <a:lnTo>
                    <a:pt x="5948" y="1768"/>
                  </a:lnTo>
                  <a:lnTo>
                    <a:pt x="6012" y="1943"/>
                  </a:lnTo>
                  <a:lnTo>
                    <a:pt x="6064" y="2121"/>
                  </a:lnTo>
                  <a:lnTo>
                    <a:pt x="6105" y="2303"/>
                  </a:lnTo>
                  <a:lnTo>
                    <a:pt x="6132" y="2490"/>
                  </a:lnTo>
                  <a:lnTo>
                    <a:pt x="6146" y="2680"/>
                  </a:lnTo>
                  <a:lnTo>
                    <a:pt x="6147" y="2873"/>
                  </a:lnTo>
                  <a:lnTo>
                    <a:pt x="6134" y="3068"/>
                  </a:lnTo>
                  <a:lnTo>
                    <a:pt x="6106" y="3265"/>
                  </a:lnTo>
                  <a:lnTo>
                    <a:pt x="6062" y="3465"/>
                  </a:lnTo>
                  <a:lnTo>
                    <a:pt x="6004" y="3664"/>
                  </a:lnTo>
                  <a:lnTo>
                    <a:pt x="5930" y="3864"/>
                  </a:lnTo>
                  <a:lnTo>
                    <a:pt x="5840" y="4064"/>
                  </a:lnTo>
                  <a:lnTo>
                    <a:pt x="5732" y="4264"/>
                  </a:lnTo>
                  <a:lnTo>
                    <a:pt x="5608" y="4463"/>
                  </a:lnTo>
                  <a:lnTo>
                    <a:pt x="5608" y="7085"/>
                  </a:lnTo>
                  <a:lnTo>
                    <a:pt x="6508" y="8260"/>
                  </a:lnTo>
                  <a:lnTo>
                    <a:pt x="2084" y="8260"/>
                  </a:lnTo>
                  <a:lnTo>
                    <a:pt x="2103" y="8229"/>
                  </a:lnTo>
                  <a:lnTo>
                    <a:pt x="2123" y="8198"/>
                  </a:lnTo>
                  <a:lnTo>
                    <a:pt x="2144" y="8168"/>
                  </a:lnTo>
                  <a:lnTo>
                    <a:pt x="2165" y="8138"/>
                  </a:lnTo>
                  <a:lnTo>
                    <a:pt x="2188" y="8109"/>
                  </a:lnTo>
                  <a:lnTo>
                    <a:pt x="2211" y="8079"/>
                  </a:lnTo>
                  <a:lnTo>
                    <a:pt x="2235" y="8051"/>
                  </a:lnTo>
                  <a:lnTo>
                    <a:pt x="2258" y="8022"/>
                  </a:lnTo>
                  <a:lnTo>
                    <a:pt x="2307" y="7965"/>
                  </a:lnTo>
                  <a:lnTo>
                    <a:pt x="2356" y="7909"/>
                  </a:lnTo>
                  <a:lnTo>
                    <a:pt x="2404" y="7853"/>
                  </a:lnTo>
                  <a:lnTo>
                    <a:pt x="2451" y="7795"/>
                  </a:lnTo>
                  <a:lnTo>
                    <a:pt x="2474" y="7766"/>
                  </a:lnTo>
                  <a:lnTo>
                    <a:pt x="2496" y="7737"/>
                  </a:lnTo>
                  <a:lnTo>
                    <a:pt x="2517" y="7706"/>
                  </a:lnTo>
                  <a:lnTo>
                    <a:pt x="2537" y="7676"/>
                  </a:lnTo>
                  <a:lnTo>
                    <a:pt x="2556" y="7645"/>
                  </a:lnTo>
                  <a:lnTo>
                    <a:pt x="2575" y="7613"/>
                  </a:lnTo>
                  <a:lnTo>
                    <a:pt x="2592" y="7580"/>
                  </a:lnTo>
                  <a:lnTo>
                    <a:pt x="2607" y="7546"/>
                  </a:lnTo>
                  <a:lnTo>
                    <a:pt x="2621" y="7512"/>
                  </a:lnTo>
                  <a:lnTo>
                    <a:pt x="2634" y="7477"/>
                  </a:lnTo>
                  <a:lnTo>
                    <a:pt x="2645" y="7440"/>
                  </a:lnTo>
                  <a:lnTo>
                    <a:pt x="2654" y="7403"/>
                  </a:lnTo>
                  <a:lnTo>
                    <a:pt x="2661" y="7365"/>
                  </a:lnTo>
                  <a:lnTo>
                    <a:pt x="2667" y="7325"/>
                  </a:lnTo>
                  <a:lnTo>
                    <a:pt x="2670" y="7284"/>
                  </a:lnTo>
                  <a:lnTo>
                    <a:pt x="2671" y="7243"/>
                  </a:lnTo>
                  <a:lnTo>
                    <a:pt x="1340" y="7243"/>
                  </a:lnTo>
                  <a:lnTo>
                    <a:pt x="1307" y="7241"/>
                  </a:lnTo>
                  <a:lnTo>
                    <a:pt x="1272" y="7238"/>
                  </a:lnTo>
                  <a:lnTo>
                    <a:pt x="1239" y="7232"/>
                  </a:lnTo>
                  <a:lnTo>
                    <a:pt x="1205" y="7224"/>
                  </a:lnTo>
                  <a:lnTo>
                    <a:pt x="1171" y="7213"/>
                  </a:lnTo>
                  <a:lnTo>
                    <a:pt x="1138" y="7201"/>
                  </a:lnTo>
                  <a:lnTo>
                    <a:pt x="1105" y="7186"/>
                  </a:lnTo>
                  <a:lnTo>
                    <a:pt x="1072" y="7170"/>
                  </a:lnTo>
                  <a:lnTo>
                    <a:pt x="1039" y="7153"/>
                  </a:lnTo>
                  <a:lnTo>
                    <a:pt x="1008" y="7133"/>
                  </a:lnTo>
                  <a:lnTo>
                    <a:pt x="977" y="7113"/>
                  </a:lnTo>
                  <a:lnTo>
                    <a:pt x="947" y="7089"/>
                  </a:lnTo>
                  <a:lnTo>
                    <a:pt x="917" y="7065"/>
                  </a:lnTo>
                  <a:lnTo>
                    <a:pt x="888" y="7040"/>
                  </a:lnTo>
                  <a:lnTo>
                    <a:pt x="860" y="7014"/>
                  </a:lnTo>
                  <a:lnTo>
                    <a:pt x="834" y="6986"/>
                  </a:lnTo>
                  <a:lnTo>
                    <a:pt x="808" y="6957"/>
                  </a:lnTo>
                  <a:lnTo>
                    <a:pt x="782" y="6927"/>
                  </a:lnTo>
                  <a:lnTo>
                    <a:pt x="759" y="6897"/>
                  </a:lnTo>
                  <a:lnTo>
                    <a:pt x="737" y="6866"/>
                  </a:lnTo>
                  <a:lnTo>
                    <a:pt x="716" y="6833"/>
                  </a:lnTo>
                  <a:lnTo>
                    <a:pt x="697" y="6800"/>
                  </a:lnTo>
                  <a:lnTo>
                    <a:pt x="679" y="6767"/>
                  </a:lnTo>
                  <a:lnTo>
                    <a:pt x="662" y="6734"/>
                  </a:lnTo>
                  <a:lnTo>
                    <a:pt x="647" y="6699"/>
                  </a:lnTo>
                  <a:lnTo>
                    <a:pt x="634" y="6665"/>
                  </a:lnTo>
                  <a:lnTo>
                    <a:pt x="623" y="6631"/>
                  </a:lnTo>
                  <a:lnTo>
                    <a:pt x="614" y="6597"/>
                  </a:lnTo>
                  <a:lnTo>
                    <a:pt x="606" y="6562"/>
                  </a:lnTo>
                  <a:lnTo>
                    <a:pt x="601" y="6527"/>
                  </a:lnTo>
                  <a:lnTo>
                    <a:pt x="598" y="6494"/>
                  </a:lnTo>
                  <a:lnTo>
                    <a:pt x="596" y="6459"/>
                  </a:lnTo>
                  <a:lnTo>
                    <a:pt x="596" y="5246"/>
                  </a:lnTo>
                  <a:lnTo>
                    <a:pt x="100" y="5246"/>
                  </a:lnTo>
                  <a:lnTo>
                    <a:pt x="65" y="5205"/>
                  </a:lnTo>
                  <a:lnTo>
                    <a:pt x="37" y="5162"/>
                  </a:lnTo>
                  <a:lnTo>
                    <a:pt x="18" y="5117"/>
                  </a:lnTo>
                  <a:lnTo>
                    <a:pt x="6" y="5069"/>
                  </a:lnTo>
                  <a:lnTo>
                    <a:pt x="0" y="5019"/>
                  </a:lnTo>
                  <a:lnTo>
                    <a:pt x="0" y="4968"/>
                  </a:lnTo>
                  <a:lnTo>
                    <a:pt x="6" y="4914"/>
                  </a:lnTo>
                  <a:lnTo>
                    <a:pt x="16" y="4859"/>
                  </a:lnTo>
                  <a:lnTo>
                    <a:pt x="32" y="4803"/>
                  </a:lnTo>
                  <a:lnTo>
                    <a:pt x="53" y="4745"/>
                  </a:lnTo>
                  <a:lnTo>
                    <a:pt x="76" y="4686"/>
                  </a:lnTo>
                  <a:lnTo>
                    <a:pt x="103" y="4627"/>
                  </a:lnTo>
                  <a:lnTo>
                    <a:pt x="133" y="4567"/>
                  </a:lnTo>
                  <a:lnTo>
                    <a:pt x="165" y="4507"/>
                  </a:lnTo>
                  <a:lnTo>
                    <a:pt x="200" y="4445"/>
                  </a:lnTo>
                  <a:lnTo>
                    <a:pt x="236" y="4384"/>
                  </a:lnTo>
                  <a:lnTo>
                    <a:pt x="310" y="4262"/>
                  </a:lnTo>
                  <a:lnTo>
                    <a:pt x="384" y="4142"/>
                  </a:lnTo>
                  <a:lnTo>
                    <a:pt x="421" y="4083"/>
                  </a:lnTo>
                  <a:lnTo>
                    <a:pt x="456" y="4024"/>
                  </a:lnTo>
                  <a:lnTo>
                    <a:pt x="489" y="3966"/>
                  </a:lnTo>
                  <a:lnTo>
                    <a:pt x="520" y="3910"/>
                  </a:lnTo>
                  <a:lnTo>
                    <a:pt x="549" y="3855"/>
                  </a:lnTo>
                  <a:lnTo>
                    <a:pt x="575" y="3801"/>
                  </a:lnTo>
                  <a:lnTo>
                    <a:pt x="596" y="3750"/>
                  </a:lnTo>
                  <a:lnTo>
                    <a:pt x="614" y="3699"/>
                  </a:lnTo>
                  <a:lnTo>
                    <a:pt x="627" y="3652"/>
                  </a:lnTo>
                  <a:lnTo>
                    <a:pt x="635" y="3607"/>
                  </a:lnTo>
                  <a:lnTo>
                    <a:pt x="638" y="3563"/>
                  </a:lnTo>
                  <a:lnTo>
                    <a:pt x="635" y="3523"/>
                  </a:lnTo>
                  <a:lnTo>
                    <a:pt x="283" y="3093"/>
                  </a:lnTo>
                  <a:close/>
                  <a:moveTo>
                    <a:pt x="3674" y="4739"/>
                  </a:moveTo>
                  <a:lnTo>
                    <a:pt x="2909" y="4739"/>
                  </a:lnTo>
                  <a:lnTo>
                    <a:pt x="2908" y="4699"/>
                  </a:lnTo>
                  <a:lnTo>
                    <a:pt x="2907" y="4664"/>
                  </a:lnTo>
                  <a:lnTo>
                    <a:pt x="2907" y="4633"/>
                  </a:lnTo>
                  <a:lnTo>
                    <a:pt x="2907" y="4606"/>
                  </a:lnTo>
                  <a:lnTo>
                    <a:pt x="2906" y="4583"/>
                  </a:lnTo>
                  <a:lnTo>
                    <a:pt x="2906" y="4563"/>
                  </a:lnTo>
                  <a:lnTo>
                    <a:pt x="2906" y="4548"/>
                  </a:lnTo>
                  <a:lnTo>
                    <a:pt x="2906" y="4537"/>
                  </a:lnTo>
                  <a:lnTo>
                    <a:pt x="2906" y="4491"/>
                  </a:lnTo>
                  <a:lnTo>
                    <a:pt x="2908" y="4446"/>
                  </a:lnTo>
                  <a:lnTo>
                    <a:pt x="2910" y="4402"/>
                  </a:lnTo>
                  <a:lnTo>
                    <a:pt x="2913" y="4359"/>
                  </a:lnTo>
                  <a:lnTo>
                    <a:pt x="2918" y="4317"/>
                  </a:lnTo>
                  <a:lnTo>
                    <a:pt x="2923" y="4277"/>
                  </a:lnTo>
                  <a:lnTo>
                    <a:pt x="2929" y="4237"/>
                  </a:lnTo>
                  <a:lnTo>
                    <a:pt x="2936" y="4198"/>
                  </a:lnTo>
                  <a:lnTo>
                    <a:pt x="2945" y="4160"/>
                  </a:lnTo>
                  <a:lnTo>
                    <a:pt x="2954" y="4124"/>
                  </a:lnTo>
                  <a:lnTo>
                    <a:pt x="2964" y="4089"/>
                  </a:lnTo>
                  <a:lnTo>
                    <a:pt x="2975" y="4053"/>
                  </a:lnTo>
                  <a:lnTo>
                    <a:pt x="2987" y="4020"/>
                  </a:lnTo>
                  <a:lnTo>
                    <a:pt x="3000" y="3988"/>
                  </a:lnTo>
                  <a:lnTo>
                    <a:pt x="3014" y="3956"/>
                  </a:lnTo>
                  <a:lnTo>
                    <a:pt x="3029" y="3925"/>
                  </a:lnTo>
                  <a:lnTo>
                    <a:pt x="3045" y="3895"/>
                  </a:lnTo>
                  <a:lnTo>
                    <a:pt x="3063" y="3865"/>
                  </a:lnTo>
                  <a:lnTo>
                    <a:pt x="3084" y="3834"/>
                  </a:lnTo>
                  <a:lnTo>
                    <a:pt x="3106" y="3801"/>
                  </a:lnTo>
                  <a:lnTo>
                    <a:pt x="3130" y="3769"/>
                  </a:lnTo>
                  <a:lnTo>
                    <a:pt x="3156" y="3737"/>
                  </a:lnTo>
                  <a:lnTo>
                    <a:pt x="3183" y="3704"/>
                  </a:lnTo>
                  <a:lnTo>
                    <a:pt x="3214" y="3670"/>
                  </a:lnTo>
                  <a:lnTo>
                    <a:pt x="3246" y="3636"/>
                  </a:lnTo>
                  <a:lnTo>
                    <a:pt x="3279" y="3602"/>
                  </a:lnTo>
                  <a:lnTo>
                    <a:pt x="3314" y="3566"/>
                  </a:lnTo>
                  <a:lnTo>
                    <a:pt x="3353" y="3531"/>
                  </a:lnTo>
                  <a:lnTo>
                    <a:pt x="3392" y="3496"/>
                  </a:lnTo>
                  <a:lnTo>
                    <a:pt x="3433" y="3459"/>
                  </a:lnTo>
                  <a:lnTo>
                    <a:pt x="3477" y="3422"/>
                  </a:lnTo>
                  <a:lnTo>
                    <a:pt x="3521" y="3385"/>
                  </a:lnTo>
                  <a:lnTo>
                    <a:pt x="3609" y="3313"/>
                  </a:lnTo>
                  <a:lnTo>
                    <a:pt x="3687" y="3248"/>
                  </a:lnTo>
                  <a:lnTo>
                    <a:pt x="3756" y="3189"/>
                  </a:lnTo>
                  <a:lnTo>
                    <a:pt x="3816" y="3137"/>
                  </a:lnTo>
                  <a:lnTo>
                    <a:pt x="3867" y="3091"/>
                  </a:lnTo>
                  <a:lnTo>
                    <a:pt x="3907" y="3051"/>
                  </a:lnTo>
                  <a:lnTo>
                    <a:pt x="3924" y="3034"/>
                  </a:lnTo>
                  <a:lnTo>
                    <a:pt x="3939" y="3018"/>
                  </a:lnTo>
                  <a:lnTo>
                    <a:pt x="3952" y="3004"/>
                  </a:lnTo>
                  <a:lnTo>
                    <a:pt x="3962" y="2992"/>
                  </a:lnTo>
                  <a:lnTo>
                    <a:pt x="3976" y="2974"/>
                  </a:lnTo>
                  <a:lnTo>
                    <a:pt x="3988" y="2955"/>
                  </a:lnTo>
                  <a:lnTo>
                    <a:pt x="4000" y="2935"/>
                  </a:lnTo>
                  <a:lnTo>
                    <a:pt x="4011" y="2916"/>
                  </a:lnTo>
                  <a:lnTo>
                    <a:pt x="4021" y="2897"/>
                  </a:lnTo>
                  <a:lnTo>
                    <a:pt x="4030" y="2878"/>
                  </a:lnTo>
                  <a:lnTo>
                    <a:pt x="4038" y="2858"/>
                  </a:lnTo>
                  <a:lnTo>
                    <a:pt x="4045" y="2838"/>
                  </a:lnTo>
                  <a:lnTo>
                    <a:pt x="4052" y="2817"/>
                  </a:lnTo>
                  <a:lnTo>
                    <a:pt x="4057" y="2796"/>
                  </a:lnTo>
                  <a:lnTo>
                    <a:pt x="4062" y="2776"/>
                  </a:lnTo>
                  <a:lnTo>
                    <a:pt x="4066" y="2755"/>
                  </a:lnTo>
                  <a:lnTo>
                    <a:pt x="4069" y="2733"/>
                  </a:lnTo>
                  <a:lnTo>
                    <a:pt x="4071" y="2712"/>
                  </a:lnTo>
                  <a:lnTo>
                    <a:pt x="4072" y="2689"/>
                  </a:lnTo>
                  <a:lnTo>
                    <a:pt x="4074" y="2668"/>
                  </a:lnTo>
                  <a:lnTo>
                    <a:pt x="4072" y="2638"/>
                  </a:lnTo>
                  <a:lnTo>
                    <a:pt x="4070" y="2608"/>
                  </a:lnTo>
                  <a:lnTo>
                    <a:pt x="4066" y="2579"/>
                  </a:lnTo>
                  <a:lnTo>
                    <a:pt x="4061" y="2549"/>
                  </a:lnTo>
                  <a:lnTo>
                    <a:pt x="4054" y="2521"/>
                  </a:lnTo>
                  <a:lnTo>
                    <a:pt x="4045" y="2494"/>
                  </a:lnTo>
                  <a:lnTo>
                    <a:pt x="4035" y="2467"/>
                  </a:lnTo>
                  <a:lnTo>
                    <a:pt x="4024" y="2439"/>
                  </a:lnTo>
                  <a:lnTo>
                    <a:pt x="4011" y="2413"/>
                  </a:lnTo>
                  <a:lnTo>
                    <a:pt x="3997" y="2388"/>
                  </a:lnTo>
                  <a:lnTo>
                    <a:pt x="3981" y="2363"/>
                  </a:lnTo>
                  <a:lnTo>
                    <a:pt x="3963" y="2339"/>
                  </a:lnTo>
                  <a:lnTo>
                    <a:pt x="3943" y="2314"/>
                  </a:lnTo>
                  <a:lnTo>
                    <a:pt x="3923" y="2291"/>
                  </a:lnTo>
                  <a:lnTo>
                    <a:pt x="3900" y="2268"/>
                  </a:lnTo>
                  <a:lnTo>
                    <a:pt x="3877" y="2246"/>
                  </a:lnTo>
                  <a:lnTo>
                    <a:pt x="3852" y="2225"/>
                  </a:lnTo>
                  <a:lnTo>
                    <a:pt x="3826" y="2205"/>
                  </a:lnTo>
                  <a:lnTo>
                    <a:pt x="3798" y="2186"/>
                  </a:lnTo>
                  <a:lnTo>
                    <a:pt x="3770" y="2169"/>
                  </a:lnTo>
                  <a:lnTo>
                    <a:pt x="3741" y="2154"/>
                  </a:lnTo>
                  <a:lnTo>
                    <a:pt x="3711" y="2139"/>
                  </a:lnTo>
                  <a:lnTo>
                    <a:pt x="3678" y="2126"/>
                  </a:lnTo>
                  <a:lnTo>
                    <a:pt x="3646" y="2115"/>
                  </a:lnTo>
                  <a:lnTo>
                    <a:pt x="3613" y="2105"/>
                  </a:lnTo>
                  <a:lnTo>
                    <a:pt x="3578" y="2096"/>
                  </a:lnTo>
                  <a:lnTo>
                    <a:pt x="3542" y="2088"/>
                  </a:lnTo>
                  <a:lnTo>
                    <a:pt x="3505" y="2082"/>
                  </a:lnTo>
                  <a:lnTo>
                    <a:pt x="3468" y="2078"/>
                  </a:lnTo>
                  <a:lnTo>
                    <a:pt x="3428" y="2074"/>
                  </a:lnTo>
                  <a:lnTo>
                    <a:pt x="3388" y="2072"/>
                  </a:lnTo>
                  <a:lnTo>
                    <a:pt x="3348" y="2071"/>
                  </a:lnTo>
                  <a:lnTo>
                    <a:pt x="3307" y="2072"/>
                  </a:lnTo>
                  <a:lnTo>
                    <a:pt x="3269" y="2074"/>
                  </a:lnTo>
                  <a:lnTo>
                    <a:pt x="3231" y="2078"/>
                  </a:lnTo>
                  <a:lnTo>
                    <a:pt x="3194" y="2083"/>
                  </a:lnTo>
                  <a:lnTo>
                    <a:pt x="3157" y="2089"/>
                  </a:lnTo>
                  <a:lnTo>
                    <a:pt x="3121" y="2097"/>
                  </a:lnTo>
                  <a:lnTo>
                    <a:pt x="3087" y="2106"/>
                  </a:lnTo>
                  <a:lnTo>
                    <a:pt x="3052" y="2117"/>
                  </a:lnTo>
                  <a:lnTo>
                    <a:pt x="3019" y="2129"/>
                  </a:lnTo>
                  <a:lnTo>
                    <a:pt x="2987" y="2143"/>
                  </a:lnTo>
                  <a:lnTo>
                    <a:pt x="2956" y="2158"/>
                  </a:lnTo>
                  <a:lnTo>
                    <a:pt x="2924" y="2174"/>
                  </a:lnTo>
                  <a:lnTo>
                    <a:pt x="2894" y="2192"/>
                  </a:lnTo>
                  <a:lnTo>
                    <a:pt x="2866" y="2212"/>
                  </a:lnTo>
                  <a:lnTo>
                    <a:pt x="2838" y="2232"/>
                  </a:lnTo>
                  <a:lnTo>
                    <a:pt x="2809" y="2254"/>
                  </a:lnTo>
                  <a:lnTo>
                    <a:pt x="2783" y="2278"/>
                  </a:lnTo>
                  <a:lnTo>
                    <a:pt x="2758" y="2303"/>
                  </a:lnTo>
                  <a:lnTo>
                    <a:pt x="2734" y="2330"/>
                  </a:lnTo>
                  <a:lnTo>
                    <a:pt x="2711" y="2358"/>
                  </a:lnTo>
                  <a:lnTo>
                    <a:pt x="2689" y="2387"/>
                  </a:lnTo>
                  <a:lnTo>
                    <a:pt x="2667" y="2418"/>
                  </a:lnTo>
                  <a:lnTo>
                    <a:pt x="2647" y="2452"/>
                  </a:lnTo>
                  <a:lnTo>
                    <a:pt x="2628" y="2486"/>
                  </a:lnTo>
                  <a:lnTo>
                    <a:pt x="2610" y="2521"/>
                  </a:lnTo>
                  <a:lnTo>
                    <a:pt x="2593" y="2558"/>
                  </a:lnTo>
                  <a:lnTo>
                    <a:pt x="2577" y="2597"/>
                  </a:lnTo>
                  <a:lnTo>
                    <a:pt x="2562" y="2637"/>
                  </a:lnTo>
                  <a:lnTo>
                    <a:pt x="2548" y="2678"/>
                  </a:lnTo>
                  <a:lnTo>
                    <a:pt x="2535" y="2722"/>
                  </a:lnTo>
                  <a:lnTo>
                    <a:pt x="2523" y="2766"/>
                  </a:lnTo>
                  <a:lnTo>
                    <a:pt x="2513" y="2812"/>
                  </a:lnTo>
                  <a:lnTo>
                    <a:pt x="1740" y="2716"/>
                  </a:lnTo>
                  <a:lnTo>
                    <a:pt x="1742" y="2682"/>
                  </a:lnTo>
                  <a:lnTo>
                    <a:pt x="1745" y="2649"/>
                  </a:lnTo>
                  <a:lnTo>
                    <a:pt x="1749" y="2617"/>
                  </a:lnTo>
                  <a:lnTo>
                    <a:pt x="1754" y="2585"/>
                  </a:lnTo>
                  <a:lnTo>
                    <a:pt x="1759" y="2552"/>
                  </a:lnTo>
                  <a:lnTo>
                    <a:pt x="1765" y="2520"/>
                  </a:lnTo>
                  <a:lnTo>
                    <a:pt x="1772" y="2489"/>
                  </a:lnTo>
                  <a:lnTo>
                    <a:pt x="1780" y="2458"/>
                  </a:lnTo>
                  <a:lnTo>
                    <a:pt x="1788" y="2426"/>
                  </a:lnTo>
                  <a:lnTo>
                    <a:pt x="1798" y="2396"/>
                  </a:lnTo>
                  <a:lnTo>
                    <a:pt x="1809" y="2366"/>
                  </a:lnTo>
                  <a:lnTo>
                    <a:pt x="1819" y="2336"/>
                  </a:lnTo>
                  <a:lnTo>
                    <a:pt x="1831" y="2306"/>
                  </a:lnTo>
                  <a:lnTo>
                    <a:pt x="1843" y="2277"/>
                  </a:lnTo>
                  <a:lnTo>
                    <a:pt x="1856" y="2248"/>
                  </a:lnTo>
                  <a:lnTo>
                    <a:pt x="1870" y="2219"/>
                  </a:lnTo>
                  <a:lnTo>
                    <a:pt x="1885" y="2190"/>
                  </a:lnTo>
                  <a:lnTo>
                    <a:pt x="1900" y="2163"/>
                  </a:lnTo>
                  <a:lnTo>
                    <a:pt x="1916" y="2135"/>
                  </a:lnTo>
                  <a:lnTo>
                    <a:pt x="1934" y="2108"/>
                  </a:lnTo>
                  <a:lnTo>
                    <a:pt x="1951" y="2081"/>
                  </a:lnTo>
                  <a:lnTo>
                    <a:pt x="1970" y="2054"/>
                  </a:lnTo>
                  <a:lnTo>
                    <a:pt x="1989" y="2027"/>
                  </a:lnTo>
                  <a:lnTo>
                    <a:pt x="2009" y="2001"/>
                  </a:lnTo>
                  <a:lnTo>
                    <a:pt x="2029" y="1976"/>
                  </a:lnTo>
                  <a:lnTo>
                    <a:pt x="2051" y="1950"/>
                  </a:lnTo>
                  <a:lnTo>
                    <a:pt x="2074" y="1925"/>
                  </a:lnTo>
                  <a:lnTo>
                    <a:pt x="2097" y="1900"/>
                  </a:lnTo>
                  <a:lnTo>
                    <a:pt x="2120" y="1875"/>
                  </a:lnTo>
                  <a:lnTo>
                    <a:pt x="2145" y="1851"/>
                  </a:lnTo>
                  <a:lnTo>
                    <a:pt x="2170" y="1828"/>
                  </a:lnTo>
                  <a:lnTo>
                    <a:pt x="2197" y="1803"/>
                  </a:lnTo>
                  <a:lnTo>
                    <a:pt x="2223" y="1780"/>
                  </a:lnTo>
                  <a:lnTo>
                    <a:pt x="2251" y="1758"/>
                  </a:lnTo>
                  <a:lnTo>
                    <a:pt x="2278" y="1737"/>
                  </a:lnTo>
                  <a:lnTo>
                    <a:pt x="2306" y="1716"/>
                  </a:lnTo>
                  <a:lnTo>
                    <a:pt x="2336" y="1696"/>
                  </a:lnTo>
                  <a:lnTo>
                    <a:pt x="2365" y="1676"/>
                  </a:lnTo>
                  <a:lnTo>
                    <a:pt x="2395" y="1658"/>
                  </a:lnTo>
                  <a:lnTo>
                    <a:pt x="2425" y="1640"/>
                  </a:lnTo>
                  <a:lnTo>
                    <a:pt x="2457" y="1623"/>
                  </a:lnTo>
                  <a:lnTo>
                    <a:pt x="2488" y="1606"/>
                  </a:lnTo>
                  <a:lnTo>
                    <a:pt x="2520" y="1591"/>
                  </a:lnTo>
                  <a:lnTo>
                    <a:pt x="2552" y="1576"/>
                  </a:lnTo>
                  <a:lnTo>
                    <a:pt x="2586" y="1561"/>
                  </a:lnTo>
                  <a:lnTo>
                    <a:pt x="2619" y="1547"/>
                  </a:lnTo>
                  <a:lnTo>
                    <a:pt x="2653" y="1535"/>
                  </a:lnTo>
                  <a:lnTo>
                    <a:pt x="2688" y="1522"/>
                  </a:lnTo>
                  <a:lnTo>
                    <a:pt x="2723" y="1511"/>
                  </a:lnTo>
                  <a:lnTo>
                    <a:pt x="2758" y="1501"/>
                  </a:lnTo>
                  <a:lnTo>
                    <a:pt x="2794" y="1491"/>
                  </a:lnTo>
                  <a:lnTo>
                    <a:pt x="2831" y="1482"/>
                  </a:lnTo>
                  <a:lnTo>
                    <a:pt x="2868" y="1474"/>
                  </a:lnTo>
                  <a:lnTo>
                    <a:pt x="2906" y="1466"/>
                  </a:lnTo>
                  <a:lnTo>
                    <a:pt x="2944" y="1459"/>
                  </a:lnTo>
                  <a:lnTo>
                    <a:pt x="2983" y="1453"/>
                  </a:lnTo>
                  <a:lnTo>
                    <a:pt x="3022" y="1447"/>
                  </a:lnTo>
                  <a:lnTo>
                    <a:pt x="3061" y="1443"/>
                  </a:lnTo>
                  <a:lnTo>
                    <a:pt x="3102" y="1438"/>
                  </a:lnTo>
                  <a:lnTo>
                    <a:pt x="3143" y="1434"/>
                  </a:lnTo>
                  <a:lnTo>
                    <a:pt x="3184" y="1432"/>
                  </a:lnTo>
                  <a:lnTo>
                    <a:pt x="3226" y="1430"/>
                  </a:lnTo>
                  <a:lnTo>
                    <a:pt x="3268" y="1429"/>
                  </a:lnTo>
                  <a:lnTo>
                    <a:pt x="3311" y="1428"/>
                  </a:lnTo>
                  <a:lnTo>
                    <a:pt x="3357" y="1429"/>
                  </a:lnTo>
                  <a:lnTo>
                    <a:pt x="3401" y="1430"/>
                  </a:lnTo>
                  <a:lnTo>
                    <a:pt x="3445" y="1432"/>
                  </a:lnTo>
                  <a:lnTo>
                    <a:pt x="3488" y="1434"/>
                  </a:lnTo>
                  <a:lnTo>
                    <a:pt x="3531" y="1438"/>
                  </a:lnTo>
                  <a:lnTo>
                    <a:pt x="3573" y="1443"/>
                  </a:lnTo>
                  <a:lnTo>
                    <a:pt x="3615" y="1448"/>
                  </a:lnTo>
                  <a:lnTo>
                    <a:pt x="3655" y="1453"/>
                  </a:lnTo>
                  <a:lnTo>
                    <a:pt x="3696" y="1459"/>
                  </a:lnTo>
                  <a:lnTo>
                    <a:pt x="3736" y="1466"/>
                  </a:lnTo>
                  <a:lnTo>
                    <a:pt x="3775" y="1474"/>
                  </a:lnTo>
                  <a:lnTo>
                    <a:pt x="3813" y="1483"/>
                  </a:lnTo>
                  <a:lnTo>
                    <a:pt x="3852" y="1492"/>
                  </a:lnTo>
                  <a:lnTo>
                    <a:pt x="3889" y="1502"/>
                  </a:lnTo>
                  <a:lnTo>
                    <a:pt x="3926" y="1513"/>
                  </a:lnTo>
                  <a:lnTo>
                    <a:pt x="3963" y="1524"/>
                  </a:lnTo>
                  <a:lnTo>
                    <a:pt x="3999" y="1536"/>
                  </a:lnTo>
                  <a:lnTo>
                    <a:pt x="4034" y="1549"/>
                  </a:lnTo>
                  <a:lnTo>
                    <a:pt x="4068" y="1563"/>
                  </a:lnTo>
                  <a:lnTo>
                    <a:pt x="4103" y="1578"/>
                  </a:lnTo>
                  <a:lnTo>
                    <a:pt x="4136" y="1593"/>
                  </a:lnTo>
                  <a:lnTo>
                    <a:pt x="4169" y="1609"/>
                  </a:lnTo>
                  <a:lnTo>
                    <a:pt x="4202" y="1625"/>
                  </a:lnTo>
                  <a:lnTo>
                    <a:pt x="4233" y="1643"/>
                  </a:lnTo>
                  <a:lnTo>
                    <a:pt x="4264" y="1661"/>
                  </a:lnTo>
                  <a:lnTo>
                    <a:pt x="4295" y="1680"/>
                  </a:lnTo>
                  <a:lnTo>
                    <a:pt x="4324" y="1700"/>
                  </a:lnTo>
                  <a:lnTo>
                    <a:pt x="4355" y="1720"/>
                  </a:lnTo>
                  <a:lnTo>
                    <a:pt x="4383" y="1741"/>
                  </a:lnTo>
                  <a:lnTo>
                    <a:pt x="4411" y="1763"/>
                  </a:lnTo>
                  <a:lnTo>
                    <a:pt x="4439" y="1785"/>
                  </a:lnTo>
                  <a:lnTo>
                    <a:pt x="4467" y="1808"/>
                  </a:lnTo>
                  <a:lnTo>
                    <a:pt x="4493" y="1833"/>
                  </a:lnTo>
                  <a:lnTo>
                    <a:pt x="4518" y="1857"/>
                  </a:lnTo>
                  <a:lnTo>
                    <a:pt x="4543" y="1881"/>
                  </a:lnTo>
                  <a:lnTo>
                    <a:pt x="4567" y="1905"/>
                  </a:lnTo>
                  <a:lnTo>
                    <a:pt x="4590" y="1930"/>
                  </a:lnTo>
                  <a:lnTo>
                    <a:pt x="4612" y="1956"/>
                  </a:lnTo>
                  <a:lnTo>
                    <a:pt x="4634" y="1981"/>
                  </a:lnTo>
                  <a:lnTo>
                    <a:pt x="4654" y="2006"/>
                  </a:lnTo>
                  <a:lnTo>
                    <a:pt x="4674" y="2032"/>
                  </a:lnTo>
                  <a:lnTo>
                    <a:pt x="4692" y="2058"/>
                  </a:lnTo>
                  <a:lnTo>
                    <a:pt x="4711" y="2085"/>
                  </a:lnTo>
                  <a:lnTo>
                    <a:pt x="4728" y="2111"/>
                  </a:lnTo>
                  <a:lnTo>
                    <a:pt x="4744" y="2138"/>
                  </a:lnTo>
                  <a:lnTo>
                    <a:pt x="4760" y="2164"/>
                  </a:lnTo>
                  <a:lnTo>
                    <a:pt x="4774" y="2191"/>
                  </a:lnTo>
                  <a:lnTo>
                    <a:pt x="4788" y="2219"/>
                  </a:lnTo>
                  <a:lnTo>
                    <a:pt x="4801" y="2247"/>
                  </a:lnTo>
                  <a:lnTo>
                    <a:pt x="4813" y="2275"/>
                  </a:lnTo>
                  <a:lnTo>
                    <a:pt x="4824" y="2303"/>
                  </a:lnTo>
                  <a:lnTo>
                    <a:pt x="4836" y="2332"/>
                  </a:lnTo>
                  <a:lnTo>
                    <a:pt x="4845" y="2361"/>
                  </a:lnTo>
                  <a:lnTo>
                    <a:pt x="4854" y="2389"/>
                  </a:lnTo>
                  <a:lnTo>
                    <a:pt x="4862" y="2418"/>
                  </a:lnTo>
                  <a:lnTo>
                    <a:pt x="4869" y="2448"/>
                  </a:lnTo>
                  <a:lnTo>
                    <a:pt x="4875" y="2478"/>
                  </a:lnTo>
                  <a:lnTo>
                    <a:pt x="4881" y="2508"/>
                  </a:lnTo>
                  <a:lnTo>
                    <a:pt x="4885" y="2538"/>
                  </a:lnTo>
                  <a:lnTo>
                    <a:pt x="4889" y="2568"/>
                  </a:lnTo>
                  <a:lnTo>
                    <a:pt x="4892" y="2599"/>
                  </a:lnTo>
                  <a:lnTo>
                    <a:pt x="4894" y="2630"/>
                  </a:lnTo>
                  <a:lnTo>
                    <a:pt x="4895" y="2661"/>
                  </a:lnTo>
                  <a:lnTo>
                    <a:pt x="4896" y="2692"/>
                  </a:lnTo>
                  <a:lnTo>
                    <a:pt x="4895" y="2727"/>
                  </a:lnTo>
                  <a:lnTo>
                    <a:pt x="4893" y="2762"/>
                  </a:lnTo>
                  <a:lnTo>
                    <a:pt x="4890" y="2796"/>
                  </a:lnTo>
                  <a:lnTo>
                    <a:pt x="4886" y="2830"/>
                  </a:lnTo>
                  <a:lnTo>
                    <a:pt x="4880" y="2864"/>
                  </a:lnTo>
                  <a:lnTo>
                    <a:pt x="4873" y="2897"/>
                  </a:lnTo>
                  <a:lnTo>
                    <a:pt x="4865" y="2930"/>
                  </a:lnTo>
                  <a:lnTo>
                    <a:pt x="4856" y="2964"/>
                  </a:lnTo>
                  <a:lnTo>
                    <a:pt x="4846" y="2997"/>
                  </a:lnTo>
                  <a:lnTo>
                    <a:pt x="4834" y="3029"/>
                  </a:lnTo>
                  <a:lnTo>
                    <a:pt x="4820" y="3061"/>
                  </a:lnTo>
                  <a:lnTo>
                    <a:pt x="4806" y="3094"/>
                  </a:lnTo>
                  <a:lnTo>
                    <a:pt x="4791" y="3126"/>
                  </a:lnTo>
                  <a:lnTo>
                    <a:pt x="4775" y="3157"/>
                  </a:lnTo>
                  <a:lnTo>
                    <a:pt x="4757" y="3188"/>
                  </a:lnTo>
                  <a:lnTo>
                    <a:pt x="4738" y="3220"/>
                  </a:lnTo>
                  <a:lnTo>
                    <a:pt x="4717" y="3252"/>
                  </a:lnTo>
                  <a:lnTo>
                    <a:pt x="4692" y="3285"/>
                  </a:lnTo>
                  <a:lnTo>
                    <a:pt x="4666" y="3319"/>
                  </a:lnTo>
                  <a:lnTo>
                    <a:pt x="4637" y="3356"/>
                  </a:lnTo>
                  <a:lnTo>
                    <a:pt x="4605" y="3393"/>
                  </a:lnTo>
                  <a:lnTo>
                    <a:pt x="4569" y="3432"/>
                  </a:lnTo>
                  <a:lnTo>
                    <a:pt x="4531" y="3473"/>
                  </a:lnTo>
                  <a:lnTo>
                    <a:pt x="4491" y="3514"/>
                  </a:lnTo>
                  <a:lnTo>
                    <a:pt x="4447" y="3557"/>
                  </a:lnTo>
                  <a:lnTo>
                    <a:pt x="4401" y="3602"/>
                  </a:lnTo>
                  <a:lnTo>
                    <a:pt x="4352" y="3647"/>
                  </a:lnTo>
                  <a:lnTo>
                    <a:pt x="4299" y="3694"/>
                  </a:lnTo>
                  <a:lnTo>
                    <a:pt x="4245" y="3744"/>
                  </a:lnTo>
                  <a:lnTo>
                    <a:pt x="4187" y="3793"/>
                  </a:lnTo>
                  <a:lnTo>
                    <a:pt x="4127" y="3845"/>
                  </a:lnTo>
                  <a:lnTo>
                    <a:pt x="4064" y="3898"/>
                  </a:lnTo>
                  <a:lnTo>
                    <a:pt x="4031" y="3925"/>
                  </a:lnTo>
                  <a:lnTo>
                    <a:pt x="4001" y="3952"/>
                  </a:lnTo>
                  <a:lnTo>
                    <a:pt x="3971" y="3979"/>
                  </a:lnTo>
                  <a:lnTo>
                    <a:pt x="3943" y="4004"/>
                  </a:lnTo>
                  <a:lnTo>
                    <a:pt x="3917" y="4028"/>
                  </a:lnTo>
                  <a:lnTo>
                    <a:pt x="3892" y="4052"/>
                  </a:lnTo>
                  <a:lnTo>
                    <a:pt x="3869" y="4075"/>
                  </a:lnTo>
                  <a:lnTo>
                    <a:pt x="3848" y="4099"/>
                  </a:lnTo>
                  <a:lnTo>
                    <a:pt x="3828" y="4121"/>
                  </a:lnTo>
                  <a:lnTo>
                    <a:pt x="3809" y="4142"/>
                  </a:lnTo>
                  <a:lnTo>
                    <a:pt x="3792" y="4162"/>
                  </a:lnTo>
                  <a:lnTo>
                    <a:pt x="3777" y="4182"/>
                  </a:lnTo>
                  <a:lnTo>
                    <a:pt x="3764" y="4201"/>
                  </a:lnTo>
                  <a:lnTo>
                    <a:pt x="3752" y="4220"/>
                  </a:lnTo>
                  <a:lnTo>
                    <a:pt x="3741" y="4238"/>
                  </a:lnTo>
                  <a:lnTo>
                    <a:pt x="3733" y="4255"/>
                  </a:lnTo>
                  <a:lnTo>
                    <a:pt x="3725" y="4273"/>
                  </a:lnTo>
                  <a:lnTo>
                    <a:pt x="3718" y="4292"/>
                  </a:lnTo>
                  <a:lnTo>
                    <a:pt x="3711" y="4313"/>
                  </a:lnTo>
                  <a:lnTo>
                    <a:pt x="3705" y="4336"/>
                  </a:lnTo>
                  <a:lnTo>
                    <a:pt x="3699" y="4361"/>
                  </a:lnTo>
                  <a:lnTo>
                    <a:pt x="3693" y="4387"/>
                  </a:lnTo>
                  <a:lnTo>
                    <a:pt x="3689" y="4414"/>
                  </a:lnTo>
                  <a:lnTo>
                    <a:pt x="3685" y="4443"/>
                  </a:lnTo>
                  <a:lnTo>
                    <a:pt x="3682" y="4475"/>
                  </a:lnTo>
                  <a:lnTo>
                    <a:pt x="3679" y="4507"/>
                  </a:lnTo>
                  <a:lnTo>
                    <a:pt x="3677" y="4541"/>
                  </a:lnTo>
                  <a:lnTo>
                    <a:pt x="3675" y="4577"/>
                  </a:lnTo>
                  <a:lnTo>
                    <a:pt x="3674" y="4616"/>
                  </a:lnTo>
                  <a:lnTo>
                    <a:pt x="3673" y="4655"/>
                  </a:lnTo>
                  <a:lnTo>
                    <a:pt x="3673" y="4695"/>
                  </a:lnTo>
                  <a:lnTo>
                    <a:pt x="3674" y="4739"/>
                  </a:lnTo>
                  <a:close/>
                  <a:moveTo>
                    <a:pt x="2909" y="5872"/>
                  </a:moveTo>
                  <a:lnTo>
                    <a:pt x="2909" y="5029"/>
                  </a:lnTo>
                  <a:lnTo>
                    <a:pt x="3752" y="5029"/>
                  </a:lnTo>
                  <a:lnTo>
                    <a:pt x="3752" y="5872"/>
                  </a:lnTo>
                  <a:lnTo>
                    <a:pt x="2909" y="5872"/>
                  </a:lnTo>
                  <a:close/>
                </a:path>
              </a:pathLst>
            </a:custGeom>
            <a:solidFill>
              <a:srgbClr val="FFFFFF"/>
            </a:solidFill>
            <a:ln w="9525">
              <a:no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2162"/>
                                        </p:tgtEl>
                                        <p:attrNameLst>
                                          <p:attrName>style.visibility</p:attrName>
                                        </p:attrNameLst>
                                      </p:cBhvr>
                                      <p:to>
                                        <p:strVal val="visible"/>
                                      </p:to>
                                    </p:set>
                                    <p:animEffect transition="in" filter="wipe(left)">
                                      <p:cBhvr>
                                        <p:cTn id="7" dur="500"/>
                                        <p:tgtEl>
                                          <p:spTgt spid="262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6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p:txBody>
          <a:bodyPr/>
          <a:lstStyle/>
          <a:p>
            <a:r>
              <a:rPr lang="en-US"/>
              <a:t>Airplane Hijacking</a:t>
            </a:r>
          </a:p>
        </p:txBody>
      </p:sp>
      <p:sp>
        <p:nvSpPr>
          <p:cNvPr id="458755" name="Rectangle 3"/>
          <p:cNvSpPr>
            <a:spLocks noGrp="1" noChangeArrowheads="1"/>
          </p:cNvSpPr>
          <p:nvPr>
            <p:ph type="body" sz="half" idx="2"/>
          </p:nvPr>
        </p:nvSpPr>
        <p:spPr>
          <a:xfrm>
            <a:off x="4843463" y="1724025"/>
            <a:ext cx="3932237" cy="4495800"/>
          </a:xfrm>
        </p:spPr>
        <p:txBody>
          <a:bodyPr/>
          <a:lstStyle/>
          <a:p>
            <a:pPr marL="457200" indent="-457200">
              <a:buFontTx/>
              <a:buNone/>
            </a:pPr>
            <a:r>
              <a:rPr lang="en-US"/>
              <a:t>Ideas for immediate response</a:t>
            </a:r>
          </a:p>
          <a:p>
            <a:pPr marL="457200" indent="-457200">
              <a:buClr>
                <a:schemeClr val="tx1"/>
              </a:buClr>
            </a:pPr>
            <a:r>
              <a:rPr lang="en-US" sz="2400">
                <a:cs typeface="Arial" charset="0"/>
              </a:rPr>
              <a:t>Be alert, remain calm</a:t>
            </a:r>
          </a:p>
          <a:p>
            <a:pPr marL="457200" indent="-457200">
              <a:buClr>
                <a:schemeClr val="tx1"/>
              </a:buClr>
            </a:pPr>
            <a:r>
              <a:rPr lang="en-US" sz="2400">
                <a:cs typeface="Arial" charset="0"/>
              </a:rPr>
              <a:t>Hide your military ID</a:t>
            </a:r>
            <a:endParaRPr lang="en-US" sz="2400"/>
          </a:p>
          <a:p>
            <a:pPr marL="457200" indent="-457200">
              <a:buClr>
                <a:schemeClr val="tx1"/>
              </a:buClr>
            </a:pPr>
            <a:r>
              <a:rPr lang="en-US" sz="2400">
                <a:cs typeface="Arial" charset="0"/>
              </a:rPr>
              <a:t>Encourage others to remain calm</a:t>
            </a:r>
          </a:p>
          <a:p>
            <a:pPr marL="457200" indent="-457200">
              <a:buClr>
                <a:schemeClr val="tx1"/>
              </a:buClr>
            </a:pPr>
            <a:r>
              <a:rPr lang="en-US" sz="2400">
                <a:cs typeface="Arial" charset="0"/>
              </a:rPr>
              <a:t>Try to understand the developing situation</a:t>
            </a:r>
            <a:endParaRPr lang="en-US" sz="2400"/>
          </a:p>
        </p:txBody>
      </p:sp>
      <p:sp>
        <p:nvSpPr>
          <p:cNvPr id="458756" name="Text Box 4"/>
          <p:cNvSpPr txBox="1">
            <a:spLocks noChangeArrowheads="1"/>
          </p:cNvSpPr>
          <p:nvPr/>
        </p:nvSpPr>
        <p:spPr bwMode="auto">
          <a:xfrm>
            <a:off x="1447800" y="4219575"/>
            <a:ext cx="3009900" cy="822325"/>
          </a:xfrm>
          <a:prstGeom prst="rect">
            <a:avLst/>
          </a:prstGeom>
          <a:noFill/>
          <a:ln w="9525">
            <a:noFill/>
            <a:miter lim="800000"/>
            <a:headEnd/>
            <a:tailEnd/>
          </a:ln>
          <a:effectLst/>
        </p:spPr>
        <p:txBody>
          <a:bodyPr wrap="none">
            <a:spAutoFit/>
          </a:bodyPr>
          <a:lstStyle/>
          <a:p>
            <a:pPr algn="ctr"/>
            <a:r>
              <a:rPr lang="en-US" b="1" i="1">
                <a:latin typeface="Arial" charset="0"/>
              </a:rPr>
              <a:t>The plane has been</a:t>
            </a:r>
          </a:p>
          <a:p>
            <a:pPr algn="ctr"/>
            <a:r>
              <a:rPr lang="en-US" b="1" i="1">
                <a:latin typeface="Arial" charset="0"/>
              </a:rPr>
              <a:t>skyjacked </a:t>
            </a:r>
          </a:p>
        </p:txBody>
      </p:sp>
      <p:sp>
        <p:nvSpPr>
          <p:cNvPr id="458757" name="Text Box 5"/>
          <p:cNvSpPr txBox="1">
            <a:spLocks noChangeArrowheads="1"/>
          </p:cNvSpPr>
          <p:nvPr/>
        </p:nvSpPr>
        <p:spPr bwMode="auto">
          <a:xfrm>
            <a:off x="7380288" y="0"/>
            <a:ext cx="1763712"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OCONUS Scenario</a:t>
            </a:r>
          </a:p>
        </p:txBody>
      </p:sp>
      <p:grpSp>
        <p:nvGrpSpPr>
          <p:cNvPr id="458758" name="Group 6"/>
          <p:cNvGrpSpPr>
            <a:grpSpLocks noChangeAspect="1"/>
          </p:cNvGrpSpPr>
          <p:nvPr/>
        </p:nvGrpSpPr>
        <p:grpSpPr bwMode="auto">
          <a:xfrm>
            <a:off x="293688" y="3178175"/>
            <a:ext cx="877887" cy="754063"/>
            <a:chOff x="1134" y="1590"/>
            <a:chExt cx="1008" cy="863"/>
          </a:xfrm>
        </p:grpSpPr>
        <p:sp>
          <p:nvSpPr>
            <p:cNvPr id="458759" name="Freeform 7"/>
            <p:cNvSpPr>
              <a:spLocks noChangeAspect="1"/>
            </p:cNvSpPr>
            <p:nvPr/>
          </p:nvSpPr>
          <p:spPr bwMode="auto">
            <a:xfrm>
              <a:off x="1134" y="1590"/>
              <a:ext cx="1008" cy="863"/>
            </a:xfrm>
            <a:custGeom>
              <a:avLst/>
              <a:gdLst/>
              <a:ahLst/>
              <a:cxnLst>
                <a:cxn ang="0">
                  <a:pos x="0" y="0"/>
                </a:cxn>
                <a:cxn ang="0">
                  <a:pos x="16128" y="0"/>
                </a:cxn>
                <a:cxn ang="0">
                  <a:pos x="15554" y="594"/>
                </a:cxn>
                <a:cxn ang="0">
                  <a:pos x="596" y="13247"/>
                </a:cxn>
                <a:cxn ang="0">
                  <a:pos x="0" y="13808"/>
                </a:cxn>
                <a:cxn ang="0">
                  <a:pos x="0" y="0"/>
                </a:cxn>
              </a:cxnLst>
              <a:rect l="0" t="0" r="r" b="b"/>
              <a:pathLst>
                <a:path w="16128" h="13808">
                  <a:moveTo>
                    <a:pt x="0" y="0"/>
                  </a:moveTo>
                  <a:lnTo>
                    <a:pt x="16128" y="0"/>
                  </a:lnTo>
                  <a:lnTo>
                    <a:pt x="15554" y="594"/>
                  </a:lnTo>
                  <a:lnTo>
                    <a:pt x="596" y="13247"/>
                  </a:lnTo>
                  <a:lnTo>
                    <a:pt x="0" y="13808"/>
                  </a:lnTo>
                  <a:lnTo>
                    <a:pt x="0" y="0"/>
                  </a:lnTo>
                  <a:close/>
                </a:path>
              </a:pathLst>
            </a:custGeom>
            <a:solidFill>
              <a:srgbClr val="82A99C"/>
            </a:solidFill>
            <a:ln w="9525">
              <a:noFill/>
              <a:round/>
              <a:headEnd/>
              <a:tailEnd/>
            </a:ln>
          </p:spPr>
          <p:txBody>
            <a:bodyPr/>
            <a:lstStyle/>
            <a:p>
              <a:endParaRPr lang="en-US"/>
            </a:p>
          </p:txBody>
        </p:sp>
        <p:sp>
          <p:nvSpPr>
            <p:cNvPr id="458760" name="Freeform 8"/>
            <p:cNvSpPr>
              <a:spLocks noChangeAspect="1"/>
            </p:cNvSpPr>
            <p:nvPr/>
          </p:nvSpPr>
          <p:spPr bwMode="auto">
            <a:xfrm>
              <a:off x="1134" y="1590"/>
              <a:ext cx="1008" cy="863"/>
            </a:xfrm>
            <a:custGeom>
              <a:avLst/>
              <a:gdLst/>
              <a:ahLst/>
              <a:cxnLst>
                <a:cxn ang="0">
                  <a:pos x="16128" y="0"/>
                </a:cxn>
                <a:cxn ang="0">
                  <a:pos x="16128" y="13808"/>
                </a:cxn>
                <a:cxn ang="0">
                  <a:pos x="0" y="13808"/>
                </a:cxn>
                <a:cxn ang="0">
                  <a:pos x="599" y="13239"/>
                </a:cxn>
                <a:cxn ang="0">
                  <a:pos x="15563" y="586"/>
                </a:cxn>
                <a:cxn ang="0">
                  <a:pos x="16128" y="0"/>
                </a:cxn>
              </a:cxnLst>
              <a:rect l="0" t="0" r="r" b="b"/>
              <a:pathLst>
                <a:path w="16128" h="13808">
                  <a:moveTo>
                    <a:pt x="16128" y="0"/>
                  </a:moveTo>
                  <a:lnTo>
                    <a:pt x="16128" y="13808"/>
                  </a:lnTo>
                  <a:lnTo>
                    <a:pt x="0" y="13808"/>
                  </a:lnTo>
                  <a:lnTo>
                    <a:pt x="599" y="13239"/>
                  </a:lnTo>
                  <a:lnTo>
                    <a:pt x="15563" y="586"/>
                  </a:lnTo>
                  <a:lnTo>
                    <a:pt x="16128" y="0"/>
                  </a:lnTo>
                  <a:close/>
                </a:path>
              </a:pathLst>
            </a:custGeom>
            <a:solidFill>
              <a:srgbClr val="162A29"/>
            </a:solidFill>
            <a:ln w="9525">
              <a:noFill/>
              <a:round/>
              <a:headEnd/>
              <a:tailEnd/>
            </a:ln>
          </p:spPr>
          <p:txBody>
            <a:bodyPr/>
            <a:lstStyle/>
            <a:p>
              <a:endParaRPr lang="en-US"/>
            </a:p>
          </p:txBody>
        </p:sp>
        <p:sp>
          <p:nvSpPr>
            <p:cNvPr id="458761" name="Rectangle 9"/>
            <p:cNvSpPr>
              <a:spLocks noChangeAspect="1" noChangeArrowheads="1"/>
            </p:cNvSpPr>
            <p:nvPr/>
          </p:nvSpPr>
          <p:spPr bwMode="auto">
            <a:xfrm>
              <a:off x="1170" y="1626"/>
              <a:ext cx="936" cy="791"/>
            </a:xfrm>
            <a:prstGeom prst="rect">
              <a:avLst/>
            </a:prstGeom>
            <a:solidFill>
              <a:srgbClr val="275A53"/>
            </a:solidFill>
            <a:ln w="9525">
              <a:noFill/>
              <a:miter lim="800000"/>
              <a:headEnd/>
              <a:tailEnd/>
            </a:ln>
          </p:spPr>
          <p:txBody>
            <a:bodyPr/>
            <a:lstStyle/>
            <a:p>
              <a:endParaRPr lang="en-US"/>
            </a:p>
          </p:txBody>
        </p:sp>
        <p:sp>
          <p:nvSpPr>
            <p:cNvPr id="458762" name="Freeform 10"/>
            <p:cNvSpPr>
              <a:spLocks noChangeAspect="1" noEditPoints="1"/>
            </p:cNvSpPr>
            <p:nvPr/>
          </p:nvSpPr>
          <p:spPr bwMode="auto">
            <a:xfrm>
              <a:off x="1255" y="2249"/>
              <a:ext cx="150" cy="137"/>
            </a:xfrm>
            <a:custGeom>
              <a:avLst/>
              <a:gdLst/>
              <a:ahLst/>
              <a:cxnLst>
                <a:cxn ang="0">
                  <a:pos x="1576" y="1833"/>
                </a:cxn>
                <a:cxn ang="0">
                  <a:pos x="802" y="1833"/>
                </a:cxn>
                <a:cxn ang="0">
                  <a:pos x="695" y="2196"/>
                </a:cxn>
                <a:cxn ang="0">
                  <a:pos x="0" y="2196"/>
                </a:cxn>
                <a:cxn ang="0">
                  <a:pos x="827" y="0"/>
                </a:cxn>
                <a:cxn ang="0">
                  <a:pos x="1568" y="0"/>
                </a:cxn>
                <a:cxn ang="0">
                  <a:pos x="2394" y="2196"/>
                </a:cxn>
                <a:cxn ang="0">
                  <a:pos x="1684" y="2196"/>
                </a:cxn>
                <a:cxn ang="0">
                  <a:pos x="1576" y="1833"/>
                </a:cxn>
                <a:cxn ang="0">
                  <a:pos x="1433" y="1358"/>
                </a:cxn>
                <a:cxn ang="0">
                  <a:pos x="1190" y="569"/>
                </a:cxn>
                <a:cxn ang="0">
                  <a:pos x="948" y="1358"/>
                </a:cxn>
                <a:cxn ang="0">
                  <a:pos x="1433" y="1358"/>
                </a:cxn>
              </a:cxnLst>
              <a:rect l="0" t="0" r="r" b="b"/>
              <a:pathLst>
                <a:path w="2394" h="2196">
                  <a:moveTo>
                    <a:pt x="1576" y="1833"/>
                  </a:moveTo>
                  <a:lnTo>
                    <a:pt x="802" y="1833"/>
                  </a:lnTo>
                  <a:lnTo>
                    <a:pt x="695" y="2196"/>
                  </a:lnTo>
                  <a:lnTo>
                    <a:pt x="0" y="2196"/>
                  </a:lnTo>
                  <a:lnTo>
                    <a:pt x="827" y="0"/>
                  </a:lnTo>
                  <a:lnTo>
                    <a:pt x="1568" y="0"/>
                  </a:lnTo>
                  <a:lnTo>
                    <a:pt x="2394" y="2196"/>
                  </a:lnTo>
                  <a:lnTo>
                    <a:pt x="1684" y="2196"/>
                  </a:lnTo>
                  <a:lnTo>
                    <a:pt x="1576" y="1833"/>
                  </a:lnTo>
                  <a:close/>
                  <a:moveTo>
                    <a:pt x="1433" y="1358"/>
                  </a:moveTo>
                  <a:lnTo>
                    <a:pt x="1190" y="569"/>
                  </a:lnTo>
                  <a:lnTo>
                    <a:pt x="948" y="1358"/>
                  </a:lnTo>
                  <a:lnTo>
                    <a:pt x="1433" y="1358"/>
                  </a:lnTo>
                  <a:close/>
                </a:path>
              </a:pathLst>
            </a:custGeom>
            <a:solidFill>
              <a:srgbClr val="FFFFFF"/>
            </a:solidFill>
            <a:ln w="9525">
              <a:noFill/>
              <a:round/>
              <a:headEnd/>
              <a:tailEnd/>
            </a:ln>
          </p:spPr>
          <p:txBody>
            <a:bodyPr/>
            <a:lstStyle/>
            <a:p>
              <a:endParaRPr lang="en-US"/>
            </a:p>
          </p:txBody>
        </p:sp>
        <p:sp>
          <p:nvSpPr>
            <p:cNvPr id="458763" name="Freeform 11"/>
            <p:cNvSpPr>
              <a:spLocks noChangeAspect="1"/>
            </p:cNvSpPr>
            <p:nvPr/>
          </p:nvSpPr>
          <p:spPr bwMode="auto">
            <a:xfrm>
              <a:off x="1406" y="2249"/>
              <a:ext cx="192" cy="137"/>
            </a:xfrm>
            <a:custGeom>
              <a:avLst/>
              <a:gdLst/>
              <a:ahLst/>
              <a:cxnLst>
                <a:cxn ang="0">
                  <a:pos x="0" y="0"/>
                </a:cxn>
                <a:cxn ang="0">
                  <a:pos x="645" y="0"/>
                </a:cxn>
                <a:cxn ang="0">
                  <a:pos x="877" y="1226"/>
                </a:cxn>
                <a:cxn ang="0">
                  <a:pos x="1216" y="0"/>
                </a:cxn>
                <a:cxn ang="0">
                  <a:pos x="1859" y="0"/>
                </a:cxn>
                <a:cxn ang="0">
                  <a:pos x="2200" y="1226"/>
                </a:cxn>
                <a:cxn ang="0">
                  <a:pos x="2433" y="0"/>
                </a:cxn>
                <a:cxn ang="0">
                  <a:pos x="3075" y="0"/>
                </a:cxn>
                <a:cxn ang="0">
                  <a:pos x="2590" y="2196"/>
                </a:cxn>
                <a:cxn ang="0">
                  <a:pos x="1924" y="2196"/>
                </a:cxn>
                <a:cxn ang="0">
                  <a:pos x="1539" y="813"/>
                </a:cxn>
                <a:cxn ang="0">
                  <a:pos x="1155" y="2196"/>
                </a:cxn>
                <a:cxn ang="0">
                  <a:pos x="488" y="2196"/>
                </a:cxn>
                <a:cxn ang="0">
                  <a:pos x="0" y="0"/>
                </a:cxn>
              </a:cxnLst>
              <a:rect l="0" t="0" r="r" b="b"/>
              <a:pathLst>
                <a:path w="3075" h="2196">
                  <a:moveTo>
                    <a:pt x="0" y="0"/>
                  </a:moveTo>
                  <a:lnTo>
                    <a:pt x="645" y="0"/>
                  </a:lnTo>
                  <a:lnTo>
                    <a:pt x="877" y="1226"/>
                  </a:lnTo>
                  <a:lnTo>
                    <a:pt x="1216" y="0"/>
                  </a:lnTo>
                  <a:lnTo>
                    <a:pt x="1859" y="0"/>
                  </a:lnTo>
                  <a:lnTo>
                    <a:pt x="2200" y="1226"/>
                  </a:lnTo>
                  <a:lnTo>
                    <a:pt x="2433" y="0"/>
                  </a:lnTo>
                  <a:lnTo>
                    <a:pt x="3075" y="0"/>
                  </a:lnTo>
                  <a:lnTo>
                    <a:pt x="2590" y="2196"/>
                  </a:lnTo>
                  <a:lnTo>
                    <a:pt x="1924" y="2196"/>
                  </a:lnTo>
                  <a:lnTo>
                    <a:pt x="1539" y="813"/>
                  </a:lnTo>
                  <a:lnTo>
                    <a:pt x="1155" y="2196"/>
                  </a:lnTo>
                  <a:lnTo>
                    <a:pt x="488" y="2196"/>
                  </a:lnTo>
                  <a:lnTo>
                    <a:pt x="0" y="0"/>
                  </a:lnTo>
                  <a:close/>
                </a:path>
              </a:pathLst>
            </a:custGeom>
            <a:solidFill>
              <a:srgbClr val="FFFFFF"/>
            </a:solidFill>
            <a:ln w="9525">
              <a:noFill/>
              <a:round/>
              <a:headEnd/>
              <a:tailEnd/>
            </a:ln>
          </p:spPr>
          <p:txBody>
            <a:bodyPr/>
            <a:lstStyle/>
            <a:p>
              <a:endParaRPr lang="en-US"/>
            </a:p>
          </p:txBody>
        </p:sp>
        <p:sp>
          <p:nvSpPr>
            <p:cNvPr id="458764" name="Freeform 12"/>
            <p:cNvSpPr>
              <a:spLocks noChangeAspect="1" noEditPoints="1"/>
            </p:cNvSpPr>
            <p:nvPr/>
          </p:nvSpPr>
          <p:spPr bwMode="auto">
            <a:xfrm>
              <a:off x="1598" y="2249"/>
              <a:ext cx="150" cy="137"/>
            </a:xfrm>
            <a:custGeom>
              <a:avLst/>
              <a:gdLst/>
              <a:ahLst/>
              <a:cxnLst>
                <a:cxn ang="0">
                  <a:pos x="1575" y="1833"/>
                </a:cxn>
                <a:cxn ang="0">
                  <a:pos x="801" y="1833"/>
                </a:cxn>
                <a:cxn ang="0">
                  <a:pos x="694" y="2196"/>
                </a:cxn>
                <a:cxn ang="0">
                  <a:pos x="0" y="2196"/>
                </a:cxn>
                <a:cxn ang="0">
                  <a:pos x="826" y="0"/>
                </a:cxn>
                <a:cxn ang="0">
                  <a:pos x="1567" y="0"/>
                </a:cxn>
                <a:cxn ang="0">
                  <a:pos x="2394" y="2196"/>
                </a:cxn>
                <a:cxn ang="0">
                  <a:pos x="1683" y="2196"/>
                </a:cxn>
                <a:cxn ang="0">
                  <a:pos x="1575" y="1833"/>
                </a:cxn>
                <a:cxn ang="0">
                  <a:pos x="1433" y="1358"/>
                </a:cxn>
                <a:cxn ang="0">
                  <a:pos x="1189" y="569"/>
                </a:cxn>
                <a:cxn ang="0">
                  <a:pos x="947" y="1358"/>
                </a:cxn>
                <a:cxn ang="0">
                  <a:pos x="1433" y="1358"/>
                </a:cxn>
              </a:cxnLst>
              <a:rect l="0" t="0" r="r" b="b"/>
              <a:pathLst>
                <a:path w="2394" h="2196">
                  <a:moveTo>
                    <a:pt x="1575" y="1833"/>
                  </a:moveTo>
                  <a:lnTo>
                    <a:pt x="801" y="1833"/>
                  </a:lnTo>
                  <a:lnTo>
                    <a:pt x="694" y="2196"/>
                  </a:lnTo>
                  <a:lnTo>
                    <a:pt x="0" y="2196"/>
                  </a:lnTo>
                  <a:lnTo>
                    <a:pt x="826" y="0"/>
                  </a:lnTo>
                  <a:lnTo>
                    <a:pt x="1567" y="0"/>
                  </a:lnTo>
                  <a:lnTo>
                    <a:pt x="2394" y="2196"/>
                  </a:lnTo>
                  <a:lnTo>
                    <a:pt x="1683" y="2196"/>
                  </a:lnTo>
                  <a:lnTo>
                    <a:pt x="1575" y="1833"/>
                  </a:lnTo>
                  <a:close/>
                  <a:moveTo>
                    <a:pt x="1433" y="1358"/>
                  </a:moveTo>
                  <a:lnTo>
                    <a:pt x="1189" y="569"/>
                  </a:lnTo>
                  <a:lnTo>
                    <a:pt x="947" y="1358"/>
                  </a:lnTo>
                  <a:lnTo>
                    <a:pt x="1433" y="1358"/>
                  </a:lnTo>
                  <a:close/>
                </a:path>
              </a:pathLst>
            </a:custGeom>
            <a:solidFill>
              <a:srgbClr val="FFFFFF"/>
            </a:solidFill>
            <a:ln w="9525">
              <a:noFill/>
              <a:round/>
              <a:headEnd/>
              <a:tailEnd/>
            </a:ln>
          </p:spPr>
          <p:txBody>
            <a:bodyPr/>
            <a:lstStyle/>
            <a:p>
              <a:endParaRPr lang="en-US"/>
            </a:p>
          </p:txBody>
        </p:sp>
        <p:sp>
          <p:nvSpPr>
            <p:cNvPr id="458765" name="Freeform 13"/>
            <p:cNvSpPr>
              <a:spLocks noChangeAspect="1" noEditPoints="1"/>
            </p:cNvSpPr>
            <p:nvPr/>
          </p:nvSpPr>
          <p:spPr bwMode="auto">
            <a:xfrm>
              <a:off x="1762" y="2249"/>
              <a:ext cx="135" cy="137"/>
            </a:xfrm>
            <a:custGeom>
              <a:avLst/>
              <a:gdLst/>
              <a:ahLst/>
              <a:cxnLst>
                <a:cxn ang="0">
                  <a:pos x="1132" y="0"/>
                </a:cxn>
                <a:cxn ang="0">
                  <a:pos x="1347" y="7"/>
                </a:cxn>
                <a:cxn ang="0">
                  <a:pos x="1468" y="21"/>
                </a:cxn>
                <a:cxn ang="0">
                  <a:pos x="1546" y="35"/>
                </a:cxn>
                <a:cxn ang="0">
                  <a:pos x="1614" y="53"/>
                </a:cxn>
                <a:cxn ang="0">
                  <a:pos x="1674" y="77"/>
                </a:cxn>
                <a:cxn ang="0">
                  <a:pos x="1729" y="106"/>
                </a:cxn>
                <a:cxn ang="0">
                  <a:pos x="1781" y="144"/>
                </a:cxn>
                <a:cxn ang="0">
                  <a:pos x="1827" y="186"/>
                </a:cxn>
                <a:cxn ang="0">
                  <a:pos x="1870" y="235"/>
                </a:cxn>
                <a:cxn ang="0">
                  <a:pos x="1906" y="291"/>
                </a:cxn>
                <a:cxn ang="0">
                  <a:pos x="1936" y="351"/>
                </a:cxn>
                <a:cxn ang="0">
                  <a:pos x="1958" y="416"/>
                </a:cxn>
                <a:cxn ang="0">
                  <a:pos x="1974" y="484"/>
                </a:cxn>
                <a:cxn ang="0">
                  <a:pos x="1982" y="558"/>
                </a:cxn>
                <a:cxn ang="0">
                  <a:pos x="1983" y="632"/>
                </a:cxn>
                <a:cxn ang="0">
                  <a:pos x="1979" y="698"/>
                </a:cxn>
                <a:cxn ang="0">
                  <a:pos x="1969" y="760"/>
                </a:cxn>
                <a:cxn ang="0">
                  <a:pos x="1953" y="818"/>
                </a:cxn>
                <a:cxn ang="0">
                  <a:pos x="1933" y="873"/>
                </a:cxn>
                <a:cxn ang="0">
                  <a:pos x="1906" y="924"/>
                </a:cxn>
                <a:cxn ang="0">
                  <a:pos x="1875" y="972"/>
                </a:cxn>
                <a:cxn ang="0">
                  <a:pos x="1839" y="1017"/>
                </a:cxn>
                <a:cxn ang="0">
                  <a:pos x="1800" y="1058"/>
                </a:cxn>
                <a:cxn ang="0">
                  <a:pos x="1757" y="1095"/>
                </a:cxn>
                <a:cxn ang="0">
                  <a:pos x="1708" y="1129"/>
                </a:cxn>
                <a:cxn ang="0">
                  <a:pos x="1644" y="1165"/>
                </a:cxn>
                <a:cxn ang="0">
                  <a:pos x="1558" y="1198"/>
                </a:cxn>
                <a:cxn ang="0">
                  <a:pos x="1453" y="1226"/>
                </a:cxn>
                <a:cxn ang="0">
                  <a:pos x="1535" y="1256"/>
                </a:cxn>
                <a:cxn ang="0">
                  <a:pos x="1598" y="1288"/>
                </a:cxn>
                <a:cxn ang="0">
                  <a:pos x="1640" y="1316"/>
                </a:cxn>
                <a:cxn ang="0">
                  <a:pos x="1676" y="1350"/>
                </a:cxn>
                <a:cxn ang="0">
                  <a:pos x="1772" y="1465"/>
                </a:cxn>
                <a:cxn ang="0">
                  <a:pos x="1819" y="1532"/>
                </a:cxn>
                <a:cxn ang="0">
                  <a:pos x="2163" y="2196"/>
                </a:cxn>
                <a:cxn ang="0">
                  <a:pos x="1015" y="1493"/>
                </a:cxn>
                <a:cxn ang="0">
                  <a:pos x="966" y="1417"/>
                </a:cxn>
                <a:cxn ang="0">
                  <a:pos x="922" y="1366"/>
                </a:cxn>
                <a:cxn ang="0">
                  <a:pos x="871" y="1333"/>
                </a:cxn>
                <a:cxn ang="0">
                  <a:pos x="809" y="1312"/>
                </a:cxn>
                <a:cxn ang="0">
                  <a:pos x="742" y="1305"/>
                </a:cxn>
                <a:cxn ang="0">
                  <a:pos x="0" y="2196"/>
                </a:cxn>
                <a:cxn ang="0">
                  <a:pos x="982" y="889"/>
                </a:cxn>
                <a:cxn ang="0">
                  <a:pos x="1037" y="882"/>
                </a:cxn>
                <a:cxn ang="0">
                  <a:pos x="1117" y="867"/>
                </a:cxn>
                <a:cxn ang="0">
                  <a:pos x="1181" y="851"/>
                </a:cxn>
                <a:cxn ang="0">
                  <a:pos x="1223" y="826"/>
                </a:cxn>
                <a:cxn ang="0">
                  <a:pos x="1259" y="790"/>
                </a:cxn>
                <a:cxn ang="0">
                  <a:pos x="1285" y="747"/>
                </a:cxn>
                <a:cxn ang="0">
                  <a:pos x="1299" y="699"/>
                </a:cxn>
                <a:cxn ang="0">
                  <a:pos x="1301" y="650"/>
                </a:cxn>
                <a:cxn ang="0">
                  <a:pos x="1297" y="613"/>
                </a:cxn>
                <a:cxn ang="0">
                  <a:pos x="1289" y="580"/>
                </a:cxn>
                <a:cxn ang="0">
                  <a:pos x="1275" y="550"/>
                </a:cxn>
                <a:cxn ang="0">
                  <a:pos x="1257" y="523"/>
                </a:cxn>
                <a:cxn ang="0">
                  <a:pos x="1235" y="500"/>
                </a:cxn>
                <a:cxn ang="0">
                  <a:pos x="1204" y="481"/>
                </a:cxn>
                <a:cxn ang="0">
                  <a:pos x="1167" y="465"/>
                </a:cxn>
                <a:cxn ang="0">
                  <a:pos x="1121" y="454"/>
                </a:cxn>
                <a:cxn ang="0">
                  <a:pos x="1066" y="447"/>
                </a:cxn>
                <a:cxn ang="0">
                  <a:pos x="682" y="443"/>
                </a:cxn>
              </a:cxnLst>
              <a:rect l="0" t="0" r="r" b="b"/>
              <a:pathLst>
                <a:path w="2163" h="2196">
                  <a:moveTo>
                    <a:pt x="0" y="2196"/>
                  </a:moveTo>
                  <a:lnTo>
                    <a:pt x="0" y="0"/>
                  </a:lnTo>
                  <a:lnTo>
                    <a:pt x="1132" y="0"/>
                  </a:lnTo>
                  <a:lnTo>
                    <a:pt x="1208" y="1"/>
                  </a:lnTo>
                  <a:lnTo>
                    <a:pt x="1280" y="3"/>
                  </a:lnTo>
                  <a:lnTo>
                    <a:pt x="1347" y="7"/>
                  </a:lnTo>
                  <a:lnTo>
                    <a:pt x="1410" y="13"/>
                  </a:lnTo>
                  <a:lnTo>
                    <a:pt x="1439" y="17"/>
                  </a:lnTo>
                  <a:lnTo>
                    <a:pt x="1468" y="21"/>
                  </a:lnTo>
                  <a:lnTo>
                    <a:pt x="1495" y="25"/>
                  </a:lnTo>
                  <a:lnTo>
                    <a:pt x="1521" y="30"/>
                  </a:lnTo>
                  <a:lnTo>
                    <a:pt x="1546" y="35"/>
                  </a:lnTo>
                  <a:lnTo>
                    <a:pt x="1569" y="41"/>
                  </a:lnTo>
                  <a:lnTo>
                    <a:pt x="1592" y="47"/>
                  </a:lnTo>
                  <a:lnTo>
                    <a:pt x="1614" y="53"/>
                  </a:lnTo>
                  <a:lnTo>
                    <a:pt x="1634" y="61"/>
                  </a:lnTo>
                  <a:lnTo>
                    <a:pt x="1654" y="68"/>
                  </a:lnTo>
                  <a:lnTo>
                    <a:pt x="1674" y="77"/>
                  </a:lnTo>
                  <a:lnTo>
                    <a:pt x="1693" y="86"/>
                  </a:lnTo>
                  <a:lnTo>
                    <a:pt x="1711" y="96"/>
                  </a:lnTo>
                  <a:lnTo>
                    <a:pt x="1729" y="106"/>
                  </a:lnTo>
                  <a:lnTo>
                    <a:pt x="1747" y="119"/>
                  </a:lnTo>
                  <a:lnTo>
                    <a:pt x="1764" y="131"/>
                  </a:lnTo>
                  <a:lnTo>
                    <a:pt x="1781" y="144"/>
                  </a:lnTo>
                  <a:lnTo>
                    <a:pt x="1797" y="157"/>
                  </a:lnTo>
                  <a:lnTo>
                    <a:pt x="1812" y="171"/>
                  </a:lnTo>
                  <a:lnTo>
                    <a:pt x="1827" y="186"/>
                  </a:lnTo>
                  <a:lnTo>
                    <a:pt x="1841" y="202"/>
                  </a:lnTo>
                  <a:lnTo>
                    <a:pt x="1855" y="218"/>
                  </a:lnTo>
                  <a:lnTo>
                    <a:pt x="1870" y="235"/>
                  </a:lnTo>
                  <a:lnTo>
                    <a:pt x="1883" y="253"/>
                  </a:lnTo>
                  <a:lnTo>
                    <a:pt x="1895" y="273"/>
                  </a:lnTo>
                  <a:lnTo>
                    <a:pt x="1906" y="291"/>
                  </a:lnTo>
                  <a:lnTo>
                    <a:pt x="1917" y="311"/>
                  </a:lnTo>
                  <a:lnTo>
                    <a:pt x="1927" y="330"/>
                  </a:lnTo>
                  <a:lnTo>
                    <a:pt x="1936" y="351"/>
                  </a:lnTo>
                  <a:lnTo>
                    <a:pt x="1944" y="372"/>
                  </a:lnTo>
                  <a:lnTo>
                    <a:pt x="1952" y="393"/>
                  </a:lnTo>
                  <a:lnTo>
                    <a:pt x="1958" y="416"/>
                  </a:lnTo>
                  <a:lnTo>
                    <a:pt x="1964" y="438"/>
                  </a:lnTo>
                  <a:lnTo>
                    <a:pt x="1969" y="461"/>
                  </a:lnTo>
                  <a:lnTo>
                    <a:pt x="1974" y="484"/>
                  </a:lnTo>
                  <a:lnTo>
                    <a:pt x="1977" y="508"/>
                  </a:lnTo>
                  <a:lnTo>
                    <a:pt x="1980" y="532"/>
                  </a:lnTo>
                  <a:lnTo>
                    <a:pt x="1982" y="558"/>
                  </a:lnTo>
                  <a:lnTo>
                    <a:pt x="1983" y="583"/>
                  </a:lnTo>
                  <a:lnTo>
                    <a:pt x="1984" y="609"/>
                  </a:lnTo>
                  <a:lnTo>
                    <a:pt x="1983" y="632"/>
                  </a:lnTo>
                  <a:lnTo>
                    <a:pt x="1982" y="654"/>
                  </a:lnTo>
                  <a:lnTo>
                    <a:pt x="1981" y="676"/>
                  </a:lnTo>
                  <a:lnTo>
                    <a:pt x="1979" y="698"/>
                  </a:lnTo>
                  <a:lnTo>
                    <a:pt x="1976" y="719"/>
                  </a:lnTo>
                  <a:lnTo>
                    <a:pt x="1973" y="739"/>
                  </a:lnTo>
                  <a:lnTo>
                    <a:pt x="1969" y="760"/>
                  </a:lnTo>
                  <a:lnTo>
                    <a:pt x="1964" y="779"/>
                  </a:lnTo>
                  <a:lnTo>
                    <a:pt x="1959" y="799"/>
                  </a:lnTo>
                  <a:lnTo>
                    <a:pt x="1953" y="818"/>
                  </a:lnTo>
                  <a:lnTo>
                    <a:pt x="1947" y="836"/>
                  </a:lnTo>
                  <a:lnTo>
                    <a:pt x="1940" y="856"/>
                  </a:lnTo>
                  <a:lnTo>
                    <a:pt x="1933" y="873"/>
                  </a:lnTo>
                  <a:lnTo>
                    <a:pt x="1924" y="891"/>
                  </a:lnTo>
                  <a:lnTo>
                    <a:pt x="1916" y="908"/>
                  </a:lnTo>
                  <a:lnTo>
                    <a:pt x="1906" y="924"/>
                  </a:lnTo>
                  <a:lnTo>
                    <a:pt x="1896" y="941"/>
                  </a:lnTo>
                  <a:lnTo>
                    <a:pt x="1886" y="957"/>
                  </a:lnTo>
                  <a:lnTo>
                    <a:pt x="1875" y="972"/>
                  </a:lnTo>
                  <a:lnTo>
                    <a:pt x="1864" y="987"/>
                  </a:lnTo>
                  <a:lnTo>
                    <a:pt x="1851" y="1003"/>
                  </a:lnTo>
                  <a:lnTo>
                    <a:pt x="1839" y="1017"/>
                  </a:lnTo>
                  <a:lnTo>
                    <a:pt x="1826" y="1031"/>
                  </a:lnTo>
                  <a:lnTo>
                    <a:pt x="1813" y="1045"/>
                  </a:lnTo>
                  <a:lnTo>
                    <a:pt x="1800" y="1058"/>
                  </a:lnTo>
                  <a:lnTo>
                    <a:pt x="1786" y="1071"/>
                  </a:lnTo>
                  <a:lnTo>
                    <a:pt x="1771" y="1083"/>
                  </a:lnTo>
                  <a:lnTo>
                    <a:pt x="1757" y="1095"/>
                  </a:lnTo>
                  <a:lnTo>
                    <a:pt x="1741" y="1107"/>
                  </a:lnTo>
                  <a:lnTo>
                    <a:pt x="1724" y="1118"/>
                  </a:lnTo>
                  <a:lnTo>
                    <a:pt x="1708" y="1129"/>
                  </a:lnTo>
                  <a:lnTo>
                    <a:pt x="1692" y="1140"/>
                  </a:lnTo>
                  <a:lnTo>
                    <a:pt x="1669" y="1153"/>
                  </a:lnTo>
                  <a:lnTo>
                    <a:pt x="1644" y="1165"/>
                  </a:lnTo>
                  <a:lnTo>
                    <a:pt x="1618" y="1177"/>
                  </a:lnTo>
                  <a:lnTo>
                    <a:pt x="1588" y="1188"/>
                  </a:lnTo>
                  <a:lnTo>
                    <a:pt x="1558" y="1198"/>
                  </a:lnTo>
                  <a:lnTo>
                    <a:pt x="1525" y="1208"/>
                  </a:lnTo>
                  <a:lnTo>
                    <a:pt x="1490" y="1218"/>
                  </a:lnTo>
                  <a:lnTo>
                    <a:pt x="1453" y="1226"/>
                  </a:lnTo>
                  <a:lnTo>
                    <a:pt x="1482" y="1236"/>
                  </a:lnTo>
                  <a:lnTo>
                    <a:pt x="1510" y="1246"/>
                  </a:lnTo>
                  <a:lnTo>
                    <a:pt x="1535" y="1256"/>
                  </a:lnTo>
                  <a:lnTo>
                    <a:pt x="1558" y="1267"/>
                  </a:lnTo>
                  <a:lnTo>
                    <a:pt x="1579" y="1277"/>
                  </a:lnTo>
                  <a:lnTo>
                    <a:pt x="1598" y="1288"/>
                  </a:lnTo>
                  <a:lnTo>
                    <a:pt x="1616" y="1298"/>
                  </a:lnTo>
                  <a:lnTo>
                    <a:pt x="1631" y="1308"/>
                  </a:lnTo>
                  <a:lnTo>
                    <a:pt x="1640" y="1316"/>
                  </a:lnTo>
                  <a:lnTo>
                    <a:pt x="1651" y="1325"/>
                  </a:lnTo>
                  <a:lnTo>
                    <a:pt x="1663" y="1337"/>
                  </a:lnTo>
                  <a:lnTo>
                    <a:pt x="1676" y="1350"/>
                  </a:lnTo>
                  <a:lnTo>
                    <a:pt x="1705" y="1382"/>
                  </a:lnTo>
                  <a:lnTo>
                    <a:pt x="1739" y="1422"/>
                  </a:lnTo>
                  <a:lnTo>
                    <a:pt x="1772" y="1465"/>
                  </a:lnTo>
                  <a:lnTo>
                    <a:pt x="1798" y="1501"/>
                  </a:lnTo>
                  <a:lnTo>
                    <a:pt x="1809" y="1517"/>
                  </a:lnTo>
                  <a:lnTo>
                    <a:pt x="1819" y="1532"/>
                  </a:lnTo>
                  <a:lnTo>
                    <a:pt x="1827" y="1546"/>
                  </a:lnTo>
                  <a:lnTo>
                    <a:pt x="1834" y="1559"/>
                  </a:lnTo>
                  <a:lnTo>
                    <a:pt x="2163" y="2196"/>
                  </a:lnTo>
                  <a:lnTo>
                    <a:pt x="1395" y="2196"/>
                  </a:lnTo>
                  <a:lnTo>
                    <a:pt x="1032" y="1524"/>
                  </a:lnTo>
                  <a:lnTo>
                    <a:pt x="1015" y="1493"/>
                  </a:lnTo>
                  <a:lnTo>
                    <a:pt x="999" y="1465"/>
                  </a:lnTo>
                  <a:lnTo>
                    <a:pt x="983" y="1440"/>
                  </a:lnTo>
                  <a:lnTo>
                    <a:pt x="966" y="1417"/>
                  </a:lnTo>
                  <a:lnTo>
                    <a:pt x="951" y="1397"/>
                  </a:lnTo>
                  <a:lnTo>
                    <a:pt x="936" y="1380"/>
                  </a:lnTo>
                  <a:lnTo>
                    <a:pt x="922" y="1366"/>
                  </a:lnTo>
                  <a:lnTo>
                    <a:pt x="909" y="1355"/>
                  </a:lnTo>
                  <a:lnTo>
                    <a:pt x="890" y="1343"/>
                  </a:lnTo>
                  <a:lnTo>
                    <a:pt x="871" y="1333"/>
                  </a:lnTo>
                  <a:lnTo>
                    <a:pt x="850" y="1325"/>
                  </a:lnTo>
                  <a:lnTo>
                    <a:pt x="830" y="1317"/>
                  </a:lnTo>
                  <a:lnTo>
                    <a:pt x="809" y="1312"/>
                  </a:lnTo>
                  <a:lnTo>
                    <a:pt x="787" y="1308"/>
                  </a:lnTo>
                  <a:lnTo>
                    <a:pt x="765" y="1306"/>
                  </a:lnTo>
                  <a:lnTo>
                    <a:pt x="742" y="1305"/>
                  </a:lnTo>
                  <a:lnTo>
                    <a:pt x="682" y="1305"/>
                  </a:lnTo>
                  <a:lnTo>
                    <a:pt x="682" y="2196"/>
                  </a:lnTo>
                  <a:lnTo>
                    <a:pt x="0" y="2196"/>
                  </a:lnTo>
                  <a:close/>
                  <a:moveTo>
                    <a:pt x="682" y="889"/>
                  </a:moveTo>
                  <a:lnTo>
                    <a:pt x="968" y="889"/>
                  </a:lnTo>
                  <a:lnTo>
                    <a:pt x="982" y="889"/>
                  </a:lnTo>
                  <a:lnTo>
                    <a:pt x="998" y="888"/>
                  </a:lnTo>
                  <a:lnTo>
                    <a:pt x="1016" y="885"/>
                  </a:lnTo>
                  <a:lnTo>
                    <a:pt x="1037" y="882"/>
                  </a:lnTo>
                  <a:lnTo>
                    <a:pt x="1060" y="878"/>
                  </a:lnTo>
                  <a:lnTo>
                    <a:pt x="1087" y="873"/>
                  </a:lnTo>
                  <a:lnTo>
                    <a:pt x="1117" y="867"/>
                  </a:lnTo>
                  <a:lnTo>
                    <a:pt x="1149" y="860"/>
                  </a:lnTo>
                  <a:lnTo>
                    <a:pt x="1165" y="856"/>
                  </a:lnTo>
                  <a:lnTo>
                    <a:pt x="1181" y="851"/>
                  </a:lnTo>
                  <a:lnTo>
                    <a:pt x="1196" y="844"/>
                  </a:lnTo>
                  <a:lnTo>
                    <a:pt x="1210" y="835"/>
                  </a:lnTo>
                  <a:lnTo>
                    <a:pt x="1223" y="826"/>
                  </a:lnTo>
                  <a:lnTo>
                    <a:pt x="1237" y="815"/>
                  </a:lnTo>
                  <a:lnTo>
                    <a:pt x="1248" y="804"/>
                  </a:lnTo>
                  <a:lnTo>
                    <a:pt x="1259" y="790"/>
                  </a:lnTo>
                  <a:lnTo>
                    <a:pt x="1269" y="776"/>
                  </a:lnTo>
                  <a:lnTo>
                    <a:pt x="1278" y="762"/>
                  </a:lnTo>
                  <a:lnTo>
                    <a:pt x="1285" y="747"/>
                  </a:lnTo>
                  <a:lnTo>
                    <a:pt x="1291" y="731"/>
                  </a:lnTo>
                  <a:lnTo>
                    <a:pt x="1296" y="715"/>
                  </a:lnTo>
                  <a:lnTo>
                    <a:pt x="1299" y="699"/>
                  </a:lnTo>
                  <a:lnTo>
                    <a:pt x="1301" y="681"/>
                  </a:lnTo>
                  <a:lnTo>
                    <a:pt x="1302" y="663"/>
                  </a:lnTo>
                  <a:lnTo>
                    <a:pt x="1301" y="650"/>
                  </a:lnTo>
                  <a:lnTo>
                    <a:pt x="1301" y="637"/>
                  </a:lnTo>
                  <a:lnTo>
                    <a:pt x="1299" y="625"/>
                  </a:lnTo>
                  <a:lnTo>
                    <a:pt x="1297" y="613"/>
                  </a:lnTo>
                  <a:lnTo>
                    <a:pt x="1295" y="602"/>
                  </a:lnTo>
                  <a:lnTo>
                    <a:pt x="1292" y="591"/>
                  </a:lnTo>
                  <a:lnTo>
                    <a:pt x="1289" y="580"/>
                  </a:lnTo>
                  <a:lnTo>
                    <a:pt x="1285" y="570"/>
                  </a:lnTo>
                  <a:lnTo>
                    <a:pt x="1280" y="560"/>
                  </a:lnTo>
                  <a:lnTo>
                    <a:pt x="1275" y="550"/>
                  </a:lnTo>
                  <a:lnTo>
                    <a:pt x="1270" y="540"/>
                  </a:lnTo>
                  <a:lnTo>
                    <a:pt x="1264" y="531"/>
                  </a:lnTo>
                  <a:lnTo>
                    <a:pt x="1257" y="523"/>
                  </a:lnTo>
                  <a:lnTo>
                    <a:pt x="1250" y="515"/>
                  </a:lnTo>
                  <a:lnTo>
                    <a:pt x="1243" y="507"/>
                  </a:lnTo>
                  <a:lnTo>
                    <a:pt x="1235" y="500"/>
                  </a:lnTo>
                  <a:lnTo>
                    <a:pt x="1225" y="493"/>
                  </a:lnTo>
                  <a:lnTo>
                    <a:pt x="1215" y="487"/>
                  </a:lnTo>
                  <a:lnTo>
                    <a:pt x="1204" y="481"/>
                  </a:lnTo>
                  <a:lnTo>
                    <a:pt x="1193" y="475"/>
                  </a:lnTo>
                  <a:lnTo>
                    <a:pt x="1180" y="470"/>
                  </a:lnTo>
                  <a:lnTo>
                    <a:pt x="1167" y="465"/>
                  </a:lnTo>
                  <a:lnTo>
                    <a:pt x="1152" y="461"/>
                  </a:lnTo>
                  <a:lnTo>
                    <a:pt x="1137" y="457"/>
                  </a:lnTo>
                  <a:lnTo>
                    <a:pt x="1121" y="454"/>
                  </a:lnTo>
                  <a:lnTo>
                    <a:pt x="1103" y="451"/>
                  </a:lnTo>
                  <a:lnTo>
                    <a:pt x="1085" y="449"/>
                  </a:lnTo>
                  <a:lnTo>
                    <a:pt x="1066" y="447"/>
                  </a:lnTo>
                  <a:lnTo>
                    <a:pt x="1025" y="444"/>
                  </a:lnTo>
                  <a:lnTo>
                    <a:pt x="981" y="443"/>
                  </a:lnTo>
                  <a:lnTo>
                    <a:pt x="682" y="443"/>
                  </a:lnTo>
                  <a:lnTo>
                    <a:pt x="682" y="889"/>
                  </a:lnTo>
                  <a:close/>
                </a:path>
              </a:pathLst>
            </a:custGeom>
            <a:solidFill>
              <a:srgbClr val="FFFFFF"/>
            </a:solidFill>
            <a:ln w="9525">
              <a:noFill/>
              <a:round/>
              <a:headEnd/>
              <a:tailEnd/>
            </a:ln>
          </p:spPr>
          <p:txBody>
            <a:bodyPr/>
            <a:lstStyle/>
            <a:p>
              <a:endParaRPr lang="en-US"/>
            </a:p>
          </p:txBody>
        </p:sp>
        <p:sp>
          <p:nvSpPr>
            <p:cNvPr id="458766" name="Freeform 14"/>
            <p:cNvSpPr>
              <a:spLocks noChangeAspect="1"/>
            </p:cNvSpPr>
            <p:nvPr/>
          </p:nvSpPr>
          <p:spPr bwMode="auto">
            <a:xfrm>
              <a:off x="1910" y="2249"/>
              <a:ext cx="116" cy="137"/>
            </a:xfrm>
            <a:custGeom>
              <a:avLst/>
              <a:gdLst/>
              <a:ahLst/>
              <a:cxnLst>
                <a:cxn ang="0">
                  <a:pos x="0" y="0"/>
                </a:cxn>
                <a:cxn ang="0">
                  <a:pos x="1821" y="0"/>
                </a:cxn>
                <a:cxn ang="0">
                  <a:pos x="1821" y="468"/>
                </a:cxn>
                <a:cxn ang="0">
                  <a:pos x="681" y="468"/>
                </a:cxn>
                <a:cxn ang="0">
                  <a:pos x="681" y="817"/>
                </a:cxn>
                <a:cxn ang="0">
                  <a:pos x="1738" y="817"/>
                </a:cxn>
                <a:cxn ang="0">
                  <a:pos x="1738" y="1265"/>
                </a:cxn>
                <a:cxn ang="0">
                  <a:pos x="681" y="1265"/>
                </a:cxn>
                <a:cxn ang="0">
                  <a:pos x="681" y="1698"/>
                </a:cxn>
                <a:cxn ang="0">
                  <a:pos x="1854" y="1698"/>
                </a:cxn>
                <a:cxn ang="0">
                  <a:pos x="1854" y="2196"/>
                </a:cxn>
                <a:cxn ang="0">
                  <a:pos x="0" y="2196"/>
                </a:cxn>
                <a:cxn ang="0">
                  <a:pos x="0" y="0"/>
                </a:cxn>
              </a:cxnLst>
              <a:rect l="0" t="0" r="r" b="b"/>
              <a:pathLst>
                <a:path w="1854" h="2196">
                  <a:moveTo>
                    <a:pt x="0" y="0"/>
                  </a:moveTo>
                  <a:lnTo>
                    <a:pt x="1821" y="0"/>
                  </a:lnTo>
                  <a:lnTo>
                    <a:pt x="1821" y="468"/>
                  </a:lnTo>
                  <a:lnTo>
                    <a:pt x="681" y="468"/>
                  </a:lnTo>
                  <a:lnTo>
                    <a:pt x="681" y="817"/>
                  </a:lnTo>
                  <a:lnTo>
                    <a:pt x="1738" y="817"/>
                  </a:lnTo>
                  <a:lnTo>
                    <a:pt x="1738" y="1265"/>
                  </a:lnTo>
                  <a:lnTo>
                    <a:pt x="681" y="1265"/>
                  </a:lnTo>
                  <a:lnTo>
                    <a:pt x="681" y="1698"/>
                  </a:lnTo>
                  <a:lnTo>
                    <a:pt x="1854" y="1698"/>
                  </a:lnTo>
                  <a:lnTo>
                    <a:pt x="1854" y="2196"/>
                  </a:lnTo>
                  <a:lnTo>
                    <a:pt x="0" y="2196"/>
                  </a:lnTo>
                  <a:lnTo>
                    <a:pt x="0" y="0"/>
                  </a:lnTo>
                  <a:close/>
                </a:path>
              </a:pathLst>
            </a:custGeom>
            <a:solidFill>
              <a:srgbClr val="FFFFFF"/>
            </a:solidFill>
            <a:ln w="9525">
              <a:noFill/>
              <a:round/>
              <a:headEnd/>
              <a:tailEnd/>
            </a:ln>
          </p:spPr>
          <p:txBody>
            <a:bodyPr/>
            <a:lstStyle/>
            <a:p>
              <a:endParaRPr lang="en-US"/>
            </a:p>
          </p:txBody>
        </p:sp>
        <p:sp>
          <p:nvSpPr>
            <p:cNvPr id="458767" name="Freeform 15"/>
            <p:cNvSpPr>
              <a:spLocks noChangeAspect="1" noEditPoints="1"/>
            </p:cNvSpPr>
            <p:nvPr/>
          </p:nvSpPr>
          <p:spPr bwMode="auto">
            <a:xfrm>
              <a:off x="1364" y="1829"/>
              <a:ext cx="548" cy="313"/>
            </a:xfrm>
            <a:custGeom>
              <a:avLst/>
              <a:gdLst/>
              <a:ahLst/>
              <a:cxnLst>
                <a:cxn ang="0">
                  <a:pos x="5608" y="1468"/>
                </a:cxn>
                <a:cxn ang="0">
                  <a:pos x="5208" y="1114"/>
                </a:cxn>
                <a:cxn ang="0">
                  <a:pos x="4721" y="905"/>
                </a:cxn>
                <a:cxn ang="0">
                  <a:pos x="4084" y="880"/>
                </a:cxn>
                <a:cxn ang="0">
                  <a:pos x="3291" y="1235"/>
                </a:cxn>
                <a:cxn ang="0">
                  <a:pos x="2790" y="1936"/>
                </a:cxn>
                <a:cxn ang="0">
                  <a:pos x="2723" y="2829"/>
                </a:cxn>
                <a:cxn ang="0">
                  <a:pos x="3117" y="3602"/>
                </a:cxn>
                <a:cxn ang="0">
                  <a:pos x="3845" y="4067"/>
                </a:cxn>
                <a:cxn ang="0">
                  <a:pos x="4708" y="4097"/>
                </a:cxn>
                <a:cxn ang="0">
                  <a:pos x="5413" y="3732"/>
                </a:cxn>
                <a:cxn ang="0">
                  <a:pos x="5866" y="3087"/>
                </a:cxn>
                <a:cxn ang="0">
                  <a:pos x="5799" y="2843"/>
                </a:cxn>
                <a:cxn ang="0">
                  <a:pos x="5438" y="2922"/>
                </a:cxn>
                <a:cxn ang="0">
                  <a:pos x="5081" y="2803"/>
                </a:cxn>
                <a:cxn ang="0">
                  <a:pos x="4841" y="2525"/>
                </a:cxn>
                <a:cxn ang="0">
                  <a:pos x="4775" y="2150"/>
                </a:cxn>
                <a:cxn ang="0">
                  <a:pos x="4911" y="1801"/>
                </a:cxn>
                <a:cxn ang="0">
                  <a:pos x="5201" y="1575"/>
                </a:cxn>
                <a:cxn ang="0">
                  <a:pos x="746" y="2756"/>
                </a:cxn>
                <a:cxn ang="0">
                  <a:pos x="1311" y="2221"/>
                </a:cxn>
                <a:cxn ang="0">
                  <a:pos x="1970" y="1714"/>
                </a:cxn>
                <a:cxn ang="0">
                  <a:pos x="2442" y="1484"/>
                </a:cxn>
                <a:cxn ang="0">
                  <a:pos x="2287" y="1846"/>
                </a:cxn>
                <a:cxn ang="0">
                  <a:pos x="2201" y="2237"/>
                </a:cxn>
                <a:cxn ang="0">
                  <a:pos x="2194" y="2696"/>
                </a:cxn>
                <a:cxn ang="0">
                  <a:pos x="2305" y="3209"/>
                </a:cxn>
                <a:cxn ang="0">
                  <a:pos x="2533" y="3669"/>
                </a:cxn>
                <a:cxn ang="0">
                  <a:pos x="2355" y="3773"/>
                </a:cxn>
                <a:cxn ang="0">
                  <a:pos x="1625" y="3449"/>
                </a:cxn>
                <a:cxn ang="0">
                  <a:pos x="945" y="3052"/>
                </a:cxn>
                <a:cxn ang="0">
                  <a:pos x="6452" y="1446"/>
                </a:cxn>
                <a:cxn ang="0">
                  <a:pos x="7223" y="1936"/>
                </a:cxn>
                <a:cxn ang="0">
                  <a:pos x="7929" y="2523"/>
                </a:cxn>
                <a:cxn ang="0">
                  <a:pos x="7830" y="3074"/>
                </a:cxn>
                <a:cxn ang="0">
                  <a:pos x="7064" y="3487"/>
                </a:cxn>
                <a:cxn ang="0">
                  <a:pos x="6257" y="3807"/>
                </a:cxn>
                <a:cxn ang="0">
                  <a:pos x="6151" y="3637"/>
                </a:cxn>
                <a:cxn ang="0">
                  <a:pos x="6372" y="3169"/>
                </a:cxn>
                <a:cxn ang="0">
                  <a:pos x="6475" y="2648"/>
                </a:cxn>
                <a:cxn ang="0">
                  <a:pos x="6452" y="2162"/>
                </a:cxn>
                <a:cxn ang="0">
                  <a:pos x="6334" y="1725"/>
                </a:cxn>
                <a:cxn ang="0">
                  <a:pos x="6131" y="1330"/>
                </a:cxn>
                <a:cxn ang="0">
                  <a:pos x="833" y="1685"/>
                </a:cxn>
                <a:cxn ang="0">
                  <a:pos x="2214" y="524"/>
                </a:cxn>
                <a:cxn ang="0">
                  <a:pos x="4043" y="12"/>
                </a:cxn>
                <a:cxn ang="0">
                  <a:pos x="6042" y="263"/>
                </a:cxn>
                <a:cxn ang="0">
                  <a:pos x="7571" y="1181"/>
                </a:cxn>
                <a:cxn ang="0">
                  <a:pos x="8622" y="2589"/>
                </a:cxn>
                <a:cxn ang="0">
                  <a:pos x="8784" y="3040"/>
                </a:cxn>
                <a:cxn ang="0">
                  <a:pos x="8715" y="3236"/>
                </a:cxn>
                <a:cxn ang="0">
                  <a:pos x="8498" y="3262"/>
                </a:cxn>
                <a:cxn ang="0">
                  <a:pos x="7305" y="4205"/>
                </a:cxn>
                <a:cxn ang="0">
                  <a:pos x="5928" y="4811"/>
                </a:cxn>
                <a:cxn ang="0">
                  <a:pos x="4197" y="4998"/>
                </a:cxn>
                <a:cxn ang="0">
                  <a:pos x="2492" y="4706"/>
                </a:cxn>
                <a:cxn ang="0">
                  <a:pos x="1156" y="4046"/>
                </a:cxn>
                <a:cxn ang="0">
                  <a:pos x="310" y="3354"/>
                </a:cxn>
                <a:cxn ang="0">
                  <a:pos x="110" y="3320"/>
                </a:cxn>
                <a:cxn ang="0">
                  <a:pos x="0" y="3108"/>
                </a:cxn>
              </a:cxnLst>
              <a:rect l="0" t="0" r="r" b="b"/>
              <a:pathLst>
                <a:path w="8784" h="5001">
                  <a:moveTo>
                    <a:pt x="5475" y="1519"/>
                  </a:moveTo>
                  <a:lnTo>
                    <a:pt x="5499" y="1519"/>
                  </a:lnTo>
                  <a:lnTo>
                    <a:pt x="5524" y="1520"/>
                  </a:lnTo>
                  <a:lnTo>
                    <a:pt x="5548" y="1523"/>
                  </a:lnTo>
                  <a:lnTo>
                    <a:pt x="5573" y="1526"/>
                  </a:lnTo>
                  <a:lnTo>
                    <a:pt x="5598" y="1529"/>
                  </a:lnTo>
                  <a:lnTo>
                    <a:pt x="5621" y="1535"/>
                  </a:lnTo>
                  <a:lnTo>
                    <a:pt x="5645" y="1540"/>
                  </a:lnTo>
                  <a:lnTo>
                    <a:pt x="5668" y="1547"/>
                  </a:lnTo>
                  <a:lnTo>
                    <a:pt x="5638" y="1506"/>
                  </a:lnTo>
                  <a:lnTo>
                    <a:pt x="5608" y="1468"/>
                  </a:lnTo>
                  <a:lnTo>
                    <a:pt x="5576" y="1431"/>
                  </a:lnTo>
                  <a:lnTo>
                    <a:pt x="5544" y="1394"/>
                  </a:lnTo>
                  <a:lnTo>
                    <a:pt x="5510" y="1358"/>
                  </a:lnTo>
                  <a:lnTo>
                    <a:pt x="5476" y="1324"/>
                  </a:lnTo>
                  <a:lnTo>
                    <a:pt x="5440" y="1291"/>
                  </a:lnTo>
                  <a:lnTo>
                    <a:pt x="5404" y="1258"/>
                  </a:lnTo>
                  <a:lnTo>
                    <a:pt x="5367" y="1227"/>
                  </a:lnTo>
                  <a:lnTo>
                    <a:pt x="5328" y="1197"/>
                  </a:lnTo>
                  <a:lnTo>
                    <a:pt x="5289" y="1168"/>
                  </a:lnTo>
                  <a:lnTo>
                    <a:pt x="5249" y="1140"/>
                  </a:lnTo>
                  <a:lnTo>
                    <a:pt x="5208" y="1114"/>
                  </a:lnTo>
                  <a:lnTo>
                    <a:pt x="5167" y="1088"/>
                  </a:lnTo>
                  <a:lnTo>
                    <a:pt x="5126" y="1064"/>
                  </a:lnTo>
                  <a:lnTo>
                    <a:pt x="5082" y="1041"/>
                  </a:lnTo>
                  <a:lnTo>
                    <a:pt x="5039" y="1020"/>
                  </a:lnTo>
                  <a:lnTo>
                    <a:pt x="4996" y="1000"/>
                  </a:lnTo>
                  <a:lnTo>
                    <a:pt x="4950" y="981"/>
                  </a:lnTo>
                  <a:lnTo>
                    <a:pt x="4906" y="963"/>
                  </a:lnTo>
                  <a:lnTo>
                    <a:pt x="4860" y="947"/>
                  </a:lnTo>
                  <a:lnTo>
                    <a:pt x="4814" y="931"/>
                  </a:lnTo>
                  <a:lnTo>
                    <a:pt x="4767" y="918"/>
                  </a:lnTo>
                  <a:lnTo>
                    <a:pt x="4721" y="905"/>
                  </a:lnTo>
                  <a:lnTo>
                    <a:pt x="4673" y="895"/>
                  </a:lnTo>
                  <a:lnTo>
                    <a:pt x="4625" y="885"/>
                  </a:lnTo>
                  <a:lnTo>
                    <a:pt x="4576" y="877"/>
                  </a:lnTo>
                  <a:lnTo>
                    <a:pt x="4528" y="871"/>
                  </a:lnTo>
                  <a:lnTo>
                    <a:pt x="4480" y="866"/>
                  </a:lnTo>
                  <a:lnTo>
                    <a:pt x="4430" y="862"/>
                  </a:lnTo>
                  <a:lnTo>
                    <a:pt x="4382" y="860"/>
                  </a:lnTo>
                  <a:lnTo>
                    <a:pt x="4333" y="860"/>
                  </a:lnTo>
                  <a:lnTo>
                    <a:pt x="4248" y="862"/>
                  </a:lnTo>
                  <a:lnTo>
                    <a:pt x="4165" y="869"/>
                  </a:lnTo>
                  <a:lnTo>
                    <a:pt x="4084" y="880"/>
                  </a:lnTo>
                  <a:lnTo>
                    <a:pt x="4004" y="894"/>
                  </a:lnTo>
                  <a:lnTo>
                    <a:pt x="3924" y="913"/>
                  </a:lnTo>
                  <a:lnTo>
                    <a:pt x="3847" y="935"/>
                  </a:lnTo>
                  <a:lnTo>
                    <a:pt x="3771" y="961"/>
                  </a:lnTo>
                  <a:lnTo>
                    <a:pt x="3696" y="991"/>
                  </a:lnTo>
                  <a:lnTo>
                    <a:pt x="3624" y="1023"/>
                  </a:lnTo>
                  <a:lnTo>
                    <a:pt x="3553" y="1059"/>
                  </a:lnTo>
                  <a:lnTo>
                    <a:pt x="3484" y="1099"/>
                  </a:lnTo>
                  <a:lnTo>
                    <a:pt x="3417" y="1142"/>
                  </a:lnTo>
                  <a:lnTo>
                    <a:pt x="3353" y="1187"/>
                  </a:lnTo>
                  <a:lnTo>
                    <a:pt x="3291" y="1235"/>
                  </a:lnTo>
                  <a:lnTo>
                    <a:pt x="3231" y="1287"/>
                  </a:lnTo>
                  <a:lnTo>
                    <a:pt x="3174" y="1341"/>
                  </a:lnTo>
                  <a:lnTo>
                    <a:pt x="3119" y="1399"/>
                  </a:lnTo>
                  <a:lnTo>
                    <a:pt x="3067" y="1458"/>
                  </a:lnTo>
                  <a:lnTo>
                    <a:pt x="3018" y="1519"/>
                  </a:lnTo>
                  <a:lnTo>
                    <a:pt x="2973" y="1584"/>
                  </a:lnTo>
                  <a:lnTo>
                    <a:pt x="2929" y="1650"/>
                  </a:lnTo>
                  <a:lnTo>
                    <a:pt x="2889" y="1719"/>
                  </a:lnTo>
                  <a:lnTo>
                    <a:pt x="2853" y="1789"/>
                  </a:lnTo>
                  <a:lnTo>
                    <a:pt x="2820" y="1862"/>
                  </a:lnTo>
                  <a:lnTo>
                    <a:pt x="2790" y="1936"/>
                  </a:lnTo>
                  <a:lnTo>
                    <a:pt x="2764" y="2012"/>
                  </a:lnTo>
                  <a:lnTo>
                    <a:pt x="2742" y="2089"/>
                  </a:lnTo>
                  <a:lnTo>
                    <a:pt x="2723" y="2169"/>
                  </a:lnTo>
                  <a:lnTo>
                    <a:pt x="2709" y="2249"/>
                  </a:lnTo>
                  <a:lnTo>
                    <a:pt x="2698" y="2332"/>
                  </a:lnTo>
                  <a:lnTo>
                    <a:pt x="2692" y="2415"/>
                  </a:lnTo>
                  <a:lnTo>
                    <a:pt x="2689" y="2499"/>
                  </a:lnTo>
                  <a:lnTo>
                    <a:pt x="2692" y="2584"/>
                  </a:lnTo>
                  <a:lnTo>
                    <a:pt x="2698" y="2667"/>
                  </a:lnTo>
                  <a:lnTo>
                    <a:pt x="2709" y="2749"/>
                  </a:lnTo>
                  <a:lnTo>
                    <a:pt x="2723" y="2829"/>
                  </a:lnTo>
                  <a:lnTo>
                    <a:pt x="2741" y="2909"/>
                  </a:lnTo>
                  <a:lnTo>
                    <a:pt x="2763" y="2986"/>
                  </a:lnTo>
                  <a:lnTo>
                    <a:pt x="2789" y="3063"/>
                  </a:lnTo>
                  <a:lnTo>
                    <a:pt x="2819" y="3137"/>
                  </a:lnTo>
                  <a:lnTo>
                    <a:pt x="2852" y="3210"/>
                  </a:lnTo>
                  <a:lnTo>
                    <a:pt x="2888" y="3280"/>
                  </a:lnTo>
                  <a:lnTo>
                    <a:pt x="2927" y="3349"/>
                  </a:lnTo>
                  <a:lnTo>
                    <a:pt x="2971" y="3415"/>
                  </a:lnTo>
                  <a:lnTo>
                    <a:pt x="3016" y="3480"/>
                  </a:lnTo>
                  <a:lnTo>
                    <a:pt x="3065" y="3542"/>
                  </a:lnTo>
                  <a:lnTo>
                    <a:pt x="3117" y="3602"/>
                  </a:lnTo>
                  <a:lnTo>
                    <a:pt x="3171" y="3659"/>
                  </a:lnTo>
                  <a:lnTo>
                    <a:pt x="3229" y="3713"/>
                  </a:lnTo>
                  <a:lnTo>
                    <a:pt x="3288" y="3765"/>
                  </a:lnTo>
                  <a:lnTo>
                    <a:pt x="3350" y="3814"/>
                  </a:lnTo>
                  <a:lnTo>
                    <a:pt x="3414" y="3859"/>
                  </a:lnTo>
                  <a:lnTo>
                    <a:pt x="3481" y="3903"/>
                  </a:lnTo>
                  <a:lnTo>
                    <a:pt x="3550" y="3942"/>
                  </a:lnTo>
                  <a:lnTo>
                    <a:pt x="3621" y="3978"/>
                  </a:lnTo>
                  <a:lnTo>
                    <a:pt x="3693" y="4011"/>
                  </a:lnTo>
                  <a:lnTo>
                    <a:pt x="3768" y="4041"/>
                  </a:lnTo>
                  <a:lnTo>
                    <a:pt x="3845" y="4067"/>
                  </a:lnTo>
                  <a:lnTo>
                    <a:pt x="3922" y="4089"/>
                  </a:lnTo>
                  <a:lnTo>
                    <a:pt x="4002" y="4107"/>
                  </a:lnTo>
                  <a:lnTo>
                    <a:pt x="4083" y="4121"/>
                  </a:lnTo>
                  <a:lnTo>
                    <a:pt x="4164" y="4132"/>
                  </a:lnTo>
                  <a:lnTo>
                    <a:pt x="4248" y="4138"/>
                  </a:lnTo>
                  <a:lnTo>
                    <a:pt x="4333" y="4140"/>
                  </a:lnTo>
                  <a:lnTo>
                    <a:pt x="4409" y="4138"/>
                  </a:lnTo>
                  <a:lnTo>
                    <a:pt x="4486" y="4133"/>
                  </a:lnTo>
                  <a:lnTo>
                    <a:pt x="4560" y="4124"/>
                  </a:lnTo>
                  <a:lnTo>
                    <a:pt x="4635" y="4112"/>
                  </a:lnTo>
                  <a:lnTo>
                    <a:pt x="4708" y="4097"/>
                  </a:lnTo>
                  <a:lnTo>
                    <a:pt x="4779" y="4078"/>
                  </a:lnTo>
                  <a:lnTo>
                    <a:pt x="4850" y="4057"/>
                  </a:lnTo>
                  <a:lnTo>
                    <a:pt x="4919" y="4032"/>
                  </a:lnTo>
                  <a:lnTo>
                    <a:pt x="4987" y="4003"/>
                  </a:lnTo>
                  <a:lnTo>
                    <a:pt x="5053" y="3973"/>
                  </a:lnTo>
                  <a:lnTo>
                    <a:pt x="5118" y="3940"/>
                  </a:lnTo>
                  <a:lnTo>
                    <a:pt x="5180" y="3904"/>
                  </a:lnTo>
                  <a:lnTo>
                    <a:pt x="5242" y="3864"/>
                  </a:lnTo>
                  <a:lnTo>
                    <a:pt x="5300" y="3823"/>
                  </a:lnTo>
                  <a:lnTo>
                    <a:pt x="5358" y="3779"/>
                  </a:lnTo>
                  <a:lnTo>
                    <a:pt x="5413" y="3732"/>
                  </a:lnTo>
                  <a:lnTo>
                    <a:pt x="5467" y="3684"/>
                  </a:lnTo>
                  <a:lnTo>
                    <a:pt x="5517" y="3634"/>
                  </a:lnTo>
                  <a:lnTo>
                    <a:pt x="5566" y="3580"/>
                  </a:lnTo>
                  <a:lnTo>
                    <a:pt x="5613" y="3525"/>
                  </a:lnTo>
                  <a:lnTo>
                    <a:pt x="5656" y="3468"/>
                  </a:lnTo>
                  <a:lnTo>
                    <a:pt x="5698" y="3408"/>
                  </a:lnTo>
                  <a:lnTo>
                    <a:pt x="5737" y="3348"/>
                  </a:lnTo>
                  <a:lnTo>
                    <a:pt x="5773" y="3285"/>
                  </a:lnTo>
                  <a:lnTo>
                    <a:pt x="5807" y="3221"/>
                  </a:lnTo>
                  <a:lnTo>
                    <a:pt x="5837" y="3155"/>
                  </a:lnTo>
                  <a:lnTo>
                    <a:pt x="5866" y="3087"/>
                  </a:lnTo>
                  <a:lnTo>
                    <a:pt x="5890" y="3018"/>
                  </a:lnTo>
                  <a:lnTo>
                    <a:pt x="5912" y="2947"/>
                  </a:lnTo>
                  <a:lnTo>
                    <a:pt x="5931" y="2876"/>
                  </a:lnTo>
                  <a:lnTo>
                    <a:pt x="5946" y="2803"/>
                  </a:lnTo>
                  <a:lnTo>
                    <a:pt x="5958" y="2729"/>
                  </a:lnTo>
                  <a:lnTo>
                    <a:pt x="5934" y="2751"/>
                  </a:lnTo>
                  <a:lnTo>
                    <a:pt x="5909" y="2772"/>
                  </a:lnTo>
                  <a:lnTo>
                    <a:pt x="5883" y="2791"/>
                  </a:lnTo>
                  <a:lnTo>
                    <a:pt x="5856" y="2810"/>
                  </a:lnTo>
                  <a:lnTo>
                    <a:pt x="5828" y="2827"/>
                  </a:lnTo>
                  <a:lnTo>
                    <a:pt x="5799" y="2843"/>
                  </a:lnTo>
                  <a:lnTo>
                    <a:pt x="5770" y="2858"/>
                  </a:lnTo>
                  <a:lnTo>
                    <a:pt x="5740" y="2871"/>
                  </a:lnTo>
                  <a:lnTo>
                    <a:pt x="5708" y="2883"/>
                  </a:lnTo>
                  <a:lnTo>
                    <a:pt x="5676" y="2893"/>
                  </a:lnTo>
                  <a:lnTo>
                    <a:pt x="5644" y="2902"/>
                  </a:lnTo>
                  <a:lnTo>
                    <a:pt x="5612" y="2910"/>
                  </a:lnTo>
                  <a:lnTo>
                    <a:pt x="5577" y="2916"/>
                  </a:lnTo>
                  <a:lnTo>
                    <a:pt x="5544" y="2920"/>
                  </a:lnTo>
                  <a:lnTo>
                    <a:pt x="5509" y="2922"/>
                  </a:lnTo>
                  <a:lnTo>
                    <a:pt x="5475" y="2923"/>
                  </a:lnTo>
                  <a:lnTo>
                    <a:pt x="5438" y="2922"/>
                  </a:lnTo>
                  <a:lnTo>
                    <a:pt x="5402" y="2919"/>
                  </a:lnTo>
                  <a:lnTo>
                    <a:pt x="5368" y="2915"/>
                  </a:lnTo>
                  <a:lnTo>
                    <a:pt x="5332" y="2909"/>
                  </a:lnTo>
                  <a:lnTo>
                    <a:pt x="5299" y="2901"/>
                  </a:lnTo>
                  <a:lnTo>
                    <a:pt x="5266" y="2892"/>
                  </a:lnTo>
                  <a:lnTo>
                    <a:pt x="5233" y="2881"/>
                  </a:lnTo>
                  <a:lnTo>
                    <a:pt x="5201" y="2868"/>
                  </a:lnTo>
                  <a:lnTo>
                    <a:pt x="5170" y="2853"/>
                  </a:lnTo>
                  <a:lnTo>
                    <a:pt x="5140" y="2838"/>
                  </a:lnTo>
                  <a:lnTo>
                    <a:pt x="5111" y="2821"/>
                  </a:lnTo>
                  <a:lnTo>
                    <a:pt x="5081" y="2803"/>
                  </a:lnTo>
                  <a:lnTo>
                    <a:pt x="5054" y="2783"/>
                  </a:lnTo>
                  <a:lnTo>
                    <a:pt x="5028" y="2763"/>
                  </a:lnTo>
                  <a:lnTo>
                    <a:pt x="5002" y="2741"/>
                  </a:lnTo>
                  <a:lnTo>
                    <a:pt x="4978" y="2717"/>
                  </a:lnTo>
                  <a:lnTo>
                    <a:pt x="4954" y="2692"/>
                  </a:lnTo>
                  <a:lnTo>
                    <a:pt x="4932" y="2667"/>
                  </a:lnTo>
                  <a:lnTo>
                    <a:pt x="4911" y="2641"/>
                  </a:lnTo>
                  <a:lnTo>
                    <a:pt x="4892" y="2613"/>
                  </a:lnTo>
                  <a:lnTo>
                    <a:pt x="4874" y="2585"/>
                  </a:lnTo>
                  <a:lnTo>
                    <a:pt x="4857" y="2555"/>
                  </a:lnTo>
                  <a:lnTo>
                    <a:pt x="4841" y="2525"/>
                  </a:lnTo>
                  <a:lnTo>
                    <a:pt x="4826" y="2494"/>
                  </a:lnTo>
                  <a:lnTo>
                    <a:pt x="4814" y="2462"/>
                  </a:lnTo>
                  <a:lnTo>
                    <a:pt x="4803" y="2430"/>
                  </a:lnTo>
                  <a:lnTo>
                    <a:pt x="4793" y="2396"/>
                  </a:lnTo>
                  <a:lnTo>
                    <a:pt x="4786" y="2362"/>
                  </a:lnTo>
                  <a:lnTo>
                    <a:pt x="4779" y="2328"/>
                  </a:lnTo>
                  <a:lnTo>
                    <a:pt x="4775" y="2293"/>
                  </a:lnTo>
                  <a:lnTo>
                    <a:pt x="4772" y="2257"/>
                  </a:lnTo>
                  <a:lnTo>
                    <a:pt x="4771" y="2221"/>
                  </a:lnTo>
                  <a:lnTo>
                    <a:pt x="4772" y="2185"/>
                  </a:lnTo>
                  <a:lnTo>
                    <a:pt x="4775" y="2150"/>
                  </a:lnTo>
                  <a:lnTo>
                    <a:pt x="4779" y="2114"/>
                  </a:lnTo>
                  <a:lnTo>
                    <a:pt x="4786" y="2080"/>
                  </a:lnTo>
                  <a:lnTo>
                    <a:pt x="4793" y="2046"/>
                  </a:lnTo>
                  <a:lnTo>
                    <a:pt x="4803" y="2013"/>
                  </a:lnTo>
                  <a:lnTo>
                    <a:pt x="4814" y="1981"/>
                  </a:lnTo>
                  <a:lnTo>
                    <a:pt x="4826" y="1948"/>
                  </a:lnTo>
                  <a:lnTo>
                    <a:pt x="4841" y="1917"/>
                  </a:lnTo>
                  <a:lnTo>
                    <a:pt x="4857" y="1887"/>
                  </a:lnTo>
                  <a:lnTo>
                    <a:pt x="4874" y="1858"/>
                  </a:lnTo>
                  <a:lnTo>
                    <a:pt x="4892" y="1830"/>
                  </a:lnTo>
                  <a:lnTo>
                    <a:pt x="4911" y="1801"/>
                  </a:lnTo>
                  <a:lnTo>
                    <a:pt x="4932" y="1775"/>
                  </a:lnTo>
                  <a:lnTo>
                    <a:pt x="4954" y="1750"/>
                  </a:lnTo>
                  <a:lnTo>
                    <a:pt x="4978" y="1725"/>
                  </a:lnTo>
                  <a:lnTo>
                    <a:pt x="5002" y="1702"/>
                  </a:lnTo>
                  <a:lnTo>
                    <a:pt x="5028" y="1680"/>
                  </a:lnTo>
                  <a:lnTo>
                    <a:pt x="5054" y="1659"/>
                  </a:lnTo>
                  <a:lnTo>
                    <a:pt x="5081" y="1639"/>
                  </a:lnTo>
                  <a:lnTo>
                    <a:pt x="5111" y="1621"/>
                  </a:lnTo>
                  <a:lnTo>
                    <a:pt x="5140" y="1604"/>
                  </a:lnTo>
                  <a:lnTo>
                    <a:pt x="5170" y="1589"/>
                  </a:lnTo>
                  <a:lnTo>
                    <a:pt x="5201" y="1575"/>
                  </a:lnTo>
                  <a:lnTo>
                    <a:pt x="5233" y="1562"/>
                  </a:lnTo>
                  <a:lnTo>
                    <a:pt x="5266" y="1551"/>
                  </a:lnTo>
                  <a:lnTo>
                    <a:pt x="5299" y="1542"/>
                  </a:lnTo>
                  <a:lnTo>
                    <a:pt x="5332" y="1534"/>
                  </a:lnTo>
                  <a:lnTo>
                    <a:pt x="5368" y="1527"/>
                  </a:lnTo>
                  <a:lnTo>
                    <a:pt x="5402" y="1522"/>
                  </a:lnTo>
                  <a:lnTo>
                    <a:pt x="5438" y="1520"/>
                  </a:lnTo>
                  <a:lnTo>
                    <a:pt x="5475" y="1519"/>
                  </a:lnTo>
                  <a:close/>
                  <a:moveTo>
                    <a:pt x="655" y="2852"/>
                  </a:moveTo>
                  <a:lnTo>
                    <a:pt x="701" y="2804"/>
                  </a:lnTo>
                  <a:lnTo>
                    <a:pt x="746" y="2756"/>
                  </a:lnTo>
                  <a:lnTo>
                    <a:pt x="793" y="2708"/>
                  </a:lnTo>
                  <a:lnTo>
                    <a:pt x="841" y="2659"/>
                  </a:lnTo>
                  <a:lnTo>
                    <a:pt x="890" y="2611"/>
                  </a:lnTo>
                  <a:lnTo>
                    <a:pt x="940" y="2562"/>
                  </a:lnTo>
                  <a:lnTo>
                    <a:pt x="990" y="2513"/>
                  </a:lnTo>
                  <a:lnTo>
                    <a:pt x="1041" y="2464"/>
                  </a:lnTo>
                  <a:lnTo>
                    <a:pt x="1094" y="2416"/>
                  </a:lnTo>
                  <a:lnTo>
                    <a:pt x="1147" y="2367"/>
                  </a:lnTo>
                  <a:lnTo>
                    <a:pt x="1201" y="2318"/>
                  </a:lnTo>
                  <a:lnTo>
                    <a:pt x="1255" y="2270"/>
                  </a:lnTo>
                  <a:lnTo>
                    <a:pt x="1311" y="2221"/>
                  </a:lnTo>
                  <a:lnTo>
                    <a:pt x="1367" y="2174"/>
                  </a:lnTo>
                  <a:lnTo>
                    <a:pt x="1424" y="2126"/>
                  </a:lnTo>
                  <a:lnTo>
                    <a:pt x="1482" y="2078"/>
                  </a:lnTo>
                  <a:lnTo>
                    <a:pt x="1540" y="2031"/>
                  </a:lnTo>
                  <a:lnTo>
                    <a:pt x="1600" y="1985"/>
                  </a:lnTo>
                  <a:lnTo>
                    <a:pt x="1660" y="1938"/>
                  </a:lnTo>
                  <a:lnTo>
                    <a:pt x="1721" y="1892"/>
                  </a:lnTo>
                  <a:lnTo>
                    <a:pt x="1782" y="1847"/>
                  </a:lnTo>
                  <a:lnTo>
                    <a:pt x="1844" y="1802"/>
                  </a:lnTo>
                  <a:lnTo>
                    <a:pt x="1906" y="1758"/>
                  </a:lnTo>
                  <a:lnTo>
                    <a:pt x="1970" y="1714"/>
                  </a:lnTo>
                  <a:lnTo>
                    <a:pt x="2033" y="1671"/>
                  </a:lnTo>
                  <a:lnTo>
                    <a:pt x="2098" y="1629"/>
                  </a:lnTo>
                  <a:lnTo>
                    <a:pt x="2162" y="1587"/>
                  </a:lnTo>
                  <a:lnTo>
                    <a:pt x="2228" y="1547"/>
                  </a:lnTo>
                  <a:lnTo>
                    <a:pt x="2293" y="1506"/>
                  </a:lnTo>
                  <a:lnTo>
                    <a:pt x="2360" y="1467"/>
                  </a:lnTo>
                  <a:lnTo>
                    <a:pt x="2427" y="1429"/>
                  </a:lnTo>
                  <a:lnTo>
                    <a:pt x="2495" y="1392"/>
                  </a:lnTo>
                  <a:lnTo>
                    <a:pt x="2477" y="1422"/>
                  </a:lnTo>
                  <a:lnTo>
                    <a:pt x="2459" y="1453"/>
                  </a:lnTo>
                  <a:lnTo>
                    <a:pt x="2442" y="1484"/>
                  </a:lnTo>
                  <a:lnTo>
                    <a:pt x="2424" y="1515"/>
                  </a:lnTo>
                  <a:lnTo>
                    <a:pt x="2408" y="1547"/>
                  </a:lnTo>
                  <a:lnTo>
                    <a:pt x="2393" y="1579"/>
                  </a:lnTo>
                  <a:lnTo>
                    <a:pt x="2378" y="1611"/>
                  </a:lnTo>
                  <a:lnTo>
                    <a:pt x="2363" y="1644"/>
                  </a:lnTo>
                  <a:lnTo>
                    <a:pt x="2349" y="1676"/>
                  </a:lnTo>
                  <a:lnTo>
                    <a:pt x="2336" y="1710"/>
                  </a:lnTo>
                  <a:lnTo>
                    <a:pt x="2323" y="1744"/>
                  </a:lnTo>
                  <a:lnTo>
                    <a:pt x="2310" y="1777"/>
                  </a:lnTo>
                  <a:lnTo>
                    <a:pt x="2298" y="1811"/>
                  </a:lnTo>
                  <a:lnTo>
                    <a:pt x="2287" y="1846"/>
                  </a:lnTo>
                  <a:lnTo>
                    <a:pt x="2276" y="1880"/>
                  </a:lnTo>
                  <a:lnTo>
                    <a:pt x="2266" y="1915"/>
                  </a:lnTo>
                  <a:lnTo>
                    <a:pt x="2256" y="1949"/>
                  </a:lnTo>
                  <a:lnTo>
                    <a:pt x="2247" y="1985"/>
                  </a:lnTo>
                  <a:lnTo>
                    <a:pt x="2239" y="2021"/>
                  </a:lnTo>
                  <a:lnTo>
                    <a:pt x="2231" y="2056"/>
                  </a:lnTo>
                  <a:lnTo>
                    <a:pt x="2224" y="2092"/>
                  </a:lnTo>
                  <a:lnTo>
                    <a:pt x="2217" y="2129"/>
                  </a:lnTo>
                  <a:lnTo>
                    <a:pt x="2211" y="2165"/>
                  </a:lnTo>
                  <a:lnTo>
                    <a:pt x="2206" y="2201"/>
                  </a:lnTo>
                  <a:lnTo>
                    <a:pt x="2201" y="2237"/>
                  </a:lnTo>
                  <a:lnTo>
                    <a:pt x="2197" y="2275"/>
                  </a:lnTo>
                  <a:lnTo>
                    <a:pt x="2193" y="2312"/>
                  </a:lnTo>
                  <a:lnTo>
                    <a:pt x="2190" y="2349"/>
                  </a:lnTo>
                  <a:lnTo>
                    <a:pt x="2188" y="2386"/>
                  </a:lnTo>
                  <a:lnTo>
                    <a:pt x="2185" y="2424"/>
                  </a:lnTo>
                  <a:lnTo>
                    <a:pt x="2184" y="2462"/>
                  </a:lnTo>
                  <a:lnTo>
                    <a:pt x="2184" y="2499"/>
                  </a:lnTo>
                  <a:lnTo>
                    <a:pt x="2185" y="2549"/>
                  </a:lnTo>
                  <a:lnTo>
                    <a:pt x="2186" y="2598"/>
                  </a:lnTo>
                  <a:lnTo>
                    <a:pt x="2190" y="2647"/>
                  </a:lnTo>
                  <a:lnTo>
                    <a:pt x="2194" y="2696"/>
                  </a:lnTo>
                  <a:lnTo>
                    <a:pt x="2199" y="2745"/>
                  </a:lnTo>
                  <a:lnTo>
                    <a:pt x="2205" y="2793"/>
                  </a:lnTo>
                  <a:lnTo>
                    <a:pt x="2212" y="2840"/>
                  </a:lnTo>
                  <a:lnTo>
                    <a:pt x="2220" y="2888"/>
                  </a:lnTo>
                  <a:lnTo>
                    <a:pt x="2229" y="2935"/>
                  </a:lnTo>
                  <a:lnTo>
                    <a:pt x="2240" y="2981"/>
                  </a:lnTo>
                  <a:lnTo>
                    <a:pt x="2251" y="3028"/>
                  </a:lnTo>
                  <a:lnTo>
                    <a:pt x="2263" y="3074"/>
                  </a:lnTo>
                  <a:lnTo>
                    <a:pt x="2276" y="3119"/>
                  </a:lnTo>
                  <a:lnTo>
                    <a:pt x="2290" y="3165"/>
                  </a:lnTo>
                  <a:lnTo>
                    <a:pt x="2305" y="3209"/>
                  </a:lnTo>
                  <a:lnTo>
                    <a:pt x="2322" y="3253"/>
                  </a:lnTo>
                  <a:lnTo>
                    <a:pt x="2339" y="3298"/>
                  </a:lnTo>
                  <a:lnTo>
                    <a:pt x="2357" y="3341"/>
                  </a:lnTo>
                  <a:lnTo>
                    <a:pt x="2376" y="3383"/>
                  </a:lnTo>
                  <a:lnTo>
                    <a:pt x="2396" y="3425"/>
                  </a:lnTo>
                  <a:lnTo>
                    <a:pt x="2416" y="3468"/>
                  </a:lnTo>
                  <a:lnTo>
                    <a:pt x="2438" y="3509"/>
                  </a:lnTo>
                  <a:lnTo>
                    <a:pt x="2461" y="3549"/>
                  </a:lnTo>
                  <a:lnTo>
                    <a:pt x="2484" y="3590"/>
                  </a:lnTo>
                  <a:lnTo>
                    <a:pt x="2508" y="3630"/>
                  </a:lnTo>
                  <a:lnTo>
                    <a:pt x="2533" y="3669"/>
                  </a:lnTo>
                  <a:lnTo>
                    <a:pt x="2559" y="3707"/>
                  </a:lnTo>
                  <a:lnTo>
                    <a:pt x="2586" y="3746"/>
                  </a:lnTo>
                  <a:lnTo>
                    <a:pt x="2613" y="3783"/>
                  </a:lnTo>
                  <a:lnTo>
                    <a:pt x="2641" y="3819"/>
                  </a:lnTo>
                  <a:lnTo>
                    <a:pt x="2670" y="3855"/>
                  </a:lnTo>
                  <a:lnTo>
                    <a:pt x="2701" y="3891"/>
                  </a:lnTo>
                  <a:lnTo>
                    <a:pt x="2631" y="3869"/>
                  </a:lnTo>
                  <a:lnTo>
                    <a:pt x="2561" y="3846"/>
                  </a:lnTo>
                  <a:lnTo>
                    <a:pt x="2492" y="3822"/>
                  </a:lnTo>
                  <a:lnTo>
                    <a:pt x="2423" y="3798"/>
                  </a:lnTo>
                  <a:lnTo>
                    <a:pt x="2355" y="3773"/>
                  </a:lnTo>
                  <a:lnTo>
                    <a:pt x="2286" y="3747"/>
                  </a:lnTo>
                  <a:lnTo>
                    <a:pt x="2219" y="3720"/>
                  </a:lnTo>
                  <a:lnTo>
                    <a:pt x="2151" y="3693"/>
                  </a:lnTo>
                  <a:lnTo>
                    <a:pt x="2085" y="3665"/>
                  </a:lnTo>
                  <a:lnTo>
                    <a:pt x="2017" y="3636"/>
                  </a:lnTo>
                  <a:lnTo>
                    <a:pt x="1951" y="3607"/>
                  </a:lnTo>
                  <a:lnTo>
                    <a:pt x="1885" y="3576"/>
                  </a:lnTo>
                  <a:lnTo>
                    <a:pt x="1820" y="3545"/>
                  </a:lnTo>
                  <a:lnTo>
                    <a:pt x="1754" y="3514"/>
                  </a:lnTo>
                  <a:lnTo>
                    <a:pt x="1690" y="3482"/>
                  </a:lnTo>
                  <a:lnTo>
                    <a:pt x="1625" y="3449"/>
                  </a:lnTo>
                  <a:lnTo>
                    <a:pt x="1561" y="3415"/>
                  </a:lnTo>
                  <a:lnTo>
                    <a:pt x="1497" y="3382"/>
                  </a:lnTo>
                  <a:lnTo>
                    <a:pt x="1434" y="3347"/>
                  </a:lnTo>
                  <a:lnTo>
                    <a:pt x="1371" y="3312"/>
                  </a:lnTo>
                  <a:lnTo>
                    <a:pt x="1309" y="3276"/>
                  </a:lnTo>
                  <a:lnTo>
                    <a:pt x="1247" y="3240"/>
                  </a:lnTo>
                  <a:lnTo>
                    <a:pt x="1186" y="3204"/>
                  </a:lnTo>
                  <a:lnTo>
                    <a:pt x="1124" y="3167"/>
                  </a:lnTo>
                  <a:lnTo>
                    <a:pt x="1064" y="3128"/>
                  </a:lnTo>
                  <a:lnTo>
                    <a:pt x="1004" y="3090"/>
                  </a:lnTo>
                  <a:lnTo>
                    <a:pt x="945" y="3052"/>
                  </a:lnTo>
                  <a:lnTo>
                    <a:pt x="885" y="3013"/>
                  </a:lnTo>
                  <a:lnTo>
                    <a:pt x="828" y="2973"/>
                  </a:lnTo>
                  <a:lnTo>
                    <a:pt x="769" y="2933"/>
                  </a:lnTo>
                  <a:lnTo>
                    <a:pt x="712" y="2893"/>
                  </a:lnTo>
                  <a:lnTo>
                    <a:pt x="655" y="2852"/>
                  </a:lnTo>
                  <a:close/>
                  <a:moveTo>
                    <a:pt x="6085" y="1264"/>
                  </a:moveTo>
                  <a:lnTo>
                    <a:pt x="6160" y="1298"/>
                  </a:lnTo>
                  <a:lnTo>
                    <a:pt x="6234" y="1333"/>
                  </a:lnTo>
                  <a:lnTo>
                    <a:pt x="6307" y="1369"/>
                  </a:lnTo>
                  <a:lnTo>
                    <a:pt x="6380" y="1407"/>
                  </a:lnTo>
                  <a:lnTo>
                    <a:pt x="6452" y="1446"/>
                  </a:lnTo>
                  <a:lnTo>
                    <a:pt x="6525" y="1485"/>
                  </a:lnTo>
                  <a:lnTo>
                    <a:pt x="6596" y="1526"/>
                  </a:lnTo>
                  <a:lnTo>
                    <a:pt x="6668" y="1568"/>
                  </a:lnTo>
                  <a:lnTo>
                    <a:pt x="6740" y="1611"/>
                  </a:lnTo>
                  <a:lnTo>
                    <a:pt x="6810" y="1654"/>
                  </a:lnTo>
                  <a:lnTo>
                    <a:pt x="6880" y="1700"/>
                  </a:lnTo>
                  <a:lnTo>
                    <a:pt x="6949" y="1745"/>
                  </a:lnTo>
                  <a:lnTo>
                    <a:pt x="7019" y="1791"/>
                  </a:lnTo>
                  <a:lnTo>
                    <a:pt x="7087" y="1839"/>
                  </a:lnTo>
                  <a:lnTo>
                    <a:pt x="7156" y="1887"/>
                  </a:lnTo>
                  <a:lnTo>
                    <a:pt x="7223" y="1936"/>
                  </a:lnTo>
                  <a:lnTo>
                    <a:pt x="7291" y="1986"/>
                  </a:lnTo>
                  <a:lnTo>
                    <a:pt x="7358" y="2037"/>
                  </a:lnTo>
                  <a:lnTo>
                    <a:pt x="7423" y="2088"/>
                  </a:lnTo>
                  <a:lnTo>
                    <a:pt x="7489" y="2140"/>
                  </a:lnTo>
                  <a:lnTo>
                    <a:pt x="7554" y="2193"/>
                  </a:lnTo>
                  <a:lnTo>
                    <a:pt x="7618" y="2246"/>
                  </a:lnTo>
                  <a:lnTo>
                    <a:pt x="7681" y="2301"/>
                  </a:lnTo>
                  <a:lnTo>
                    <a:pt x="7745" y="2355"/>
                  </a:lnTo>
                  <a:lnTo>
                    <a:pt x="7807" y="2410"/>
                  </a:lnTo>
                  <a:lnTo>
                    <a:pt x="7869" y="2467"/>
                  </a:lnTo>
                  <a:lnTo>
                    <a:pt x="7929" y="2523"/>
                  </a:lnTo>
                  <a:lnTo>
                    <a:pt x="7990" y="2581"/>
                  </a:lnTo>
                  <a:lnTo>
                    <a:pt x="8049" y="2638"/>
                  </a:lnTo>
                  <a:lnTo>
                    <a:pt x="8108" y="2695"/>
                  </a:lnTo>
                  <a:lnTo>
                    <a:pt x="8166" y="2754"/>
                  </a:lnTo>
                  <a:lnTo>
                    <a:pt x="8223" y="2813"/>
                  </a:lnTo>
                  <a:lnTo>
                    <a:pt x="8160" y="2859"/>
                  </a:lnTo>
                  <a:lnTo>
                    <a:pt x="8094" y="2903"/>
                  </a:lnTo>
                  <a:lnTo>
                    <a:pt x="8029" y="2946"/>
                  </a:lnTo>
                  <a:lnTo>
                    <a:pt x="7963" y="2989"/>
                  </a:lnTo>
                  <a:lnTo>
                    <a:pt x="7897" y="3032"/>
                  </a:lnTo>
                  <a:lnTo>
                    <a:pt x="7830" y="3074"/>
                  </a:lnTo>
                  <a:lnTo>
                    <a:pt x="7763" y="3114"/>
                  </a:lnTo>
                  <a:lnTo>
                    <a:pt x="7694" y="3156"/>
                  </a:lnTo>
                  <a:lnTo>
                    <a:pt x="7626" y="3195"/>
                  </a:lnTo>
                  <a:lnTo>
                    <a:pt x="7557" y="3234"/>
                  </a:lnTo>
                  <a:lnTo>
                    <a:pt x="7488" y="3272"/>
                  </a:lnTo>
                  <a:lnTo>
                    <a:pt x="7418" y="3310"/>
                  </a:lnTo>
                  <a:lnTo>
                    <a:pt x="7348" y="3347"/>
                  </a:lnTo>
                  <a:lnTo>
                    <a:pt x="7278" y="3383"/>
                  </a:lnTo>
                  <a:lnTo>
                    <a:pt x="7206" y="3418"/>
                  </a:lnTo>
                  <a:lnTo>
                    <a:pt x="7136" y="3453"/>
                  </a:lnTo>
                  <a:lnTo>
                    <a:pt x="7064" y="3487"/>
                  </a:lnTo>
                  <a:lnTo>
                    <a:pt x="6992" y="3520"/>
                  </a:lnTo>
                  <a:lnTo>
                    <a:pt x="6919" y="3552"/>
                  </a:lnTo>
                  <a:lnTo>
                    <a:pt x="6846" y="3583"/>
                  </a:lnTo>
                  <a:lnTo>
                    <a:pt x="6774" y="3615"/>
                  </a:lnTo>
                  <a:lnTo>
                    <a:pt x="6700" y="3645"/>
                  </a:lnTo>
                  <a:lnTo>
                    <a:pt x="6628" y="3674"/>
                  </a:lnTo>
                  <a:lnTo>
                    <a:pt x="6554" y="3702"/>
                  </a:lnTo>
                  <a:lnTo>
                    <a:pt x="6480" y="3729"/>
                  </a:lnTo>
                  <a:lnTo>
                    <a:pt x="6406" y="3757"/>
                  </a:lnTo>
                  <a:lnTo>
                    <a:pt x="6331" y="3782"/>
                  </a:lnTo>
                  <a:lnTo>
                    <a:pt x="6257" y="3807"/>
                  </a:lnTo>
                  <a:lnTo>
                    <a:pt x="6182" y="3831"/>
                  </a:lnTo>
                  <a:lnTo>
                    <a:pt x="6107" y="3855"/>
                  </a:lnTo>
                  <a:lnTo>
                    <a:pt x="6032" y="3877"/>
                  </a:lnTo>
                  <a:lnTo>
                    <a:pt x="5956" y="3899"/>
                  </a:lnTo>
                  <a:lnTo>
                    <a:pt x="5987" y="3863"/>
                  </a:lnTo>
                  <a:lnTo>
                    <a:pt x="6016" y="3827"/>
                  </a:lnTo>
                  <a:lnTo>
                    <a:pt x="6045" y="3791"/>
                  </a:lnTo>
                  <a:lnTo>
                    <a:pt x="6072" y="3753"/>
                  </a:lnTo>
                  <a:lnTo>
                    <a:pt x="6100" y="3714"/>
                  </a:lnTo>
                  <a:lnTo>
                    <a:pt x="6126" y="3676"/>
                  </a:lnTo>
                  <a:lnTo>
                    <a:pt x="6151" y="3637"/>
                  </a:lnTo>
                  <a:lnTo>
                    <a:pt x="6176" y="3597"/>
                  </a:lnTo>
                  <a:lnTo>
                    <a:pt x="6199" y="3556"/>
                  </a:lnTo>
                  <a:lnTo>
                    <a:pt x="6223" y="3515"/>
                  </a:lnTo>
                  <a:lnTo>
                    <a:pt x="6244" y="3474"/>
                  </a:lnTo>
                  <a:lnTo>
                    <a:pt x="6265" y="3431"/>
                  </a:lnTo>
                  <a:lnTo>
                    <a:pt x="6285" y="3389"/>
                  </a:lnTo>
                  <a:lnTo>
                    <a:pt x="6304" y="3346"/>
                  </a:lnTo>
                  <a:lnTo>
                    <a:pt x="6323" y="3303"/>
                  </a:lnTo>
                  <a:lnTo>
                    <a:pt x="6340" y="3258"/>
                  </a:lnTo>
                  <a:lnTo>
                    <a:pt x="6357" y="3214"/>
                  </a:lnTo>
                  <a:lnTo>
                    <a:pt x="6372" y="3169"/>
                  </a:lnTo>
                  <a:lnTo>
                    <a:pt x="6387" y="3123"/>
                  </a:lnTo>
                  <a:lnTo>
                    <a:pt x="6400" y="3078"/>
                  </a:lnTo>
                  <a:lnTo>
                    <a:pt x="6412" y="3032"/>
                  </a:lnTo>
                  <a:lnTo>
                    <a:pt x="6424" y="2985"/>
                  </a:lnTo>
                  <a:lnTo>
                    <a:pt x="6434" y="2938"/>
                  </a:lnTo>
                  <a:lnTo>
                    <a:pt x="6443" y="2891"/>
                  </a:lnTo>
                  <a:lnTo>
                    <a:pt x="6452" y="2842"/>
                  </a:lnTo>
                  <a:lnTo>
                    <a:pt x="6459" y="2795"/>
                  </a:lnTo>
                  <a:lnTo>
                    <a:pt x="6465" y="2746"/>
                  </a:lnTo>
                  <a:lnTo>
                    <a:pt x="6470" y="2697"/>
                  </a:lnTo>
                  <a:lnTo>
                    <a:pt x="6475" y="2648"/>
                  </a:lnTo>
                  <a:lnTo>
                    <a:pt x="6478" y="2599"/>
                  </a:lnTo>
                  <a:lnTo>
                    <a:pt x="6479" y="2549"/>
                  </a:lnTo>
                  <a:lnTo>
                    <a:pt x="6480" y="2499"/>
                  </a:lnTo>
                  <a:lnTo>
                    <a:pt x="6480" y="2457"/>
                  </a:lnTo>
                  <a:lnTo>
                    <a:pt x="6478" y="2414"/>
                  </a:lnTo>
                  <a:lnTo>
                    <a:pt x="6476" y="2371"/>
                  </a:lnTo>
                  <a:lnTo>
                    <a:pt x="6473" y="2329"/>
                  </a:lnTo>
                  <a:lnTo>
                    <a:pt x="6468" y="2287"/>
                  </a:lnTo>
                  <a:lnTo>
                    <a:pt x="6464" y="2244"/>
                  </a:lnTo>
                  <a:lnTo>
                    <a:pt x="6459" y="2203"/>
                  </a:lnTo>
                  <a:lnTo>
                    <a:pt x="6452" y="2162"/>
                  </a:lnTo>
                  <a:lnTo>
                    <a:pt x="6446" y="2121"/>
                  </a:lnTo>
                  <a:lnTo>
                    <a:pt x="6438" y="2079"/>
                  </a:lnTo>
                  <a:lnTo>
                    <a:pt x="6429" y="2039"/>
                  </a:lnTo>
                  <a:lnTo>
                    <a:pt x="6420" y="1999"/>
                  </a:lnTo>
                  <a:lnTo>
                    <a:pt x="6410" y="1958"/>
                  </a:lnTo>
                  <a:lnTo>
                    <a:pt x="6399" y="1919"/>
                  </a:lnTo>
                  <a:lnTo>
                    <a:pt x="6388" y="1880"/>
                  </a:lnTo>
                  <a:lnTo>
                    <a:pt x="6376" y="1841"/>
                  </a:lnTo>
                  <a:lnTo>
                    <a:pt x="6363" y="1801"/>
                  </a:lnTo>
                  <a:lnTo>
                    <a:pt x="6349" y="1763"/>
                  </a:lnTo>
                  <a:lnTo>
                    <a:pt x="6334" y="1725"/>
                  </a:lnTo>
                  <a:lnTo>
                    <a:pt x="6319" y="1688"/>
                  </a:lnTo>
                  <a:lnTo>
                    <a:pt x="6303" y="1649"/>
                  </a:lnTo>
                  <a:lnTo>
                    <a:pt x="6287" y="1613"/>
                  </a:lnTo>
                  <a:lnTo>
                    <a:pt x="6270" y="1576"/>
                  </a:lnTo>
                  <a:lnTo>
                    <a:pt x="6252" y="1540"/>
                  </a:lnTo>
                  <a:lnTo>
                    <a:pt x="6233" y="1503"/>
                  </a:lnTo>
                  <a:lnTo>
                    <a:pt x="6213" y="1468"/>
                  </a:lnTo>
                  <a:lnTo>
                    <a:pt x="6194" y="1433"/>
                  </a:lnTo>
                  <a:lnTo>
                    <a:pt x="6174" y="1399"/>
                  </a:lnTo>
                  <a:lnTo>
                    <a:pt x="6153" y="1364"/>
                  </a:lnTo>
                  <a:lnTo>
                    <a:pt x="6131" y="1330"/>
                  </a:lnTo>
                  <a:lnTo>
                    <a:pt x="6109" y="1297"/>
                  </a:lnTo>
                  <a:lnTo>
                    <a:pt x="6085" y="1264"/>
                  </a:lnTo>
                  <a:close/>
                  <a:moveTo>
                    <a:pt x="69" y="2852"/>
                  </a:moveTo>
                  <a:lnTo>
                    <a:pt x="154" y="2693"/>
                  </a:lnTo>
                  <a:lnTo>
                    <a:pt x="242" y="2538"/>
                  </a:lnTo>
                  <a:lnTo>
                    <a:pt x="333" y="2386"/>
                  </a:lnTo>
                  <a:lnTo>
                    <a:pt x="428" y="2238"/>
                  </a:lnTo>
                  <a:lnTo>
                    <a:pt x="524" y="2094"/>
                  </a:lnTo>
                  <a:lnTo>
                    <a:pt x="624" y="1953"/>
                  </a:lnTo>
                  <a:lnTo>
                    <a:pt x="726" y="1816"/>
                  </a:lnTo>
                  <a:lnTo>
                    <a:pt x="833" y="1685"/>
                  </a:lnTo>
                  <a:lnTo>
                    <a:pt x="942" y="1556"/>
                  </a:lnTo>
                  <a:lnTo>
                    <a:pt x="1054" y="1432"/>
                  </a:lnTo>
                  <a:lnTo>
                    <a:pt x="1168" y="1312"/>
                  </a:lnTo>
                  <a:lnTo>
                    <a:pt x="1287" y="1196"/>
                  </a:lnTo>
                  <a:lnTo>
                    <a:pt x="1409" y="1085"/>
                  </a:lnTo>
                  <a:lnTo>
                    <a:pt x="1534" y="980"/>
                  </a:lnTo>
                  <a:lnTo>
                    <a:pt x="1663" y="878"/>
                  </a:lnTo>
                  <a:lnTo>
                    <a:pt x="1795" y="782"/>
                  </a:lnTo>
                  <a:lnTo>
                    <a:pt x="1931" y="691"/>
                  </a:lnTo>
                  <a:lnTo>
                    <a:pt x="2071" y="604"/>
                  </a:lnTo>
                  <a:lnTo>
                    <a:pt x="2214" y="524"/>
                  </a:lnTo>
                  <a:lnTo>
                    <a:pt x="2361" y="448"/>
                  </a:lnTo>
                  <a:lnTo>
                    <a:pt x="2511" y="379"/>
                  </a:lnTo>
                  <a:lnTo>
                    <a:pt x="2665" y="313"/>
                  </a:lnTo>
                  <a:lnTo>
                    <a:pt x="2824" y="255"/>
                  </a:lnTo>
                  <a:lnTo>
                    <a:pt x="2986" y="201"/>
                  </a:lnTo>
                  <a:lnTo>
                    <a:pt x="3152" y="155"/>
                  </a:lnTo>
                  <a:lnTo>
                    <a:pt x="3323" y="114"/>
                  </a:lnTo>
                  <a:lnTo>
                    <a:pt x="3496" y="79"/>
                  </a:lnTo>
                  <a:lnTo>
                    <a:pt x="3674" y="50"/>
                  </a:lnTo>
                  <a:lnTo>
                    <a:pt x="3857" y="28"/>
                  </a:lnTo>
                  <a:lnTo>
                    <a:pt x="4043" y="12"/>
                  </a:lnTo>
                  <a:lnTo>
                    <a:pt x="4235" y="3"/>
                  </a:lnTo>
                  <a:lnTo>
                    <a:pt x="4430" y="0"/>
                  </a:lnTo>
                  <a:lnTo>
                    <a:pt x="4625" y="4"/>
                  </a:lnTo>
                  <a:lnTo>
                    <a:pt x="4816" y="15"/>
                  </a:lnTo>
                  <a:lnTo>
                    <a:pt x="5004" y="32"/>
                  </a:lnTo>
                  <a:lnTo>
                    <a:pt x="5187" y="55"/>
                  </a:lnTo>
                  <a:lnTo>
                    <a:pt x="5366" y="86"/>
                  </a:lnTo>
                  <a:lnTo>
                    <a:pt x="5541" y="121"/>
                  </a:lnTo>
                  <a:lnTo>
                    <a:pt x="5712" y="162"/>
                  </a:lnTo>
                  <a:lnTo>
                    <a:pt x="5880" y="211"/>
                  </a:lnTo>
                  <a:lnTo>
                    <a:pt x="6042" y="263"/>
                  </a:lnTo>
                  <a:lnTo>
                    <a:pt x="6201" y="321"/>
                  </a:lnTo>
                  <a:lnTo>
                    <a:pt x="6357" y="386"/>
                  </a:lnTo>
                  <a:lnTo>
                    <a:pt x="6507" y="455"/>
                  </a:lnTo>
                  <a:lnTo>
                    <a:pt x="6654" y="530"/>
                  </a:lnTo>
                  <a:lnTo>
                    <a:pt x="6797" y="608"/>
                  </a:lnTo>
                  <a:lnTo>
                    <a:pt x="6936" y="693"/>
                  </a:lnTo>
                  <a:lnTo>
                    <a:pt x="7071" y="781"/>
                  </a:lnTo>
                  <a:lnTo>
                    <a:pt x="7202" y="875"/>
                  </a:lnTo>
                  <a:lnTo>
                    <a:pt x="7329" y="973"/>
                  </a:lnTo>
                  <a:lnTo>
                    <a:pt x="7452" y="1075"/>
                  </a:lnTo>
                  <a:lnTo>
                    <a:pt x="7571" y="1181"/>
                  </a:lnTo>
                  <a:lnTo>
                    <a:pt x="7686" y="1292"/>
                  </a:lnTo>
                  <a:lnTo>
                    <a:pt x="7797" y="1407"/>
                  </a:lnTo>
                  <a:lnTo>
                    <a:pt x="7905" y="1524"/>
                  </a:lnTo>
                  <a:lnTo>
                    <a:pt x="8008" y="1646"/>
                  </a:lnTo>
                  <a:lnTo>
                    <a:pt x="8107" y="1771"/>
                  </a:lnTo>
                  <a:lnTo>
                    <a:pt x="8202" y="1900"/>
                  </a:lnTo>
                  <a:lnTo>
                    <a:pt x="8294" y="2032"/>
                  </a:lnTo>
                  <a:lnTo>
                    <a:pt x="8382" y="2167"/>
                  </a:lnTo>
                  <a:lnTo>
                    <a:pt x="8465" y="2305"/>
                  </a:lnTo>
                  <a:lnTo>
                    <a:pt x="8545" y="2446"/>
                  </a:lnTo>
                  <a:lnTo>
                    <a:pt x="8622" y="2589"/>
                  </a:lnTo>
                  <a:lnTo>
                    <a:pt x="8693" y="2735"/>
                  </a:lnTo>
                  <a:lnTo>
                    <a:pt x="8709" y="2770"/>
                  </a:lnTo>
                  <a:lnTo>
                    <a:pt x="8724" y="2804"/>
                  </a:lnTo>
                  <a:lnTo>
                    <a:pt x="8736" y="2837"/>
                  </a:lnTo>
                  <a:lnTo>
                    <a:pt x="8749" y="2870"/>
                  </a:lnTo>
                  <a:lnTo>
                    <a:pt x="8758" y="2901"/>
                  </a:lnTo>
                  <a:lnTo>
                    <a:pt x="8766" y="2931"/>
                  </a:lnTo>
                  <a:lnTo>
                    <a:pt x="8773" y="2960"/>
                  </a:lnTo>
                  <a:lnTo>
                    <a:pt x="8778" y="2987"/>
                  </a:lnTo>
                  <a:lnTo>
                    <a:pt x="8781" y="3015"/>
                  </a:lnTo>
                  <a:lnTo>
                    <a:pt x="8784" y="3040"/>
                  </a:lnTo>
                  <a:lnTo>
                    <a:pt x="8784" y="3064"/>
                  </a:lnTo>
                  <a:lnTo>
                    <a:pt x="8783" y="3087"/>
                  </a:lnTo>
                  <a:lnTo>
                    <a:pt x="8781" y="3108"/>
                  </a:lnTo>
                  <a:lnTo>
                    <a:pt x="8778" y="3129"/>
                  </a:lnTo>
                  <a:lnTo>
                    <a:pt x="8773" y="3149"/>
                  </a:lnTo>
                  <a:lnTo>
                    <a:pt x="8767" y="3166"/>
                  </a:lnTo>
                  <a:lnTo>
                    <a:pt x="8759" y="3183"/>
                  </a:lnTo>
                  <a:lnTo>
                    <a:pt x="8750" y="3198"/>
                  </a:lnTo>
                  <a:lnTo>
                    <a:pt x="8740" y="3212"/>
                  </a:lnTo>
                  <a:lnTo>
                    <a:pt x="8727" y="3225"/>
                  </a:lnTo>
                  <a:lnTo>
                    <a:pt x="8715" y="3236"/>
                  </a:lnTo>
                  <a:lnTo>
                    <a:pt x="8701" y="3246"/>
                  </a:lnTo>
                  <a:lnTo>
                    <a:pt x="8686" y="3254"/>
                  </a:lnTo>
                  <a:lnTo>
                    <a:pt x="8669" y="3261"/>
                  </a:lnTo>
                  <a:lnTo>
                    <a:pt x="8652" y="3266"/>
                  </a:lnTo>
                  <a:lnTo>
                    <a:pt x="8633" y="3270"/>
                  </a:lnTo>
                  <a:lnTo>
                    <a:pt x="8612" y="3273"/>
                  </a:lnTo>
                  <a:lnTo>
                    <a:pt x="8592" y="3274"/>
                  </a:lnTo>
                  <a:lnTo>
                    <a:pt x="8570" y="3273"/>
                  </a:lnTo>
                  <a:lnTo>
                    <a:pt x="8547" y="3271"/>
                  </a:lnTo>
                  <a:lnTo>
                    <a:pt x="8523" y="3267"/>
                  </a:lnTo>
                  <a:lnTo>
                    <a:pt x="8498" y="3262"/>
                  </a:lnTo>
                  <a:lnTo>
                    <a:pt x="8393" y="3360"/>
                  </a:lnTo>
                  <a:lnTo>
                    <a:pt x="8287" y="3455"/>
                  </a:lnTo>
                  <a:lnTo>
                    <a:pt x="8181" y="3547"/>
                  </a:lnTo>
                  <a:lnTo>
                    <a:pt x="8075" y="3638"/>
                  </a:lnTo>
                  <a:lnTo>
                    <a:pt x="7967" y="3726"/>
                  </a:lnTo>
                  <a:lnTo>
                    <a:pt x="7861" y="3813"/>
                  </a:lnTo>
                  <a:lnTo>
                    <a:pt x="7752" y="3896"/>
                  </a:lnTo>
                  <a:lnTo>
                    <a:pt x="7642" y="3977"/>
                  </a:lnTo>
                  <a:lnTo>
                    <a:pt x="7531" y="4056"/>
                  </a:lnTo>
                  <a:lnTo>
                    <a:pt x="7419" y="4131"/>
                  </a:lnTo>
                  <a:lnTo>
                    <a:pt x="7305" y="4205"/>
                  </a:lnTo>
                  <a:lnTo>
                    <a:pt x="7190" y="4274"/>
                  </a:lnTo>
                  <a:lnTo>
                    <a:pt x="7074" y="4342"/>
                  </a:lnTo>
                  <a:lnTo>
                    <a:pt x="6955" y="4406"/>
                  </a:lnTo>
                  <a:lnTo>
                    <a:pt x="6835" y="4468"/>
                  </a:lnTo>
                  <a:lnTo>
                    <a:pt x="6712" y="4527"/>
                  </a:lnTo>
                  <a:lnTo>
                    <a:pt x="6588" y="4582"/>
                  </a:lnTo>
                  <a:lnTo>
                    <a:pt x="6461" y="4635"/>
                  </a:lnTo>
                  <a:lnTo>
                    <a:pt x="6332" y="4684"/>
                  </a:lnTo>
                  <a:lnTo>
                    <a:pt x="6200" y="4729"/>
                  </a:lnTo>
                  <a:lnTo>
                    <a:pt x="6065" y="4773"/>
                  </a:lnTo>
                  <a:lnTo>
                    <a:pt x="5928" y="4811"/>
                  </a:lnTo>
                  <a:lnTo>
                    <a:pt x="5788" y="4847"/>
                  </a:lnTo>
                  <a:lnTo>
                    <a:pt x="5645" y="4879"/>
                  </a:lnTo>
                  <a:lnTo>
                    <a:pt x="5498" y="4907"/>
                  </a:lnTo>
                  <a:lnTo>
                    <a:pt x="5348" y="4933"/>
                  </a:lnTo>
                  <a:lnTo>
                    <a:pt x="5194" y="4954"/>
                  </a:lnTo>
                  <a:lnTo>
                    <a:pt x="5037" y="4971"/>
                  </a:lnTo>
                  <a:lnTo>
                    <a:pt x="4877" y="4984"/>
                  </a:lnTo>
                  <a:lnTo>
                    <a:pt x="4713" y="4994"/>
                  </a:lnTo>
                  <a:lnTo>
                    <a:pt x="4544" y="4999"/>
                  </a:lnTo>
                  <a:lnTo>
                    <a:pt x="4371" y="5001"/>
                  </a:lnTo>
                  <a:lnTo>
                    <a:pt x="4197" y="4998"/>
                  </a:lnTo>
                  <a:lnTo>
                    <a:pt x="4028" y="4991"/>
                  </a:lnTo>
                  <a:lnTo>
                    <a:pt x="3861" y="4980"/>
                  </a:lnTo>
                  <a:lnTo>
                    <a:pt x="3696" y="4964"/>
                  </a:lnTo>
                  <a:lnTo>
                    <a:pt x="3535" y="4945"/>
                  </a:lnTo>
                  <a:lnTo>
                    <a:pt x="3377" y="4922"/>
                  </a:lnTo>
                  <a:lnTo>
                    <a:pt x="3222" y="4894"/>
                  </a:lnTo>
                  <a:lnTo>
                    <a:pt x="3070" y="4863"/>
                  </a:lnTo>
                  <a:lnTo>
                    <a:pt x="2921" y="4829"/>
                  </a:lnTo>
                  <a:lnTo>
                    <a:pt x="2775" y="4792"/>
                  </a:lnTo>
                  <a:lnTo>
                    <a:pt x="2632" y="4750"/>
                  </a:lnTo>
                  <a:lnTo>
                    <a:pt x="2492" y="4706"/>
                  </a:lnTo>
                  <a:lnTo>
                    <a:pt x="2356" y="4660"/>
                  </a:lnTo>
                  <a:lnTo>
                    <a:pt x="2222" y="4609"/>
                  </a:lnTo>
                  <a:lnTo>
                    <a:pt x="2091" y="4556"/>
                  </a:lnTo>
                  <a:lnTo>
                    <a:pt x="1964" y="4501"/>
                  </a:lnTo>
                  <a:lnTo>
                    <a:pt x="1839" y="4442"/>
                  </a:lnTo>
                  <a:lnTo>
                    <a:pt x="1718" y="4382"/>
                  </a:lnTo>
                  <a:lnTo>
                    <a:pt x="1599" y="4318"/>
                  </a:lnTo>
                  <a:lnTo>
                    <a:pt x="1484" y="4254"/>
                  </a:lnTo>
                  <a:lnTo>
                    <a:pt x="1372" y="4187"/>
                  </a:lnTo>
                  <a:lnTo>
                    <a:pt x="1262" y="4117"/>
                  </a:lnTo>
                  <a:lnTo>
                    <a:pt x="1156" y="4046"/>
                  </a:lnTo>
                  <a:lnTo>
                    <a:pt x="1054" y="3973"/>
                  </a:lnTo>
                  <a:lnTo>
                    <a:pt x="954" y="3899"/>
                  </a:lnTo>
                  <a:lnTo>
                    <a:pt x="857" y="3822"/>
                  </a:lnTo>
                  <a:lnTo>
                    <a:pt x="763" y="3745"/>
                  </a:lnTo>
                  <a:lnTo>
                    <a:pt x="673" y="3666"/>
                  </a:lnTo>
                  <a:lnTo>
                    <a:pt x="586" y="3585"/>
                  </a:lnTo>
                  <a:lnTo>
                    <a:pt x="501" y="3505"/>
                  </a:lnTo>
                  <a:lnTo>
                    <a:pt x="420" y="3423"/>
                  </a:lnTo>
                  <a:lnTo>
                    <a:pt x="343" y="3341"/>
                  </a:lnTo>
                  <a:lnTo>
                    <a:pt x="326" y="3348"/>
                  </a:lnTo>
                  <a:lnTo>
                    <a:pt x="310" y="3354"/>
                  </a:lnTo>
                  <a:lnTo>
                    <a:pt x="291" y="3359"/>
                  </a:lnTo>
                  <a:lnTo>
                    <a:pt x="273" y="3362"/>
                  </a:lnTo>
                  <a:lnTo>
                    <a:pt x="255" y="3363"/>
                  </a:lnTo>
                  <a:lnTo>
                    <a:pt x="236" y="3363"/>
                  </a:lnTo>
                  <a:lnTo>
                    <a:pt x="218" y="3362"/>
                  </a:lnTo>
                  <a:lnTo>
                    <a:pt x="199" y="3358"/>
                  </a:lnTo>
                  <a:lnTo>
                    <a:pt x="181" y="3354"/>
                  </a:lnTo>
                  <a:lnTo>
                    <a:pt x="161" y="3348"/>
                  </a:lnTo>
                  <a:lnTo>
                    <a:pt x="144" y="3340"/>
                  </a:lnTo>
                  <a:lnTo>
                    <a:pt x="126" y="3331"/>
                  </a:lnTo>
                  <a:lnTo>
                    <a:pt x="110" y="3320"/>
                  </a:lnTo>
                  <a:lnTo>
                    <a:pt x="94" y="3308"/>
                  </a:lnTo>
                  <a:lnTo>
                    <a:pt x="78" y="3295"/>
                  </a:lnTo>
                  <a:lnTo>
                    <a:pt x="64" y="3279"/>
                  </a:lnTo>
                  <a:lnTo>
                    <a:pt x="51" y="3263"/>
                  </a:lnTo>
                  <a:lnTo>
                    <a:pt x="38" y="3245"/>
                  </a:lnTo>
                  <a:lnTo>
                    <a:pt x="28" y="3226"/>
                  </a:lnTo>
                  <a:lnTo>
                    <a:pt x="19" y="3205"/>
                  </a:lnTo>
                  <a:lnTo>
                    <a:pt x="11" y="3183"/>
                  </a:lnTo>
                  <a:lnTo>
                    <a:pt x="6" y="3160"/>
                  </a:lnTo>
                  <a:lnTo>
                    <a:pt x="2" y="3135"/>
                  </a:lnTo>
                  <a:lnTo>
                    <a:pt x="0" y="3108"/>
                  </a:lnTo>
                  <a:lnTo>
                    <a:pt x="0" y="3081"/>
                  </a:lnTo>
                  <a:lnTo>
                    <a:pt x="2" y="3053"/>
                  </a:lnTo>
                  <a:lnTo>
                    <a:pt x="6" y="3023"/>
                  </a:lnTo>
                  <a:lnTo>
                    <a:pt x="13" y="2990"/>
                  </a:lnTo>
                  <a:lnTo>
                    <a:pt x="23" y="2958"/>
                  </a:lnTo>
                  <a:lnTo>
                    <a:pt x="35" y="2924"/>
                  </a:lnTo>
                  <a:lnTo>
                    <a:pt x="51" y="2889"/>
                  </a:lnTo>
                  <a:lnTo>
                    <a:pt x="69" y="2852"/>
                  </a:lnTo>
                  <a:close/>
                </a:path>
              </a:pathLst>
            </a:custGeom>
            <a:solidFill>
              <a:srgbClr val="FFFFFF"/>
            </a:solidFill>
            <a:ln w="9525">
              <a:noFill/>
              <a:round/>
              <a:headEnd/>
              <a:tailEnd/>
            </a:ln>
          </p:spPr>
          <p:txBody>
            <a:bodyPr/>
            <a:lstStyle/>
            <a:p>
              <a:endParaRPr lang="en-US"/>
            </a:p>
          </p:txBody>
        </p:sp>
      </p:grpSp>
      <p:grpSp>
        <p:nvGrpSpPr>
          <p:cNvPr id="458768" name="Group 16"/>
          <p:cNvGrpSpPr>
            <a:grpSpLocks noChangeAspect="1"/>
          </p:cNvGrpSpPr>
          <p:nvPr/>
        </p:nvGrpSpPr>
        <p:grpSpPr bwMode="auto">
          <a:xfrm>
            <a:off x="293688" y="1670050"/>
            <a:ext cx="877887" cy="754063"/>
            <a:chOff x="432" y="1272"/>
            <a:chExt cx="1008" cy="864"/>
          </a:xfrm>
        </p:grpSpPr>
        <p:sp>
          <p:nvSpPr>
            <p:cNvPr id="458769" name="Freeform 17"/>
            <p:cNvSpPr>
              <a:spLocks noChangeAspect="1"/>
            </p:cNvSpPr>
            <p:nvPr/>
          </p:nvSpPr>
          <p:spPr bwMode="auto">
            <a:xfrm>
              <a:off x="432" y="1272"/>
              <a:ext cx="1008" cy="864"/>
            </a:xfrm>
            <a:custGeom>
              <a:avLst/>
              <a:gdLst/>
              <a:ahLst/>
              <a:cxnLst>
                <a:cxn ang="0">
                  <a:pos x="0" y="0"/>
                </a:cxn>
                <a:cxn ang="0">
                  <a:pos x="16128" y="0"/>
                </a:cxn>
                <a:cxn ang="0">
                  <a:pos x="15554" y="595"/>
                </a:cxn>
                <a:cxn ang="0">
                  <a:pos x="596" y="13263"/>
                </a:cxn>
                <a:cxn ang="0">
                  <a:pos x="0" y="13824"/>
                </a:cxn>
                <a:cxn ang="0">
                  <a:pos x="0" y="0"/>
                </a:cxn>
              </a:cxnLst>
              <a:rect l="0" t="0" r="r" b="b"/>
              <a:pathLst>
                <a:path w="16128" h="13824">
                  <a:moveTo>
                    <a:pt x="0" y="0"/>
                  </a:moveTo>
                  <a:lnTo>
                    <a:pt x="16128" y="0"/>
                  </a:lnTo>
                  <a:lnTo>
                    <a:pt x="15554" y="595"/>
                  </a:lnTo>
                  <a:lnTo>
                    <a:pt x="596" y="13263"/>
                  </a:lnTo>
                  <a:lnTo>
                    <a:pt x="0" y="13824"/>
                  </a:lnTo>
                  <a:lnTo>
                    <a:pt x="0" y="0"/>
                  </a:lnTo>
                  <a:close/>
                </a:path>
              </a:pathLst>
            </a:custGeom>
            <a:solidFill>
              <a:srgbClr val="82A99C"/>
            </a:solidFill>
            <a:ln w="9525">
              <a:noFill/>
              <a:round/>
              <a:headEnd/>
              <a:tailEnd/>
            </a:ln>
          </p:spPr>
          <p:txBody>
            <a:bodyPr/>
            <a:lstStyle/>
            <a:p>
              <a:endParaRPr lang="en-US"/>
            </a:p>
          </p:txBody>
        </p:sp>
        <p:sp>
          <p:nvSpPr>
            <p:cNvPr id="458770" name="Freeform 18"/>
            <p:cNvSpPr>
              <a:spLocks noChangeAspect="1"/>
            </p:cNvSpPr>
            <p:nvPr/>
          </p:nvSpPr>
          <p:spPr bwMode="auto">
            <a:xfrm>
              <a:off x="432" y="1272"/>
              <a:ext cx="1008" cy="864"/>
            </a:xfrm>
            <a:custGeom>
              <a:avLst/>
              <a:gdLst/>
              <a:ahLst/>
              <a:cxnLst>
                <a:cxn ang="0">
                  <a:pos x="16128" y="0"/>
                </a:cxn>
                <a:cxn ang="0">
                  <a:pos x="16128" y="13824"/>
                </a:cxn>
                <a:cxn ang="0">
                  <a:pos x="0" y="13824"/>
                </a:cxn>
                <a:cxn ang="0">
                  <a:pos x="599" y="13254"/>
                </a:cxn>
                <a:cxn ang="0">
                  <a:pos x="15563" y="587"/>
                </a:cxn>
                <a:cxn ang="0">
                  <a:pos x="16128" y="0"/>
                </a:cxn>
              </a:cxnLst>
              <a:rect l="0" t="0" r="r" b="b"/>
              <a:pathLst>
                <a:path w="16128" h="13824">
                  <a:moveTo>
                    <a:pt x="16128" y="0"/>
                  </a:moveTo>
                  <a:lnTo>
                    <a:pt x="16128" y="13824"/>
                  </a:lnTo>
                  <a:lnTo>
                    <a:pt x="0" y="13824"/>
                  </a:lnTo>
                  <a:lnTo>
                    <a:pt x="599" y="13254"/>
                  </a:lnTo>
                  <a:lnTo>
                    <a:pt x="15563" y="587"/>
                  </a:lnTo>
                  <a:lnTo>
                    <a:pt x="16128" y="0"/>
                  </a:lnTo>
                  <a:close/>
                </a:path>
              </a:pathLst>
            </a:custGeom>
            <a:solidFill>
              <a:srgbClr val="162A29"/>
            </a:solidFill>
            <a:ln w="9525">
              <a:noFill/>
              <a:round/>
              <a:headEnd/>
              <a:tailEnd/>
            </a:ln>
          </p:spPr>
          <p:txBody>
            <a:bodyPr/>
            <a:lstStyle/>
            <a:p>
              <a:endParaRPr lang="en-US"/>
            </a:p>
          </p:txBody>
        </p:sp>
        <p:sp>
          <p:nvSpPr>
            <p:cNvPr id="458771" name="Rectangle 19"/>
            <p:cNvSpPr>
              <a:spLocks noChangeAspect="1" noChangeArrowheads="1"/>
            </p:cNvSpPr>
            <p:nvPr/>
          </p:nvSpPr>
          <p:spPr bwMode="auto">
            <a:xfrm>
              <a:off x="468" y="1308"/>
              <a:ext cx="936" cy="792"/>
            </a:xfrm>
            <a:prstGeom prst="rect">
              <a:avLst/>
            </a:prstGeom>
            <a:solidFill>
              <a:srgbClr val="275A53"/>
            </a:solidFill>
            <a:ln w="9525">
              <a:noFill/>
              <a:miter lim="800000"/>
              <a:headEnd/>
              <a:tailEnd/>
            </a:ln>
          </p:spPr>
          <p:txBody>
            <a:bodyPr/>
            <a:lstStyle/>
            <a:p>
              <a:endParaRPr lang="en-US"/>
            </a:p>
          </p:txBody>
        </p:sp>
        <p:sp>
          <p:nvSpPr>
            <p:cNvPr id="458772" name="Freeform 20"/>
            <p:cNvSpPr>
              <a:spLocks noChangeAspect="1" noEditPoints="1"/>
            </p:cNvSpPr>
            <p:nvPr/>
          </p:nvSpPr>
          <p:spPr bwMode="auto">
            <a:xfrm>
              <a:off x="629" y="1932"/>
              <a:ext cx="149" cy="137"/>
            </a:xfrm>
            <a:custGeom>
              <a:avLst/>
              <a:gdLst/>
              <a:ahLst/>
              <a:cxnLst>
                <a:cxn ang="0">
                  <a:pos x="1574" y="1836"/>
                </a:cxn>
                <a:cxn ang="0">
                  <a:pos x="800" y="1836"/>
                </a:cxn>
                <a:cxn ang="0">
                  <a:pos x="694" y="2198"/>
                </a:cxn>
                <a:cxn ang="0">
                  <a:pos x="0" y="2198"/>
                </a:cxn>
                <a:cxn ang="0">
                  <a:pos x="827" y="0"/>
                </a:cxn>
                <a:cxn ang="0">
                  <a:pos x="1567" y="0"/>
                </a:cxn>
                <a:cxn ang="0">
                  <a:pos x="2394" y="2198"/>
                </a:cxn>
                <a:cxn ang="0">
                  <a:pos x="1683" y="2198"/>
                </a:cxn>
                <a:cxn ang="0">
                  <a:pos x="1574" y="1836"/>
                </a:cxn>
                <a:cxn ang="0">
                  <a:pos x="1432" y="1360"/>
                </a:cxn>
                <a:cxn ang="0">
                  <a:pos x="1189" y="570"/>
                </a:cxn>
                <a:cxn ang="0">
                  <a:pos x="947" y="1360"/>
                </a:cxn>
                <a:cxn ang="0">
                  <a:pos x="1432" y="1360"/>
                </a:cxn>
              </a:cxnLst>
              <a:rect l="0" t="0" r="r" b="b"/>
              <a:pathLst>
                <a:path w="2394" h="2198">
                  <a:moveTo>
                    <a:pt x="1574" y="1836"/>
                  </a:moveTo>
                  <a:lnTo>
                    <a:pt x="800" y="1836"/>
                  </a:lnTo>
                  <a:lnTo>
                    <a:pt x="694" y="2198"/>
                  </a:lnTo>
                  <a:lnTo>
                    <a:pt x="0" y="2198"/>
                  </a:lnTo>
                  <a:lnTo>
                    <a:pt x="827" y="0"/>
                  </a:lnTo>
                  <a:lnTo>
                    <a:pt x="1567" y="0"/>
                  </a:lnTo>
                  <a:lnTo>
                    <a:pt x="2394" y="2198"/>
                  </a:lnTo>
                  <a:lnTo>
                    <a:pt x="1683" y="2198"/>
                  </a:lnTo>
                  <a:lnTo>
                    <a:pt x="1574" y="1836"/>
                  </a:lnTo>
                  <a:close/>
                  <a:moveTo>
                    <a:pt x="1432" y="1360"/>
                  </a:moveTo>
                  <a:lnTo>
                    <a:pt x="1189" y="570"/>
                  </a:lnTo>
                  <a:lnTo>
                    <a:pt x="947" y="1360"/>
                  </a:lnTo>
                  <a:lnTo>
                    <a:pt x="1432" y="1360"/>
                  </a:lnTo>
                  <a:close/>
                </a:path>
              </a:pathLst>
            </a:custGeom>
            <a:solidFill>
              <a:srgbClr val="FFFFFF"/>
            </a:solidFill>
            <a:ln w="9525">
              <a:noFill/>
              <a:round/>
              <a:headEnd/>
              <a:tailEnd/>
            </a:ln>
          </p:spPr>
          <p:txBody>
            <a:bodyPr/>
            <a:lstStyle/>
            <a:p>
              <a:endParaRPr lang="en-US"/>
            </a:p>
          </p:txBody>
        </p:sp>
        <p:sp>
          <p:nvSpPr>
            <p:cNvPr id="458773" name="Freeform 21"/>
            <p:cNvSpPr>
              <a:spLocks noChangeAspect="1"/>
            </p:cNvSpPr>
            <p:nvPr/>
          </p:nvSpPr>
          <p:spPr bwMode="auto">
            <a:xfrm>
              <a:off x="792" y="1932"/>
              <a:ext cx="132" cy="137"/>
            </a:xfrm>
            <a:custGeom>
              <a:avLst/>
              <a:gdLst/>
              <a:ahLst/>
              <a:cxnLst>
                <a:cxn ang="0">
                  <a:pos x="0" y="0"/>
                </a:cxn>
                <a:cxn ang="0">
                  <a:pos x="635" y="0"/>
                </a:cxn>
                <a:cxn ang="0">
                  <a:pos x="1462" y="1216"/>
                </a:cxn>
                <a:cxn ang="0">
                  <a:pos x="1462" y="0"/>
                </a:cxn>
                <a:cxn ang="0">
                  <a:pos x="2103" y="0"/>
                </a:cxn>
                <a:cxn ang="0">
                  <a:pos x="2103" y="2198"/>
                </a:cxn>
                <a:cxn ang="0">
                  <a:pos x="1462" y="2198"/>
                </a:cxn>
                <a:cxn ang="0">
                  <a:pos x="639" y="991"/>
                </a:cxn>
                <a:cxn ang="0">
                  <a:pos x="639" y="2198"/>
                </a:cxn>
                <a:cxn ang="0">
                  <a:pos x="0" y="2198"/>
                </a:cxn>
                <a:cxn ang="0">
                  <a:pos x="0" y="0"/>
                </a:cxn>
              </a:cxnLst>
              <a:rect l="0" t="0" r="r" b="b"/>
              <a:pathLst>
                <a:path w="2103" h="2198">
                  <a:moveTo>
                    <a:pt x="0" y="0"/>
                  </a:moveTo>
                  <a:lnTo>
                    <a:pt x="635" y="0"/>
                  </a:lnTo>
                  <a:lnTo>
                    <a:pt x="1462" y="1216"/>
                  </a:lnTo>
                  <a:lnTo>
                    <a:pt x="1462" y="0"/>
                  </a:lnTo>
                  <a:lnTo>
                    <a:pt x="2103" y="0"/>
                  </a:lnTo>
                  <a:lnTo>
                    <a:pt x="2103" y="2198"/>
                  </a:lnTo>
                  <a:lnTo>
                    <a:pt x="1462" y="2198"/>
                  </a:lnTo>
                  <a:lnTo>
                    <a:pt x="639" y="991"/>
                  </a:lnTo>
                  <a:lnTo>
                    <a:pt x="639" y="2198"/>
                  </a:lnTo>
                  <a:lnTo>
                    <a:pt x="0" y="2198"/>
                  </a:lnTo>
                  <a:lnTo>
                    <a:pt x="0" y="0"/>
                  </a:lnTo>
                  <a:close/>
                </a:path>
              </a:pathLst>
            </a:custGeom>
            <a:solidFill>
              <a:srgbClr val="FFFFFF"/>
            </a:solidFill>
            <a:ln w="9525">
              <a:noFill/>
              <a:round/>
              <a:headEnd/>
              <a:tailEnd/>
            </a:ln>
          </p:spPr>
          <p:txBody>
            <a:bodyPr/>
            <a:lstStyle/>
            <a:p>
              <a:endParaRPr lang="en-US"/>
            </a:p>
          </p:txBody>
        </p:sp>
        <p:sp>
          <p:nvSpPr>
            <p:cNvPr id="458774" name="Freeform 22"/>
            <p:cNvSpPr>
              <a:spLocks noChangeAspect="1" noEditPoints="1"/>
            </p:cNvSpPr>
            <p:nvPr/>
          </p:nvSpPr>
          <p:spPr bwMode="auto">
            <a:xfrm>
              <a:off x="946" y="1929"/>
              <a:ext cx="143" cy="142"/>
            </a:xfrm>
            <a:custGeom>
              <a:avLst/>
              <a:gdLst/>
              <a:ahLst/>
              <a:cxnLst>
                <a:cxn ang="0">
                  <a:pos x="8" y="975"/>
                </a:cxn>
                <a:cxn ang="0">
                  <a:pos x="36" y="796"/>
                </a:cxn>
                <a:cxn ang="0">
                  <a:pos x="85" y="633"/>
                </a:cxn>
                <a:cxn ang="0">
                  <a:pos x="156" y="487"/>
                </a:cxn>
                <a:cxn ang="0">
                  <a:pos x="247" y="358"/>
                </a:cxn>
                <a:cxn ang="0">
                  <a:pos x="359" y="246"/>
                </a:cxn>
                <a:cxn ang="0">
                  <a:pos x="488" y="154"/>
                </a:cxn>
                <a:cxn ang="0">
                  <a:pos x="633" y="84"/>
                </a:cxn>
                <a:cxn ang="0">
                  <a:pos x="796" y="35"/>
                </a:cxn>
                <a:cxn ang="0">
                  <a:pos x="975" y="7"/>
                </a:cxn>
                <a:cxn ang="0">
                  <a:pos x="1171" y="0"/>
                </a:cxn>
                <a:cxn ang="0">
                  <a:pos x="1364" y="14"/>
                </a:cxn>
                <a:cxn ang="0">
                  <a:pos x="1541" y="48"/>
                </a:cxn>
                <a:cxn ang="0">
                  <a:pos x="1700" y="104"/>
                </a:cxn>
                <a:cxn ang="0">
                  <a:pos x="1841" y="179"/>
                </a:cxn>
                <a:cxn ang="0">
                  <a:pos x="1964" y="276"/>
                </a:cxn>
                <a:cxn ang="0">
                  <a:pos x="2068" y="392"/>
                </a:cxn>
                <a:cxn ang="0">
                  <a:pos x="2151" y="525"/>
                </a:cxn>
                <a:cxn ang="0">
                  <a:pos x="2214" y="674"/>
                </a:cxn>
                <a:cxn ang="0">
                  <a:pos x="2256" y="839"/>
                </a:cxn>
                <a:cxn ang="0">
                  <a:pos x="2277" y="1022"/>
                </a:cxn>
                <a:cxn ang="0">
                  <a:pos x="2275" y="1260"/>
                </a:cxn>
                <a:cxn ang="0">
                  <a:pos x="2238" y="1510"/>
                </a:cxn>
                <a:cxn ang="0">
                  <a:pos x="2166" y="1720"/>
                </a:cxn>
                <a:cxn ang="0">
                  <a:pos x="2057" y="1896"/>
                </a:cxn>
                <a:cxn ang="0">
                  <a:pos x="1917" y="2039"/>
                </a:cxn>
                <a:cxn ang="0">
                  <a:pos x="1743" y="2153"/>
                </a:cxn>
                <a:cxn ang="0">
                  <a:pos x="1537" y="2229"/>
                </a:cxn>
                <a:cxn ang="0">
                  <a:pos x="1297" y="2269"/>
                </a:cxn>
                <a:cxn ang="0">
                  <a:pos x="1028" y="2269"/>
                </a:cxn>
                <a:cxn ang="0">
                  <a:pos x="786" y="2235"/>
                </a:cxn>
                <a:cxn ang="0">
                  <a:pos x="579" y="2169"/>
                </a:cxn>
                <a:cxn ang="0">
                  <a:pos x="405" y="2067"/>
                </a:cxn>
                <a:cxn ang="0">
                  <a:pos x="256" y="1926"/>
                </a:cxn>
                <a:cxn ang="0">
                  <a:pos x="133" y="1747"/>
                </a:cxn>
                <a:cxn ang="0">
                  <a:pos x="49" y="1531"/>
                </a:cxn>
                <a:cxn ang="0">
                  <a:pos x="6" y="1278"/>
                </a:cxn>
                <a:cxn ang="0">
                  <a:pos x="683" y="1221"/>
                </a:cxn>
                <a:cxn ang="0">
                  <a:pos x="711" y="1427"/>
                </a:cxn>
                <a:cxn ang="0">
                  <a:pos x="774" y="1580"/>
                </a:cxn>
                <a:cxn ang="0">
                  <a:pos x="871" y="1683"/>
                </a:cxn>
                <a:cxn ang="0">
                  <a:pos x="993" y="1745"/>
                </a:cxn>
                <a:cxn ang="0">
                  <a:pos x="1141" y="1765"/>
                </a:cxn>
                <a:cxn ang="0">
                  <a:pos x="1292" y="1745"/>
                </a:cxn>
                <a:cxn ang="0">
                  <a:pos x="1414" y="1684"/>
                </a:cxn>
                <a:cxn ang="0">
                  <a:pos x="1508" y="1583"/>
                </a:cxn>
                <a:cxn ang="0">
                  <a:pos x="1570" y="1423"/>
                </a:cxn>
                <a:cxn ang="0">
                  <a:pos x="1598" y="1199"/>
                </a:cxn>
                <a:cxn ang="0">
                  <a:pos x="1592" y="966"/>
                </a:cxn>
                <a:cxn ang="0">
                  <a:pos x="1551" y="788"/>
                </a:cxn>
                <a:cxn ang="0">
                  <a:pos x="1475" y="657"/>
                </a:cxn>
                <a:cxn ang="0">
                  <a:pos x="1368" y="569"/>
                </a:cxn>
                <a:cxn ang="0">
                  <a:pos x="1236" y="523"/>
                </a:cxn>
                <a:cxn ang="0">
                  <a:pos x="1085" y="516"/>
                </a:cxn>
                <a:cxn ang="0">
                  <a:pos x="950" y="550"/>
                </a:cxn>
                <a:cxn ang="0">
                  <a:pos x="837" y="625"/>
                </a:cxn>
                <a:cxn ang="0">
                  <a:pos x="750" y="744"/>
                </a:cxn>
                <a:cxn ang="0">
                  <a:pos x="698" y="916"/>
                </a:cxn>
                <a:cxn ang="0">
                  <a:pos x="681" y="1141"/>
                </a:cxn>
              </a:cxnLst>
              <a:rect l="0" t="0" r="r" b="b"/>
              <a:pathLst>
                <a:path w="2279" h="2273">
                  <a:moveTo>
                    <a:pt x="0" y="1138"/>
                  </a:moveTo>
                  <a:lnTo>
                    <a:pt x="1" y="1104"/>
                  </a:lnTo>
                  <a:lnTo>
                    <a:pt x="1" y="1071"/>
                  </a:lnTo>
                  <a:lnTo>
                    <a:pt x="3" y="1039"/>
                  </a:lnTo>
                  <a:lnTo>
                    <a:pt x="5" y="1007"/>
                  </a:lnTo>
                  <a:lnTo>
                    <a:pt x="8" y="975"/>
                  </a:lnTo>
                  <a:lnTo>
                    <a:pt x="11" y="944"/>
                  </a:lnTo>
                  <a:lnTo>
                    <a:pt x="14" y="913"/>
                  </a:lnTo>
                  <a:lnTo>
                    <a:pt x="19" y="883"/>
                  </a:lnTo>
                  <a:lnTo>
                    <a:pt x="25" y="853"/>
                  </a:lnTo>
                  <a:lnTo>
                    <a:pt x="30" y="824"/>
                  </a:lnTo>
                  <a:lnTo>
                    <a:pt x="36" y="796"/>
                  </a:lnTo>
                  <a:lnTo>
                    <a:pt x="43" y="767"/>
                  </a:lnTo>
                  <a:lnTo>
                    <a:pt x="50" y="740"/>
                  </a:lnTo>
                  <a:lnTo>
                    <a:pt x="58" y="712"/>
                  </a:lnTo>
                  <a:lnTo>
                    <a:pt x="67" y="685"/>
                  </a:lnTo>
                  <a:lnTo>
                    <a:pt x="76" y="659"/>
                  </a:lnTo>
                  <a:lnTo>
                    <a:pt x="85" y="633"/>
                  </a:lnTo>
                  <a:lnTo>
                    <a:pt x="96" y="608"/>
                  </a:lnTo>
                  <a:lnTo>
                    <a:pt x="106" y="582"/>
                  </a:lnTo>
                  <a:lnTo>
                    <a:pt x="118" y="558"/>
                  </a:lnTo>
                  <a:lnTo>
                    <a:pt x="130" y="534"/>
                  </a:lnTo>
                  <a:lnTo>
                    <a:pt x="142" y="510"/>
                  </a:lnTo>
                  <a:lnTo>
                    <a:pt x="156" y="487"/>
                  </a:lnTo>
                  <a:lnTo>
                    <a:pt x="170" y="464"/>
                  </a:lnTo>
                  <a:lnTo>
                    <a:pt x="184" y="442"/>
                  </a:lnTo>
                  <a:lnTo>
                    <a:pt x="199" y="420"/>
                  </a:lnTo>
                  <a:lnTo>
                    <a:pt x="214" y="399"/>
                  </a:lnTo>
                  <a:lnTo>
                    <a:pt x="230" y="378"/>
                  </a:lnTo>
                  <a:lnTo>
                    <a:pt x="247" y="358"/>
                  </a:lnTo>
                  <a:lnTo>
                    <a:pt x="264" y="337"/>
                  </a:lnTo>
                  <a:lnTo>
                    <a:pt x="283" y="318"/>
                  </a:lnTo>
                  <a:lnTo>
                    <a:pt x="301" y="299"/>
                  </a:lnTo>
                  <a:lnTo>
                    <a:pt x="320" y="281"/>
                  </a:lnTo>
                  <a:lnTo>
                    <a:pt x="339" y="263"/>
                  </a:lnTo>
                  <a:lnTo>
                    <a:pt x="359" y="246"/>
                  </a:lnTo>
                  <a:lnTo>
                    <a:pt x="379" y="229"/>
                  </a:lnTo>
                  <a:lnTo>
                    <a:pt x="401" y="212"/>
                  </a:lnTo>
                  <a:lnTo>
                    <a:pt x="422" y="197"/>
                  </a:lnTo>
                  <a:lnTo>
                    <a:pt x="443" y="182"/>
                  </a:lnTo>
                  <a:lnTo>
                    <a:pt x="465" y="168"/>
                  </a:lnTo>
                  <a:lnTo>
                    <a:pt x="488" y="154"/>
                  </a:lnTo>
                  <a:lnTo>
                    <a:pt x="511" y="141"/>
                  </a:lnTo>
                  <a:lnTo>
                    <a:pt x="535" y="129"/>
                  </a:lnTo>
                  <a:lnTo>
                    <a:pt x="559" y="117"/>
                  </a:lnTo>
                  <a:lnTo>
                    <a:pt x="583" y="105"/>
                  </a:lnTo>
                  <a:lnTo>
                    <a:pt x="608" y="94"/>
                  </a:lnTo>
                  <a:lnTo>
                    <a:pt x="633" y="84"/>
                  </a:lnTo>
                  <a:lnTo>
                    <a:pt x="660" y="74"/>
                  </a:lnTo>
                  <a:lnTo>
                    <a:pt x="686" y="65"/>
                  </a:lnTo>
                  <a:lnTo>
                    <a:pt x="713" y="57"/>
                  </a:lnTo>
                  <a:lnTo>
                    <a:pt x="740" y="49"/>
                  </a:lnTo>
                  <a:lnTo>
                    <a:pt x="767" y="41"/>
                  </a:lnTo>
                  <a:lnTo>
                    <a:pt x="796" y="35"/>
                  </a:lnTo>
                  <a:lnTo>
                    <a:pt x="825" y="29"/>
                  </a:lnTo>
                  <a:lnTo>
                    <a:pt x="854" y="23"/>
                  </a:lnTo>
                  <a:lnTo>
                    <a:pt x="883" y="18"/>
                  </a:lnTo>
                  <a:lnTo>
                    <a:pt x="914" y="14"/>
                  </a:lnTo>
                  <a:lnTo>
                    <a:pt x="944" y="10"/>
                  </a:lnTo>
                  <a:lnTo>
                    <a:pt x="975" y="7"/>
                  </a:lnTo>
                  <a:lnTo>
                    <a:pt x="1006" y="4"/>
                  </a:lnTo>
                  <a:lnTo>
                    <a:pt x="1038" y="2"/>
                  </a:lnTo>
                  <a:lnTo>
                    <a:pt x="1070" y="1"/>
                  </a:lnTo>
                  <a:lnTo>
                    <a:pt x="1103" y="0"/>
                  </a:lnTo>
                  <a:lnTo>
                    <a:pt x="1136" y="0"/>
                  </a:lnTo>
                  <a:lnTo>
                    <a:pt x="1171" y="0"/>
                  </a:lnTo>
                  <a:lnTo>
                    <a:pt x="1204" y="1"/>
                  </a:lnTo>
                  <a:lnTo>
                    <a:pt x="1237" y="2"/>
                  </a:lnTo>
                  <a:lnTo>
                    <a:pt x="1269" y="4"/>
                  </a:lnTo>
                  <a:lnTo>
                    <a:pt x="1302" y="7"/>
                  </a:lnTo>
                  <a:lnTo>
                    <a:pt x="1333" y="10"/>
                  </a:lnTo>
                  <a:lnTo>
                    <a:pt x="1364" y="14"/>
                  </a:lnTo>
                  <a:lnTo>
                    <a:pt x="1395" y="18"/>
                  </a:lnTo>
                  <a:lnTo>
                    <a:pt x="1425" y="23"/>
                  </a:lnTo>
                  <a:lnTo>
                    <a:pt x="1455" y="28"/>
                  </a:lnTo>
                  <a:lnTo>
                    <a:pt x="1484" y="34"/>
                  </a:lnTo>
                  <a:lnTo>
                    <a:pt x="1512" y="41"/>
                  </a:lnTo>
                  <a:lnTo>
                    <a:pt x="1541" y="48"/>
                  </a:lnTo>
                  <a:lnTo>
                    <a:pt x="1569" y="56"/>
                  </a:lnTo>
                  <a:lnTo>
                    <a:pt x="1596" y="64"/>
                  </a:lnTo>
                  <a:lnTo>
                    <a:pt x="1622" y="73"/>
                  </a:lnTo>
                  <a:lnTo>
                    <a:pt x="1648" y="82"/>
                  </a:lnTo>
                  <a:lnTo>
                    <a:pt x="1675" y="92"/>
                  </a:lnTo>
                  <a:lnTo>
                    <a:pt x="1700" y="104"/>
                  </a:lnTo>
                  <a:lnTo>
                    <a:pt x="1724" y="115"/>
                  </a:lnTo>
                  <a:lnTo>
                    <a:pt x="1748" y="127"/>
                  </a:lnTo>
                  <a:lnTo>
                    <a:pt x="1772" y="139"/>
                  </a:lnTo>
                  <a:lnTo>
                    <a:pt x="1796" y="152"/>
                  </a:lnTo>
                  <a:lnTo>
                    <a:pt x="1818" y="165"/>
                  </a:lnTo>
                  <a:lnTo>
                    <a:pt x="1841" y="179"/>
                  </a:lnTo>
                  <a:lnTo>
                    <a:pt x="1862" y="194"/>
                  </a:lnTo>
                  <a:lnTo>
                    <a:pt x="1883" y="209"/>
                  </a:lnTo>
                  <a:lnTo>
                    <a:pt x="1904" y="225"/>
                  </a:lnTo>
                  <a:lnTo>
                    <a:pt x="1925" y="242"/>
                  </a:lnTo>
                  <a:lnTo>
                    <a:pt x="1945" y="259"/>
                  </a:lnTo>
                  <a:lnTo>
                    <a:pt x="1964" y="276"/>
                  </a:lnTo>
                  <a:lnTo>
                    <a:pt x="1983" y="294"/>
                  </a:lnTo>
                  <a:lnTo>
                    <a:pt x="2001" y="313"/>
                  </a:lnTo>
                  <a:lnTo>
                    <a:pt x="2018" y="332"/>
                  </a:lnTo>
                  <a:lnTo>
                    <a:pt x="2035" y="351"/>
                  </a:lnTo>
                  <a:lnTo>
                    <a:pt x="2052" y="372"/>
                  </a:lnTo>
                  <a:lnTo>
                    <a:pt x="2068" y="392"/>
                  </a:lnTo>
                  <a:lnTo>
                    <a:pt x="2083" y="413"/>
                  </a:lnTo>
                  <a:lnTo>
                    <a:pt x="2098" y="434"/>
                  </a:lnTo>
                  <a:lnTo>
                    <a:pt x="2112" y="456"/>
                  </a:lnTo>
                  <a:lnTo>
                    <a:pt x="2126" y="478"/>
                  </a:lnTo>
                  <a:lnTo>
                    <a:pt x="2139" y="502"/>
                  </a:lnTo>
                  <a:lnTo>
                    <a:pt x="2151" y="525"/>
                  </a:lnTo>
                  <a:lnTo>
                    <a:pt x="2163" y="548"/>
                  </a:lnTo>
                  <a:lnTo>
                    <a:pt x="2175" y="572"/>
                  </a:lnTo>
                  <a:lnTo>
                    <a:pt x="2186" y="597"/>
                  </a:lnTo>
                  <a:lnTo>
                    <a:pt x="2196" y="623"/>
                  </a:lnTo>
                  <a:lnTo>
                    <a:pt x="2205" y="648"/>
                  </a:lnTo>
                  <a:lnTo>
                    <a:pt x="2214" y="674"/>
                  </a:lnTo>
                  <a:lnTo>
                    <a:pt x="2223" y="700"/>
                  </a:lnTo>
                  <a:lnTo>
                    <a:pt x="2230" y="727"/>
                  </a:lnTo>
                  <a:lnTo>
                    <a:pt x="2238" y="755"/>
                  </a:lnTo>
                  <a:lnTo>
                    <a:pt x="2244" y="783"/>
                  </a:lnTo>
                  <a:lnTo>
                    <a:pt x="2250" y="811"/>
                  </a:lnTo>
                  <a:lnTo>
                    <a:pt x="2256" y="839"/>
                  </a:lnTo>
                  <a:lnTo>
                    <a:pt x="2261" y="869"/>
                  </a:lnTo>
                  <a:lnTo>
                    <a:pt x="2265" y="899"/>
                  </a:lnTo>
                  <a:lnTo>
                    <a:pt x="2269" y="929"/>
                  </a:lnTo>
                  <a:lnTo>
                    <a:pt x="2272" y="959"/>
                  </a:lnTo>
                  <a:lnTo>
                    <a:pt x="2275" y="991"/>
                  </a:lnTo>
                  <a:lnTo>
                    <a:pt x="2277" y="1022"/>
                  </a:lnTo>
                  <a:lnTo>
                    <a:pt x="2278" y="1054"/>
                  </a:lnTo>
                  <a:lnTo>
                    <a:pt x="2279" y="1086"/>
                  </a:lnTo>
                  <a:lnTo>
                    <a:pt x="2279" y="1120"/>
                  </a:lnTo>
                  <a:lnTo>
                    <a:pt x="2279" y="1167"/>
                  </a:lnTo>
                  <a:lnTo>
                    <a:pt x="2277" y="1213"/>
                  </a:lnTo>
                  <a:lnTo>
                    <a:pt x="2275" y="1260"/>
                  </a:lnTo>
                  <a:lnTo>
                    <a:pt x="2271" y="1304"/>
                  </a:lnTo>
                  <a:lnTo>
                    <a:pt x="2266" y="1347"/>
                  </a:lnTo>
                  <a:lnTo>
                    <a:pt x="2261" y="1389"/>
                  </a:lnTo>
                  <a:lnTo>
                    <a:pt x="2254" y="1430"/>
                  </a:lnTo>
                  <a:lnTo>
                    <a:pt x="2247" y="1470"/>
                  </a:lnTo>
                  <a:lnTo>
                    <a:pt x="2238" y="1510"/>
                  </a:lnTo>
                  <a:lnTo>
                    <a:pt x="2229" y="1547"/>
                  </a:lnTo>
                  <a:lnTo>
                    <a:pt x="2218" y="1584"/>
                  </a:lnTo>
                  <a:lnTo>
                    <a:pt x="2206" y="1620"/>
                  </a:lnTo>
                  <a:lnTo>
                    <a:pt x="2194" y="1655"/>
                  </a:lnTo>
                  <a:lnTo>
                    <a:pt x="2180" y="1688"/>
                  </a:lnTo>
                  <a:lnTo>
                    <a:pt x="2166" y="1720"/>
                  </a:lnTo>
                  <a:lnTo>
                    <a:pt x="2149" y="1752"/>
                  </a:lnTo>
                  <a:lnTo>
                    <a:pt x="2133" y="1782"/>
                  </a:lnTo>
                  <a:lnTo>
                    <a:pt x="2115" y="1812"/>
                  </a:lnTo>
                  <a:lnTo>
                    <a:pt x="2097" y="1840"/>
                  </a:lnTo>
                  <a:lnTo>
                    <a:pt x="2078" y="1869"/>
                  </a:lnTo>
                  <a:lnTo>
                    <a:pt x="2057" y="1896"/>
                  </a:lnTo>
                  <a:lnTo>
                    <a:pt x="2035" y="1921"/>
                  </a:lnTo>
                  <a:lnTo>
                    <a:pt x="2014" y="1947"/>
                  </a:lnTo>
                  <a:lnTo>
                    <a:pt x="1991" y="1971"/>
                  </a:lnTo>
                  <a:lnTo>
                    <a:pt x="1967" y="1995"/>
                  </a:lnTo>
                  <a:lnTo>
                    <a:pt x="1942" y="2018"/>
                  </a:lnTo>
                  <a:lnTo>
                    <a:pt x="1917" y="2039"/>
                  </a:lnTo>
                  <a:lnTo>
                    <a:pt x="1890" y="2060"/>
                  </a:lnTo>
                  <a:lnTo>
                    <a:pt x="1862" y="2080"/>
                  </a:lnTo>
                  <a:lnTo>
                    <a:pt x="1834" y="2099"/>
                  </a:lnTo>
                  <a:lnTo>
                    <a:pt x="1805" y="2119"/>
                  </a:lnTo>
                  <a:lnTo>
                    <a:pt x="1774" y="2136"/>
                  </a:lnTo>
                  <a:lnTo>
                    <a:pt x="1743" y="2153"/>
                  </a:lnTo>
                  <a:lnTo>
                    <a:pt x="1711" y="2168"/>
                  </a:lnTo>
                  <a:lnTo>
                    <a:pt x="1679" y="2182"/>
                  </a:lnTo>
                  <a:lnTo>
                    <a:pt x="1644" y="2196"/>
                  </a:lnTo>
                  <a:lnTo>
                    <a:pt x="1609" y="2208"/>
                  </a:lnTo>
                  <a:lnTo>
                    <a:pt x="1574" y="2219"/>
                  </a:lnTo>
                  <a:lnTo>
                    <a:pt x="1537" y="2229"/>
                  </a:lnTo>
                  <a:lnTo>
                    <a:pt x="1499" y="2238"/>
                  </a:lnTo>
                  <a:lnTo>
                    <a:pt x="1461" y="2247"/>
                  </a:lnTo>
                  <a:lnTo>
                    <a:pt x="1421" y="2254"/>
                  </a:lnTo>
                  <a:lnTo>
                    <a:pt x="1380" y="2260"/>
                  </a:lnTo>
                  <a:lnTo>
                    <a:pt x="1339" y="2265"/>
                  </a:lnTo>
                  <a:lnTo>
                    <a:pt x="1297" y="2269"/>
                  </a:lnTo>
                  <a:lnTo>
                    <a:pt x="1253" y="2271"/>
                  </a:lnTo>
                  <a:lnTo>
                    <a:pt x="1209" y="2273"/>
                  </a:lnTo>
                  <a:lnTo>
                    <a:pt x="1164" y="2273"/>
                  </a:lnTo>
                  <a:lnTo>
                    <a:pt x="1117" y="2273"/>
                  </a:lnTo>
                  <a:lnTo>
                    <a:pt x="1073" y="2271"/>
                  </a:lnTo>
                  <a:lnTo>
                    <a:pt x="1028" y="2269"/>
                  </a:lnTo>
                  <a:lnTo>
                    <a:pt x="985" y="2266"/>
                  </a:lnTo>
                  <a:lnTo>
                    <a:pt x="944" y="2262"/>
                  </a:lnTo>
                  <a:lnTo>
                    <a:pt x="902" y="2257"/>
                  </a:lnTo>
                  <a:lnTo>
                    <a:pt x="862" y="2251"/>
                  </a:lnTo>
                  <a:lnTo>
                    <a:pt x="824" y="2244"/>
                  </a:lnTo>
                  <a:lnTo>
                    <a:pt x="786" y="2235"/>
                  </a:lnTo>
                  <a:lnTo>
                    <a:pt x="748" y="2227"/>
                  </a:lnTo>
                  <a:lnTo>
                    <a:pt x="713" y="2217"/>
                  </a:lnTo>
                  <a:lnTo>
                    <a:pt x="678" y="2206"/>
                  </a:lnTo>
                  <a:lnTo>
                    <a:pt x="643" y="2195"/>
                  </a:lnTo>
                  <a:lnTo>
                    <a:pt x="610" y="2182"/>
                  </a:lnTo>
                  <a:lnTo>
                    <a:pt x="579" y="2169"/>
                  </a:lnTo>
                  <a:lnTo>
                    <a:pt x="548" y="2155"/>
                  </a:lnTo>
                  <a:lnTo>
                    <a:pt x="517" y="2140"/>
                  </a:lnTo>
                  <a:lnTo>
                    <a:pt x="488" y="2123"/>
                  </a:lnTo>
                  <a:lnTo>
                    <a:pt x="459" y="2105"/>
                  </a:lnTo>
                  <a:lnTo>
                    <a:pt x="432" y="2086"/>
                  </a:lnTo>
                  <a:lnTo>
                    <a:pt x="405" y="2067"/>
                  </a:lnTo>
                  <a:lnTo>
                    <a:pt x="377" y="2046"/>
                  </a:lnTo>
                  <a:lnTo>
                    <a:pt x="352" y="2025"/>
                  </a:lnTo>
                  <a:lnTo>
                    <a:pt x="327" y="2002"/>
                  </a:lnTo>
                  <a:lnTo>
                    <a:pt x="303" y="1977"/>
                  </a:lnTo>
                  <a:lnTo>
                    <a:pt x="279" y="1952"/>
                  </a:lnTo>
                  <a:lnTo>
                    <a:pt x="256" y="1926"/>
                  </a:lnTo>
                  <a:lnTo>
                    <a:pt x="234" y="1899"/>
                  </a:lnTo>
                  <a:lnTo>
                    <a:pt x="212" y="1871"/>
                  </a:lnTo>
                  <a:lnTo>
                    <a:pt x="192" y="1841"/>
                  </a:lnTo>
                  <a:lnTo>
                    <a:pt x="172" y="1811"/>
                  </a:lnTo>
                  <a:lnTo>
                    <a:pt x="153" y="1780"/>
                  </a:lnTo>
                  <a:lnTo>
                    <a:pt x="133" y="1747"/>
                  </a:lnTo>
                  <a:lnTo>
                    <a:pt x="116" y="1713"/>
                  </a:lnTo>
                  <a:lnTo>
                    <a:pt x="101" y="1679"/>
                  </a:lnTo>
                  <a:lnTo>
                    <a:pt x="86" y="1643"/>
                  </a:lnTo>
                  <a:lnTo>
                    <a:pt x="72" y="1606"/>
                  </a:lnTo>
                  <a:lnTo>
                    <a:pt x="60" y="1569"/>
                  </a:lnTo>
                  <a:lnTo>
                    <a:pt x="49" y="1531"/>
                  </a:lnTo>
                  <a:lnTo>
                    <a:pt x="39" y="1491"/>
                  </a:lnTo>
                  <a:lnTo>
                    <a:pt x="30" y="1450"/>
                  </a:lnTo>
                  <a:lnTo>
                    <a:pt x="21" y="1409"/>
                  </a:lnTo>
                  <a:lnTo>
                    <a:pt x="15" y="1366"/>
                  </a:lnTo>
                  <a:lnTo>
                    <a:pt x="10" y="1322"/>
                  </a:lnTo>
                  <a:lnTo>
                    <a:pt x="6" y="1278"/>
                  </a:lnTo>
                  <a:lnTo>
                    <a:pt x="3" y="1231"/>
                  </a:lnTo>
                  <a:lnTo>
                    <a:pt x="1" y="1185"/>
                  </a:lnTo>
                  <a:lnTo>
                    <a:pt x="0" y="1138"/>
                  </a:lnTo>
                  <a:close/>
                  <a:moveTo>
                    <a:pt x="681" y="1141"/>
                  </a:moveTo>
                  <a:lnTo>
                    <a:pt x="681" y="1181"/>
                  </a:lnTo>
                  <a:lnTo>
                    <a:pt x="683" y="1221"/>
                  </a:lnTo>
                  <a:lnTo>
                    <a:pt x="685" y="1259"/>
                  </a:lnTo>
                  <a:lnTo>
                    <a:pt x="688" y="1295"/>
                  </a:lnTo>
                  <a:lnTo>
                    <a:pt x="693" y="1330"/>
                  </a:lnTo>
                  <a:lnTo>
                    <a:pt x="698" y="1364"/>
                  </a:lnTo>
                  <a:lnTo>
                    <a:pt x="704" y="1396"/>
                  </a:lnTo>
                  <a:lnTo>
                    <a:pt x="711" y="1427"/>
                  </a:lnTo>
                  <a:lnTo>
                    <a:pt x="719" y="1456"/>
                  </a:lnTo>
                  <a:lnTo>
                    <a:pt x="729" y="1483"/>
                  </a:lnTo>
                  <a:lnTo>
                    <a:pt x="739" y="1510"/>
                  </a:lnTo>
                  <a:lnTo>
                    <a:pt x="750" y="1535"/>
                  </a:lnTo>
                  <a:lnTo>
                    <a:pt x="762" y="1558"/>
                  </a:lnTo>
                  <a:lnTo>
                    <a:pt x="774" y="1580"/>
                  </a:lnTo>
                  <a:lnTo>
                    <a:pt x="789" y="1600"/>
                  </a:lnTo>
                  <a:lnTo>
                    <a:pt x="804" y="1620"/>
                  </a:lnTo>
                  <a:lnTo>
                    <a:pt x="820" y="1637"/>
                  </a:lnTo>
                  <a:lnTo>
                    <a:pt x="836" y="1653"/>
                  </a:lnTo>
                  <a:lnTo>
                    <a:pt x="853" y="1669"/>
                  </a:lnTo>
                  <a:lnTo>
                    <a:pt x="871" y="1683"/>
                  </a:lnTo>
                  <a:lnTo>
                    <a:pt x="890" y="1696"/>
                  </a:lnTo>
                  <a:lnTo>
                    <a:pt x="910" y="1708"/>
                  </a:lnTo>
                  <a:lnTo>
                    <a:pt x="930" y="1718"/>
                  </a:lnTo>
                  <a:lnTo>
                    <a:pt x="950" y="1728"/>
                  </a:lnTo>
                  <a:lnTo>
                    <a:pt x="971" y="1737"/>
                  </a:lnTo>
                  <a:lnTo>
                    <a:pt x="993" y="1745"/>
                  </a:lnTo>
                  <a:lnTo>
                    <a:pt x="1016" y="1751"/>
                  </a:lnTo>
                  <a:lnTo>
                    <a:pt x="1040" y="1756"/>
                  </a:lnTo>
                  <a:lnTo>
                    <a:pt x="1064" y="1760"/>
                  </a:lnTo>
                  <a:lnTo>
                    <a:pt x="1089" y="1763"/>
                  </a:lnTo>
                  <a:lnTo>
                    <a:pt x="1114" y="1764"/>
                  </a:lnTo>
                  <a:lnTo>
                    <a:pt x="1141" y="1765"/>
                  </a:lnTo>
                  <a:lnTo>
                    <a:pt x="1168" y="1764"/>
                  </a:lnTo>
                  <a:lnTo>
                    <a:pt x="1194" y="1763"/>
                  </a:lnTo>
                  <a:lnTo>
                    <a:pt x="1219" y="1760"/>
                  </a:lnTo>
                  <a:lnTo>
                    <a:pt x="1244" y="1756"/>
                  </a:lnTo>
                  <a:lnTo>
                    <a:pt x="1268" y="1751"/>
                  </a:lnTo>
                  <a:lnTo>
                    <a:pt x="1292" y="1745"/>
                  </a:lnTo>
                  <a:lnTo>
                    <a:pt x="1314" y="1738"/>
                  </a:lnTo>
                  <a:lnTo>
                    <a:pt x="1335" y="1729"/>
                  </a:lnTo>
                  <a:lnTo>
                    <a:pt x="1356" y="1719"/>
                  </a:lnTo>
                  <a:lnTo>
                    <a:pt x="1376" y="1709"/>
                  </a:lnTo>
                  <a:lnTo>
                    <a:pt x="1395" y="1697"/>
                  </a:lnTo>
                  <a:lnTo>
                    <a:pt x="1414" y="1684"/>
                  </a:lnTo>
                  <a:lnTo>
                    <a:pt x="1432" y="1671"/>
                  </a:lnTo>
                  <a:lnTo>
                    <a:pt x="1448" y="1656"/>
                  </a:lnTo>
                  <a:lnTo>
                    <a:pt x="1464" y="1640"/>
                  </a:lnTo>
                  <a:lnTo>
                    <a:pt x="1480" y="1623"/>
                  </a:lnTo>
                  <a:lnTo>
                    <a:pt x="1494" y="1603"/>
                  </a:lnTo>
                  <a:lnTo>
                    <a:pt x="1508" y="1583"/>
                  </a:lnTo>
                  <a:lnTo>
                    <a:pt x="1520" y="1561"/>
                  </a:lnTo>
                  <a:lnTo>
                    <a:pt x="1532" y="1537"/>
                  </a:lnTo>
                  <a:lnTo>
                    <a:pt x="1543" y="1511"/>
                  </a:lnTo>
                  <a:lnTo>
                    <a:pt x="1553" y="1483"/>
                  </a:lnTo>
                  <a:lnTo>
                    <a:pt x="1562" y="1454"/>
                  </a:lnTo>
                  <a:lnTo>
                    <a:pt x="1570" y="1423"/>
                  </a:lnTo>
                  <a:lnTo>
                    <a:pt x="1577" y="1390"/>
                  </a:lnTo>
                  <a:lnTo>
                    <a:pt x="1583" y="1355"/>
                  </a:lnTo>
                  <a:lnTo>
                    <a:pt x="1588" y="1319"/>
                  </a:lnTo>
                  <a:lnTo>
                    <a:pt x="1593" y="1281"/>
                  </a:lnTo>
                  <a:lnTo>
                    <a:pt x="1596" y="1242"/>
                  </a:lnTo>
                  <a:lnTo>
                    <a:pt x="1598" y="1199"/>
                  </a:lnTo>
                  <a:lnTo>
                    <a:pt x="1600" y="1156"/>
                  </a:lnTo>
                  <a:lnTo>
                    <a:pt x="1600" y="1111"/>
                  </a:lnTo>
                  <a:lnTo>
                    <a:pt x="1600" y="1072"/>
                  </a:lnTo>
                  <a:lnTo>
                    <a:pt x="1598" y="1036"/>
                  </a:lnTo>
                  <a:lnTo>
                    <a:pt x="1596" y="1001"/>
                  </a:lnTo>
                  <a:lnTo>
                    <a:pt x="1592" y="966"/>
                  </a:lnTo>
                  <a:lnTo>
                    <a:pt x="1588" y="933"/>
                  </a:lnTo>
                  <a:lnTo>
                    <a:pt x="1583" y="901"/>
                  </a:lnTo>
                  <a:lnTo>
                    <a:pt x="1576" y="871"/>
                  </a:lnTo>
                  <a:lnTo>
                    <a:pt x="1569" y="842"/>
                  </a:lnTo>
                  <a:lnTo>
                    <a:pt x="1561" y="814"/>
                  </a:lnTo>
                  <a:lnTo>
                    <a:pt x="1551" y="788"/>
                  </a:lnTo>
                  <a:lnTo>
                    <a:pt x="1541" y="763"/>
                  </a:lnTo>
                  <a:lnTo>
                    <a:pt x="1529" y="739"/>
                  </a:lnTo>
                  <a:lnTo>
                    <a:pt x="1517" y="716"/>
                  </a:lnTo>
                  <a:lnTo>
                    <a:pt x="1504" y="695"/>
                  </a:lnTo>
                  <a:lnTo>
                    <a:pt x="1490" y="675"/>
                  </a:lnTo>
                  <a:lnTo>
                    <a:pt x="1475" y="657"/>
                  </a:lnTo>
                  <a:lnTo>
                    <a:pt x="1459" y="640"/>
                  </a:lnTo>
                  <a:lnTo>
                    <a:pt x="1442" y="624"/>
                  </a:lnTo>
                  <a:lnTo>
                    <a:pt x="1425" y="609"/>
                  </a:lnTo>
                  <a:lnTo>
                    <a:pt x="1406" y="594"/>
                  </a:lnTo>
                  <a:lnTo>
                    <a:pt x="1387" y="581"/>
                  </a:lnTo>
                  <a:lnTo>
                    <a:pt x="1368" y="569"/>
                  </a:lnTo>
                  <a:lnTo>
                    <a:pt x="1348" y="559"/>
                  </a:lnTo>
                  <a:lnTo>
                    <a:pt x="1327" y="549"/>
                  </a:lnTo>
                  <a:lnTo>
                    <a:pt x="1306" y="541"/>
                  </a:lnTo>
                  <a:lnTo>
                    <a:pt x="1284" y="534"/>
                  </a:lnTo>
                  <a:lnTo>
                    <a:pt x="1260" y="528"/>
                  </a:lnTo>
                  <a:lnTo>
                    <a:pt x="1236" y="523"/>
                  </a:lnTo>
                  <a:lnTo>
                    <a:pt x="1212" y="519"/>
                  </a:lnTo>
                  <a:lnTo>
                    <a:pt x="1187" y="516"/>
                  </a:lnTo>
                  <a:lnTo>
                    <a:pt x="1162" y="515"/>
                  </a:lnTo>
                  <a:lnTo>
                    <a:pt x="1134" y="514"/>
                  </a:lnTo>
                  <a:lnTo>
                    <a:pt x="1109" y="515"/>
                  </a:lnTo>
                  <a:lnTo>
                    <a:pt x="1085" y="516"/>
                  </a:lnTo>
                  <a:lnTo>
                    <a:pt x="1061" y="519"/>
                  </a:lnTo>
                  <a:lnTo>
                    <a:pt x="1038" y="523"/>
                  </a:lnTo>
                  <a:lnTo>
                    <a:pt x="1014" y="528"/>
                  </a:lnTo>
                  <a:lnTo>
                    <a:pt x="992" y="534"/>
                  </a:lnTo>
                  <a:lnTo>
                    <a:pt x="971" y="542"/>
                  </a:lnTo>
                  <a:lnTo>
                    <a:pt x="950" y="550"/>
                  </a:lnTo>
                  <a:lnTo>
                    <a:pt x="930" y="560"/>
                  </a:lnTo>
                  <a:lnTo>
                    <a:pt x="910" y="570"/>
                  </a:lnTo>
                  <a:lnTo>
                    <a:pt x="890" y="582"/>
                  </a:lnTo>
                  <a:lnTo>
                    <a:pt x="872" y="595"/>
                  </a:lnTo>
                  <a:lnTo>
                    <a:pt x="854" y="610"/>
                  </a:lnTo>
                  <a:lnTo>
                    <a:pt x="837" y="625"/>
                  </a:lnTo>
                  <a:lnTo>
                    <a:pt x="821" y="642"/>
                  </a:lnTo>
                  <a:lnTo>
                    <a:pt x="805" y="659"/>
                  </a:lnTo>
                  <a:lnTo>
                    <a:pt x="790" y="678"/>
                  </a:lnTo>
                  <a:lnTo>
                    <a:pt x="775" y="698"/>
                  </a:lnTo>
                  <a:lnTo>
                    <a:pt x="762" y="720"/>
                  </a:lnTo>
                  <a:lnTo>
                    <a:pt x="750" y="744"/>
                  </a:lnTo>
                  <a:lnTo>
                    <a:pt x="739" y="769"/>
                  </a:lnTo>
                  <a:lnTo>
                    <a:pt x="729" y="795"/>
                  </a:lnTo>
                  <a:lnTo>
                    <a:pt x="720" y="823"/>
                  </a:lnTo>
                  <a:lnTo>
                    <a:pt x="712" y="852"/>
                  </a:lnTo>
                  <a:lnTo>
                    <a:pt x="704" y="883"/>
                  </a:lnTo>
                  <a:lnTo>
                    <a:pt x="698" y="916"/>
                  </a:lnTo>
                  <a:lnTo>
                    <a:pt x="693" y="949"/>
                  </a:lnTo>
                  <a:lnTo>
                    <a:pt x="689" y="985"/>
                  </a:lnTo>
                  <a:lnTo>
                    <a:pt x="685" y="1022"/>
                  </a:lnTo>
                  <a:lnTo>
                    <a:pt x="683" y="1059"/>
                  </a:lnTo>
                  <a:lnTo>
                    <a:pt x="681" y="1099"/>
                  </a:lnTo>
                  <a:lnTo>
                    <a:pt x="681" y="1141"/>
                  </a:lnTo>
                  <a:close/>
                </a:path>
              </a:pathLst>
            </a:custGeom>
            <a:solidFill>
              <a:srgbClr val="FFFFFF"/>
            </a:solidFill>
            <a:ln w="9525">
              <a:noFill/>
              <a:round/>
              <a:headEnd/>
              <a:tailEnd/>
            </a:ln>
          </p:spPr>
          <p:txBody>
            <a:bodyPr/>
            <a:lstStyle/>
            <a:p>
              <a:endParaRPr lang="en-US"/>
            </a:p>
          </p:txBody>
        </p:sp>
        <p:sp>
          <p:nvSpPr>
            <p:cNvPr id="458775" name="Freeform 23"/>
            <p:cNvSpPr>
              <a:spLocks noChangeAspect="1"/>
            </p:cNvSpPr>
            <p:nvPr/>
          </p:nvSpPr>
          <p:spPr bwMode="auto">
            <a:xfrm>
              <a:off x="1112" y="1932"/>
              <a:ext cx="132" cy="137"/>
            </a:xfrm>
            <a:custGeom>
              <a:avLst/>
              <a:gdLst/>
              <a:ahLst/>
              <a:cxnLst>
                <a:cxn ang="0">
                  <a:pos x="0" y="0"/>
                </a:cxn>
                <a:cxn ang="0">
                  <a:pos x="635" y="0"/>
                </a:cxn>
                <a:cxn ang="0">
                  <a:pos x="1464" y="1216"/>
                </a:cxn>
                <a:cxn ang="0">
                  <a:pos x="1464" y="0"/>
                </a:cxn>
                <a:cxn ang="0">
                  <a:pos x="2104" y="0"/>
                </a:cxn>
                <a:cxn ang="0">
                  <a:pos x="2104" y="2198"/>
                </a:cxn>
                <a:cxn ang="0">
                  <a:pos x="1464" y="2198"/>
                </a:cxn>
                <a:cxn ang="0">
                  <a:pos x="639" y="991"/>
                </a:cxn>
                <a:cxn ang="0">
                  <a:pos x="639" y="2198"/>
                </a:cxn>
                <a:cxn ang="0">
                  <a:pos x="0" y="2198"/>
                </a:cxn>
                <a:cxn ang="0">
                  <a:pos x="0" y="0"/>
                </a:cxn>
              </a:cxnLst>
              <a:rect l="0" t="0" r="r" b="b"/>
              <a:pathLst>
                <a:path w="2104" h="2198">
                  <a:moveTo>
                    <a:pt x="0" y="0"/>
                  </a:moveTo>
                  <a:lnTo>
                    <a:pt x="635" y="0"/>
                  </a:lnTo>
                  <a:lnTo>
                    <a:pt x="1464" y="1216"/>
                  </a:lnTo>
                  <a:lnTo>
                    <a:pt x="1464" y="0"/>
                  </a:lnTo>
                  <a:lnTo>
                    <a:pt x="2104" y="0"/>
                  </a:lnTo>
                  <a:lnTo>
                    <a:pt x="2104" y="2198"/>
                  </a:lnTo>
                  <a:lnTo>
                    <a:pt x="1464" y="2198"/>
                  </a:lnTo>
                  <a:lnTo>
                    <a:pt x="639" y="991"/>
                  </a:lnTo>
                  <a:lnTo>
                    <a:pt x="639" y="2198"/>
                  </a:lnTo>
                  <a:lnTo>
                    <a:pt x="0" y="2198"/>
                  </a:lnTo>
                  <a:lnTo>
                    <a:pt x="0" y="0"/>
                  </a:lnTo>
                  <a:close/>
                </a:path>
              </a:pathLst>
            </a:custGeom>
            <a:solidFill>
              <a:srgbClr val="FFFFFF"/>
            </a:solidFill>
            <a:ln w="9525">
              <a:noFill/>
              <a:round/>
              <a:headEnd/>
              <a:tailEnd/>
            </a:ln>
          </p:spPr>
          <p:txBody>
            <a:bodyPr/>
            <a:lstStyle/>
            <a:p>
              <a:endParaRPr lang="en-US"/>
            </a:p>
          </p:txBody>
        </p:sp>
        <p:sp>
          <p:nvSpPr>
            <p:cNvPr id="458776" name="Freeform 24"/>
            <p:cNvSpPr>
              <a:spLocks noChangeAspect="1" noEditPoints="1"/>
            </p:cNvSpPr>
            <p:nvPr/>
          </p:nvSpPr>
          <p:spPr bwMode="auto">
            <a:xfrm>
              <a:off x="733" y="1367"/>
              <a:ext cx="406" cy="516"/>
            </a:xfrm>
            <a:custGeom>
              <a:avLst/>
              <a:gdLst/>
              <a:ahLst/>
              <a:cxnLst>
                <a:cxn ang="0">
                  <a:pos x="665" y="2047"/>
                </a:cxn>
                <a:cxn ang="0">
                  <a:pos x="1217" y="1041"/>
                </a:cxn>
                <a:cxn ang="0">
                  <a:pos x="2115" y="264"/>
                </a:cxn>
                <a:cxn ang="0">
                  <a:pos x="3496" y="6"/>
                </a:cxn>
                <a:cxn ang="0">
                  <a:pos x="4916" y="498"/>
                </a:cxn>
                <a:cxn ang="0">
                  <a:pos x="5873" y="1600"/>
                </a:cxn>
                <a:cxn ang="0">
                  <a:pos x="6134" y="3068"/>
                </a:cxn>
                <a:cxn ang="0">
                  <a:pos x="5608" y="7085"/>
                </a:cxn>
                <a:cxn ang="0">
                  <a:pos x="2211" y="8079"/>
                </a:cxn>
                <a:cxn ang="0">
                  <a:pos x="2496" y="7737"/>
                </a:cxn>
                <a:cxn ang="0">
                  <a:pos x="2634" y="7477"/>
                </a:cxn>
                <a:cxn ang="0">
                  <a:pos x="1307" y="7241"/>
                </a:cxn>
                <a:cxn ang="0">
                  <a:pos x="1039" y="7153"/>
                </a:cxn>
                <a:cxn ang="0">
                  <a:pos x="808" y="6957"/>
                </a:cxn>
                <a:cxn ang="0">
                  <a:pos x="647" y="6699"/>
                </a:cxn>
                <a:cxn ang="0">
                  <a:pos x="596" y="5246"/>
                </a:cxn>
                <a:cxn ang="0">
                  <a:pos x="6" y="4914"/>
                </a:cxn>
                <a:cxn ang="0">
                  <a:pos x="200" y="4445"/>
                </a:cxn>
                <a:cxn ang="0">
                  <a:pos x="549" y="3855"/>
                </a:cxn>
                <a:cxn ang="0">
                  <a:pos x="283" y="3093"/>
                </a:cxn>
                <a:cxn ang="0">
                  <a:pos x="2906" y="4563"/>
                </a:cxn>
                <a:cxn ang="0">
                  <a:pos x="2923" y="4277"/>
                </a:cxn>
                <a:cxn ang="0">
                  <a:pos x="3000" y="3988"/>
                </a:cxn>
                <a:cxn ang="0">
                  <a:pos x="3156" y="3737"/>
                </a:cxn>
                <a:cxn ang="0">
                  <a:pos x="3433" y="3459"/>
                </a:cxn>
                <a:cxn ang="0">
                  <a:pos x="3907" y="3051"/>
                </a:cxn>
                <a:cxn ang="0">
                  <a:pos x="4011" y="2916"/>
                </a:cxn>
                <a:cxn ang="0">
                  <a:pos x="4066" y="2755"/>
                </a:cxn>
                <a:cxn ang="0">
                  <a:pos x="4061" y="2549"/>
                </a:cxn>
                <a:cxn ang="0">
                  <a:pos x="3963" y="2339"/>
                </a:cxn>
                <a:cxn ang="0">
                  <a:pos x="3770" y="2169"/>
                </a:cxn>
                <a:cxn ang="0">
                  <a:pos x="3505" y="2082"/>
                </a:cxn>
                <a:cxn ang="0">
                  <a:pos x="3194" y="2083"/>
                </a:cxn>
                <a:cxn ang="0">
                  <a:pos x="2924" y="2174"/>
                </a:cxn>
                <a:cxn ang="0">
                  <a:pos x="2711" y="2358"/>
                </a:cxn>
                <a:cxn ang="0">
                  <a:pos x="2562" y="2637"/>
                </a:cxn>
                <a:cxn ang="0">
                  <a:pos x="1749" y="2617"/>
                </a:cxn>
                <a:cxn ang="0">
                  <a:pos x="1809" y="2366"/>
                </a:cxn>
                <a:cxn ang="0">
                  <a:pos x="1916" y="2135"/>
                </a:cxn>
                <a:cxn ang="0">
                  <a:pos x="2074" y="1925"/>
                </a:cxn>
                <a:cxn ang="0">
                  <a:pos x="2278" y="1737"/>
                </a:cxn>
                <a:cxn ang="0">
                  <a:pos x="2520" y="1591"/>
                </a:cxn>
                <a:cxn ang="0">
                  <a:pos x="2794" y="1491"/>
                </a:cxn>
                <a:cxn ang="0">
                  <a:pos x="3102" y="1438"/>
                </a:cxn>
                <a:cxn ang="0">
                  <a:pos x="3445" y="1432"/>
                </a:cxn>
                <a:cxn ang="0">
                  <a:pos x="3775" y="1474"/>
                </a:cxn>
                <a:cxn ang="0">
                  <a:pos x="4068" y="1563"/>
                </a:cxn>
                <a:cxn ang="0">
                  <a:pos x="4324" y="1700"/>
                </a:cxn>
                <a:cxn ang="0">
                  <a:pos x="4543" y="1881"/>
                </a:cxn>
                <a:cxn ang="0">
                  <a:pos x="4711" y="2085"/>
                </a:cxn>
                <a:cxn ang="0">
                  <a:pos x="4824" y="2303"/>
                </a:cxn>
                <a:cxn ang="0">
                  <a:pos x="4885" y="2538"/>
                </a:cxn>
                <a:cxn ang="0">
                  <a:pos x="4890" y="2796"/>
                </a:cxn>
                <a:cxn ang="0">
                  <a:pos x="4820" y="3061"/>
                </a:cxn>
                <a:cxn ang="0">
                  <a:pos x="4666" y="3319"/>
                </a:cxn>
                <a:cxn ang="0">
                  <a:pos x="4352" y="3647"/>
                </a:cxn>
                <a:cxn ang="0">
                  <a:pos x="3971" y="3979"/>
                </a:cxn>
                <a:cxn ang="0">
                  <a:pos x="3792" y="4162"/>
                </a:cxn>
                <a:cxn ang="0">
                  <a:pos x="3711" y="4313"/>
                </a:cxn>
                <a:cxn ang="0">
                  <a:pos x="3677" y="4541"/>
                </a:cxn>
                <a:cxn ang="0">
                  <a:pos x="3752" y="5029"/>
                </a:cxn>
              </a:cxnLst>
              <a:rect l="0" t="0" r="r" b="b"/>
              <a:pathLst>
                <a:path w="6508" h="8260">
                  <a:moveTo>
                    <a:pt x="283" y="3093"/>
                  </a:moveTo>
                  <a:lnTo>
                    <a:pt x="356" y="2888"/>
                  </a:lnTo>
                  <a:lnTo>
                    <a:pt x="434" y="2663"/>
                  </a:lnTo>
                  <a:lnTo>
                    <a:pt x="475" y="2545"/>
                  </a:lnTo>
                  <a:lnTo>
                    <a:pt x="519" y="2424"/>
                  </a:lnTo>
                  <a:lnTo>
                    <a:pt x="565" y="2300"/>
                  </a:lnTo>
                  <a:lnTo>
                    <a:pt x="614" y="2174"/>
                  </a:lnTo>
                  <a:lnTo>
                    <a:pt x="665" y="2047"/>
                  </a:lnTo>
                  <a:lnTo>
                    <a:pt x="720" y="1919"/>
                  </a:lnTo>
                  <a:lnTo>
                    <a:pt x="778" y="1790"/>
                  </a:lnTo>
                  <a:lnTo>
                    <a:pt x="841" y="1661"/>
                  </a:lnTo>
                  <a:lnTo>
                    <a:pt x="906" y="1534"/>
                  </a:lnTo>
                  <a:lnTo>
                    <a:pt x="977" y="1407"/>
                  </a:lnTo>
                  <a:lnTo>
                    <a:pt x="1052" y="1283"/>
                  </a:lnTo>
                  <a:lnTo>
                    <a:pt x="1132" y="1160"/>
                  </a:lnTo>
                  <a:lnTo>
                    <a:pt x="1217" y="1041"/>
                  </a:lnTo>
                  <a:lnTo>
                    <a:pt x="1308" y="926"/>
                  </a:lnTo>
                  <a:lnTo>
                    <a:pt x="1403" y="815"/>
                  </a:lnTo>
                  <a:lnTo>
                    <a:pt x="1505" y="708"/>
                  </a:lnTo>
                  <a:lnTo>
                    <a:pt x="1614" y="607"/>
                  </a:lnTo>
                  <a:lnTo>
                    <a:pt x="1729" y="511"/>
                  </a:lnTo>
                  <a:lnTo>
                    <a:pt x="1851" y="421"/>
                  </a:lnTo>
                  <a:lnTo>
                    <a:pt x="1979" y="340"/>
                  </a:lnTo>
                  <a:lnTo>
                    <a:pt x="2115" y="264"/>
                  </a:lnTo>
                  <a:lnTo>
                    <a:pt x="2259" y="198"/>
                  </a:lnTo>
                  <a:lnTo>
                    <a:pt x="2411" y="140"/>
                  </a:lnTo>
                  <a:lnTo>
                    <a:pt x="2571" y="91"/>
                  </a:lnTo>
                  <a:lnTo>
                    <a:pt x="2739" y="52"/>
                  </a:lnTo>
                  <a:lnTo>
                    <a:pt x="2916" y="23"/>
                  </a:lnTo>
                  <a:lnTo>
                    <a:pt x="3103" y="6"/>
                  </a:lnTo>
                  <a:lnTo>
                    <a:pt x="3297" y="0"/>
                  </a:lnTo>
                  <a:lnTo>
                    <a:pt x="3496" y="6"/>
                  </a:lnTo>
                  <a:lnTo>
                    <a:pt x="3691" y="26"/>
                  </a:lnTo>
                  <a:lnTo>
                    <a:pt x="3882" y="59"/>
                  </a:lnTo>
                  <a:lnTo>
                    <a:pt x="4068" y="104"/>
                  </a:lnTo>
                  <a:lnTo>
                    <a:pt x="4250" y="160"/>
                  </a:lnTo>
                  <a:lnTo>
                    <a:pt x="4425" y="229"/>
                  </a:lnTo>
                  <a:lnTo>
                    <a:pt x="4596" y="309"/>
                  </a:lnTo>
                  <a:lnTo>
                    <a:pt x="4759" y="398"/>
                  </a:lnTo>
                  <a:lnTo>
                    <a:pt x="4916" y="498"/>
                  </a:lnTo>
                  <a:lnTo>
                    <a:pt x="5065" y="608"/>
                  </a:lnTo>
                  <a:lnTo>
                    <a:pt x="5208" y="726"/>
                  </a:lnTo>
                  <a:lnTo>
                    <a:pt x="5342" y="853"/>
                  </a:lnTo>
                  <a:lnTo>
                    <a:pt x="5467" y="988"/>
                  </a:lnTo>
                  <a:lnTo>
                    <a:pt x="5583" y="1131"/>
                  </a:lnTo>
                  <a:lnTo>
                    <a:pt x="5689" y="1280"/>
                  </a:lnTo>
                  <a:lnTo>
                    <a:pt x="5786" y="1437"/>
                  </a:lnTo>
                  <a:lnTo>
                    <a:pt x="5873" y="1600"/>
                  </a:lnTo>
                  <a:lnTo>
                    <a:pt x="5948" y="1768"/>
                  </a:lnTo>
                  <a:lnTo>
                    <a:pt x="6012" y="1943"/>
                  </a:lnTo>
                  <a:lnTo>
                    <a:pt x="6064" y="2121"/>
                  </a:lnTo>
                  <a:lnTo>
                    <a:pt x="6105" y="2303"/>
                  </a:lnTo>
                  <a:lnTo>
                    <a:pt x="6132" y="2490"/>
                  </a:lnTo>
                  <a:lnTo>
                    <a:pt x="6146" y="2680"/>
                  </a:lnTo>
                  <a:lnTo>
                    <a:pt x="6147" y="2873"/>
                  </a:lnTo>
                  <a:lnTo>
                    <a:pt x="6134" y="3068"/>
                  </a:lnTo>
                  <a:lnTo>
                    <a:pt x="6106" y="3265"/>
                  </a:lnTo>
                  <a:lnTo>
                    <a:pt x="6062" y="3465"/>
                  </a:lnTo>
                  <a:lnTo>
                    <a:pt x="6004" y="3664"/>
                  </a:lnTo>
                  <a:lnTo>
                    <a:pt x="5930" y="3864"/>
                  </a:lnTo>
                  <a:lnTo>
                    <a:pt x="5840" y="4064"/>
                  </a:lnTo>
                  <a:lnTo>
                    <a:pt x="5732" y="4264"/>
                  </a:lnTo>
                  <a:lnTo>
                    <a:pt x="5608" y="4463"/>
                  </a:lnTo>
                  <a:lnTo>
                    <a:pt x="5608" y="7085"/>
                  </a:lnTo>
                  <a:lnTo>
                    <a:pt x="6508" y="8260"/>
                  </a:lnTo>
                  <a:lnTo>
                    <a:pt x="2084" y="8260"/>
                  </a:lnTo>
                  <a:lnTo>
                    <a:pt x="2103" y="8229"/>
                  </a:lnTo>
                  <a:lnTo>
                    <a:pt x="2123" y="8198"/>
                  </a:lnTo>
                  <a:lnTo>
                    <a:pt x="2144" y="8168"/>
                  </a:lnTo>
                  <a:lnTo>
                    <a:pt x="2165" y="8138"/>
                  </a:lnTo>
                  <a:lnTo>
                    <a:pt x="2188" y="8109"/>
                  </a:lnTo>
                  <a:lnTo>
                    <a:pt x="2211" y="8079"/>
                  </a:lnTo>
                  <a:lnTo>
                    <a:pt x="2235" y="8051"/>
                  </a:lnTo>
                  <a:lnTo>
                    <a:pt x="2258" y="8022"/>
                  </a:lnTo>
                  <a:lnTo>
                    <a:pt x="2307" y="7965"/>
                  </a:lnTo>
                  <a:lnTo>
                    <a:pt x="2356" y="7909"/>
                  </a:lnTo>
                  <a:lnTo>
                    <a:pt x="2404" y="7853"/>
                  </a:lnTo>
                  <a:lnTo>
                    <a:pt x="2451" y="7795"/>
                  </a:lnTo>
                  <a:lnTo>
                    <a:pt x="2474" y="7766"/>
                  </a:lnTo>
                  <a:lnTo>
                    <a:pt x="2496" y="7737"/>
                  </a:lnTo>
                  <a:lnTo>
                    <a:pt x="2517" y="7706"/>
                  </a:lnTo>
                  <a:lnTo>
                    <a:pt x="2537" y="7676"/>
                  </a:lnTo>
                  <a:lnTo>
                    <a:pt x="2556" y="7645"/>
                  </a:lnTo>
                  <a:lnTo>
                    <a:pt x="2575" y="7613"/>
                  </a:lnTo>
                  <a:lnTo>
                    <a:pt x="2592" y="7580"/>
                  </a:lnTo>
                  <a:lnTo>
                    <a:pt x="2607" y="7546"/>
                  </a:lnTo>
                  <a:lnTo>
                    <a:pt x="2621" y="7512"/>
                  </a:lnTo>
                  <a:lnTo>
                    <a:pt x="2634" y="7477"/>
                  </a:lnTo>
                  <a:lnTo>
                    <a:pt x="2645" y="7440"/>
                  </a:lnTo>
                  <a:lnTo>
                    <a:pt x="2654" y="7403"/>
                  </a:lnTo>
                  <a:lnTo>
                    <a:pt x="2661" y="7365"/>
                  </a:lnTo>
                  <a:lnTo>
                    <a:pt x="2667" y="7325"/>
                  </a:lnTo>
                  <a:lnTo>
                    <a:pt x="2670" y="7284"/>
                  </a:lnTo>
                  <a:lnTo>
                    <a:pt x="2671" y="7243"/>
                  </a:lnTo>
                  <a:lnTo>
                    <a:pt x="1340" y="7243"/>
                  </a:lnTo>
                  <a:lnTo>
                    <a:pt x="1307" y="7241"/>
                  </a:lnTo>
                  <a:lnTo>
                    <a:pt x="1272" y="7238"/>
                  </a:lnTo>
                  <a:lnTo>
                    <a:pt x="1239" y="7232"/>
                  </a:lnTo>
                  <a:lnTo>
                    <a:pt x="1205" y="7224"/>
                  </a:lnTo>
                  <a:lnTo>
                    <a:pt x="1171" y="7213"/>
                  </a:lnTo>
                  <a:lnTo>
                    <a:pt x="1138" y="7201"/>
                  </a:lnTo>
                  <a:lnTo>
                    <a:pt x="1105" y="7186"/>
                  </a:lnTo>
                  <a:lnTo>
                    <a:pt x="1072" y="7170"/>
                  </a:lnTo>
                  <a:lnTo>
                    <a:pt x="1039" y="7153"/>
                  </a:lnTo>
                  <a:lnTo>
                    <a:pt x="1008" y="7133"/>
                  </a:lnTo>
                  <a:lnTo>
                    <a:pt x="977" y="7113"/>
                  </a:lnTo>
                  <a:lnTo>
                    <a:pt x="947" y="7089"/>
                  </a:lnTo>
                  <a:lnTo>
                    <a:pt x="917" y="7065"/>
                  </a:lnTo>
                  <a:lnTo>
                    <a:pt x="888" y="7040"/>
                  </a:lnTo>
                  <a:lnTo>
                    <a:pt x="860" y="7014"/>
                  </a:lnTo>
                  <a:lnTo>
                    <a:pt x="834" y="6986"/>
                  </a:lnTo>
                  <a:lnTo>
                    <a:pt x="808" y="6957"/>
                  </a:lnTo>
                  <a:lnTo>
                    <a:pt x="782" y="6927"/>
                  </a:lnTo>
                  <a:lnTo>
                    <a:pt x="759" y="6897"/>
                  </a:lnTo>
                  <a:lnTo>
                    <a:pt x="737" y="6866"/>
                  </a:lnTo>
                  <a:lnTo>
                    <a:pt x="716" y="6833"/>
                  </a:lnTo>
                  <a:lnTo>
                    <a:pt x="697" y="6800"/>
                  </a:lnTo>
                  <a:lnTo>
                    <a:pt x="679" y="6767"/>
                  </a:lnTo>
                  <a:lnTo>
                    <a:pt x="662" y="6734"/>
                  </a:lnTo>
                  <a:lnTo>
                    <a:pt x="647" y="6699"/>
                  </a:lnTo>
                  <a:lnTo>
                    <a:pt x="634" y="6665"/>
                  </a:lnTo>
                  <a:lnTo>
                    <a:pt x="623" y="6631"/>
                  </a:lnTo>
                  <a:lnTo>
                    <a:pt x="614" y="6597"/>
                  </a:lnTo>
                  <a:lnTo>
                    <a:pt x="606" y="6562"/>
                  </a:lnTo>
                  <a:lnTo>
                    <a:pt x="601" y="6527"/>
                  </a:lnTo>
                  <a:lnTo>
                    <a:pt x="598" y="6494"/>
                  </a:lnTo>
                  <a:lnTo>
                    <a:pt x="596" y="6459"/>
                  </a:lnTo>
                  <a:lnTo>
                    <a:pt x="596" y="5246"/>
                  </a:lnTo>
                  <a:lnTo>
                    <a:pt x="100" y="5246"/>
                  </a:lnTo>
                  <a:lnTo>
                    <a:pt x="65" y="5205"/>
                  </a:lnTo>
                  <a:lnTo>
                    <a:pt x="37" y="5162"/>
                  </a:lnTo>
                  <a:lnTo>
                    <a:pt x="18" y="5117"/>
                  </a:lnTo>
                  <a:lnTo>
                    <a:pt x="6" y="5069"/>
                  </a:lnTo>
                  <a:lnTo>
                    <a:pt x="0" y="5019"/>
                  </a:lnTo>
                  <a:lnTo>
                    <a:pt x="0" y="4968"/>
                  </a:lnTo>
                  <a:lnTo>
                    <a:pt x="6" y="4914"/>
                  </a:lnTo>
                  <a:lnTo>
                    <a:pt x="16" y="4859"/>
                  </a:lnTo>
                  <a:lnTo>
                    <a:pt x="32" y="4803"/>
                  </a:lnTo>
                  <a:lnTo>
                    <a:pt x="53" y="4745"/>
                  </a:lnTo>
                  <a:lnTo>
                    <a:pt x="76" y="4686"/>
                  </a:lnTo>
                  <a:lnTo>
                    <a:pt x="103" y="4627"/>
                  </a:lnTo>
                  <a:lnTo>
                    <a:pt x="133" y="4567"/>
                  </a:lnTo>
                  <a:lnTo>
                    <a:pt x="165" y="4507"/>
                  </a:lnTo>
                  <a:lnTo>
                    <a:pt x="200" y="4445"/>
                  </a:lnTo>
                  <a:lnTo>
                    <a:pt x="236" y="4384"/>
                  </a:lnTo>
                  <a:lnTo>
                    <a:pt x="310" y="4262"/>
                  </a:lnTo>
                  <a:lnTo>
                    <a:pt x="384" y="4142"/>
                  </a:lnTo>
                  <a:lnTo>
                    <a:pt x="421" y="4083"/>
                  </a:lnTo>
                  <a:lnTo>
                    <a:pt x="456" y="4024"/>
                  </a:lnTo>
                  <a:lnTo>
                    <a:pt x="489" y="3966"/>
                  </a:lnTo>
                  <a:lnTo>
                    <a:pt x="520" y="3910"/>
                  </a:lnTo>
                  <a:lnTo>
                    <a:pt x="549" y="3855"/>
                  </a:lnTo>
                  <a:lnTo>
                    <a:pt x="575" y="3801"/>
                  </a:lnTo>
                  <a:lnTo>
                    <a:pt x="596" y="3750"/>
                  </a:lnTo>
                  <a:lnTo>
                    <a:pt x="614" y="3699"/>
                  </a:lnTo>
                  <a:lnTo>
                    <a:pt x="627" y="3652"/>
                  </a:lnTo>
                  <a:lnTo>
                    <a:pt x="635" y="3607"/>
                  </a:lnTo>
                  <a:lnTo>
                    <a:pt x="638" y="3563"/>
                  </a:lnTo>
                  <a:lnTo>
                    <a:pt x="635" y="3523"/>
                  </a:lnTo>
                  <a:lnTo>
                    <a:pt x="283" y="3093"/>
                  </a:lnTo>
                  <a:close/>
                  <a:moveTo>
                    <a:pt x="3674" y="4739"/>
                  </a:moveTo>
                  <a:lnTo>
                    <a:pt x="2909" y="4739"/>
                  </a:lnTo>
                  <a:lnTo>
                    <a:pt x="2908" y="4699"/>
                  </a:lnTo>
                  <a:lnTo>
                    <a:pt x="2907" y="4664"/>
                  </a:lnTo>
                  <a:lnTo>
                    <a:pt x="2907" y="4633"/>
                  </a:lnTo>
                  <a:lnTo>
                    <a:pt x="2907" y="4606"/>
                  </a:lnTo>
                  <a:lnTo>
                    <a:pt x="2906" y="4583"/>
                  </a:lnTo>
                  <a:lnTo>
                    <a:pt x="2906" y="4563"/>
                  </a:lnTo>
                  <a:lnTo>
                    <a:pt x="2906" y="4548"/>
                  </a:lnTo>
                  <a:lnTo>
                    <a:pt x="2906" y="4537"/>
                  </a:lnTo>
                  <a:lnTo>
                    <a:pt x="2906" y="4491"/>
                  </a:lnTo>
                  <a:lnTo>
                    <a:pt x="2908" y="4446"/>
                  </a:lnTo>
                  <a:lnTo>
                    <a:pt x="2910" y="4402"/>
                  </a:lnTo>
                  <a:lnTo>
                    <a:pt x="2913" y="4359"/>
                  </a:lnTo>
                  <a:lnTo>
                    <a:pt x="2918" y="4317"/>
                  </a:lnTo>
                  <a:lnTo>
                    <a:pt x="2923" y="4277"/>
                  </a:lnTo>
                  <a:lnTo>
                    <a:pt x="2929" y="4237"/>
                  </a:lnTo>
                  <a:lnTo>
                    <a:pt x="2936" y="4198"/>
                  </a:lnTo>
                  <a:lnTo>
                    <a:pt x="2945" y="4160"/>
                  </a:lnTo>
                  <a:lnTo>
                    <a:pt x="2954" y="4124"/>
                  </a:lnTo>
                  <a:lnTo>
                    <a:pt x="2964" y="4089"/>
                  </a:lnTo>
                  <a:lnTo>
                    <a:pt x="2975" y="4053"/>
                  </a:lnTo>
                  <a:lnTo>
                    <a:pt x="2987" y="4020"/>
                  </a:lnTo>
                  <a:lnTo>
                    <a:pt x="3000" y="3988"/>
                  </a:lnTo>
                  <a:lnTo>
                    <a:pt x="3014" y="3956"/>
                  </a:lnTo>
                  <a:lnTo>
                    <a:pt x="3029" y="3925"/>
                  </a:lnTo>
                  <a:lnTo>
                    <a:pt x="3045" y="3895"/>
                  </a:lnTo>
                  <a:lnTo>
                    <a:pt x="3063" y="3865"/>
                  </a:lnTo>
                  <a:lnTo>
                    <a:pt x="3084" y="3834"/>
                  </a:lnTo>
                  <a:lnTo>
                    <a:pt x="3106" y="3801"/>
                  </a:lnTo>
                  <a:lnTo>
                    <a:pt x="3130" y="3769"/>
                  </a:lnTo>
                  <a:lnTo>
                    <a:pt x="3156" y="3737"/>
                  </a:lnTo>
                  <a:lnTo>
                    <a:pt x="3183" y="3704"/>
                  </a:lnTo>
                  <a:lnTo>
                    <a:pt x="3214" y="3670"/>
                  </a:lnTo>
                  <a:lnTo>
                    <a:pt x="3246" y="3636"/>
                  </a:lnTo>
                  <a:lnTo>
                    <a:pt x="3279" y="3602"/>
                  </a:lnTo>
                  <a:lnTo>
                    <a:pt x="3314" y="3566"/>
                  </a:lnTo>
                  <a:lnTo>
                    <a:pt x="3353" y="3531"/>
                  </a:lnTo>
                  <a:lnTo>
                    <a:pt x="3392" y="3496"/>
                  </a:lnTo>
                  <a:lnTo>
                    <a:pt x="3433" y="3459"/>
                  </a:lnTo>
                  <a:lnTo>
                    <a:pt x="3477" y="3422"/>
                  </a:lnTo>
                  <a:lnTo>
                    <a:pt x="3521" y="3385"/>
                  </a:lnTo>
                  <a:lnTo>
                    <a:pt x="3609" y="3313"/>
                  </a:lnTo>
                  <a:lnTo>
                    <a:pt x="3687" y="3248"/>
                  </a:lnTo>
                  <a:lnTo>
                    <a:pt x="3756" y="3189"/>
                  </a:lnTo>
                  <a:lnTo>
                    <a:pt x="3816" y="3137"/>
                  </a:lnTo>
                  <a:lnTo>
                    <a:pt x="3867" y="3091"/>
                  </a:lnTo>
                  <a:lnTo>
                    <a:pt x="3907" y="3051"/>
                  </a:lnTo>
                  <a:lnTo>
                    <a:pt x="3924" y="3034"/>
                  </a:lnTo>
                  <a:lnTo>
                    <a:pt x="3939" y="3018"/>
                  </a:lnTo>
                  <a:lnTo>
                    <a:pt x="3952" y="3004"/>
                  </a:lnTo>
                  <a:lnTo>
                    <a:pt x="3962" y="2992"/>
                  </a:lnTo>
                  <a:lnTo>
                    <a:pt x="3976" y="2974"/>
                  </a:lnTo>
                  <a:lnTo>
                    <a:pt x="3988" y="2955"/>
                  </a:lnTo>
                  <a:lnTo>
                    <a:pt x="4000" y="2935"/>
                  </a:lnTo>
                  <a:lnTo>
                    <a:pt x="4011" y="2916"/>
                  </a:lnTo>
                  <a:lnTo>
                    <a:pt x="4021" y="2897"/>
                  </a:lnTo>
                  <a:lnTo>
                    <a:pt x="4030" y="2878"/>
                  </a:lnTo>
                  <a:lnTo>
                    <a:pt x="4038" y="2858"/>
                  </a:lnTo>
                  <a:lnTo>
                    <a:pt x="4045" y="2838"/>
                  </a:lnTo>
                  <a:lnTo>
                    <a:pt x="4052" y="2817"/>
                  </a:lnTo>
                  <a:lnTo>
                    <a:pt x="4057" y="2796"/>
                  </a:lnTo>
                  <a:lnTo>
                    <a:pt x="4062" y="2776"/>
                  </a:lnTo>
                  <a:lnTo>
                    <a:pt x="4066" y="2755"/>
                  </a:lnTo>
                  <a:lnTo>
                    <a:pt x="4069" y="2733"/>
                  </a:lnTo>
                  <a:lnTo>
                    <a:pt x="4071" y="2712"/>
                  </a:lnTo>
                  <a:lnTo>
                    <a:pt x="4072" y="2689"/>
                  </a:lnTo>
                  <a:lnTo>
                    <a:pt x="4074" y="2668"/>
                  </a:lnTo>
                  <a:lnTo>
                    <a:pt x="4072" y="2638"/>
                  </a:lnTo>
                  <a:lnTo>
                    <a:pt x="4070" y="2608"/>
                  </a:lnTo>
                  <a:lnTo>
                    <a:pt x="4066" y="2579"/>
                  </a:lnTo>
                  <a:lnTo>
                    <a:pt x="4061" y="2549"/>
                  </a:lnTo>
                  <a:lnTo>
                    <a:pt x="4054" y="2521"/>
                  </a:lnTo>
                  <a:lnTo>
                    <a:pt x="4045" y="2494"/>
                  </a:lnTo>
                  <a:lnTo>
                    <a:pt x="4035" y="2467"/>
                  </a:lnTo>
                  <a:lnTo>
                    <a:pt x="4024" y="2439"/>
                  </a:lnTo>
                  <a:lnTo>
                    <a:pt x="4011" y="2413"/>
                  </a:lnTo>
                  <a:lnTo>
                    <a:pt x="3997" y="2388"/>
                  </a:lnTo>
                  <a:lnTo>
                    <a:pt x="3981" y="2363"/>
                  </a:lnTo>
                  <a:lnTo>
                    <a:pt x="3963" y="2339"/>
                  </a:lnTo>
                  <a:lnTo>
                    <a:pt x="3943" y="2314"/>
                  </a:lnTo>
                  <a:lnTo>
                    <a:pt x="3923" y="2291"/>
                  </a:lnTo>
                  <a:lnTo>
                    <a:pt x="3900" y="2268"/>
                  </a:lnTo>
                  <a:lnTo>
                    <a:pt x="3877" y="2246"/>
                  </a:lnTo>
                  <a:lnTo>
                    <a:pt x="3852" y="2225"/>
                  </a:lnTo>
                  <a:lnTo>
                    <a:pt x="3826" y="2205"/>
                  </a:lnTo>
                  <a:lnTo>
                    <a:pt x="3798" y="2186"/>
                  </a:lnTo>
                  <a:lnTo>
                    <a:pt x="3770" y="2169"/>
                  </a:lnTo>
                  <a:lnTo>
                    <a:pt x="3741" y="2154"/>
                  </a:lnTo>
                  <a:lnTo>
                    <a:pt x="3711" y="2139"/>
                  </a:lnTo>
                  <a:lnTo>
                    <a:pt x="3678" y="2126"/>
                  </a:lnTo>
                  <a:lnTo>
                    <a:pt x="3646" y="2115"/>
                  </a:lnTo>
                  <a:lnTo>
                    <a:pt x="3613" y="2105"/>
                  </a:lnTo>
                  <a:lnTo>
                    <a:pt x="3578" y="2096"/>
                  </a:lnTo>
                  <a:lnTo>
                    <a:pt x="3542" y="2088"/>
                  </a:lnTo>
                  <a:lnTo>
                    <a:pt x="3505" y="2082"/>
                  </a:lnTo>
                  <a:lnTo>
                    <a:pt x="3468" y="2078"/>
                  </a:lnTo>
                  <a:lnTo>
                    <a:pt x="3428" y="2074"/>
                  </a:lnTo>
                  <a:lnTo>
                    <a:pt x="3388" y="2072"/>
                  </a:lnTo>
                  <a:lnTo>
                    <a:pt x="3348" y="2071"/>
                  </a:lnTo>
                  <a:lnTo>
                    <a:pt x="3307" y="2072"/>
                  </a:lnTo>
                  <a:lnTo>
                    <a:pt x="3269" y="2074"/>
                  </a:lnTo>
                  <a:lnTo>
                    <a:pt x="3231" y="2078"/>
                  </a:lnTo>
                  <a:lnTo>
                    <a:pt x="3194" y="2083"/>
                  </a:lnTo>
                  <a:lnTo>
                    <a:pt x="3157" y="2089"/>
                  </a:lnTo>
                  <a:lnTo>
                    <a:pt x="3121" y="2097"/>
                  </a:lnTo>
                  <a:lnTo>
                    <a:pt x="3087" y="2106"/>
                  </a:lnTo>
                  <a:lnTo>
                    <a:pt x="3052" y="2117"/>
                  </a:lnTo>
                  <a:lnTo>
                    <a:pt x="3019" y="2129"/>
                  </a:lnTo>
                  <a:lnTo>
                    <a:pt x="2987" y="2143"/>
                  </a:lnTo>
                  <a:lnTo>
                    <a:pt x="2956" y="2158"/>
                  </a:lnTo>
                  <a:lnTo>
                    <a:pt x="2924" y="2174"/>
                  </a:lnTo>
                  <a:lnTo>
                    <a:pt x="2894" y="2192"/>
                  </a:lnTo>
                  <a:lnTo>
                    <a:pt x="2866" y="2212"/>
                  </a:lnTo>
                  <a:lnTo>
                    <a:pt x="2838" y="2232"/>
                  </a:lnTo>
                  <a:lnTo>
                    <a:pt x="2809" y="2254"/>
                  </a:lnTo>
                  <a:lnTo>
                    <a:pt x="2783" y="2278"/>
                  </a:lnTo>
                  <a:lnTo>
                    <a:pt x="2758" y="2303"/>
                  </a:lnTo>
                  <a:lnTo>
                    <a:pt x="2734" y="2330"/>
                  </a:lnTo>
                  <a:lnTo>
                    <a:pt x="2711" y="2358"/>
                  </a:lnTo>
                  <a:lnTo>
                    <a:pt x="2689" y="2387"/>
                  </a:lnTo>
                  <a:lnTo>
                    <a:pt x="2667" y="2418"/>
                  </a:lnTo>
                  <a:lnTo>
                    <a:pt x="2647" y="2452"/>
                  </a:lnTo>
                  <a:lnTo>
                    <a:pt x="2628" y="2486"/>
                  </a:lnTo>
                  <a:lnTo>
                    <a:pt x="2610" y="2521"/>
                  </a:lnTo>
                  <a:lnTo>
                    <a:pt x="2593" y="2558"/>
                  </a:lnTo>
                  <a:lnTo>
                    <a:pt x="2577" y="2597"/>
                  </a:lnTo>
                  <a:lnTo>
                    <a:pt x="2562" y="2637"/>
                  </a:lnTo>
                  <a:lnTo>
                    <a:pt x="2548" y="2678"/>
                  </a:lnTo>
                  <a:lnTo>
                    <a:pt x="2535" y="2722"/>
                  </a:lnTo>
                  <a:lnTo>
                    <a:pt x="2523" y="2766"/>
                  </a:lnTo>
                  <a:lnTo>
                    <a:pt x="2513" y="2812"/>
                  </a:lnTo>
                  <a:lnTo>
                    <a:pt x="1740" y="2716"/>
                  </a:lnTo>
                  <a:lnTo>
                    <a:pt x="1742" y="2682"/>
                  </a:lnTo>
                  <a:lnTo>
                    <a:pt x="1745" y="2649"/>
                  </a:lnTo>
                  <a:lnTo>
                    <a:pt x="1749" y="2617"/>
                  </a:lnTo>
                  <a:lnTo>
                    <a:pt x="1754" y="2585"/>
                  </a:lnTo>
                  <a:lnTo>
                    <a:pt x="1759" y="2552"/>
                  </a:lnTo>
                  <a:lnTo>
                    <a:pt x="1765" y="2520"/>
                  </a:lnTo>
                  <a:lnTo>
                    <a:pt x="1772" y="2489"/>
                  </a:lnTo>
                  <a:lnTo>
                    <a:pt x="1780" y="2458"/>
                  </a:lnTo>
                  <a:lnTo>
                    <a:pt x="1788" y="2426"/>
                  </a:lnTo>
                  <a:lnTo>
                    <a:pt x="1798" y="2396"/>
                  </a:lnTo>
                  <a:lnTo>
                    <a:pt x="1809" y="2366"/>
                  </a:lnTo>
                  <a:lnTo>
                    <a:pt x="1819" y="2336"/>
                  </a:lnTo>
                  <a:lnTo>
                    <a:pt x="1831" y="2306"/>
                  </a:lnTo>
                  <a:lnTo>
                    <a:pt x="1843" y="2277"/>
                  </a:lnTo>
                  <a:lnTo>
                    <a:pt x="1856" y="2248"/>
                  </a:lnTo>
                  <a:lnTo>
                    <a:pt x="1870" y="2219"/>
                  </a:lnTo>
                  <a:lnTo>
                    <a:pt x="1885" y="2190"/>
                  </a:lnTo>
                  <a:lnTo>
                    <a:pt x="1900" y="2163"/>
                  </a:lnTo>
                  <a:lnTo>
                    <a:pt x="1916" y="2135"/>
                  </a:lnTo>
                  <a:lnTo>
                    <a:pt x="1934" y="2108"/>
                  </a:lnTo>
                  <a:lnTo>
                    <a:pt x="1951" y="2081"/>
                  </a:lnTo>
                  <a:lnTo>
                    <a:pt x="1970" y="2054"/>
                  </a:lnTo>
                  <a:lnTo>
                    <a:pt x="1989" y="2027"/>
                  </a:lnTo>
                  <a:lnTo>
                    <a:pt x="2009" y="2001"/>
                  </a:lnTo>
                  <a:lnTo>
                    <a:pt x="2029" y="1976"/>
                  </a:lnTo>
                  <a:lnTo>
                    <a:pt x="2051" y="1950"/>
                  </a:lnTo>
                  <a:lnTo>
                    <a:pt x="2074" y="1925"/>
                  </a:lnTo>
                  <a:lnTo>
                    <a:pt x="2097" y="1900"/>
                  </a:lnTo>
                  <a:lnTo>
                    <a:pt x="2120" y="1875"/>
                  </a:lnTo>
                  <a:lnTo>
                    <a:pt x="2145" y="1851"/>
                  </a:lnTo>
                  <a:lnTo>
                    <a:pt x="2170" y="1828"/>
                  </a:lnTo>
                  <a:lnTo>
                    <a:pt x="2197" y="1803"/>
                  </a:lnTo>
                  <a:lnTo>
                    <a:pt x="2223" y="1780"/>
                  </a:lnTo>
                  <a:lnTo>
                    <a:pt x="2251" y="1758"/>
                  </a:lnTo>
                  <a:lnTo>
                    <a:pt x="2278" y="1737"/>
                  </a:lnTo>
                  <a:lnTo>
                    <a:pt x="2306" y="1716"/>
                  </a:lnTo>
                  <a:lnTo>
                    <a:pt x="2336" y="1696"/>
                  </a:lnTo>
                  <a:lnTo>
                    <a:pt x="2365" y="1676"/>
                  </a:lnTo>
                  <a:lnTo>
                    <a:pt x="2395" y="1658"/>
                  </a:lnTo>
                  <a:lnTo>
                    <a:pt x="2425" y="1640"/>
                  </a:lnTo>
                  <a:lnTo>
                    <a:pt x="2457" y="1623"/>
                  </a:lnTo>
                  <a:lnTo>
                    <a:pt x="2488" y="1606"/>
                  </a:lnTo>
                  <a:lnTo>
                    <a:pt x="2520" y="1591"/>
                  </a:lnTo>
                  <a:lnTo>
                    <a:pt x="2552" y="1576"/>
                  </a:lnTo>
                  <a:lnTo>
                    <a:pt x="2586" y="1561"/>
                  </a:lnTo>
                  <a:lnTo>
                    <a:pt x="2619" y="1547"/>
                  </a:lnTo>
                  <a:lnTo>
                    <a:pt x="2653" y="1535"/>
                  </a:lnTo>
                  <a:lnTo>
                    <a:pt x="2688" y="1522"/>
                  </a:lnTo>
                  <a:lnTo>
                    <a:pt x="2723" y="1511"/>
                  </a:lnTo>
                  <a:lnTo>
                    <a:pt x="2758" y="1501"/>
                  </a:lnTo>
                  <a:lnTo>
                    <a:pt x="2794" y="1491"/>
                  </a:lnTo>
                  <a:lnTo>
                    <a:pt x="2831" y="1482"/>
                  </a:lnTo>
                  <a:lnTo>
                    <a:pt x="2868" y="1474"/>
                  </a:lnTo>
                  <a:lnTo>
                    <a:pt x="2906" y="1466"/>
                  </a:lnTo>
                  <a:lnTo>
                    <a:pt x="2944" y="1459"/>
                  </a:lnTo>
                  <a:lnTo>
                    <a:pt x="2983" y="1453"/>
                  </a:lnTo>
                  <a:lnTo>
                    <a:pt x="3022" y="1447"/>
                  </a:lnTo>
                  <a:lnTo>
                    <a:pt x="3061" y="1443"/>
                  </a:lnTo>
                  <a:lnTo>
                    <a:pt x="3102" y="1438"/>
                  </a:lnTo>
                  <a:lnTo>
                    <a:pt x="3143" y="1434"/>
                  </a:lnTo>
                  <a:lnTo>
                    <a:pt x="3184" y="1432"/>
                  </a:lnTo>
                  <a:lnTo>
                    <a:pt x="3226" y="1430"/>
                  </a:lnTo>
                  <a:lnTo>
                    <a:pt x="3268" y="1429"/>
                  </a:lnTo>
                  <a:lnTo>
                    <a:pt x="3311" y="1428"/>
                  </a:lnTo>
                  <a:lnTo>
                    <a:pt x="3357" y="1429"/>
                  </a:lnTo>
                  <a:lnTo>
                    <a:pt x="3401" y="1430"/>
                  </a:lnTo>
                  <a:lnTo>
                    <a:pt x="3445" y="1432"/>
                  </a:lnTo>
                  <a:lnTo>
                    <a:pt x="3488" y="1434"/>
                  </a:lnTo>
                  <a:lnTo>
                    <a:pt x="3531" y="1438"/>
                  </a:lnTo>
                  <a:lnTo>
                    <a:pt x="3573" y="1443"/>
                  </a:lnTo>
                  <a:lnTo>
                    <a:pt x="3615" y="1448"/>
                  </a:lnTo>
                  <a:lnTo>
                    <a:pt x="3655" y="1453"/>
                  </a:lnTo>
                  <a:lnTo>
                    <a:pt x="3696" y="1459"/>
                  </a:lnTo>
                  <a:lnTo>
                    <a:pt x="3736" y="1466"/>
                  </a:lnTo>
                  <a:lnTo>
                    <a:pt x="3775" y="1474"/>
                  </a:lnTo>
                  <a:lnTo>
                    <a:pt x="3813" y="1483"/>
                  </a:lnTo>
                  <a:lnTo>
                    <a:pt x="3852" y="1492"/>
                  </a:lnTo>
                  <a:lnTo>
                    <a:pt x="3889" y="1502"/>
                  </a:lnTo>
                  <a:lnTo>
                    <a:pt x="3926" y="1513"/>
                  </a:lnTo>
                  <a:lnTo>
                    <a:pt x="3963" y="1524"/>
                  </a:lnTo>
                  <a:lnTo>
                    <a:pt x="3999" y="1536"/>
                  </a:lnTo>
                  <a:lnTo>
                    <a:pt x="4034" y="1549"/>
                  </a:lnTo>
                  <a:lnTo>
                    <a:pt x="4068" y="1563"/>
                  </a:lnTo>
                  <a:lnTo>
                    <a:pt x="4103" y="1578"/>
                  </a:lnTo>
                  <a:lnTo>
                    <a:pt x="4136" y="1593"/>
                  </a:lnTo>
                  <a:lnTo>
                    <a:pt x="4169" y="1609"/>
                  </a:lnTo>
                  <a:lnTo>
                    <a:pt x="4202" y="1625"/>
                  </a:lnTo>
                  <a:lnTo>
                    <a:pt x="4233" y="1643"/>
                  </a:lnTo>
                  <a:lnTo>
                    <a:pt x="4264" y="1661"/>
                  </a:lnTo>
                  <a:lnTo>
                    <a:pt x="4295" y="1680"/>
                  </a:lnTo>
                  <a:lnTo>
                    <a:pt x="4324" y="1700"/>
                  </a:lnTo>
                  <a:lnTo>
                    <a:pt x="4355" y="1720"/>
                  </a:lnTo>
                  <a:lnTo>
                    <a:pt x="4383" y="1741"/>
                  </a:lnTo>
                  <a:lnTo>
                    <a:pt x="4411" y="1763"/>
                  </a:lnTo>
                  <a:lnTo>
                    <a:pt x="4439" y="1785"/>
                  </a:lnTo>
                  <a:lnTo>
                    <a:pt x="4467" y="1808"/>
                  </a:lnTo>
                  <a:lnTo>
                    <a:pt x="4493" y="1833"/>
                  </a:lnTo>
                  <a:lnTo>
                    <a:pt x="4518" y="1857"/>
                  </a:lnTo>
                  <a:lnTo>
                    <a:pt x="4543" y="1881"/>
                  </a:lnTo>
                  <a:lnTo>
                    <a:pt x="4567" y="1905"/>
                  </a:lnTo>
                  <a:lnTo>
                    <a:pt x="4590" y="1930"/>
                  </a:lnTo>
                  <a:lnTo>
                    <a:pt x="4612" y="1956"/>
                  </a:lnTo>
                  <a:lnTo>
                    <a:pt x="4634" y="1981"/>
                  </a:lnTo>
                  <a:lnTo>
                    <a:pt x="4654" y="2006"/>
                  </a:lnTo>
                  <a:lnTo>
                    <a:pt x="4674" y="2032"/>
                  </a:lnTo>
                  <a:lnTo>
                    <a:pt x="4692" y="2058"/>
                  </a:lnTo>
                  <a:lnTo>
                    <a:pt x="4711" y="2085"/>
                  </a:lnTo>
                  <a:lnTo>
                    <a:pt x="4728" y="2111"/>
                  </a:lnTo>
                  <a:lnTo>
                    <a:pt x="4744" y="2138"/>
                  </a:lnTo>
                  <a:lnTo>
                    <a:pt x="4760" y="2164"/>
                  </a:lnTo>
                  <a:lnTo>
                    <a:pt x="4774" y="2191"/>
                  </a:lnTo>
                  <a:lnTo>
                    <a:pt x="4788" y="2219"/>
                  </a:lnTo>
                  <a:lnTo>
                    <a:pt x="4801" y="2247"/>
                  </a:lnTo>
                  <a:lnTo>
                    <a:pt x="4813" y="2275"/>
                  </a:lnTo>
                  <a:lnTo>
                    <a:pt x="4824" y="2303"/>
                  </a:lnTo>
                  <a:lnTo>
                    <a:pt x="4836" y="2332"/>
                  </a:lnTo>
                  <a:lnTo>
                    <a:pt x="4845" y="2361"/>
                  </a:lnTo>
                  <a:lnTo>
                    <a:pt x="4854" y="2389"/>
                  </a:lnTo>
                  <a:lnTo>
                    <a:pt x="4862" y="2418"/>
                  </a:lnTo>
                  <a:lnTo>
                    <a:pt x="4869" y="2448"/>
                  </a:lnTo>
                  <a:lnTo>
                    <a:pt x="4875" y="2478"/>
                  </a:lnTo>
                  <a:lnTo>
                    <a:pt x="4881" y="2508"/>
                  </a:lnTo>
                  <a:lnTo>
                    <a:pt x="4885" y="2538"/>
                  </a:lnTo>
                  <a:lnTo>
                    <a:pt x="4889" y="2568"/>
                  </a:lnTo>
                  <a:lnTo>
                    <a:pt x="4892" y="2599"/>
                  </a:lnTo>
                  <a:lnTo>
                    <a:pt x="4894" y="2630"/>
                  </a:lnTo>
                  <a:lnTo>
                    <a:pt x="4895" y="2661"/>
                  </a:lnTo>
                  <a:lnTo>
                    <a:pt x="4896" y="2692"/>
                  </a:lnTo>
                  <a:lnTo>
                    <a:pt x="4895" y="2727"/>
                  </a:lnTo>
                  <a:lnTo>
                    <a:pt x="4893" y="2762"/>
                  </a:lnTo>
                  <a:lnTo>
                    <a:pt x="4890" y="2796"/>
                  </a:lnTo>
                  <a:lnTo>
                    <a:pt x="4886" y="2830"/>
                  </a:lnTo>
                  <a:lnTo>
                    <a:pt x="4880" y="2864"/>
                  </a:lnTo>
                  <a:lnTo>
                    <a:pt x="4873" y="2897"/>
                  </a:lnTo>
                  <a:lnTo>
                    <a:pt x="4865" y="2930"/>
                  </a:lnTo>
                  <a:lnTo>
                    <a:pt x="4856" y="2964"/>
                  </a:lnTo>
                  <a:lnTo>
                    <a:pt x="4846" y="2997"/>
                  </a:lnTo>
                  <a:lnTo>
                    <a:pt x="4834" y="3029"/>
                  </a:lnTo>
                  <a:lnTo>
                    <a:pt x="4820" y="3061"/>
                  </a:lnTo>
                  <a:lnTo>
                    <a:pt x="4806" y="3094"/>
                  </a:lnTo>
                  <a:lnTo>
                    <a:pt x="4791" y="3126"/>
                  </a:lnTo>
                  <a:lnTo>
                    <a:pt x="4775" y="3157"/>
                  </a:lnTo>
                  <a:lnTo>
                    <a:pt x="4757" y="3188"/>
                  </a:lnTo>
                  <a:lnTo>
                    <a:pt x="4738" y="3220"/>
                  </a:lnTo>
                  <a:lnTo>
                    <a:pt x="4717" y="3252"/>
                  </a:lnTo>
                  <a:lnTo>
                    <a:pt x="4692" y="3285"/>
                  </a:lnTo>
                  <a:lnTo>
                    <a:pt x="4666" y="3319"/>
                  </a:lnTo>
                  <a:lnTo>
                    <a:pt x="4637" y="3356"/>
                  </a:lnTo>
                  <a:lnTo>
                    <a:pt x="4605" y="3393"/>
                  </a:lnTo>
                  <a:lnTo>
                    <a:pt x="4569" y="3432"/>
                  </a:lnTo>
                  <a:lnTo>
                    <a:pt x="4531" y="3473"/>
                  </a:lnTo>
                  <a:lnTo>
                    <a:pt x="4491" y="3514"/>
                  </a:lnTo>
                  <a:lnTo>
                    <a:pt x="4447" y="3557"/>
                  </a:lnTo>
                  <a:lnTo>
                    <a:pt x="4401" y="3602"/>
                  </a:lnTo>
                  <a:lnTo>
                    <a:pt x="4352" y="3647"/>
                  </a:lnTo>
                  <a:lnTo>
                    <a:pt x="4299" y="3694"/>
                  </a:lnTo>
                  <a:lnTo>
                    <a:pt x="4245" y="3744"/>
                  </a:lnTo>
                  <a:lnTo>
                    <a:pt x="4187" y="3793"/>
                  </a:lnTo>
                  <a:lnTo>
                    <a:pt x="4127" y="3845"/>
                  </a:lnTo>
                  <a:lnTo>
                    <a:pt x="4064" y="3898"/>
                  </a:lnTo>
                  <a:lnTo>
                    <a:pt x="4031" y="3925"/>
                  </a:lnTo>
                  <a:lnTo>
                    <a:pt x="4001" y="3952"/>
                  </a:lnTo>
                  <a:lnTo>
                    <a:pt x="3971" y="3979"/>
                  </a:lnTo>
                  <a:lnTo>
                    <a:pt x="3943" y="4004"/>
                  </a:lnTo>
                  <a:lnTo>
                    <a:pt x="3917" y="4028"/>
                  </a:lnTo>
                  <a:lnTo>
                    <a:pt x="3892" y="4052"/>
                  </a:lnTo>
                  <a:lnTo>
                    <a:pt x="3869" y="4075"/>
                  </a:lnTo>
                  <a:lnTo>
                    <a:pt x="3848" y="4099"/>
                  </a:lnTo>
                  <a:lnTo>
                    <a:pt x="3828" y="4121"/>
                  </a:lnTo>
                  <a:lnTo>
                    <a:pt x="3809" y="4142"/>
                  </a:lnTo>
                  <a:lnTo>
                    <a:pt x="3792" y="4162"/>
                  </a:lnTo>
                  <a:lnTo>
                    <a:pt x="3777" y="4182"/>
                  </a:lnTo>
                  <a:lnTo>
                    <a:pt x="3764" y="4201"/>
                  </a:lnTo>
                  <a:lnTo>
                    <a:pt x="3752" y="4220"/>
                  </a:lnTo>
                  <a:lnTo>
                    <a:pt x="3741" y="4238"/>
                  </a:lnTo>
                  <a:lnTo>
                    <a:pt x="3733" y="4255"/>
                  </a:lnTo>
                  <a:lnTo>
                    <a:pt x="3725" y="4273"/>
                  </a:lnTo>
                  <a:lnTo>
                    <a:pt x="3718" y="4292"/>
                  </a:lnTo>
                  <a:lnTo>
                    <a:pt x="3711" y="4313"/>
                  </a:lnTo>
                  <a:lnTo>
                    <a:pt x="3705" y="4336"/>
                  </a:lnTo>
                  <a:lnTo>
                    <a:pt x="3699" y="4361"/>
                  </a:lnTo>
                  <a:lnTo>
                    <a:pt x="3693" y="4387"/>
                  </a:lnTo>
                  <a:lnTo>
                    <a:pt x="3689" y="4414"/>
                  </a:lnTo>
                  <a:lnTo>
                    <a:pt x="3685" y="4443"/>
                  </a:lnTo>
                  <a:lnTo>
                    <a:pt x="3682" y="4475"/>
                  </a:lnTo>
                  <a:lnTo>
                    <a:pt x="3679" y="4507"/>
                  </a:lnTo>
                  <a:lnTo>
                    <a:pt x="3677" y="4541"/>
                  </a:lnTo>
                  <a:lnTo>
                    <a:pt x="3675" y="4577"/>
                  </a:lnTo>
                  <a:lnTo>
                    <a:pt x="3674" y="4616"/>
                  </a:lnTo>
                  <a:lnTo>
                    <a:pt x="3673" y="4655"/>
                  </a:lnTo>
                  <a:lnTo>
                    <a:pt x="3673" y="4695"/>
                  </a:lnTo>
                  <a:lnTo>
                    <a:pt x="3674" y="4739"/>
                  </a:lnTo>
                  <a:close/>
                  <a:moveTo>
                    <a:pt x="2909" y="5872"/>
                  </a:moveTo>
                  <a:lnTo>
                    <a:pt x="2909" y="5029"/>
                  </a:lnTo>
                  <a:lnTo>
                    <a:pt x="3752" y="5029"/>
                  </a:lnTo>
                  <a:lnTo>
                    <a:pt x="3752" y="5872"/>
                  </a:lnTo>
                  <a:lnTo>
                    <a:pt x="2909" y="5872"/>
                  </a:lnTo>
                  <a:close/>
                </a:path>
              </a:pathLst>
            </a:custGeom>
            <a:solidFill>
              <a:srgbClr val="FFFFFF"/>
            </a:solidFill>
            <a:ln w="9525">
              <a:noFill/>
              <a:round/>
              <a:headEnd/>
              <a:tailEnd/>
            </a:ln>
          </p:spPr>
          <p:txBody>
            <a:bodyPr/>
            <a:lstStyle/>
            <a:p>
              <a:endParaRPr lang="en-US"/>
            </a:p>
          </p:txBody>
        </p:sp>
      </p:grpSp>
      <p:pic>
        <p:nvPicPr>
          <p:cNvPr id="458777" name="Picture 25" descr="Terrorist_dark_glasses"/>
          <p:cNvPicPr>
            <a:picLocks noChangeAspect="1" noChangeArrowheads="1"/>
          </p:cNvPicPr>
          <p:nvPr/>
        </p:nvPicPr>
        <p:blipFill>
          <a:blip r:embed="rId3"/>
          <a:srcRect/>
          <a:stretch>
            <a:fillRect/>
          </a:stretch>
        </p:blipFill>
        <p:spPr bwMode="auto">
          <a:xfrm>
            <a:off x="1471613" y="1722438"/>
            <a:ext cx="2886075" cy="248285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ChangeArrowheads="1"/>
          </p:cNvSpPr>
          <p:nvPr/>
        </p:nvSpPr>
        <p:spPr bwMode="auto">
          <a:xfrm>
            <a:off x="214313" y="1590675"/>
            <a:ext cx="998537" cy="4630738"/>
          </a:xfrm>
          <a:prstGeom prst="rect">
            <a:avLst/>
          </a:prstGeom>
          <a:solidFill>
            <a:schemeClr val="bg1"/>
          </a:solidFill>
          <a:ln w="9525">
            <a:noFill/>
            <a:miter lim="800000"/>
            <a:headEnd/>
            <a:tailEnd/>
          </a:ln>
          <a:effectLst/>
        </p:spPr>
        <p:txBody>
          <a:bodyPr wrap="none" anchor="ctr"/>
          <a:lstStyle/>
          <a:p>
            <a:endParaRPr lang="en-US"/>
          </a:p>
        </p:txBody>
      </p:sp>
      <p:sp>
        <p:nvSpPr>
          <p:cNvPr id="460803" name="Rectangle 3"/>
          <p:cNvSpPr>
            <a:spLocks noGrp="1" noChangeArrowheads="1"/>
          </p:cNvSpPr>
          <p:nvPr>
            <p:ph type="title"/>
          </p:nvPr>
        </p:nvSpPr>
        <p:spPr/>
        <p:txBody>
          <a:bodyPr/>
          <a:lstStyle/>
          <a:p>
            <a:r>
              <a:rPr lang="en-US"/>
              <a:t>Airplane Hijackings</a:t>
            </a:r>
            <a:br>
              <a:rPr lang="en-US"/>
            </a:br>
            <a:r>
              <a:rPr lang="en-US"/>
              <a:t>Things to Consider</a:t>
            </a:r>
          </a:p>
        </p:txBody>
      </p:sp>
      <p:grpSp>
        <p:nvGrpSpPr>
          <p:cNvPr id="460804" name="Group 4"/>
          <p:cNvGrpSpPr>
            <a:grpSpLocks/>
          </p:cNvGrpSpPr>
          <p:nvPr/>
        </p:nvGrpSpPr>
        <p:grpSpPr bwMode="auto">
          <a:xfrm>
            <a:off x="619125" y="5400675"/>
            <a:ext cx="8050213" cy="908050"/>
            <a:chOff x="390" y="3347"/>
            <a:chExt cx="5071" cy="572"/>
          </a:xfrm>
        </p:grpSpPr>
        <p:sp>
          <p:nvSpPr>
            <p:cNvPr id="460805" name="AutoShape 5"/>
            <p:cNvSpPr>
              <a:spLocks noChangeArrowheads="1"/>
            </p:cNvSpPr>
            <p:nvPr/>
          </p:nvSpPr>
          <p:spPr bwMode="auto">
            <a:xfrm>
              <a:off x="390" y="3347"/>
              <a:ext cx="5071" cy="572"/>
            </a:xfrm>
            <a:prstGeom prst="roundRect">
              <a:avLst>
                <a:gd name="adj" fmla="val 16667"/>
              </a:avLst>
            </a:prstGeom>
            <a:gradFill rotWithShape="0">
              <a:gsLst>
                <a:gs pos="0">
                  <a:schemeClr val="accent2"/>
                </a:gs>
                <a:gs pos="100000">
                  <a:srgbClr val="CC3300"/>
                </a:gs>
              </a:gsLst>
              <a:lin ang="0" scaled="1"/>
            </a:gradFill>
            <a:ln w="9525">
              <a:solidFill>
                <a:schemeClr val="tx1"/>
              </a:solidFill>
              <a:round/>
              <a:headEnd/>
              <a:tailEnd/>
            </a:ln>
            <a:effectLst/>
          </p:spPr>
          <p:txBody>
            <a:bodyPr wrap="none" anchor="ctr"/>
            <a:lstStyle/>
            <a:p>
              <a:endParaRPr lang="en-US"/>
            </a:p>
          </p:txBody>
        </p:sp>
        <p:sp>
          <p:nvSpPr>
            <p:cNvPr id="460806" name="AutoShape 6"/>
            <p:cNvSpPr>
              <a:spLocks noChangeArrowheads="1"/>
            </p:cNvSpPr>
            <p:nvPr/>
          </p:nvSpPr>
          <p:spPr bwMode="auto">
            <a:xfrm>
              <a:off x="390" y="3348"/>
              <a:ext cx="2287" cy="568"/>
            </a:xfrm>
            <a:prstGeom prst="roundRect">
              <a:avLst>
                <a:gd name="adj" fmla="val 16667"/>
              </a:avLst>
            </a:prstGeom>
            <a:noFill/>
            <a:ln w="9525">
              <a:noFill/>
              <a:round/>
              <a:headEnd/>
              <a:tailEnd/>
            </a:ln>
            <a:effectLst/>
          </p:spPr>
          <p:txBody>
            <a:bodyPr>
              <a:spAutoFit/>
            </a:bodyPr>
            <a:lstStyle/>
            <a:p>
              <a:pPr algn="ctr">
                <a:spcBef>
                  <a:spcPct val="50000"/>
                </a:spcBef>
              </a:pPr>
              <a:r>
                <a:rPr lang="en-US" b="1">
                  <a:solidFill>
                    <a:srgbClr val="FFFFCC"/>
                  </a:solidFill>
                  <a:latin typeface="Arial" charset="0"/>
                </a:rPr>
                <a:t>Remain Calm, </a:t>
              </a:r>
              <a:br>
                <a:rPr lang="en-US" b="1">
                  <a:solidFill>
                    <a:srgbClr val="FFFFCC"/>
                  </a:solidFill>
                  <a:latin typeface="Arial" charset="0"/>
                </a:rPr>
              </a:br>
              <a:r>
                <a:rPr lang="en-US" b="1">
                  <a:solidFill>
                    <a:srgbClr val="FFFFCC"/>
                  </a:solidFill>
                  <a:latin typeface="Arial" charset="0"/>
                </a:rPr>
                <a:t>Comply with Demands</a:t>
              </a:r>
            </a:p>
          </p:txBody>
        </p:sp>
        <p:sp>
          <p:nvSpPr>
            <p:cNvPr id="460807" name="AutoShape 7"/>
            <p:cNvSpPr>
              <a:spLocks noChangeArrowheads="1"/>
            </p:cNvSpPr>
            <p:nvPr/>
          </p:nvSpPr>
          <p:spPr bwMode="auto">
            <a:xfrm>
              <a:off x="3174" y="3348"/>
              <a:ext cx="2287" cy="568"/>
            </a:xfrm>
            <a:prstGeom prst="roundRect">
              <a:avLst>
                <a:gd name="adj" fmla="val 16667"/>
              </a:avLst>
            </a:prstGeom>
            <a:noFill/>
            <a:ln w="9525">
              <a:noFill/>
              <a:round/>
              <a:headEnd/>
              <a:tailEnd/>
            </a:ln>
            <a:effectLst/>
          </p:spPr>
          <p:txBody>
            <a:bodyPr>
              <a:spAutoFit/>
            </a:bodyPr>
            <a:lstStyle/>
            <a:p>
              <a:pPr algn="ctr">
                <a:spcBef>
                  <a:spcPct val="50000"/>
                </a:spcBef>
              </a:pPr>
              <a:r>
                <a:rPr lang="en-US" b="1">
                  <a:solidFill>
                    <a:srgbClr val="FFFFCC"/>
                  </a:solidFill>
                  <a:latin typeface="Arial" charset="0"/>
                </a:rPr>
                <a:t>Continuously Evaluate the Situation</a:t>
              </a:r>
            </a:p>
          </p:txBody>
        </p:sp>
      </p:grpSp>
      <p:sp>
        <p:nvSpPr>
          <p:cNvPr id="460808" name="Rectangle 8"/>
          <p:cNvSpPr>
            <a:spLocks noChangeArrowheads="1"/>
          </p:cNvSpPr>
          <p:nvPr/>
        </p:nvSpPr>
        <p:spPr bwMode="auto">
          <a:xfrm>
            <a:off x="6397625" y="1735138"/>
            <a:ext cx="2443163" cy="873125"/>
          </a:xfrm>
          <a:prstGeom prst="rect">
            <a:avLst/>
          </a:prstGeom>
          <a:gradFill rotWithShape="0">
            <a:gsLst>
              <a:gs pos="0">
                <a:srgbClr val="FFFF99"/>
              </a:gs>
              <a:gs pos="100000">
                <a:schemeClr val="bg1"/>
              </a:gs>
            </a:gsLst>
            <a:path path="shape">
              <a:fillToRect l="50000" t="50000" r="50000" b="50000"/>
            </a:path>
          </a:gradFill>
          <a:ln w="9525">
            <a:noFill/>
            <a:miter lim="800000"/>
            <a:headEnd/>
            <a:tailEnd/>
          </a:ln>
          <a:effectLst/>
        </p:spPr>
        <p:txBody>
          <a:bodyPr>
            <a:spAutoFit/>
          </a:bodyPr>
          <a:lstStyle/>
          <a:p>
            <a:pPr algn="ctr">
              <a:lnSpc>
                <a:spcPct val="95000"/>
              </a:lnSpc>
              <a:spcBef>
                <a:spcPct val="35000"/>
              </a:spcBef>
              <a:buClr>
                <a:srgbClr val="FF0000"/>
              </a:buClr>
            </a:pPr>
            <a:r>
              <a:rPr lang="en-US" sz="1800" b="1">
                <a:latin typeface="Arial" charset="0"/>
              </a:rPr>
              <a:t>Do hijackers closely monitor activities of passengers?</a:t>
            </a:r>
          </a:p>
        </p:txBody>
      </p:sp>
      <p:sp>
        <p:nvSpPr>
          <p:cNvPr id="460809" name="Rectangle 9"/>
          <p:cNvSpPr>
            <a:spLocks noChangeArrowheads="1"/>
          </p:cNvSpPr>
          <p:nvPr/>
        </p:nvSpPr>
        <p:spPr bwMode="auto">
          <a:xfrm>
            <a:off x="296863" y="1735138"/>
            <a:ext cx="2443162" cy="873125"/>
          </a:xfrm>
          <a:prstGeom prst="rect">
            <a:avLst/>
          </a:prstGeom>
          <a:gradFill rotWithShape="0">
            <a:gsLst>
              <a:gs pos="0">
                <a:srgbClr val="FFFF99"/>
              </a:gs>
              <a:gs pos="100000">
                <a:schemeClr val="bg1"/>
              </a:gs>
            </a:gsLst>
            <a:path path="shape">
              <a:fillToRect l="50000" t="50000" r="50000" b="50000"/>
            </a:path>
          </a:gradFill>
          <a:ln w="9525">
            <a:noFill/>
            <a:miter lim="800000"/>
            <a:headEnd/>
            <a:tailEnd/>
          </a:ln>
          <a:effectLst/>
        </p:spPr>
        <p:txBody>
          <a:bodyPr>
            <a:spAutoFit/>
          </a:bodyPr>
          <a:lstStyle/>
          <a:p>
            <a:pPr algn="ctr">
              <a:lnSpc>
                <a:spcPct val="95000"/>
              </a:lnSpc>
              <a:spcBef>
                <a:spcPct val="35000"/>
              </a:spcBef>
              <a:buClr>
                <a:srgbClr val="FF0000"/>
              </a:buClr>
            </a:pPr>
            <a:r>
              <a:rPr lang="en-US" sz="1800" b="1">
                <a:latin typeface="Arial" charset="0"/>
              </a:rPr>
              <a:t> Is a Federal Air Marshall on the aircraft?</a:t>
            </a:r>
          </a:p>
        </p:txBody>
      </p:sp>
      <p:sp>
        <p:nvSpPr>
          <p:cNvPr id="460810" name="Rectangle 10"/>
          <p:cNvSpPr>
            <a:spLocks noChangeArrowheads="1"/>
          </p:cNvSpPr>
          <p:nvPr/>
        </p:nvSpPr>
        <p:spPr bwMode="auto">
          <a:xfrm>
            <a:off x="358775" y="4179888"/>
            <a:ext cx="2320925" cy="1133475"/>
          </a:xfrm>
          <a:prstGeom prst="rect">
            <a:avLst/>
          </a:prstGeom>
          <a:gradFill rotWithShape="0">
            <a:gsLst>
              <a:gs pos="0">
                <a:srgbClr val="FFFF99"/>
              </a:gs>
              <a:gs pos="100000">
                <a:schemeClr val="bg1"/>
              </a:gs>
            </a:gsLst>
            <a:path path="shape">
              <a:fillToRect l="50000" t="50000" r="50000" b="50000"/>
            </a:path>
          </a:gradFill>
          <a:ln w="9525">
            <a:noFill/>
            <a:miter lim="800000"/>
            <a:headEnd/>
            <a:tailEnd/>
          </a:ln>
          <a:effectLst/>
        </p:spPr>
        <p:txBody>
          <a:bodyPr>
            <a:spAutoFit/>
          </a:bodyPr>
          <a:lstStyle/>
          <a:p>
            <a:pPr algn="ctr">
              <a:lnSpc>
                <a:spcPct val="95000"/>
              </a:lnSpc>
              <a:spcBef>
                <a:spcPct val="35000"/>
              </a:spcBef>
              <a:buClr>
                <a:srgbClr val="FF0000"/>
              </a:buClr>
            </a:pPr>
            <a:r>
              <a:rPr lang="en-US" sz="1800" b="1">
                <a:latin typeface="Arial" charset="0"/>
              </a:rPr>
              <a:t>Is someone </a:t>
            </a:r>
            <a:br>
              <a:rPr lang="en-US" sz="1800" b="1">
                <a:latin typeface="Arial" charset="0"/>
              </a:rPr>
            </a:br>
            <a:r>
              <a:rPr lang="en-US" sz="1800" b="1">
                <a:latin typeface="Arial" charset="0"/>
              </a:rPr>
              <a:t>in a position </a:t>
            </a:r>
            <a:br>
              <a:rPr lang="en-US" sz="1800" b="1">
                <a:latin typeface="Arial" charset="0"/>
              </a:rPr>
            </a:br>
            <a:r>
              <a:rPr lang="en-US" sz="1800" b="1">
                <a:latin typeface="Arial" charset="0"/>
              </a:rPr>
              <a:t>to resist the hijackers?</a:t>
            </a:r>
          </a:p>
        </p:txBody>
      </p:sp>
      <p:sp>
        <p:nvSpPr>
          <p:cNvPr id="460811" name="Rectangle 11"/>
          <p:cNvSpPr>
            <a:spLocks noChangeArrowheads="1"/>
          </p:cNvSpPr>
          <p:nvPr/>
        </p:nvSpPr>
        <p:spPr bwMode="auto">
          <a:xfrm>
            <a:off x="6573838" y="2957513"/>
            <a:ext cx="2092325" cy="873125"/>
          </a:xfrm>
          <a:prstGeom prst="rect">
            <a:avLst/>
          </a:prstGeom>
          <a:gradFill rotWithShape="0">
            <a:gsLst>
              <a:gs pos="0">
                <a:srgbClr val="FFFF99"/>
              </a:gs>
              <a:gs pos="100000">
                <a:schemeClr val="bg1"/>
              </a:gs>
            </a:gsLst>
            <a:path path="shape">
              <a:fillToRect l="50000" t="50000" r="50000" b="50000"/>
            </a:path>
          </a:gradFill>
          <a:ln w="9525">
            <a:noFill/>
            <a:miter lim="800000"/>
            <a:headEnd/>
            <a:tailEnd/>
          </a:ln>
          <a:effectLst/>
        </p:spPr>
        <p:txBody>
          <a:bodyPr>
            <a:spAutoFit/>
          </a:bodyPr>
          <a:lstStyle/>
          <a:p>
            <a:pPr algn="ctr">
              <a:lnSpc>
                <a:spcPct val="95000"/>
              </a:lnSpc>
              <a:spcBef>
                <a:spcPct val="35000"/>
              </a:spcBef>
              <a:buClr>
                <a:srgbClr val="FF0000"/>
              </a:buClr>
            </a:pPr>
            <a:r>
              <a:rPr lang="en-US" sz="1800" b="1">
                <a:latin typeface="Arial" charset="0"/>
              </a:rPr>
              <a:t>Do hijackers demand ID from passengers?</a:t>
            </a:r>
          </a:p>
        </p:txBody>
      </p:sp>
      <p:sp>
        <p:nvSpPr>
          <p:cNvPr id="460812" name="Rectangle 12"/>
          <p:cNvSpPr>
            <a:spLocks noChangeArrowheads="1"/>
          </p:cNvSpPr>
          <p:nvPr/>
        </p:nvSpPr>
        <p:spPr bwMode="auto">
          <a:xfrm>
            <a:off x="6459538" y="4179888"/>
            <a:ext cx="2320925" cy="1133475"/>
          </a:xfrm>
          <a:prstGeom prst="rect">
            <a:avLst/>
          </a:prstGeom>
          <a:gradFill rotWithShape="0">
            <a:gsLst>
              <a:gs pos="0">
                <a:srgbClr val="FFFF99"/>
              </a:gs>
              <a:gs pos="100000">
                <a:schemeClr val="bg1"/>
              </a:gs>
            </a:gsLst>
            <a:path path="shape">
              <a:fillToRect l="50000" t="50000" r="50000" b="50000"/>
            </a:path>
          </a:gradFill>
          <a:ln w="9525">
            <a:noFill/>
            <a:miter lim="800000"/>
            <a:headEnd/>
            <a:tailEnd/>
          </a:ln>
          <a:effectLst/>
        </p:spPr>
        <p:txBody>
          <a:bodyPr>
            <a:spAutoFit/>
          </a:bodyPr>
          <a:lstStyle/>
          <a:p>
            <a:pPr algn="ctr">
              <a:lnSpc>
                <a:spcPct val="95000"/>
              </a:lnSpc>
              <a:spcBef>
                <a:spcPct val="35000"/>
              </a:spcBef>
              <a:buClr>
                <a:srgbClr val="FF0000"/>
              </a:buClr>
            </a:pPr>
            <a:r>
              <a:rPr lang="en-US" sz="1800" b="1">
                <a:latin typeface="Arial" charset="0"/>
              </a:rPr>
              <a:t>Are passengers singled out based on nationality or affiliation?</a:t>
            </a:r>
          </a:p>
        </p:txBody>
      </p:sp>
      <p:sp>
        <p:nvSpPr>
          <p:cNvPr id="460813" name="Rectangle 13"/>
          <p:cNvSpPr>
            <a:spLocks noChangeArrowheads="1"/>
          </p:cNvSpPr>
          <p:nvPr/>
        </p:nvSpPr>
        <p:spPr bwMode="auto">
          <a:xfrm>
            <a:off x="296863" y="2957513"/>
            <a:ext cx="2443162" cy="873125"/>
          </a:xfrm>
          <a:prstGeom prst="rect">
            <a:avLst/>
          </a:prstGeom>
          <a:gradFill rotWithShape="0">
            <a:gsLst>
              <a:gs pos="0">
                <a:srgbClr val="FFFF99"/>
              </a:gs>
              <a:gs pos="100000">
                <a:schemeClr val="bg1"/>
              </a:gs>
            </a:gsLst>
            <a:path path="shape">
              <a:fillToRect l="50000" t="50000" r="50000" b="50000"/>
            </a:path>
          </a:gradFill>
          <a:ln w="9525">
            <a:noFill/>
            <a:miter lim="800000"/>
            <a:headEnd/>
            <a:tailEnd/>
          </a:ln>
          <a:effectLst/>
        </p:spPr>
        <p:txBody>
          <a:bodyPr>
            <a:spAutoFit/>
          </a:bodyPr>
          <a:lstStyle/>
          <a:p>
            <a:pPr algn="ctr">
              <a:lnSpc>
                <a:spcPct val="95000"/>
              </a:lnSpc>
              <a:spcBef>
                <a:spcPct val="35000"/>
              </a:spcBef>
              <a:buClr>
                <a:srgbClr val="FF0000"/>
              </a:buClr>
            </a:pPr>
            <a:r>
              <a:rPr lang="en-US" sz="1800" b="1">
                <a:latin typeface="Arial" charset="0"/>
              </a:rPr>
              <a:t>Are pilots left in control of the plane?</a:t>
            </a:r>
          </a:p>
        </p:txBody>
      </p:sp>
      <p:sp>
        <p:nvSpPr>
          <p:cNvPr id="460814" name="Rectangle 14"/>
          <p:cNvSpPr>
            <a:spLocks noChangeArrowheads="1"/>
          </p:cNvSpPr>
          <p:nvPr/>
        </p:nvSpPr>
        <p:spPr bwMode="auto">
          <a:xfrm>
            <a:off x="3346450" y="1735138"/>
            <a:ext cx="2443163" cy="873125"/>
          </a:xfrm>
          <a:prstGeom prst="rect">
            <a:avLst/>
          </a:prstGeom>
          <a:gradFill rotWithShape="0">
            <a:gsLst>
              <a:gs pos="0">
                <a:srgbClr val="FFFF99"/>
              </a:gs>
              <a:gs pos="100000">
                <a:schemeClr val="bg1"/>
              </a:gs>
            </a:gsLst>
            <a:path path="shape">
              <a:fillToRect l="50000" t="50000" r="50000" b="50000"/>
            </a:path>
          </a:gradFill>
          <a:ln w="9525">
            <a:noFill/>
            <a:miter lim="800000"/>
            <a:headEnd/>
            <a:tailEnd/>
          </a:ln>
          <a:effectLst/>
        </p:spPr>
        <p:txBody>
          <a:bodyPr>
            <a:spAutoFit/>
          </a:bodyPr>
          <a:lstStyle/>
          <a:p>
            <a:pPr algn="ctr">
              <a:lnSpc>
                <a:spcPct val="95000"/>
              </a:lnSpc>
              <a:spcBef>
                <a:spcPct val="35000"/>
              </a:spcBef>
              <a:buClr>
                <a:srgbClr val="FF0000"/>
              </a:buClr>
            </a:pPr>
            <a:r>
              <a:rPr lang="en-US" sz="1800" b="1">
                <a:latin typeface="Arial" charset="0"/>
              </a:rPr>
              <a:t>How heavily </a:t>
            </a:r>
            <a:br>
              <a:rPr lang="en-US" sz="1800" b="1">
                <a:latin typeface="Arial" charset="0"/>
              </a:rPr>
            </a:br>
            <a:r>
              <a:rPr lang="en-US" sz="1800" b="1">
                <a:latin typeface="Arial" charset="0"/>
              </a:rPr>
              <a:t>armed are the hijackers?</a:t>
            </a:r>
          </a:p>
        </p:txBody>
      </p:sp>
      <p:sp>
        <p:nvSpPr>
          <p:cNvPr id="460815" name="Rectangle 15"/>
          <p:cNvSpPr>
            <a:spLocks noChangeArrowheads="1"/>
          </p:cNvSpPr>
          <p:nvPr/>
        </p:nvSpPr>
        <p:spPr bwMode="auto">
          <a:xfrm>
            <a:off x="3408363" y="4179888"/>
            <a:ext cx="2320925" cy="1133475"/>
          </a:xfrm>
          <a:prstGeom prst="rect">
            <a:avLst/>
          </a:prstGeom>
          <a:gradFill rotWithShape="0">
            <a:gsLst>
              <a:gs pos="0">
                <a:srgbClr val="FFFF99"/>
              </a:gs>
              <a:gs pos="100000">
                <a:schemeClr val="bg1"/>
              </a:gs>
            </a:gsLst>
            <a:path path="shape">
              <a:fillToRect l="50000" t="50000" r="50000" b="50000"/>
            </a:path>
          </a:gradFill>
          <a:ln w="9525">
            <a:noFill/>
            <a:miter lim="800000"/>
            <a:headEnd/>
            <a:tailEnd/>
          </a:ln>
          <a:effectLst/>
        </p:spPr>
        <p:txBody>
          <a:bodyPr>
            <a:spAutoFit/>
          </a:bodyPr>
          <a:lstStyle/>
          <a:p>
            <a:pPr algn="ctr">
              <a:lnSpc>
                <a:spcPct val="95000"/>
              </a:lnSpc>
              <a:spcBef>
                <a:spcPct val="35000"/>
              </a:spcBef>
              <a:buClr>
                <a:srgbClr val="FF0000"/>
              </a:buClr>
            </a:pPr>
            <a:r>
              <a:rPr lang="en-US" sz="1800" b="1">
                <a:latin typeface="Arial" charset="0"/>
              </a:rPr>
              <a:t>Are passengers able to place calls to people on the ground?</a:t>
            </a:r>
          </a:p>
        </p:txBody>
      </p:sp>
      <p:sp>
        <p:nvSpPr>
          <p:cNvPr id="460816" name="Rectangle 16"/>
          <p:cNvSpPr>
            <a:spLocks noChangeArrowheads="1"/>
          </p:cNvSpPr>
          <p:nvPr/>
        </p:nvSpPr>
        <p:spPr bwMode="auto">
          <a:xfrm>
            <a:off x="3522663" y="2957513"/>
            <a:ext cx="2092325" cy="873125"/>
          </a:xfrm>
          <a:prstGeom prst="rect">
            <a:avLst/>
          </a:prstGeom>
          <a:gradFill rotWithShape="0">
            <a:gsLst>
              <a:gs pos="0">
                <a:srgbClr val="FFFF99"/>
              </a:gs>
              <a:gs pos="100000">
                <a:schemeClr val="bg1"/>
              </a:gs>
            </a:gsLst>
            <a:path path="shape">
              <a:fillToRect l="50000" t="50000" r="50000" b="50000"/>
            </a:path>
          </a:gradFill>
          <a:ln w="9525">
            <a:noFill/>
            <a:miter lim="800000"/>
            <a:headEnd/>
            <a:tailEnd/>
          </a:ln>
          <a:effectLst/>
        </p:spPr>
        <p:txBody>
          <a:bodyPr>
            <a:spAutoFit/>
          </a:bodyPr>
          <a:lstStyle/>
          <a:p>
            <a:pPr algn="ctr">
              <a:lnSpc>
                <a:spcPct val="95000"/>
              </a:lnSpc>
              <a:spcBef>
                <a:spcPct val="35000"/>
              </a:spcBef>
              <a:buClr>
                <a:srgbClr val="FF0000"/>
              </a:buClr>
            </a:pPr>
            <a:r>
              <a:rPr lang="en-US" sz="1800" b="1">
                <a:latin typeface="Arial" charset="0"/>
              </a:rPr>
              <a:t>What is the hijackers’ destination?</a:t>
            </a:r>
          </a:p>
        </p:txBody>
      </p:sp>
      <p:sp>
        <p:nvSpPr>
          <p:cNvPr id="460817" name="Text Box 17"/>
          <p:cNvSpPr txBox="1">
            <a:spLocks noChangeArrowheads="1"/>
          </p:cNvSpPr>
          <p:nvPr/>
        </p:nvSpPr>
        <p:spPr bwMode="auto">
          <a:xfrm>
            <a:off x="7380288" y="0"/>
            <a:ext cx="1763712"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OCONUS Scenario</a:t>
            </a:r>
          </a:p>
        </p:txBody>
      </p:sp>
    </p:spTree>
  </p:cSld>
  <p:clrMapOvr>
    <a:masterClrMapping/>
  </p:clrMapOvr>
  <p:transition>
    <p:dissolv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p:txBody>
          <a:bodyPr/>
          <a:lstStyle/>
          <a:p>
            <a:r>
              <a:rPr lang="en-US"/>
              <a:t>Interacting With Local Authorities</a:t>
            </a:r>
          </a:p>
        </p:txBody>
      </p:sp>
      <p:sp>
        <p:nvSpPr>
          <p:cNvPr id="462851" name="Rectangle 3"/>
          <p:cNvSpPr>
            <a:spLocks noGrp="1" noChangeArrowheads="1"/>
          </p:cNvSpPr>
          <p:nvPr>
            <p:ph type="body" sz="half" idx="2"/>
          </p:nvPr>
        </p:nvSpPr>
        <p:spPr>
          <a:xfrm>
            <a:off x="4884738" y="1741488"/>
            <a:ext cx="4259262" cy="3430587"/>
          </a:xfrm>
        </p:spPr>
        <p:txBody>
          <a:bodyPr/>
          <a:lstStyle/>
          <a:p>
            <a:pPr marL="533400" indent="-533400">
              <a:lnSpc>
                <a:spcPct val="85000"/>
              </a:lnSpc>
              <a:buFontTx/>
              <a:buNone/>
            </a:pPr>
            <a:r>
              <a:rPr lang="en-US" sz="2400"/>
              <a:t>What should you do?</a:t>
            </a:r>
          </a:p>
          <a:p>
            <a:pPr marL="533400" indent="-533400">
              <a:lnSpc>
                <a:spcPct val="85000"/>
              </a:lnSpc>
              <a:buClr>
                <a:schemeClr val="tx1"/>
              </a:buClr>
              <a:buFontTx/>
              <a:buAutoNum type="arabicParenR"/>
            </a:pPr>
            <a:r>
              <a:rPr lang="en-US" sz="2000">
                <a:cs typeface="Arial" charset="0"/>
              </a:rPr>
              <a:t>Provide information only if they ask you questions</a:t>
            </a:r>
            <a:endParaRPr lang="en-US" sz="2000"/>
          </a:p>
          <a:p>
            <a:pPr marL="533400" indent="-533400">
              <a:lnSpc>
                <a:spcPct val="85000"/>
              </a:lnSpc>
              <a:buClr>
                <a:schemeClr val="tx1"/>
              </a:buClr>
              <a:buFontTx/>
              <a:buAutoNum type="arabicParenR"/>
            </a:pPr>
            <a:r>
              <a:rPr lang="en-US" sz="2000">
                <a:cs typeface="Arial" charset="0"/>
              </a:rPr>
              <a:t>Cooperate, describe the hijackers.   Ask to speak with a US Embassy or US military representative as soon as possible since follow-up contact should be through them</a:t>
            </a:r>
          </a:p>
          <a:p>
            <a:pPr marL="533400" indent="-533400">
              <a:lnSpc>
                <a:spcPct val="85000"/>
              </a:lnSpc>
              <a:buClr>
                <a:schemeClr val="tx1"/>
              </a:buClr>
              <a:buFontTx/>
              <a:buAutoNum type="arabicParenR"/>
            </a:pPr>
            <a:r>
              <a:rPr lang="en-US" sz="2000">
                <a:cs typeface="Arial" charset="0"/>
              </a:rPr>
              <a:t>Tell them to contact the US Government</a:t>
            </a:r>
          </a:p>
        </p:txBody>
      </p:sp>
      <p:sp>
        <p:nvSpPr>
          <p:cNvPr id="462852" name="Text Box 4"/>
          <p:cNvSpPr txBox="1">
            <a:spLocks noChangeArrowheads="1"/>
          </p:cNvSpPr>
          <p:nvPr/>
        </p:nvSpPr>
        <p:spPr bwMode="auto">
          <a:xfrm>
            <a:off x="1458913" y="4005263"/>
            <a:ext cx="2994025" cy="1917700"/>
          </a:xfrm>
          <a:prstGeom prst="rect">
            <a:avLst/>
          </a:prstGeom>
          <a:noFill/>
          <a:ln w="9525">
            <a:noFill/>
            <a:miter lim="800000"/>
            <a:headEnd/>
            <a:tailEnd/>
          </a:ln>
          <a:effectLst/>
        </p:spPr>
        <p:txBody>
          <a:bodyPr>
            <a:spAutoFit/>
          </a:bodyPr>
          <a:lstStyle/>
          <a:p>
            <a:pPr algn="ctr">
              <a:spcBef>
                <a:spcPct val="50000"/>
              </a:spcBef>
            </a:pPr>
            <a:r>
              <a:rPr lang="en-US" b="1" i="1">
                <a:latin typeface="Arial" charset="0"/>
              </a:rPr>
              <a:t>The skyjacking situation has been resolved - </a:t>
            </a:r>
            <a:br>
              <a:rPr lang="en-US" b="1" i="1">
                <a:latin typeface="Arial" charset="0"/>
              </a:rPr>
            </a:br>
            <a:r>
              <a:rPr lang="en-US" b="1" i="1">
                <a:latin typeface="Arial" charset="0"/>
              </a:rPr>
              <a:t>you are being</a:t>
            </a:r>
            <a:br>
              <a:rPr lang="en-US" b="1" i="1">
                <a:latin typeface="Arial" charset="0"/>
              </a:rPr>
            </a:br>
            <a:r>
              <a:rPr lang="en-US" b="1" i="1">
                <a:latin typeface="Arial" charset="0"/>
              </a:rPr>
              <a:t>debriefed</a:t>
            </a:r>
          </a:p>
        </p:txBody>
      </p:sp>
      <p:sp>
        <p:nvSpPr>
          <p:cNvPr id="462853" name="Rectangle 5"/>
          <p:cNvSpPr>
            <a:spLocks noChangeArrowheads="1"/>
          </p:cNvSpPr>
          <p:nvPr/>
        </p:nvSpPr>
        <p:spPr bwMode="auto">
          <a:xfrm>
            <a:off x="4865688" y="2771775"/>
            <a:ext cx="4202112" cy="1890713"/>
          </a:xfrm>
          <a:prstGeom prst="rect">
            <a:avLst/>
          </a:prstGeom>
          <a:noFill/>
          <a:ln w="38100">
            <a:solidFill>
              <a:srgbClr val="990099"/>
            </a:solidFill>
            <a:miter lim="800000"/>
            <a:headEnd/>
            <a:tailEnd/>
          </a:ln>
          <a:effectLst/>
        </p:spPr>
        <p:txBody>
          <a:bodyPr wrap="none" anchor="ctr"/>
          <a:lstStyle/>
          <a:p>
            <a:endParaRPr lang="en-US"/>
          </a:p>
        </p:txBody>
      </p:sp>
      <p:sp>
        <p:nvSpPr>
          <p:cNvPr id="462854" name="Text Box 6"/>
          <p:cNvSpPr txBox="1">
            <a:spLocks noChangeArrowheads="1"/>
          </p:cNvSpPr>
          <p:nvPr/>
        </p:nvSpPr>
        <p:spPr bwMode="auto">
          <a:xfrm>
            <a:off x="7380288" y="0"/>
            <a:ext cx="1763712"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OCONUS Scenario</a:t>
            </a:r>
          </a:p>
        </p:txBody>
      </p:sp>
      <p:grpSp>
        <p:nvGrpSpPr>
          <p:cNvPr id="462855" name="Group 7"/>
          <p:cNvGrpSpPr>
            <a:grpSpLocks noChangeAspect="1"/>
          </p:cNvGrpSpPr>
          <p:nvPr/>
        </p:nvGrpSpPr>
        <p:grpSpPr bwMode="auto">
          <a:xfrm>
            <a:off x="293688" y="5441950"/>
            <a:ext cx="877887" cy="754063"/>
            <a:chOff x="2040" y="2676"/>
            <a:chExt cx="1008" cy="864"/>
          </a:xfrm>
        </p:grpSpPr>
        <p:sp>
          <p:nvSpPr>
            <p:cNvPr id="462856" name="Freeform 8"/>
            <p:cNvSpPr>
              <a:spLocks noChangeAspect="1"/>
            </p:cNvSpPr>
            <p:nvPr/>
          </p:nvSpPr>
          <p:spPr bwMode="auto">
            <a:xfrm>
              <a:off x="2040" y="2676"/>
              <a:ext cx="1008" cy="864"/>
            </a:xfrm>
            <a:custGeom>
              <a:avLst/>
              <a:gdLst/>
              <a:ahLst/>
              <a:cxnLst>
                <a:cxn ang="0">
                  <a:pos x="0" y="0"/>
                </a:cxn>
                <a:cxn ang="0">
                  <a:pos x="4032" y="0"/>
                </a:cxn>
                <a:cxn ang="0">
                  <a:pos x="3888" y="149"/>
                </a:cxn>
                <a:cxn ang="0">
                  <a:pos x="149" y="3316"/>
                </a:cxn>
                <a:cxn ang="0">
                  <a:pos x="0" y="3456"/>
                </a:cxn>
                <a:cxn ang="0">
                  <a:pos x="0" y="0"/>
                </a:cxn>
              </a:cxnLst>
              <a:rect l="0" t="0" r="r" b="b"/>
              <a:pathLst>
                <a:path w="4032" h="3456">
                  <a:moveTo>
                    <a:pt x="0" y="0"/>
                  </a:moveTo>
                  <a:lnTo>
                    <a:pt x="4032" y="0"/>
                  </a:lnTo>
                  <a:lnTo>
                    <a:pt x="3888" y="149"/>
                  </a:lnTo>
                  <a:lnTo>
                    <a:pt x="149" y="3316"/>
                  </a:lnTo>
                  <a:lnTo>
                    <a:pt x="0" y="3456"/>
                  </a:lnTo>
                  <a:lnTo>
                    <a:pt x="0" y="0"/>
                  </a:lnTo>
                  <a:close/>
                </a:path>
              </a:pathLst>
            </a:custGeom>
            <a:solidFill>
              <a:srgbClr val="82A99C"/>
            </a:solidFill>
            <a:ln w="9525">
              <a:noFill/>
              <a:round/>
              <a:headEnd/>
              <a:tailEnd/>
            </a:ln>
          </p:spPr>
          <p:txBody>
            <a:bodyPr/>
            <a:lstStyle/>
            <a:p>
              <a:endParaRPr lang="en-US"/>
            </a:p>
          </p:txBody>
        </p:sp>
        <p:sp>
          <p:nvSpPr>
            <p:cNvPr id="462857" name="Freeform 9"/>
            <p:cNvSpPr>
              <a:spLocks noChangeAspect="1"/>
            </p:cNvSpPr>
            <p:nvPr/>
          </p:nvSpPr>
          <p:spPr bwMode="auto">
            <a:xfrm>
              <a:off x="2040" y="2676"/>
              <a:ext cx="1008" cy="864"/>
            </a:xfrm>
            <a:custGeom>
              <a:avLst/>
              <a:gdLst/>
              <a:ahLst/>
              <a:cxnLst>
                <a:cxn ang="0">
                  <a:pos x="4032" y="0"/>
                </a:cxn>
                <a:cxn ang="0">
                  <a:pos x="4032" y="3456"/>
                </a:cxn>
                <a:cxn ang="0">
                  <a:pos x="0" y="3456"/>
                </a:cxn>
                <a:cxn ang="0">
                  <a:pos x="149" y="3313"/>
                </a:cxn>
                <a:cxn ang="0">
                  <a:pos x="3891" y="147"/>
                </a:cxn>
                <a:cxn ang="0">
                  <a:pos x="4032" y="0"/>
                </a:cxn>
              </a:cxnLst>
              <a:rect l="0" t="0" r="r" b="b"/>
              <a:pathLst>
                <a:path w="4032" h="3456">
                  <a:moveTo>
                    <a:pt x="4032" y="0"/>
                  </a:moveTo>
                  <a:lnTo>
                    <a:pt x="4032" y="3456"/>
                  </a:lnTo>
                  <a:lnTo>
                    <a:pt x="0" y="3456"/>
                  </a:lnTo>
                  <a:lnTo>
                    <a:pt x="149" y="3313"/>
                  </a:lnTo>
                  <a:lnTo>
                    <a:pt x="3891" y="147"/>
                  </a:lnTo>
                  <a:lnTo>
                    <a:pt x="4032" y="0"/>
                  </a:lnTo>
                  <a:close/>
                </a:path>
              </a:pathLst>
            </a:custGeom>
            <a:solidFill>
              <a:srgbClr val="162A29"/>
            </a:solidFill>
            <a:ln w="9525">
              <a:noFill/>
              <a:round/>
              <a:headEnd/>
              <a:tailEnd/>
            </a:ln>
          </p:spPr>
          <p:txBody>
            <a:bodyPr/>
            <a:lstStyle/>
            <a:p>
              <a:endParaRPr lang="en-US"/>
            </a:p>
          </p:txBody>
        </p:sp>
        <p:sp>
          <p:nvSpPr>
            <p:cNvPr id="462858" name="Rectangle 10"/>
            <p:cNvSpPr>
              <a:spLocks noChangeAspect="1" noChangeArrowheads="1"/>
            </p:cNvSpPr>
            <p:nvPr/>
          </p:nvSpPr>
          <p:spPr bwMode="auto">
            <a:xfrm>
              <a:off x="2076" y="2712"/>
              <a:ext cx="936" cy="792"/>
            </a:xfrm>
            <a:prstGeom prst="rect">
              <a:avLst/>
            </a:prstGeom>
            <a:solidFill>
              <a:srgbClr val="275A53"/>
            </a:solidFill>
            <a:ln w="9525">
              <a:noFill/>
              <a:miter lim="800000"/>
              <a:headEnd/>
              <a:tailEnd/>
            </a:ln>
          </p:spPr>
          <p:txBody>
            <a:bodyPr/>
            <a:lstStyle/>
            <a:p>
              <a:endParaRPr lang="en-US"/>
            </a:p>
          </p:txBody>
        </p:sp>
        <p:sp>
          <p:nvSpPr>
            <p:cNvPr id="462859" name="Freeform 11"/>
            <p:cNvSpPr>
              <a:spLocks noChangeAspect="1"/>
            </p:cNvSpPr>
            <p:nvPr/>
          </p:nvSpPr>
          <p:spPr bwMode="auto">
            <a:xfrm>
              <a:off x="2252" y="3336"/>
              <a:ext cx="129" cy="137"/>
            </a:xfrm>
            <a:custGeom>
              <a:avLst/>
              <a:gdLst/>
              <a:ahLst/>
              <a:cxnLst>
                <a:cxn ang="0">
                  <a:pos x="0" y="0"/>
                </a:cxn>
                <a:cxn ang="0">
                  <a:pos x="516" y="0"/>
                </a:cxn>
                <a:cxn ang="0">
                  <a:pos x="516" y="136"/>
                </a:cxn>
                <a:cxn ang="0">
                  <a:pos x="344" y="136"/>
                </a:cxn>
                <a:cxn ang="0">
                  <a:pos x="344" y="550"/>
                </a:cxn>
                <a:cxn ang="0">
                  <a:pos x="174" y="550"/>
                </a:cxn>
                <a:cxn ang="0">
                  <a:pos x="174" y="136"/>
                </a:cxn>
                <a:cxn ang="0">
                  <a:pos x="0" y="136"/>
                </a:cxn>
                <a:cxn ang="0">
                  <a:pos x="0" y="0"/>
                </a:cxn>
              </a:cxnLst>
              <a:rect l="0" t="0" r="r" b="b"/>
              <a:pathLst>
                <a:path w="516" h="550">
                  <a:moveTo>
                    <a:pt x="0" y="0"/>
                  </a:moveTo>
                  <a:lnTo>
                    <a:pt x="516" y="0"/>
                  </a:lnTo>
                  <a:lnTo>
                    <a:pt x="516" y="136"/>
                  </a:lnTo>
                  <a:lnTo>
                    <a:pt x="344" y="136"/>
                  </a:lnTo>
                  <a:lnTo>
                    <a:pt x="344" y="550"/>
                  </a:lnTo>
                  <a:lnTo>
                    <a:pt x="174" y="550"/>
                  </a:lnTo>
                  <a:lnTo>
                    <a:pt x="174" y="136"/>
                  </a:lnTo>
                  <a:lnTo>
                    <a:pt x="0" y="136"/>
                  </a:lnTo>
                  <a:lnTo>
                    <a:pt x="0" y="0"/>
                  </a:lnTo>
                  <a:close/>
                </a:path>
              </a:pathLst>
            </a:custGeom>
            <a:solidFill>
              <a:srgbClr val="FFFFFF"/>
            </a:solidFill>
            <a:ln w="9525">
              <a:noFill/>
              <a:round/>
              <a:headEnd/>
              <a:tailEnd/>
            </a:ln>
          </p:spPr>
          <p:txBody>
            <a:bodyPr/>
            <a:lstStyle/>
            <a:p>
              <a:endParaRPr lang="en-US"/>
            </a:p>
          </p:txBody>
        </p:sp>
        <p:sp>
          <p:nvSpPr>
            <p:cNvPr id="462860" name="Freeform 12"/>
            <p:cNvSpPr>
              <a:spLocks noChangeAspect="1"/>
            </p:cNvSpPr>
            <p:nvPr/>
          </p:nvSpPr>
          <p:spPr bwMode="auto">
            <a:xfrm>
              <a:off x="2400" y="3336"/>
              <a:ext cx="116" cy="137"/>
            </a:xfrm>
            <a:custGeom>
              <a:avLst/>
              <a:gdLst/>
              <a:ahLst/>
              <a:cxnLst>
                <a:cxn ang="0">
                  <a:pos x="0" y="0"/>
                </a:cxn>
                <a:cxn ang="0">
                  <a:pos x="456" y="0"/>
                </a:cxn>
                <a:cxn ang="0">
                  <a:pos x="456" y="118"/>
                </a:cxn>
                <a:cxn ang="0">
                  <a:pos x="171" y="118"/>
                </a:cxn>
                <a:cxn ang="0">
                  <a:pos x="171" y="205"/>
                </a:cxn>
                <a:cxn ang="0">
                  <a:pos x="435" y="205"/>
                </a:cxn>
                <a:cxn ang="0">
                  <a:pos x="435" y="318"/>
                </a:cxn>
                <a:cxn ang="0">
                  <a:pos x="171" y="318"/>
                </a:cxn>
                <a:cxn ang="0">
                  <a:pos x="171" y="425"/>
                </a:cxn>
                <a:cxn ang="0">
                  <a:pos x="464" y="425"/>
                </a:cxn>
                <a:cxn ang="0">
                  <a:pos x="464" y="550"/>
                </a:cxn>
                <a:cxn ang="0">
                  <a:pos x="0" y="550"/>
                </a:cxn>
                <a:cxn ang="0">
                  <a:pos x="0" y="0"/>
                </a:cxn>
              </a:cxnLst>
              <a:rect l="0" t="0" r="r" b="b"/>
              <a:pathLst>
                <a:path w="464" h="550">
                  <a:moveTo>
                    <a:pt x="0" y="0"/>
                  </a:moveTo>
                  <a:lnTo>
                    <a:pt x="456" y="0"/>
                  </a:lnTo>
                  <a:lnTo>
                    <a:pt x="456" y="118"/>
                  </a:lnTo>
                  <a:lnTo>
                    <a:pt x="171" y="118"/>
                  </a:lnTo>
                  <a:lnTo>
                    <a:pt x="171" y="205"/>
                  </a:lnTo>
                  <a:lnTo>
                    <a:pt x="435" y="205"/>
                  </a:lnTo>
                  <a:lnTo>
                    <a:pt x="435" y="318"/>
                  </a:lnTo>
                  <a:lnTo>
                    <a:pt x="171" y="318"/>
                  </a:lnTo>
                  <a:lnTo>
                    <a:pt x="171" y="425"/>
                  </a:lnTo>
                  <a:lnTo>
                    <a:pt x="464" y="425"/>
                  </a:lnTo>
                  <a:lnTo>
                    <a:pt x="464" y="550"/>
                  </a:lnTo>
                  <a:lnTo>
                    <a:pt x="0" y="550"/>
                  </a:lnTo>
                  <a:lnTo>
                    <a:pt x="0" y="0"/>
                  </a:lnTo>
                  <a:close/>
                </a:path>
              </a:pathLst>
            </a:custGeom>
            <a:solidFill>
              <a:srgbClr val="FFFFFF"/>
            </a:solidFill>
            <a:ln w="9525">
              <a:noFill/>
              <a:round/>
              <a:headEnd/>
              <a:tailEnd/>
            </a:ln>
          </p:spPr>
          <p:txBody>
            <a:bodyPr/>
            <a:lstStyle/>
            <a:p>
              <a:endParaRPr lang="en-US"/>
            </a:p>
          </p:txBody>
        </p:sp>
        <p:sp>
          <p:nvSpPr>
            <p:cNvPr id="462861" name="Freeform 13"/>
            <p:cNvSpPr>
              <a:spLocks noChangeAspect="1" noEditPoints="1"/>
            </p:cNvSpPr>
            <p:nvPr/>
          </p:nvSpPr>
          <p:spPr bwMode="auto">
            <a:xfrm>
              <a:off x="2525" y="3336"/>
              <a:ext cx="149" cy="137"/>
            </a:xfrm>
            <a:custGeom>
              <a:avLst/>
              <a:gdLst/>
              <a:ahLst/>
              <a:cxnLst>
                <a:cxn ang="0">
                  <a:pos x="394" y="459"/>
                </a:cxn>
                <a:cxn ang="0">
                  <a:pos x="199" y="459"/>
                </a:cxn>
                <a:cxn ang="0">
                  <a:pos x="174" y="550"/>
                </a:cxn>
                <a:cxn ang="0">
                  <a:pos x="0" y="550"/>
                </a:cxn>
                <a:cxn ang="0">
                  <a:pos x="206" y="0"/>
                </a:cxn>
                <a:cxn ang="0">
                  <a:pos x="391" y="0"/>
                </a:cxn>
                <a:cxn ang="0">
                  <a:pos x="599" y="550"/>
                </a:cxn>
                <a:cxn ang="0">
                  <a:pos x="420" y="550"/>
                </a:cxn>
                <a:cxn ang="0">
                  <a:pos x="394" y="459"/>
                </a:cxn>
                <a:cxn ang="0">
                  <a:pos x="358" y="341"/>
                </a:cxn>
                <a:cxn ang="0">
                  <a:pos x="297" y="143"/>
                </a:cxn>
                <a:cxn ang="0">
                  <a:pos x="237" y="341"/>
                </a:cxn>
                <a:cxn ang="0">
                  <a:pos x="358" y="341"/>
                </a:cxn>
              </a:cxnLst>
              <a:rect l="0" t="0" r="r" b="b"/>
              <a:pathLst>
                <a:path w="599" h="550">
                  <a:moveTo>
                    <a:pt x="394" y="459"/>
                  </a:moveTo>
                  <a:lnTo>
                    <a:pt x="199" y="459"/>
                  </a:lnTo>
                  <a:lnTo>
                    <a:pt x="174" y="550"/>
                  </a:lnTo>
                  <a:lnTo>
                    <a:pt x="0" y="550"/>
                  </a:lnTo>
                  <a:lnTo>
                    <a:pt x="206" y="0"/>
                  </a:lnTo>
                  <a:lnTo>
                    <a:pt x="391" y="0"/>
                  </a:lnTo>
                  <a:lnTo>
                    <a:pt x="599" y="550"/>
                  </a:lnTo>
                  <a:lnTo>
                    <a:pt x="420" y="550"/>
                  </a:lnTo>
                  <a:lnTo>
                    <a:pt x="394" y="459"/>
                  </a:lnTo>
                  <a:close/>
                  <a:moveTo>
                    <a:pt x="358" y="341"/>
                  </a:moveTo>
                  <a:lnTo>
                    <a:pt x="297" y="143"/>
                  </a:lnTo>
                  <a:lnTo>
                    <a:pt x="237" y="341"/>
                  </a:lnTo>
                  <a:lnTo>
                    <a:pt x="358" y="341"/>
                  </a:lnTo>
                  <a:close/>
                </a:path>
              </a:pathLst>
            </a:custGeom>
            <a:solidFill>
              <a:srgbClr val="FFFFFF"/>
            </a:solidFill>
            <a:ln w="9525">
              <a:noFill/>
              <a:round/>
              <a:headEnd/>
              <a:tailEnd/>
            </a:ln>
          </p:spPr>
          <p:txBody>
            <a:bodyPr/>
            <a:lstStyle/>
            <a:p>
              <a:endParaRPr lang="en-US"/>
            </a:p>
          </p:txBody>
        </p:sp>
        <p:sp>
          <p:nvSpPr>
            <p:cNvPr id="462862" name="Freeform 14"/>
            <p:cNvSpPr>
              <a:spLocks noChangeAspect="1"/>
            </p:cNvSpPr>
            <p:nvPr/>
          </p:nvSpPr>
          <p:spPr bwMode="auto">
            <a:xfrm>
              <a:off x="2687" y="3336"/>
              <a:ext cx="155" cy="137"/>
            </a:xfrm>
            <a:custGeom>
              <a:avLst/>
              <a:gdLst/>
              <a:ahLst/>
              <a:cxnLst>
                <a:cxn ang="0">
                  <a:pos x="0" y="0"/>
                </a:cxn>
                <a:cxn ang="0">
                  <a:pos x="222" y="0"/>
                </a:cxn>
                <a:cxn ang="0">
                  <a:pos x="309" y="335"/>
                </a:cxn>
                <a:cxn ang="0">
                  <a:pos x="395" y="0"/>
                </a:cxn>
                <a:cxn ang="0">
                  <a:pos x="618" y="0"/>
                </a:cxn>
                <a:cxn ang="0">
                  <a:pos x="618" y="550"/>
                </a:cxn>
                <a:cxn ang="0">
                  <a:pos x="479" y="550"/>
                </a:cxn>
                <a:cxn ang="0">
                  <a:pos x="479" y="131"/>
                </a:cxn>
                <a:cxn ang="0">
                  <a:pos x="371" y="550"/>
                </a:cxn>
                <a:cxn ang="0">
                  <a:pos x="246" y="550"/>
                </a:cxn>
                <a:cxn ang="0">
                  <a:pos x="138" y="131"/>
                </a:cxn>
                <a:cxn ang="0">
                  <a:pos x="138" y="550"/>
                </a:cxn>
                <a:cxn ang="0">
                  <a:pos x="0" y="550"/>
                </a:cxn>
                <a:cxn ang="0">
                  <a:pos x="0" y="0"/>
                </a:cxn>
              </a:cxnLst>
              <a:rect l="0" t="0" r="r" b="b"/>
              <a:pathLst>
                <a:path w="618" h="550">
                  <a:moveTo>
                    <a:pt x="0" y="0"/>
                  </a:moveTo>
                  <a:lnTo>
                    <a:pt x="222" y="0"/>
                  </a:lnTo>
                  <a:lnTo>
                    <a:pt x="309" y="335"/>
                  </a:lnTo>
                  <a:lnTo>
                    <a:pt x="395" y="0"/>
                  </a:lnTo>
                  <a:lnTo>
                    <a:pt x="618" y="0"/>
                  </a:lnTo>
                  <a:lnTo>
                    <a:pt x="618" y="550"/>
                  </a:lnTo>
                  <a:lnTo>
                    <a:pt x="479" y="550"/>
                  </a:lnTo>
                  <a:lnTo>
                    <a:pt x="479" y="131"/>
                  </a:lnTo>
                  <a:lnTo>
                    <a:pt x="371" y="550"/>
                  </a:lnTo>
                  <a:lnTo>
                    <a:pt x="246" y="550"/>
                  </a:lnTo>
                  <a:lnTo>
                    <a:pt x="138" y="131"/>
                  </a:lnTo>
                  <a:lnTo>
                    <a:pt x="138" y="550"/>
                  </a:lnTo>
                  <a:lnTo>
                    <a:pt x="0" y="550"/>
                  </a:lnTo>
                  <a:lnTo>
                    <a:pt x="0" y="0"/>
                  </a:lnTo>
                  <a:close/>
                </a:path>
              </a:pathLst>
            </a:custGeom>
            <a:solidFill>
              <a:srgbClr val="FFFFFF"/>
            </a:solidFill>
            <a:ln w="9525">
              <a:noFill/>
              <a:round/>
              <a:headEnd/>
              <a:tailEnd/>
            </a:ln>
          </p:spPr>
          <p:txBody>
            <a:bodyPr/>
            <a:lstStyle/>
            <a:p>
              <a:endParaRPr lang="en-US"/>
            </a:p>
          </p:txBody>
        </p:sp>
        <p:sp>
          <p:nvSpPr>
            <p:cNvPr id="462863" name="Freeform 15"/>
            <p:cNvSpPr>
              <a:spLocks noChangeAspect="1" noEditPoints="1"/>
            </p:cNvSpPr>
            <p:nvPr/>
          </p:nvSpPr>
          <p:spPr bwMode="auto">
            <a:xfrm>
              <a:off x="2215" y="2770"/>
              <a:ext cx="658" cy="523"/>
            </a:xfrm>
            <a:custGeom>
              <a:avLst/>
              <a:gdLst/>
              <a:ahLst/>
              <a:cxnLst>
                <a:cxn ang="0">
                  <a:pos x="1716" y="1771"/>
                </a:cxn>
                <a:cxn ang="0">
                  <a:pos x="918" y="1771"/>
                </a:cxn>
                <a:cxn ang="0">
                  <a:pos x="220" y="2095"/>
                </a:cxn>
                <a:cxn ang="0">
                  <a:pos x="75" y="1301"/>
                </a:cxn>
                <a:cxn ang="0">
                  <a:pos x="778" y="880"/>
                </a:cxn>
                <a:cxn ang="0">
                  <a:pos x="1902" y="833"/>
                </a:cxn>
                <a:cxn ang="0">
                  <a:pos x="2240" y="994"/>
                </a:cxn>
                <a:cxn ang="0">
                  <a:pos x="2072" y="1478"/>
                </a:cxn>
                <a:cxn ang="0">
                  <a:pos x="1598" y="1288"/>
                </a:cxn>
                <a:cxn ang="0">
                  <a:pos x="1486" y="671"/>
                </a:cxn>
                <a:cxn ang="0">
                  <a:pos x="1036" y="1288"/>
                </a:cxn>
                <a:cxn ang="0">
                  <a:pos x="1084" y="1187"/>
                </a:cxn>
                <a:cxn ang="0">
                  <a:pos x="1084" y="1187"/>
                </a:cxn>
                <a:cxn ang="0">
                  <a:pos x="627" y="333"/>
                </a:cxn>
                <a:cxn ang="0">
                  <a:pos x="701" y="373"/>
                </a:cxn>
                <a:cxn ang="0">
                  <a:pos x="754" y="438"/>
                </a:cxn>
                <a:cxn ang="0">
                  <a:pos x="778" y="518"/>
                </a:cxn>
                <a:cxn ang="0">
                  <a:pos x="769" y="605"/>
                </a:cxn>
                <a:cxn ang="0">
                  <a:pos x="731" y="679"/>
                </a:cxn>
                <a:cxn ang="0">
                  <a:pos x="666" y="732"/>
                </a:cxn>
                <a:cxn ang="0">
                  <a:pos x="584" y="756"/>
                </a:cxn>
                <a:cxn ang="0">
                  <a:pos x="497" y="749"/>
                </a:cxn>
                <a:cxn ang="0">
                  <a:pos x="425" y="708"/>
                </a:cxn>
                <a:cxn ang="0">
                  <a:pos x="372" y="644"/>
                </a:cxn>
                <a:cxn ang="0">
                  <a:pos x="346" y="563"/>
                </a:cxn>
                <a:cxn ang="0">
                  <a:pos x="355" y="477"/>
                </a:cxn>
                <a:cxn ang="0">
                  <a:pos x="395" y="403"/>
                </a:cxn>
                <a:cxn ang="0">
                  <a:pos x="458" y="350"/>
                </a:cxn>
                <a:cxn ang="0">
                  <a:pos x="540" y="325"/>
                </a:cxn>
                <a:cxn ang="0">
                  <a:pos x="1360" y="5"/>
                </a:cxn>
                <a:cxn ang="0">
                  <a:pos x="1438" y="37"/>
                </a:cxn>
                <a:cxn ang="0">
                  <a:pos x="1497" y="96"/>
                </a:cxn>
                <a:cxn ang="0">
                  <a:pos x="1530" y="173"/>
                </a:cxn>
                <a:cxn ang="0">
                  <a:pos x="1530" y="261"/>
                </a:cxn>
                <a:cxn ang="0">
                  <a:pos x="1497" y="339"/>
                </a:cxn>
                <a:cxn ang="0">
                  <a:pos x="1438" y="398"/>
                </a:cxn>
                <a:cxn ang="0">
                  <a:pos x="1360" y="430"/>
                </a:cxn>
                <a:cxn ang="0">
                  <a:pos x="1274" y="430"/>
                </a:cxn>
                <a:cxn ang="0">
                  <a:pos x="1196" y="398"/>
                </a:cxn>
                <a:cxn ang="0">
                  <a:pos x="1137" y="339"/>
                </a:cxn>
                <a:cxn ang="0">
                  <a:pos x="1104" y="261"/>
                </a:cxn>
                <a:cxn ang="0">
                  <a:pos x="1104" y="173"/>
                </a:cxn>
                <a:cxn ang="0">
                  <a:pos x="1137" y="96"/>
                </a:cxn>
                <a:cxn ang="0">
                  <a:pos x="1196" y="37"/>
                </a:cxn>
                <a:cxn ang="0">
                  <a:pos x="1274" y="5"/>
                </a:cxn>
                <a:cxn ang="0">
                  <a:pos x="2094" y="325"/>
                </a:cxn>
                <a:cxn ang="0">
                  <a:pos x="2176" y="350"/>
                </a:cxn>
                <a:cxn ang="0">
                  <a:pos x="2239" y="403"/>
                </a:cxn>
                <a:cxn ang="0">
                  <a:pos x="2279" y="477"/>
                </a:cxn>
                <a:cxn ang="0">
                  <a:pos x="2288" y="563"/>
                </a:cxn>
                <a:cxn ang="0">
                  <a:pos x="2262" y="644"/>
                </a:cxn>
                <a:cxn ang="0">
                  <a:pos x="2209" y="708"/>
                </a:cxn>
                <a:cxn ang="0">
                  <a:pos x="2135" y="749"/>
                </a:cxn>
                <a:cxn ang="0">
                  <a:pos x="2050" y="756"/>
                </a:cxn>
                <a:cxn ang="0">
                  <a:pos x="1968" y="732"/>
                </a:cxn>
                <a:cxn ang="0">
                  <a:pos x="1903" y="679"/>
                </a:cxn>
                <a:cxn ang="0">
                  <a:pos x="1865" y="605"/>
                </a:cxn>
                <a:cxn ang="0">
                  <a:pos x="1856" y="518"/>
                </a:cxn>
                <a:cxn ang="0">
                  <a:pos x="1880" y="438"/>
                </a:cxn>
                <a:cxn ang="0">
                  <a:pos x="1933" y="373"/>
                </a:cxn>
                <a:cxn ang="0">
                  <a:pos x="2007" y="333"/>
                </a:cxn>
              </a:cxnLst>
              <a:rect l="0" t="0" r="r" b="b"/>
              <a:pathLst>
                <a:path w="2634" h="2095">
                  <a:moveTo>
                    <a:pt x="2072" y="1478"/>
                  </a:moveTo>
                  <a:lnTo>
                    <a:pt x="1728" y="2095"/>
                  </a:lnTo>
                  <a:lnTo>
                    <a:pt x="1563" y="2095"/>
                  </a:lnTo>
                  <a:lnTo>
                    <a:pt x="1716" y="1771"/>
                  </a:lnTo>
                  <a:lnTo>
                    <a:pt x="1660" y="1771"/>
                  </a:lnTo>
                  <a:lnTo>
                    <a:pt x="1316" y="1156"/>
                  </a:lnTo>
                  <a:lnTo>
                    <a:pt x="974" y="1771"/>
                  </a:lnTo>
                  <a:lnTo>
                    <a:pt x="918" y="1771"/>
                  </a:lnTo>
                  <a:lnTo>
                    <a:pt x="1071" y="2095"/>
                  </a:lnTo>
                  <a:lnTo>
                    <a:pt x="906" y="2095"/>
                  </a:lnTo>
                  <a:lnTo>
                    <a:pt x="562" y="1478"/>
                  </a:lnTo>
                  <a:lnTo>
                    <a:pt x="220" y="2095"/>
                  </a:lnTo>
                  <a:lnTo>
                    <a:pt x="54" y="2095"/>
                  </a:lnTo>
                  <a:lnTo>
                    <a:pt x="394" y="1377"/>
                  </a:lnTo>
                  <a:lnTo>
                    <a:pt x="394" y="994"/>
                  </a:lnTo>
                  <a:lnTo>
                    <a:pt x="75" y="1301"/>
                  </a:lnTo>
                  <a:lnTo>
                    <a:pt x="0" y="1227"/>
                  </a:lnTo>
                  <a:lnTo>
                    <a:pt x="394" y="833"/>
                  </a:lnTo>
                  <a:lnTo>
                    <a:pt x="732" y="833"/>
                  </a:lnTo>
                  <a:lnTo>
                    <a:pt x="778" y="880"/>
                  </a:lnTo>
                  <a:lnTo>
                    <a:pt x="1148" y="509"/>
                  </a:lnTo>
                  <a:lnTo>
                    <a:pt x="1486" y="509"/>
                  </a:lnTo>
                  <a:lnTo>
                    <a:pt x="1856" y="880"/>
                  </a:lnTo>
                  <a:lnTo>
                    <a:pt x="1902" y="833"/>
                  </a:lnTo>
                  <a:lnTo>
                    <a:pt x="2240" y="833"/>
                  </a:lnTo>
                  <a:lnTo>
                    <a:pt x="2634" y="1227"/>
                  </a:lnTo>
                  <a:lnTo>
                    <a:pt x="2559" y="1301"/>
                  </a:lnTo>
                  <a:lnTo>
                    <a:pt x="2240" y="994"/>
                  </a:lnTo>
                  <a:lnTo>
                    <a:pt x="2240" y="1377"/>
                  </a:lnTo>
                  <a:lnTo>
                    <a:pt x="2580" y="2095"/>
                  </a:lnTo>
                  <a:lnTo>
                    <a:pt x="2414" y="2095"/>
                  </a:lnTo>
                  <a:lnTo>
                    <a:pt x="2072" y="1478"/>
                  </a:lnTo>
                  <a:close/>
                  <a:moveTo>
                    <a:pt x="1771" y="1654"/>
                  </a:moveTo>
                  <a:lnTo>
                    <a:pt x="1902" y="1377"/>
                  </a:lnTo>
                  <a:lnTo>
                    <a:pt x="1902" y="994"/>
                  </a:lnTo>
                  <a:lnTo>
                    <a:pt x="1598" y="1288"/>
                  </a:lnTo>
                  <a:lnTo>
                    <a:pt x="1771" y="1654"/>
                  </a:lnTo>
                  <a:close/>
                  <a:moveTo>
                    <a:pt x="1550" y="1187"/>
                  </a:moveTo>
                  <a:lnTo>
                    <a:pt x="1780" y="955"/>
                  </a:lnTo>
                  <a:lnTo>
                    <a:pt x="1486" y="671"/>
                  </a:lnTo>
                  <a:lnTo>
                    <a:pt x="1486" y="1054"/>
                  </a:lnTo>
                  <a:lnTo>
                    <a:pt x="1550" y="1187"/>
                  </a:lnTo>
                  <a:close/>
                  <a:moveTo>
                    <a:pt x="863" y="1654"/>
                  </a:moveTo>
                  <a:lnTo>
                    <a:pt x="1036" y="1288"/>
                  </a:lnTo>
                  <a:lnTo>
                    <a:pt x="732" y="994"/>
                  </a:lnTo>
                  <a:lnTo>
                    <a:pt x="732" y="1377"/>
                  </a:lnTo>
                  <a:lnTo>
                    <a:pt x="863" y="1654"/>
                  </a:lnTo>
                  <a:close/>
                  <a:moveTo>
                    <a:pt x="1084" y="1187"/>
                  </a:moveTo>
                  <a:lnTo>
                    <a:pt x="1148" y="1054"/>
                  </a:lnTo>
                  <a:lnTo>
                    <a:pt x="1148" y="671"/>
                  </a:lnTo>
                  <a:lnTo>
                    <a:pt x="854" y="955"/>
                  </a:lnTo>
                  <a:lnTo>
                    <a:pt x="1084" y="1187"/>
                  </a:lnTo>
                  <a:close/>
                  <a:moveTo>
                    <a:pt x="562" y="324"/>
                  </a:moveTo>
                  <a:lnTo>
                    <a:pt x="584" y="325"/>
                  </a:lnTo>
                  <a:lnTo>
                    <a:pt x="606" y="328"/>
                  </a:lnTo>
                  <a:lnTo>
                    <a:pt x="627" y="333"/>
                  </a:lnTo>
                  <a:lnTo>
                    <a:pt x="646" y="340"/>
                  </a:lnTo>
                  <a:lnTo>
                    <a:pt x="666" y="350"/>
                  </a:lnTo>
                  <a:lnTo>
                    <a:pt x="684" y="361"/>
                  </a:lnTo>
                  <a:lnTo>
                    <a:pt x="701" y="373"/>
                  </a:lnTo>
                  <a:lnTo>
                    <a:pt x="716" y="387"/>
                  </a:lnTo>
                  <a:lnTo>
                    <a:pt x="731" y="403"/>
                  </a:lnTo>
                  <a:lnTo>
                    <a:pt x="742" y="420"/>
                  </a:lnTo>
                  <a:lnTo>
                    <a:pt x="754" y="438"/>
                  </a:lnTo>
                  <a:lnTo>
                    <a:pt x="763" y="456"/>
                  </a:lnTo>
                  <a:lnTo>
                    <a:pt x="769" y="477"/>
                  </a:lnTo>
                  <a:lnTo>
                    <a:pt x="776" y="497"/>
                  </a:lnTo>
                  <a:lnTo>
                    <a:pt x="778" y="518"/>
                  </a:lnTo>
                  <a:lnTo>
                    <a:pt x="780" y="541"/>
                  </a:lnTo>
                  <a:lnTo>
                    <a:pt x="778" y="563"/>
                  </a:lnTo>
                  <a:lnTo>
                    <a:pt x="776" y="584"/>
                  </a:lnTo>
                  <a:lnTo>
                    <a:pt x="769" y="605"/>
                  </a:lnTo>
                  <a:lnTo>
                    <a:pt x="763" y="626"/>
                  </a:lnTo>
                  <a:lnTo>
                    <a:pt x="754" y="644"/>
                  </a:lnTo>
                  <a:lnTo>
                    <a:pt x="742" y="662"/>
                  </a:lnTo>
                  <a:lnTo>
                    <a:pt x="731" y="679"/>
                  </a:lnTo>
                  <a:lnTo>
                    <a:pt x="716" y="694"/>
                  </a:lnTo>
                  <a:lnTo>
                    <a:pt x="701" y="708"/>
                  </a:lnTo>
                  <a:lnTo>
                    <a:pt x="684" y="721"/>
                  </a:lnTo>
                  <a:lnTo>
                    <a:pt x="666" y="732"/>
                  </a:lnTo>
                  <a:lnTo>
                    <a:pt x="646" y="741"/>
                  </a:lnTo>
                  <a:lnTo>
                    <a:pt x="627" y="749"/>
                  </a:lnTo>
                  <a:lnTo>
                    <a:pt x="606" y="754"/>
                  </a:lnTo>
                  <a:lnTo>
                    <a:pt x="584" y="756"/>
                  </a:lnTo>
                  <a:lnTo>
                    <a:pt x="562" y="758"/>
                  </a:lnTo>
                  <a:lnTo>
                    <a:pt x="540" y="756"/>
                  </a:lnTo>
                  <a:lnTo>
                    <a:pt x="519" y="754"/>
                  </a:lnTo>
                  <a:lnTo>
                    <a:pt x="497" y="749"/>
                  </a:lnTo>
                  <a:lnTo>
                    <a:pt x="478" y="741"/>
                  </a:lnTo>
                  <a:lnTo>
                    <a:pt x="458" y="732"/>
                  </a:lnTo>
                  <a:lnTo>
                    <a:pt x="442" y="721"/>
                  </a:lnTo>
                  <a:lnTo>
                    <a:pt x="425" y="708"/>
                  </a:lnTo>
                  <a:lnTo>
                    <a:pt x="409" y="694"/>
                  </a:lnTo>
                  <a:lnTo>
                    <a:pt x="395" y="679"/>
                  </a:lnTo>
                  <a:lnTo>
                    <a:pt x="382" y="662"/>
                  </a:lnTo>
                  <a:lnTo>
                    <a:pt x="372" y="644"/>
                  </a:lnTo>
                  <a:lnTo>
                    <a:pt x="362" y="626"/>
                  </a:lnTo>
                  <a:lnTo>
                    <a:pt x="355" y="605"/>
                  </a:lnTo>
                  <a:lnTo>
                    <a:pt x="350" y="584"/>
                  </a:lnTo>
                  <a:lnTo>
                    <a:pt x="346" y="563"/>
                  </a:lnTo>
                  <a:lnTo>
                    <a:pt x="346" y="541"/>
                  </a:lnTo>
                  <a:lnTo>
                    <a:pt x="346" y="518"/>
                  </a:lnTo>
                  <a:lnTo>
                    <a:pt x="350" y="497"/>
                  </a:lnTo>
                  <a:lnTo>
                    <a:pt x="355" y="477"/>
                  </a:lnTo>
                  <a:lnTo>
                    <a:pt x="362" y="456"/>
                  </a:lnTo>
                  <a:lnTo>
                    <a:pt x="372" y="438"/>
                  </a:lnTo>
                  <a:lnTo>
                    <a:pt x="382" y="420"/>
                  </a:lnTo>
                  <a:lnTo>
                    <a:pt x="395" y="403"/>
                  </a:lnTo>
                  <a:lnTo>
                    <a:pt x="409" y="387"/>
                  </a:lnTo>
                  <a:lnTo>
                    <a:pt x="425" y="373"/>
                  </a:lnTo>
                  <a:lnTo>
                    <a:pt x="442" y="361"/>
                  </a:lnTo>
                  <a:lnTo>
                    <a:pt x="458" y="350"/>
                  </a:lnTo>
                  <a:lnTo>
                    <a:pt x="478" y="340"/>
                  </a:lnTo>
                  <a:lnTo>
                    <a:pt x="497" y="333"/>
                  </a:lnTo>
                  <a:lnTo>
                    <a:pt x="519" y="328"/>
                  </a:lnTo>
                  <a:lnTo>
                    <a:pt x="540" y="325"/>
                  </a:lnTo>
                  <a:lnTo>
                    <a:pt x="562" y="324"/>
                  </a:lnTo>
                  <a:close/>
                  <a:moveTo>
                    <a:pt x="1316" y="0"/>
                  </a:moveTo>
                  <a:lnTo>
                    <a:pt x="1340" y="1"/>
                  </a:lnTo>
                  <a:lnTo>
                    <a:pt x="1360" y="5"/>
                  </a:lnTo>
                  <a:lnTo>
                    <a:pt x="1381" y="10"/>
                  </a:lnTo>
                  <a:lnTo>
                    <a:pt x="1402" y="18"/>
                  </a:lnTo>
                  <a:lnTo>
                    <a:pt x="1420" y="27"/>
                  </a:lnTo>
                  <a:lnTo>
                    <a:pt x="1438" y="37"/>
                  </a:lnTo>
                  <a:lnTo>
                    <a:pt x="1455" y="50"/>
                  </a:lnTo>
                  <a:lnTo>
                    <a:pt x="1471" y="64"/>
                  </a:lnTo>
                  <a:lnTo>
                    <a:pt x="1485" y="79"/>
                  </a:lnTo>
                  <a:lnTo>
                    <a:pt x="1497" y="96"/>
                  </a:lnTo>
                  <a:lnTo>
                    <a:pt x="1508" y="114"/>
                  </a:lnTo>
                  <a:lnTo>
                    <a:pt x="1517" y="133"/>
                  </a:lnTo>
                  <a:lnTo>
                    <a:pt x="1525" y="153"/>
                  </a:lnTo>
                  <a:lnTo>
                    <a:pt x="1530" y="173"/>
                  </a:lnTo>
                  <a:lnTo>
                    <a:pt x="1533" y="195"/>
                  </a:lnTo>
                  <a:lnTo>
                    <a:pt x="1534" y="217"/>
                  </a:lnTo>
                  <a:lnTo>
                    <a:pt x="1533" y="239"/>
                  </a:lnTo>
                  <a:lnTo>
                    <a:pt x="1530" y="261"/>
                  </a:lnTo>
                  <a:lnTo>
                    <a:pt x="1525" y="282"/>
                  </a:lnTo>
                  <a:lnTo>
                    <a:pt x="1517" y="302"/>
                  </a:lnTo>
                  <a:lnTo>
                    <a:pt x="1508" y="321"/>
                  </a:lnTo>
                  <a:lnTo>
                    <a:pt x="1497" y="339"/>
                  </a:lnTo>
                  <a:lnTo>
                    <a:pt x="1485" y="356"/>
                  </a:lnTo>
                  <a:lnTo>
                    <a:pt x="1471" y="370"/>
                  </a:lnTo>
                  <a:lnTo>
                    <a:pt x="1455" y="385"/>
                  </a:lnTo>
                  <a:lnTo>
                    <a:pt x="1438" y="398"/>
                  </a:lnTo>
                  <a:lnTo>
                    <a:pt x="1420" y="408"/>
                  </a:lnTo>
                  <a:lnTo>
                    <a:pt x="1402" y="417"/>
                  </a:lnTo>
                  <a:lnTo>
                    <a:pt x="1381" y="425"/>
                  </a:lnTo>
                  <a:lnTo>
                    <a:pt x="1360" y="430"/>
                  </a:lnTo>
                  <a:lnTo>
                    <a:pt x="1340" y="434"/>
                  </a:lnTo>
                  <a:lnTo>
                    <a:pt x="1316" y="435"/>
                  </a:lnTo>
                  <a:lnTo>
                    <a:pt x="1294" y="434"/>
                  </a:lnTo>
                  <a:lnTo>
                    <a:pt x="1274" y="430"/>
                  </a:lnTo>
                  <a:lnTo>
                    <a:pt x="1253" y="425"/>
                  </a:lnTo>
                  <a:lnTo>
                    <a:pt x="1232" y="417"/>
                  </a:lnTo>
                  <a:lnTo>
                    <a:pt x="1214" y="408"/>
                  </a:lnTo>
                  <a:lnTo>
                    <a:pt x="1196" y="398"/>
                  </a:lnTo>
                  <a:lnTo>
                    <a:pt x="1179" y="385"/>
                  </a:lnTo>
                  <a:lnTo>
                    <a:pt x="1163" y="370"/>
                  </a:lnTo>
                  <a:lnTo>
                    <a:pt x="1149" y="356"/>
                  </a:lnTo>
                  <a:lnTo>
                    <a:pt x="1137" y="339"/>
                  </a:lnTo>
                  <a:lnTo>
                    <a:pt x="1126" y="321"/>
                  </a:lnTo>
                  <a:lnTo>
                    <a:pt x="1117" y="302"/>
                  </a:lnTo>
                  <a:lnTo>
                    <a:pt x="1109" y="282"/>
                  </a:lnTo>
                  <a:lnTo>
                    <a:pt x="1104" y="261"/>
                  </a:lnTo>
                  <a:lnTo>
                    <a:pt x="1101" y="239"/>
                  </a:lnTo>
                  <a:lnTo>
                    <a:pt x="1100" y="217"/>
                  </a:lnTo>
                  <a:lnTo>
                    <a:pt x="1101" y="195"/>
                  </a:lnTo>
                  <a:lnTo>
                    <a:pt x="1104" y="173"/>
                  </a:lnTo>
                  <a:lnTo>
                    <a:pt x="1109" y="153"/>
                  </a:lnTo>
                  <a:lnTo>
                    <a:pt x="1117" y="133"/>
                  </a:lnTo>
                  <a:lnTo>
                    <a:pt x="1126" y="114"/>
                  </a:lnTo>
                  <a:lnTo>
                    <a:pt x="1137" y="96"/>
                  </a:lnTo>
                  <a:lnTo>
                    <a:pt x="1149" y="79"/>
                  </a:lnTo>
                  <a:lnTo>
                    <a:pt x="1163" y="64"/>
                  </a:lnTo>
                  <a:lnTo>
                    <a:pt x="1179" y="50"/>
                  </a:lnTo>
                  <a:lnTo>
                    <a:pt x="1196" y="37"/>
                  </a:lnTo>
                  <a:lnTo>
                    <a:pt x="1214" y="27"/>
                  </a:lnTo>
                  <a:lnTo>
                    <a:pt x="1232" y="18"/>
                  </a:lnTo>
                  <a:lnTo>
                    <a:pt x="1253" y="10"/>
                  </a:lnTo>
                  <a:lnTo>
                    <a:pt x="1274" y="5"/>
                  </a:lnTo>
                  <a:lnTo>
                    <a:pt x="1294" y="1"/>
                  </a:lnTo>
                  <a:lnTo>
                    <a:pt x="1316" y="0"/>
                  </a:lnTo>
                  <a:close/>
                  <a:moveTo>
                    <a:pt x="2072" y="324"/>
                  </a:moveTo>
                  <a:lnTo>
                    <a:pt x="2094" y="325"/>
                  </a:lnTo>
                  <a:lnTo>
                    <a:pt x="2115" y="328"/>
                  </a:lnTo>
                  <a:lnTo>
                    <a:pt x="2135" y="333"/>
                  </a:lnTo>
                  <a:lnTo>
                    <a:pt x="2156" y="340"/>
                  </a:lnTo>
                  <a:lnTo>
                    <a:pt x="2176" y="350"/>
                  </a:lnTo>
                  <a:lnTo>
                    <a:pt x="2192" y="361"/>
                  </a:lnTo>
                  <a:lnTo>
                    <a:pt x="2209" y="373"/>
                  </a:lnTo>
                  <a:lnTo>
                    <a:pt x="2225" y="387"/>
                  </a:lnTo>
                  <a:lnTo>
                    <a:pt x="2239" y="403"/>
                  </a:lnTo>
                  <a:lnTo>
                    <a:pt x="2252" y="420"/>
                  </a:lnTo>
                  <a:lnTo>
                    <a:pt x="2262" y="438"/>
                  </a:lnTo>
                  <a:lnTo>
                    <a:pt x="2272" y="456"/>
                  </a:lnTo>
                  <a:lnTo>
                    <a:pt x="2279" y="477"/>
                  </a:lnTo>
                  <a:lnTo>
                    <a:pt x="2284" y="497"/>
                  </a:lnTo>
                  <a:lnTo>
                    <a:pt x="2288" y="518"/>
                  </a:lnTo>
                  <a:lnTo>
                    <a:pt x="2288" y="541"/>
                  </a:lnTo>
                  <a:lnTo>
                    <a:pt x="2288" y="563"/>
                  </a:lnTo>
                  <a:lnTo>
                    <a:pt x="2284" y="584"/>
                  </a:lnTo>
                  <a:lnTo>
                    <a:pt x="2279" y="605"/>
                  </a:lnTo>
                  <a:lnTo>
                    <a:pt x="2272" y="626"/>
                  </a:lnTo>
                  <a:lnTo>
                    <a:pt x="2262" y="644"/>
                  </a:lnTo>
                  <a:lnTo>
                    <a:pt x="2252" y="662"/>
                  </a:lnTo>
                  <a:lnTo>
                    <a:pt x="2239" y="679"/>
                  </a:lnTo>
                  <a:lnTo>
                    <a:pt x="2225" y="694"/>
                  </a:lnTo>
                  <a:lnTo>
                    <a:pt x="2209" y="708"/>
                  </a:lnTo>
                  <a:lnTo>
                    <a:pt x="2192" y="721"/>
                  </a:lnTo>
                  <a:lnTo>
                    <a:pt x="2176" y="732"/>
                  </a:lnTo>
                  <a:lnTo>
                    <a:pt x="2156" y="741"/>
                  </a:lnTo>
                  <a:lnTo>
                    <a:pt x="2135" y="749"/>
                  </a:lnTo>
                  <a:lnTo>
                    <a:pt x="2115" y="754"/>
                  </a:lnTo>
                  <a:lnTo>
                    <a:pt x="2094" y="756"/>
                  </a:lnTo>
                  <a:lnTo>
                    <a:pt x="2072" y="758"/>
                  </a:lnTo>
                  <a:lnTo>
                    <a:pt x="2050" y="756"/>
                  </a:lnTo>
                  <a:lnTo>
                    <a:pt x="2028" y="754"/>
                  </a:lnTo>
                  <a:lnTo>
                    <a:pt x="2007" y="749"/>
                  </a:lnTo>
                  <a:lnTo>
                    <a:pt x="1988" y="741"/>
                  </a:lnTo>
                  <a:lnTo>
                    <a:pt x="1968" y="732"/>
                  </a:lnTo>
                  <a:lnTo>
                    <a:pt x="1950" y="721"/>
                  </a:lnTo>
                  <a:lnTo>
                    <a:pt x="1933" y="708"/>
                  </a:lnTo>
                  <a:lnTo>
                    <a:pt x="1918" y="694"/>
                  </a:lnTo>
                  <a:lnTo>
                    <a:pt x="1903" y="679"/>
                  </a:lnTo>
                  <a:lnTo>
                    <a:pt x="1892" y="662"/>
                  </a:lnTo>
                  <a:lnTo>
                    <a:pt x="1880" y="644"/>
                  </a:lnTo>
                  <a:lnTo>
                    <a:pt x="1871" y="626"/>
                  </a:lnTo>
                  <a:lnTo>
                    <a:pt x="1865" y="605"/>
                  </a:lnTo>
                  <a:lnTo>
                    <a:pt x="1858" y="584"/>
                  </a:lnTo>
                  <a:lnTo>
                    <a:pt x="1856" y="563"/>
                  </a:lnTo>
                  <a:lnTo>
                    <a:pt x="1854" y="541"/>
                  </a:lnTo>
                  <a:lnTo>
                    <a:pt x="1856" y="518"/>
                  </a:lnTo>
                  <a:lnTo>
                    <a:pt x="1858" y="497"/>
                  </a:lnTo>
                  <a:lnTo>
                    <a:pt x="1865" y="477"/>
                  </a:lnTo>
                  <a:lnTo>
                    <a:pt x="1871" y="456"/>
                  </a:lnTo>
                  <a:lnTo>
                    <a:pt x="1880" y="438"/>
                  </a:lnTo>
                  <a:lnTo>
                    <a:pt x="1892" y="420"/>
                  </a:lnTo>
                  <a:lnTo>
                    <a:pt x="1903" y="403"/>
                  </a:lnTo>
                  <a:lnTo>
                    <a:pt x="1918" y="387"/>
                  </a:lnTo>
                  <a:lnTo>
                    <a:pt x="1933" y="373"/>
                  </a:lnTo>
                  <a:lnTo>
                    <a:pt x="1950" y="361"/>
                  </a:lnTo>
                  <a:lnTo>
                    <a:pt x="1968" y="350"/>
                  </a:lnTo>
                  <a:lnTo>
                    <a:pt x="1988" y="340"/>
                  </a:lnTo>
                  <a:lnTo>
                    <a:pt x="2007" y="333"/>
                  </a:lnTo>
                  <a:lnTo>
                    <a:pt x="2028" y="328"/>
                  </a:lnTo>
                  <a:lnTo>
                    <a:pt x="2050" y="325"/>
                  </a:lnTo>
                  <a:lnTo>
                    <a:pt x="2072" y="324"/>
                  </a:lnTo>
                  <a:close/>
                </a:path>
              </a:pathLst>
            </a:custGeom>
            <a:solidFill>
              <a:srgbClr val="FFFFFF"/>
            </a:solidFill>
            <a:ln w="9525">
              <a:noFill/>
              <a:round/>
              <a:headEnd/>
              <a:tailEnd/>
            </a:ln>
          </p:spPr>
          <p:txBody>
            <a:bodyPr/>
            <a:lstStyle/>
            <a:p>
              <a:endParaRPr lang="en-US"/>
            </a:p>
          </p:txBody>
        </p:sp>
      </p:grpSp>
      <p:grpSp>
        <p:nvGrpSpPr>
          <p:cNvPr id="462865" name="Group 17"/>
          <p:cNvGrpSpPr>
            <a:grpSpLocks noChangeAspect="1"/>
          </p:cNvGrpSpPr>
          <p:nvPr/>
        </p:nvGrpSpPr>
        <p:grpSpPr bwMode="auto">
          <a:xfrm>
            <a:off x="293688" y="3178175"/>
            <a:ext cx="877887" cy="754063"/>
            <a:chOff x="1134" y="1590"/>
            <a:chExt cx="1008" cy="863"/>
          </a:xfrm>
        </p:grpSpPr>
        <p:sp>
          <p:nvSpPr>
            <p:cNvPr id="462866" name="Freeform 18"/>
            <p:cNvSpPr>
              <a:spLocks noChangeAspect="1"/>
            </p:cNvSpPr>
            <p:nvPr/>
          </p:nvSpPr>
          <p:spPr bwMode="auto">
            <a:xfrm>
              <a:off x="1134" y="1590"/>
              <a:ext cx="1008" cy="863"/>
            </a:xfrm>
            <a:custGeom>
              <a:avLst/>
              <a:gdLst/>
              <a:ahLst/>
              <a:cxnLst>
                <a:cxn ang="0">
                  <a:pos x="0" y="0"/>
                </a:cxn>
                <a:cxn ang="0">
                  <a:pos x="16128" y="0"/>
                </a:cxn>
                <a:cxn ang="0">
                  <a:pos x="15554" y="594"/>
                </a:cxn>
                <a:cxn ang="0">
                  <a:pos x="596" y="13247"/>
                </a:cxn>
                <a:cxn ang="0">
                  <a:pos x="0" y="13808"/>
                </a:cxn>
                <a:cxn ang="0">
                  <a:pos x="0" y="0"/>
                </a:cxn>
              </a:cxnLst>
              <a:rect l="0" t="0" r="r" b="b"/>
              <a:pathLst>
                <a:path w="16128" h="13808">
                  <a:moveTo>
                    <a:pt x="0" y="0"/>
                  </a:moveTo>
                  <a:lnTo>
                    <a:pt x="16128" y="0"/>
                  </a:lnTo>
                  <a:lnTo>
                    <a:pt x="15554" y="594"/>
                  </a:lnTo>
                  <a:lnTo>
                    <a:pt x="596" y="13247"/>
                  </a:lnTo>
                  <a:lnTo>
                    <a:pt x="0" y="13808"/>
                  </a:lnTo>
                  <a:lnTo>
                    <a:pt x="0" y="0"/>
                  </a:lnTo>
                  <a:close/>
                </a:path>
              </a:pathLst>
            </a:custGeom>
            <a:solidFill>
              <a:srgbClr val="82A99C"/>
            </a:solidFill>
            <a:ln w="9525">
              <a:noFill/>
              <a:round/>
              <a:headEnd/>
              <a:tailEnd/>
            </a:ln>
          </p:spPr>
          <p:txBody>
            <a:bodyPr/>
            <a:lstStyle/>
            <a:p>
              <a:endParaRPr lang="en-US"/>
            </a:p>
          </p:txBody>
        </p:sp>
        <p:sp>
          <p:nvSpPr>
            <p:cNvPr id="462867" name="Freeform 19"/>
            <p:cNvSpPr>
              <a:spLocks noChangeAspect="1"/>
            </p:cNvSpPr>
            <p:nvPr/>
          </p:nvSpPr>
          <p:spPr bwMode="auto">
            <a:xfrm>
              <a:off x="1134" y="1590"/>
              <a:ext cx="1008" cy="863"/>
            </a:xfrm>
            <a:custGeom>
              <a:avLst/>
              <a:gdLst/>
              <a:ahLst/>
              <a:cxnLst>
                <a:cxn ang="0">
                  <a:pos x="16128" y="0"/>
                </a:cxn>
                <a:cxn ang="0">
                  <a:pos x="16128" y="13808"/>
                </a:cxn>
                <a:cxn ang="0">
                  <a:pos x="0" y="13808"/>
                </a:cxn>
                <a:cxn ang="0">
                  <a:pos x="599" y="13239"/>
                </a:cxn>
                <a:cxn ang="0">
                  <a:pos x="15563" y="586"/>
                </a:cxn>
                <a:cxn ang="0">
                  <a:pos x="16128" y="0"/>
                </a:cxn>
              </a:cxnLst>
              <a:rect l="0" t="0" r="r" b="b"/>
              <a:pathLst>
                <a:path w="16128" h="13808">
                  <a:moveTo>
                    <a:pt x="16128" y="0"/>
                  </a:moveTo>
                  <a:lnTo>
                    <a:pt x="16128" y="13808"/>
                  </a:lnTo>
                  <a:lnTo>
                    <a:pt x="0" y="13808"/>
                  </a:lnTo>
                  <a:lnTo>
                    <a:pt x="599" y="13239"/>
                  </a:lnTo>
                  <a:lnTo>
                    <a:pt x="15563" y="586"/>
                  </a:lnTo>
                  <a:lnTo>
                    <a:pt x="16128" y="0"/>
                  </a:lnTo>
                  <a:close/>
                </a:path>
              </a:pathLst>
            </a:custGeom>
            <a:solidFill>
              <a:srgbClr val="162A29"/>
            </a:solidFill>
            <a:ln w="9525">
              <a:noFill/>
              <a:round/>
              <a:headEnd/>
              <a:tailEnd/>
            </a:ln>
          </p:spPr>
          <p:txBody>
            <a:bodyPr/>
            <a:lstStyle/>
            <a:p>
              <a:endParaRPr lang="en-US"/>
            </a:p>
          </p:txBody>
        </p:sp>
        <p:sp>
          <p:nvSpPr>
            <p:cNvPr id="462868" name="Rectangle 20"/>
            <p:cNvSpPr>
              <a:spLocks noChangeAspect="1" noChangeArrowheads="1"/>
            </p:cNvSpPr>
            <p:nvPr/>
          </p:nvSpPr>
          <p:spPr bwMode="auto">
            <a:xfrm>
              <a:off x="1170" y="1626"/>
              <a:ext cx="936" cy="791"/>
            </a:xfrm>
            <a:prstGeom prst="rect">
              <a:avLst/>
            </a:prstGeom>
            <a:solidFill>
              <a:srgbClr val="275A53"/>
            </a:solidFill>
            <a:ln w="9525">
              <a:noFill/>
              <a:miter lim="800000"/>
              <a:headEnd/>
              <a:tailEnd/>
            </a:ln>
          </p:spPr>
          <p:txBody>
            <a:bodyPr/>
            <a:lstStyle/>
            <a:p>
              <a:endParaRPr lang="en-US"/>
            </a:p>
          </p:txBody>
        </p:sp>
        <p:sp>
          <p:nvSpPr>
            <p:cNvPr id="462869" name="Freeform 21"/>
            <p:cNvSpPr>
              <a:spLocks noChangeAspect="1" noEditPoints="1"/>
            </p:cNvSpPr>
            <p:nvPr/>
          </p:nvSpPr>
          <p:spPr bwMode="auto">
            <a:xfrm>
              <a:off x="1255" y="2249"/>
              <a:ext cx="150" cy="137"/>
            </a:xfrm>
            <a:custGeom>
              <a:avLst/>
              <a:gdLst/>
              <a:ahLst/>
              <a:cxnLst>
                <a:cxn ang="0">
                  <a:pos x="1576" y="1833"/>
                </a:cxn>
                <a:cxn ang="0">
                  <a:pos x="802" y="1833"/>
                </a:cxn>
                <a:cxn ang="0">
                  <a:pos x="695" y="2196"/>
                </a:cxn>
                <a:cxn ang="0">
                  <a:pos x="0" y="2196"/>
                </a:cxn>
                <a:cxn ang="0">
                  <a:pos x="827" y="0"/>
                </a:cxn>
                <a:cxn ang="0">
                  <a:pos x="1568" y="0"/>
                </a:cxn>
                <a:cxn ang="0">
                  <a:pos x="2394" y="2196"/>
                </a:cxn>
                <a:cxn ang="0">
                  <a:pos x="1684" y="2196"/>
                </a:cxn>
                <a:cxn ang="0">
                  <a:pos x="1576" y="1833"/>
                </a:cxn>
                <a:cxn ang="0">
                  <a:pos x="1433" y="1358"/>
                </a:cxn>
                <a:cxn ang="0">
                  <a:pos x="1190" y="569"/>
                </a:cxn>
                <a:cxn ang="0">
                  <a:pos x="948" y="1358"/>
                </a:cxn>
                <a:cxn ang="0">
                  <a:pos x="1433" y="1358"/>
                </a:cxn>
              </a:cxnLst>
              <a:rect l="0" t="0" r="r" b="b"/>
              <a:pathLst>
                <a:path w="2394" h="2196">
                  <a:moveTo>
                    <a:pt x="1576" y="1833"/>
                  </a:moveTo>
                  <a:lnTo>
                    <a:pt x="802" y="1833"/>
                  </a:lnTo>
                  <a:lnTo>
                    <a:pt x="695" y="2196"/>
                  </a:lnTo>
                  <a:lnTo>
                    <a:pt x="0" y="2196"/>
                  </a:lnTo>
                  <a:lnTo>
                    <a:pt x="827" y="0"/>
                  </a:lnTo>
                  <a:lnTo>
                    <a:pt x="1568" y="0"/>
                  </a:lnTo>
                  <a:lnTo>
                    <a:pt x="2394" y="2196"/>
                  </a:lnTo>
                  <a:lnTo>
                    <a:pt x="1684" y="2196"/>
                  </a:lnTo>
                  <a:lnTo>
                    <a:pt x="1576" y="1833"/>
                  </a:lnTo>
                  <a:close/>
                  <a:moveTo>
                    <a:pt x="1433" y="1358"/>
                  </a:moveTo>
                  <a:lnTo>
                    <a:pt x="1190" y="569"/>
                  </a:lnTo>
                  <a:lnTo>
                    <a:pt x="948" y="1358"/>
                  </a:lnTo>
                  <a:lnTo>
                    <a:pt x="1433" y="1358"/>
                  </a:lnTo>
                  <a:close/>
                </a:path>
              </a:pathLst>
            </a:custGeom>
            <a:solidFill>
              <a:srgbClr val="FFFFFF"/>
            </a:solidFill>
            <a:ln w="9525">
              <a:noFill/>
              <a:round/>
              <a:headEnd/>
              <a:tailEnd/>
            </a:ln>
          </p:spPr>
          <p:txBody>
            <a:bodyPr/>
            <a:lstStyle/>
            <a:p>
              <a:endParaRPr lang="en-US"/>
            </a:p>
          </p:txBody>
        </p:sp>
        <p:sp>
          <p:nvSpPr>
            <p:cNvPr id="462870" name="Freeform 22"/>
            <p:cNvSpPr>
              <a:spLocks noChangeAspect="1"/>
            </p:cNvSpPr>
            <p:nvPr/>
          </p:nvSpPr>
          <p:spPr bwMode="auto">
            <a:xfrm>
              <a:off x="1406" y="2249"/>
              <a:ext cx="192" cy="137"/>
            </a:xfrm>
            <a:custGeom>
              <a:avLst/>
              <a:gdLst/>
              <a:ahLst/>
              <a:cxnLst>
                <a:cxn ang="0">
                  <a:pos x="0" y="0"/>
                </a:cxn>
                <a:cxn ang="0">
                  <a:pos x="645" y="0"/>
                </a:cxn>
                <a:cxn ang="0">
                  <a:pos x="877" y="1226"/>
                </a:cxn>
                <a:cxn ang="0">
                  <a:pos x="1216" y="0"/>
                </a:cxn>
                <a:cxn ang="0">
                  <a:pos x="1859" y="0"/>
                </a:cxn>
                <a:cxn ang="0">
                  <a:pos x="2200" y="1226"/>
                </a:cxn>
                <a:cxn ang="0">
                  <a:pos x="2433" y="0"/>
                </a:cxn>
                <a:cxn ang="0">
                  <a:pos x="3075" y="0"/>
                </a:cxn>
                <a:cxn ang="0">
                  <a:pos x="2590" y="2196"/>
                </a:cxn>
                <a:cxn ang="0">
                  <a:pos x="1924" y="2196"/>
                </a:cxn>
                <a:cxn ang="0">
                  <a:pos x="1539" y="813"/>
                </a:cxn>
                <a:cxn ang="0">
                  <a:pos x="1155" y="2196"/>
                </a:cxn>
                <a:cxn ang="0">
                  <a:pos x="488" y="2196"/>
                </a:cxn>
                <a:cxn ang="0">
                  <a:pos x="0" y="0"/>
                </a:cxn>
              </a:cxnLst>
              <a:rect l="0" t="0" r="r" b="b"/>
              <a:pathLst>
                <a:path w="3075" h="2196">
                  <a:moveTo>
                    <a:pt x="0" y="0"/>
                  </a:moveTo>
                  <a:lnTo>
                    <a:pt x="645" y="0"/>
                  </a:lnTo>
                  <a:lnTo>
                    <a:pt x="877" y="1226"/>
                  </a:lnTo>
                  <a:lnTo>
                    <a:pt x="1216" y="0"/>
                  </a:lnTo>
                  <a:lnTo>
                    <a:pt x="1859" y="0"/>
                  </a:lnTo>
                  <a:lnTo>
                    <a:pt x="2200" y="1226"/>
                  </a:lnTo>
                  <a:lnTo>
                    <a:pt x="2433" y="0"/>
                  </a:lnTo>
                  <a:lnTo>
                    <a:pt x="3075" y="0"/>
                  </a:lnTo>
                  <a:lnTo>
                    <a:pt x="2590" y="2196"/>
                  </a:lnTo>
                  <a:lnTo>
                    <a:pt x="1924" y="2196"/>
                  </a:lnTo>
                  <a:lnTo>
                    <a:pt x="1539" y="813"/>
                  </a:lnTo>
                  <a:lnTo>
                    <a:pt x="1155" y="2196"/>
                  </a:lnTo>
                  <a:lnTo>
                    <a:pt x="488" y="2196"/>
                  </a:lnTo>
                  <a:lnTo>
                    <a:pt x="0" y="0"/>
                  </a:lnTo>
                  <a:close/>
                </a:path>
              </a:pathLst>
            </a:custGeom>
            <a:solidFill>
              <a:srgbClr val="FFFFFF"/>
            </a:solidFill>
            <a:ln w="9525">
              <a:noFill/>
              <a:round/>
              <a:headEnd/>
              <a:tailEnd/>
            </a:ln>
          </p:spPr>
          <p:txBody>
            <a:bodyPr/>
            <a:lstStyle/>
            <a:p>
              <a:endParaRPr lang="en-US"/>
            </a:p>
          </p:txBody>
        </p:sp>
        <p:sp>
          <p:nvSpPr>
            <p:cNvPr id="462871" name="Freeform 23"/>
            <p:cNvSpPr>
              <a:spLocks noChangeAspect="1" noEditPoints="1"/>
            </p:cNvSpPr>
            <p:nvPr/>
          </p:nvSpPr>
          <p:spPr bwMode="auto">
            <a:xfrm>
              <a:off x="1598" y="2249"/>
              <a:ext cx="150" cy="137"/>
            </a:xfrm>
            <a:custGeom>
              <a:avLst/>
              <a:gdLst/>
              <a:ahLst/>
              <a:cxnLst>
                <a:cxn ang="0">
                  <a:pos x="1575" y="1833"/>
                </a:cxn>
                <a:cxn ang="0">
                  <a:pos x="801" y="1833"/>
                </a:cxn>
                <a:cxn ang="0">
                  <a:pos x="694" y="2196"/>
                </a:cxn>
                <a:cxn ang="0">
                  <a:pos x="0" y="2196"/>
                </a:cxn>
                <a:cxn ang="0">
                  <a:pos x="826" y="0"/>
                </a:cxn>
                <a:cxn ang="0">
                  <a:pos x="1567" y="0"/>
                </a:cxn>
                <a:cxn ang="0">
                  <a:pos x="2394" y="2196"/>
                </a:cxn>
                <a:cxn ang="0">
                  <a:pos x="1683" y="2196"/>
                </a:cxn>
                <a:cxn ang="0">
                  <a:pos x="1575" y="1833"/>
                </a:cxn>
                <a:cxn ang="0">
                  <a:pos x="1433" y="1358"/>
                </a:cxn>
                <a:cxn ang="0">
                  <a:pos x="1189" y="569"/>
                </a:cxn>
                <a:cxn ang="0">
                  <a:pos x="947" y="1358"/>
                </a:cxn>
                <a:cxn ang="0">
                  <a:pos x="1433" y="1358"/>
                </a:cxn>
              </a:cxnLst>
              <a:rect l="0" t="0" r="r" b="b"/>
              <a:pathLst>
                <a:path w="2394" h="2196">
                  <a:moveTo>
                    <a:pt x="1575" y="1833"/>
                  </a:moveTo>
                  <a:lnTo>
                    <a:pt x="801" y="1833"/>
                  </a:lnTo>
                  <a:lnTo>
                    <a:pt x="694" y="2196"/>
                  </a:lnTo>
                  <a:lnTo>
                    <a:pt x="0" y="2196"/>
                  </a:lnTo>
                  <a:lnTo>
                    <a:pt x="826" y="0"/>
                  </a:lnTo>
                  <a:lnTo>
                    <a:pt x="1567" y="0"/>
                  </a:lnTo>
                  <a:lnTo>
                    <a:pt x="2394" y="2196"/>
                  </a:lnTo>
                  <a:lnTo>
                    <a:pt x="1683" y="2196"/>
                  </a:lnTo>
                  <a:lnTo>
                    <a:pt x="1575" y="1833"/>
                  </a:lnTo>
                  <a:close/>
                  <a:moveTo>
                    <a:pt x="1433" y="1358"/>
                  </a:moveTo>
                  <a:lnTo>
                    <a:pt x="1189" y="569"/>
                  </a:lnTo>
                  <a:lnTo>
                    <a:pt x="947" y="1358"/>
                  </a:lnTo>
                  <a:lnTo>
                    <a:pt x="1433" y="1358"/>
                  </a:lnTo>
                  <a:close/>
                </a:path>
              </a:pathLst>
            </a:custGeom>
            <a:solidFill>
              <a:srgbClr val="FFFFFF"/>
            </a:solidFill>
            <a:ln w="9525">
              <a:noFill/>
              <a:round/>
              <a:headEnd/>
              <a:tailEnd/>
            </a:ln>
          </p:spPr>
          <p:txBody>
            <a:bodyPr/>
            <a:lstStyle/>
            <a:p>
              <a:endParaRPr lang="en-US"/>
            </a:p>
          </p:txBody>
        </p:sp>
        <p:sp>
          <p:nvSpPr>
            <p:cNvPr id="462872" name="Freeform 24"/>
            <p:cNvSpPr>
              <a:spLocks noChangeAspect="1" noEditPoints="1"/>
            </p:cNvSpPr>
            <p:nvPr/>
          </p:nvSpPr>
          <p:spPr bwMode="auto">
            <a:xfrm>
              <a:off x="1762" y="2249"/>
              <a:ext cx="135" cy="137"/>
            </a:xfrm>
            <a:custGeom>
              <a:avLst/>
              <a:gdLst/>
              <a:ahLst/>
              <a:cxnLst>
                <a:cxn ang="0">
                  <a:pos x="1132" y="0"/>
                </a:cxn>
                <a:cxn ang="0">
                  <a:pos x="1347" y="7"/>
                </a:cxn>
                <a:cxn ang="0">
                  <a:pos x="1468" y="21"/>
                </a:cxn>
                <a:cxn ang="0">
                  <a:pos x="1546" y="35"/>
                </a:cxn>
                <a:cxn ang="0">
                  <a:pos x="1614" y="53"/>
                </a:cxn>
                <a:cxn ang="0">
                  <a:pos x="1674" y="77"/>
                </a:cxn>
                <a:cxn ang="0">
                  <a:pos x="1729" y="106"/>
                </a:cxn>
                <a:cxn ang="0">
                  <a:pos x="1781" y="144"/>
                </a:cxn>
                <a:cxn ang="0">
                  <a:pos x="1827" y="186"/>
                </a:cxn>
                <a:cxn ang="0">
                  <a:pos x="1870" y="235"/>
                </a:cxn>
                <a:cxn ang="0">
                  <a:pos x="1906" y="291"/>
                </a:cxn>
                <a:cxn ang="0">
                  <a:pos x="1936" y="351"/>
                </a:cxn>
                <a:cxn ang="0">
                  <a:pos x="1958" y="416"/>
                </a:cxn>
                <a:cxn ang="0">
                  <a:pos x="1974" y="484"/>
                </a:cxn>
                <a:cxn ang="0">
                  <a:pos x="1982" y="558"/>
                </a:cxn>
                <a:cxn ang="0">
                  <a:pos x="1983" y="632"/>
                </a:cxn>
                <a:cxn ang="0">
                  <a:pos x="1979" y="698"/>
                </a:cxn>
                <a:cxn ang="0">
                  <a:pos x="1969" y="760"/>
                </a:cxn>
                <a:cxn ang="0">
                  <a:pos x="1953" y="818"/>
                </a:cxn>
                <a:cxn ang="0">
                  <a:pos x="1933" y="873"/>
                </a:cxn>
                <a:cxn ang="0">
                  <a:pos x="1906" y="924"/>
                </a:cxn>
                <a:cxn ang="0">
                  <a:pos x="1875" y="972"/>
                </a:cxn>
                <a:cxn ang="0">
                  <a:pos x="1839" y="1017"/>
                </a:cxn>
                <a:cxn ang="0">
                  <a:pos x="1800" y="1058"/>
                </a:cxn>
                <a:cxn ang="0">
                  <a:pos x="1757" y="1095"/>
                </a:cxn>
                <a:cxn ang="0">
                  <a:pos x="1708" y="1129"/>
                </a:cxn>
                <a:cxn ang="0">
                  <a:pos x="1644" y="1165"/>
                </a:cxn>
                <a:cxn ang="0">
                  <a:pos x="1558" y="1198"/>
                </a:cxn>
                <a:cxn ang="0">
                  <a:pos x="1453" y="1226"/>
                </a:cxn>
                <a:cxn ang="0">
                  <a:pos x="1535" y="1256"/>
                </a:cxn>
                <a:cxn ang="0">
                  <a:pos x="1598" y="1288"/>
                </a:cxn>
                <a:cxn ang="0">
                  <a:pos x="1640" y="1316"/>
                </a:cxn>
                <a:cxn ang="0">
                  <a:pos x="1676" y="1350"/>
                </a:cxn>
                <a:cxn ang="0">
                  <a:pos x="1772" y="1465"/>
                </a:cxn>
                <a:cxn ang="0">
                  <a:pos x="1819" y="1532"/>
                </a:cxn>
                <a:cxn ang="0">
                  <a:pos x="2163" y="2196"/>
                </a:cxn>
                <a:cxn ang="0">
                  <a:pos x="1015" y="1493"/>
                </a:cxn>
                <a:cxn ang="0">
                  <a:pos x="966" y="1417"/>
                </a:cxn>
                <a:cxn ang="0">
                  <a:pos x="922" y="1366"/>
                </a:cxn>
                <a:cxn ang="0">
                  <a:pos x="871" y="1333"/>
                </a:cxn>
                <a:cxn ang="0">
                  <a:pos x="809" y="1312"/>
                </a:cxn>
                <a:cxn ang="0">
                  <a:pos x="742" y="1305"/>
                </a:cxn>
                <a:cxn ang="0">
                  <a:pos x="0" y="2196"/>
                </a:cxn>
                <a:cxn ang="0">
                  <a:pos x="982" y="889"/>
                </a:cxn>
                <a:cxn ang="0">
                  <a:pos x="1037" y="882"/>
                </a:cxn>
                <a:cxn ang="0">
                  <a:pos x="1117" y="867"/>
                </a:cxn>
                <a:cxn ang="0">
                  <a:pos x="1181" y="851"/>
                </a:cxn>
                <a:cxn ang="0">
                  <a:pos x="1223" y="826"/>
                </a:cxn>
                <a:cxn ang="0">
                  <a:pos x="1259" y="790"/>
                </a:cxn>
                <a:cxn ang="0">
                  <a:pos x="1285" y="747"/>
                </a:cxn>
                <a:cxn ang="0">
                  <a:pos x="1299" y="699"/>
                </a:cxn>
                <a:cxn ang="0">
                  <a:pos x="1301" y="650"/>
                </a:cxn>
                <a:cxn ang="0">
                  <a:pos x="1297" y="613"/>
                </a:cxn>
                <a:cxn ang="0">
                  <a:pos x="1289" y="580"/>
                </a:cxn>
                <a:cxn ang="0">
                  <a:pos x="1275" y="550"/>
                </a:cxn>
                <a:cxn ang="0">
                  <a:pos x="1257" y="523"/>
                </a:cxn>
                <a:cxn ang="0">
                  <a:pos x="1235" y="500"/>
                </a:cxn>
                <a:cxn ang="0">
                  <a:pos x="1204" y="481"/>
                </a:cxn>
                <a:cxn ang="0">
                  <a:pos x="1167" y="465"/>
                </a:cxn>
                <a:cxn ang="0">
                  <a:pos x="1121" y="454"/>
                </a:cxn>
                <a:cxn ang="0">
                  <a:pos x="1066" y="447"/>
                </a:cxn>
                <a:cxn ang="0">
                  <a:pos x="682" y="443"/>
                </a:cxn>
              </a:cxnLst>
              <a:rect l="0" t="0" r="r" b="b"/>
              <a:pathLst>
                <a:path w="2163" h="2196">
                  <a:moveTo>
                    <a:pt x="0" y="2196"/>
                  </a:moveTo>
                  <a:lnTo>
                    <a:pt x="0" y="0"/>
                  </a:lnTo>
                  <a:lnTo>
                    <a:pt x="1132" y="0"/>
                  </a:lnTo>
                  <a:lnTo>
                    <a:pt x="1208" y="1"/>
                  </a:lnTo>
                  <a:lnTo>
                    <a:pt x="1280" y="3"/>
                  </a:lnTo>
                  <a:lnTo>
                    <a:pt x="1347" y="7"/>
                  </a:lnTo>
                  <a:lnTo>
                    <a:pt x="1410" y="13"/>
                  </a:lnTo>
                  <a:lnTo>
                    <a:pt x="1439" y="17"/>
                  </a:lnTo>
                  <a:lnTo>
                    <a:pt x="1468" y="21"/>
                  </a:lnTo>
                  <a:lnTo>
                    <a:pt x="1495" y="25"/>
                  </a:lnTo>
                  <a:lnTo>
                    <a:pt x="1521" y="30"/>
                  </a:lnTo>
                  <a:lnTo>
                    <a:pt x="1546" y="35"/>
                  </a:lnTo>
                  <a:lnTo>
                    <a:pt x="1569" y="41"/>
                  </a:lnTo>
                  <a:lnTo>
                    <a:pt x="1592" y="47"/>
                  </a:lnTo>
                  <a:lnTo>
                    <a:pt x="1614" y="53"/>
                  </a:lnTo>
                  <a:lnTo>
                    <a:pt x="1634" y="61"/>
                  </a:lnTo>
                  <a:lnTo>
                    <a:pt x="1654" y="68"/>
                  </a:lnTo>
                  <a:lnTo>
                    <a:pt x="1674" y="77"/>
                  </a:lnTo>
                  <a:lnTo>
                    <a:pt x="1693" y="86"/>
                  </a:lnTo>
                  <a:lnTo>
                    <a:pt x="1711" y="96"/>
                  </a:lnTo>
                  <a:lnTo>
                    <a:pt x="1729" y="106"/>
                  </a:lnTo>
                  <a:lnTo>
                    <a:pt x="1747" y="119"/>
                  </a:lnTo>
                  <a:lnTo>
                    <a:pt x="1764" y="131"/>
                  </a:lnTo>
                  <a:lnTo>
                    <a:pt x="1781" y="144"/>
                  </a:lnTo>
                  <a:lnTo>
                    <a:pt x="1797" y="157"/>
                  </a:lnTo>
                  <a:lnTo>
                    <a:pt x="1812" y="171"/>
                  </a:lnTo>
                  <a:lnTo>
                    <a:pt x="1827" y="186"/>
                  </a:lnTo>
                  <a:lnTo>
                    <a:pt x="1841" y="202"/>
                  </a:lnTo>
                  <a:lnTo>
                    <a:pt x="1855" y="218"/>
                  </a:lnTo>
                  <a:lnTo>
                    <a:pt x="1870" y="235"/>
                  </a:lnTo>
                  <a:lnTo>
                    <a:pt x="1883" y="253"/>
                  </a:lnTo>
                  <a:lnTo>
                    <a:pt x="1895" y="273"/>
                  </a:lnTo>
                  <a:lnTo>
                    <a:pt x="1906" y="291"/>
                  </a:lnTo>
                  <a:lnTo>
                    <a:pt x="1917" y="311"/>
                  </a:lnTo>
                  <a:lnTo>
                    <a:pt x="1927" y="330"/>
                  </a:lnTo>
                  <a:lnTo>
                    <a:pt x="1936" y="351"/>
                  </a:lnTo>
                  <a:lnTo>
                    <a:pt x="1944" y="372"/>
                  </a:lnTo>
                  <a:lnTo>
                    <a:pt x="1952" y="393"/>
                  </a:lnTo>
                  <a:lnTo>
                    <a:pt x="1958" y="416"/>
                  </a:lnTo>
                  <a:lnTo>
                    <a:pt x="1964" y="438"/>
                  </a:lnTo>
                  <a:lnTo>
                    <a:pt x="1969" y="461"/>
                  </a:lnTo>
                  <a:lnTo>
                    <a:pt x="1974" y="484"/>
                  </a:lnTo>
                  <a:lnTo>
                    <a:pt x="1977" y="508"/>
                  </a:lnTo>
                  <a:lnTo>
                    <a:pt x="1980" y="532"/>
                  </a:lnTo>
                  <a:lnTo>
                    <a:pt x="1982" y="558"/>
                  </a:lnTo>
                  <a:lnTo>
                    <a:pt x="1983" y="583"/>
                  </a:lnTo>
                  <a:lnTo>
                    <a:pt x="1984" y="609"/>
                  </a:lnTo>
                  <a:lnTo>
                    <a:pt x="1983" y="632"/>
                  </a:lnTo>
                  <a:lnTo>
                    <a:pt x="1982" y="654"/>
                  </a:lnTo>
                  <a:lnTo>
                    <a:pt x="1981" y="676"/>
                  </a:lnTo>
                  <a:lnTo>
                    <a:pt x="1979" y="698"/>
                  </a:lnTo>
                  <a:lnTo>
                    <a:pt x="1976" y="719"/>
                  </a:lnTo>
                  <a:lnTo>
                    <a:pt x="1973" y="739"/>
                  </a:lnTo>
                  <a:lnTo>
                    <a:pt x="1969" y="760"/>
                  </a:lnTo>
                  <a:lnTo>
                    <a:pt x="1964" y="779"/>
                  </a:lnTo>
                  <a:lnTo>
                    <a:pt x="1959" y="799"/>
                  </a:lnTo>
                  <a:lnTo>
                    <a:pt x="1953" y="818"/>
                  </a:lnTo>
                  <a:lnTo>
                    <a:pt x="1947" y="836"/>
                  </a:lnTo>
                  <a:lnTo>
                    <a:pt x="1940" y="856"/>
                  </a:lnTo>
                  <a:lnTo>
                    <a:pt x="1933" y="873"/>
                  </a:lnTo>
                  <a:lnTo>
                    <a:pt x="1924" y="891"/>
                  </a:lnTo>
                  <a:lnTo>
                    <a:pt x="1916" y="908"/>
                  </a:lnTo>
                  <a:lnTo>
                    <a:pt x="1906" y="924"/>
                  </a:lnTo>
                  <a:lnTo>
                    <a:pt x="1896" y="941"/>
                  </a:lnTo>
                  <a:lnTo>
                    <a:pt x="1886" y="957"/>
                  </a:lnTo>
                  <a:lnTo>
                    <a:pt x="1875" y="972"/>
                  </a:lnTo>
                  <a:lnTo>
                    <a:pt x="1864" y="987"/>
                  </a:lnTo>
                  <a:lnTo>
                    <a:pt x="1851" y="1003"/>
                  </a:lnTo>
                  <a:lnTo>
                    <a:pt x="1839" y="1017"/>
                  </a:lnTo>
                  <a:lnTo>
                    <a:pt x="1826" y="1031"/>
                  </a:lnTo>
                  <a:lnTo>
                    <a:pt x="1813" y="1045"/>
                  </a:lnTo>
                  <a:lnTo>
                    <a:pt x="1800" y="1058"/>
                  </a:lnTo>
                  <a:lnTo>
                    <a:pt x="1786" y="1071"/>
                  </a:lnTo>
                  <a:lnTo>
                    <a:pt x="1771" y="1083"/>
                  </a:lnTo>
                  <a:lnTo>
                    <a:pt x="1757" y="1095"/>
                  </a:lnTo>
                  <a:lnTo>
                    <a:pt x="1741" y="1107"/>
                  </a:lnTo>
                  <a:lnTo>
                    <a:pt x="1724" y="1118"/>
                  </a:lnTo>
                  <a:lnTo>
                    <a:pt x="1708" y="1129"/>
                  </a:lnTo>
                  <a:lnTo>
                    <a:pt x="1692" y="1140"/>
                  </a:lnTo>
                  <a:lnTo>
                    <a:pt x="1669" y="1153"/>
                  </a:lnTo>
                  <a:lnTo>
                    <a:pt x="1644" y="1165"/>
                  </a:lnTo>
                  <a:lnTo>
                    <a:pt x="1618" y="1177"/>
                  </a:lnTo>
                  <a:lnTo>
                    <a:pt x="1588" y="1188"/>
                  </a:lnTo>
                  <a:lnTo>
                    <a:pt x="1558" y="1198"/>
                  </a:lnTo>
                  <a:lnTo>
                    <a:pt x="1525" y="1208"/>
                  </a:lnTo>
                  <a:lnTo>
                    <a:pt x="1490" y="1218"/>
                  </a:lnTo>
                  <a:lnTo>
                    <a:pt x="1453" y="1226"/>
                  </a:lnTo>
                  <a:lnTo>
                    <a:pt x="1482" y="1236"/>
                  </a:lnTo>
                  <a:lnTo>
                    <a:pt x="1510" y="1246"/>
                  </a:lnTo>
                  <a:lnTo>
                    <a:pt x="1535" y="1256"/>
                  </a:lnTo>
                  <a:lnTo>
                    <a:pt x="1558" y="1267"/>
                  </a:lnTo>
                  <a:lnTo>
                    <a:pt x="1579" y="1277"/>
                  </a:lnTo>
                  <a:lnTo>
                    <a:pt x="1598" y="1288"/>
                  </a:lnTo>
                  <a:lnTo>
                    <a:pt x="1616" y="1298"/>
                  </a:lnTo>
                  <a:lnTo>
                    <a:pt x="1631" y="1308"/>
                  </a:lnTo>
                  <a:lnTo>
                    <a:pt x="1640" y="1316"/>
                  </a:lnTo>
                  <a:lnTo>
                    <a:pt x="1651" y="1325"/>
                  </a:lnTo>
                  <a:lnTo>
                    <a:pt x="1663" y="1337"/>
                  </a:lnTo>
                  <a:lnTo>
                    <a:pt x="1676" y="1350"/>
                  </a:lnTo>
                  <a:lnTo>
                    <a:pt x="1705" y="1382"/>
                  </a:lnTo>
                  <a:lnTo>
                    <a:pt x="1739" y="1422"/>
                  </a:lnTo>
                  <a:lnTo>
                    <a:pt x="1772" y="1465"/>
                  </a:lnTo>
                  <a:lnTo>
                    <a:pt x="1798" y="1501"/>
                  </a:lnTo>
                  <a:lnTo>
                    <a:pt x="1809" y="1517"/>
                  </a:lnTo>
                  <a:lnTo>
                    <a:pt x="1819" y="1532"/>
                  </a:lnTo>
                  <a:lnTo>
                    <a:pt x="1827" y="1546"/>
                  </a:lnTo>
                  <a:lnTo>
                    <a:pt x="1834" y="1559"/>
                  </a:lnTo>
                  <a:lnTo>
                    <a:pt x="2163" y="2196"/>
                  </a:lnTo>
                  <a:lnTo>
                    <a:pt x="1395" y="2196"/>
                  </a:lnTo>
                  <a:lnTo>
                    <a:pt x="1032" y="1524"/>
                  </a:lnTo>
                  <a:lnTo>
                    <a:pt x="1015" y="1493"/>
                  </a:lnTo>
                  <a:lnTo>
                    <a:pt x="999" y="1465"/>
                  </a:lnTo>
                  <a:lnTo>
                    <a:pt x="983" y="1440"/>
                  </a:lnTo>
                  <a:lnTo>
                    <a:pt x="966" y="1417"/>
                  </a:lnTo>
                  <a:lnTo>
                    <a:pt x="951" y="1397"/>
                  </a:lnTo>
                  <a:lnTo>
                    <a:pt x="936" y="1380"/>
                  </a:lnTo>
                  <a:lnTo>
                    <a:pt x="922" y="1366"/>
                  </a:lnTo>
                  <a:lnTo>
                    <a:pt x="909" y="1355"/>
                  </a:lnTo>
                  <a:lnTo>
                    <a:pt x="890" y="1343"/>
                  </a:lnTo>
                  <a:lnTo>
                    <a:pt x="871" y="1333"/>
                  </a:lnTo>
                  <a:lnTo>
                    <a:pt x="850" y="1325"/>
                  </a:lnTo>
                  <a:lnTo>
                    <a:pt x="830" y="1317"/>
                  </a:lnTo>
                  <a:lnTo>
                    <a:pt x="809" y="1312"/>
                  </a:lnTo>
                  <a:lnTo>
                    <a:pt x="787" y="1308"/>
                  </a:lnTo>
                  <a:lnTo>
                    <a:pt x="765" y="1306"/>
                  </a:lnTo>
                  <a:lnTo>
                    <a:pt x="742" y="1305"/>
                  </a:lnTo>
                  <a:lnTo>
                    <a:pt x="682" y="1305"/>
                  </a:lnTo>
                  <a:lnTo>
                    <a:pt x="682" y="2196"/>
                  </a:lnTo>
                  <a:lnTo>
                    <a:pt x="0" y="2196"/>
                  </a:lnTo>
                  <a:close/>
                  <a:moveTo>
                    <a:pt x="682" y="889"/>
                  </a:moveTo>
                  <a:lnTo>
                    <a:pt x="968" y="889"/>
                  </a:lnTo>
                  <a:lnTo>
                    <a:pt x="982" y="889"/>
                  </a:lnTo>
                  <a:lnTo>
                    <a:pt x="998" y="888"/>
                  </a:lnTo>
                  <a:lnTo>
                    <a:pt x="1016" y="885"/>
                  </a:lnTo>
                  <a:lnTo>
                    <a:pt x="1037" y="882"/>
                  </a:lnTo>
                  <a:lnTo>
                    <a:pt x="1060" y="878"/>
                  </a:lnTo>
                  <a:lnTo>
                    <a:pt x="1087" y="873"/>
                  </a:lnTo>
                  <a:lnTo>
                    <a:pt x="1117" y="867"/>
                  </a:lnTo>
                  <a:lnTo>
                    <a:pt x="1149" y="860"/>
                  </a:lnTo>
                  <a:lnTo>
                    <a:pt x="1165" y="856"/>
                  </a:lnTo>
                  <a:lnTo>
                    <a:pt x="1181" y="851"/>
                  </a:lnTo>
                  <a:lnTo>
                    <a:pt x="1196" y="844"/>
                  </a:lnTo>
                  <a:lnTo>
                    <a:pt x="1210" y="835"/>
                  </a:lnTo>
                  <a:lnTo>
                    <a:pt x="1223" y="826"/>
                  </a:lnTo>
                  <a:lnTo>
                    <a:pt x="1237" y="815"/>
                  </a:lnTo>
                  <a:lnTo>
                    <a:pt x="1248" y="804"/>
                  </a:lnTo>
                  <a:lnTo>
                    <a:pt x="1259" y="790"/>
                  </a:lnTo>
                  <a:lnTo>
                    <a:pt x="1269" y="776"/>
                  </a:lnTo>
                  <a:lnTo>
                    <a:pt x="1278" y="762"/>
                  </a:lnTo>
                  <a:lnTo>
                    <a:pt x="1285" y="747"/>
                  </a:lnTo>
                  <a:lnTo>
                    <a:pt x="1291" y="731"/>
                  </a:lnTo>
                  <a:lnTo>
                    <a:pt x="1296" y="715"/>
                  </a:lnTo>
                  <a:lnTo>
                    <a:pt x="1299" y="699"/>
                  </a:lnTo>
                  <a:lnTo>
                    <a:pt x="1301" y="681"/>
                  </a:lnTo>
                  <a:lnTo>
                    <a:pt x="1302" y="663"/>
                  </a:lnTo>
                  <a:lnTo>
                    <a:pt x="1301" y="650"/>
                  </a:lnTo>
                  <a:lnTo>
                    <a:pt x="1301" y="637"/>
                  </a:lnTo>
                  <a:lnTo>
                    <a:pt x="1299" y="625"/>
                  </a:lnTo>
                  <a:lnTo>
                    <a:pt x="1297" y="613"/>
                  </a:lnTo>
                  <a:lnTo>
                    <a:pt x="1295" y="602"/>
                  </a:lnTo>
                  <a:lnTo>
                    <a:pt x="1292" y="591"/>
                  </a:lnTo>
                  <a:lnTo>
                    <a:pt x="1289" y="580"/>
                  </a:lnTo>
                  <a:lnTo>
                    <a:pt x="1285" y="570"/>
                  </a:lnTo>
                  <a:lnTo>
                    <a:pt x="1280" y="560"/>
                  </a:lnTo>
                  <a:lnTo>
                    <a:pt x="1275" y="550"/>
                  </a:lnTo>
                  <a:lnTo>
                    <a:pt x="1270" y="540"/>
                  </a:lnTo>
                  <a:lnTo>
                    <a:pt x="1264" y="531"/>
                  </a:lnTo>
                  <a:lnTo>
                    <a:pt x="1257" y="523"/>
                  </a:lnTo>
                  <a:lnTo>
                    <a:pt x="1250" y="515"/>
                  </a:lnTo>
                  <a:lnTo>
                    <a:pt x="1243" y="507"/>
                  </a:lnTo>
                  <a:lnTo>
                    <a:pt x="1235" y="500"/>
                  </a:lnTo>
                  <a:lnTo>
                    <a:pt x="1225" y="493"/>
                  </a:lnTo>
                  <a:lnTo>
                    <a:pt x="1215" y="487"/>
                  </a:lnTo>
                  <a:lnTo>
                    <a:pt x="1204" y="481"/>
                  </a:lnTo>
                  <a:lnTo>
                    <a:pt x="1193" y="475"/>
                  </a:lnTo>
                  <a:lnTo>
                    <a:pt x="1180" y="470"/>
                  </a:lnTo>
                  <a:lnTo>
                    <a:pt x="1167" y="465"/>
                  </a:lnTo>
                  <a:lnTo>
                    <a:pt x="1152" y="461"/>
                  </a:lnTo>
                  <a:lnTo>
                    <a:pt x="1137" y="457"/>
                  </a:lnTo>
                  <a:lnTo>
                    <a:pt x="1121" y="454"/>
                  </a:lnTo>
                  <a:lnTo>
                    <a:pt x="1103" y="451"/>
                  </a:lnTo>
                  <a:lnTo>
                    <a:pt x="1085" y="449"/>
                  </a:lnTo>
                  <a:lnTo>
                    <a:pt x="1066" y="447"/>
                  </a:lnTo>
                  <a:lnTo>
                    <a:pt x="1025" y="444"/>
                  </a:lnTo>
                  <a:lnTo>
                    <a:pt x="981" y="443"/>
                  </a:lnTo>
                  <a:lnTo>
                    <a:pt x="682" y="443"/>
                  </a:lnTo>
                  <a:lnTo>
                    <a:pt x="682" y="889"/>
                  </a:lnTo>
                  <a:close/>
                </a:path>
              </a:pathLst>
            </a:custGeom>
            <a:solidFill>
              <a:srgbClr val="FFFFFF"/>
            </a:solidFill>
            <a:ln w="9525">
              <a:noFill/>
              <a:round/>
              <a:headEnd/>
              <a:tailEnd/>
            </a:ln>
          </p:spPr>
          <p:txBody>
            <a:bodyPr/>
            <a:lstStyle/>
            <a:p>
              <a:endParaRPr lang="en-US"/>
            </a:p>
          </p:txBody>
        </p:sp>
        <p:sp>
          <p:nvSpPr>
            <p:cNvPr id="462873" name="Freeform 25"/>
            <p:cNvSpPr>
              <a:spLocks noChangeAspect="1"/>
            </p:cNvSpPr>
            <p:nvPr/>
          </p:nvSpPr>
          <p:spPr bwMode="auto">
            <a:xfrm>
              <a:off x="1910" y="2249"/>
              <a:ext cx="116" cy="137"/>
            </a:xfrm>
            <a:custGeom>
              <a:avLst/>
              <a:gdLst/>
              <a:ahLst/>
              <a:cxnLst>
                <a:cxn ang="0">
                  <a:pos x="0" y="0"/>
                </a:cxn>
                <a:cxn ang="0">
                  <a:pos x="1821" y="0"/>
                </a:cxn>
                <a:cxn ang="0">
                  <a:pos x="1821" y="468"/>
                </a:cxn>
                <a:cxn ang="0">
                  <a:pos x="681" y="468"/>
                </a:cxn>
                <a:cxn ang="0">
                  <a:pos x="681" y="817"/>
                </a:cxn>
                <a:cxn ang="0">
                  <a:pos x="1738" y="817"/>
                </a:cxn>
                <a:cxn ang="0">
                  <a:pos x="1738" y="1265"/>
                </a:cxn>
                <a:cxn ang="0">
                  <a:pos x="681" y="1265"/>
                </a:cxn>
                <a:cxn ang="0">
                  <a:pos x="681" y="1698"/>
                </a:cxn>
                <a:cxn ang="0">
                  <a:pos x="1854" y="1698"/>
                </a:cxn>
                <a:cxn ang="0">
                  <a:pos x="1854" y="2196"/>
                </a:cxn>
                <a:cxn ang="0">
                  <a:pos x="0" y="2196"/>
                </a:cxn>
                <a:cxn ang="0">
                  <a:pos x="0" y="0"/>
                </a:cxn>
              </a:cxnLst>
              <a:rect l="0" t="0" r="r" b="b"/>
              <a:pathLst>
                <a:path w="1854" h="2196">
                  <a:moveTo>
                    <a:pt x="0" y="0"/>
                  </a:moveTo>
                  <a:lnTo>
                    <a:pt x="1821" y="0"/>
                  </a:lnTo>
                  <a:lnTo>
                    <a:pt x="1821" y="468"/>
                  </a:lnTo>
                  <a:lnTo>
                    <a:pt x="681" y="468"/>
                  </a:lnTo>
                  <a:lnTo>
                    <a:pt x="681" y="817"/>
                  </a:lnTo>
                  <a:lnTo>
                    <a:pt x="1738" y="817"/>
                  </a:lnTo>
                  <a:lnTo>
                    <a:pt x="1738" y="1265"/>
                  </a:lnTo>
                  <a:lnTo>
                    <a:pt x="681" y="1265"/>
                  </a:lnTo>
                  <a:lnTo>
                    <a:pt x="681" y="1698"/>
                  </a:lnTo>
                  <a:lnTo>
                    <a:pt x="1854" y="1698"/>
                  </a:lnTo>
                  <a:lnTo>
                    <a:pt x="1854" y="2196"/>
                  </a:lnTo>
                  <a:lnTo>
                    <a:pt x="0" y="2196"/>
                  </a:lnTo>
                  <a:lnTo>
                    <a:pt x="0" y="0"/>
                  </a:lnTo>
                  <a:close/>
                </a:path>
              </a:pathLst>
            </a:custGeom>
            <a:solidFill>
              <a:srgbClr val="FFFFFF"/>
            </a:solidFill>
            <a:ln w="9525">
              <a:noFill/>
              <a:round/>
              <a:headEnd/>
              <a:tailEnd/>
            </a:ln>
          </p:spPr>
          <p:txBody>
            <a:bodyPr/>
            <a:lstStyle/>
            <a:p>
              <a:endParaRPr lang="en-US"/>
            </a:p>
          </p:txBody>
        </p:sp>
        <p:sp>
          <p:nvSpPr>
            <p:cNvPr id="462874" name="Freeform 26"/>
            <p:cNvSpPr>
              <a:spLocks noChangeAspect="1" noEditPoints="1"/>
            </p:cNvSpPr>
            <p:nvPr/>
          </p:nvSpPr>
          <p:spPr bwMode="auto">
            <a:xfrm>
              <a:off x="1364" y="1829"/>
              <a:ext cx="548" cy="313"/>
            </a:xfrm>
            <a:custGeom>
              <a:avLst/>
              <a:gdLst/>
              <a:ahLst/>
              <a:cxnLst>
                <a:cxn ang="0">
                  <a:pos x="5608" y="1468"/>
                </a:cxn>
                <a:cxn ang="0">
                  <a:pos x="5208" y="1114"/>
                </a:cxn>
                <a:cxn ang="0">
                  <a:pos x="4721" y="905"/>
                </a:cxn>
                <a:cxn ang="0">
                  <a:pos x="4084" y="880"/>
                </a:cxn>
                <a:cxn ang="0">
                  <a:pos x="3291" y="1235"/>
                </a:cxn>
                <a:cxn ang="0">
                  <a:pos x="2790" y="1936"/>
                </a:cxn>
                <a:cxn ang="0">
                  <a:pos x="2723" y="2829"/>
                </a:cxn>
                <a:cxn ang="0">
                  <a:pos x="3117" y="3602"/>
                </a:cxn>
                <a:cxn ang="0">
                  <a:pos x="3845" y="4067"/>
                </a:cxn>
                <a:cxn ang="0">
                  <a:pos x="4708" y="4097"/>
                </a:cxn>
                <a:cxn ang="0">
                  <a:pos x="5413" y="3732"/>
                </a:cxn>
                <a:cxn ang="0">
                  <a:pos x="5866" y="3087"/>
                </a:cxn>
                <a:cxn ang="0">
                  <a:pos x="5799" y="2843"/>
                </a:cxn>
                <a:cxn ang="0">
                  <a:pos x="5438" y="2922"/>
                </a:cxn>
                <a:cxn ang="0">
                  <a:pos x="5081" y="2803"/>
                </a:cxn>
                <a:cxn ang="0">
                  <a:pos x="4841" y="2525"/>
                </a:cxn>
                <a:cxn ang="0">
                  <a:pos x="4775" y="2150"/>
                </a:cxn>
                <a:cxn ang="0">
                  <a:pos x="4911" y="1801"/>
                </a:cxn>
                <a:cxn ang="0">
                  <a:pos x="5201" y="1575"/>
                </a:cxn>
                <a:cxn ang="0">
                  <a:pos x="746" y="2756"/>
                </a:cxn>
                <a:cxn ang="0">
                  <a:pos x="1311" y="2221"/>
                </a:cxn>
                <a:cxn ang="0">
                  <a:pos x="1970" y="1714"/>
                </a:cxn>
                <a:cxn ang="0">
                  <a:pos x="2442" y="1484"/>
                </a:cxn>
                <a:cxn ang="0">
                  <a:pos x="2287" y="1846"/>
                </a:cxn>
                <a:cxn ang="0">
                  <a:pos x="2201" y="2237"/>
                </a:cxn>
                <a:cxn ang="0">
                  <a:pos x="2194" y="2696"/>
                </a:cxn>
                <a:cxn ang="0">
                  <a:pos x="2305" y="3209"/>
                </a:cxn>
                <a:cxn ang="0">
                  <a:pos x="2533" y="3669"/>
                </a:cxn>
                <a:cxn ang="0">
                  <a:pos x="2355" y="3773"/>
                </a:cxn>
                <a:cxn ang="0">
                  <a:pos x="1625" y="3449"/>
                </a:cxn>
                <a:cxn ang="0">
                  <a:pos x="945" y="3052"/>
                </a:cxn>
                <a:cxn ang="0">
                  <a:pos x="6452" y="1446"/>
                </a:cxn>
                <a:cxn ang="0">
                  <a:pos x="7223" y="1936"/>
                </a:cxn>
                <a:cxn ang="0">
                  <a:pos x="7929" y="2523"/>
                </a:cxn>
                <a:cxn ang="0">
                  <a:pos x="7830" y="3074"/>
                </a:cxn>
                <a:cxn ang="0">
                  <a:pos x="7064" y="3487"/>
                </a:cxn>
                <a:cxn ang="0">
                  <a:pos x="6257" y="3807"/>
                </a:cxn>
                <a:cxn ang="0">
                  <a:pos x="6151" y="3637"/>
                </a:cxn>
                <a:cxn ang="0">
                  <a:pos x="6372" y="3169"/>
                </a:cxn>
                <a:cxn ang="0">
                  <a:pos x="6475" y="2648"/>
                </a:cxn>
                <a:cxn ang="0">
                  <a:pos x="6452" y="2162"/>
                </a:cxn>
                <a:cxn ang="0">
                  <a:pos x="6334" y="1725"/>
                </a:cxn>
                <a:cxn ang="0">
                  <a:pos x="6131" y="1330"/>
                </a:cxn>
                <a:cxn ang="0">
                  <a:pos x="833" y="1685"/>
                </a:cxn>
                <a:cxn ang="0">
                  <a:pos x="2214" y="524"/>
                </a:cxn>
                <a:cxn ang="0">
                  <a:pos x="4043" y="12"/>
                </a:cxn>
                <a:cxn ang="0">
                  <a:pos x="6042" y="263"/>
                </a:cxn>
                <a:cxn ang="0">
                  <a:pos x="7571" y="1181"/>
                </a:cxn>
                <a:cxn ang="0">
                  <a:pos x="8622" y="2589"/>
                </a:cxn>
                <a:cxn ang="0">
                  <a:pos x="8784" y="3040"/>
                </a:cxn>
                <a:cxn ang="0">
                  <a:pos x="8715" y="3236"/>
                </a:cxn>
                <a:cxn ang="0">
                  <a:pos x="8498" y="3262"/>
                </a:cxn>
                <a:cxn ang="0">
                  <a:pos x="7305" y="4205"/>
                </a:cxn>
                <a:cxn ang="0">
                  <a:pos x="5928" y="4811"/>
                </a:cxn>
                <a:cxn ang="0">
                  <a:pos x="4197" y="4998"/>
                </a:cxn>
                <a:cxn ang="0">
                  <a:pos x="2492" y="4706"/>
                </a:cxn>
                <a:cxn ang="0">
                  <a:pos x="1156" y="4046"/>
                </a:cxn>
                <a:cxn ang="0">
                  <a:pos x="310" y="3354"/>
                </a:cxn>
                <a:cxn ang="0">
                  <a:pos x="110" y="3320"/>
                </a:cxn>
                <a:cxn ang="0">
                  <a:pos x="0" y="3108"/>
                </a:cxn>
              </a:cxnLst>
              <a:rect l="0" t="0" r="r" b="b"/>
              <a:pathLst>
                <a:path w="8784" h="5001">
                  <a:moveTo>
                    <a:pt x="5475" y="1519"/>
                  </a:moveTo>
                  <a:lnTo>
                    <a:pt x="5499" y="1519"/>
                  </a:lnTo>
                  <a:lnTo>
                    <a:pt x="5524" y="1520"/>
                  </a:lnTo>
                  <a:lnTo>
                    <a:pt x="5548" y="1523"/>
                  </a:lnTo>
                  <a:lnTo>
                    <a:pt x="5573" y="1526"/>
                  </a:lnTo>
                  <a:lnTo>
                    <a:pt x="5598" y="1529"/>
                  </a:lnTo>
                  <a:lnTo>
                    <a:pt x="5621" y="1535"/>
                  </a:lnTo>
                  <a:lnTo>
                    <a:pt x="5645" y="1540"/>
                  </a:lnTo>
                  <a:lnTo>
                    <a:pt x="5668" y="1547"/>
                  </a:lnTo>
                  <a:lnTo>
                    <a:pt x="5638" y="1506"/>
                  </a:lnTo>
                  <a:lnTo>
                    <a:pt x="5608" y="1468"/>
                  </a:lnTo>
                  <a:lnTo>
                    <a:pt x="5576" y="1431"/>
                  </a:lnTo>
                  <a:lnTo>
                    <a:pt x="5544" y="1394"/>
                  </a:lnTo>
                  <a:lnTo>
                    <a:pt x="5510" y="1358"/>
                  </a:lnTo>
                  <a:lnTo>
                    <a:pt x="5476" y="1324"/>
                  </a:lnTo>
                  <a:lnTo>
                    <a:pt x="5440" y="1291"/>
                  </a:lnTo>
                  <a:lnTo>
                    <a:pt x="5404" y="1258"/>
                  </a:lnTo>
                  <a:lnTo>
                    <a:pt x="5367" y="1227"/>
                  </a:lnTo>
                  <a:lnTo>
                    <a:pt x="5328" y="1197"/>
                  </a:lnTo>
                  <a:lnTo>
                    <a:pt x="5289" y="1168"/>
                  </a:lnTo>
                  <a:lnTo>
                    <a:pt x="5249" y="1140"/>
                  </a:lnTo>
                  <a:lnTo>
                    <a:pt x="5208" y="1114"/>
                  </a:lnTo>
                  <a:lnTo>
                    <a:pt x="5167" y="1088"/>
                  </a:lnTo>
                  <a:lnTo>
                    <a:pt x="5126" y="1064"/>
                  </a:lnTo>
                  <a:lnTo>
                    <a:pt x="5082" y="1041"/>
                  </a:lnTo>
                  <a:lnTo>
                    <a:pt x="5039" y="1020"/>
                  </a:lnTo>
                  <a:lnTo>
                    <a:pt x="4996" y="1000"/>
                  </a:lnTo>
                  <a:lnTo>
                    <a:pt x="4950" y="981"/>
                  </a:lnTo>
                  <a:lnTo>
                    <a:pt x="4906" y="963"/>
                  </a:lnTo>
                  <a:lnTo>
                    <a:pt x="4860" y="947"/>
                  </a:lnTo>
                  <a:lnTo>
                    <a:pt x="4814" y="931"/>
                  </a:lnTo>
                  <a:lnTo>
                    <a:pt x="4767" y="918"/>
                  </a:lnTo>
                  <a:lnTo>
                    <a:pt x="4721" y="905"/>
                  </a:lnTo>
                  <a:lnTo>
                    <a:pt x="4673" y="895"/>
                  </a:lnTo>
                  <a:lnTo>
                    <a:pt x="4625" y="885"/>
                  </a:lnTo>
                  <a:lnTo>
                    <a:pt x="4576" y="877"/>
                  </a:lnTo>
                  <a:lnTo>
                    <a:pt x="4528" y="871"/>
                  </a:lnTo>
                  <a:lnTo>
                    <a:pt x="4480" y="866"/>
                  </a:lnTo>
                  <a:lnTo>
                    <a:pt x="4430" y="862"/>
                  </a:lnTo>
                  <a:lnTo>
                    <a:pt x="4382" y="860"/>
                  </a:lnTo>
                  <a:lnTo>
                    <a:pt x="4333" y="860"/>
                  </a:lnTo>
                  <a:lnTo>
                    <a:pt x="4248" y="862"/>
                  </a:lnTo>
                  <a:lnTo>
                    <a:pt x="4165" y="869"/>
                  </a:lnTo>
                  <a:lnTo>
                    <a:pt x="4084" y="880"/>
                  </a:lnTo>
                  <a:lnTo>
                    <a:pt x="4004" y="894"/>
                  </a:lnTo>
                  <a:lnTo>
                    <a:pt x="3924" y="913"/>
                  </a:lnTo>
                  <a:lnTo>
                    <a:pt x="3847" y="935"/>
                  </a:lnTo>
                  <a:lnTo>
                    <a:pt x="3771" y="961"/>
                  </a:lnTo>
                  <a:lnTo>
                    <a:pt x="3696" y="991"/>
                  </a:lnTo>
                  <a:lnTo>
                    <a:pt x="3624" y="1023"/>
                  </a:lnTo>
                  <a:lnTo>
                    <a:pt x="3553" y="1059"/>
                  </a:lnTo>
                  <a:lnTo>
                    <a:pt x="3484" y="1099"/>
                  </a:lnTo>
                  <a:lnTo>
                    <a:pt x="3417" y="1142"/>
                  </a:lnTo>
                  <a:lnTo>
                    <a:pt x="3353" y="1187"/>
                  </a:lnTo>
                  <a:lnTo>
                    <a:pt x="3291" y="1235"/>
                  </a:lnTo>
                  <a:lnTo>
                    <a:pt x="3231" y="1287"/>
                  </a:lnTo>
                  <a:lnTo>
                    <a:pt x="3174" y="1341"/>
                  </a:lnTo>
                  <a:lnTo>
                    <a:pt x="3119" y="1399"/>
                  </a:lnTo>
                  <a:lnTo>
                    <a:pt x="3067" y="1458"/>
                  </a:lnTo>
                  <a:lnTo>
                    <a:pt x="3018" y="1519"/>
                  </a:lnTo>
                  <a:lnTo>
                    <a:pt x="2973" y="1584"/>
                  </a:lnTo>
                  <a:lnTo>
                    <a:pt x="2929" y="1650"/>
                  </a:lnTo>
                  <a:lnTo>
                    <a:pt x="2889" y="1719"/>
                  </a:lnTo>
                  <a:lnTo>
                    <a:pt x="2853" y="1789"/>
                  </a:lnTo>
                  <a:lnTo>
                    <a:pt x="2820" y="1862"/>
                  </a:lnTo>
                  <a:lnTo>
                    <a:pt x="2790" y="1936"/>
                  </a:lnTo>
                  <a:lnTo>
                    <a:pt x="2764" y="2012"/>
                  </a:lnTo>
                  <a:lnTo>
                    <a:pt x="2742" y="2089"/>
                  </a:lnTo>
                  <a:lnTo>
                    <a:pt x="2723" y="2169"/>
                  </a:lnTo>
                  <a:lnTo>
                    <a:pt x="2709" y="2249"/>
                  </a:lnTo>
                  <a:lnTo>
                    <a:pt x="2698" y="2332"/>
                  </a:lnTo>
                  <a:lnTo>
                    <a:pt x="2692" y="2415"/>
                  </a:lnTo>
                  <a:lnTo>
                    <a:pt x="2689" y="2499"/>
                  </a:lnTo>
                  <a:lnTo>
                    <a:pt x="2692" y="2584"/>
                  </a:lnTo>
                  <a:lnTo>
                    <a:pt x="2698" y="2667"/>
                  </a:lnTo>
                  <a:lnTo>
                    <a:pt x="2709" y="2749"/>
                  </a:lnTo>
                  <a:lnTo>
                    <a:pt x="2723" y="2829"/>
                  </a:lnTo>
                  <a:lnTo>
                    <a:pt x="2741" y="2909"/>
                  </a:lnTo>
                  <a:lnTo>
                    <a:pt x="2763" y="2986"/>
                  </a:lnTo>
                  <a:lnTo>
                    <a:pt x="2789" y="3063"/>
                  </a:lnTo>
                  <a:lnTo>
                    <a:pt x="2819" y="3137"/>
                  </a:lnTo>
                  <a:lnTo>
                    <a:pt x="2852" y="3210"/>
                  </a:lnTo>
                  <a:lnTo>
                    <a:pt x="2888" y="3280"/>
                  </a:lnTo>
                  <a:lnTo>
                    <a:pt x="2927" y="3349"/>
                  </a:lnTo>
                  <a:lnTo>
                    <a:pt x="2971" y="3415"/>
                  </a:lnTo>
                  <a:lnTo>
                    <a:pt x="3016" y="3480"/>
                  </a:lnTo>
                  <a:lnTo>
                    <a:pt x="3065" y="3542"/>
                  </a:lnTo>
                  <a:lnTo>
                    <a:pt x="3117" y="3602"/>
                  </a:lnTo>
                  <a:lnTo>
                    <a:pt x="3171" y="3659"/>
                  </a:lnTo>
                  <a:lnTo>
                    <a:pt x="3229" y="3713"/>
                  </a:lnTo>
                  <a:lnTo>
                    <a:pt x="3288" y="3765"/>
                  </a:lnTo>
                  <a:lnTo>
                    <a:pt x="3350" y="3814"/>
                  </a:lnTo>
                  <a:lnTo>
                    <a:pt x="3414" y="3859"/>
                  </a:lnTo>
                  <a:lnTo>
                    <a:pt x="3481" y="3903"/>
                  </a:lnTo>
                  <a:lnTo>
                    <a:pt x="3550" y="3942"/>
                  </a:lnTo>
                  <a:lnTo>
                    <a:pt x="3621" y="3978"/>
                  </a:lnTo>
                  <a:lnTo>
                    <a:pt x="3693" y="4011"/>
                  </a:lnTo>
                  <a:lnTo>
                    <a:pt x="3768" y="4041"/>
                  </a:lnTo>
                  <a:lnTo>
                    <a:pt x="3845" y="4067"/>
                  </a:lnTo>
                  <a:lnTo>
                    <a:pt x="3922" y="4089"/>
                  </a:lnTo>
                  <a:lnTo>
                    <a:pt x="4002" y="4107"/>
                  </a:lnTo>
                  <a:lnTo>
                    <a:pt x="4083" y="4121"/>
                  </a:lnTo>
                  <a:lnTo>
                    <a:pt x="4164" y="4132"/>
                  </a:lnTo>
                  <a:lnTo>
                    <a:pt x="4248" y="4138"/>
                  </a:lnTo>
                  <a:lnTo>
                    <a:pt x="4333" y="4140"/>
                  </a:lnTo>
                  <a:lnTo>
                    <a:pt x="4409" y="4138"/>
                  </a:lnTo>
                  <a:lnTo>
                    <a:pt x="4486" y="4133"/>
                  </a:lnTo>
                  <a:lnTo>
                    <a:pt x="4560" y="4124"/>
                  </a:lnTo>
                  <a:lnTo>
                    <a:pt x="4635" y="4112"/>
                  </a:lnTo>
                  <a:lnTo>
                    <a:pt x="4708" y="4097"/>
                  </a:lnTo>
                  <a:lnTo>
                    <a:pt x="4779" y="4078"/>
                  </a:lnTo>
                  <a:lnTo>
                    <a:pt x="4850" y="4057"/>
                  </a:lnTo>
                  <a:lnTo>
                    <a:pt x="4919" y="4032"/>
                  </a:lnTo>
                  <a:lnTo>
                    <a:pt x="4987" y="4003"/>
                  </a:lnTo>
                  <a:lnTo>
                    <a:pt x="5053" y="3973"/>
                  </a:lnTo>
                  <a:lnTo>
                    <a:pt x="5118" y="3940"/>
                  </a:lnTo>
                  <a:lnTo>
                    <a:pt x="5180" y="3904"/>
                  </a:lnTo>
                  <a:lnTo>
                    <a:pt x="5242" y="3864"/>
                  </a:lnTo>
                  <a:lnTo>
                    <a:pt x="5300" y="3823"/>
                  </a:lnTo>
                  <a:lnTo>
                    <a:pt x="5358" y="3779"/>
                  </a:lnTo>
                  <a:lnTo>
                    <a:pt x="5413" y="3732"/>
                  </a:lnTo>
                  <a:lnTo>
                    <a:pt x="5467" y="3684"/>
                  </a:lnTo>
                  <a:lnTo>
                    <a:pt x="5517" y="3634"/>
                  </a:lnTo>
                  <a:lnTo>
                    <a:pt x="5566" y="3580"/>
                  </a:lnTo>
                  <a:lnTo>
                    <a:pt x="5613" y="3525"/>
                  </a:lnTo>
                  <a:lnTo>
                    <a:pt x="5656" y="3468"/>
                  </a:lnTo>
                  <a:lnTo>
                    <a:pt x="5698" y="3408"/>
                  </a:lnTo>
                  <a:lnTo>
                    <a:pt x="5737" y="3348"/>
                  </a:lnTo>
                  <a:lnTo>
                    <a:pt x="5773" y="3285"/>
                  </a:lnTo>
                  <a:lnTo>
                    <a:pt x="5807" y="3221"/>
                  </a:lnTo>
                  <a:lnTo>
                    <a:pt x="5837" y="3155"/>
                  </a:lnTo>
                  <a:lnTo>
                    <a:pt x="5866" y="3087"/>
                  </a:lnTo>
                  <a:lnTo>
                    <a:pt x="5890" y="3018"/>
                  </a:lnTo>
                  <a:lnTo>
                    <a:pt x="5912" y="2947"/>
                  </a:lnTo>
                  <a:lnTo>
                    <a:pt x="5931" y="2876"/>
                  </a:lnTo>
                  <a:lnTo>
                    <a:pt x="5946" y="2803"/>
                  </a:lnTo>
                  <a:lnTo>
                    <a:pt x="5958" y="2729"/>
                  </a:lnTo>
                  <a:lnTo>
                    <a:pt x="5934" y="2751"/>
                  </a:lnTo>
                  <a:lnTo>
                    <a:pt x="5909" y="2772"/>
                  </a:lnTo>
                  <a:lnTo>
                    <a:pt x="5883" y="2791"/>
                  </a:lnTo>
                  <a:lnTo>
                    <a:pt x="5856" y="2810"/>
                  </a:lnTo>
                  <a:lnTo>
                    <a:pt x="5828" y="2827"/>
                  </a:lnTo>
                  <a:lnTo>
                    <a:pt x="5799" y="2843"/>
                  </a:lnTo>
                  <a:lnTo>
                    <a:pt x="5770" y="2858"/>
                  </a:lnTo>
                  <a:lnTo>
                    <a:pt x="5740" y="2871"/>
                  </a:lnTo>
                  <a:lnTo>
                    <a:pt x="5708" y="2883"/>
                  </a:lnTo>
                  <a:lnTo>
                    <a:pt x="5676" y="2893"/>
                  </a:lnTo>
                  <a:lnTo>
                    <a:pt x="5644" y="2902"/>
                  </a:lnTo>
                  <a:lnTo>
                    <a:pt x="5612" y="2910"/>
                  </a:lnTo>
                  <a:lnTo>
                    <a:pt x="5577" y="2916"/>
                  </a:lnTo>
                  <a:lnTo>
                    <a:pt x="5544" y="2920"/>
                  </a:lnTo>
                  <a:lnTo>
                    <a:pt x="5509" y="2922"/>
                  </a:lnTo>
                  <a:lnTo>
                    <a:pt x="5475" y="2923"/>
                  </a:lnTo>
                  <a:lnTo>
                    <a:pt x="5438" y="2922"/>
                  </a:lnTo>
                  <a:lnTo>
                    <a:pt x="5402" y="2919"/>
                  </a:lnTo>
                  <a:lnTo>
                    <a:pt x="5368" y="2915"/>
                  </a:lnTo>
                  <a:lnTo>
                    <a:pt x="5332" y="2909"/>
                  </a:lnTo>
                  <a:lnTo>
                    <a:pt x="5299" y="2901"/>
                  </a:lnTo>
                  <a:lnTo>
                    <a:pt x="5266" y="2892"/>
                  </a:lnTo>
                  <a:lnTo>
                    <a:pt x="5233" y="2881"/>
                  </a:lnTo>
                  <a:lnTo>
                    <a:pt x="5201" y="2868"/>
                  </a:lnTo>
                  <a:lnTo>
                    <a:pt x="5170" y="2853"/>
                  </a:lnTo>
                  <a:lnTo>
                    <a:pt x="5140" y="2838"/>
                  </a:lnTo>
                  <a:lnTo>
                    <a:pt x="5111" y="2821"/>
                  </a:lnTo>
                  <a:lnTo>
                    <a:pt x="5081" y="2803"/>
                  </a:lnTo>
                  <a:lnTo>
                    <a:pt x="5054" y="2783"/>
                  </a:lnTo>
                  <a:lnTo>
                    <a:pt x="5028" y="2763"/>
                  </a:lnTo>
                  <a:lnTo>
                    <a:pt x="5002" y="2741"/>
                  </a:lnTo>
                  <a:lnTo>
                    <a:pt x="4978" y="2717"/>
                  </a:lnTo>
                  <a:lnTo>
                    <a:pt x="4954" y="2692"/>
                  </a:lnTo>
                  <a:lnTo>
                    <a:pt x="4932" y="2667"/>
                  </a:lnTo>
                  <a:lnTo>
                    <a:pt x="4911" y="2641"/>
                  </a:lnTo>
                  <a:lnTo>
                    <a:pt x="4892" y="2613"/>
                  </a:lnTo>
                  <a:lnTo>
                    <a:pt x="4874" y="2585"/>
                  </a:lnTo>
                  <a:lnTo>
                    <a:pt x="4857" y="2555"/>
                  </a:lnTo>
                  <a:lnTo>
                    <a:pt x="4841" y="2525"/>
                  </a:lnTo>
                  <a:lnTo>
                    <a:pt x="4826" y="2494"/>
                  </a:lnTo>
                  <a:lnTo>
                    <a:pt x="4814" y="2462"/>
                  </a:lnTo>
                  <a:lnTo>
                    <a:pt x="4803" y="2430"/>
                  </a:lnTo>
                  <a:lnTo>
                    <a:pt x="4793" y="2396"/>
                  </a:lnTo>
                  <a:lnTo>
                    <a:pt x="4786" y="2362"/>
                  </a:lnTo>
                  <a:lnTo>
                    <a:pt x="4779" y="2328"/>
                  </a:lnTo>
                  <a:lnTo>
                    <a:pt x="4775" y="2293"/>
                  </a:lnTo>
                  <a:lnTo>
                    <a:pt x="4772" y="2257"/>
                  </a:lnTo>
                  <a:lnTo>
                    <a:pt x="4771" y="2221"/>
                  </a:lnTo>
                  <a:lnTo>
                    <a:pt x="4772" y="2185"/>
                  </a:lnTo>
                  <a:lnTo>
                    <a:pt x="4775" y="2150"/>
                  </a:lnTo>
                  <a:lnTo>
                    <a:pt x="4779" y="2114"/>
                  </a:lnTo>
                  <a:lnTo>
                    <a:pt x="4786" y="2080"/>
                  </a:lnTo>
                  <a:lnTo>
                    <a:pt x="4793" y="2046"/>
                  </a:lnTo>
                  <a:lnTo>
                    <a:pt x="4803" y="2013"/>
                  </a:lnTo>
                  <a:lnTo>
                    <a:pt x="4814" y="1981"/>
                  </a:lnTo>
                  <a:lnTo>
                    <a:pt x="4826" y="1948"/>
                  </a:lnTo>
                  <a:lnTo>
                    <a:pt x="4841" y="1917"/>
                  </a:lnTo>
                  <a:lnTo>
                    <a:pt x="4857" y="1887"/>
                  </a:lnTo>
                  <a:lnTo>
                    <a:pt x="4874" y="1858"/>
                  </a:lnTo>
                  <a:lnTo>
                    <a:pt x="4892" y="1830"/>
                  </a:lnTo>
                  <a:lnTo>
                    <a:pt x="4911" y="1801"/>
                  </a:lnTo>
                  <a:lnTo>
                    <a:pt x="4932" y="1775"/>
                  </a:lnTo>
                  <a:lnTo>
                    <a:pt x="4954" y="1750"/>
                  </a:lnTo>
                  <a:lnTo>
                    <a:pt x="4978" y="1725"/>
                  </a:lnTo>
                  <a:lnTo>
                    <a:pt x="5002" y="1702"/>
                  </a:lnTo>
                  <a:lnTo>
                    <a:pt x="5028" y="1680"/>
                  </a:lnTo>
                  <a:lnTo>
                    <a:pt x="5054" y="1659"/>
                  </a:lnTo>
                  <a:lnTo>
                    <a:pt x="5081" y="1639"/>
                  </a:lnTo>
                  <a:lnTo>
                    <a:pt x="5111" y="1621"/>
                  </a:lnTo>
                  <a:lnTo>
                    <a:pt x="5140" y="1604"/>
                  </a:lnTo>
                  <a:lnTo>
                    <a:pt x="5170" y="1589"/>
                  </a:lnTo>
                  <a:lnTo>
                    <a:pt x="5201" y="1575"/>
                  </a:lnTo>
                  <a:lnTo>
                    <a:pt x="5233" y="1562"/>
                  </a:lnTo>
                  <a:lnTo>
                    <a:pt x="5266" y="1551"/>
                  </a:lnTo>
                  <a:lnTo>
                    <a:pt x="5299" y="1542"/>
                  </a:lnTo>
                  <a:lnTo>
                    <a:pt x="5332" y="1534"/>
                  </a:lnTo>
                  <a:lnTo>
                    <a:pt x="5368" y="1527"/>
                  </a:lnTo>
                  <a:lnTo>
                    <a:pt x="5402" y="1522"/>
                  </a:lnTo>
                  <a:lnTo>
                    <a:pt x="5438" y="1520"/>
                  </a:lnTo>
                  <a:lnTo>
                    <a:pt x="5475" y="1519"/>
                  </a:lnTo>
                  <a:close/>
                  <a:moveTo>
                    <a:pt x="655" y="2852"/>
                  </a:moveTo>
                  <a:lnTo>
                    <a:pt x="701" y="2804"/>
                  </a:lnTo>
                  <a:lnTo>
                    <a:pt x="746" y="2756"/>
                  </a:lnTo>
                  <a:lnTo>
                    <a:pt x="793" y="2708"/>
                  </a:lnTo>
                  <a:lnTo>
                    <a:pt x="841" y="2659"/>
                  </a:lnTo>
                  <a:lnTo>
                    <a:pt x="890" y="2611"/>
                  </a:lnTo>
                  <a:lnTo>
                    <a:pt x="940" y="2562"/>
                  </a:lnTo>
                  <a:lnTo>
                    <a:pt x="990" y="2513"/>
                  </a:lnTo>
                  <a:lnTo>
                    <a:pt x="1041" y="2464"/>
                  </a:lnTo>
                  <a:lnTo>
                    <a:pt x="1094" y="2416"/>
                  </a:lnTo>
                  <a:lnTo>
                    <a:pt x="1147" y="2367"/>
                  </a:lnTo>
                  <a:lnTo>
                    <a:pt x="1201" y="2318"/>
                  </a:lnTo>
                  <a:lnTo>
                    <a:pt x="1255" y="2270"/>
                  </a:lnTo>
                  <a:lnTo>
                    <a:pt x="1311" y="2221"/>
                  </a:lnTo>
                  <a:lnTo>
                    <a:pt x="1367" y="2174"/>
                  </a:lnTo>
                  <a:lnTo>
                    <a:pt x="1424" y="2126"/>
                  </a:lnTo>
                  <a:lnTo>
                    <a:pt x="1482" y="2078"/>
                  </a:lnTo>
                  <a:lnTo>
                    <a:pt x="1540" y="2031"/>
                  </a:lnTo>
                  <a:lnTo>
                    <a:pt x="1600" y="1985"/>
                  </a:lnTo>
                  <a:lnTo>
                    <a:pt x="1660" y="1938"/>
                  </a:lnTo>
                  <a:lnTo>
                    <a:pt x="1721" y="1892"/>
                  </a:lnTo>
                  <a:lnTo>
                    <a:pt x="1782" y="1847"/>
                  </a:lnTo>
                  <a:lnTo>
                    <a:pt x="1844" y="1802"/>
                  </a:lnTo>
                  <a:lnTo>
                    <a:pt x="1906" y="1758"/>
                  </a:lnTo>
                  <a:lnTo>
                    <a:pt x="1970" y="1714"/>
                  </a:lnTo>
                  <a:lnTo>
                    <a:pt x="2033" y="1671"/>
                  </a:lnTo>
                  <a:lnTo>
                    <a:pt x="2098" y="1629"/>
                  </a:lnTo>
                  <a:lnTo>
                    <a:pt x="2162" y="1587"/>
                  </a:lnTo>
                  <a:lnTo>
                    <a:pt x="2228" y="1547"/>
                  </a:lnTo>
                  <a:lnTo>
                    <a:pt x="2293" y="1506"/>
                  </a:lnTo>
                  <a:lnTo>
                    <a:pt x="2360" y="1467"/>
                  </a:lnTo>
                  <a:lnTo>
                    <a:pt x="2427" y="1429"/>
                  </a:lnTo>
                  <a:lnTo>
                    <a:pt x="2495" y="1392"/>
                  </a:lnTo>
                  <a:lnTo>
                    <a:pt x="2477" y="1422"/>
                  </a:lnTo>
                  <a:lnTo>
                    <a:pt x="2459" y="1453"/>
                  </a:lnTo>
                  <a:lnTo>
                    <a:pt x="2442" y="1484"/>
                  </a:lnTo>
                  <a:lnTo>
                    <a:pt x="2424" y="1515"/>
                  </a:lnTo>
                  <a:lnTo>
                    <a:pt x="2408" y="1547"/>
                  </a:lnTo>
                  <a:lnTo>
                    <a:pt x="2393" y="1579"/>
                  </a:lnTo>
                  <a:lnTo>
                    <a:pt x="2378" y="1611"/>
                  </a:lnTo>
                  <a:lnTo>
                    <a:pt x="2363" y="1644"/>
                  </a:lnTo>
                  <a:lnTo>
                    <a:pt x="2349" y="1676"/>
                  </a:lnTo>
                  <a:lnTo>
                    <a:pt x="2336" y="1710"/>
                  </a:lnTo>
                  <a:lnTo>
                    <a:pt x="2323" y="1744"/>
                  </a:lnTo>
                  <a:lnTo>
                    <a:pt x="2310" y="1777"/>
                  </a:lnTo>
                  <a:lnTo>
                    <a:pt x="2298" y="1811"/>
                  </a:lnTo>
                  <a:lnTo>
                    <a:pt x="2287" y="1846"/>
                  </a:lnTo>
                  <a:lnTo>
                    <a:pt x="2276" y="1880"/>
                  </a:lnTo>
                  <a:lnTo>
                    <a:pt x="2266" y="1915"/>
                  </a:lnTo>
                  <a:lnTo>
                    <a:pt x="2256" y="1949"/>
                  </a:lnTo>
                  <a:lnTo>
                    <a:pt x="2247" y="1985"/>
                  </a:lnTo>
                  <a:lnTo>
                    <a:pt x="2239" y="2021"/>
                  </a:lnTo>
                  <a:lnTo>
                    <a:pt x="2231" y="2056"/>
                  </a:lnTo>
                  <a:lnTo>
                    <a:pt x="2224" y="2092"/>
                  </a:lnTo>
                  <a:lnTo>
                    <a:pt x="2217" y="2129"/>
                  </a:lnTo>
                  <a:lnTo>
                    <a:pt x="2211" y="2165"/>
                  </a:lnTo>
                  <a:lnTo>
                    <a:pt x="2206" y="2201"/>
                  </a:lnTo>
                  <a:lnTo>
                    <a:pt x="2201" y="2237"/>
                  </a:lnTo>
                  <a:lnTo>
                    <a:pt x="2197" y="2275"/>
                  </a:lnTo>
                  <a:lnTo>
                    <a:pt x="2193" y="2312"/>
                  </a:lnTo>
                  <a:lnTo>
                    <a:pt x="2190" y="2349"/>
                  </a:lnTo>
                  <a:lnTo>
                    <a:pt x="2188" y="2386"/>
                  </a:lnTo>
                  <a:lnTo>
                    <a:pt x="2185" y="2424"/>
                  </a:lnTo>
                  <a:lnTo>
                    <a:pt x="2184" y="2462"/>
                  </a:lnTo>
                  <a:lnTo>
                    <a:pt x="2184" y="2499"/>
                  </a:lnTo>
                  <a:lnTo>
                    <a:pt x="2185" y="2549"/>
                  </a:lnTo>
                  <a:lnTo>
                    <a:pt x="2186" y="2598"/>
                  </a:lnTo>
                  <a:lnTo>
                    <a:pt x="2190" y="2647"/>
                  </a:lnTo>
                  <a:lnTo>
                    <a:pt x="2194" y="2696"/>
                  </a:lnTo>
                  <a:lnTo>
                    <a:pt x="2199" y="2745"/>
                  </a:lnTo>
                  <a:lnTo>
                    <a:pt x="2205" y="2793"/>
                  </a:lnTo>
                  <a:lnTo>
                    <a:pt x="2212" y="2840"/>
                  </a:lnTo>
                  <a:lnTo>
                    <a:pt x="2220" y="2888"/>
                  </a:lnTo>
                  <a:lnTo>
                    <a:pt x="2229" y="2935"/>
                  </a:lnTo>
                  <a:lnTo>
                    <a:pt x="2240" y="2981"/>
                  </a:lnTo>
                  <a:lnTo>
                    <a:pt x="2251" y="3028"/>
                  </a:lnTo>
                  <a:lnTo>
                    <a:pt x="2263" y="3074"/>
                  </a:lnTo>
                  <a:lnTo>
                    <a:pt x="2276" y="3119"/>
                  </a:lnTo>
                  <a:lnTo>
                    <a:pt x="2290" y="3165"/>
                  </a:lnTo>
                  <a:lnTo>
                    <a:pt x="2305" y="3209"/>
                  </a:lnTo>
                  <a:lnTo>
                    <a:pt x="2322" y="3253"/>
                  </a:lnTo>
                  <a:lnTo>
                    <a:pt x="2339" y="3298"/>
                  </a:lnTo>
                  <a:lnTo>
                    <a:pt x="2357" y="3341"/>
                  </a:lnTo>
                  <a:lnTo>
                    <a:pt x="2376" y="3383"/>
                  </a:lnTo>
                  <a:lnTo>
                    <a:pt x="2396" y="3425"/>
                  </a:lnTo>
                  <a:lnTo>
                    <a:pt x="2416" y="3468"/>
                  </a:lnTo>
                  <a:lnTo>
                    <a:pt x="2438" y="3509"/>
                  </a:lnTo>
                  <a:lnTo>
                    <a:pt x="2461" y="3549"/>
                  </a:lnTo>
                  <a:lnTo>
                    <a:pt x="2484" y="3590"/>
                  </a:lnTo>
                  <a:lnTo>
                    <a:pt x="2508" y="3630"/>
                  </a:lnTo>
                  <a:lnTo>
                    <a:pt x="2533" y="3669"/>
                  </a:lnTo>
                  <a:lnTo>
                    <a:pt x="2559" y="3707"/>
                  </a:lnTo>
                  <a:lnTo>
                    <a:pt x="2586" y="3746"/>
                  </a:lnTo>
                  <a:lnTo>
                    <a:pt x="2613" y="3783"/>
                  </a:lnTo>
                  <a:lnTo>
                    <a:pt x="2641" y="3819"/>
                  </a:lnTo>
                  <a:lnTo>
                    <a:pt x="2670" y="3855"/>
                  </a:lnTo>
                  <a:lnTo>
                    <a:pt x="2701" y="3891"/>
                  </a:lnTo>
                  <a:lnTo>
                    <a:pt x="2631" y="3869"/>
                  </a:lnTo>
                  <a:lnTo>
                    <a:pt x="2561" y="3846"/>
                  </a:lnTo>
                  <a:lnTo>
                    <a:pt x="2492" y="3822"/>
                  </a:lnTo>
                  <a:lnTo>
                    <a:pt x="2423" y="3798"/>
                  </a:lnTo>
                  <a:lnTo>
                    <a:pt x="2355" y="3773"/>
                  </a:lnTo>
                  <a:lnTo>
                    <a:pt x="2286" y="3747"/>
                  </a:lnTo>
                  <a:lnTo>
                    <a:pt x="2219" y="3720"/>
                  </a:lnTo>
                  <a:lnTo>
                    <a:pt x="2151" y="3693"/>
                  </a:lnTo>
                  <a:lnTo>
                    <a:pt x="2085" y="3665"/>
                  </a:lnTo>
                  <a:lnTo>
                    <a:pt x="2017" y="3636"/>
                  </a:lnTo>
                  <a:lnTo>
                    <a:pt x="1951" y="3607"/>
                  </a:lnTo>
                  <a:lnTo>
                    <a:pt x="1885" y="3576"/>
                  </a:lnTo>
                  <a:lnTo>
                    <a:pt x="1820" y="3545"/>
                  </a:lnTo>
                  <a:lnTo>
                    <a:pt x="1754" y="3514"/>
                  </a:lnTo>
                  <a:lnTo>
                    <a:pt x="1690" y="3482"/>
                  </a:lnTo>
                  <a:lnTo>
                    <a:pt x="1625" y="3449"/>
                  </a:lnTo>
                  <a:lnTo>
                    <a:pt x="1561" y="3415"/>
                  </a:lnTo>
                  <a:lnTo>
                    <a:pt x="1497" y="3382"/>
                  </a:lnTo>
                  <a:lnTo>
                    <a:pt x="1434" y="3347"/>
                  </a:lnTo>
                  <a:lnTo>
                    <a:pt x="1371" y="3312"/>
                  </a:lnTo>
                  <a:lnTo>
                    <a:pt x="1309" y="3276"/>
                  </a:lnTo>
                  <a:lnTo>
                    <a:pt x="1247" y="3240"/>
                  </a:lnTo>
                  <a:lnTo>
                    <a:pt x="1186" y="3204"/>
                  </a:lnTo>
                  <a:lnTo>
                    <a:pt x="1124" y="3167"/>
                  </a:lnTo>
                  <a:lnTo>
                    <a:pt x="1064" y="3128"/>
                  </a:lnTo>
                  <a:lnTo>
                    <a:pt x="1004" y="3090"/>
                  </a:lnTo>
                  <a:lnTo>
                    <a:pt x="945" y="3052"/>
                  </a:lnTo>
                  <a:lnTo>
                    <a:pt x="885" y="3013"/>
                  </a:lnTo>
                  <a:lnTo>
                    <a:pt x="828" y="2973"/>
                  </a:lnTo>
                  <a:lnTo>
                    <a:pt x="769" y="2933"/>
                  </a:lnTo>
                  <a:lnTo>
                    <a:pt x="712" y="2893"/>
                  </a:lnTo>
                  <a:lnTo>
                    <a:pt x="655" y="2852"/>
                  </a:lnTo>
                  <a:close/>
                  <a:moveTo>
                    <a:pt x="6085" y="1264"/>
                  </a:moveTo>
                  <a:lnTo>
                    <a:pt x="6160" y="1298"/>
                  </a:lnTo>
                  <a:lnTo>
                    <a:pt x="6234" y="1333"/>
                  </a:lnTo>
                  <a:lnTo>
                    <a:pt x="6307" y="1369"/>
                  </a:lnTo>
                  <a:lnTo>
                    <a:pt x="6380" y="1407"/>
                  </a:lnTo>
                  <a:lnTo>
                    <a:pt x="6452" y="1446"/>
                  </a:lnTo>
                  <a:lnTo>
                    <a:pt x="6525" y="1485"/>
                  </a:lnTo>
                  <a:lnTo>
                    <a:pt x="6596" y="1526"/>
                  </a:lnTo>
                  <a:lnTo>
                    <a:pt x="6668" y="1568"/>
                  </a:lnTo>
                  <a:lnTo>
                    <a:pt x="6740" y="1611"/>
                  </a:lnTo>
                  <a:lnTo>
                    <a:pt x="6810" y="1654"/>
                  </a:lnTo>
                  <a:lnTo>
                    <a:pt x="6880" y="1700"/>
                  </a:lnTo>
                  <a:lnTo>
                    <a:pt x="6949" y="1745"/>
                  </a:lnTo>
                  <a:lnTo>
                    <a:pt x="7019" y="1791"/>
                  </a:lnTo>
                  <a:lnTo>
                    <a:pt x="7087" y="1839"/>
                  </a:lnTo>
                  <a:lnTo>
                    <a:pt x="7156" y="1887"/>
                  </a:lnTo>
                  <a:lnTo>
                    <a:pt x="7223" y="1936"/>
                  </a:lnTo>
                  <a:lnTo>
                    <a:pt x="7291" y="1986"/>
                  </a:lnTo>
                  <a:lnTo>
                    <a:pt x="7358" y="2037"/>
                  </a:lnTo>
                  <a:lnTo>
                    <a:pt x="7423" y="2088"/>
                  </a:lnTo>
                  <a:lnTo>
                    <a:pt x="7489" y="2140"/>
                  </a:lnTo>
                  <a:lnTo>
                    <a:pt x="7554" y="2193"/>
                  </a:lnTo>
                  <a:lnTo>
                    <a:pt x="7618" y="2246"/>
                  </a:lnTo>
                  <a:lnTo>
                    <a:pt x="7681" y="2301"/>
                  </a:lnTo>
                  <a:lnTo>
                    <a:pt x="7745" y="2355"/>
                  </a:lnTo>
                  <a:lnTo>
                    <a:pt x="7807" y="2410"/>
                  </a:lnTo>
                  <a:lnTo>
                    <a:pt x="7869" y="2467"/>
                  </a:lnTo>
                  <a:lnTo>
                    <a:pt x="7929" y="2523"/>
                  </a:lnTo>
                  <a:lnTo>
                    <a:pt x="7990" y="2581"/>
                  </a:lnTo>
                  <a:lnTo>
                    <a:pt x="8049" y="2638"/>
                  </a:lnTo>
                  <a:lnTo>
                    <a:pt x="8108" y="2695"/>
                  </a:lnTo>
                  <a:lnTo>
                    <a:pt x="8166" y="2754"/>
                  </a:lnTo>
                  <a:lnTo>
                    <a:pt x="8223" y="2813"/>
                  </a:lnTo>
                  <a:lnTo>
                    <a:pt x="8160" y="2859"/>
                  </a:lnTo>
                  <a:lnTo>
                    <a:pt x="8094" y="2903"/>
                  </a:lnTo>
                  <a:lnTo>
                    <a:pt x="8029" y="2946"/>
                  </a:lnTo>
                  <a:lnTo>
                    <a:pt x="7963" y="2989"/>
                  </a:lnTo>
                  <a:lnTo>
                    <a:pt x="7897" y="3032"/>
                  </a:lnTo>
                  <a:lnTo>
                    <a:pt x="7830" y="3074"/>
                  </a:lnTo>
                  <a:lnTo>
                    <a:pt x="7763" y="3114"/>
                  </a:lnTo>
                  <a:lnTo>
                    <a:pt x="7694" y="3156"/>
                  </a:lnTo>
                  <a:lnTo>
                    <a:pt x="7626" y="3195"/>
                  </a:lnTo>
                  <a:lnTo>
                    <a:pt x="7557" y="3234"/>
                  </a:lnTo>
                  <a:lnTo>
                    <a:pt x="7488" y="3272"/>
                  </a:lnTo>
                  <a:lnTo>
                    <a:pt x="7418" y="3310"/>
                  </a:lnTo>
                  <a:lnTo>
                    <a:pt x="7348" y="3347"/>
                  </a:lnTo>
                  <a:lnTo>
                    <a:pt x="7278" y="3383"/>
                  </a:lnTo>
                  <a:lnTo>
                    <a:pt x="7206" y="3418"/>
                  </a:lnTo>
                  <a:lnTo>
                    <a:pt x="7136" y="3453"/>
                  </a:lnTo>
                  <a:lnTo>
                    <a:pt x="7064" y="3487"/>
                  </a:lnTo>
                  <a:lnTo>
                    <a:pt x="6992" y="3520"/>
                  </a:lnTo>
                  <a:lnTo>
                    <a:pt x="6919" y="3552"/>
                  </a:lnTo>
                  <a:lnTo>
                    <a:pt x="6846" y="3583"/>
                  </a:lnTo>
                  <a:lnTo>
                    <a:pt x="6774" y="3615"/>
                  </a:lnTo>
                  <a:lnTo>
                    <a:pt x="6700" y="3645"/>
                  </a:lnTo>
                  <a:lnTo>
                    <a:pt x="6628" y="3674"/>
                  </a:lnTo>
                  <a:lnTo>
                    <a:pt x="6554" y="3702"/>
                  </a:lnTo>
                  <a:lnTo>
                    <a:pt x="6480" y="3729"/>
                  </a:lnTo>
                  <a:lnTo>
                    <a:pt x="6406" y="3757"/>
                  </a:lnTo>
                  <a:lnTo>
                    <a:pt x="6331" y="3782"/>
                  </a:lnTo>
                  <a:lnTo>
                    <a:pt x="6257" y="3807"/>
                  </a:lnTo>
                  <a:lnTo>
                    <a:pt x="6182" y="3831"/>
                  </a:lnTo>
                  <a:lnTo>
                    <a:pt x="6107" y="3855"/>
                  </a:lnTo>
                  <a:lnTo>
                    <a:pt x="6032" y="3877"/>
                  </a:lnTo>
                  <a:lnTo>
                    <a:pt x="5956" y="3899"/>
                  </a:lnTo>
                  <a:lnTo>
                    <a:pt x="5987" y="3863"/>
                  </a:lnTo>
                  <a:lnTo>
                    <a:pt x="6016" y="3827"/>
                  </a:lnTo>
                  <a:lnTo>
                    <a:pt x="6045" y="3791"/>
                  </a:lnTo>
                  <a:lnTo>
                    <a:pt x="6072" y="3753"/>
                  </a:lnTo>
                  <a:lnTo>
                    <a:pt x="6100" y="3714"/>
                  </a:lnTo>
                  <a:lnTo>
                    <a:pt x="6126" y="3676"/>
                  </a:lnTo>
                  <a:lnTo>
                    <a:pt x="6151" y="3637"/>
                  </a:lnTo>
                  <a:lnTo>
                    <a:pt x="6176" y="3597"/>
                  </a:lnTo>
                  <a:lnTo>
                    <a:pt x="6199" y="3556"/>
                  </a:lnTo>
                  <a:lnTo>
                    <a:pt x="6223" y="3515"/>
                  </a:lnTo>
                  <a:lnTo>
                    <a:pt x="6244" y="3474"/>
                  </a:lnTo>
                  <a:lnTo>
                    <a:pt x="6265" y="3431"/>
                  </a:lnTo>
                  <a:lnTo>
                    <a:pt x="6285" y="3389"/>
                  </a:lnTo>
                  <a:lnTo>
                    <a:pt x="6304" y="3346"/>
                  </a:lnTo>
                  <a:lnTo>
                    <a:pt x="6323" y="3303"/>
                  </a:lnTo>
                  <a:lnTo>
                    <a:pt x="6340" y="3258"/>
                  </a:lnTo>
                  <a:lnTo>
                    <a:pt x="6357" y="3214"/>
                  </a:lnTo>
                  <a:lnTo>
                    <a:pt x="6372" y="3169"/>
                  </a:lnTo>
                  <a:lnTo>
                    <a:pt x="6387" y="3123"/>
                  </a:lnTo>
                  <a:lnTo>
                    <a:pt x="6400" y="3078"/>
                  </a:lnTo>
                  <a:lnTo>
                    <a:pt x="6412" y="3032"/>
                  </a:lnTo>
                  <a:lnTo>
                    <a:pt x="6424" y="2985"/>
                  </a:lnTo>
                  <a:lnTo>
                    <a:pt x="6434" y="2938"/>
                  </a:lnTo>
                  <a:lnTo>
                    <a:pt x="6443" y="2891"/>
                  </a:lnTo>
                  <a:lnTo>
                    <a:pt x="6452" y="2842"/>
                  </a:lnTo>
                  <a:lnTo>
                    <a:pt x="6459" y="2795"/>
                  </a:lnTo>
                  <a:lnTo>
                    <a:pt x="6465" y="2746"/>
                  </a:lnTo>
                  <a:lnTo>
                    <a:pt x="6470" y="2697"/>
                  </a:lnTo>
                  <a:lnTo>
                    <a:pt x="6475" y="2648"/>
                  </a:lnTo>
                  <a:lnTo>
                    <a:pt x="6478" y="2599"/>
                  </a:lnTo>
                  <a:lnTo>
                    <a:pt x="6479" y="2549"/>
                  </a:lnTo>
                  <a:lnTo>
                    <a:pt x="6480" y="2499"/>
                  </a:lnTo>
                  <a:lnTo>
                    <a:pt x="6480" y="2457"/>
                  </a:lnTo>
                  <a:lnTo>
                    <a:pt x="6478" y="2414"/>
                  </a:lnTo>
                  <a:lnTo>
                    <a:pt x="6476" y="2371"/>
                  </a:lnTo>
                  <a:lnTo>
                    <a:pt x="6473" y="2329"/>
                  </a:lnTo>
                  <a:lnTo>
                    <a:pt x="6468" y="2287"/>
                  </a:lnTo>
                  <a:lnTo>
                    <a:pt x="6464" y="2244"/>
                  </a:lnTo>
                  <a:lnTo>
                    <a:pt x="6459" y="2203"/>
                  </a:lnTo>
                  <a:lnTo>
                    <a:pt x="6452" y="2162"/>
                  </a:lnTo>
                  <a:lnTo>
                    <a:pt x="6446" y="2121"/>
                  </a:lnTo>
                  <a:lnTo>
                    <a:pt x="6438" y="2079"/>
                  </a:lnTo>
                  <a:lnTo>
                    <a:pt x="6429" y="2039"/>
                  </a:lnTo>
                  <a:lnTo>
                    <a:pt x="6420" y="1999"/>
                  </a:lnTo>
                  <a:lnTo>
                    <a:pt x="6410" y="1958"/>
                  </a:lnTo>
                  <a:lnTo>
                    <a:pt x="6399" y="1919"/>
                  </a:lnTo>
                  <a:lnTo>
                    <a:pt x="6388" y="1880"/>
                  </a:lnTo>
                  <a:lnTo>
                    <a:pt x="6376" y="1841"/>
                  </a:lnTo>
                  <a:lnTo>
                    <a:pt x="6363" y="1801"/>
                  </a:lnTo>
                  <a:lnTo>
                    <a:pt x="6349" y="1763"/>
                  </a:lnTo>
                  <a:lnTo>
                    <a:pt x="6334" y="1725"/>
                  </a:lnTo>
                  <a:lnTo>
                    <a:pt x="6319" y="1688"/>
                  </a:lnTo>
                  <a:lnTo>
                    <a:pt x="6303" y="1649"/>
                  </a:lnTo>
                  <a:lnTo>
                    <a:pt x="6287" y="1613"/>
                  </a:lnTo>
                  <a:lnTo>
                    <a:pt x="6270" y="1576"/>
                  </a:lnTo>
                  <a:lnTo>
                    <a:pt x="6252" y="1540"/>
                  </a:lnTo>
                  <a:lnTo>
                    <a:pt x="6233" y="1503"/>
                  </a:lnTo>
                  <a:lnTo>
                    <a:pt x="6213" y="1468"/>
                  </a:lnTo>
                  <a:lnTo>
                    <a:pt x="6194" y="1433"/>
                  </a:lnTo>
                  <a:lnTo>
                    <a:pt x="6174" y="1399"/>
                  </a:lnTo>
                  <a:lnTo>
                    <a:pt x="6153" y="1364"/>
                  </a:lnTo>
                  <a:lnTo>
                    <a:pt x="6131" y="1330"/>
                  </a:lnTo>
                  <a:lnTo>
                    <a:pt x="6109" y="1297"/>
                  </a:lnTo>
                  <a:lnTo>
                    <a:pt x="6085" y="1264"/>
                  </a:lnTo>
                  <a:close/>
                  <a:moveTo>
                    <a:pt x="69" y="2852"/>
                  </a:moveTo>
                  <a:lnTo>
                    <a:pt x="154" y="2693"/>
                  </a:lnTo>
                  <a:lnTo>
                    <a:pt x="242" y="2538"/>
                  </a:lnTo>
                  <a:lnTo>
                    <a:pt x="333" y="2386"/>
                  </a:lnTo>
                  <a:lnTo>
                    <a:pt x="428" y="2238"/>
                  </a:lnTo>
                  <a:lnTo>
                    <a:pt x="524" y="2094"/>
                  </a:lnTo>
                  <a:lnTo>
                    <a:pt x="624" y="1953"/>
                  </a:lnTo>
                  <a:lnTo>
                    <a:pt x="726" y="1816"/>
                  </a:lnTo>
                  <a:lnTo>
                    <a:pt x="833" y="1685"/>
                  </a:lnTo>
                  <a:lnTo>
                    <a:pt x="942" y="1556"/>
                  </a:lnTo>
                  <a:lnTo>
                    <a:pt x="1054" y="1432"/>
                  </a:lnTo>
                  <a:lnTo>
                    <a:pt x="1168" y="1312"/>
                  </a:lnTo>
                  <a:lnTo>
                    <a:pt x="1287" y="1196"/>
                  </a:lnTo>
                  <a:lnTo>
                    <a:pt x="1409" y="1085"/>
                  </a:lnTo>
                  <a:lnTo>
                    <a:pt x="1534" y="980"/>
                  </a:lnTo>
                  <a:lnTo>
                    <a:pt x="1663" y="878"/>
                  </a:lnTo>
                  <a:lnTo>
                    <a:pt x="1795" y="782"/>
                  </a:lnTo>
                  <a:lnTo>
                    <a:pt x="1931" y="691"/>
                  </a:lnTo>
                  <a:lnTo>
                    <a:pt x="2071" y="604"/>
                  </a:lnTo>
                  <a:lnTo>
                    <a:pt x="2214" y="524"/>
                  </a:lnTo>
                  <a:lnTo>
                    <a:pt x="2361" y="448"/>
                  </a:lnTo>
                  <a:lnTo>
                    <a:pt x="2511" y="379"/>
                  </a:lnTo>
                  <a:lnTo>
                    <a:pt x="2665" y="313"/>
                  </a:lnTo>
                  <a:lnTo>
                    <a:pt x="2824" y="255"/>
                  </a:lnTo>
                  <a:lnTo>
                    <a:pt x="2986" y="201"/>
                  </a:lnTo>
                  <a:lnTo>
                    <a:pt x="3152" y="155"/>
                  </a:lnTo>
                  <a:lnTo>
                    <a:pt x="3323" y="114"/>
                  </a:lnTo>
                  <a:lnTo>
                    <a:pt x="3496" y="79"/>
                  </a:lnTo>
                  <a:lnTo>
                    <a:pt x="3674" y="50"/>
                  </a:lnTo>
                  <a:lnTo>
                    <a:pt x="3857" y="28"/>
                  </a:lnTo>
                  <a:lnTo>
                    <a:pt x="4043" y="12"/>
                  </a:lnTo>
                  <a:lnTo>
                    <a:pt x="4235" y="3"/>
                  </a:lnTo>
                  <a:lnTo>
                    <a:pt x="4430" y="0"/>
                  </a:lnTo>
                  <a:lnTo>
                    <a:pt x="4625" y="4"/>
                  </a:lnTo>
                  <a:lnTo>
                    <a:pt x="4816" y="15"/>
                  </a:lnTo>
                  <a:lnTo>
                    <a:pt x="5004" y="32"/>
                  </a:lnTo>
                  <a:lnTo>
                    <a:pt x="5187" y="55"/>
                  </a:lnTo>
                  <a:lnTo>
                    <a:pt x="5366" y="86"/>
                  </a:lnTo>
                  <a:lnTo>
                    <a:pt x="5541" y="121"/>
                  </a:lnTo>
                  <a:lnTo>
                    <a:pt x="5712" y="162"/>
                  </a:lnTo>
                  <a:lnTo>
                    <a:pt x="5880" y="211"/>
                  </a:lnTo>
                  <a:lnTo>
                    <a:pt x="6042" y="263"/>
                  </a:lnTo>
                  <a:lnTo>
                    <a:pt x="6201" y="321"/>
                  </a:lnTo>
                  <a:lnTo>
                    <a:pt x="6357" y="386"/>
                  </a:lnTo>
                  <a:lnTo>
                    <a:pt x="6507" y="455"/>
                  </a:lnTo>
                  <a:lnTo>
                    <a:pt x="6654" y="530"/>
                  </a:lnTo>
                  <a:lnTo>
                    <a:pt x="6797" y="608"/>
                  </a:lnTo>
                  <a:lnTo>
                    <a:pt x="6936" y="693"/>
                  </a:lnTo>
                  <a:lnTo>
                    <a:pt x="7071" y="781"/>
                  </a:lnTo>
                  <a:lnTo>
                    <a:pt x="7202" y="875"/>
                  </a:lnTo>
                  <a:lnTo>
                    <a:pt x="7329" y="973"/>
                  </a:lnTo>
                  <a:lnTo>
                    <a:pt x="7452" y="1075"/>
                  </a:lnTo>
                  <a:lnTo>
                    <a:pt x="7571" y="1181"/>
                  </a:lnTo>
                  <a:lnTo>
                    <a:pt x="7686" y="1292"/>
                  </a:lnTo>
                  <a:lnTo>
                    <a:pt x="7797" y="1407"/>
                  </a:lnTo>
                  <a:lnTo>
                    <a:pt x="7905" y="1524"/>
                  </a:lnTo>
                  <a:lnTo>
                    <a:pt x="8008" y="1646"/>
                  </a:lnTo>
                  <a:lnTo>
                    <a:pt x="8107" y="1771"/>
                  </a:lnTo>
                  <a:lnTo>
                    <a:pt x="8202" y="1900"/>
                  </a:lnTo>
                  <a:lnTo>
                    <a:pt x="8294" y="2032"/>
                  </a:lnTo>
                  <a:lnTo>
                    <a:pt x="8382" y="2167"/>
                  </a:lnTo>
                  <a:lnTo>
                    <a:pt x="8465" y="2305"/>
                  </a:lnTo>
                  <a:lnTo>
                    <a:pt x="8545" y="2446"/>
                  </a:lnTo>
                  <a:lnTo>
                    <a:pt x="8622" y="2589"/>
                  </a:lnTo>
                  <a:lnTo>
                    <a:pt x="8693" y="2735"/>
                  </a:lnTo>
                  <a:lnTo>
                    <a:pt x="8709" y="2770"/>
                  </a:lnTo>
                  <a:lnTo>
                    <a:pt x="8724" y="2804"/>
                  </a:lnTo>
                  <a:lnTo>
                    <a:pt x="8736" y="2837"/>
                  </a:lnTo>
                  <a:lnTo>
                    <a:pt x="8749" y="2870"/>
                  </a:lnTo>
                  <a:lnTo>
                    <a:pt x="8758" y="2901"/>
                  </a:lnTo>
                  <a:lnTo>
                    <a:pt x="8766" y="2931"/>
                  </a:lnTo>
                  <a:lnTo>
                    <a:pt x="8773" y="2960"/>
                  </a:lnTo>
                  <a:lnTo>
                    <a:pt x="8778" y="2987"/>
                  </a:lnTo>
                  <a:lnTo>
                    <a:pt x="8781" y="3015"/>
                  </a:lnTo>
                  <a:lnTo>
                    <a:pt x="8784" y="3040"/>
                  </a:lnTo>
                  <a:lnTo>
                    <a:pt x="8784" y="3064"/>
                  </a:lnTo>
                  <a:lnTo>
                    <a:pt x="8783" y="3087"/>
                  </a:lnTo>
                  <a:lnTo>
                    <a:pt x="8781" y="3108"/>
                  </a:lnTo>
                  <a:lnTo>
                    <a:pt x="8778" y="3129"/>
                  </a:lnTo>
                  <a:lnTo>
                    <a:pt x="8773" y="3149"/>
                  </a:lnTo>
                  <a:lnTo>
                    <a:pt x="8767" y="3166"/>
                  </a:lnTo>
                  <a:lnTo>
                    <a:pt x="8759" y="3183"/>
                  </a:lnTo>
                  <a:lnTo>
                    <a:pt x="8750" y="3198"/>
                  </a:lnTo>
                  <a:lnTo>
                    <a:pt x="8740" y="3212"/>
                  </a:lnTo>
                  <a:lnTo>
                    <a:pt x="8727" y="3225"/>
                  </a:lnTo>
                  <a:lnTo>
                    <a:pt x="8715" y="3236"/>
                  </a:lnTo>
                  <a:lnTo>
                    <a:pt x="8701" y="3246"/>
                  </a:lnTo>
                  <a:lnTo>
                    <a:pt x="8686" y="3254"/>
                  </a:lnTo>
                  <a:lnTo>
                    <a:pt x="8669" y="3261"/>
                  </a:lnTo>
                  <a:lnTo>
                    <a:pt x="8652" y="3266"/>
                  </a:lnTo>
                  <a:lnTo>
                    <a:pt x="8633" y="3270"/>
                  </a:lnTo>
                  <a:lnTo>
                    <a:pt x="8612" y="3273"/>
                  </a:lnTo>
                  <a:lnTo>
                    <a:pt x="8592" y="3274"/>
                  </a:lnTo>
                  <a:lnTo>
                    <a:pt x="8570" y="3273"/>
                  </a:lnTo>
                  <a:lnTo>
                    <a:pt x="8547" y="3271"/>
                  </a:lnTo>
                  <a:lnTo>
                    <a:pt x="8523" y="3267"/>
                  </a:lnTo>
                  <a:lnTo>
                    <a:pt x="8498" y="3262"/>
                  </a:lnTo>
                  <a:lnTo>
                    <a:pt x="8393" y="3360"/>
                  </a:lnTo>
                  <a:lnTo>
                    <a:pt x="8287" y="3455"/>
                  </a:lnTo>
                  <a:lnTo>
                    <a:pt x="8181" y="3547"/>
                  </a:lnTo>
                  <a:lnTo>
                    <a:pt x="8075" y="3638"/>
                  </a:lnTo>
                  <a:lnTo>
                    <a:pt x="7967" y="3726"/>
                  </a:lnTo>
                  <a:lnTo>
                    <a:pt x="7861" y="3813"/>
                  </a:lnTo>
                  <a:lnTo>
                    <a:pt x="7752" y="3896"/>
                  </a:lnTo>
                  <a:lnTo>
                    <a:pt x="7642" y="3977"/>
                  </a:lnTo>
                  <a:lnTo>
                    <a:pt x="7531" y="4056"/>
                  </a:lnTo>
                  <a:lnTo>
                    <a:pt x="7419" y="4131"/>
                  </a:lnTo>
                  <a:lnTo>
                    <a:pt x="7305" y="4205"/>
                  </a:lnTo>
                  <a:lnTo>
                    <a:pt x="7190" y="4274"/>
                  </a:lnTo>
                  <a:lnTo>
                    <a:pt x="7074" y="4342"/>
                  </a:lnTo>
                  <a:lnTo>
                    <a:pt x="6955" y="4406"/>
                  </a:lnTo>
                  <a:lnTo>
                    <a:pt x="6835" y="4468"/>
                  </a:lnTo>
                  <a:lnTo>
                    <a:pt x="6712" y="4527"/>
                  </a:lnTo>
                  <a:lnTo>
                    <a:pt x="6588" y="4582"/>
                  </a:lnTo>
                  <a:lnTo>
                    <a:pt x="6461" y="4635"/>
                  </a:lnTo>
                  <a:lnTo>
                    <a:pt x="6332" y="4684"/>
                  </a:lnTo>
                  <a:lnTo>
                    <a:pt x="6200" y="4729"/>
                  </a:lnTo>
                  <a:lnTo>
                    <a:pt x="6065" y="4773"/>
                  </a:lnTo>
                  <a:lnTo>
                    <a:pt x="5928" y="4811"/>
                  </a:lnTo>
                  <a:lnTo>
                    <a:pt x="5788" y="4847"/>
                  </a:lnTo>
                  <a:lnTo>
                    <a:pt x="5645" y="4879"/>
                  </a:lnTo>
                  <a:lnTo>
                    <a:pt x="5498" y="4907"/>
                  </a:lnTo>
                  <a:lnTo>
                    <a:pt x="5348" y="4933"/>
                  </a:lnTo>
                  <a:lnTo>
                    <a:pt x="5194" y="4954"/>
                  </a:lnTo>
                  <a:lnTo>
                    <a:pt x="5037" y="4971"/>
                  </a:lnTo>
                  <a:lnTo>
                    <a:pt x="4877" y="4984"/>
                  </a:lnTo>
                  <a:lnTo>
                    <a:pt x="4713" y="4994"/>
                  </a:lnTo>
                  <a:lnTo>
                    <a:pt x="4544" y="4999"/>
                  </a:lnTo>
                  <a:lnTo>
                    <a:pt x="4371" y="5001"/>
                  </a:lnTo>
                  <a:lnTo>
                    <a:pt x="4197" y="4998"/>
                  </a:lnTo>
                  <a:lnTo>
                    <a:pt x="4028" y="4991"/>
                  </a:lnTo>
                  <a:lnTo>
                    <a:pt x="3861" y="4980"/>
                  </a:lnTo>
                  <a:lnTo>
                    <a:pt x="3696" y="4964"/>
                  </a:lnTo>
                  <a:lnTo>
                    <a:pt x="3535" y="4945"/>
                  </a:lnTo>
                  <a:lnTo>
                    <a:pt x="3377" y="4922"/>
                  </a:lnTo>
                  <a:lnTo>
                    <a:pt x="3222" y="4894"/>
                  </a:lnTo>
                  <a:lnTo>
                    <a:pt x="3070" y="4863"/>
                  </a:lnTo>
                  <a:lnTo>
                    <a:pt x="2921" y="4829"/>
                  </a:lnTo>
                  <a:lnTo>
                    <a:pt x="2775" y="4792"/>
                  </a:lnTo>
                  <a:lnTo>
                    <a:pt x="2632" y="4750"/>
                  </a:lnTo>
                  <a:lnTo>
                    <a:pt x="2492" y="4706"/>
                  </a:lnTo>
                  <a:lnTo>
                    <a:pt x="2356" y="4660"/>
                  </a:lnTo>
                  <a:lnTo>
                    <a:pt x="2222" y="4609"/>
                  </a:lnTo>
                  <a:lnTo>
                    <a:pt x="2091" y="4556"/>
                  </a:lnTo>
                  <a:lnTo>
                    <a:pt x="1964" y="4501"/>
                  </a:lnTo>
                  <a:lnTo>
                    <a:pt x="1839" y="4442"/>
                  </a:lnTo>
                  <a:lnTo>
                    <a:pt x="1718" y="4382"/>
                  </a:lnTo>
                  <a:lnTo>
                    <a:pt x="1599" y="4318"/>
                  </a:lnTo>
                  <a:lnTo>
                    <a:pt x="1484" y="4254"/>
                  </a:lnTo>
                  <a:lnTo>
                    <a:pt x="1372" y="4187"/>
                  </a:lnTo>
                  <a:lnTo>
                    <a:pt x="1262" y="4117"/>
                  </a:lnTo>
                  <a:lnTo>
                    <a:pt x="1156" y="4046"/>
                  </a:lnTo>
                  <a:lnTo>
                    <a:pt x="1054" y="3973"/>
                  </a:lnTo>
                  <a:lnTo>
                    <a:pt x="954" y="3899"/>
                  </a:lnTo>
                  <a:lnTo>
                    <a:pt x="857" y="3822"/>
                  </a:lnTo>
                  <a:lnTo>
                    <a:pt x="763" y="3745"/>
                  </a:lnTo>
                  <a:lnTo>
                    <a:pt x="673" y="3666"/>
                  </a:lnTo>
                  <a:lnTo>
                    <a:pt x="586" y="3585"/>
                  </a:lnTo>
                  <a:lnTo>
                    <a:pt x="501" y="3505"/>
                  </a:lnTo>
                  <a:lnTo>
                    <a:pt x="420" y="3423"/>
                  </a:lnTo>
                  <a:lnTo>
                    <a:pt x="343" y="3341"/>
                  </a:lnTo>
                  <a:lnTo>
                    <a:pt x="326" y="3348"/>
                  </a:lnTo>
                  <a:lnTo>
                    <a:pt x="310" y="3354"/>
                  </a:lnTo>
                  <a:lnTo>
                    <a:pt x="291" y="3359"/>
                  </a:lnTo>
                  <a:lnTo>
                    <a:pt x="273" y="3362"/>
                  </a:lnTo>
                  <a:lnTo>
                    <a:pt x="255" y="3363"/>
                  </a:lnTo>
                  <a:lnTo>
                    <a:pt x="236" y="3363"/>
                  </a:lnTo>
                  <a:lnTo>
                    <a:pt x="218" y="3362"/>
                  </a:lnTo>
                  <a:lnTo>
                    <a:pt x="199" y="3358"/>
                  </a:lnTo>
                  <a:lnTo>
                    <a:pt x="181" y="3354"/>
                  </a:lnTo>
                  <a:lnTo>
                    <a:pt x="161" y="3348"/>
                  </a:lnTo>
                  <a:lnTo>
                    <a:pt x="144" y="3340"/>
                  </a:lnTo>
                  <a:lnTo>
                    <a:pt x="126" y="3331"/>
                  </a:lnTo>
                  <a:lnTo>
                    <a:pt x="110" y="3320"/>
                  </a:lnTo>
                  <a:lnTo>
                    <a:pt x="94" y="3308"/>
                  </a:lnTo>
                  <a:lnTo>
                    <a:pt x="78" y="3295"/>
                  </a:lnTo>
                  <a:lnTo>
                    <a:pt x="64" y="3279"/>
                  </a:lnTo>
                  <a:lnTo>
                    <a:pt x="51" y="3263"/>
                  </a:lnTo>
                  <a:lnTo>
                    <a:pt x="38" y="3245"/>
                  </a:lnTo>
                  <a:lnTo>
                    <a:pt x="28" y="3226"/>
                  </a:lnTo>
                  <a:lnTo>
                    <a:pt x="19" y="3205"/>
                  </a:lnTo>
                  <a:lnTo>
                    <a:pt x="11" y="3183"/>
                  </a:lnTo>
                  <a:lnTo>
                    <a:pt x="6" y="3160"/>
                  </a:lnTo>
                  <a:lnTo>
                    <a:pt x="2" y="3135"/>
                  </a:lnTo>
                  <a:lnTo>
                    <a:pt x="0" y="3108"/>
                  </a:lnTo>
                  <a:lnTo>
                    <a:pt x="0" y="3081"/>
                  </a:lnTo>
                  <a:lnTo>
                    <a:pt x="2" y="3053"/>
                  </a:lnTo>
                  <a:lnTo>
                    <a:pt x="6" y="3023"/>
                  </a:lnTo>
                  <a:lnTo>
                    <a:pt x="13" y="2990"/>
                  </a:lnTo>
                  <a:lnTo>
                    <a:pt x="23" y="2958"/>
                  </a:lnTo>
                  <a:lnTo>
                    <a:pt x="35" y="2924"/>
                  </a:lnTo>
                  <a:lnTo>
                    <a:pt x="51" y="2889"/>
                  </a:lnTo>
                  <a:lnTo>
                    <a:pt x="69" y="2852"/>
                  </a:lnTo>
                  <a:close/>
                </a:path>
              </a:pathLst>
            </a:custGeom>
            <a:solidFill>
              <a:srgbClr val="FFFFFF"/>
            </a:solidFill>
            <a:ln w="9525">
              <a:noFill/>
              <a:round/>
              <a:headEnd/>
              <a:tailEnd/>
            </a:ln>
          </p:spPr>
          <p:txBody>
            <a:bodyPr/>
            <a:lstStyle/>
            <a:p>
              <a:endParaRPr lang="en-US"/>
            </a:p>
          </p:txBody>
        </p:sp>
      </p:grpSp>
      <p:pic>
        <p:nvPicPr>
          <p:cNvPr id="462875" name="Picture 27"/>
          <p:cNvPicPr>
            <a:picLocks noChangeAspect="1" noChangeArrowheads="1"/>
          </p:cNvPicPr>
          <p:nvPr/>
        </p:nvPicPr>
        <p:blipFill>
          <a:blip r:embed="rId3"/>
          <a:srcRect/>
          <a:stretch>
            <a:fillRect/>
          </a:stretch>
        </p:blipFill>
        <p:spPr bwMode="auto">
          <a:xfrm>
            <a:off x="1306513" y="1782763"/>
            <a:ext cx="3314700" cy="22240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2853"/>
                                        </p:tgtEl>
                                        <p:attrNameLst>
                                          <p:attrName>style.visibility</p:attrName>
                                        </p:attrNameLst>
                                      </p:cBhvr>
                                      <p:to>
                                        <p:strVal val="visible"/>
                                      </p:to>
                                    </p:set>
                                    <p:animEffect transition="in" filter="wipe(left)">
                                      <p:cBhvr>
                                        <p:cTn id="7" dur="500"/>
                                        <p:tgtEl>
                                          <p:spTgt spid="462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5" name="Rectangle 5"/>
          <p:cNvSpPr>
            <a:spLocks noChangeArrowheads="1"/>
          </p:cNvSpPr>
          <p:nvPr/>
        </p:nvSpPr>
        <p:spPr bwMode="auto">
          <a:xfrm>
            <a:off x="214313" y="1590675"/>
            <a:ext cx="998537" cy="4630738"/>
          </a:xfrm>
          <a:prstGeom prst="rect">
            <a:avLst/>
          </a:prstGeom>
          <a:solidFill>
            <a:schemeClr val="bg1"/>
          </a:solidFill>
          <a:ln w="9525">
            <a:noFill/>
            <a:miter lim="800000"/>
            <a:headEnd/>
            <a:tailEnd/>
          </a:ln>
          <a:effectLst/>
        </p:spPr>
        <p:txBody>
          <a:bodyPr wrap="none" anchor="ctr"/>
          <a:lstStyle/>
          <a:p>
            <a:endParaRPr lang="en-US"/>
          </a:p>
        </p:txBody>
      </p:sp>
      <p:sp>
        <p:nvSpPr>
          <p:cNvPr id="266242" name="Rectangle 2"/>
          <p:cNvSpPr>
            <a:spLocks noGrp="1" noChangeArrowheads="1"/>
          </p:cNvSpPr>
          <p:nvPr>
            <p:ph type="title"/>
          </p:nvPr>
        </p:nvSpPr>
        <p:spPr/>
        <p:txBody>
          <a:bodyPr/>
          <a:lstStyle/>
          <a:p>
            <a:r>
              <a:rPr lang="en-US"/>
              <a:t>Government Facility</a:t>
            </a:r>
          </a:p>
        </p:txBody>
      </p:sp>
      <p:sp>
        <p:nvSpPr>
          <p:cNvPr id="266244" name="Text Box 4"/>
          <p:cNvSpPr txBox="1">
            <a:spLocks noChangeArrowheads="1"/>
          </p:cNvSpPr>
          <p:nvPr/>
        </p:nvSpPr>
        <p:spPr bwMode="auto">
          <a:xfrm>
            <a:off x="7380288" y="0"/>
            <a:ext cx="1763712"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OCONUS Scenario</a:t>
            </a:r>
          </a:p>
        </p:txBody>
      </p:sp>
      <p:pic>
        <p:nvPicPr>
          <p:cNvPr id="266246" name="Picture 6" descr="govt facility"/>
          <p:cNvPicPr>
            <a:picLocks noChangeAspect="1" noChangeArrowheads="1"/>
          </p:cNvPicPr>
          <p:nvPr/>
        </p:nvPicPr>
        <p:blipFill>
          <a:blip r:embed="rId3"/>
          <a:srcRect/>
          <a:stretch>
            <a:fillRect/>
          </a:stretch>
        </p:blipFill>
        <p:spPr bwMode="auto">
          <a:xfrm>
            <a:off x="457200" y="1812925"/>
            <a:ext cx="8229600" cy="43434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4" name="Rectangle 6"/>
          <p:cNvSpPr>
            <a:spLocks noChangeArrowheads="1"/>
          </p:cNvSpPr>
          <p:nvPr/>
        </p:nvSpPr>
        <p:spPr bwMode="auto">
          <a:xfrm>
            <a:off x="214313" y="1590675"/>
            <a:ext cx="998537" cy="4630738"/>
          </a:xfrm>
          <a:prstGeom prst="rect">
            <a:avLst/>
          </a:prstGeom>
          <a:solidFill>
            <a:schemeClr val="bg1"/>
          </a:solidFill>
          <a:ln w="9525">
            <a:noFill/>
            <a:miter lim="800000"/>
            <a:headEnd/>
            <a:tailEnd/>
          </a:ln>
          <a:effectLst/>
        </p:spPr>
        <p:txBody>
          <a:bodyPr wrap="none" anchor="ctr"/>
          <a:lstStyle/>
          <a:p>
            <a:endParaRPr lang="en-US"/>
          </a:p>
        </p:txBody>
      </p:sp>
      <p:sp>
        <p:nvSpPr>
          <p:cNvPr id="268290" name="Rectangle 2"/>
          <p:cNvSpPr>
            <a:spLocks noGrp="1" noChangeArrowheads="1"/>
          </p:cNvSpPr>
          <p:nvPr>
            <p:ph type="title"/>
          </p:nvPr>
        </p:nvSpPr>
        <p:spPr/>
        <p:txBody>
          <a:bodyPr/>
          <a:lstStyle/>
          <a:p>
            <a:r>
              <a:rPr lang="en-US"/>
              <a:t>In a Government Facility</a:t>
            </a:r>
          </a:p>
        </p:txBody>
      </p:sp>
      <p:sp>
        <p:nvSpPr>
          <p:cNvPr id="268291" name="Rectangle 3"/>
          <p:cNvSpPr>
            <a:spLocks noGrp="1" noChangeArrowheads="1"/>
          </p:cNvSpPr>
          <p:nvPr>
            <p:ph type="body" idx="1"/>
          </p:nvPr>
        </p:nvSpPr>
        <p:spPr>
          <a:xfrm>
            <a:off x="1225550" y="1724025"/>
            <a:ext cx="6791325" cy="4495800"/>
          </a:xfrm>
          <a:noFill/>
          <a:ln/>
        </p:spPr>
        <p:txBody>
          <a:bodyPr/>
          <a:lstStyle/>
          <a:p>
            <a:pPr marL="342900" indent="-342900">
              <a:buClr>
                <a:schemeClr val="tx1"/>
              </a:buClr>
            </a:pPr>
            <a:r>
              <a:rPr lang="en-US"/>
              <a:t>Meeting your escort</a:t>
            </a:r>
          </a:p>
          <a:p>
            <a:pPr marL="342900" indent="-342900">
              <a:buClr>
                <a:schemeClr val="tx1"/>
              </a:buClr>
            </a:pPr>
            <a:r>
              <a:rPr lang="en-US"/>
              <a:t>Approaching the gate</a:t>
            </a:r>
          </a:p>
          <a:p>
            <a:pPr marL="342900" indent="-342900">
              <a:buClr>
                <a:schemeClr val="tx1"/>
              </a:buClr>
            </a:pPr>
            <a:r>
              <a:rPr lang="en-US"/>
              <a:t>Detecting surveillance</a:t>
            </a:r>
          </a:p>
          <a:p>
            <a:pPr marL="342900" indent="-342900">
              <a:buClr>
                <a:schemeClr val="tx1"/>
              </a:buClr>
            </a:pPr>
            <a:r>
              <a:rPr lang="en-US"/>
              <a:t>Understanding countermeasures</a:t>
            </a:r>
          </a:p>
          <a:p>
            <a:pPr marL="342900" indent="-342900">
              <a:buClr>
                <a:schemeClr val="tx1"/>
              </a:buClr>
            </a:pPr>
            <a:r>
              <a:rPr lang="en-US"/>
              <a:t>Observing a janitor</a:t>
            </a:r>
          </a:p>
          <a:p>
            <a:pPr marL="342900" indent="-342900">
              <a:buClr>
                <a:schemeClr val="tx1"/>
              </a:buClr>
            </a:pPr>
            <a:r>
              <a:rPr lang="en-US"/>
              <a:t>Finding a suspicious package</a:t>
            </a:r>
          </a:p>
          <a:p>
            <a:pPr marL="342900" indent="-342900">
              <a:buClr>
                <a:schemeClr val="tx1"/>
              </a:buClr>
            </a:pPr>
            <a:r>
              <a:rPr lang="en-US"/>
              <a:t>Noticing changes in local conditions</a:t>
            </a:r>
          </a:p>
          <a:p>
            <a:pPr marL="342900" indent="-342900">
              <a:buClr>
                <a:schemeClr val="tx1"/>
              </a:buClr>
            </a:pPr>
            <a:r>
              <a:rPr lang="en-US"/>
              <a:t>Encountering a security guard</a:t>
            </a:r>
          </a:p>
        </p:txBody>
      </p:sp>
      <p:sp>
        <p:nvSpPr>
          <p:cNvPr id="268293" name="Text Box 5"/>
          <p:cNvSpPr txBox="1">
            <a:spLocks noChangeArrowheads="1"/>
          </p:cNvSpPr>
          <p:nvPr/>
        </p:nvSpPr>
        <p:spPr bwMode="auto">
          <a:xfrm>
            <a:off x="7380288" y="0"/>
            <a:ext cx="1763712"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OCONUS Scenario</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p:txBody>
          <a:bodyPr/>
          <a:lstStyle/>
          <a:p>
            <a:r>
              <a:rPr lang="en-US"/>
              <a:t>Contacting Your Base</a:t>
            </a:r>
          </a:p>
        </p:txBody>
      </p:sp>
      <p:sp>
        <p:nvSpPr>
          <p:cNvPr id="464899" name="Rectangle 3"/>
          <p:cNvSpPr>
            <a:spLocks noGrp="1" noChangeArrowheads="1"/>
          </p:cNvSpPr>
          <p:nvPr>
            <p:ph type="body" sz="half" idx="2"/>
          </p:nvPr>
        </p:nvSpPr>
        <p:spPr>
          <a:xfrm>
            <a:off x="4884738" y="1741488"/>
            <a:ext cx="4259262" cy="1019175"/>
          </a:xfrm>
        </p:spPr>
        <p:txBody>
          <a:bodyPr/>
          <a:lstStyle/>
          <a:p>
            <a:pPr marL="0" indent="0">
              <a:lnSpc>
                <a:spcPct val="85000"/>
              </a:lnSpc>
              <a:buFontTx/>
              <a:buNone/>
            </a:pPr>
            <a:r>
              <a:rPr lang="en-US" sz="2200"/>
              <a:t>For your safety, what does your escort urge you to have with you while in the city?</a:t>
            </a:r>
          </a:p>
        </p:txBody>
      </p:sp>
      <p:sp>
        <p:nvSpPr>
          <p:cNvPr id="464902" name="Rectangle 6"/>
          <p:cNvSpPr>
            <a:spLocks noChangeArrowheads="1"/>
          </p:cNvSpPr>
          <p:nvPr/>
        </p:nvSpPr>
        <p:spPr bwMode="auto">
          <a:xfrm>
            <a:off x="4884738" y="2789238"/>
            <a:ext cx="4183062" cy="1057275"/>
          </a:xfrm>
          <a:prstGeom prst="rect">
            <a:avLst/>
          </a:prstGeom>
          <a:noFill/>
          <a:ln w="38100">
            <a:solidFill>
              <a:srgbClr val="990099"/>
            </a:solidFill>
            <a:miter lim="800000"/>
            <a:headEnd/>
            <a:tailEnd/>
          </a:ln>
          <a:effectLst/>
        </p:spPr>
        <p:txBody>
          <a:bodyPr wrap="none" anchor="ctr"/>
          <a:lstStyle/>
          <a:p>
            <a:endParaRPr lang="en-US"/>
          </a:p>
        </p:txBody>
      </p:sp>
      <p:sp>
        <p:nvSpPr>
          <p:cNvPr id="464903" name="Text Box 7"/>
          <p:cNvSpPr txBox="1">
            <a:spLocks noChangeArrowheads="1"/>
          </p:cNvSpPr>
          <p:nvPr/>
        </p:nvSpPr>
        <p:spPr bwMode="auto">
          <a:xfrm>
            <a:off x="7380288" y="0"/>
            <a:ext cx="1763712"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OCONUS Scenario</a:t>
            </a:r>
          </a:p>
        </p:txBody>
      </p:sp>
      <p:grpSp>
        <p:nvGrpSpPr>
          <p:cNvPr id="464904" name="Group 8"/>
          <p:cNvGrpSpPr>
            <a:grpSpLocks noChangeAspect="1"/>
          </p:cNvGrpSpPr>
          <p:nvPr/>
        </p:nvGrpSpPr>
        <p:grpSpPr bwMode="auto">
          <a:xfrm>
            <a:off x="293688" y="5441950"/>
            <a:ext cx="877887" cy="754063"/>
            <a:chOff x="2040" y="2676"/>
            <a:chExt cx="1008" cy="864"/>
          </a:xfrm>
        </p:grpSpPr>
        <p:sp>
          <p:nvSpPr>
            <p:cNvPr id="464905" name="Freeform 9"/>
            <p:cNvSpPr>
              <a:spLocks noChangeAspect="1"/>
            </p:cNvSpPr>
            <p:nvPr/>
          </p:nvSpPr>
          <p:spPr bwMode="auto">
            <a:xfrm>
              <a:off x="2040" y="2676"/>
              <a:ext cx="1008" cy="864"/>
            </a:xfrm>
            <a:custGeom>
              <a:avLst/>
              <a:gdLst/>
              <a:ahLst/>
              <a:cxnLst>
                <a:cxn ang="0">
                  <a:pos x="0" y="0"/>
                </a:cxn>
                <a:cxn ang="0">
                  <a:pos x="4032" y="0"/>
                </a:cxn>
                <a:cxn ang="0">
                  <a:pos x="3888" y="149"/>
                </a:cxn>
                <a:cxn ang="0">
                  <a:pos x="149" y="3316"/>
                </a:cxn>
                <a:cxn ang="0">
                  <a:pos x="0" y="3456"/>
                </a:cxn>
                <a:cxn ang="0">
                  <a:pos x="0" y="0"/>
                </a:cxn>
              </a:cxnLst>
              <a:rect l="0" t="0" r="r" b="b"/>
              <a:pathLst>
                <a:path w="4032" h="3456">
                  <a:moveTo>
                    <a:pt x="0" y="0"/>
                  </a:moveTo>
                  <a:lnTo>
                    <a:pt x="4032" y="0"/>
                  </a:lnTo>
                  <a:lnTo>
                    <a:pt x="3888" y="149"/>
                  </a:lnTo>
                  <a:lnTo>
                    <a:pt x="149" y="3316"/>
                  </a:lnTo>
                  <a:lnTo>
                    <a:pt x="0" y="3456"/>
                  </a:lnTo>
                  <a:lnTo>
                    <a:pt x="0" y="0"/>
                  </a:lnTo>
                  <a:close/>
                </a:path>
              </a:pathLst>
            </a:custGeom>
            <a:solidFill>
              <a:srgbClr val="82A99C"/>
            </a:solidFill>
            <a:ln w="9525">
              <a:noFill/>
              <a:round/>
              <a:headEnd/>
              <a:tailEnd/>
            </a:ln>
          </p:spPr>
          <p:txBody>
            <a:bodyPr/>
            <a:lstStyle/>
            <a:p>
              <a:endParaRPr lang="en-US"/>
            </a:p>
          </p:txBody>
        </p:sp>
        <p:sp>
          <p:nvSpPr>
            <p:cNvPr id="464906" name="Freeform 10"/>
            <p:cNvSpPr>
              <a:spLocks noChangeAspect="1"/>
            </p:cNvSpPr>
            <p:nvPr/>
          </p:nvSpPr>
          <p:spPr bwMode="auto">
            <a:xfrm>
              <a:off x="2040" y="2676"/>
              <a:ext cx="1008" cy="864"/>
            </a:xfrm>
            <a:custGeom>
              <a:avLst/>
              <a:gdLst/>
              <a:ahLst/>
              <a:cxnLst>
                <a:cxn ang="0">
                  <a:pos x="4032" y="0"/>
                </a:cxn>
                <a:cxn ang="0">
                  <a:pos x="4032" y="3456"/>
                </a:cxn>
                <a:cxn ang="0">
                  <a:pos x="0" y="3456"/>
                </a:cxn>
                <a:cxn ang="0">
                  <a:pos x="149" y="3313"/>
                </a:cxn>
                <a:cxn ang="0">
                  <a:pos x="3891" y="147"/>
                </a:cxn>
                <a:cxn ang="0">
                  <a:pos x="4032" y="0"/>
                </a:cxn>
              </a:cxnLst>
              <a:rect l="0" t="0" r="r" b="b"/>
              <a:pathLst>
                <a:path w="4032" h="3456">
                  <a:moveTo>
                    <a:pt x="4032" y="0"/>
                  </a:moveTo>
                  <a:lnTo>
                    <a:pt x="4032" y="3456"/>
                  </a:lnTo>
                  <a:lnTo>
                    <a:pt x="0" y="3456"/>
                  </a:lnTo>
                  <a:lnTo>
                    <a:pt x="149" y="3313"/>
                  </a:lnTo>
                  <a:lnTo>
                    <a:pt x="3891" y="147"/>
                  </a:lnTo>
                  <a:lnTo>
                    <a:pt x="4032" y="0"/>
                  </a:lnTo>
                  <a:close/>
                </a:path>
              </a:pathLst>
            </a:custGeom>
            <a:solidFill>
              <a:srgbClr val="162A29"/>
            </a:solidFill>
            <a:ln w="9525">
              <a:noFill/>
              <a:round/>
              <a:headEnd/>
              <a:tailEnd/>
            </a:ln>
          </p:spPr>
          <p:txBody>
            <a:bodyPr/>
            <a:lstStyle/>
            <a:p>
              <a:endParaRPr lang="en-US"/>
            </a:p>
          </p:txBody>
        </p:sp>
        <p:sp>
          <p:nvSpPr>
            <p:cNvPr id="464907" name="Rectangle 11"/>
            <p:cNvSpPr>
              <a:spLocks noChangeAspect="1" noChangeArrowheads="1"/>
            </p:cNvSpPr>
            <p:nvPr/>
          </p:nvSpPr>
          <p:spPr bwMode="auto">
            <a:xfrm>
              <a:off x="2076" y="2712"/>
              <a:ext cx="936" cy="792"/>
            </a:xfrm>
            <a:prstGeom prst="rect">
              <a:avLst/>
            </a:prstGeom>
            <a:solidFill>
              <a:srgbClr val="275A53"/>
            </a:solidFill>
            <a:ln w="9525">
              <a:noFill/>
              <a:miter lim="800000"/>
              <a:headEnd/>
              <a:tailEnd/>
            </a:ln>
          </p:spPr>
          <p:txBody>
            <a:bodyPr/>
            <a:lstStyle/>
            <a:p>
              <a:endParaRPr lang="en-US"/>
            </a:p>
          </p:txBody>
        </p:sp>
        <p:sp>
          <p:nvSpPr>
            <p:cNvPr id="464908" name="Freeform 12"/>
            <p:cNvSpPr>
              <a:spLocks noChangeAspect="1"/>
            </p:cNvSpPr>
            <p:nvPr/>
          </p:nvSpPr>
          <p:spPr bwMode="auto">
            <a:xfrm>
              <a:off x="2252" y="3336"/>
              <a:ext cx="129" cy="137"/>
            </a:xfrm>
            <a:custGeom>
              <a:avLst/>
              <a:gdLst/>
              <a:ahLst/>
              <a:cxnLst>
                <a:cxn ang="0">
                  <a:pos x="0" y="0"/>
                </a:cxn>
                <a:cxn ang="0">
                  <a:pos x="516" y="0"/>
                </a:cxn>
                <a:cxn ang="0">
                  <a:pos x="516" y="136"/>
                </a:cxn>
                <a:cxn ang="0">
                  <a:pos x="344" y="136"/>
                </a:cxn>
                <a:cxn ang="0">
                  <a:pos x="344" y="550"/>
                </a:cxn>
                <a:cxn ang="0">
                  <a:pos x="174" y="550"/>
                </a:cxn>
                <a:cxn ang="0">
                  <a:pos x="174" y="136"/>
                </a:cxn>
                <a:cxn ang="0">
                  <a:pos x="0" y="136"/>
                </a:cxn>
                <a:cxn ang="0">
                  <a:pos x="0" y="0"/>
                </a:cxn>
              </a:cxnLst>
              <a:rect l="0" t="0" r="r" b="b"/>
              <a:pathLst>
                <a:path w="516" h="550">
                  <a:moveTo>
                    <a:pt x="0" y="0"/>
                  </a:moveTo>
                  <a:lnTo>
                    <a:pt x="516" y="0"/>
                  </a:lnTo>
                  <a:lnTo>
                    <a:pt x="516" y="136"/>
                  </a:lnTo>
                  <a:lnTo>
                    <a:pt x="344" y="136"/>
                  </a:lnTo>
                  <a:lnTo>
                    <a:pt x="344" y="550"/>
                  </a:lnTo>
                  <a:lnTo>
                    <a:pt x="174" y="550"/>
                  </a:lnTo>
                  <a:lnTo>
                    <a:pt x="174" y="136"/>
                  </a:lnTo>
                  <a:lnTo>
                    <a:pt x="0" y="136"/>
                  </a:lnTo>
                  <a:lnTo>
                    <a:pt x="0" y="0"/>
                  </a:lnTo>
                  <a:close/>
                </a:path>
              </a:pathLst>
            </a:custGeom>
            <a:solidFill>
              <a:srgbClr val="FFFFFF"/>
            </a:solidFill>
            <a:ln w="9525">
              <a:noFill/>
              <a:round/>
              <a:headEnd/>
              <a:tailEnd/>
            </a:ln>
          </p:spPr>
          <p:txBody>
            <a:bodyPr/>
            <a:lstStyle/>
            <a:p>
              <a:endParaRPr lang="en-US"/>
            </a:p>
          </p:txBody>
        </p:sp>
        <p:sp>
          <p:nvSpPr>
            <p:cNvPr id="464909" name="Freeform 13"/>
            <p:cNvSpPr>
              <a:spLocks noChangeAspect="1"/>
            </p:cNvSpPr>
            <p:nvPr/>
          </p:nvSpPr>
          <p:spPr bwMode="auto">
            <a:xfrm>
              <a:off x="2400" y="3336"/>
              <a:ext cx="116" cy="137"/>
            </a:xfrm>
            <a:custGeom>
              <a:avLst/>
              <a:gdLst/>
              <a:ahLst/>
              <a:cxnLst>
                <a:cxn ang="0">
                  <a:pos x="0" y="0"/>
                </a:cxn>
                <a:cxn ang="0">
                  <a:pos x="456" y="0"/>
                </a:cxn>
                <a:cxn ang="0">
                  <a:pos x="456" y="118"/>
                </a:cxn>
                <a:cxn ang="0">
                  <a:pos x="171" y="118"/>
                </a:cxn>
                <a:cxn ang="0">
                  <a:pos x="171" y="205"/>
                </a:cxn>
                <a:cxn ang="0">
                  <a:pos x="435" y="205"/>
                </a:cxn>
                <a:cxn ang="0">
                  <a:pos x="435" y="318"/>
                </a:cxn>
                <a:cxn ang="0">
                  <a:pos x="171" y="318"/>
                </a:cxn>
                <a:cxn ang="0">
                  <a:pos x="171" y="425"/>
                </a:cxn>
                <a:cxn ang="0">
                  <a:pos x="464" y="425"/>
                </a:cxn>
                <a:cxn ang="0">
                  <a:pos x="464" y="550"/>
                </a:cxn>
                <a:cxn ang="0">
                  <a:pos x="0" y="550"/>
                </a:cxn>
                <a:cxn ang="0">
                  <a:pos x="0" y="0"/>
                </a:cxn>
              </a:cxnLst>
              <a:rect l="0" t="0" r="r" b="b"/>
              <a:pathLst>
                <a:path w="464" h="550">
                  <a:moveTo>
                    <a:pt x="0" y="0"/>
                  </a:moveTo>
                  <a:lnTo>
                    <a:pt x="456" y="0"/>
                  </a:lnTo>
                  <a:lnTo>
                    <a:pt x="456" y="118"/>
                  </a:lnTo>
                  <a:lnTo>
                    <a:pt x="171" y="118"/>
                  </a:lnTo>
                  <a:lnTo>
                    <a:pt x="171" y="205"/>
                  </a:lnTo>
                  <a:lnTo>
                    <a:pt x="435" y="205"/>
                  </a:lnTo>
                  <a:lnTo>
                    <a:pt x="435" y="318"/>
                  </a:lnTo>
                  <a:lnTo>
                    <a:pt x="171" y="318"/>
                  </a:lnTo>
                  <a:lnTo>
                    <a:pt x="171" y="425"/>
                  </a:lnTo>
                  <a:lnTo>
                    <a:pt x="464" y="425"/>
                  </a:lnTo>
                  <a:lnTo>
                    <a:pt x="464" y="550"/>
                  </a:lnTo>
                  <a:lnTo>
                    <a:pt x="0" y="550"/>
                  </a:lnTo>
                  <a:lnTo>
                    <a:pt x="0" y="0"/>
                  </a:lnTo>
                  <a:close/>
                </a:path>
              </a:pathLst>
            </a:custGeom>
            <a:solidFill>
              <a:srgbClr val="FFFFFF"/>
            </a:solidFill>
            <a:ln w="9525">
              <a:noFill/>
              <a:round/>
              <a:headEnd/>
              <a:tailEnd/>
            </a:ln>
          </p:spPr>
          <p:txBody>
            <a:bodyPr/>
            <a:lstStyle/>
            <a:p>
              <a:endParaRPr lang="en-US"/>
            </a:p>
          </p:txBody>
        </p:sp>
        <p:sp>
          <p:nvSpPr>
            <p:cNvPr id="464910" name="Freeform 14"/>
            <p:cNvSpPr>
              <a:spLocks noChangeAspect="1" noEditPoints="1"/>
            </p:cNvSpPr>
            <p:nvPr/>
          </p:nvSpPr>
          <p:spPr bwMode="auto">
            <a:xfrm>
              <a:off x="2525" y="3336"/>
              <a:ext cx="149" cy="137"/>
            </a:xfrm>
            <a:custGeom>
              <a:avLst/>
              <a:gdLst/>
              <a:ahLst/>
              <a:cxnLst>
                <a:cxn ang="0">
                  <a:pos x="394" y="459"/>
                </a:cxn>
                <a:cxn ang="0">
                  <a:pos x="199" y="459"/>
                </a:cxn>
                <a:cxn ang="0">
                  <a:pos x="174" y="550"/>
                </a:cxn>
                <a:cxn ang="0">
                  <a:pos x="0" y="550"/>
                </a:cxn>
                <a:cxn ang="0">
                  <a:pos x="206" y="0"/>
                </a:cxn>
                <a:cxn ang="0">
                  <a:pos x="391" y="0"/>
                </a:cxn>
                <a:cxn ang="0">
                  <a:pos x="599" y="550"/>
                </a:cxn>
                <a:cxn ang="0">
                  <a:pos x="420" y="550"/>
                </a:cxn>
                <a:cxn ang="0">
                  <a:pos x="394" y="459"/>
                </a:cxn>
                <a:cxn ang="0">
                  <a:pos x="358" y="341"/>
                </a:cxn>
                <a:cxn ang="0">
                  <a:pos x="297" y="143"/>
                </a:cxn>
                <a:cxn ang="0">
                  <a:pos x="237" y="341"/>
                </a:cxn>
                <a:cxn ang="0">
                  <a:pos x="358" y="341"/>
                </a:cxn>
              </a:cxnLst>
              <a:rect l="0" t="0" r="r" b="b"/>
              <a:pathLst>
                <a:path w="599" h="550">
                  <a:moveTo>
                    <a:pt x="394" y="459"/>
                  </a:moveTo>
                  <a:lnTo>
                    <a:pt x="199" y="459"/>
                  </a:lnTo>
                  <a:lnTo>
                    <a:pt x="174" y="550"/>
                  </a:lnTo>
                  <a:lnTo>
                    <a:pt x="0" y="550"/>
                  </a:lnTo>
                  <a:lnTo>
                    <a:pt x="206" y="0"/>
                  </a:lnTo>
                  <a:lnTo>
                    <a:pt x="391" y="0"/>
                  </a:lnTo>
                  <a:lnTo>
                    <a:pt x="599" y="550"/>
                  </a:lnTo>
                  <a:lnTo>
                    <a:pt x="420" y="550"/>
                  </a:lnTo>
                  <a:lnTo>
                    <a:pt x="394" y="459"/>
                  </a:lnTo>
                  <a:close/>
                  <a:moveTo>
                    <a:pt x="358" y="341"/>
                  </a:moveTo>
                  <a:lnTo>
                    <a:pt x="297" y="143"/>
                  </a:lnTo>
                  <a:lnTo>
                    <a:pt x="237" y="341"/>
                  </a:lnTo>
                  <a:lnTo>
                    <a:pt x="358" y="341"/>
                  </a:lnTo>
                  <a:close/>
                </a:path>
              </a:pathLst>
            </a:custGeom>
            <a:solidFill>
              <a:srgbClr val="FFFFFF"/>
            </a:solidFill>
            <a:ln w="9525">
              <a:noFill/>
              <a:round/>
              <a:headEnd/>
              <a:tailEnd/>
            </a:ln>
          </p:spPr>
          <p:txBody>
            <a:bodyPr/>
            <a:lstStyle/>
            <a:p>
              <a:endParaRPr lang="en-US"/>
            </a:p>
          </p:txBody>
        </p:sp>
        <p:sp>
          <p:nvSpPr>
            <p:cNvPr id="464911" name="Freeform 15"/>
            <p:cNvSpPr>
              <a:spLocks noChangeAspect="1"/>
            </p:cNvSpPr>
            <p:nvPr/>
          </p:nvSpPr>
          <p:spPr bwMode="auto">
            <a:xfrm>
              <a:off x="2687" y="3336"/>
              <a:ext cx="155" cy="137"/>
            </a:xfrm>
            <a:custGeom>
              <a:avLst/>
              <a:gdLst/>
              <a:ahLst/>
              <a:cxnLst>
                <a:cxn ang="0">
                  <a:pos x="0" y="0"/>
                </a:cxn>
                <a:cxn ang="0">
                  <a:pos x="222" y="0"/>
                </a:cxn>
                <a:cxn ang="0">
                  <a:pos x="309" y="335"/>
                </a:cxn>
                <a:cxn ang="0">
                  <a:pos x="395" y="0"/>
                </a:cxn>
                <a:cxn ang="0">
                  <a:pos x="618" y="0"/>
                </a:cxn>
                <a:cxn ang="0">
                  <a:pos x="618" y="550"/>
                </a:cxn>
                <a:cxn ang="0">
                  <a:pos x="479" y="550"/>
                </a:cxn>
                <a:cxn ang="0">
                  <a:pos x="479" y="131"/>
                </a:cxn>
                <a:cxn ang="0">
                  <a:pos x="371" y="550"/>
                </a:cxn>
                <a:cxn ang="0">
                  <a:pos x="246" y="550"/>
                </a:cxn>
                <a:cxn ang="0">
                  <a:pos x="138" y="131"/>
                </a:cxn>
                <a:cxn ang="0">
                  <a:pos x="138" y="550"/>
                </a:cxn>
                <a:cxn ang="0">
                  <a:pos x="0" y="550"/>
                </a:cxn>
                <a:cxn ang="0">
                  <a:pos x="0" y="0"/>
                </a:cxn>
              </a:cxnLst>
              <a:rect l="0" t="0" r="r" b="b"/>
              <a:pathLst>
                <a:path w="618" h="550">
                  <a:moveTo>
                    <a:pt x="0" y="0"/>
                  </a:moveTo>
                  <a:lnTo>
                    <a:pt x="222" y="0"/>
                  </a:lnTo>
                  <a:lnTo>
                    <a:pt x="309" y="335"/>
                  </a:lnTo>
                  <a:lnTo>
                    <a:pt x="395" y="0"/>
                  </a:lnTo>
                  <a:lnTo>
                    <a:pt x="618" y="0"/>
                  </a:lnTo>
                  <a:lnTo>
                    <a:pt x="618" y="550"/>
                  </a:lnTo>
                  <a:lnTo>
                    <a:pt x="479" y="550"/>
                  </a:lnTo>
                  <a:lnTo>
                    <a:pt x="479" y="131"/>
                  </a:lnTo>
                  <a:lnTo>
                    <a:pt x="371" y="550"/>
                  </a:lnTo>
                  <a:lnTo>
                    <a:pt x="246" y="550"/>
                  </a:lnTo>
                  <a:lnTo>
                    <a:pt x="138" y="131"/>
                  </a:lnTo>
                  <a:lnTo>
                    <a:pt x="138" y="550"/>
                  </a:lnTo>
                  <a:lnTo>
                    <a:pt x="0" y="550"/>
                  </a:lnTo>
                  <a:lnTo>
                    <a:pt x="0" y="0"/>
                  </a:lnTo>
                  <a:close/>
                </a:path>
              </a:pathLst>
            </a:custGeom>
            <a:solidFill>
              <a:srgbClr val="FFFFFF"/>
            </a:solidFill>
            <a:ln w="9525">
              <a:noFill/>
              <a:round/>
              <a:headEnd/>
              <a:tailEnd/>
            </a:ln>
          </p:spPr>
          <p:txBody>
            <a:bodyPr/>
            <a:lstStyle/>
            <a:p>
              <a:endParaRPr lang="en-US"/>
            </a:p>
          </p:txBody>
        </p:sp>
        <p:sp>
          <p:nvSpPr>
            <p:cNvPr id="464912" name="Freeform 16"/>
            <p:cNvSpPr>
              <a:spLocks noChangeAspect="1" noEditPoints="1"/>
            </p:cNvSpPr>
            <p:nvPr/>
          </p:nvSpPr>
          <p:spPr bwMode="auto">
            <a:xfrm>
              <a:off x="2215" y="2770"/>
              <a:ext cx="658" cy="523"/>
            </a:xfrm>
            <a:custGeom>
              <a:avLst/>
              <a:gdLst/>
              <a:ahLst/>
              <a:cxnLst>
                <a:cxn ang="0">
                  <a:pos x="1716" y="1771"/>
                </a:cxn>
                <a:cxn ang="0">
                  <a:pos x="918" y="1771"/>
                </a:cxn>
                <a:cxn ang="0">
                  <a:pos x="220" y="2095"/>
                </a:cxn>
                <a:cxn ang="0">
                  <a:pos x="75" y="1301"/>
                </a:cxn>
                <a:cxn ang="0">
                  <a:pos x="778" y="880"/>
                </a:cxn>
                <a:cxn ang="0">
                  <a:pos x="1902" y="833"/>
                </a:cxn>
                <a:cxn ang="0">
                  <a:pos x="2240" y="994"/>
                </a:cxn>
                <a:cxn ang="0">
                  <a:pos x="2072" y="1478"/>
                </a:cxn>
                <a:cxn ang="0">
                  <a:pos x="1598" y="1288"/>
                </a:cxn>
                <a:cxn ang="0">
                  <a:pos x="1486" y="671"/>
                </a:cxn>
                <a:cxn ang="0">
                  <a:pos x="1036" y="1288"/>
                </a:cxn>
                <a:cxn ang="0">
                  <a:pos x="1084" y="1187"/>
                </a:cxn>
                <a:cxn ang="0">
                  <a:pos x="1084" y="1187"/>
                </a:cxn>
                <a:cxn ang="0">
                  <a:pos x="627" y="333"/>
                </a:cxn>
                <a:cxn ang="0">
                  <a:pos x="701" y="373"/>
                </a:cxn>
                <a:cxn ang="0">
                  <a:pos x="754" y="438"/>
                </a:cxn>
                <a:cxn ang="0">
                  <a:pos x="778" y="518"/>
                </a:cxn>
                <a:cxn ang="0">
                  <a:pos x="769" y="605"/>
                </a:cxn>
                <a:cxn ang="0">
                  <a:pos x="731" y="679"/>
                </a:cxn>
                <a:cxn ang="0">
                  <a:pos x="666" y="732"/>
                </a:cxn>
                <a:cxn ang="0">
                  <a:pos x="584" y="756"/>
                </a:cxn>
                <a:cxn ang="0">
                  <a:pos x="497" y="749"/>
                </a:cxn>
                <a:cxn ang="0">
                  <a:pos x="425" y="708"/>
                </a:cxn>
                <a:cxn ang="0">
                  <a:pos x="372" y="644"/>
                </a:cxn>
                <a:cxn ang="0">
                  <a:pos x="346" y="563"/>
                </a:cxn>
                <a:cxn ang="0">
                  <a:pos x="355" y="477"/>
                </a:cxn>
                <a:cxn ang="0">
                  <a:pos x="395" y="403"/>
                </a:cxn>
                <a:cxn ang="0">
                  <a:pos x="458" y="350"/>
                </a:cxn>
                <a:cxn ang="0">
                  <a:pos x="540" y="325"/>
                </a:cxn>
                <a:cxn ang="0">
                  <a:pos x="1360" y="5"/>
                </a:cxn>
                <a:cxn ang="0">
                  <a:pos x="1438" y="37"/>
                </a:cxn>
                <a:cxn ang="0">
                  <a:pos x="1497" y="96"/>
                </a:cxn>
                <a:cxn ang="0">
                  <a:pos x="1530" y="173"/>
                </a:cxn>
                <a:cxn ang="0">
                  <a:pos x="1530" y="261"/>
                </a:cxn>
                <a:cxn ang="0">
                  <a:pos x="1497" y="339"/>
                </a:cxn>
                <a:cxn ang="0">
                  <a:pos x="1438" y="398"/>
                </a:cxn>
                <a:cxn ang="0">
                  <a:pos x="1360" y="430"/>
                </a:cxn>
                <a:cxn ang="0">
                  <a:pos x="1274" y="430"/>
                </a:cxn>
                <a:cxn ang="0">
                  <a:pos x="1196" y="398"/>
                </a:cxn>
                <a:cxn ang="0">
                  <a:pos x="1137" y="339"/>
                </a:cxn>
                <a:cxn ang="0">
                  <a:pos x="1104" y="261"/>
                </a:cxn>
                <a:cxn ang="0">
                  <a:pos x="1104" y="173"/>
                </a:cxn>
                <a:cxn ang="0">
                  <a:pos x="1137" y="96"/>
                </a:cxn>
                <a:cxn ang="0">
                  <a:pos x="1196" y="37"/>
                </a:cxn>
                <a:cxn ang="0">
                  <a:pos x="1274" y="5"/>
                </a:cxn>
                <a:cxn ang="0">
                  <a:pos x="2094" y="325"/>
                </a:cxn>
                <a:cxn ang="0">
                  <a:pos x="2176" y="350"/>
                </a:cxn>
                <a:cxn ang="0">
                  <a:pos x="2239" y="403"/>
                </a:cxn>
                <a:cxn ang="0">
                  <a:pos x="2279" y="477"/>
                </a:cxn>
                <a:cxn ang="0">
                  <a:pos x="2288" y="563"/>
                </a:cxn>
                <a:cxn ang="0">
                  <a:pos x="2262" y="644"/>
                </a:cxn>
                <a:cxn ang="0">
                  <a:pos x="2209" y="708"/>
                </a:cxn>
                <a:cxn ang="0">
                  <a:pos x="2135" y="749"/>
                </a:cxn>
                <a:cxn ang="0">
                  <a:pos x="2050" y="756"/>
                </a:cxn>
                <a:cxn ang="0">
                  <a:pos x="1968" y="732"/>
                </a:cxn>
                <a:cxn ang="0">
                  <a:pos x="1903" y="679"/>
                </a:cxn>
                <a:cxn ang="0">
                  <a:pos x="1865" y="605"/>
                </a:cxn>
                <a:cxn ang="0">
                  <a:pos x="1856" y="518"/>
                </a:cxn>
                <a:cxn ang="0">
                  <a:pos x="1880" y="438"/>
                </a:cxn>
                <a:cxn ang="0">
                  <a:pos x="1933" y="373"/>
                </a:cxn>
                <a:cxn ang="0">
                  <a:pos x="2007" y="333"/>
                </a:cxn>
              </a:cxnLst>
              <a:rect l="0" t="0" r="r" b="b"/>
              <a:pathLst>
                <a:path w="2634" h="2095">
                  <a:moveTo>
                    <a:pt x="2072" y="1478"/>
                  </a:moveTo>
                  <a:lnTo>
                    <a:pt x="1728" y="2095"/>
                  </a:lnTo>
                  <a:lnTo>
                    <a:pt x="1563" y="2095"/>
                  </a:lnTo>
                  <a:lnTo>
                    <a:pt x="1716" y="1771"/>
                  </a:lnTo>
                  <a:lnTo>
                    <a:pt x="1660" y="1771"/>
                  </a:lnTo>
                  <a:lnTo>
                    <a:pt x="1316" y="1156"/>
                  </a:lnTo>
                  <a:lnTo>
                    <a:pt x="974" y="1771"/>
                  </a:lnTo>
                  <a:lnTo>
                    <a:pt x="918" y="1771"/>
                  </a:lnTo>
                  <a:lnTo>
                    <a:pt x="1071" y="2095"/>
                  </a:lnTo>
                  <a:lnTo>
                    <a:pt x="906" y="2095"/>
                  </a:lnTo>
                  <a:lnTo>
                    <a:pt x="562" y="1478"/>
                  </a:lnTo>
                  <a:lnTo>
                    <a:pt x="220" y="2095"/>
                  </a:lnTo>
                  <a:lnTo>
                    <a:pt x="54" y="2095"/>
                  </a:lnTo>
                  <a:lnTo>
                    <a:pt x="394" y="1377"/>
                  </a:lnTo>
                  <a:lnTo>
                    <a:pt x="394" y="994"/>
                  </a:lnTo>
                  <a:lnTo>
                    <a:pt x="75" y="1301"/>
                  </a:lnTo>
                  <a:lnTo>
                    <a:pt x="0" y="1227"/>
                  </a:lnTo>
                  <a:lnTo>
                    <a:pt x="394" y="833"/>
                  </a:lnTo>
                  <a:lnTo>
                    <a:pt x="732" y="833"/>
                  </a:lnTo>
                  <a:lnTo>
                    <a:pt x="778" y="880"/>
                  </a:lnTo>
                  <a:lnTo>
                    <a:pt x="1148" y="509"/>
                  </a:lnTo>
                  <a:lnTo>
                    <a:pt x="1486" y="509"/>
                  </a:lnTo>
                  <a:lnTo>
                    <a:pt x="1856" y="880"/>
                  </a:lnTo>
                  <a:lnTo>
                    <a:pt x="1902" y="833"/>
                  </a:lnTo>
                  <a:lnTo>
                    <a:pt x="2240" y="833"/>
                  </a:lnTo>
                  <a:lnTo>
                    <a:pt x="2634" y="1227"/>
                  </a:lnTo>
                  <a:lnTo>
                    <a:pt x="2559" y="1301"/>
                  </a:lnTo>
                  <a:lnTo>
                    <a:pt x="2240" y="994"/>
                  </a:lnTo>
                  <a:lnTo>
                    <a:pt x="2240" y="1377"/>
                  </a:lnTo>
                  <a:lnTo>
                    <a:pt x="2580" y="2095"/>
                  </a:lnTo>
                  <a:lnTo>
                    <a:pt x="2414" y="2095"/>
                  </a:lnTo>
                  <a:lnTo>
                    <a:pt x="2072" y="1478"/>
                  </a:lnTo>
                  <a:close/>
                  <a:moveTo>
                    <a:pt x="1771" y="1654"/>
                  </a:moveTo>
                  <a:lnTo>
                    <a:pt x="1902" y="1377"/>
                  </a:lnTo>
                  <a:lnTo>
                    <a:pt x="1902" y="994"/>
                  </a:lnTo>
                  <a:lnTo>
                    <a:pt x="1598" y="1288"/>
                  </a:lnTo>
                  <a:lnTo>
                    <a:pt x="1771" y="1654"/>
                  </a:lnTo>
                  <a:close/>
                  <a:moveTo>
                    <a:pt x="1550" y="1187"/>
                  </a:moveTo>
                  <a:lnTo>
                    <a:pt x="1780" y="955"/>
                  </a:lnTo>
                  <a:lnTo>
                    <a:pt x="1486" y="671"/>
                  </a:lnTo>
                  <a:lnTo>
                    <a:pt x="1486" y="1054"/>
                  </a:lnTo>
                  <a:lnTo>
                    <a:pt x="1550" y="1187"/>
                  </a:lnTo>
                  <a:close/>
                  <a:moveTo>
                    <a:pt x="863" y="1654"/>
                  </a:moveTo>
                  <a:lnTo>
                    <a:pt x="1036" y="1288"/>
                  </a:lnTo>
                  <a:lnTo>
                    <a:pt x="732" y="994"/>
                  </a:lnTo>
                  <a:lnTo>
                    <a:pt x="732" y="1377"/>
                  </a:lnTo>
                  <a:lnTo>
                    <a:pt x="863" y="1654"/>
                  </a:lnTo>
                  <a:close/>
                  <a:moveTo>
                    <a:pt x="1084" y="1187"/>
                  </a:moveTo>
                  <a:lnTo>
                    <a:pt x="1148" y="1054"/>
                  </a:lnTo>
                  <a:lnTo>
                    <a:pt x="1148" y="671"/>
                  </a:lnTo>
                  <a:lnTo>
                    <a:pt x="854" y="955"/>
                  </a:lnTo>
                  <a:lnTo>
                    <a:pt x="1084" y="1187"/>
                  </a:lnTo>
                  <a:close/>
                  <a:moveTo>
                    <a:pt x="562" y="324"/>
                  </a:moveTo>
                  <a:lnTo>
                    <a:pt x="584" y="325"/>
                  </a:lnTo>
                  <a:lnTo>
                    <a:pt x="606" y="328"/>
                  </a:lnTo>
                  <a:lnTo>
                    <a:pt x="627" y="333"/>
                  </a:lnTo>
                  <a:lnTo>
                    <a:pt x="646" y="340"/>
                  </a:lnTo>
                  <a:lnTo>
                    <a:pt x="666" y="350"/>
                  </a:lnTo>
                  <a:lnTo>
                    <a:pt x="684" y="361"/>
                  </a:lnTo>
                  <a:lnTo>
                    <a:pt x="701" y="373"/>
                  </a:lnTo>
                  <a:lnTo>
                    <a:pt x="716" y="387"/>
                  </a:lnTo>
                  <a:lnTo>
                    <a:pt x="731" y="403"/>
                  </a:lnTo>
                  <a:lnTo>
                    <a:pt x="742" y="420"/>
                  </a:lnTo>
                  <a:lnTo>
                    <a:pt x="754" y="438"/>
                  </a:lnTo>
                  <a:lnTo>
                    <a:pt x="763" y="456"/>
                  </a:lnTo>
                  <a:lnTo>
                    <a:pt x="769" y="477"/>
                  </a:lnTo>
                  <a:lnTo>
                    <a:pt x="776" y="497"/>
                  </a:lnTo>
                  <a:lnTo>
                    <a:pt x="778" y="518"/>
                  </a:lnTo>
                  <a:lnTo>
                    <a:pt x="780" y="541"/>
                  </a:lnTo>
                  <a:lnTo>
                    <a:pt x="778" y="563"/>
                  </a:lnTo>
                  <a:lnTo>
                    <a:pt x="776" y="584"/>
                  </a:lnTo>
                  <a:lnTo>
                    <a:pt x="769" y="605"/>
                  </a:lnTo>
                  <a:lnTo>
                    <a:pt x="763" y="626"/>
                  </a:lnTo>
                  <a:lnTo>
                    <a:pt x="754" y="644"/>
                  </a:lnTo>
                  <a:lnTo>
                    <a:pt x="742" y="662"/>
                  </a:lnTo>
                  <a:lnTo>
                    <a:pt x="731" y="679"/>
                  </a:lnTo>
                  <a:lnTo>
                    <a:pt x="716" y="694"/>
                  </a:lnTo>
                  <a:lnTo>
                    <a:pt x="701" y="708"/>
                  </a:lnTo>
                  <a:lnTo>
                    <a:pt x="684" y="721"/>
                  </a:lnTo>
                  <a:lnTo>
                    <a:pt x="666" y="732"/>
                  </a:lnTo>
                  <a:lnTo>
                    <a:pt x="646" y="741"/>
                  </a:lnTo>
                  <a:lnTo>
                    <a:pt x="627" y="749"/>
                  </a:lnTo>
                  <a:lnTo>
                    <a:pt x="606" y="754"/>
                  </a:lnTo>
                  <a:lnTo>
                    <a:pt x="584" y="756"/>
                  </a:lnTo>
                  <a:lnTo>
                    <a:pt x="562" y="758"/>
                  </a:lnTo>
                  <a:lnTo>
                    <a:pt x="540" y="756"/>
                  </a:lnTo>
                  <a:lnTo>
                    <a:pt x="519" y="754"/>
                  </a:lnTo>
                  <a:lnTo>
                    <a:pt x="497" y="749"/>
                  </a:lnTo>
                  <a:lnTo>
                    <a:pt x="478" y="741"/>
                  </a:lnTo>
                  <a:lnTo>
                    <a:pt x="458" y="732"/>
                  </a:lnTo>
                  <a:lnTo>
                    <a:pt x="442" y="721"/>
                  </a:lnTo>
                  <a:lnTo>
                    <a:pt x="425" y="708"/>
                  </a:lnTo>
                  <a:lnTo>
                    <a:pt x="409" y="694"/>
                  </a:lnTo>
                  <a:lnTo>
                    <a:pt x="395" y="679"/>
                  </a:lnTo>
                  <a:lnTo>
                    <a:pt x="382" y="662"/>
                  </a:lnTo>
                  <a:lnTo>
                    <a:pt x="372" y="644"/>
                  </a:lnTo>
                  <a:lnTo>
                    <a:pt x="362" y="626"/>
                  </a:lnTo>
                  <a:lnTo>
                    <a:pt x="355" y="605"/>
                  </a:lnTo>
                  <a:lnTo>
                    <a:pt x="350" y="584"/>
                  </a:lnTo>
                  <a:lnTo>
                    <a:pt x="346" y="563"/>
                  </a:lnTo>
                  <a:lnTo>
                    <a:pt x="346" y="541"/>
                  </a:lnTo>
                  <a:lnTo>
                    <a:pt x="346" y="518"/>
                  </a:lnTo>
                  <a:lnTo>
                    <a:pt x="350" y="497"/>
                  </a:lnTo>
                  <a:lnTo>
                    <a:pt x="355" y="477"/>
                  </a:lnTo>
                  <a:lnTo>
                    <a:pt x="362" y="456"/>
                  </a:lnTo>
                  <a:lnTo>
                    <a:pt x="372" y="438"/>
                  </a:lnTo>
                  <a:lnTo>
                    <a:pt x="382" y="420"/>
                  </a:lnTo>
                  <a:lnTo>
                    <a:pt x="395" y="403"/>
                  </a:lnTo>
                  <a:lnTo>
                    <a:pt x="409" y="387"/>
                  </a:lnTo>
                  <a:lnTo>
                    <a:pt x="425" y="373"/>
                  </a:lnTo>
                  <a:lnTo>
                    <a:pt x="442" y="361"/>
                  </a:lnTo>
                  <a:lnTo>
                    <a:pt x="458" y="350"/>
                  </a:lnTo>
                  <a:lnTo>
                    <a:pt x="478" y="340"/>
                  </a:lnTo>
                  <a:lnTo>
                    <a:pt x="497" y="333"/>
                  </a:lnTo>
                  <a:lnTo>
                    <a:pt x="519" y="328"/>
                  </a:lnTo>
                  <a:lnTo>
                    <a:pt x="540" y="325"/>
                  </a:lnTo>
                  <a:lnTo>
                    <a:pt x="562" y="324"/>
                  </a:lnTo>
                  <a:close/>
                  <a:moveTo>
                    <a:pt x="1316" y="0"/>
                  </a:moveTo>
                  <a:lnTo>
                    <a:pt x="1340" y="1"/>
                  </a:lnTo>
                  <a:lnTo>
                    <a:pt x="1360" y="5"/>
                  </a:lnTo>
                  <a:lnTo>
                    <a:pt x="1381" y="10"/>
                  </a:lnTo>
                  <a:lnTo>
                    <a:pt x="1402" y="18"/>
                  </a:lnTo>
                  <a:lnTo>
                    <a:pt x="1420" y="27"/>
                  </a:lnTo>
                  <a:lnTo>
                    <a:pt x="1438" y="37"/>
                  </a:lnTo>
                  <a:lnTo>
                    <a:pt x="1455" y="50"/>
                  </a:lnTo>
                  <a:lnTo>
                    <a:pt x="1471" y="64"/>
                  </a:lnTo>
                  <a:lnTo>
                    <a:pt x="1485" y="79"/>
                  </a:lnTo>
                  <a:lnTo>
                    <a:pt x="1497" y="96"/>
                  </a:lnTo>
                  <a:lnTo>
                    <a:pt x="1508" y="114"/>
                  </a:lnTo>
                  <a:lnTo>
                    <a:pt x="1517" y="133"/>
                  </a:lnTo>
                  <a:lnTo>
                    <a:pt x="1525" y="153"/>
                  </a:lnTo>
                  <a:lnTo>
                    <a:pt x="1530" y="173"/>
                  </a:lnTo>
                  <a:lnTo>
                    <a:pt x="1533" y="195"/>
                  </a:lnTo>
                  <a:lnTo>
                    <a:pt x="1534" y="217"/>
                  </a:lnTo>
                  <a:lnTo>
                    <a:pt x="1533" y="239"/>
                  </a:lnTo>
                  <a:lnTo>
                    <a:pt x="1530" y="261"/>
                  </a:lnTo>
                  <a:lnTo>
                    <a:pt x="1525" y="282"/>
                  </a:lnTo>
                  <a:lnTo>
                    <a:pt x="1517" y="302"/>
                  </a:lnTo>
                  <a:lnTo>
                    <a:pt x="1508" y="321"/>
                  </a:lnTo>
                  <a:lnTo>
                    <a:pt x="1497" y="339"/>
                  </a:lnTo>
                  <a:lnTo>
                    <a:pt x="1485" y="356"/>
                  </a:lnTo>
                  <a:lnTo>
                    <a:pt x="1471" y="370"/>
                  </a:lnTo>
                  <a:lnTo>
                    <a:pt x="1455" y="385"/>
                  </a:lnTo>
                  <a:lnTo>
                    <a:pt x="1438" y="398"/>
                  </a:lnTo>
                  <a:lnTo>
                    <a:pt x="1420" y="408"/>
                  </a:lnTo>
                  <a:lnTo>
                    <a:pt x="1402" y="417"/>
                  </a:lnTo>
                  <a:lnTo>
                    <a:pt x="1381" y="425"/>
                  </a:lnTo>
                  <a:lnTo>
                    <a:pt x="1360" y="430"/>
                  </a:lnTo>
                  <a:lnTo>
                    <a:pt x="1340" y="434"/>
                  </a:lnTo>
                  <a:lnTo>
                    <a:pt x="1316" y="435"/>
                  </a:lnTo>
                  <a:lnTo>
                    <a:pt x="1294" y="434"/>
                  </a:lnTo>
                  <a:lnTo>
                    <a:pt x="1274" y="430"/>
                  </a:lnTo>
                  <a:lnTo>
                    <a:pt x="1253" y="425"/>
                  </a:lnTo>
                  <a:lnTo>
                    <a:pt x="1232" y="417"/>
                  </a:lnTo>
                  <a:lnTo>
                    <a:pt x="1214" y="408"/>
                  </a:lnTo>
                  <a:lnTo>
                    <a:pt x="1196" y="398"/>
                  </a:lnTo>
                  <a:lnTo>
                    <a:pt x="1179" y="385"/>
                  </a:lnTo>
                  <a:lnTo>
                    <a:pt x="1163" y="370"/>
                  </a:lnTo>
                  <a:lnTo>
                    <a:pt x="1149" y="356"/>
                  </a:lnTo>
                  <a:lnTo>
                    <a:pt x="1137" y="339"/>
                  </a:lnTo>
                  <a:lnTo>
                    <a:pt x="1126" y="321"/>
                  </a:lnTo>
                  <a:lnTo>
                    <a:pt x="1117" y="302"/>
                  </a:lnTo>
                  <a:lnTo>
                    <a:pt x="1109" y="282"/>
                  </a:lnTo>
                  <a:lnTo>
                    <a:pt x="1104" y="261"/>
                  </a:lnTo>
                  <a:lnTo>
                    <a:pt x="1101" y="239"/>
                  </a:lnTo>
                  <a:lnTo>
                    <a:pt x="1100" y="217"/>
                  </a:lnTo>
                  <a:lnTo>
                    <a:pt x="1101" y="195"/>
                  </a:lnTo>
                  <a:lnTo>
                    <a:pt x="1104" y="173"/>
                  </a:lnTo>
                  <a:lnTo>
                    <a:pt x="1109" y="153"/>
                  </a:lnTo>
                  <a:lnTo>
                    <a:pt x="1117" y="133"/>
                  </a:lnTo>
                  <a:lnTo>
                    <a:pt x="1126" y="114"/>
                  </a:lnTo>
                  <a:lnTo>
                    <a:pt x="1137" y="96"/>
                  </a:lnTo>
                  <a:lnTo>
                    <a:pt x="1149" y="79"/>
                  </a:lnTo>
                  <a:lnTo>
                    <a:pt x="1163" y="64"/>
                  </a:lnTo>
                  <a:lnTo>
                    <a:pt x="1179" y="50"/>
                  </a:lnTo>
                  <a:lnTo>
                    <a:pt x="1196" y="37"/>
                  </a:lnTo>
                  <a:lnTo>
                    <a:pt x="1214" y="27"/>
                  </a:lnTo>
                  <a:lnTo>
                    <a:pt x="1232" y="18"/>
                  </a:lnTo>
                  <a:lnTo>
                    <a:pt x="1253" y="10"/>
                  </a:lnTo>
                  <a:lnTo>
                    <a:pt x="1274" y="5"/>
                  </a:lnTo>
                  <a:lnTo>
                    <a:pt x="1294" y="1"/>
                  </a:lnTo>
                  <a:lnTo>
                    <a:pt x="1316" y="0"/>
                  </a:lnTo>
                  <a:close/>
                  <a:moveTo>
                    <a:pt x="2072" y="324"/>
                  </a:moveTo>
                  <a:lnTo>
                    <a:pt x="2094" y="325"/>
                  </a:lnTo>
                  <a:lnTo>
                    <a:pt x="2115" y="328"/>
                  </a:lnTo>
                  <a:lnTo>
                    <a:pt x="2135" y="333"/>
                  </a:lnTo>
                  <a:lnTo>
                    <a:pt x="2156" y="340"/>
                  </a:lnTo>
                  <a:lnTo>
                    <a:pt x="2176" y="350"/>
                  </a:lnTo>
                  <a:lnTo>
                    <a:pt x="2192" y="361"/>
                  </a:lnTo>
                  <a:lnTo>
                    <a:pt x="2209" y="373"/>
                  </a:lnTo>
                  <a:lnTo>
                    <a:pt x="2225" y="387"/>
                  </a:lnTo>
                  <a:lnTo>
                    <a:pt x="2239" y="403"/>
                  </a:lnTo>
                  <a:lnTo>
                    <a:pt x="2252" y="420"/>
                  </a:lnTo>
                  <a:lnTo>
                    <a:pt x="2262" y="438"/>
                  </a:lnTo>
                  <a:lnTo>
                    <a:pt x="2272" y="456"/>
                  </a:lnTo>
                  <a:lnTo>
                    <a:pt x="2279" y="477"/>
                  </a:lnTo>
                  <a:lnTo>
                    <a:pt x="2284" y="497"/>
                  </a:lnTo>
                  <a:lnTo>
                    <a:pt x="2288" y="518"/>
                  </a:lnTo>
                  <a:lnTo>
                    <a:pt x="2288" y="541"/>
                  </a:lnTo>
                  <a:lnTo>
                    <a:pt x="2288" y="563"/>
                  </a:lnTo>
                  <a:lnTo>
                    <a:pt x="2284" y="584"/>
                  </a:lnTo>
                  <a:lnTo>
                    <a:pt x="2279" y="605"/>
                  </a:lnTo>
                  <a:lnTo>
                    <a:pt x="2272" y="626"/>
                  </a:lnTo>
                  <a:lnTo>
                    <a:pt x="2262" y="644"/>
                  </a:lnTo>
                  <a:lnTo>
                    <a:pt x="2252" y="662"/>
                  </a:lnTo>
                  <a:lnTo>
                    <a:pt x="2239" y="679"/>
                  </a:lnTo>
                  <a:lnTo>
                    <a:pt x="2225" y="694"/>
                  </a:lnTo>
                  <a:lnTo>
                    <a:pt x="2209" y="708"/>
                  </a:lnTo>
                  <a:lnTo>
                    <a:pt x="2192" y="721"/>
                  </a:lnTo>
                  <a:lnTo>
                    <a:pt x="2176" y="732"/>
                  </a:lnTo>
                  <a:lnTo>
                    <a:pt x="2156" y="741"/>
                  </a:lnTo>
                  <a:lnTo>
                    <a:pt x="2135" y="749"/>
                  </a:lnTo>
                  <a:lnTo>
                    <a:pt x="2115" y="754"/>
                  </a:lnTo>
                  <a:lnTo>
                    <a:pt x="2094" y="756"/>
                  </a:lnTo>
                  <a:lnTo>
                    <a:pt x="2072" y="758"/>
                  </a:lnTo>
                  <a:lnTo>
                    <a:pt x="2050" y="756"/>
                  </a:lnTo>
                  <a:lnTo>
                    <a:pt x="2028" y="754"/>
                  </a:lnTo>
                  <a:lnTo>
                    <a:pt x="2007" y="749"/>
                  </a:lnTo>
                  <a:lnTo>
                    <a:pt x="1988" y="741"/>
                  </a:lnTo>
                  <a:lnTo>
                    <a:pt x="1968" y="732"/>
                  </a:lnTo>
                  <a:lnTo>
                    <a:pt x="1950" y="721"/>
                  </a:lnTo>
                  <a:lnTo>
                    <a:pt x="1933" y="708"/>
                  </a:lnTo>
                  <a:lnTo>
                    <a:pt x="1918" y="694"/>
                  </a:lnTo>
                  <a:lnTo>
                    <a:pt x="1903" y="679"/>
                  </a:lnTo>
                  <a:lnTo>
                    <a:pt x="1892" y="662"/>
                  </a:lnTo>
                  <a:lnTo>
                    <a:pt x="1880" y="644"/>
                  </a:lnTo>
                  <a:lnTo>
                    <a:pt x="1871" y="626"/>
                  </a:lnTo>
                  <a:lnTo>
                    <a:pt x="1865" y="605"/>
                  </a:lnTo>
                  <a:lnTo>
                    <a:pt x="1858" y="584"/>
                  </a:lnTo>
                  <a:lnTo>
                    <a:pt x="1856" y="563"/>
                  </a:lnTo>
                  <a:lnTo>
                    <a:pt x="1854" y="541"/>
                  </a:lnTo>
                  <a:lnTo>
                    <a:pt x="1856" y="518"/>
                  </a:lnTo>
                  <a:lnTo>
                    <a:pt x="1858" y="497"/>
                  </a:lnTo>
                  <a:lnTo>
                    <a:pt x="1865" y="477"/>
                  </a:lnTo>
                  <a:lnTo>
                    <a:pt x="1871" y="456"/>
                  </a:lnTo>
                  <a:lnTo>
                    <a:pt x="1880" y="438"/>
                  </a:lnTo>
                  <a:lnTo>
                    <a:pt x="1892" y="420"/>
                  </a:lnTo>
                  <a:lnTo>
                    <a:pt x="1903" y="403"/>
                  </a:lnTo>
                  <a:lnTo>
                    <a:pt x="1918" y="387"/>
                  </a:lnTo>
                  <a:lnTo>
                    <a:pt x="1933" y="373"/>
                  </a:lnTo>
                  <a:lnTo>
                    <a:pt x="1950" y="361"/>
                  </a:lnTo>
                  <a:lnTo>
                    <a:pt x="1968" y="350"/>
                  </a:lnTo>
                  <a:lnTo>
                    <a:pt x="1988" y="340"/>
                  </a:lnTo>
                  <a:lnTo>
                    <a:pt x="2007" y="333"/>
                  </a:lnTo>
                  <a:lnTo>
                    <a:pt x="2028" y="328"/>
                  </a:lnTo>
                  <a:lnTo>
                    <a:pt x="2050" y="325"/>
                  </a:lnTo>
                  <a:lnTo>
                    <a:pt x="2072" y="324"/>
                  </a:lnTo>
                  <a:close/>
                </a:path>
              </a:pathLst>
            </a:custGeom>
            <a:solidFill>
              <a:srgbClr val="FFFFFF"/>
            </a:solidFill>
            <a:ln w="9525">
              <a:noFill/>
              <a:round/>
              <a:headEnd/>
              <a:tailEnd/>
            </a:ln>
          </p:spPr>
          <p:txBody>
            <a:bodyPr/>
            <a:lstStyle/>
            <a:p>
              <a:endParaRPr lang="en-US"/>
            </a:p>
          </p:txBody>
        </p:sp>
      </p:grpSp>
      <p:grpSp>
        <p:nvGrpSpPr>
          <p:cNvPr id="464913" name="Group 17"/>
          <p:cNvGrpSpPr>
            <a:grpSpLocks noChangeAspect="1"/>
          </p:cNvGrpSpPr>
          <p:nvPr/>
        </p:nvGrpSpPr>
        <p:grpSpPr bwMode="auto">
          <a:xfrm>
            <a:off x="293688" y="3178175"/>
            <a:ext cx="877887" cy="754063"/>
            <a:chOff x="1134" y="1590"/>
            <a:chExt cx="1008" cy="863"/>
          </a:xfrm>
        </p:grpSpPr>
        <p:sp>
          <p:nvSpPr>
            <p:cNvPr id="464914" name="Freeform 18"/>
            <p:cNvSpPr>
              <a:spLocks noChangeAspect="1"/>
            </p:cNvSpPr>
            <p:nvPr/>
          </p:nvSpPr>
          <p:spPr bwMode="auto">
            <a:xfrm>
              <a:off x="1134" y="1590"/>
              <a:ext cx="1008" cy="863"/>
            </a:xfrm>
            <a:custGeom>
              <a:avLst/>
              <a:gdLst/>
              <a:ahLst/>
              <a:cxnLst>
                <a:cxn ang="0">
                  <a:pos x="0" y="0"/>
                </a:cxn>
                <a:cxn ang="0">
                  <a:pos x="16128" y="0"/>
                </a:cxn>
                <a:cxn ang="0">
                  <a:pos x="15554" y="594"/>
                </a:cxn>
                <a:cxn ang="0">
                  <a:pos x="596" y="13247"/>
                </a:cxn>
                <a:cxn ang="0">
                  <a:pos x="0" y="13808"/>
                </a:cxn>
                <a:cxn ang="0">
                  <a:pos x="0" y="0"/>
                </a:cxn>
              </a:cxnLst>
              <a:rect l="0" t="0" r="r" b="b"/>
              <a:pathLst>
                <a:path w="16128" h="13808">
                  <a:moveTo>
                    <a:pt x="0" y="0"/>
                  </a:moveTo>
                  <a:lnTo>
                    <a:pt x="16128" y="0"/>
                  </a:lnTo>
                  <a:lnTo>
                    <a:pt x="15554" y="594"/>
                  </a:lnTo>
                  <a:lnTo>
                    <a:pt x="596" y="13247"/>
                  </a:lnTo>
                  <a:lnTo>
                    <a:pt x="0" y="13808"/>
                  </a:lnTo>
                  <a:lnTo>
                    <a:pt x="0" y="0"/>
                  </a:lnTo>
                  <a:close/>
                </a:path>
              </a:pathLst>
            </a:custGeom>
            <a:solidFill>
              <a:srgbClr val="82A99C"/>
            </a:solidFill>
            <a:ln w="9525">
              <a:noFill/>
              <a:round/>
              <a:headEnd/>
              <a:tailEnd/>
            </a:ln>
          </p:spPr>
          <p:txBody>
            <a:bodyPr/>
            <a:lstStyle/>
            <a:p>
              <a:endParaRPr lang="en-US"/>
            </a:p>
          </p:txBody>
        </p:sp>
        <p:sp>
          <p:nvSpPr>
            <p:cNvPr id="464915" name="Freeform 19"/>
            <p:cNvSpPr>
              <a:spLocks noChangeAspect="1"/>
            </p:cNvSpPr>
            <p:nvPr/>
          </p:nvSpPr>
          <p:spPr bwMode="auto">
            <a:xfrm>
              <a:off x="1134" y="1590"/>
              <a:ext cx="1008" cy="863"/>
            </a:xfrm>
            <a:custGeom>
              <a:avLst/>
              <a:gdLst/>
              <a:ahLst/>
              <a:cxnLst>
                <a:cxn ang="0">
                  <a:pos x="16128" y="0"/>
                </a:cxn>
                <a:cxn ang="0">
                  <a:pos x="16128" y="13808"/>
                </a:cxn>
                <a:cxn ang="0">
                  <a:pos x="0" y="13808"/>
                </a:cxn>
                <a:cxn ang="0">
                  <a:pos x="599" y="13239"/>
                </a:cxn>
                <a:cxn ang="0">
                  <a:pos x="15563" y="586"/>
                </a:cxn>
                <a:cxn ang="0">
                  <a:pos x="16128" y="0"/>
                </a:cxn>
              </a:cxnLst>
              <a:rect l="0" t="0" r="r" b="b"/>
              <a:pathLst>
                <a:path w="16128" h="13808">
                  <a:moveTo>
                    <a:pt x="16128" y="0"/>
                  </a:moveTo>
                  <a:lnTo>
                    <a:pt x="16128" y="13808"/>
                  </a:lnTo>
                  <a:lnTo>
                    <a:pt x="0" y="13808"/>
                  </a:lnTo>
                  <a:lnTo>
                    <a:pt x="599" y="13239"/>
                  </a:lnTo>
                  <a:lnTo>
                    <a:pt x="15563" y="586"/>
                  </a:lnTo>
                  <a:lnTo>
                    <a:pt x="16128" y="0"/>
                  </a:lnTo>
                  <a:close/>
                </a:path>
              </a:pathLst>
            </a:custGeom>
            <a:solidFill>
              <a:srgbClr val="162A29"/>
            </a:solidFill>
            <a:ln w="9525">
              <a:noFill/>
              <a:round/>
              <a:headEnd/>
              <a:tailEnd/>
            </a:ln>
          </p:spPr>
          <p:txBody>
            <a:bodyPr/>
            <a:lstStyle/>
            <a:p>
              <a:endParaRPr lang="en-US"/>
            </a:p>
          </p:txBody>
        </p:sp>
        <p:sp>
          <p:nvSpPr>
            <p:cNvPr id="464916" name="Rectangle 20"/>
            <p:cNvSpPr>
              <a:spLocks noChangeAspect="1" noChangeArrowheads="1"/>
            </p:cNvSpPr>
            <p:nvPr/>
          </p:nvSpPr>
          <p:spPr bwMode="auto">
            <a:xfrm>
              <a:off x="1170" y="1626"/>
              <a:ext cx="936" cy="791"/>
            </a:xfrm>
            <a:prstGeom prst="rect">
              <a:avLst/>
            </a:prstGeom>
            <a:solidFill>
              <a:srgbClr val="275A53"/>
            </a:solidFill>
            <a:ln w="9525">
              <a:noFill/>
              <a:miter lim="800000"/>
              <a:headEnd/>
              <a:tailEnd/>
            </a:ln>
          </p:spPr>
          <p:txBody>
            <a:bodyPr/>
            <a:lstStyle/>
            <a:p>
              <a:endParaRPr lang="en-US"/>
            </a:p>
          </p:txBody>
        </p:sp>
        <p:sp>
          <p:nvSpPr>
            <p:cNvPr id="464917" name="Freeform 21"/>
            <p:cNvSpPr>
              <a:spLocks noChangeAspect="1" noEditPoints="1"/>
            </p:cNvSpPr>
            <p:nvPr/>
          </p:nvSpPr>
          <p:spPr bwMode="auto">
            <a:xfrm>
              <a:off x="1255" y="2249"/>
              <a:ext cx="150" cy="137"/>
            </a:xfrm>
            <a:custGeom>
              <a:avLst/>
              <a:gdLst/>
              <a:ahLst/>
              <a:cxnLst>
                <a:cxn ang="0">
                  <a:pos x="1576" y="1833"/>
                </a:cxn>
                <a:cxn ang="0">
                  <a:pos x="802" y="1833"/>
                </a:cxn>
                <a:cxn ang="0">
                  <a:pos x="695" y="2196"/>
                </a:cxn>
                <a:cxn ang="0">
                  <a:pos x="0" y="2196"/>
                </a:cxn>
                <a:cxn ang="0">
                  <a:pos x="827" y="0"/>
                </a:cxn>
                <a:cxn ang="0">
                  <a:pos x="1568" y="0"/>
                </a:cxn>
                <a:cxn ang="0">
                  <a:pos x="2394" y="2196"/>
                </a:cxn>
                <a:cxn ang="0">
                  <a:pos x="1684" y="2196"/>
                </a:cxn>
                <a:cxn ang="0">
                  <a:pos x="1576" y="1833"/>
                </a:cxn>
                <a:cxn ang="0">
                  <a:pos x="1433" y="1358"/>
                </a:cxn>
                <a:cxn ang="0">
                  <a:pos x="1190" y="569"/>
                </a:cxn>
                <a:cxn ang="0">
                  <a:pos x="948" y="1358"/>
                </a:cxn>
                <a:cxn ang="0">
                  <a:pos x="1433" y="1358"/>
                </a:cxn>
              </a:cxnLst>
              <a:rect l="0" t="0" r="r" b="b"/>
              <a:pathLst>
                <a:path w="2394" h="2196">
                  <a:moveTo>
                    <a:pt x="1576" y="1833"/>
                  </a:moveTo>
                  <a:lnTo>
                    <a:pt x="802" y="1833"/>
                  </a:lnTo>
                  <a:lnTo>
                    <a:pt x="695" y="2196"/>
                  </a:lnTo>
                  <a:lnTo>
                    <a:pt x="0" y="2196"/>
                  </a:lnTo>
                  <a:lnTo>
                    <a:pt x="827" y="0"/>
                  </a:lnTo>
                  <a:lnTo>
                    <a:pt x="1568" y="0"/>
                  </a:lnTo>
                  <a:lnTo>
                    <a:pt x="2394" y="2196"/>
                  </a:lnTo>
                  <a:lnTo>
                    <a:pt x="1684" y="2196"/>
                  </a:lnTo>
                  <a:lnTo>
                    <a:pt x="1576" y="1833"/>
                  </a:lnTo>
                  <a:close/>
                  <a:moveTo>
                    <a:pt x="1433" y="1358"/>
                  </a:moveTo>
                  <a:lnTo>
                    <a:pt x="1190" y="569"/>
                  </a:lnTo>
                  <a:lnTo>
                    <a:pt x="948" y="1358"/>
                  </a:lnTo>
                  <a:lnTo>
                    <a:pt x="1433" y="1358"/>
                  </a:lnTo>
                  <a:close/>
                </a:path>
              </a:pathLst>
            </a:custGeom>
            <a:solidFill>
              <a:srgbClr val="FFFFFF"/>
            </a:solidFill>
            <a:ln w="9525">
              <a:noFill/>
              <a:round/>
              <a:headEnd/>
              <a:tailEnd/>
            </a:ln>
          </p:spPr>
          <p:txBody>
            <a:bodyPr/>
            <a:lstStyle/>
            <a:p>
              <a:endParaRPr lang="en-US"/>
            </a:p>
          </p:txBody>
        </p:sp>
        <p:sp>
          <p:nvSpPr>
            <p:cNvPr id="464918" name="Freeform 22"/>
            <p:cNvSpPr>
              <a:spLocks noChangeAspect="1"/>
            </p:cNvSpPr>
            <p:nvPr/>
          </p:nvSpPr>
          <p:spPr bwMode="auto">
            <a:xfrm>
              <a:off x="1406" y="2249"/>
              <a:ext cx="192" cy="137"/>
            </a:xfrm>
            <a:custGeom>
              <a:avLst/>
              <a:gdLst/>
              <a:ahLst/>
              <a:cxnLst>
                <a:cxn ang="0">
                  <a:pos x="0" y="0"/>
                </a:cxn>
                <a:cxn ang="0">
                  <a:pos x="645" y="0"/>
                </a:cxn>
                <a:cxn ang="0">
                  <a:pos x="877" y="1226"/>
                </a:cxn>
                <a:cxn ang="0">
                  <a:pos x="1216" y="0"/>
                </a:cxn>
                <a:cxn ang="0">
                  <a:pos x="1859" y="0"/>
                </a:cxn>
                <a:cxn ang="0">
                  <a:pos x="2200" y="1226"/>
                </a:cxn>
                <a:cxn ang="0">
                  <a:pos x="2433" y="0"/>
                </a:cxn>
                <a:cxn ang="0">
                  <a:pos x="3075" y="0"/>
                </a:cxn>
                <a:cxn ang="0">
                  <a:pos x="2590" y="2196"/>
                </a:cxn>
                <a:cxn ang="0">
                  <a:pos x="1924" y="2196"/>
                </a:cxn>
                <a:cxn ang="0">
                  <a:pos x="1539" y="813"/>
                </a:cxn>
                <a:cxn ang="0">
                  <a:pos x="1155" y="2196"/>
                </a:cxn>
                <a:cxn ang="0">
                  <a:pos x="488" y="2196"/>
                </a:cxn>
                <a:cxn ang="0">
                  <a:pos x="0" y="0"/>
                </a:cxn>
              </a:cxnLst>
              <a:rect l="0" t="0" r="r" b="b"/>
              <a:pathLst>
                <a:path w="3075" h="2196">
                  <a:moveTo>
                    <a:pt x="0" y="0"/>
                  </a:moveTo>
                  <a:lnTo>
                    <a:pt x="645" y="0"/>
                  </a:lnTo>
                  <a:lnTo>
                    <a:pt x="877" y="1226"/>
                  </a:lnTo>
                  <a:lnTo>
                    <a:pt x="1216" y="0"/>
                  </a:lnTo>
                  <a:lnTo>
                    <a:pt x="1859" y="0"/>
                  </a:lnTo>
                  <a:lnTo>
                    <a:pt x="2200" y="1226"/>
                  </a:lnTo>
                  <a:lnTo>
                    <a:pt x="2433" y="0"/>
                  </a:lnTo>
                  <a:lnTo>
                    <a:pt x="3075" y="0"/>
                  </a:lnTo>
                  <a:lnTo>
                    <a:pt x="2590" y="2196"/>
                  </a:lnTo>
                  <a:lnTo>
                    <a:pt x="1924" y="2196"/>
                  </a:lnTo>
                  <a:lnTo>
                    <a:pt x="1539" y="813"/>
                  </a:lnTo>
                  <a:lnTo>
                    <a:pt x="1155" y="2196"/>
                  </a:lnTo>
                  <a:lnTo>
                    <a:pt x="488" y="2196"/>
                  </a:lnTo>
                  <a:lnTo>
                    <a:pt x="0" y="0"/>
                  </a:lnTo>
                  <a:close/>
                </a:path>
              </a:pathLst>
            </a:custGeom>
            <a:solidFill>
              <a:srgbClr val="FFFFFF"/>
            </a:solidFill>
            <a:ln w="9525">
              <a:noFill/>
              <a:round/>
              <a:headEnd/>
              <a:tailEnd/>
            </a:ln>
          </p:spPr>
          <p:txBody>
            <a:bodyPr/>
            <a:lstStyle/>
            <a:p>
              <a:endParaRPr lang="en-US"/>
            </a:p>
          </p:txBody>
        </p:sp>
        <p:sp>
          <p:nvSpPr>
            <p:cNvPr id="464919" name="Freeform 23"/>
            <p:cNvSpPr>
              <a:spLocks noChangeAspect="1" noEditPoints="1"/>
            </p:cNvSpPr>
            <p:nvPr/>
          </p:nvSpPr>
          <p:spPr bwMode="auto">
            <a:xfrm>
              <a:off x="1598" y="2249"/>
              <a:ext cx="150" cy="137"/>
            </a:xfrm>
            <a:custGeom>
              <a:avLst/>
              <a:gdLst/>
              <a:ahLst/>
              <a:cxnLst>
                <a:cxn ang="0">
                  <a:pos x="1575" y="1833"/>
                </a:cxn>
                <a:cxn ang="0">
                  <a:pos x="801" y="1833"/>
                </a:cxn>
                <a:cxn ang="0">
                  <a:pos x="694" y="2196"/>
                </a:cxn>
                <a:cxn ang="0">
                  <a:pos x="0" y="2196"/>
                </a:cxn>
                <a:cxn ang="0">
                  <a:pos x="826" y="0"/>
                </a:cxn>
                <a:cxn ang="0">
                  <a:pos x="1567" y="0"/>
                </a:cxn>
                <a:cxn ang="0">
                  <a:pos x="2394" y="2196"/>
                </a:cxn>
                <a:cxn ang="0">
                  <a:pos x="1683" y="2196"/>
                </a:cxn>
                <a:cxn ang="0">
                  <a:pos x="1575" y="1833"/>
                </a:cxn>
                <a:cxn ang="0">
                  <a:pos x="1433" y="1358"/>
                </a:cxn>
                <a:cxn ang="0">
                  <a:pos x="1189" y="569"/>
                </a:cxn>
                <a:cxn ang="0">
                  <a:pos x="947" y="1358"/>
                </a:cxn>
                <a:cxn ang="0">
                  <a:pos x="1433" y="1358"/>
                </a:cxn>
              </a:cxnLst>
              <a:rect l="0" t="0" r="r" b="b"/>
              <a:pathLst>
                <a:path w="2394" h="2196">
                  <a:moveTo>
                    <a:pt x="1575" y="1833"/>
                  </a:moveTo>
                  <a:lnTo>
                    <a:pt x="801" y="1833"/>
                  </a:lnTo>
                  <a:lnTo>
                    <a:pt x="694" y="2196"/>
                  </a:lnTo>
                  <a:lnTo>
                    <a:pt x="0" y="2196"/>
                  </a:lnTo>
                  <a:lnTo>
                    <a:pt x="826" y="0"/>
                  </a:lnTo>
                  <a:lnTo>
                    <a:pt x="1567" y="0"/>
                  </a:lnTo>
                  <a:lnTo>
                    <a:pt x="2394" y="2196"/>
                  </a:lnTo>
                  <a:lnTo>
                    <a:pt x="1683" y="2196"/>
                  </a:lnTo>
                  <a:lnTo>
                    <a:pt x="1575" y="1833"/>
                  </a:lnTo>
                  <a:close/>
                  <a:moveTo>
                    <a:pt x="1433" y="1358"/>
                  </a:moveTo>
                  <a:lnTo>
                    <a:pt x="1189" y="569"/>
                  </a:lnTo>
                  <a:lnTo>
                    <a:pt x="947" y="1358"/>
                  </a:lnTo>
                  <a:lnTo>
                    <a:pt x="1433" y="1358"/>
                  </a:lnTo>
                  <a:close/>
                </a:path>
              </a:pathLst>
            </a:custGeom>
            <a:solidFill>
              <a:srgbClr val="FFFFFF"/>
            </a:solidFill>
            <a:ln w="9525">
              <a:noFill/>
              <a:round/>
              <a:headEnd/>
              <a:tailEnd/>
            </a:ln>
          </p:spPr>
          <p:txBody>
            <a:bodyPr/>
            <a:lstStyle/>
            <a:p>
              <a:endParaRPr lang="en-US"/>
            </a:p>
          </p:txBody>
        </p:sp>
        <p:sp>
          <p:nvSpPr>
            <p:cNvPr id="464920" name="Freeform 24"/>
            <p:cNvSpPr>
              <a:spLocks noChangeAspect="1" noEditPoints="1"/>
            </p:cNvSpPr>
            <p:nvPr/>
          </p:nvSpPr>
          <p:spPr bwMode="auto">
            <a:xfrm>
              <a:off x="1762" y="2249"/>
              <a:ext cx="135" cy="137"/>
            </a:xfrm>
            <a:custGeom>
              <a:avLst/>
              <a:gdLst/>
              <a:ahLst/>
              <a:cxnLst>
                <a:cxn ang="0">
                  <a:pos x="1132" y="0"/>
                </a:cxn>
                <a:cxn ang="0">
                  <a:pos x="1347" y="7"/>
                </a:cxn>
                <a:cxn ang="0">
                  <a:pos x="1468" y="21"/>
                </a:cxn>
                <a:cxn ang="0">
                  <a:pos x="1546" y="35"/>
                </a:cxn>
                <a:cxn ang="0">
                  <a:pos x="1614" y="53"/>
                </a:cxn>
                <a:cxn ang="0">
                  <a:pos x="1674" y="77"/>
                </a:cxn>
                <a:cxn ang="0">
                  <a:pos x="1729" y="106"/>
                </a:cxn>
                <a:cxn ang="0">
                  <a:pos x="1781" y="144"/>
                </a:cxn>
                <a:cxn ang="0">
                  <a:pos x="1827" y="186"/>
                </a:cxn>
                <a:cxn ang="0">
                  <a:pos x="1870" y="235"/>
                </a:cxn>
                <a:cxn ang="0">
                  <a:pos x="1906" y="291"/>
                </a:cxn>
                <a:cxn ang="0">
                  <a:pos x="1936" y="351"/>
                </a:cxn>
                <a:cxn ang="0">
                  <a:pos x="1958" y="416"/>
                </a:cxn>
                <a:cxn ang="0">
                  <a:pos x="1974" y="484"/>
                </a:cxn>
                <a:cxn ang="0">
                  <a:pos x="1982" y="558"/>
                </a:cxn>
                <a:cxn ang="0">
                  <a:pos x="1983" y="632"/>
                </a:cxn>
                <a:cxn ang="0">
                  <a:pos x="1979" y="698"/>
                </a:cxn>
                <a:cxn ang="0">
                  <a:pos x="1969" y="760"/>
                </a:cxn>
                <a:cxn ang="0">
                  <a:pos x="1953" y="818"/>
                </a:cxn>
                <a:cxn ang="0">
                  <a:pos x="1933" y="873"/>
                </a:cxn>
                <a:cxn ang="0">
                  <a:pos x="1906" y="924"/>
                </a:cxn>
                <a:cxn ang="0">
                  <a:pos x="1875" y="972"/>
                </a:cxn>
                <a:cxn ang="0">
                  <a:pos x="1839" y="1017"/>
                </a:cxn>
                <a:cxn ang="0">
                  <a:pos x="1800" y="1058"/>
                </a:cxn>
                <a:cxn ang="0">
                  <a:pos x="1757" y="1095"/>
                </a:cxn>
                <a:cxn ang="0">
                  <a:pos x="1708" y="1129"/>
                </a:cxn>
                <a:cxn ang="0">
                  <a:pos x="1644" y="1165"/>
                </a:cxn>
                <a:cxn ang="0">
                  <a:pos x="1558" y="1198"/>
                </a:cxn>
                <a:cxn ang="0">
                  <a:pos x="1453" y="1226"/>
                </a:cxn>
                <a:cxn ang="0">
                  <a:pos x="1535" y="1256"/>
                </a:cxn>
                <a:cxn ang="0">
                  <a:pos x="1598" y="1288"/>
                </a:cxn>
                <a:cxn ang="0">
                  <a:pos x="1640" y="1316"/>
                </a:cxn>
                <a:cxn ang="0">
                  <a:pos x="1676" y="1350"/>
                </a:cxn>
                <a:cxn ang="0">
                  <a:pos x="1772" y="1465"/>
                </a:cxn>
                <a:cxn ang="0">
                  <a:pos x="1819" y="1532"/>
                </a:cxn>
                <a:cxn ang="0">
                  <a:pos x="2163" y="2196"/>
                </a:cxn>
                <a:cxn ang="0">
                  <a:pos x="1015" y="1493"/>
                </a:cxn>
                <a:cxn ang="0">
                  <a:pos x="966" y="1417"/>
                </a:cxn>
                <a:cxn ang="0">
                  <a:pos x="922" y="1366"/>
                </a:cxn>
                <a:cxn ang="0">
                  <a:pos x="871" y="1333"/>
                </a:cxn>
                <a:cxn ang="0">
                  <a:pos x="809" y="1312"/>
                </a:cxn>
                <a:cxn ang="0">
                  <a:pos x="742" y="1305"/>
                </a:cxn>
                <a:cxn ang="0">
                  <a:pos x="0" y="2196"/>
                </a:cxn>
                <a:cxn ang="0">
                  <a:pos x="982" y="889"/>
                </a:cxn>
                <a:cxn ang="0">
                  <a:pos x="1037" y="882"/>
                </a:cxn>
                <a:cxn ang="0">
                  <a:pos x="1117" y="867"/>
                </a:cxn>
                <a:cxn ang="0">
                  <a:pos x="1181" y="851"/>
                </a:cxn>
                <a:cxn ang="0">
                  <a:pos x="1223" y="826"/>
                </a:cxn>
                <a:cxn ang="0">
                  <a:pos x="1259" y="790"/>
                </a:cxn>
                <a:cxn ang="0">
                  <a:pos x="1285" y="747"/>
                </a:cxn>
                <a:cxn ang="0">
                  <a:pos x="1299" y="699"/>
                </a:cxn>
                <a:cxn ang="0">
                  <a:pos x="1301" y="650"/>
                </a:cxn>
                <a:cxn ang="0">
                  <a:pos x="1297" y="613"/>
                </a:cxn>
                <a:cxn ang="0">
                  <a:pos x="1289" y="580"/>
                </a:cxn>
                <a:cxn ang="0">
                  <a:pos x="1275" y="550"/>
                </a:cxn>
                <a:cxn ang="0">
                  <a:pos x="1257" y="523"/>
                </a:cxn>
                <a:cxn ang="0">
                  <a:pos x="1235" y="500"/>
                </a:cxn>
                <a:cxn ang="0">
                  <a:pos x="1204" y="481"/>
                </a:cxn>
                <a:cxn ang="0">
                  <a:pos x="1167" y="465"/>
                </a:cxn>
                <a:cxn ang="0">
                  <a:pos x="1121" y="454"/>
                </a:cxn>
                <a:cxn ang="0">
                  <a:pos x="1066" y="447"/>
                </a:cxn>
                <a:cxn ang="0">
                  <a:pos x="682" y="443"/>
                </a:cxn>
              </a:cxnLst>
              <a:rect l="0" t="0" r="r" b="b"/>
              <a:pathLst>
                <a:path w="2163" h="2196">
                  <a:moveTo>
                    <a:pt x="0" y="2196"/>
                  </a:moveTo>
                  <a:lnTo>
                    <a:pt x="0" y="0"/>
                  </a:lnTo>
                  <a:lnTo>
                    <a:pt x="1132" y="0"/>
                  </a:lnTo>
                  <a:lnTo>
                    <a:pt x="1208" y="1"/>
                  </a:lnTo>
                  <a:lnTo>
                    <a:pt x="1280" y="3"/>
                  </a:lnTo>
                  <a:lnTo>
                    <a:pt x="1347" y="7"/>
                  </a:lnTo>
                  <a:lnTo>
                    <a:pt x="1410" y="13"/>
                  </a:lnTo>
                  <a:lnTo>
                    <a:pt x="1439" y="17"/>
                  </a:lnTo>
                  <a:lnTo>
                    <a:pt x="1468" y="21"/>
                  </a:lnTo>
                  <a:lnTo>
                    <a:pt x="1495" y="25"/>
                  </a:lnTo>
                  <a:lnTo>
                    <a:pt x="1521" y="30"/>
                  </a:lnTo>
                  <a:lnTo>
                    <a:pt x="1546" y="35"/>
                  </a:lnTo>
                  <a:lnTo>
                    <a:pt x="1569" y="41"/>
                  </a:lnTo>
                  <a:lnTo>
                    <a:pt x="1592" y="47"/>
                  </a:lnTo>
                  <a:lnTo>
                    <a:pt x="1614" y="53"/>
                  </a:lnTo>
                  <a:lnTo>
                    <a:pt x="1634" y="61"/>
                  </a:lnTo>
                  <a:lnTo>
                    <a:pt x="1654" y="68"/>
                  </a:lnTo>
                  <a:lnTo>
                    <a:pt x="1674" y="77"/>
                  </a:lnTo>
                  <a:lnTo>
                    <a:pt x="1693" y="86"/>
                  </a:lnTo>
                  <a:lnTo>
                    <a:pt x="1711" y="96"/>
                  </a:lnTo>
                  <a:lnTo>
                    <a:pt x="1729" y="106"/>
                  </a:lnTo>
                  <a:lnTo>
                    <a:pt x="1747" y="119"/>
                  </a:lnTo>
                  <a:lnTo>
                    <a:pt x="1764" y="131"/>
                  </a:lnTo>
                  <a:lnTo>
                    <a:pt x="1781" y="144"/>
                  </a:lnTo>
                  <a:lnTo>
                    <a:pt x="1797" y="157"/>
                  </a:lnTo>
                  <a:lnTo>
                    <a:pt x="1812" y="171"/>
                  </a:lnTo>
                  <a:lnTo>
                    <a:pt x="1827" y="186"/>
                  </a:lnTo>
                  <a:lnTo>
                    <a:pt x="1841" y="202"/>
                  </a:lnTo>
                  <a:lnTo>
                    <a:pt x="1855" y="218"/>
                  </a:lnTo>
                  <a:lnTo>
                    <a:pt x="1870" y="235"/>
                  </a:lnTo>
                  <a:lnTo>
                    <a:pt x="1883" y="253"/>
                  </a:lnTo>
                  <a:lnTo>
                    <a:pt x="1895" y="273"/>
                  </a:lnTo>
                  <a:lnTo>
                    <a:pt x="1906" y="291"/>
                  </a:lnTo>
                  <a:lnTo>
                    <a:pt x="1917" y="311"/>
                  </a:lnTo>
                  <a:lnTo>
                    <a:pt x="1927" y="330"/>
                  </a:lnTo>
                  <a:lnTo>
                    <a:pt x="1936" y="351"/>
                  </a:lnTo>
                  <a:lnTo>
                    <a:pt x="1944" y="372"/>
                  </a:lnTo>
                  <a:lnTo>
                    <a:pt x="1952" y="393"/>
                  </a:lnTo>
                  <a:lnTo>
                    <a:pt x="1958" y="416"/>
                  </a:lnTo>
                  <a:lnTo>
                    <a:pt x="1964" y="438"/>
                  </a:lnTo>
                  <a:lnTo>
                    <a:pt x="1969" y="461"/>
                  </a:lnTo>
                  <a:lnTo>
                    <a:pt x="1974" y="484"/>
                  </a:lnTo>
                  <a:lnTo>
                    <a:pt x="1977" y="508"/>
                  </a:lnTo>
                  <a:lnTo>
                    <a:pt x="1980" y="532"/>
                  </a:lnTo>
                  <a:lnTo>
                    <a:pt x="1982" y="558"/>
                  </a:lnTo>
                  <a:lnTo>
                    <a:pt x="1983" y="583"/>
                  </a:lnTo>
                  <a:lnTo>
                    <a:pt x="1984" y="609"/>
                  </a:lnTo>
                  <a:lnTo>
                    <a:pt x="1983" y="632"/>
                  </a:lnTo>
                  <a:lnTo>
                    <a:pt x="1982" y="654"/>
                  </a:lnTo>
                  <a:lnTo>
                    <a:pt x="1981" y="676"/>
                  </a:lnTo>
                  <a:lnTo>
                    <a:pt x="1979" y="698"/>
                  </a:lnTo>
                  <a:lnTo>
                    <a:pt x="1976" y="719"/>
                  </a:lnTo>
                  <a:lnTo>
                    <a:pt x="1973" y="739"/>
                  </a:lnTo>
                  <a:lnTo>
                    <a:pt x="1969" y="760"/>
                  </a:lnTo>
                  <a:lnTo>
                    <a:pt x="1964" y="779"/>
                  </a:lnTo>
                  <a:lnTo>
                    <a:pt x="1959" y="799"/>
                  </a:lnTo>
                  <a:lnTo>
                    <a:pt x="1953" y="818"/>
                  </a:lnTo>
                  <a:lnTo>
                    <a:pt x="1947" y="836"/>
                  </a:lnTo>
                  <a:lnTo>
                    <a:pt x="1940" y="856"/>
                  </a:lnTo>
                  <a:lnTo>
                    <a:pt x="1933" y="873"/>
                  </a:lnTo>
                  <a:lnTo>
                    <a:pt x="1924" y="891"/>
                  </a:lnTo>
                  <a:lnTo>
                    <a:pt x="1916" y="908"/>
                  </a:lnTo>
                  <a:lnTo>
                    <a:pt x="1906" y="924"/>
                  </a:lnTo>
                  <a:lnTo>
                    <a:pt x="1896" y="941"/>
                  </a:lnTo>
                  <a:lnTo>
                    <a:pt x="1886" y="957"/>
                  </a:lnTo>
                  <a:lnTo>
                    <a:pt x="1875" y="972"/>
                  </a:lnTo>
                  <a:lnTo>
                    <a:pt x="1864" y="987"/>
                  </a:lnTo>
                  <a:lnTo>
                    <a:pt x="1851" y="1003"/>
                  </a:lnTo>
                  <a:lnTo>
                    <a:pt x="1839" y="1017"/>
                  </a:lnTo>
                  <a:lnTo>
                    <a:pt x="1826" y="1031"/>
                  </a:lnTo>
                  <a:lnTo>
                    <a:pt x="1813" y="1045"/>
                  </a:lnTo>
                  <a:lnTo>
                    <a:pt x="1800" y="1058"/>
                  </a:lnTo>
                  <a:lnTo>
                    <a:pt x="1786" y="1071"/>
                  </a:lnTo>
                  <a:lnTo>
                    <a:pt x="1771" y="1083"/>
                  </a:lnTo>
                  <a:lnTo>
                    <a:pt x="1757" y="1095"/>
                  </a:lnTo>
                  <a:lnTo>
                    <a:pt x="1741" y="1107"/>
                  </a:lnTo>
                  <a:lnTo>
                    <a:pt x="1724" y="1118"/>
                  </a:lnTo>
                  <a:lnTo>
                    <a:pt x="1708" y="1129"/>
                  </a:lnTo>
                  <a:lnTo>
                    <a:pt x="1692" y="1140"/>
                  </a:lnTo>
                  <a:lnTo>
                    <a:pt x="1669" y="1153"/>
                  </a:lnTo>
                  <a:lnTo>
                    <a:pt x="1644" y="1165"/>
                  </a:lnTo>
                  <a:lnTo>
                    <a:pt x="1618" y="1177"/>
                  </a:lnTo>
                  <a:lnTo>
                    <a:pt x="1588" y="1188"/>
                  </a:lnTo>
                  <a:lnTo>
                    <a:pt x="1558" y="1198"/>
                  </a:lnTo>
                  <a:lnTo>
                    <a:pt x="1525" y="1208"/>
                  </a:lnTo>
                  <a:lnTo>
                    <a:pt x="1490" y="1218"/>
                  </a:lnTo>
                  <a:lnTo>
                    <a:pt x="1453" y="1226"/>
                  </a:lnTo>
                  <a:lnTo>
                    <a:pt x="1482" y="1236"/>
                  </a:lnTo>
                  <a:lnTo>
                    <a:pt x="1510" y="1246"/>
                  </a:lnTo>
                  <a:lnTo>
                    <a:pt x="1535" y="1256"/>
                  </a:lnTo>
                  <a:lnTo>
                    <a:pt x="1558" y="1267"/>
                  </a:lnTo>
                  <a:lnTo>
                    <a:pt x="1579" y="1277"/>
                  </a:lnTo>
                  <a:lnTo>
                    <a:pt x="1598" y="1288"/>
                  </a:lnTo>
                  <a:lnTo>
                    <a:pt x="1616" y="1298"/>
                  </a:lnTo>
                  <a:lnTo>
                    <a:pt x="1631" y="1308"/>
                  </a:lnTo>
                  <a:lnTo>
                    <a:pt x="1640" y="1316"/>
                  </a:lnTo>
                  <a:lnTo>
                    <a:pt x="1651" y="1325"/>
                  </a:lnTo>
                  <a:lnTo>
                    <a:pt x="1663" y="1337"/>
                  </a:lnTo>
                  <a:lnTo>
                    <a:pt x="1676" y="1350"/>
                  </a:lnTo>
                  <a:lnTo>
                    <a:pt x="1705" y="1382"/>
                  </a:lnTo>
                  <a:lnTo>
                    <a:pt x="1739" y="1422"/>
                  </a:lnTo>
                  <a:lnTo>
                    <a:pt x="1772" y="1465"/>
                  </a:lnTo>
                  <a:lnTo>
                    <a:pt x="1798" y="1501"/>
                  </a:lnTo>
                  <a:lnTo>
                    <a:pt x="1809" y="1517"/>
                  </a:lnTo>
                  <a:lnTo>
                    <a:pt x="1819" y="1532"/>
                  </a:lnTo>
                  <a:lnTo>
                    <a:pt x="1827" y="1546"/>
                  </a:lnTo>
                  <a:lnTo>
                    <a:pt x="1834" y="1559"/>
                  </a:lnTo>
                  <a:lnTo>
                    <a:pt x="2163" y="2196"/>
                  </a:lnTo>
                  <a:lnTo>
                    <a:pt x="1395" y="2196"/>
                  </a:lnTo>
                  <a:lnTo>
                    <a:pt x="1032" y="1524"/>
                  </a:lnTo>
                  <a:lnTo>
                    <a:pt x="1015" y="1493"/>
                  </a:lnTo>
                  <a:lnTo>
                    <a:pt x="999" y="1465"/>
                  </a:lnTo>
                  <a:lnTo>
                    <a:pt x="983" y="1440"/>
                  </a:lnTo>
                  <a:lnTo>
                    <a:pt x="966" y="1417"/>
                  </a:lnTo>
                  <a:lnTo>
                    <a:pt x="951" y="1397"/>
                  </a:lnTo>
                  <a:lnTo>
                    <a:pt x="936" y="1380"/>
                  </a:lnTo>
                  <a:lnTo>
                    <a:pt x="922" y="1366"/>
                  </a:lnTo>
                  <a:lnTo>
                    <a:pt x="909" y="1355"/>
                  </a:lnTo>
                  <a:lnTo>
                    <a:pt x="890" y="1343"/>
                  </a:lnTo>
                  <a:lnTo>
                    <a:pt x="871" y="1333"/>
                  </a:lnTo>
                  <a:lnTo>
                    <a:pt x="850" y="1325"/>
                  </a:lnTo>
                  <a:lnTo>
                    <a:pt x="830" y="1317"/>
                  </a:lnTo>
                  <a:lnTo>
                    <a:pt x="809" y="1312"/>
                  </a:lnTo>
                  <a:lnTo>
                    <a:pt x="787" y="1308"/>
                  </a:lnTo>
                  <a:lnTo>
                    <a:pt x="765" y="1306"/>
                  </a:lnTo>
                  <a:lnTo>
                    <a:pt x="742" y="1305"/>
                  </a:lnTo>
                  <a:lnTo>
                    <a:pt x="682" y="1305"/>
                  </a:lnTo>
                  <a:lnTo>
                    <a:pt x="682" y="2196"/>
                  </a:lnTo>
                  <a:lnTo>
                    <a:pt x="0" y="2196"/>
                  </a:lnTo>
                  <a:close/>
                  <a:moveTo>
                    <a:pt x="682" y="889"/>
                  </a:moveTo>
                  <a:lnTo>
                    <a:pt x="968" y="889"/>
                  </a:lnTo>
                  <a:lnTo>
                    <a:pt x="982" y="889"/>
                  </a:lnTo>
                  <a:lnTo>
                    <a:pt x="998" y="888"/>
                  </a:lnTo>
                  <a:lnTo>
                    <a:pt x="1016" y="885"/>
                  </a:lnTo>
                  <a:lnTo>
                    <a:pt x="1037" y="882"/>
                  </a:lnTo>
                  <a:lnTo>
                    <a:pt x="1060" y="878"/>
                  </a:lnTo>
                  <a:lnTo>
                    <a:pt x="1087" y="873"/>
                  </a:lnTo>
                  <a:lnTo>
                    <a:pt x="1117" y="867"/>
                  </a:lnTo>
                  <a:lnTo>
                    <a:pt x="1149" y="860"/>
                  </a:lnTo>
                  <a:lnTo>
                    <a:pt x="1165" y="856"/>
                  </a:lnTo>
                  <a:lnTo>
                    <a:pt x="1181" y="851"/>
                  </a:lnTo>
                  <a:lnTo>
                    <a:pt x="1196" y="844"/>
                  </a:lnTo>
                  <a:lnTo>
                    <a:pt x="1210" y="835"/>
                  </a:lnTo>
                  <a:lnTo>
                    <a:pt x="1223" y="826"/>
                  </a:lnTo>
                  <a:lnTo>
                    <a:pt x="1237" y="815"/>
                  </a:lnTo>
                  <a:lnTo>
                    <a:pt x="1248" y="804"/>
                  </a:lnTo>
                  <a:lnTo>
                    <a:pt x="1259" y="790"/>
                  </a:lnTo>
                  <a:lnTo>
                    <a:pt x="1269" y="776"/>
                  </a:lnTo>
                  <a:lnTo>
                    <a:pt x="1278" y="762"/>
                  </a:lnTo>
                  <a:lnTo>
                    <a:pt x="1285" y="747"/>
                  </a:lnTo>
                  <a:lnTo>
                    <a:pt x="1291" y="731"/>
                  </a:lnTo>
                  <a:lnTo>
                    <a:pt x="1296" y="715"/>
                  </a:lnTo>
                  <a:lnTo>
                    <a:pt x="1299" y="699"/>
                  </a:lnTo>
                  <a:lnTo>
                    <a:pt x="1301" y="681"/>
                  </a:lnTo>
                  <a:lnTo>
                    <a:pt x="1302" y="663"/>
                  </a:lnTo>
                  <a:lnTo>
                    <a:pt x="1301" y="650"/>
                  </a:lnTo>
                  <a:lnTo>
                    <a:pt x="1301" y="637"/>
                  </a:lnTo>
                  <a:lnTo>
                    <a:pt x="1299" y="625"/>
                  </a:lnTo>
                  <a:lnTo>
                    <a:pt x="1297" y="613"/>
                  </a:lnTo>
                  <a:lnTo>
                    <a:pt x="1295" y="602"/>
                  </a:lnTo>
                  <a:lnTo>
                    <a:pt x="1292" y="591"/>
                  </a:lnTo>
                  <a:lnTo>
                    <a:pt x="1289" y="580"/>
                  </a:lnTo>
                  <a:lnTo>
                    <a:pt x="1285" y="570"/>
                  </a:lnTo>
                  <a:lnTo>
                    <a:pt x="1280" y="560"/>
                  </a:lnTo>
                  <a:lnTo>
                    <a:pt x="1275" y="550"/>
                  </a:lnTo>
                  <a:lnTo>
                    <a:pt x="1270" y="540"/>
                  </a:lnTo>
                  <a:lnTo>
                    <a:pt x="1264" y="531"/>
                  </a:lnTo>
                  <a:lnTo>
                    <a:pt x="1257" y="523"/>
                  </a:lnTo>
                  <a:lnTo>
                    <a:pt x="1250" y="515"/>
                  </a:lnTo>
                  <a:lnTo>
                    <a:pt x="1243" y="507"/>
                  </a:lnTo>
                  <a:lnTo>
                    <a:pt x="1235" y="500"/>
                  </a:lnTo>
                  <a:lnTo>
                    <a:pt x="1225" y="493"/>
                  </a:lnTo>
                  <a:lnTo>
                    <a:pt x="1215" y="487"/>
                  </a:lnTo>
                  <a:lnTo>
                    <a:pt x="1204" y="481"/>
                  </a:lnTo>
                  <a:lnTo>
                    <a:pt x="1193" y="475"/>
                  </a:lnTo>
                  <a:lnTo>
                    <a:pt x="1180" y="470"/>
                  </a:lnTo>
                  <a:lnTo>
                    <a:pt x="1167" y="465"/>
                  </a:lnTo>
                  <a:lnTo>
                    <a:pt x="1152" y="461"/>
                  </a:lnTo>
                  <a:lnTo>
                    <a:pt x="1137" y="457"/>
                  </a:lnTo>
                  <a:lnTo>
                    <a:pt x="1121" y="454"/>
                  </a:lnTo>
                  <a:lnTo>
                    <a:pt x="1103" y="451"/>
                  </a:lnTo>
                  <a:lnTo>
                    <a:pt x="1085" y="449"/>
                  </a:lnTo>
                  <a:lnTo>
                    <a:pt x="1066" y="447"/>
                  </a:lnTo>
                  <a:lnTo>
                    <a:pt x="1025" y="444"/>
                  </a:lnTo>
                  <a:lnTo>
                    <a:pt x="981" y="443"/>
                  </a:lnTo>
                  <a:lnTo>
                    <a:pt x="682" y="443"/>
                  </a:lnTo>
                  <a:lnTo>
                    <a:pt x="682" y="889"/>
                  </a:lnTo>
                  <a:close/>
                </a:path>
              </a:pathLst>
            </a:custGeom>
            <a:solidFill>
              <a:srgbClr val="FFFFFF"/>
            </a:solidFill>
            <a:ln w="9525">
              <a:noFill/>
              <a:round/>
              <a:headEnd/>
              <a:tailEnd/>
            </a:ln>
          </p:spPr>
          <p:txBody>
            <a:bodyPr/>
            <a:lstStyle/>
            <a:p>
              <a:endParaRPr lang="en-US"/>
            </a:p>
          </p:txBody>
        </p:sp>
        <p:sp>
          <p:nvSpPr>
            <p:cNvPr id="464921" name="Freeform 25"/>
            <p:cNvSpPr>
              <a:spLocks noChangeAspect="1"/>
            </p:cNvSpPr>
            <p:nvPr/>
          </p:nvSpPr>
          <p:spPr bwMode="auto">
            <a:xfrm>
              <a:off x="1910" y="2249"/>
              <a:ext cx="116" cy="137"/>
            </a:xfrm>
            <a:custGeom>
              <a:avLst/>
              <a:gdLst/>
              <a:ahLst/>
              <a:cxnLst>
                <a:cxn ang="0">
                  <a:pos x="0" y="0"/>
                </a:cxn>
                <a:cxn ang="0">
                  <a:pos x="1821" y="0"/>
                </a:cxn>
                <a:cxn ang="0">
                  <a:pos x="1821" y="468"/>
                </a:cxn>
                <a:cxn ang="0">
                  <a:pos x="681" y="468"/>
                </a:cxn>
                <a:cxn ang="0">
                  <a:pos x="681" y="817"/>
                </a:cxn>
                <a:cxn ang="0">
                  <a:pos x="1738" y="817"/>
                </a:cxn>
                <a:cxn ang="0">
                  <a:pos x="1738" y="1265"/>
                </a:cxn>
                <a:cxn ang="0">
                  <a:pos x="681" y="1265"/>
                </a:cxn>
                <a:cxn ang="0">
                  <a:pos x="681" y="1698"/>
                </a:cxn>
                <a:cxn ang="0">
                  <a:pos x="1854" y="1698"/>
                </a:cxn>
                <a:cxn ang="0">
                  <a:pos x="1854" y="2196"/>
                </a:cxn>
                <a:cxn ang="0">
                  <a:pos x="0" y="2196"/>
                </a:cxn>
                <a:cxn ang="0">
                  <a:pos x="0" y="0"/>
                </a:cxn>
              </a:cxnLst>
              <a:rect l="0" t="0" r="r" b="b"/>
              <a:pathLst>
                <a:path w="1854" h="2196">
                  <a:moveTo>
                    <a:pt x="0" y="0"/>
                  </a:moveTo>
                  <a:lnTo>
                    <a:pt x="1821" y="0"/>
                  </a:lnTo>
                  <a:lnTo>
                    <a:pt x="1821" y="468"/>
                  </a:lnTo>
                  <a:lnTo>
                    <a:pt x="681" y="468"/>
                  </a:lnTo>
                  <a:lnTo>
                    <a:pt x="681" y="817"/>
                  </a:lnTo>
                  <a:lnTo>
                    <a:pt x="1738" y="817"/>
                  </a:lnTo>
                  <a:lnTo>
                    <a:pt x="1738" y="1265"/>
                  </a:lnTo>
                  <a:lnTo>
                    <a:pt x="681" y="1265"/>
                  </a:lnTo>
                  <a:lnTo>
                    <a:pt x="681" y="1698"/>
                  </a:lnTo>
                  <a:lnTo>
                    <a:pt x="1854" y="1698"/>
                  </a:lnTo>
                  <a:lnTo>
                    <a:pt x="1854" y="2196"/>
                  </a:lnTo>
                  <a:lnTo>
                    <a:pt x="0" y="2196"/>
                  </a:lnTo>
                  <a:lnTo>
                    <a:pt x="0" y="0"/>
                  </a:lnTo>
                  <a:close/>
                </a:path>
              </a:pathLst>
            </a:custGeom>
            <a:solidFill>
              <a:srgbClr val="FFFFFF"/>
            </a:solidFill>
            <a:ln w="9525">
              <a:noFill/>
              <a:round/>
              <a:headEnd/>
              <a:tailEnd/>
            </a:ln>
          </p:spPr>
          <p:txBody>
            <a:bodyPr/>
            <a:lstStyle/>
            <a:p>
              <a:endParaRPr lang="en-US"/>
            </a:p>
          </p:txBody>
        </p:sp>
        <p:sp>
          <p:nvSpPr>
            <p:cNvPr id="464922" name="Freeform 26"/>
            <p:cNvSpPr>
              <a:spLocks noChangeAspect="1" noEditPoints="1"/>
            </p:cNvSpPr>
            <p:nvPr/>
          </p:nvSpPr>
          <p:spPr bwMode="auto">
            <a:xfrm>
              <a:off x="1364" y="1829"/>
              <a:ext cx="548" cy="313"/>
            </a:xfrm>
            <a:custGeom>
              <a:avLst/>
              <a:gdLst/>
              <a:ahLst/>
              <a:cxnLst>
                <a:cxn ang="0">
                  <a:pos x="5608" y="1468"/>
                </a:cxn>
                <a:cxn ang="0">
                  <a:pos x="5208" y="1114"/>
                </a:cxn>
                <a:cxn ang="0">
                  <a:pos x="4721" y="905"/>
                </a:cxn>
                <a:cxn ang="0">
                  <a:pos x="4084" y="880"/>
                </a:cxn>
                <a:cxn ang="0">
                  <a:pos x="3291" y="1235"/>
                </a:cxn>
                <a:cxn ang="0">
                  <a:pos x="2790" y="1936"/>
                </a:cxn>
                <a:cxn ang="0">
                  <a:pos x="2723" y="2829"/>
                </a:cxn>
                <a:cxn ang="0">
                  <a:pos x="3117" y="3602"/>
                </a:cxn>
                <a:cxn ang="0">
                  <a:pos x="3845" y="4067"/>
                </a:cxn>
                <a:cxn ang="0">
                  <a:pos x="4708" y="4097"/>
                </a:cxn>
                <a:cxn ang="0">
                  <a:pos x="5413" y="3732"/>
                </a:cxn>
                <a:cxn ang="0">
                  <a:pos x="5866" y="3087"/>
                </a:cxn>
                <a:cxn ang="0">
                  <a:pos x="5799" y="2843"/>
                </a:cxn>
                <a:cxn ang="0">
                  <a:pos x="5438" y="2922"/>
                </a:cxn>
                <a:cxn ang="0">
                  <a:pos x="5081" y="2803"/>
                </a:cxn>
                <a:cxn ang="0">
                  <a:pos x="4841" y="2525"/>
                </a:cxn>
                <a:cxn ang="0">
                  <a:pos x="4775" y="2150"/>
                </a:cxn>
                <a:cxn ang="0">
                  <a:pos x="4911" y="1801"/>
                </a:cxn>
                <a:cxn ang="0">
                  <a:pos x="5201" y="1575"/>
                </a:cxn>
                <a:cxn ang="0">
                  <a:pos x="746" y="2756"/>
                </a:cxn>
                <a:cxn ang="0">
                  <a:pos x="1311" y="2221"/>
                </a:cxn>
                <a:cxn ang="0">
                  <a:pos x="1970" y="1714"/>
                </a:cxn>
                <a:cxn ang="0">
                  <a:pos x="2442" y="1484"/>
                </a:cxn>
                <a:cxn ang="0">
                  <a:pos x="2287" y="1846"/>
                </a:cxn>
                <a:cxn ang="0">
                  <a:pos x="2201" y="2237"/>
                </a:cxn>
                <a:cxn ang="0">
                  <a:pos x="2194" y="2696"/>
                </a:cxn>
                <a:cxn ang="0">
                  <a:pos x="2305" y="3209"/>
                </a:cxn>
                <a:cxn ang="0">
                  <a:pos x="2533" y="3669"/>
                </a:cxn>
                <a:cxn ang="0">
                  <a:pos x="2355" y="3773"/>
                </a:cxn>
                <a:cxn ang="0">
                  <a:pos x="1625" y="3449"/>
                </a:cxn>
                <a:cxn ang="0">
                  <a:pos x="945" y="3052"/>
                </a:cxn>
                <a:cxn ang="0">
                  <a:pos x="6452" y="1446"/>
                </a:cxn>
                <a:cxn ang="0">
                  <a:pos x="7223" y="1936"/>
                </a:cxn>
                <a:cxn ang="0">
                  <a:pos x="7929" y="2523"/>
                </a:cxn>
                <a:cxn ang="0">
                  <a:pos x="7830" y="3074"/>
                </a:cxn>
                <a:cxn ang="0">
                  <a:pos x="7064" y="3487"/>
                </a:cxn>
                <a:cxn ang="0">
                  <a:pos x="6257" y="3807"/>
                </a:cxn>
                <a:cxn ang="0">
                  <a:pos x="6151" y="3637"/>
                </a:cxn>
                <a:cxn ang="0">
                  <a:pos x="6372" y="3169"/>
                </a:cxn>
                <a:cxn ang="0">
                  <a:pos x="6475" y="2648"/>
                </a:cxn>
                <a:cxn ang="0">
                  <a:pos x="6452" y="2162"/>
                </a:cxn>
                <a:cxn ang="0">
                  <a:pos x="6334" y="1725"/>
                </a:cxn>
                <a:cxn ang="0">
                  <a:pos x="6131" y="1330"/>
                </a:cxn>
                <a:cxn ang="0">
                  <a:pos x="833" y="1685"/>
                </a:cxn>
                <a:cxn ang="0">
                  <a:pos x="2214" y="524"/>
                </a:cxn>
                <a:cxn ang="0">
                  <a:pos x="4043" y="12"/>
                </a:cxn>
                <a:cxn ang="0">
                  <a:pos x="6042" y="263"/>
                </a:cxn>
                <a:cxn ang="0">
                  <a:pos x="7571" y="1181"/>
                </a:cxn>
                <a:cxn ang="0">
                  <a:pos x="8622" y="2589"/>
                </a:cxn>
                <a:cxn ang="0">
                  <a:pos x="8784" y="3040"/>
                </a:cxn>
                <a:cxn ang="0">
                  <a:pos x="8715" y="3236"/>
                </a:cxn>
                <a:cxn ang="0">
                  <a:pos x="8498" y="3262"/>
                </a:cxn>
                <a:cxn ang="0">
                  <a:pos x="7305" y="4205"/>
                </a:cxn>
                <a:cxn ang="0">
                  <a:pos x="5928" y="4811"/>
                </a:cxn>
                <a:cxn ang="0">
                  <a:pos x="4197" y="4998"/>
                </a:cxn>
                <a:cxn ang="0">
                  <a:pos x="2492" y="4706"/>
                </a:cxn>
                <a:cxn ang="0">
                  <a:pos x="1156" y="4046"/>
                </a:cxn>
                <a:cxn ang="0">
                  <a:pos x="310" y="3354"/>
                </a:cxn>
                <a:cxn ang="0">
                  <a:pos x="110" y="3320"/>
                </a:cxn>
                <a:cxn ang="0">
                  <a:pos x="0" y="3108"/>
                </a:cxn>
              </a:cxnLst>
              <a:rect l="0" t="0" r="r" b="b"/>
              <a:pathLst>
                <a:path w="8784" h="5001">
                  <a:moveTo>
                    <a:pt x="5475" y="1519"/>
                  </a:moveTo>
                  <a:lnTo>
                    <a:pt x="5499" y="1519"/>
                  </a:lnTo>
                  <a:lnTo>
                    <a:pt x="5524" y="1520"/>
                  </a:lnTo>
                  <a:lnTo>
                    <a:pt x="5548" y="1523"/>
                  </a:lnTo>
                  <a:lnTo>
                    <a:pt x="5573" y="1526"/>
                  </a:lnTo>
                  <a:lnTo>
                    <a:pt x="5598" y="1529"/>
                  </a:lnTo>
                  <a:lnTo>
                    <a:pt x="5621" y="1535"/>
                  </a:lnTo>
                  <a:lnTo>
                    <a:pt x="5645" y="1540"/>
                  </a:lnTo>
                  <a:lnTo>
                    <a:pt x="5668" y="1547"/>
                  </a:lnTo>
                  <a:lnTo>
                    <a:pt x="5638" y="1506"/>
                  </a:lnTo>
                  <a:lnTo>
                    <a:pt x="5608" y="1468"/>
                  </a:lnTo>
                  <a:lnTo>
                    <a:pt x="5576" y="1431"/>
                  </a:lnTo>
                  <a:lnTo>
                    <a:pt x="5544" y="1394"/>
                  </a:lnTo>
                  <a:lnTo>
                    <a:pt x="5510" y="1358"/>
                  </a:lnTo>
                  <a:lnTo>
                    <a:pt x="5476" y="1324"/>
                  </a:lnTo>
                  <a:lnTo>
                    <a:pt x="5440" y="1291"/>
                  </a:lnTo>
                  <a:lnTo>
                    <a:pt x="5404" y="1258"/>
                  </a:lnTo>
                  <a:lnTo>
                    <a:pt x="5367" y="1227"/>
                  </a:lnTo>
                  <a:lnTo>
                    <a:pt x="5328" y="1197"/>
                  </a:lnTo>
                  <a:lnTo>
                    <a:pt x="5289" y="1168"/>
                  </a:lnTo>
                  <a:lnTo>
                    <a:pt x="5249" y="1140"/>
                  </a:lnTo>
                  <a:lnTo>
                    <a:pt x="5208" y="1114"/>
                  </a:lnTo>
                  <a:lnTo>
                    <a:pt x="5167" y="1088"/>
                  </a:lnTo>
                  <a:lnTo>
                    <a:pt x="5126" y="1064"/>
                  </a:lnTo>
                  <a:lnTo>
                    <a:pt x="5082" y="1041"/>
                  </a:lnTo>
                  <a:lnTo>
                    <a:pt x="5039" y="1020"/>
                  </a:lnTo>
                  <a:lnTo>
                    <a:pt x="4996" y="1000"/>
                  </a:lnTo>
                  <a:lnTo>
                    <a:pt x="4950" y="981"/>
                  </a:lnTo>
                  <a:lnTo>
                    <a:pt x="4906" y="963"/>
                  </a:lnTo>
                  <a:lnTo>
                    <a:pt x="4860" y="947"/>
                  </a:lnTo>
                  <a:lnTo>
                    <a:pt x="4814" y="931"/>
                  </a:lnTo>
                  <a:lnTo>
                    <a:pt x="4767" y="918"/>
                  </a:lnTo>
                  <a:lnTo>
                    <a:pt x="4721" y="905"/>
                  </a:lnTo>
                  <a:lnTo>
                    <a:pt x="4673" y="895"/>
                  </a:lnTo>
                  <a:lnTo>
                    <a:pt x="4625" y="885"/>
                  </a:lnTo>
                  <a:lnTo>
                    <a:pt x="4576" y="877"/>
                  </a:lnTo>
                  <a:lnTo>
                    <a:pt x="4528" y="871"/>
                  </a:lnTo>
                  <a:lnTo>
                    <a:pt x="4480" y="866"/>
                  </a:lnTo>
                  <a:lnTo>
                    <a:pt x="4430" y="862"/>
                  </a:lnTo>
                  <a:lnTo>
                    <a:pt x="4382" y="860"/>
                  </a:lnTo>
                  <a:lnTo>
                    <a:pt x="4333" y="860"/>
                  </a:lnTo>
                  <a:lnTo>
                    <a:pt x="4248" y="862"/>
                  </a:lnTo>
                  <a:lnTo>
                    <a:pt x="4165" y="869"/>
                  </a:lnTo>
                  <a:lnTo>
                    <a:pt x="4084" y="880"/>
                  </a:lnTo>
                  <a:lnTo>
                    <a:pt x="4004" y="894"/>
                  </a:lnTo>
                  <a:lnTo>
                    <a:pt x="3924" y="913"/>
                  </a:lnTo>
                  <a:lnTo>
                    <a:pt x="3847" y="935"/>
                  </a:lnTo>
                  <a:lnTo>
                    <a:pt x="3771" y="961"/>
                  </a:lnTo>
                  <a:lnTo>
                    <a:pt x="3696" y="991"/>
                  </a:lnTo>
                  <a:lnTo>
                    <a:pt x="3624" y="1023"/>
                  </a:lnTo>
                  <a:lnTo>
                    <a:pt x="3553" y="1059"/>
                  </a:lnTo>
                  <a:lnTo>
                    <a:pt x="3484" y="1099"/>
                  </a:lnTo>
                  <a:lnTo>
                    <a:pt x="3417" y="1142"/>
                  </a:lnTo>
                  <a:lnTo>
                    <a:pt x="3353" y="1187"/>
                  </a:lnTo>
                  <a:lnTo>
                    <a:pt x="3291" y="1235"/>
                  </a:lnTo>
                  <a:lnTo>
                    <a:pt x="3231" y="1287"/>
                  </a:lnTo>
                  <a:lnTo>
                    <a:pt x="3174" y="1341"/>
                  </a:lnTo>
                  <a:lnTo>
                    <a:pt x="3119" y="1399"/>
                  </a:lnTo>
                  <a:lnTo>
                    <a:pt x="3067" y="1458"/>
                  </a:lnTo>
                  <a:lnTo>
                    <a:pt x="3018" y="1519"/>
                  </a:lnTo>
                  <a:lnTo>
                    <a:pt x="2973" y="1584"/>
                  </a:lnTo>
                  <a:lnTo>
                    <a:pt x="2929" y="1650"/>
                  </a:lnTo>
                  <a:lnTo>
                    <a:pt x="2889" y="1719"/>
                  </a:lnTo>
                  <a:lnTo>
                    <a:pt x="2853" y="1789"/>
                  </a:lnTo>
                  <a:lnTo>
                    <a:pt x="2820" y="1862"/>
                  </a:lnTo>
                  <a:lnTo>
                    <a:pt x="2790" y="1936"/>
                  </a:lnTo>
                  <a:lnTo>
                    <a:pt x="2764" y="2012"/>
                  </a:lnTo>
                  <a:lnTo>
                    <a:pt x="2742" y="2089"/>
                  </a:lnTo>
                  <a:lnTo>
                    <a:pt x="2723" y="2169"/>
                  </a:lnTo>
                  <a:lnTo>
                    <a:pt x="2709" y="2249"/>
                  </a:lnTo>
                  <a:lnTo>
                    <a:pt x="2698" y="2332"/>
                  </a:lnTo>
                  <a:lnTo>
                    <a:pt x="2692" y="2415"/>
                  </a:lnTo>
                  <a:lnTo>
                    <a:pt x="2689" y="2499"/>
                  </a:lnTo>
                  <a:lnTo>
                    <a:pt x="2692" y="2584"/>
                  </a:lnTo>
                  <a:lnTo>
                    <a:pt x="2698" y="2667"/>
                  </a:lnTo>
                  <a:lnTo>
                    <a:pt x="2709" y="2749"/>
                  </a:lnTo>
                  <a:lnTo>
                    <a:pt x="2723" y="2829"/>
                  </a:lnTo>
                  <a:lnTo>
                    <a:pt x="2741" y="2909"/>
                  </a:lnTo>
                  <a:lnTo>
                    <a:pt x="2763" y="2986"/>
                  </a:lnTo>
                  <a:lnTo>
                    <a:pt x="2789" y="3063"/>
                  </a:lnTo>
                  <a:lnTo>
                    <a:pt x="2819" y="3137"/>
                  </a:lnTo>
                  <a:lnTo>
                    <a:pt x="2852" y="3210"/>
                  </a:lnTo>
                  <a:lnTo>
                    <a:pt x="2888" y="3280"/>
                  </a:lnTo>
                  <a:lnTo>
                    <a:pt x="2927" y="3349"/>
                  </a:lnTo>
                  <a:lnTo>
                    <a:pt x="2971" y="3415"/>
                  </a:lnTo>
                  <a:lnTo>
                    <a:pt x="3016" y="3480"/>
                  </a:lnTo>
                  <a:lnTo>
                    <a:pt x="3065" y="3542"/>
                  </a:lnTo>
                  <a:lnTo>
                    <a:pt x="3117" y="3602"/>
                  </a:lnTo>
                  <a:lnTo>
                    <a:pt x="3171" y="3659"/>
                  </a:lnTo>
                  <a:lnTo>
                    <a:pt x="3229" y="3713"/>
                  </a:lnTo>
                  <a:lnTo>
                    <a:pt x="3288" y="3765"/>
                  </a:lnTo>
                  <a:lnTo>
                    <a:pt x="3350" y="3814"/>
                  </a:lnTo>
                  <a:lnTo>
                    <a:pt x="3414" y="3859"/>
                  </a:lnTo>
                  <a:lnTo>
                    <a:pt x="3481" y="3903"/>
                  </a:lnTo>
                  <a:lnTo>
                    <a:pt x="3550" y="3942"/>
                  </a:lnTo>
                  <a:lnTo>
                    <a:pt x="3621" y="3978"/>
                  </a:lnTo>
                  <a:lnTo>
                    <a:pt x="3693" y="4011"/>
                  </a:lnTo>
                  <a:lnTo>
                    <a:pt x="3768" y="4041"/>
                  </a:lnTo>
                  <a:lnTo>
                    <a:pt x="3845" y="4067"/>
                  </a:lnTo>
                  <a:lnTo>
                    <a:pt x="3922" y="4089"/>
                  </a:lnTo>
                  <a:lnTo>
                    <a:pt x="4002" y="4107"/>
                  </a:lnTo>
                  <a:lnTo>
                    <a:pt x="4083" y="4121"/>
                  </a:lnTo>
                  <a:lnTo>
                    <a:pt x="4164" y="4132"/>
                  </a:lnTo>
                  <a:lnTo>
                    <a:pt x="4248" y="4138"/>
                  </a:lnTo>
                  <a:lnTo>
                    <a:pt x="4333" y="4140"/>
                  </a:lnTo>
                  <a:lnTo>
                    <a:pt x="4409" y="4138"/>
                  </a:lnTo>
                  <a:lnTo>
                    <a:pt x="4486" y="4133"/>
                  </a:lnTo>
                  <a:lnTo>
                    <a:pt x="4560" y="4124"/>
                  </a:lnTo>
                  <a:lnTo>
                    <a:pt x="4635" y="4112"/>
                  </a:lnTo>
                  <a:lnTo>
                    <a:pt x="4708" y="4097"/>
                  </a:lnTo>
                  <a:lnTo>
                    <a:pt x="4779" y="4078"/>
                  </a:lnTo>
                  <a:lnTo>
                    <a:pt x="4850" y="4057"/>
                  </a:lnTo>
                  <a:lnTo>
                    <a:pt x="4919" y="4032"/>
                  </a:lnTo>
                  <a:lnTo>
                    <a:pt x="4987" y="4003"/>
                  </a:lnTo>
                  <a:lnTo>
                    <a:pt x="5053" y="3973"/>
                  </a:lnTo>
                  <a:lnTo>
                    <a:pt x="5118" y="3940"/>
                  </a:lnTo>
                  <a:lnTo>
                    <a:pt x="5180" y="3904"/>
                  </a:lnTo>
                  <a:lnTo>
                    <a:pt x="5242" y="3864"/>
                  </a:lnTo>
                  <a:lnTo>
                    <a:pt x="5300" y="3823"/>
                  </a:lnTo>
                  <a:lnTo>
                    <a:pt x="5358" y="3779"/>
                  </a:lnTo>
                  <a:lnTo>
                    <a:pt x="5413" y="3732"/>
                  </a:lnTo>
                  <a:lnTo>
                    <a:pt x="5467" y="3684"/>
                  </a:lnTo>
                  <a:lnTo>
                    <a:pt x="5517" y="3634"/>
                  </a:lnTo>
                  <a:lnTo>
                    <a:pt x="5566" y="3580"/>
                  </a:lnTo>
                  <a:lnTo>
                    <a:pt x="5613" y="3525"/>
                  </a:lnTo>
                  <a:lnTo>
                    <a:pt x="5656" y="3468"/>
                  </a:lnTo>
                  <a:lnTo>
                    <a:pt x="5698" y="3408"/>
                  </a:lnTo>
                  <a:lnTo>
                    <a:pt x="5737" y="3348"/>
                  </a:lnTo>
                  <a:lnTo>
                    <a:pt x="5773" y="3285"/>
                  </a:lnTo>
                  <a:lnTo>
                    <a:pt x="5807" y="3221"/>
                  </a:lnTo>
                  <a:lnTo>
                    <a:pt x="5837" y="3155"/>
                  </a:lnTo>
                  <a:lnTo>
                    <a:pt x="5866" y="3087"/>
                  </a:lnTo>
                  <a:lnTo>
                    <a:pt x="5890" y="3018"/>
                  </a:lnTo>
                  <a:lnTo>
                    <a:pt x="5912" y="2947"/>
                  </a:lnTo>
                  <a:lnTo>
                    <a:pt x="5931" y="2876"/>
                  </a:lnTo>
                  <a:lnTo>
                    <a:pt x="5946" y="2803"/>
                  </a:lnTo>
                  <a:lnTo>
                    <a:pt x="5958" y="2729"/>
                  </a:lnTo>
                  <a:lnTo>
                    <a:pt x="5934" y="2751"/>
                  </a:lnTo>
                  <a:lnTo>
                    <a:pt x="5909" y="2772"/>
                  </a:lnTo>
                  <a:lnTo>
                    <a:pt x="5883" y="2791"/>
                  </a:lnTo>
                  <a:lnTo>
                    <a:pt x="5856" y="2810"/>
                  </a:lnTo>
                  <a:lnTo>
                    <a:pt x="5828" y="2827"/>
                  </a:lnTo>
                  <a:lnTo>
                    <a:pt x="5799" y="2843"/>
                  </a:lnTo>
                  <a:lnTo>
                    <a:pt x="5770" y="2858"/>
                  </a:lnTo>
                  <a:lnTo>
                    <a:pt x="5740" y="2871"/>
                  </a:lnTo>
                  <a:lnTo>
                    <a:pt x="5708" y="2883"/>
                  </a:lnTo>
                  <a:lnTo>
                    <a:pt x="5676" y="2893"/>
                  </a:lnTo>
                  <a:lnTo>
                    <a:pt x="5644" y="2902"/>
                  </a:lnTo>
                  <a:lnTo>
                    <a:pt x="5612" y="2910"/>
                  </a:lnTo>
                  <a:lnTo>
                    <a:pt x="5577" y="2916"/>
                  </a:lnTo>
                  <a:lnTo>
                    <a:pt x="5544" y="2920"/>
                  </a:lnTo>
                  <a:lnTo>
                    <a:pt x="5509" y="2922"/>
                  </a:lnTo>
                  <a:lnTo>
                    <a:pt x="5475" y="2923"/>
                  </a:lnTo>
                  <a:lnTo>
                    <a:pt x="5438" y="2922"/>
                  </a:lnTo>
                  <a:lnTo>
                    <a:pt x="5402" y="2919"/>
                  </a:lnTo>
                  <a:lnTo>
                    <a:pt x="5368" y="2915"/>
                  </a:lnTo>
                  <a:lnTo>
                    <a:pt x="5332" y="2909"/>
                  </a:lnTo>
                  <a:lnTo>
                    <a:pt x="5299" y="2901"/>
                  </a:lnTo>
                  <a:lnTo>
                    <a:pt x="5266" y="2892"/>
                  </a:lnTo>
                  <a:lnTo>
                    <a:pt x="5233" y="2881"/>
                  </a:lnTo>
                  <a:lnTo>
                    <a:pt x="5201" y="2868"/>
                  </a:lnTo>
                  <a:lnTo>
                    <a:pt x="5170" y="2853"/>
                  </a:lnTo>
                  <a:lnTo>
                    <a:pt x="5140" y="2838"/>
                  </a:lnTo>
                  <a:lnTo>
                    <a:pt x="5111" y="2821"/>
                  </a:lnTo>
                  <a:lnTo>
                    <a:pt x="5081" y="2803"/>
                  </a:lnTo>
                  <a:lnTo>
                    <a:pt x="5054" y="2783"/>
                  </a:lnTo>
                  <a:lnTo>
                    <a:pt x="5028" y="2763"/>
                  </a:lnTo>
                  <a:lnTo>
                    <a:pt x="5002" y="2741"/>
                  </a:lnTo>
                  <a:lnTo>
                    <a:pt x="4978" y="2717"/>
                  </a:lnTo>
                  <a:lnTo>
                    <a:pt x="4954" y="2692"/>
                  </a:lnTo>
                  <a:lnTo>
                    <a:pt x="4932" y="2667"/>
                  </a:lnTo>
                  <a:lnTo>
                    <a:pt x="4911" y="2641"/>
                  </a:lnTo>
                  <a:lnTo>
                    <a:pt x="4892" y="2613"/>
                  </a:lnTo>
                  <a:lnTo>
                    <a:pt x="4874" y="2585"/>
                  </a:lnTo>
                  <a:lnTo>
                    <a:pt x="4857" y="2555"/>
                  </a:lnTo>
                  <a:lnTo>
                    <a:pt x="4841" y="2525"/>
                  </a:lnTo>
                  <a:lnTo>
                    <a:pt x="4826" y="2494"/>
                  </a:lnTo>
                  <a:lnTo>
                    <a:pt x="4814" y="2462"/>
                  </a:lnTo>
                  <a:lnTo>
                    <a:pt x="4803" y="2430"/>
                  </a:lnTo>
                  <a:lnTo>
                    <a:pt x="4793" y="2396"/>
                  </a:lnTo>
                  <a:lnTo>
                    <a:pt x="4786" y="2362"/>
                  </a:lnTo>
                  <a:lnTo>
                    <a:pt x="4779" y="2328"/>
                  </a:lnTo>
                  <a:lnTo>
                    <a:pt x="4775" y="2293"/>
                  </a:lnTo>
                  <a:lnTo>
                    <a:pt x="4772" y="2257"/>
                  </a:lnTo>
                  <a:lnTo>
                    <a:pt x="4771" y="2221"/>
                  </a:lnTo>
                  <a:lnTo>
                    <a:pt x="4772" y="2185"/>
                  </a:lnTo>
                  <a:lnTo>
                    <a:pt x="4775" y="2150"/>
                  </a:lnTo>
                  <a:lnTo>
                    <a:pt x="4779" y="2114"/>
                  </a:lnTo>
                  <a:lnTo>
                    <a:pt x="4786" y="2080"/>
                  </a:lnTo>
                  <a:lnTo>
                    <a:pt x="4793" y="2046"/>
                  </a:lnTo>
                  <a:lnTo>
                    <a:pt x="4803" y="2013"/>
                  </a:lnTo>
                  <a:lnTo>
                    <a:pt x="4814" y="1981"/>
                  </a:lnTo>
                  <a:lnTo>
                    <a:pt x="4826" y="1948"/>
                  </a:lnTo>
                  <a:lnTo>
                    <a:pt x="4841" y="1917"/>
                  </a:lnTo>
                  <a:lnTo>
                    <a:pt x="4857" y="1887"/>
                  </a:lnTo>
                  <a:lnTo>
                    <a:pt x="4874" y="1858"/>
                  </a:lnTo>
                  <a:lnTo>
                    <a:pt x="4892" y="1830"/>
                  </a:lnTo>
                  <a:lnTo>
                    <a:pt x="4911" y="1801"/>
                  </a:lnTo>
                  <a:lnTo>
                    <a:pt x="4932" y="1775"/>
                  </a:lnTo>
                  <a:lnTo>
                    <a:pt x="4954" y="1750"/>
                  </a:lnTo>
                  <a:lnTo>
                    <a:pt x="4978" y="1725"/>
                  </a:lnTo>
                  <a:lnTo>
                    <a:pt x="5002" y="1702"/>
                  </a:lnTo>
                  <a:lnTo>
                    <a:pt x="5028" y="1680"/>
                  </a:lnTo>
                  <a:lnTo>
                    <a:pt x="5054" y="1659"/>
                  </a:lnTo>
                  <a:lnTo>
                    <a:pt x="5081" y="1639"/>
                  </a:lnTo>
                  <a:lnTo>
                    <a:pt x="5111" y="1621"/>
                  </a:lnTo>
                  <a:lnTo>
                    <a:pt x="5140" y="1604"/>
                  </a:lnTo>
                  <a:lnTo>
                    <a:pt x="5170" y="1589"/>
                  </a:lnTo>
                  <a:lnTo>
                    <a:pt x="5201" y="1575"/>
                  </a:lnTo>
                  <a:lnTo>
                    <a:pt x="5233" y="1562"/>
                  </a:lnTo>
                  <a:lnTo>
                    <a:pt x="5266" y="1551"/>
                  </a:lnTo>
                  <a:lnTo>
                    <a:pt x="5299" y="1542"/>
                  </a:lnTo>
                  <a:lnTo>
                    <a:pt x="5332" y="1534"/>
                  </a:lnTo>
                  <a:lnTo>
                    <a:pt x="5368" y="1527"/>
                  </a:lnTo>
                  <a:lnTo>
                    <a:pt x="5402" y="1522"/>
                  </a:lnTo>
                  <a:lnTo>
                    <a:pt x="5438" y="1520"/>
                  </a:lnTo>
                  <a:lnTo>
                    <a:pt x="5475" y="1519"/>
                  </a:lnTo>
                  <a:close/>
                  <a:moveTo>
                    <a:pt x="655" y="2852"/>
                  </a:moveTo>
                  <a:lnTo>
                    <a:pt x="701" y="2804"/>
                  </a:lnTo>
                  <a:lnTo>
                    <a:pt x="746" y="2756"/>
                  </a:lnTo>
                  <a:lnTo>
                    <a:pt x="793" y="2708"/>
                  </a:lnTo>
                  <a:lnTo>
                    <a:pt x="841" y="2659"/>
                  </a:lnTo>
                  <a:lnTo>
                    <a:pt x="890" y="2611"/>
                  </a:lnTo>
                  <a:lnTo>
                    <a:pt x="940" y="2562"/>
                  </a:lnTo>
                  <a:lnTo>
                    <a:pt x="990" y="2513"/>
                  </a:lnTo>
                  <a:lnTo>
                    <a:pt x="1041" y="2464"/>
                  </a:lnTo>
                  <a:lnTo>
                    <a:pt x="1094" y="2416"/>
                  </a:lnTo>
                  <a:lnTo>
                    <a:pt x="1147" y="2367"/>
                  </a:lnTo>
                  <a:lnTo>
                    <a:pt x="1201" y="2318"/>
                  </a:lnTo>
                  <a:lnTo>
                    <a:pt x="1255" y="2270"/>
                  </a:lnTo>
                  <a:lnTo>
                    <a:pt x="1311" y="2221"/>
                  </a:lnTo>
                  <a:lnTo>
                    <a:pt x="1367" y="2174"/>
                  </a:lnTo>
                  <a:lnTo>
                    <a:pt x="1424" y="2126"/>
                  </a:lnTo>
                  <a:lnTo>
                    <a:pt x="1482" y="2078"/>
                  </a:lnTo>
                  <a:lnTo>
                    <a:pt x="1540" y="2031"/>
                  </a:lnTo>
                  <a:lnTo>
                    <a:pt x="1600" y="1985"/>
                  </a:lnTo>
                  <a:lnTo>
                    <a:pt x="1660" y="1938"/>
                  </a:lnTo>
                  <a:lnTo>
                    <a:pt x="1721" y="1892"/>
                  </a:lnTo>
                  <a:lnTo>
                    <a:pt x="1782" y="1847"/>
                  </a:lnTo>
                  <a:lnTo>
                    <a:pt x="1844" y="1802"/>
                  </a:lnTo>
                  <a:lnTo>
                    <a:pt x="1906" y="1758"/>
                  </a:lnTo>
                  <a:lnTo>
                    <a:pt x="1970" y="1714"/>
                  </a:lnTo>
                  <a:lnTo>
                    <a:pt x="2033" y="1671"/>
                  </a:lnTo>
                  <a:lnTo>
                    <a:pt x="2098" y="1629"/>
                  </a:lnTo>
                  <a:lnTo>
                    <a:pt x="2162" y="1587"/>
                  </a:lnTo>
                  <a:lnTo>
                    <a:pt x="2228" y="1547"/>
                  </a:lnTo>
                  <a:lnTo>
                    <a:pt x="2293" y="1506"/>
                  </a:lnTo>
                  <a:lnTo>
                    <a:pt x="2360" y="1467"/>
                  </a:lnTo>
                  <a:lnTo>
                    <a:pt x="2427" y="1429"/>
                  </a:lnTo>
                  <a:lnTo>
                    <a:pt x="2495" y="1392"/>
                  </a:lnTo>
                  <a:lnTo>
                    <a:pt x="2477" y="1422"/>
                  </a:lnTo>
                  <a:lnTo>
                    <a:pt x="2459" y="1453"/>
                  </a:lnTo>
                  <a:lnTo>
                    <a:pt x="2442" y="1484"/>
                  </a:lnTo>
                  <a:lnTo>
                    <a:pt x="2424" y="1515"/>
                  </a:lnTo>
                  <a:lnTo>
                    <a:pt x="2408" y="1547"/>
                  </a:lnTo>
                  <a:lnTo>
                    <a:pt x="2393" y="1579"/>
                  </a:lnTo>
                  <a:lnTo>
                    <a:pt x="2378" y="1611"/>
                  </a:lnTo>
                  <a:lnTo>
                    <a:pt x="2363" y="1644"/>
                  </a:lnTo>
                  <a:lnTo>
                    <a:pt x="2349" y="1676"/>
                  </a:lnTo>
                  <a:lnTo>
                    <a:pt x="2336" y="1710"/>
                  </a:lnTo>
                  <a:lnTo>
                    <a:pt x="2323" y="1744"/>
                  </a:lnTo>
                  <a:lnTo>
                    <a:pt x="2310" y="1777"/>
                  </a:lnTo>
                  <a:lnTo>
                    <a:pt x="2298" y="1811"/>
                  </a:lnTo>
                  <a:lnTo>
                    <a:pt x="2287" y="1846"/>
                  </a:lnTo>
                  <a:lnTo>
                    <a:pt x="2276" y="1880"/>
                  </a:lnTo>
                  <a:lnTo>
                    <a:pt x="2266" y="1915"/>
                  </a:lnTo>
                  <a:lnTo>
                    <a:pt x="2256" y="1949"/>
                  </a:lnTo>
                  <a:lnTo>
                    <a:pt x="2247" y="1985"/>
                  </a:lnTo>
                  <a:lnTo>
                    <a:pt x="2239" y="2021"/>
                  </a:lnTo>
                  <a:lnTo>
                    <a:pt x="2231" y="2056"/>
                  </a:lnTo>
                  <a:lnTo>
                    <a:pt x="2224" y="2092"/>
                  </a:lnTo>
                  <a:lnTo>
                    <a:pt x="2217" y="2129"/>
                  </a:lnTo>
                  <a:lnTo>
                    <a:pt x="2211" y="2165"/>
                  </a:lnTo>
                  <a:lnTo>
                    <a:pt x="2206" y="2201"/>
                  </a:lnTo>
                  <a:lnTo>
                    <a:pt x="2201" y="2237"/>
                  </a:lnTo>
                  <a:lnTo>
                    <a:pt x="2197" y="2275"/>
                  </a:lnTo>
                  <a:lnTo>
                    <a:pt x="2193" y="2312"/>
                  </a:lnTo>
                  <a:lnTo>
                    <a:pt x="2190" y="2349"/>
                  </a:lnTo>
                  <a:lnTo>
                    <a:pt x="2188" y="2386"/>
                  </a:lnTo>
                  <a:lnTo>
                    <a:pt x="2185" y="2424"/>
                  </a:lnTo>
                  <a:lnTo>
                    <a:pt x="2184" y="2462"/>
                  </a:lnTo>
                  <a:lnTo>
                    <a:pt x="2184" y="2499"/>
                  </a:lnTo>
                  <a:lnTo>
                    <a:pt x="2185" y="2549"/>
                  </a:lnTo>
                  <a:lnTo>
                    <a:pt x="2186" y="2598"/>
                  </a:lnTo>
                  <a:lnTo>
                    <a:pt x="2190" y="2647"/>
                  </a:lnTo>
                  <a:lnTo>
                    <a:pt x="2194" y="2696"/>
                  </a:lnTo>
                  <a:lnTo>
                    <a:pt x="2199" y="2745"/>
                  </a:lnTo>
                  <a:lnTo>
                    <a:pt x="2205" y="2793"/>
                  </a:lnTo>
                  <a:lnTo>
                    <a:pt x="2212" y="2840"/>
                  </a:lnTo>
                  <a:lnTo>
                    <a:pt x="2220" y="2888"/>
                  </a:lnTo>
                  <a:lnTo>
                    <a:pt x="2229" y="2935"/>
                  </a:lnTo>
                  <a:lnTo>
                    <a:pt x="2240" y="2981"/>
                  </a:lnTo>
                  <a:lnTo>
                    <a:pt x="2251" y="3028"/>
                  </a:lnTo>
                  <a:lnTo>
                    <a:pt x="2263" y="3074"/>
                  </a:lnTo>
                  <a:lnTo>
                    <a:pt x="2276" y="3119"/>
                  </a:lnTo>
                  <a:lnTo>
                    <a:pt x="2290" y="3165"/>
                  </a:lnTo>
                  <a:lnTo>
                    <a:pt x="2305" y="3209"/>
                  </a:lnTo>
                  <a:lnTo>
                    <a:pt x="2322" y="3253"/>
                  </a:lnTo>
                  <a:lnTo>
                    <a:pt x="2339" y="3298"/>
                  </a:lnTo>
                  <a:lnTo>
                    <a:pt x="2357" y="3341"/>
                  </a:lnTo>
                  <a:lnTo>
                    <a:pt x="2376" y="3383"/>
                  </a:lnTo>
                  <a:lnTo>
                    <a:pt x="2396" y="3425"/>
                  </a:lnTo>
                  <a:lnTo>
                    <a:pt x="2416" y="3468"/>
                  </a:lnTo>
                  <a:lnTo>
                    <a:pt x="2438" y="3509"/>
                  </a:lnTo>
                  <a:lnTo>
                    <a:pt x="2461" y="3549"/>
                  </a:lnTo>
                  <a:lnTo>
                    <a:pt x="2484" y="3590"/>
                  </a:lnTo>
                  <a:lnTo>
                    <a:pt x="2508" y="3630"/>
                  </a:lnTo>
                  <a:lnTo>
                    <a:pt x="2533" y="3669"/>
                  </a:lnTo>
                  <a:lnTo>
                    <a:pt x="2559" y="3707"/>
                  </a:lnTo>
                  <a:lnTo>
                    <a:pt x="2586" y="3746"/>
                  </a:lnTo>
                  <a:lnTo>
                    <a:pt x="2613" y="3783"/>
                  </a:lnTo>
                  <a:lnTo>
                    <a:pt x="2641" y="3819"/>
                  </a:lnTo>
                  <a:lnTo>
                    <a:pt x="2670" y="3855"/>
                  </a:lnTo>
                  <a:lnTo>
                    <a:pt x="2701" y="3891"/>
                  </a:lnTo>
                  <a:lnTo>
                    <a:pt x="2631" y="3869"/>
                  </a:lnTo>
                  <a:lnTo>
                    <a:pt x="2561" y="3846"/>
                  </a:lnTo>
                  <a:lnTo>
                    <a:pt x="2492" y="3822"/>
                  </a:lnTo>
                  <a:lnTo>
                    <a:pt x="2423" y="3798"/>
                  </a:lnTo>
                  <a:lnTo>
                    <a:pt x="2355" y="3773"/>
                  </a:lnTo>
                  <a:lnTo>
                    <a:pt x="2286" y="3747"/>
                  </a:lnTo>
                  <a:lnTo>
                    <a:pt x="2219" y="3720"/>
                  </a:lnTo>
                  <a:lnTo>
                    <a:pt x="2151" y="3693"/>
                  </a:lnTo>
                  <a:lnTo>
                    <a:pt x="2085" y="3665"/>
                  </a:lnTo>
                  <a:lnTo>
                    <a:pt x="2017" y="3636"/>
                  </a:lnTo>
                  <a:lnTo>
                    <a:pt x="1951" y="3607"/>
                  </a:lnTo>
                  <a:lnTo>
                    <a:pt x="1885" y="3576"/>
                  </a:lnTo>
                  <a:lnTo>
                    <a:pt x="1820" y="3545"/>
                  </a:lnTo>
                  <a:lnTo>
                    <a:pt x="1754" y="3514"/>
                  </a:lnTo>
                  <a:lnTo>
                    <a:pt x="1690" y="3482"/>
                  </a:lnTo>
                  <a:lnTo>
                    <a:pt x="1625" y="3449"/>
                  </a:lnTo>
                  <a:lnTo>
                    <a:pt x="1561" y="3415"/>
                  </a:lnTo>
                  <a:lnTo>
                    <a:pt x="1497" y="3382"/>
                  </a:lnTo>
                  <a:lnTo>
                    <a:pt x="1434" y="3347"/>
                  </a:lnTo>
                  <a:lnTo>
                    <a:pt x="1371" y="3312"/>
                  </a:lnTo>
                  <a:lnTo>
                    <a:pt x="1309" y="3276"/>
                  </a:lnTo>
                  <a:lnTo>
                    <a:pt x="1247" y="3240"/>
                  </a:lnTo>
                  <a:lnTo>
                    <a:pt x="1186" y="3204"/>
                  </a:lnTo>
                  <a:lnTo>
                    <a:pt x="1124" y="3167"/>
                  </a:lnTo>
                  <a:lnTo>
                    <a:pt x="1064" y="3128"/>
                  </a:lnTo>
                  <a:lnTo>
                    <a:pt x="1004" y="3090"/>
                  </a:lnTo>
                  <a:lnTo>
                    <a:pt x="945" y="3052"/>
                  </a:lnTo>
                  <a:lnTo>
                    <a:pt x="885" y="3013"/>
                  </a:lnTo>
                  <a:lnTo>
                    <a:pt x="828" y="2973"/>
                  </a:lnTo>
                  <a:lnTo>
                    <a:pt x="769" y="2933"/>
                  </a:lnTo>
                  <a:lnTo>
                    <a:pt x="712" y="2893"/>
                  </a:lnTo>
                  <a:lnTo>
                    <a:pt x="655" y="2852"/>
                  </a:lnTo>
                  <a:close/>
                  <a:moveTo>
                    <a:pt x="6085" y="1264"/>
                  </a:moveTo>
                  <a:lnTo>
                    <a:pt x="6160" y="1298"/>
                  </a:lnTo>
                  <a:lnTo>
                    <a:pt x="6234" y="1333"/>
                  </a:lnTo>
                  <a:lnTo>
                    <a:pt x="6307" y="1369"/>
                  </a:lnTo>
                  <a:lnTo>
                    <a:pt x="6380" y="1407"/>
                  </a:lnTo>
                  <a:lnTo>
                    <a:pt x="6452" y="1446"/>
                  </a:lnTo>
                  <a:lnTo>
                    <a:pt x="6525" y="1485"/>
                  </a:lnTo>
                  <a:lnTo>
                    <a:pt x="6596" y="1526"/>
                  </a:lnTo>
                  <a:lnTo>
                    <a:pt x="6668" y="1568"/>
                  </a:lnTo>
                  <a:lnTo>
                    <a:pt x="6740" y="1611"/>
                  </a:lnTo>
                  <a:lnTo>
                    <a:pt x="6810" y="1654"/>
                  </a:lnTo>
                  <a:lnTo>
                    <a:pt x="6880" y="1700"/>
                  </a:lnTo>
                  <a:lnTo>
                    <a:pt x="6949" y="1745"/>
                  </a:lnTo>
                  <a:lnTo>
                    <a:pt x="7019" y="1791"/>
                  </a:lnTo>
                  <a:lnTo>
                    <a:pt x="7087" y="1839"/>
                  </a:lnTo>
                  <a:lnTo>
                    <a:pt x="7156" y="1887"/>
                  </a:lnTo>
                  <a:lnTo>
                    <a:pt x="7223" y="1936"/>
                  </a:lnTo>
                  <a:lnTo>
                    <a:pt x="7291" y="1986"/>
                  </a:lnTo>
                  <a:lnTo>
                    <a:pt x="7358" y="2037"/>
                  </a:lnTo>
                  <a:lnTo>
                    <a:pt x="7423" y="2088"/>
                  </a:lnTo>
                  <a:lnTo>
                    <a:pt x="7489" y="2140"/>
                  </a:lnTo>
                  <a:lnTo>
                    <a:pt x="7554" y="2193"/>
                  </a:lnTo>
                  <a:lnTo>
                    <a:pt x="7618" y="2246"/>
                  </a:lnTo>
                  <a:lnTo>
                    <a:pt x="7681" y="2301"/>
                  </a:lnTo>
                  <a:lnTo>
                    <a:pt x="7745" y="2355"/>
                  </a:lnTo>
                  <a:lnTo>
                    <a:pt x="7807" y="2410"/>
                  </a:lnTo>
                  <a:lnTo>
                    <a:pt x="7869" y="2467"/>
                  </a:lnTo>
                  <a:lnTo>
                    <a:pt x="7929" y="2523"/>
                  </a:lnTo>
                  <a:lnTo>
                    <a:pt x="7990" y="2581"/>
                  </a:lnTo>
                  <a:lnTo>
                    <a:pt x="8049" y="2638"/>
                  </a:lnTo>
                  <a:lnTo>
                    <a:pt x="8108" y="2695"/>
                  </a:lnTo>
                  <a:lnTo>
                    <a:pt x="8166" y="2754"/>
                  </a:lnTo>
                  <a:lnTo>
                    <a:pt x="8223" y="2813"/>
                  </a:lnTo>
                  <a:lnTo>
                    <a:pt x="8160" y="2859"/>
                  </a:lnTo>
                  <a:lnTo>
                    <a:pt x="8094" y="2903"/>
                  </a:lnTo>
                  <a:lnTo>
                    <a:pt x="8029" y="2946"/>
                  </a:lnTo>
                  <a:lnTo>
                    <a:pt x="7963" y="2989"/>
                  </a:lnTo>
                  <a:lnTo>
                    <a:pt x="7897" y="3032"/>
                  </a:lnTo>
                  <a:lnTo>
                    <a:pt x="7830" y="3074"/>
                  </a:lnTo>
                  <a:lnTo>
                    <a:pt x="7763" y="3114"/>
                  </a:lnTo>
                  <a:lnTo>
                    <a:pt x="7694" y="3156"/>
                  </a:lnTo>
                  <a:lnTo>
                    <a:pt x="7626" y="3195"/>
                  </a:lnTo>
                  <a:lnTo>
                    <a:pt x="7557" y="3234"/>
                  </a:lnTo>
                  <a:lnTo>
                    <a:pt x="7488" y="3272"/>
                  </a:lnTo>
                  <a:lnTo>
                    <a:pt x="7418" y="3310"/>
                  </a:lnTo>
                  <a:lnTo>
                    <a:pt x="7348" y="3347"/>
                  </a:lnTo>
                  <a:lnTo>
                    <a:pt x="7278" y="3383"/>
                  </a:lnTo>
                  <a:lnTo>
                    <a:pt x="7206" y="3418"/>
                  </a:lnTo>
                  <a:lnTo>
                    <a:pt x="7136" y="3453"/>
                  </a:lnTo>
                  <a:lnTo>
                    <a:pt x="7064" y="3487"/>
                  </a:lnTo>
                  <a:lnTo>
                    <a:pt x="6992" y="3520"/>
                  </a:lnTo>
                  <a:lnTo>
                    <a:pt x="6919" y="3552"/>
                  </a:lnTo>
                  <a:lnTo>
                    <a:pt x="6846" y="3583"/>
                  </a:lnTo>
                  <a:lnTo>
                    <a:pt x="6774" y="3615"/>
                  </a:lnTo>
                  <a:lnTo>
                    <a:pt x="6700" y="3645"/>
                  </a:lnTo>
                  <a:lnTo>
                    <a:pt x="6628" y="3674"/>
                  </a:lnTo>
                  <a:lnTo>
                    <a:pt x="6554" y="3702"/>
                  </a:lnTo>
                  <a:lnTo>
                    <a:pt x="6480" y="3729"/>
                  </a:lnTo>
                  <a:lnTo>
                    <a:pt x="6406" y="3757"/>
                  </a:lnTo>
                  <a:lnTo>
                    <a:pt x="6331" y="3782"/>
                  </a:lnTo>
                  <a:lnTo>
                    <a:pt x="6257" y="3807"/>
                  </a:lnTo>
                  <a:lnTo>
                    <a:pt x="6182" y="3831"/>
                  </a:lnTo>
                  <a:lnTo>
                    <a:pt x="6107" y="3855"/>
                  </a:lnTo>
                  <a:lnTo>
                    <a:pt x="6032" y="3877"/>
                  </a:lnTo>
                  <a:lnTo>
                    <a:pt x="5956" y="3899"/>
                  </a:lnTo>
                  <a:lnTo>
                    <a:pt x="5987" y="3863"/>
                  </a:lnTo>
                  <a:lnTo>
                    <a:pt x="6016" y="3827"/>
                  </a:lnTo>
                  <a:lnTo>
                    <a:pt x="6045" y="3791"/>
                  </a:lnTo>
                  <a:lnTo>
                    <a:pt x="6072" y="3753"/>
                  </a:lnTo>
                  <a:lnTo>
                    <a:pt x="6100" y="3714"/>
                  </a:lnTo>
                  <a:lnTo>
                    <a:pt x="6126" y="3676"/>
                  </a:lnTo>
                  <a:lnTo>
                    <a:pt x="6151" y="3637"/>
                  </a:lnTo>
                  <a:lnTo>
                    <a:pt x="6176" y="3597"/>
                  </a:lnTo>
                  <a:lnTo>
                    <a:pt x="6199" y="3556"/>
                  </a:lnTo>
                  <a:lnTo>
                    <a:pt x="6223" y="3515"/>
                  </a:lnTo>
                  <a:lnTo>
                    <a:pt x="6244" y="3474"/>
                  </a:lnTo>
                  <a:lnTo>
                    <a:pt x="6265" y="3431"/>
                  </a:lnTo>
                  <a:lnTo>
                    <a:pt x="6285" y="3389"/>
                  </a:lnTo>
                  <a:lnTo>
                    <a:pt x="6304" y="3346"/>
                  </a:lnTo>
                  <a:lnTo>
                    <a:pt x="6323" y="3303"/>
                  </a:lnTo>
                  <a:lnTo>
                    <a:pt x="6340" y="3258"/>
                  </a:lnTo>
                  <a:lnTo>
                    <a:pt x="6357" y="3214"/>
                  </a:lnTo>
                  <a:lnTo>
                    <a:pt x="6372" y="3169"/>
                  </a:lnTo>
                  <a:lnTo>
                    <a:pt x="6387" y="3123"/>
                  </a:lnTo>
                  <a:lnTo>
                    <a:pt x="6400" y="3078"/>
                  </a:lnTo>
                  <a:lnTo>
                    <a:pt x="6412" y="3032"/>
                  </a:lnTo>
                  <a:lnTo>
                    <a:pt x="6424" y="2985"/>
                  </a:lnTo>
                  <a:lnTo>
                    <a:pt x="6434" y="2938"/>
                  </a:lnTo>
                  <a:lnTo>
                    <a:pt x="6443" y="2891"/>
                  </a:lnTo>
                  <a:lnTo>
                    <a:pt x="6452" y="2842"/>
                  </a:lnTo>
                  <a:lnTo>
                    <a:pt x="6459" y="2795"/>
                  </a:lnTo>
                  <a:lnTo>
                    <a:pt x="6465" y="2746"/>
                  </a:lnTo>
                  <a:lnTo>
                    <a:pt x="6470" y="2697"/>
                  </a:lnTo>
                  <a:lnTo>
                    <a:pt x="6475" y="2648"/>
                  </a:lnTo>
                  <a:lnTo>
                    <a:pt x="6478" y="2599"/>
                  </a:lnTo>
                  <a:lnTo>
                    <a:pt x="6479" y="2549"/>
                  </a:lnTo>
                  <a:lnTo>
                    <a:pt x="6480" y="2499"/>
                  </a:lnTo>
                  <a:lnTo>
                    <a:pt x="6480" y="2457"/>
                  </a:lnTo>
                  <a:lnTo>
                    <a:pt x="6478" y="2414"/>
                  </a:lnTo>
                  <a:lnTo>
                    <a:pt x="6476" y="2371"/>
                  </a:lnTo>
                  <a:lnTo>
                    <a:pt x="6473" y="2329"/>
                  </a:lnTo>
                  <a:lnTo>
                    <a:pt x="6468" y="2287"/>
                  </a:lnTo>
                  <a:lnTo>
                    <a:pt x="6464" y="2244"/>
                  </a:lnTo>
                  <a:lnTo>
                    <a:pt x="6459" y="2203"/>
                  </a:lnTo>
                  <a:lnTo>
                    <a:pt x="6452" y="2162"/>
                  </a:lnTo>
                  <a:lnTo>
                    <a:pt x="6446" y="2121"/>
                  </a:lnTo>
                  <a:lnTo>
                    <a:pt x="6438" y="2079"/>
                  </a:lnTo>
                  <a:lnTo>
                    <a:pt x="6429" y="2039"/>
                  </a:lnTo>
                  <a:lnTo>
                    <a:pt x="6420" y="1999"/>
                  </a:lnTo>
                  <a:lnTo>
                    <a:pt x="6410" y="1958"/>
                  </a:lnTo>
                  <a:lnTo>
                    <a:pt x="6399" y="1919"/>
                  </a:lnTo>
                  <a:lnTo>
                    <a:pt x="6388" y="1880"/>
                  </a:lnTo>
                  <a:lnTo>
                    <a:pt x="6376" y="1841"/>
                  </a:lnTo>
                  <a:lnTo>
                    <a:pt x="6363" y="1801"/>
                  </a:lnTo>
                  <a:lnTo>
                    <a:pt x="6349" y="1763"/>
                  </a:lnTo>
                  <a:lnTo>
                    <a:pt x="6334" y="1725"/>
                  </a:lnTo>
                  <a:lnTo>
                    <a:pt x="6319" y="1688"/>
                  </a:lnTo>
                  <a:lnTo>
                    <a:pt x="6303" y="1649"/>
                  </a:lnTo>
                  <a:lnTo>
                    <a:pt x="6287" y="1613"/>
                  </a:lnTo>
                  <a:lnTo>
                    <a:pt x="6270" y="1576"/>
                  </a:lnTo>
                  <a:lnTo>
                    <a:pt x="6252" y="1540"/>
                  </a:lnTo>
                  <a:lnTo>
                    <a:pt x="6233" y="1503"/>
                  </a:lnTo>
                  <a:lnTo>
                    <a:pt x="6213" y="1468"/>
                  </a:lnTo>
                  <a:lnTo>
                    <a:pt x="6194" y="1433"/>
                  </a:lnTo>
                  <a:lnTo>
                    <a:pt x="6174" y="1399"/>
                  </a:lnTo>
                  <a:lnTo>
                    <a:pt x="6153" y="1364"/>
                  </a:lnTo>
                  <a:lnTo>
                    <a:pt x="6131" y="1330"/>
                  </a:lnTo>
                  <a:lnTo>
                    <a:pt x="6109" y="1297"/>
                  </a:lnTo>
                  <a:lnTo>
                    <a:pt x="6085" y="1264"/>
                  </a:lnTo>
                  <a:close/>
                  <a:moveTo>
                    <a:pt x="69" y="2852"/>
                  </a:moveTo>
                  <a:lnTo>
                    <a:pt x="154" y="2693"/>
                  </a:lnTo>
                  <a:lnTo>
                    <a:pt x="242" y="2538"/>
                  </a:lnTo>
                  <a:lnTo>
                    <a:pt x="333" y="2386"/>
                  </a:lnTo>
                  <a:lnTo>
                    <a:pt x="428" y="2238"/>
                  </a:lnTo>
                  <a:lnTo>
                    <a:pt x="524" y="2094"/>
                  </a:lnTo>
                  <a:lnTo>
                    <a:pt x="624" y="1953"/>
                  </a:lnTo>
                  <a:lnTo>
                    <a:pt x="726" y="1816"/>
                  </a:lnTo>
                  <a:lnTo>
                    <a:pt x="833" y="1685"/>
                  </a:lnTo>
                  <a:lnTo>
                    <a:pt x="942" y="1556"/>
                  </a:lnTo>
                  <a:lnTo>
                    <a:pt x="1054" y="1432"/>
                  </a:lnTo>
                  <a:lnTo>
                    <a:pt x="1168" y="1312"/>
                  </a:lnTo>
                  <a:lnTo>
                    <a:pt x="1287" y="1196"/>
                  </a:lnTo>
                  <a:lnTo>
                    <a:pt x="1409" y="1085"/>
                  </a:lnTo>
                  <a:lnTo>
                    <a:pt x="1534" y="980"/>
                  </a:lnTo>
                  <a:lnTo>
                    <a:pt x="1663" y="878"/>
                  </a:lnTo>
                  <a:lnTo>
                    <a:pt x="1795" y="782"/>
                  </a:lnTo>
                  <a:lnTo>
                    <a:pt x="1931" y="691"/>
                  </a:lnTo>
                  <a:lnTo>
                    <a:pt x="2071" y="604"/>
                  </a:lnTo>
                  <a:lnTo>
                    <a:pt x="2214" y="524"/>
                  </a:lnTo>
                  <a:lnTo>
                    <a:pt x="2361" y="448"/>
                  </a:lnTo>
                  <a:lnTo>
                    <a:pt x="2511" y="379"/>
                  </a:lnTo>
                  <a:lnTo>
                    <a:pt x="2665" y="313"/>
                  </a:lnTo>
                  <a:lnTo>
                    <a:pt x="2824" y="255"/>
                  </a:lnTo>
                  <a:lnTo>
                    <a:pt x="2986" y="201"/>
                  </a:lnTo>
                  <a:lnTo>
                    <a:pt x="3152" y="155"/>
                  </a:lnTo>
                  <a:lnTo>
                    <a:pt x="3323" y="114"/>
                  </a:lnTo>
                  <a:lnTo>
                    <a:pt x="3496" y="79"/>
                  </a:lnTo>
                  <a:lnTo>
                    <a:pt x="3674" y="50"/>
                  </a:lnTo>
                  <a:lnTo>
                    <a:pt x="3857" y="28"/>
                  </a:lnTo>
                  <a:lnTo>
                    <a:pt x="4043" y="12"/>
                  </a:lnTo>
                  <a:lnTo>
                    <a:pt x="4235" y="3"/>
                  </a:lnTo>
                  <a:lnTo>
                    <a:pt x="4430" y="0"/>
                  </a:lnTo>
                  <a:lnTo>
                    <a:pt x="4625" y="4"/>
                  </a:lnTo>
                  <a:lnTo>
                    <a:pt x="4816" y="15"/>
                  </a:lnTo>
                  <a:lnTo>
                    <a:pt x="5004" y="32"/>
                  </a:lnTo>
                  <a:lnTo>
                    <a:pt x="5187" y="55"/>
                  </a:lnTo>
                  <a:lnTo>
                    <a:pt x="5366" y="86"/>
                  </a:lnTo>
                  <a:lnTo>
                    <a:pt x="5541" y="121"/>
                  </a:lnTo>
                  <a:lnTo>
                    <a:pt x="5712" y="162"/>
                  </a:lnTo>
                  <a:lnTo>
                    <a:pt x="5880" y="211"/>
                  </a:lnTo>
                  <a:lnTo>
                    <a:pt x="6042" y="263"/>
                  </a:lnTo>
                  <a:lnTo>
                    <a:pt x="6201" y="321"/>
                  </a:lnTo>
                  <a:lnTo>
                    <a:pt x="6357" y="386"/>
                  </a:lnTo>
                  <a:lnTo>
                    <a:pt x="6507" y="455"/>
                  </a:lnTo>
                  <a:lnTo>
                    <a:pt x="6654" y="530"/>
                  </a:lnTo>
                  <a:lnTo>
                    <a:pt x="6797" y="608"/>
                  </a:lnTo>
                  <a:lnTo>
                    <a:pt x="6936" y="693"/>
                  </a:lnTo>
                  <a:lnTo>
                    <a:pt x="7071" y="781"/>
                  </a:lnTo>
                  <a:lnTo>
                    <a:pt x="7202" y="875"/>
                  </a:lnTo>
                  <a:lnTo>
                    <a:pt x="7329" y="973"/>
                  </a:lnTo>
                  <a:lnTo>
                    <a:pt x="7452" y="1075"/>
                  </a:lnTo>
                  <a:lnTo>
                    <a:pt x="7571" y="1181"/>
                  </a:lnTo>
                  <a:lnTo>
                    <a:pt x="7686" y="1292"/>
                  </a:lnTo>
                  <a:lnTo>
                    <a:pt x="7797" y="1407"/>
                  </a:lnTo>
                  <a:lnTo>
                    <a:pt x="7905" y="1524"/>
                  </a:lnTo>
                  <a:lnTo>
                    <a:pt x="8008" y="1646"/>
                  </a:lnTo>
                  <a:lnTo>
                    <a:pt x="8107" y="1771"/>
                  </a:lnTo>
                  <a:lnTo>
                    <a:pt x="8202" y="1900"/>
                  </a:lnTo>
                  <a:lnTo>
                    <a:pt x="8294" y="2032"/>
                  </a:lnTo>
                  <a:lnTo>
                    <a:pt x="8382" y="2167"/>
                  </a:lnTo>
                  <a:lnTo>
                    <a:pt x="8465" y="2305"/>
                  </a:lnTo>
                  <a:lnTo>
                    <a:pt x="8545" y="2446"/>
                  </a:lnTo>
                  <a:lnTo>
                    <a:pt x="8622" y="2589"/>
                  </a:lnTo>
                  <a:lnTo>
                    <a:pt x="8693" y="2735"/>
                  </a:lnTo>
                  <a:lnTo>
                    <a:pt x="8709" y="2770"/>
                  </a:lnTo>
                  <a:lnTo>
                    <a:pt x="8724" y="2804"/>
                  </a:lnTo>
                  <a:lnTo>
                    <a:pt x="8736" y="2837"/>
                  </a:lnTo>
                  <a:lnTo>
                    <a:pt x="8749" y="2870"/>
                  </a:lnTo>
                  <a:lnTo>
                    <a:pt x="8758" y="2901"/>
                  </a:lnTo>
                  <a:lnTo>
                    <a:pt x="8766" y="2931"/>
                  </a:lnTo>
                  <a:lnTo>
                    <a:pt x="8773" y="2960"/>
                  </a:lnTo>
                  <a:lnTo>
                    <a:pt x="8778" y="2987"/>
                  </a:lnTo>
                  <a:lnTo>
                    <a:pt x="8781" y="3015"/>
                  </a:lnTo>
                  <a:lnTo>
                    <a:pt x="8784" y="3040"/>
                  </a:lnTo>
                  <a:lnTo>
                    <a:pt x="8784" y="3064"/>
                  </a:lnTo>
                  <a:lnTo>
                    <a:pt x="8783" y="3087"/>
                  </a:lnTo>
                  <a:lnTo>
                    <a:pt x="8781" y="3108"/>
                  </a:lnTo>
                  <a:lnTo>
                    <a:pt x="8778" y="3129"/>
                  </a:lnTo>
                  <a:lnTo>
                    <a:pt x="8773" y="3149"/>
                  </a:lnTo>
                  <a:lnTo>
                    <a:pt x="8767" y="3166"/>
                  </a:lnTo>
                  <a:lnTo>
                    <a:pt x="8759" y="3183"/>
                  </a:lnTo>
                  <a:lnTo>
                    <a:pt x="8750" y="3198"/>
                  </a:lnTo>
                  <a:lnTo>
                    <a:pt x="8740" y="3212"/>
                  </a:lnTo>
                  <a:lnTo>
                    <a:pt x="8727" y="3225"/>
                  </a:lnTo>
                  <a:lnTo>
                    <a:pt x="8715" y="3236"/>
                  </a:lnTo>
                  <a:lnTo>
                    <a:pt x="8701" y="3246"/>
                  </a:lnTo>
                  <a:lnTo>
                    <a:pt x="8686" y="3254"/>
                  </a:lnTo>
                  <a:lnTo>
                    <a:pt x="8669" y="3261"/>
                  </a:lnTo>
                  <a:lnTo>
                    <a:pt x="8652" y="3266"/>
                  </a:lnTo>
                  <a:lnTo>
                    <a:pt x="8633" y="3270"/>
                  </a:lnTo>
                  <a:lnTo>
                    <a:pt x="8612" y="3273"/>
                  </a:lnTo>
                  <a:lnTo>
                    <a:pt x="8592" y="3274"/>
                  </a:lnTo>
                  <a:lnTo>
                    <a:pt x="8570" y="3273"/>
                  </a:lnTo>
                  <a:lnTo>
                    <a:pt x="8547" y="3271"/>
                  </a:lnTo>
                  <a:lnTo>
                    <a:pt x="8523" y="3267"/>
                  </a:lnTo>
                  <a:lnTo>
                    <a:pt x="8498" y="3262"/>
                  </a:lnTo>
                  <a:lnTo>
                    <a:pt x="8393" y="3360"/>
                  </a:lnTo>
                  <a:lnTo>
                    <a:pt x="8287" y="3455"/>
                  </a:lnTo>
                  <a:lnTo>
                    <a:pt x="8181" y="3547"/>
                  </a:lnTo>
                  <a:lnTo>
                    <a:pt x="8075" y="3638"/>
                  </a:lnTo>
                  <a:lnTo>
                    <a:pt x="7967" y="3726"/>
                  </a:lnTo>
                  <a:lnTo>
                    <a:pt x="7861" y="3813"/>
                  </a:lnTo>
                  <a:lnTo>
                    <a:pt x="7752" y="3896"/>
                  </a:lnTo>
                  <a:lnTo>
                    <a:pt x="7642" y="3977"/>
                  </a:lnTo>
                  <a:lnTo>
                    <a:pt x="7531" y="4056"/>
                  </a:lnTo>
                  <a:lnTo>
                    <a:pt x="7419" y="4131"/>
                  </a:lnTo>
                  <a:lnTo>
                    <a:pt x="7305" y="4205"/>
                  </a:lnTo>
                  <a:lnTo>
                    <a:pt x="7190" y="4274"/>
                  </a:lnTo>
                  <a:lnTo>
                    <a:pt x="7074" y="4342"/>
                  </a:lnTo>
                  <a:lnTo>
                    <a:pt x="6955" y="4406"/>
                  </a:lnTo>
                  <a:lnTo>
                    <a:pt x="6835" y="4468"/>
                  </a:lnTo>
                  <a:lnTo>
                    <a:pt x="6712" y="4527"/>
                  </a:lnTo>
                  <a:lnTo>
                    <a:pt x="6588" y="4582"/>
                  </a:lnTo>
                  <a:lnTo>
                    <a:pt x="6461" y="4635"/>
                  </a:lnTo>
                  <a:lnTo>
                    <a:pt x="6332" y="4684"/>
                  </a:lnTo>
                  <a:lnTo>
                    <a:pt x="6200" y="4729"/>
                  </a:lnTo>
                  <a:lnTo>
                    <a:pt x="6065" y="4773"/>
                  </a:lnTo>
                  <a:lnTo>
                    <a:pt x="5928" y="4811"/>
                  </a:lnTo>
                  <a:lnTo>
                    <a:pt x="5788" y="4847"/>
                  </a:lnTo>
                  <a:lnTo>
                    <a:pt x="5645" y="4879"/>
                  </a:lnTo>
                  <a:lnTo>
                    <a:pt x="5498" y="4907"/>
                  </a:lnTo>
                  <a:lnTo>
                    <a:pt x="5348" y="4933"/>
                  </a:lnTo>
                  <a:lnTo>
                    <a:pt x="5194" y="4954"/>
                  </a:lnTo>
                  <a:lnTo>
                    <a:pt x="5037" y="4971"/>
                  </a:lnTo>
                  <a:lnTo>
                    <a:pt x="4877" y="4984"/>
                  </a:lnTo>
                  <a:lnTo>
                    <a:pt x="4713" y="4994"/>
                  </a:lnTo>
                  <a:lnTo>
                    <a:pt x="4544" y="4999"/>
                  </a:lnTo>
                  <a:lnTo>
                    <a:pt x="4371" y="5001"/>
                  </a:lnTo>
                  <a:lnTo>
                    <a:pt x="4197" y="4998"/>
                  </a:lnTo>
                  <a:lnTo>
                    <a:pt x="4028" y="4991"/>
                  </a:lnTo>
                  <a:lnTo>
                    <a:pt x="3861" y="4980"/>
                  </a:lnTo>
                  <a:lnTo>
                    <a:pt x="3696" y="4964"/>
                  </a:lnTo>
                  <a:lnTo>
                    <a:pt x="3535" y="4945"/>
                  </a:lnTo>
                  <a:lnTo>
                    <a:pt x="3377" y="4922"/>
                  </a:lnTo>
                  <a:lnTo>
                    <a:pt x="3222" y="4894"/>
                  </a:lnTo>
                  <a:lnTo>
                    <a:pt x="3070" y="4863"/>
                  </a:lnTo>
                  <a:lnTo>
                    <a:pt x="2921" y="4829"/>
                  </a:lnTo>
                  <a:lnTo>
                    <a:pt x="2775" y="4792"/>
                  </a:lnTo>
                  <a:lnTo>
                    <a:pt x="2632" y="4750"/>
                  </a:lnTo>
                  <a:lnTo>
                    <a:pt x="2492" y="4706"/>
                  </a:lnTo>
                  <a:lnTo>
                    <a:pt x="2356" y="4660"/>
                  </a:lnTo>
                  <a:lnTo>
                    <a:pt x="2222" y="4609"/>
                  </a:lnTo>
                  <a:lnTo>
                    <a:pt x="2091" y="4556"/>
                  </a:lnTo>
                  <a:lnTo>
                    <a:pt x="1964" y="4501"/>
                  </a:lnTo>
                  <a:lnTo>
                    <a:pt x="1839" y="4442"/>
                  </a:lnTo>
                  <a:lnTo>
                    <a:pt x="1718" y="4382"/>
                  </a:lnTo>
                  <a:lnTo>
                    <a:pt x="1599" y="4318"/>
                  </a:lnTo>
                  <a:lnTo>
                    <a:pt x="1484" y="4254"/>
                  </a:lnTo>
                  <a:lnTo>
                    <a:pt x="1372" y="4187"/>
                  </a:lnTo>
                  <a:lnTo>
                    <a:pt x="1262" y="4117"/>
                  </a:lnTo>
                  <a:lnTo>
                    <a:pt x="1156" y="4046"/>
                  </a:lnTo>
                  <a:lnTo>
                    <a:pt x="1054" y="3973"/>
                  </a:lnTo>
                  <a:lnTo>
                    <a:pt x="954" y="3899"/>
                  </a:lnTo>
                  <a:lnTo>
                    <a:pt x="857" y="3822"/>
                  </a:lnTo>
                  <a:lnTo>
                    <a:pt x="763" y="3745"/>
                  </a:lnTo>
                  <a:lnTo>
                    <a:pt x="673" y="3666"/>
                  </a:lnTo>
                  <a:lnTo>
                    <a:pt x="586" y="3585"/>
                  </a:lnTo>
                  <a:lnTo>
                    <a:pt x="501" y="3505"/>
                  </a:lnTo>
                  <a:lnTo>
                    <a:pt x="420" y="3423"/>
                  </a:lnTo>
                  <a:lnTo>
                    <a:pt x="343" y="3341"/>
                  </a:lnTo>
                  <a:lnTo>
                    <a:pt x="326" y="3348"/>
                  </a:lnTo>
                  <a:lnTo>
                    <a:pt x="310" y="3354"/>
                  </a:lnTo>
                  <a:lnTo>
                    <a:pt x="291" y="3359"/>
                  </a:lnTo>
                  <a:lnTo>
                    <a:pt x="273" y="3362"/>
                  </a:lnTo>
                  <a:lnTo>
                    <a:pt x="255" y="3363"/>
                  </a:lnTo>
                  <a:lnTo>
                    <a:pt x="236" y="3363"/>
                  </a:lnTo>
                  <a:lnTo>
                    <a:pt x="218" y="3362"/>
                  </a:lnTo>
                  <a:lnTo>
                    <a:pt x="199" y="3358"/>
                  </a:lnTo>
                  <a:lnTo>
                    <a:pt x="181" y="3354"/>
                  </a:lnTo>
                  <a:lnTo>
                    <a:pt x="161" y="3348"/>
                  </a:lnTo>
                  <a:lnTo>
                    <a:pt x="144" y="3340"/>
                  </a:lnTo>
                  <a:lnTo>
                    <a:pt x="126" y="3331"/>
                  </a:lnTo>
                  <a:lnTo>
                    <a:pt x="110" y="3320"/>
                  </a:lnTo>
                  <a:lnTo>
                    <a:pt x="94" y="3308"/>
                  </a:lnTo>
                  <a:lnTo>
                    <a:pt x="78" y="3295"/>
                  </a:lnTo>
                  <a:lnTo>
                    <a:pt x="64" y="3279"/>
                  </a:lnTo>
                  <a:lnTo>
                    <a:pt x="51" y="3263"/>
                  </a:lnTo>
                  <a:lnTo>
                    <a:pt x="38" y="3245"/>
                  </a:lnTo>
                  <a:lnTo>
                    <a:pt x="28" y="3226"/>
                  </a:lnTo>
                  <a:lnTo>
                    <a:pt x="19" y="3205"/>
                  </a:lnTo>
                  <a:lnTo>
                    <a:pt x="11" y="3183"/>
                  </a:lnTo>
                  <a:lnTo>
                    <a:pt x="6" y="3160"/>
                  </a:lnTo>
                  <a:lnTo>
                    <a:pt x="2" y="3135"/>
                  </a:lnTo>
                  <a:lnTo>
                    <a:pt x="0" y="3108"/>
                  </a:lnTo>
                  <a:lnTo>
                    <a:pt x="0" y="3081"/>
                  </a:lnTo>
                  <a:lnTo>
                    <a:pt x="2" y="3053"/>
                  </a:lnTo>
                  <a:lnTo>
                    <a:pt x="6" y="3023"/>
                  </a:lnTo>
                  <a:lnTo>
                    <a:pt x="13" y="2990"/>
                  </a:lnTo>
                  <a:lnTo>
                    <a:pt x="23" y="2958"/>
                  </a:lnTo>
                  <a:lnTo>
                    <a:pt x="35" y="2924"/>
                  </a:lnTo>
                  <a:lnTo>
                    <a:pt x="51" y="2889"/>
                  </a:lnTo>
                  <a:lnTo>
                    <a:pt x="69" y="2852"/>
                  </a:lnTo>
                  <a:close/>
                </a:path>
              </a:pathLst>
            </a:custGeom>
            <a:solidFill>
              <a:srgbClr val="FFFFFF"/>
            </a:solidFill>
            <a:ln w="9525">
              <a:noFill/>
              <a:round/>
              <a:headEnd/>
              <a:tailEnd/>
            </a:ln>
          </p:spPr>
          <p:txBody>
            <a:bodyPr/>
            <a:lstStyle/>
            <a:p>
              <a:endParaRPr lang="en-US"/>
            </a:p>
          </p:txBody>
        </p:sp>
      </p:grpSp>
      <p:grpSp>
        <p:nvGrpSpPr>
          <p:cNvPr id="464923" name="Group 27"/>
          <p:cNvGrpSpPr>
            <a:grpSpLocks noChangeAspect="1"/>
          </p:cNvGrpSpPr>
          <p:nvPr/>
        </p:nvGrpSpPr>
        <p:grpSpPr bwMode="auto">
          <a:xfrm>
            <a:off x="293688" y="1670050"/>
            <a:ext cx="877887" cy="754063"/>
            <a:chOff x="432" y="1272"/>
            <a:chExt cx="1008" cy="864"/>
          </a:xfrm>
        </p:grpSpPr>
        <p:sp>
          <p:nvSpPr>
            <p:cNvPr id="464924" name="Freeform 28"/>
            <p:cNvSpPr>
              <a:spLocks noChangeAspect="1"/>
            </p:cNvSpPr>
            <p:nvPr/>
          </p:nvSpPr>
          <p:spPr bwMode="auto">
            <a:xfrm>
              <a:off x="432" y="1272"/>
              <a:ext cx="1008" cy="864"/>
            </a:xfrm>
            <a:custGeom>
              <a:avLst/>
              <a:gdLst/>
              <a:ahLst/>
              <a:cxnLst>
                <a:cxn ang="0">
                  <a:pos x="0" y="0"/>
                </a:cxn>
                <a:cxn ang="0">
                  <a:pos x="16128" y="0"/>
                </a:cxn>
                <a:cxn ang="0">
                  <a:pos x="15554" y="595"/>
                </a:cxn>
                <a:cxn ang="0">
                  <a:pos x="596" y="13263"/>
                </a:cxn>
                <a:cxn ang="0">
                  <a:pos x="0" y="13824"/>
                </a:cxn>
                <a:cxn ang="0">
                  <a:pos x="0" y="0"/>
                </a:cxn>
              </a:cxnLst>
              <a:rect l="0" t="0" r="r" b="b"/>
              <a:pathLst>
                <a:path w="16128" h="13824">
                  <a:moveTo>
                    <a:pt x="0" y="0"/>
                  </a:moveTo>
                  <a:lnTo>
                    <a:pt x="16128" y="0"/>
                  </a:lnTo>
                  <a:lnTo>
                    <a:pt x="15554" y="595"/>
                  </a:lnTo>
                  <a:lnTo>
                    <a:pt x="596" y="13263"/>
                  </a:lnTo>
                  <a:lnTo>
                    <a:pt x="0" y="13824"/>
                  </a:lnTo>
                  <a:lnTo>
                    <a:pt x="0" y="0"/>
                  </a:lnTo>
                  <a:close/>
                </a:path>
              </a:pathLst>
            </a:custGeom>
            <a:solidFill>
              <a:srgbClr val="82A99C"/>
            </a:solidFill>
            <a:ln w="9525">
              <a:noFill/>
              <a:round/>
              <a:headEnd/>
              <a:tailEnd/>
            </a:ln>
          </p:spPr>
          <p:txBody>
            <a:bodyPr/>
            <a:lstStyle/>
            <a:p>
              <a:endParaRPr lang="en-US"/>
            </a:p>
          </p:txBody>
        </p:sp>
        <p:sp>
          <p:nvSpPr>
            <p:cNvPr id="464925" name="Freeform 29"/>
            <p:cNvSpPr>
              <a:spLocks noChangeAspect="1"/>
            </p:cNvSpPr>
            <p:nvPr/>
          </p:nvSpPr>
          <p:spPr bwMode="auto">
            <a:xfrm>
              <a:off x="432" y="1272"/>
              <a:ext cx="1008" cy="864"/>
            </a:xfrm>
            <a:custGeom>
              <a:avLst/>
              <a:gdLst/>
              <a:ahLst/>
              <a:cxnLst>
                <a:cxn ang="0">
                  <a:pos x="16128" y="0"/>
                </a:cxn>
                <a:cxn ang="0">
                  <a:pos x="16128" y="13824"/>
                </a:cxn>
                <a:cxn ang="0">
                  <a:pos x="0" y="13824"/>
                </a:cxn>
                <a:cxn ang="0">
                  <a:pos x="599" y="13254"/>
                </a:cxn>
                <a:cxn ang="0">
                  <a:pos x="15563" y="587"/>
                </a:cxn>
                <a:cxn ang="0">
                  <a:pos x="16128" y="0"/>
                </a:cxn>
              </a:cxnLst>
              <a:rect l="0" t="0" r="r" b="b"/>
              <a:pathLst>
                <a:path w="16128" h="13824">
                  <a:moveTo>
                    <a:pt x="16128" y="0"/>
                  </a:moveTo>
                  <a:lnTo>
                    <a:pt x="16128" y="13824"/>
                  </a:lnTo>
                  <a:lnTo>
                    <a:pt x="0" y="13824"/>
                  </a:lnTo>
                  <a:lnTo>
                    <a:pt x="599" y="13254"/>
                  </a:lnTo>
                  <a:lnTo>
                    <a:pt x="15563" y="587"/>
                  </a:lnTo>
                  <a:lnTo>
                    <a:pt x="16128" y="0"/>
                  </a:lnTo>
                  <a:close/>
                </a:path>
              </a:pathLst>
            </a:custGeom>
            <a:solidFill>
              <a:srgbClr val="162A29"/>
            </a:solidFill>
            <a:ln w="9525">
              <a:noFill/>
              <a:round/>
              <a:headEnd/>
              <a:tailEnd/>
            </a:ln>
          </p:spPr>
          <p:txBody>
            <a:bodyPr/>
            <a:lstStyle/>
            <a:p>
              <a:endParaRPr lang="en-US"/>
            </a:p>
          </p:txBody>
        </p:sp>
        <p:sp>
          <p:nvSpPr>
            <p:cNvPr id="464926" name="Rectangle 30"/>
            <p:cNvSpPr>
              <a:spLocks noChangeAspect="1" noChangeArrowheads="1"/>
            </p:cNvSpPr>
            <p:nvPr/>
          </p:nvSpPr>
          <p:spPr bwMode="auto">
            <a:xfrm>
              <a:off x="468" y="1308"/>
              <a:ext cx="936" cy="792"/>
            </a:xfrm>
            <a:prstGeom prst="rect">
              <a:avLst/>
            </a:prstGeom>
            <a:solidFill>
              <a:srgbClr val="275A53"/>
            </a:solidFill>
            <a:ln w="9525">
              <a:noFill/>
              <a:miter lim="800000"/>
              <a:headEnd/>
              <a:tailEnd/>
            </a:ln>
          </p:spPr>
          <p:txBody>
            <a:bodyPr/>
            <a:lstStyle/>
            <a:p>
              <a:endParaRPr lang="en-US"/>
            </a:p>
          </p:txBody>
        </p:sp>
        <p:sp>
          <p:nvSpPr>
            <p:cNvPr id="464927" name="Freeform 31"/>
            <p:cNvSpPr>
              <a:spLocks noChangeAspect="1" noEditPoints="1"/>
            </p:cNvSpPr>
            <p:nvPr/>
          </p:nvSpPr>
          <p:spPr bwMode="auto">
            <a:xfrm>
              <a:off x="629" y="1932"/>
              <a:ext cx="149" cy="137"/>
            </a:xfrm>
            <a:custGeom>
              <a:avLst/>
              <a:gdLst/>
              <a:ahLst/>
              <a:cxnLst>
                <a:cxn ang="0">
                  <a:pos x="1574" y="1836"/>
                </a:cxn>
                <a:cxn ang="0">
                  <a:pos x="800" y="1836"/>
                </a:cxn>
                <a:cxn ang="0">
                  <a:pos x="694" y="2198"/>
                </a:cxn>
                <a:cxn ang="0">
                  <a:pos x="0" y="2198"/>
                </a:cxn>
                <a:cxn ang="0">
                  <a:pos x="827" y="0"/>
                </a:cxn>
                <a:cxn ang="0">
                  <a:pos x="1567" y="0"/>
                </a:cxn>
                <a:cxn ang="0">
                  <a:pos x="2394" y="2198"/>
                </a:cxn>
                <a:cxn ang="0">
                  <a:pos x="1683" y="2198"/>
                </a:cxn>
                <a:cxn ang="0">
                  <a:pos x="1574" y="1836"/>
                </a:cxn>
                <a:cxn ang="0">
                  <a:pos x="1432" y="1360"/>
                </a:cxn>
                <a:cxn ang="0">
                  <a:pos x="1189" y="570"/>
                </a:cxn>
                <a:cxn ang="0">
                  <a:pos x="947" y="1360"/>
                </a:cxn>
                <a:cxn ang="0">
                  <a:pos x="1432" y="1360"/>
                </a:cxn>
              </a:cxnLst>
              <a:rect l="0" t="0" r="r" b="b"/>
              <a:pathLst>
                <a:path w="2394" h="2198">
                  <a:moveTo>
                    <a:pt x="1574" y="1836"/>
                  </a:moveTo>
                  <a:lnTo>
                    <a:pt x="800" y="1836"/>
                  </a:lnTo>
                  <a:lnTo>
                    <a:pt x="694" y="2198"/>
                  </a:lnTo>
                  <a:lnTo>
                    <a:pt x="0" y="2198"/>
                  </a:lnTo>
                  <a:lnTo>
                    <a:pt x="827" y="0"/>
                  </a:lnTo>
                  <a:lnTo>
                    <a:pt x="1567" y="0"/>
                  </a:lnTo>
                  <a:lnTo>
                    <a:pt x="2394" y="2198"/>
                  </a:lnTo>
                  <a:lnTo>
                    <a:pt x="1683" y="2198"/>
                  </a:lnTo>
                  <a:lnTo>
                    <a:pt x="1574" y="1836"/>
                  </a:lnTo>
                  <a:close/>
                  <a:moveTo>
                    <a:pt x="1432" y="1360"/>
                  </a:moveTo>
                  <a:lnTo>
                    <a:pt x="1189" y="570"/>
                  </a:lnTo>
                  <a:lnTo>
                    <a:pt x="947" y="1360"/>
                  </a:lnTo>
                  <a:lnTo>
                    <a:pt x="1432" y="1360"/>
                  </a:lnTo>
                  <a:close/>
                </a:path>
              </a:pathLst>
            </a:custGeom>
            <a:solidFill>
              <a:srgbClr val="FFFFFF"/>
            </a:solidFill>
            <a:ln w="9525">
              <a:noFill/>
              <a:round/>
              <a:headEnd/>
              <a:tailEnd/>
            </a:ln>
          </p:spPr>
          <p:txBody>
            <a:bodyPr/>
            <a:lstStyle/>
            <a:p>
              <a:endParaRPr lang="en-US"/>
            </a:p>
          </p:txBody>
        </p:sp>
        <p:sp>
          <p:nvSpPr>
            <p:cNvPr id="464928" name="Freeform 32"/>
            <p:cNvSpPr>
              <a:spLocks noChangeAspect="1"/>
            </p:cNvSpPr>
            <p:nvPr/>
          </p:nvSpPr>
          <p:spPr bwMode="auto">
            <a:xfrm>
              <a:off x="792" y="1932"/>
              <a:ext cx="132" cy="137"/>
            </a:xfrm>
            <a:custGeom>
              <a:avLst/>
              <a:gdLst/>
              <a:ahLst/>
              <a:cxnLst>
                <a:cxn ang="0">
                  <a:pos x="0" y="0"/>
                </a:cxn>
                <a:cxn ang="0">
                  <a:pos x="635" y="0"/>
                </a:cxn>
                <a:cxn ang="0">
                  <a:pos x="1462" y="1216"/>
                </a:cxn>
                <a:cxn ang="0">
                  <a:pos x="1462" y="0"/>
                </a:cxn>
                <a:cxn ang="0">
                  <a:pos x="2103" y="0"/>
                </a:cxn>
                <a:cxn ang="0">
                  <a:pos x="2103" y="2198"/>
                </a:cxn>
                <a:cxn ang="0">
                  <a:pos x="1462" y="2198"/>
                </a:cxn>
                <a:cxn ang="0">
                  <a:pos x="639" y="991"/>
                </a:cxn>
                <a:cxn ang="0">
                  <a:pos x="639" y="2198"/>
                </a:cxn>
                <a:cxn ang="0">
                  <a:pos x="0" y="2198"/>
                </a:cxn>
                <a:cxn ang="0">
                  <a:pos x="0" y="0"/>
                </a:cxn>
              </a:cxnLst>
              <a:rect l="0" t="0" r="r" b="b"/>
              <a:pathLst>
                <a:path w="2103" h="2198">
                  <a:moveTo>
                    <a:pt x="0" y="0"/>
                  </a:moveTo>
                  <a:lnTo>
                    <a:pt x="635" y="0"/>
                  </a:lnTo>
                  <a:lnTo>
                    <a:pt x="1462" y="1216"/>
                  </a:lnTo>
                  <a:lnTo>
                    <a:pt x="1462" y="0"/>
                  </a:lnTo>
                  <a:lnTo>
                    <a:pt x="2103" y="0"/>
                  </a:lnTo>
                  <a:lnTo>
                    <a:pt x="2103" y="2198"/>
                  </a:lnTo>
                  <a:lnTo>
                    <a:pt x="1462" y="2198"/>
                  </a:lnTo>
                  <a:lnTo>
                    <a:pt x="639" y="991"/>
                  </a:lnTo>
                  <a:lnTo>
                    <a:pt x="639" y="2198"/>
                  </a:lnTo>
                  <a:lnTo>
                    <a:pt x="0" y="2198"/>
                  </a:lnTo>
                  <a:lnTo>
                    <a:pt x="0" y="0"/>
                  </a:lnTo>
                  <a:close/>
                </a:path>
              </a:pathLst>
            </a:custGeom>
            <a:solidFill>
              <a:srgbClr val="FFFFFF"/>
            </a:solidFill>
            <a:ln w="9525">
              <a:noFill/>
              <a:round/>
              <a:headEnd/>
              <a:tailEnd/>
            </a:ln>
          </p:spPr>
          <p:txBody>
            <a:bodyPr/>
            <a:lstStyle/>
            <a:p>
              <a:endParaRPr lang="en-US"/>
            </a:p>
          </p:txBody>
        </p:sp>
        <p:sp>
          <p:nvSpPr>
            <p:cNvPr id="464929" name="Freeform 33"/>
            <p:cNvSpPr>
              <a:spLocks noChangeAspect="1" noEditPoints="1"/>
            </p:cNvSpPr>
            <p:nvPr/>
          </p:nvSpPr>
          <p:spPr bwMode="auto">
            <a:xfrm>
              <a:off x="946" y="1929"/>
              <a:ext cx="143" cy="142"/>
            </a:xfrm>
            <a:custGeom>
              <a:avLst/>
              <a:gdLst/>
              <a:ahLst/>
              <a:cxnLst>
                <a:cxn ang="0">
                  <a:pos x="8" y="975"/>
                </a:cxn>
                <a:cxn ang="0">
                  <a:pos x="36" y="796"/>
                </a:cxn>
                <a:cxn ang="0">
                  <a:pos x="85" y="633"/>
                </a:cxn>
                <a:cxn ang="0">
                  <a:pos x="156" y="487"/>
                </a:cxn>
                <a:cxn ang="0">
                  <a:pos x="247" y="358"/>
                </a:cxn>
                <a:cxn ang="0">
                  <a:pos x="359" y="246"/>
                </a:cxn>
                <a:cxn ang="0">
                  <a:pos x="488" y="154"/>
                </a:cxn>
                <a:cxn ang="0">
                  <a:pos x="633" y="84"/>
                </a:cxn>
                <a:cxn ang="0">
                  <a:pos x="796" y="35"/>
                </a:cxn>
                <a:cxn ang="0">
                  <a:pos x="975" y="7"/>
                </a:cxn>
                <a:cxn ang="0">
                  <a:pos x="1171" y="0"/>
                </a:cxn>
                <a:cxn ang="0">
                  <a:pos x="1364" y="14"/>
                </a:cxn>
                <a:cxn ang="0">
                  <a:pos x="1541" y="48"/>
                </a:cxn>
                <a:cxn ang="0">
                  <a:pos x="1700" y="104"/>
                </a:cxn>
                <a:cxn ang="0">
                  <a:pos x="1841" y="179"/>
                </a:cxn>
                <a:cxn ang="0">
                  <a:pos x="1964" y="276"/>
                </a:cxn>
                <a:cxn ang="0">
                  <a:pos x="2068" y="392"/>
                </a:cxn>
                <a:cxn ang="0">
                  <a:pos x="2151" y="525"/>
                </a:cxn>
                <a:cxn ang="0">
                  <a:pos x="2214" y="674"/>
                </a:cxn>
                <a:cxn ang="0">
                  <a:pos x="2256" y="839"/>
                </a:cxn>
                <a:cxn ang="0">
                  <a:pos x="2277" y="1022"/>
                </a:cxn>
                <a:cxn ang="0">
                  <a:pos x="2275" y="1260"/>
                </a:cxn>
                <a:cxn ang="0">
                  <a:pos x="2238" y="1510"/>
                </a:cxn>
                <a:cxn ang="0">
                  <a:pos x="2166" y="1720"/>
                </a:cxn>
                <a:cxn ang="0">
                  <a:pos x="2057" y="1896"/>
                </a:cxn>
                <a:cxn ang="0">
                  <a:pos x="1917" y="2039"/>
                </a:cxn>
                <a:cxn ang="0">
                  <a:pos x="1743" y="2153"/>
                </a:cxn>
                <a:cxn ang="0">
                  <a:pos x="1537" y="2229"/>
                </a:cxn>
                <a:cxn ang="0">
                  <a:pos x="1297" y="2269"/>
                </a:cxn>
                <a:cxn ang="0">
                  <a:pos x="1028" y="2269"/>
                </a:cxn>
                <a:cxn ang="0">
                  <a:pos x="786" y="2235"/>
                </a:cxn>
                <a:cxn ang="0">
                  <a:pos x="579" y="2169"/>
                </a:cxn>
                <a:cxn ang="0">
                  <a:pos x="405" y="2067"/>
                </a:cxn>
                <a:cxn ang="0">
                  <a:pos x="256" y="1926"/>
                </a:cxn>
                <a:cxn ang="0">
                  <a:pos x="133" y="1747"/>
                </a:cxn>
                <a:cxn ang="0">
                  <a:pos x="49" y="1531"/>
                </a:cxn>
                <a:cxn ang="0">
                  <a:pos x="6" y="1278"/>
                </a:cxn>
                <a:cxn ang="0">
                  <a:pos x="683" y="1221"/>
                </a:cxn>
                <a:cxn ang="0">
                  <a:pos x="711" y="1427"/>
                </a:cxn>
                <a:cxn ang="0">
                  <a:pos x="774" y="1580"/>
                </a:cxn>
                <a:cxn ang="0">
                  <a:pos x="871" y="1683"/>
                </a:cxn>
                <a:cxn ang="0">
                  <a:pos x="993" y="1745"/>
                </a:cxn>
                <a:cxn ang="0">
                  <a:pos x="1141" y="1765"/>
                </a:cxn>
                <a:cxn ang="0">
                  <a:pos x="1292" y="1745"/>
                </a:cxn>
                <a:cxn ang="0">
                  <a:pos x="1414" y="1684"/>
                </a:cxn>
                <a:cxn ang="0">
                  <a:pos x="1508" y="1583"/>
                </a:cxn>
                <a:cxn ang="0">
                  <a:pos x="1570" y="1423"/>
                </a:cxn>
                <a:cxn ang="0">
                  <a:pos x="1598" y="1199"/>
                </a:cxn>
                <a:cxn ang="0">
                  <a:pos x="1592" y="966"/>
                </a:cxn>
                <a:cxn ang="0">
                  <a:pos x="1551" y="788"/>
                </a:cxn>
                <a:cxn ang="0">
                  <a:pos x="1475" y="657"/>
                </a:cxn>
                <a:cxn ang="0">
                  <a:pos x="1368" y="569"/>
                </a:cxn>
                <a:cxn ang="0">
                  <a:pos x="1236" y="523"/>
                </a:cxn>
                <a:cxn ang="0">
                  <a:pos x="1085" y="516"/>
                </a:cxn>
                <a:cxn ang="0">
                  <a:pos x="950" y="550"/>
                </a:cxn>
                <a:cxn ang="0">
                  <a:pos x="837" y="625"/>
                </a:cxn>
                <a:cxn ang="0">
                  <a:pos x="750" y="744"/>
                </a:cxn>
                <a:cxn ang="0">
                  <a:pos x="698" y="916"/>
                </a:cxn>
                <a:cxn ang="0">
                  <a:pos x="681" y="1141"/>
                </a:cxn>
              </a:cxnLst>
              <a:rect l="0" t="0" r="r" b="b"/>
              <a:pathLst>
                <a:path w="2279" h="2273">
                  <a:moveTo>
                    <a:pt x="0" y="1138"/>
                  </a:moveTo>
                  <a:lnTo>
                    <a:pt x="1" y="1104"/>
                  </a:lnTo>
                  <a:lnTo>
                    <a:pt x="1" y="1071"/>
                  </a:lnTo>
                  <a:lnTo>
                    <a:pt x="3" y="1039"/>
                  </a:lnTo>
                  <a:lnTo>
                    <a:pt x="5" y="1007"/>
                  </a:lnTo>
                  <a:lnTo>
                    <a:pt x="8" y="975"/>
                  </a:lnTo>
                  <a:lnTo>
                    <a:pt x="11" y="944"/>
                  </a:lnTo>
                  <a:lnTo>
                    <a:pt x="14" y="913"/>
                  </a:lnTo>
                  <a:lnTo>
                    <a:pt x="19" y="883"/>
                  </a:lnTo>
                  <a:lnTo>
                    <a:pt x="25" y="853"/>
                  </a:lnTo>
                  <a:lnTo>
                    <a:pt x="30" y="824"/>
                  </a:lnTo>
                  <a:lnTo>
                    <a:pt x="36" y="796"/>
                  </a:lnTo>
                  <a:lnTo>
                    <a:pt x="43" y="767"/>
                  </a:lnTo>
                  <a:lnTo>
                    <a:pt x="50" y="740"/>
                  </a:lnTo>
                  <a:lnTo>
                    <a:pt x="58" y="712"/>
                  </a:lnTo>
                  <a:lnTo>
                    <a:pt x="67" y="685"/>
                  </a:lnTo>
                  <a:lnTo>
                    <a:pt x="76" y="659"/>
                  </a:lnTo>
                  <a:lnTo>
                    <a:pt x="85" y="633"/>
                  </a:lnTo>
                  <a:lnTo>
                    <a:pt x="96" y="608"/>
                  </a:lnTo>
                  <a:lnTo>
                    <a:pt x="106" y="582"/>
                  </a:lnTo>
                  <a:lnTo>
                    <a:pt x="118" y="558"/>
                  </a:lnTo>
                  <a:lnTo>
                    <a:pt x="130" y="534"/>
                  </a:lnTo>
                  <a:lnTo>
                    <a:pt x="142" y="510"/>
                  </a:lnTo>
                  <a:lnTo>
                    <a:pt x="156" y="487"/>
                  </a:lnTo>
                  <a:lnTo>
                    <a:pt x="170" y="464"/>
                  </a:lnTo>
                  <a:lnTo>
                    <a:pt x="184" y="442"/>
                  </a:lnTo>
                  <a:lnTo>
                    <a:pt x="199" y="420"/>
                  </a:lnTo>
                  <a:lnTo>
                    <a:pt x="214" y="399"/>
                  </a:lnTo>
                  <a:lnTo>
                    <a:pt x="230" y="378"/>
                  </a:lnTo>
                  <a:lnTo>
                    <a:pt x="247" y="358"/>
                  </a:lnTo>
                  <a:lnTo>
                    <a:pt x="264" y="337"/>
                  </a:lnTo>
                  <a:lnTo>
                    <a:pt x="283" y="318"/>
                  </a:lnTo>
                  <a:lnTo>
                    <a:pt x="301" y="299"/>
                  </a:lnTo>
                  <a:lnTo>
                    <a:pt x="320" y="281"/>
                  </a:lnTo>
                  <a:lnTo>
                    <a:pt x="339" y="263"/>
                  </a:lnTo>
                  <a:lnTo>
                    <a:pt x="359" y="246"/>
                  </a:lnTo>
                  <a:lnTo>
                    <a:pt x="379" y="229"/>
                  </a:lnTo>
                  <a:lnTo>
                    <a:pt x="401" y="212"/>
                  </a:lnTo>
                  <a:lnTo>
                    <a:pt x="422" y="197"/>
                  </a:lnTo>
                  <a:lnTo>
                    <a:pt x="443" y="182"/>
                  </a:lnTo>
                  <a:lnTo>
                    <a:pt x="465" y="168"/>
                  </a:lnTo>
                  <a:lnTo>
                    <a:pt x="488" y="154"/>
                  </a:lnTo>
                  <a:lnTo>
                    <a:pt x="511" y="141"/>
                  </a:lnTo>
                  <a:lnTo>
                    <a:pt x="535" y="129"/>
                  </a:lnTo>
                  <a:lnTo>
                    <a:pt x="559" y="117"/>
                  </a:lnTo>
                  <a:lnTo>
                    <a:pt x="583" y="105"/>
                  </a:lnTo>
                  <a:lnTo>
                    <a:pt x="608" y="94"/>
                  </a:lnTo>
                  <a:lnTo>
                    <a:pt x="633" y="84"/>
                  </a:lnTo>
                  <a:lnTo>
                    <a:pt x="660" y="74"/>
                  </a:lnTo>
                  <a:lnTo>
                    <a:pt x="686" y="65"/>
                  </a:lnTo>
                  <a:lnTo>
                    <a:pt x="713" y="57"/>
                  </a:lnTo>
                  <a:lnTo>
                    <a:pt x="740" y="49"/>
                  </a:lnTo>
                  <a:lnTo>
                    <a:pt x="767" y="41"/>
                  </a:lnTo>
                  <a:lnTo>
                    <a:pt x="796" y="35"/>
                  </a:lnTo>
                  <a:lnTo>
                    <a:pt x="825" y="29"/>
                  </a:lnTo>
                  <a:lnTo>
                    <a:pt x="854" y="23"/>
                  </a:lnTo>
                  <a:lnTo>
                    <a:pt x="883" y="18"/>
                  </a:lnTo>
                  <a:lnTo>
                    <a:pt x="914" y="14"/>
                  </a:lnTo>
                  <a:lnTo>
                    <a:pt x="944" y="10"/>
                  </a:lnTo>
                  <a:lnTo>
                    <a:pt x="975" y="7"/>
                  </a:lnTo>
                  <a:lnTo>
                    <a:pt x="1006" y="4"/>
                  </a:lnTo>
                  <a:lnTo>
                    <a:pt x="1038" y="2"/>
                  </a:lnTo>
                  <a:lnTo>
                    <a:pt x="1070" y="1"/>
                  </a:lnTo>
                  <a:lnTo>
                    <a:pt x="1103" y="0"/>
                  </a:lnTo>
                  <a:lnTo>
                    <a:pt x="1136" y="0"/>
                  </a:lnTo>
                  <a:lnTo>
                    <a:pt x="1171" y="0"/>
                  </a:lnTo>
                  <a:lnTo>
                    <a:pt x="1204" y="1"/>
                  </a:lnTo>
                  <a:lnTo>
                    <a:pt x="1237" y="2"/>
                  </a:lnTo>
                  <a:lnTo>
                    <a:pt x="1269" y="4"/>
                  </a:lnTo>
                  <a:lnTo>
                    <a:pt x="1302" y="7"/>
                  </a:lnTo>
                  <a:lnTo>
                    <a:pt x="1333" y="10"/>
                  </a:lnTo>
                  <a:lnTo>
                    <a:pt x="1364" y="14"/>
                  </a:lnTo>
                  <a:lnTo>
                    <a:pt x="1395" y="18"/>
                  </a:lnTo>
                  <a:lnTo>
                    <a:pt x="1425" y="23"/>
                  </a:lnTo>
                  <a:lnTo>
                    <a:pt x="1455" y="28"/>
                  </a:lnTo>
                  <a:lnTo>
                    <a:pt x="1484" y="34"/>
                  </a:lnTo>
                  <a:lnTo>
                    <a:pt x="1512" y="41"/>
                  </a:lnTo>
                  <a:lnTo>
                    <a:pt x="1541" y="48"/>
                  </a:lnTo>
                  <a:lnTo>
                    <a:pt x="1569" y="56"/>
                  </a:lnTo>
                  <a:lnTo>
                    <a:pt x="1596" y="64"/>
                  </a:lnTo>
                  <a:lnTo>
                    <a:pt x="1622" y="73"/>
                  </a:lnTo>
                  <a:lnTo>
                    <a:pt x="1648" y="82"/>
                  </a:lnTo>
                  <a:lnTo>
                    <a:pt x="1675" y="92"/>
                  </a:lnTo>
                  <a:lnTo>
                    <a:pt x="1700" y="104"/>
                  </a:lnTo>
                  <a:lnTo>
                    <a:pt x="1724" y="115"/>
                  </a:lnTo>
                  <a:lnTo>
                    <a:pt x="1748" y="127"/>
                  </a:lnTo>
                  <a:lnTo>
                    <a:pt x="1772" y="139"/>
                  </a:lnTo>
                  <a:lnTo>
                    <a:pt x="1796" y="152"/>
                  </a:lnTo>
                  <a:lnTo>
                    <a:pt x="1818" y="165"/>
                  </a:lnTo>
                  <a:lnTo>
                    <a:pt x="1841" y="179"/>
                  </a:lnTo>
                  <a:lnTo>
                    <a:pt x="1862" y="194"/>
                  </a:lnTo>
                  <a:lnTo>
                    <a:pt x="1883" y="209"/>
                  </a:lnTo>
                  <a:lnTo>
                    <a:pt x="1904" y="225"/>
                  </a:lnTo>
                  <a:lnTo>
                    <a:pt x="1925" y="242"/>
                  </a:lnTo>
                  <a:lnTo>
                    <a:pt x="1945" y="259"/>
                  </a:lnTo>
                  <a:lnTo>
                    <a:pt x="1964" y="276"/>
                  </a:lnTo>
                  <a:lnTo>
                    <a:pt x="1983" y="294"/>
                  </a:lnTo>
                  <a:lnTo>
                    <a:pt x="2001" y="313"/>
                  </a:lnTo>
                  <a:lnTo>
                    <a:pt x="2018" y="332"/>
                  </a:lnTo>
                  <a:lnTo>
                    <a:pt x="2035" y="351"/>
                  </a:lnTo>
                  <a:lnTo>
                    <a:pt x="2052" y="372"/>
                  </a:lnTo>
                  <a:lnTo>
                    <a:pt x="2068" y="392"/>
                  </a:lnTo>
                  <a:lnTo>
                    <a:pt x="2083" y="413"/>
                  </a:lnTo>
                  <a:lnTo>
                    <a:pt x="2098" y="434"/>
                  </a:lnTo>
                  <a:lnTo>
                    <a:pt x="2112" y="456"/>
                  </a:lnTo>
                  <a:lnTo>
                    <a:pt x="2126" y="478"/>
                  </a:lnTo>
                  <a:lnTo>
                    <a:pt x="2139" y="502"/>
                  </a:lnTo>
                  <a:lnTo>
                    <a:pt x="2151" y="525"/>
                  </a:lnTo>
                  <a:lnTo>
                    <a:pt x="2163" y="548"/>
                  </a:lnTo>
                  <a:lnTo>
                    <a:pt x="2175" y="572"/>
                  </a:lnTo>
                  <a:lnTo>
                    <a:pt x="2186" y="597"/>
                  </a:lnTo>
                  <a:lnTo>
                    <a:pt x="2196" y="623"/>
                  </a:lnTo>
                  <a:lnTo>
                    <a:pt x="2205" y="648"/>
                  </a:lnTo>
                  <a:lnTo>
                    <a:pt x="2214" y="674"/>
                  </a:lnTo>
                  <a:lnTo>
                    <a:pt x="2223" y="700"/>
                  </a:lnTo>
                  <a:lnTo>
                    <a:pt x="2230" y="727"/>
                  </a:lnTo>
                  <a:lnTo>
                    <a:pt x="2238" y="755"/>
                  </a:lnTo>
                  <a:lnTo>
                    <a:pt x="2244" y="783"/>
                  </a:lnTo>
                  <a:lnTo>
                    <a:pt x="2250" y="811"/>
                  </a:lnTo>
                  <a:lnTo>
                    <a:pt x="2256" y="839"/>
                  </a:lnTo>
                  <a:lnTo>
                    <a:pt x="2261" y="869"/>
                  </a:lnTo>
                  <a:lnTo>
                    <a:pt x="2265" y="899"/>
                  </a:lnTo>
                  <a:lnTo>
                    <a:pt x="2269" y="929"/>
                  </a:lnTo>
                  <a:lnTo>
                    <a:pt x="2272" y="959"/>
                  </a:lnTo>
                  <a:lnTo>
                    <a:pt x="2275" y="991"/>
                  </a:lnTo>
                  <a:lnTo>
                    <a:pt x="2277" y="1022"/>
                  </a:lnTo>
                  <a:lnTo>
                    <a:pt x="2278" y="1054"/>
                  </a:lnTo>
                  <a:lnTo>
                    <a:pt x="2279" y="1086"/>
                  </a:lnTo>
                  <a:lnTo>
                    <a:pt x="2279" y="1120"/>
                  </a:lnTo>
                  <a:lnTo>
                    <a:pt x="2279" y="1167"/>
                  </a:lnTo>
                  <a:lnTo>
                    <a:pt x="2277" y="1213"/>
                  </a:lnTo>
                  <a:lnTo>
                    <a:pt x="2275" y="1260"/>
                  </a:lnTo>
                  <a:lnTo>
                    <a:pt x="2271" y="1304"/>
                  </a:lnTo>
                  <a:lnTo>
                    <a:pt x="2266" y="1347"/>
                  </a:lnTo>
                  <a:lnTo>
                    <a:pt x="2261" y="1389"/>
                  </a:lnTo>
                  <a:lnTo>
                    <a:pt x="2254" y="1430"/>
                  </a:lnTo>
                  <a:lnTo>
                    <a:pt x="2247" y="1470"/>
                  </a:lnTo>
                  <a:lnTo>
                    <a:pt x="2238" y="1510"/>
                  </a:lnTo>
                  <a:lnTo>
                    <a:pt x="2229" y="1547"/>
                  </a:lnTo>
                  <a:lnTo>
                    <a:pt x="2218" y="1584"/>
                  </a:lnTo>
                  <a:lnTo>
                    <a:pt x="2206" y="1620"/>
                  </a:lnTo>
                  <a:lnTo>
                    <a:pt x="2194" y="1655"/>
                  </a:lnTo>
                  <a:lnTo>
                    <a:pt x="2180" y="1688"/>
                  </a:lnTo>
                  <a:lnTo>
                    <a:pt x="2166" y="1720"/>
                  </a:lnTo>
                  <a:lnTo>
                    <a:pt x="2149" y="1752"/>
                  </a:lnTo>
                  <a:lnTo>
                    <a:pt x="2133" y="1782"/>
                  </a:lnTo>
                  <a:lnTo>
                    <a:pt x="2115" y="1812"/>
                  </a:lnTo>
                  <a:lnTo>
                    <a:pt x="2097" y="1840"/>
                  </a:lnTo>
                  <a:lnTo>
                    <a:pt x="2078" y="1869"/>
                  </a:lnTo>
                  <a:lnTo>
                    <a:pt x="2057" y="1896"/>
                  </a:lnTo>
                  <a:lnTo>
                    <a:pt x="2035" y="1921"/>
                  </a:lnTo>
                  <a:lnTo>
                    <a:pt x="2014" y="1947"/>
                  </a:lnTo>
                  <a:lnTo>
                    <a:pt x="1991" y="1971"/>
                  </a:lnTo>
                  <a:lnTo>
                    <a:pt x="1967" y="1995"/>
                  </a:lnTo>
                  <a:lnTo>
                    <a:pt x="1942" y="2018"/>
                  </a:lnTo>
                  <a:lnTo>
                    <a:pt x="1917" y="2039"/>
                  </a:lnTo>
                  <a:lnTo>
                    <a:pt x="1890" y="2060"/>
                  </a:lnTo>
                  <a:lnTo>
                    <a:pt x="1862" y="2080"/>
                  </a:lnTo>
                  <a:lnTo>
                    <a:pt x="1834" y="2099"/>
                  </a:lnTo>
                  <a:lnTo>
                    <a:pt x="1805" y="2119"/>
                  </a:lnTo>
                  <a:lnTo>
                    <a:pt x="1774" y="2136"/>
                  </a:lnTo>
                  <a:lnTo>
                    <a:pt x="1743" y="2153"/>
                  </a:lnTo>
                  <a:lnTo>
                    <a:pt x="1711" y="2168"/>
                  </a:lnTo>
                  <a:lnTo>
                    <a:pt x="1679" y="2182"/>
                  </a:lnTo>
                  <a:lnTo>
                    <a:pt x="1644" y="2196"/>
                  </a:lnTo>
                  <a:lnTo>
                    <a:pt x="1609" y="2208"/>
                  </a:lnTo>
                  <a:lnTo>
                    <a:pt x="1574" y="2219"/>
                  </a:lnTo>
                  <a:lnTo>
                    <a:pt x="1537" y="2229"/>
                  </a:lnTo>
                  <a:lnTo>
                    <a:pt x="1499" y="2238"/>
                  </a:lnTo>
                  <a:lnTo>
                    <a:pt x="1461" y="2247"/>
                  </a:lnTo>
                  <a:lnTo>
                    <a:pt x="1421" y="2254"/>
                  </a:lnTo>
                  <a:lnTo>
                    <a:pt x="1380" y="2260"/>
                  </a:lnTo>
                  <a:lnTo>
                    <a:pt x="1339" y="2265"/>
                  </a:lnTo>
                  <a:lnTo>
                    <a:pt x="1297" y="2269"/>
                  </a:lnTo>
                  <a:lnTo>
                    <a:pt x="1253" y="2271"/>
                  </a:lnTo>
                  <a:lnTo>
                    <a:pt x="1209" y="2273"/>
                  </a:lnTo>
                  <a:lnTo>
                    <a:pt x="1164" y="2273"/>
                  </a:lnTo>
                  <a:lnTo>
                    <a:pt x="1117" y="2273"/>
                  </a:lnTo>
                  <a:lnTo>
                    <a:pt x="1073" y="2271"/>
                  </a:lnTo>
                  <a:lnTo>
                    <a:pt x="1028" y="2269"/>
                  </a:lnTo>
                  <a:lnTo>
                    <a:pt x="985" y="2266"/>
                  </a:lnTo>
                  <a:lnTo>
                    <a:pt x="944" y="2262"/>
                  </a:lnTo>
                  <a:lnTo>
                    <a:pt x="902" y="2257"/>
                  </a:lnTo>
                  <a:lnTo>
                    <a:pt x="862" y="2251"/>
                  </a:lnTo>
                  <a:lnTo>
                    <a:pt x="824" y="2244"/>
                  </a:lnTo>
                  <a:lnTo>
                    <a:pt x="786" y="2235"/>
                  </a:lnTo>
                  <a:lnTo>
                    <a:pt x="748" y="2227"/>
                  </a:lnTo>
                  <a:lnTo>
                    <a:pt x="713" y="2217"/>
                  </a:lnTo>
                  <a:lnTo>
                    <a:pt x="678" y="2206"/>
                  </a:lnTo>
                  <a:lnTo>
                    <a:pt x="643" y="2195"/>
                  </a:lnTo>
                  <a:lnTo>
                    <a:pt x="610" y="2182"/>
                  </a:lnTo>
                  <a:lnTo>
                    <a:pt x="579" y="2169"/>
                  </a:lnTo>
                  <a:lnTo>
                    <a:pt x="548" y="2155"/>
                  </a:lnTo>
                  <a:lnTo>
                    <a:pt x="517" y="2140"/>
                  </a:lnTo>
                  <a:lnTo>
                    <a:pt x="488" y="2123"/>
                  </a:lnTo>
                  <a:lnTo>
                    <a:pt x="459" y="2105"/>
                  </a:lnTo>
                  <a:lnTo>
                    <a:pt x="432" y="2086"/>
                  </a:lnTo>
                  <a:lnTo>
                    <a:pt x="405" y="2067"/>
                  </a:lnTo>
                  <a:lnTo>
                    <a:pt x="377" y="2046"/>
                  </a:lnTo>
                  <a:lnTo>
                    <a:pt x="352" y="2025"/>
                  </a:lnTo>
                  <a:lnTo>
                    <a:pt x="327" y="2002"/>
                  </a:lnTo>
                  <a:lnTo>
                    <a:pt x="303" y="1977"/>
                  </a:lnTo>
                  <a:lnTo>
                    <a:pt x="279" y="1952"/>
                  </a:lnTo>
                  <a:lnTo>
                    <a:pt x="256" y="1926"/>
                  </a:lnTo>
                  <a:lnTo>
                    <a:pt x="234" y="1899"/>
                  </a:lnTo>
                  <a:lnTo>
                    <a:pt x="212" y="1871"/>
                  </a:lnTo>
                  <a:lnTo>
                    <a:pt x="192" y="1841"/>
                  </a:lnTo>
                  <a:lnTo>
                    <a:pt x="172" y="1811"/>
                  </a:lnTo>
                  <a:lnTo>
                    <a:pt x="153" y="1780"/>
                  </a:lnTo>
                  <a:lnTo>
                    <a:pt x="133" y="1747"/>
                  </a:lnTo>
                  <a:lnTo>
                    <a:pt x="116" y="1713"/>
                  </a:lnTo>
                  <a:lnTo>
                    <a:pt x="101" y="1679"/>
                  </a:lnTo>
                  <a:lnTo>
                    <a:pt x="86" y="1643"/>
                  </a:lnTo>
                  <a:lnTo>
                    <a:pt x="72" y="1606"/>
                  </a:lnTo>
                  <a:lnTo>
                    <a:pt x="60" y="1569"/>
                  </a:lnTo>
                  <a:lnTo>
                    <a:pt x="49" y="1531"/>
                  </a:lnTo>
                  <a:lnTo>
                    <a:pt x="39" y="1491"/>
                  </a:lnTo>
                  <a:lnTo>
                    <a:pt x="30" y="1450"/>
                  </a:lnTo>
                  <a:lnTo>
                    <a:pt x="21" y="1409"/>
                  </a:lnTo>
                  <a:lnTo>
                    <a:pt x="15" y="1366"/>
                  </a:lnTo>
                  <a:lnTo>
                    <a:pt x="10" y="1322"/>
                  </a:lnTo>
                  <a:lnTo>
                    <a:pt x="6" y="1278"/>
                  </a:lnTo>
                  <a:lnTo>
                    <a:pt x="3" y="1231"/>
                  </a:lnTo>
                  <a:lnTo>
                    <a:pt x="1" y="1185"/>
                  </a:lnTo>
                  <a:lnTo>
                    <a:pt x="0" y="1138"/>
                  </a:lnTo>
                  <a:close/>
                  <a:moveTo>
                    <a:pt x="681" y="1141"/>
                  </a:moveTo>
                  <a:lnTo>
                    <a:pt x="681" y="1181"/>
                  </a:lnTo>
                  <a:lnTo>
                    <a:pt x="683" y="1221"/>
                  </a:lnTo>
                  <a:lnTo>
                    <a:pt x="685" y="1259"/>
                  </a:lnTo>
                  <a:lnTo>
                    <a:pt x="688" y="1295"/>
                  </a:lnTo>
                  <a:lnTo>
                    <a:pt x="693" y="1330"/>
                  </a:lnTo>
                  <a:lnTo>
                    <a:pt x="698" y="1364"/>
                  </a:lnTo>
                  <a:lnTo>
                    <a:pt x="704" y="1396"/>
                  </a:lnTo>
                  <a:lnTo>
                    <a:pt x="711" y="1427"/>
                  </a:lnTo>
                  <a:lnTo>
                    <a:pt x="719" y="1456"/>
                  </a:lnTo>
                  <a:lnTo>
                    <a:pt x="729" y="1483"/>
                  </a:lnTo>
                  <a:lnTo>
                    <a:pt x="739" y="1510"/>
                  </a:lnTo>
                  <a:lnTo>
                    <a:pt x="750" y="1535"/>
                  </a:lnTo>
                  <a:lnTo>
                    <a:pt x="762" y="1558"/>
                  </a:lnTo>
                  <a:lnTo>
                    <a:pt x="774" y="1580"/>
                  </a:lnTo>
                  <a:lnTo>
                    <a:pt x="789" y="1600"/>
                  </a:lnTo>
                  <a:lnTo>
                    <a:pt x="804" y="1620"/>
                  </a:lnTo>
                  <a:lnTo>
                    <a:pt x="820" y="1637"/>
                  </a:lnTo>
                  <a:lnTo>
                    <a:pt x="836" y="1653"/>
                  </a:lnTo>
                  <a:lnTo>
                    <a:pt x="853" y="1669"/>
                  </a:lnTo>
                  <a:lnTo>
                    <a:pt x="871" y="1683"/>
                  </a:lnTo>
                  <a:lnTo>
                    <a:pt x="890" y="1696"/>
                  </a:lnTo>
                  <a:lnTo>
                    <a:pt x="910" y="1708"/>
                  </a:lnTo>
                  <a:lnTo>
                    <a:pt x="930" y="1718"/>
                  </a:lnTo>
                  <a:lnTo>
                    <a:pt x="950" y="1728"/>
                  </a:lnTo>
                  <a:lnTo>
                    <a:pt x="971" y="1737"/>
                  </a:lnTo>
                  <a:lnTo>
                    <a:pt x="993" y="1745"/>
                  </a:lnTo>
                  <a:lnTo>
                    <a:pt x="1016" y="1751"/>
                  </a:lnTo>
                  <a:lnTo>
                    <a:pt x="1040" y="1756"/>
                  </a:lnTo>
                  <a:lnTo>
                    <a:pt x="1064" y="1760"/>
                  </a:lnTo>
                  <a:lnTo>
                    <a:pt x="1089" y="1763"/>
                  </a:lnTo>
                  <a:lnTo>
                    <a:pt x="1114" y="1764"/>
                  </a:lnTo>
                  <a:lnTo>
                    <a:pt x="1141" y="1765"/>
                  </a:lnTo>
                  <a:lnTo>
                    <a:pt x="1168" y="1764"/>
                  </a:lnTo>
                  <a:lnTo>
                    <a:pt x="1194" y="1763"/>
                  </a:lnTo>
                  <a:lnTo>
                    <a:pt x="1219" y="1760"/>
                  </a:lnTo>
                  <a:lnTo>
                    <a:pt x="1244" y="1756"/>
                  </a:lnTo>
                  <a:lnTo>
                    <a:pt x="1268" y="1751"/>
                  </a:lnTo>
                  <a:lnTo>
                    <a:pt x="1292" y="1745"/>
                  </a:lnTo>
                  <a:lnTo>
                    <a:pt x="1314" y="1738"/>
                  </a:lnTo>
                  <a:lnTo>
                    <a:pt x="1335" y="1729"/>
                  </a:lnTo>
                  <a:lnTo>
                    <a:pt x="1356" y="1719"/>
                  </a:lnTo>
                  <a:lnTo>
                    <a:pt x="1376" y="1709"/>
                  </a:lnTo>
                  <a:lnTo>
                    <a:pt x="1395" y="1697"/>
                  </a:lnTo>
                  <a:lnTo>
                    <a:pt x="1414" y="1684"/>
                  </a:lnTo>
                  <a:lnTo>
                    <a:pt x="1432" y="1671"/>
                  </a:lnTo>
                  <a:lnTo>
                    <a:pt x="1448" y="1656"/>
                  </a:lnTo>
                  <a:lnTo>
                    <a:pt x="1464" y="1640"/>
                  </a:lnTo>
                  <a:lnTo>
                    <a:pt x="1480" y="1623"/>
                  </a:lnTo>
                  <a:lnTo>
                    <a:pt x="1494" y="1603"/>
                  </a:lnTo>
                  <a:lnTo>
                    <a:pt x="1508" y="1583"/>
                  </a:lnTo>
                  <a:lnTo>
                    <a:pt x="1520" y="1561"/>
                  </a:lnTo>
                  <a:lnTo>
                    <a:pt x="1532" y="1537"/>
                  </a:lnTo>
                  <a:lnTo>
                    <a:pt x="1543" y="1511"/>
                  </a:lnTo>
                  <a:lnTo>
                    <a:pt x="1553" y="1483"/>
                  </a:lnTo>
                  <a:lnTo>
                    <a:pt x="1562" y="1454"/>
                  </a:lnTo>
                  <a:lnTo>
                    <a:pt x="1570" y="1423"/>
                  </a:lnTo>
                  <a:lnTo>
                    <a:pt x="1577" y="1390"/>
                  </a:lnTo>
                  <a:lnTo>
                    <a:pt x="1583" y="1355"/>
                  </a:lnTo>
                  <a:lnTo>
                    <a:pt x="1588" y="1319"/>
                  </a:lnTo>
                  <a:lnTo>
                    <a:pt x="1593" y="1281"/>
                  </a:lnTo>
                  <a:lnTo>
                    <a:pt x="1596" y="1242"/>
                  </a:lnTo>
                  <a:lnTo>
                    <a:pt x="1598" y="1199"/>
                  </a:lnTo>
                  <a:lnTo>
                    <a:pt x="1600" y="1156"/>
                  </a:lnTo>
                  <a:lnTo>
                    <a:pt x="1600" y="1111"/>
                  </a:lnTo>
                  <a:lnTo>
                    <a:pt x="1600" y="1072"/>
                  </a:lnTo>
                  <a:lnTo>
                    <a:pt x="1598" y="1036"/>
                  </a:lnTo>
                  <a:lnTo>
                    <a:pt x="1596" y="1001"/>
                  </a:lnTo>
                  <a:lnTo>
                    <a:pt x="1592" y="966"/>
                  </a:lnTo>
                  <a:lnTo>
                    <a:pt x="1588" y="933"/>
                  </a:lnTo>
                  <a:lnTo>
                    <a:pt x="1583" y="901"/>
                  </a:lnTo>
                  <a:lnTo>
                    <a:pt x="1576" y="871"/>
                  </a:lnTo>
                  <a:lnTo>
                    <a:pt x="1569" y="842"/>
                  </a:lnTo>
                  <a:lnTo>
                    <a:pt x="1561" y="814"/>
                  </a:lnTo>
                  <a:lnTo>
                    <a:pt x="1551" y="788"/>
                  </a:lnTo>
                  <a:lnTo>
                    <a:pt x="1541" y="763"/>
                  </a:lnTo>
                  <a:lnTo>
                    <a:pt x="1529" y="739"/>
                  </a:lnTo>
                  <a:lnTo>
                    <a:pt x="1517" y="716"/>
                  </a:lnTo>
                  <a:lnTo>
                    <a:pt x="1504" y="695"/>
                  </a:lnTo>
                  <a:lnTo>
                    <a:pt x="1490" y="675"/>
                  </a:lnTo>
                  <a:lnTo>
                    <a:pt x="1475" y="657"/>
                  </a:lnTo>
                  <a:lnTo>
                    <a:pt x="1459" y="640"/>
                  </a:lnTo>
                  <a:lnTo>
                    <a:pt x="1442" y="624"/>
                  </a:lnTo>
                  <a:lnTo>
                    <a:pt x="1425" y="609"/>
                  </a:lnTo>
                  <a:lnTo>
                    <a:pt x="1406" y="594"/>
                  </a:lnTo>
                  <a:lnTo>
                    <a:pt x="1387" y="581"/>
                  </a:lnTo>
                  <a:lnTo>
                    <a:pt x="1368" y="569"/>
                  </a:lnTo>
                  <a:lnTo>
                    <a:pt x="1348" y="559"/>
                  </a:lnTo>
                  <a:lnTo>
                    <a:pt x="1327" y="549"/>
                  </a:lnTo>
                  <a:lnTo>
                    <a:pt x="1306" y="541"/>
                  </a:lnTo>
                  <a:lnTo>
                    <a:pt x="1284" y="534"/>
                  </a:lnTo>
                  <a:lnTo>
                    <a:pt x="1260" y="528"/>
                  </a:lnTo>
                  <a:lnTo>
                    <a:pt x="1236" y="523"/>
                  </a:lnTo>
                  <a:lnTo>
                    <a:pt x="1212" y="519"/>
                  </a:lnTo>
                  <a:lnTo>
                    <a:pt x="1187" y="516"/>
                  </a:lnTo>
                  <a:lnTo>
                    <a:pt x="1162" y="515"/>
                  </a:lnTo>
                  <a:lnTo>
                    <a:pt x="1134" y="514"/>
                  </a:lnTo>
                  <a:lnTo>
                    <a:pt x="1109" y="515"/>
                  </a:lnTo>
                  <a:lnTo>
                    <a:pt x="1085" y="516"/>
                  </a:lnTo>
                  <a:lnTo>
                    <a:pt x="1061" y="519"/>
                  </a:lnTo>
                  <a:lnTo>
                    <a:pt x="1038" y="523"/>
                  </a:lnTo>
                  <a:lnTo>
                    <a:pt x="1014" y="528"/>
                  </a:lnTo>
                  <a:lnTo>
                    <a:pt x="992" y="534"/>
                  </a:lnTo>
                  <a:lnTo>
                    <a:pt x="971" y="542"/>
                  </a:lnTo>
                  <a:lnTo>
                    <a:pt x="950" y="550"/>
                  </a:lnTo>
                  <a:lnTo>
                    <a:pt x="930" y="560"/>
                  </a:lnTo>
                  <a:lnTo>
                    <a:pt x="910" y="570"/>
                  </a:lnTo>
                  <a:lnTo>
                    <a:pt x="890" y="582"/>
                  </a:lnTo>
                  <a:lnTo>
                    <a:pt x="872" y="595"/>
                  </a:lnTo>
                  <a:lnTo>
                    <a:pt x="854" y="610"/>
                  </a:lnTo>
                  <a:lnTo>
                    <a:pt x="837" y="625"/>
                  </a:lnTo>
                  <a:lnTo>
                    <a:pt x="821" y="642"/>
                  </a:lnTo>
                  <a:lnTo>
                    <a:pt x="805" y="659"/>
                  </a:lnTo>
                  <a:lnTo>
                    <a:pt x="790" y="678"/>
                  </a:lnTo>
                  <a:lnTo>
                    <a:pt x="775" y="698"/>
                  </a:lnTo>
                  <a:lnTo>
                    <a:pt x="762" y="720"/>
                  </a:lnTo>
                  <a:lnTo>
                    <a:pt x="750" y="744"/>
                  </a:lnTo>
                  <a:lnTo>
                    <a:pt x="739" y="769"/>
                  </a:lnTo>
                  <a:lnTo>
                    <a:pt x="729" y="795"/>
                  </a:lnTo>
                  <a:lnTo>
                    <a:pt x="720" y="823"/>
                  </a:lnTo>
                  <a:lnTo>
                    <a:pt x="712" y="852"/>
                  </a:lnTo>
                  <a:lnTo>
                    <a:pt x="704" y="883"/>
                  </a:lnTo>
                  <a:lnTo>
                    <a:pt x="698" y="916"/>
                  </a:lnTo>
                  <a:lnTo>
                    <a:pt x="693" y="949"/>
                  </a:lnTo>
                  <a:lnTo>
                    <a:pt x="689" y="985"/>
                  </a:lnTo>
                  <a:lnTo>
                    <a:pt x="685" y="1022"/>
                  </a:lnTo>
                  <a:lnTo>
                    <a:pt x="683" y="1059"/>
                  </a:lnTo>
                  <a:lnTo>
                    <a:pt x="681" y="1099"/>
                  </a:lnTo>
                  <a:lnTo>
                    <a:pt x="681" y="1141"/>
                  </a:lnTo>
                  <a:close/>
                </a:path>
              </a:pathLst>
            </a:custGeom>
            <a:solidFill>
              <a:srgbClr val="FFFFFF"/>
            </a:solidFill>
            <a:ln w="9525">
              <a:noFill/>
              <a:round/>
              <a:headEnd/>
              <a:tailEnd/>
            </a:ln>
          </p:spPr>
          <p:txBody>
            <a:bodyPr/>
            <a:lstStyle/>
            <a:p>
              <a:endParaRPr lang="en-US"/>
            </a:p>
          </p:txBody>
        </p:sp>
        <p:sp>
          <p:nvSpPr>
            <p:cNvPr id="464930" name="Freeform 34"/>
            <p:cNvSpPr>
              <a:spLocks noChangeAspect="1"/>
            </p:cNvSpPr>
            <p:nvPr/>
          </p:nvSpPr>
          <p:spPr bwMode="auto">
            <a:xfrm>
              <a:off x="1112" y="1932"/>
              <a:ext cx="132" cy="137"/>
            </a:xfrm>
            <a:custGeom>
              <a:avLst/>
              <a:gdLst/>
              <a:ahLst/>
              <a:cxnLst>
                <a:cxn ang="0">
                  <a:pos x="0" y="0"/>
                </a:cxn>
                <a:cxn ang="0">
                  <a:pos x="635" y="0"/>
                </a:cxn>
                <a:cxn ang="0">
                  <a:pos x="1464" y="1216"/>
                </a:cxn>
                <a:cxn ang="0">
                  <a:pos x="1464" y="0"/>
                </a:cxn>
                <a:cxn ang="0">
                  <a:pos x="2104" y="0"/>
                </a:cxn>
                <a:cxn ang="0">
                  <a:pos x="2104" y="2198"/>
                </a:cxn>
                <a:cxn ang="0">
                  <a:pos x="1464" y="2198"/>
                </a:cxn>
                <a:cxn ang="0">
                  <a:pos x="639" y="991"/>
                </a:cxn>
                <a:cxn ang="0">
                  <a:pos x="639" y="2198"/>
                </a:cxn>
                <a:cxn ang="0">
                  <a:pos x="0" y="2198"/>
                </a:cxn>
                <a:cxn ang="0">
                  <a:pos x="0" y="0"/>
                </a:cxn>
              </a:cxnLst>
              <a:rect l="0" t="0" r="r" b="b"/>
              <a:pathLst>
                <a:path w="2104" h="2198">
                  <a:moveTo>
                    <a:pt x="0" y="0"/>
                  </a:moveTo>
                  <a:lnTo>
                    <a:pt x="635" y="0"/>
                  </a:lnTo>
                  <a:lnTo>
                    <a:pt x="1464" y="1216"/>
                  </a:lnTo>
                  <a:lnTo>
                    <a:pt x="1464" y="0"/>
                  </a:lnTo>
                  <a:lnTo>
                    <a:pt x="2104" y="0"/>
                  </a:lnTo>
                  <a:lnTo>
                    <a:pt x="2104" y="2198"/>
                  </a:lnTo>
                  <a:lnTo>
                    <a:pt x="1464" y="2198"/>
                  </a:lnTo>
                  <a:lnTo>
                    <a:pt x="639" y="991"/>
                  </a:lnTo>
                  <a:lnTo>
                    <a:pt x="639" y="2198"/>
                  </a:lnTo>
                  <a:lnTo>
                    <a:pt x="0" y="2198"/>
                  </a:lnTo>
                  <a:lnTo>
                    <a:pt x="0" y="0"/>
                  </a:lnTo>
                  <a:close/>
                </a:path>
              </a:pathLst>
            </a:custGeom>
            <a:solidFill>
              <a:srgbClr val="FFFFFF"/>
            </a:solidFill>
            <a:ln w="9525">
              <a:noFill/>
              <a:round/>
              <a:headEnd/>
              <a:tailEnd/>
            </a:ln>
          </p:spPr>
          <p:txBody>
            <a:bodyPr/>
            <a:lstStyle/>
            <a:p>
              <a:endParaRPr lang="en-US"/>
            </a:p>
          </p:txBody>
        </p:sp>
        <p:sp>
          <p:nvSpPr>
            <p:cNvPr id="464931" name="Freeform 35"/>
            <p:cNvSpPr>
              <a:spLocks noChangeAspect="1" noEditPoints="1"/>
            </p:cNvSpPr>
            <p:nvPr/>
          </p:nvSpPr>
          <p:spPr bwMode="auto">
            <a:xfrm>
              <a:off x="733" y="1367"/>
              <a:ext cx="406" cy="516"/>
            </a:xfrm>
            <a:custGeom>
              <a:avLst/>
              <a:gdLst/>
              <a:ahLst/>
              <a:cxnLst>
                <a:cxn ang="0">
                  <a:pos x="665" y="2047"/>
                </a:cxn>
                <a:cxn ang="0">
                  <a:pos x="1217" y="1041"/>
                </a:cxn>
                <a:cxn ang="0">
                  <a:pos x="2115" y="264"/>
                </a:cxn>
                <a:cxn ang="0">
                  <a:pos x="3496" y="6"/>
                </a:cxn>
                <a:cxn ang="0">
                  <a:pos x="4916" y="498"/>
                </a:cxn>
                <a:cxn ang="0">
                  <a:pos x="5873" y="1600"/>
                </a:cxn>
                <a:cxn ang="0">
                  <a:pos x="6134" y="3068"/>
                </a:cxn>
                <a:cxn ang="0">
                  <a:pos x="5608" y="7085"/>
                </a:cxn>
                <a:cxn ang="0">
                  <a:pos x="2211" y="8079"/>
                </a:cxn>
                <a:cxn ang="0">
                  <a:pos x="2496" y="7737"/>
                </a:cxn>
                <a:cxn ang="0">
                  <a:pos x="2634" y="7477"/>
                </a:cxn>
                <a:cxn ang="0">
                  <a:pos x="1307" y="7241"/>
                </a:cxn>
                <a:cxn ang="0">
                  <a:pos x="1039" y="7153"/>
                </a:cxn>
                <a:cxn ang="0">
                  <a:pos x="808" y="6957"/>
                </a:cxn>
                <a:cxn ang="0">
                  <a:pos x="647" y="6699"/>
                </a:cxn>
                <a:cxn ang="0">
                  <a:pos x="596" y="5246"/>
                </a:cxn>
                <a:cxn ang="0">
                  <a:pos x="6" y="4914"/>
                </a:cxn>
                <a:cxn ang="0">
                  <a:pos x="200" y="4445"/>
                </a:cxn>
                <a:cxn ang="0">
                  <a:pos x="549" y="3855"/>
                </a:cxn>
                <a:cxn ang="0">
                  <a:pos x="283" y="3093"/>
                </a:cxn>
                <a:cxn ang="0">
                  <a:pos x="2906" y="4563"/>
                </a:cxn>
                <a:cxn ang="0">
                  <a:pos x="2923" y="4277"/>
                </a:cxn>
                <a:cxn ang="0">
                  <a:pos x="3000" y="3988"/>
                </a:cxn>
                <a:cxn ang="0">
                  <a:pos x="3156" y="3737"/>
                </a:cxn>
                <a:cxn ang="0">
                  <a:pos x="3433" y="3459"/>
                </a:cxn>
                <a:cxn ang="0">
                  <a:pos x="3907" y="3051"/>
                </a:cxn>
                <a:cxn ang="0">
                  <a:pos x="4011" y="2916"/>
                </a:cxn>
                <a:cxn ang="0">
                  <a:pos x="4066" y="2755"/>
                </a:cxn>
                <a:cxn ang="0">
                  <a:pos x="4061" y="2549"/>
                </a:cxn>
                <a:cxn ang="0">
                  <a:pos x="3963" y="2339"/>
                </a:cxn>
                <a:cxn ang="0">
                  <a:pos x="3770" y="2169"/>
                </a:cxn>
                <a:cxn ang="0">
                  <a:pos x="3505" y="2082"/>
                </a:cxn>
                <a:cxn ang="0">
                  <a:pos x="3194" y="2083"/>
                </a:cxn>
                <a:cxn ang="0">
                  <a:pos x="2924" y="2174"/>
                </a:cxn>
                <a:cxn ang="0">
                  <a:pos x="2711" y="2358"/>
                </a:cxn>
                <a:cxn ang="0">
                  <a:pos x="2562" y="2637"/>
                </a:cxn>
                <a:cxn ang="0">
                  <a:pos x="1749" y="2617"/>
                </a:cxn>
                <a:cxn ang="0">
                  <a:pos x="1809" y="2366"/>
                </a:cxn>
                <a:cxn ang="0">
                  <a:pos x="1916" y="2135"/>
                </a:cxn>
                <a:cxn ang="0">
                  <a:pos x="2074" y="1925"/>
                </a:cxn>
                <a:cxn ang="0">
                  <a:pos x="2278" y="1737"/>
                </a:cxn>
                <a:cxn ang="0">
                  <a:pos x="2520" y="1591"/>
                </a:cxn>
                <a:cxn ang="0">
                  <a:pos x="2794" y="1491"/>
                </a:cxn>
                <a:cxn ang="0">
                  <a:pos x="3102" y="1438"/>
                </a:cxn>
                <a:cxn ang="0">
                  <a:pos x="3445" y="1432"/>
                </a:cxn>
                <a:cxn ang="0">
                  <a:pos x="3775" y="1474"/>
                </a:cxn>
                <a:cxn ang="0">
                  <a:pos x="4068" y="1563"/>
                </a:cxn>
                <a:cxn ang="0">
                  <a:pos x="4324" y="1700"/>
                </a:cxn>
                <a:cxn ang="0">
                  <a:pos x="4543" y="1881"/>
                </a:cxn>
                <a:cxn ang="0">
                  <a:pos x="4711" y="2085"/>
                </a:cxn>
                <a:cxn ang="0">
                  <a:pos x="4824" y="2303"/>
                </a:cxn>
                <a:cxn ang="0">
                  <a:pos x="4885" y="2538"/>
                </a:cxn>
                <a:cxn ang="0">
                  <a:pos x="4890" y="2796"/>
                </a:cxn>
                <a:cxn ang="0">
                  <a:pos x="4820" y="3061"/>
                </a:cxn>
                <a:cxn ang="0">
                  <a:pos x="4666" y="3319"/>
                </a:cxn>
                <a:cxn ang="0">
                  <a:pos x="4352" y="3647"/>
                </a:cxn>
                <a:cxn ang="0">
                  <a:pos x="3971" y="3979"/>
                </a:cxn>
                <a:cxn ang="0">
                  <a:pos x="3792" y="4162"/>
                </a:cxn>
                <a:cxn ang="0">
                  <a:pos x="3711" y="4313"/>
                </a:cxn>
                <a:cxn ang="0">
                  <a:pos x="3677" y="4541"/>
                </a:cxn>
                <a:cxn ang="0">
                  <a:pos x="3752" y="5029"/>
                </a:cxn>
              </a:cxnLst>
              <a:rect l="0" t="0" r="r" b="b"/>
              <a:pathLst>
                <a:path w="6508" h="8260">
                  <a:moveTo>
                    <a:pt x="283" y="3093"/>
                  </a:moveTo>
                  <a:lnTo>
                    <a:pt x="356" y="2888"/>
                  </a:lnTo>
                  <a:lnTo>
                    <a:pt x="434" y="2663"/>
                  </a:lnTo>
                  <a:lnTo>
                    <a:pt x="475" y="2545"/>
                  </a:lnTo>
                  <a:lnTo>
                    <a:pt x="519" y="2424"/>
                  </a:lnTo>
                  <a:lnTo>
                    <a:pt x="565" y="2300"/>
                  </a:lnTo>
                  <a:lnTo>
                    <a:pt x="614" y="2174"/>
                  </a:lnTo>
                  <a:lnTo>
                    <a:pt x="665" y="2047"/>
                  </a:lnTo>
                  <a:lnTo>
                    <a:pt x="720" y="1919"/>
                  </a:lnTo>
                  <a:lnTo>
                    <a:pt x="778" y="1790"/>
                  </a:lnTo>
                  <a:lnTo>
                    <a:pt x="841" y="1661"/>
                  </a:lnTo>
                  <a:lnTo>
                    <a:pt x="906" y="1534"/>
                  </a:lnTo>
                  <a:lnTo>
                    <a:pt x="977" y="1407"/>
                  </a:lnTo>
                  <a:lnTo>
                    <a:pt x="1052" y="1283"/>
                  </a:lnTo>
                  <a:lnTo>
                    <a:pt x="1132" y="1160"/>
                  </a:lnTo>
                  <a:lnTo>
                    <a:pt x="1217" y="1041"/>
                  </a:lnTo>
                  <a:lnTo>
                    <a:pt x="1308" y="926"/>
                  </a:lnTo>
                  <a:lnTo>
                    <a:pt x="1403" y="815"/>
                  </a:lnTo>
                  <a:lnTo>
                    <a:pt x="1505" y="708"/>
                  </a:lnTo>
                  <a:lnTo>
                    <a:pt x="1614" y="607"/>
                  </a:lnTo>
                  <a:lnTo>
                    <a:pt x="1729" y="511"/>
                  </a:lnTo>
                  <a:lnTo>
                    <a:pt x="1851" y="421"/>
                  </a:lnTo>
                  <a:lnTo>
                    <a:pt x="1979" y="340"/>
                  </a:lnTo>
                  <a:lnTo>
                    <a:pt x="2115" y="264"/>
                  </a:lnTo>
                  <a:lnTo>
                    <a:pt x="2259" y="198"/>
                  </a:lnTo>
                  <a:lnTo>
                    <a:pt x="2411" y="140"/>
                  </a:lnTo>
                  <a:lnTo>
                    <a:pt x="2571" y="91"/>
                  </a:lnTo>
                  <a:lnTo>
                    <a:pt x="2739" y="52"/>
                  </a:lnTo>
                  <a:lnTo>
                    <a:pt x="2916" y="23"/>
                  </a:lnTo>
                  <a:lnTo>
                    <a:pt x="3103" y="6"/>
                  </a:lnTo>
                  <a:lnTo>
                    <a:pt x="3297" y="0"/>
                  </a:lnTo>
                  <a:lnTo>
                    <a:pt x="3496" y="6"/>
                  </a:lnTo>
                  <a:lnTo>
                    <a:pt x="3691" y="26"/>
                  </a:lnTo>
                  <a:lnTo>
                    <a:pt x="3882" y="59"/>
                  </a:lnTo>
                  <a:lnTo>
                    <a:pt x="4068" y="104"/>
                  </a:lnTo>
                  <a:lnTo>
                    <a:pt x="4250" y="160"/>
                  </a:lnTo>
                  <a:lnTo>
                    <a:pt x="4425" y="229"/>
                  </a:lnTo>
                  <a:lnTo>
                    <a:pt x="4596" y="309"/>
                  </a:lnTo>
                  <a:lnTo>
                    <a:pt x="4759" y="398"/>
                  </a:lnTo>
                  <a:lnTo>
                    <a:pt x="4916" y="498"/>
                  </a:lnTo>
                  <a:lnTo>
                    <a:pt x="5065" y="608"/>
                  </a:lnTo>
                  <a:lnTo>
                    <a:pt x="5208" y="726"/>
                  </a:lnTo>
                  <a:lnTo>
                    <a:pt x="5342" y="853"/>
                  </a:lnTo>
                  <a:lnTo>
                    <a:pt x="5467" y="988"/>
                  </a:lnTo>
                  <a:lnTo>
                    <a:pt x="5583" y="1131"/>
                  </a:lnTo>
                  <a:lnTo>
                    <a:pt x="5689" y="1280"/>
                  </a:lnTo>
                  <a:lnTo>
                    <a:pt x="5786" y="1437"/>
                  </a:lnTo>
                  <a:lnTo>
                    <a:pt x="5873" y="1600"/>
                  </a:lnTo>
                  <a:lnTo>
                    <a:pt x="5948" y="1768"/>
                  </a:lnTo>
                  <a:lnTo>
                    <a:pt x="6012" y="1943"/>
                  </a:lnTo>
                  <a:lnTo>
                    <a:pt x="6064" y="2121"/>
                  </a:lnTo>
                  <a:lnTo>
                    <a:pt x="6105" y="2303"/>
                  </a:lnTo>
                  <a:lnTo>
                    <a:pt x="6132" y="2490"/>
                  </a:lnTo>
                  <a:lnTo>
                    <a:pt x="6146" y="2680"/>
                  </a:lnTo>
                  <a:lnTo>
                    <a:pt x="6147" y="2873"/>
                  </a:lnTo>
                  <a:lnTo>
                    <a:pt x="6134" y="3068"/>
                  </a:lnTo>
                  <a:lnTo>
                    <a:pt x="6106" y="3265"/>
                  </a:lnTo>
                  <a:lnTo>
                    <a:pt x="6062" y="3465"/>
                  </a:lnTo>
                  <a:lnTo>
                    <a:pt x="6004" y="3664"/>
                  </a:lnTo>
                  <a:lnTo>
                    <a:pt x="5930" y="3864"/>
                  </a:lnTo>
                  <a:lnTo>
                    <a:pt x="5840" y="4064"/>
                  </a:lnTo>
                  <a:lnTo>
                    <a:pt x="5732" y="4264"/>
                  </a:lnTo>
                  <a:lnTo>
                    <a:pt x="5608" y="4463"/>
                  </a:lnTo>
                  <a:lnTo>
                    <a:pt x="5608" y="7085"/>
                  </a:lnTo>
                  <a:lnTo>
                    <a:pt x="6508" y="8260"/>
                  </a:lnTo>
                  <a:lnTo>
                    <a:pt x="2084" y="8260"/>
                  </a:lnTo>
                  <a:lnTo>
                    <a:pt x="2103" y="8229"/>
                  </a:lnTo>
                  <a:lnTo>
                    <a:pt x="2123" y="8198"/>
                  </a:lnTo>
                  <a:lnTo>
                    <a:pt x="2144" y="8168"/>
                  </a:lnTo>
                  <a:lnTo>
                    <a:pt x="2165" y="8138"/>
                  </a:lnTo>
                  <a:lnTo>
                    <a:pt x="2188" y="8109"/>
                  </a:lnTo>
                  <a:lnTo>
                    <a:pt x="2211" y="8079"/>
                  </a:lnTo>
                  <a:lnTo>
                    <a:pt x="2235" y="8051"/>
                  </a:lnTo>
                  <a:lnTo>
                    <a:pt x="2258" y="8022"/>
                  </a:lnTo>
                  <a:lnTo>
                    <a:pt x="2307" y="7965"/>
                  </a:lnTo>
                  <a:lnTo>
                    <a:pt x="2356" y="7909"/>
                  </a:lnTo>
                  <a:lnTo>
                    <a:pt x="2404" y="7853"/>
                  </a:lnTo>
                  <a:lnTo>
                    <a:pt x="2451" y="7795"/>
                  </a:lnTo>
                  <a:lnTo>
                    <a:pt x="2474" y="7766"/>
                  </a:lnTo>
                  <a:lnTo>
                    <a:pt x="2496" y="7737"/>
                  </a:lnTo>
                  <a:lnTo>
                    <a:pt x="2517" y="7706"/>
                  </a:lnTo>
                  <a:lnTo>
                    <a:pt x="2537" y="7676"/>
                  </a:lnTo>
                  <a:lnTo>
                    <a:pt x="2556" y="7645"/>
                  </a:lnTo>
                  <a:lnTo>
                    <a:pt x="2575" y="7613"/>
                  </a:lnTo>
                  <a:lnTo>
                    <a:pt x="2592" y="7580"/>
                  </a:lnTo>
                  <a:lnTo>
                    <a:pt x="2607" y="7546"/>
                  </a:lnTo>
                  <a:lnTo>
                    <a:pt x="2621" y="7512"/>
                  </a:lnTo>
                  <a:lnTo>
                    <a:pt x="2634" y="7477"/>
                  </a:lnTo>
                  <a:lnTo>
                    <a:pt x="2645" y="7440"/>
                  </a:lnTo>
                  <a:lnTo>
                    <a:pt x="2654" y="7403"/>
                  </a:lnTo>
                  <a:lnTo>
                    <a:pt x="2661" y="7365"/>
                  </a:lnTo>
                  <a:lnTo>
                    <a:pt x="2667" y="7325"/>
                  </a:lnTo>
                  <a:lnTo>
                    <a:pt x="2670" y="7284"/>
                  </a:lnTo>
                  <a:lnTo>
                    <a:pt x="2671" y="7243"/>
                  </a:lnTo>
                  <a:lnTo>
                    <a:pt x="1340" y="7243"/>
                  </a:lnTo>
                  <a:lnTo>
                    <a:pt x="1307" y="7241"/>
                  </a:lnTo>
                  <a:lnTo>
                    <a:pt x="1272" y="7238"/>
                  </a:lnTo>
                  <a:lnTo>
                    <a:pt x="1239" y="7232"/>
                  </a:lnTo>
                  <a:lnTo>
                    <a:pt x="1205" y="7224"/>
                  </a:lnTo>
                  <a:lnTo>
                    <a:pt x="1171" y="7213"/>
                  </a:lnTo>
                  <a:lnTo>
                    <a:pt x="1138" y="7201"/>
                  </a:lnTo>
                  <a:lnTo>
                    <a:pt x="1105" y="7186"/>
                  </a:lnTo>
                  <a:lnTo>
                    <a:pt x="1072" y="7170"/>
                  </a:lnTo>
                  <a:lnTo>
                    <a:pt x="1039" y="7153"/>
                  </a:lnTo>
                  <a:lnTo>
                    <a:pt x="1008" y="7133"/>
                  </a:lnTo>
                  <a:lnTo>
                    <a:pt x="977" y="7113"/>
                  </a:lnTo>
                  <a:lnTo>
                    <a:pt x="947" y="7089"/>
                  </a:lnTo>
                  <a:lnTo>
                    <a:pt x="917" y="7065"/>
                  </a:lnTo>
                  <a:lnTo>
                    <a:pt x="888" y="7040"/>
                  </a:lnTo>
                  <a:lnTo>
                    <a:pt x="860" y="7014"/>
                  </a:lnTo>
                  <a:lnTo>
                    <a:pt x="834" y="6986"/>
                  </a:lnTo>
                  <a:lnTo>
                    <a:pt x="808" y="6957"/>
                  </a:lnTo>
                  <a:lnTo>
                    <a:pt x="782" y="6927"/>
                  </a:lnTo>
                  <a:lnTo>
                    <a:pt x="759" y="6897"/>
                  </a:lnTo>
                  <a:lnTo>
                    <a:pt x="737" y="6866"/>
                  </a:lnTo>
                  <a:lnTo>
                    <a:pt x="716" y="6833"/>
                  </a:lnTo>
                  <a:lnTo>
                    <a:pt x="697" y="6800"/>
                  </a:lnTo>
                  <a:lnTo>
                    <a:pt x="679" y="6767"/>
                  </a:lnTo>
                  <a:lnTo>
                    <a:pt x="662" y="6734"/>
                  </a:lnTo>
                  <a:lnTo>
                    <a:pt x="647" y="6699"/>
                  </a:lnTo>
                  <a:lnTo>
                    <a:pt x="634" y="6665"/>
                  </a:lnTo>
                  <a:lnTo>
                    <a:pt x="623" y="6631"/>
                  </a:lnTo>
                  <a:lnTo>
                    <a:pt x="614" y="6597"/>
                  </a:lnTo>
                  <a:lnTo>
                    <a:pt x="606" y="6562"/>
                  </a:lnTo>
                  <a:lnTo>
                    <a:pt x="601" y="6527"/>
                  </a:lnTo>
                  <a:lnTo>
                    <a:pt x="598" y="6494"/>
                  </a:lnTo>
                  <a:lnTo>
                    <a:pt x="596" y="6459"/>
                  </a:lnTo>
                  <a:lnTo>
                    <a:pt x="596" y="5246"/>
                  </a:lnTo>
                  <a:lnTo>
                    <a:pt x="100" y="5246"/>
                  </a:lnTo>
                  <a:lnTo>
                    <a:pt x="65" y="5205"/>
                  </a:lnTo>
                  <a:lnTo>
                    <a:pt x="37" y="5162"/>
                  </a:lnTo>
                  <a:lnTo>
                    <a:pt x="18" y="5117"/>
                  </a:lnTo>
                  <a:lnTo>
                    <a:pt x="6" y="5069"/>
                  </a:lnTo>
                  <a:lnTo>
                    <a:pt x="0" y="5019"/>
                  </a:lnTo>
                  <a:lnTo>
                    <a:pt x="0" y="4968"/>
                  </a:lnTo>
                  <a:lnTo>
                    <a:pt x="6" y="4914"/>
                  </a:lnTo>
                  <a:lnTo>
                    <a:pt x="16" y="4859"/>
                  </a:lnTo>
                  <a:lnTo>
                    <a:pt x="32" y="4803"/>
                  </a:lnTo>
                  <a:lnTo>
                    <a:pt x="53" y="4745"/>
                  </a:lnTo>
                  <a:lnTo>
                    <a:pt x="76" y="4686"/>
                  </a:lnTo>
                  <a:lnTo>
                    <a:pt x="103" y="4627"/>
                  </a:lnTo>
                  <a:lnTo>
                    <a:pt x="133" y="4567"/>
                  </a:lnTo>
                  <a:lnTo>
                    <a:pt x="165" y="4507"/>
                  </a:lnTo>
                  <a:lnTo>
                    <a:pt x="200" y="4445"/>
                  </a:lnTo>
                  <a:lnTo>
                    <a:pt x="236" y="4384"/>
                  </a:lnTo>
                  <a:lnTo>
                    <a:pt x="310" y="4262"/>
                  </a:lnTo>
                  <a:lnTo>
                    <a:pt x="384" y="4142"/>
                  </a:lnTo>
                  <a:lnTo>
                    <a:pt x="421" y="4083"/>
                  </a:lnTo>
                  <a:lnTo>
                    <a:pt x="456" y="4024"/>
                  </a:lnTo>
                  <a:lnTo>
                    <a:pt x="489" y="3966"/>
                  </a:lnTo>
                  <a:lnTo>
                    <a:pt x="520" y="3910"/>
                  </a:lnTo>
                  <a:lnTo>
                    <a:pt x="549" y="3855"/>
                  </a:lnTo>
                  <a:lnTo>
                    <a:pt x="575" y="3801"/>
                  </a:lnTo>
                  <a:lnTo>
                    <a:pt x="596" y="3750"/>
                  </a:lnTo>
                  <a:lnTo>
                    <a:pt x="614" y="3699"/>
                  </a:lnTo>
                  <a:lnTo>
                    <a:pt x="627" y="3652"/>
                  </a:lnTo>
                  <a:lnTo>
                    <a:pt x="635" y="3607"/>
                  </a:lnTo>
                  <a:lnTo>
                    <a:pt x="638" y="3563"/>
                  </a:lnTo>
                  <a:lnTo>
                    <a:pt x="635" y="3523"/>
                  </a:lnTo>
                  <a:lnTo>
                    <a:pt x="283" y="3093"/>
                  </a:lnTo>
                  <a:close/>
                  <a:moveTo>
                    <a:pt x="3674" y="4739"/>
                  </a:moveTo>
                  <a:lnTo>
                    <a:pt x="2909" y="4739"/>
                  </a:lnTo>
                  <a:lnTo>
                    <a:pt x="2908" y="4699"/>
                  </a:lnTo>
                  <a:lnTo>
                    <a:pt x="2907" y="4664"/>
                  </a:lnTo>
                  <a:lnTo>
                    <a:pt x="2907" y="4633"/>
                  </a:lnTo>
                  <a:lnTo>
                    <a:pt x="2907" y="4606"/>
                  </a:lnTo>
                  <a:lnTo>
                    <a:pt x="2906" y="4583"/>
                  </a:lnTo>
                  <a:lnTo>
                    <a:pt x="2906" y="4563"/>
                  </a:lnTo>
                  <a:lnTo>
                    <a:pt x="2906" y="4548"/>
                  </a:lnTo>
                  <a:lnTo>
                    <a:pt x="2906" y="4537"/>
                  </a:lnTo>
                  <a:lnTo>
                    <a:pt x="2906" y="4491"/>
                  </a:lnTo>
                  <a:lnTo>
                    <a:pt x="2908" y="4446"/>
                  </a:lnTo>
                  <a:lnTo>
                    <a:pt x="2910" y="4402"/>
                  </a:lnTo>
                  <a:lnTo>
                    <a:pt x="2913" y="4359"/>
                  </a:lnTo>
                  <a:lnTo>
                    <a:pt x="2918" y="4317"/>
                  </a:lnTo>
                  <a:lnTo>
                    <a:pt x="2923" y="4277"/>
                  </a:lnTo>
                  <a:lnTo>
                    <a:pt x="2929" y="4237"/>
                  </a:lnTo>
                  <a:lnTo>
                    <a:pt x="2936" y="4198"/>
                  </a:lnTo>
                  <a:lnTo>
                    <a:pt x="2945" y="4160"/>
                  </a:lnTo>
                  <a:lnTo>
                    <a:pt x="2954" y="4124"/>
                  </a:lnTo>
                  <a:lnTo>
                    <a:pt x="2964" y="4089"/>
                  </a:lnTo>
                  <a:lnTo>
                    <a:pt x="2975" y="4053"/>
                  </a:lnTo>
                  <a:lnTo>
                    <a:pt x="2987" y="4020"/>
                  </a:lnTo>
                  <a:lnTo>
                    <a:pt x="3000" y="3988"/>
                  </a:lnTo>
                  <a:lnTo>
                    <a:pt x="3014" y="3956"/>
                  </a:lnTo>
                  <a:lnTo>
                    <a:pt x="3029" y="3925"/>
                  </a:lnTo>
                  <a:lnTo>
                    <a:pt x="3045" y="3895"/>
                  </a:lnTo>
                  <a:lnTo>
                    <a:pt x="3063" y="3865"/>
                  </a:lnTo>
                  <a:lnTo>
                    <a:pt x="3084" y="3834"/>
                  </a:lnTo>
                  <a:lnTo>
                    <a:pt x="3106" y="3801"/>
                  </a:lnTo>
                  <a:lnTo>
                    <a:pt x="3130" y="3769"/>
                  </a:lnTo>
                  <a:lnTo>
                    <a:pt x="3156" y="3737"/>
                  </a:lnTo>
                  <a:lnTo>
                    <a:pt x="3183" y="3704"/>
                  </a:lnTo>
                  <a:lnTo>
                    <a:pt x="3214" y="3670"/>
                  </a:lnTo>
                  <a:lnTo>
                    <a:pt x="3246" y="3636"/>
                  </a:lnTo>
                  <a:lnTo>
                    <a:pt x="3279" y="3602"/>
                  </a:lnTo>
                  <a:lnTo>
                    <a:pt x="3314" y="3566"/>
                  </a:lnTo>
                  <a:lnTo>
                    <a:pt x="3353" y="3531"/>
                  </a:lnTo>
                  <a:lnTo>
                    <a:pt x="3392" y="3496"/>
                  </a:lnTo>
                  <a:lnTo>
                    <a:pt x="3433" y="3459"/>
                  </a:lnTo>
                  <a:lnTo>
                    <a:pt x="3477" y="3422"/>
                  </a:lnTo>
                  <a:lnTo>
                    <a:pt x="3521" y="3385"/>
                  </a:lnTo>
                  <a:lnTo>
                    <a:pt x="3609" y="3313"/>
                  </a:lnTo>
                  <a:lnTo>
                    <a:pt x="3687" y="3248"/>
                  </a:lnTo>
                  <a:lnTo>
                    <a:pt x="3756" y="3189"/>
                  </a:lnTo>
                  <a:lnTo>
                    <a:pt x="3816" y="3137"/>
                  </a:lnTo>
                  <a:lnTo>
                    <a:pt x="3867" y="3091"/>
                  </a:lnTo>
                  <a:lnTo>
                    <a:pt x="3907" y="3051"/>
                  </a:lnTo>
                  <a:lnTo>
                    <a:pt x="3924" y="3034"/>
                  </a:lnTo>
                  <a:lnTo>
                    <a:pt x="3939" y="3018"/>
                  </a:lnTo>
                  <a:lnTo>
                    <a:pt x="3952" y="3004"/>
                  </a:lnTo>
                  <a:lnTo>
                    <a:pt x="3962" y="2992"/>
                  </a:lnTo>
                  <a:lnTo>
                    <a:pt x="3976" y="2974"/>
                  </a:lnTo>
                  <a:lnTo>
                    <a:pt x="3988" y="2955"/>
                  </a:lnTo>
                  <a:lnTo>
                    <a:pt x="4000" y="2935"/>
                  </a:lnTo>
                  <a:lnTo>
                    <a:pt x="4011" y="2916"/>
                  </a:lnTo>
                  <a:lnTo>
                    <a:pt x="4021" y="2897"/>
                  </a:lnTo>
                  <a:lnTo>
                    <a:pt x="4030" y="2878"/>
                  </a:lnTo>
                  <a:lnTo>
                    <a:pt x="4038" y="2858"/>
                  </a:lnTo>
                  <a:lnTo>
                    <a:pt x="4045" y="2838"/>
                  </a:lnTo>
                  <a:lnTo>
                    <a:pt x="4052" y="2817"/>
                  </a:lnTo>
                  <a:lnTo>
                    <a:pt x="4057" y="2796"/>
                  </a:lnTo>
                  <a:lnTo>
                    <a:pt x="4062" y="2776"/>
                  </a:lnTo>
                  <a:lnTo>
                    <a:pt x="4066" y="2755"/>
                  </a:lnTo>
                  <a:lnTo>
                    <a:pt x="4069" y="2733"/>
                  </a:lnTo>
                  <a:lnTo>
                    <a:pt x="4071" y="2712"/>
                  </a:lnTo>
                  <a:lnTo>
                    <a:pt x="4072" y="2689"/>
                  </a:lnTo>
                  <a:lnTo>
                    <a:pt x="4074" y="2668"/>
                  </a:lnTo>
                  <a:lnTo>
                    <a:pt x="4072" y="2638"/>
                  </a:lnTo>
                  <a:lnTo>
                    <a:pt x="4070" y="2608"/>
                  </a:lnTo>
                  <a:lnTo>
                    <a:pt x="4066" y="2579"/>
                  </a:lnTo>
                  <a:lnTo>
                    <a:pt x="4061" y="2549"/>
                  </a:lnTo>
                  <a:lnTo>
                    <a:pt x="4054" y="2521"/>
                  </a:lnTo>
                  <a:lnTo>
                    <a:pt x="4045" y="2494"/>
                  </a:lnTo>
                  <a:lnTo>
                    <a:pt x="4035" y="2467"/>
                  </a:lnTo>
                  <a:lnTo>
                    <a:pt x="4024" y="2439"/>
                  </a:lnTo>
                  <a:lnTo>
                    <a:pt x="4011" y="2413"/>
                  </a:lnTo>
                  <a:lnTo>
                    <a:pt x="3997" y="2388"/>
                  </a:lnTo>
                  <a:lnTo>
                    <a:pt x="3981" y="2363"/>
                  </a:lnTo>
                  <a:lnTo>
                    <a:pt x="3963" y="2339"/>
                  </a:lnTo>
                  <a:lnTo>
                    <a:pt x="3943" y="2314"/>
                  </a:lnTo>
                  <a:lnTo>
                    <a:pt x="3923" y="2291"/>
                  </a:lnTo>
                  <a:lnTo>
                    <a:pt x="3900" y="2268"/>
                  </a:lnTo>
                  <a:lnTo>
                    <a:pt x="3877" y="2246"/>
                  </a:lnTo>
                  <a:lnTo>
                    <a:pt x="3852" y="2225"/>
                  </a:lnTo>
                  <a:lnTo>
                    <a:pt x="3826" y="2205"/>
                  </a:lnTo>
                  <a:lnTo>
                    <a:pt x="3798" y="2186"/>
                  </a:lnTo>
                  <a:lnTo>
                    <a:pt x="3770" y="2169"/>
                  </a:lnTo>
                  <a:lnTo>
                    <a:pt x="3741" y="2154"/>
                  </a:lnTo>
                  <a:lnTo>
                    <a:pt x="3711" y="2139"/>
                  </a:lnTo>
                  <a:lnTo>
                    <a:pt x="3678" y="2126"/>
                  </a:lnTo>
                  <a:lnTo>
                    <a:pt x="3646" y="2115"/>
                  </a:lnTo>
                  <a:lnTo>
                    <a:pt x="3613" y="2105"/>
                  </a:lnTo>
                  <a:lnTo>
                    <a:pt x="3578" y="2096"/>
                  </a:lnTo>
                  <a:lnTo>
                    <a:pt x="3542" y="2088"/>
                  </a:lnTo>
                  <a:lnTo>
                    <a:pt x="3505" y="2082"/>
                  </a:lnTo>
                  <a:lnTo>
                    <a:pt x="3468" y="2078"/>
                  </a:lnTo>
                  <a:lnTo>
                    <a:pt x="3428" y="2074"/>
                  </a:lnTo>
                  <a:lnTo>
                    <a:pt x="3388" y="2072"/>
                  </a:lnTo>
                  <a:lnTo>
                    <a:pt x="3348" y="2071"/>
                  </a:lnTo>
                  <a:lnTo>
                    <a:pt x="3307" y="2072"/>
                  </a:lnTo>
                  <a:lnTo>
                    <a:pt x="3269" y="2074"/>
                  </a:lnTo>
                  <a:lnTo>
                    <a:pt x="3231" y="2078"/>
                  </a:lnTo>
                  <a:lnTo>
                    <a:pt x="3194" y="2083"/>
                  </a:lnTo>
                  <a:lnTo>
                    <a:pt x="3157" y="2089"/>
                  </a:lnTo>
                  <a:lnTo>
                    <a:pt x="3121" y="2097"/>
                  </a:lnTo>
                  <a:lnTo>
                    <a:pt x="3087" y="2106"/>
                  </a:lnTo>
                  <a:lnTo>
                    <a:pt x="3052" y="2117"/>
                  </a:lnTo>
                  <a:lnTo>
                    <a:pt x="3019" y="2129"/>
                  </a:lnTo>
                  <a:lnTo>
                    <a:pt x="2987" y="2143"/>
                  </a:lnTo>
                  <a:lnTo>
                    <a:pt x="2956" y="2158"/>
                  </a:lnTo>
                  <a:lnTo>
                    <a:pt x="2924" y="2174"/>
                  </a:lnTo>
                  <a:lnTo>
                    <a:pt x="2894" y="2192"/>
                  </a:lnTo>
                  <a:lnTo>
                    <a:pt x="2866" y="2212"/>
                  </a:lnTo>
                  <a:lnTo>
                    <a:pt x="2838" y="2232"/>
                  </a:lnTo>
                  <a:lnTo>
                    <a:pt x="2809" y="2254"/>
                  </a:lnTo>
                  <a:lnTo>
                    <a:pt x="2783" y="2278"/>
                  </a:lnTo>
                  <a:lnTo>
                    <a:pt x="2758" y="2303"/>
                  </a:lnTo>
                  <a:lnTo>
                    <a:pt x="2734" y="2330"/>
                  </a:lnTo>
                  <a:lnTo>
                    <a:pt x="2711" y="2358"/>
                  </a:lnTo>
                  <a:lnTo>
                    <a:pt x="2689" y="2387"/>
                  </a:lnTo>
                  <a:lnTo>
                    <a:pt x="2667" y="2418"/>
                  </a:lnTo>
                  <a:lnTo>
                    <a:pt x="2647" y="2452"/>
                  </a:lnTo>
                  <a:lnTo>
                    <a:pt x="2628" y="2486"/>
                  </a:lnTo>
                  <a:lnTo>
                    <a:pt x="2610" y="2521"/>
                  </a:lnTo>
                  <a:lnTo>
                    <a:pt x="2593" y="2558"/>
                  </a:lnTo>
                  <a:lnTo>
                    <a:pt x="2577" y="2597"/>
                  </a:lnTo>
                  <a:lnTo>
                    <a:pt x="2562" y="2637"/>
                  </a:lnTo>
                  <a:lnTo>
                    <a:pt x="2548" y="2678"/>
                  </a:lnTo>
                  <a:lnTo>
                    <a:pt x="2535" y="2722"/>
                  </a:lnTo>
                  <a:lnTo>
                    <a:pt x="2523" y="2766"/>
                  </a:lnTo>
                  <a:lnTo>
                    <a:pt x="2513" y="2812"/>
                  </a:lnTo>
                  <a:lnTo>
                    <a:pt x="1740" y="2716"/>
                  </a:lnTo>
                  <a:lnTo>
                    <a:pt x="1742" y="2682"/>
                  </a:lnTo>
                  <a:lnTo>
                    <a:pt x="1745" y="2649"/>
                  </a:lnTo>
                  <a:lnTo>
                    <a:pt x="1749" y="2617"/>
                  </a:lnTo>
                  <a:lnTo>
                    <a:pt x="1754" y="2585"/>
                  </a:lnTo>
                  <a:lnTo>
                    <a:pt x="1759" y="2552"/>
                  </a:lnTo>
                  <a:lnTo>
                    <a:pt x="1765" y="2520"/>
                  </a:lnTo>
                  <a:lnTo>
                    <a:pt x="1772" y="2489"/>
                  </a:lnTo>
                  <a:lnTo>
                    <a:pt x="1780" y="2458"/>
                  </a:lnTo>
                  <a:lnTo>
                    <a:pt x="1788" y="2426"/>
                  </a:lnTo>
                  <a:lnTo>
                    <a:pt x="1798" y="2396"/>
                  </a:lnTo>
                  <a:lnTo>
                    <a:pt x="1809" y="2366"/>
                  </a:lnTo>
                  <a:lnTo>
                    <a:pt x="1819" y="2336"/>
                  </a:lnTo>
                  <a:lnTo>
                    <a:pt x="1831" y="2306"/>
                  </a:lnTo>
                  <a:lnTo>
                    <a:pt x="1843" y="2277"/>
                  </a:lnTo>
                  <a:lnTo>
                    <a:pt x="1856" y="2248"/>
                  </a:lnTo>
                  <a:lnTo>
                    <a:pt x="1870" y="2219"/>
                  </a:lnTo>
                  <a:lnTo>
                    <a:pt x="1885" y="2190"/>
                  </a:lnTo>
                  <a:lnTo>
                    <a:pt x="1900" y="2163"/>
                  </a:lnTo>
                  <a:lnTo>
                    <a:pt x="1916" y="2135"/>
                  </a:lnTo>
                  <a:lnTo>
                    <a:pt x="1934" y="2108"/>
                  </a:lnTo>
                  <a:lnTo>
                    <a:pt x="1951" y="2081"/>
                  </a:lnTo>
                  <a:lnTo>
                    <a:pt x="1970" y="2054"/>
                  </a:lnTo>
                  <a:lnTo>
                    <a:pt x="1989" y="2027"/>
                  </a:lnTo>
                  <a:lnTo>
                    <a:pt x="2009" y="2001"/>
                  </a:lnTo>
                  <a:lnTo>
                    <a:pt x="2029" y="1976"/>
                  </a:lnTo>
                  <a:lnTo>
                    <a:pt x="2051" y="1950"/>
                  </a:lnTo>
                  <a:lnTo>
                    <a:pt x="2074" y="1925"/>
                  </a:lnTo>
                  <a:lnTo>
                    <a:pt x="2097" y="1900"/>
                  </a:lnTo>
                  <a:lnTo>
                    <a:pt x="2120" y="1875"/>
                  </a:lnTo>
                  <a:lnTo>
                    <a:pt x="2145" y="1851"/>
                  </a:lnTo>
                  <a:lnTo>
                    <a:pt x="2170" y="1828"/>
                  </a:lnTo>
                  <a:lnTo>
                    <a:pt x="2197" y="1803"/>
                  </a:lnTo>
                  <a:lnTo>
                    <a:pt x="2223" y="1780"/>
                  </a:lnTo>
                  <a:lnTo>
                    <a:pt x="2251" y="1758"/>
                  </a:lnTo>
                  <a:lnTo>
                    <a:pt x="2278" y="1737"/>
                  </a:lnTo>
                  <a:lnTo>
                    <a:pt x="2306" y="1716"/>
                  </a:lnTo>
                  <a:lnTo>
                    <a:pt x="2336" y="1696"/>
                  </a:lnTo>
                  <a:lnTo>
                    <a:pt x="2365" y="1676"/>
                  </a:lnTo>
                  <a:lnTo>
                    <a:pt x="2395" y="1658"/>
                  </a:lnTo>
                  <a:lnTo>
                    <a:pt x="2425" y="1640"/>
                  </a:lnTo>
                  <a:lnTo>
                    <a:pt x="2457" y="1623"/>
                  </a:lnTo>
                  <a:lnTo>
                    <a:pt x="2488" y="1606"/>
                  </a:lnTo>
                  <a:lnTo>
                    <a:pt x="2520" y="1591"/>
                  </a:lnTo>
                  <a:lnTo>
                    <a:pt x="2552" y="1576"/>
                  </a:lnTo>
                  <a:lnTo>
                    <a:pt x="2586" y="1561"/>
                  </a:lnTo>
                  <a:lnTo>
                    <a:pt x="2619" y="1547"/>
                  </a:lnTo>
                  <a:lnTo>
                    <a:pt x="2653" y="1535"/>
                  </a:lnTo>
                  <a:lnTo>
                    <a:pt x="2688" y="1522"/>
                  </a:lnTo>
                  <a:lnTo>
                    <a:pt x="2723" y="1511"/>
                  </a:lnTo>
                  <a:lnTo>
                    <a:pt x="2758" y="1501"/>
                  </a:lnTo>
                  <a:lnTo>
                    <a:pt x="2794" y="1491"/>
                  </a:lnTo>
                  <a:lnTo>
                    <a:pt x="2831" y="1482"/>
                  </a:lnTo>
                  <a:lnTo>
                    <a:pt x="2868" y="1474"/>
                  </a:lnTo>
                  <a:lnTo>
                    <a:pt x="2906" y="1466"/>
                  </a:lnTo>
                  <a:lnTo>
                    <a:pt x="2944" y="1459"/>
                  </a:lnTo>
                  <a:lnTo>
                    <a:pt x="2983" y="1453"/>
                  </a:lnTo>
                  <a:lnTo>
                    <a:pt x="3022" y="1447"/>
                  </a:lnTo>
                  <a:lnTo>
                    <a:pt x="3061" y="1443"/>
                  </a:lnTo>
                  <a:lnTo>
                    <a:pt x="3102" y="1438"/>
                  </a:lnTo>
                  <a:lnTo>
                    <a:pt x="3143" y="1434"/>
                  </a:lnTo>
                  <a:lnTo>
                    <a:pt x="3184" y="1432"/>
                  </a:lnTo>
                  <a:lnTo>
                    <a:pt x="3226" y="1430"/>
                  </a:lnTo>
                  <a:lnTo>
                    <a:pt x="3268" y="1429"/>
                  </a:lnTo>
                  <a:lnTo>
                    <a:pt x="3311" y="1428"/>
                  </a:lnTo>
                  <a:lnTo>
                    <a:pt x="3357" y="1429"/>
                  </a:lnTo>
                  <a:lnTo>
                    <a:pt x="3401" y="1430"/>
                  </a:lnTo>
                  <a:lnTo>
                    <a:pt x="3445" y="1432"/>
                  </a:lnTo>
                  <a:lnTo>
                    <a:pt x="3488" y="1434"/>
                  </a:lnTo>
                  <a:lnTo>
                    <a:pt x="3531" y="1438"/>
                  </a:lnTo>
                  <a:lnTo>
                    <a:pt x="3573" y="1443"/>
                  </a:lnTo>
                  <a:lnTo>
                    <a:pt x="3615" y="1448"/>
                  </a:lnTo>
                  <a:lnTo>
                    <a:pt x="3655" y="1453"/>
                  </a:lnTo>
                  <a:lnTo>
                    <a:pt x="3696" y="1459"/>
                  </a:lnTo>
                  <a:lnTo>
                    <a:pt x="3736" y="1466"/>
                  </a:lnTo>
                  <a:lnTo>
                    <a:pt x="3775" y="1474"/>
                  </a:lnTo>
                  <a:lnTo>
                    <a:pt x="3813" y="1483"/>
                  </a:lnTo>
                  <a:lnTo>
                    <a:pt x="3852" y="1492"/>
                  </a:lnTo>
                  <a:lnTo>
                    <a:pt x="3889" y="1502"/>
                  </a:lnTo>
                  <a:lnTo>
                    <a:pt x="3926" y="1513"/>
                  </a:lnTo>
                  <a:lnTo>
                    <a:pt x="3963" y="1524"/>
                  </a:lnTo>
                  <a:lnTo>
                    <a:pt x="3999" y="1536"/>
                  </a:lnTo>
                  <a:lnTo>
                    <a:pt x="4034" y="1549"/>
                  </a:lnTo>
                  <a:lnTo>
                    <a:pt x="4068" y="1563"/>
                  </a:lnTo>
                  <a:lnTo>
                    <a:pt x="4103" y="1578"/>
                  </a:lnTo>
                  <a:lnTo>
                    <a:pt x="4136" y="1593"/>
                  </a:lnTo>
                  <a:lnTo>
                    <a:pt x="4169" y="1609"/>
                  </a:lnTo>
                  <a:lnTo>
                    <a:pt x="4202" y="1625"/>
                  </a:lnTo>
                  <a:lnTo>
                    <a:pt x="4233" y="1643"/>
                  </a:lnTo>
                  <a:lnTo>
                    <a:pt x="4264" y="1661"/>
                  </a:lnTo>
                  <a:lnTo>
                    <a:pt x="4295" y="1680"/>
                  </a:lnTo>
                  <a:lnTo>
                    <a:pt x="4324" y="1700"/>
                  </a:lnTo>
                  <a:lnTo>
                    <a:pt x="4355" y="1720"/>
                  </a:lnTo>
                  <a:lnTo>
                    <a:pt x="4383" y="1741"/>
                  </a:lnTo>
                  <a:lnTo>
                    <a:pt x="4411" y="1763"/>
                  </a:lnTo>
                  <a:lnTo>
                    <a:pt x="4439" y="1785"/>
                  </a:lnTo>
                  <a:lnTo>
                    <a:pt x="4467" y="1808"/>
                  </a:lnTo>
                  <a:lnTo>
                    <a:pt x="4493" y="1833"/>
                  </a:lnTo>
                  <a:lnTo>
                    <a:pt x="4518" y="1857"/>
                  </a:lnTo>
                  <a:lnTo>
                    <a:pt x="4543" y="1881"/>
                  </a:lnTo>
                  <a:lnTo>
                    <a:pt x="4567" y="1905"/>
                  </a:lnTo>
                  <a:lnTo>
                    <a:pt x="4590" y="1930"/>
                  </a:lnTo>
                  <a:lnTo>
                    <a:pt x="4612" y="1956"/>
                  </a:lnTo>
                  <a:lnTo>
                    <a:pt x="4634" y="1981"/>
                  </a:lnTo>
                  <a:lnTo>
                    <a:pt x="4654" y="2006"/>
                  </a:lnTo>
                  <a:lnTo>
                    <a:pt x="4674" y="2032"/>
                  </a:lnTo>
                  <a:lnTo>
                    <a:pt x="4692" y="2058"/>
                  </a:lnTo>
                  <a:lnTo>
                    <a:pt x="4711" y="2085"/>
                  </a:lnTo>
                  <a:lnTo>
                    <a:pt x="4728" y="2111"/>
                  </a:lnTo>
                  <a:lnTo>
                    <a:pt x="4744" y="2138"/>
                  </a:lnTo>
                  <a:lnTo>
                    <a:pt x="4760" y="2164"/>
                  </a:lnTo>
                  <a:lnTo>
                    <a:pt x="4774" y="2191"/>
                  </a:lnTo>
                  <a:lnTo>
                    <a:pt x="4788" y="2219"/>
                  </a:lnTo>
                  <a:lnTo>
                    <a:pt x="4801" y="2247"/>
                  </a:lnTo>
                  <a:lnTo>
                    <a:pt x="4813" y="2275"/>
                  </a:lnTo>
                  <a:lnTo>
                    <a:pt x="4824" y="2303"/>
                  </a:lnTo>
                  <a:lnTo>
                    <a:pt x="4836" y="2332"/>
                  </a:lnTo>
                  <a:lnTo>
                    <a:pt x="4845" y="2361"/>
                  </a:lnTo>
                  <a:lnTo>
                    <a:pt x="4854" y="2389"/>
                  </a:lnTo>
                  <a:lnTo>
                    <a:pt x="4862" y="2418"/>
                  </a:lnTo>
                  <a:lnTo>
                    <a:pt x="4869" y="2448"/>
                  </a:lnTo>
                  <a:lnTo>
                    <a:pt x="4875" y="2478"/>
                  </a:lnTo>
                  <a:lnTo>
                    <a:pt x="4881" y="2508"/>
                  </a:lnTo>
                  <a:lnTo>
                    <a:pt x="4885" y="2538"/>
                  </a:lnTo>
                  <a:lnTo>
                    <a:pt x="4889" y="2568"/>
                  </a:lnTo>
                  <a:lnTo>
                    <a:pt x="4892" y="2599"/>
                  </a:lnTo>
                  <a:lnTo>
                    <a:pt x="4894" y="2630"/>
                  </a:lnTo>
                  <a:lnTo>
                    <a:pt x="4895" y="2661"/>
                  </a:lnTo>
                  <a:lnTo>
                    <a:pt x="4896" y="2692"/>
                  </a:lnTo>
                  <a:lnTo>
                    <a:pt x="4895" y="2727"/>
                  </a:lnTo>
                  <a:lnTo>
                    <a:pt x="4893" y="2762"/>
                  </a:lnTo>
                  <a:lnTo>
                    <a:pt x="4890" y="2796"/>
                  </a:lnTo>
                  <a:lnTo>
                    <a:pt x="4886" y="2830"/>
                  </a:lnTo>
                  <a:lnTo>
                    <a:pt x="4880" y="2864"/>
                  </a:lnTo>
                  <a:lnTo>
                    <a:pt x="4873" y="2897"/>
                  </a:lnTo>
                  <a:lnTo>
                    <a:pt x="4865" y="2930"/>
                  </a:lnTo>
                  <a:lnTo>
                    <a:pt x="4856" y="2964"/>
                  </a:lnTo>
                  <a:lnTo>
                    <a:pt x="4846" y="2997"/>
                  </a:lnTo>
                  <a:lnTo>
                    <a:pt x="4834" y="3029"/>
                  </a:lnTo>
                  <a:lnTo>
                    <a:pt x="4820" y="3061"/>
                  </a:lnTo>
                  <a:lnTo>
                    <a:pt x="4806" y="3094"/>
                  </a:lnTo>
                  <a:lnTo>
                    <a:pt x="4791" y="3126"/>
                  </a:lnTo>
                  <a:lnTo>
                    <a:pt x="4775" y="3157"/>
                  </a:lnTo>
                  <a:lnTo>
                    <a:pt x="4757" y="3188"/>
                  </a:lnTo>
                  <a:lnTo>
                    <a:pt x="4738" y="3220"/>
                  </a:lnTo>
                  <a:lnTo>
                    <a:pt x="4717" y="3252"/>
                  </a:lnTo>
                  <a:lnTo>
                    <a:pt x="4692" y="3285"/>
                  </a:lnTo>
                  <a:lnTo>
                    <a:pt x="4666" y="3319"/>
                  </a:lnTo>
                  <a:lnTo>
                    <a:pt x="4637" y="3356"/>
                  </a:lnTo>
                  <a:lnTo>
                    <a:pt x="4605" y="3393"/>
                  </a:lnTo>
                  <a:lnTo>
                    <a:pt x="4569" y="3432"/>
                  </a:lnTo>
                  <a:lnTo>
                    <a:pt x="4531" y="3473"/>
                  </a:lnTo>
                  <a:lnTo>
                    <a:pt x="4491" y="3514"/>
                  </a:lnTo>
                  <a:lnTo>
                    <a:pt x="4447" y="3557"/>
                  </a:lnTo>
                  <a:lnTo>
                    <a:pt x="4401" y="3602"/>
                  </a:lnTo>
                  <a:lnTo>
                    <a:pt x="4352" y="3647"/>
                  </a:lnTo>
                  <a:lnTo>
                    <a:pt x="4299" y="3694"/>
                  </a:lnTo>
                  <a:lnTo>
                    <a:pt x="4245" y="3744"/>
                  </a:lnTo>
                  <a:lnTo>
                    <a:pt x="4187" y="3793"/>
                  </a:lnTo>
                  <a:lnTo>
                    <a:pt x="4127" y="3845"/>
                  </a:lnTo>
                  <a:lnTo>
                    <a:pt x="4064" y="3898"/>
                  </a:lnTo>
                  <a:lnTo>
                    <a:pt x="4031" y="3925"/>
                  </a:lnTo>
                  <a:lnTo>
                    <a:pt x="4001" y="3952"/>
                  </a:lnTo>
                  <a:lnTo>
                    <a:pt x="3971" y="3979"/>
                  </a:lnTo>
                  <a:lnTo>
                    <a:pt x="3943" y="4004"/>
                  </a:lnTo>
                  <a:lnTo>
                    <a:pt x="3917" y="4028"/>
                  </a:lnTo>
                  <a:lnTo>
                    <a:pt x="3892" y="4052"/>
                  </a:lnTo>
                  <a:lnTo>
                    <a:pt x="3869" y="4075"/>
                  </a:lnTo>
                  <a:lnTo>
                    <a:pt x="3848" y="4099"/>
                  </a:lnTo>
                  <a:lnTo>
                    <a:pt x="3828" y="4121"/>
                  </a:lnTo>
                  <a:lnTo>
                    <a:pt x="3809" y="4142"/>
                  </a:lnTo>
                  <a:lnTo>
                    <a:pt x="3792" y="4162"/>
                  </a:lnTo>
                  <a:lnTo>
                    <a:pt x="3777" y="4182"/>
                  </a:lnTo>
                  <a:lnTo>
                    <a:pt x="3764" y="4201"/>
                  </a:lnTo>
                  <a:lnTo>
                    <a:pt x="3752" y="4220"/>
                  </a:lnTo>
                  <a:lnTo>
                    <a:pt x="3741" y="4238"/>
                  </a:lnTo>
                  <a:lnTo>
                    <a:pt x="3733" y="4255"/>
                  </a:lnTo>
                  <a:lnTo>
                    <a:pt x="3725" y="4273"/>
                  </a:lnTo>
                  <a:lnTo>
                    <a:pt x="3718" y="4292"/>
                  </a:lnTo>
                  <a:lnTo>
                    <a:pt x="3711" y="4313"/>
                  </a:lnTo>
                  <a:lnTo>
                    <a:pt x="3705" y="4336"/>
                  </a:lnTo>
                  <a:lnTo>
                    <a:pt x="3699" y="4361"/>
                  </a:lnTo>
                  <a:lnTo>
                    <a:pt x="3693" y="4387"/>
                  </a:lnTo>
                  <a:lnTo>
                    <a:pt x="3689" y="4414"/>
                  </a:lnTo>
                  <a:lnTo>
                    <a:pt x="3685" y="4443"/>
                  </a:lnTo>
                  <a:lnTo>
                    <a:pt x="3682" y="4475"/>
                  </a:lnTo>
                  <a:lnTo>
                    <a:pt x="3679" y="4507"/>
                  </a:lnTo>
                  <a:lnTo>
                    <a:pt x="3677" y="4541"/>
                  </a:lnTo>
                  <a:lnTo>
                    <a:pt x="3675" y="4577"/>
                  </a:lnTo>
                  <a:lnTo>
                    <a:pt x="3674" y="4616"/>
                  </a:lnTo>
                  <a:lnTo>
                    <a:pt x="3673" y="4655"/>
                  </a:lnTo>
                  <a:lnTo>
                    <a:pt x="3673" y="4695"/>
                  </a:lnTo>
                  <a:lnTo>
                    <a:pt x="3674" y="4739"/>
                  </a:lnTo>
                  <a:close/>
                  <a:moveTo>
                    <a:pt x="2909" y="5872"/>
                  </a:moveTo>
                  <a:lnTo>
                    <a:pt x="2909" y="5029"/>
                  </a:lnTo>
                  <a:lnTo>
                    <a:pt x="3752" y="5029"/>
                  </a:lnTo>
                  <a:lnTo>
                    <a:pt x="3752" y="5872"/>
                  </a:lnTo>
                  <a:lnTo>
                    <a:pt x="2909" y="5872"/>
                  </a:lnTo>
                  <a:close/>
                </a:path>
              </a:pathLst>
            </a:custGeom>
            <a:solidFill>
              <a:srgbClr val="FFFFFF"/>
            </a:solidFill>
            <a:ln w="9525">
              <a:noFill/>
              <a:round/>
              <a:headEnd/>
              <a:tailEnd/>
            </a:ln>
          </p:spPr>
          <p:txBody>
            <a:bodyPr/>
            <a:lstStyle/>
            <a:p>
              <a:endParaRPr lang="en-US"/>
            </a:p>
          </p:txBody>
        </p:sp>
      </p:grpSp>
      <p:grpSp>
        <p:nvGrpSpPr>
          <p:cNvPr id="464932" name="Group 36"/>
          <p:cNvGrpSpPr>
            <a:grpSpLocks noChangeAspect="1"/>
          </p:cNvGrpSpPr>
          <p:nvPr/>
        </p:nvGrpSpPr>
        <p:grpSpPr bwMode="auto">
          <a:xfrm>
            <a:off x="293688" y="2424113"/>
            <a:ext cx="877887" cy="754062"/>
            <a:chOff x="1146" y="1009"/>
            <a:chExt cx="1008" cy="864"/>
          </a:xfrm>
        </p:grpSpPr>
        <p:sp>
          <p:nvSpPr>
            <p:cNvPr id="464933" name="Freeform 37"/>
            <p:cNvSpPr>
              <a:spLocks noChangeAspect="1"/>
            </p:cNvSpPr>
            <p:nvPr/>
          </p:nvSpPr>
          <p:spPr bwMode="auto">
            <a:xfrm>
              <a:off x="1146" y="1009"/>
              <a:ext cx="1008" cy="864"/>
            </a:xfrm>
            <a:custGeom>
              <a:avLst/>
              <a:gdLst/>
              <a:ahLst/>
              <a:cxnLst>
                <a:cxn ang="0">
                  <a:pos x="0" y="0"/>
                </a:cxn>
                <a:cxn ang="0">
                  <a:pos x="4032" y="0"/>
                </a:cxn>
                <a:cxn ang="0">
                  <a:pos x="3888" y="147"/>
                </a:cxn>
                <a:cxn ang="0">
                  <a:pos x="149" y="3314"/>
                </a:cxn>
                <a:cxn ang="0">
                  <a:pos x="0" y="3454"/>
                </a:cxn>
                <a:cxn ang="0">
                  <a:pos x="0" y="0"/>
                </a:cxn>
              </a:cxnLst>
              <a:rect l="0" t="0" r="r" b="b"/>
              <a:pathLst>
                <a:path w="4032" h="3454">
                  <a:moveTo>
                    <a:pt x="0" y="0"/>
                  </a:moveTo>
                  <a:lnTo>
                    <a:pt x="4032" y="0"/>
                  </a:lnTo>
                  <a:lnTo>
                    <a:pt x="3888" y="147"/>
                  </a:lnTo>
                  <a:lnTo>
                    <a:pt x="149" y="3314"/>
                  </a:lnTo>
                  <a:lnTo>
                    <a:pt x="0" y="3454"/>
                  </a:lnTo>
                  <a:lnTo>
                    <a:pt x="0" y="0"/>
                  </a:lnTo>
                  <a:close/>
                </a:path>
              </a:pathLst>
            </a:custGeom>
            <a:solidFill>
              <a:srgbClr val="82A99C"/>
            </a:solidFill>
            <a:ln w="9525">
              <a:noFill/>
              <a:round/>
              <a:headEnd/>
              <a:tailEnd/>
            </a:ln>
          </p:spPr>
          <p:txBody>
            <a:bodyPr/>
            <a:lstStyle/>
            <a:p>
              <a:endParaRPr lang="en-US"/>
            </a:p>
          </p:txBody>
        </p:sp>
        <p:sp>
          <p:nvSpPr>
            <p:cNvPr id="464934" name="Freeform 38"/>
            <p:cNvSpPr>
              <a:spLocks noChangeAspect="1"/>
            </p:cNvSpPr>
            <p:nvPr/>
          </p:nvSpPr>
          <p:spPr bwMode="auto">
            <a:xfrm>
              <a:off x="1146" y="1009"/>
              <a:ext cx="1008" cy="864"/>
            </a:xfrm>
            <a:custGeom>
              <a:avLst/>
              <a:gdLst/>
              <a:ahLst/>
              <a:cxnLst>
                <a:cxn ang="0">
                  <a:pos x="4032" y="0"/>
                </a:cxn>
                <a:cxn ang="0">
                  <a:pos x="4032" y="3454"/>
                </a:cxn>
                <a:cxn ang="0">
                  <a:pos x="0" y="3454"/>
                </a:cxn>
                <a:cxn ang="0">
                  <a:pos x="149" y="3312"/>
                </a:cxn>
                <a:cxn ang="0">
                  <a:pos x="3891" y="146"/>
                </a:cxn>
                <a:cxn ang="0">
                  <a:pos x="4032" y="0"/>
                </a:cxn>
              </a:cxnLst>
              <a:rect l="0" t="0" r="r" b="b"/>
              <a:pathLst>
                <a:path w="4032" h="3454">
                  <a:moveTo>
                    <a:pt x="4032" y="0"/>
                  </a:moveTo>
                  <a:lnTo>
                    <a:pt x="4032" y="3454"/>
                  </a:lnTo>
                  <a:lnTo>
                    <a:pt x="0" y="3454"/>
                  </a:lnTo>
                  <a:lnTo>
                    <a:pt x="149" y="3312"/>
                  </a:lnTo>
                  <a:lnTo>
                    <a:pt x="3891" y="146"/>
                  </a:lnTo>
                  <a:lnTo>
                    <a:pt x="4032" y="0"/>
                  </a:lnTo>
                  <a:close/>
                </a:path>
              </a:pathLst>
            </a:custGeom>
            <a:solidFill>
              <a:srgbClr val="162A29"/>
            </a:solidFill>
            <a:ln w="9525">
              <a:noFill/>
              <a:round/>
              <a:headEnd/>
              <a:tailEnd/>
            </a:ln>
          </p:spPr>
          <p:txBody>
            <a:bodyPr/>
            <a:lstStyle/>
            <a:p>
              <a:endParaRPr lang="en-US"/>
            </a:p>
          </p:txBody>
        </p:sp>
        <p:sp>
          <p:nvSpPr>
            <p:cNvPr id="464935" name="Rectangle 39"/>
            <p:cNvSpPr>
              <a:spLocks noChangeAspect="1" noChangeArrowheads="1"/>
            </p:cNvSpPr>
            <p:nvPr/>
          </p:nvSpPr>
          <p:spPr bwMode="auto">
            <a:xfrm>
              <a:off x="1182" y="1045"/>
              <a:ext cx="936" cy="792"/>
            </a:xfrm>
            <a:prstGeom prst="rect">
              <a:avLst/>
            </a:prstGeom>
            <a:solidFill>
              <a:srgbClr val="275A53"/>
            </a:solidFill>
            <a:ln w="9525">
              <a:noFill/>
              <a:miter lim="800000"/>
              <a:headEnd/>
              <a:tailEnd/>
            </a:ln>
          </p:spPr>
          <p:txBody>
            <a:bodyPr/>
            <a:lstStyle/>
            <a:p>
              <a:endParaRPr lang="en-US"/>
            </a:p>
          </p:txBody>
        </p:sp>
        <p:sp>
          <p:nvSpPr>
            <p:cNvPr id="464936" name="Freeform 40"/>
            <p:cNvSpPr>
              <a:spLocks noChangeAspect="1" noEditPoints="1"/>
            </p:cNvSpPr>
            <p:nvPr/>
          </p:nvSpPr>
          <p:spPr bwMode="auto">
            <a:xfrm>
              <a:off x="1383" y="1668"/>
              <a:ext cx="116" cy="138"/>
            </a:xfrm>
            <a:custGeom>
              <a:avLst/>
              <a:gdLst/>
              <a:ahLst/>
              <a:cxnLst>
                <a:cxn ang="0">
                  <a:pos x="283" y="0"/>
                </a:cxn>
                <a:cxn ang="0">
                  <a:pos x="327" y="4"/>
                </a:cxn>
                <a:cxn ang="0">
                  <a:pos x="363" y="11"/>
                </a:cxn>
                <a:cxn ang="0">
                  <a:pos x="396" y="26"/>
                </a:cxn>
                <a:cxn ang="0">
                  <a:pos x="422" y="44"/>
                </a:cxn>
                <a:cxn ang="0">
                  <a:pos x="441" y="68"/>
                </a:cxn>
                <a:cxn ang="0">
                  <a:pos x="455" y="97"/>
                </a:cxn>
                <a:cxn ang="0">
                  <a:pos x="464" y="130"/>
                </a:cxn>
                <a:cxn ang="0">
                  <a:pos x="467" y="169"/>
                </a:cxn>
                <a:cxn ang="0">
                  <a:pos x="464" y="208"/>
                </a:cxn>
                <a:cxn ang="0">
                  <a:pos x="455" y="243"/>
                </a:cxn>
                <a:cxn ang="0">
                  <a:pos x="438" y="273"/>
                </a:cxn>
                <a:cxn ang="0">
                  <a:pos x="418" y="299"/>
                </a:cxn>
                <a:cxn ang="0">
                  <a:pos x="389" y="320"/>
                </a:cxn>
                <a:cxn ang="0">
                  <a:pos x="354" y="334"/>
                </a:cxn>
                <a:cxn ang="0">
                  <a:pos x="313" y="343"/>
                </a:cxn>
                <a:cxn ang="0">
                  <a:pos x="265" y="346"/>
                </a:cxn>
                <a:cxn ang="0">
                  <a:pos x="171" y="550"/>
                </a:cxn>
                <a:cxn ang="0">
                  <a:pos x="0" y="0"/>
                </a:cxn>
                <a:cxn ang="0">
                  <a:pos x="213" y="234"/>
                </a:cxn>
                <a:cxn ang="0">
                  <a:pos x="254" y="230"/>
                </a:cxn>
                <a:cxn ang="0">
                  <a:pos x="270" y="225"/>
                </a:cxn>
                <a:cxn ang="0">
                  <a:pos x="282" y="217"/>
                </a:cxn>
                <a:cxn ang="0">
                  <a:pos x="291" y="208"/>
                </a:cxn>
                <a:cxn ang="0">
                  <a:pos x="297" y="198"/>
                </a:cxn>
                <a:cxn ang="0">
                  <a:pos x="301" y="186"/>
                </a:cxn>
                <a:cxn ang="0">
                  <a:pos x="302" y="173"/>
                </a:cxn>
                <a:cxn ang="0">
                  <a:pos x="297" y="150"/>
                </a:cxn>
                <a:cxn ang="0">
                  <a:pos x="284" y="130"/>
                </a:cxn>
                <a:cxn ang="0">
                  <a:pos x="274" y="123"/>
                </a:cxn>
                <a:cxn ang="0">
                  <a:pos x="260" y="116"/>
                </a:cxn>
                <a:cxn ang="0">
                  <a:pos x="241" y="114"/>
                </a:cxn>
                <a:cxn ang="0">
                  <a:pos x="219" y="112"/>
                </a:cxn>
                <a:cxn ang="0">
                  <a:pos x="171" y="234"/>
                </a:cxn>
              </a:cxnLst>
              <a:rect l="0" t="0" r="r" b="b"/>
              <a:pathLst>
                <a:path w="467" h="550">
                  <a:moveTo>
                    <a:pt x="0" y="0"/>
                  </a:moveTo>
                  <a:lnTo>
                    <a:pt x="283" y="0"/>
                  </a:lnTo>
                  <a:lnTo>
                    <a:pt x="305" y="1"/>
                  </a:lnTo>
                  <a:lnTo>
                    <a:pt x="327" y="4"/>
                  </a:lnTo>
                  <a:lnTo>
                    <a:pt x="346" y="6"/>
                  </a:lnTo>
                  <a:lnTo>
                    <a:pt x="363" y="11"/>
                  </a:lnTo>
                  <a:lnTo>
                    <a:pt x="380" y="18"/>
                  </a:lnTo>
                  <a:lnTo>
                    <a:pt x="396" y="26"/>
                  </a:lnTo>
                  <a:lnTo>
                    <a:pt x="409" y="33"/>
                  </a:lnTo>
                  <a:lnTo>
                    <a:pt x="422" y="44"/>
                  </a:lnTo>
                  <a:lnTo>
                    <a:pt x="432" y="55"/>
                  </a:lnTo>
                  <a:lnTo>
                    <a:pt x="441" y="68"/>
                  </a:lnTo>
                  <a:lnTo>
                    <a:pt x="449" y="83"/>
                  </a:lnTo>
                  <a:lnTo>
                    <a:pt x="455" y="97"/>
                  </a:lnTo>
                  <a:lnTo>
                    <a:pt x="461" y="114"/>
                  </a:lnTo>
                  <a:lnTo>
                    <a:pt x="464" y="130"/>
                  </a:lnTo>
                  <a:lnTo>
                    <a:pt x="467" y="150"/>
                  </a:lnTo>
                  <a:lnTo>
                    <a:pt x="467" y="169"/>
                  </a:lnTo>
                  <a:lnTo>
                    <a:pt x="467" y="189"/>
                  </a:lnTo>
                  <a:lnTo>
                    <a:pt x="464" y="208"/>
                  </a:lnTo>
                  <a:lnTo>
                    <a:pt x="461" y="226"/>
                  </a:lnTo>
                  <a:lnTo>
                    <a:pt x="455" y="243"/>
                  </a:lnTo>
                  <a:lnTo>
                    <a:pt x="448" y="259"/>
                  </a:lnTo>
                  <a:lnTo>
                    <a:pt x="438" y="273"/>
                  </a:lnTo>
                  <a:lnTo>
                    <a:pt x="429" y="287"/>
                  </a:lnTo>
                  <a:lnTo>
                    <a:pt x="418" y="299"/>
                  </a:lnTo>
                  <a:lnTo>
                    <a:pt x="403" y="311"/>
                  </a:lnTo>
                  <a:lnTo>
                    <a:pt x="389" y="320"/>
                  </a:lnTo>
                  <a:lnTo>
                    <a:pt x="372" y="327"/>
                  </a:lnTo>
                  <a:lnTo>
                    <a:pt x="354" y="334"/>
                  </a:lnTo>
                  <a:lnTo>
                    <a:pt x="333" y="339"/>
                  </a:lnTo>
                  <a:lnTo>
                    <a:pt x="313" y="343"/>
                  </a:lnTo>
                  <a:lnTo>
                    <a:pt x="289" y="346"/>
                  </a:lnTo>
                  <a:lnTo>
                    <a:pt x="265" y="346"/>
                  </a:lnTo>
                  <a:lnTo>
                    <a:pt x="171" y="346"/>
                  </a:lnTo>
                  <a:lnTo>
                    <a:pt x="171" y="550"/>
                  </a:lnTo>
                  <a:lnTo>
                    <a:pt x="0" y="550"/>
                  </a:lnTo>
                  <a:lnTo>
                    <a:pt x="0" y="0"/>
                  </a:lnTo>
                  <a:close/>
                  <a:moveTo>
                    <a:pt x="171" y="234"/>
                  </a:moveTo>
                  <a:lnTo>
                    <a:pt x="213" y="234"/>
                  </a:lnTo>
                  <a:lnTo>
                    <a:pt x="236" y="233"/>
                  </a:lnTo>
                  <a:lnTo>
                    <a:pt x="254" y="230"/>
                  </a:lnTo>
                  <a:lnTo>
                    <a:pt x="264" y="228"/>
                  </a:lnTo>
                  <a:lnTo>
                    <a:pt x="270" y="225"/>
                  </a:lnTo>
                  <a:lnTo>
                    <a:pt x="276" y="221"/>
                  </a:lnTo>
                  <a:lnTo>
                    <a:pt x="282" y="217"/>
                  </a:lnTo>
                  <a:lnTo>
                    <a:pt x="287" y="213"/>
                  </a:lnTo>
                  <a:lnTo>
                    <a:pt x="291" y="208"/>
                  </a:lnTo>
                  <a:lnTo>
                    <a:pt x="295" y="203"/>
                  </a:lnTo>
                  <a:lnTo>
                    <a:pt x="297" y="198"/>
                  </a:lnTo>
                  <a:lnTo>
                    <a:pt x="299" y="193"/>
                  </a:lnTo>
                  <a:lnTo>
                    <a:pt x="301" y="186"/>
                  </a:lnTo>
                  <a:lnTo>
                    <a:pt x="301" y="180"/>
                  </a:lnTo>
                  <a:lnTo>
                    <a:pt x="302" y="173"/>
                  </a:lnTo>
                  <a:lnTo>
                    <a:pt x="301" y="162"/>
                  </a:lnTo>
                  <a:lnTo>
                    <a:pt x="297" y="150"/>
                  </a:lnTo>
                  <a:lnTo>
                    <a:pt x="292" y="140"/>
                  </a:lnTo>
                  <a:lnTo>
                    <a:pt x="284" y="130"/>
                  </a:lnTo>
                  <a:lnTo>
                    <a:pt x="280" y="125"/>
                  </a:lnTo>
                  <a:lnTo>
                    <a:pt x="274" y="123"/>
                  </a:lnTo>
                  <a:lnTo>
                    <a:pt x="267" y="119"/>
                  </a:lnTo>
                  <a:lnTo>
                    <a:pt x="260" y="116"/>
                  </a:lnTo>
                  <a:lnTo>
                    <a:pt x="252" y="115"/>
                  </a:lnTo>
                  <a:lnTo>
                    <a:pt x="241" y="114"/>
                  </a:lnTo>
                  <a:lnTo>
                    <a:pt x="231" y="112"/>
                  </a:lnTo>
                  <a:lnTo>
                    <a:pt x="219" y="112"/>
                  </a:lnTo>
                  <a:lnTo>
                    <a:pt x="171" y="112"/>
                  </a:lnTo>
                  <a:lnTo>
                    <a:pt x="171" y="234"/>
                  </a:lnTo>
                  <a:close/>
                </a:path>
              </a:pathLst>
            </a:custGeom>
            <a:solidFill>
              <a:srgbClr val="FFFFFF"/>
            </a:solidFill>
            <a:ln w="9525">
              <a:noFill/>
              <a:round/>
              <a:headEnd/>
              <a:tailEnd/>
            </a:ln>
          </p:spPr>
          <p:txBody>
            <a:bodyPr/>
            <a:lstStyle/>
            <a:p>
              <a:endParaRPr lang="en-US"/>
            </a:p>
          </p:txBody>
        </p:sp>
        <p:sp>
          <p:nvSpPr>
            <p:cNvPr id="464937" name="Freeform 41"/>
            <p:cNvSpPr>
              <a:spLocks noChangeAspect="1"/>
            </p:cNvSpPr>
            <p:nvPr/>
          </p:nvSpPr>
          <p:spPr bwMode="auto">
            <a:xfrm>
              <a:off x="1522" y="1668"/>
              <a:ext cx="108" cy="138"/>
            </a:xfrm>
            <a:custGeom>
              <a:avLst/>
              <a:gdLst/>
              <a:ahLst/>
              <a:cxnLst>
                <a:cxn ang="0">
                  <a:pos x="0" y="0"/>
                </a:cxn>
                <a:cxn ang="0">
                  <a:pos x="170" y="0"/>
                </a:cxn>
                <a:cxn ang="0">
                  <a:pos x="170" y="414"/>
                </a:cxn>
                <a:cxn ang="0">
                  <a:pos x="435" y="414"/>
                </a:cxn>
                <a:cxn ang="0">
                  <a:pos x="435" y="550"/>
                </a:cxn>
                <a:cxn ang="0">
                  <a:pos x="0" y="550"/>
                </a:cxn>
                <a:cxn ang="0">
                  <a:pos x="0" y="0"/>
                </a:cxn>
              </a:cxnLst>
              <a:rect l="0" t="0" r="r" b="b"/>
              <a:pathLst>
                <a:path w="435" h="550">
                  <a:moveTo>
                    <a:pt x="0" y="0"/>
                  </a:moveTo>
                  <a:lnTo>
                    <a:pt x="170" y="0"/>
                  </a:lnTo>
                  <a:lnTo>
                    <a:pt x="170" y="414"/>
                  </a:lnTo>
                  <a:lnTo>
                    <a:pt x="435" y="414"/>
                  </a:lnTo>
                  <a:lnTo>
                    <a:pt x="435" y="550"/>
                  </a:lnTo>
                  <a:lnTo>
                    <a:pt x="0" y="550"/>
                  </a:lnTo>
                  <a:lnTo>
                    <a:pt x="0" y="0"/>
                  </a:lnTo>
                  <a:close/>
                </a:path>
              </a:pathLst>
            </a:custGeom>
            <a:solidFill>
              <a:srgbClr val="FFFFFF"/>
            </a:solidFill>
            <a:ln w="9525">
              <a:noFill/>
              <a:round/>
              <a:headEnd/>
              <a:tailEnd/>
            </a:ln>
          </p:spPr>
          <p:txBody>
            <a:bodyPr/>
            <a:lstStyle/>
            <a:p>
              <a:endParaRPr lang="en-US"/>
            </a:p>
          </p:txBody>
        </p:sp>
        <p:sp>
          <p:nvSpPr>
            <p:cNvPr id="464938" name="Freeform 42"/>
            <p:cNvSpPr>
              <a:spLocks noChangeAspect="1" noEditPoints="1"/>
            </p:cNvSpPr>
            <p:nvPr/>
          </p:nvSpPr>
          <p:spPr bwMode="auto">
            <a:xfrm>
              <a:off x="1636" y="1668"/>
              <a:ext cx="150" cy="138"/>
            </a:xfrm>
            <a:custGeom>
              <a:avLst/>
              <a:gdLst/>
              <a:ahLst/>
              <a:cxnLst>
                <a:cxn ang="0">
                  <a:pos x="394" y="460"/>
                </a:cxn>
                <a:cxn ang="0">
                  <a:pos x="201" y="460"/>
                </a:cxn>
                <a:cxn ang="0">
                  <a:pos x="173" y="550"/>
                </a:cxn>
                <a:cxn ang="0">
                  <a:pos x="0" y="550"/>
                </a:cxn>
                <a:cxn ang="0">
                  <a:pos x="207" y="0"/>
                </a:cxn>
                <a:cxn ang="0">
                  <a:pos x="392" y="0"/>
                </a:cxn>
                <a:cxn ang="0">
                  <a:pos x="598" y="550"/>
                </a:cxn>
                <a:cxn ang="0">
                  <a:pos x="421" y="550"/>
                </a:cxn>
                <a:cxn ang="0">
                  <a:pos x="394" y="460"/>
                </a:cxn>
                <a:cxn ang="0">
                  <a:pos x="359" y="340"/>
                </a:cxn>
                <a:cxn ang="0">
                  <a:pos x="298" y="142"/>
                </a:cxn>
                <a:cxn ang="0">
                  <a:pos x="237" y="340"/>
                </a:cxn>
                <a:cxn ang="0">
                  <a:pos x="359" y="340"/>
                </a:cxn>
              </a:cxnLst>
              <a:rect l="0" t="0" r="r" b="b"/>
              <a:pathLst>
                <a:path w="598" h="550">
                  <a:moveTo>
                    <a:pt x="394" y="460"/>
                  </a:moveTo>
                  <a:lnTo>
                    <a:pt x="201" y="460"/>
                  </a:lnTo>
                  <a:lnTo>
                    <a:pt x="173" y="550"/>
                  </a:lnTo>
                  <a:lnTo>
                    <a:pt x="0" y="550"/>
                  </a:lnTo>
                  <a:lnTo>
                    <a:pt x="207" y="0"/>
                  </a:lnTo>
                  <a:lnTo>
                    <a:pt x="392" y="0"/>
                  </a:lnTo>
                  <a:lnTo>
                    <a:pt x="598" y="550"/>
                  </a:lnTo>
                  <a:lnTo>
                    <a:pt x="421" y="550"/>
                  </a:lnTo>
                  <a:lnTo>
                    <a:pt x="394" y="460"/>
                  </a:lnTo>
                  <a:close/>
                  <a:moveTo>
                    <a:pt x="359" y="340"/>
                  </a:moveTo>
                  <a:lnTo>
                    <a:pt x="298" y="142"/>
                  </a:lnTo>
                  <a:lnTo>
                    <a:pt x="237" y="340"/>
                  </a:lnTo>
                  <a:lnTo>
                    <a:pt x="359" y="340"/>
                  </a:lnTo>
                  <a:close/>
                </a:path>
              </a:pathLst>
            </a:custGeom>
            <a:solidFill>
              <a:srgbClr val="FFFFFF"/>
            </a:solidFill>
            <a:ln w="9525">
              <a:noFill/>
              <a:round/>
              <a:headEnd/>
              <a:tailEnd/>
            </a:ln>
          </p:spPr>
          <p:txBody>
            <a:bodyPr/>
            <a:lstStyle/>
            <a:p>
              <a:endParaRPr lang="en-US"/>
            </a:p>
          </p:txBody>
        </p:sp>
        <p:sp>
          <p:nvSpPr>
            <p:cNvPr id="464939" name="Freeform 43"/>
            <p:cNvSpPr>
              <a:spLocks noChangeAspect="1"/>
            </p:cNvSpPr>
            <p:nvPr/>
          </p:nvSpPr>
          <p:spPr bwMode="auto">
            <a:xfrm>
              <a:off x="1800" y="1668"/>
              <a:ext cx="131" cy="138"/>
            </a:xfrm>
            <a:custGeom>
              <a:avLst/>
              <a:gdLst/>
              <a:ahLst/>
              <a:cxnLst>
                <a:cxn ang="0">
                  <a:pos x="0" y="0"/>
                </a:cxn>
                <a:cxn ang="0">
                  <a:pos x="158" y="0"/>
                </a:cxn>
                <a:cxn ang="0">
                  <a:pos x="366" y="304"/>
                </a:cxn>
                <a:cxn ang="0">
                  <a:pos x="366" y="0"/>
                </a:cxn>
                <a:cxn ang="0">
                  <a:pos x="526" y="0"/>
                </a:cxn>
                <a:cxn ang="0">
                  <a:pos x="526" y="550"/>
                </a:cxn>
                <a:cxn ang="0">
                  <a:pos x="366" y="550"/>
                </a:cxn>
                <a:cxn ang="0">
                  <a:pos x="160" y="248"/>
                </a:cxn>
                <a:cxn ang="0">
                  <a:pos x="160" y="550"/>
                </a:cxn>
                <a:cxn ang="0">
                  <a:pos x="0" y="550"/>
                </a:cxn>
                <a:cxn ang="0">
                  <a:pos x="0" y="0"/>
                </a:cxn>
              </a:cxnLst>
              <a:rect l="0" t="0" r="r" b="b"/>
              <a:pathLst>
                <a:path w="526" h="550">
                  <a:moveTo>
                    <a:pt x="0" y="0"/>
                  </a:moveTo>
                  <a:lnTo>
                    <a:pt x="158" y="0"/>
                  </a:lnTo>
                  <a:lnTo>
                    <a:pt x="366" y="304"/>
                  </a:lnTo>
                  <a:lnTo>
                    <a:pt x="366" y="0"/>
                  </a:lnTo>
                  <a:lnTo>
                    <a:pt x="526" y="0"/>
                  </a:lnTo>
                  <a:lnTo>
                    <a:pt x="526" y="550"/>
                  </a:lnTo>
                  <a:lnTo>
                    <a:pt x="366" y="550"/>
                  </a:lnTo>
                  <a:lnTo>
                    <a:pt x="160" y="248"/>
                  </a:lnTo>
                  <a:lnTo>
                    <a:pt x="160" y="550"/>
                  </a:lnTo>
                  <a:lnTo>
                    <a:pt x="0" y="550"/>
                  </a:lnTo>
                  <a:lnTo>
                    <a:pt x="0" y="0"/>
                  </a:lnTo>
                  <a:close/>
                </a:path>
              </a:pathLst>
            </a:custGeom>
            <a:solidFill>
              <a:srgbClr val="FFFFFF"/>
            </a:solidFill>
            <a:ln w="9525">
              <a:noFill/>
              <a:round/>
              <a:headEnd/>
              <a:tailEnd/>
            </a:ln>
          </p:spPr>
          <p:txBody>
            <a:bodyPr/>
            <a:lstStyle/>
            <a:p>
              <a:endParaRPr lang="en-US"/>
            </a:p>
          </p:txBody>
        </p:sp>
        <p:sp>
          <p:nvSpPr>
            <p:cNvPr id="464940" name="Freeform 44"/>
            <p:cNvSpPr>
              <a:spLocks noChangeAspect="1" noEditPoints="1"/>
            </p:cNvSpPr>
            <p:nvPr/>
          </p:nvSpPr>
          <p:spPr bwMode="auto">
            <a:xfrm>
              <a:off x="1487" y="1114"/>
              <a:ext cx="326" cy="502"/>
            </a:xfrm>
            <a:custGeom>
              <a:avLst/>
              <a:gdLst/>
              <a:ahLst/>
              <a:cxnLst>
                <a:cxn ang="0">
                  <a:pos x="1039" y="1180"/>
                </a:cxn>
                <a:cxn ang="0">
                  <a:pos x="1208" y="987"/>
                </a:cxn>
                <a:cxn ang="0">
                  <a:pos x="1295" y="739"/>
                </a:cxn>
                <a:cxn ang="0">
                  <a:pos x="1293" y="476"/>
                </a:cxn>
                <a:cxn ang="0">
                  <a:pos x="1193" y="238"/>
                </a:cxn>
                <a:cxn ang="0">
                  <a:pos x="991" y="66"/>
                </a:cxn>
                <a:cxn ang="0">
                  <a:pos x="676" y="0"/>
                </a:cxn>
                <a:cxn ang="0">
                  <a:pos x="356" y="67"/>
                </a:cxn>
                <a:cxn ang="0">
                  <a:pos x="138" y="242"/>
                </a:cxn>
                <a:cxn ang="0">
                  <a:pos x="22" y="483"/>
                </a:cxn>
                <a:cxn ang="0">
                  <a:pos x="7" y="747"/>
                </a:cxn>
                <a:cxn ang="0">
                  <a:pos x="91" y="995"/>
                </a:cxn>
                <a:cxn ang="0">
                  <a:pos x="273" y="1183"/>
                </a:cxn>
                <a:cxn ang="0">
                  <a:pos x="950" y="1658"/>
                </a:cxn>
                <a:cxn ang="0">
                  <a:pos x="914" y="1865"/>
                </a:cxn>
                <a:cxn ang="0">
                  <a:pos x="696" y="635"/>
                </a:cxn>
                <a:cxn ang="0">
                  <a:pos x="834" y="663"/>
                </a:cxn>
                <a:cxn ang="0">
                  <a:pos x="930" y="725"/>
                </a:cxn>
                <a:cxn ang="0">
                  <a:pos x="960" y="772"/>
                </a:cxn>
                <a:cxn ang="0">
                  <a:pos x="965" y="820"/>
                </a:cxn>
                <a:cxn ang="0">
                  <a:pos x="940" y="877"/>
                </a:cxn>
                <a:cxn ang="0">
                  <a:pos x="884" y="925"/>
                </a:cxn>
                <a:cxn ang="0">
                  <a:pos x="804" y="960"/>
                </a:cxn>
                <a:cxn ang="0">
                  <a:pos x="795" y="1482"/>
                </a:cxn>
                <a:cxn ang="0">
                  <a:pos x="770" y="1495"/>
                </a:cxn>
                <a:cxn ang="0">
                  <a:pos x="742" y="1477"/>
                </a:cxn>
                <a:cxn ang="0">
                  <a:pos x="737" y="930"/>
                </a:cxn>
                <a:cxn ang="0">
                  <a:pos x="756" y="899"/>
                </a:cxn>
                <a:cxn ang="0">
                  <a:pos x="778" y="898"/>
                </a:cxn>
                <a:cxn ang="0">
                  <a:pos x="871" y="853"/>
                </a:cxn>
                <a:cxn ang="0">
                  <a:pos x="895" y="821"/>
                </a:cxn>
                <a:cxn ang="0">
                  <a:pos x="886" y="776"/>
                </a:cxn>
                <a:cxn ang="0">
                  <a:pos x="829" y="733"/>
                </a:cxn>
                <a:cxn ang="0">
                  <a:pos x="734" y="708"/>
                </a:cxn>
                <a:cxn ang="0">
                  <a:pos x="620" y="706"/>
                </a:cxn>
                <a:cxn ang="0">
                  <a:pos x="520" y="727"/>
                </a:cxn>
                <a:cxn ang="0">
                  <a:pos x="454" y="767"/>
                </a:cxn>
                <a:cxn ang="0">
                  <a:pos x="436" y="813"/>
                </a:cxn>
                <a:cxn ang="0">
                  <a:pos x="454" y="847"/>
                </a:cxn>
                <a:cxn ang="0">
                  <a:pos x="525" y="888"/>
                </a:cxn>
                <a:cxn ang="0">
                  <a:pos x="558" y="896"/>
                </a:cxn>
                <a:cxn ang="0">
                  <a:pos x="582" y="922"/>
                </a:cxn>
                <a:cxn ang="0">
                  <a:pos x="582" y="1469"/>
                </a:cxn>
                <a:cxn ang="0">
                  <a:pos x="558" y="1494"/>
                </a:cxn>
                <a:cxn ang="0">
                  <a:pos x="532" y="1487"/>
                </a:cxn>
                <a:cxn ang="0">
                  <a:pos x="516" y="1453"/>
                </a:cxn>
                <a:cxn ang="0">
                  <a:pos x="455" y="930"/>
                </a:cxn>
                <a:cxn ang="0">
                  <a:pos x="398" y="885"/>
                </a:cxn>
                <a:cxn ang="0">
                  <a:pos x="370" y="830"/>
                </a:cxn>
                <a:cxn ang="0">
                  <a:pos x="370" y="781"/>
                </a:cxn>
                <a:cxn ang="0">
                  <a:pos x="391" y="739"/>
                </a:cxn>
                <a:cxn ang="0">
                  <a:pos x="476" y="673"/>
                </a:cxn>
                <a:cxn ang="0">
                  <a:pos x="606" y="637"/>
                </a:cxn>
              </a:cxnLst>
              <a:rect l="0" t="0" r="r" b="b"/>
              <a:pathLst>
                <a:path w="1306" h="2007">
                  <a:moveTo>
                    <a:pt x="372" y="1575"/>
                  </a:moveTo>
                  <a:lnTo>
                    <a:pt x="950" y="1575"/>
                  </a:lnTo>
                  <a:lnTo>
                    <a:pt x="950" y="1232"/>
                  </a:lnTo>
                  <a:lnTo>
                    <a:pt x="996" y="1209"/>
                  </a:lnTo>
                  <a:lnTo>
                    <a:pt x="1039" y="1180"/>
                  </a:lnTo>
                  <a:lnTo>
                    <a:pt x="1079" y="1148"/>
                  </a:lnTo>
                  <a:lnTo>
                    <a:pt x="1116" y="1111"/>
                  </a:lnTo>
                  <a:lnTo>
                    <a:pt x="1150" y="1072"/>
                  </a:lnTo>
                  <a:lnTo>
                    <a:pt x="1181" y="1031"/>
                  </a:lnTo>
                  <a:lnTo>
                    <a:pt x="1208" y="987"/>
                  </a:lnTo>
                  <a:lnTo>
                    <a:pt x="1232" y="940"/>
                  </a:lnTo>
                  <a:lnTo>
                    <a:pt x="1254" y="892"/>
                  </a:lnTo>
                  <a:lnTo>
                    <a:pt x="1271" y="842"/>
                  </a:lnTo>
                  <a:lnTo>
                    <a:pt x="1285" y="791"/>
                  </a:lnTo>
                  <a:lnTo>
                    <a:pt x="1295" y="739"/>
                  </a:lnTo>
                  <a:lnTo>
                    <a:pt x="1302" y="686"/>
                  </a:lnTo>
                  <a:lnTo>
                    <a:pt x="1306" y="633"/>
                  </a:lnTo>
                  <a:lnTo>
                    <a:pt x="1304" y="580"/>
                  </a:lnTo>
                  <a:lnTo>
                    <a:pt x="1300" y="528"/>
                  </a:lnTo>
                  <a:lnTo>
                    <a:pt x="1293" y="476"/>
                  </a:lnTo>
                  <a:lnTo>
                    <a:pt x="1281" y="425"/>
                  </a:lnTo>
                  <a:lnTo>
                    <a:pt x="1264" y="375"/>
                  </a:lnTo>
                  <a:lnTo>
                    <a:pt x="1245" y="327"/>
                  </a:lnTo>
                  <a:lnTo>
                    <a:pt x="1221" y="282"/>
                  </a:lnTo>
                  <a:lnTo>
                    <a:pt x="1193" y="238"/>
                  </a:lnTo>
                  <a:lnTo>
                    <a:pt x="1162" y="197"/>
                  </a:lnTo>
                  <a:lnTo>
                    <a:pt x="1125" y="159"/>
                  </a:lnTo>
                  <a:lnTo>
                    <a:pt x="1084" y="124"/>
                  </a:lnTo>
                  <a:lnTo>
                    <a:pt x="1040" y="93"/>
                  </a:lnTo>
                  <a:lnTo>
                    <a:pt x="991" y="66"/>
                  </a:lnTo>
                  <a:lnTo>
                    <a:pt x="936" y="42"/>
                  </a:lnTo>
                  <a:lnTo>
                    <a:pt x="878" y="24"/>
                  </a:lnTo>
                  <a:lnTo>
                    <a:pt x="816" y="10"/>
                  </a:lnTo>
                  <a:lnTo>
                    <a:pt x="748" y="2"/>
                  </a:lnTo>
                  <a:lnTo>
                    <a:pt x="676" y="0"/>
                  </a:lnTo>
                  <a:lnTo>
                    <a:pt x="603" y="2"/>
                  </a:lnTo>
                  <a:lnTo>
                    <a:pt x="536" y="11"/>
                  </a:lnTo>
                  <a:lnTo>
                    <a:pt x="471" y="24"/>
                  </a:lnTo>
                  <a:lnTo>
                    <a:pt x="411" y="44"/>
                  </a:lnTo>
                  <a:lnTo>
                    <a:pt x="356" y="67"/>
                  </a:lnTo>
                  <a:lnTo>
                    <a:pt x="304" y="94"/>
                  </a:lnTo>
                  <a:lnTo>
                    <a:pt x="256" y="127"/>
                  </a:lnTo>
                  <a:lnTo>
                    <a:pt x="213" y="162"/>
                  </a:lnTo>
                  <a:lnTo>
                    <a:pt x="173" y="200"/>
                  </a:lnTo>
                  <a:lnTo>
                    <a:pt x="138" y="242"/>
                  </a:lnTo>
                  <a:lnTo>
                    <a:pt x="107" y="286"/>
                  </a:lnTo>
                  <a:lnTo>
                    <a:pt x="79" y="333"/>
                  </a:lnTo>
                  <a:lnTo>
                    <a:pt x="56" y="381"/>
                  </a:lnTo>
                  <a:lnTo>
                    <a:pt x="37" y="431"/>
                  </a:lnTo>
                  <a:lnTo>
                    <a:pt x="22" y="483"/>
                  </a:lnTo>
                  <a:lnTo>
                    <a:pt x="11" y="535"/>
                  </a:lnTo>
                  <a:lnTo>
                    <a:pt x="4" y="588"/>
                  </a:lnTo>
                  <a:lnTo>
                    <a:pt x="0" y="641"/>
                  </a:lnTo>
                  <a:lnTo>
                    <a:pt x="2" y="694"/>
                  </a:lnTo>
                  <a:lnTo>
                    <a:pt x="7" y="747"/>
                  </a:lnTo>
                  <a:lnTo>
                    <a:pt x="16" y="799"/>
                  </a:lnTo>
                  <a:lnTo>
                    <a:pt x="29" y="851"/>
                  </a:lnTo>
                  <a:lnTo>
                    <a:pt x="46" y="900"/>
                  </a:lnTo>
                  <a:lnTo>
                    <a:pt x="67" y="949"/>
                  </a:lnTo>
                  <a:lnTo>
                    <a:pt x="91" y="995"/>
                  </a:lnTo>
                  <a:lnTo>
                    <a:pt x="120" y="1039"/>
                  </a:lnTo>
                  <a:lnTo>
                    <a:pt x="152" y="1079"/>
                  </a:lnTo>
                  <a:lnTo>
                    <a:pt x="188" y="1118"/>
                  </a:lnTo>
                  <a:lnTo>
                    <a:pt x="229" y="1152"/>
                  </a:lnTo>
                  <a:lnTo>
                    <a:pt x="273" y="1183"/>
                  </a:lnTo>
                  <a:lnTo>
                    <a:pt x="321" y="1210"/>
                  </a:lnTo>
                  <a:lnTo>
                    <a:pt x="372" y="1232"/>
                  </a:lnTo>
                  <a:lnTo>
                    <a:pt x="372" y="1575"/>
                  </a:lnTo>
                  <a:close/>
                  <a:moveTo>
                    <a:pt x="372" y="1658"/>
                  </a:moveTo>
                  <a:lnTo>
                    <a:pt x="950" y="1658"/>
                  </a:lnTo>
                  <a:lnTo>
                    <a:pt x="950" y="1799"/>
                  </a:lnTo>
                  <a:lnTo>
                    <a:pt x="372" y="1799"/>
                  </a:lnTo>
                  <a:lnTo>
                    <a:pt x="372" y="1658"/>
                  </a:lnTo>
                  <a:close/>
                  <a:moveTo>
                    <a:pt x="409" y="1865"/>
                  </a:moveTo>
                  <a:lnTo>
                    <a:pt x="914" y="1865"/>
                  </a:lnTo>
                  <a:lnTo>
                    <a:pt x="822" y="2007"/>
                  </a:lnTo>
                  <a:lnTo>
                    <a:pt x="501" y="2007"/>
                  </a:lnTo>
                  <a:lnTo>
                    <a:pt x="409" y="1865"/>
                  </a:lnTo>
                  <a:close/>
                  <a:moveTo>
                    <a:pt x="667" y="635"/>
                  </a:moveTo>
                  <a:lnTo>
                    <a:pt x="696" y="635"/>
                  </a:lnTo>
                  <a:lnTo>
                    <a:pt x="726" y="637"/>
                  </a:lnTo>
                  <a:lnTo>
                    <a:pt x="755" y="642"/>
                  </a:lnTo>
                  <a:lnTo>
                    <a:pt x="782" y="647"/>
                  </a:lnTo>
                  <a:lnTo>
                    <a:pt x="809" y="655"/>
                  </a:lnTo>
                  <a:lnTo>
                    <a:pt x="834" y="663"/>
                  </a:lnTo>
                  <a:lnTo>
                    <a:pt x="856" y="673"/>
                  </a:lnTo>
                  <a:lnTo>
                    <a:pt x="878" y="685"/>
                  </a:lnTo>
                  <a:lnTo>
                    <a:pt x="897" y="697"/>
                  </a:lnTo>
                  <a:lnTo>
                    <a:pt x="914" y="711"/>
                  </a:lnTo>
                  <a:lnTo>
                    <a:pt x="930" y="725"/>
                  </a:lnTo>
                  <a:lnTo>
                    <a:pt x="941" y="739"/>
                  </a:lnTo>
                  <a:lnTo>
                    <a:pt x="948" y="747"/>
                  </a:lnTo>
                  <a:lnTo>
                    <a:pt x="952" y="755"/>
                  </a:lnTo>
                  <a:lnTo>
                    <a:pt x="956" y="764"/>
                  </a:lnTo>
                  <a:lnTo>
                    <a:pt x="960" y="772"/>
                  </a:lnTo>
                  <a:lnTo>
                    <a:pt x="962" y="781"/>
                  </a:lnTo>
                  <a:lnTo>
                    <a:pt x="963" y="789"/>
                  </a:lnTo>
                  <a:lnTo>
                    <a:pt x="965" y="798"/>
                  </a:lnTo>
                  <a:lnTo>
                    <a:pt x="966" y="807"/>
                  </a:lnTo>
                  <a:lnTo>
                    <a:pt x="965" y="820"/>
                  </a:lnTo>
                  <a:lnTo>
                    <a:pt x="962" y="831"/>
                  </a:lnTo>
                  <a:lnTo>
                    <a:pt x="960" y="843"/>
                  </a:lnTo>
                  <a:lnTo>
                    <a:pt x="954" y="855"/>
                  </a:lnTo>
                  <a:lnTo>
                    <a:pt x="948" y="866"/>
                  </a:lnTo>
                  <a:lnTo>
                    <a:pt x="940" y="877"/>
                  </a:lnTo>
                  <a:lnTo>
                    <a:pt x="931" y="887"/>
                  </a:lnTo>
                  <a:lnTo>
                    <a:pt x="921" y="898"/>
                  </a:lnTo>
                  <a:lnTo>
                    <a:pt x="910" y="907"/>
                  </a:lnTo>
                  <a:lnTo>
                    <a:pt x="897" y="916"/>
                  </a:lnTo>
                  <a:lnTo>
                    <a:pt x="884" y="925"/>
                  </a:lnTo>
                  <a:lnTo>
                    <a:pt x="870" y="933"/>
                  </a:lnTo>
                  <a:lnTo>
                    <a:pt x="855" y="940"/>
                  </a:lnTo>
                  <a:lnTo>
                    <a:pt x="839" y="948"/>
                  </a:lnTo>
                  <a:lnTo>
                    <a:pt x="822" y="955"/>
                  </a:lnTo>
                  <a:lnTo>
                    <a:pt x="804" y="960"/>
                  </a:lnTo>
                  <a:lnTo>
                    <a:pt x="804" y="1453"/>
                  </a:lnTo>
                  <a:lnTo>
                    <a:pt x="804" y="1461"/>
                  </a:lnTo>
                  <a:lnTo>
                    <a:pt x="801" y="1469"/>
                  </a:lnTo>
                  <a:lnTo>
                    <a:pt x="799" y="1477"/>
                  </a:lnTo>
                  <a:lnTo>
                    <a:pt x="795" y="1482"/>
                  </a:lnTo>
                  <a:lnTo>
                    <a:pt x="790" y="1487"/>
                  </a:lnTo>
                  <a:lnTo>
                    <a:pt x="783" y="1491"/>
                  </a:lnTo>
                  <a:lnTo>
                    <a:pt x="777" y="1494"/>
                  </a:lnTo>
                  <a:lnTo>
                    <a:pt x="770" y="1495"/>
                  </a:lnTo>
                  <a:lnTo>
                    <a:pt x="770" y="1495"/>
                  </a:lnTo>
                  <a:lnTo>
                    <a:pt x="763" y="1494"/>
                  </a:lnTo>
                  <a:lnTo>
                    <a:pt x="756" y="1491"/>
                  </a:lnTo>
                  <a:lnTo>
                    <a:pt x="751" y="1487"/>
                  </a:lnTo>
                  <a:lnTo>
                    <a:pt x="746" y="1482"/>
                  </a:lnTo>
                  <a:lnTo>
                    <a:pt x="742" y="1477"/>
                  </a:lnTo>
                  <a:lnTo>
                    <a:pt x="738" y="1469"/>
                  </a:lnTo>
                  <a:lnTo>
                    <a:pt x="737" y="1461"/>
                  </a:lnTo>
                  <a:lnTo>
                    <a:pt x="735" y="1453"/>
                  </a:lnTo>
                  <a:lnTo>
                    <a:pt x="735" y="938"/>
                  </a:lnTo>
                  <a:lnTo>
                    <a:pt x="737" y="930"/>
                  </a:lnTo>
                  <a:lnTo>
                    <a:pt x="738" y="922"/>
                  </a:lnTo>
                  <a:lnTo>
                    <a:pt x="742" y="914"/>
                  </a:lnTo>
                  <a:lnTo>
                    <a:pt x="746" y="908"/>
                  </a:lnTo>
                  <a:lnTo>
                    <a:pt x="751" y="903"/>
                  </a:lnTo>
                  <a:lnTo>
                    <a:pt x="756" y="899"/>
                  </a:lnTo>
                  <a:lnTo>
                    <a:pt x="763" y="896"/>
                  </a:lnTo>
                  <a:lnTo>
                    <a:pt x="770" y="896"/>
                  </a:lnTo>
                  <a:lnTo>
                    <a:pt x="770" y="896"/>
                  </a:lnTo>
                  <a:lnTo>
                    <a:pt x="774" y="896"/>
                  </a:lnTo>
                  <a:lnTo>
                    <a:pt x="778" y="898"/>
                  </a:lnTo>
                  <a:lnTo>
                    <a:pt x="804" y="890"/>
                  </a:lnTo>
                  <a:lnTo>
                    <a:pt x="826" y="881"/>
                  </a:lnTo>
                  <a:lnTo>
                    <a:pt x="847" y="872"/>
                  </a:lnTo>
                  <a:lnTo>
                    <a:pt x="864" y="860"/>
                  </a:lnTo>
                  <a:lnTo>
                    <a:pt x="871" y="853"/>
                  </a:lnTo>
                  <a:lnTo>
                    <a:pt x="878" y="848"/>
                  </a:lnTo>
                  <a:lnTo>
                    <a:pt x="883" y="842"/>
                  </a:lnTo>
                  <a:lnTo>
                    <a:pt x="888" y="835"/>
                  </a:lnTo>
                  <a:lnTo>
                    <a:pt x="892" y="828"/>
                  </a:lnTo>
                  <a:lnTo>
                    <a:pt x="895" y="821"/>
                  </a:lnTo>
                  <a:lnTo>
                    <a:pt x="896" y="815"/>
                  </a:lnTo>
                  <a:lnTo>
                    <a:pt x="896" y="807"/>
                  </a:lnTo>
                  <a:lnTo>
                    <a:pt x="895" y="796"/>
                  </a:lnTo>
                  <a:lnTo>
                    <a:pt x="892" y="786"/>
                  </a:lnTo>
                  <a:lnTo>
                    <a:pt x="886" y="776"/>
                  </a:lnTo>
                  <a:lnTo>
                    <a:pt x="878" y="767"/>
                  </a:lnTo>
                  <a:lnTo>
                    <a:pt x="869" y="758"/>
                  </a:lnTo>
                  <a:lnTo>
                    <a:pt x="857" y="749"/>
                  </a:lnTo>
                  <a:lnTo>
                    <a:pt x="844" y="741"/>
                  </a:lnTo>
                  <a:lnTo>
                    <a:pt x="829" y="733"/>
                  </a:lnTo>
                  <a:lnTo>
                    <a:pt x="813" y="727"/>
                  </a:lnTo>
                  <a:lnTo>
                    <a:pt x="795" y="721"/>
                  </a:lnTo>
                  <a:lnTo>
                    <a:pt x="775" y="716"/>
                  </a:lnTo>
                  <a:lnTo>
                    <a:pt x="756" y="711"/>
                  </a:lnTo>
                  <a:lnTo>
                    <a:pt x="734" y="708"/>
                  </a:lnTo>
                  <a:lnTo>
                    <a:pt x="712" y="706"/>
                  </a:lnTo>
                  <a:lnTo>
                    <a:pt x="690" y="703"/>
                  </a:lnTo>
                  <a:lnTo>
                    <a:pt x="667" y="703"/>
                  </a:lnTo>
                  <a:lnTo>
                    <a:pt x="642" y="703"/>
                  </a:lnTo>
                  <a:lnTo>
                    <a:pt x="620" y="706"/>
                  </a:lnTo>
                  <a:lnTo>
                    <a:pt x="598" y="708"/>
                  </a:lnTo>
                  <a:lnTo>
                    <a:pt x="576" y="711"/>
                  </a:lnTo>
                  <a:lnTo>
                    <a:pt x="556" y="716"/>
                  </a:lnTo>
                  <a:lnTo>
                    <a:pt x="537" y="721"/>
                  </a:lnTo>
                  <a:lnTo>
                    <a:pt x="520" y="727"/>
                  </a:lnTo>
                  <a:lnTo>
                    <a:pt x="503" y="733"/>
                  </a:lnTo>
                  <a:lnTo>
                    <a:pt x="488" y="741"/>
                  </a:lnTo>
                  <a:lnTo>
                    <a:pt x="475" y="749"/>
                  </a:lnTo>
                  <a:lnTo>
                    <a:pt x="463" y="758"/>
                  </a:lnTo>
                  <a:lnTo>
                    <a:pt x="454" y="767"/>
                  </a:lnTo>
                  <a:lnTo>
                    <a:pt x="446" y="776"/>
                  </a:lnTo>
                  <a:lnTo>
                    <a:pt x="440" y="786"/>
                  </a:lnTo>
                  <a:lnTo>
                    <a:pt x="437" y="796"/>
                  </a:lnTo>
                  <a:lnTo>
                    <a:pt x="436" y="807"/>
                  </a:lnTo>
                  <a:lnTo>
                    <a:pt x="436" y="813"/>
                  </a:lnTo>
                  <a:lnTo>
                    <a:pt x="437" y="821"/>
                  </a:lnTo>
                  <a:lnTo>
                    <a:pt x="440" y="828"/>
                  </a:lnTo>
                  <a:lnTo>
                    <a:pt x="444" y="834"/>
                  </a:lnTo>
                  <a:lnTo>
                    <a:pt x="449" y="841"/>
                  </a:lnTo>
                  <a:lnTo>
                    <a:pt x="454" y="847"/>
                  </a:lnTo>
                  <a:lnTo>
                    <a:pt x="461" y="853"/>
                  </a:lnTo>
                  <a:lnTo>
                    <a:pt x="467" y="859"/>
                  </a:lnTo>
                  <a:lnTo>
                    <a:pt x="484" y="870"/>
                  </a:lnTo>
                  <a:lnTo>
                    <a:pt x="503" y="879"/>
                  </a:lnTo>
                  <a:lnTo>
                    <a:pt x="525" y="888"/>
                  </a:lnTo>
                  <a:lnTo>
                    <a:pt x="549" y="896"/>
                  </a:lnTo>
                  <a:lnTo>
                    <a:pt x="550" y="896"/>
                  </a:lnTo>
                  <a:lnTo>
                    <a:pt x="551" y="896"/>
                  </a:lnTo>
                  <a:lnTo>
                    <a:pt x="551" y="896"/>
                  </a:lnTo>
                  <a:lnTo>
                    <a:pt x="558" y="896"/>
                  </a:lnTo>
                  <a:lnTo>
                    <a:pt x="564" y="899"/>
                  </a:lnTo>
                  <a:lnTo>
                    <a:pt x="571" y="903"/>
                  </a:lnTo>
                  <a:lnTo>
                    <a:pt x="576" y="908"/>
                  </a:lnTo>
                  <a:lnTo>
                    <a:pt x="580" y="914"/>
                  </a:lnTo>
                  <a:lnTo>
                    <a:pt x="582" y="922"/>
                  </a:lnTo>
                  <a:lnTo>
                    <a:pt x="585" y="930"/>
                  </a:lnTo>
                  <a:lnTo>
                    <a:pt x="586" y="938"/>
                  </a:lnTo>
                  <a:lnTo>
                    <a:pt x="586" y="1453"/>
                  </a:lnTo>
                  <a:lnTo>
                    <a:pt x="585" y="1461"/>
                  </a:lnTo>
                  <a:lnTo>
                    <a:pt x="582" y="1469"/>
                  </a:lnTo>
                  <a:lnTo>
                    <a:pt x="580" y="1477"/>
                  </a:lnTo>
                  <a:lnTo>
                    <a:pt x="576" y="1482"/>
                  </a:lnTo>
                  <a:lnTo>
                    <a:pt x="571" y="1487"/>
                  </a:lnTo>
                  <a:lnTo>
                    <a:pt x="564" y="1491"/>
                  </a:lnTo>
                  <a:lnTo>
                    <a:pt x="558" y="1494"/>
                  </a:lnTo>
                  <a:lnTo>
                    <a:pt x="551" y="1495"/>
                  </a:lnTo>
                  <a:lnTo>
                    <a:pt x="551" y="1495"/>
                  </a:lnTo>
                  <a:lnTo>
                    <a:pt x="545" y="1494"/>
                  </a:lnTo>
                  <a:lnTo>
                    <a:pt x="538" y="1491"/>
                  </a:lnTo>
                  <a:lnTo>
                    <a:pt x="532" y="1487"/>
                  </a:lnTo>
                  <a:lnTo>
                    <a:pt x="527" y="1482"/>
                  </a:lnTo>
                  <a:lnTo>
                    <a:pt x="523" y="1477"/>
                  </a:lnTo>
                  <a:lnTo>
                    <a:pt x="519" y="1469"/>
                  </a:lnTo>
                  <a:lnTo>
                    <a:pt x="518" y="1461"/>
                  </a:lnTo>
                  <a:lnTo>
                    <a:pt x="516" y="1453"/>
                  </a:lnTo>
                  <a:lnTo>
                    <a:pt x="516" y="956"/>
                  </a:lnTo>
                  <a:lnTo>
                    <a:pt x="501" y="951"/>
                  </a:lnTo>
                  <a:lnTo>
                    <a:pt x="484" y="944"/>
                  </a:lnTo>
                  <a:lnTo>
                    <a:pt x="470" y="936"/>
                  </a:lnTo>
                  <a:lnTo>
                    <a:pt x="455" y="930"/>
                  </a:lnTo>
                  <a:lnTo>
                    <a:pt x="442" y="921"/>
                  </a:lnTo>
                  <a:lnTo>
                    <a:pt x="429" y="913"/>
                  </a:lnTo>
                  <a:lnTo>
                    <a:pt x="418" y="904"/>
                  </a:lnTo>
                  <a:lnTo>
                    <a:pt x="407" y="894"/>
                  </a:lnTo>
                  <a:lnTo>
                    <a:pt x="398" y="885"/>
                  </a:lnTo>
                  <a:lnTo>
                    <a:pt x="391" y="874"/>
                  </a:lnTo>
                  <a:lnTo>
                    <a:pt x="383" y="864"/>
                  </a:lnTo>
                  <a:lnTo>
                    <a:pt x="378" y="853"/>
                  </a:lnTo>
                  <a:lnTo>
                    <a:pt x="372" y="842"/>
                  </a:lnTo>
                  <a:lnTo>
                    <a:pt x="370" y="830"/>
                  </a:lnTo>
                  <a:lnTo>
                    <a:pt x="367" y="819"/>
                  </a:lnTo>
                  <a:lnTo>
                    <a:pt x="366" y="807"/>
                  </a:lnTo>
                  <a:lnTo>
                    <a:pt x="367" y="798"/>
                  </a:lnTo>
                  <a:lnTo>
                    <a:pt x="369" y="789"/>
                  </a:lnTo>
                  <a:lnTo>
                    <a:pt x="370" y="781"/>
                  </a:lnTo>
                  <a:lnTo>
                    <a:pt x="372" y="772"/>
                  </a:lnTo>
                  <a:lnTo>
                    <a:pt x="376" y="764"/>
                  </a:lnTo>
                  <a:lnTo>
                    <a:pt x="380" y="755"/>
                  </a:lnTo>
                  <a:lnTo>
                    <a:pt x="385" y="747"/>
                  </a:lnTo>
                  <a:lnTo>
                    <a:pt x="391" y="739"/>
                  </a:lnTo>
                  <a:lnTo>
                    <a:pt x="402" y="725"/>
                  </a:lnTo>
                  <a:lnTo>
                    <a:pt x="418" y="711"/>
                  </a:lnTo>
                  <a:lnTo>
                    <a:pt x="435" y="697"/>
                  </a:lnTo>
                  <a:lnTo>
                    <a:pt x="454" y="685"/>
                  </a:lnTo>
                  <a:lnTo>
                    <a:pt x="476" y="673"/>
                  </a:lnTo>
                  <a:lnTo>
                    <a:pt x="499" y="663"/>
                  </a:lnTo>
                  <a:lnTo>
                    <a:pt x="524" y="655"/>
                  </a:lnTo>
                  <a:lnTo>
                    <a:pt x="550" y="647"/>
                  </a:lnTo>
                  <a:lnTo>
                    <a:pt x="577" y="642"/>
                  </a:lnTo>
                  <a:lnTo>
                    <a:pt x="606" y="637"/>
                  </a:lnTo>
                  <a:lnTo>
                    <a:pt x="636" y="635"/>
                  </a:lnTo>
                  <a:lnTo>
                    <a:pt x="667" y="635"/>
                  </a:lnTo>
                  <a:close/>
                </a:path>
              </a:pathLst>
            </a:custGeom>
            <a:solidFill>
              <a:srgbClr val="FFFFFF"/>
            </a:solidFill>
            <a:ln w="9525">
              <a:noFill/>
              <a:round/>
              <a:headEnd/>
              <a:tailEnd/>
            </a:ln>
          </p:spPr>
          <p:txBody>
            <a:bodyPr/>
            <a:lstStyle/>
            <a:p>
              <a:endParaRPr lang="en-US"/>
            </a:p>
          </p:txBody>
        </p:sp>
      </p:grpSp>
      <p:sp>
        <p:nvSpPr>
          <p:cNvPr id="464942" name="Text Box 46"/>
          <p:cNvSpPr txBox="1">
            <a:spLocks noChangeArrowheads="1"/>
          </p:cNvSpPr>
          <p:nvPr/>
        </p:nvSpPr>
        <p:spPr bwMode="auto">
          <a:xfrm>
            <a:off x="1462088" y="4057650"/>
            <a:ext cx="3195637" cy="1187450"/>
          </a:xfrm>
          <a:prstGeom prst="rect">
            <a:avLst/>
          </a:prstGeom>
          <a:noFill/>
          <a:ln w="9525">
            <a:noFill/>
            <a:miter lim="800000"/>
            <a:headEnd/>
            <a:tailEnd/>
          </a:ln>
          <a:effectLst/>
        </p:spPr>
        <p:txBody>
          <a:bodyPr wrap="none">
            <a:spAutoFit/>
          </a:bodyPr>
          <a:lstStyle/>
          <a:p>
            <a:pPr algn="ctr"/>
            <a:r>
              <a:rPr lang="en-US" b="1" i="1">
                <a:latin typeface="Arial" charset="0"/>
              </a:rPr>
              <a:t>Your escort is giving</a:t>
            </a:r>
            <a:br>
              <a:rPr lang="en-US" b="1" i="1">
                <a:latin typeface="Arial" charset="0"/>
              </a:rPr>
            </a:br>
            <a:r>
              <a:rPr lang="en-US" b="1" i="1">
                <a:latin typeface="Arial" charset="0"/>
              </a:rPr>
              <a:t>you advice about</a:t>
            </a:r>
            <a:br>
              <a:rPr lang="en-US" b="1" i="1">
                <a:latin typeface="Arial" charset="0"/>
              </a:rPr>
            </a:br>
            <a:r>
              <a:rPr lang="en-US" b="1" i="1">
                <a:latin typeface="Arial" charset="0"/>
              </a:rPr>
              <a:t>safety. </a:t>
            </a:r>
          </a:p>
        </p:txBody>
      </p:sp>
      <p:pic>
        <p:nvPicPr>
          <p:cNvPr id="464943" name="Picture 47" descr="Escort"/>
          <p:cNvPicPr>
            <a:picLocks noChangeAspect="1" noChangeArrowheads="1"/>
          </p:cNvPicPr>
          <p:nvPr>
            <p:ph type="clipArt" sz="half" idx="1"/>
          </p:nvPr>
        </p:nvPicPr>
        <p:blipFill>
          <a:blip r:embed="rId3"/>
          <a:srcRect/>
          <a:stretch>
            <a:fillRect/>
          </a:stretch>
        </p:blipFill>
        <p:spPr>
          <a:xfrm>
            <a:off x="1462088" y="1762125"/>
            <a:ext cx="3198812" cy="2159000"/>
          </a:xfrm>
          <a:noFill/>
          <a:ln/>
        </p:spPr>
      </p:pic>
      <p:sp>
        <p:nvSpPr>
          <p:cNvPr id="464944" name="Rectangle 48"/>
          <p:cNvSpPr>
            <a:spLocks noChangeArrowheads="1"/>
          </p:cNvSpPr>
          <p:nvPr/>
        </p:nvSpPr>
        <p:spPr bwMode="auto">
          <a:xfrm>
            <a:off x="4884738" y="2797175"/>
            <a:ext cx="4259262" cy="3259138"/>
          </a:xfrm>
          <a:prstGeom prst="rect">
            <a:avLst/>
          </a:prstGeom>
          <a:noFill/>
          <a:ln w="9525">
            <a:noFill/>
            <a:miter lim="800000"/>
            <a:headEnd/>
            <a:tailEnd/>
          </a:ln>
          <a:effectLst/>
        </p:spPr>
        <p:txBody>
          <a:bodyPr/>
          <a:lstStyle/>
          <a:p>
            <a:pPr marL="457200" indent="-457200">
              <a:lnSpc>
                <a:spcPct val="85000"/>
              </a:lnSpc>
              <a:spcBef>
                <a:spcPct val="35000"/>
              </a:spcBef>
              <a:buClr>
                <a:schemeClr val="tx1"/>
              </a:buClr>
              <a:buFontTx/>
              <a:buAutoNum type="arabicParenR"/>
            </a:pPr>
            <a:r>
              <a:rPr lang="en-US" sz="1800" b="1">
                <a:latin typeface="Arial" charset="0"/>
                <a:cs typeface="Arial" charset="0"/>
              </a:rPr>
              <a:t>Maps of the local area, location of the US Embassy, list of emergency phone numbers, and your tourist passport</a:t>
            </a:r>
            <a:endParaRPr lang="en-US" sz="1800" b="1">
              <a:latin typeface="Arial" charset="0"/>
            </a:endParaRPr>
          </a:p>
          <a:p>
            <a:pPr marL="457200" indent="-457200">
              <a:lnSpc>
                <a:spcPct val="85000"/>
              </a:lnSpc>
              <a:spcBef>
                <a:spcPct val="35000"/>
              </a:spcBef>
              <a:buClr>
                <a:schemeClr val="tx1"/>
              </a:buClr>
              <a:buFontTx/>
              <a:buAutoNum type="arabicParenR"/>
            </a:pPr>
            <a:r>
              <a:rPr lang="en-US" sz="1800" b="1">
                <a:latin typeface="Arial" charset="0"/>
              </a:rPr>
              <a:t>Maps of the local area, list of contact emergency phone numbers, and plenty of money</a:t>
            </a:r>
          </a:p>
          <a:p>
            <a:pPr marL="457200" indent="-457200">
              <a:lnSpc>
                <a:spcPct val="85000"/>
              </a:lnSpc>
              <a:spcBef>
                <a:spcPct val="35000"/>
              </a:spcBef>
              <a:buClr>
                <a:schemeClr val="tx1"/>
              </a:buClr>
              <a:buFontTx/>
              <a:buAutoNum type="arabicParenR"/>
            </a:pPr>
            <a:r>
              <a:rPr lang="en-US" sz="1800" b="1">
                <a:latin typeface="Arial" charset="0"/>
              </a:rPr>
              <a:t>Maps of the local area, list of contact phone numbers for emergency situations, and a 2-way, military radio</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4902"/>
                                        </p:tgtEl>
                                        <p:attrNameLst>
                                          <p:attrName>style.visibility</p:attrName>
                                        </p:attrNameLst>
                                      </p:cBhvr>
                                      <p:to>
                                        <p:strVal val="visible"/>
                                      </p:to>
                                    </p:set>
                                    <p:animEffect transition="in" filter="wipe(left)">
                                      <p:cBhvr>
                                        <p:cTn id="7" dur="500"/>
                                        <p:tgtEl>
                                          <p:spTgt spid="464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90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r>
              <a:rPr lang="en-US"/>
              <a:t>Approaching the Gate</a:t>
            </a:r>
          </a:p>
        </p:txBody>
      </p:sp>
      <p:sp>
        <p:nvSpPr>
          <p:cNvPr id="272387" name="Rectangle 3"/>
          <p:cNvSpPr>
            <a:spLocks noGrp="1" noChangeArrowheads="1"/>
          </p:cNvSpPr>
          <p:nvPr>
            <p:ph type="body" sz="half" idx="2"/>
          </p:nvPr>
        </p:nvSpPr>
        <p:spPr>
          <a:xfrm>
            <a:off x="4884738" y="1741488"/>
            <a:ext cx="4259262" cy="4418012"/>
          </a:xfrm>
        </p:spPr>
        <p:txBody>
          <a:bodyPr/>
          <a:lstStyle/>
          <a:p>
            <a:pPr marL="457200" indent="-457200">
              <a:lnSpc>
                <a:spcPct val="85000"/>
              </a:lnSpc>
              <a:buFontTx/>
              <a:buNone/>
            </a:pPr>
            <a:r>
              <a:rPr lang="en-US" sz="2400"/>
              <a:t>What should you do?</a:t>
            </a:r>
          </a:p>
          <a:p>
            <a:pPr marL="457200" indent="-457200">
              <a:lnSpc>
                <a:spcPct val="85000"/>
              </a:lnSpc>
              <a:buClr>
                <a:schemeClr val="tx1"/>
              </a:buClr>
              <a:buFontTx/>
              <a:buAutoNum type="arabicParenR"/>
            </a:pPr>
            <a:r>
              <a:rPr lang="en-US" sz="2000">
                <a:cs typeface="Arial" charset="0"/>
              </a:rPr>
              <a:t>Stock up on emergency supplies and inspect packages closely</a:t>
            </a:r>
            <a:endParaRPr lang="en-US" sz="2000"/>
          </a:p>
          <a:p>
            <a:pPr marL="457200" indent="-457200">
              <a:lnSpc>
                <a:spcPct val="85000"/>
              </a:lnSpc>
              <a:buClr>
                <a:schemeClr val="tx1"/>
              </a:buClr>
              <a:buFontTx/>
              <a:buAutoNum type="arabicParenR"/>
            </a:pPr>
            <a:r>
              <a:rPr lang="en-US" sz="2000">
                <a:cs typeface="Arial" charset="0"/>
              </a:rPr>
              <a:t>Review security measures for various Force Protection Conditions and ask your leaders if you should take special precautions</a:t>
            </a:r>
            <a:endParaRPr lang="en-US" sz="2000"/>
          </a:p>
          <a:p>
            <a:pPr marL="457200" indent="-457200">
              <a:lnSpc>
                <a:spcPct val="85000"/>
              </a:lnSpc>
              <a:buClr>
                <a:schemeClr val="tx1"/>
              </a:buClr>
              <a:buFontTx/>
              <a:buAutoNum type="arabicParenR"/>
            </a:pPr>
            <a:r>
              <a:rPr lang="en-US" sz="2000">
                <a:cs typeface="Arial" charset="0"/>
              </a:rPr>
              <a:t>Get a bulletproof vest from the supply center and obtain antibiotics to increase resistance to biological attacks</a:t>
            </a:r>
          </a:p>
        </p:txBody>
      </p:sp>
      <p:pic>
        <p:nvPicPr>
          <p:cNvPr id="272388" name="Picture 4" descr="Front Gate Inspection"/>
          <p:cNvPicPr>
            <a:picLocks noChangeAspect="1" noChangeArrowheads="1"/>
          </p:cNvPicPr>
          <p:nvPr>
            <p:ph type="clipArt" sz="half" idx="1"/>
          </p:nvPr>
        </p:nvPicPr>
        <p:blipFill>
          <a:blip r:embed="rId3"/>
          <a:srcRect/>
          <a:stretch>
            <a:fillRect/>
          </a:stretch>
        </p:blipFill>
        <p:spPr>
          <a:xfrm>
            <a:off x="1397000" y="1830388"/>
            <a:ext cx="3198813" cy="2227262"/>
          </a:xfrm>
          <a:noFill/>
          <a:ln/>
        </p:spPr>
      </p:pic>
      <p:sp>
        <p:nvSpPr>
          <p:cNvPr id="272389" name="Text Box 5"/>
          <p:cNvSpPr txBox="1">
            <a:spLocks noChangeArrowheads="1"/>
          </p:cNvSpPr>
          <p:nvPr/>
        </p:nvSpPr>
        <p:spPr bwMode="auto">
          <a:xfrm>
            <a:off x="1668463" y="4191000"/>
            <a:ext cx="2655887" cy="1552575"/>
          </a:xfrm>
          <a:prstGeom prst="rect">
            <a:avLst/>
          </a:prstGeom>
          <a:noFill/>
          <a:ln w="9525">
            <a:noFill/>
            <a:miter lim="800000"/>
            <a:headEnd/>
            <a:tailEnd/>
          </a:ln>
          <a:effectLst/>
        </p:spPr>
        <p:txBody>
          <a:bodyPr wrap="none">
            <a:spAutoFit/>
          </a:bodyPr>
          <a:lstStyle/>
          <a:p>
            <a:pPr algn="ctr"/>
            <a:r>
              <a:rPr lang="en-US" b="1" i="1">
                <a:latin typeface="Arial" charset="0"/>
              </a:rPr>
              <a:t>As you approach</a:t>
            </a:r>
            <a:br>
              <a:rPr lang="en-US" b="1" i="1">
                <a:latin typeface="Arial" charset="0"/>
              </a:rPr>
            </a:br>
            <a:r>
              <a:rPr lang="en-US" b="1" i="1">
                <a:latin typeface="Arial" charset="0"/>
              </a:rPr>
              <a:t>your installation,</a:t>
            </a:r>
            <a:br>
              <a:rPr lang="en-US" b="1" i="1">
                <a:latin typeface="Arial" charset="0"/>
              </a:rPr>
            </a:br>
            <a:r>
              <a:rPr lang="en-US" b="1" i="1">
                <a:latin typeface="Arial" charset="0"/>
              </a:rPr>
              <a:t>security appears</a:t>
            </a:r>
            <a:br>
              <a:rPr lang="en-US" b="1" i="1">
                <a:latin typeface="Arial" charset="0"/>
              </a:rPr>
            </a:br>
            <a:r>
              <a:rPr lang="en-US" b="1" i="1">
                <a:latin typeface="Arial" charset="0"/>
              </a:rPr>
              <a:t>tight</a:t>
            </a:r>
          </a:p>
        </p:txBody>
      </p:sp>
      <p:sp>
        <p:nvSpPr>
          <p:cNvPr id="272402" name="Rectangle 18"/>
          <p:cNvSpPr>
            <a:spLocks noChangeArrowheads="1"/>
          </p:cNvSpPr>
          <p:nvPr/>
        </p:nvSpPr>
        <p:spPr bwMode="auto">
          <a:xfrm>
            <a:off x="4884738" y="3054350"/>
            <a:ext cx="4183062" cy="1384300"/>
          </a:xfrm>
          <a:prstGeom prst="rect">
            <a:avLst/>
          </a:prstGeom>
          <a:noFill/>
          <a:ln w="38100">
            <a:solidFill>
              <a:srgbClr val="990099"/>
            </a:solidFill>
            <a:miter lim="800000"/>
            <a:headEnd/>
            <a:tailEnd/>
          </a:ln>
          <a:effectLst/>
        </p:spPr>
        <p:txBody>
          <a:bodyPr wrap="none" anchor="ctr"/>
          <a:lstStyle/>
          <a:p>
            <a:endParaRPr lang="en-US"/>
          </a:p>
        </p:txBody>
      </p:sp>
      <p:sp>
        <p:nvSpPr>
          <p:cNvPr id="272403" name="Text Box 19"/>
          <p:cNvSpPr txBox="1">
            <a:spLocks noChangeArrowheads="1"/>
          </p:cNvSpPr>
          <p:nvPr/>
        </p:nvSpPr>
        <p:spPr bwMode="auto">
          <a:xfrm>
            <a:off x="7380288" y="0"/>
            <a:ext cx="1763712"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OCONUS Scenario</a:t>
            </a:r>
          </a:p>
        </p:txBody>
      </p:sp>
      <p:grpSp>
        <p:nvGrpSpPr>
          <p:cNvPr id="272495" name="Group 111"/>
          <p:cNvGrpSpPr>
            <a:grpSpLocks noChangeAspect="1"/>
          </p:cNvGrpSpPr>
          <p:nvPr/>
        </p:nvGrpSpPr>
        <p:grpSpPr bwMode="auto">
          <a:xfrm>
            <a:off x="293688" y="3178175"/>
            <a:ext cx="877887" cy="754063"/>
            <a:chOff x="1134" y="1590"/>
            <a:chExt cx="1008" cy="863"/>
          </a:xfrm>
        </p:grpSpPr>
        <p:sp>
          <p:nvSpPr>
            <p:cNvPr id="272496" name="Freeform 112"/>
            <p:cNvSpPr>
              <a:spLocks noChangeAspect="1"/>
            </p:cNvSpPr>
            <p:nvPr/>
          </p:nvSpPr>
          <p:spPr bwMode="auto">
            <a:xfrm>
              <a:off x="1134" y="1590"/>
              <a:ext cx="1008" cy="863"/>
            </a:xfrm>
            <a:custGeom>
              <a:avLst/>
              <a:gdLst/>
              <a:ahLst/>
              <a:cxnLst>
                <a:cxn ang="0">
                  <a:pos x="0" y="0"/>
                </a:cxn>
                <a:cxn ang="0">
                  <a:pos x="16128" y="0"/>
                </a:cxn>
                <a:cxn ang="0">
                  <a:pos x="15554" y="594"/>
                </a:cxn>
                <a:cxn ang="0">
                  <a:pos x="596" y="13247"/>
                </a:cxn>
                <a:cxn ang="0">
                  <a:pos x="0" y="13808"/>
                </a:cxn>
                <a:cxn ang="0">
                  <a:pos x="0" y="0"/>
                </a:cxn>
              </a:cxnLst>
              <a:rect l="0" t="0" r="r" b="b"/>
              <a:pathLst>
                <a:path w="16128" h="13808">
                  <a:moveTo>
                    <a:pt x="0" y="0"/>
                  </a:moveTo>
                  <a:lnTo>
                    <a:pt x="16128" y="0"/>
                  </a:lnTo>
                  <a:lnTo>
                    <a:pt x="15554" y="594"/>
                  </a:lnTo>
                  <a:lnTo>
                    <a:pt x="596" y="13247"/>
                  </a:lnTo>
                  <a:lnTo>
                    <a:pt x="0" y="13808"/>
                  </a:lnTo>
                  <a:lnTo>
                    <a:pt x="0" y="0"/>
                  </a:lnTo>
                  <a:close/>
                </a:path>
              </a:pathLst>
            </a:custGeom>
            <a:solidFill>
              <a:srgbClr val="82A99C"/>
            </a:solidFill>
            <a:ln w="9525">
              <a:noFill/>
              <a:round/>
              <a:headEnd/>
              <a:tailEnd/>
            </a:ln>
          </p:spPr>
          <p:txBody>
            <a:bodyPr/>
            <a:lstStyle/>
            <a:p>
              <a:endParaRPr lang="en-US"/>
            </a:p>
          </p:txBody>
        </p:sp>
        <p:sp>
          <p:nvSpPr>
            <p:cNvPr id="272497" name="Freeform 113"/>
            <p:cNvSpPr>
              <a:spLocks noChangeAspect="1"/>
            </p:cNvSpPr>
            <p:nvPr/>
          </p:nvSpPr>
          <p:spPr bwMode="auto">
            <a:xfrm>
              <a:off x="1134" y="1590"/>
              <a:ext cx="1008" cy="863"/>
            </a:xfrm>
            <a:custGeom>
              <a:avLst/>
              <a:gdLst/>
              <a:ahLst/>
              <a:cxnLst>
                <a:cxn ang="0">
                  <a:pos x="16128" y="0"/>
                </a:cxn>
                <a:cxn ang="0">
                  <a:pos x="16128" y="13808"/>
                </a:cxn>
                <a:cxn ang="0">
                  <a:pos x="0" y="13808"/>
                </a:cxn>
                <a:cxn ang="0">
                  <a:pos x="599" y="13239"/>
                </a:cxn>
                <a:cxn ang="0">
                  <a:pos x="15563" y="586"/>
                </a:cxn>
                <a:cxn ang="0">
                  <a:pos x="16128" y="0"/>
                </a:cxn>
              </a:cxnLst>
              <a:rect l="0" t="0" r="r" b="b"/>
              <a:pathLst>
                <a:path w="16128" h="13808">
                  <a:moveTo>
                    <a:pt x="16128" y="0"/>
                  </a:moveTo>
                  <a:lnTo>
                    <a:pt x="16128" y="13808"/>
                  </a:lnTo>
                  <a:lnTo>
                    <a:pt x="0" y="13808"/>
                  </a:lnTo>
                  <a:lnTo>
                    <a:pt x="599" y="13239"/>
                  </a:lnTo>
                  <a:lnTo>
                    <a:pt x="15563" y="586"/>
                  </a:lnTo>
                  <a:lnTo>
                    <a:pt x="16128" y="0"/>
                  </a:lnTo>
                  <a:close/>
                </a:path>
              </a:pathLst>
            </a:custGeom>
            <a:solidFill>
              <a:srgbClr val="162A29"/>
            </a:solidFill>
            <a:ln w="9525">
              <a:noFill/>
              <a:round/>
              <a:headEnd/>
              <a:tailEnd/>
            </a:ln>
          </p:spPr>
          <p:txBody>
            <a:bodyPr/>
            <a:lstStyle/>
            <a:p>
              <a:endParaRPr lang="en-US"/>
            </a:p>
          </p:txBody>
        </p:sp>
        <p:sp>
          <p:nvSpPr>
            <p:cNvPr id="272498" name="Rectangle 114"/>
            <p:cNvSpPr>
              <a:spLocks noChangeAspect="1" noChangeArrowheads="1"/>
            </p:cNvSpPr>
            <p:nvPr/>
          </p:nvSpPr>
          <p:spPr bwMode="auto">
            <a:xfrm>
              <a:off x="1170" y="1626"/>
              <a:ext cx="936" cy="791"/>
            </a:xfrm>
            <a:prstGeom prst="rect">
              <a:avLst/>
            </a:prstGeom>
            <a:solidFill>
              <a:srgbClr val="275A53"/>
            </a:solidFill>
            <a:ln w="9525">
              <a:noFill/>
              <a:miter lim="800000"/>
              <a:headEnd/>
              <a:tailEnd/>
            </a:ln>
          </p:spPr>
          <p:txBody>
            <a:bodyPr/>
            <a:lstStyle/>
            <a:p>
              <a:endParaRPr lang="en-US"/>
            </a:p>
          </p:txBody>
        </p:sp>
        <p:sp>
          <p:nvSpPr>
            <p:cNvPr id="272499" name="Freeform 115"/>
            <p:cNvSpPr>
              <a:spLocks noChangeAspect="1" noEditPoints="1"/>
            </p:cNvSpPr>
            <p:nvPr/>
          </p:nvSpPr>
          <p:spPr bwMode="auto">
            <a:xfrm>
              <a:off x="1255" y="2249"/>
              <a:ext cx="150" cy="137"/>
            </a:xfrm>
            <a:custGeom>
              <a:avLst/>
              <a:gdLst/>
              <a:ahLst/>
              <a:cxnLst>
                <a:cxn ang="0">
                  <a:pos x="1576" y="1833"/>
                </a:cxn>
                <a:cxn ang="0">
                  <a:pos x="802" y="1833"/>
                </a:cxn>
                <a:cxn ang="0">
                  <a:pos x="695" y="2196"/>
                </a:cxn>
                <a:cxn ang="0">
                  <a:pos x="0" y="2196"/>
                </a:cxn>
                <a:cxn ang="0">
                  <a:pos x="827" y="0"/>
                </a:cxn>
                <a:cxn ang="0">
                  <a:pos x="1568" y="0"/>
                </a:cxn>
                <a:cxn ang="0">
                  <a:pos x="2394" y="2196"/>
                </a:cxn>
                <a:cxn ang="0">
                  <a:pos x="1684" y="2196"/>
                </a:cxn>
                <a:cxn ang="0">
                  <a:pos x="1576" y="1833"/>
                </a:cxn>
                <a:cxn ang="0">
                  <a:pos x="1433" y="1358"/>
                </a:cxn>
                <a:cxn ang="0">
                  <a:pos x="1190" y="569"/>
                </a:cxn>
                <a:cxn ang="0">
                  <a:pos x="948" y="1358"/>
                </a:cxn>
                <a:cxn ang="0">
                  <a:pos x="1433" y="1358"/>
                </a:cxn>
              </a:cxnLst>
              <a:rect l="0" t="0" r="r" b="b"/>
              <a:pathLst>
                <a:path w="2394" h="2196">
                  <a:moveTo>
                    <a:pt x="1576" y="1833"/>
                  </a:moveTo>
                  <a:lnTo>
                    <a:pt x="802" y="1833"/>
                  </a:lnTo>
                  <a:lnTo>
                    <a:pt x="695" y="2196"/>
                  </a:lnTo>
                  <a:lnTo>
                    <a:pt x="0" y="2196"/>
                  </a:lnTo>
                  <a:lnTo>
                    <a:pt x="827" y="0"/>
                  </a:lnTo>
                  <a:lnTo>
                    <a:pt x="1568" y="0"/>
                  </a:lnTo>
                  <a:lnTo>
                    <a:pt x="2394" y="2196"/>
                  </a:lnTo>
                  <a:lnTo>
                    <a:pt x="1684" y="2196"/>
                  </a:lnTo>
                  <a:lnTo>
                    <a:pt x="1576" y="1833"/>
                  </a:lnTo>
                  <a:close/>
                  <a:moveTo>
                    <a:pt x="1433" y="1358"/>
                  </a:moveTo>
                  <a:lnTo>
                    <a:pt x="1190" y="569"/>
                  </a:lnTo>
                  <a:lnTo>
                    <a:pt x="948" y="1358"/>
                  </a:lnTo>
                  <a:lnTo>
                    <a:pt x="1433" y="1358"/>
                  </a:lnTo>
                  <a:close/>
                </a:path>
              </a:pathLst>
            </a:custGeom>
            <a:solidFill>
              <a:srgbClr val="FFFFFF"/>
            </a:solidFill>
            <a:ln w="9525">
              <a:noFill/>
              <a:round/>
              <a:headEnd/>
              <a:tailEnd/>
            </a:ln>
          </p:spPr>
          <p:txBody>
            <a:bodyPr/>
            <a:lstStyle/>
            <a:p>
              <a:endParaRPr lang="en-US"/>
            </a:p>
          </p:txBody>
        </p:sp>
        <p:sp>
          <p:nvSpPr>
            <p:cNvPr id="272500" name="Freeform 116"/>
            <p:cNvSpPr>
              <a:spLocks noChangeAspect="1"/>
            </p:cNvSpPr>
            <p:nvPr/>
          </p:nvSpPr>
          <p:spPr bwMode="auto">
            <a:xfrm>
              <a:off x="1406" y="2249"/>
              <a:ext cx="192" cy="137"/>
            </a:xfrm>
            <a:custGeom>
              <a:avLst/>
              <a:gdLst/>
              <a:ahLst/>
              <a:cxnLst>
                <a:cxn ang="0">
                  <a:pos x="0" y="0"/>
                </a:cxn>
                <a:cxn ang="0">
                  <a:pos x="645" y="0"/>
                </a:cxn>
                <a:cxn ang="0">
                  <a:pos x="877" y="1226"/>
                </a:cxn>
                <a:cxn ang="0">
                  <a:pos x="1216" y="0"/>
                </a:cxn>
                <a:cxn ang="0">
                  <a:pos x="1859" y="0"/>
                </a:cxn>
                <a:cxn ang="0">
                  <a:pos x="2200" y="1226"/>
                </a:cxn>
                <a:cxn ang="0">
                  <a:pos x="2433" y="0"/>
                </a:cxn>
                <a:cxn ang="0">
                  <a:pos x="3075" y="0"/>
                </a:cxn>
                <a:cxn ang="0">
                  <a:pos x="2590" y="2196"/>
                </a:cxn>
                <a:cxn ang="0">
                  <a:pos x="1924" y="2196"/>
                </a:cxn>
                <a:cxn ang="0">
                  <a:pos x="1539" y="813"/>
                </a:cxn>
                <a:cxn ang="0">
                  <a:pos x="1155" y="2196"/>
                </a:cxn>
                <a:cxn ang="0">
                  <a:pos x="488" y="2196"/>
                </a:cxn>
                <a:cxn ang="0">
                  <a:pos x="0" y="0"/>
                </a:cxn>
              </a:cxnLst>
              <a:rect l="0" t="0" r="r" b="b"/>
              <a:pathLst>
                <a:path w="3075" h="2196">
                  <a:moveTo>
                    <a:pt x="0" y="0"/>
                  </a:moveTo>
                  <a:lnTo>
                    <a:pt x="645" y="0"/>
                  </a:lnTo>
                  <a:lnTo>
                    <a:pt x="877" y="1226"/>
                  </a:lnTo>
                  <a:lnTo>
                    <a:pt x="1216" y="0"/>
                  </a:lnTo>
                  <a:lnTo>
                    <a:pt x="1859" y="0"/>
                  </a:lnTo>
                  <a:lnTo>
                    <a:pt x="2200" y="1226"/>
                  </a:lnTo>
                  <a:lnTo>
                    <a:pt x="2433" y="0"/>
                  </a:lnTo>
                  <a:lnTo>
                    <a:pt x="3075" y="0"/>
                  </a:lnTo>
                  <a:lnTo>
                    <a:pt x="2590" y="2196"/>
                  </a:lnTo>
                  <a:lnTo>
                    <a:pt x="1924" y="2196"/>
                  </a:lnTo>
                  <a:lnTo>
                    <a:pt x="1539" y="813"/>
                  </a:lnTo>
                  <a:lnTo>
                    <a:pt x="1155" y="2196"/>
                  </a:lnTo>
                  <a:lnTo>
                    <a:pt x="488" y="2196"/>
                  </a:lnTo>
                  <a:lnTo>
                    <a:pt x="0" y="0"/>
                  </a:lnTo>
                  <a:close/>
                </a:path>
              </a:pathLst>
            </a:custGeom>
            <a:solidFill>
              <a:srgbClr val="FFFFFF"/>
            </a:solidFill>
            <a:ln w="9525">
              <a:noFill/>
              <a:round/>
              <a:headEnd/>
              <a:tailEnd/>
            </a:ln>
          </p:spPr>
          <p:txBody>
            <a:bodyPr/>
            <a:lstStyle/>
            <a:p>
              <a:endParaRPr lang="en-US"/>
            </a:p>
          </p:txBody>
        </p:sp>
        <p:sp>
          <p:nvSpPr>
            <p:cNvPr id="272501" name="Freeform 117"/>
            <p:cNvSpPr>
              <a:spLocks noChangeAspect="1" noEditPoints="1"/>
            </p:cNvSpPr>
            <p:nvPr/>
          </p:nvSpPr>
          <p:spPr bwMode="auto">
            <a:xfrm>
              <a:off x="1598" y="2249"/>
              <a:ext cx="150" cy="137"/>
            </a:xfrm>
            <a:custGeom>
              <a:avLst/>
              <a:gdLst/>
              <a:ahLst/>
              <a:cxnLst>
                <a:cxn ang="0">
                  <a:pos x="1575" y="1833"/>
                </a:cxn>
                <a:cxn ang="0">
                  <a:pos x="801" y="1833"/>
                </a:cxn>
                <a:cxn ang="0">
                  <a:pos x="694" y="2196"/>
                </a:cxn>
                <a:cxn ang="0">
                  <a:pos x="0" y="2196"/>
                </a:cxn>
                <a:cxn ang="0">
                  <a:pos x="826" y="0"/>
                </a:cxn>
                <a:cxn ang="0">
                  <a:pos x="1567" y="0"/>
                </a:cxn>
                <a:cxn ang="0">
                  <a:pos x="2394" y="2196"/>
                </a:cxn>
                <a:cxn ang="0">
                  <a:pos x="1683" y="2196"/>
                </a:cxn>
                <a:cxn ang="0">
                  <a:pos x="1575" y="1833"/>
                </a:cxn>
                <a:cxn ang="0">
                  <a:pos x="1433" y="1358"/>
                </a:cxn>
                <a:cxn ang="0">
                  <a:pos x="1189" y="569"/>
                </a:cxn>
                <a:cxn ang="0">
                  <a:pos x="947" y="1358"/>
                </a:cxn>
                <a:cxn ang="0">
                  <a:pos x="1433" y="1358"/>
                </a:cxn>
              </a:cxnLst>
              <a:rect l="0" t="0" r="r" b="b"/>
              <a:pathLst>
                <a:path w="2394" h="2196">
                  <a:moveTo>
                    <a:pt x="1575" y="1833"/>
                  </a:moveTo>
                  <a:lnTo>
                    <a:pt x="801" y="1833"/>
                  </a:lnTo>
                  <a:lnTo>
                    <a:pt x="694" y="2196"/>
                  </a:lnTo>
                  <a:lnTo>
                    <a:pt x="0" y="2196"/>
                  </a:lnTo>
                  <a:lnTo>
                    <a:pt x="826" y="0"/>
                  </a:lnTo>
                  <a:lnTo>
                    <a:pt x="1567" y="0"/>
                  </a:lnTo>
                  <a:lnTo>
                    <a:pt x="2394" y="2196"/>
                  </a:lnTo>
                  <a:lnTo>
                    <a:pt x="1683" y="2196"/>
                  </a:lnTo>
                  <a:lnTo>
                    <a:pt x="1575" y="1833"/>
                  </a:lnTo>
                  <a:close/>
                  <a:moveTo>
                    <a:pt x="1433" y="1358"/>
                  </a:moveTo>
                  <a:lnTo>
                    <a:pt x="1189" y="569"/>
                  </a:lnTo>
                  <a:lnTo>
                    <a:pt x="947" y="1358"/>
                  </a:lnTo>
                  <a:lnTo>
                    <a:pt x="1433" y="1358"/>
                  </a:lnTo>
                  <a:close/>
                </a:path>
              </a:pathLst>
            </a:custGeom>
            <a:solidFill>
              <a:srgbClr val="FFFFFF"/>
            </a:solidFill>
            <a:ln w="9525">
              <a:noFill/>
              <a:round/>
              <a:headEnd/>
              <a:tailEnd/>
            </a:ln>
          </p:spPr>
          <p:txBody>
            <a:bodyPr/>
            <a:lstStyle/>
            <a:p>
              <a:endParaRPr lang="en-US"/>
            </a:p>
          </p:txBody>
        </p:sp>
        <p:sp>
          <p:nvSpPr>
            <p:cNvPr id="272502" name="Freeform 118"/>
            <p:cNvSpPr>
              <a:spLocks noChangeAspect="1" noEditPoints="1"/>
            </p:cNvSpPr>
            <p:nvPr/>
          </p:nvSpPr>
          <p:spPr bwMode="auto">
            <a:xfrm>
              <a:off x="1762" y="2249"/>
              <a:ext cx="135" cy="137"/>
            </a:xfrm>
            <a:custGeom>
              <a:avLst/>
              <a:gdLst/>
              <a:ahLst/>
              <a:cxnLst>
                <a:cxn ang="0">
                  <a:pos x="1132" y="0"/>
                </a:cxn>
                <a:cxn ang="0">
                  <a:pos x="1347" y="7"/>
                </a:cxn>
                <a:cxn ang="0">
                  <a:pos x="1468" y="21"/>
                </a:cxn>
                <a:cxn ang="0">
                  <a:pos x="1546" y="35"/>
                </a:cxn>
                <a:cxn ang="0">
                  <a:pos x="1614" y="53"/>
                </a:cxn>
                <a:cxn ang="0">
                  <a:pos x="1674" y="77"/>
                </a:cxn>
                <a:cxn ang="0">
                  <a:pos x="1729" y="106"/>
                </a:cxn>
                <a:cxn ang="0">
                  <a:pos x="1781" y="144"/>
                </a:cxn>
                <a:cxn ang="0">
                  <a:pos x="1827" y="186"/>
                </a:cxn>
                <a:cxn ang="0">
                  <a:pos x="1870" y="235"/>
                </a:cxn>
                <a:cxn ang="0">
                  <a:pos x="1906" y="291"/>
                </a:cxn>
                <a:cxn ang="0">
                  <a:pos x="1936" y="351"/>
                </a:cxn>
                <a:cxn ang="0">
                  <a:pos x="1958" y="416"/>
                </a:cxn>
                <a:cxn ang="0">
                  <a:pos x="1974" y="484"/>
                </a:cxn>
                <a:cxn ang="0">
                  <a:pos x="1982" y="558"/>
                </a:cxn>
                <a:cxn ang="0">
                  <a:pos x="1983" y="632"/>
                </a:cxn>
                <a:cxn ang="0">
                  <a:pos x="1979" y="698"/>
                </a:cxn>
                <a:cxn ang="0">
                  <a:pos x="1969" y="760"/>
                </a:cxn>
                <a:cxn ang="0">
                  <a:pos x="1953" y="818"/>
                </a:cxn>
                <a:cxn ang="0">
                  <a:pos x="1933" y="873"/>
                </a:cxn>
                <a:cxn ang="0">
                  <a:pos x="1906" y="924"/>
                </a:cxn>
                <a:cxn ang="0">
                  <a:pos x="1875" y="972"/>
                </a:cxn>
                <a:cxn ang="0">
                  <a:pos x="1839" y="1017"/>
                </a:cxn>
                <a:cxn ang="0">
                  <a:pos x="1800" y="1058"/>
                </a:cxn>
                <a:cxn ang="0">
                  <a:pos x="1757" y="1095"/>
                </a:cxn>
                <a:cxn ang="0">
                  <a:pos x="1708" y="1129"/>
                </a:cxn>
                <a:cxn ang="0">
                  <a:pos x="1644" y="1165"/>
                </a:cxn>
                <a:cxn ang="0">
                  <a:pos x="1558" y="1198"/>
                </a:cxn>
                <a:cxn ang="0">
                  <a:pos x="1453" y="1226"/>
                </a:cxn>
                <a:cxn ang="0">
                  <a:pos x="1535" y="1256"/>
                </a:cxn>
                <a:cxn ang="0">
                  <a:pos x="1598" y="1288"/>
                </a:cxn>
                <a:cxn ang="0">
                  <a:pos x="1640" y="1316"/>
                </a:cxn>
                <a:cxn ang="0">
                  <a:pos x="1676" y="1350"/>
                </a:cxn>
                <a:cxn ang="0">
                  <a:pos x="1772" y="1465"/>
                </a:cxn>
                <a:cxn ang="0">
                  <a:pos x="1819" y="1532"/>
                </a:cxn>
                <a:cxn ang="0">
                  <a:pos x="2163" y="2196"/>
                </a:cxn>
                <a:cxn ang="0">
                  <a:pos x="1015" y="1493"/>
                </a:cxn>
                <a:cxn ang="0">
                  <a:pos x="966" y="1417"/>
                </a:cxn>
                <a:cxn ang="0">
                  <a:pos x="922" y="1366"/>
                </a:cxn>
                <a:cxn ang="0">
                  <a:pos x="871" y="1333"/>
                </a:cxn>
                <a:cxn ang="0">
                  <a:pos x="809" y="1312"/>
                </a:cxn>
                <a:cxn ang="0">
                  <a:pos x="742" y="1305"/>
                </a:cxn>
                <a:cxn ang="0">
                  <a:pos x="0" y="2196"/>
                </a:cxn>
                <a:cxn ang="0">
                  <a:pos x="982" y="889"/>
                </a:cxn>
                <a:cxn ang="0">
                  <a:pos x="1037" y="882"/>
                </a:cxn>
                <a:cxn ang="0">
                  <a:pos x="1117" y="867"/>
                </a:cxn>
                <a:cxn ang="0">
                  <a:pos x="1181" y="851"/>
                </a:cxn>
                <a:cxn ang="0">
                  <a:pos x="1223" y="826"/>
                </a:cxn>
                <a:cxn ang="0">
                  <a:pos x="1259" y="790"/>
                </a:cxn>
                <a:cxn ang="0">
                  <a:pos x="1285" y="747"/>
                </a:cxn>
                <a:cxn ang="0">
                  <a:pos x="1299" y="699"/>
                </a:cxn>
                <a:cxn ang="0">
                  <a:pos x="1301" y="650"/>
                </a:cxn>
                <a:cxn ang="0">
                  <a:pos x="1297" y="613"/>
                </a:cxn>
                <a:cxn ang="0">
                  <a:pos x="1289" y="580"/>
                </a:cxn>
                <a:cxn ang="0">
                  <a:pos x="1275" y="550"/>
                </a:cxn>
                <a:cxn ang="0">
                  <a:pos x="1257" y="523"/>
                </a:cxn>
                <a:cxn ang="0">
                  <a:pos x="1235" y="500"/>
                </a:cxn>
                <a:cxn ang="0">
                  <a:pos x="1204" y="481"/>
                </a:cxn>
                <a:cxn ang="0">
                  <a:pos x="1167" y="465"/>
                </a:cxn>
                <a:cxn ang="0">
                  <a:pos x="1121" y="454"/>
                </a:cxn>
                <a:cxn ang="0">
                  <a:pos x="1066" y="447"/>
                </a:cxn>
                <a:cxn ang="0">
                  <a:pos x="682" y="443"/>
                </a:cxn>
              </a:cxnLst>
              <a:rect l="0" t="0" r="r" b="b"/>
              <a:pathLst>
                <a:path w="2163" h="2196">
                  <a:moveTo>
                    <a:pt x="0" y="2196"/>
                  </a:moveTo>
                  <a:lnTo>
                    <a:pt x="0" y="0"/>
                  </a:lnTo>
                  <a:lnTo>
                    <a:pt x="1132" y="0"/>
                  </a:lnTo>
                  <a:lnTo>
                    <a:pt x="1208" y="1"/>
                  </a:lnTo>
                  <a:lnTo>
                    <a:pt x="1280" y="3"/>
                  </a:lnTo>
                  <a:lnTo>
                    <a:pt x="1347" y="7"/>
                  </a:lnTo>
                  <a:lnTo>
                    <a:pt x="1410" y="13"/>
                  </a:lnTo>
                  <a:lnTo>
                    <a:pt x="1439" y="17"/>
                  </a:lnTo>
                  <a:lnTo>
                    <a:pt x="1468" y="21"/>
                  </a:lnTo>
                  <a:lnTo>
                    <a:pt x="1495" y="25"/>
                  </a:lnTo>
                  <a:lnTo>
                    <a:pt x="1521" y="30"/>
                  </a:lnTo>
                  <a:lnTo>
                    <a:pt x="1546" y="35"/>
                  </a:lnTo>
                  <a:lnTo>
                    <a:pt x="1569" y="41"/>
                  </a:lnTo>
                  <a:lnTo>
                    <a:pt x="1592" y="47"/>
                  </a:lnTo>
                  <a:lnTo>
                    <a:pt x="1614" y="53"/>
                  </a:lnTo>
                  <a:lnTo>
                    <a:pt x="1634" y="61"/>
                  </a:lnTo>
                  <a:lnTo>
                    <a:pt x="1654" y="68"/>
                  </a:lnTo>
                  <a:lnTo>
                    <a:pt x="1674" y="77"/>
                  </a:lnTo>
                  <a:lnTo>
                    <a:pt x="1693" y="86"/>
                  </a:lnTo>
                  <a:lnTo>
                    <a:pt x="1711" y="96"/>
                  </a:lnTo>
                  <a:lnTo>
                    <a:pt x="1729" y="106"/>
                  </a:lnTo>
                  <a:lnTo>
                    <a:pt x="1747" y="119"/>
                  </a:lnTo>
                  <a:lnTo>
                    <a:pt x="1764" y="131"/>
                  </a:lnTo>
                  <a:lnTo>
                    <a:pt x="1781" y="144"/>
                  </a:lnTo>
                  <a:lnTo>
                    <a:pt x="1797" y="157"/>
                  </a:lnTo>
                  <a:lnTo>
                    <a:pt x="1812" y="171"/>
                  </a:lnTo>
                  <a:lnTo>
                    <a:pt x="1827" y="186"/>
                  </a:lnTo>
                  <a:lnTo>
                    <a:pt x="1841" y="202"/>
                  </a:lnTo>
                  <a:lnTo>
                    <a:pt x="1855" y="218"/>
                  </a:lnTo>
                  <a:lnTo>
                    <a:pt x="1870" y="235"/>
                  </a:lnTo>
                  <a:lnTo>
                    <a:pt x="1883" y="253"/>
                  </a:lnTo>
                  <a:lnTo>
                    <a:pt x="1895" y="273"/>
                  </a:lnTo>
                  <a:lnTo>
                    <a:pt x="1906" y="291"/>
                  </a:lnTo>
                  <a:lnTo>
                    <a:pt x="1917" y="311"/>
                  </a:lnTo>
                  <a:lnTo>
                    <a:pt x="1927" y="330"/>
                  </a:lnTo>
                  <a:lnTo>
                    <a:pt x="1936" y="351"/>
                  </a:lnTo>
                  <a:lnTo>
                    <a:pt x="1944" y="372"/>
                  </a:lnTo>
                  <a:lnTo>
                    <a:pt x="1952" y="393"/>
                  </a:lnTo>
                  <a:lnTo>
                    <a:pt x="1958" y="416"/>
                  </a:lnTo>
                  <a:lnTo>
                    <a:pt x="1964" y="438"/>
                  </a:lnTo>
                  <a:lnTo>
                    <a:pt x="1969" y="461"/>
                  </a:lnTo>
                  <a:lnTo>
                    <a:pt x="1974" y="484"/>
                  </a:lnTo>
                  <a:lnTo>
                    <a:pt x="1977" y="508"/>
                  </a:lnTo>
                  <a:lnTo>
                    <a:pt x="1980" y="532"/>
                  </a:lnTo>
                  <a:lnTo>
                    <a:pt x="1982" y="558"/>
                  </a:lnTo>
                  <a:lnTo>
                    <a:pt x="1983" y="583"/>
                  </a:lnTo>
                  <a:lnTo>
                    <a:pt x="1984" y="609"/>
                  </a:lnTo>
                  <a:lnTo>
                    <a:pt x="1983" y="632"/>
                  </a:lnTo>
                  <a:lnTo>
                    <a:pt x="1982" y="654"/>
                  </a:lnTo>
                  <a:lnTo>
                    <a:pt x="1981" y="676"/>
                  </a:lnTo>
                  <a:lnTo>
                    <a:pt x="1979" y="698"/>
                  </a:lnTo>
                  <a:lnTo>
                    <a:pt x="1976" y="719"/>
                  </a:lnTo>
                  <a:lnTo>
                    <a:pt x="1973" y="739"/>
                  </a:lnTo>
                  <a:lnTo>
                    <a:pt x="1969" y="760"/>
                  </a:lnTo>
                  <a:lnTo>
                    <a:pt x="1964" y="779"/>
                  </a:lnTo>
                  <a:lnTo>
                    <a:pt x="1959" y="799"/>
                  </a:lnTo>
                  <a:lnTo>
                    <a:pt x="1953" y="818"/>
                  </a:lnTo>
                  <a:lnTo>
                    <a:pt x="1947" y="836"/>
                  </a:lnTo>
                  <a:lnTo>
                    <a:pt x="1940" y="856"/>
                  </a:lnTo>
                  <a:lnTo>
                    <a:pt x="1933" y="873"/>
                  </a:lnTo>
                  <a:lnTo>
                    <a:pt x="1924" y="891"/>
                  </a:lnTo>
                  <a:lnTo>
                    <a:pt x="1916" y="908"/>
                  </a:lnTo>
                  <a:lnTo>
                    <a:pt x="1906" y="924"/>
                  </a:lnTo>
                  <a:lnTo>
                    <a:pt x="1896" y="941"/>
                  </a:lnTo>
                  <a:lnTo>
                    <a:pt x="1886" y="957"/>
                  </a:lnTo>
                  <a:lnTo>
                    <a:pt x="1875" y="972"/>
                  </a:lnTo>
                  <a:lnTo>
                    <a:pt x="1864" y="987"/>
                  </a:lnTo>
                  <a:lnTo>
                    <a:pt x="1851" y="1003"/>
                  </a:lnTo>
                  <a:lnTo>
                    <a:pt x="1839" y="1017"/>
                  </a:lnTo>
                  <a:lnTo>
                    <a:pt x="1826" y="1031"/>
                  </a:lnTo>
                  <a:lnTo>
                    <a:pt x="1813" y="1045"/>
                  </a:lnTo>
                  <a:lnTo>
                    <a:pt x="1800" y="1058"/>
                  </a:lnTo>
                  <a:lnTo>
                    <a:pt x="1786" y="1071"/>
                  </a:lnTo>
                  <a:lnTo>
                    <a:pt x="1771" y="1083"/>
                  </a:lnTo>
                  <a:lnTo>
                    <a:pt x="1757" y="1095"/>
                  </a:lnTo>
                  <a:lnTo>
                    <a:pt x="1741" y="1107"/>
                  </a:lnTo>
                  <a:lnTo>
                    <a:pt x="1724" y="1118"/>
                  </a:lnTo>
                  <a:lnTo>
                    <a:pt x="1708" y="1129"/>
                  </a:lnTo>
                  <a:lnTo>
                    <a:pt x="1692" y="1140"/>
                  </a:lnTo>
                  <a:lnTo>
                    <a:pt x="1669" y="1153"/>
                  </a:lnTo>
                  <a:lnTo>
                    <a:pt x="1644" y="1165"/>
                  </a:lnTo>
                  <a:lnTo>
                    <a:pt x="1618" y="1177"/>
                  </a:lnTo>
                  <a:lnTo>
                    <a:pt x="1588" y="1188"/>
                  </a:lnTo>
                  <a:lnTo>
                    <a:pt x="1558" y="1198"/>
                  </a:lnTo>
                  <a:lnTo>
                    <a:pt x="1525" y="1208"/>
                  </a:lnTo>
                  <a:lnTo>
                    <a:pt x="1490" y="1218"/>
                  </a:lnTo>
                  <a:lnTo>
                    <a:pt x="1453" y="1226"/>
                  </a:lnTo>
                  <a:lnTo>
                    <a:pt x="1482" y="1236"/>
                  </a:lnTo>
                  <a:lnTo>
                    <a:pt x="1510" y="1246"/>
                  </a:lnTo>
                  <a:lnTo>
                    <a:pt x="1535" y="1256"/>
                  </a:lnTo>
                  <a:lnTo>
                    <a:pt x="1558" y="1267"/>
                  </a:lnTo>
                  <a:lnTo>
                    <a:pt x="1579" y="1277"/>
                  </a:lnTo>
                  <a:lnTo>
                    <a:pt x="1598" y="1288"/>
                  </a:lnTo>
                  <a:lnTo>
                    <a:pt x="1616" y="1298"/>
                  </a:lnTo>
                  <a:lnTo>
                    <a:pt x="1631" y="1308"/>
                  </a:lnTo>
                  <a:lnTo>
                    <a:pt x="1640" y="1316"/>
                  </a:lnTo>
                  <a:lnTo>
                    <a:pt x="1651" y="1325"/>
                  </a:lnTo>
                  <a:lnTo>
                    <a:pt x="1663" y="1337"/>
                  </a:lnTo>
                  <a:lnTo>
                    <a:pt x="1676" y="1350"/>
                  </a:lnTo>
                  <a:lnTo>
                    <a:pt x="1705" y="1382"/>
                  </a:lnTo>
                  <a:lnTo>
                    <a:pt x="1739" y="1422"/>
                  </a:lnTo>
                  <a:lnTo>
                    <a:pt x="1772" y="1465"/>
                  </a:lnTo>
                  <a:lnTo>
                    <a:pt x="1798" y="1501"/>
                  </a:lnTo>
                  <a:lnTo>
                    <a:pt x="1809" y="1517"/>
                  </a:lnTo>
                  <a:lnTo>
                    <a:pt x="1819" y="1532"/>
                  </a:lnTo>
                  <a:lnTo>
                    <a:pt x="1827" y="1546"/>
                  </a:lnTo>
                  <a:lnTo>
                    <a:pt x="1834" y="1559"/>
                  </a:lnTo>
                  <a:lnTo>
                    <a:pt x="2163" y="2196"/>
                  </a:lnTo>
                  <a:lnTo>
                    <a:pt x="1395" y="2196"/>
                  </a:lnTo>
                  <a:lnTo>
                    <a:pt x="1032" y="1524"/>
                  </a:lnTo>
                  <a:lnTo>
                    <a:pt x="1015" y="1493"/>
                  </a:lnTo>
                  <a:lnTo>
                    <a:pt x="999" y="1465"/>
                  </a:lnTo>
                  <a:lnTo>
                    <a:pt x="983" y="1440"/>
                  </a:lnTo>
                  <a:lnTo>
                    <a:pt x="966" y="1417"/>
                  </a:lnTo>
                  <a:lnTo>
                    <a:pt x="951" y="1397"/>
                  </a:lnTo>
                  <a:lnTo>
                    <a:pt x="936" y="1380"/>
                  </a:lnTo>
                  <a:lnTo>
                    <a:pt x="922" y="1366"/>
                  </a:lnTo>
                  <a:lnTo>
                    <a:pt x="909" y="1355"/>
                  </a:lnTo>
                  <a:lnTo>
                    <a:pt x="890" y="1343"/>
                  </a:lnTo>
                  <a:lnTo>
                    <a:pt x="871" y="1333"/>
                  </a:lnTo>
                  <a:lnTo>
                    <a:pt x="850" y="1325"/>
                  </a:lnTo>
                  <a:lnTo>
                    <a:pt x="830" y="1317"/>
                  </a:lnTo>
                  <a:lnTo>
                    <a:pt x="809" y="1312"/>
                  </a:lnTo>
                  <a:lnTo>
                    <a:pt x="787" y="1308"/>
                  </a:lnTo>
                  <a:lnTo>
                    <a:pt x="765" y="1306"/>
                  </a:lnTo>
                  <a:lnTo>
                    <a:pt x="742" y="1305"/>
                  </a:lnTo>
                  <a:lnTo>
                    <a:pt x="682" y="1305"/>
                  </a:lnTo>
                  <a:lnTo>
                    <a:pt x="682" y="2196"/>
                  </a:lnTo>
                  <a:lnTo>
                    <a:pt x="0" y="2196"/>
                  </a:lnTo>
                  <a:close/>
                  <a:moveTo>
                    <a:pt x="682" y="889"/>
                  </a:moveTo>
                  <a:lnTo>
                    <a:pt x="968" y="889"/>
                  </a:lnTo>
                  <a:lnTo>
                    <a:pt x="982" y="889"/>
                  </a:lnTo>
                  <a:lnTo>
                    <a:pt x="998" y="888"/>
                  </a:lnTo>
                  <a:lnTo>
                    <a:pt x="1016" y="885"/>
                  </a:lnTo>
                  <a:lnTo>
                    <a:pt x="1037" y="882"/>
                  </a:lnTo>
                  <a:lnTo>
                    <a:pt x="1060" y="878"/>
                  </a:lnTo>
                  <a:lnTo>
                    <a:pt x="1087" y="873"/>
                  </a:lnTo>
                  <a:lnTo>
                    <a:pt x="1117" y="867"/>
                  </a:lnTo>
                  <a:lnTo>
                    <a:pt x="1149" y="860"/>
                  </a:lnTo>
                  <a:lnTo>
                    <a:pt x="1165" y="856"/>
                  </a:lnTo>
                  <a:lnTo>
                    <a:pt x="1181" y="851"/>
                  </a:lnTo>
                  <a:lnTo>
                    <a:pt x="1196" y="844"/>
                  </a:lnTo>
                  <a:lnTo>
                    <a:pt x="1210" y="835"/>
                  </a:lnTo>
                  <a:lnTo>
                    <a:pt x="1223" y="826"/>
                  </a:lnTo>
                  <a:lnTo>
                    <a:pt x="1237" y="815"/>
                  </a:lnTo>
                  <a:lnTo>
                    <a:pt x="1248" y="804"/>
                  </a:lnTo>
                  <a:lnTo>
                    <a:pt x="1259" y="790"/>
                  </a:lnTo>
                  <a:lnTo>
                    <a:pt x="1269" y="776"/>
                  </a:lnTo>
                  <a:lnTo>
                    <a:pt x="1278" y="762"/>
                  </a:lnTo>
                  <a:lnTo>
                    <a:pt x="1285" y="747"/>
                  </a:lnTo>
                  <a:lnTo>
                    <a:pt x="1291" y="731"/>
                  </a:lnTo>
                  <a:lnTo>
                    <a:pt x="1296" y="715"/>
                  </a:lnTo>
                  <a:lnTo>
                    <a:pt x="1299" y="699"/>
                  </a:lnTo>
                  <a:lnTo>
                    <a:pt x="1301" y="681"/>
                  </a:lnTo>
                  <a:lnTo>
                    <a:pt x="1302" y="663"/>
                  </a:lnTo>
                  <a:lnTo>
                    <a:pt x="1301" y="650"/>
                  </a:lnTo>
                  <a:lnTo>
                    <a:pt x="1301" y="637"/>
                  </a:lnTo>
                  <a:lnTo>
                    <a:pt x="1299" y="625"/>
                  </a:lnTo>
                  <a:lnTo>
                    <a:pt x="1297" y="613"/>
                  </a:lnTo>
                  <a:lnTo>
                    <a:pt x="1295" y="602"/>
                  </a:lnTo>
                  <a:lnTo>
                    <a:pt x="1292" y="591"/>
                  </a:lnTo>
                  <a:lnTo>
                    <a:pt x="1289" y="580"/>
                  </a:lnTo>
                  <a:lnTo>
                    <a:pt x="1285" y="570"/>
                  </a:lnTo>
                  <a:lnTo>
                    <a:pt x="1280" y="560"/>
                  </a:lnTo>
                  <a:lnTo>
                    <a:pt x="1275" y="550"/>
                  </a:lnTo>
                  <a:lnTo>
                    <a:pt x="1270" y="540"/>
                  </a:lnTo>
                  <a:lnTo>
                    <a:pt x="1264" y="531"/>
                  </a:lnTo>
                  <a:lnTo>
                    <a:pt x="1257" y="523"/>
                  </a:lnTo>
                  <a:lnTo>
                    <a:pt x="1250" y="515"/>
                  </a:lnTo>
                  <a:lnTo>
                    <a:pt x="1243" y="507"/>
                  </a:lnTo>
                  <a:lnTo>
                    <a:pt x="1235" y="500"/>
                  </a:lnTo>
                  <a:lnTo>
                    <a:pt x="1225" y="493"/>
                  </a:lnTo>
                  <a:lnTo>
                    <a:pt x="1215" y="487"/>
                  </a:lnTo>
                  <a:lnTo>
                    <a:pt x="1204" y="481"/>
                  </a:lnTo>
                  <a:lnTo>
                    <a:pt x="1193" y="475"/>
                  </a:lnTo>
                  <a:lnTo>
                    <a:pt x="1180" y="470"/>
                  </a:lnTo>
                  <a:lnTo>
                    <a:pt x="1167" y="465"/>
                  </a:lnTo>
                  <a:lnTo>
                    <a:pt x="1152" y="461"/>
                  </a:lnTo>
                  <a:lnTo>
                    <a:pt x="1137" y="457"/>
                  </a:lnTo>
                  <a:lnTo>
                    <a:pt x="1121" y="454"/>
                  </a:lnTo>
                  <a:lnTo>
                    <a:pt x="1103" y="451"/>
                  </a:lnTo>
                  <a:lnTo>
                    <a:pt x="1085" y="449"/>
                  </a:lnTo>
                  <a:lnTo>
                    <a:pt x="1066" y="447"/>
                  </a:lnTo>
                  <a:lnTo>
                    <a:pt x="1025" y="444"/>
                  </a:lnTo>
                  <a:lnTo>
                    <a:pt x="981" y="443"/>
                  </a:lnTo>
                  <a:lnTo>
                    <a:pt x="682" y="443"/>
                  </a:lnTo>
                  <a:lnTo>
                    <a:pt x="682" y="889"/>
                  </a:lnTo>
                  <a:close/>
                </a:path>
              </a:pathLst>
            </a:custGeom>
            <a:solidFill>
              <a:srgbClr val="FFFFFF"/>
            </a:solidFill>
            <a:ln w="9525">
              <a:noFill/>
              <a:round/>
              <a:headEnd/>
              <a:tailEnd/>
            </a:ln>
          </p:spPr>
          <p:txBody>
            <a:bodyPr/>
            <a:lstStyle/>
            <a:p>
              <a:endParaRPr lang="en-US"/>
            </a:p>
          </p:txBody>
        </p:sp>
        <p:sp>
          <p:nvSpPr>
            <p:cNvPr id="272503" name="Freeform 119"/>
            <p:cNvSpPr>
              <a:spLocks noChangeAspect="1"/>
            </p:cNvSpPr>
            <p:nvPr/>
          </p:nvSpPr>
          <p:spPr bwMode="auto">
            <a:xfrm>
              <a:off x="1910" y="2249"/>
              <a:ext cx="116" cy="137"/>
            </a:xfrm>
            <a:custGeom>
              <a:avLst/>
              <a:gdLst/>
              <a:ahLst/>
              <a:cxnLst>
                <a:cxn ang="0">
                  <a:pos x="0" y="0"/>
                </a:cxn>
                <a:cxn ang="0">
                  <a:pos x="1821" y="0"/>
                </a:cxn>
                <a:cxn ang="0">
                  <a:pos x="1821" y="468"/>
                </a:cxn>
                <a:cxn ang="0">
                  <a:pos x="681" y="468"/>
                </a:cxn>
                <a:cxn ang="0">
                  <a:pos x="681" y="817"/>
                </a:cxn>
                <a:cxn ang="0">
                  <a:pos x="1738" y="817"/>
                </a:cxn>
                <a:cxn ang="0">
                  <a:pos x="1738" y="1265"/>
                </a:cxn>
                <a:cxn ang="0">
                  <a:pos x="681" y="1265"/>
                </a:cxn>
                <a:cxn ang="0">
                  <a:pos x="681" y="1698"/>
                </a:cxn>
                <a:cxn ang="0">
                  <a:pos x="1854" y="1698"/>
                </a:cxn>
                <a:cxn ang="0">
                  <a:pos x="1854" y="2196"/>
                </a:cxn>
                <a:cxn ang="0">
                  <a:pos x="0" y="2196"/>
                </a:cxn>
                <a:cxn ang="0">
                  <a:pos x="0" y="0"/>
                </a:cxn>
              </a:cxnLst>
              <a:rect l="0" t="0" r="r" b="b"/>
              <a:pathLst>
                <a:path w="1854" h="2196">
                  <a:moveTo>
                    <a:pt x="0" y="0"/>
                  </a:moveTo>
                  <a:lnTo>
                    <a:pt x="1821" y="0"/>
                  </a:lnTo>
                  <a:lnTo>
                    <a:pt x="1821" y="468"/>
                  </a:lnTo>
                  <a:lnTo>
                    <a:pt x="681" y="468"/>
                  </a:lnTo>
                  <a:lnTo>
                    <a:pt x="681" y="817"/>
                  </a:lnTo>
                  <a:lnTo>
                    <a:pt x="1738" y="817"/>
                  </a:lnTo>
                  <a:lnTo>
                    <a:pt x="1738" y="1265"/>
                  </a:lnTo>
                  <a:lnTo>
                    <a:pt x="681" y="1265"/>
                  </a:lnTo>
                  <a:lnTo>
                    <a:pt x="681" y="1698"/>
                  </a:lnTo>
                  <a:lnTo>
                    <a:pt x="1854" y="1698"/>
                  </a:lnTo>
                  <a:lnTo>
                    <a:pt x="1854" y="2196"/>
                  </a:lnTo>
                  <a:lnTo>
                    <a:pt x="0" y="2196"/>
                  </a:lnTo>
                  <a:lnTo>
                    <a:pt x="0" y="0"/>
                  </a:lnTo>
                  <a:close/>
                </a:path>
              </a:pathLst>
            </a:custGeom>
            <a:solidFill>
              <a:srgbClr val="FFFFFF"/>
            </a:solidFill>
            <a:ln w="9525">
              <a:noFill/>
              <a:round/>
              <a:headEnd/>
              <a:tailEnd/>
            </a:ln>
          </p:spPr>
          <p:txBody>
            <a:bodyPr/>
            <a:lstStyle/>
            <a:p>
              <a:endParaRPr lang="en-US"/>
            </a:p>
          </p:txBody>
        </p:sp>
        <p:sp>
          <p:nvSpPr>
            <p:cNvPr id="272504" name="Freeform 120"/>
            <p:cNvSpPr>
              <a:spLocks noChangeAspect="1" noEditPoints="1"/>
            </p:cNvSpPr>
            <p:nvPr/>
          </p:nvSpPr>
          <p:spPr bwMode="auto">
            <a:xfrm>
              <a:off x="1364" y="1829"/>
              <a:ext cx="548" cy="313"/>
            </a:xfrm>
            <a:custGeom>
              <a:avLst/>
              <a:gdLst/>
              <a:ahLst/>
              <a:cxnLst>
                <a:cxn ang="0">
                  <a:pos x="5608" y="1468"/>
                </a:cxn>
                <a:cxn ang="0">
                  <a:pos x="5208" y="1114"/>
                </a:cxn>
                <a:cxn ang="0">
                  <a:pos x="4721" y="905"/>
                </a:cxn>
                <a:cxn ang="0">
                  <a:pos x="4084" y="880"/>
                </a:cxn>
                <a:cxn ang="0">
                  <a:pos x="3291" y="1235"/>
                </a:cxn>
                <a:cxn ang="0">
                  <a:pos x="2790" y="1936"/>
                </a:cxn>
                <a:cxn ang="0">
                  <a:pos x="2723" y="2829"/>
                </a:cxn>
                <a:cxn ang="0">
                  <a:pos x="3117" y="3602"/>
                </a:cxn>
                <a:cxn ang="0">
                  <a:pos x="3845" y="4067"/>
                </a:cxn>
                <a:cxn ang="0">
                  <a:pos x="4708" y="4097"/>
                </a:cxn>
                <a:cxn ang="0">
                  <a:pos x="5413" y="3732"/>
                </a:cxn>
                <a:cxn ang="0">
                  <a:pos x="5866" y="3087"/>
                </a:cxn>
                <a:cxn ang="0">
                  <a:pos x="5799" y="2843"/>
                </a:cxn>
                <a:cxn ang="0">
                  <a:pos x="5438" y="2922"/>
                </a:cxn>
                <a:cxn ang="0">
                  <a:pos x="5081" y="2803"/>
                </a:cxn>
                <a:cxn ang="0">
                  <a:pos x="4841" y="2525"/>
                </a:cxn>
                <a:cxn ang="0">
                  <a:pos x="4775" y="2150"/>
                </a:cxn>
                <a:cxn ang="0">
                  <a:pos x="4911" y="1801"/>
                </a:cxn>
                <a:cxn ang="0">
                  <a:pos x="5201" y="1575"/>
                </a:cxn>
                <a:cxn ang="0">
                  <a:pos x="746" y="2756"/>
                </a:cxn>
                <a:cxn ang="0">
                  <a:pos x="1311" y="2221"/>
                </a:cxn>
                <a:cxn ang="0">
                  <a:pos x="1970" y="1714"/>
                </a:cxn>
                <a:cxn ang="0">
                  <a:pos x="2442" y="1484"/>
                </a:cxn>
                <a:cxn ang="0">
                  <a:pos x="2287" y="1846"/>
                </a:cxn>
                <a:cxn ang="0">
                  <a:pos x="2201" y="2237"/>
                </a:cxn>
                <a:cxn ang="0">
                  <a:pos x="2194" y="2696"/>
                </a:cxn>
                <a:cxn ang="0">
                  <a:pos x="2305" y="3209"/>
                </a:cxn>
                <a:cxn ang="0">
                  <a:pos x="2533" y="3669"/>
                </a:cxn>
                <a:cxn ang="0">
                  <a:pos x="2355" y="3773"/>
                </a:cxn>
                <a:cxn ang="0">
                  <a:pos x="1625" y="3449"/>
                </a:cxn>
                <a:cxn ang="0">
                  <a:pos x="945" y="3052"/>
                </a:cxn>
                <a:cxn ang="0">
                  <a:pos x="6452" y="1446"/>
                </a:cxn>
                <a:cxn ang="0">
                  <a:pos x="7223" y="1936"/>
                </a:cxn>
                <a:cxn ang="0">
                  <a:pos x="7929" y="2523"/>
                </a:cxn>
                <a:cxn ang="0">
                  <a:pos x="7830" y="3074"/>
                </a:cxn>
                <a:cxn ang="0">
                  <a:pos x="7064" y="3487"/>
                </a:cxn>
                <a:cxn ang="0">
                  <a:pos x="6257" y="3807"/>
                </a:cxn>
                <a:cxn ang="0">
                  <a:pos x="6151" y="3637"/>
                </a:cxn>
                <a:cxn ang="0">
                  <a:pos x="6372" y="3169"/>
                </a:cxn>
                <a:cxn ang="0">
                  <a:pos x="6475" y="2648"/>
                </a:cxn>
                <a:cxn ang="0">
                  <a:pos x="6452" y="2162"/>
                </a:cxn>
                <a:cxn ang="0">
                  <a:pos x="6334" y="1725"/>
                </a:cxn>
                <a:cxn ang="0">
                  <a:pos x="6131" y="1330"/>
                </a:cxn>
                <a:cxn ang="0">
                  <a:pos x="833" y="1685"/>
                </a:cxn>
                <a:cxn ang="0">
                  <a:pos x="2214" y="524"/>
                </a:cxn>
                <a:cxn ang="0">
                  <a:pos x="4043" y="12"/>
                </a:cxn>
                <a:cxn ang="0">
                  <a:pos x="6042" y="263"/>
                </a:cxn>
                <a:cxn ang="0">
                  <a:pos x="7571" y="1181"/>
                </a:cxn>
                <a:cxn ang="0">
                  <a:pos x="8622" y="2589"/>
                </a:cxn>
                <a:cxn ang="0">
                  <a:pos x="8784" y="3040"/>
                </a:cxn>
                <a:cxn ang="0">
                  <a:pos x="8715" y="3236"/>
                </a:cxn>
                <a:cxn ang="0">
                  <a:pos x="8498" y="3262"/>
                </a:cxn>
                <a:cxn ang="0">
                  <a:pos x="7305" y="4205"/>
                </a:cxn>
                <a:cxn ang="0">
                  <a:pos x="5928" y="4811"/>
                </a:cxn>
                <a:cxn ang="0">
                  <a:pos x="4197" y="4998"/>
                </a:cxn>
                <a:cxn ang="0">
                  <a:pos x="2492" y="4706"/>
                </a:cxn>
                <a:cxn ang="0">
                  <a:pos x="1156" y="4046"/>
                </a:cxn>
                <a:cxn ang="0">
                  <a:pos x="310" y="3354"/>
                </a:cxn>
                <a:cxn ang="0">
                  <a:pos x="110" y="3320"/>
                </a:cxn>
                <a:cxn ang="0">
                  <a:pos x="0" y="3108"/>
                </a:cxn>
              </a:cxnLst>
              <a:rect l="0" t="0" r="r" b="b"/>
              <a:pathLst>
                <a:path w="8784" h="5001">
                  <a:moveTo>
                    <a:pt x="5475" y="1519"/>
                  </a:moveTo>
                  <a:lnTo>
                    <a:pt x="5499" y="1519"/>
                  </a:lnTo>
                  <a:lnTo>
                    <a:pt x="5524" y="1520"/>
                  </a:lnTo>
                  <a:lnTo>
                    <a:pt x="5548" y="1523"/>
                  </a:lnTo>
                  <a:lnTo>
                    <a:pt x="5573" y="1526"/>
                  </a:lnTo>
                  <a:lnTo>
                    <a:pt x="5598" y="1529"/>
                  </a:lnTo>
                  <a:lnTo>
                    <a:pt x="5621" y="1535"/>
                  </a:lnTo>
                  <a:lnTo>
                    <a:pt x="5645" y="1540"/>
                  </a:lnTo>
                  <a:lnTo>
                    <a:pt x="5668" y="1547"/>
                  </a:lnTo>
                  <a:lnTo>
                    <a:pt x="5638" y="1506"/>
                  </a:lnTo>
                  <a:lnTo>
                    <a:pt x="5608" y="1468"/>
                  </a:lnTo>
                  <a:lnTo>
                    <a:pt x="5576" y="1431"/>
                  </a:lnTo>
                  <a:lnTo>
                    <a:pt x="5544" y="1394"/>
                  </a:lnTo>
                  <a:lnTo>
                    <a:pt x="5510" y="1358"/>
                  </a:lnTo>
                  <a:lnTo>
                    <a:pt x="5476" y="1324"/>
                  </a:lnTo>
                  <a:lnTo>
                    <a:pt x="5440" y="1291"/>
                  </a:lnTo>
                  <a:lnTo>
                    <a:pt x="5404" y="1258"/>
                  </a:lnTo>
                  <a:lnTo>
                    <a:pt x="5367" y="1227"/>
                  </a:lnTo>
                  <a:lnTo>
                    <a:pt x="5328" y="1197"/>
                  </a:lnTo>
                  <a:lnTo>
                    <a:pt x="5289" y="1168"/>
                  </a:lnTo>
                  <a:lnTo>
                    <a:pt x="5249" y="1140"/>
                  </a:lnTo>
                  <a:lnTo>
                    <a:pt x="5208" y="1114"/>
                  </a:lnTo>
                  <a:lnTo>
                    <a:pt x="5167" y="1088"/>
                  </a:lnTo>
                  <a:lnTo>
                    <a:pt x="5126" y="1064"/>
                  </a:lnTo>
                  <a:lnTo>
                    <a:pt x="5082" y="1041"/>
                  </a:lnTo>
                  <a:lnTo>
                    <a:pt x="5039" y="1020"/>
                  </a:lnTo>
                  <a:lnTo>
                    <a:pt x="4996" y="1000"/>
                  </a:lnTo>
                  <a:lnTo>
                    <a:pt x="4950" y="981"/>
                  </a:lnTo>
                  <a:lnTo>
                    <a:pt x="4906" y="963"/>
                  </a:lnTo>
                  <a:lnTo>
                    <a:pt x="4860" y="947"/>
                  </a:lnTo>
                  <a:lnTo>
                    <a:pt x="4814" y="931"/>
                  </a:lnTo>
                  <a:lnTo>
                    <a:pt x="4767" y="918"/>
                  </a:lnTo>
                  <a:lnTo>
                    <a:pt x="4721" y="905"/>
                  </a:lnTo>
                  <a:lnTo>
                    <a:pt x="4673" y="895"/>
                  </a:lnTo>
                  <a:lnTo>
                    <a:pt x="4625" y="885"/>
                  </a:lnTo>
                  <a:lnTo>
                    <a:pt x="4576" y="877"/>
                  </a:lnTo>
                  <a:lnTo>
                    <a:pt x="4528" y="871"/>
                  </a:lnTo>
                  <a:lnTo>
                    <a:pt x="4480" y="866"/>
                  </a:lnTo>
                  <a:lnTo>
                    <a:pt x="4430" y="862"/>
                  </a:lnTo>
                  <a:lnTo>
                    <a:pt x="4382" y="860"/>
                  </a:lnTo>
                  <a:lnTo>
                    <a:pt x="4333" y="860"/>
                  </a:lnTo>
                  <a:lnTo>
                    <a:pt x="4248" y="862"/>
                  </a:lnTo>
                  <a:lnTo>
                    <a:pt x="4165" y="869"/>
                  </a:lnTo>
                  <a:lnTo>
                    <a:pt x="4084" y="880"/>
                  </a:lnTo>
                  <a:lnTo>
                    <a:pt x="4004" y="894"/>
                  </a:lnTo>
                  <a:lnTo>
                    <a:pt x="3924" y="913"/>
                  </a:lnTo>
                  <a:lnTo>
                    <a:pt x="3847" y="935"/>
                  </a:lnTo>
                  <a:lnTo>
                    <a:pt x="3771" y="961"/>
                  </a:lnTo>
                  <a:lnTo>
                    <a:pt x="3696" y="991"/>
                  </a:lnTo>
                  <a:lnTo>
                    <a:pt x="3624" y="1023"/>
                  </a:lnTo>
                  <a:lnTo>
                    <a:pt x="3553" y="1059"/>
                  </a:lnTo>
                  <a:lnTo>
                    <a:pt x="3484" y="1099"/>
                  </a:lnTo>
                  <a:lnTo>
                    <a:pt x="3417" y="1142"/>
                  </a:lnTo>
                  <a:lnTo>
                    <a:pt x="3353" y="1187"/>
                  </a:lnTo>
                  <a:lnTo>
                    <a:pt x="3291" y="1235"/>
                  </a:lnTo>
                  <a:lnTo>
                    <a:pt x="3231" y="1287"/>
                  </a:lnTo>
                  <a:lnTo>
                    <a:pt x="3174" y="1341"/>
                  </a:lnTo>
                  <a:lnTo>
                    <a:pt x="3119" y="1399"/>
                  </a:lnTo>
                  <a:lnTo>
                    <a:pt x="3067" y="1458"/>
                  </a:lnTo>
                  <a:lnTo>
                    <a:pt x="3018" y="1519"/>
                  </a:lnTo>
                  <a:lnTo>
                    <a:pt x="2973" y="1584"/>
                  </a:lnTo>
                  <a:lnTo>
                    <a:pt x="2929" y="1650"/>
                  </a:lnTo>
                  <a:lnTo>
                    <a:pt x="2889" y="1719"/>
                  </a:lnTo>
                  <a:lnTo>
                    <a:pt x="2853" y="1789"/>
                  </a:lnTo>
                  <a:lnTo>
                    <a:pt x="2820" y="1862"/>
                  </a:lnTo>
                  <a:lnTo>
                    <a:pt x="2790" y="1936"/>
                  </a:lnTo>
                  <a:lnTo>
                    <a:pt x="2764" y="2012"/>
                  </a:lnTo>
                  <a:lnTo>
                    <a:pt x="2742" y="2089"/>
                  </a:lnTo>
                  <a:lnTo>
                    <a:pt x="2723" y="2169"/>
                  </a:lnTo>
                  <a:lnTo>
                    <a:pt x="2709" y="2249"/>
                  </a:lnTo>
                  <a:lnTo>
                    <a:pt x="2698" y="2332"/>
                  </a:lnTo>
                  <a:lnTo>
                    <a:pt x="2692" y="2415"/>
                  </a:lnTo>
                  <a:lnTo>
                    <a:pt x="2689" y="2499"/>
                  </a:lnTo>
                  <a:lnTo>
                    <a:pt x="2692" y="2584"/>
                  </a:lnTo>
                  <a:lnTo>
                    <a:pt x="2698" y="2667"/>
                  </a:lnTo>
                  <a:lnTo>
                    <a:pt x="2709" y="2749"/>
                  </a:lnTo>
                  <a:lnTo>
                    <a:pt x="2723" y="2829"/>
                  </a:lnTo>
                  <a:lnTo>
                    <a:pt x="2741" y="2909"/>
                  </a:lnTo>
                  <a:lnTo>
                    <a:pt x="2763" y="2986"/>
                  </a:lnTo>
                  <a:lnTo>
                    <a:pt x="2789" y="3063"/>
                  </a:lnTo>
                  <a:lnTo>
                    <a:pt x="2819" y="3137"/>
                  </a:lnTo>
                  <a:lnTo>
                    <a:pt x="2852" y="3210"/>
                  </a:lnTo>
                  <a:lnTo>
                    <a:pt x="2888" y="3280"/>
                  </a:lnTo>
                  <a:lnTo>
                    <a:pt x="2927" y="3349"/>
                  </a:lnTo>
                  <a:lnTo>
                    <a:pt x="2971" y="3415"/>
                  </a:lnTo>
                  <a:lnTo>
                    <a:pt x="3016" y="3480"/>
                  </a:lnTo>
                  <a:lnTo>
                    <a:pt x="3065" y="3542"/>
                  </a:lnTo>
                  <a:lnTo>
                    <a:pt x="3117" y="3602"/>
                  </a:lnTo>
                  <a:lnTo>
                    <a:pt x="3171" y="3659"/>
                  </a:lnTo>
                  <a:lnTo>
                    <a:pt x="3229" y="3713"/>
                  </a:lnTo>
                  <a:lnTo>
                    <a:pt x="3288" y="3765"/>
                  </a:lnTo>
                  <a:lnTo>
                    <a:pt x="3350" y="3814"/>
                  </a:lnTo>
                  <a:lnTo>
                    <a:pt x="3414" y="3859"/>
                  </a:lnTo>
                  <a:lnTo>
                    <a:pt x="3481" y="3903"/>
                  </a:lnTo>
                  <a:lnTo>
                    <a:pt x="3550" y="3942"/>
                  </a:lnTo>
                  <a:lnTo>
                    <a:pt x="3621" y="3978"/>
                  </a:lnTo>
                  <a:lnTo>
                    <a:pt x="3693" y="4011"/>
                  </a:lnTo>
                  <a:lnTo>
                    <a:pt x="3768" y="4041"/>
                  </a:lnTo>
                  <a:lnTo>
                    <a:pt x="3845" y="4067"/>
                  </a:lnTo>
                  <a:lnTo>
                    <a:pt x="3922" y="4089"/>
                  </a:lnTo>
                  <a:lnTo>
                    <a:pt x="4002" y="4107"/>
                  </a:lnTo>
                  <a:lnTo>
                    <a:pt x="4083" y="4121"/>
                  </a:lnTo>
                  <a:lnTo>
                    <a:pt x="4164" y="4132"/>
                  </a:lnTo>
                  <a:lnTo>
                    <a:pt x="4248" y="4138"/>
                  </a:lnTo>
                  <a:lnTo>
                    <a:pt x="4333" y="4140"/>
                  </a:lnTo>
                  <a:lnTo>
                    <a:pt x="4409" y="4138"/>
                  </a:lnTo>
                  <a:lnTo>
                    <a:pt x="4486" y="4133"/>
                  </a:lnTo>
                  <a:lnTo>
                    <a:pt x="4560" y="4124"/>
                  </a:lnTo>
                  <a:lnTo>
                    <a:pt x="4635" y="4112"/>
                  </a:lnTo>
                  <a:lnTo>
                    <a:pt x="4708" y="4097"/>
                  </a:lnTo>
                  <a:lnTo>
                    <a:pt x="4779" y="4078"/>
                  </a:lnTo>
                  <a:lnTo>
                    <a:pt x="4850" y="4057"/>
                  </a:lnTo>
                  <a:lnTo>
                    <a:pt x="4919" y="4032"/>
                  </a:lnTo>
                  <a:lnTo>
                    <a:pt x="4987" y="4003"/>
                  </a:lnTo>
                  <a:lnTo>
                    <a:pt x="5053" y="3973"/>
                  </a:lnTo>
                  <a:lnTo>
                    <a:pt x="5118" y="3940"/>
                  </a:lnTo>
                  <a:lnTo>
                    <a:pt x="5180" y="3904"/>
                  </a:lnTo>
                  <a:lnTo>
                    <a:pt x="5242" y="3864"/>
                  </a:lnTo>
                  <a:lnTo>
                    <a:pt x="5300" y="3823"/>
                  </a:lnTo>
                  <a:lnTo>
                    <a:pt x="5358" y="3779"/>
                  </a:lnTo>
                  <a:lnTo>
                    <a:pt x="5413" y="3732"/>
                  </a:lnTo>
                  <a:lnTo>
                    <a:pt x="5467" y="3684"/>
                  </a:lnTo>
                  <a:lnTo>
                    <a:pt x="5517" y="3634"/>
                  </a:lnTo>
                  <a:lnTo>
                    <a:pt x="5566" y="3580"/>
                  </a:lnTo>
                  <a:lnTo>
                    <a:pt x="5613" y="3525"/>
                  </a:lnTo>
                  <a:lnTo>
                    <a:pt x="5656" y="3468"/>
                  </a:lnTo>
                  <a:lnTo>
                    <a:pt x="5698" y="3408"/>
                  </a:lnTo>
                  <a:lnTo>
                    <a:pt x="5737" y="3348"/>
                  </a:lnTo>
                  <a:lnTo>
                    <a:pt x="5773" y="3285"/>
                  </a:lnTo>
                  <a:lnTo>
                    <a:pt x="5807" y="3221"/>
                  </a:lnTo>
                  <a:lnTo>
                    <a:pt x="5837" y="3155"/>
                  </a:lnTo>
                  <a:lnTo>
                    <a:pt x="5866" y="3087"/>
                  </a:lnTo>
                  <a:lnTo>
                    <a:pt x="5890" y="3018"/>
                  </a:lnTo>
                  <a:lnTo>
                    <a:pt x="5912" y="2947"/>
                  </a:lnTo>
                  <a:lnTo>
                    <a:pt x="5931" y="2876"/>
                  </a:lnTo>
                  <a:lnTo>
                    <a:pt x="5946" y="2803"/>
                  </a:lnTo>
                  <a:lnTo>
                    <a:pt x="5958" y="2729"/>
                  </a:lnTo>
                  <a:lnTo>
                    <a:pt x="5934" y="2751"/>
                  </a:lnTo>
                  <a:lnTo>
                    <a:pt x="5909" y="2772"/>
                  </a:lnTo>
                  <a:lnTo>
                    <a:pt x="5883" y="2791"/>
                  </a:lnTo>
                  <a:lnTo>
                    <a:pt x="5856" y="2810"/>
                  </a:lnTo>
                  <a:lnTo>
                    <a:pt x="5828" y="2827"/>
                  </a:lnTo>
                  <a:lnTo>
                    <a:pt x="5799" y="2843"/>
                  </a:lnTo>
                  <a:lnTo>
                    <a:pt x="5770" y="2858"/>
                  </a:lnTo>
                  <a:lnTo>
                    <a:pt x="5740" y="2871"/>
                  </a:lnTo>
                  <a:lnTo>
                    <a:pt x="5708" y="2883"/>
                  </a:lnTo>
                  <a:lnTo>
                    <a:pt x="5676" y="2893"/>
                  </a:lnTo>
                  <a:lnTo>
                    <a:pt x="5644" y="2902"/>
                  </a:lnTo>
                  <a:lnTo>
                    <a:pt x="5612" y="2910"/>
                  </a:lnTo>
                  <a:lnTo>
                    <a:pt x="5577" y="2916"/>
                  </a:lnTo>
                  <a:lnTo>
                    <a:pt x="5544" y="2920"/>
                  </a:lnTo>
                  <a:lnTo>
                    <a:pt x="5509" y="2922"/>
                  </a:lnTo>
                  <a:lnTo>
                    <a:pt x="5475" y="2923"/>
                  </a:lnTo>
                  <a:lnTo>
                    <a:pt x="5438" y="2922"/>
                  </a:lnTo>
                  <a:lnTo>
                    <a:pt x="5402" y="2919"/>
                  </a:lnTo>
                  <a:lnTo>
                    <a:pt x="5368" y="2915"/>
                  </a:lnTo>
                  <a:lnTo>
                    <a:pt x="5332" y="2909"/>
                  </a:lnTo>
                  <a:lnTo>
                    <a:pt x="5299" y="2901"/>
                  </a:lnTo>
                  <a:lnTo>
                    <a:pt x="5266" y="2892"/>
                  </a:lnTo>
                  <a:lnTo>
                    <a:pt x="5233" y="2881"/>
                  </a:lnTo>
                  <a:lnTo>
                    <a:pt x="5201" y="2868"/>
                  </a:lnTo>
                  <a:lnTo>
                    <a:pt x="5170" y="2853"/>
                  </a:lnTo>
                  <a:lnTo>
                    <a:pt x="5140" y="2838"/>
                  </a:lnTo>
                  <a:lnTo>
                    <a:pt x="5111" y="2821"/>
                  </a:lnTo>
                  <a:lnTo>
                    <a:pt x="5081" y="2803"/>
                  </a:lnTo>
                  <a:lnTo>
                    <a:pt x="5054" y="2783"/>
                  </a:lnTo>
                  <a:lnTo>
                    <a:pt x="5028" y="2763"/>
                  </a:lnTo>
                  <a:lnTo>
                    <a:pt x="5002" y="2741"/>
                  </a:lnTo>
                  <a:lnTo>
                    <a:pt x="4978" y="2717"/>
                  </a:lnTo>
                  <a:lnTo>
                    <a:pt x="4954" y="2692"/>
                  </a:lnTo>
                  <a:lnTo>
                    <a:pt x="4932" y="2667"/>
                  </a:lnTo>
                  <a:lnTo>
                    <a:pt x="4911" y="2641"/>
                  </a:lnTo>
                  <a:lnTo>
                    <a:pt x="4892" y="2613"/>
                  </a:lnTo>
                  <a:lnTo>
                    <a:pt x="4874" y="2585"/>
                  </a:lnTo>
                  <a:lnTo>
                    <a:pt x="4857" y="2555"/>
                  </a:lnTo>
                  <a:lnTo>
                    <a:pt x="4841" y="2525"/>
                  </a:lnTo>
                  <a:lnTo>
                    <a:pt x="4826" y="2494"/>
                  </a:lnTo>
                  <a:lnTo>
                    <a:pt x="4814" y="2462"/>
                  </a:lnTo>
                  <a:lnTo>
                    <a:pt x="4803" y="2430"/>
                  </a:lnTo>
                  <a:lnTo>
                    <a:pt x="4793" y="2396"/>
                  </a:lnTo>
                  <a:lnTo>
                    <a:pt x="4786" y="2362"/>
                  </a:lnTo>
                  <a:lnTo>
                    <a:pt x="4779" y="2328"/>
                  </a:lnTo>
                  <a:lnTo>
                    <a:pt x="4775" y="2293"/>
                  </a:lnTo>
                  <a:lnTo>
                    <a:pt x="4772" y="2257"/>
                  </a:lnTo>
                  <a:lnTo>
                    <a:pt x="4771" y="2221"/>
                  </a:lnTo>
                  <a:lnTo>
                    <a:pt x="4772" y="2185"/>
                  </a:lnTo>
                  <a:lnTo>
                    <a:pt x="4775" y="2150"/>
                  </a:lnTo>
                  <a:lnTo>
                    <a:pt x="4779" y="2114"/>
                  </a:lnTo>
                  <a:lnTo>
                    <a:pt x="4786" y="2080"/>
                  </a:lnTo>
                  <a:lnTo>
                    <a:pt x="4793" y="2046"/>
                  </a:lnTo>
                  <a:lnTo>
                    <a:pt x="4803" y="2013"/>
                  </a:lnTo>
                  <a:lnTo>
                    <a:pt x="4814" y="1981"/>
                  </a:lnTo>
                  <a:lnTo>
                    <a:pt x="4826" y="1948"/>
                  </a:lnTo>
                  <a:lnTo>
                    <a:pt x="4841" y="1917"/>
                  </a:lnTo>
                  <a:lnTo>
                    <a:pt x="4857" y="1887"/>
                  </a:lnTo>
                  <a:lnTo>
                    <a:pt x="4874" y="1858"/>
                  </a:lnTo>
                  <a:lnTo>
                    <a:pt x="4892" y="1830"/>
                  </a:lnTo>
                  <a:lnTo>
                    <a:pt x="4911" y="1801"/>
                  </a:lnTo>
                  <a:lnTo>
                    <a:pt x="4932" y="1775"/>
                  </a:lnTo>
                  <a:lnTo>
                    <a:pt x="4954" y="1750"/>
                  </a:lnTo>
                  <a:lnTo>
                    <a:pt x="4978" y="1725"/>
                  </a:lnTo>
                  <a:lnTo>
                    <a:pt x="5002" y="1702"/>
                  </a:lnTo>
                  <a:lnTo>
                    <a:pt x="5028" y="1680"/>
                  </a:lnTo>
                  <a:lnTo>
                    <a:pt x="5054" y="1659"/>
                  </a:lnTo>
                  <a:lnTo>
                    <a:pt x="5081" y="1639"/>
                  </a:lnTo>
                  <a:lnTo>
                    <a:pt x="5111" y="1621"/>
                  </a:lnTo>
                  <a:lnTo>
                    <a:pt x="5140" y="1604"/>
                  </a:lnTo>
                  <a:lnTo>
                    <a:pt x="5170" y="1589"/>
                  </a:lnTo>
                  <a:lnTo>
                    <a:pt x="5201" y="1575"/>
                  </a:lnTo>
                  <a:lnTo>
                    <a:pt x="5233" y="1562"/>
                  </a:lnTo>
                  <a:lnTo>
                    <a:pt x="5266" y="1551"/>
                  </a:lnTo>
                  <a:lnTo>
                    <a:pt x="5299" y="1542"/>
                  </a:lnTo>
                  <a:lnTo>
                    <a:pt x="5332" y="1534"/>
                  </a:lnTo>
                  <a:lnTo>
                    <a:pt x="5368" y="1527"/>
                  </a:lnTo>
                  <a:lnTo>
                    <a:pt x="5402" y="1522"/>
                  </a:lnTo>
                  <a:lnTo>
                    <a:pt x="5438" y="1520"/>
                  </a:lnTo>
                  <a:lnTo>
                    <a:pt x="5475" y="1519"/>
                  </a:lnTo>
                  <a:close/>
                  <a:moveTo>
                    <a:pt x="655" y="2852"/>
                  </a:moveTo>
                  <a:lnTo>
                    <a:pt x="701" y="2804"/>
                  </a:lnTo>
                  <a:lnTo>
                    <a:pt x="746" y="2756"/>
                  </a:lnTo>
                  <a:lnTo>
                    <a:pt x="793" y="2708"/>
                  </a:lnTo>
                  <a:lnTo>
                    <a:pt x="841" y="2659"/>
                  </a:lnTo>
                  <a:lnTo>
                    <a:pt x="890" y="2611"/>
                  </a:lnTo>
                  <a:lnTo>
                    <a:pt x="940" y="2562"/>
                  </a:lnTo>
                  <a:lnTo>
                    <a:pt x="990" y="2513"/>
                  </a:lnTo>
                  <a:lnTo>
                    <a:pt x="1041" y="2464"/>
                  </a:lnTo>
                  <a:lnTo>
                    <a:pt x="1094" y="2416"/>
                  </a:lnTo>
                  <a:lnTo>
                    <a:pt x="1147" y="2367"/>
                  </a:lnTo>
                  <a:lnTo>
                    <a:pt x="1201" y="2318"/>
                  </a:lnTo>
                  <a:lnTo>
                    <a:pt x="1255" y="2270"/>
                  </a:lnTo>
                  <a:lnTo>
                    <a:pt x="1311" y="2221"/>
                  </a:lnTo>
                  <a:lnTo>
                    <a:pt x="1367" y="2174"/>
                  </a:lnTo>
                  <a:lnTo>
                    <a:pt x="1424" y="2126"/>
                  </a:lnTo>
                  <a:lnTo>
                    <a:pt x="1482" y="2078"/>
                  </a:lnTo>
                  <a:lnTo>
                    <a:pt x="1540" y="2031"/>
                  </a:lnTo>
                  <a:lnTo>
                    <a:pt x="1600" y="1985"/>
                  </a:lnTo>
                  <a:lnTo>
                    <a:pt x="1660" y="1938"/>
                  </a:lnTo>
                  <a:lnTo>
                    <a:pt x="1721" y="1892"/>
                  </a:lnTo>
                  <a:lnTo>
                    <a:pt x="1782" y="1847"/>
                  </a:lnTo>
                  <a:lnTo>
                    <a:pt x="1844" y="1802"/>
                  </a:lnTo>
                  <a:lnTo>
                    <a:pt x="1906" y="1758"/>
                  </a:lnTo>
                  <a:lnTo>
                    <a:pt x="1970" y="1714"/>
                  </a:lnTo>
                  <a:lnTo>
                    <a:pt x="2033" y="1671"/>
                  </a:lnTo>
                  <a:lnTo>
                    <a:pt x="2098" y="1629"/>
                  </a:lnTo>
                  <a:lnTo>
                    <a:pt x="2162" y="1587"/>
                  </a:lnTo>
                  <a:lnTo>
                    <a:pt x="2228" y="1547"/>
                  </a:lnTo>
                  <a:lnTo>
                    <a:pt x="2293" y="1506"/>
                  </a:lnTo>
                  <a:lnTo>
                    <a:pt x="2360" y="1467"/>
                  </a:lnTo>
                  <a:lnTo>
                    <a:pt x="2427" y="1429"/>
                  </a:lnTo>
                  <a:lnTo>
                    <a:pt x="2495" y="1392"/>
                  </a:lnTo>
                  <a:lnTo>
                    <a:pt x="2477" y="1422"/>
                  </a:lnTo>
                  <a:lnTo>
                    <a:pt x="2459" y="1453"/>
                  </a:lnTo>
                  <a:lnTo>
                    <a:pt x="2442" y="1484"/>
                  </a:lnTo>
                  <a:lnTo>
                    <a:pt x="2424" y="1515"/>
                  </a:lnTo>
                  <a:lnTo>
                    <a:pt x="2408" y="1547"/>
                  </a:lnTo>
                  <a:lnTo>
                    <a:pt x="2393" y="1579"/>
                  </a:lnTo>
                  <a:lnTo>
                    <a:pt x="2378" y="1611"/>
                  </a:lnTo>
                  <a:lnTo>
                    <a:pt x="2363" y="1644"/>
                  </a:lnTo>
                  <a:lnTo>
                    <a:pt x="2349" y="1676"/>
                  </a:lnTo>
                  <a:lnTo>
                    <a:pt x="2336" y="1710"/>
                  </a:lnTo>
                  <a:lnTo>
                    <a:pt x="2323" y="1744"/>
                  </a:lnTo>
                  <a:lnTo>
                    <a:pt x="2310" y="1777"/>
                  </a:lnTo>
                  <a:lnTo>
                    <a:pt x="2298" y="1811"/>
                  </a:lnTo>
                  <a:lnTo>
                    <a:pt x="2287" y="1846"/>
                  </a:lnTo>
                  <a:lnTo>
                    <a:pt x="2276" y="1880"/>
                  </a:lnTo>
                  <a:lnTo>
                    <a:pt x="2266" y="1915"/>
                  </a:lnTo>
                  <a:lnTo>
                    <a:pt x="2256" y="1949"/>
                  </a:lnTo>
                  <a:lnTo>
                    <a:pt x="2247" y="1985"/>
                  </a:lnTo>
                  <a:lnTo>
                    <a:pt x="2239" y="2021"/>
                  </a:lnTo>
                  <a:lnTo>
                    <a:pt x="2231" y="2056"/>
                  </a:lnTo>
                  <a:lnTo>
                    <a:pt x="2224" y="2092"/>
                  </a:lnTo>
                  <a:lnTo>
                    <a:pt x="2217" y="2129"/>
                  </a:lnTo>
                  <a:lnTo>
                    <a:pt x="2211" y="2165"/>
                  </a:lnTo>
                  <a:lnTo>
                    <a:pt x="2206" y="2201"/>
                  </a:lnTo>
                  <a:lnTo>
                    <a:pt x="2201" y="2237"/>
                  </a:lnTo>
                  <a:lnTo>
                    <a:pt x="2197" y="2275"/>
                  </a:lnTo>
                  <a:lnTo>
                    <a:pt x="2193" y="2312"/>
                  </a:lnTo>
                  <a:lnTo>
                    <a:pt x="2190" y="2349"/>
                  </a:lnTo>
                  <a:lnTo>
                    <a:pt x="2188" y="2386"/>
                  </a:lnTo>
                  <a:lnTo>
                    <a:pt x="2185" y="2424"/>
                  </a:lnTo>
                  <a:lnTo>
                    <a:pt x="2184" y="2462"/>
                  </a:lnTo>
                  <a:lnTo>
                    <a:pt x="2184" y="2499"/>
                  </a:lnTo>
                  <a:lnTo>
                    <a:pt x="2185" y="2549"/>
                  </a:lnTo>
                  <a:lnTo>
                    <a:pt x="2186" y="2598"/>
                  </a:lnTo>
                  <a:lnTo>
                    <a:pt x="2190" y="2647"/>
                  </a:lnTo>
                  <a:lnTo>
                    <a:pt x="2194" y="2696"/>
                  </a:lnTo>
                  <a:lnTo>
                    <a:pt x="2199" y="2745"/>
                  </a:lnTo>
                  <a:lnTo>
                    <a:pt x="2205" y="2793"/>
                  </a:lnTo>
                  <a:lnTo>
                    <a:pt x="2212" y="2840"/>
                  </a:lnTo>
                  <a:lnTo>
                    <a:pt x="2220" y="2888"/>
                  </a:lnTo>
                  <a:lnTo>
                    <a:pt x="2229" y="2935"/>
                  </a:lnTo>
                  <a:lnTo>
                    <a:pt x="2240" y="2981"/>
                  </a:lnTo>
                  <a:lnTo>
                    <a:pt x="2251" y="3028"/>
                  </a:lnTo>
                  <a:lnTo>
                    <a:pt x="2263" y="3074"/>
                  </a:lnTo>
                  <a:lnTo>
                    <a:pt x="2276" y="3119"/>
                  </a:lnTo>
                  <a:lnTo>
                    <a:pt x="2290" y="3165"/>
                  </a:lnTo>
                  <a:lnTo>
                    <a:pt x="2305" y="3209"/>
                  </a:lnTo>
                  <a:lnTo>
                    <a:pt x="2322" y="3253"/>
                  </a:lnTo>
                  <a:lnTo>
                    <a:pt x="2339" y="3298"/>
                  </a:lnTo>
                  <a:lnTo>
                    <a:pt x="2357" y="3341"/>
                  </a:lnTo>
                  <a:lnTo>
                    <a:pt x="2376" y="3383"/>
                  </a:lnTo>
                  <a:lnTo>
                    <a:pt x="2396" y="3425"/>
                  </a:lnTo>
                  <a:lnTo>
                    <a:pt x="2416" y="3468"/>
                  </a:lnTo>
                  <a:lnTo>
                    <a:pt x="2438" y="3509"/>
                  </a:lnTo>
                  <a:lnTo>
                    <a:pt x="2461" y="3549"/>
                  </a:lnTo>
                  <a:lnTo>
                    <a:pt x="2484" y="3590"/>
                  </a:lnTo>
                  <a:lnTo>
                    <a:pt x="2508" y="3630"/>
                  </a:lnTo>
                  <a:lnTo>
                    <a:pt x="2533" y="3669"/>
                  </a:lnTo>
                  <a:lnTo>
                    <a:pt x="2559" y="3707"/>
                  </a:lnTo>
                  <a:lnTo>
                    <a:pt x="2586" y="3746"/>
                  </a:lnTo>
                  <a:lnTo>
                    <a:pt x="2613" y="3783"/>
                  </a:lnTo>
                  <a:lnTo>
                    <a:pt x="2641" y="3819"/>
                  </a:lnTo>
                  <a:lnTo>
                    <a:pt x="2670" y="3855"/>
                  </a:lnTo>
                  <a:lnTo>
                    <a:pt x="2701" y="3891"/>
                  </a:lnTo>
                  <a:lnTo>
                    <a:pt x="2631" y="3869"/>
                  </a:lnTo>
                  <a:lnTo>
                    <a:pt x="2561" y="3846"/>
                  </a:lnTo>
                  <a:lnTo>
                    <a:pt x="2492" y="3822"/>
                  </a:lnTo>
                  <a:lnTo>
                    <a:pt x="2423" y="3798"/>
                  </a:lnTo>
                  <a:lnTo>
                    <a:pt x="2355" y="3773"/>
                  </a:lnTo>
                  <a:lnTo>
                    <a:pt x="2286" y="3747"/>
                  </a:lnTo>
                  <a:lnTo>
                    <a:pt x="2219" y="3720"/>
                  </a:lnTo>
                  <a:lnTo>
                    <a:pt x="2151" y="3693"/>
                  </a:lnTo>
                  <a:lnTo>
                    <a:pt x="2085" y="3665"/>
                  </a:lnTo>
                  <a:lnTo>
                    <a:pt x="2017" y="3636"/>
                  </a:lnTo>
                  <a:lnTo>
                    <a:pt x="1951" y="3607"/>
                  </a:lnTo>
                  <a:lnTo>
                    <a:pt x="1885" y="3576"/>
                  </a:lnTo>
                  <a:lnTo>
                    <a:pt x="1820" y="3545"/>
                  </a:lnTo>
                  <a:lnTo>
                    <a:pt x="1754" y="3514"/>
                  </a:lnTo>
                  <a:lnTo>
                    <a:pt x="1690" y="3482"/>
                  </a:lnTo>
                  <a:lnTo>
                    <a:pt x="1625" y="3449"/>
                  </a:lnTo>
                  <a:lnTo>
                    <a:pt x="1561" y="3415"/>
                  </a:lnTo>
                  <a:lnTo>
                    <a:pt x="1497" y="3382"/>
                  </a:lnTo>
                  <a:lnTo>
                    <a:pt x="1434" y="3347"/>
                  </a:lnTo>
                  <a:lnTo>
                    <a:pt x="1371" y="3312"/>
                  </a:lnTo>
                  <a:lnTo>
                    <a:pt x="1309" y="3276"/>
                  </a:lnTo>
                  <a:lnTo>
                    <a:pt x="1247" y="3240"/>
                  </a:lnTo>
                  <a:lnTo>
                    <a:pt x="1186" y="3204"/>
                  </a:lnTo>
                  <a:lnTo>
                    <a:pt x="1124" y="3167"/>
                  </a:lnTo>
                  <a:lnTo>
                    <a:pt x="1064" y="3128"/>
                  </a:lnTo>
                  <a:lnTo>
                    <a:pt x="1004" y="3090"/>
                  </a:lnTo>
                  <a:lnTo>
                    <a:pt x="945" y="3052"/>
                  </a:lnTo>
                  <a:lnTo>
                    <a:pt x="885" y="3013"/>
                  </a:lnTo>
                  <a:lnTo>
                    <a:pt x="828" y="2973"/>
                  </a:lnTo>
                  <a:lnTo>
                    <a:pt x="769" y="2933"/>
                  </a:lnTo>
                  <a:lnTo>
                    <a:pt x="712" y="2893"/>
                  </a:lnTo>
                  <a:lnTo>
                    <a:pt x="655" y="2852"/>
                  </a:lnTo>
                  <a:close/>
                  <a:moveTo>
                    <a:pt x="6085" y="1264"/>
                  </a:moveTo>
                  <a:lnTo>
                    <a:pt x="6160" y="1298"/>
                  </a:lnTo>
                  <a:lnTo>
                    <a:pt x="6234" y="1333"/>
                  </a:lnTo>
                  <a:lnTo>
                    <a:pt x="6307" y="1369"/>
                  </a:lnTo>
                  <a:lnTo>
                    <a:pt x="6380" y="1407"/>
                  </a:lnTo>
                  <a:lnTo>
                    <a:pt x="6452" y="1446"/>
                  </a:lnTo>
                  <a:lnTo>
                    <a:pt x="6525" y="1485"/>
                  </a:lnTo>
                  <a:lnTo>
                    <a:pt x="6596" y="1526"/>
                  </a:lnTo>
                  <a:lnTo>
                    <a:pt x="6668" y="1568"/>
                  </a:lnTo>
                  <a:lnTo>
                    <a:pt x="6740" y="1611"/>
                  </a:lnTo>
                  <a:lnTo>
                    <a:pt x="6810" y="1654"/>
                  </a:lnTo>
                  <a:lnTo>
                    <a:pt x="6880" y="1700"/>
                  </a:lnTo>
                  <a:lnTo>
                    <a:pt x="6949" y="1745"/>
                  </a:lnTo>
                  <a:lnTo>
                    <a:pt x="7019" y="1791"/>
                  </a:lnTo>
                  <a:lnTo>
                    <a:pt x="7087" y="1839"/>
                  </a:lnTo>
                  <a:lnTo>
                    <a:pt x="7156" y="1887"/>
                  </a:lnTo>
                  <a:lnTo>
                    <a:pt x="7223" y="1936"/>
                  </a:lnTo>
                  <a:lnTo>
                    <a:pt x="7291" y="1986"/>
                  </a:lnTo>
                  <a:lnTo>
                    <a:pt x="7358" y="2037"/>
                  </a:lnTo>
                  <a:lnTo>
                    <a:pt x="7423" y="2088"/>
                  </a:lnTo>
                  <a:lnTo>
                    <a:pt x="7489" y="2140"/>
                  </a:lnTo>
                  <a:lnTo>
                    <a:pt x="7554" y="2193"/>
                  </a:lnTo>
                  <a:lnTo>
                    <a:pt x="7618" y="2246"/>
                  </a:lnTo>
                  <a:lnTo>
                    <a:pt x="7681" y="2301"/>
                  </a:lnTo>
                  <a:lnTo>
                    <a:pt x="7745" y="2355"/>
                  </a:lnTo>
                  <a:lnTo>
                    <a:pt x="7807" y="2410"/>
                  </a:lnTo>
                  <a:lnTo>
                    <a:pt x="7869" y="2467"/>
                  </a:lnTo>
                  <a:lnTo>
                    <a:pt x="7929" y="2523"/>
                  </a:lnTo>
                  <a:lnTo>
                    <a:pt x="7990" y="2581"/>
                  </a:lnTo>
                  <a:lnTo>
                    <a:pt x="8049" y="2638"/>
                  </a:lnTo>
                  <a:lnTo>
                    <a:pt x="8108" y="2695"/>
                  </a:lnTo>
                  <a:lnTo>
                    <a:pt x="8166" y="2754"/>
                  </a:lnTo>
                  <a:lnTo>
                    <a:pt x="8223" y="2813"/>
                  </a:lnTo>
                  <a:lnTo>
                    <a:pt x="8160" y="2859"/>
                  </a:lnTo>
                  <a:lnTo>
                    <a:pt x="8094" y="2903"/>
                  </a:lnTo>
                  <a:lnTo>
                    <a:pt x="8029" y="2946"/>
                  </a:lnTo>
                  <a:lnTo>
                    <a:pt x="7963" y="2989"/>
                  </a:lnTo>
                  <a:lnTo>
                    <a:pt x="7897" y="3032"/>
                  </a:lnTo>
                  <a:lnTo>
                    <a:pt x="7830" y="3074"/>
                  </a:lnTo>
                  <a:lnTo>
                    <a:pt x="7763" y="3114"/>
                  </a:lnTo>
                  <a:lnTo>
                    <a:pt x="7694" y="3156"/>
                  </a:lnTo>
                  <a:lnTo>
                    <a:pt x="7626" y="3195"/>
                  </a:lnTo>
                  <a:lnTo>
                    <a:pt x="7557" y="3234"/>
                  </a:lnTo>
                  <a:lnTo>
                    <a:pt x="7488" y="3272"/>
                  </a:lnTo>
                  <a:lnTo>
                    <a:pt x="7418" y="3310"/>
                  </a:lnTo>
                  <a:lnTo>
                    <a:pt x="7348" y="3347"/>
                  </a:lnTo>
                  <a:lnTo>
                    <a:pt x="7278" y="3383"/>
                  </a:lnTo>
                  <a:lnTo>
                    <a:pt x="7206" y="3418"/>
                  </a:lnTo>
                  <a:lnTo>
                    <a:pt x="7136" y="3453"/>
                  </a:lnTo>
                  <a:lnTo>
                    <a:pt x="7064" y="3487"/>
                  </a:lnTo>
                  <a:lnTo>
                    <a:pt x="6992" y="3520"/>
                  </a:lnTo>
                  <a:lnTo>
                    <a:pt x="6919" y="3552"/>
                  </a:lnTo>
                  <a:lnTo>
                    <a:pt x="6846" y="3583"/>
                  </a:lnTo>
                  <a:lnTo>
                    <a:pt x="6774" y="3615"/>
                  </a:lnTo>
                  <a:lnTo>
                    <a:pt x="6700" y="3645"/>
                  </a:lnTo>
                  <a:lnTo>
                    <a:pt x="6628" y="3674"/>
                  </a:lnTo>
                  <a:lnTo>
                    <a:pt x="6554" y="3702"/>
                  </a:lnTo>
                  <a:lnTo>
                    <a:pt x="6480" y="3729"/>
                  </a:lnTo>
                  <a:lnTo>
                    <a:pt x="6406" y="3757"/>
                  </a:lnTo>
                  <a:lnTo>
                    <a:pt x="6331" y="3782"/>
                  </a:lnTo>
                  <a:lnTo>
                    <a:pt x="6257" y="3807"/>
                  </a:lnTo>
                  <a:lnTo>
                    <a:pt x="6182" y="3831"/>
                  </a:lnTo>
                  <a:lnTo>
                    <a:pt x="6107" y="3855"/>
                  </a:lnTo>
                  <a:lnTo>
                    <a:pt x="6032" y="3877"/>
                  </a:lnTo>
                  <a:lnTo>
                    <a:pt x="5956" y="3899"/>
                  </a:lnTo>
                  <a:lnTo>
                    <a:pt x="5987" y="3863"/>
                  </a:lnTo>
                  <a:lnTo>
                    <a:pt x="6016" y="3827"/>
                  </a:lnTo>
                  <a:lnTo>
                    <a:pt x="6045" y="3791"/>
                  </a:lnTo>
                  <a:lnTo>
                    <a:pt x="6072" y="3753"/>
                  </a:lnTo>
                  <a:lnTo>
                    <a:pt x="6100" y="3714"/>
                  </a:lnTo>
                  <a:lnTo>
                    <a:pt x="6126" y="3676"/>
                  </a:lnTo>
                  <a:lnTo>
                    <a:pt x="6151" y="3637"/>
                  </a:lnTo>
                  <a:lnTo>
                    <a:pt x="6176" y="3597"/>
                  </a:lnTo>
                  <a:lnTo>
                    <a:pt x="6199" y="3556"/>
                  </a:lnTo>
                  <a:lnTo>
                    <a:pt x="6223" y="3515"/>
                  </a:lnTo>
                  <a:lnTo>
                    <a:pt x="6244" y="3474"/>
                  </a:lnTo>
                  <a:lnTo>
                    <a:pt x="6265" y="3431"/>
                  </a:lnTo>
                  <a:lnTo>
                    <a:pt x="6285" y="3389"/>
                  </a:lnTo>
                  <a:lnTo>
                    <a:pt x="6304" y="3346"/>
                  </a:lnTo>
                  <a:lnTo>
                    <a:pt x="6323" y="3303"/>
                  </a:lnTo>
                  <a:lnTo>
                    <a:pt x="6340" y="3258"/>
                  </a:lnTo>
                  <a:lnTo>
                    <a:pt x="6357" y="3214"/>
                  </a:lnTo>
                  <a:lnTo>
                    <a:pt x="6372" y="3169"/>
                  </a:lnTo>
                  <a:lnTo>
                    <a:pt x="6387" y="3123"/>
                  </a:lnTo>
                  <a:lnTo>
                    <a:pt x="6400" y="3078"/>
                  </a:lnTo>
                  <a:lnTo>
                    <a:pt x="6412" y="3032"/>
                  </a:lnTo>
                  <a:lnTo>
                    <a:pt x="6424" y="2985"/>
                  </a:lnTo>
                  <a:lnTo>
                    <a:pt x="6434" y="2938"/>
                  </a:lnTo>
                  <a:lnTo>
                    <a:pt x="6443" y="2891"/>
                  </a:lnTo>
                  <a:lnTo>
                    <a:pt x="6452" y="2842"/>
                  </a:lnTo>
                  <a:lnTo>
                    <a:pt x="6459" y="2795"/>
                  </a:lnTo>
                  <a:lnTo>
                    <a:pt x="6465" y="2746"/>
                  </a:lnTo>
                  <a:lnTo>
                    <a:pt x="6470" y="2697"/>
                  </a:lnTo>
                  <a:lnTo>
                    <a:pt x="6475" y="2648"/>
                  </a:lnTo>
                  <a:lnTo>
                    <a:pt x="6478" y="2599"/>
                  </a:lnTo>
                  <a:lnTo>
                    <a:pt x="6479" y="2549"/>
                  </a:lnTo>
                  <a:lnTo>
                    <a:pt x="6480" y="2499"/>
                  </a:lnTo>
                  <a:lnTo>
                    <a:pt x="6480" y="2457"/>
                  </a:lnTo>
                  <a:lnTo>
                    <a:pt x="6478" y="2414"/>
                  </a:lnTo>
                  <a:lnTo>
                    <a:pt x="6476" y="2371"/>
                  </a:lnTo>
                  <a:lnTo>
                    <a:pt x="6473" y="2329"/>
                  </a:lnTo>
                  <a:lnTo>
                    <a:pt x="6468" y="2287"/>
                  </a:lnTo>
                  <a:lnTo>
                    <a:pt x="6464" y="2244"/>
                  </a:lnTo>
                  <a:lnTo>
                    <a:pt x="6459" y="2203"/>
                  </a:lnTo>
                  <a:lnTo>
                    <a:pt x="6452" y="2162"/>
                  </a:lnTo>
                  <a:lnTo>
                    <a:pt x="6446" y="2121"/>
                  </a:lnTo>
                  <a:lnTo>
                    <a:pt x="6438" y="2079"/>
                  </a:lnTo>
                  <a:lnTo>
                    <a:pt x="6429" y="2039"/>
                  </a:lnTo>
                  <a:lnTo>
                    <a:pt x="6420" y="1999"/>
                  </a:lnTo>
                  <a:lnTo>
                    <a:pt x="6410" y="1958"/>
                  </a:lnTo>
                  <a:lnTo>
                    <a:pt x="6399" y="1919"/>
                  </a:lnTo>
                  <a:lnTo>
                    <a:pt x="6388" y="1880"/>
                  </a:lnTo>
                  <a:lnTo>
                    <a:pt x="6376" y="1841"/>
                  </a:lnTo>
                  <a:lnTo>
                    <a:pt x="6363" y="1801"/>
                  </a:lnTo>
                  <a:lnTo>
                    <a:pt x="6349" y="1763"/>
                  </a:lnTo>
                  <a:lnTo>
                    <a:pt x="6334" y="1725"/>
                  </a:lnTo>
                  <a:lnTo>
                    <a:pt x="6319" y="1688"/>
                  </a:lnTo>
                  <a:lnTo>
                    <a:pt x="6303" y="1649"/>
                  </a:lnTo>
                  <a:lnTo>
                    <a:pt x="6287" y="1613"/>
                  </a:lnTo>
                  <a:lnTo>
                    <a:pt x="6270" y="1576"/>
                  </a:lnTo>
                  <a:lnTo>
                    <a:pt x="6252" y="1540"/>
                  </a:lnTo>
                  <a:lnTo>
                    <a:pt x="6233" y="1503"/>
                  </a:lnTo>
                  <a:lnTo>
                    <a:pt x="6213" y="1468"/>
                  </a:lnTo>
                  <a:lnTo>
                    <a:pt x="6194" y="1433"/>
                  </a:lnTo>
                  <a:lnTo>
                    <a:pt x="6174" y="1399"/>
                  </a:lnTo>
                  <a:lnTo>
                    <a:pt x="6153" y="1364"/>
                  </a:lnTo>
                  <a:lnTo>
                    <a:pt x="6131" y="1330"/>
                  </a:lnTo>
                  <a:lnTo>
                    <a:pt x="6109" y="1297"/>
                  </a:lnTo>
                  <a:lnTo>
                    <a:pt x="6085" y="1264"/>
                  </a:lnTo>
                  <a:close/>
                  <a:moveTo>
                    <a:pt x="69" y="2852"/>
                  </a:moveTo>
                  <a:lnTo>
                    <a:pt x="154" y="2693"/>
                  </a:lnTo>
                  <a:lnTo>
                    <a:pt x="242" y="2538"/>
                  </a:lnTo>
                  <a:lnTo>
                    <a:pt x="333" y="2386"/>
                  </a:lnTo>
                  <a:lnTo>
                    <a:pt x="428" y="2238"/>
                  </a:lnTo>
                  <a:lnTo>
                    <a:pt x="524" y="2094"/>
                  </a:lnTo>
                  <a:lnTo>
                    <a:pt x="624" y="1953"/>
                  </a:lnTo>
                  <a:lnTo>
                    <a:pt x="726" y="1816"/>
                  </a:lnTo>
                  <a:lnTo>
                    <a:pt x="833" y="1685"/>
                  </a:lnTo>
                  <a:lnTo>
                    <a:pt x="942" y="1556"/>
                  </a:lnTo>
                  <a:lnTo>
                    <a:pt x="1054" y="1432"/>
                  </a:lnTo>
                  <a:lnTo>
                    <a:pt x="1168" y="1312"/>
                  </a:lnTo>
                  <a:lnTo>
                    <a:pt x="1287" y="1196"/>
                  </a:lnTo>
                  <a:lnTo>
                    <a:pt x="1409" y="1085"/>
                  </a:lnTo>
                  <a:lnTo>
                    <a:pt x="1534" y="980"/>
                  </a:lnTo>
                  <a:lnTo>
                    <a:pt x="1663" y="878"/>
                  </a:lnTo>
                  <a:lnTo>
                    <a:pt x="1795" y="782"/>
                  </a:lnTo>
                  <a:lnTo>
                    <a:pt x="1931" y="691"/>
                  </a:lnTo>
                  <a:lnTo>
                    <a:pt x="2071" y="604"/>
                  </a:lnTo>
                  <a:lnTo>
                    <a:pt x="2214" y="524"/>
                  </a:lnTo>
                  <a:lnTo>
                    <a:pt x="2361" y="448"/>
                  </a:lnTo>
                  <a:lnTo>
                    <a:pt x="2511" y="379"/>
                  </a:lnTo>
                  <a:lnTo>
                    <a:pt x="2665" y="313"/>
                  </a:lnTo>
                  <a:lnTo>
                    <a:pt x="2824" y="255"/>
                  </a:lnTo>
                  <a:lnTo>
                    <a:pt x="2986" y="201"/>
                  </a:lnTo>
                  <a:lnTo>
                    <a:pt x="3152" y="155"/>
                  </a:lnTo>
                  <a:lnTo>
                    <a:pt x="3323" y="114"/>
                  </a:lnTo>
                  <a:lnTo>
                    <a:pt x="3496" y="79"/>
                  </a:lnTo>
                  <a:lnTo>
                    <a:pt x="3674" y="50"/>
                  </a:lnTo>
                  <a:lnTo>
                    <a:pt x="3857" y="28"/>
                  </a:lnTo>
                  <a:lnTo>
                    <a:pt x="4043" y="12"/>
                  </a:lnTo>
                  <a:lnTo>
                    <a:pt x="4235" y="3"/>
                  </a:lnTo>
                  <a:lnTo>
                    <a:pt x="4430" y="0"/>
                  </a:lnTo>
                  <a:lnTo>
                    <a:pt x="4625" y="4"/>
                  </a:lnTo>
                  <a:lnTo>
                    <a:pt x="4816" y="15"/>
                  </a:lnTo>
                  <a:lnTo>
                    <a:pt x="5004" y="32"/>
                  </a:lnTo>
                  <a:lnTo>
                    <a:pt x="5187" y="55"/>
                  </a:lnTo>
                  <a:lnTo>
                    <a:pt x="5366" y="86"/>
                  </a:lnTo>
                  <a:lnTo>
                    <a:pt x="5541" y="121"/>
                  </a:lnTo>
                  <a:lnTo>
                    <a:pt x="5712" y="162"/>
                  </a:lnTo>
                  <a:lnTo>
                    <a:pt x="5880" y="211"/>
                  </a:lnTo>
                  <a:lnTo>
                    <a:pt x="6042" y="263"/>
                  </a:lnTo>
                  <a:lnTo>
                    <a:pt x="6201" y="321"/>
                  </a:lnTo>
                  <a:lnTo>
                    <a:pt x="6357" y="386"/>
                  </a:lnTo>
                  <a:lnTo>
                    <a:pt x="6507" y="455"/>
                  </a:lnTo>
                  <a:lnTo>
                    <a:pt x="6654" y="530"/>
                  </a:lnTo>
                  <a:lnTo>
                    <a:pt x="6797" y="608"/>
                  </a:lnTo>
                  <a:lnTo>
                    <a:pt x="6936" y="693"/>
                  </a:lnTo>
                  <a:lnTo>
                    <a:pt x="7071" y="781"/>
                  </a:lnTo>
                  <a:lnTo>
                    <a:pt x="7202" y="875"/>
                  </a:lnTo>
                  <a:lnTo>
                    <a:pt x="7329" y="973"/>
                  </a:lnTo>
                  <a:lnTo>
                    <a:pt x="7452" y="1075"/>
                  </a:lnTo>
                  <a:lnTo>
                    <a:pt x="7571" y="1181"/>
                  </a:lnTo>
                  <a:lnTo>
                    <a:pt x="7686" y="1292"/>
                  </a:lnTo>
                  <a:lnTo>
                    <a:pt x="7797" y="1407"/>
                  </a:lnTo>
                  <a:lnTo>
                    <a:pt x="7905" y="1524"/>
                  </a:lnTo>
                  <a:lnTo>
                    <a:pt x="8008" y="1646"/>
                  </a:lnTo>
                  <a:lnTo>
                    <a:pt x="8107" y="1771"/>
                  </a:lnTo>
                  <a:lnTo>
                    <a:pt x="8202" y="1900"/>
                  </a:lnTo>
                  <a:lnTo>
                    <a:pt x="8294" y="2032"/>
                  </a:lnTo>
                  <a:lnTo>
                    <a:pt x="8382" y="2167"/>
                  </a:lnTo>
                  <a:lnTo>
                    <a:pt x="8465" y="2305"/>
                  </a:lnTo>
                  <a:lnTo>
                    <a:pt x="8545" y="2446"/>
                  </a:lnTo>
                  <a:lnTo>
                    <a:pt x="8622" y="2589"/>
                  </a:lnTo>
                  <a:lnTo>
                    <a:pt x="8693" y="2735"/>
                  </a:lnTo>
                  <a:lnTo>
                    <a:pt x="8709" y="2770"/>
                  </a:lnTo>
                  <a:lnTo>
                    <a:pt x="8724" y="2804"/>
                  </a:lnTo>
                  <a:lnTo>
                    <a:pt x="8736" y="2837"/>
                  </a:lnTo>
                  <a:lnTo>
                    <a:pt x="8749" y="2870"/>
                  </a:lnTo>
                  <a:lnTo>
                    <a:pt x="8758" y="2901"/>
                  </a:lnTo>
                  <a:lnTo>
                    <a:pt x="8766" y="2931"/>
                  </a:lnTo>
                  <a:lnTo>
                    <a:pt x="8773" y="2960"/>
                  </a:lnTo>
                  <a:lnTo>
                    <a:pt x="8778" y="2987"/>
                  </a:lnTo>
                  <a:lnTo>
                    <a:pt x="8781" y="3015"/>
                  </a:lnTo>
                  <a:lnTo>
                    <a:pt x="8784" y="3040"/>
                  </a:lnTo>
                  <a:lnTo>
                    <a:pt x="8784" y="3064"/>
                  </a:lnTo>
                  <a:lnTo>
                    <a:pt x="8783" y="3087"/>
                  </a:lnTo>
                  <a:lnTo>
                    <a:pt x="8781" y="3108"/>
                  </a:lnTo>
                  <a:lnTo>
                    <a:pt x="8778" y="3129"/>
                  </a:lnTo>
                  <a:lnTo>
                    <a:pt x="8773" y="3149"/>
                  </a:lnTo>
                  <a:lnTo>
                    <a:pt x="8767" y="3166"/>
                  </a:lnTo>
                  <a:lnTo>
                    <a:pt x="8759" y="3183"/>
                  </a:lnTo>
                  <a:lnTo>
                    <a:pt x="8750" y="3198"/>
                  </a:lnTo>
                  <a:lnTo>
                    <a:pt x="8740" y="3212"/>
                  </a:lnTo>
                  <a:lnTo>
                    <a:pt x="8727" y="3225"/>
                  </a:lnTo>
                  <a:lnTo>
                    <a:pt x="8715" y="3236"/>
                  </a:lnTo>
                  <a:lnTo>
                    <a:pt x="8701" y="3246"/>
                  </a:lnTo>
                  <a:lnTo>
                    <a:pt x="8686" y="3254"/>
                  </a:lnTo>
                  <a:lnTo>
                    <a:pt x="8669" y="3261"/>
                  </a:lnTo>
                  <a:lnTo>
                    <a:pt x="8652" y="3266"/>
                  </a:lnTo>
                  <a:lnTo>
                    <a:pt x="8633" y="3270"/>
                  </a:lnTo>
                  <a:lnTo>
                    <a:pt x="8612" y="3273"/>
                  </a:lnTo>
                  <a:lnTo>
                    <a:pt x="8592" y="3274"/>
                  </a:lnTo>
                  <a:lnTo>
                    <a:pt x="8570" y="3273"/>
                  </a:lnTo>
                  <a:lnTo>
                    <a:pt x="8547" y="3271"/>
                  </a:lnTo>
                  <a:lnTo>
                    <a:pt x="8523" y="3267"/>
                  </a:lnTo>
                  <a:lnTo>
                    <a:pt x="8498" y="3262"/>
                  </a:lnTo>
                  <a:lnTo>
                    <a:pt x="8393" y="3360"/>
                  </a:lnTo>
                  <a:lnTo>
                    <a:pt x="8287" y="3455"/>
                  </a:lnTo>
                  <a:lnTo>
                    <a:pt x="8181" y="3547"/>
                  </a:lnTo>
                  <a:lnTo>
                    <a:pt x="8075" y="3638"/>
                  </a:lnTo>
                  <a:lnTo>
                    <a:pt x="7967" y="3726"/>
                  </a:lnTo>
                  <a:lnTo>
                    <a:pt x="7861" y="3813"/>
                  </a:lnTo>
                  <a:lnTo>
                    <a:pt x="7752" y="3896"/>
                  </a:lnTo>
                  <a:lnTo>
                    <a:pt x="7642" y="3977"/>
                  </a:lnTo>
                  <a:lnTo>
                    <a:pt x="7531" y="4056"/>
                  </a:lnTo>
                  <a:lnTo>
                    <a:pt x="7419" y="4131"/>
                  </a:lnTo>
                  <a:lnTo>
                    <a:pt x="7305" y="4205"/>
                  </a:lnTo>
                  <a:lnTo>
                    <a:pt x="7190" y="4274"/>
                  </a:lnTo>
                  <a:lnTo>
                    <a:pt x="7074" y="4342"/>
                  </a:lnTo>
                  <a:lnTo>
                    <a:pt x="6955" y="4406"/>
                  </a:lnTo>
                  <a:lnTo>
                    <a:pt x="6835" y="4468"/>
                  </a:lnTo>
                  <a:lnTo>
                    <a:pt x="6712" y="4527"/>
                  </a:lnTo>
                  <a:lnTo>
                    <a:pt x="6588" y="4582"/>
                  </a:lnTo>
                  <a:lnTo>
                    <a:pt x="6461" y="4635"/>
                  </a:lnTo>
                  <a:lnTo>
                    <a:pt x="6332" y="4684"/>
                  </a:lnTo>
                  <a:lnTo>
                    <a:pt x="6200" y="4729"/>
                  </a:lnTo>
                  <a:lnTo>
                    <a:pt x="6065" y="4773"/>
                  </a:lnTo>
                  <a:lnTo>
                    <a:pt x="5928" y="4811"/>
                  </a:lnTo>
                  <a:lnTo>
                    <a:pt x="5788" y="4847"/>
                  </a:lnTo>
                  <a:lnTo>
                    <a:pt x="5645" y="4879"/>
                  </a:lnTo>
                  <a:lnTo>
                    <a:pt x="5498" y="4907"/>
                  </a:lnTo>
                  <a:lnTo>
                    <a:pt x="5348" y="4933"/>
                  </a:lnTo>
                  <a:lnTo>
                    <a:pt x="5194" y="4954"/>
                  </a:lnTo>
                  <a:lnTo>
                    <a:pt x="5037" y="4971"/>
                  </a:lnTo>
                  <a:lnTo>
                    <a:pt x="4877" y="4984"/>
                  </a:lnTo>
                  <a:lnTo>
                    <a:pt x="4713" y="4994"/>
                  </a:lnTo>
                  <a:lnTo>
                    <a:pt x="4544" y="4999"/>
                  </a:lnTo>
                  <a:lnTo>
                    <a:pt x="4371" y="5001"/>
                  </a:lnTo>
                  <a:lnTo>
                    <a:pt x="4197" y="4998"/>
                  </a:lnTo>
                  <a:lnTo>
                    <a:pt x="4028" y="4991"/>
                  </a:lnTo>
                  <a:lnTo>
                    <a:pt x="3861" y="4980"/>
                  </a:lnTo>
                  <a:lnTo>
                    <a:pt x="3696" y="4964"/>
                  </a:lnTo>
                  <a:lnTo>
                    <a:pt x="3535" y="4945"/>
                  </a:lnTo>
                  <a:lnTo>
                    <a:pt x="3377" y="4922"/>
                  </a:lnTo>
                  <a:lnTo>
                    <a:pt x="3222" y="4894"/>
                  </a:lnTo>
                  <a:lnTo>
                    <a:pt x="3070" y="4863"/>
                  </a:lnTo>
                  <a:lnTo>
                    <a:pt x="2921" y="4829"/>
                  </a:lnTo>
                  <a:lnTo>
                    <a:pt x="2775" y="4792"/>
                  </a:lnTo>
                  <a:lnTo>
                    <a:pt x="2632" y="4750"/>
                  </a:lnTo>
                  <a:lnTo>
                    <a:pt x="2492" y="4706"/>
                  </a:lnTo>
                  <a:lnTo>
                    <a:pt x="2356" y="4660"/>
                  </a:lnTo>
                  <a:lnTo>
                    <a:pt x="2222" y="4609"/>
                  </a:lnTo>
                  <a:lnTo>
                    <a:pt x="2091" y="4556"/>
                  </a:lnTo>
                  <a:lnTo>
                    <a:pt x="1964" y="4501"/>
                  </a:lnTo>
                  <a:lnTo>
                    <a:pt x="1839" y="4442"/>
                  </a:lnTo>
                  <a:lnTo>
                    <a:pt x="1718" y="4382"/>
                  </a:lnTo>
                  <a:lnTo>
                    <a:pt x="1599" y="4318"/>
                  </a:lnTo>
                  <a:lnTo>
                    <a:pt x="1484" y="4254"/>
                  </a:lnTo>
                  <a:lnTo>
                    <a:pt x="1372" y="4187"/>
                  </a:lnTo>
                  <a:lnTo>
                    <a:pt x="1262" y="4117"/>
                  </a:lnTo>
                  <a:lnTo>
                    <a:pt x="1156" y="4046"/>
                  </a:lnTo>
                  <a:lnTo>
                    <a:pt x="1054" y="3973"/>
                  </a:lnTo>
                  <a:lnTo>
                    <a:pt x="954" y="3899"/>
                  </a:lnTo>
                  <a:lnTo>
                    <a:pt x="857" y="3822"/>
                  </a:lnTo>
                  <a:lnTo>
                    <a:pt x="763" y="3745"/>
                  </a:lnTo>
                  <a:lnTo>
                    <a:pt x="673" y="3666"/>
                  </a:lnTo>
                  <a:lnTo>
                    <a:pt x="586" y="3585"/>
                  </a:lnTo>
                  <a:lnTo>
                    <a:pt x="501" y="3505"/>
                  </a:lnTo>
                  <a:lnTo>
                    <a:pt x="420" y="3423"/>
                  </a:lnTo>
                  <a:lnTo>
                    <a:pt x="343" y="3341"/>
                  </a:lnTo>
                  <a:lnTo>
                    <a:pt x="326" y="3348"/>
                  </a:lnTo>
                  <a:lnTo>
                    <a:pt x="310" y="3354"/>
                  </a:lnTo>
                  <a:lnTo>
                    <a:pt x="291" y="3359"/>
                  </a:lnTo>
                  <a:lnTo>
                    <a:pt x="273" y="3362"/>
                  </a:lnTo>
                  <a:lnTo>
                    <a:pt x="255" y="3363"/>
                  </a:lnTo>
                  <a:lnTo>
                    <a:pt x="236" y="3363"/>
                  </a:lnTo>
                  <a:lnTo>
                    <a:pt x="218" y="3362"/>
                  </a:lnTo>
                  <a:lnTo>
                    <a:pt x="199" y="3358"/>
                  </a:lnTo>
                  <a:lnTo>
                    <a:pt x="181" y="3354"/>
                  </a:lnTo>
                  <a:lnTo>
                    <a:pt x="161" y="3348"/>
                  </a:lnTo>
                  <a:lnTo>
                    <a:pt x="144" y="3340"/>
                  </a:lnTo>
                  <a:lnTo>
                    <a:pt x="126" y="3331"/>
                  </a:lnTo>
                  <a:lnTo>
                    <a:pt x="110" y="3320"/>
                  </a:lnTo>
                  <a:lnTo>
                    <a:pt x="94" y="3308"/>
                  </a:lnTo>
                  <a:lnTo>
                    <a:pt x="78" y="3295"/>
                  </a:lnTo>
                  <a:lnTo>
                    <a:pt x="64" y="3279"/>
                  </a:lnTo>
                  <a:lnTo>
                    <a:pt x="51" y="3263"/>
                  </a:lnTo>
                  <a:lnTo>
                    <a:pt x="38" y="3245"/>
                  </a:lnTo>
                  <a:lnTo>
                    <a:pt x="28" y="3226"/>
                  </a:lnTo>
                  <a:lnTo>
                    <a:pt x="19" y="3205"/>
                  </a:lnTo>
                  <a:lnTo>
                    <a:pt x="11" y="3183"/>
                  </a:lnTo>
                  <a:lnTo>
                    <a:pt x="6" y="3160"/>
                  </a:lnTo>
                  <a:lnTo>
                    <a:pt x="2" y="3135"/>
                  </a:lnTo>
                  <a:lnTo>
                    <a:pt x="0" y="3108"/>
                  </a:lnTo>
                  <a:lnTo>
                    <a:pt x="0" y="3081"/>
                  </a:lnTo>
                  <a:lnTo>
                    <a:pt x="2" y="3053"/>
                  </a:lnTo>
                  <a:lnTo>
                    <a:pt x="6" y="3023"/>
                  </a:lnTo>
                  <a:lnTo>
                    <a:pt x="13" y="2990"/>
                  </a:lnTo>
                  <a:lnTo>
                    <a:pt x="23" y="2958"/>
                  </a:lnTo>
                  <a:lnTo>
                    <a:pt x="35" y="2924"/>
                  </a:lnTo>
                  <a:lnTo>
                    <a:pt x="51" y="2889"/>
                  </a:lnTo>
                  <a:lnTo>
                    <a:pt x="69" y="2852"/>
                  </a:lnTo>
                  <a:close/>
                </a:path>
              </a:pathLst>
            </a:custGeom>
            <a:solidFill>
              <a:srgbClr val="FFFFFF"/>
            </a:solidFill>
            <a:ln w="9525">
              <a:no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2402"/>
                                        </p:tgtEl>
                                        <p:attrNameLst>
                                          <p:attrName>style.visibility</p:attrName>
                                        </p:attrNameLst>
                                      </p:cBhvr>
                                      <p:to>
                                        <p:strVal val="visible"/>
                                      </p:to>
                                    </p:set>
                                    <p:animEffect transition="in" filter="wipe(left)">
                                      <p:cBhvr>
                                        <p:cTn id="7" dur="500"/>
                                        <p:tgtEl>
                                          <p:spTgt spid="272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40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a:t>Approaching the Gate</a:t>
            </a:r>
          </a:p>
        </p:txBody>
      </p:sp>
      <p:sp>
        <p:nvSpPr>
          <p:cNvPr id="468995" name="Rectangle 3"/>
          <p:cNvSpPr>
            <a:spLocks noGrp="1" noChangeArrowheads="1"/>
          </p:cNvSpPr>
          <p:nvPr>
            <p:ph type="body" sz="half" idx="2"/>
          </p:nvPr>
        </p:nvSpPr>
        <p:spPr>
          <a:xfrm>
            <a:off x="4884738" y="1741488"/>
            <a:ext cx="4259262" cy="4194175"/>
          </a:xfrm>
        </p:spPr>
        <p:txBody>
          <a:bodyPr/>
          <a:lstStyle/>
          <a:p>
            <a:pPr marL="533400" indent="-533400">
              <a:lnSpc>
                <a:spcPct val="85000"/>
              </a:lnSpc>
              <a:spcBef>
                <a:spcPct val="15000"/>
              </a:spcBef>
              <a:spcAft>
                <a:spcPct val="10000"/>
              </a:spcAft>
              <a:buFontTx/>
              <a:buNone/>
            </a:pPr>
            <a:r>
              <a:rPr lang="en-US" sz="2400"/>
              <a:t>What do you do?</a:t>
            </a:r>
          </a:p>
          <a:p>
            <a:pPr marL="533400" indent="-533400" eaLnBrk="0" hangingPunct="0">
              <a:lnSpc>
                <a:spcPct val="85000"/>
              </a:lnSpc>
              <a:spcBef>
                <a:spcPct val="15000"/>
              </a:spcBef>
              <a:spcAft>
                <a:spcPct val="10000"/>
              </a:spcAft>
              <a:buClr>
                <a:schemeClr val="tx1"/>
              </a:buClr>
              <a:buFontTx/>
              <a:buAutoNum type="arabicParenR"/>
            </a:pPr>
            <a:r>
              <a:rPr lang="en-US" sz="2000">
                <a:cs typeface="Arial" charset="0"/>
              </a:rPr>
              <a:t>Though you do not say anything, you show your irritation at being delayed</a:t>
            </a:r>
          </a:p>
          <a:p>
            <a:pPr marL="533400" indent="-533400" eaLnBrk="0" hangingPunct="0">
              <a:lnSpc>
                <a:spcPct val="85000"/>
              </a:lnSpc>
              <a:spcBef>
                <a:spcPct val="15000"/>
              </a:spcBef>
              <a:spcAft>
                <a:spcPct val="10000"/>
              </a:spcAft>
              <a:buClr>
                <a:schemeClr val="tx1"/>
              </a:buClr>
              <a:buFontTx/>
              <a:buAutoNum type="arabicParenR"/>
            </a:pPr>
            <a:r>
              <a:rPr lang="en-US" sz="2000">
                <a:cs typeface="Arial" charset="0"/>
              </a:rPr>
              <a:t>Get out of your car to get a better view of the procedures at the gate</a:t>
            </a:r>
          </a:p>
          <a:p>
            <a:pPr marL="533400" indent="-533400" eaLnBrk="0" hangingPunct="0">
              <a:lnSpc>
                <a:spcPct val="85000"/>
              </a:lnSpc>
              <a:spcBef>
                <a:spcPct val="15000"/>
              </a:spcBef>
              <a:spcAft>
                <a:spcPct val="10000"/>
              </a:spcAft>
              <a:buClr>
                <a:schemeClr val="tx1"/>
              </a:buClr>
              <a:buFontTx/>
              <a:buAutoNum type="arabicParenR"/>
            </a:pPr>
            <a:r>
              <a:rPr lang="en-US" sz="2000">
                <a:cs typeface="Arial" charset="0"/>
              </a:rPr>
              <a:t>Stay in your car, provide ID for all occupants, and cooperate with guard instructions.  Remain alert for suspicious activities outside the gate area</a:t>
            </a:r>
          </a:p>
        </p:txBody>
      </p:sp>
      <p:pic>
        <p:nvPicPr>
          <p:cNvPr id="468996" name="Picture 4" descr="Front Gate Inspection"/>
          <p:cNvPicPr>
            <a:picLocks noChangeArrowheads="1"/>
          </p:cNvPicPr>
          <p:nvPr>
            <p:ph type="clipArt" sz="half" idx="1"/>
          </p:nvPr>
        </p:nvPicPr>
        <p:blipFill>
          <a:blip r:embed="rId3"/>
          <a:srcRect/>
          <a:stretch>
            <a:fillRect/>
          </a:stretch>
        </p:blipFill>
        <p:spPr>
          <a:xfrm>
            <a:off x="1406525" y="1878013"/>
            <a:ext cx="3181350" cy="2093912"/>
          </a:xfrm>
          <a:noFill/>
          <a:ln/>
        </p:spPr>
      </p:pic>
      <p:sp>
        <p:nvSpPr>
          <p:cNvPr id="468997" name="Text Box 5"/>
          <p:cNvSpPr txBox="1">
            <a:spLocks noChangeArrowheads="1"/>
          </p:cNvSpPr>
          <p:nvPr/>
        </p:nvSpPr>
        <p:spPr bwMode="auto">
          <a:xfrm>
            <a:off x="1323975" y="4076700"/>
            <a:ext cx="3351213" cy="822325"/>
          </a:xfrm>
          <a:prstGeom prst="rect">
            <a:avLst/>
          </a:prstGeom>
          <a:noFill/>
          <a:ln w="9525">
            <a:noFill/>
            <a:miter lim="800000"/>
            <a:headEnd/>
            <a:tailEnd/>
          </a:ln>
          <a:effectLst/>
        </p:spPr>
        <p:txBody>
          <a:bodyPr wrap="none">
            <a:spAutoFit/>
          </a:bodyPr>
          <a:lstStyle/>
          <a:p>
            <a:pPr algn="ctr">
              <a:spcBef>
                <a:spcPct val="50000"/>
              </a:spcBef>
            </a:pPr>
            <a:r>
              <a:rPr lang="en-US" b="1" i="1">
                <a:latin typeface="Arial" charset="0"/>
              </a:rPr>
              <a:t>As you approach,</a:t>
            </a:r>
            <a:br>
              <a:rPr lang="en-US" b="1" i="1">
                <a:latin typeface="Arial" charset="0"/>
              </a:rPr>
            </a:br>
            <a:r>
              <a:rPr lang="en-US" b="1" i="1">
                <a:latin typeface="Arial" charset="0"/>
              </a:rPr>
              <a:t>security appears tight</a:t>
            </a:r>
          </a:p>
        </p:txBody>
      </p:sp>
      <p:sp>
        <p:nvSpPr>
          <p:cNvPr id="468998" name="Rectangle 6"/>
          <p:cNvSpPr>
            <a:spLocks noChangeArrowheads="1"/>
          </p:cNvSpPr>
          <p:nvPr/>
        </p:nvSpPr>
        <p:spPr bwMode="auto">
          <a:xfrm>
            <a:off x="4884738" y="3851275"/>
            <a:ext cx="4183062" cy="1698625"/>
          </a:xfrm>
          <a:prstGeom prst="rect">
            <a:avLst/>
          </a:prstGeom>
          <a:noFill/>
          <a:ln w="38100">
            <a:solidFill>
              <a:srgbClr val="990099"/>
            </a:solidFill>
            <a:miter lim="800000"/>
            <a:headEnd/>
            <a:tailEnd/>
          </a:ln>
          <a:effectLst/>
        </p:spPr>
        <p:txBody>
          <a:bodyPr wrap="none" anchor="ctr"/>
          <a:lstStyle/>
          <a:p>
            <a:endParaRPr lang="en-US"/>
          </a:p>
        </p:txBody>
      </p:sp>
      <p:sp>
        <p:nvSpPr>
          <p:cNvPr id="468999" name="Text Box 7"/>
          <p:cNvSpPr txBox="1">
            <a:spLocks noChangeArrowheads="1"/>
          </p:cNvSpPr>
          <p:nvPr/>
        </p:nvSpPr>
        <p:spPr bwMode="auto">
          <a:xfrm>
            <a:off x="7380288" y="0"/>
            <a:ext cx="1763712"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OCONUS Scenario</a:t>
            </a:r>
          </a:p>
        </p:txBody>
      </p:sp>
      <p:grpSp>
        <p:nvGrpSpPr>
          <p:cNvPr id="469000" name="Group 8"/>
          <p:cNvGrpSpPr>
            <a:grpSpLocks noChangeAspect="1"/>
          </p:cNvGrpSpPr>
          <p:nvPr/>
        </p:nvGrpSpPr>
        <p:grpSpPr bwMode="auto">
          <a:xfrm>
            <a:off x="293688" y="5441950"/>
            <a:ext cx="877887" cy="754063"/>
            <a:chOff x="2040" y="2676"/>
            <a:chExt cx="1008" cy="864"/>
          </a:xfrm>
        </p:grpSpPr>
        <p:sp>
          <p:nvSpPr>
            <p:cNvPr id="469001" name="Freeform 9"/>
            <p:cNvSpPr>
              <a:spLocks noChangeAspect="1"/>
            </p:cNvSpPr>
            <p:nvPr/>
          </p:nvSpPr>
          <p:spPr bwMode="auto">
            <a:xfrm>
              <a:off x="2040" y="2676"/>
              <a:ext cx="1008" cy="864"/>
            </a:xfrm>
            <a:custGeom>
              <a:avLst/>
              <a:gdLst/>
              <a:ahLst/>
              <a:cxnLst>
                <a:cxn ang="0">
                  <a:pos x="0" y="0"/>
                </a:cxn>
                <a:cxn ang="0">
                  <a:pos x="4032" y="0"/>
                </a:cxn>
                <a:cxn ang="0">
                  <a:pos x="3888" y="149"/>
                </a:cxn>
                <a:cxn ang="0">
                  <a:pos x="149" y="3316"/>
                </a:cxn>
                <a:cxn ang="0">
                  <a:pos x="0" y="3456"/>
                </a:cxn>
                <a:cxn ang="0">
                  <a:pos x="0" y="0"/>
                </a:cxn>
              </a:cxnLst>
              <a:rect l="0" t="0" r="r" b="b"/>
              <a:pathLst>
                <a:path w="4032" h="3456">
                  <a:moveTo>
                    <a:pt x="0" y="0"/>
                  </a:moveTo>
                  <a:lnTo>
                    <a:pt x="4032" y="0"/>
                  </a:lnTo>
                  <a:lnTo>
                    <a:pt x="3888" y="149"/>
                  </a:lnTo>
                  <a:lnTo>
                    <a:pt x="149" y="3316"/>
                  </a:lnTo>
                  <a:lnTo>
                    <a:pt x="0" y="3456"/>
                  </a:lnTo>
                  <a:lnTo>
                    <a:pt x="0" y="0"/>
                  </a:lnTo>
                  <a:close/>
                </a:path>
              </a:pathLst>
            </a:custGeom>
            <a:solidFill>
              <a:srgbClr val="82A99C"/>
            </a:solidFill>
            <a:ln w="9525">
              <a:noFill/>
              <a:round/>
              <a:headEnd/>
              <a:tailEnd/>
            </a:ln>
          </p:spPr>
          <p:txBody>
            <a:bodyPr/>
            <a:lstStyle/>
            <a:p>
              <a:endParaRPr lang="en-US"/>
            </a:p>
          </p:txBody>
        </p:sp>
        <p:sp>
          <p:nvSpPr>
            <p:cNvPr id="469002" name="Freeform 10"/>
            <p:cNvSpPr>
              <a:spLocks noChangeAspect="1"/>
            </p:cNvSpPr>
            <p:nvPr/>
          </p:nvSpPr>
          <p:spPr bwMode="auto">
            <a:xfrm>
              <a:off x="2040" y="2676"/>
              <a:ext cx="1008" cy="864"/>
            </a:xfrm>
            <a:custGeom>
              <a:avLst/>
              <a:gdLst/>
              <a:ahLst/>
              <a:cxnLst>
                <a:cxn ang="0">
                  <a:pos x="4032" y="0"/>
                </a:cxn>
                <a:cxn ang="0">
                  <a:pos x="4032" y="3456"/>
                </a:cxn>
                <a:cxn ang="0">
                  <a:pos x="0" y="3456"/>
                </a:cxn>
                <a:cxn ang="0">
                  <a:pos x="149" y="3313"/>
                </a:cxn>
                <a:cxn ang="0">
                  <a:pos x="3891" y="147"/>
                </a:cxn>
                <a:cxn ang="0">
                  <a:pos x="4032" y="0"/>
                </a:cxn>
              </a:cxnLst>
              <a:rect l="0" t="0" r="r" b="b"/>
              <a:pathLst>
                <a:path w="4032" h="3456">
                  <a:moveTo>
                    <a:pt x="4032" y="0"/>
                  </a:moveTo>
                  <a:lnTo>
                    <a:pt x="4032" y="3456"/>
                  </a:lnTo>
                  <a:lnTo>
                    <a:pt x="0" y="3456"/>
                  </a:lnTo>
                  <a:lnTo>
                    <a:pt x="149" y="3313"/>
                  </a:lnTo>
                  <a:lnTo>
                    <a:pt x="3891" y="147"/>
                  </a:lnTo>
                  <a:lnTo>
                    <a:pt x="4032" y="0"/>
                  </a:lnTo>
                  <a:close/>
                </a:path>
              </a:pathLst>
            </a:custGeom>
            <a:solidFill>
              <a:srgbClr val="162A29"/>
            </a:solidFill>
            <a:ln w="9525">
              <a:noFill/>
              <a:round/>
              <a:headEnd/>
              <a:tailEnd/>
            </a:ln>
          </p:spPr>
          <p:txBody>
            <a:bodyPr/>
            <a:lstStyle/>
            <a:p>
              <a:endParaRPr lang="en-US"/>
            </a:p>
          </p:txBody>
        </p:sp>
        <p:sp>
          <p:nvSpPr>
            <p:cNvPr id="469003" name="Rectangle 11"/>
            <p:cNvSpPr>
              <a:spLocks noChangeAspect="1" noChangeArrowheads="1"/>
            </p:cNvSpPr>
            <p:nvPr/>
          </p:nvSpPr>
          <p:spPr bwMode="auto">
            <a:xfrm>
              <a:off x="2076" y="2712"/>
              <a:ext cx="936" cy="792"/>
            </a:xfrm>
            <a:prstGeom prst="rect">
              <a:avLst/>
            </a:prstGeom>
            <a:solidFill>
              <a:srgbClr val="275A53"/>
            </a:solidFill>
            <a:ln w="9525">
              <a:noFill/>
              <a:miter lim="800000"/>
              <a:headEnd/>
              <a:tailEnd/>
            </a:ln>
          </p:spPr>
          <p:txBody>
            <a:bodyPr/>
            <a:lstStyle/>
            <a:p>
              <a:endParaRPr lang="en-US"/>
            </a:p>
          </p:txBody>
        </p:sp>
        <p:sp>
          <p:nvSpPr>
            <p:cNvPr id="469004" name="Freeform 12"/>
            <p:cNvSpPr>
              <a:spLocks noChangeAspect="1"/>
            </p:cNvSpPr>
            <p:nvPr/>
          </p:nvSpPr>
          <p:spPr bwMode="auto">
            <a:xfrm>
              <a:off x="2252" y="3336"/>
              <a:ext cx="129" cy="137"/>
            </a:xfrm>
            <a:custGeom>
              <a:avLst/>
              <a:gdLst/>
              <a:ahLst/>
              <a:cxnLst>
                <a:cxn ang="0">
                  <a:pos x="0" y="0"/>
                </a:cxn>
                <a:cxn ang="0">
                  <a:pos x="516" y="0"/>
                </a:cxn>
                <a:cxn ang="0">
                  <a:pos x="516" y="136"/>
                </a:cxn>
                <a:cxn ang="0">
                  <a:pos x="344" y="136"/>
                </a:cxn>
                <a:cxn ang="0">
                  <a:pos x="344" y="550"/>
                </a:cxn>
                <a:cxn ang="0">
                  <a:pos x="174" y="550"/>
                </a:cxn>
                <a:cxn ang="0">
                  <a:pos x="174" y="136"/>
                </a:cxn>
                <a:cxn ang="0">
                  <a:pos x="0" y="136"/>
                </a:cxn>
                <a:cxn ang="0">
                  <a:pos x="0" y="0"/>
                </a:cxn>
              </a:cxnLst>
              <a:rect l="0" t="0" r="r" b="b"/>
              <a:pathLst>
                <a:path w="516" h="550">
                  <a:moveTo>
                    <a:pt x="0" y="0"/>
                  </a:moveTo>
                  <a:lnTo>
                    <a:pt x="516" y="0"/>
                  </a:lnTo>
                  <a:lnTo>
                    <a:pt x="516" y="136"/>
                  </a:lnTo>
                  <a:lnTo>
                    <a:pt x="344" y="136"/>
                  </a:lnTo>
                  <a:lnTo>
                    <a:pt x="344" y="550"/>
                  </a:lnTo>
                  <a:lnTo>
                    <a:pt x="174" y="550"/>
                  </a:lnTo>
                  <a:lnTo>
                    <a:pt x="174" y="136"/>
                  </a:lnTo>
                  <a:lnTo>
                    <a:pt x="0" y="136"/>
                  </a:lnTo>
                  <a:lnTo>
                    <a:pt x="0" y="0"/>
                  </a:lnTo>
                  <a:close/>
                </a:path>
              </a:pathLst>
            </a:custGeom>
            <a:solidFill>
              <a:srgbClr val="FFFFFF"/>
            </a:solidFill>
            <a:ln w="9525">
              <a:noFill/>
              <a:round/>
              <a:headEnd/>
              <a:tailEnd/>
            </a:ln>
          </p:spPr>
          <p:txBody>
            <a:bodyPr/>
            <a:lstStyle/>
            <a:p>
              <a:endParaRPr lang="en-US"/>
            </a:p>
          </p:txBody>
        </p:sp>
        <p:sp>
          <p:nvSpPr>
            <p:cNvPr id="469005" name="Freeform 13"/>
            <p:cNvSpPr>
              <a:spLocks noChangeAspect="1"/>
            </p:cNvSpPr>
            <p:nvPr/>
          </p:nvSpPr>
          <p:spPr bwMode="auto">
            <a:xfrm>
              <a:off x="2400" y="3336"/>
              <a:ext cx="116" cy="137"/>
            </a:xfrm>
            <a:custGeom>
              <a:avLst/>
              <a:gdLst/>
              <a:ahLst/>
              <a:cxnLst>
                <a:cxn ang="0">
                  <a:pos x="0" y="0"/>
                </a:cxn>
                <a:cxn ang="0">
                  <a:pos x="456" y="0"/>
                </a:cxn>
                <a:cxn ang="0">
                  <a:pos x="456" y="118"/>
                </a:cxn>
                <a:cxn ang="0">
                  <a:pos x="171" y="118"/>
                </a:cxn>
                <a:cxn ang="0">
                  <a:pos x="171" y="205"/>
                </a:cxn>
                <a:cxn ang="0">
                  <a:pos x="435" y="205"/>
                </a:cxn>
                <a:cxn ang="0">
                  <a:pos x="435" y="318"/>
                </a:cxn>
                <a:cxn ang="0">
                  <a:pos x="171" y="318"/>
                </a:cxn>
                <a:cxn ang="0">
                  <a:pos x="171" y="425"/>
                </a:cxn>
                <a:cxn ang="0">
                  <a:pos x="464" y="425"/>
                </a:cxn>
                <a:cxn ang="0">
                  <a:pos x="464" y="550"/>
                </a:cxn>
                <a:cxn ang="0">
                  <a:pos x="0" y="550"/>
                </a:cxn>
                <a:cxn ang="0">
                  <a:pos x="0" y="0"/>
                </a:cxn>
              </a:cxnLst>
              <a:rect l="0" t="0" r="r" b="b"/>
              <a:pathLst>
                <a:path w="464" h="550">
                  <a:moveTo>
                    <a:pt x="0" y="0"/>
                  </a:moveTo>
                  <a:lnTo>
                    <a:pt x="456" y="0"/>
                  </a:lnTo>
                  <a:lnTo>
                    <a:pt x="456" y="118"/>
                  </a:lnTo>
                  <a:lnTo>
                    <a:pt x="171" y="118"/>
                  </a:lnTo>
                  <a:lnTo>
                    <a:pt x="171" y="205"/>
                  </a:lnTo>
                  <a:lnTo>
                    <a:pt x="435" y="205"/>
                  </a:lnTo>
                  <a:lnTo>
                    <a:pt x="435" y="318"/>
                  </a:lnTo>
                  <a:lnTo>
                    <a:pt x="171" y="318"/>
                  </a:lnTo>
                  <a:lnTo>
                    <a:pt x="171" y="425"/>
                  </a:lnTo>
                  <a:lnTo>
                    <a:pt x="464" y="425"/>
                  </a:lnTo>
                  <a:lnTo>
                    <a:pt x="464" y="550"/>
                  </a:lnTo>
                  <a:lnTo>
                    <a:pt x="0" y="550"/>
                  </a:lnTo>
                  <a:lnTo>
                    <a:pt x="0" y="0"/>
                  </a:lnTo>
                  <a:close/>
                </a:path>
              </a:pathLst>
            </a:custGeom>
            <a:solidFill>
              <a:srgbClr val="FFFFFF"/>
            </a:solidFill>
            <a:ln w="9525">
              <a:noFill/>
              <a:round/>
              <a:headEnd/>
              <a:tailEnd/>
            </a:ln>
          </p:spPr>
          <p:txBody>
            <a:bodyPr/>
            <a:lstStyle/>
            <a:p>
              <a:endParaRPr lang="en-US"/>
            </a:p>
          </p:txBody>
        </p:sp>
        <p:sp>
          <p:nvSpPr>
            <p:cNvPr id="469006" name="Freeform 14"/>
            <p:cNvSpPr>
              <a:spLocks noChangeAspect="1" noEditPoints="1"/>
            </p:cNvSpPr>
            <p:nvPr/>
          </p:nvSpPr>
          <p:spPr bwMode="auto">
            <a:xfrm>
              <a:off x="2525" y="3336"/>
              <a:ext cx="149" cy="137"/>
            </a:xfrm>
            <a:custGeom>
              <a:avLst/>
              <a:gdLst/>
              <a:ahLst/>
              <a:cxnLst>
                <a:cxn ang="0">
                  <a:pos x="394" y="459"/>
                </a:cxn>
                <a:cxn ang="0">
                  <a:pos x="199" y="459"/>
                </a:cxn>
                <a:cxn ang="0">
                  <a:pos x="174" y="550"/>
                </a:cxn>
                <a:cxn ang="0">
                  <a:pos x="0" y="550"/>
                </a:cxn>
                <a:cxn ang="0">
                  <a:pos x="206" y="0"/>
                </a:cxn>
                <a:cxn ang="0">
                  <a:pos x="391" y="0"/>
                </a:cxn>
                <a:cxn ang="0">
                  <a:pos x="599" y="550"/>
                </a:cxn>
                <a:cxn ang="0">
                  <a:pos x="420" y="550"/>
                </a:cxn>
                <a:cxn ang="0">
                  <a:pos x="394" y="459"/>
                </a:cxn>
                <a:cxn ang="0">
                  <a:pos x="358" y="341"/>
                </a:cxn>
                <a:cxn ang="0">
                  <a:pos x="297" y="143"/>
                </a:cxn>
                <a:cxn ang="0">
                  <a:pos x="237" y="341"/>
                </a:cxn>
                <a:cxn ang="0">
                  <a:pos x="358" y="341"/>
                </a:cxn>
              </a:cxnLst>
              <a:rect l="0" t="0" r="r" b="b"/>
              <a:pathLst>
                <a:path w="599" h="550">
                  <a:moveTo>
                    <a:pt x="394" y="459"/>
                  </a:moveTo>
                  <a:lnTo>
                    <a:pt x="199" y="459"/>
                  </a:lnTo>
                  <a:lnTo>
                    <a:pt x="174" y="550"/>
                  </a:lnTo>
                  <a:lnTo>
                    <a:pt x="0" y="550"/>
                  </a:lnTo>
                  <a:lnTo>
                    <a:pt x="206" y="0"/>
                  </a:lnTo>
                  <a:lnTo>
                    <a:pt x="391" y="0"/>
                  </a:lnTo>
                  <a:lnTo>
                    <a:pt x="599" y="550"/>
                  </a:lnTo>
                  <a:lnTo>
                    <a:pt x="420" y="550"/>
                  </a:lnTo>
                  <a:lnTo>
                    <a:pt x="394" y="459"/>
                  </a:lnTo>
                  <a:close/>
                  <a:moveTo>
                    <a:pt x="358" y="341"/>
                  </a:moveTo>
                  <a:lnTo>
                    <a:pt x="297" y="143"/>
                  </a:lnTo>
                  <a:lnTo>
                    <a:pt x="237" y="341"/>
                  </a:lnTo>
                  <a:lnTo>
                    <a:pt x="358" y="341"/>
                  </a:lnTo>
                  <a:close/>
                </a:path>
              </a:pathLst>
            </a:custGeom>
            <a:solidFill>
              <a:srgbClr val="FFFFFF"/>
            </a:solidFill>
            <a:ln w="9525">
              <a:noFill/>
              <a:round/>
              <a:headEnd/>
              <a:tailEnd/>
            </a:ln>
          </p:spPr>
          <p:txBody>
            <a:bodyPr/>
            <a:lstStyle/>
            <a:p>
              <a:endParaRPr lang="en-US"/>
            </a:p>
          </p:txBody>
        </p:sp>
        <p:sp>
          <p:nvSpPr>
            <p:cNvPr id="469007" name="Freeform 15"/>
            <p:cNvSpPr>
              <a:spLocks noChangeAspect="1"/>
            </p:cNvSpPr>
            <p:nvPr/>
          </p:nvSpPr>
          <p:spPr bwMode="auto">
            <a:xfrm>
              <a:off x="2687" y="3336"/>
              <a:ext cx="155" cy="137"/>
            </a:xfrm>
            <a:custGeom>
              <a:avLst/>
              <a:gdLst/>
              <a:ahLst/>
              <a:cxnLst>
                <a:cxn ang="0">
                  <a:pos x="0" y="0"/>
                </a:cxn>
                <a:cxn ang="0">
                  <a:pos x="222" y="0"/>
                </a:cxn>
                <a:cxn ang="0">
                  <a:pos x="309" y="335"/>
                </a:cxn>
                <a:cxn ang="0">
                  <a:pos x="395" y="0"/>
                </a:cxn>
                <a:cxn ang="0">
                  <a:pos x="618" y="0"/>
                </a:cxn>
                <a:cxn ang="0">
                  <a:pos x="618" y="550"/>
                </a:cxn>
                <a:cxn ang="0">
                  <a:pos x="479" y="550"/>
                </a:cxn>
                <a:cxn ang="0">
                  <a:pos x="479" y="131"/>
                </a:cxn>
                <a:cxn ang="0">
                  <a:pos x="371" y="550"/>
                </a:cxn>
                <a:cxn ang="0">
                  <a:pos x="246" y="550"/>
                </a:cxn>
                <a:cxn ang="0">
                  <a:pos x="138" y="131"/>
                </a:cxn>
                <a:cxn ang="0">
                  <a:pos x="138" y="550"/>
                </a:cxn>
                <a:cxn ang="0">
                  <a:pos x="0" y="550"/>
                </a:cxn>
                <a:cxn ang="0">
                  <a:pos x="0" y="0"/>
                </a:cxn>
              </a:cxnLst>
              <a:rect l="0" t="0" r="r" b="b"/>
              <a:pathLst>
                <a:path w="618" h="550">
                  <a:moveTo>
                    <a:pt x="0" y="0"/>
                  </a:moveTo>
                  <a:lnTo>
                    <a:pt x="222" y="0"/>
                  </a:lnTo>
                  <a:lnTo>
                    <a:pt x="309" y="335"/>
                  </a:lnTo>
                  <a:lnTo>
                    <a:pt x="395" y="0"/>
                  </a:lnTo>
                  <a:lnTo>
                    <a:pt x="618" y="0"/>
                  </a:lnTo>
                  <a:lnTo>
                    <a:pt x="618" y="550"/>
                  </a:lnTo>
                  <a:lnTo>
                    <a:pt x="479" y="550"/>
                  </a:lnTo>
                  <a:lnTo>
                    <a:pt x="479" y="131"/>
                  </a:lnTo>
                  <a:lnTo>
                    <a:pt x="371" y="550"/>
                  </a:lnTo>
                  <a:lnTo>
                    <a:pt x="246" y="550"/>
                  </a:lnTo>
                  <a:lnTo>
                    <a:pt x="138" y="131"/>
                  </a:lnTo>
                  <a:lnTo>
                    <a:pt x="138" y="550"/>
                  </a:lnTo>
                  <a:lnTo>
                    <a:pt x="0" y="550"/>
                  </a:lnTo>
                  <a:lnTo>
                    <a:pt x="0" y="0"/>
                  </a:lnTo>
                  <a:close/>
                </a:path>
              </a:pathLst>
            </a:custGeom>
            <a:solidFill>
              <a:srgbClr val="FFFFFF"/>
            </a:solidFill>
            <a:ln w="9525">
              <a:noFill/>
              <a:round/>
              <a:headEnd/>
              <a:tailEnd/>
            </a:ln>
          </p:spPr>
          <p:txBody>
            <a:bodyPr/>
            <a:lstStyle/>
            <a:p>
              <a:endParaRPr lang="en-US"/>
            </a:p>
          </p:txBody>
        </p:sp>
        <p:sp>
          <p:nvSpPr>
            <p:cNvPr id="469008" name="Freeform 16"/>
            <p:cNvSpPr>
              <a:spLocks noChangeAspect="1" noEditPoints="1"/>
            </p:cNvSpPr>
            <p:nvPr/>
          </p:nvSpPr>
          <p:spPr bwMode="auto">
            <a:xfrm>
              <a:off x="2215" y="2770"/>
              <a:ext cx="658" cy="523"/>
            </a:xfrm>
            <a:custGeom>
              <a:avLst/>
              <a:gdLst/>
              <a:ahLst/>
              <a:cxnLst>
                <a:cxn ang="0">
                  <a:pos x="1716" y="1771"/>
                </a:cxn>
                <a:cxn ang="0">
                  <a:pos x="918" y="1771"/>
                </a:cxn>
                <a:cxn ang="0">
                  <a:pos x="220" y="2095"/>
                </a:cxn>
                <a:cxn ang="0">
                  <a:pos x="75" y="1301"/>
                </a:cxn>
                <a:cxn ang="0">
                  <a:pos x="778" y="880"/>
                </a:cxn>
                <a:cxn ang="0">
                  <a:pos x="1902" y="833"/>
                </a:cxn>
                <a:cxn ang="0">
                  <a:pos x="2240" y="994"/>
                </a:cxn>
                <a:cxn ang="0">
                  <a:pos x="2072" y="1478"/>
                </a:cxn>
                <a:cxn ang="0">
                  <a:pos x="1598" y="1288"/>
                </a:cxn>
                <a:cxn ang="0">
                  <a:pos x="1486" y="671"/>
                </a:cxn>
                <a:cxn ang="0">
                  <a:pos x="1036" y="1288"/>
                </a:cxn>
                <a:cxn ang="0">
                  <a:pos x="1084" y="1187"/>
                </a:cxn>
                <a:cxn ang="0">
                  <a:pos x="1084" y="1187"/>
                </a:cxn>
                <a:cxn ang="0">
                  <a:pos x="627" y="333"/>
                </a:cxn>
                <a:cxn ang="0">
                  <a:pos x="701" y="373"/>
                </a:cxn>
                <a:cxn ang="0">
                  <a:pos x="754" y="438"/>
                </a:cxn>
                <a:cxn ang="0">
                  <a:pos x="778" y="518"/>
                </a:cxn>
                <a:cxn ang="0">
                  <a:pos x="769" y="605"/>
                </a:cxn>
                <a:cxn ang="0">
                  <a:pos x="731" y="679"/>
                </a:cxn>
                <a:cxn ang="0">
                  <a:pos x="666" y="732"/>
                </a:cxn>
                <a:cxn ang="0">
                  <a:pos x="584" y="756"/>
                </a:cxn>
                <a:cxn ang="0">
                  <a:pos x="497" y="749"/>
                </a:cxn>
                <a:cxn ang="0">
                  <a:pos x="425" y="708"/>
                </a:cxn>
                <a:cxn ang="0">
                  <a:pos x="372" y="644"/>
                </a:cxn>
                <a:cxn ang="0">
                  <a:pos x="346" y="563"/>
                </a:cxn>
                <a:cxn ang="0">
                  <a:pos x="355" y="477"/>
                </a:cxn>
                <a:cxn ang="0">
                  <a:pos x="395" y="403"/>
                </a:cxn>
                <a:cxn ang="0">
                  <a:pos x="458" y="350"/>
                </a:cxn>
                <a:cxn ang="0">
                  <a:pos x="540" y="325"/>
                </a:cxn>
                <a:cxn ang="0">
                  <a:pos x="1360" y="5"/>
                </a:cxn>
                <a:cxn ang="0">
                  <a:pos x="1438" y="37"/>
                </a:cxn>
                <a:cxn ang="0">
                  <a:pos x="1497" y="96"/>
                </a:cxn>
                <a:cxn ang="0">
                  <a:pos x="1530" y="173"/>
                </a:cxn>
                <a:cxn ang="0">
                  <a:pos x="1530" y="261"/>
                </a:cxn>
                <a:cxn ang="0">
                  <a:pos x="1497" y="339"/>
                </a:cxn>
                <a:cxn ang="0">
                  <a:pos x="1438" y="398"/>
                </a:cxn>
                <a:cxn ang="0">
                  <a:pos x="1360" y="430"/>
                </a:cxn>
                <a:cxn ang="0">
                  <a:pos x="1274" y="430"/>
                </a:cxn>
                <a:cxn ang="0">
                  <a:pos x="1196" y="398"/>
                </a:cxn>
                <a:cxn ang="0">
                  <a:pos x="1137" y="339"/>
                </a:cxn>
                <a:cxn ang="0">
                  <a:pos x="1104" y="261"/>
                </a:cxn>
                <a:cxn ang="0">
                  <a:pos x="1104" y="173"/>
                </a:cxn>
                <a:cxn ang="0">
                  <a:pos x="1137" y="96"/>
                </a:cxn>
                <a:cxn ang="0">
                  <a:pos x="1196" y="37"/>
                </a:cxn>
                <a:cxn ang="0">
                  <a:pos x="1274" y="5"/>
                </a:cxn>
                <a:cxn ang="0">
                  <a:pos x="2094" y="325"/>
                </a:cxn>
                <a:cxn ang="0">
                  <a:pos x="2176" y="350"/>
                </a:cxn>
                <a:cxn ang="0">
                  <a:pos x="2239" y="403"/>
                </a:cxn>
                <a:cxn ang="0">
                  <a:pos x="2279" y="477"/>
                </a:cxn>
                <a:cxn ang="0">
                  <a:pos x="2288" y="563"/>
                </a:cxn>
                <a:cxn ang="0">
                  <a:pos x="2262" y="644"/>
                </a:cxn>
                <a:cxn ang="0">
                  <a:pos x="2209" y="708"/>
                </a:cxn>
                <a:cxn ang="0">
                  <a:pos x="2135" y="749"/>
                </a:cxn>
                <a:cxn ang="0">
                  <a:pos x="2050" y="756"/>
                </a:cxn>
                <a:cxn ang="0">
                  <a:pos x="1968" y="732"/>
                </a:cxn>
                <a:cxn ang="0">
                  <a:pos x="1903" y="679"/>
                </a:cxn>
                <a:cxn ang="0">
                  <a:pos x="1865" y="605"/>
                </a:cxn>
                <a:cxn ang="0">
                  <a:pos x="1856" y="518"/>
                </a:cxn>
                <a:cxn ang="0">
                  <a:pos x="1880" y="438"/>
                </a:cxn>
                <a:cxn ang="0">
                  <a:pos x="1933" y="373"/>
                </a:cxn>
                <a:cxn ang="0">
                  <a:pos x="2007" y="333"/>
                </a:cxn>
              </a:cxnLst>
              <a:rect l="0" t="0" r="r" b="b"/>
              <a:pathLst>
                <a:path w="2634" h="2095">
                  <a:moveTo>
                    <a:pt x="2072" y="1478"/>
                  </a:moveTo>
                  <a:lnTo>
                    <a:pt x="1728" y="2095"/>
                  </a:lnTo>
                  <a:lnTo>
                    <a:pt x="1563" y="2095"/>
                  </a:lnTo>
                  <a:lnTo>
                    <a:pt x="1716" y="1771"/>
                  </a:lnTo>
                  <a:lnTo>
                    <a:pt x="1660" y="1771"/>
                  </a:lnTo>
                  <a:lnTo>
                    <a:pt x="1316" y="1156"/>
                  </a:lnTo>
                  <a:lnTo>
                    <a:pt x="974" y="1771"/>
                  </a:lnTo>
                  <a:lnTo>
                    <a:pt x="918" y="1771"/>
                  </a:lnTo>
                  <a:lnTo>
                    <a:pt x="1071" y="2095"/>
                  </a:lnTo>
                  <a:lnTo>
                    <a:pt x="906" y="2095"/>
                  </a:lnTo>
                  <a:lnTo>
                    <a:pt x="562" y="1478"/>
                  </a:lnTo>
                  <a:lnTo>
                    <a:pt x="220" y="2095"/>
                  </a:lnTo>
                  <a:lnTo>
                    <a:pt x="54" y="2095"/>
                  </a:lnTo>
                  <a:lnTo>
                    <a:pt x="394" y="1377"/>
                  </a:lnTo>
                  <a:lnTo>
                    <a:pt x="394" y="994"/>
                  </a:lnTo>
                  <a:lnTo>
                    <a:pt x="75" y="1301"/>
                  </a:lnTo>
                  <a:lnTo>
                    <a:pt x="0" y="1227"/>
                  </a:lnTo>
                  <a:lnTo>
                    <a:pt x="394" y="833"/>
                  </a:lnTo>
                  <a:lnTo>
                    <a:pt x="732" y="833"/>
                  </a:lnTo>
                  <a:lnTo>
                    <a:pt x="778" y="880"/>
                  </a:lnTo>
                  <a:lnTo>
                    <a:pt x="1148" y="509"/>
                  </a:lnTo>
                  <a:lnTo>
                    <a:pt x="1486" y="509"/>
                  </a:lnTo>
                  <a:lnTo>
                    <a:pt x="1856" y="880"/>
                  </a:lnTo>
                  <a:lnTo>
                    <a:pt x="1902" y="833"/>
                  </a:lnTo>
                  <a:lnTo>
                    <a:pt x="2240" y="833"/>
                  </a:lnTo>
                  <a:lnTo>
                    <a:pt x="2634" y="1227"/>
                  </a:lnTo>
                  <a:lnTo>
                    <a:pt x="2559" y="1301"/>
                  </a:lnTo>
                  <a:lnTo>
                    <a:pt x="2240" y="994"/>
                  </a:lnTo>
                  <a:lnTo>
                    <a:pt x="2240" y="1377"/>
                  </a:lnTo>
                  <a:lnTo>
                    <a:pt x="2580" y="2095"/>
                  </a:lnTo>
                  <a:lnTo>
                    <a:pt x="2414" y="2095"/>
                  </a:lnTo>
                  <a:lnTo>
                    <a:pt x="2072" y="1478"/>
                  </a:lnTo>
                  <a:close/>
                  <a:moveTo>
                    <a:pt x="1771" y="1654"/>
                  </a:moveTo>
                  <a:lnTo>
                    <a:pt x="1902" y="1377"/>
                  </a:lnTo>
                  <a:lnTo>
                    <a:pt x="1902" y="994"/>
                  </a:lnTo>
                  <a:lnTo>
                    <a:pt x="1598" y="1288"/>
                  </a:lnTo>
                  <a:lnTo>
                    <a:pt x="1771" y="1654"/>
                  </a:lnTo>
                  <a:close/>
                  <a:moveTo>
                    <a:pt x="1550" y="1187"/>
                  </a:moveTo>
                  <a:lnTo>
                    <a:pt x="1780" y="955"/>
                  </a:lnTo>
                  <a:lnTo>
                    <a:pt x="1486" y="671"/>
                  </a:lnTo>
                  <a:lnTo>
                    <a:pt x="1486" y="1054"/>
                  </a:lnTo>
                  <a:lnTo>
                    <a:pt x="1550" y="1187"/>
                  </a:lnTo>
                  <a:close/>
                  <a:moveTo>
                    <a:pt x="863" y="1654"/>
                  </a:moveTo>
                  <a:lnTo>
                    <a:pt x="1036" y="1288"/>
                  </a:lnTo>
                  <a:lnTo>
                    <a:pt x="732" y="994"/>
                  </a:lnTo>
                  <a:lnTo>
                    <a:pt x="732" y="1377"/>
                  </a:lnTo>
                  <a:lnTo>
                    <a:pt x="863" y="1654"/>
                  </a:lnTo>
                  <a:close/>
                  <a:moveTo>
                    <a:pt x="1084" y="1187"/>
                  </a:moveTo>
                  <a:lnTo>
                    <a:pt x="1148" y="1054"/>
                  </a:lnTo>
                  <a:lnTo>
                    <a:pt x="1148" y="671"/>
                  </a:lnTo>
                  <a:lnTo>
                    <a:pt x="854" y="955"/>
                  </a:lnTo>
                  <a:lnTo>
                    <a:pt x="1084" y="1187"/>
                  </a:lnTo>
                  <a:close/>
                  <a:moveTo>
                    <a:pt x="562" y="324"/>
                  </a:moveTo>
                  <a:lnTo>
                    <a:pt x="584" y="325"/>
                  </a:lnTo>
                  <a:lnTo>
                    <a:pt x="606" y="328"/>
                  </a:lnTo>
                  <a:lnTo>
                    <a:pt x="627" y="333"/>
                  </a:lnTo>
                  <a:lnTo>
                    <a:pt x="646" y="340"/>
                  </a:lnTo>
                  <a:lnTo>
                    <a:pt x="666" y="350"/>
                  </a:lnTo>
                  <a:lnTo>
                    <a:pt x="684" y="361"/>
                  </a:lnTo>
                  <a:lnTo>
                    <a:pt x="701" y="373"/>
                  </a:lnTo>
                  <a:lnTo>
                    <a:pt x="716" y="387"/>
                  </a:lnTo>
                  <a:lnTo>
                    <a:pt x="731" y="403"/>
                  </a:lnTo>
                  <a:lnTo>
                    <a:pt x="742" y="420"/>
                  </a:lnTo>
                  <a:lnTo>
                    <a:pt x="754" y="438"/>
                  </a:lnTo>
                  <a:lnTo>
                    <a:pt x="763" y="456"/>
                  </a:lnTo>
                  <a:lnTo>
                    <a:pt x="769" y="477"/>
                  </a:lnTo>
                  <a:lnTo>
                    <a:pt x="776" y="497"/>
                  </a:lnTo>
                  <a:lnTo>
                    <a:pt x="778" y="518"/>
                  </a:lnTo>
                  <a:lnTo>
                    <a:pt x="780" y="541"/>
                  </a:lnTo>
                  <a:lnTo>
                    <a:pt x="778" y="563"/>
                  </a:lnTo>
                  <a:lnTo>
                    <a:pt x="776" y="584"/>
                  </a:lnTo>
                  <a:lnTo>
                    <a:pt x="769" y="605"/>
                  </a:lnTo>
                  <a:lnTo>
                    <a:pt x="763" y="626"/>
                  </a:lnTo>
                  <a:lnTo>
                    <a:pt x="754" y="644"/>
                  </a:lnTo>
                  <a:lnTo>
                    <a:pt x="742" y="662"/>
                  </a:lnTo>
                  <a:lnTo>
                    <a:pt x="731" y="679"/>
                  </a:lnTo>
                  <a:lnTo>
                    <a:pt x="716" y="694"/>
                  </a:lnTo>
                  <a:lnTo>
                    <a:pt x="701" y="708"/>
                  </a:lnTo>
                  <a:lnTo>
                    <a:pt x="684" y="721"/>
                  </a:lnTo>
                  <a:lnTo>
                    <a:pt x="666" y="732"/>
                  </a:lnTo>
                  <a:lnTo>
                    <a:pt x="646" y="741"/>
                  </a:lnTo>
                  <a:lnTo>
                    <a:pt x="627" y="749"/>
                  </a:lnTo>
                  <a:lnTo>
                    <a:pt x="606" y="754"/>
                  </a:lnTo>
                  <a:lnTo>
                    <a:pt x="584" y="756"/>
                  </a:lnTo>
                  <a:lnTo>
                    <a:pt x="562" y="758"/>
                  </a:lnTo>
                  <a:lnTo>
                    <a:pt x="540" y="756"/>
                  </a:lnTo>
                  <a:lnTo>
                    <a:pt x="519" y="754"/>
                  </a:lnTo>
                  <a:lnTo>
                    <a:pt x="497" y="749"/>
                  </a:lnTo>
                  <a:lnTo>
                    <a:pt x="478" y="741"/>
                  </a:lnTo>
                  <a:lnTo>
                    <a:pt x="458" y="732"/>
                  </a:lnTo>
                  <a:lnTo>
                    <a:pt x="442" y="721"/>
                  </a:lnTo>
                  <a:lnTo>
                    <a:pt x="425" y="708"/>
                  </a:lnTo>
                  <a:lnTo>
                    <a:pt x="409" y="694"/>
                  </a:lnTo>
                  <a:lnTo>
                    <a:pt x="395" y="679"/>
                  </a:lnTo>
                  <a:lnTo>
                    <a:pt x="382" y="662"/>
                  </a:lnTo>
                  <a:lnTo>
                    <a:pt x="372" y="644"/>
                  </a:lnTo>
                  <a:lnTo>
                    <a:pt x="362" y="626"/>
                  </a:lnTo>
                  <a:lnTo>
                    <a:pt x="355" y="605"/>
                  </a:lnTo>
                  <a:lnTo>
                    <a:pt x="350" y="584"/>
                  </a:lnTo>
                  <a:lnTo>
                    <a:pt x="346" y="563"/>
                  </a:lnTo>
                  <a:lnTo>
                    <a:pt x="346" y="541"/>
                  </a:lnTo>
                  <a:lnTo>
                    <a:pt x="346" y="518"/>
                  </a:lnTo>
                  <a:lnTo>
                    <a:pt x="350" y="497"/>
                  </a:lnTo>
                  <a:lnTo>
                    <a:pt x="355" y="477"/>
                  </a:lnTo>
                  <a:lnTo>
                    <a:pt x="362" y="456"/>
                  </a:lnTo>
                  <a:lnTo>
                    <a:pt x="372" y="438"/>
                  </a:lnTo>
                  <a:lnTo>
                    <a:pt x="382" y="420"/>
                  </a:lnTo>
                  <a:lnTo>
                    <a:pt x="395" y="403"/>
                  </a:lnTo>
                  <a:lnTo>
                    <a:pt x="409" y="387"/>
                  </a:lnTo>
                  <a:lnTo>
                    <a:pt x="425" y="373"/>
                  </a:lnTo>
                  <a:lnTo>
                    <a:pt x="442" y="361"/>
                  </a:lnTo>
                  <a:lnTo>
                    <a:pt x="458" y="350"/>
                  </a:lnTo>
                  <a:lnTo>
                    <a:pt x="478" y="340"/>
                  </a:lnTo>
                  <a:lnTo>
                    <a:pt x="497" y="333"/>
                  </a:lnTo>
                  <a:lnTo>
                    <a:pt x="519" y="328"/>
                  </a:lnTo>
                  <a:lnTo>
                    <a:pt x="540" y="325"/>
                  </a:lnTo>
                  <a:lnTo>
                    <a:pt x="562" y="324"/>
                  </a:lnTo>
                  <a:close/>
                  <a:moveTo>
                    <a:pt x="1316" y="0"/>
                  </a:moveTo>
                  <a:lnTo>
                    <a:pt x="1340" y="1"/>
                  </a:lnTo>
                  <a:lnTo>
                    <a:pt x="1360" y="5"/>
                  </a:lnTo>
                  <a:lnTo>
                    <a:pt x="1381" y="10"/>
                  </a:lnTo>
                  <a:lnTo>
                    <a:pt x="1402" y="18"/>
                  </a:lnTo>
                  <a:lnTo>
                    <a:pt x="1420" y="27"/>
                  </a:lnTo>
                  <a:lnTo>
                    <a:pt x="1438" y="37"/>
                  </a:lnTo>
                  <a:lnTo>
                    <a:pt x="1455" y="50"/>
                  </a:lnTo>
                  <a:lnTo>
                    <a:pt x="1471" y="64"/>
                  </a:lnTo>
                  <a:lnTo>
                    <a:pt x="1485" y="79"/>
                  </a:lnTo>
                  <a:lnTo>
                    <a:pt x="1497" y="96"/>
                  </a:lnTo>
                  <a:lnTo>
                    <a:pt x="1508" y="114"/>
                  </a:lnTo>
                  <a:lnTo>
                    <a:pt x="1517" y="133"/>
                  </a:lnTo>
                  <a:lnTo>
                    <a:pt x="1525" y="153"/>
                  </a:lnTo>
                  <a:lnTo>
                    <a:pt x="1530" y="173"/>
                  </a:lnTo>
                  <a:lnTo>
                    <a:pt x="1533" y="195"/>
                  </a:lnTo>
                  <a:lnTo>
                    <a:pt x="1534" y="217"/>
                  </a:lnTo>
                  <a:lnTo>
                    <a:pt x="1533" y="239"/>
                  </a:lnTo>
                  <a:lnTo>
                    <a:pt x="1530" y="261"/>
                  </a:lnTo>
                  <a:lnTo>
                    <a:pt x="1525" y="282"/>
                  </a:lnTo>
                  <a:lnTo>
                    <a:pt x="1517" y="302"/>
                  </a:lnTo>
                  <a:lnTo>
                    <a:pt x="1508" y="321"/>
                  </a:lnTo>
                  <a:lnTo>
                    <a:pt x="1497" y="339"/>
                  </a:lnTo>
                  <a:lnTo>
                    <a:pt x="1485" y="356"/>
                  </a:lnTo>
                  <a:lnTo>
                    <a:pt x="1471" y="370"/>
                  </a:lnTo>
                  <a:lnTo>
                    <a:pt x="1455" y="385"/>
                  </a:lnTo>
                  <a:lnTo>
                    <a:pt x="1438" y="398"/>
                  </a:lnTo>
                  <a:lnTo>
                    <a:pt x="1420" y="408"/>
                  </a:lnTo>
                  <a:lnTo>
                    <a:pt x="1402" y="417"/>
                  </a:lnTo>
                  <a:lnTo>
                    <a:pt x="1381" y="425"/>
                  </a:lnTo>
                  <a:lnTo>
                    <a:pt x="1360" y="430"/>
                  </a:lnTo>
                  <a:lnTo>
                    <a:pt x="1340" y="434"/>
                  </a:lnTo>
                  <a:lnTo>
                    <a:pt x="1316" y="435"/>
                  </a:lnTo>
                  <a:lnTo>
                    <a:pt x="1294" y="434"/>
                  </a:lnTo>
                  <a:lnTo>
                    <a:pt x="1274" y="430"/>
                  </a:lnTo>
                  <a:lnTo>
                    <a:pt x="1253" y="425"/>
                  </a:lnTo>
                  <a:lnTo>
                    <a:pt x="1232" y="417"/>
                  </a:lnTo>
                  <a:lnTo>
                    <a:pt x="1214" y="408"/>
                  </a:lnTo>
                  <a:lnTo>
                    <a:pt x="1196" y="398"/>
                  </a:lnTo>
                  <a:lnTo>
                    <a:pt x="1179" y="385"/>
                  </a:lnTo>
                  <a:lnTo>
                    <a:pt x="1163" y="370"/>
                  </a:lnTo>
                  <a:lnTo>
                    <a:pt x="1149" y="356"/>
                  </a:lnTo>
                  <a:lnTo>
                    <a:pt x="1137" y="339"/>
                  </a:lnTo>
                  <a:lnTo>
                    <a:pt x="1126" y="321"/>
                  </a:lnTo>
                  <a:lnTo>
                    <a:pt x="1117" y="302"/>
                  </a:lnTo>
                  <a:lnTo>
                    <a:pt x="1109" y="282"/>
                  </a:lnTo>
                  <a:lnTo>
                    <a:pt x="1104" y="261"/>
                  </a:lnTo>
                  <a:lnTo>
                    <a:pt x="1101" y="239"/>
                  </a:lnTo>
                  <a:lnTo>
                    <a:pt x="1100" y="217"/>
                  </a:lnTo>
                  <a:lnTo>
                    <a:pt x="1101" y="195"/>
                  </a:lnTo>
                  <a:lnTo>
                    <a:pt x="1104" y="173"/>
                  </a:lnTo>
                  <a:lnTo>
                    <a:pt x="1109" y="153"/>
                  </a:lnTo>
                  <a:lnTo>
                    <a:pt x="1117" y="133"/>
                  </a:lnTo>
                  <a:lnTo>
                    <a:pt x="1126" y="114"/>
                  </a:lnTo>
                  <a:lnTo>
                    <a:pt x="1137" y="96"/>
                  </a:lnTo>
                  <a:lnTo>
                    <a:pt x="1149" y="79"/>
                  </a:lnTo>
                  <a:lnTo>
                    <a:pt x="1163" y="64"/>
                  </a:lnTo>
                  <a:lnTo>
                    <a:pt x="1179" y="50"/>
                  </a:lnTo>
                  <a:lnTo>
                    <a:pt x="1196" y="37"/>
                  </a:lnTo>
                  <a:lnTo>
                    <a:pt x="1214" y="27"/>
                  </a:lnTo>
                  <a:lnTo>
                    <a:pt x="1232" y="18"/>
                  </a:lnTo>
                  <a:lnTo>
                    <a:pt x="1253" y="10"/>
                  </a:lnTo>
                  <a:lnTo>
                    <a:pt x="1274" y="5"/>
                  </a:lnTo>
                  <a:lnTo>
                    <a:pt x="1294" y="1"/>
                  </a:lnTo>
                  <a:lnTo>
                    <a:pt x="1316" y="0"/>
                  </a:lnTo>
                  <a:close/>
                  <a:moveTo>
                    <a:pt x="2072" y="324"/>
                  </a:moveTo>
                  <a:lnTo>
                    <a:pt x="2094" y="325"/>
                  </a:lnTo>
                  <a:lnTo>
                    <a:pt x="2115" y="328"/>
                  </a:lnTo>
                  <a:lnTo>
                    <a:pt x="2135" y="333"/>
                  </a:lnTo>
                  <a:lnTo>
                    <a:pt x="2156" y="340"/>
                  </a:lnTo>
                  <a:lnTo>
                    <a:pt x="2176" y="350"/>
                  </a:lnTo>
                  <a:lnTo>
                    <a:pt x="2192" y="361"/>
                  </a:lnTo>
                  <a:lnTo>
                    <a:pt x="2209" y="373"/>
                  </a:lnTo>
                  <a:lnTo>
                    <a:pt x="2225" y="387"/>
                  </a:lnTo>
                  <a:lnTo>
                    <a:pt x="2239" y="403"/>
                  </a:lnTo>
                  <a:lnTo>
                    <a:pt x="2252" y="420"/>
                  </a:lnTo>
                  <a:lnTo>
                    <a:pt x="2262" y="438"/>
                  </a:lnTo>
                  <a:lnTo>
                    <a:pt x="2272" y="456"/>
                  </a:lnTo>
                  <a:lnTo>
                    <a:pt x="2279" y="477"/>
                  </a:lnTo>
                  <a:lnTo>
                    <a:pt x="2284" y="497"/>
                  </a:lnTo>
                  <a:lnTo>
                    <a:pt x="2288" y="518"/>
                  </a:lnTo>
                  <a:lnTo>
                    <a:pt x="2288" y="541"/>
                  </a:lnTo>
                  <a:lnTo>
                    <a:pt x="2288" y="563"/>
                  </a:lnTo>
                  <a:lnTo>
                    <a:pt x="2284" y="584"/>
                  </a:lnTo>
                  <a:lnTo>
                    <a:pt x="2279" y="605"/>
                  </a:lnTo>
                  <a:lnTo>
                    <a:pt x="2272" y="626"/>
                  </a:lnTo>
                  <a:lnTo>
                    <a:pt x="2262" y="644"/>
                  </a:lnTo>
                  <a:lnTo>
                    <a:pt x="2252" y="662"/>
                  </a:lnTo>
                  <a:lnTo>
                    <a:pt x="2239" y="679"/>
                  </a:lnTo>
                  <a:lnTo>
                    <a:pt x="2225" y="694"/>
                  </a:lnTo>
                  <a:lnTo>
                    <a:pt x="2209" y="708"/>
                  </a:lnTo>
                  <a:lnTo>
                    <a:pt x="2192" y="721"/>
                  </a:lnTo>
                  <a:lnTo>
                    <a:pt x="2176" y="732"/>
                  </a:lnTo>
                  <a:lnTo>
                    <a:pt x="2156" y="741"/>
                  </a:lnTo>
                  <a:lnTo>
                    <a:pt x="2135" y="749"/>
                  </a:lnTo>
                  <a:lnTo>
                    <a:pt x="2115" y="754"/>
                  </a:lnTo>
                  <a:lnTo>
                    <a:pt x="2094" y="756"/>
                  </a:lnTo>
                  <a:lnTo>
                    <a:pt x="2072" y="758"/>
                  </a:lnTo>
                  <a:lnTo>
                    <a:pt x="2050" y="756"/>
                  </a:lnTo>
                  <a:lnTo>
                    <a:pt x="2028" y="754"/>
                  </a:lnTo>
                  <a:lnTo>
                    <a:pt x="2007" y="749"/>
                  </a:lnTo>
                  <a:lnTo>
                    <a:pt x="1988" y="741"/>
                  </a:lnTo>
                  <a:lnTo>
                    <a:pt x="1968" y="732"/>
                  </a:lnTo>
                  <a:lnTo>
                    <a:pt x="1950" y="721"/>
                  </a:lnTo>
                  <a:lnTo>
                    <a:pt x="1933" y="708"/>
                  </a:lnTo>
                  <a:lnTo>
                    <a:pt x="1918" y="694"/>
                  </a:lnTo>
                  <a:lnTo>
                    <a:pt x="1903" y="679"/>
                  </a:lnTo>
                  <a:lnTo>
                    <a:pt x="1892" y="662"/>
                  </a:lnTo>
                  <a:lnTo>
                    <a:pt x="1880" y="644"/>
                  </a:lnTo>
                  <a:lnTo>
                    <a:pt x="1871" y="626"/>
                  </a:lnTo>
                  <a:lnTo>
                    <a:pt x="1865" y="605"/>
                  </a:lnTo>
                  <a:lnTo>
                    <a:pt x="1858" y="584"/>
                  </a:lnTo>
                  <a:lnTo>
                    <a:pt x="1856" y="563"/>
                  </a:lnTo>
                  <a:lnTo>
                    <a:pt x="1854" y="541"/>
                  </a:lnTo>
                  <a:lnTo>
                    <a:pt x="1856" y="518"/>
                  </a:lnTo>
                  <a:lnTo>
                    <a:pt x="1858" y="497"/>
                  </a:lnTo>
                  <a:lnTo>
                    <a:pt x="1865" y="477"/>
                  </a:lnTo>
                  <a:lnTo>
                    <a:pt x="1871" y="456"/>
                  </a:lnTo>
                  <a:lnTo>
                    <a:pt x="1880" y="438"/>
                  </a:lnTo>
                  <a:lnTo>
                    <a:pt x="1892" y="420"/>
                  </a:lnTo>
                  <a:lnTo>
                    <a:pt x="1903" y="403"/>
                  </a:lnTo>
                  <a:lnTo>
                    <a:pt x="1918" y="387"/>
                  </a:lnTo>
                  <a:lnTo>
                    <a:pt x="1933" y="373"/>
                  </a:lnTo>
                  <a:lnTo>
                    <a:pt x="1950" y="361"/>
                  </a:lnTo>
                  <a:lnTo>
                    <a:pt x="1968" y="350"/>
                  </a:lnTo>
                  <a:lnTo>
                    <a:pt x="1988" y="340"/>
                  </a:lnTo>
                  <a:lnTo>
                    <a:pt x="2007" y="333"/>
                  </a:lnTo>
                  <a:lnTo>
                    <a:pt x="2028" y="328"/>
                  </a:lnTo>
                  <a:lnTo>
                    <a:pt x="2050" y="325"/>
                  </a:lnTo>
                  <a:lnTo>
                    <a:pt x="2072" y="324"/>
                  </a:lnTo>
                  <a:close/>
                </a:path>
              </a:pathLst>
            </a:custGeom>
            <a:solidFill>
              <a:srgbClr val="FFFFFF"/>
            </a:solidFill>
            <a:ln w="9525">
              <a:noFill/>
              <a:round/>
              <a:headEnd/>
              <a:tailEnd/>
            </a:ln>
          </p:spPr>
          <p:txBody>
            <a:bodyPr/>
            <a:lstStyle/>
            <a:p>
              <a:endParaRPr lang="en-US"/>
            </a:p>
          </p:txBody>
        </p:sp>
      </p:grpSp>
      <p:grpSp>
        <p:nvGrpSpPr>
          <p:cNvPr id="469009" name="Group 17"/>
          <p:cNvGrpSpPr>
            <a:grpSpLocks noChangeAspect="1"/>
          </p:cNvGrpSpPr>
          <p:nvPr/>
        </p:nvGrpSpPr>
        <p:grpSpPr bwMode="auto">
          <a:xfrm>
            <a:off x="293688" y="3932238"/>
            <a:ext cx="877887" cy="754062"/>
            <a:chOff x="186" y="2131"/>
            <a:chExt cx="1008" cy="863"/>
          </a:xfrm>
        </p:grpSpPr>
        <p:sp>
          <p:nvSpPr>
            <p:cNvPr id="469010" name="Freeform 18"/>
            <p:cNvSpPr>
              <a:spLocks noChangeAspect="1"/>
            </p:cNvSpPr>
            <p:nvPr/>
          </p:nvSpPr>
          <p:spPr bwMode="auto">
            <a:xfrm>
              <a:off x="186" y="2131"/>
              <a:ext cx="1008" cy="863"/>
            </a:xfrm>
            <a:custGeom>
              <a:avLst/>
              <a:gdLst/>
              <a:ahLst/>
              <a:cxnLst>
                <a:cxn ang="0">
                  <a:pos x="0" y="0"/>
                </a:cxn>
                <a:cxn ang="0">
                  <a:pos x="4032" y="0"/>
                </a:cxn>
                <a:cxn ang="0">
                  <a:pos x="3888" y="149"/>
                </a:cxn>
                <a:cxn ang="0">
                  <a:pos x="149" y="3315"/>
                </a:cxn>
                <a:cxn ang="0">
                  <a:pos x="0" y="3456"/>
                </a:cxn>
                <a:cxn ang="0">
                  <a:pos x="0" y="0"/>
                </a:cxn>
              </a:cxnLst>
              <a:rect l="0" t="0" r="r" b="b"/>
              <a:pathLst>
                <a:path w="4032" h="3456">
                  <a:moveTo>
                    <a:pt x="0" y="0"/>
                  </a:moveTo>
                  <a:lnTo>
                    <a:pt x="4032" y="0"/>
                  </a:lnTo>
                  <a:lnTo>
                    <a:pt x="3888" y="149"/>
                  </a:lnTo>
                  <a:lnTo>
                    <a:pt x="149" y="3315"/>
                  </a:lnTo>
                  <a:lnTo>
                    <a:pt x="0" y="3456"/>
                  </a:lnTo>
                  <a:lnTo>
                    <a:pt x="0" y="0"/>
                  </a:lnTo>
                  <a:close/>
                </a:path>
              </a:pathLst>
            </a:custGeom>
            <a:solidFill>
              <a:srgbClr val="82A99C"/>
            </a:solidFill>
            <a:ln w="9525">
              <a:noFill/>
              <a:round/>
              <a:headEnd/>
              <a:tailEnd/>
            </a:ln>
          </p:spPr>
          <p:txBody>
            <a:bodyPr/>
            <a:lstStyle/>
            <a:p>
              <a:endParaRPr lang="en-US"/>
            </a:p>
          </p:txBody>
        </p:sp>
        <p:sp>
          <p:nvSpPr>
            <p:cNvPr id="469011" name="Freeform 19"/>
            <p:cNvSpPr>
              <a:spLocks noChangeAspect="1"/>
            </p:cNvSpPr>
            <p:nvPr/>
          </p:nvSpPr>
          <p:spPr bwMode="auto">
            <a:xfrm>
              <a:off x="186" y="2131"/>
              <a:ext cx="1008" cy="863"/>
            </a:xfrm>
            <a:custGeom>
              <a:avLst/>
              <a:gdLst/>
              <a:ahLst/>
              <a:cxnLst>
                <a:cxn ang="0">
                  <a:pos x="4032" y="0"/>
                </a:cxn>
                <a:cxn ang="0">
                  <a:pos x="4032" y="3456"/>
                </a:cxn>
                <a:cxn ang="0">
                  <a:pos x="0" y="3456"/>
                </a:cxn>
                <a:cxn ang="0">
                  <a:pos x="149" y="3313"/>
                </a:cxn>
                <a:cxn ang="0">
                  <a:pos x="3891" y="146"/>
                </a:cxn>
                <a:cxn ang="0">
                  <a:pos x="4032" y="0"/>
                </a:cxn>
              </a:cxnLst>
              <a:rect l="0" t="0" r="r" b="b"/>
              <a:pathLst>
                <a:path w="4032" h="3456">
                  <a:moveTo>
                    <a:pt x="4032" y="0"/>
                  </a:moveTo>
                  <a:lnTo>
                    <a:pt x="4032" y="3456"/>
                  </a:lnTo>
                  <a:lnTo>
                    <a:pt x="0" y="3456"/>
                  </a:lnTo>
                  <a:lnTo>
                    <a:pt x="149" y="3313"/>
                  </a:lnTo>
                  <a:lnTo>
                    <a:pt x="3891" y="146"/>
                  </a:lnTo>
                  <a:lnTo>
                    <a:pt x="4032" y="0"/>
                  </a:lnTo>
                  <a:close/>
                </a:path>
              </a:pathLst>
            </a:custGeom>
            <a:solidFill>
              <a:srgbClr val="162A29"/>
            </a:solidFill>
            <a:ln w="9525">
              <a:noFill/>
              <a:round/>
              <a:headEnd/>
              <a:tailEnd/>
            </a:ln>
          </p:spPr>
          <p:txBody>
            <a:bodyPr/>
            <a:lstStyle/>
            <a:p>
              <a:endParaRPr lang="en-US"/>
            </a:p>
          </p:txBody>
        </p:sp>
        <p:sp>
          <p:nvSpPr>
            <p:cNvPr id="469012" name="Rectangle 20"/>
            <p:cNvSpPr>
              <a:spLocks noChangeAspect="1" noChangeArrowheads="1"/>
            </p:cNvSpPr>
            <p:nvPr/>
          </p:nvSpPr>
          <p:spPr bwMode="auto">
            <a:xfrm>
              <a:off x="222" y="2166"/>
              <a:ext cx="936" cy="792"/>
            </a:xfrm>
            <a:prstGeom prst="rect">
              <a:avLst/>
            </a:prstGeom>
            <a:solidFill>
              <a:srgbClr val="275A53"/>
            </a:solidFill>
            <a:ln w="9525">
              <a:noFill/>
              <a:miter lim="800000"/>
              <a:headEnd/>
              <a:tailEnd/>
            </a:ln>
          </p:spPr>
          <p:txBody>
            <a:bodyPr/>
            <a:lstStyle/>
            <a:p>
              <a:endParaRPr lang="en-US"/>
            </a:p>
          </p:txBody>
        </p:sp>
        <p:sp>
          <p:nvSpPr>
            <p:cNvPr id="469013" name="Freeform 21"/>
            <p:cNvSpPr>
              <a:spLocks noChangeAspect="1" noEditPoints="1"/>
            </p:cNvSpPr>
            <p:nvPr/>
          </p:nvSpPr>
          <p:spPr bwMode="auto">
            <a:xfrm>
              <a:off x="267" y="2790"/>
              <a:ext cx="150" cy="137"/>
            </a:xfrm>
            <a:custGeom>
              <a:avLst/>
              <a:gdLst/>
              <a:ahLst/>
              <a:cxnLst>
                <a:cxn ang="0">
                  <a:pos x="394" y="459"/>
                </a:cxn>
                <a:cxn ang="0">
                  <a:pos x="200" y="459"/>
                </a:cxn>
                <a:cxn ang="0">
                  <a:pos x="174" y="550"/>
                </a:cxn>
                <a:cxn ang="0">
                  <a:pos x="0" y="550"/>
                </a:cxn>
                <a:cxn ang="0">
                  <a:pos x="206" y="0"/>
                </a:cxn>
                <a:cxn ang="0">
                  <a:pos x="391" y="0"/>
                </a:cxn>
                <a:cxn ang="0">
                  <a:pos x="599" y="550"/>
                </a:cxn>
                <a:cxn ang="0">
                  <a:pos x="421" y="550"/>
                </a:cxn>
                <a:cxn ang="0">
                  <a:pos x="394" y="459"/>
                </a:cxn>
                <a:cxn ang="0">
                  <a:pos x="358" y="340"/>
                </a:cxn>
                <a:cxn ang="0">
                  <a:pos x="297" y="143"/>
                </a:cxn>
                <a:cxn ang="0">
                  <a:pos x="237" y="340"/>
                </a:cxn>
                <a:cxn ang="0">
                  <a:pos x="358" y="340"/>
                </a:cxn>
              </a:cxnLst>
              <a:rect l="0" t="0" r="r" b="b"/>
              <a:pathLst>
                <a:path w="599" h="550">
                  <a:moveTo>
                    <a:pt x="394" y="459"/>
                  </a:moveTo>
                  <a:lnTo>
                    <a:pt x="200" y="459"/>
                  </a:lnTo>
                  <a:lnTo>
                    <a:pt x="174" y="550"/>
                  </a:lnTo>
                  <a:lnTo>
                    <a:pt x="0" y="550"/>
                  </a:lnTo>
                  <a:lnTo>
                    <a:pt x="206" y="0"/>
                  </a:lnTo>
                  <a:lnTo>
                    <a:pt x="391" y="0"/>
                  </a:lnTo>
                  <a:lnTo>
                    <a:pt x="599" y="550"/>
                  </a:lnTo>
                  <a:lnTo>
                    <a:pt x="421" y="550"/>
                  </a:lnTo>
                  <a:lnTo>
                    <a:pt x="394" y="459"/>
                  </a:lnTo>
                  <a:close/>
                  <a:moveTo>
                    <a:pt x="358" y="340"/>
                  </a:moveTo>
                  <a:lnTo>
                    <a:pt x="297" y="143"/>
                  </a:lnTo>
                  <a:lnTo>
                    <a:pt x="237" y="340"/>
                  </a:lnTo>
                  <a:lnTo>
                    <a:pt x="358" y="340"/>
                  </a:lnTo>
                  <a:close/>
                </a:path>
              </a:pathLst>
            </a:custGeom>
            <a:solidFill>
              <a:srgbClr val="FFFFFF"/>
            </a:solidFill>
            <a:ln w="9525">
              <a:noFill/>
              <a:round/>
              <a:headEnd/>
              <a:tailEnd/>
            </a:ln>
          </p:spPr>
          <p:txBody>
            <a:bodyPr/>
            <a:lstStyle/>
            <a:p>
              <a:endParaRPr lang="en-US"/>
            </a:p>
          </p:txBody>
        </p:sp>
        <p:sp>
          <p:nvSpPr>
            <p:cNvPr id="469014" name="Freeform 22"/>
            <p:cNvSpPr>
              <a:spLocks noChangeAspect="1"/>
            </p:cNvSpPr>
            <p:nvPr/>
          </p:nvSpPr>
          <p:spPr bwMode="auto">
            <a:xfrm>
              <a:off x="422" y="2788"/>
              <a:ext cx="133" cy="142"/>
            </a:xfrm>
            <a:custGeom>
              <a:avLst/>
              <a:gdLst/>
              <a:ahLst/>
              <a:cxnLst>
                <a:cxn ang="0">
                  <a:pos x="530" y="394"/>
                </a:cxn>
                <a:cxn ang="0">
                  <a:pos x="514" y="437"/>
                </a:cxn>
                <a:cxn ang="0">
                  <a:pos x="495" y="473"/>
                </a:cxn>
                <a:cxn ang="0">
                  <a:pos x="470" y="503"/>
                </a:cxn>
                <a:cxn ang="0">
                  <a:pos x="440" y="527"/>
                </a:cxn>
                <a:cxn ang="0">
                  <a:pos x="406" y="547"/>
                </a:cxn>
                <a:cxn ang="0">
                  <a:pos x="368" y="560"/>
                </a:cxn>
                <a:cxn ang="0">
                  <a:pos x="320" y="566"/>
                </a:cxn>
                <a:cxn ang="0">
                  <a:pos x="263" y="568"/>
                </a:cxn>
                <a:cxn ang="0">
                  <a:pos x="203" y="561"/>
                </a:cxn>
                <a:cxn ang="0">
                  <a:pos x="154" y="548"/>
                </a:cxn>
                <a:cxn ang="0">
                  <a:pos x="111" y="526"/>
                </a:cxn>
                <a:cxn ang="0">
                  <a:pos x="73" y="494"/>
                </a:cxn>
                <a:cxn ang="0">
                  <a:pos x="40" y="451"/>
                </a:cxn>
                <a:cxn ang="0">
                  <a:pos x="15" y="397"/>
                </a:cxn>
                <a:cxn ang="0">
                  <a:pos x="2" y="332"/>
                </a:cxn>
                <a:cxn ang="0">
                  <a:pos x="1" y="250"/>
                </a:cxn>
                <a:cxn ang="0">
                  <a:pos x="10" y="189"/>
                </a:cxn>
                <a:cxn ang="0">
                  <a:pos x="22" y="149"/>
                </a:cxn>
                <a:cxn ang="0">
                  <a:pos x="40" y="113"/>
                </a:cxn>
                <a:cxn ang="0">
                  <a:pos x="63" y="82"/>
                </a:cxn>
                <a:cxn ang="0">
                  <a:pos x="90" y="56"/>
                </a:cxn>
                <a:cxn ang="0">
                  <a:pos x="123" y="34"/>
                </a:cxn>
                <a:cxn ang="0">
                  <a:pos x="159" y="18"/>
                </a:cxn>
                <a:cxn ang="0">
                  <a:pos x="200" y="7"/>
                </a:cxn>
                <a:cxn ang="0">
                  <a:pos x="277" y="0"/>
                </a:cxn>
                <a:cxn ang="0">
                  <a:pos x="348" y="5"/>
                </a:cxn>
                <a:cxn ang="0">
                  <a:pos x="408" y="23"/>
                </a:cxn>
                <a:cxn ang="0">
                  <a:pos x="454" y="53"/>
                </a:cxn>
                <a:cxn ang="0">
                  <a:pos x="492" y="95"/>
                </a:cxn>
                <a:cxn ang="0">
                  <a:pos x="521" y="149"/>
                </a:cxn>
                <a:cxn ang="0">
                  <a:pos x="374" y="192"/>
                </a:cxn>
                <a:cxn ang="0">
                  <a:pos x="362" y="167"/>
                </a:cxn>
                <a:cxn ang="0">
                  <a:pos x="338" y="143"/>
                </a:cxn>
                <a:cxn ang="0">
                  <a:pos x="305" y="130"/>
                </a:cxn>
                <a:cxn ang="0">
                  <a:pos x="267" y="127"/>
                </a:cxn>
                <a:cxn ang="0">
                  <a:pos x="230" y="139"/>
                </a:cxn>
                <a:cxn ang="0">
                  <a:pos x="200" y="162"/>
                </a:cxn>
                <a:cxn ang="0">
                  <a:pos x="182" y="193"/>
                </a:cxn>
                <a:cxn ang="0">
                  <a:pos x="173" y="232"/>
                </a:cxn>
                <a:cxn ang="0">
                  <a:pos x="169" y="281"/>
                </a:cxn>
                <a:cxn ang="0">
                  <a:pos x="173" y="342"/>
                </a:cxn>
                <a:cxn ang="0">
                  <a:pos x="185" y="386"/>
                </a:cxn>
                <a:cxn ang="0">
                  <a:pos x="204" y="415"/>
                </a:cxn>
                <a:cxn ang="0">
                  <a:pos x="230" y="433"/>
                </a:cxn>
                <a:cxn ang="0">
                  <a:pos x="263" y="441"/>
                </a:cxn>
                <a:cxn ang="0">
                  <a:pos x="298" y="439"/>
                </a:cxn>
                <a:cxn ang="0">
                  <a:pos x="326" y="430"/>
                </a:cxn>
                <a:cxn ang="0">
                  <a:pos x="348" y="413"/>
                </a:cxn>
                <a:cxn ang="0">
                  <a:pos x="365" y="390"/>
                </a:cxn>
                <a:cxn ang="0">
                  <a:pos x="384" y="334"/>
                </a:cxn>
              </a:cxnLst>
              <a:rect l="0" t="0" r="r" b="b"/>
              <a:pathLst>
                <a:path w="533" h="569">
                  <a:moveTo>
                    <a:pt x="384" y="334"/>
                  </a:moveTo>
                  <a:lnTo>
                    <a:pt x="533" y="378"/>
                  </a:lnTo>
                  <a:lnTo>
                    <a:pt x="530" y="394"/>
                  </a:lnTo>
                  <a:lnTo>
                    <a:pt x="526" y="410"/>
                  </a:lnTo>
                  <a:lnTo>
                    <a:pt x="521" y="422"/>
                  </a:lnTo>
                  <a:lnTo>
                    <a:pt x="514" y="437"/>
                  </a:lnTo>
                  <a:lnTo>
                    <a:pt x="509" y="450"/>
                  </a:lnTo>
                  <a:lnTo>
                    <a:pt x="501" y="461"/>
                  </a:lnTo>
                  <a:lnTo>
                    <a:pt x="495" y="473"/>
                  </a:lnTo>
                  <a:lnTo>
                    <a:pt x="487" y="483"/>
                  </a:lnTo>
                  <a:lnTo>
                    <a:pt x="478" y="494"/>
                  </a:lnTo>
                  <a:lnTo>
                    <a:pt x="470" y="503"/>
                  </a:lnTo>
                  <a:lnTo>
                    <a:pt x="460" y="512"/>
                  </a:lnTo>
                  <a:lnTo>
                    <a:pt x="451" y="521"/>
                  </a:lnTo>
                  <a:lnTo>
                    <a:pt x="440" y="527"/>
                  </a:lnTo>
                  <a:lnTo>
                    <a:pt x="430" y="535"/>
                  </a:lnTo>
                  <a:lnTo>
                    <a:pt x="418" y="542"/>
                  </a:lnTo>
                  <a:lnTo>
                    <a:pt x="406" y="547"/>
                  </a:lnTo>
                  <a:lnTo>
                    <a:pt x="394" y="552"/>
                  </a:lnTo>
                  <a:lnTo>
                    <a:pt x="381" y="556"/>
                  </a:lnTo>
                  <a:lnTo>
                    <a:pt x="368" y="560"/>
                  </a:lnTo>
                  <a:lnTo>
                    <a:pt x="352" y="562"/>
                  </a:lnTo>
                  <a:lnTo>
                    <a:pt x="336" y="565"/>
                  </a:lnTo>
                  <a:lnTo>
                    <a:pt x="320" y="566"/>
                  </a:lnTo>
                  <a:lnTo>
                    <a:pt x="303" y="568"/>
                  </a:lnTo>
                  <a:lnTo>
                    <a:pt x="285" y="569"/>
                  </a:lnTo>
                  <a:lnTo>
                    <a:pt x="263" y="568"/>
                  </a:lnTo>
                  <a:lnTo>
                    <a:pt x="242" y="566"/>
                  </a:lnTo>
                  <a:lnTo>
                    <a:pt x="222" y="565"/>
                  </a:lnTo>
                  <a:lnTo>
                    <a:pt x="203" y="561"/>
                  </a:lnTo>
                  <a:lnTo>
                    <a:pt x="186" y="559"/>
                  </a:lnTo>
                  <a:lnTo>
                    <a:pt x="169" y="553"/>
                  </a:lnTo>
                  <a:lnTo>
                    <a:pt x="154" y="548"/>
                  </a:lnTo>
                  <a:lnTo>
                    <a:pt x="138" y="542"/>
                  </a:lnTo>
                  <a:lnTo>
                    <a:pt x="124" y="535"/>
                  </a:lnTo>
                  <a:lnTo>
                    <a:pt x="111" y="526"/>
                  </a:lnTo>
                  <a:lnTo>
                    <a:pt x="98" y="517"/>
                  </a:lnTo>
                  <a:lnTo>
                    <a:pt x="85" y="507"/>
                  </a:lnTo>
                  <a:lnTo>
                    <a:pt x="73" y="494"/>
                  </a:lnTo>
                  <a:lnTo>
                    <a:pt x="62" y="481"/>
                  </a:lnTo>
                  <a:lnTo>
                    <a:pt x="51" y="467"/>
                  </a:lnTo>
                  <a:lnTo>
                    <a:pt x="40" y="451"/>
                  </a:lnTo>
                  <a:lnTo>
                    <a:pt x="31" y="434"/>
                  </a:lnTo>
                  <a:lnTo>
                    <a:pt x="23" y="416"/>
                  </a:lnTo>
                  <a:lnTo>
                    <a:pt x="15" y="397"/>
                  </a:lnTo>
                  <a:lnTo>
                    <a:pt x="10" y="376"/>
                  </a:lnTo>
                  <a:lnTo>
                    <a:pt x="5" y="354"/>
                  </a:lnTo>
                  <a:lnTo>
                    <a:pt x="2" y="332"/>
                  </a:lnTo>
                  <a:lnTo>
                    <a:pt x="0" y="307"/>
                  </a:lnTo>
                  <a:lnTo>
                    <a:pt x="0" y="283"/>
                  </a:lnTo>
                  <a:lnTo>
                    <a:pt x="1" y="250"/>
                  </a:lnTo>
                  <a:lnTo>
                    <a:pt x="3" y="218"/>
                  </a:lnTo>
                  <a:lnTo>
                    <a:pt x="6" y="204"/>
                  </a:lnTo>
                  <a:lnTo>
                    <a:pt x="10" y="189"/>
                  </a:lnTo>
                  <a:lnTo>
                    <a:pt x="12" y="175"/>
                  </a:lnTo>
                  <a:lnTo>
                    <a:pt x="18" y="162"/>
                  </a:lnTo>
                  <a:lnTo>
                    <a:pt x="22" y="149"/>
                  </a:lnTo>
                  <a:lnTo>
                    <a:pt x="28" y="136"/>
                  </a:lnTo>
                  <a:lnTo>
                    <a:pt x="33" y="124"/>
                  </a:lnTo>
                  <a:lnTo>
                    <a:pt x="40" y="113"/>
                  </a:lnTo>
                  <a:lnTo>
                    <a:pt x="47" y="102"/>
                  </a:lnTo>
                  <a:lnTo>
                    <a:pt x="55" y="92"/>
                  </a:lnTo>
                  <a:lnTo>
                    <a:pt x="63" y="82"/>
                  </a:lnTo>
                  <a:lnTo>
                    <a:pt x="72" y="73"/>
                  </a:lnTo>
                  <a:lnTo>
                    <a:pt x="81" y="64"/>
                  </a:lnTo>
                  <a:lnTo>
                    <a:pt x="90" y="56"/>
                  </a:lnTo>
                  <a:lnTo>
                    <a:pt x="101" y="48"/>
                  </a:lnTo>
                  <a:lnTo>
                    <a:pt x="112" y="40"/>
                  </a:lnTo>
                  <a:lnTo>
                    <a:pt x="123" y="34"/>
                  </a:lnTo>
                  <a:lnTo>
                    <a:pt x="134" y="29"/>
                  </a:lnTo>
                  <a:lnTo>
                    <a:pt x="147" y="23"/>
                  </a:lnTo>
                  <a:lnTo>
                    <a:pt x="159" y="18"/>
                  </a:lnTo>
                  <a:lnTo>
                    <a:pt x="172" y="13"/>
                  </a:lnTo>
                  <a:lnTo>
                    <a:pt x="186" y="10"/>
                  </a:lnTo>
                  <a:lnTo>
                    <a:pt x="200" y="7"/>
                  </a:lnTo>
                  <a:lnTo>
                    <a:pt x="215" y="4"/>
                  </a:lnTo>
                  <a:lnTo>
                    <a:pt x="244" y="0"/>
                  </a:lnTo>
                  <a:lnTo>
                    <a:pt x="277" y="0"/>
                  </a:lnTo>
                  <a:lnTo>
                    <a:pt x="303" y="0"/>
                  </a:lnTo>
                  <a:lnTo>
                    <a:pt x="326" y="3"/>
                  </a:lnTo>
                  <a:lnTo>
                    <a:pt x="348" y="5"/>
                  </a:lnTo>
                  <a:lnTo>
                    <a:pt x="370" y="10"/>
                  </a:lnTo>
                  <a:lnTo>
                    <a:pt x="390" y="16"/>
                  </a:lnTo>
                  <a:lnTo>
                    <a:pt x="408" y="23"/>
                  </a:lnTo>
                  <a:lnTo>
                    <a:pt x="425" y="31"/>
                  </a:lnTo>
                  <a:lnTo>
                    <a:pt x="440" y="42"/>
                  </a:lnTo>
                  <a:lnTo>
                    <a:pt x="454" y="53"/>
                  </a:lnTo>
                  <a:lnTo>
                    <a:pt x="469" y="65"/>
                  </a:lnTo>
                  <a:lnTo>
                    <a:pt x="480" y="79"/>
                  </a:lnTo>
                  <a:lnTo>
                    <a:pt x="492" y="95"/>
                  </a:lnTo>
                  <a:lnTo>
                    <a:pt x="502" y="112"/>
                  </a:lnTo>
                  <a:lnTo>
                    <a:pt x="513" y="130"/>
                  </a:lnTo>
                  <a:lnTo>
                    <a:pt x="521" y="149"/>
                  </a:lnTo>
                  <a:lnTo>
                    <a:pt x="528" y="171"/>
                  </a:lnTo>
                  <a:lnTo>
                    <a:pt x="378" y="204"/>
                  </a:lnTo>
                  <a:lnTo>
                    <a:pt x="374" y="192"/>
                  </a:lnTo>
                  <a:lnTo>
                    <a:pt x="370" y="183"/>
                  </a:lnTo>
                  <a:lnTo>
                    <a:pt x="366" y="174"/>
                  </a:lnTo>
                  <a:lnTo>
                    <a:pt x="362" y="167"/>
                  </a:lnTo>
                  <a:lnTo>
                    <a:pt x="355" y="158"/>
                  </a:lnTo>
                  <a:lnTo>
                    <a:pt x="347" y="150"/>
                  </a:lnTo>
                  <a:lnTo>
                    <a:pt x="338" y="143"/>
                  </a:lnTo>
                  <a:lnTo>
                    <a:pt x="327" y="137"/>
                  </a:lnTo>
                  <a:lnTo>
                    <a:pt x="317" y="132"/>
                  </a:lnTo>
                  <a:lnTo>
                    <a:pt x="305" y="130"/>
                  </a:lnTo>
                  <a:lnTo>
                    <a:pt x="294" y="127"/>
                  </a:lnTo>
                  <a:lnTo>
                    <a:pt x="281" y="127"/>
                  </a:lnTo>
                  <a:lnTo>
                    <a:pt x="267" y="127"/>
                  </a:lnTo>
                  <a:lnTo>
                    <a:pt x="254" y="130"/>
                  </a:lnTo>
                  <a:lnTo>
                    <a:pt x="242" y="134"/>
                  </a:lnTo>
                  <a:lnTo>
                    <a:pt x="230" y="139"/>
                  </a:lnTo>
                  <a:lnTo>
                    <a:pt x="220" y="145"/>
                  </a:lnTo>
                  <a:lnTo>
                    <a:pt x="209" y="153"/>
                  </a:lnTo>
                  <a:lnTo>
                    <a:pt x="200" y="162"/>
                  </a:lnTo>
                  <a:lnTo>
                    <a:pt x="193" y="174"/>
                  </a:lnTo>
                  <a:lnTo>
                    <a:pt x="187" y="183"/>
                  </a:lnTo>
                  <a:lnTo>
                    <a:pt x="182" y="193"/>
                  </a:lnTo>
                  <a:lnTo>
                    <a:pt x="178" y="205"/>
                  </a:lnTo>
                  <a:lnTo>
                    <a:pt x="176" y="218"/>
                  </a:lnTo>
                  <a:lnTo>
                    <a:pt x="173" y="232"/>
                  </a:lnTo>
                  <a:lnTo>
                    <a:pt x="171" y="248"/>
                  </a:lnTo>
                  <a:lnTo>
                    <a:pt x="169" y="263"/>
                  </a:lnTo>
                  <a:lnTo>
                    <a:pt x="169" y="281"/>
                  </a:lnTo>
                  <a:lnTo>
                    <a:pt x="169" y="303"/>
                  </a:lnTo>
                  <a:lnTo>
                    <a:pt x="171" y="324"/>
                  </a:lnTo>
                  <a:lnTo>
                    <a:pt x="173" y="342"/>
                  </a:lnTo>
                  <a:lnTo>
                    <a:pt x="176" y="359"/>
                  </a:lnTo>
                  <a:lnTo>
                    <a:pt x="180" y="373"/>
                  </a:lnTo>
                  <a:lnTo>
                    <a:pt x="185" y="386"/>
                  </a:lnTo>
                  <a:lnTo>
                    <a:pt x="190" y="398"/>
                  </a:lnTo>
                  <a:lnTo>
                    <a:pt x="197" y="407"/>
                  </a:lnTo>
                  <a:lnTo>
                    <a:pt x="204" y="415"/>
                  </a:lnTo>
                  <a:lnTo>
                    <a:pt x="212" y="421"/>
                  </a:lnTo>
                  <a:lnTo>
                    <a:pt x="221" y="428"/>
                  </a:lnTo>
                  <a:lnTo>
                    <a:pt x="230" y="433"/>
                  </a:lnTo>
                  <a:lnTo>
                    <a:pt x="241" y="435"/>
                  </a:lnTo>
                  <a:lnTo>
                    <a:pt x="251" y="439"/>
                  </a:lnTo>
                  <a:lnTo>
                    <a:pt x="263" y="441"/>
                  </a:lnTo>
                  <a:lnTo>
                    <a:pt x="276" y="441"/>
                  </a:lnTo>
                  <a:lnTo>
                    <a:pt x="287" y="441"/>
                  </a:lnTo>
                  <a:lnTo>
                    <a:pt x="298" y="439"/>
                  </a:lnTo>
                  <a:lnTo>
                    <a:pt x="308" y="437"/>
                  </a:lnTo>
                  <a:lnTo>
                    <a:pt x="318" y="434"/>
                  </a:lnTo>
                  <a:lnTo>
                    <a:pt x="326" y="430"/>
                  </a:lnTo>
                  <a:lnTo>
                    <a:pt x="335" y="425"/>
                  </a:lnTo>
                  <a:lnTo>
                    <a:pt x="342" y="420"/>
                  </a:lnTo>
                  <a:lnTo>
                    <a:pt x="348" y="413"/>
                  </a:lnTo>
                  <a:lnTo>
                    <a:pt x="355" y="406"/>
                  </a:lnTo>
                  <a:lnTo>
                    <a:pt x="360" y="398"/>
                  </a:lnTo>
                  <a:lnTo>
                    <a:pt x="365" y="390"/>
                  </a:lnTo>
                  <a:lnTo>
                    <a:pt x="370" y="380"/>
                  </a:lnTo>
                  <a:lnTo>
                    <a:pt x="378" y="359"/>
                  </a:lnTo>
                  <a:lnTo>
                    <a:pt x="384" y="334"/>
                  </a:lnTo>
                  <a:close/>
                </a:path>
              </a:pathLst>
            </a:custGeom>
            <a:solidFill>
              <a:srgbClr val="FFFFFF"/>
            </a:solidFill>
            <a:ln w="9525">
              <a:noFill/>
              <a:round/>
              <a:headEnd/>
              <a:tailEnd/>
            </a:ln>
          </p:spPr>
          <p:txBody>
            <a:bodyPr/>
            <a:lstStyle/>
            <a:p>
              <a:endParaRPr lang="en-US"/>
            </a:p>
          </p:txBody>
        </p:sp>
        <p:sp>
          <p:nvSpPr>
            <p:cNvPr id="469015" name="Freeform 23"/>
            <p:cNvSpPr>
              <a:spLocks noChangeAspect="1"/>
            </p:cNvSpPr>
            <p:nvPr/>
          </p:nvSpPr>
          <p:spPr bwMode="auto">
            <a:xfrm>
              <a:off x="571" y="2788"/>
              <a:ext cx="134" cy="142"/>
            </a:xfrm>
            <a:custGeom>
              <a:avLst/>
              <a:gdLst/>
              <a:ahLst/>
              <a:cxnLst>
                <a:cxn ang="0">
                  <a:pos x="530" y="394"/>
                </a:cxn>
                <a:cxn ang="0">
                  <a:pos x="515" y="437"/>
                </a:cxn>
                <a:cxn ang="0">
                  <a:pos x="495" y="473"/>
                </a:cxn>
                <a:cxn ang="0">
                  <a:pos x="470" y="503"/>
                </a:cxn>
                <a:cxn ang="0">
                  <a:pos x="441" y="527"/>
                </a:cxn>
                <a:cxn ang="0">
                  <a:pos x="407" y="547"/>
                </a:cxn>
                <a:cxn ang="0">
                  <a:pos x="367" y="560"/>
                </a:cxn>
                <a:cxn ang="0">
                  <a:pos x="320" y="566"/>
                </a:cxn>
                <a:cxn ang="0">
                  <a:pos x="263" y="568"/>
                </a:cxn>
                <a:cxn ang="0">
                  <a:pos x="203" y="561"/>
                </a:cxn>
                <a:cxn ang="0">
                  <a:pos x="153" y="548"/>
                </a:cxn>
                <a:cxn ang="0">
                  <a:pos x="111" y="526"/>
                </a:cxn>
                <a:cxn ang="0">
                  <a:pos x="74" y="494"/>
                </a:cxn>
                <a:cxn ang="0">
                  <a:pos x="40" y="451"/>
                </a:cxn>
                <a:cxn ang="0">
                  <a:pos x="16" y="397"/>
                </a:cxn>
                <a:cxn ang="0">
                  <a:pos x="3" y="332"/>
                </a:cxn>
                <a:cxn ang="0">
                  <a:pos x="0" y="250"/>
                </a:cxn>
                <a:cxn ang="0">
                  <a:pos x="9" y="189"/>
                </a:cxn>
                <a:cxn ang="0">
                  <a:pos x="22" y="149"/>
                </a:cxn>
                <a:cxn ang="0">
                  <a:pos x="40" y="113"/>
                </a:cxn>
                <a:cxn ang="0">
                  <a:pos x="64" y="82"/>
                </a:cxn>
                <a:cxn ang="0">
                  <a:pos x="91" y="56"/>
                </a:cxn>
                <a:cxn ang="0">
                  <a:pos x="123" y="34"/>
                </a:cxn>
                <a:cxn ang="0">
                  <a:pos x="159" y="18"/>
                </a:cxn>
                <a:cxn ang="0">
                  <a:pos x="201" y="7"/>
                </a:cxn>
                <a:cxn ang="0">
                  <a:pos x="277" y="0"/>
                </a:cxn>
                <a:cxn ang="0">
                  <a:pos x="349" y="5"/>
                </a:cxn>
                <a:cxn ang="0">
                  <a:pos x="408" y="23"/>
                </a:cxn>
                <a:cxn ang="0">
                  <a:pos x="455" y="53"/>
                </a:cxn>
                <a:cxn ang="0">
                  <a:pos x="492" y="95"/>
                </a:cxn>
                <a:cxn ang="0">
                  <a:pos x="521" y="149"/>
                </a:cxn>
                <a:cxn ang="0">
                  <a:pos x="375" y="192"/>
                </a:cxn>
                <a:cxn ang="0">
                  <a:pos x="363" y="167"/>
                </a:cxn>
                <a:cxn ang="0">
                  <a:pos x="337" y="143"/>
                </a:cxn>
                <a:cxn ang="0">
                  <a:pos x="306" y="130"/>
                </a:cxn>
                <a:cxn ang="0">
                  <a:pos x="267" y="127"/>
                </a:cxn>
                <a:cxn ang="0">
                  <a:pos x="231" y="139"/>
                </a:cxn>
                <a:cxn ang="0">
                  <a:pos x="201" y="162"/>
                </a:cxn>
                <a:cxn ang="0">
                  <a:pos x="183" y="193"/>
                </a:cxn>
                <a:cxn ang="0">
                  <a:pos x="172" y="232"/>
                </a:cxn>
                <a:cxn ang="0">
                  <a:pos x="170" y="281"/>
                </a:cxn>
                <a:cxn ang="0">
                  <a:pos x="174" y="342"/>
                </a:cxn>
                <a:cxn ang="0">
                  <a:pos x="185" y="386"/>
                </a:cxn>
                <a:cxn ang="0">
                  <a:pos x="205" y="415"/>
                </a:cxn>
                <a:cxn ang="0">
                  <a:pos x="231" y="433"/>
                </a:cxn>
                <a:cxn ang="0">
                  <a:pos x="263" y="441"/>
                </a:cxn>
                <a:cxn ang="0">
                  <a:pos x="298" y="439"/>
                </a:cxn>
                <a:cxn ang="0">
                  <a:pos x="327" y="430"/>
                </a:cxn>
                <a:cxn ang="0">
                  <a:pos x="349" y="413"/>
                </a:cxn>
                <a:cxn ang="0">
                  <a:pos x="365" y="390"/>
                </a:cxn>
                <a:cxn ang="0">
                  <a:pos x="385" y="334"/>
                </a:cxn>
              </a:cxnLst>
              <a:rect l="0" t="0" r="r" b="b"/>
              <a:pathLst>
                <a:path w="534" h="569">
                  <a:moveTo>
                    <a:pt x="385" y="334"/>
                  </a:moveTo>
                  <a:lnTo>
                    <a:pt x="534" y="378"/>
                  </a:lnTo>
                  <a:lnTo>
                    <a:pt x="530" y="394"/>
                  </a:lnTo>
                  <a:lnTo>
                    <a:pt x="526" y="410"/>
                  </a:lnTo>
                  <a:lnTo>
                    <a:pt x="521" y="422"/>
                  </a:lnTo>
                  <a:lnTo>
                    <a:pt x="515" y="437"/>
                  </a:lnTo>
                  <a:lnTo>
                    <a:pt x="509" y="450"/>
                  </a:lnTo>
                  <a:lnTo>
                    <a:pt x="502" y="461"/>
                  </a:lnTo>
                  <a:lnTo>
                    <a:pt x="495" y="473"/>
                  </a:lnTo>
                  <a:lnTo>
                    <a:pt x="487" y="483"/>
                  </a:lnTo>
                  <a:lnTo>
                    <a:pt x="478" y="494"/>
                  </a:lnTo>
                  <a:lnTo>
                    <a:pt x="470" y="503"/>
                  </a:lnTo>
                  <a:lnTo>
                    <a:pt x="460" y="512"/>
                  </a:lnTo>
                  <a:lnTo>
                    <a:pt x="451" y="521"/>
                  </a:lnTo>
                  <a:lnTo>
                    <a:pt x="441" y="527"/>
                  </a:lnTo>
                  <a:lnTo>
                    <a:pt x="430" y="535"/>
                  </a:lnTo>
                  <a:lnTo>
                    <a:pt x="419" y="542"/>
                  </a:lnTo>
                  <a:lnTo>
                    <a:pt x="407" y="547"/>
                  </a:lnTo>
                  <a:lnTo>
                    <a:pt x="394" y="552"/>
                  </a:lnTo>
                  <a:lnTo>
                    <a:pt x="381" y="556"/>
                  </a:lnTo>
                  <a:lnTo>
                    <a:pt x="367" y="560"/>
                  </a:lnTo>
                  <a:lnTo>
                    <a:pt x="353" y="562"/>
                  </a:lnTo>
                  <a:lnTo>
                    <a:pt x="337" y="565"/>
                  </a:lnTo>
                  <a:lnTo>
                    <a:pt x="320" y="566"/>
                  </a:lnTo>
                  <a:lnTo>
                    <a:pt x="303" y="568"/>
                  </a:lnTo>
                  <a:lnTo>
                    <a:pt x="285" y="569"/>
                  </a:lnTo>
                  <a:lnTo>
                    <a:pt x="263" y="568"/>
                  </a:lnTo>
                  <a:lnTo>
                    <a:pt x="242" y="566"/>
                  </a:lnTo>
                  <a:lnTo>
                    <a:pt x="223" y="565"/>
                  </a:lnTo>
                  <a:lnTo>
                    <a:pt x="203" y="561"/>
                  </a:lnTo>
                  <a:lnTo>
                    <a:pt x="187" y="559"/>
                  </a:lnTo>
                  <a:lnTo>
                    <a:pt x="170" y="553"/>
                  </a:lnTo>
                  <a:lnTo>
                    <a:pt x="153" y="548"/>
                  </a:lnTo>
                  <a:lnTo>
                    <a:pt x="139" y="542"/>
                  </a:lnTo>
                  <a:lnTo>
                    <a:pt x="124" y="535"/>
                  </a:lnTo>
                  <a:lnTo>
                    <a:pt x="111" y="526"/>
                  </a:lnTo>
                  <a:lnTo>
                    <a:pt x="98" y="517"/>
                  </a:lnTo>
                  <a:lnTo>
                    <a:pt x="86" y="507"/>
                  </a:lnTo>
                  <a:lnTo>
                    <a:pt x="74" y="494"/>
                  </a:lnTo>
                  <a:lnTo>
                    <a:pt x="62" y="481"/>
                  </a:lnTo>
                  <a:lnTo>
                    <a:pt x="52" y="467"/>
                  </a:lnTo>
                  <a:lnTo>
                    <a:pt x="40" y="451"/>
                  </a:lnTo>
                  <a:lnTo>
                    <a:pt x="31" y="434"/>
                  </a:lnTo>
                  <a:lnTo>
                    <a:pt x="22" y="416"/>
                  </a:lnTo>
                  <a:lnTo>
                    <a:pt x="16" y="397"/>
                  </a:lnTo>
                  <a:lnTo>
                    <a:pt x="10" y="376"/>
                  </a:lnTo>
                  <a:lnTo>
                    <a:pt x="5" y="354"/>
                  </a:lnTo>
                  <a:lnTo>
                    <a:pt x="3" y="332"/>
                  </a:lnTo>
                  <a:lnTo>
                    <a:pt x="0" y="307"/>
                  </a:lnTo>
                  <a:lnTo>
                    <a:pt x="0" y="283"/>
                  </a:lnTo>
                  <a:lnTo>
                    <a:pt x="0" y="250"/>
                  </a:lnTo>
                  <a:lnTo>
                    <a:pt x="4" y="218"/>
                  </a:lnTo>
                  <a:lnTo>
                    <a:pt x="6" y="204"/>
                  </a:lnTo>
                  <a:lnTo>
                    <a:pt x="9" y="189"/>
                  </a:lnTo>
                  <a:lnTo>
                    <a:pt x="13" y="175"/>
                  </a:lnTo>
                  <a:lnTo>
                    <a:pt x="18" y="162"/>
                  </a:lnTo>
                  <a:lnTo>
                    <a:pt x="22" y="149"/>
                  </a:lnTo>
                  <a:lnTo>
                    <a:pt x="27" y="136"/>
                  </a:lnTo>
                  <a:lnTo>
                    <a:pt x="34" y="124"/>
                  </a:lnTo>
                  <a:lnTo>
                    <a:pt x="40" y="113"/>
                  </a:lnTo>
                  <a:lnTo>
                    <a:pt x="48" y="102"/>
                  </a:lnTo>
                  <a:lnTo>
                    <a:pt x="54" y="92"/>
                  </a:lnTo>
                  <a:lnTo>
                    <a:pt x="64" y="82"/>
                  </a:lnTo>
                  <a:lnTo>
                    <a:pt x="73" y="73"/>
                  </a:lnTo>
                  <a:lnTo>
                    <a:pt x="82" y="64"/>
                  </a:lnTo>
                  <a:lnTo>
                    <a:pt x="91" y="56"/>
                  </a:lnTo>
                  <a:lnTo>
                    <a:pt x="101" y="48"/>
                  </a:lnTo>
                  <a:lnTo>
                    <a:pt x="111" y="40"/>
                  </a:lnTo>
                  <a:lnTo>
                    <a:pt x="123" y="34"/>
                  </a:lnTo>
                  <a:lnTo>
                    <a:pt x="135" y="29"/>
                  </a:lnTo>
                  <a:lnTo>
                    <a:pt x="146" y="23"/>
                  </a:lnTo>
                  <a:lnTo>
                    <a:pt x="159" y="18"/>
                  </a:lnTo>
                  <a:lnTo>
                    <a:pt x="172" y="13"/>
                  </a:lnTo>
                  <a:lnTo>
                    <a:pt x="187" y="10"/>
                  </a:lnTo>
                  <a:lnTo>
                    <a:pt x="201" y="7"/>
                  </a:lnTo>
                  <a:lnTo>
                    <a:pt x="215" y="4"/>
                  </a:lnTo>
                  <a:lnTo>
                    <a:pt x="245" y="0"/>
                  </a:lnTo>
                  <a:lnTo>
                    <a:pt x="277" y="0"/>
                  </a:lnTo>
                  <a:lnTo>
                    <a:pt x="302" y="0"/>
                  </a:lnTo>
                  <a:lnTo>
                    <a:pt x="327" y="3"/>
                  </a:lnTo>
                  <a:lnTo>
                    <a:pt x="349" y="5"/>
                  </a:lnTo>
                  <a:lnTo>
                    <a:pt x="371" y="10"/>
                  </a:lnTo>
                  <a:lnTo>
                    <a:pt x="390" y="16"/>
                  </a:lnTo>
                  <a:lnTo>
                    <a:pt x="408" y="23"/>
                  </a:lnTo>
                  <a:lnTo>
                    <a:pt x="425" y="31"/>
                  </a:lnTo>
                  <a:lnTo>
                    <a:pt x="441" y="42"/>
                  </a:lnTo>
                  <a:lnTo>
                    <a:pt x="455" y="53"/>
                  </a:lnTo>
                  <a:lnTo>
                    <a:pt x="468" y="65"/>
                  </a:lnTo>
                  <a:lnTo>
                    <a:pt x="481" y="79"/>
                  </a:lnTo>
                  <a:lnTo>
                    <a:pt x="492" y="95"/>
                  </a:lnTo>
                  <a:lnTo>
                    <a:pt x="503" y="112"/>
                  </a:lnTo>
                  <a:lnTo>
                    <a:pt x="513" y="130"/>
                  </a:lnTo>
                  <a:lnTo>
                    <a:pt x="521" y="149"/>
                  </a:lnTo>
                  <a:lnTo>
                    <a:pt x="529" y="171"/>
                  </a:lnTo>
                  <a:lnTo>
                    <a:pt x="378" y="204"/>
                  </a:lnTo>
                  <a:lnTo>
                    <a:pt x="375" y="192"/>
                  </a:lnTo>
                  <a:lnTo>
                    <a:pt x="371" y="183"/>
                  </a:lnTo>
                  <a:lnTo>
                    <a:pt x="367" y="174"/>
                  </a:lnTo>
                  <a:lnTo>
                    <a:pt x="363" y="167"/>
                  </a:lnTo>
                  <a:lnTo>
                    <a:pt x="355" y="158"/>
                  </a:lnTo>
                  <a:lnTo>
                    <a:pt x="346" y="150"/>
                  </a:lnTo>
                  <a:lnTo>
                    <a:pt x="337" y="143"/>
                  </a:lnTo>
                  <a:lnTo>
                    <a:pt x="328" y="137"/>
                  </a:lnTo>
                  <a:lnTo>
                    <a:pt x="318" y="132"/>
                  </a:lnTo>
                  <a:lnTo>
                    <a:pt x="306" y="130"/>
                  </a:lnTo>
                  <a:lnTo>
                    <a:pt x="294" y="127"/>
                  </a:lnTo>
                  <a:lnTo>
                    <a:pt x="281" y="127"/>
                  </a:lnTo>
                  <a:lnTo>
                    <a:pt x="267" y="127"/>
                  </a:lnTo>
                  <a:lnTo>
                    <a:pt x="254" y="130"/>
                  </a:lnTo>
                  <a:lnTo>
                    <a:pt x="242" y="134"/>
                  </a:lnTo>
                  <a:lnTo>
                    <a:pt x="231" y="139"/>
                  </a:lnTo>
                  <a:lnTo>
                    <a:pt x="220" y="145"/>
                  </a:lnTo>
                  <a:lnTo>
                    <a:pt x="210" y="153"/>
                  </a:lnTo>
                  <a:lnTo>
                    <a:pt x="201" y="162"/>
                  </a:lnTo>
                  <a:lnTo>
                    <a:pt x="193" y="174"/>
                  </a:lnTo>
                  <a:lnTo>
                    <a:pt x="188" y="183"/>
                  </a:lnTo>
                  <a:lnTo>
                    <a:pt x="183" y="193"/>
                  </a:lnTo>
                  <a:lnTo>
                    <a:pt x="179" y="205"/>
                  </a:lnTo>
                  <a:lnTo>
                    <a:pt x="175" y="218"/>
                  </a:lnTo>
                  <a:lnTo>
                    <a:pt x="172" y="232"/>
                  </a:lnTo>
                  <a:lnTo>
                    <a:pt x="171" y="248"/>
                  </a:lnTo>
                  <a:lnTo>
                    <a:pt x="170" y="263"/>
                  </a:lnTo>
                  <a:lnTo>
                    <a:pt x="170" y="281"/>
                  </a:lnTo>
                  <a:lnTo>
                    <a:pt x="170" y="303"/>
                  </a:lnTo>
                  <a:lnTo>
                    <a:pt x="171" y="324"/>
                  </a:lnTo>
                  <a:lnTo>
                    <a:pt x="174" y="342"/>
                  </a:lnTo>
                  <a:lnTo>
                    <a:pt x="176" y="359"/>
                  </a:lnTo>
                  <a:lnTo>
                    <a:pt x="180" y="373"/>
                  </a:lnTo>
                  <a:lnTo>
                    <a:pt x="185" y="386"/>
                  </a:lnTo>
                  <a:lnTo>
                    <a:pt x="191" y="398"/>
                  </a:lnTo>
                  <a:lnTo>
                    <a:pt x="197" y="407"/>
                  </a:lnTo>
                  <a:lnTo>
                    <a:pt x="205" y="415"/>
                  </a:lnTo>
                  <a:lnTo>
                    <a:pt x="213" y="421"/>
                  </a:lnTo>
                  <a:lnTo>
                    <a:pt x="222" y="428"/>
                  </a:lnTo>
                  <a:lnTo>
                    <a:pt x="231" y="433"/>
                  </a:lnTo>
                  <a:lnTo>
                    <a:pt x="241" y="435"/>
                  </a:lnTo>
                  <a:lnTo>
                    <a:pt x="251" y="439"/>
                  </a:lnTo>
                  <a:lnTo>
                    <a:pt x="263" y="441"/>
                  </a:lnTo>
                  <a:lnTo>
                    <a:pt x="276" y="441"/>
                  </a:lnTo>
                  <a:lnTo>
                    <a:pt x="288" y="441"/>
                  </a:lnTo>
                  <a:lnTo>
                    <a:pt x="298" y="439"/>
                  </a:lnTo>
                  <a:lnTo>
                    <a:pt x="308" y="437"/>
                  </a:lnTo>
                  <a:lnTo>
                    <a:pt x="319" y="434"/>
                  </a:lnTo>
                  <a:lnTo>
                    <a:pt x="327" y="430"/>
                  </a:lnTo>
                  <a:lnTo>
                    <a:pt x="336" y="425"/>
                  </a:lnTo>
                  <a:lnTo>
                    <a:pt x="342" y="420"/>
                  </a:lnTo>
                  <a:lnTo>
                    <a:pt x="349" y="413"/>
                  </a:lnTo>
                  <a:lnTo>
                    <a:pt x="355" y="406"/>
                  </a:lnTo>
                  <a:lnTo>
                    <a:pt x="360" y="398"/>
                  </a:lnTo>
                  <a:lnTo>
                    <a:pt x="365" y="390"/>
                  </a:lnTo>
                  <a:lnTo>
                    <a:pt x="371" y="380"/>
                  </a:lnTo>
                  <a:lnTo>
                    <a:pt x="378" y="359"/>
                  </a:lnTo>
                  <a:lnTo>
                    <a:pt x="385" y="334"/>
                  </a:lnTo>
                  <a:close/>
                </a:path>
              </a:pathLst>
            </a:custGeom>
            <a:solidFill>
              <a:srgbClr val="FFFFFF"/>
            </a:solidFill>
            <a:ln w="9525">
              <a:noFill/>
              <a:round/>
              <a:headEnd/>
              <a:tailEnd/>
            </a:ln>
          </p:spPr>
          <p:txBody>
            <a:bodyPr/>
            <a:lstStyle/>
            <a:p>
              <a:endParaRPr lang="en-US"/>
            </a:p>
          </p:txBody>
        </p:sp>
        <p:sp>
          <p:nvSpPr>
            <p:cNvPr id="469016" name="Freeform 24"/>
            <p:cNvSpPr>
              <a:spLocks noChangeAspect="1"/>
            </p:cNvSpPr>
            <p:nvPr/>
          </p:nvSpPr>
          <p:spPr bwMode="auto">
            <a:xfrm>
              <a:off x="725" y="2790"/>
              <a:ext cx="116" cy="137"/>
            </a:xfrm>
            <a:custGeom>
              <a:avLst/>
              <a:gdLst/>
              <a:ahLst/>
              <a:cxnLst>
                <a:cxn ang="0">
                  <a:pos x="0" y="0"/>
                </a:cxn>
                <a:cxn ang="0">
                  <a:pos x="455" y="0"/>
                </a:cxn>
                <a:cxn ang="0">
                  <a:pos x="455" y="117"/>
                </a:cxn>
                <a:cxn ang="0">
                  <a:pos x="170" y="117"/>
                </a:cxn>
                <a:cxn ang="0">
                  <a:pos x="170" y="205"/>
                </a:cxn>
                <a:cxn ang="0">
                  <a:pos x="434" y="205"/>
                </a:cxn>
                <a:cxn ang="0">
                  <a:pos x="434" y="316"/>
                </a:cxn>
                <a:cxn ang="0">
                  <a:pos x="170" y="316"/>
                </a:cxn>
                <a:cxn ang="0">
                  <a:pos x="170" y="425"/>
                </a:cxn>
                <a:cxn ang="0">
                  <a:pos x="463" y="425"/>
                </a:cxn>
                <a:cxn ang="0">
                  <a:pos x="463" y="550"/>
                </a:cxn>
                <a:cxn ang="0">
                  <a:pos x="0" y="550"/>
                </a:cxn>
                <a:cxn ang="0">
                  <a:pos x="0" y="0"/>
                </a:cxn>
              </a:cxnLst>
              <a:rect l="0" t="0" r="r" b="b"/>
              <a:pathLst>
                <a:path w="463" h="550">
                  <a:moveTo>
                    <a:pt x="0" y="0"/>
                  </a:moveTo>
                  <a:lnTo>
                    <a:pt x="455" y="0"/>
                  </a:lnTo>
                  <a:lnTo>
                    <a:pt x="455" y="117"/>
                  </a:lnTo>
                  <a:lnTo>
                    <a:pt x="170" y="117"/>
                  </a:lnTo>
                  <a:lnTo>
                    <a:pt x="170" y="205"/>
                  </a:lnTo>
                  <a:lnTo>
                    <a:pt x="434" y="205"/>
                  </a:lnTo>
                  <a:lnTo>
                    <a:pt x="434" y="316"/>
                  </a:lnTo>
                  <a:lnTo>
                    <a:pt x="170" y="316"/>
                  </a:lnTo>
                  <a:lnTo>
                    <a:pt x="170" y="425"/>
                  </a:lnTo>
                  <a:lnTo>
                    <a:pt x="463" y="425"/>
                  </a:lnTo>
                  <a:lnTo>
                    <a:pt x="463" y="550"/>
                  </a:lnTo>
                  <a:lnTo>
                    <a:pt x="0" y="550"/>
                  </a:lnTo>
                  <a:lnTo>
                    <a:pt x="0" y="0"/>
                  </a:lnTo>
                  <a:close/>
                </a:path>
              </a:pathLst>
            </a:custGeom>
            <a:solidFill>
              <a:srgbClr val="FFFFFF"/>
            </a:solidFill>
            <a:ln w="9525">
              <a:noFill/>
              <a:round/>
              <a:headEnd/>
              <a:tailEnd/>
            </a:ln>
          </p:spPr>
          <p:txBody>
            <a:bodyPr/>
            <a:lstStyle/>
            <a:p>
              <a:endParaRPr lang="en-US"/>
            </a:p>
          </p:txBody>
        </p:sp>
        <p:sp>
          <p:nvSpPr>
            <p:cNvPr id="469017" name="Freeform 25"/>
            <p:cNvSpPr>
              <a:spLocks noChangeAspect="1"/>
            </p:cNvSpPr>
            <p:nvPr/>
          </p:nvSpPr>
          <p:spPr bwMode="auto">
            <a:xfrm>
              <a:off x="857" y="2788"/>
              <a:ext cx="124" cy="142"/>
            </a:xfrm>
            <a:custGeom>
              <a:avLst/>
              <a:gdLst/>
              <a:ahLst/>
              <a:cxnLst>
                <a:cxn ang="0">
                  <a:pos x="164" y="385"/>
                </a:cxn>
                <a:cxn ang="0">
                  <a:pos x="183" y="426"/>
                </a:cxn>
                <a:cxn ang="0">
                  <a:pos x="206" y="447"/>
                </a:cxn>
                <a:cxn ang="0">
                  <a:pos x="234" y="457"/>
                </a:cxn>
                <a:cxn ang="0">
                  <a:pos x="275" y="459"/>
                </a:cxn>
                <a:cxn ang="0">
                  <a:pos x="303" y="450"/>
                </a:cxn>
                <a:cxn ang="0">
                  <a:pos x="323" y="434"/>
                </a:cxn>
                <a:cxn ang="0">
                  <a:pos x="333" y="403"/>
                </a:cxn>
                <a:cxn ang="0">
                  <a:pos x="323" y="373"/>
                </a:cxn>
                <a:cxn ang="0">
                  <a:pos x="302" y="356"/>
                </a:cxn>
                <a:cxn ang="0">
                  <a:pos x="259" y="341"/>
                </a:cxn>
                <a:cxn ang="0">
                  <a:pos x="176" y="320"/>
                </a:cxn>
                <a:cxn ang="0">
                  <a:pos x="113" y="296"/>
                </a:cxn>
                <a:cxn ang="0">
                  <a:pos x="69" y="267"/>
                </a:cxn>
                <a:cxn ang="0">
                  <a:pos x="39" y="232"/>
                </a:cxn>
                <a:cxn ang="0">
                  <a:pos x="23" y="192"/>
                </a:cxn>
                <a:cxn ang="0">
                  <a:pos x="21" y="150"/>
                </a:cxn>
                <a:cxn ang="0">
                  <a:pos x="27" y="119"/>
                </a:cxn>
                <a:cxn ang="0">
                  <a:pos x="39" y="89"/>
                </a:cxn>
                <a:cxn ang="0">
                  <a:pos x="58" y="62"/>
                </a:cxn>
                <a:cxn ang="0">
                  <a:pos x="85" y="39"/>
                </a:cxn>
                <a:cxn ang="0">
                  <a:pos x="119" y="21"/>
                </a:cxn>
                <a:cxn ang="0">
                  <a:pos x="161" y="8"/>
                </a:cxn>
                <a:cxn ang="0">
                  <a:pos x="214" y="1"/>
                </a:cxn>
                <a:cxn ang="0">
                  <a:pos x="280" y="0"/>
                </a:cxn>
                <a:cxn ang="0">
                  <a:pos x="347" y="9"/>
                </a:cxn>
                <a:cxn ang="0">
                  <a:pos x="400" y="30"/>
                </a:cxn>
                <a:cxn ang="0">
                  <a:pos x="439" y="61"/>
                </a:cxn>
                <a:cxn ang="0">
                  <a:pos x="466" y="106"/>
                </a:cxn>
                <a:cxn ang="0">
                  <a:pos x="481" y="163"/>
                </a:cxn>
                <a:cxn ang="0">
                  <a:pos x="311" y="140"/>
                </a:cxn>
                <a:cxn ang="0">
                  <a:pos x="298" y="123"/>
                </a:cxn>
                <a:cxn ang="0">
                  <a:pos x="282" y="112"/>
                </a:cxn>
                <a:cxn ang="0">
                  <a:pos x="254" y="102"/>
                </a:cxn>
                <a:cxn ang="0">
                  <a:pos x="211" y="105"/>
                </a:cxn>
                <a:cxn ang="0">
                  <a:pos x="186" y="121"/>
                </a:cxn>
                <a:cxn ang="0">
                  <a:pos x="177" y="145"/>
                </a:cxn>
                <a:cxn ang="0">
                  <a:pos x="184" y="163"/>
                </a:cxn>
                <a:cxn ang="0">
                  <a:pos x="210" y="179"/>
                </a:cxn>
                <a:cxn ang="0">
                  <a:pos x="299" y="201"/>
                </a:cxn>
                <a:cxn ang="0">
                  <a:pos x="378" y="226"/>
                </a:cxn>
                <a:cxn ang="0">
                  <a:pos x="418" y="244"/>
                </a:cxn>
                <a:cxn ang="0">
                  <a:pos x="448" y="264"/>
                </a:cxn>
                <a:cxn ang="0">
                  <a:pos x="470" y="289"/>
                </a:cxn>
                <a:cxn ang="0">
                  <a:pos x="486" y="318"/>
                </a:cxn>
                <a:cxn ang="0">
                  <a:pos x="495" y="347"/>
                </a:cxn>
                <a:cxn ang="0">
                  <a:pos x="499" y="380"/>
                </a:cxn>
                <a:cxn ang="0">
                  <a:pos x="495" y="419"/>
                </a:cxn>
                <a:cxn ang="0">
                  <a:pos x="482" y="455"/>
                </a:cxn>
                <a:cxn ang="0">
                  <a:pos x="461" y="489"/>
                </a:cxn>
                <a:cxn ang="0">
                  <a:pos x="434" y="516"/>
                </a:cxn>
                <a:cxn ang="0">
                  <a:pos x="400" y="539"/>
                </a:cxn>
                <a:cxn ang="0">
                  <a:pos x="360" y="555"/>
                </a:cxn>
                <a:cxn ang="0">
                  <a:pos x="311" y="565"/>
                </a:cxn>
                <a:cxn ang="0">
                  <a:pos x="255" y="568"/>
                </a:cxn>
                <a:cxn ang="0">
                  <a:pos x="162" y="560"/>
                </a:cxn>
                <a:cxn ang="0">
                  <a:pos x="93" y="538"/>
                </a:cxn>
                <a:cxn ang="0">
                  <a:pos x="69" y="521"/>
                </a:cxn>
                <a:cxn ang="0">
                  <a:pos x="37" y="485"/>
                </a:cxn>
                <a:cxn ang="0">
                  <a:pos x="11" y="435"/>
                </a:cxn>
                <a:cxn ang="0">
                  <a:pos x="0" y="377"/>
                </a:cxn>
              </a:cxnLst>
              <a:rect l="0" t="0" r="r" b="b"/>
              <a:pathLst>
                <a:path w="499" h="568">
                  <a:moveTo>
                    <a:pt x="0" y="377"/>
                  </a:moveTo>
                  <a:lnTo>
                    <a:pt x="162" y="367"/>
                  </a:lnTo>
                  <a:lnTo>
                    <a:pt x="164" y="385"/>
                  </a:lnTo>
                  <a:lnTo>
                    <a:pt x="170" y="402"/>
                  </a:lnTo>
                  <a:lnTo>
                    <a:pt x="175" y="415"/>
                  </a:lnTo>
                  <a:lnTo>
                    <a:pt x="183" y="426"/>
                  </a:lnTo>
                  <a:lnTo>
                    <a:pt x="189" y="434"/>
                  </a:lnTo>
                  <a:lnTo>
                    <a:pt x="197" y="441"/>
                  </a:lnTo>
                  <a:lnTo>
                    <a:pt x="206" y="447"/>
                  </a:lnTo>
                  <a:lnTo>
                    <a:pt x="215" y="451"/>
                  </a:lnTo>
                  <a:lnTo>
                    <a:pt x="224" y="455"/>
                  </a:lnTo>
                  <a:lnTo>
                    <a:pt x="234" y="457"/>
                  </a:lnTo>
                  <a:lnTo>
                    <a:pt x="246" y="459"/>
                  </a:lnTo>
                  <a:lnTo>
                    <a:pt x="258" y="460"/>
                  </a:lnTo>
                  <a:lnTo>
                    <a:pt x="275" y="459"/>
                  </a:lnTo>
                  <a:lnTo>
                    <a:pt x="290" y="456"/>
                  </a:lnTo>
                  <a:lnTo>
                    <a:pt x="297" y="454"/>
                  </a:lnTo>
                  <a:lnTo>
                    <a:pt x="303" y="450"/>
                  </a:lnTo>
                  <a:lnTo>
                    <a:pt x="308" y="447"/>
                  </a:lnTo>
                  <a:lnTo>
                    <a:pt x="313" y="443"/>
                  </a:lnTo>
                  <a:lnTo>
                    <a:pt x="323" y="434"/>
                  </a:lnTo>
                  <a:lnTo>
                    <a:pt x="329" y="425"/>
                  </a:lnTo>
                  <a:lnTo>
                    <a:pt x="332" y="415"/>
                  </a:lnTo>
                  <a:lnTo>
                    <a:pt x="333" y="403"/>
                  </a:lnTo>
                  <a:lnTo>
                    <a:pt x="333" y="393"/>
                  </a:lnTo>
                  <a:lnTo>
                    <a:pt x="329" y="384"/>
                  </a:lnTo>
                  <a:lnTo>
                    <a:pt x="323" y="373"/>
                  </a:lnTo>
                  <a:lnTo>
                    <a:pt x="315" y="365"/>
                  </a:lnTo>
                  <a:lnTo>
                    <a:pt x="310" y="360"/>
                  </a:lnTo>
                  <a:lnTo>
                    <a:pt x="302" y="356"/>
                  </a:lnTo>
                  <a:lnTo>
                    <a:pt x="294" y="353"/>
                  </a:lnTo>
                  <a:lnTo>
                    <a:pt x="284" y="349"/>
                  </a:lnTo>
                  <a:lnTo>
                    <a:pt x="259" y="341"/>
                  </a:lnTo>
                  <a:lnTo>
                    <a:pt x="228" y="333"/>
                  </a:lnTo>
                  <a:lnTo>
                    <a:pt x="201" y="327"/>
                  </a:lnTo>
                  <a:lnTo>
                    <a:pt x="176" y="320"/>
                  </a:lnTo>
                  <a:lnTo>
                    <a:pt x="153" y="312"/>
                  </a:lnTo>
                  <a:lnTo>
                    <a:pt x="132" y="305"/>
                  </a:lnTo>
                  <a:lnTo>
                    <a:pt x="113" y="296"/>
                  </a:lnTo>
                  <a:lnTo>
                    <a:pt x="96" y="286"/>
                  </a:lnTo>
                  <a:lnTo>
                    <a:pt x="81" y="276"/>
                  </a:lnTo>
                  <a:lnTo>
                    <a:pt x="69" y="267"/>
                  </a:lnTo>
                  <a:lnTo>
                    <a:pt x="57" y="255"/>
                  </a:lnTo>
                  <a:lnTo>
                    <a:pt x="48" y="244"/>
                  </a:lnTo>
                  <a:lnTo>
                    <a:pt x="39" y="232"/>
                  </a:lnTo>
                  <a:lnTo>
                    <a:pt x="32" y="219"/>
                  </a:lnTo>
                  <a:lnTo>
                    <a:pt x="27" y="206"/>
                  </a:lnTo>
                  <a:lnTo>
                    <a:pt x="23" y="192"/>
                  </a:lnTo>
                  <a:lnTo>
                    <a:pt x="21" y="176"/>
                  </a:lnTo>
                  <a:lnTo>
                    <a:pt x="21" y="161"/>
                  </a:lnTo>
                  <a:lnTo>
                    <a:pt x="21" y="150"/>
                  </a:lnTo>
                  <a:lnTo>
                    <a:pt x="22" y="140"/>
                  </a:lnTo>
                  <a:lnTo>
                    <a:pt x="24" y="130"/>
                  </a:lnTo>
                  <a:lnTo>
                    <a:pt x="27" y="119"/>
                  </a:lnTo>
                  <a:lnTo>
                    <a:pt x="30" y="109"/>
                  </a:lnTo>
                  <a:lnTo>
                    <a:pt x="35" y="100"/>
                  </a:lnTo>
                  <a:lnTo>
                    <a:pt x="39" y="89"/>
                  </a:lnTo>
                  <a:lnTo>
                    <a:pt x="45" y="80"/>
                  </a:lnTo>
                  <a:lnTo>
                    <a:pt x="52" y="71"/>
                  </a:lnTo>
                  <a:lnTo>
                    <a:pt x="58" y="62"/>
                  </a:lnTo>
                  <a:lnTo>
                    <a:pt x="67" y="54"/>
                  </a:lnTo>
                  <a:lnTo>
                    <a:pt x="76" y="47"/>
                  </a:lnTo>
                  <a:lnTo>
                    <a:pt x="85" y="39"/>
                  </a:lnTo>
                  <a:lnTo>
                    <a:pt x="96" y="32"/>
                  </a:lnTo>
                  <a:lnTo>
                    <a:pt x="107" y="27"/>
                  </a:lnTo>
                  <a:lnTo>
                    <a:pt x="119" y="21"/>
                  </a:lnTo>
                  <a:lnTo>
                    <a:pt x="132" y="16"/>
                  </a:lnTo>
                  <a:lnTo>
                    <a:pt x="146" y="12"/>
                  </a:lnTo>
                  <a:lnTo>
                    <a:pt x="161" y="8"/>
                  </a:lnTo>
                  <a:lnTo>
                    <a:pt x="177" y="5"/>
                  </a:lnTo>
                  <a:lnTo>
                    <a:pt x="194" y="3"/>
                  </a:lnTo>
                  <a:lnTo>
                    <a:pt x="214" y="1"/>
                  </a:lnTo>
                  <a:lnTo>
                    <a:pt x="233" y="0"/>
                  </a:lnTo>
                  <a:lnTo>
                    <a:pt x="254" y="0"/>
                  </a:lnTo>
                  <a:lnTo>
                    <a:pt x="280" y="0"/>
                  </a:lnTo>
                  <a:lnTo>
                    <a:pt x="303" y="1"/>
                  </a:lnTo>
                  <a:lnTo>
                    <a:pt x="326" y="5"/>
                  </a:lnTo>
                  <a:lnTo>
                    <a:pt x="347" y="9"/>
                  </a:lnTo>
                  <a:lnTo>
                    <a:pt x="367" y="14"/>
                  </a:lnTo>
                  <a:lnTo>
                    <a:pt x="383" y="22"/>
                  </a:lnTo>
                  <a:lnTo>
                    <a:pt x="400" y="30"/>
                  </a:lnTo>
                  <a:lnTo>
                    <a:pt x="415" y="39"/>
                  </a:lnTo>
                  <a:lnTo>
                    <a:pt x="428" y="49"/>
                  </a:lnTo>
                  <a:lnTo>
                    <a:pt x="439" y="61"/>
                  </a:lnTo>
                  <a:lnTo>
                    <a:pt x="450" y="75"/>
                  </a:lnTo>
                  <a:lnTo>
                    <a:pt x="459" y="89"/>
                  </a:lnTo>
                  <a:lnTo>
                    <a:pt x="466" y="106"/>
                  </a:lnTo>
                  <a:lnTo>
                    <a:pt x="473" y="123"/>
                  </a:lnTo>
                  <a:lnTo>
                    <a:pt x="477" y="143"/>
                  </a:lnTo>
                  <a:lnTo>
                    <a:pt x="481" y="163"/>
                  </a:lnTo>
                  <a:lnTo>
                    <a:pt x="320" y="172"/>
                  </a:lnTo>
                  <a:lnTo>
                    <a:pt x="316" y="156"/>
                  </a:lnTo>
                  <a:lnTo>
                    <a:pt x="311" y="140"/>
                  </a:lnTo>
                  <a:lnTo>
                    <a:pt x="307" y="135"/>
                  </a:lnTo>
                  <a:lnTo>
                    <a:pt x="303" y="128"/>
                  </a:lnTo>
                  <a:lnTo>
                    <a:pt x="298" y="123"/>
                  </a:lnTo>
                  <a:lnTo>
                    <a:pt x="294" y="119"/>
                  </a:lnTo>
                  <a:lnTo>
                    <a:pt x="288" y="115"/>
                  </a:lnTo>
                  <a:lnTo>
                    <a:pt x="282" y="112"/>
                  </a:lnTo>
                  <a:lnTo>
                    <a:pt x="276" y="109"/>
                  </a:lnTo>
                  <a:lnTo>
                    <a:pt x="269" y="106"/>
                  </a:lnTo>
                  <a:lnTo>
                    <a:pt x="254" y="102"/>
                  </a:lnTo>
                  <a:lnTo>
                    <a:pt x="237" y="102"/>
                  </a:lnTo>
                  <a:lnTo>
                    <a:pt x="223" y="102"/>
                  </a:lnTo>
                  <a:lnTo>
                    <a:pt x="211" y="105"/>
                  </a:lnTo>
                  <a:lnTo>
                    <a:pt x="201" y="109"/>
                  </a:lnTo>
                  <a:lnTo>
                    <a:pt x="193" y="114"/>
                  </a:lnTo>
                  <a:lnTo>
                    <a:pt x="186" y="121"/>
                  </a:lnTo>
                  <a:lnTo>
                    <a:pt x="181" y="128"/>
                  </a:lnTo>
                  <a:lnTo>
                    <a:pt x="179" y="136"/>
                  </a:lnTo>
                  <a:lnTo>
                    <a:pt x="177" y="145"/>
                  </a:lnTo>
                  <a:lnTo>
                    <a:pt x="179" y="152"/>
                  </a:lnTo>
                  <a:lnTo>
                    <a:pt x="180" y="157"/>
                  </a:lnTo>
                  <a:lnTo>
                    <a:pt x="184" y="163"/>
                  </a:lnTo>
                  <a:lnTo>
                    <a:pt x="190" y="169"/>
                  </a:lnTo>
                  <a:lnTo>
                    <a:pt x="198" y="174"/>
                  </a:lnTo>
                  <a:lnTo>
                    <a:pt x="210" y="179"/>
                  </a:lnTo>
                  <a:lnTo>
                    <a:pt x="227" y="184"/>
                  </a:lnTo>
                  <a:lnTo>
                    <a:pt x="247" y="189"/>
                  </a:lnTo>
                  <a:lnTo>
                    <a:pt x="299" y="201"/>
                  </a:lnTo>
                  <a:lnTo>
                    <a:pt x="342" y="213"/>
                  </a:lnTo>
                  <a:lnTo>
                    <a:pt x="361" y="219"/>
                  </a:lnTo>
                  <a:lnTo>
                    <a:pt x="378" y="226"/>
                  </a:lnTo>
                  <a:lnTo>
                    <a:pt x="394" y="231"/>
                  </a:lnTo>
                  <a:lnTo>
                    <a:pt x="407" y="237"/>
                  </a:lnTo>
                  <a:lnTo>
                    <a:pt x="418" y="244"/>
                  </a:lnTo>
                  <a:lnTo>
                    <a:pt x="429" y="250"/>
                  </a:lnTo>
                  <a:lnTo>
                    <a:pt x="439" y="258"/>
                  </a:lnTo>
                  <a:lnTo>
                    <a:pt x="448" y="264"/>
                  </a:lnTo>
                  <a:lnTo>
                    <a:pt x="456" y="272"/>
                  </a:lnTo>
                  <a:lnTo>
                    <a:pt x="464" y="281"/>
                  </a:lnTo>
                  <a:lnTo>
                    <a:pt x="470" y="289"/>
                  </a:lnTo>
                  <a:lnTo>
                    <a:pt x="477" y="298"/>
                  </a:lnTo>
                  <a:lnTo>
                    <a:pt x="482" y="307"/>
                  </a:lnTo>
                  <a:lnTo>
                    <a:pt x="486" y="318"/>
                  </a:lnTo>
                  <a:lnTo>
                    <a:pt x="490" y="327"/>
                  </a:lnTo>
                  <a:lnTo>
                    <a:pt x="494" y="337"/>
                  </a:lnTo>
                  <a:lnTo>
                    <a:pt x="495" y="347"/>
                  </a:lnTo>
                  <a:lnTo>
                    <a:pt x="497" y="358"/>
                  </a:lnTo>
                  <a:lnTo>
                    <a:pt x="499" y="368"/>
                  </a:lnTo>
                  <a:lnTo>
                    <a:pt x="499" y="380"/>
                  </a:lnTo>
                  <a:lnTo>
                    <a:pt x="497" y="393"/>
                  </a:lnTo>
                  <a:lnTo>
                    <a:pt x="496" y="406"/>
                  </a:lnTo>
                  <a:lnTo>
                    <a:pt x="495" y="419"/>
                  </a:lnTo>
                  <a:lnTo>
                    <a:pt x="491" y="430"/>
                  </a:lnTo>
                  <a:lnTo>
                    <a:pt x="487" y="443"/>
                  </a:lnTo>
                  <a:lnTo>
                    <a:pt x="482" y="455"/>
                  </a:lnTo>
                  <a:lnTo>
                    <a:pt x="475" y="467"/>
                  </a:lnTo>
                  <a:lnTo>
                    <a:pt x="469" y="477"/>
                  </a:lnTo>
                  <a:lnTo>
                    <a:pt x="461" y="489"/>
                  </a:lnTo>
                  <a:lnTo>
                    <a:pt x="453" y="498"/>
                  </a:lnTo>
                  <a:lnTo>
                    <a:pt x="444" y="508"/>
                  </a:lnTo>
                  <a:lnTo>
                    <a:pt x="434" y="516"/>
                  </a:lnTo>
                  <a:lnTo>
                    <a:pt x="424" y="525"/>
                  </a:lnTo>
                  <a:lnTo>
                    <a:pt x="412" y="533"/>
                  </a:lnTo>
                  <a:lnTo>
                    <a:pt x="400" y="539"/>
                  </a:lnTo>
                  <a:lnTo>
                    <a:pt x="387" y="544"/>
                  </a:lnTo>
                  <a:lnTo>
                    <a:pt x="374" y="551"/>
                  </a:lnTo>
                  <a:lnTo>
                    <a:pt x="360" y="555"/>
                  </a:lnTo>
                  <a:lnTo>
                    <a:pt x="345" y="559"/>
                  </a:lnTo>
                  <a:lnTo>
                    <a:pt x="328" y="562"/>
                  </a:lnTo>
                  <a:lnTo>
                    <a:pt x="311" y="565"/>
                  </a:lnTo>
                  <a:lnTo>
                    <a:pt x="293" y="566"/>
                  </a:lnTo>
                  <a:lnTo>
                    <a:pt x="275" y="568"/>
                  </a:lnTo>
                  <a:lnTo>
                    <a:pt x="255" y="568"/>
                  </a:lnTo>
                  <a:lnTo>
                    <a:pt x="221" y="568"/>
                  </a:lnTo>
                  <a:lnTo>
                    <a:pt x="190" y="565"/>
                  </a:lnTo>
                  <a:lnTo>
                    <a:pt x="162" y="560"/>
                  </a:lnTo>
                  <a:lnTo>
                    <a:pt x="136" y="555"/>
                  </a:lnTo>
                  <a:lnTo>
                    <a:pt x="114" y="547"/>
                  </a:lnTo>
                  <a:lnTo>
                    <a:pt x="93" y="538"/>
                  </a:lnTo>
                  <a:lnTo>
                    <a:pt x="84" y="533"/>
                  </a:lnTo>
                  <a:lnTo>
                    <a:pt x="76" y="526"/>
                  </a:lnTo>
                  <a:lnTo>
                    <a:pt x="69" y="521"/>
                  </a:lnTo>
                  <a:lnTo>
                    <a:pt x="61" y="514"/>
                  </a:lnTo>
                  <a:lnTo>
                    <a:pt x="48" y="500"/>
                  </a:lnTo>
                  <a:lnTo>
                    <a:pt x="37" y="485"/>
                  </a:lnTo>
                  <a:lnTo>
                    <a:pt x="27" y="469"/>
                  </a:lnTo>
                  <a:lnTo>
                    <a:pt x="18" y="452"/>
                  </a:lnTo>
                  <a:lnTo>
                    <a:pt x="11" y="435"/>
                  </a:lnTo>
                  <a:lnTo>
                    <a:pt x="6" y="416"/>
                  </a:lnTo>
                  <a:lnTo>
                    <a:pt x="2" y="397"/>
                  </a:lnTo>
                  <a:lnTo>
                    <a:pt x="0" y="377"/>
                  </a:lnTo>
                  <a:close/>
                </a:path>
              </a:pathLst>
            </a:custGeom>
            <a:solidFill>
              <a:srgbClr val="FFFFFF"/>
            </a:solidFill>
            <a:ln w="9525">
              <a:noFill/>
              <a:round/>
              <a:headEnd/>
              <a:tailEnd/>
            </a:ln>
          </p:spPr>
          <p:txBody>
            <a:bodyPr/>
            <a:lstStyle/>
            <a:p>
              <a:endParaRPr lang="en-US"/>
            </a:p>
          </p:txBody>
        </p:sp>
        <p:sp>
          <p:nvSpPr>
            <p:cNvPr id="469018" name="Freeform 26"/>
            <p:cNvSpPr>
              <a:spLocks noChangeAspect="1"/>
            </p:cNvSpPr>
            <p:nvPr/>
          </p:nvSpPr>
          <p:spPr bwMode="auto">
            <a:xfrm>
              <a:off x="995" y="2788"/>
              <a:ext cx="125" cy="142"/>
            </a:xfrm>
            <a:custGeom>
              <a:avLst/>
              <a:gdLst/>
              <a:ahLst/>
              <a:cxnLst>
                <a:cxn ang="0">
                  <a:pos x="164" y="385"/>
                </a:cxn>
                <a:cxn ang="0">
                  <a:pos x="182" y="426"/>
                </a:cxn>
                <a:cxn ang="0">
                  <a:pos x="206" y="447"/>
                </a:cxn>
                <a:cxn ang="0">
                  <a:pos x="234" y="457"/>
                </a:cxn>
                <a:cxn ang="0">
                  <a:pos x="274" y="459"/>
                </a:cxn>
                <a:cxn ang="0">
                  <a:pos x="303" y="450"/>
                </a:cxn>
                <a:cxn ang="0">
                  <a:pos x="322" y="434"/>
                </a:cxn>
                <a:cxn ang="0">
                  <a:pos x="333" y="403"/>
                </a:cxn>
                <a:cxn ang="0">
                  <a:pos x="322" y="373"/>
                </a:cxn>
                <a:cxn ang="0">
                  <a:pos x="302" y="356"/>
                </a:cxn>
                <a:cxn ang="0">
                  <a:pos x="259" y="341"/>
                </a:cxn>
                <a:cxn ang="0">
                  <a:pos x="176" y="320"/>
                </a:cxn>
                <a:cxn ang="0">
                  <a:pos x="112" y="296"/>
                </a:cxn>
                <a:cxn ang="0">
                  <a:pos x="68" y="267"/>
                </a:cxn>
                <a:cxn ang="0">
                  <a:pos x="38" y="232"/>
                </a:cxn>
                <a:cxn ang="0">
                  <a:pos x="23" y="192"/>
                </a:cxn>
                <a:cxn ang="0">
                  <a:pos x="20" y="150"/>
                </a:cxn>
                <a:cxn ang="0">
                  <a:pos x="27" y="119"/>
                </a:cxn>
                <a:cxn ang="0">
                  <a:pos x="38" y="89"/>
                </a:cxn>
                <a:cxn ang="0">
                  <a:pos x="58" y="62"/>
                </a:cxn>
                <a:cxn ang="0">
                  <a:pos x="85" y="39"/>
                </a:cxn>
                <a:cxn ang="0">
                  <a:pos x="119" y="21"/>
                </a:cxn>
                <a:cxn ang="0">
                  <a:pos x="160" y="8"/>
                </a:cxn>
                <a:cxn ang="0">
                  <a:pos x="213" y="1"/>
                </a:cxn>
                <a:cxn ang="0">
                  <a:pos x="279" y="0"/>
                </a:cxn>
                <a:cxn ang="0">
                  <a:pos x="347" y="9"/>
                </a:cxn>
                <a:cxn ang="0">
                  <a:pos x="400" y="30"/>
                </a:cxn>
                <a:cxn ang="0">
                  <a:pos x="439" y="61"/>
                </a:cxn>
                <a:cxn ang="0">
                  <a:pos x="466" y="106"/>
                </a:cxn>
                <a:cxn ang="0">
                  <a:pos x="480" y="163"/>
                </a:cxn>
                <a:cxn ang="0">
                  <a:pos x="311" y="140"/>
                </a:cxn>
                <a:cxn ang="0">
                  <a:pos x="298" y="123"/>
                </a:cxn>
                <a:cxn ang="0">
                  <a:pos x="282" y="112"/>
                </a:cxn>
                <a:cxn ang="0">
                  <a:pos x="254" y="102"/>
                </a:cxn>
                <a:cxn ang="0">
                  <a:pos x="211" y="105"/>
                </a:cxn>
                <a:cxn ang="0">
                  <a:pos x="186" y="121"/>
                </a:cxn>
                <a:cxn ang="0">
                  <a:pos x="177" y="145"/>
                </a:cxn>
                <a:cxn ang="0">
                  <a:pos x="184" y="163"/>
                </a:cxn>
                <a:cxn ang="0">
                  <a:pos x="209" y="179"/>
                </a:cxn>
                <a:cxn ang="0">
                  <a:pos x="298" y="201"/>
                </a:cxn>
                <a:cxn ang="0">
                  <a:pos x="378" y="226"/>
                </a:cxn>
                <a:cxn ang="0">
                  <a:pos x="418" y="244"/>
                </a:cxn>
                <a:cxn ang="0">
                  <a:pos x="448" y="264"/>
                </a:cxn>
                <a:cxn ang="0">
                  <a:pos x="470" y="289"/>
                </a:cxn>
                <a:cxn ang="0">
                  <a:pos x="486" y="318"/>
                </a:cxn>
                <a:cxn ang="0">
                  <a:pos x="495" y="347"/>
                </a:cxn>
                <a:cxn ang="0">
                  <a:pos x="499" y="380"/>
                </a:cxn>
                <a:cxn ang="0">
                  <a:pos x="495" y="419"/>
                </a:cxn>
                <a:cxn ang="0">
                  <a:pos x="482" y="455"/>
                </a:cxn>
                <a:cxn ang="0">
                  <a:pos x="461" y="489"/>
                </a:cxn>
                <a:cxn ang="0">
                  <a:pos x="434" y="516"/>
                </a:cxn>
                <a:cxn ang="0">
                  <a:pos x="400" y="539"/>
                </a:cxn>
                <a:cxn ang="0">
                  <a:pos x="359" y="555"/>
                </a:cxn>
                <a:cxn ang="0">
                  <a:pos x="311" y="565"/>
                </a:cxn>
                <a:cxn ang="0">
                  <a:pos x="255" y="568"/>
                </a:cxn>
                <a:cxn ang="0">
                  <a:pos x="162" y="560"/>
                </a:cxn>
                <a:cxn ang="0">
                  <a:pos x="93" y="538"/>
                </a:cxn>
                <a:cxn ang="0">
                  <a:pos x="68" y="521"/>
                </a:cxn>
                <a:cxn ang="0">
                  <a:pos x="36" y="485"/>
                </a:cxn>
                <a:cxn ang="0">
                  <a:pos x="11" y="435"/>
                </a:cxn>
                <a:cxn ang="0">
                  <a:pos x="0" y="377"/>
                </a:cxn>
              </a:cxnLst>
              <a:rect l="0" t="0" r="r" b="b"/>
              <a:pathLst>
                <a:path w="499" h="568">
                  <a:moveTo>
                    <a:pt x="0" y="377"/>
                  </a:moveTo>
                  <a:lnTo>
                    <a:pt x="162" y="367"/>
                  </a:lnTo>
                  <a:lnTo>
                    <a:pt x="164" y="385"/>
                  </a:lnTo>
                  <a:lnTo>
                    <a:pt x="169" y="402"/>
                  </a:lnTo>
                  <a:lnTo>
                    <a:pt x="174" y="415"/>
                  </a:lnTo>
                  <a:lnTo>
                    <a:pt x="182" y="426"/>
                  </a:lnTo>
                  <a:lnTo>
                    <a:pt x="189" y="434"/>
                  </a:lnTo>
                  <a:lnTo>
                    <a:pt x="197" y="441"/>
                  </a:lnTo>
                  <a:lnTo>
                    <a:pt x="206" y="447"/>
                  </a:lnTo>
                  <a:lnTo>
                    <a:pt x="215" y="451"/>
                  </a:lnTo>
                  <a:lnTo>
                    <a:pt x="224" y="455"/>
                  </a:lnTo>
                  <a:lnTo>
                    <a:pt x="234" y="457"/>
                  </a:lnTo>
                  <a:lnTo>
                    <a:pt x="246" y="459"/>
                  </a:lnTo>
                  <a:lnTo>
                    <a:pt x="257" y="460"/>
                  </a:lnTo>
                  <a:lnTo>
                    <a:pt x="274" y="459"/>
                  </a:lnTo>
                  <a:lnTo>
                    <a:pt x="290" y="456"/>
                  </a:lnTo>
                  <a:lnTo>
                    <a:pt x="296" y="454"/>
                  </a:lnTo>
                  <a:lnTo>
                    <a:pt x="303" y="450"/>
                  </a:lnTo>
                  <a:lnTo>
                    <a:pt x="308" y="447"/>
                  </a:lnTo>
                  <a:lnTo>
                    <a:pt x="313" y="443"/>
                  </a:lnTo>
                  <a:lnTo>
                    <a:pt x="322" y="434"/>
                  </a:lnTo>
                  <a:lnTo>
                    <a:pt x="329" y="425"/>
                  </a:lnTo>
                  <a:lnTo>
                    <a:pt x="331" y="415"/>
                  </a:lnTo>
                  <a:lnTo>
                    <a:pt x="333" y="403"/>
                  </a:lnTo>
                  <a:lnTo>
                    <a:pt x="331" y="393"/>
                  </a:lnTo>
                  <a:lnTo>
                    <a:pt x="329" y="384"/>
                  </a:lnTo>
                  <a:lnTo>
                    <a:pt x="322" y="373"/>
                  </a:lnTo>
                  <a:lnTo>
                    <a:pt x="314" y="365"/>
                  </a:lnTo>
                  <a:lnTo>
                    <a:pt x="309" y="360"/>
                  </a:lnTo>
                  <a:lnTo>
                    <a:pt x="302" y="356"/>
                  </a:lnTo>
                  <a:lnTo>
                    <a:pt x="294" y="353"/>
                  </a:lnTo>
                  <a:lnTo>
                    <a:pt x="283" y="349"/>
                  </a:lnTo>
                  <a:lnTo>
                    <a:pt x="259" y="341"/>
                  </a:lnTo>
                  <a:lnTo>
                    <a:pt x="228" y="333"/>
                  </a:lnTo>
                  <a:lnTo>
                    <a:pt x="200" y="327"/>
                  </a:lnTo>
                  <a:lnTo>
                    <a:pt x="176" y="320"/>
                  </a:lnTo>
                  <a:lnTo>
                    <a:pt x="152" y="312"/>
                  </a:lnTo>
                  <a:lnTo>
                    <a:pt x="132" y="305"/>
                  </a:lnTo>
                  <a:lnTo>
                    <a:pt x="112" y="296"/>
                  </a:lnTo>
                  <a:lnTo>
                    <a:pt x="95" y="286"/>
                  </a:lnTo>
                  <a:lnTo>
                    <a:pt x="81" y="276"/>
                  </a:lnTo>
                  <a:lnTo>
                    <a:pt x="68" y="267"/>
                  </a:lnTo>
                  <a:lnTo>
                    <a:pt x="57" y="255"/>
                  </a:lnTo>
                  <a:lnTo>
                    <a:pt x="47" y="244"/>
                  </a:lnTo>
                  <a:lnTo>
                    <a:pt x="38" y="232"/>
                  </a:lnTo>
                  <a:lnTo>
                    <a:pt x="32" y="219"/>
                  </a:lnTo>
                  <a:lnTo>
                    <a:pt x="27" y="206"/>
                  </a:lnTo>
                  <a:lnTo>
                    <a:pt x="23" y="192"/>
                  </a:lnTo>
                  <a:lnTo>
                    <a:pt x="20" y="176"/>
                  </a:lnTo>
                  <a:lnTo>
                    <a:pt x="20" y="161"/>
                  </a:lnTo>
                  <a:lnTo>
                    <a:pt x="20" y="150"/>
                  </a:lnTo>
                  <a:lnTo>
                    <a:pt x="22" y="140"/>
                  </a:lnTo>
                  <a:lnTo>
                    <a:pt x="23" y="130"/>
                  </a:lnTo>
                  <a:lnTo>
                    <a:pt x="27" y="119"/>
                  </a:lnTo>
                  <a:lnTo>
                    <a:pt x="29" y="109"/>
                  </a:lnTo>
                  <a:lnTo>
                    <a:pt x="33" y="100"/>
                  </a:lnTo>
                  <a:lnTo>
                    <a:pt x="38" y="89"/>
                  </a:lnTo>
                  <a:lnTo>
                    <a:pt x="45" y="80"/>
                  </a:lnTo>
                  <a:lnTo>
                    <a:pt x="51" y="71"/>
                  </a:lnTo>
                  <a:lnTo>
                    <a:pt x="58" y="62"/>
                  </a:lnTo>
                  <a:lnTo>
                    <a:pt x="67" y="54"/>
                  </a:lnTo>
                  <a:lnTo>
                    <a:pt x="75" y="47"/>
                  </a:lnTo>
                  <a:lnTo>
                    <a:pt x="85" y="39"/>
                  </a:lnTo>
                  <a:lnTo>
                    <a:pt x="95" y="32"/>
                  </a:lnTo>
                  <a:lnTo>
                    <a:pt x="107" y="27"/>
                  </a:lnTo>
                  <a:lnTo>
                    <a:pt x="119" y="21"/>
                  </a:lnTo>
                  <a:lnTo>
                    <a:pt x="132" y="16"/>
                  </a:lnTo>
                  <a:lnTo>
                    <a:pt x="146" y="12"/>
                  </a:lnTo>
                  <a:lnTo>
                    <a:pt x="160" y="8"/>
                  </a:lnTo>
                  <a:lnTo>
                    <a:pt x="177" y="5"/>
                  </a:lnTo>
                  <a:lnTo>
                    <a:pt x="194" y="3"/>
                  </a:lnTo>
                  <a:lnTo>
                    <a:pt x="213" y="1"/>
                  </a:lnTo>
                  <a:lnTo>
                    <a:pt x="233" y="0"/>
                  </a:lnTo>
                  <a:lnTo>
                    <a:pt x="254" y="0"/>
                  </a:lnTo>
                  <a:lnTo>
                    <a:pt x="279" y="0"/>
                  </a:lnTo>
                  <a:lnTo>
                    <a:pt x="303" y="1"/>
                  </a:lnTo>
                  <a:lnTo>
                    <a:pt x="326" y="5"/>
                  </a:lnTo>
                  <a:lnTo>
                    <a:pt x="347" y="9"/>
                  </a:lnTo>
                  <a:lnTo>
                    <a:pt x="366" y="14"/>
                  </a:lnTo>
                  <a:lnTo>
                    <a:pt x="383" y="22"/>
                  </a:lnTo>
                  <a:lnTo>
                    <a:pt x="400" y="30"/>
                  </a:lnTo>
                  <a:lnTo>
                    <a:pt x="414" y="39"/>
                  </a:lnTo>
                  <a:lnTo>
                    <a:pt x="427" y="49"/>
                  </a:lnTo>
                  <a:lnTo>
                    <a:pt x="439" y="61"/>
                  </a:lnTo>
                  <a:lnTo>
                    <a:pt x="449" y="75"/>
                  </a:lnTo>
                  <a:lnTo>
                    <a:pt x="458" y="89"/>
                  </a:lnTo>
                  <a:lnTo>
                    <a:pt x="466" y="106"/>
                  </a:lnTo>
                  <a:lnTo>
                    <a:pt x="473" y="123"/>
                  </a:lnTo>
                  <a:lnTo>
                    <a:pt x="476" y="143"/>
                  </a:lnTo>
                  <a:lnTo>
                    <a:pt x="480" y="163"/>
                  </a:lnTo>
                  <a:lnTo>
                    <a:pt x="320" y="172"/>
                  </a:lnTo>
                  <a:lnTo>
                    <a:pt x="316" y="156"/>
                  </a:lnTo>
                  <a:lnTo>
                    <a:pt x="311" y="140"/>
                  </a:lnTo>
                  <a:lnTo>
                    <a:pt x="307" y="135"/>
                  </a:lnTo>
                  <a:lnTo>
                    <a:pt x="303" y="128"/>
                  </a:lnTo>
                  <a:lnTo>
                    <a:pt x="298" y="123"/>
                  </a:lnTo>
                  <a:lnTo>
                    <a:pt x="294" y="119"/>
                  </a:lnTo>
                  <a:lnTo>
                    <a:pt x="287" y="115"/>
                  </a:lnTo>
                  <a:lnTo>
                    <a:pt x="282" y="112"/>
                  </a:lnTo>
                  <a:lnTo>
                    <a:pt x="276" y="109"/>
                  </a:lnTo>
                  <a:lnTo>
                    <a:pt x="269" y="106"/>
                  </a:lnTo>
                  <a:lnTo>
                    <a:pt x="254" y="102"/>
                  </a:lnTo>
                  <a:lnTo>
                    <a:pt x="237" y="102"/>
                  </a:lnTo>
                  <a:lnTo>
                    <a:pt x="222" y="102"/>
                  </a:lnTo>
                  <a:lnTo>
                    <a:pt x="211" y="105"/>
                  </a:lnTo>
                  <a:lnTo>
                    <a:pt x="200" y="109"/>
                  </a:lnTo>
                  <a:lnTo>
                    <a:pt x="193" y="114"/>
                  </a:lnTo>
                  <a:lnTo>
                    <a:pt x="186" y="121"/>
                  </a:lnTo>
                  <a:lnTo>
                    <a:pt x="181" y="128"/>
                  </a:lnTo>
                  <a:lnTo>
                    <a:pt x="178" y="136"/>
                  </a:lnTo>
                  <a:lnTo>
                    <a:pt x="177" y="145"/>
                  </a:lnTo>
                  <a:lnTo>
                    <a:pt x="178" y="152"/>
                  </a:lnTo>
                  <a:lnTo>
                    <a:pt x="180" y="157"/>
                  </a:lnTo>
                  <a:lnTo>
                    <a:pt x="184" y="163"/>
                  </a:lnTo>
                  <a:lnTo>
                    <a:pt x="190" y="169"/>
                  </a:lnTo>
                  <a:lnTo>
                    <a:pt x="198" y="174"/>
                  </a:lnTo>
                  <a:lnTo>
                    <a:pt x="209" y="179"/>
                  </a:lnTo>
                  <a:lnTo>
                    <a:pt x="226" y="184"/>
                  </a:lnTo>
                  <a:lnTo>
                    <a:pt x="247" y="189"/>
                  </a:lnTo>
                  <a:lnTo>
                    <a:pt x="298" y="201"/>
                  </a:lnTo>
                  <a:lnTo>
                    <a:pt x="342" y="213"/>
                  </a:lnTo>
                  <a:lnTo>
                    <a:pt x="361" y="219"/>
                  </a:lnTo>
                  <a:lnTo>
                    <a:pt x="378" y="226"/>
                  </a:lnTo>
                  <a:lnTo>
                    <a:pt x="394" y="231"/>
                  </a:lnTo>
                  <a:lnTo>
                    <a:pt x="406" y="237"/>
                  </a:lnTo>
                  <a:lnTo>
                    <a:pt x="418" y="244"/>
                  </a:lnTo>
                  <a:lnTo>
                    <a:pt x="429" y="250"/>
                  </a:lnTo>
                  <a:lnTo>
                    <a:pt x="439" y="258"/>
                  </a:lnTo>
                  <a:lnTo>
                    <a:pt x="448" y="264"/>
                  </a:lnTo>
                  <a:lnTo>
                    <a:pt x="456" y="272"/>
                  </a:lnTo>
                  <a:lnTo>
                    <a:pt x="464" y="281"/>
                  </a:lnTo>
                  <a:lnTo>
                    <a:pt x="470" y="289"/>
                  </a:lnTo>
                  <a:lnTo>
                    <a:pt x="476" y="298"/>
                  </a:lnTo>
                  <a:lnTo>
                    <a:pt x="482" y="307"/>
                  </a:lnTo>
                  <a:lnTo>
                    <a:pt x="486" y="318"/>
                  </a:lnTo>
                  <a:lnTo>
                    <a:pt x="489" y="327"/>
                  </a:lnTo>
                  <a:lnTo>
                    <a:pt x="492" y="337"/>
                  </a:lnTo>
                  <a:lnTo>
                    <a:pt x="495" y="347"/>
                  </a:lnTo>
                  <a:lnTo>
                    <a:pt x="497" y="358"/>
                  </a:lnTo>
                  <a:lnTo>
                    <a:pt x="497" y="368"/>
                  </a:lnTo>
                  <a:lnTo>
                    <a:pt x="499" y="380"/>
                  </a:lnTo>
                  <a:lnTo>
                    <a:pt x="497" y="393"/>
                  </a:lnTo>
                  <a:lnTo>
                    <a:pt x="496" y="406"/>
                  </a:lnTo>
                  <a:lnTo>
                    <a:pt x="495" y="419"/>
                  </a:lnTo>
                  <a:lnTo>
                    <a:pt x="491" y="430"/>
                  </a:lnTo>
                  <a:lnTo>
                    <a:pt x="487" y="443"/>
                  </a:lnTo>
                  <a:lnTo>
                    <a:pt x="482" y="455"/>
                  </a:lnTo>
                  <a:lnTo>
                    <a:pt x="475" y="467"/>
                  </a:lnTo>
                  <a:lnTo>
                    <a:pt x="469" y="477"/>
                  </a:lnTo>
                  <a:lnTo>
                    <a:pt x="461" y="489"/>
                  </a:lnTo>
                  <a:lnTo>
                    <a:pt x="453" y="498"/>
                  </a:lnTo>
                  <a:lnTo>
                    <a:pt x="444" y="508"/>
                  </a:lnTo>
                  <a:lnTo>
                    <a:pt x="434" y="516"/>
                  </a:lnTo>
                  <a:lnTo>
                    <a:pt x="423" y="525"/>
                  </a:lnTo>
                  <a:lnTo>
                    <a:pt x="412" y="533"/>
                  </a:lnTo>
                  <a:lnTo>
                    <a:pt x="400" y="539"/>
                  </a:lnTo>
                  <a:lnTo>
                    <a:pt x="387" y="544"/>
                  </a:lnTo>
                  <a:lnTo>
                    <a:pt x="374" y="551"/>
                  </a:lnTo>
                  <a:lnTo>
                    <a:pt x="359" y="555"/>
                  </a:lnTo>
                  <a:lnTo>
                    <a:pt x="344" y="559"/>
                  </a:lnTo>
                  <a:lnTo>
                    <a:pt x="327" y="562"/>
                  </a:lnTo>
                  <a:lnTo>
                    <a:pt x="311" y="565"/>
                  </a:lnTo>
                  <a:lnTo>
                    <a:pt x="292" y="566"/>
                  </a:lnTo>
                  <a:lnTo>
                    <a:pt x="274" y="568"/>
                  </a:lnTo>
                  <a:lnTo>
                    <a:pt x="255" y="568"/>
                  </a:lnTo>
                  <a:lnTo>
                    <a:pt x="221" y="568"/>
                  </a:lnTo>
                  <a:lnTo>
                    <a:pt x="190" y="565"/>
                  </a:lnTo>
                  <a:lnTo>
                    <a:pt x="162" y="560"/>
                  </a:lnTo>
                  <a:lnTo>
                    <a:pt x="136" y="555"/>
                  </a:lnTo>
                  <a:lnTo>
                    <a:pt x="114" y="547"/>
                  </a:lnTo>
                  <a:lnTo>
                    <a:pt x="93" y="538"/>
                  </a:lnTo>
                  <a:lnTo>
                    <a:pt x="84" y="533"/>
                  </a:lnTo>
                  <a:lnTo>
                    <a:pt x="76" y="526"/>
                  </a:lnTo>
                  <a:lnTo>
                    <a:pt x="68" y="521"/>
                  </a:lnTo>
                  <a:lnTo>
                    <a:pt x="60" y="514"/>
                  </a:lnTo>
                  <a:lnTo>
                    <a:pt x="47" y="500"/>
                  </a:lnTo>
                  <a:lnTo>
                    <a:pt x="36" y="485"/>
                  </a:lnTo>
                  <a:lnTo>
                    <a:pt x="27" y="469"/>
                  </a:lnTo>
                  <a:lnTo>
                    <a:pt x="18" y="452"/>
                  </a:lnTo>
                  <a:lnTo>
                    <a:pt x="11" y="435"/>
                  </a:lnTo>
                  <a:lnTo>
                    <a:pt x="6" y="416"/>
                  </a:lnTo>
                  <a:lnTo>
                    <a:pt x="2" y="397"/>
                  </a:lnTo>
                  <a:lnTo>
                    <a:pt x="0" y="377"/>
                  </a:lnTo>
                  <a:close/>
                </a:path>
              </a:pathLst>
            </a:custGeom>
            <a:solidFill>
              <a:srgbClr val="FFFFFF"/>
            </a:solidFill>
            <a:ln w="9525">
              <a:noFill/>
              <a:round/>
              <a:headEnd/>
              <a:tailEnd/>
            </a:ln>
          </p:spPr>
          <p:txBody>
            <a:bodyPr/>
            <a:lstStyle/>
            <a:p>
              <a:endParaRPr lang="en-US"/>
            </a:p>
          </p:txBody>
        </p:sp>
        <p:sp>
          <p:nvSpPr>
            <p:cNvPr id="469019" name="Freeform 27"/>
            <p:cNvSpPr>
              <a:spLocks noChangeAspect="1" noEditPoints="1"/>
            </p:cNvSpPr>
            <p:nvPr/>
          </p:nvSpPr>
          <p:spPr bwMode="auto">
            <a:xfrm>
              <a:off x="508" y="2212"/>
              <a:ext cx="364" cy="546"/>
            </a:xfrm>
            <a:custGeom>
              <a:avLst/>
              <a:gdLst/>
              <a:ahLst/>
              <a:cxnLst>
                <a:cxn ang="0">
                  <a:pos x="868" y="1125"/>
                </a:cxn>
                <a:cxn ang="0">
                  <a:pos x="993" y="1214"/>
                </a:cxn>
                <a:cxn ang="0">
                  <a:pos x="1069" y="1347"/>
                </a:cxn>
                <a:cxn ang="0">
                  <a:pos x="1082" y="1507"/>
                </a:cxn>
                <a:cxn ang="0">
                  <a:pos x="1025" y="1652"/>
                </a:cxn>
                <a:cxn ang="0">
                  <a:pos x="914" y="1758"/>
                </a:cxn>
                <a:cxn ang="0">
                  <a:pos x="766" y="1809"/>
                </a:cxn>
                <a:cxn ang="0">
                  <a:pos x="607" y="1788"/>
                </a:cxn>
                <a:cxn ang="0">
                  <a:pos x="477" y="1705"/>
                </a:cxn>
                <a:cxn ang="0">
                  <a:pos x="394" y="1575"/>
                </a:cxn>
                <a:cxn ang="0">
                  <a:pos x="375" y="1417"/>
                </a:cxn>
                <a:cxn ang="0">
                  <a:pos x="424" y="1268"/>
                </a:cxn>
                <a:cxn ang="0">
                  <a:pos x="530" y="1157"/>
                </a:cxn>
                <a:cxn ang="0">
                  <a:pos x="675" y="1100"/>
                </a:cxn>
                <a:cxn ang="0">
                  <a:pos x="1284" y="452"/>
                </a:cxn>
                <a:cxn ang="0">
                  <a:pos x="1183" y="228"/>
                </a:cxn>
                <a:cxn ang="0">
                  <a:pos x="999" y="68"/>
                </a:cxn>
                <a:cxn ang="0">
                  <a:pos x="758" y="0"/>
                </a:cxn>
                <a:cxn ang="0">
                  <a:pos x="508" y="44"/>
                </a:cxn>
                <a:cxn ang="0">
                  <a:pos x="310" y="185"/>
                </a:cxn>
                <a:cxn ang="0">
                  <a:pos x="188" y="398"/>
                </a:cxn>
                <a:cxn ang="0">
                  <a:pos x="369" y="566"/>
                </a:cxn>
                <a:cxn ang="0">
                  <a:pos x="406" y="411"/>
                </a:cxn>
                <a:cxn ang="0">
                  <a:pos x="500" y="290"/>
                </a:cxn>
                <a:cxn ang="0">
                  <a:pos x="639" y="219"/>
                </a:cxn>
                <a:cxn ang="0">
                  <a:pos x="801" y="215"/>
                </a:cxn>
                <a:cxn ang="0">
                  <a:pos x="943" y="278"/>
                </a:cxn>
                <a:cxn ang="0">
                  <a:pos x="1045" y="395"/>
                </a:cxn>
                <a:cxn ang="0">
                  <a:pos x="1087" y="548"/>
                </a:cxn>
                <a:cxn ang="0">
                  <a:pos x="819" y="1008"/>
                </a:cxn>
                <a:cxn ang="0">
                  <a:pos x="967" y="1066"/>
                </a:cxn>
                <a:cxn ang="0">
                  <a:pos x="1164" y="1319"/>
                </a:cxn>
                <a:cxn ang="0">
                  <a:pos x="1169" y="1566"/>
                </a:cxn>
                <a:cxn ang="0">
                  <a:pos x="1080" y="1743"/>
                </a:cxn>
                <a:cxn ang="0">
                  <a:pos x="925" y="1863"/>
                </a:cxn>
                <a:cxn ang="0">
                  <a:pos x="728" y="1907"/>
                </a:cxn>
                <a:cxn ang="0">
                  <a:pos x="570" y="1879"/>
                </a:cxn>
                <a:cxn ang="0">
                  <a:pos x="209" y="1842"/>
                </a:cxn>
                <a:cxn ang="0">
                  <a:pos x="276" y="1487"/>
                </a:cxn>
                <a:cxn ang="0">
                  <a:pos x="302" y="1297"/>
                </a:cxn>
                <a:cxn ang="0">
                  <a:pos x="408" y="1132"/>
                </a:cxn>
                <a:cxn ang="0">
                  <a:pos x="573" y="1026"/>
                </a:cxn>
                <a:cxn ang="0">
                  <a:pos x="766" y="725"/>
                </a:cxn>
                <a:cxn ang="0">
                  <a:pos x="1076" y="814"/>
                </a:cxn>
                <a:cxn ang="0">
                  <a:pos x="1313" y="1018"/>
                </a:cxn>
                <a:cxn ang="0">
                  <a:pos x="1442" y="1307"/>
                </a:cxn>
                <a:cxn ang="0">
                  <a:pos x="1435" y="1635"/>
                </a:cxn>
                <a:cxn ang="0">
                  <a:pos x="1291" y="1916"/>
                </a:cxn>
                <a:cxn ang="0">
                  <a:pos x="1045" y="2109"/>
                </a:cxn>
                <a:cxn ang="0">
                  <a:pos x="728" y="2182"/>
                </a:cxn>
                <a:cxn ang="0">
                  <a:pos x="413" y="2109"/>
                </a:cxn>
                <a:cxn ang="0">
                  <a:pos x="167" y="1916"/>
                </a:cxn>
                <a:cxn ang="0">
                  <a:pos x="23" y="1635"/>
                </a:cxn>
                <a:cxn ang="0">
                  <a:pos x="16" y="1307"/>
                </a:cxn>
                <a:cxn ang="0">
                  <a:pos x="145" y="1018"/>
                </a:cxn>
                <a:cxn ang="0">
                  <a:pos x="382" y="814"/>
                </a:cxn>
                <a:cxn ang="0">
                  <a:pos x="692" y="725"/>
                </a:cxn>
              </a:cxnLst>
              <a:rect l="0" t="0" r="r" b="b"/>
              <a:pathLst>
                <a:path w="1458" h="2182">
                  <a:moveTo>
                    <a:pt x="728" y="1096"/>
                  </a:moveTo>
                  <a:lnTo>
                    <a:pt x="748" y="1097"/>
                  </a:lnTo>
                  <a:lnTo>
                    <a:pt x="766" y="1099"/>
                  </a:lnTo>
                  <a:lnTo>
                    <a:pt x="783" y="1100"/>
                  </a:lnTo>
                  <a:lnTo>
                    <a:pt x="801" y="1104"/>
                  </a:lnTo>
                  <a:lnTo>
                    <a:pt x="818" y="1108"/>
                  </a:lnTo>
                  <a:lnTo>
                    <a:pt x="835" y="1113"/>
                  </a:lnTo>
                  <a:lnTo>
                    <a:pt x="851" y="1118"/>
                  </a:lnTo>
                  <a:lnTo>
                    <a:pt x="868" y="1125"/>
                  </a:lnTo>
                  <a:lnTo>
                    <a:pt x="884" y="1131"/>
                  </a:lnTo>
                  <a:lnTo>
                    <a:pt x="899" y="1140"/>
                  </a:lnTo>
                  <a:lnTo>
                    <a:pt x="914" y="1148"/>
                  </a:lnTo>
                  <a:lnTo>
                    <a:pt x="928" y="1157"/>
                  </a:lnTo>
                  <a:lnTo>
                    <a:pt x="942" y="1167"/>
                  </a:lnTo>
                  <a:lnTo>
                    <a:pt x="955" y="1178"/>
                  </a:lnTo>
                  <a:lnTo>
                    <a:pt x="968" y="1189"/>
                  </a:lnTo>
                  <a:lnTo>
                    <a:pt x="981" y="1201"/>
                  </a:lnTo>
                  <a:lnTo>
                    <a:pt x="993" y="1214"/>
                  </a:lnTo>
                  <a:lnTo>
                    <a:pt x="1004" y="1227"/>
                  </a:lnTo>
                  <a:lnTo>
                    <a:pt x="1015" y="1240"/>
                  </a:lnTo>
                  <a:lnTo>
                    <a:pt x="1025" y="1254"/>
                  </a:lnTo>
                  <a:lnTo>
                    <a:pt x="1034" y="1268"/>
                  </a:lnTo>
                  <a:lnTo>
                    <a:pt x="1043" y="1284"/>
                  </a:lnTo>
                  <a:lnTo>
                    <a:pt x="1051" y="1298"/>
                  </a:lnTo>
                  <a:lnTo>
                    <a:pt x="1058" y="1315"/>
                  </a:lnTo>
                  <a:lnTo>
                    <a:pt x="1064" y="1331"/>
                  </a:lnTo>
                  <a:lnTo>
                    <a:pt x="1069" y="1347"/>
                  </a:lnTo>
                  <a:lnTo>
                    <a:pt x="1074" y="1364"/>
                  </a:lnTo>
                  <a:lnTo>
                    <a:pt x="1078" y="1381"/>
                  </a:lnTo>
                  <a:lnTo>
                    <a:pt x="1082" y="1399"/>
                  </a:lnTo>
                  <a:lnTo>
                    <a:pt x="1083" y="1417"/>
                  </a:lnTo>
                  <a:lnTo>
                    <a:pt x="1086" y="1436"/>
                  </a:lnTo>
                  <a:lnTo>
                    <a:pt x="1086" y="1454"/>
                  </a:lnTo>
                  <a:lnTo>
                    <a:pt x="1086" y="1472"/>
                  </a:lnTo>
                  <a:lnTo>
                    <a:pt x="1083" y="1490"/>
                  </a:lnTo>
                  <a:lnTo>
                    <a:pt x="1082" y="1507"/>
                  </a:lnTo>
                  <a:lnTo>
                    <a:pt x="1078" y="1525"/>
                  </a:lnTo>
                  <a:lnTo>
                    <a:pt x="1074" y="1542"/>
                  </a:lnTo>
                  <a:lnTo>
                    <a:pt x="1069" y="1559"/>
                  </a:lnTo>
                  <a:lnTo>
                    <a:pt x="1064" y="1575"/>
                  </a:lnTo>
                  <a:lnTo>
                    <a:pt x="1058" y="1592"/>
                  </a:lnTo>
                  <a:lnTo>
                    <a:pt x="1051" y="1608"/>
                  </a:lnTo>
                  <a:lnTo>
                    <a:pt x="1043" y="1623"/>
                  </a:lnTo>
                  <a:lnTo>
                    <a:pt x="1034" y="1638"/>
                  </a:lnTo>
                  <a:lnTo>
                    <a:pt x="1025" y="1652"/>
                  </a:lnTo>
                  <a:lnTo>
                    <a:pt x="1015" y="1666"/>
                  </a:lnTo>
                  <a:lnTo>
                    <a:pt x="1004" y="1680"/>
                  </a:lnTo>
                  <a:lnTo>
                    <a:pt x="993" y="1693"/>
                  </a:lnTo>
                  <a:lnTo>
                    <a:pt x="981" y="1705"/>
                  </a:lnTo>
                  <a:lnTo>
                    <a:pt x="968" y="1717"/>
                  </a:lnTo>
                  <a:lnTo>
                    <a:pt x="955" y="1728"/>
                  </a:lnTo>
                  <a:lnTo>
                    <a:pt x="942" y="1739"/>
                  </a:lnTo>
                  <a:lnTo>
                    <a:pt x="928" y="1749"/>
                  </a:lnTo>
                  <a:lnTo>
                    <a:pt x="914" y="1758"/>
                  </a:lnTo>
                  <a:lnTo>
                    <a:pt x="899" y="1767"/>
                  </a:lnTo>
                  <a:lnTo>
                    <a:pt x="884" y="1775"/>
                  </a:lnTo>
                  <a:lnTo>
                    <a:pt x="868" y="1781"/>
                  </a:lnTo>
                  <a:lnTo>
                    <a:pt x="851" y="1788"/>
                  </a:lnTo>
                  <a:lnTo>
                    <a:pt x="835" y="1794"/>
                  </a:lnTo>
                  <a:lnTo>
                    <a:pt x="818" y="1798"/>
                  </a:lnTo>
                  <a:lnTo>
                    <a:pt x="801" y="1802"/>
                  </a:lnTo>
                  <a:lnTo>
                    <a:pt x="783" y="1806"/>
                  </a:lnTo>
                  <a:lnTo>
                    <a:pt x="766" y="1809"/>
                  </a:lnTo>
                  <a:lnTo>
                    <a:pt x="748" y="1810"/>
                  </a:lnTo>
                  <a:lnTo>
                    <a:pt x="728" y="1810"/>
                  </a:lnTo>
                  <a:lnTo>
                    <a:pt x="710" y="1810"/>
                  </a:lnTo>
                  <a:lnTo>
                    <a:pt x="692" y="1809"/>
                  </a:lnTo>
                  <a:lnTo>
                    <a:pt x="675" y="1806"/>
                  </a:lnTo>
                  <a:lnTo>
                    <a:pt x="657" y="1802"/>
                  </a:lnTo>
                  <a:lnTo>
                    <a:pt x="640" y="1798"/>
                  </a:lnTo>
                  <a:lnTo>
                    <a:pt x="623" y="1794"/>
                  </a:lnTo>
                  <a:lnTo>
                    <a:pt x="607" y="1788"/>
                  </a:lnTo>
                  <a:lnTo>
                    <a:pt x="590" y="1781"/>
                  </a:lnTo>
                  <a:lnTo>
                    <a:pt x="574" y="1775"/>
                  </a:lnTo>
                  <a:lnTo>
                    <a:pt x="559" y="1767"/>
                  </a:lnTo>
                  <a:lnTo>
                    <a:pt x="544" y="1758"/>
                  </a:lnTo>
                  <a:lnTo>
                    <a:pt x="530" y="1749"/>
                  </a:lnTo>
                  <a:lnTo>
                    <a:pt x="516" y="1739"/>
                  </a:lnTo>
                  <a:lnTo>
                    <a:pt x="502" y="1728"/>
                  </a:lnTo>
                  <a:lnTo>
                    <a:pt x="489" y="1717"/>
                  </a:lnTo>
                  <a:lnTo>
                    <a:pt x="477" y="1705"/>
                  </a:lnTo>
                  <a:lnTo>
                    <a:pt x="465" y="1693"/>
                  </a:lnTo>
                  <a:lnTo>
                    <a:pt x="454" y="1680"/>
                  </a:lnTo>
                  <a:lnTo>
                    <a:pt x="443" y="1666"/>
                  </a:lnTo>
                  <a:lnTo>
                    <a:pt x="433" y="1652"/>
                  </a:lnTo>
                  <a:lnTo>
                    <a:pt x="424" y="1638"/>
                  </a:lnTo>
                  <a:lnTo>
                    <a:pt x="415" y="1623"/>
                  </a:lnTo>
                  <a:lnTo>
                    <a:pt x="407" y="1608"/>
                  </a:lnTo>
                  <a:lnTo>
                    <a:pt x="400" y="1592"/>
                  </a:lnTo>
                  <a:lnTo>
                    <a:pt x="394" y="1575"/>
                  </a:lnTo>
                  <a:lnTo>
                    <a:pt x="389" y="1559"/>
                  </a:lnTo>
                  <a:lnTo>
                    <a:pt x="384" y="1542"/>
                  </a:lnTo>
                  <a:lnTo>
                    <a:pt x="380" y="1525"/>
                  </a:lnTo>
                  <a:lnTo>
                    <a:pt x="376" y="1507"/>
                  </a:lnTo>
                  <a:lnTo>
                    <a:pt x="375" y="1490"/>
                  </a:lnTo>
                  <a:lnTo>
                    <a:pt x="372" y="1472"/>
                  </a:lnTo>
                  <a:lnTo>
                    <a:pt x="372" y="1454"/>
                  </a:lnTo>
                  <a:lnTo>
                    <a:pt x="372" y="1436"/>
                  </a:lnTo>
                  <a:lnTo>
                    <a:pt x="375" y="1417"/>
                  </a:lnTo>
                  <a:lnTo>
                    <a:pt x="376" y="1399"/>
                  </a:lnTo>
                  <a:lnTo>
                    <a:pt x="380" y="1381"/>
                  </a:lnTo>
                  <a:lnTo>
                    <a:pt x="384" y="1364"/>
                  </a:lnTo>
                  <a:lnTo>
                    <a:pt x="389" y="1347"/>
                  </a:lnTo>
                  <a:lnTo>
                    <a:pt x="394" y="1331"/>
                  </a:lnTo>
                  <a:lnTo>
                    <a:pt x="400" y="1315"/>
                  </a:lnTo>
                  <a:lnTo>
                    <a:pt x="407" y="1298"/>
                  </a:lnTo>
                  <a:lnTo>
                    <a:pt x="415" y="1284"/>
                  </a:lnTo>
                  <a:lnTo>
                    <a:pt x="424" y="1268"/>
                  </a:lnTo>
                  <a:lnTo>
                    <a:pt x="433" y="1254"/>
                  </a:lnTo>
                  <a:lnTo>
                    <a:pt x="443" y="1240"/>
                  </a:lnTo>
                  <a:lnTo>
                    <a:pt x="454" y="1227"/>
                  </a:lnTo>
                  <a:lnTo>
                    <a:pt x="465" y="1214"/>
                  </a:lnTo>
                  <a:lnTo>
                    <a:pt x="477" y="1201"/>
                  </a:lnTo>
                  <a:lnTo>
                    <a:pt x="489" y="1189"/>
                  </a:lnTo>
                  <a:lnTo>
                    <a:pt x="502" y="1178"/>
                  </a:lnTo>
                  <a:lnTo>
                    <a:pt x="516" y="1167"/>
                  </a:lnTo>
                  <a:lnTo>
                    <a:pt x="530" y="1157"/>
                  </a:lnTo>
                  <a:lnTo>
                    <a:pt x="544" y="1148"/>
                  </a:lnTo>
                  <a:lnTo>
                    <a:pt x="559" y="1140"/>
                  </a:lnTo>
                  <a:lnTo>
                    <a:pt x="574" y="1131"/>
                  </a:lnTo>
                  <a:lnTo>
                    <a:pt x="590" y="1125"/>
                  </a:lnTo>
                  <a:lnTo>
                    <a:pt x="607" y="1118"/>
                  </a:lnTo>
                  <a:lnTo>
                    <a:pt x="623" y="1113"/>
                  </a:lnTo>
                  <a:lnTo>
                    <a:pt x="640" y="1108"/>
                  </a:lnTo>
                  <a:lnTo>
                    <a:pt x="657" y="1104"/>
                  </a:lnTo>
                  <a:lnTo>
                    <a:pt x="675" y="1100"/>
                  </a:lnTo>
                  <a:lnTo>
                    <a:pt x="692" y="1099"/>
                  </a:lnTo>
                  <a:lnTo>
                    <a:pt x="710" y="1097"/>
                  </a:lnTo>
                  <a:lnTo>
                    <a:pt x="728" y="1096"/>
                  </a:lnTo>
                  <a:close/>
                  <a:moveTo>
                    <a:pt x="1296" y="846"/>
                  </a:moveTo>
                  <a:lnTo>
                    <a:pt x="1296" y="566"/>
                  </a:lnTo>
                  <a:lnTo>
                    <a:pt x="1296" y="538"/>
                  </a:lnTo>
                  <a:lnTo>
                    <a:pt x="1293" y="509"/>
                  </a:lnTo>
                  <a:lnTo>
                    <a:pt x="1290" y="481"/>
                  </a:lnTo>
                  <a:lnTo>
                    <a:pt x="1284" y="452"/>
                  </a:lnTo>
                  <a:lnTo>
                    <a:pt x="1278" y="425"/>
                  </a:lnTo>
                  <a:lnTo>
                    <a:pt x="1270" y="398"/>
                  </a:lnTo>
                  <a:lnTo>
                    <a:pt x="1261" y="372"/>
                  </a:lnTo>
                  <a:lnTo>
                    <a:pt x="1252" y="346"/>
                  </a:lnTo>
                  <a:lnTo>
                    <a:pt x="1240" y="321"/>
                  </a:lnTo>
                  <a:lnTo>
                    <a:pt x="1227" y="297"/>
                  </a:lnTo>
                  <a:lnTo>
                    <a:pt x="1214" y="273"/>
                  </a:lnTo>
                  <a:lnTo>
                    <a:pt x="1199" y="250"/>
                  </a:lnTo>
                  <a:lnTo>
                    <a:pt x="1183" y="228"/>
                  </a:lnTo>
                  <a:lnTo>
                    <a:pt x="1166" y="206"/>
                  </a:lnTo>
                  <a:lnTo>
                    <a:pt x="1148" y="185"/>
                  </a:lnTo>
                  <a:lnTo>
                    <a:pt x="1130" y="166"/>
                  </a:lnTo>
                  <a:lnTo>
                    <a:pt x="1109" y="146"/>
                  </a:lnTo>
                  <a:lnTo>
                    <a:pt x="1090" y="129"/>
                  </a:lnTo>
                  <a:lnTo>
                    <a:pt x="1068" y="113"/>
                  </a:lnTo>
                  <a:lnTo>
                    <a:pt x="1046" y="96"/>
                  </a:lnTo>
                  <a:lnTo>
                    <a:pt x="1023" y="81"/>
                  </a:lnTo>
                  <a:lnTo>
                    <a:pt x="999" y="68"/>
                  </a:lnTo>
                  <a:lnTo>
                    <a:pt x="975" y="56"/>
                  </a:lnTo>
                  <a:lnTo>
                    <a:pt x="950" y="44"/>
                  </a:lnTo>
                  <a:lnTo>
                    <a:pt x="924" y="34"/>
                  </a:lnTo>
                  <a:lnTo>
                    <a:pt x="897" y="24"/>
                  </a:lnTo>
                  <a:lnTo>
                    <a:pt x="871" y="17"/>
                  </a:lnTo>
                  <a:lnTo>
                    <a:pt x="842" y="10"/>
                  </a:lnTo>
                  <a:lnTo>
                    <a:pt x="815" y="6"/>
                  </a:lnTo>
                  <a:lnTo>
                    <a:pt x="787" y="2"/>
                  </a:lnTo>
                  <a:lnTo>
                    <a:pt x="758" y="0"/>
                  </a:lnTo>
                  <a:lnTo>
                    <a:pt x="728" y="0"/>
                  </a:lnTo>
                  <a:lnTo>
                    <a:pt x="700" y="0"/>
                  </a:lnTo>
                  <a:lnTo>
                    <a:pt x="671" y="2"/>
                  </a:lnTo>
                  <a:lnTo>
                    <a:pt x="643" y="6"/>
                  </a:lnTo>
                  <a:lnTo>
                    <a:pt x="614" y="10"/>
                  </a:lnTo>
                  <a:lnTo>
                    <a:pt x="587" y="17"/>
                  </a:lnTo>
                  <a:lnTo>
                    <a:pt x="561" y="24"/>
                  </a:lnTo>
                  <a:lnTo>
                    <a:pt x="534" y="34"/>
                  </a:lnTo>
                  <a:lnTo>
                    <a:pt x="508" y="44"/>
                  </a:lnTo>
                  <a:lnTo>
                    <a:pt x="483" y="56"/>
                  </a:lnTo>
                  <a:lnTo>
                    <a:pt x="459" y="68"/>
                  </a:lnTo>
                  <a:lnTo>
                    <a:pt x="435" y="81"/>
                  </a:lnTo>
                  <a:lnTo>
                    <a:pt x="412" y="96"/>
                  </a:lnTo>
                  <a:lnTo>
                    <a:pt x="390" y="113"/>
                  </a:lnTo>
                  <a:lnTo>
                    <a:pt x="368" y="129"/>
                  </a:lnTo>
                  <a:lnTo>
                    <a:pt x="349" y="146"/>
                  </a:lnTo>
                  <a:lnTo>
                    <a:pt x="328" y="166"/>
                  </a:lnTo>
                  <a:lnTo>
                    <a:pt x="310" y="185"/>
                  </a:lnTo>
                  <a:lnTo>
                    <a:pt x="292" y="206"/>
                  </a:lnTo>
                  <a:lnTo>
                    <a:pt x="275" y="228"/>
                  </a:lnTo>
                  <a:lnTo>
                    <a:pt x="259" y="250"/>
                  </a:lnTo>
                  <a:lnTo>
                    <a:pt x="244" y="273"/>
                  </a:lnTo>
                  <a:lnTo>
                    <a:pt x="231" y="297"/>
                  </a:lnTo>
                  <a:lnTo>
                    <a:pt x="218" y="321"/>
                  </a:lnTo>
                  <a:lnTo>
                    <a:pt x="206" y="346"/>
                  </a:lnTo>
                  <a:lnTo>
                    <a:pt x="197" y="372"/>
                  </a:lnTo>
                  <a:lnTo>
                    <a:pt x="188" y="398"/>
                  </a:lnTo>
                  <a:lnTo>
                    <a:pt x="180" y="425"/>
                  </a:lnTo>
                  <a:lnTo>
                    <a:pt x="174" y="452"/>
                  </a:lnTo>
                  <a:lnTo>
                    <a:pt x="168" y="481"/>
                  </a:lnTo>
                  <a:lnTo>
                    <a:pt x="165" y="509"/>
                  </a:lnTo>
                  <a:lnTo>
                    <a:pt x="162" y="538"/>
                  </a:lnTo>
                  <a:lnTo>
                    <a:pt x="162" y="566"/>
                  </a:lnTo>
                  <a:lnTo>
                    <a:pt x="162" y="846"/>
                  </a:lnTo>
                  <a:lnTo>
                    <a:pt x="369" y="706"/>
                  </a:lnTo>
                  <a:lnTo>
                    <a:pt x="369" y="566"/>
                  </a:lnTo>
                  <a:lnTo>
                    <a:pt x="371" y="548"/>
                  </a:lnTo>
                  <a:lnTo>
                    <a:pt x="372" y="530"/>
                  </a:lnTo>
                  <a:lnTo>
                    <a:pt x="375" y="512"/>
                  </a:lnTo>
                  <a:lnTo>
                    <a:pt x="377" y="494"/>
                  </a:lnTo>
                  <a:lnTo>
                    <a:pt x="381" y="477"/>
                  </a:lnTo>
                  <a:lnTo>
                    <a:pt x="386" y="460"/>
                  </a:lnTo>
                  <a:lnTo>
                    <a:pt x="391" y="443"/>
                  </a:lnTo>
                  <a:lnTo>
                    <a:pt x="398" y="427"/>
                  </a:lnTo>
                  <a:lnTo>
                    <a:pt x="406" y="411"/>
                  </a:lnTo>
                  <a:lnTo>
                    <a:pt x="413" y="395"/>
                  </a:lnTo>
                  <a:lnTo>
                    <a:pt x="422" y="381"/>
                  </a:lnTo>
                  <a:lnTo>
                    <a:pt x="432" y="365"/>
                  </a:lnTo>
                  <a:lnTo>
                    <a:pt x="442" y="352"/>
                  </a:lnTo>
                  <a:lnTo>
                    <a:pt x="452" y="338"/>
                  </a:lnTo>
                  <a:lnTo>
                    <a:pt x="464" y="325"/>
                  </a:lnTo>
                  <a:lnTo>
                    <a:pt x="476" y="312"/>
                  </a:lnTo>
                  <a:lnTo>
                    <a:pt x="487" y="300"/>
                  </a:lnTo>
                  <a:lnTo>
                    <a:pt x="500" y="290"/>
                  </a:lnTo>
                  <a:lnTo>
                    <a:pt x="515" y="278"/>
                  </a:lnTo>
                  <a:lnTo>
                    <a:pt x="529" y="269"/>
                  </a:lnTo>
                  <a:lnTo>
                    <a:pt x="543" y="259"/>
                  </a:lnTo>
                  <a:lnTo>
                    <a:pt x="559" y="251"/>
                  </a:lnTo>
                  <a:lnTo>
                    <a:pt x="574" y="243"/>
                  </a:lnTo>
                  <a:lnTo>
                    <a:pt x="590" y="236"/>
                  </a:lnTo>
                  <a:lnTo>
                    <a:pt x="605" y="229"/>
                  </a:lnTo>
                  <a:lnTo>
                    <a:pt x="622" y="224"/>
                  </a:lnTo>
                  <a:lnTo>
                    <a:pt x="639" y="219"/>
                  </a:lnTo>
                  <a:lnTo>
                    <a:pt x="657" y="215"/>
                  </a:lnTo>
                  <a:lnTo>
                    <a:pt x="674" y="211"/>
                  </a:lnTo>
                  <a:lnTo>
                    <a:pt x="692" y="210"/>
                  </a:lnTo>
                  <a:lnTo>
                    <a:pt x="710" y="208"/>
                  </a:lnTo>
                  <a:lnTo>
                    <a:pt x="728" y="207"/>
                  </a:lnTo>
                  <a:lnTo>
                    <a:pt x="748" y="208"/>
                  </a:lnTo>
                  <a:lnTo>
                    <a:pt x="766" y="210"/>
                  </a:lnTo>
                  <a:lnTo>
                    <a:pt x="784" y="211"/>
                  </a:lnTo>
                  <a:lnTo>
                    <a:pt x="801" y="215"/>
                  </a:lnTo>
                  <a:lnTo>
                    <a:pt x="819" y="219"/>
                  </a:lnTo>
                  <a:lnTo>
                    <a:pt x="836" y="224"/>
                  </a:lnTo>
                  <a:lnTo>
                    <a:pt x="853" y="229"/>
                  </a:lnTo>
                  <a:lnTo>
                    <a:pt x="868" y="236"/>
                  </a:lnTo>
                  <a:lnTo>
                    <a:pt x="884" y="243"/>
                  </a:lnTo>
                  <a:lnTo>
                    <a:pt x="899" y="251"/>
                  </a:lnTo>
                  <a:lnTo>
                    <a:pt x="915" y="259"/>
                  </a:lnTo>
                  <a:lnTo>
                    <a:pt x="929" y="269"/>
                  </a:lnTo>
                  <a:lnTo>
                    <a:pt x="943" y="278"/>
                  </a:lnTo>
                  <a:lnTo>
                    <a:pt x="958" y="290"/>
                  </a:lnTo>
                  <a:lnTo>
                    <a:pt x="971" y="300"/>
                  </a:lnTo>
                  <a:lnTo>
                    <a:pt x="982" y="312"/>
                  </a:lnTo>
                  <a:lnTo>
                    <a:pt x="994" y="325"/>
                  </a:lnTo>
                  <a:lnTo>
                    <a:pt x="1006" y="338"/>
                  </a:lnTo>
                  <a:lnTo>
                    <a:pt x="1016" y="352"/>
                  </a:lnTo>
                  <a:lnTo>
                    <a:pt x="1026" y="365"/>
                  </a:lnTo>
                  <a:lnTo>
                    <a:pt x="1036" y="381"/>
                  </a:lnTo>
                  <a:lnTo>
                    <a:pt x="1045" y="395"/>
                  </a:lnTo>
                  <a:lnTo>
                    <a:pt x="1052" y="411"/>
                  </a:lnTo>
                  <a:lnTo>
                    <a:pt x="1060" y="427"/>
                  </a:lnTo>
                  <a:lnTo>
                    <a:pt x="1067" y="443"/>
                  </a:lnTo>
                  <a:lnTo>
                    <a:pt x="1072" y="460"/>
                  </a:lnTo>
                  <a:lnTo>
                    <a:pt x="1077" y="477"/>
                  </a:lnTo>
                  <a:lnTo>
                    <a:pt x="1081" y="494"/>
                  </a:lnTo>
                  <a:lnTo>
                    <a:pt x="1083" y="512"/>
                  </a:lnTo>
                  <a:lnTo>
                    <a:pt x="1086" y="530"/>
                  </a:lnTo>
                  <a:lnTo>
                    <a:pt x="1087" y="548"/>
                  </a:lnTo>
                  <a:lnTo>
                    <a:pt x="1087" y="566"/>
                  </a:lnTo>
                  <a:lnTo>
                    <a:pt x="1087" y="706"/>
                  </a:lnTo>
                  <a:lnTo>
                    <a:pt x="1296" y="846"/>
                  </a:lnTo>
                  <a:close/>
                  <a:moveTo>
                    <a:pt x="728" y="999"/>
                  </a:moveTo>
                  <a:lnTo>
                    <a:pt x="748" y="999"/>
                  </a:lnTo>
                  <a:lnTo>
                    <a:pt x="766" y="1000"/>
                  </a:lnTo>
                  <a:lnTo>
                    <a:pt x="784" y="1001"/>
                  </a:lnTo>
                  <a:lnTo>
                    <a:pt x="802" y="1004"/>
                  </a:lnTo>
                  <a:lnTo>
                    <a:pt x="819" y="1008"/>
                  </a:lnTo>
                  <a:lnTo>
                    <a:pt x="837" y="1012"/>
                  </a:lnTo>
                  <a:lnTo>
                    <a:pt x="854" y="1016"/>
                  </a:lnTo>
                  <a:lnTo>
                    <a:pt x="871" y="1021"/>
                  </a:lnTo>
                  <a:lnTo>
                    <a:pt x="888" y="1027"/>
                  </a:lnTo>
                  <a:lnTo>
                    <a:pt x="905" y="1034"/>
                  </a:lnTo>
                  <a:lnTo>
                    <a:pt x="920" y="1042"/>
                  </a:lnTo>
                  <a:lnTo>
                    <a:pt x="936" y="1048"/>
                  </a:lnTo>
                  <a:lnTo>
                    <a:pt x="951" y="1057"/>
                  </a:lnTo>
                  <a:lnTo>
                    <a:pt x="967" y="1066"/>
                  </a:lnTo>
                  <a:lnTo>
                    <a:pt x="981" y="1075"/>
                  </a:lnTo>
                  <a:lnTo>
                    <a:pt x="995" y="1086"/>
                  </a:lnTo>
                  <a:lnTo>
                    <a:pt x="1138" y="948"/>
                  </a:lnTo>
                  <a:lnTo>
                    <a:pt x="1249" y="1064"/>
                  </a:lnTo>
                  <a:lnTo>
                    <a:pt x="1107" y="1201"/>
                  </a:lnTo>
                  <a:lnTo>
                    <a:pt x="1125" y="1229"/>
                  </a:lnTo>
                  <a:lnTo>
                    <a:pt x="1139" y="1258"/>
                  </a:lnTo>
                  <a:lnTo>
                    <a:pt x="1152" y="1288"/>
                  </a:lnTo>
                  <a:lnTo>
                    <a:pt x="1164" y="1319"/>
                  </a:lnTo>
                  <a:lnTo>
                    <a:pt x="1172" y="1351"/>
                  </a:lnTo>
                  <a:lnTo>
                    <a:pt x="1178" y="1385"/>
                  </a:lnTo>
                  <a:lnTo>
                    <a:pt x="1182" y="1419"/>
                  </a:lnTo>
                  <a:lnTo>
                    <a:pt x="1183" y="1454"/>
                  </a:lnTo>
                  <a:lnTo>
                    <a:pt x="1183" y="1477"/>
                  </a:lnTo>
                  <a:lnTo>
                    <a:pt x="1182" y="1499"/>
                  </a:lnTo>
                  <a:lnTo>
                    <a:pt x="1178" y="1522"/>
                  </a:lnTo>
                  <a:lnTo>
                    <a:pt x="1174" y="1544"/>
                  </a:lnTo>
                  <a:lnTo>
                    <a:pt x="1169" y="1566"/>
                  </a:lnTo>
                  <a:lnTo>
                    <a:pt x="1163" y="1588"/>
                  </a:lnTo>
                  <a:lnTo>
                    <a:pt x="1156" y="1609"/>
                  </a:lnTo>
                  <a:lnTo>
                    <a:pt x="1148" y="1630"/>
                  </a:lnTo>
                  <a:lnTo>
                    <a:pt x="1139" y="1651"/>
                  </a:lnTo>
                  <a:lnTo>
                    <a:pt x="1129" y="1670"/>
                  </a:lnTo>
                  <a:lnTo>
                    <a:pt x="1117" y="1688"/>
                  </a:lnTo>
                  <a:lnTo>
                    <a:pt x="1106" y="1708"/>
                  </a:lnTo>
                  <a:lnTo>
                    <a:pt x="1093" y="1724"/>
                  </a:lnTo>
                  <a:lnTo>
                    <a:pt x="1080" y="1743"/>
                  </a:lnTo>
                  <a:lnTo>
                    <a:pt x="1065" y="1758"/>
                  </a:lnTo>
                  <a:lnTo>
                    <a:pt x="1050" y="1775"/>
                  </a:lnTo>
                  <a:lnTo>
                    <a:pt x="1034" y="1789"/>
                  </a:lnTo>
                  <a:lnTo>
                    <a:pt x="1017" y="1804"/>
                  </a:lnTo>
                  <a:lnTo>
                    <a:pt x="1001" y="1818"/>
                  </a:lnTo>
                  <a:lnTo>
                    <a:pt x="982" y="1829"/>
                  </a:lnTo>
                  <a:lnTo>
                    <a:pt x="964" y="1842"/>
                  </a:lnTo>
                  <a:lnTo>
                    <a:pt x="945" y="1853"/>
                  </a:lnTo>
                  <a:lnTo>
                    <a:pt x="925" y="1863"/>
                  </a:lnTo>
                  <a:lnTo>
                    <a:pt x="906" y="1872"/>
                  </a:lnTo>
                  <a:lnTo>
                    <a:pt x="885" y="1880"/>
                  </a:lnTo>
                  <a:lnTo>
                    <a:pt x="864" y="1888"/>
                  </a:lnTo>
                  <a:lnTo>
                    <a:pt x="842" y="1893"/>
                  </a:lnTo>
                  <a:lnTo>
                    <a:pt x="820" y="1898"/>
                  </a:lnTo>
                  <a:lnTo>
                    <a:pt x="798" y="1902"/>
                  </a:lnTo>
                  <a:lnTo>
                    <a:pt x="775" y="1906"/>
                  </a:lnTo>
                  <a:lnTo>
                    <a:pt x="752" y="1907"/>
                  </a:lnTo>
                  <a:lnTo>
                    <a:pt x="728" y="1907"/>
                  </a:lnTo>
                  <a:lnTo>
                    <a:pt x="710" y="1907"/>
                  </a:lnTo>
                  <a:lnTo>
                    <a:pt x="692" y="1906"/>
                  </a:lnTo>
                  <a:lnTo>
                    <a:pt x="674" y="1905"/>
                  </a:lnTo>
                  <a:lnTo>
                    <a:pt x="656" y="1902"/>
                  </a:lnTo>
                  <a:lnTo>
                    <a:pt x="638" y="1898"/>
                  </a:lnTo>
                  <a:lnTo>
                    <a:pt x="621" y="1894"/>
                  </a:lnTo>
                  <a:lnTo>
                    <a:pt x="604" y="1890"/>
                  </a:lnTo>
                  <a:lnTo>
                    <a:pt x="587" y="1885"/>
                  </a:lnTo>
                  <a:lnTo>
                    <a:pt x="570" y="1879"/>
                  </a:lnTo>
                  <a:lnTo>
                    <a:pt x="553" y="1872"/>
                  </a:lnTo>
                  <a:lnTo>
                    <a:pt x="538" y="1866"/>
                  </a:lnTo>
                  <a:lnTo>
                    <a:pt x="522" y="1858"/>
                  </a:lnTo>
                  <a:lnTo>
                    <a:pt x="507" y="1849"/>
                  </a:lnTo>
                  <a:lnTo>
                    <a:pt x="491" y="1841"/>
                  </a:lnTo>
                  <a:lnTo>
                    <a:pt x="477" y="1831"/>
                  </a:lnTo>
                  <a:lnTo>
                    <a:pt x="463" y="1822"/>
                  </a:lnTo>
                  <a:lnTo>
                    <a:pt x="320" y="1959"/>
                  </a:lnTo>
                  <a:lnTo>
                    <a:pt x="209" y="1842"/>
                  </a:lnTo>
                  <a:lnTo>
                    <a:pt x="351" y="1705"/>
                  </a:lnTo>
                  <a:lnTo>
                    <a:pt x="333" y="1678"/>
                  </a:lnTo>
                  <a:lnTo>
                    <a:pt x="319" y="1648"/>
                  </a:lnTo>
                  <a:lnTo>
                    <a:pt x="306" y="1618"/>
                  </a:lnTo>
                  <a:lnTo>
                    <a:pt x="294" y="1587"/>
                  </a:lnTo>
                  <a:lnTo>
                    <a:pt x="286" y="1555"/>
                  </a:lnTo>
                  <a:lnTo>
                    <a:pt x="280" y="1521"/>
                  </a:lnTo>
                  <a:lnTo>
                    <a:pt x="277" y="1504"/>
                  </a:lnTo>
                  <a:lnTo>
                    <a:pt x="276" y="1487"/>
                  </a:lnTo>
                  <a:lnTo>
                    <a:pt x="275" y="1471"/>
                  </a:lnTo>
                  <a:lnTo>
                    <a:pt x="275" y="1454"/>
                  </a:lnTo>
                  <a:lnTo>
                    <a:pt x="275" y="1430"/>
                  </a:lnTo>
                  <a:lnTo>
                    <a:pt x="276" y="1407"/>
                  </a:lnTo>
                  <a:lnTo>
                    <a:pt x="280" y="1384"/>
                  </a:lnTo>
                  <a:lnTo>
                    <a:pt x="284" y="1362"/>
                  </a:lnTo>
                  <a:lnTo>
                    <a:pt x="289" y="1340"/>
                  </a:lnTo>
                  <a:lnTo>
                    <a:pt x="294" y="1319"/>
                  </a:lnTo>
                  <a:lnTo>
                    <a:pt x="302" y="1297"/>
                  </a:lnTo>
                  <a:lnTo>
                    <a:pt x="310" y="1276"/>
                  </a:lnTo>
                  <a:lnTo>
                    <a:pt x="319" y="1257"/>
                  </a:lnTo>
                  <a:lnTo>
                    <a:pt x="329" y="1237"/>
                  </a:lnTo>
                  <a:lnTo>
                    <a:pt x="341" y="1218"/>
                  </a:lnTo>
                  <a:lnTo>
                    <a:pt x="352" y="1200"/>
                  </a:lnTo>
                  <a:lnTo>
                    <a:pt x="364" y="1182"/>
                  </a:lnTo>
                  <a:lnTo>
                    <a:pt x="378" y="1165"/>
                  </a:lnTo>
                  <a:lnTo>
                    <a:pt x="393" y="1148"/>
                  </a:lnTo>
                  <a:lnTo>
                    <a:pt x="408" y="1132"/>
                  </a:lnTo>
                  <a:lnTo>
                    <a:pt x="424" y="1117"/>
                  </a:lnTo>
                  <a:lnTo>
                    <a:pt x="441" y="1103"/>
                  </a:lnTo>
                  <a:lnTo>
                    <a:pt x="457" y="1090"/>
                  </a:lnTo>
                  <a:lnTo>
                    <a:pt x="476" y="1077"/>
                  </a:lnTo>
                  <a:lnTo>
                    <a:pt x="494" y="1065"/>
                  </a:lnTo>
                  <a:lnTo>
                    <a:pt x="512" y="1053"/>
                  </a:lnTo>
                  <a:lnTo>
                    <a:pt x="533" y="1043"/>
                  </a:lnTo>
                  <a:lnTo>
                    <a:pt x="552" y="1034"/>
                  </a:lnTo>
                  <a:lnTo>
                    <a:pt x="573" y="1026"/>
                  </a:lnTo>
                  <a:lnTo>
                    <a:pt x="594" y="1020"/>
                  </a:lnTo>
                  <a:lnTo>
                    <a:pt x="616" y="1013"/>
                  </a:lnTo>
                  <a:lnTo>
                    <a:pt x="638" y="1008"/>
                  </a:lnTo>
                  <a:lnTo>
                    <a:pt x="660" y="1004"/>
                  </a:lnTo>
                  <a:lnTo>
                    <a:pt x="683" y="1001"/>
                  </a:lnTo>
                  <a:lnTo>
                    <a:pt x="705" y="999"/>
                  </a:lnTo>
                  <a:lnTo>
                    <a:pt x="728" y="999"/>
                  </a:lnTo>
                  <a:close/>
                  <a:moveTo>
                    <a:pt x="728" y="725"/>
                  </a:moveTo>
                  <a:lnTo>
                    <a:pt x="766" y="725"/>
                  </a:lnTo>
                  <a:lnTo>
                    <a:pt x="804" y="728"/>
                  </a:lnTo>
                  <a:lnTo>
                    <a:pt x="840" y="733"/>
                  </a:lnTo>
                  <a:lnTo>
                    <a:pt x="876" y="740"/>
                  </a:lnTo>
                  <a:lnTo>
                    <a:pt x="911" y="747"/>
                  </a:lnTo>
                  <a:lnTo>
                    <a:pt x="945" y="758"/>
                  </a:lnTo>
                  <a:lnTo>
                    <a:pt x="978" y="770"/>
                  </a:lnTo>
                  <a:lnTo>
                    <a:pt x="1012" y="782"/>
                  </a:lnTo>
                  <a:lnTo>
                    <a:pt x="1045" y="797"/>
                  </a:lnTo>
                  <a:lnTo>
                    <a:pt x="1076" y="814"/>
                  </a:lnTo>
                  <a:lnTo>
                    <a:pt x="1107" y="830"/>
                  </a:lnTo>
                  <a:lnTo>
                    <a:pt x="1135" y="850"/>
                  </a:lnTo>
                  <a:lnTo>
                    <a:pt x="1164" y="869"/>
                  </a:lnTo>
                  <a:lnTo>
                    <a:pt x="1192" y="891"/>
                  </a:lnTo>
                  <a:lnTo>
                    <a:pt x="1218" y="915"/>
                  </a:lnTo>
                  <a:lnTo>
                    <a:pt x="1244" y="938"/>
                  </a:lnTo>
                  <a:lnTo>
                    <a:pt x="1268" y="964"/>
                  </a:lnTo>
                  <a:lnTo>
                    <a:pt x="1291" y="990"/>
                  </a:lnTo>
                  <a:lnTo>
                    <a:pt x="1313" y="1018"/>
                  </a:lnTo>
                  <a:lnTo>
                    <a:pt x="1332" y="1047"/>
                  </a:lnTo>
                  <a:lnTo>
                    <a:pt x="1352" y="1077"/>
                  </a:lnTo>
                  <a:lnTo>
                    <a:pt x="1370" y="1106"/>
                  </a:lnTo>
                  <a:lnTo>
                    <a:pt x="1385" y="1137"/>
                  </a:lnTo>
                  <a:lnTo>
                    <a:pt x="1400" y="1170"/>
                  </a:lnTo>
                  <a:lnTo>
                    <a:pt x="1413" y="1204"/>
                  </a:lnTo>
                  <a:lnTo>
                    <a:pt x="1424" y="1237"/>
                  </a:lnTo>
                  <a:lnTo>
                    <a:pt x="1435" y="1271"/>
                  </a:lnTo>
                  <a:lnTo>
                    <a:pt x="1442" y="1307"/>
                  </a:lnTo>
                  <a:lnTo>
                    <a:pt x="1449" y="1342"/>
                  </a:lnTo>
                  <a:lnTo>
                    <a:pt x="1454" y="1379"/>
                  </a:lnTo>
                  <a:lnTo>
                    <a:pt x="1457" y="1416"/>
                  </a:lnTo>
                  <a:lnTo>
                    <a:pt x="1458" y="1454"/>
                  </a:lnTo>
                  <a:lnTo>
                    <a:pt x="1457" y="1490"/>
                  </a:lnTo>
                  <a:lnTo>
                    <a:pt x="1454" y="1528"/>
                  </a:lnTo>
                  <a:lnTo>
                    <a:pt x="1449" y="1564"/>
                  </a:lnTo>
                  <a:lnTo>
                    <a:pt x="1442" y="1600"/>
                  </a:lnTo>
                  <a:lnTo>
                    <a:pt x="1435" y="1635"/>
                  </a:lnTo>
                  <a:lnTo>
                    <a:pt x="1424" y="1669"/>
                  </a:lnTo>
                  <a:lnTo>
                    <a:pt x="1413" y="1704"/>
                  </a:lnTo>
                  <a:lnTo>
                    <a:pt x="1400" y="1736"/>
                  </a:lnTo>
                  <a:lnTo>
                    <a:pt x="1385" y="1769"/>
                  </a:lnTo>
                  <a:lnTo>
                    <a:pt x="1370" y="1800"/>
                  </a:lnTo>
                  <a:lnTo>
                    <a:pt x="1352" y="1831"/>
                  </a:lnTo>
                  <a:lnTo>
                    <a:pt x="1332" y="1861"/>
                  </a:lnTo>
                  <a:lnTo>
                    <a:pt x="1313" y="1889"/>
                  </a:lnTo>
                  <a:lnTo>
                    <a:pt x="1291" y="1916"/>
                  </a:lnTo>
                  <a:lnTo>
                    <a:pt x="1268" y="1942"/>
                  </a:lnTo>
                  <a:lnTo>
                    <a:pt x="1244" y="1968"/>
                  </a:lnTo>
                  <a:lnTo>
                    <a:pt x="1218" y="1991"/>
                  </a:lnTo>
                  <a:lnTo>
                    <a:pt x="1192" y="2015"/>
                  </a:lnTo>
                  <a:lnTo>
                    <a:pt x="1164" y="2037"/>
                  </a:lnTo>
                  <a:lnTo>
                    <a:pt x="1135" y="2057"/>
                  </a:lnTo>
                  <a:lnTo>
                    <a:pt x="1107" y="2076"/>
                  </a:lnTo>
                  <a:lnTo>
                    <a:pt x="1076" y="2094"/>
                  </a:lnTo>
                  <a:lnTo>
                    <a:pt x="1045" y="2109"/>
                  </a:lnTo>
                  <a:lnTo>
                    <a:pt x="1012" y="2124"/>
                  </a:lnTo>
                  <a:lnTo>
                    <a:pt x="978" y="2138"/>
                  </a:lnTo>
                  <a:lnTo>
                    <a:pt x="945" y="2148"/>
                  </a:lnTo>
                  <a:lnTo>
                    <a:pt x="911" y="2159"/>
                  </a:lnTo>
                  <a:lnTo>
                    <a:pt x="876" y="2166"/>
                  </a:lnTo>
                  <a:lnTo>
                    <a:pt x="840" y="2173"/>
                  </a:lnTo>
                  <a:lnTo>
                    <a:pt x="804" y="2178"/>
                  </a:lnTo>
                  <a:lnTo>
                    <a:pt x="766" y="2181"/>
                  </a:lnTo>
                  <a:lnTo>
                    <a:pt x="728" y="2182"/>
                  </a:lnTo>
                  <a:lnTo>
                    <a:pt x="692" y="2181"/>
                  </a:lnTo>
                  <a:lnTo>
                    <a:pt x="654" y="2178"/>
                  </a:lnTo>
                  <a:lnTo>
                    <a:pt x="618" y="2173"/>
                  </a:lnTo>
                  <a:lnTo>
                    <a:pt x="582" y="2166"/>
                  </a:lnTo>
                  <a:lnTo>
                    <a:pt x="547" y="2159"/>
                  </a:lnTo>
                  <a:lnTo>
                    <a:pt x="513" y="2148"/>
                  </a:lnTo>
                  <a:lnTo>
                    <a:pt x="480" y="2138"/>
                  </a:lnTo>
                  <a:lnTo>
                    <a:pt x="446" y="2124"/>
                  </a:lnTo>
                  <a:lnTo>
                    <a:pt x="413" y="2109"/>
                  </a:lnTo>
                  <a:lnTo>
                    <a:pt x="382" y="2094"/>
                  </a:lnTo>
                  <a:lnTo>
                    <a:pt x="351" y="2076"/>
                  </a:lnTo>
                  <a:lnTo>
                    <a:pt x="323" y="2057"/>
                  </a:lnTo>
                  <a:lnTo>
                    <a:pt x="294" y="2037"/>
                  </a:lnTo>
                  <a:lnTo>
                    <a:pt x="266" y="2015"/>
                  </a:lnTo>
                  <a:lnTo>
                    <a:pt x="240" y="1991"/>
                  </a:lnTo>
                  <a:lnTo>
                    <a:pt x="214" y="1968"/>
                  </a:lnTo>
                  <a:lnTo>
                    <a:pt x="190" y="1942"/>
                  </a:lnTo>
                  <a:lnTo>
                    <a:pt x="167" y="1916"/>
                  </a:lnTo>
                  <a:lnTo>
                    <a:pt x="145" y="1889"/>
                  </a:lnTo>
                  <a:lnTo>
                    <a:pt x="126" y="1861"/>
                  </a:lnTo>
                  <a:lnTo>
                    <a:pt x="106" y="1831"/>
                  </a:lnTo>
                  <a:lnTo>
                    <a:pt x="88" y="1800"/>
                  </a:lnTo>
                  <a:lnTo>
                    <a:pt x="73" y="1769"/>
                  </a:lnTo>
                  <a:lnTo>
                    <a:pt x="58" y="1736"/>
                  </a:lnTo>
                  <a:lnTo>
                    <a:pt x="45" y="1704"/>
                  </a:lnTo>
                  <a:lnTo>
                    <a:pt x="34" y="1669"/>
                  </a:lnTo>
                  <a:lnTo>
                    <a:pt x="23" y="1635"/>
                  </a:lnTo>
                  <a:lnTo>
                    <a:pt x="16" y="1600"/>
                  </a:lnTo>
                  <a:lnTo>
                    <a:pt x="9" y="1564"/>
                  </a:lnTo>
                  <a:lnTo>
                    <a:pt x="4" y="1528"/>
                  </a:lnTo>
                  <a:lnTo>
                    <a:pt x="1" y="1490"/>
                  </a:lnTo>
                  <a:lnTo>
                    <a:pt x="0" y="1454"/>
                  </a:lnTo>
                  <a:lnTo>
                    <a:pt x="1" y="1416"/>
                  </a:lnTo>
                  <a:lnTo>
                    <a:pt x="4" y="1379"/>
                  </a:lnTo>
                  <a:lnTo>
                    <a:pt x="9" y="1342"/>
                  </a:lnTo>
                  <a:lnTo>
                    <a:pt x="16" y="1307"/>
                  </a:lnTo>
                  <a:lnTo>
                    <a:pt x="23" y="1271"/>
                  </a:lnTo>
                  <a:lnTo>
                    <a:pt x="34" y="1237"/>
                  </a:lnTo>
                  <a:lnTo>
                    <a:pt x="45" y="1204"/>
                  </a:lnTo>
                  <a:lnTo>
                    <a:pt x="58" y="1170"/>
                  </a:lnTo>
                  <a:lnTo>
                    <a:pt x="73" y="1137"/>
                  </a:lnTo>
                  <a:lnTo>
                    <a:pt x="88" y="1106"/>
                  </a:lnTo>
                  <a:lnTo>
                    <a:pt x="106" y="1077"/>
                  </a:lnTo>
                  <a:lnTo>
                    <a:pt x="126" y="1047"/>
                  </a:lnTo>
                  <a:lnTo>
                    <a:pt x="145" y="1018"/>
                  </a:lnTo>
                  <a:lnTo>
                    <a:pt x="167" y="990"/>
                  </a:lnTo>
                  <a:lnTo>
                    <a:pt x="190" y="964"/>
                  </a:lnTo>
                  <a:lnTo>
                    <a:pt x="214" y="938"/>
                  </a:lnTo>
                  <a:lnTo>
                    <a:pt x="240" y="915"/>
                  </a:lnTo>
                  <a:lnTo>
                    <a:pt x="266" y="891"/>
                  </a:lnTo>
                  <a:lnTo>
                    <a:pt x="294" y="869"/>
                  </a:lnTo>
                  <a:lnTo>
                    <a:pt x="323" y="850"/>
                  </a:lnTo>
                  <a:lnTo>
                    <a:pt x="351" y="830"/>
                  </a:lnTo>
                  <a:lnTo>
                    <a:pt x="382" y="814"/>
                  </a:lnTo>
                  <a:lnTo>
                    <a:pt x="413" y="797"/>
                  </a:lnTo>
                  <a:lnTo>
                    <a:pt x="446" y="782"/>
                  </a:lnTo>
                  <a:lnTo>
                    <a:pt x="480" y="770"/>
                  </a:lnTo>
                  <a:lnTo>
                    <a:pt x="513" y="758"/>
                  </a:lnTo>
                  <a:lnTo>
                    <a:pt x="547" y="747"/>
                  </a:lnTo>
                  <a:lnTo>
                    <a:pt x="582" y="740"/>
                  </a:lnTo>
                  <a:lnTo>
                    <a:pt x="618" y="733"/>
                  </a:lnTo>
                  <a:lnTo>
                    <a:pt x="654" y="728"/>
                  </a:lnTo>
                  <a:lnTo>
                    <a:pt x="692" y="725"/>
                  </a:lnTo>
                  <a:lnTo>
                    <a:pt x="728" y="725"/>
                  </a:lnTo>
                  <a:close/>
                </a:path>
              </a:pathLst>
            </a:custGeom>
            <a:solidFill>
              <a:srgbClr val="FFFFFF"/>
            </a:solidFill>
            <a:ln w="9525">
              <a:noFill/>
              <a:round/>
              <a:headEnd/>
              <a:tailEnd/>
            </a:ln>
          </p:spPr>
          <p:txBody>
            <a:bodyPr/>
            <a:lstStyle/>
            <a:p>
              <a:endParaRPr lang="en-US"/>
            </a:p>
          </p:txBody>
        </p:sp>
      </p:grpSp>
      <p:grpSp>
        <p:nvGrpSpPr>
          <p:cNvPr id="469020" name="Group 28"/>
          <p:cNvGrpSpPr>
            <a:grpSpLocks noChangeAspect="1"/>
          </p:cNvGrpSpPr>
          <p:nvPr/>
        </p:nvGrpSpPr>
        <p:grpSpPr bwMode="auto">
          <a:xfrm>
            <a:off x="293688" y="3178175"/>
            <a:ext cx="877887" cy="754063"/>
            <a:chOff x="1134" y="1590"/>
            <a:chExt cx="1008" cy="863"/>
          </a:xfrm>
        </p:grpSpPr>
        <p:sp>
          <p:nvSpPr>
            <p:cNvPr id="469021" name="Freeform 29"/>
            <p:cNvSpPr>
              <a:spLocks noChangeAspect="1"/>
            </p:cNvSpPr>
            <p:nvPr/>
          </p:nvSpPr>
          <p:spPr bwMode="auto">
            <a:xfrm>
              <a:off x="1134" y="1590"/>
              <a:ext cx="1008" cy="863"/>
            </a:xfrm>
            <a:custGeom>
              <a:avLst/>
              <a:gdLst/>
              <a:ahLst/>
              <a:cxnLst>
                <a:cxn ang="0">
                  <a:pos x="0" y="0"/>
                </a:cxn>
                <a:cxn ang="0">
                  <a:pos x="16128" y="0"/>
                </a:cxn>
                <a:cxn ang="0">
                  <a:pos x="15554" y="594"/>
                </a:cxn>
                <a:cxn ang="0">
                  <a:pos x="596" y="13247"/>
                </a:cxn>
                <a:cxn ang="0">
                  <a:pos x="0" y="13808"/>
                </a:cxn>
                <a:cxn ang="0">
                  <a:pos x="0" y="0"/>
                </a:cxn>
              </a:cxnLst>
              <a:rect l="0" t="0" r="r" b="b"/>
              <a:pathLst>
                <a:path w="16128" h="13808">
                  <a:moveTo>
                    <a:pt x="0" y="0"/>
                  </a:moveTo>
                  <a:lnTo>
                    <a:pt x="16128" y="0"/>
                  </a:lnTo>
                  <a:lnTo>
                    <a:pt x="15554" y="594"/>
                  </a:lnTo>
                  <a:lnTo>
                    <a:pt x="596" y="13247"/>
                  </a:lnTo>
                  <a:lnTo>
                    <a:pt x="0" y="13808"/>
                  </a:lnTo>
                  <a:lnTo>
                    <a:pt x="0" y="0"/>
                  </a:lnTo>
                  <a:close/>
                </a:path>
              </a:pathLst>
            </a:custGeom>
            <a:solidFill>
              <a:srgbClr val="82A99C"/>
            </a:solidFill>
            <a:ln w="9525">
              <a:noFill/>
              <a:round/>
              <a:headEnd/>
              <a:tailEnd/>
            </a:ln>
          </p:spPr>
          <p:txBody>
            <a:bodyPr/>
            <a:lstStyle/>
            <a:p>
              <a:endParaRPr lang="en-US"/>
            </a:p>
          </p:txBody>
        </p:sp>
        <p:sp>
          <p:nvSpPr>
            <p:cNvPr id="469022" name="Freeform 30"/>
            <p:cNvSpPr>
              <a:spLocks noChangeAspect="1"/>
            </p:cNvSpPr>
            <p:nvPr/>
          </p:nvSpPr>
          <p:spPr bwMode="auto">
            <a:xfrm>
              <a:off x="1134" y="1590"/>
              <a:ext cx="1008" cy="863"/>
            </a:xfrm>
            <a:custGeom>
              <a:avLst/>
              <a:gdLst/>
              <a:ahLst/>
              <a:cxnLst>
                <a:cxn ang="0">
                  <a:pos x="16128" y="0"/>
                </a:cxn>
                <a:cxn ang="0">
                  <a:pos x="16128" y="13808"/>
                </a:cxn>
                <a:cxn ang="0">
                  <a:pos x="0" y="13808"/>
                </a:cxn>
                <a:cxn ang="0">
                  <a:pos x="599" y="13239"/>
                </a:cxn>
                <a:cxn ang="0">
                  <a:pos x="15563" y="586"/>
                </a:cxn>
                <a:cxn ang="0">
                  <a:pos x="16128" y="0"/>
                </a:cxn>
              </a:cxnLst>
              <a:rect l="0" t="0" r="r" b="b"/>
              <a:pathLst>
                <a:path w="16128" h="13808">
                  <a:moveTo>
                    <a:pt x="16128" y="0"/>
                  </a:moveTo>
                  <a:lnTo>
                    <a:pt x="16128" y="13808"/>
                  </a:lnTo>
                  <a:lnTo>
                    <a:pt x="0" y="13808"/>
                  </a:lnTo>
                  <a:lnTo>
                    <a:pt x="599" y="13239"/>
                  </a:lnTo>
                  <a:lnTo>
                    <a:pt x="15563" y="586"/>
                  </a:lnTo>
                  <a:lnTo>
                    <a:pt x="16128" y="0"/>
                  </a:lnTo>
                  <a:close/>
                </a:path>
              </a:pathLst>
            </a:custGeom>
            <a:solidFill>
              <a:srgbClr val="162A29"/>
            </a:solidFill>
            <a:ln w="9525">
              <a:noFill/>
              <a:round/>
              <a:headEnd/>
              <a:tailEnd/>
            </a:ln>
          </p:spPr>
          <p:txBody>
            <a:bodyPr/>
            <a:lstStyle/>
            <a:p>
              <a:endParaRPr lang="en-US"/>
            </a:p>
          </p:txBody>
        </p:sp>
        <p:sp>
          <p:nvSpPr>
            <p:cNvPr id="469023" name="Rectangle 31"/>
            <p:cNvSpPr>
              <a:spLocks noChangeAspect="1" noChangeArrowheads="1"/>
            </p:cNvSpPr>
            <p:nvPr/>
          </p:nvSpPr>
          <p:spPr bwMode="auto">
            <a:xfrm>
              <a:off x="1170" y="1626"/>
              <a:ext cx="936" cy="791"/>
            </a:xfrm>
            <a:prstGeom prst="rect">
              <a:avLst/>
            </a:prstGeom>
            <a:solidFill>
              <a:srgbClr val="275A53"/>
            </a:solidFill>
            <a:ln w="9525">
              <a:noFill/>
              <a:miter lim="800000"/>
              <a:headEnd/>
              <a:tailEnd/>
            </a:ln>
          </p:spPr>
          <p:txBody>
            <a:bodyPr/>
            <a:lstStyle/>
            <a:p>
              <a:endParaRPr lang="en-US"/>
            </a:p>
          </p:txBody>
        </p:sp>
        <p:sp>
          <p:nvSpPr>
            <p:cNvPr id="469024" name="Freeform 32"/>
            <p:cNvSpPr>
              <a:spLocks noChangeAspect="1" noEditPoints="1"/>
            </p:cNvSpPr>
            <p:nvPr/>
          </p:nvSpPr>
          <p:spPr bwMode="auto">
            <a:xfrm>
              <a:off x="1255" y="2249"/>
              <a:ext cx="150" cy="137"/>
            </a:xfrm>
            <a:custGeom>
              <a:avLst/>
              <a:gdLst/>
              <a:ahLst/>
              <a:cxnLst>
                <a:cxn ang="0">
                  <a:pos x="1576" y="1833"/>
                </a:cxn>
                <a:cxn ang="0">
                  <a:pos x="802" y="1833"/>
                </a:cxn>
                <a:cxn ang="0">
                  <a:pos x="695" y="2196"/>
                </a:cxn>
                <a:cxn ang="0">
                  <a:pos x="0" y="2196"/>
                </a:cxn>
                <a:cxn ang="0">
                  <a:pos x="827" y="0"/>
                </a:cxn>
                <a:cxn ang="0">
                  <a:pos x="1568" y="0"/>
                </a:cxn>
                <a:cxn ang="0">
                  <a:pos x="2394" y="2196"/>
                </a:cxn>
                <a:cxn ang="0">
                  <a:pos x="1684" y="2196"/>
                </a:cxn>
                <a:cxn ang="0">
                  <a:pos x="1576" y="1833"/>
                </a:cxn>
                <a:cxn ang="0">
                  <a:pos x="1433" y="1358"/>
                </a:cxn>
                <a:cxn ang="0">
                  <a:pos x="1190" y="569"/>
                </a:cxn>
                <a:cxn ang="0">
                  <a:pos x="948" y="1358"/>
                </a:cxn>
                <a:cxn ang="0">
                  <a:pos x="1433" y="1358"/>
                </a:cxn>
              </a:cxnLst>
              <a:rect l="0" t="0" r="r" b="b"/>
              <a:pathLst>
                <a:path w="2394" h="2196">
                  <a:moveTo>
                    <a:pt x="1576" y="1833"/>
                  </a:moveTo>
                  <a:lnTo>
                    <a:pt x="802" y="1833"/>
                  </a:lnTo>
                  <a:lnTo>
                    <a:pt x="695" y="2196"/>
                  </a:lnTo>
                  <a:lnTo>
                    <a:pt x="0" y="2196"/>
                  </a:lnTo>
                  <a:lnTo>
                    <a:pt x="827" y="0"/>
                  </a:lnTo>
                  <a:lnTo>
                    <a:pt x="1568" y="0"/>
                  </a:lnTo>
                  <a:lnTo>
                    <a:pt x="2394" y="2196"/>
                  </a:lnTo>
                  <a:lnTo>
                    <a:pt x="1684" y="2196"/>
                  </a:lnTo>
                  <a:lnTo>
                    <a:pt x="1576" y="1833"/>
                  </a:lnTo>
                  <a:close/>
                  <a:moveTo>
                    <a:pt x="1433" y="1358"/>
                  </a:moveTo>
                  <a:lnTo>
                    <a:pt x="1190" y="569"/>
                  </a:lnTo>
                  <a:lnTo>
                    <a:pt x="948" y="1358"/>
                  </a:lnTo>
                  <a:lnTo>
                    <a:pt x="1433" y="1358"/>
                  </a:lnTo>
                  <a:close/>
                </a:path>
              </a:pathLst>
            </a:custGeom>
            <a:solidFill>
              <a:srgbClr val="FFFFFF"/>
            </a:solidFill>
            <a:ln w="9525">
              <a:noFill/>
              <a:round/>
              <a:headEnd/>
              <a:tailEnd/>
            </a:ln>
          </p:spPr>
          <p:txBody>
            <a:bodyPr/>
            <a:lstStyle/>
            <a:p>
              <a:endParaRPr lang="en-US"/>
            </a:p>
          </p:txBody>
        </p:sp>
        <p:sp>
          <p:nvSpPr>
            <p:cNvPr id="469025" name="Freeform 33"/>
            <p:cNvSpPr>
              <a:spLocks noChangeAspect="1"/>
            </p:cNvSpPr>
            <p:nvPr/>
          </p:nvSpPr>
          <p:spPr bwMode="auto">
            <a:xfrm>
              <a:off x="1406" y="2249"/>
              <a:ext cx="192" cy="137"/>
            </a:xfrm>
            <a:custGeom>
              <a:avLst/>
              <a:gdLst/>
              <a:ahLst/>
              <a:cxnLst>
                <a:cxn ang="0">
                  <a:pos x="0" y="0"/>
                </a:cxn>
                <a:cxn ang="0">
                  <a:pos x="645" y="0"/>
                </a:cxn>
                <a:cxn ang="0">
                  <a:pos x="877" y="1226"/>
                </a:cxn>
                <a:cxn ang="0">
                  <a:pos x="1216" y="0"/>
                </a:cxn>
                <a:cxn ang="0">
                  <a:pos x="1859" y="0"/>
                </a:cxn>
                <a:cxn ang="0">
                  <a:pos x="2200" y="1226"/>
                </a:cxn>
                <a:cxn ang="0">
                  <a:pos x="2433" y="0"/>
                </a:cxn>
                <a:cxn ang="0">
                  <a:pos x="3075" y="0"/>
                </a:cxn>
                <a:cxn ang="0">
                  <a:pos x="2590" y="2196"/>
                </a:cxn>
                <a:cxn ang="0">
                  <a:pos x="1924" y="2196"/>
                </a:cxn>
                <a:cxn ang="0">
                  <a:pos x="1539" y="813"/>
                </a:cxn>
                <a:cxn ang="0">
                  <a:pos x="1155" y="2196"/>
                </a:cxn>
                <a:cxn ang="0">
                  <a:pos x="488" y="2196"/>
                </a:cxn>
                <a:cxn ang="0">
                  <a:pos x="0" y="0"/>
                </a:cxn>
              </a:cxnLst>
              <a:rect l="0" t="0" r="r" b="b"/>
              <a:pathLst>
                <a:path w="3075" h="2196">
                  <a:moveTo>
                    <a:pt x="0" y="0"/>
                  </a:moveTo>
                  <a:lnTo>
                    <a:pt x="645" y="0"/>
                  </a:lnTo>
                  <a:lnTo>
                    <a:pt x="877" y="1226"/>
                  </a:lnTo>
                  <a:lnTo>
                    <a:pt x="1216" y="0"/>
                  </a:lnTo>
                  <a:lnTo>
                    <a:pt x="1859" y="0"/>
                  </a:lnTo>
                  <a:lnTo>
                    <a:pt x="2200" y="1226"/>
                  </a:lnTo>
                  <a:lnTo>
                    <a:pt x="2433" y="0"/>
                  </a:lnTo>
                  <a:lnTo>
                    <a:pt x="3075" y="0"/>
                  </a:lnTo>
                  <a:lnTo>
                    <a:pt x="2590" y="2196"/>
                  </a:lnTo>
                  <a:lnTo>
                    <a:pt x="1924" y="2196"/>
                  </a:lnTo>
                  <a:lnTo>
                    <a:pt x="1539" y="813"/>
                  </a:lnTo>
                  <a:lnTo>
                    <a:pt x="1155" y="2196"/>
                  </a:lnTo>
                  <a:lnTo>
                    <a:pt x="488" y="2196"/>
                  </a:lnTo>
                  <a:lnTo>
                    <a:pt x="0" y="0"/>
                  </a:lnTo>
                  <a:close/>
                </a:path>
              </a:pathLst>
            </a:custGeom>
            <a:solidFill>
              <a:srgbClr val="FFFFFF"/>
            </a:solidFill>
            <a:ln w="9525">
              <a:noFill/>
              <a:round/>
              <a:headEnd/>
              <a:tailEnd/>
            </a:ln>
          </p:spPr>
          <p:txBody>
            <a:bodyPr/>
            <a:lstStyle/>
            <a:p>
              <a:endParaRPr lang="en-US"/>
            </a:p>
          </p:txBody>
        </p:sp>
        <p:sp>
          <p:nvSpPr>
            <p:cNvPr id="469026" name="Freeform 34"/>
            <p:cNvSpPr>
              <a:spLocks noChangeAspect="1" noEditPoints="1"/>
            </p:cNvSpPr>
            <p:nvPr/>
          </p:nvSpPr>
          <p:spPr bwMode="auto">
            <a:xfrm>
              <a:off x="1598" y="2249"/>
              <a:ext cx="150" cy="137"/>
            </a:xfrm>
            <a:custGeom>
              <a:avLst/>
              <a:gdLst/>
              <a:ahLst/>
              <a:cxnLst>
                <a:cxn ang="0">
                  <a:pos x="1575" y="1833"/>
                </a:cxn>
                <a:cxn ang="0">
                  <a:pos x="801" y="1833"/>
                </a:cxn>
                <a:cxn ang="0">
                  <a:pos x="694" y="2196"/>
                </a:cxn>
                <a:cxn ang="0">
                  <a:pos x="0" y="2196"/>
                </a:cxn>
                <a:cxn ang="0">
                  <a:pos x="826" y="0"/>
                </a:cxn>
                <a:cxn ang="0">
                  <a:pos x="1567" y="0"/>
                </a:cxn>
                <a:cxn ang="0">
                  <a:pos x="2394" y="2196"/>
                </a:cxn>
                <a:cxn ang="0">
                  <a:pos x="1683" y="2196"/>
                </a:cxn>
                <a:cxn ang="0">
                  <a:pos x="1575" y="1833"/>
                </a:cxn>
                <a:cxn ang="0">
                  <a:pos x="1433" y="1358"/>
                </a:cxn>
                <a:cxn ang="0">
                  <a:pos x="1189" y="569"/>
                </a:cxn>
                <a:cxn ang="0">
                  <a:pos x="947" y="1358"/>
                </a:cxn>
                <a:cxn ang="0">
                  <a:pos x="1433" y="1358"/>
                </a:cxn>
              </a:cxnLst>
              <a:rect l="0" t="0" r="r" b="b"/>
              <a:pathLst>
                <a:path w="2394" h="2196">
                  <a:moveTo>
                    <a:pt x="1575" y="1833"/>
                  </a:moveTo>
                  <a:lnTo>
                    <a:pt x="801" y="1833"/>
                  </a:lnTo>
                  <a:lnTo>
                    <a:pt x="694" y="2196"/>
                  </a:lnTo>
                  <a:lnTo>
                    <a:pt x="0" y="2196"/>
                  </a:lnTo>
                  <a:lnTo>
                    <a:pt x="826" y="0"/>
                  </a:lnTo>
                  <a:lnTo>
                    <a:pt x="1567" y="0"/>
                  </a:lnTo>
                  <a:lnTo>
                    <a:pt x="2394" y="2196"/>
                  </a:lnTo>
                  <a:lnTo>
                    <a:pt x="1683" y="2196"/>
                  </a:lnTo>
                  <a:lnTo>
                    <a:pt x="1575" y="1833"/>
                  </a:lnTo>
                  <a:close/>
                  <a:moveTo>
                    <a:pt x="1433" y="1358"/>
                  </a:moveTo>
                  <a:lnTo>
                    <a:pt x="1189" y="569"/>
                  </a:lnTo>
                  <a:lnTo>
                    <a:pt x="947" y="1358"/>
                  </a:lnTo>
                  <a:lnTo>
                    <a:pt x="1433" y="1358"/>
                  </a:lnTo>
                  <a:close/>
                </a:path>
              </a:pathLst>
            </a:custGeom>
            <a:solidFill>
              <a:srgbClr val="FFFFFF"/>
            </a:solidFill>
            <a:ln w="9525">
              <a:noFill/>
              <a:round/>
              <a:headEnd/>
              <a:tailEnd/>
            </a:ln>
          </p:spPr>
          <p:txBody>
            <a:bodyPr/>
            <a:lstStyle/>
            <a:p>
              <a:endParaRPr lang="en-US"/>
            </a:p>
          </p:txBody>
        </p:sp>
        <p:sp>
          <p:nvSpPr>
            <p:cNvPr id="469027" name="Freeform 35"/>
            <p:cNvSpPr>
              <a:spLocks noChangeAspect="1" noEditPoints="1"/>
            </p:cNvSpPr>
            <p:nvPr/>
          </p:nvSpPr>
          <p:spPr bwMode="auto">
            <a:xfrm>
              <a:off x="1762" y="2249"/>
              <a:ext cx="135" cy="137"/>
            </a:xfrm>
            <a:custGeom>
              <a:avLst/>
              <a:gdLst/>
              <a:ahLst/>
              <a:cxnLst>
                <a:cxn ang="0">
                  <a:pos x="1132" y="0"/>
                </a:cxn>
                <a:cxn ang="0">
                  <a:pos x="1347" y="7"/>
                </a:cxn>
                <a:cxn ang="0">
                  <a:pos x="1468" y="21"/>
                </a:cxn>
                <a:cxn ang="0">
                  <a:pos x="1546" y="35"/>
                </a:cxn>
                <a:cxn ang="0">
                  <a:pos x="1614" y="53"/>
                </a:cxn>
                <a:cxn ang="0">
                  <a:pos x="1674" y="77"/>
                </a:cxn>
                <a:cxn ang="0">
                  <a:pos x="1729" y="106"/>
                </a:cxn>
                <a:cxn ang="0">
                  <a:pos x="1781" y="144"/>
                </a:cxn>
                <a:cxn ang="0">
                  <a:pos x="1827" y="186"/>
                </a:cxn>
                <a:cxn ang="0">
                  <a:pos x="1870" y="235"/>
                </a:cxn>
                <a:cxn ang="0">
                  <a:pos x="1906" y="291"/>
                </a:cxn>
                <a:cxn ang="0">
                  <a:pos x="1936" y="351"/>
                </a:cxn>
                <a:cxn ang="0">
                  <a:pos x="1958" y="416"/>
                </a:cxn>
                <a:cxn ang="0">
                  <a:pos x="1974" y="484"/>
                </a:cxn>
                <a:cxn ang="0">
                  <a:pos x="1982" y="558"/>
                </a:cxn>
                <a:cxn ang="0">
                  <a:pos x="1983" y="632"/>
                </a:cxn>
                <a:cxn ang="0">
                  <a:pos x="1979" y="698"/>
                </a:cxn>
                <a:cxn ang="0">
                  <a:pos x="1969" y="760"/>
                </a:cxn>
                <a:cxn ang="0">
                  <a:pos x="1953" y="818"/>
                </a:cxn>
                <a:cxn ang="0">
                  <a:pos x="1933" y="873"/>
                </a:cxn>
                <a:cxn ang="0">
                  <a:pos x="1906" y="924"/>
                </a:cxn>
                <a:cxn ang="0">
                  <a:pos x="1875" y="972"/>
                </a:cxn>
                <a:cxn ang="0">
                  <a:pos x="1839" y="1017"/>
                </a:cxn>
                <a:cxn ang="0">
                  <a:pos x="1800" y="1058"/>
                </a:cxn>
                <a:cxn ang="0">
                  <a:pos x="1757" y="1095"/>
                </a:cxn>
                <a:cxn ang="0">
                  <a:pos x="1708" y="1129"/>
                </a:cxn>
                <a:cxn ang="0">
                  <a:pos x="1644" y="1165"/>
                </a:cxn>
                <a:cxn ang="0">
                  <a:pos x="1558" y="1198"/>
                </a:cxn>
                <a:cxn ang="0">
                  <a:pos x="1453" y="1226"/>
                </a:cxn>
                <a:cxn ang="0">
                  <a:pos x="1535" y="1256"/>
                </a:cxn>
                <a:cxn ang="0">
                  <a:pos x="1598" y="1288"/>
                </a:cxn>
                <a:cxn ang="0">
                  <a:pos x="1640" y="1316"/>
                </a:cxn>
                <a:cxn ang="0">
                  <a:pos x="1676" y="1350"/>
                </a:cxn>
                <a:cxn ang="0">
                  <a:pos x="1772" y="1465"/>
                </a:cxn>
                <a:cxn ang="0">
                  <a:pos x="1819" y="1532"/>
                </a:cxn>
                <a:cxn ang="0">
                  <a:pos x="2163" y="2196"/>
                </a:cxn>
                <a:cxn ang="0">
                  <a:pos x="1015" y="1493"/>
                </a:cxn>
                <a:cxn ang="0">
                  <a:pos x="966" y="1417"/>
                </a:cxn>
                <a:cxn ang="0">
                  <a:pos x="922" y="1366"/>
                </a:cxn>
                <a:cxn ang="0">
                  <a:pos x="871" y="1333"/>
                </a:cxn>
                <a:cxn ang="0">
                  <a:pos x="809" y="1312"/>
                </a:cxn>
                <a:cxn ang="0">
                  <a:pos x="742" y="1305"/>
                </a:cxn>
                <a:cxn ang="0">
                  <a:pos x="0" y="2196"/>
                </a:cxn>
                <a:cxn ang="0">
                  <a:pos x="982" y="889"/>
                </a:cxn>
                <a:cxn ang="0">
                  <a:pos x="1037" y="882"/>
                </a:cxn>
                <a:cxn ang="0">
                  <a:pos x="1117" y="867"/>
                </a:cxn>
                <a:cxn ang="0">
                  <a:pos x="1181" y="851"/>
                </a:cxn>
                <a:cxn ang="0">
                  <a:pos x="1223" y="826"/>
                </a:cxn>
                <a:cxn ang="0">
                  <a:pos x="1259" y="790"/>
                </a:cxn>
                <a:cxn ang="0">
                  <a:pos x="1285" y="747"/>
                </a:cxn>
                <a:cxn ang="0">
                  <a:pos x="1299" y="699"/>
                </a:cxn>
                <a:cxn ang="0">
                  <a:pos x="1301" y="650"/>
                </a:cxn>
                <a:cxn ang="0">
                  <a:pos x="1297" y="613"/>
                </a:cxn>
                <a:cxn ang="0">
                  <a:pos x="1289" y="580"/>
                </a:cxn>
                <a:cxn ang="0">
                  <a:pos x="1275" y="550"/>
                </a:cxn>
                <a:cxn ang="0">
                  <a:pos x="1257" y="523"/>
                </a:cxn>
                <a:cxn ang="0">
                  <a:pos x="1235" y="500"/>
                </a:cxn>
                <a:cxn ang="0">
                  <a:pos x="1204" y="481"/>
                </a:cxn>
                <a:cxn ang="0">
                  <a:pos x="1167" y="465"/>
                </a:cxn>
                <a:cxn ang="0">
                  <a:pos x="1121" y="454"/>
                </a:cxn>
                <a:cxn ang="0">
                  <a:pos x="1066" y="447"/>
                </a:cxn>
                <a:cxn ang="0">
                  <a:pos x="682" y="443"/>
                </a:cxn>
              </a:cxnLst>
              <a:rect l="0" t="0" r="r" b="b"/>
              <a:pathLst>
                <a:path w="2163" h="2196">
                  <a:moveTo>
                    <a:pt x="0" y="2196"/>
                  </a:moveTo>
                  <a:lnTo>
                    <a:pt x="0" y="0"/>
                  </a:lnTo>
                  <a:lnTo>
                    <a:pt x="1132" y="0"/>
                  </a:lnTo>
                  <a:lnTo>
                    <a:pt x="1208" y="1"/>
                  </a:lnTo>
                  <a:lnTo>
                    <a:pt x="1280" y="3"/>
                  </a:lnTo>
                  <a:lnTo>
                    <a:pt x="1347" y="7"/>
                  </a:lnTo>
                  <a:lnTo>
                    <a:pt x="1410" y="13"/>
                  </a:lnTo>
                  <a:lnTo>
                    <a:pt x="1439" y="17"/>
                  </a:lnTo>
                  <a:lnTo>
                    <a:pt x="1468" y="21"/>
                  </a:lnTo>
                  <a:lnTo>
                    <a:pt x="1495" y="25"/>
                  </a:lnTo>
                  <a:lnTo>
                    <a:pt x="1521" y="30"/>
                  </a:lnTo>
                  <a:lnTo>
                    <a:pt x="1546" y="35"/>
                  </a:lnTo>
                  <a:lnTo>
                    <a:pt x="1569" y="41"/>
                  </a:lnTo>
                  <a:lnTo>
                    <a:pt x="1592" y="47"/>
                  </a:lnTo>
                  <a:lnTo>
                    <a:pt x="1614" y="53"/>
                  </a:lnTo>
                  <a:lnTo>
                    <a:pt x="1634" y="61"/>
                  </a:lnTo>
                  <a:lnTo>
                    <a:pt x="1654" y="68"/>
                  </a:lnTo>
                  <a:lnTo>
                    <a:pt x="1674" y="77"/>
                  </a:lnTo>
                  <a:lnTo>
                    <a:pt x="1693" y="86"/>
                  </a:lnTo>
                  <a:lnTo>
                    <a:pt x="1711" y="96"/>
                  </a:lnTo>
                  <a:lnTo>
                    <a:pt x="1729" y="106"/>
                  </a:lnTo>
                  <a:lnTo>
                    <a:pt x="1747" y="119"/>
                  </a:lnTo>
                  <a:lnTo>
                    <a:pt x="1764" y="131"/>
                  </a:lnTo>
                  <a:lnTo>
                    <a:pt x="1781" y="144"/>
                  </a:lnTo>
                  <a:lnTo>
                    <a:pt x="1797" y="157"/>
                  </a:lnTo>
                  <a:lnTo>
                    <a:pt x="1812" y="171"/>
                  </a:lnTo>
                  <a:lnTo>
                    <a:pt x="1827" y="186"/>
                  </a:lnTo>
                  <a:lnTo>
                    <a:pt x="1841" y="202"/>
                  </a:lnTo>
                  <a:lnTo>
                    <a:pt x="1855" y="218"/>
                  </a:lnTo>
                  <a:lnTo>
                    <a:pt x="1870" y="235"/>
                  </a:lnTo>
                  <a:lnTo>
                    <a:pt x="1883" y="253"/>
                  </a:lnTo>
                  <a:lnTo>
                    <a:pt x="1895" y="273"/>
                  </a:lnTo>
                  <a:lnTo>
                    <a:pt x="1906" y="291"/>
                  </a:lnTo>
                  <a:lnTo>
                    <a:pt x="1917" y="311"/>
                  </a:lnTo>
                  <a:lnTo>
                    <a:pt x="1927" y="330"/>
                  </a:lnTo>
                  <a:lnTo>
                    <a:pt x="1936" y="351"/>
                  </a:lnTo>
                  <a:lnTo>
                    <a:pt x="1944" y="372"/>
                  </a:lnTo>
                  <a:lnTo>
                    <a:pt x="1952" y="393"/>
                  </a:lnTo>
                  <a:lnTo>
                    <a:pt x="1958" y="416"/>
                  </a:lnTo>
                  <a:lnTo>
                    <a:pt x="1964" y="438"/>
                  </a:lnTo>
                  <a:lnTo>
                    <a:pt x="1969" y="461"/>
                  </a:lnTo>
                  <a:lnTo>
                    <a:pt x="1974" y="484"/>
                  </a:lnTo>
                  <a:lnTo>
                    <a:pt x="1977" y="508"/>
                  </a:lnTo>
                  <a:lnTo>
                    <a:pt x="1980" y="532"/>
                  </a:lnTo>
                  <a:lnTo>
                    <a:pt x="1982" y="558"/>
                  </a:lnTo>
                  <a:lnTo>
                    <a:pt x="1983" y="583"/>
                  </a:lnTo>
                  <a:lnTo>
                    <a:pt x="1984" y="609"/>
                  </a:lnTo>
                  <a:lnTo>
                    <a:pt x="1983" y="632"/>
                  </a:lnTo>
                  <a:lnTo>
                    <a:pt x="1982" y="654"/>
                  </a:lnTo>
                  <a:lnTo>
                    <a:pt x="1981" y="676"/>
                  </a:lnTo>
                  <a:lnTo>
                    <a:pt x="1979" y="698"/>
                  </a:lnTo>
                  <a:lnTo>
                    <a:pt x="1976" y="719"/>
                  </a:lnTo>
                  <a:lnTo>
                    <a:pt x="1973" y="739"/>
                  </a:lnTo>
                  <a:lnTo>
                    <a:pt x="1969" y="760"/>
                  </a:lnTo>
                  <a:lnTo>
                    <a:pt x="1964" y="779"/>
                  </a:lnTo>
                  <a:lnTo>
                    <a:pt x="1959" y="799"/>
                  </a:lnTo>
                  <a:lnTo>
                    <a:pt x="1953" y="818"/>
                  </a:lnTo>
                  <a:lnTo>
                    <a:pt x="1947" y="836"/>
                  </a:lnTo>
                  <a:lnTo>
                    <a:pt x="1940" y="856"/>
                  </a:lnTo>
                  <a:lnTo>
                    <a:pt x="1933" y="873"/>
                  </a:lnTo>
                  <a:lnTo>
                    <a:pt x="1924" y="891"/>
                  </a:lnTo>
                  <a:lnTo>
                    <a:pt x="1916" y="908"/>
                  </a:lnTo>
                  <a:lnTo>
                    <a:pt x="1906" y="924"/>
                  </a:lnTo>
                  <a:lnTo>
                    <a:pt x="1896" y="941"/>
                  </a:lnTo>
                  <a:lnTo>
                    <a:pt x="1886" y="957"/>
                  </a:lnTo>
                  <a:lnTo>
                    <a:pt x="1875" y="972"/>
                  </a:lnTo>
                  <a:lnTo>
                    <a:pt x="1864" y="987"/>
                  </a:lnTo>
                  <a:lnTo>
                    <a:pt x="1851" y="1003"/>
                  </a:lnTo>
                  <a:lnTo>
                    <a:pt x="1839" y="1017"/>
                  </a:lnTo>
                  <a:lnTo>
                    <a:pt x="1826" y="1031"/>
                  </a:lnTo>
                  <a:lnTo>
                    <a:pt x="1813" y="1045"/>
                  </a:lnTo>
                  <a:lnTo>
                    <a:pt x="1800" y="1058"/>
                  </a:lnTo>
                  <a:lnTo>
                    <a:pt x="1786" y="1071"/>
                  </a:lnTo>
                  <a:lnTo>
                    <a:pt x="1771" y="1083"/>
                  </a:lnTo>
                  <a:lnTo>
                    <a:pt x="1757" y="1095"/>
                  </a:lnTo>
                  <a:lnTo>
                    <a:pt x="1741" y="1107"/>
                  </a:lnTo>
                  <a:lnTo>
                    <a:pt x="1724" y="1118"/>
                  </a:lnTo>
                  <a:lnTo>
                    <a:pt x="1708" y="1129"/>
                  </a:lnTo>
                  <a:lnTo>
                    <a:pt x="1692" y="1140"/>
                  </a:lnTo>
                  <a:lnTo>
                    <a:pt x="1669" y="1153"/>
                  </a:lnTo>
                  <a:lnTo>
                    <a:pt x="1644" y="1165"/>
                  </a:lnTo>
                  <a:lnTo>
                    <a:pt x="1618" y="1177"/>
                  </a:lnTo>
                  <a:lnTo>
                    <a:pt x="1588" y="1188"/>
                  </a:lnTo>
                  <a:lnTo>
                    <a:pt x="1558" y="1198"/>
                  </a:lnTo>
                  <a:lnTo>
                    <a:pt x="1525" y="1208"/>
                  </a:lnTo>
                  <a:lnTo>
                    <a:pt x="1490" y="1218"/>
                  </a:lnTo>
                  <a:lnTo>
                    <a:pt x="1453" y="1226"/>
                  </a:lnTo>
                  <a:lnTo>
                    <a:pt x="1482" y="1236"/>
                  </a:lnTo>
                  <a:lnTo>
                    <a:pt x="1510" y="1246"/>
                  </a:lnTo>
                  <a:lnTo>
                    <a:pt x="1535" y="1256"/>
                  </a:lnTo>
                  <a:lnTo>
                    <a:pt x="1558" y="1267"/>
                  </a:lnTo>
                  <a:lnTo>
                    <a:pt x="1579" y="1277"/>
                  </a:lnTo>
                  <a:lnTo>
                    <a:pt x="1598" y="1288"/>
                  </a:lnTo>
                  <a:lnTo>
                    <a:pt x="1616" y="1298"/>
                  </a:lnTo>
                  <a:lnTo>
                    <a:pt x="1631" y="1308"/>
                  </a:lnTo>
                  <a:lnTo>
                    <a:pt x="1640" y="1316"/>
                  </a:lnTo>
                  <a:lnTo>
                    <a:pt x="1651" y="1325"/>
                  </a:lnTo>
                  <a:lnTo>
                    <a:pt x="1663" y="1337"/>
                  </a:lnTo>
                  <a:lnTo>
                    <a:pt x="1676" y="1350"/>
                  </a:lnTo>
                  <a:lnTo>
                    <a:pt x="1705" y="1382"/>
                  </a:lnTo>
                  <a:lnTo>
                    <a:pt x="1739" y="1422"/>
                  </a:lnTo>
                  <a:lnTo>
                    <a:pt x="1772" y="1465"/>
                  </a:lnTo>
                  <a:lnTo>
                    <a:pt x="1798" y="1501"/>
                  </a:lnTo>
                  <a:lnTo>
                    <a:pt x="1809" y="1517"/>
                  </a:lnTo>
                  <a:lnTo>
                    <a:pt x="1819" y="1532"/>
                  </a:lnTo>
                  <a:lnTo>
                    <a:pt x="1827" y="1546"/>
                  </a:lnTo>
                  <a:lnTo>
                    <a:pt x="1834" y="1559"/>
                  </a:lnTo>
                  <a:lnTo>
                    <a:pt x="2163" y="2196"/>
                  </a:lnTo>
                  <a:lnTo>
                    <a:pt x="1395" y="2196"/>
                  </a:lnTo>
                  <a:lnTo>
                    <a:pt x="1032" y="1524"/>
                  </a:lnTo>
                  <a:lnTo>
                    <a:pt x="1015" y="1493"/>
                  </a:lnTo>
                  <a:lnTo>
                    <a:pt x="999" y="1465"/>
                  </a:lnTo>
                  <a:lnTo>
                    <a:pt x="983" y="1440"/>
                  </a:lnTo>
                  <a:lnTo>
                    <a:pt x="966" y="1417"/>
                  </a:lnTo>
                  <a:lnTo>
                    <a:pt x="951" y="1397"/>
                  </a:lnTo>
                  <a:lnTo>
                    <a:pt x="936" y="1380"/>
                  </a:lnTo>
                  <a:lnTo>
                    <a:pt x="922" y="1366"/>
                  </a:lnTo>
                  <a:lnTo>
                    <a:pt x="909" y="1355"/>
                  </a:lnTo>
                  <a:lnTo>
                    <a:pt x="890" y="1343"/>
                  </a:lnTo>
                  <a:lnTo>
                    <a:pt x="871" y="1333"/>
                  </a:lnTo>
                  <a:lnTo>
                    <a:pt x="850" y="1325"/>
                  </a:lnTo>
                  <a:lnTo>
                    <a:pt x="830" y="1317"/>
                  </a:lnTo>
                  <a:lnTo>
                    <a:pt x="809" y="1312"/>
                  </a:lnTo>
                  <a:lnTo>
                    <a:pt x="787" y="1308"/>
                  </a:lnTo>
                  <a:lnTo>
                    <a:pt x="765" y="1306"/>
                  </a:lnTo>
                  <a:lnTo>
                    <a:pt x="742" y="1305"/>
                  </a:lnTo>
                  <a:lnTo>
                    <a:pt x="682" y="1305"/>
                  </a:lnTo>
                  <a:lnTo>
                    <a:pt x="682" y="2196"/>
                  </a:lnTo>
                  <a:lnTo>
                    <a:pt x="0" y="2196"/>
                  </a:lnTo>
                  <a:close/>
                  <a:moveTo>
                    <a:pt x="682" y="889"/>
                  </a:moveTo>
                  <a:lnTo>
                    <a:pt x="968" y="889"/>
                  </a:lnTo>
                  <a:lnTo>
                    <a:pt x="982" y="889"/>
                  </a:lnTo>
                  <a:lnTo>
                    <a:pt x="998" y="888"/>
                  </a:lnTo>
                  <a:lnTo>
                    <a:pt x="1016" y="885"/>
                  </a:lnTo>
                  <a:lnTo>
                    <a:pt x="1037" y="882"/>
                  </a:lnTo>
                  <a:lnTo>
                    <a:pt x="1060" y="878"/>
                  </a:lnTo>
                  <a:lnTo>
                    <a:pt x="1087" y="873"/>
                  </a:lnTo>
                  <a:lnTo>
                    <a:pt x="1117" y="867"/>
                  </a:lnTo>
                  <a:lnTo>
                    <a:pt x="1149" y="860"/>
                  </a:lnTo>
                  <a:lnTo>
                    <a:pt x="1165" y="856"/>
                  </a:lnTo>
                  <a:lnTo>
                    <a:pt x="1181" y="851"/>
                  </a:lnTo>
                  <a:lnTo>
                    <a:pt x="1196" y="844"/>
                  </a:lnTo>
                  <a:lnTo>
                    <a:pt x="1210" y="835"/>
                  </a:lnTo>
                  <a:lnTo>
                    <a:pt x="1223" y="826"/>
                  </a:lnTo>
                  <a:lnTo>
                    <a:pt x="1237" y="815"/>
                  </a:lnTo>
                  <a:lnTo>
                    <a:pt x="1248" y="804"/>
                  </a:lnTo>
                  <a:lnTo>
                    <a:pt x="1259" y="790"/>
                  </a:lnTo>
                  <a:lnTo>
                    <a:pt x="1269" y="776"/>
                  </a:lnTo>
                  <a:lnTo>
                    <a:pt x="1278" y="762"/>
                  </a:lnTo>
                  <a:lnTo>
                    <a:pt x="1285" y="747"/>
                  </a:lnTo>
                  <a:lnTo>
                    <a:pt x="1291" y="731"/>
                  </a:lnTo>
                  <a:lnTo>
                    <a:pt x="1296" y="715"/>
                  </a:lnTo>
                  <a:lnTo>
                    <a:pt x="1299" y="699"/>
                  </a:lnTo>
                  <a:lnTo>
                    <a:pt x="1301" y="681"/>
                  </a:lnTo>
                  <a:lnTo>
                    <a:pt x="1302" y="663"/>
                  </a:lnTo>
                  <a:lnTo>
                    <a:pt x="1301" y="650"/>
                  </a:lnTo>
                  <a:lnTo>
                    <a:pt x="1301" y="637"/>
                  </a:lnTo>
                  <a:lnTo>
                    <a:pt x="1299" y="625"/>
                  </a:lnTo>
                  <a:lnTo>
                    <a:pt x="1297" y="613"/>
                  </a:lnTo>
                  <a:lnTo>
                    <a:pt x="1295" y="602"/>
                  </a:lnTo>
                  <a:lnTo>
                    <a:pt x="1292" y="591"/>
                  </a:lnTo>
                  <a:lnTo>
                    <a:pt x="1289" y="580"/>
                  </a:lnTo>
                  <a:lnTo>
                    <a:pt x="1285" y="570"/>
                  </a:lnTo>
                  <a:lnTo>
                    <a:pt x="1280" y="560"/>
                  </a:lnTo>
                  <a:lnTo>
                    <a:pt x="1275" y="550"/>
                  </a:lnTo>
                  <a:lnTo>
                    <a:pt x="1270" y="540"/>
                  </a:lnTo>
                  <a:lnTo>
                    <a:pt x="1264" y="531"/>
                  </a:lnTo>
                  <a:lnTo>
                    <a:pt x="1257" y="523"/>
                  </a:lnTo>
                  <a:lnTo>
                    <a:pt x="1250" y="515"/>
                  </a:lnTo>
                  <a:lnTo>
                    <a:pt x="1243" y="507"/>
                  </a:lnTo>
                  <a:lnTo>
                    <a:pt x="1235" y="500"/>
                  </a:lnTo>
                  <a:lnTo>
                    <a:pt x="1225" y="493"/>
                  </a:lnTo>
                  <a:lnTo>
                    <a:pt x="1215" y="487"/>
                  </a:lnTo>
                  <a:lnTo>
                    <a:pt x="1204" y="481"/>
                  </a:lnTo>
                  <a:lnTo>
                    <a:pt x="1193" y="475"/>
                  </a:lnTo>
                  <a:lnTo>
                    <a:pt x="1180" y="470"/>
                  </a:lnTo>
                  <a:lnTo>
                    <a:pt x="1167" y="465"/>
                  </a:lnTo>
                  <a:lnTo>
                    <a:pt x="1152" y="461"/>
                  </a:lnTo>
                  <a:lnTo>
                    <a:pt x="1137" y="457"/>
                  </a:lnTo>
                  <a:lnTo>
                    <a:pt x="1121" y="454"/>
                  </a:lnTo>
                  <a:lnTo>
                    <a:pt x="1103" y="451"/>
                  </a:lnTo>
                  <a:lnTo>
                    <a:pt x="1085" y="449"/>
                  </a:lnTo>
                  <a:lnTo>
                    <a:pt x="1066" y="447"/>
                  </a:lnTo>
                  <a:lnTo>
                    <a:pt x="1025" y="444"/>
                  </a:lnTo>
                  <a:lnTo>
                    <a:pt x="981" y="443"/>
                  </a:lnTo>
                  <a:lnTo>
                    <a:pt x="682" y="443"/>
                  </a:lnTo>
                  <a:lnTo>
                    <a:pt x="682" y="889"/>
                  </a:lnTo>
                  <a:close/>
                </a:path>
              </a:pathLst>
            </a:custGeom>
            <a:solidFill>
              <a:srgbClr val="FFFFFF"/>
            </a:solidFill>
            <a:ln w="9525">
              <a:noFill/>
              <a:round/>
              <a:headEnd/>
              <a:tailEnd/>
            </a:ln>
          </p:spPr>
          <p:txBody>
            <a:bodyPr/>
            <a:lstStyle/>
            <a:p>
              <a:endParaRPr lang="en-US"/>
            </a:p>
          </p:txBody>
        </p:sp>
        <p:sp>
          <p:nvSpPr>
            <p:cNvPr id="469028" name="Freeform 36"/>
            <p:cNvSpPr>
              <a:spLocks noChangeAspect="1"/>
            </p:cNvSpPr>
            <p:nvPr/>
          </p:nvSpPr>
          <p:spPr bwMode="auto">
            <a:xfrm>
              <a:off x="1910" y="2249"/>
              <a:ext cx="116" cy="137"/>
            </a:xfrm>
            <a:custGeom>
              <a:avLst/>
              <a:gdLst/>
              <a:ahLst/>
              <a:cxnLst>
                <a:cxn ang="0">
                  <a:pos x="0" y="0"/>
                </a:cxn>
                <a:cxn ang="0">
                  <a:pos x="1821" y="0"/>
                </a:cxn>
                <a:cxn ang="0">
                  <a:pos x="1821" y="468"/>
                </a:cxn>
                <a:cxn ang="0">
                  <a:pos x="681" y="468"/>
                </a:cxn>
                <a:cxn ang="0">
                  <a:pos x="681" y="817"/>
                </a:cxn>
                <a:cxn ang="0">
                  <a:pos x="1738" y="817"/>
                </a:cxn>
                <a:cxn ang="0">
                  <a:pos x="1738" y="1265"/>
                </a:cxn>
                <a:cxn ang="0">
                  <a:pos x="681" y="1265"/>
                </a:cxn>
                <a:cxn ang="0">
                  <a:pos x="681" y="1698"/>
                </a:cxn>
                <a:cxn ang="0">
                  <a:pos x="1854" y="1698"/>
                </a:cxn>
                <a:cxn ang="0">
                  <a:pos x="1854" y="2196"/>
                </a:cxn>
                <a:cxn ang="0">
                  <a:pos x="0" y="2196"/>
                </a:cxn>
                <a:cxn ang="0">
                  <a:pos x="0" y="0"/>
                </a:cxn>
              </a:cxnLst>
              <a:rect l="0" t="0" r="r" b="b"/>
              <a:pathLst>
                <a:path w="1854" h="2196">
                  <a:moveTo>
                    <a:pt x="0" y="0"/>
                  </a:moveTo>
                  <a:lnTo>
                    <a:pt x="1821" y="0"/>
                  </a:lnTo>
                  <a:lnTo>
                    <a:pt x="1821" y="468"/>
                  </a:lnTo>
                  <a:lnTo>
                    <a:pt x="681" y="468"/>
                  </a:lnTo>
                  <a:lnTo>
                    <a:pt x="681" y="817"/>
                  </a:lnTo>
                  <a:lnTo>
                    <a:pt x="1738" y="817"/>
                  </a:lnTo>
                  <a:lnTo>
                    <a:pt x="1738" y="1265"/>
                  </a:lnTo>
                  <a:lnTo>
                    <a:pt x="681" y="1265"/>
                  </a:lnTo>
                  <a:lnTo>
                    <a:pt x="681" y="1698"/>
                  </a:lnTo>
                  <a:lnTo>
                    <a:pt x="1854" y="1698"/>
                  </a:lnTo>
                  <a:lnTo>
                    <a:pt x="1854" y="2196"/>
                  </a:lnTo>
                  <a:lnTo>
                    <a:pt x="0" y="2196"/>
                  </a:lnTo>
                  <a:lnTo>
                    <a:pt x="0" y="0"/>
                  </a:lnTo>
                  <a:close/>
                </a:path>
              </a:pathLst>
            </a:custGeom>
            <a:solidFill>
              <a:srgbClr val="FFFFFF"/>
            </a:solidFill>
            <a:ln w="9525">
              <a:noFill/>
              <a:round/>
              <a:headEnd/>
              <a:tailEnd/>
            </a:ln>
          </p:spPr>
          <p:txBody>
            <a:bodyPr/>
            <a:lstStyle/>
            <a:p>
              <a:endParaRPr lang="en-US"/>
            </a:p>
          </p:txBody>
        </p:sp>
        <p:sp>
          <p:nvSpPr>
            <p:cNvPr id="469029" name="Freeform 37"/>
            <p:cNvSpPr>
              <a:spLocks noChangeAspect="1" noEditPoints="1"/>
            </p:cNvSpPr>
            <p:nvPr/>
          </p:nvSpPr>
          <p:spPr bwMode="auto">
            <a:xfrm>
              <a:off x="1364" y="1829"/>
              <a:ext cx="548" cy="313"/>
            </a:xfrm>
            <a:custGeom>
              <a:avLst/>
              <a:gdLst/>
              <a:ahLst/>
              <a:cxnLst>
                <a:cxn ang="0">
                  <a:pos x="5608" y="1468"/>
                </a:cxn>
                <a:cxn ang="0">
                  <a:pos x="5208" y="1114"/>
                </a:cxn>
                <a:cxn ang="0">
                  <a:pos x="4721" y="905"/>
                </a:cxn>
                <a:cxn ang="0">
                  <a:pos x="4084" y="880"/>
                </a:cxn>
                <a:cxn ang="0">
                  <a:pos x="3291" y="1235"/>
                </a:cxn>
                <a:cxn ang="0">
                  <a:pos x="2790" y="1936"/>
                </a:cxn>
                <a:cxn ang="0">
                  <a:pos x="2723" y="2829"/>
                </a:cxn>
                <a:cxn ang="0">
                  <a:pos x="3117" y="3602"/>
                </a:cxn>
                <a:cxn ang="0">
                  <a:pos x="3845" y="4067"/>
                </a:cxn>
                <a:cxn ang="0">
                  <a:pos x="4708" y="4097"/>
                </a:cxn>
                <a:cxn ang="0">
                  <a:pos x="5413" y="3732"/>
                </a:cxn>
                <a:cxn ang="0">
                  <a:pos x="5866" y="3087"/>
                </a:cxn>
                <a:cxn ang="0">
                  <a:pos x="5799" y="2843"/>
                </a:cxn>
                <a:cxn ang="0">
                  <a:pos x="5438" y="2922"/>
                </a:cxn>
                <a:cxn ang="0">
                  <a:pos x="5081" y="2803"/>
                </a:cxn>
                <a:cxn ang="0">
                  <a:pos x="4841" y="2525"/>
                </a:cxn>
                <a:cxn ang="0">
                  <a:pos x="4775" y="2150"/>
                </a:cxn>
                <a:cxn ang="0">
                  <a:pos x="4911" y="1801"/>
                </a:cxn>
                <a:cxn ang="0">
                  <a:pos x="5201" y="1575"/>
                </a:cxn>
                <a:cxn ang="0">
                  <a:pos x="746" y="2756"/>
                </a:cxn>
                <a:cxn ang="0">
                  <a:pos x="1311" y="2221"/>
                </a:cxn>
                <a:cxn ang="0">
                  <a:pos x="1970" y="1714"/>
                </a:cxn>
                <a:cxn ang="0">
                  <a:pos x="2442" y="1484"/>
                </a:cxn>
                <a:cxn ang="0">
                  <a:pos x="2287" y="1846"/>
                </a:cxn>
                <a:cxn ang="0">
                  <a:pos x="2201" y="2237"/>
                </a:cxn>
                <a:cxn ang="0">
                  <a:pos x="2194" y="2696"/>
                </a:cxn>
                <a:cxn ang="0">
                  <a:pos x="2305" y="3209"/>
                </a:cxn>
                <a:cxn ang="0">
                  <a:pos x="2533" y="3669"/>
                </a:cxn>
                <a:cxn ang="0">
                  <a:pos x="2355" y="3773"/>
                </a:cxn>
                <a:cxn ang="0">
                  <a:pos x="1625" y="3449"/>
                </a:cxn>
                <a:cxn ang="0">
                  <a:pos x="945" y="3052"/>
                </a:cxn>
                <a:cxn ang="0">
                  <a:pos x="6452" y="1446"/>
                </a:cxn>
                <a:cxn ang="0">
                  <a:pos x="7223" y="1936"/>
                </a:cxn>
                <a:cxn ang="0">
                  <a:pos x="7929" y="2523"/>
                </a:cxn>
                <a:cxn ang="0">
                  <a:pos x="7830" y="3074"/>
                </a:cxn>
                <a:cxn ang="0">
                  <a:pos x="7064" y="3487"/>
                </a:cxn>
                <a:cxn ang="0">
                  <a:pos x="6257" y="3807"/>
                </a:cxn>
                <a:cxn ang="0">
                  <a:pos x="6151" y="3637"/>
                </a:cxn>
                <a:cxn ang="0">
                  <a:pos x="6372" y="3169"/>
                </a:cxn>
                <a:cxn ang="0">
                  <a:pos x="6475" y="2648"/>
                </a:cxn>
                <a:cxn ang="0">
                  <a:pos x="6452" y="2162"/>
                </a:cxn>
                <a:cxn ang="0">
                  <a:pos x="6334" y="1725"/>
                </a:cxn>
                <a:cxn ang="0">
                  <a:pos x="6131" y="1330"/>
                </a:cxn>
                <a:cxn ang="0">
                  <a:pos x="833" y="1685"/>
                </a:cxn>
                <a:cxn ang="0">
                  <a:pos x="2214" y="524"/>
                </a:cxn>
                <a:cxn ang="0">
                  <a:pos x="4043" y="12"/>
                </a:cxn>
                <a:cxn ang="0">
                  <a:pos x="6042" y="263"/>
                </a:cxn>
                <a:cxn ang="0">
                  <a:pos x="7571" y="1181"/>
                </a:cxn>
                <a:cxn ang="0">
                  <a:pos x="8622" y="2589"/>
                </a:cxn>
                <a:cxn ang="0">
                  <a:pos x="8784" y="3040"/>
                </a:cxn>
                <a:cxn ang="0">
                  <a:pos x="8715" y="3236"/>
                </a:cxn>
                <a:cxn ang="0">
                  <a:pos x="8498" y="3262"/>
                </a:cxn>
                <a:cxn ang="0">
                  <a:pos x="7305" y="4205"/>
                </a:cxn>
                <a:cxn ang="0">
                  <a:pos x="5928" y="4811"/>
                </a:cxn>
                <a:cxn ang="0">
                  <a:pos x="4197" y="4998"/>
                </a:cxn>
                <a:cxn ang="0">
                  <a:pos x="2492" y="4706"/>
                </a:cxn>
                <a:cxn ang="0">
                  <a:pos x="1156" y="4046"/>
                </a:cxn>
                <a:cxn ang="0">
                  <a:pos x="310" y="3354"/>
                </a:cxn>
                <a:cxn ang="0">
                  <a:pos x="110" y="3320"/>
                </a:cxn>
                <a:cxn ang="0">
                  <a:pos x="0" y="3108"/>
                </a:cxn>
              </a:cxnLst>
              <a:rect l="0" t="0" r="r" b="b"/>
              <a:pathLst>
                <a:path w="8784" h="5001">
                  <a:moveTo>
                    <a:pt x="5475" y="1519"/>
                  </a:moveTo>
                  <a:lnTo>
                    <a:pt x="5499" y="1519"/>
                  </a:lnTo>
                  <a:lnTo>
                    <a:pt x="5524" y="1520"/>
                  </a:lnTo>
                  <a:lnTo>
                    <a:pt x="5548" y="1523"/>
                  </a:lnTo>
                  <a:lnTo>
                    <a:pt x="5573" y="1526"/>
                  </a:lnTo>
                  <a:lnTo>
                    <a:pt x="5598" y="1529"/>
                  </a:lnTo>
                  <a:lnTo>
                    <a:pt x="5621" y="1535"/>
                  </a:lnTo>
                  <a:lnTo>
                    <a:pt x="5645" y="1540"/>
                  </a:lnTo>
                  <a:lnTo>
                    <a:pt x="5668" y="1547"/>
                  </a:lnTo>
                  <a:lnTo>
                    <a:pt x="5638" y="1506"/>
                  </a:lnTo>
                  <a:lnTo>
                    <a:pt x="5608" y="1468"/>
                  </a:lnTo>
                  <a:lnTo>
                    <a:pt x="5576" y="1431"/>
                  </a:lnTo>
                  <a:lnTo>
                    <a:pt x="5544" y="1394"/>
                  </a:lnTo>
                  <a:lnTo>
                    <a:pt x="5510" y="1358"/>
                  </a:lnTo>
                  <a:lnTo>
                    <a:pt x="5476" y="1324"/>
                  </a:lnTo>
                  <a:lnTo>
                    <a:pt x="5440" y="1291"/>
                  </a:lnTo>
                  <a:lnTo>
                    <a:pt x="5404" y="1258"/>
                  </a:lnTo>
                  <a:lnTo>
                    <a:pt x="5367" y="1227"/>
                  </a:lnTo>
                  <a:lnTo>
                    <a:pt x="5328" y="1197"/>
                  </a:lnTo>
                  <a:lnTo>
                    <a:pt x="5289" y="1168"/>
                  </a:lnTo>
                  <a:lnTo>
                    <a:pt x="5249" y="1140"/>
                  </a:lnTo>
                  <a:lnTo>
                    <a:pt x="5208" y="1114"/>
                  </a:lnTo>
                  <a:lnTo>
                    <a:pt x="5167" y="1088"/>
                  </a:lnTo>
                  <a:lnTo>
                    <a:pt x="5126" y="1064"/>
                  </a:lnTo>
                  <a:lnTo>
                    <a:pt x="5082" y="1041"/>
                  </a:lnTo>
                  <a:lnTo>
                    <a:pt x="5039" y="1020"/>
                  </a:lnTo>
                  <a:lnTo>
                    <a:pt x="4996" y="1000"/>
                  </a:lnTo>
                  <a:lnTo>
                    <a:pt x="4950" y="981"/>
                  </a:lnTo>
                  <a:lnTo>
                    <a:pt x="4906" y="963"/>
                  </a:lnTo>
                  <a:lnTo>
                    <a:pt x="4860" y="947"/>
                  </a:lnTo>
                  <a:lnTo>
                    <a:pt x="4814" y="931"/>
                  </a:lnTo>
                  <a:lnTo>
                    <a:pt x="4767" y="918"/>
                  </a:lnTo>
                  <a:lnTo>
                    <a:pt x="4721" y="905"/>
                  </a:lnTo>
                  <a:lnTo>
                    <a:pt x="4673" y="895"/>
                  </a:lnTo>
                  <a:lnTo>
                    <a:pt x="4625" y="885"/>
                  </a:lnTo>
                  <a:lnTo>
                    <a:pt x="4576" y="877"/>
                  </a:lnTo>
                  <a:lnTo>
                    <a:pt x="4528" y="871"/>
                  </a:lnTo>
                  <a:lnTo>
                    <a:pt x="4480" y="866"/>
                  </a:lnTo>
                  <a:lnTo>
                    <a:pt x="4430" y="862"/>
                  </a:lnTo>
                  <a:lnTo>
                    <a:pt x="4382" y="860"/>
                  </a:lnTo>
                  <a:lnTo>
                    <a:pt x="4333" y="860"/>
                  </a:lnTo>
                  <a:lnTo>
                    <a:pt x="4248" y="862"/>
                  </a:lnTo>
                  <a:lnTo>
                    <a:pt x="4165" y="869"/>
                  </a:lnTo>
                  <a:lnTo>
                    <a:pt x="4084" y="880"/>
                  </a:lnTo>
                  <a:lnTo>
                    <a:pt x="4004" y="894"/>
                  </a:lnTo>
                  <a:lnTo>
                    <a:pt x="3924" y="913"/>
                  </a:lnTo>
                  <a:lnTo>
                    <a:pt x="3847" y="935"/>
                  </a:lnTo>
                  <a:lnTo>
                    <a:pt x="3771" y="961"/>
                  </a:lnTo>
                  <a:lnTo>
                    <a:pt x="3696" y="991"/>
                  </a:lnTo>
                  <a:lnTo>
                    <a:pt x="3624" y="1023"/>
                  </a:lnTo>
                  <a:lnTo>
                    <a:pt x="3553" y="1059"/>
                  </a:lnTo>
                  <a:lnTo>
                    <a:pt x="3484" y="1099"/>
                  </a:lnTo>
                  <a:lnTo>
                    <a:pt x="3417" y="1142"/>
                  </a:lnTo>
                  <a:lnTo>
                    <a:pt x="3353" y="1187"/>
                  </a:lnTo>
                  <a:lnTo>
                    <a:pt x="3291" y="1235"/>
                  </a:lnTo>
                  <a:lnTo>
                    <a:pt x="3231" y="1287"/>
                  </a:lnTo>
                  <a:lnTo>
                    <a:pt x="3174" y="1341"/>
                  </a:lnTo>
                  <a:lnTo>
                    <a:pt x="3119" y="1399"/>
                  </a:lnTo>
                  <a:lnTo>
                    <a:pt x="3067" y="1458"/>
                  </a:lnTo>
                  <a:lnTo>
                    <a:pt x="3018" y="1519"/>
                  </a:lnTo>
                  <a:lnTo>
                    <a:pt x="2973" y="1584"/>
                  </a:lnTo>
                  <a:lnTo>
                    <a:pt x="2929" y="1650"/>
                  </a:lnTo>
                  <a:lnTo>
                    <a:pt x="2889" y="1719"/>
                  </a:lnTo>
                  <a:lnTo>
                    <a:pt x="2853" y="1789"/>
                  </a:lnTo>
                  <a:lnTo>
                    <a:pt x="2820" y="1862"/>
                  </a:lnTo>
                  <a:lnTo>
                    <a:pt x="2790" y="1936"/>
                  </a:lnTo>
                  <a:lnTo>
                    <a:pt x="2764" y="2012"/>
                  </a:lnTo>
                  <a:lnTo>
                    <a:pt x="2742" y="2089"/>
                  </a:lnTo>
                  <a:lnTo>
                    <a:pt x="2723" y="2169"/>
                  </a:lnTo>
                  <a:lnTo>
                    <a:pt x="2709" y="2249"/>
                  </a:lnTo>
                  <a:lnTo>
                    <a:pt x="2698" y="2332"/>
                  </a:lnTo>
                  <a:lnTo>
                    <a:pt x="2692" y="2415"/>
                  </a:lnTo>
                  <a:lnTo>
                    <a:pt x="2689" y="2499"/>
                  </a:lnTo>
                  <a:lnTo>
                    <a:pt x="2692" y="2584"/>
                  </a:lnTo>
                  <a:lnTo>
                    <a:pt x="2698" y="2667"/>
                  </a:lnTo>
                  <a:lnTo>
                    <a:pt x="2709" y="2749"/>
                  </a:lnTo>
                  <a:lnTo>
                    <a:pt x="2723" y="2829"/>
                  </a:lnTo>
                  <a:lnTo>
                    <a:pt x="2741" y="2909"/>
                  </a:lnTo>
                  <a:lnTo>
                    <a:pt x="2763" y="2986"/>
                  </a:lnTo>
                  <a:lnTo>
                    <a:pt x="2789" y="3063"/>
                  </a:lnTo>
                  <a:lnTo>
                    <a:pt x="2819" y="3137"/>
                  </a:lnTo>
                  <a:lnTo>
                    <a:pt x="2852" y="3210"/>
                  </a:lnTo>
                  <a:lnTo>
                    <a:pt x="2888" y="3280"/>
                  </a:lnTo>
                  <a:lnTo>
                    <a:pt x="2927" y="3349"/>
                  </a:lnTo>
                  <a:lnTo>
                    <a:pt x="2971" y="3415"/>
                  </a:lnTo>
                  <a:lnTo>
                    <a:pt x="3016" y="3480"/>
                  </a:lnTo>
                  <a:lnTo>
                    <a:pt x="3065" y="3542"/>
                  </a:lnTo>
                  <a:lnTo>
                    <a:pt x="3117" y="3602"/>
                  </a:lnTo>
                  <a:lnTo>
                    <a:pt x="3171" y="3659"/>
                  </a:lnTo>
                  <a:lnTo>
                    <a:pt x="3229" y="3713"/>
                  </a:lnTo>
                  <a:lnTo>
                    <a:pt x="3288" y="3765"/>
                  </a:lnTo>
                  <a:lnTo>
                    <a:pt x="3350" y="3814"/>
                  </a:lnTo>
                  <a:lnTo>
                    <a:pt x="3414" y="3859"/>
                  </a:lnTo>
                  <a:lnTo>
                    <a:pt x="3481" y="3903"/>
                  </a:lnTo>
                  <a:lnTo>
                    <a:pt x="3550" y="3942"/>
                  </a:lnTo>
                  <a:lnTo>
                    <a:pt x="3621" y="3978"/>
                  </a:lnTo>
                  <a:lnTo>
                    <a:pt x="3693" y="4011"/>
                  </a:lnTo>
                  <a:lnTo>
                    <a:pt x="3768" y="4041"/>
                  </a:lnTo>
                  <a:lnTo>
                    <a:pt x="3845" y="4067"/>
                  </a:lnTo>
                  <a:lnTo>
                    <a:pt x="3922" y="4089"/>
                  </a:lnTo>
                  <a:lnTo>
                    <a:pt x="4002" y="4107"/>
                  </a:lnTo>
                  <a:lnTo>
                    <a:pt x="4083" y="4121"/>
                  </a:lnTo>
                  <a:lnTo>
                    <a:pt x="4164" y="4132"/>
                  </a:lnTo>
                  <a:lnTo>
                    <a:pt x="4248" y="4138"/>
                  </a:lnTo>
                  <a:lnTo>
                    <a:pt x="4333" y="4140"/>
                  </a:lnTo>
                  <a:lnTo>
                    <a:pt x="4409" y="4138"/>
                  </a:lnTo>
                  <a:lnTo>
                    <a:pt x="4486" y="4133"/>
                  </a:lnTo>
                  <a:lnTo>
                    <a:pt x="4560" y="4124"/>
                  </a:lnTo>
                  <a:lnTo>
                    <a:pt x="4635" y="4112"/>
                  </a:lnTo>
                  <a:lnTo>
                    <a:pt x="4708" y="4097"/>
                  </a:lnTo>
                  <a:lnTo>
                    <a:pt x="4779" y="4078"/>
                  </a:lnTo>
                  <a:lnTo>
                    <a:pt x="4850" y="4057"/>
                  </a:lnTo>
                  <a:lnTo>
                    <a:pt x="4919" y="4032"/>
                  </a:lnTo>
                  <a:lnTo>
                    <a:pt x="4987" y="4003"/>
                  </a:lnTo>
                  <a:lnTo>
                    <a:pt x="5053" y="3973"/>
                  </a:lnTo>
                  <a:lnTo>
                    <a:pt x="5118" y="3940"/>
                  </a:lnTo>
                  <a:lnTo>
                    <a:pt x="5180" y="3904"/>
                  </a:lnTo>
                  <a:lnTo>
                    <a:pt x="5242" y="3864"/>
                  </a:lnTo>
                  <a:lnTo>
                    <a:pt x="5300" y="3823"/>
                  </a:lnTo>
                  <a:lnTo>
                    <a:pt x="5358" y="3779"/>
                  </a:lnTo>
                  <a:lnTo>
                    <a:pt x="5413" y="3732"/>
                  </a:lnTo>
                  <a:lnTo>
                    <a:pt x="5467" y="3684"/>
                  </a:lnTo>
                  <a:lnTo>
                    <a:pt x="5517" y="3634"/>
                  </a:lnTo>
                  <a:lnTo>
                    <a:pt x="5566" y="3580"/>
                  </a:lnTo>
                  <a:lnTo>
                    <a:pt x="5613" y="3525"/>
                  </a:lnTo>
                  <a:lnTo>
                    <a:pt x="5656" y="3468"/>
                  </a:lnTo>
                  <a:lnTo>
                    <a:pt x="5698" y="3408"/>
                  </a:lnTo>
                  <a:lnTo>
                    <a:pt x="5737" y="3348"/>
                  </a:lnTo>
                  <a:lnTo>
                    <a:pt x="5773" y="3285"/>
                  </a:lnTo>
                  <a:lnTo>
                    <a:pt x="5807" y="3221"/>
                  </a:lnTo>
                  <a:lnTo>
                    <a:pt x="5837" y="3155"/>
                  </a:lnTo>
                  <a:lnTo>
                    <a:pt x="5866" y="3087"/>
                  </a:lnTo>
                  <a:lnTo>
                    <a:pt x="5890" y="3018"/>
                  </a:lnTo>
                  <a:lnTo>
                    <a:pt x="5912" y="2947"/>
                  </a:lnTo>
                  <a:lnTo>
                    <a:pt x="5931" y="2876"/>
                  </a:lnTo>
                  <a:lnTo>
                    <a:pt x="5946" y="2803"/>
                  </a:lnTo>
                  <a:lnTo>
                    <a:pt x="5958" y="2729"/>
                  </a:lnTo>
                  <a:lnTo>
                    <a:pt x="5934" y="2751"/>
                  </a:lnTo>
                  <a:lnTo>
                    <a:pt x="5909" y="2772"/>
                  </a:lnTo>
                  <a:lnTo>
                    <a:pt x="5883" y="2791"/>
                  </a:lnTo>
                  <a:lnTo>
                    <a:pt x="5856" y="2810"/>
                  </a:lnTo>
                  <a:lnTo>
                    <a:pt x="5828" y="2827"/>
                  </a:lnTo>
                  <a:lnTo>
                    <a:pt x="5799" y="2843"/>
                  </a:lnTo>
                  <a:lnTo>
                    <a:pt x="5770" y="2858"/>
                  </a:lnTo>
                  <a:lnTo>
                    <a:pt x="5740" y="2871"/>
                  </a:lnTo>
                  <a:lnTo>
                    <a:pt x="5708" y="2883"/>
                  </a:lnTo>
                  <a:lnTo>
                    <a:pt x="5676" y="2893"/>
                  </a:lnTo>
                  <a:lnTo>
                    <a:pt x="5644" y="2902"/>
                  </a:lnTo>
                  <a:lnTo>
                    <a:pt x="5612" y="2910"/>
                  </a:lnTo>
                  <a:lnTo>
                    <a:pt x="5577" y="2916"/>
                  </a:lnTo>
                  <a:lnTo>
                    <a:pt x="5544" y="2920"/>
                  </a:lnTo>
                  <a:lnTo>
                    <a:pt x="5509" y="2922"/>
                  </a:lnTo>
                  <a:lnTo>
                    <a:pt x="5475" y="2923"/>
                  </a:lnTo>
                  <a:lnTo>
                    <a:pt x="5438" y="2922"/>
                  </a:lnTo>
                  <a:lnTo>
                    <a:pt x="5402" y="2919"/>
                  </a:lnTo>
                  <a:lnTo>
                    <a:pt x="5368" y="2915"/>
                  </a:lnTo>
                  <a:lnTo>
                    <a:pt x="5332" y="2909"/>
                  </a:lnTo>
                  <a:lnTo>
                    <a:pt x="5299" y="2901"/>
                  </a:lnTo>
                  <a:lnTo>
                    <a:pt x="5266" y="2892"/>
                  </a:lnTo>
                  <a:lnTo>
                    <a:pt x="5233" y="2881"/>
                  </a:lnTo>
                  <a:lnTo>
                    <a:pt x="5201" y="2868"/>
                  </a:lnTo>
                  <a:lnTo>
                    <a:pt x="5170" y="2853"/>
                  </a:lnTo>
                  <a:lnTo>
                    <a:pt x="5140" y="2838"/>
                  </a:lnTo>
                  <a:lnTo>
                    <a:pt x="5111" y="2821"/>
                  </a:lnTo>
                  <a:lnTo>
                    <a:pt x="5081" y="2803"/>
                  </a:lnTo>
                  <a:lnTo>
                    <a:pt x="5054" y="2783"/>
                  </a:lnTo>
                  <a:lnTo>
                    <a:pt x="5028" y="2763"/>
                  </a:lnTo>
                  <a:lnTo>
                    <a:pt x="5002" y="2741"/>
                  </a:lnTo>
                  <a:lnTo>
                    <a:pt x="4978" y="2717"/>
                  </a:lnTo>
                  <a:lnTo>
                    <a:pt x="4954" y="2692"/>
                  </a:lnTo>
                  <a:lnTo>
                    <a:pt x="4932" y="2667"/>
                  </a:lnTo>
                  <a:lnTo>
                    <a:pt x="4911" y="2641"/>
                  </a:lnTo>
                  <a:lnTo>
                    <a:pt x="4892" y="2613"/>
                  </a:lnTo>
                  <a:lnTo>
                    <a:pt x="4874" y="2585"/>
                  </a:lnTo>
                  <a:lnTo>
                    <a:pt x="4857" y="2555"/>
                  </a:lnTo>
                  <a:lnTo>
                    <a:pt x="4841" y="2525"/>
                  </a:lnTo>
                  <a:lnTo>
                    <a:pt x="4826" y="2494"/>
                  </a:lnTo>
                  <a:lnTo>
                    <a:pt x="4814" y="2462"/>
                  </a:lnTo>
                  <a:lnTo>
                    <a:pt x="4803" y="2430"/>
                  </a:lnTo>
                  <a:lnTo>
                    <a:pt x="4793" y="2396"/>
                  </a:lnTo>
                  <a:lnTo>
                    <a:pt x="4786" y="2362"/>
                  </a:lnTo>
                  <a:lnTo>
                    <a:pt x="4779" y="2328"/>
                  </a:lnTo>
                  <a:lnTo>
                    <a:pt x="4775" y="2293"/>
                  </a:lnTo>
                  <a:lnTo>
                    <a:pt x="4772" y="2257"/>
                  </a:lnTo>
                  <a:lnTo>
                    <a:pt x="4771" y="2221"/>
                  </a:lnTo>
                  <a:lnTo>
                    <a:pt x="4772" y="2185"/>
                  </a:lnTo>
                  <a:lnTo>
                    <a:pt x="4775" y="2150"/>
                  </a:lnTo>
                  <a:lnTo>
                    <a:pt x="4779" y="2114"/>
                  </a:lnTo>
                  <a:lnTo>
                    <a:pt x="4786" y="2080"/>
                  </a:lnTo>
                  <a:lnTo>
                    <a:pt x="4793" y="2046"/>
                  </a:lnTo>
                  <a:lnTo>
                    <a:pt x="4803" y="2013"/>
                  </a:lnTo>
                  <a:lnTo>
                    <a:pt x="4814" y="1981"/>
                  </a:lnTo>
                  <a:lnTo>
                    <a:pt x="4826" y="1948"/>
                  </a:lnTo>
                  <a:lnTo>
                    <a:pt x="4841" y="1917"/>
                  </a:lnTo>
                  <a:lnTo>
                    <a:pt x="4857" y="1887"/>
                  </a:lnTo>
                  <a:lnTo>
                    <a:pt x="4874" y="1858"/>
                  </a:lnTo>
                  <a:lnTo>
                    <a:pt x="4892" y="1830"/>
                  </a:lnTo>
                  <a:lnTo>
                    <a:pt x="4911" y="1801"/>
                  </a:lnTo>
                  <a:lnTo>
                    <a:pt x="4932" y="1775"/>
                  </a:lnTo>
                  <a:lnTo>
                    <a:pt x="4954" y="1750"/>
                  </a:lnTo>
                  <a:lnTo>
                    <a:pt x="4978" y="1725"/>
                  </a:lnTo>
                  <a:lnTo>
                    <a:pt x="5002" y="1702"/>
                  </a:lnTo>
                  <a:lnTo>
                    <a:pt x="5028" y="1680"/>
                  </a:lnTo>
                  <a:lnTo>
                    <a:pt x="5054" y="1659"/>
                  </a:lnTo>
                  <a:lnTo>
                    <a:pt x="5081" y="1639"/>
                  </a:lnTo>
                  <a:lnTo>
                    <a:pt x="5111" y="1621"/>
                  </a:lnTo>
                  <a:lnTo>
                    <a:pt x="5140" y="1604"/>
                  </a:lnTo>
                  <a:lnTo>
                    <a:pt x="5170" y="1589"/>
                  </a:lnTo>
                  <a:lnTo>
                    <a:pt x="5201" y="1575"/>
                  </a:lnTo>
                  <a:lnTo>
                    <a:pt x="5233" y="1562"/>
                  </a:lnTo>
                  <a:lnTo>
                    <a:pt x="5266" y="1551"/>
                  </a:lnTo>
                  <a:lnTo>
                    <a:pt x="5299" y="1542"/>
                  </a:lnTo>
                  <a:lnTo>
                    <a:pt x="5332" y="1534"/>
                  </a:lnTo>
                  <a:lnTo>
                    <a:pt x="5368" y="1527"/>
                  </a:lnTo>
                  <a:lnTo>
                    <a:pt x="5402" y="1522"/>
                  </a:lnTo>
                  <a:lnTo>
                    <a:pt x="5438" y="1520"/>
                  </a:lnTo>
                  <a:lnTo>
                    <a:pt x="5475" y="1519"/>
                  </a:lnTo>
                  <a:close/>
                  <a:moveTo>
                    <a:pt x="655" y="2852"/>
                  </a:moveTo>
                  <a:lnTo>
                    <a:pt x="701" y="2804"/>
                  </a:lnTo>
                  <a:lnTo>
                    <a:pt x="746" y="2756"/>
                  </a:lnTo>
                  <a:lnTo>
                    <a:pt x="793" y="2708"/>
                  </a:lnTo>
                  <a:lnTo>
                    <a:pt x="841" y="2659"/>
                  </a:lnTo>
                  <a:lnTo>
                    <a:pt x="890" y="2611"/>
                  </a:lnTo>
                  <a:lnTo>
                    <a:pt x="940" y="2562"/>
                  </a:lnTo>
                  <a:lnTo>
                    <a:pt x="990" y="2513"/>
                  </a:lnTo>
                  <a:lnTo>
                    <a:pt x="1041" y="2464"/>
                  </a:lnTo>
                  <a:lnTo>
                    <a:pt x="1094" y="2416"/>
                  </a:lnTo>
                  <a:lnTo>
                    <a:pt x="1147" y="2367"/>
                  </a:lnTo>
                  <a:lnTo>
                    <a:pt x="1201" y="2318"/>
                  </a:lnTo>
                  <a:lnTo>
                    <a:pt x="1255" y="2270"/>
                  </a:lnTo>
                  <a:lnTo>
                    <a:pt x="1311" y="2221"/>
                  </a:lnTo>
                  <a:lnTo>
                    <a:pt x="1367" y="2174"/>
                  </a:lnTo>
                  <a:lnTo>
                    <a:pt x="1424" y="2126"/>
                  </a:lnTo>
                  <a:lnTo>
                    <a:pt x="1482" y="2078"/>
                  </a:lnTo>
                  <a:lnTo>
                    <a:pt x="1540" y="2031"/>
                  </a:lnTo>
                  <a:lnTo>
                    <a:pt x="1600" y="1985"/>
                  </a:lnTo>
                  <a:lnTo>
                    <a:pt x="1660" y="1938"/>
                  </a:lnTo>
                  <a:lnTo>
                    <a:pt x="1721" y="1892"/>
                  </a:lnTo>
                  <a:lnTo>
                    <a:pt x="1782" y="1847"/>
                  </a:lnTo>
                  <a:lnTo>
                    <a:pt x="1844" y="1802"/>
                  </a:lnTo>
                  <a:lnTo>
                    <a:pt x="1906" y="1758"/>
                  </a:lnTo>
                  <a:lnTo>
                    <a:pt x="1970" y="1714"/>
                  </a:lnTo>
                  <a:lnTo>
                    <a:pt x="2033" y="1671"/>
                  </a:lnTo>
                  <a:lnTo>
                    <a:pt x="2098" y="1629"/>
                  </a:lnTo>
                  <a:lnTo>
                    <a:pt x="2162" y="1587"/>
                  </a:lnTo>
                  <a:lnTo>
                    <a:pt x="2228" y="1547"/>
                  </a:lnTo>
                  <a:lnTo>
                    <a:pt x="2293" y="1506"/>
                  </a:lnTo>
                  <a:lnTo>
                    <a:pt x="2360" y="1467"/>
                  </a:lnTo>
                  <a:lnTo>
                    <a:pt x="2427" y="1429"/>
                  </a:lnTo>
                  <a:lnTo>
                    <a:pt x="2495" y="1392"/>
                  </a:lnTo>
                  <a:lnTo>
                    <a:pt x="2477" y="1422"/>
                  </a:lnTo>
                  <a:lnTo>
                    <a:pt x="2459" y="1453"/>
                  </a:lnTo>
                  <a:lnTo>
                    <a:pt x="2442" y="1484"/>
                  </a:lnTo>
                  <a:lnTo>
                    <a:pt x="2424" y="1515"/>
                  </a:lnTo>
                  <a:lnTo>
                    <a:pt x="2408" y="1547"/>
                  </a:lnTo>
                  <a:lnTo>
                    <a:pt x="2393" y="1579"/>
                  </a:lnTo>
                  <a:lnTo>
                    <a:pt x="2378" y="1611"/>
                  </a:lnTo>
                  <a:lnTo>
                    <a:pt x="2363" y="1644"/>
                  </a:lnTo>
                  <a:lnTo>
                    <a:pt x="2349" y="1676"/>
                  </a:lnTo>
                  <a:lnTo>
                    <a:pt x="2336" y="1710"/>
                  </a:lnTo>
                  <a:lnTo>
                    <a:pt x="2323" y="1744"/>
                  </a:lnTo>
                  <a:lnTo>
                    <a:pt x="2310" y="1777"/>
                  </a:lnTo>
                  <a:lnTo>
                    <a:pt x="2298" y="1811"/>
                  </a:lnTo>
                  <a:lnTo>
                    <a:pt x="2287" y="1846"/>
                  </a:lnTo>
                  <a:lnTo>
                    <a:pt x="2276" y="1880"/>
                  </a:lnTo>
                  <a:lnTo>
                    <a:pt x="2266" y="1915"/>
                  </a:lnTo>
                  <a:lnTo>
                    <a:pt x="2256" y="1949"/>
                  </a:lnTo>
                  <a:lnTo>
                    <a:pt x="2247" y="1985"/>
                  </a:lnTo>
                  <a:lnTo>
                    <a:pt x="2239" y="2021"/>
                  </a:lnTo>
                  <a:lnTo>
                    <a:pt x="2231" y="2056"/>
                  </a:lnTo>
                  <a:lnTo>
                    <a:pt x="2224" y="2092"/>
                  </a:lnTo>
                  <a:lnTo>
                    <a:pt x="2217" y="2129"/>
                  </a:lnTo>
                  <a:lnTo>
                    <a:pt x="2211" y="2165"/>
                  </a:lnTo>
                  <a:lnTo>
                    <a:pt x="2206" y="2201"/>
                  </a:lnTo>
                  <a:lnTo>
                    <a:pt x="2201" y="2237"/>
                  </a:lnTo>
                  <a:lnTo>
                    <a:pt x="2197" y="2275"/>
                  </a:lnTo>
                  <a:lnTo>
                    <a:pt x="2193" y="2312"/>
                  </a:lnTo>
                  <a:lnTo>
                    <a:pt x="2190" y="2349"/>
                  </a:lnTo>
                  <a:lnTo>
                    <a:pt x="2188" y="2386"/>
                  </a:lnTo>
                  <a:lnTo>
                    <a:pt x="2185" y="2424"/>
                  </a:lnTo>
                  <a:lnTo>
                    <a:pt x="2184" y="2462"/>
                  </a:lnTo>
                  <a:lnTo>
                    <a:pt x="2184" y="2499"/>
                  </a:lnTo>
                  <a:lnTo>
                    <a:pt x="2185" y="2549"/>
                  </a:lnTo>
                  <a:lnTo>
                    <a:pt x="2186" y="2598"/>
                  </a:lnTo>
                  <a:lnTo>
                    <a:pt x="2190" y="2647"/>
                  </a:lnTo>
                  <a:lnTo>
                    <a:pt x="2194" y="2696"/>
                  </a:lnTo>
                  <a:lnTo>
                    <a:pt x="2199" y="2745"/>
                  </a:lnTo>
                  <a:lnTo>
                    <a:pt x="2205" y="2793"/>
                  </a:lnTo>
                  <a:lnTo>
                    <a:pt x="2212" y="2840"/>
                  </a:lnTo>
                  <a:lnTo>
                    <a:pt x="2220" y="2888"/>
                  </a:lnTo>
                  <a:lnTo>
                    <a:pt x="2229" y="2935"/>
                  </a:lnTo>
                  <a:lnTo>
                    <a:pt x="2240" y="2981"/>
                  </a:lnTo>
                  <a:lnTo>
                    <a:pt x="2251" y="3028"/>
                  </a:lnTo>
                  <a:lnTo>
                    <a:pt x="2263" y="3074"/>
                  </a:lnTo>
                  <a:lnTo>
                    <a:pt x="2276" y="3119"/>
                  </a:lnTo>
                  <a:lnTo>
                    <a:pt x="2290" y="3165"/>
                  </a:lnTo>
                  <a:lnTo>
                    <a:pt x="2305" y="3209"/>
                  </a:lnTo>
                  <a:lnTo>
                    <a:pt x="2322" y="3253"/>
                  </a:lnTo>
                  <a:lnTo>
                    <a:pt x="2339" y="3298"/>
                  </a:lnTo>
                  <a:lnTo>
                    <a:pt x="2357" y="3341"/>
                  </a:lnTo>
                  <a:lnTo>
                    <a:pt x="2376" y="3383"/>
                  </a:lnTo>
                  <a:lnTo>
                    <a:pt x="2396" y="3425"/>
                  </a:lnTo>
                  <a:lnTo>
                    <a:pt x="2416" y="3468"/>
                  </a:lnTo>
                  <a:lnTo>
                    <a:pt x="2438" y="3509"/>
                  </a:lnTo>
                  <a:lnTo>
                    <a:pt x="2461" y="3549"/>
                  </a:lnTo>
                  <a:lnTo>
                    <a:pt x="2484" y="3590"/>
                  </a:lnTo>
                  <a:lnTo>
                    <a:pt x="2508" y="3630"/>
                  </a:lnTo>
                  <a:lnTo>
                    <a:pt x="2533" y="3669"/>
                  </a:lnTo>
                  <a:lnTo>
                    <a:pt x="2559" y="3707"/>
                  </a:lnTo>
                  <a:lnTo>
                    <a:pt x="2586" y="3746"/>
                  </a:lnTo>
                  <a:lnTo>
                    <a:pt x="2613" y="3783"/>
                  </a:lnTo>
                  <a:lnTo>
                    <a:pt x="2641" y="3819"/>
                  </a:lnTo>
                  <a:lnTo>
                    <a:pt x="2670" y="3855"/>
                  </a:lnTo>
                  <a:lnTo>
                    <a:pt x="2701" y="3891"/>
                  </a:lnTo>
                  <a:lnTo>
                    <a:pt x="2631" y="3869"/>
                  </a:lnTo>
                  <a:lnTo>
                    <a:pt x="2561" y="3846"/>
                  </a:lnTo>
                  <a:lnTo>
                    <a:pt x="2492" y="3822"/>
                  </a:lnTo>
                  <a:lnTo>
                    <a:pt x="2423" y="3798"/>
                  </a:lnTo>
                  <a:lnTo>
                    <a:pt x="2355" y="3773"/>
                  </a:lnTo>
                  <a:lnTo>
                    <a:pt x="2286" y="3747"/>
                  </a:lnTo>
                  <a:lnTo>
                    <a:pt x="2219" y="3720"/>
                  </a:lnTo>
                  <a:lnTo>
                    <a:pt x="2151" y="3693"/>
                  </a:lnTo>
                  <a:lnTo>
                    <a:pt x="2085" y="3665"/>
                  </a:lnTo>
                  <a:lnTo>
                    <a:pt x="2017" y="3636"/>
                  </a:lnTo>
                  <a:lnTo>
                    <a:pt x="1951" y="3607"/>
                  </a:lnTo>
                  <a:lnTo>
                    <a:pt x="1885" y="3576"/>
                  </a:lnTo>
                  <a:lnTo>
                    <a:pt x="1820" y="3545"/>
                  </a:lnTo>
                  <a:lnTo>
                    <a:pt x="1754" y="3514"/>
                  </a:lnTo>
                  <a:lnTo>
                    <a:pt x="1690" y="3482"/>
                  </a:lnTo>
                  <a:lnTo>
                    <a:pt x="1625" y="3449"/>
                  </a:lnTo>
                  <a:lnTo>
                    <a:pt x="1561" y="3415"/>
                  </a:lnTo>
                  <a:lnTo>
                    <a:pt x="1497" y="3382"/>
                  </a:lnTo>
                  <a:lnTo>
                    <a:pt x="1434" y="3347"/>
                  </a:lnTo>
                  <a:lnTo>
                    <a:pt x="1371" y="3312"/>
                  </a:lnTo>
                  <a:lnTo>
                    <a:pt x="1309" y="3276"/>
                  </a:lnTo>
                  <a:lnTo>
                    <a:pt x="1247" y="3240"/>
                  </a:lnTo>
                  <a:lnTo>
                    <a:pt x="1186" y="3204"/>
                  </a:lnTo>
                  <a:lnTo>
                    <a:pt x="1124" y="3167"/>
                  </a:lnTo>
                  <a:lnTo>
                    <a:pt x="1064" y="3128"/>
                  </a:lnTo>
                  <a:lnTo>
                    <a:pt x="1004" y="3090"/>
                  </a:lnTo>
                  <a:lnTo>
                    <a:pt x="945" y="3052"/>
                  </a:lnTo>
                  <a:lnTo>
                    <a:pt x="885" y="3013"/>
                  </a:lnTo>
                  <a:lnTo>
                    <a:pt x="828" y="2973"/>
                  </a:lnTo>
                  <a:lnTo>
                    <a:pt x="769" y="2933"/>
                  </a:lnTo>
                  <a:lnTo>
                    <a:pt x="712" y="2893"/>
                  </a:lnTo>
                  <a:lnTo>
                    <a:pt x="655" y="2852"/>
                  </a:lnTo>
                  <a:close/>
                  <a:moveTo>
                    <a:pt x="6085" y="1264"/>
                  </a:moveTo>
                  <a:lnTo>
                    <a:pt x="6160" y="1298"/>
                  </a:lnTo>
                  <a:lnTo>
                    <a:pt x="6234" y="1333"/>
                  </a:lnTo>
                  <a:lnTo>
                    <a:pt x="6307" y="1369"/>
                  </a:lnTo>
                  <a:lnTo>
                    <a:pt x="6380" y="1407"/>
                  </a:lnTo>
                  <a:lnTo>
                    <a:pt x="6452" y="1446"/>
                  </a:lnTo>
                  <a:lnTo>
                    <a:pt x="6525" y="1485"/>
                  </a:lnTo>
                  <a:lnTo>
                    <a:pt x="6596" y="1526"/>
                  </a:lnTo>
                  <a:lnTo>
                    <a:pt x="6668" y="1568"/>
                  </a:lnTo>
                  <a:lnTo>
                    <a:pt x="6740" y="1611"/>
                  </a:lnTo>
                  <a:lnTo>
                    <a:pt x="6810" y="1654"/>
                  </a:lnTo>
                  <a:lnTo>
                    <a:pt x="6880" y="1700"/>
                  </a:lnTo>
                  <a:lnTo>
                    <a:pt x="6949" y="1745"/>
                  </a:lnTo>
                  <a:lnTo>
                    <a:pt x="7019" y="1791"/>
                  </a:lnTo>
                  <a:lnTo>
                    <a:pt x="7087" y="1839"/>
                  </a:lnTo>
                  <a:lnTo>
                    <a:pt x="7156" y="1887"/>
                  </a:lnTo>
                  <a:lnTo>
                    <a:pt x="7223" y="1936"/>
                  </a:lnTo>
                  <a:lnTo>
                    <a:pt x="7291" y="1986"/>
                  </a:lnTo>
                  <a:lnTo>
                    <a:pt x="7358" y="2037"/>
                  </a:lnTo>
                  <a:lnTo>
                    <a:pt x="7423" y="2088"/>
                  </a:lnTo>
                  <a:lnTo>
                    <a:pt x="7489" y="2140"/>
                  </a:lnTo>
                  <a:lnTo>
                    <a:pt x="7554" y="2193"/>
                  </a:lnTo>
                  <a:lnTo>
                    <a:pt x="7618" y="2246"/>
                  </a:lnTo>
                  <a:lnTo>
                    <a:pt x="7681" y="2301"/>
                  </a:lnTo>
                  <a:lnTo>
                    <a:pt x="7745" y="2355"/>
                  </a:lnTo>
                  <a:lnTo>
                    <a:pt x="7807" y="2410"/>
                  </a:lnTo>
                  <a:lnTo>
                    <a:pt x="7869" y="2467"/>
                  </a:lnTo>
                  <a:lnTo>
                    <a:pt x="7929" y="2523"/>
                  </a:lnTo>
                  <a:lnTo>
                    <a:pt x="7990" y="2581"/>
                  </a:lnTo>
                  <a:lnTo>
                    <a:pt x="8049" y="2638"/>
                  </a:lnTo>
                  <a:lnTo>
                    <a:pt x="8108" y="2695"/>
                  </a:lnTo>
                  <a:lnTo>
                    <a:pt x="8166" y="2754"/>
                  </a:lnTo>
                  <a:lnTo>
                    <a:pt x="8223" y="2813"/>
                  </a:lnTo>
                  <a:lnTo>
                    <a:pt x="8160" y="2859"/>
                  </a:lnTo>
                  <a:lnTo>
                    <a:pt x="8094" y="2903"/>
                  </a:lnTo>
                  <a:lnTo>
                    <a:pt x="8029" y="2946"/>
                  </a:lnTo>
                  <a:lnTo>
                    <a:pt x="7963" y="2989"/>
                  </a:lnTo>
                  <a:lnTo>
                    <a:pt x="7897" y="3032"/>
                  </a:lnTo>
                  <a:lnTo>
                    <a:pt x="7830" y="3074"/>
                  </a:lnTo>
                  <a:lnTo>
                    <a:pt x="7763" y="3114"/>
                  </a:lnTo>
                  <a:lnTo>
                    <a:pt x="7694" y="3156"/>
                  </a:lnTo>
                  <a:lnTo>
                    <a:pt x="7626" y="3195"/>
                  </a:lnTo>
                  <a:lnTo>
                    <a:pt x="7557" y="3234"/>
                  </a:lnTo>
                  <a:lnTo>
                    <a:pt x="7488" y="3272"/>
                  </a:lnTo>
                  <a:lnTo>
                    <a:pt x="7418" y="3310"/>
                  </a:lnTo>
                  <a:lnTo>
                    <a:pt x="7348" y="3347"/>
                  </a:lnTo>
                  <a:lnTo>
                    <a:pt x="7278" y="3383"/>
                  </a:lnTo>
                  <a:lnTo>
                    <a:pt x="7206" y="3418"/>
                  </a:lnTo>
                  <a:lnTo>
                    <a:pt x="7136" y="3453"/>
                  </a:lnTo>
                  <a:lnTo>
                    <a:pt x="7064" y="3487"/>
                  </a:lnTo>
                  <a:lnTo>
                    <a:pt x="6992" y="3520"/>
                  </a:lnTo>
                  <a:lnTo>
                    <a:pt x="6919" y="3552"/>
                  </a:lnTo>
                  <a:lnTo>
                    <a:pt x="6846" y="3583"/>
                  </a:lnTo>
                  <a:lnTo>
                    <a:pt x="6774" y="3615"/>
                  </a:lnTo>
                  <a:lnTo>
                    <a:pt x="6700" y="3645"/>
                  </a:lnTo>
                  <a:lnTo>
                    <a:pt x="6628" y="3674"/>
                  </a:lnTo>
                  <a:lnTo>
                    <a:pt x="6554" y="3702"/>
                  </a:lnTo>
                  <a:lnTo>
                    <a:pt x="6480" y="3729"/>
                  </a:lnTo>
                  <a:lnTo>
                    <a:pt x="6406" y="3757"/>
                  </a:lnTo>
                  <a:lnTo>
                    <a:pt x="6331" y="3782"/>
                  </a:lnTo>
                  <a:lnTo>
                    <a:pt x="6257" y="3807"/>
                  </a:lnTo>
                  <a:lnTo>
                    <a:pt x="6182" y="3831"/>
                  </a:lnTo>
                  <a:lnTo>
                    <a:pt x="6107" y="3855"/>
                  </a:lnTo>
                  <a:lnTo>
                    <a:pt x="6032" y="3877"/>
                  </a:lnTo>
                  <a:lnTo>
                    <a:pt x="5956" y="3899"/>
                  </a:lnTo>
                  <a:lnTo>
                    <a:pt x="5987" y="3863"/>
                  </a:lnTo>
                  <a:lnTo>
                    <a:pt x="6016" y="3827"/>
                  </a:lnTo>
                  <a:lnTo>
                    <a:pt x="6045" y="3791"/>
                  </a:lnTo>
                  <a:lnTo>
                    <a:pt x="6072" y="3753"/>
                  </a:lnTo>
                  <a:lnTo>
                    <a:pt x="6100" y="3714"/>
                  </a:lnTo>
                  <a:lnTo>
                    <a:pt x="6126" y="3676"/>
                  </a:lnTo>
                  <a:lnTo>
                    <a:pt x="6151" y="3637"/>
                  </a:lnTo>
                  <a:lnTo>
                    <a:pt x="6176" y="3597"/>
                  </a:lnTo>
                  <a:lnTo>
                    <a:pt x="6199" y="3556"/>
                  </a:lnTo>
                  <a:lnTo>
                    <a:pt x="6223" y="3515"/>
                  </a:lnTo>
                  <a:lnTo>
                    <a:pt x="6244" y="3474"/>
                  </a:lnTo>
                  <a:lnTo>
                    <a:pt x="6265" y="3431"/>
                  </a:lnTo>
                  <a:lnTo>
                    <a:pt x="6285" y="3389"/>
                  </a:lnTo>
                  <a:lnTo>
                    <a:pt x="6304" y="3346"/>
                  </a:lnTo>
                  <a:lnTo>
                    <a:pt x="6323" y="3303"/>
                  </a:lnTo>
                  <a:lnTo>
                    <a:pt x="6340" y="3258"/>
                  </a:lnTo>
                  <a:lnTo>
                    <a:pt x="6357" y="3214"/>
                  </a:lnTo>
                  <a:lnTo>
                    <a:pt x="6372" y="3169"/>
                  </a:lnTo>
                  <a:lnTo>
                    <a:pt x="6387" y="3123"/>
                  </a:lnTo>
                  <a:lnTo>
                    <a:pt x="6400" y="3078"/>
                  </a:lnTo>
                  <a:lnTo>
                    <a:pt x="6412" y="3032"/>
                  </a:lnTo>
                  <a:lnTo>
                    <a:pt x="6424" y="2985"/>
                  </a:lnTo>
                  <a:lnTo>
                    <a:pt x="6434" y="2938"/>
                  </a:lnTo>
                  <a:lnTo>
                    <a:pt x="6443" y="2891"/>
                  </a:lnTo>
                  <a:lnTo>
                    <a:pt x="6452" y="2842"/>
                  </a:lnTo>
                  <a:lnTo>
                    <a:pt x="6459" y="2795"/>
                  </a:lnTo>
                  <a:lnTo>
                    <a:pt x="6465" y="2746"/>
                  </a:lnTo>
                  <a:lnTo>
                    <a:pt x="6470" y="2697"/>
                  </a:lnTo>
                  <a:lnTo>
                    <a:pt x="6475" y="2648"/>
                  </a:lnTo>
                  <a:lnTo>
                    <a:pt x="6478" y="2599"/>
                  </a:lnTo>
                  <a:lnTo>
                    <a:pt x="6479" y="2549"/>
                  </a:lnTo>
                  <a:lnTo>
                    <a:pt x="6480" y="2499"/>
                  </a:lnTo>
                  <a:lnTo>
                    <a:pt x="6480" y="2457"/>
                  </a:lnTo>
                  <a:lnTo>
                    <a:pt x="6478" y="2414"/>
                  </a:lnTo>
                  <a:lnTo>
                    <a:pt x="6476" y="2371"/>
                  </a:lnTo>
                  <a:lnTo>
                    <a:pt x="6473" y="2329"/>
                  </a:lnTo>
                  <a:lnTo>
                    <a:pt x="6468" y="2287"/>
                  </a:lnTo>
                  <a:lnTo>
                    <a:pt x="6464" y="2244"/>
                  </a:lnTo>
                  <a:lnTo>
                    <a:pt x="6459" y="2203"/>
                  </a:lnTo>
                  <a:lnTo>
                    <a:pt x="6452" y="2162"/>
                  </a:lnTo>
                  <a:lnTo>
                    <a:pt x="6446" y="2121"/>
                  </a:lnTo>
                  <a:lnTo>
                    <a:pt x="6438" y="2079"/>
                  </a:lnTo>
                  <a:lnTo>
                    <a:pt x="6429" y="2039"/>
                  </a:lnTo>
                  <a:lnTo>
                    <a:pt x="6420" y="1999"/>
                  </a:lnTo>
                  <a:lnTo>
                    <a:pt x="6410" y="1958"/>
                  </a:lnTo>
                  <a:lnTo>
                    <a:pt x="6399" y="1919"/>
                  </a:lnTo>
                  <a:lnTo>
                    <a:pt x="6388" y="1880"/>
                  </a:lnTo>
                  <a:lnTo>
                    <a:pt x="6376" y="1841"/>
                  </a:lnTo>
                  <a:lnTo>
                    <a:pt x="6363" y="1801"/>
                  </a:lnTo>
                  <a:lnTo>
                    <a:pt x="6349" y="1763"/>
                  </a:lnTo>
                  <a:lnTo>
                    <a:pt x="6334" y="1725"/>
                  </a:lnTo>
                  <a:lnTo>
                    <a:pt x="6319" y="1688"/>
                  </a:lnTo>
                  <a:lnTo>
                    <a:pt x="6303" y="1649"/>
                  </a:lnTo>
                  <a:lnTo>
                    <a:pt x="6287" y="1613"/>
                  </a:lnTo>
                  <a:lnTo>
                    <a:pt x="6270" y="1576"/>
                  </a:lnTo>
                  <a:lnTo>
                    <a:pt x="6252" y="1540"/>
                  </a:lnTo>
                  <a:lnTo>
                    <a:pt x="6233" y="1503"/>
                  </a:lnTo>
                  <a:lnTo>
                    <a:pt x="6213" y="1468"/>
                  </a:lnTo>
                  <a:lnTo>
                    <a:pt x="6194" y="1433"/>
                  </a:lnTo>
                  <a:lnTo>
                    <a:pt x="6174" y="1399"/>
                  </a:lnTo>
                  <a:lnTo>
                    <a:pt x="6153" y="1364"/>
                  </a:lnTo>
                  <a:lnTo>
                    <a:pt x="6131" y="1330"/>
                  </a:lnTo>
                  <a:lnTo>
                    <a:pt x="6109" y="1297"/>
                  </a:lnTo>
                  <a:lnTo>
                    <a:pt x="6085" y="1264"/>
                  </a:lnTo>
                  <a:close/>
                  <a:moveTo>
                    <a:pt x="69" y="2852"/>
                  </a:moveTo>
                  <a:lnTo>
                    <a:pt x="154" y="2693"/>
                  </a:lnTo>
                  <a:lnTo>
                    <a:pt x="242" y="2538"/>
                  </a:lnTo>
                  <a:lnTo>
                    <a:pt x="333" y="2386"/>
                  </a:lnTo>
                  <a:lnTo>
                    <a:pt x="428" y="2238"/>
                  </a:lnTo>
                  <a:lnTo>
                    <a:pt x="524" y="2094"/>
                  </a:lnTo>
                  <a:lnTo>
                    <a:pt x="624" y="1953"/>
                  </a:lnTo>
                  <a:lnTo>
                    <a:pt x="726" y="1816"/>
                  </a:lnTo>
                  <a:lnTo>
                    <a:pt x="833" y="1685"/>
                  </a:lnTo>
                  <a:lnTo>
                    <a:pt x="942" y="1556"/>
                  </a:lnTo>
                  <a:lnTo>
                    <a:pt x="1054" y="1432"/>
                  </a:lnTo>
                  <a:lnTo>
                    <a:pt x="1168" y="1312"/>
                  </a:lnTo>
                  <a:lnTo>
                    <a:pt x="1287" y="1196"/>
                  </a:lnTo>
                  <a:lnTo>
                    <a:pt x="1409" y="1085"/>
                  </a:lnTo>
                  <a:lnTo>
                    <a:pt x="1534" y="980"/>
                  </a:lnTo>
                  <a:lnTo>
                    <a:pt x="1663" y="878"/>
                  </a:lnTo>
                  <a:lnTo>
                    <a:pt x="1795" y="782"/>
                  </a:lnTo>
                  <a:lnTo>
                    <a:pt x="1931" y="691"/>
                  </a:lnTo>
                  <a:lnTo>
                    <a:pt x="2071" y="604"/>
                  </a:lnTo>
                  <a:lnTo>
                    <a:pt x="2214" y="524"/>
                  </a:lnTo>
                  <a:lnTo>
                    <a:pt x="2361" y="448"/>
                  </a:lnTo>
                  <a:lnTo>
                    <a:pt x="2511" y="379"/>
                  </a:lnTo>
                  <a:lnTo>
                    <a:pt x="2665" y="313"/>
                  </a:lnTo>
                  <a:lnTo>
                    <a:pt x="2824" y="255"/>
                  </a:lnTo>
                  <a:lnTo>
                    <a:pt x="2986" y="201"/>
                  </a:lnTo>
                  <a:lnTo>
                    <a:pt x="3152" y="155"/>
                  </a:lnTo>
                  <a:lnTo>
                    <a:pt x="3323" y="114"/>
                  </a:lnTo>
                  <a:lnTo>
                    <a:pt x="3496" y="79"/>
                  </a:lnTo>
                  <a:lnTo>
                    <a:pt x="3674" y="50"/>
                  </a:lnTo>
                  <a:lnTo>
                    <a:pt x="3857" y="28"/>
                  </a:lnTo>
                  <a:lnTo>
                    <a:pt x="4043" y="12"/>
                  </a:lnTo>
                  <a:lnTo>
                    <a:pt x="4235" y="3"/>
                  </a:lnTo>
                  <a:lnTo>
                    <a:pt x="4430" y="0"/>
                  </a:lnTo>
                  <a:lnTo>
                    <a:pt x="4625" y="4"/>
                  </a:lnTo>
                  <a:lnTo>
                    <a:pt x="4816" y="15"/>
                  </a:lnTo>
                  <a:lnTo>
                    <a:pt x="5004" y="32"/>
                  </a:lnTo>
                  <a:lnTo>
                    <a:pt x="5187" y="55"/>
                  </a:lnTo>
                  <a:lnTo>
                    <a:pt x="5366" y="86"/>
                  </a:lnTo>
                  <a:lnTo>
                    <a:pt x="5541" y="121"/>
                  </a:lnTo>
                  <a:lnTo>
                    <a:pt x="5712" y="162"/>
                  </a:lnTo>
                  <a:lnTo>
                    <a:pt x="5880" y="211"/>
                  </a:lnTo>
                  <a:lnTo>
                    <a:pt x="6042" y="263"/>
                  </a:lnTo>
                  <a:lnTo>
                    <a:pt x="6201" y="321"/>
                  </a:lnTo>
                  <a:lnTo>
                    <a:pt x="6357" y="386"/>
                  </a:lnTo>
                  <a:lnTo>
                    <a:pt x="6507" y="455"/>
                  </a:lnTo>
                  <a:lnTo>
                    <a:pt x="6654" y="530"/>
                  </a:lnTo>
                  <a:lnTo>
                    <a:pt x="6797" y="608"/>
                  </a:lnTo>
                  <a:lnTo>
                    <a:pt x="6936" y="693"/>
                  </a:lnTo>
                  <a:lnTo>
                    <a:pt x="7071" y="781"/>
                  </a:lnTo>
                  <a:lnTo>
                    <a:pt x="7202" y="875"/>
                  </a:lnTo>
                  <a:lnTo>
                    <a:pt x="7329" y="973"/>
                  </a:lnTo>
                  <a:lnTo>
                    <a:pt x="7452" y="1075"/>
                  </a:lnTo>
                  <a:lnTo>
                    <a:pt x="7571" y="1181"/>
                  </a:lnTo>
                  <a:lnTo>
                    <a:pt x="7686" y="1292"/>
                  </a:lnTo>
                  <a:lnTo>
                    <a:pt x="7797" y="1407"/>
                  </a:lnTo>
                  <a:lnTo>
                    <a:pt x="7905" y="1524"/>
                  </a:lnTo>
                  <a:lnTo>
                    <a:pt x="8008" y="1646"/>
                  </a:lnTo>
                  <a:lnTo>
                    <a:pt x="8107" y="1771"/>
                  </a:lnTo>
                  <a:lnTo>
                    <a:pt x="8202" y="1900"/>
                  </a:lnTo>
                  <a:lnTo>
                    <a:pt x="8294" y="2032"/>
                  </a:lnTo>
                  <a:lnTo>
                    <a:pt x="8382" y="2167"/>
                  </a:lnTo>
                  <a:lnTo>
                    <a:pt x="8465" y="2305"/>
                  </a:lnTo>
                  <a:lnTo>
                    <a:pt x="8545" y="2446"/>
                  </a:lnTo>
                  <a:lnTo>
                    <a:pt x="8622" y="2589"/>
                  </a:lnTo>
                  <a:lnTo>
                    <a:pt x="8693" y="2735"/>
                  </a:lnTo>
                  <a:lnTo>
                    <a:pt x="8709" y="2770"/>
                  </a:lnTo>
                  <a:lnTo>
                    <a:pt x="8724" y="2804"/>
                  </a:lnTo>
                  <a:lnTo>
                    <a:pt x="8736" y="2837"/>
                  </a:lnTo>
                  <a:lnTo>
                    <a:pt x="8749" y="2870"/>
                  </a:lnTo>
                  <a:lnTo>
                    <a:pt x="8758" y="2901"/>
                  </a:lnTo>
                  <a:lnTo>
                    <a:pt x="8766" y="2931"/>
                  </a:lnTo>
                  <a:lnTo>
                    <a:pt x="8773" y="2960"/>
                  </a:lnTo>
                  <a:lnTo>
                    <a:pt x="8778" y="2987"/>
                  </a:lnTo>
                  <a:lnTo>
                    <a:pt x="8781" y="3015"/>
                  </a:lnTo>
                  <a:lnTo>
                    <a:pt x="8784" y="3040"/>
                  </a:lnTo>
                  <a:lnTo>
                    <a:pt x="8784" y="3064"/>
                  </a:lnTo>
                  <a:lnTo>
                    <a:pt x="8783" y="3087"/>
                  </a:lnTo>
                  <a:lnTo>
                    <a:pt x="8781" y="3108"/>
                  </a:lnTo>
                  <a:lnTo>
                    <a:pt x="8778" y="3129"/>
                  </a:lnTo>
                  <a:lnTo>
                    <a:pt x="8773" y="3149"/>
                  </a:lnTo>
                  <a:lnTo>
                    <a:pt x="8767" y="3166"/>
                  </a:lnTo>
                  <a:lnTo>
                    <a:pt x="8759" y="3183"/>
                  </a:lnTo>
                  <a:lnTo>
                    <a:pt x="8750" y="3198"/>
                  </a:lnTo>
                  <a:lnTo>
                    <a:pt x="8740" y="3212"/>
                  </a:lnTo>
                  <a:lnTo>
                    <a:pt x="8727" y="3225"/>
                  </a:lnTo>
                  <a:lnTo>
                    <a:pt x="8715" y="3236"/>
                  </a:lnTo>
                  <a:lnTo>
                    <a:pt x="8701" y="3246"/>
                  </a:lnTo>
                  <a:lnTo>
                    <a:pt x="8686" y="3254"/>
                  </a:lnTo>
                  <a:lnTo>
                    <a:pt x="8669" y="3261"/>
                  </a:lnTo>
                  <a:lnTo>
                    <a:pt x="8652" y="3266"/>
                  </a:lnTo>
                  <a:lnTo>
                    <a:pt x="8633" y="3270"/>
                  </a:lnTo>
                  <a:lnTo>
                    <a:pt x="8612" y="3273"/>
                  </a:lnTo>
                  <a:lnTo>
                    <a:pt x="8592" y="3274"/>
                  </a:lnTo>
                  <a:lnTo>
                    <a:pt x="8570" y="3273"/>
                  </a:lnTo>
                  <a:lnTo>
                    <a:pt x="8547" y="3271"/>
                  </a:lnTo>
                  <a:lnTo>
                    <a:pt x="8523" y="3267"/>
                  </a:lnTo>
                  <a:lnTo>
                    <a:pt x="8498" y="3262"/>
                  </a:lnTo>
                  <a:lnTo>
                    <a:pt x="8393" y="3360"/>
                  </a:lnTo>
                  <a:lnTo>
                    <a:pt x="8287" y="3455"/>
                  </a:lnTo>
                  <a:lnTo>
                    <a:pt x="8181" y="3547"/>
                  </a:lnTo>
                  <a:lnTo>
                    <a:pt x="8075" y="3638"/>
                  </a:lnTo>
                  <a:lnTo>
                    <a:pt x="7967" y="3726"/>
                  </a:lnTo>
                  <a:lnTo>
                    <a:pt x="7861" y="3813"/>
                  </a:lnTo>
                  <a:lnTo>
                    <a:pt x="7752" y="3896"/>
                  </a:lnTo>
                  <a:lnTo>
                    <a:pt x="7642" y="3977"/>
                  </a:lnTo>
                  <a:lnTo>
                    <a:pt x="7531" y="4056"/>
                  </a:lnTo>
                  <a:lnTo>
                    <a:pt x="7419" y="4131"/>
                  </a:lnTo>
                  <a:lnTo>
                    <a:pt x="7305" y="4205"/>
                  </a:lnTo>
                  <a:lnTo>
                    <a:pt x="7190" y="4274"/>
                  </a:lnTo>
                  <a:lnTo>
                    <a:pt x="7074" y="4342"/>
                  </a:lnTo>
                  <a:lnTo>
                    <a:pt x="6955" y="4406"/>
                  </a:lnTo>
                  <a:lnTo>
                    <a:pt x="6835" y="4468"/>
                  </a:lnTo>
                  <a:lnTo>
                    <a:pt x="6712" y="4527"/>
                  </a:lnTo>
                  <a:lnTo>
                    <a:pt x="6588" y="4582"/>
                  </a:lnTo>
                  <a:lnTo>
                    <a:pt x="6461" y="4635"/>
                  </a:lnTo>
                  <a:lnTo>
                    <a:pt x="6332" y="4684"/>
                  </a:lnTo>
                  <a:lnTo>
                    <a:pt x="6200" y="4729"/>
                  </a:lnTo>
                  <a:lnTo>
                    <a:pt x="6065" y="4773"/>
                  </a:lnTo>
                  <a:lnTo>
                    <a:pt x="5928" y="4811"/>
                  </a:lnTo>
                  <a:lnTo>
                    <a:pt x="5788" y="4847"/>
                  </a:lnTo>
                  <a:lnTo>
                    <a:pt x="5645" y="4879"/>
                  </a:lnTo>
                  <a:lnTo>
                    <a:pt x="5498" y="4907"/>
                  </a:lnTo>
                  <a:lnTo>
                    <a:pt x="5348" y="4933"/>
                  </a:lnTo>
                  <a:lnTo>
                    <a:pt x="5194" y="4954"/>
                  </a:lnTo>
                  <a:lnTo>
                    <a:pt x="5037" y="4971"/>
                  </a:lnTo>
                  <a:lnTo>
                    <a:pt x="4877" y="4984"/>
                  </a:lnTo>
                  <a:lnTo>
                    <a:pt x="4713" y="4994"/>
                  </a:lnTo>
                  <a:lnTo>
                    <a:pt x="4544" y="4999"/>
                  </a:lnTo>
                  <a:lnTo>
                    <a:pt x="4371" y="5001"/>
                  </a:lnTo>
                  <a:lnTo>
                    <a:pt x="4197" y="4998"/>
                  </a:lnTo>
                  <a:lnTo>
                    <a:pt x="4028" y="4991"/>
                  </a:lnTo>
                  <a:lnTo>
                    <a:pt x="3861" y="4980"/>
                  </a:lnTo>
                  <a:lnTo>
                    <a:pt x="3696" y="4964"/>
                  </a:lnTo>
                  <a:lnTo>
                    <a:pt x="3535" y="4945"/>
                  </a:lnTo>
                  <a:lnTo>
                    <a:pt x="3377" y="4922"/>
                  </a:lnTo>
                  <a:lnTo>
                    <a:pt x="3222" y="4894"/>
                  </a:lnTo>
                  <a:lnTo>
                    <a:pt x="3070" y="4863"/>
                  </a:lnTo>
                  <a:lnTo>
                    <a:pt x="2921" y="4829"/>
                  </a:lnTo>
                  <a:lnTo>
                    <a:pt x="2775" y="4792"/>
                  </a:lnTo>
                  <a:lnTo>
                    <a:pt x="2632" y="4750"/>
                  </a:lnTo>
                  <a:lnTo>
                    <a:pt x="2492" y="4706"/>
                  </a:lnTo>
                  <a:lnTo>
                    <a:pt x="2356" y="4660"/>
                  </a:lnTo>
                  <a:lnTo>
                    <a:pt x="2222" y="4609"/>
                  </a:lnTo>
                  <a:lnTo>
                    <a:pt x="2091" y="4556"/>
                  </a:lnTo>
                  <a:lnTo>
                    <a:pt x="1964" y="4501"/>
                  </a:lnTo>
                  <a:lnTo>
                    <a:pt x="1839" y="4442"/>
                  </a:lnTo>
                  <a:lnTo>
                    <a:pt x="1718" y="4382"/>
                  </a:lnTo>
                  <a:lnTo>
                    <a:pt x="1599" y="4318"/>
                  </a:lnTo>
                  <a:lnTo>
                    <a:pt x="1484" y="4254"/>
                  </a:lnTo>
                  <a:lnTo>
                    <a:pt x="1372" y="4187"/>
                  </a:lnTo>
                  <a:lnTo>
                    <a:pt x="1262" y="4117"/>
                  </a:lnTo>
                  <a:lnTo>
                    <a:pt x="1156" y="4046"/>
                  </a:lnTo>
                  <a:lnTo>
                    <a:pt x="1054" y="3973"/>
                  </a:lnTo>
                  <a:lnTo>
                    <a:pt x="954" y="3899"/>
                  </a:lnTo>
                  <a:lnTo>
                    <a:pt x="857" y="3822"/>
                  </a:lnTo>
                  <a:lnTo>
                    <a:pt x="763" y="3745"/>
                  </a:lnTo>
                  <a:lnTo>
                    <a:pt x="673" y="3666"/>
                  </a:lnTo>
                  <a:lnTo>
                    <a:pt x="586" y="3585"/>
                  </a:lnTo>
                  <a:lnTo>
                    <a:pt x="501" y="3505"/>
                  </a:lnTo>
                  <a:lnTo>
                    <a:pt x="420" y="3423"/>
                  </a:lnTo>
                  <a:lnTo>
                    <a:pt x="343" y="3341"/>
                  </a:lnTo>
                  <a:lnTo>
                    <a:pt x="326" y="3348"/>
                  </a:lnTo>
                  <a:lnTo>
                    <a:pt x="310" y="3354"/>
                  </a:lnTo>
                  <a:lnTo>
                    <a:pt x="291" y="3359"/>
                  </a:lnTo>
                  <a:lnTo>
                    <a:pt x="273" y="3362"/>
                  </a:lnTo>
                  <a:lnTo>
                    <a:pt x="255" y="3363"/>
                  </a:lnTo>
                  <a:lnTo>
                    <a:pt x="236" y="3363"/>
                  </a:lnTo>
                  <a:lnTo>
                    <a:pt x="218" y="3362"/>
                  </a:lnTo>
                  <a:lnTo>
                    <a:pt x="199" y="3358"/>
                  </a:lnTo>
                  <a:lnTo>
                    <a:pt x="181" y="3354"/>
                  </a:lnTo>
                  <a:lnTo>
                    <a:pt x="161" y="3348"/>
                  </a:lnTo>
                  <a:lnTo>
                    <a:pt x="144" y="3340"/>
                  </a:lnTo>
                  <a:lnTo>
                    <a:pt x="126" y="3331"/>
                  </a:lnTo>
                  <a:lnTo>
                    <a:pt x="110" y="3320"/>
                  </a:lnTo>
                  <a:lnTo>
                    <a:pt x="94" y="3308"/>
                  </a:lnTo>
                  <a:lnTo>
                    <a:pt x="78" y="3295"/>
                  </a:lnTo>
                  <a:lnTo>
                    <a:pt x="64" y="3279"/>
                  </a:lnTo>
                  <a:lnTo>
                    <a:pt x="51" y="3263"/>
                  </a:lnTo>
                  <a:lnTo>
                    <a:pt x="38" y="3245"/>
                  </a:lnTo>
                  <a:lnTo>
                    <a:pt x="28" y="3226"/>
                  </a:lnTo>
                  <a:lnTo>
                    <a:pt x="19" y="3205"/>
                  </a:lnTo>
                  <a:lnTo>
                    <a:pt x="11" y="3183"/>
                  </a:lnTo>
                  <a:lnTo>
                    <a:pt x="6" y="3160"/>
                  </a:lnTo>
                  <a:lnTo>
                    <a:pt x="2" y="3135"/>
                  </a:lnTo>
                  <a:lnTo>
                    <a:pt x="0" y="3108"/>
                  </a:lnTo>
                  <a:lnTo>
                    <a:pt x="0" y="3081"/>
                  </a:lnTo>
                  <a:lnTo>
                    <a:pt x="2" y="3053"/>
                  </a:lnTo>
                  <a:lnTo>
                    <a:pt x="6" y="3023"/>
                  </a:lnTo>
                  <a:lnTo>
                    <a:pt x="13" y="2990"/>
                  </a:lnTo>
                  <a:lnTo>
                    <a:pt x="23" y="2958"/>
                  </a:lnTo>
                  <a:lnTo>
                    <a:pt x="35" y="2924"/>
                  </a:lnTo>
                  <a:lnTo>
                    <a:pt x="51" y="2889"/>
                  </a:lnTo>
                  <a:lnTo>
                    <a:pt x="69" y="2852"/>
                  </a:lnTo>
                  <a:close/>
                </a:path>
              </a:pathLst>
            </a:custGeom>
            <a:solidFill>
              <a:srgbClr val="FFFFFF"/>
            </a:solidFill>
            <a:ln w="9525">
              <a:no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8998"/>
                                        </p:tgtEl>
                                        <p:attrNameLst>
                                          <p:attrName>style.visibility</p:attrName>
                                        </p:attrNameLst>
                                      </p:cBhvr>
                                      <p:to>
                                        <p:strVal val="visible"/>
                                      </p:to>
                                    </p:set>
                                    <p:animEffect transition="in" filter="wipe(left)">
                                      <p:cBhvr>
                                        <p:cTn id="7" dur="500"/>
                                        <p:tgtEl>
                                          <p:spTgt spid="468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99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p:txBody>
          <a:bodyPr/>
          <a:lstStyle/>
          <a:p>
            <a:r>
              <a:rPr lang="en-US"/>
              <a:t>Detecting Surveillance</a:t>
            </a:r>
          </a:p>
        </p:txBody>
      </p:sp>
      <p:sp>
        <p:nvSpPr>
          <p:cNvPr id="471043" name="Rectangle 3"/>
          <p:cNvSpPr>
            <a:spLocks noGrp="1" noChangeArrowheads="1"/>
          </p:cNvSpPr>
          <p:nvPr>
            <p:ph type="body" sz="half" idx="2"/>
          </p:nvPr>
        </p:nvSpPr>
        <p:spPr>
          <a:xfrm>
            <a:off x="4884738" y="1741488"/>
            <a:ext cx="4259262" cy="4011612"/>
          </a:xfrm>
        </p:spPr>
        <p:txBody>
          <a:bodyPr/>
          <a:lstStyle/>
          <a:p>
            <a:pPr marL="533400" indent="-533400">
              <a:lnSpc>
                <a:spcPct val="85000"/>
              </a:lnSpc>
              <a:buFontTx/>
              <a:buNone/>
            </a:pPr>
            <a:r>
              <a:rPr lang="en-US" sz="2400"/>
              <a:t>What do you do?</a:t>
            </a:r>
          </a:p>
          <a:p>
            <a:pPr marL="533400" indent="-533400">
              <a:lnSpc>
                <a:spcPct val="85000"/>
              </a:lnSpc>
              <a:buClr>
                <a:schemeClr val="tx1"/>
              </a:buClr>
              <a:buFontTx/>
              <a:buAutoNum type="arabicParenR"/>
            </a:pPr>
            <a:r>
              <a:rPr lang="en-US" sz="2000">
                <a:cs typeface="Arial" charset="0"/>
              </a:rPr>
              <a:t>Carefully get out of line and drive away from the base, passing the stranger and getting a thorough description for the security forces</a:t>
            </a:r>
            <a:endParaRPr lang="en-US" sz="2000"/>
          </a:p>
          <a:p>
            <a:pPr marL="533400" indent="-533400">
              <a:lnSpc>
                <a:spcPct val="85000"/>
              </a:lnSpc>
              <a:buClr>
                <a:schemeClr val="tx1"/>
              </a:buClr>
              <a:buFontTx/>
              <a:buAutoNum type="arabicParenR"/>
            </a:pPr>
            <a:r>
              <a:rPr lang="en-US" sz="2000">
                <a:cs typeface="Arial" charset="0"/>
              </a:rPr>
              <a:t>Tell the security guard what you have seen and provide a description of the individual</a:t>
            </a:r>
          </a:p>
          <a:p>
            <a:pPr marL="533400" indent="-533400">
              <a:lnSpc>
                <a:spcPct val="85000"/>
              </a:lnSpc>
              <a:buClr>
                <a:schemeClr val="tx1"/>
              </a:buClr>
              <a:buFontTx/>
              <a:buAutoNum type="arabicParenR"/>
            </a:pPr>
            <a:r>
              <a:rPr lang="en-US" sz="2000">
                <a:cs typeface="Arial" charset="0"/>
              </a:rPr>
              <a:t>Do nothing; he is probably waiting for another bus</a:t>
            </a:r>
          </a:p>
        </p:txBody>
      </p:sp>
      <p:pic>
        <p:nvPicPr>
          <p:cNvPr id="471044" name="Picture 4" descr="Bus Stop"/>
          <p:cNvPicPr>
            <a:picLocks noChangeArrowheads="1"/>
          </p:cNvPicPr>
          <p:nvPr>
            <p:ph type="clipArt" sz="half" idx="1"/>
          </p:nvPr>
        </p:nvPicPr>
        <p:blipFill>
          <a:blip r:embed="rId3"/>
          <a:srcRect/>
          <a:stretch>
            <a:fillRect/>
          </a:stretch>
        </p:blipFill>
        <p:spPr>
          <a:xfrm>
            <a:off x="1406525" y="1835150"/>
            <a:ext cx="3198813" cy="2057400"/>
          </a:xfrm>
          <a:noFill/>
          <a:ln/>
        </p:spPr>
      </p:pic>
      <p:sp>
        <p:nvSpPr>
          <p:cNvPr id="471045" name="Text Box 5"/>
          <p:cNvSpPr txBox="1">
            <a:spLocks noChangeArrowheads="1"/>
          </p:cNvSpPr>
          <p:nvPr/>
        </p:nvSpPr>
        <p:spPr bwMode="auto">
          <a:xfrm>
            <a:off x="1360488" y="3981450"/>
            <a:ext cx="3298825" cy="1187450"/>
          </a:xfrm>
          <a:prstGeom prst="rect">
            <a:avLst/>
          </a:prstGeom>
          <a:noFill/>
          <a:ln w="9525">
            <a:noFill/>
            <a:miter lim="800000"/>
            <a:headEnd/>
            <a:tailEnd/>
          </a:ln>
          <a:effectLst/>
        </p:spPr>
        <p:txBody>
          <a:bodyPr wrap="none">
            <a:spAutoFit/>
          </a:bodyPr>
          <a:lstStyle/>
          <a:p>
            <a:pPr algn="ctr">
              <a:spcBef>
                <a:spcPct val="50000"/>
              </a:spcBef>
            </a:pPr>
            <a:r>
              <a:rPr lang="en-US" b="1" i="1">
                <a:latin typeface="Arial" charset="0"/>
              </a:rPr>
              <a:t>The man at the</a:t>
            </a:r>
            <a:br>
              <a:rPr lang="en-US" b="1" i="1">
                <a:latin typeface="Arial" charset="0"/>
              </a:rPr>
            </a:br>
            <a:r>
              <a:rPr lang="en-US" b="1" i="1">
                <a:latin typeface="Arial" charset="0"/>
              </a:rPr>
              <a:t>bus stop seems to be</a:t>
            </a:r>
            <a:br>
              <a:rPr lang="en-US" b="1" i="1">
                <a:latin typeface="Arial" charset="0"/>
              </a:rPr>
            </a:br>
            <a:r>
              <a:rPr lang="en-US" b="1" i="1">
                <a:latin typeface="Arial" charset="0"/>
              </a:rPr>
              <a:t>watching the base</a:t>
            </a:r>
          </a:p>
        </p:txBody>
      </p:sp>
      <p:sp>
        <p:nvSpPr>
          <p:cNvPr id="471046" name="Rectangle 6"/>
          <p:cNvSpPr>
            <a:spLocks noChangeArrowheads="1"/>
          </p:cNvSpPr>
          <p:nvPr/>
        </p:nvSpPr>
        <p:spPr bwMode="auto">
          <a:xfrm>
            <a:off x="4884738" y="3810000"/>
            <a:ext cx="4183062" cy="890588"/>
          </a:xfrm>
          <a:prstGeom prst="rect">
            <a:avLst/>
          </a:prstGeom>
          <a:noFill/>
          <a:ln w="38100">
            <a:solidFill>
              <a:srgbClr val="990099"/>
            </a:solidFill>
            <a:miter lim="800000"/>
            <a:headEnd/>
            <a:tailEnd/>
          </a:ln>
          <a:effectLst/>
        </p:spPr>
        <p:txBody>
          <a:bodyPr wrap="none" anchor="ctr"/>
          <a:lstStyle/>
          <a:p>
            <a:endParaRPr lang="en-US"/>
          </a:p>
        </p:txBody>
      </p:sp>
      <p:sp>
        <p:nvSpPr>
          <p:cNvPr id="471047" name="Text Box 7"/>
          <p:cNvSpPr txBox="1">
            <a:spLocks noChangeArrowheads="1"/>
          </p:cNvSpPr>
          <p:nvPr/>
        </p:nvSpPr>
        <p:spPr bwMode="auto">
          <a:xfrm>
            <a:off x="7380288" y="0"/>
            <a:ext cx="1763712"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OCONUS Scenario</a:t>
            </a:r>
          </a:p>
        </p:txBody>
      </p:sp>
      <p:grpSp>
        <p:nvGrpSpPr>
          <p:cNvPr id="471048" name="Group 8"/>
          <p:cNvGrpSpPr>
            <a:grpSpLocks noChangeAspect="1"/>
          </p:cNvGrpSpPr>
          <p:nvPr/>
        </p:nvGrpSpPr>
        <p:grpSpPr bwMode="auto">
          <a:xfrm>
            <a:off x="293688" y="5441950"/>
            <a:ext cx="877887" cy="754063"/>
            <a:chOff x="2040" y="2676"/>
            <a:chExt cx="1008" cy="864"/>
          </a:xfrm>
        </p:grpSpPr>
        <p:sp>
          <p:nvSpPr>
            <p:cNvPr id="471049" name="Freeform 9"/>
            <p:cNvSpPr>
              <a:spLocks noChangeAspect="1"/>
            </p:cNvSpPr>
            <p:nvPr/>
          </p:nvSpPr>
          <p:spPr bwMode="auto">
            <a:xfrm>
              <a:off x="2040" y="2676"/>
              <a:ext cx="1008" cy="864"/>
            </a:xfrm>
            <a:custGeom>
              <a:avLst/>
              <a:gdLst/>
              <a:ahLst/>
              <a:cxnLst>
                <a:cxn ang="0">
                  <a:pos x="0" y="0"/>
                </a:cxn>
                <a:cxn ang="0">
                  <a:pos x="4032" y="0"/>
                </a:cxn>
                <a:cxn ang="0">
                  <a:pos x="3888" y="149"/>
                </a:cxn>
                <a:cxn ang="0">
                  <a:pos x="149" y="3316"/>
                </a:cxn>
                <a:cxn ang="0">
                  <a:pos x="0" y="3456"/>
                </a:cxn>
                <a:cxn ang="0">
                  <a:pos x="0" y="0"/>
                </a:cxn>
              </a:cxnLst>
              <a:rect l="0" t="0" r="r" b="b"/>
              <a:pathLst>
                <a:path w="4032" h="3456">
                  <a:moveTo>
                    <a:pt x="0" y="0"/>
                  </a:moveTo>
                  <a:lnTo>
                    <a:pt x="4032" y="0"/>
                  </a:lnTo>
                  <a:lnTo>
                    <a:pt x="3888" y="149"/>
                  </a:lnTo>
                  <a:lnTo>
                    <a:pt x="149" y="3316"/>
                  </a:lnTo>
                  <a:lnTo>
                    <a:pt x="0" y="3456"/>
                  </a:lnTo>
                  <a:lnTo>
                    <a:pt x="0" y="0"/>
                  </a:lnTo>
                  <a:close/>
                </a:path>
              </a:pathLst>
            </a:custGeom>
            <a:solidFill>
              <a:srgbClr val="82A99C"/>
            </a:solidFill>
            <a:ln w="9525">
              <a:noFill/>
              <a:round/>
              <a:headEnd/>
              <a:tailEnd/>
            </a:ln>
          </p:spPr>
          <p:txBody>
            <a:bodyPr/>
            <a:lstStyle/>
            <a:p>
              <a:endParaRPr lang="en-US"/>
            </a:p>
          </p:txBody>
        </p:sp>
        <p:sp>
          <p:nvSpPr>
            <p:cNvPr id="471050" name="Freeform 10"/>
            <p:cNvSpPr>
              <a:spLocks noChangeAspect="1"/>
            </p:cNvSpPr>
            <p:nvPr/>
          </p:nvSpPr>
          <p:spPr bwMode="auto">
            <a:xfrm>
              <a:off x="2040" y="2676"/>
              <a:ext cx="1008" cy="864"/>
            </a:xfrm>
            <a:custGeom>
              <a:avLst/>
              <a:gdLst/>
              <a:ahLst/>
              <a:cxnLst>
                <a:cxn ang="0">
                  <a:pos x="4032" y="0"/>
                </a:cxn>
                <a:cxn ang="0">
                  <a:pos x="4032" y="3456"/>
                </a:cxn>
                <a:cxn ang="0">
                  <a:pos x="0" y="3456"/>
                </a:cxn>
                <a:cxn ang="0">
                  <a:pos x="149" y="3313"/>
                </a:cxn>
                <a:cxn ang="0">
                  <a:pos x="3891" y="147"/>
                </a:cxn>
                <a:cxn ang="0">
                  <a:pos x="4032" y="0"/>
                </a:cxn>
              </a:cxnLst>
              <a:rect l="0" t="0" r="r" b="b"/>
              <a:pathLst>
                <a:path w="4032" h="3456">
                  <a:moveTo>
                    <a:pt x="4032" y="0"/>
                  </a:moveTo>
                  <a:lnTo>
                    <a:pt x="4032" y="3456"/>
                  </a:lnTo>
                  <a:lnTo>
                    <a:pt x="0" y="3456"/>
                  </a:lnTo>
                  <a:lnTo>
                    <a:pt x="149" y="3313"/>
                  </a:lnTo>
                  <a:lnTo>
                    <a:pt x="3891" y="147"/>
                  </a:lnTo>
                  <a:lnTo>
                    <a:pt x="4032" y="0"/>
                  </a:lnTo>
                  <a:close/>
                </a:path>
              </a:pathLst>
            </a:custGeom>
            <a:solidFill>
              <a:srgbClr val="162A29"/>
            </a:solidFill>
            <a:ln w="9525">
              <a:noFill/>
              <a:round/>
              <a:headEnd/>
              <a:tailEnd/>
            </a:ln>
          </p:spPr>
          <p:txBody>
            <a:bodyPr/>
            <a:lstStyle/>
            <a:p>
              <a:endParaRPr lang="en-US"/>
            </a:p>
          </p:txBody>
        </p:sp>
        <p:sp>
          <p:nvSpPr>
            <p:cNvPr id="471051" name="Rectangle 11"/>
            <p:cNvSpPr>
              <a:spLocks noChangeAspect="1" noChangeArrowheads="1"/>
            </p:cNvSpPr>
            <p:nvPr/>
          </p:nvSpPr>
          <p:spPr bwMode="auto">
            <a:xfrm>
              <a:off x="2076" y="2712"/>
              <a:ext cx="936" cy="792"/>
            </a:xfrm>
            <a:prstGeom prst="rect">
              <a:avLst/>
            </a:prstGeom>
            <a:solidFill>
              <a:srgbClr val="275A53"/>
            </a:solidFill>
            <a:ln w="9525">
              <a:noFill/>
              <a:miter lim="800000"/>
              <a:headEnd/>
              <a:tailEnd/>
            </a:ln>
          </p:spPr>
          <p:txBody>
            <a:bodyPr/>
            <a:lstStyle/>
            <a:p>
              <a:endParaRPr lang="en-US"/>
            </a:p>
          </p:txBody>
        </p:sp>
        <p:sp>
          <p:nvSpPr>
            <p:cNvPr id="471052" name="Freeform 12"/>
            <p:cNvSpPr>
              <a:spLocks noChangeAspect="1"/>
            </p:cNvSpPr>
            <p:nvPr/>
          </p:nvSpPr>
          <p:spPr bwMode="auto">
            <a:xfrm>
              <a:off x="2252" y="3336"/>
              <a:ext cx="129" cy="137"/>
            </a:xfrm>
            <a:custGeom>
              <a:avLst/>
              <a:gdLst/>
              <a:ahLst/>
              <a:cxnLst>
                <a:cxn ang="0">
                  <a:pos x="0" y="0"/>
                </a:cxn>
                <a:cxn ang="0">
                  <a:pos x="516" y="0"/>
                </a:cxn>
                <a:cxn ang="0">
                  <a:pos x="516" y="136"/>
                </a:cxn>
                <a:cxn ang="0">
                  <a:pos x="344" y="136"/>
                </a:cxn>
                <a:cxn ang="0">
                  <a:pos x="344" y="550"/>
                </a:cxn>
                <a:cxn ang="0">
                  <a:pos x="174" y="550"/>
                </a:cxn>
                <a:cxn ang="0">
                  <a:pos x="174" y="136"/>
                </a:cxn>
                <a:cxn ang="0">
                  <a:pos x="0" y="136"/>
                </a:cxn>
                <a:cxn ang="0">
                  <a:pos x="0" y="0"/>
                </a:cxn>
              </a:cxnLst>
              <a:rect l="0" t="0" r="r" b="b"/>
              <a:pathLst>
                <a:path w="516" h="550">
                  <a:moveTo>
                    <a:pt x="0" y="0"/>
                  </a:moveTo>
                  <a:lnTo>
                    <a:pt x="516" y="0"/>
                  </a:lnTo>
                  <a:lnTo>
                    <a:pt x="516" y="136"/>
                  </a:lnTo>
                  <a:lnTo>
                    <a:pt x="344" y="136"/>
                  </a:lnTo>
                  <a:lnTo>
                    <a:pt x="344" y="550"/>
                  </a:lnTo>
                  <a:lnTo>
                    <a:pt x="174" y="550"/>
                  </a:lnTo>
                  <a:lnTo>
                    <a:pt x="174" y="136"/>
                  </a:lnTo>
                  <a:lnTo>
                    <a:pt x="0" y="136"/>
                  </a:lnTo>
                  <a:lnTo>
                    <a:pt x="0" y="0"/>
                  </a:lnTo>
                  <a:close/>
                </a:path>
              </a:pathLst>
            </a:custGeom>
            <a:solidFill>
              <a:srgbClr val="FFFFFF"/>
            </a:solidFill>
            <a:ln w="9525">
              <a:noFill/>
              <a:round/>
              <a:headEnd/>
              <a:tailEnd/>
            </a:ln>
          </p:spPr>
          <p:txBody>
            <a:bodyPr/>
            <a:lstStyle/>
            <a:p>
              <a:endParaRPr lang="en-US"/>
            </a:p>
          </p:txBody>
        </p:sp>
        <p:sp>
          <p:nvSpPr>
            <p:cNvPr id="471053" name="Freeform 13"/>
            <p:cNvSpPr>
              <a:spLocks noChangeAspect="1"/>
            </p:cNvSpPr>
            <p:nvPr/>
          </p:nvSpPr>
          <p:spPr bwMode="auto">
            <a:xfrm>
              <a:off x="2400" y="3336"/>
              <a:ext cx="116" cy="137"/>
            </a:xfrm>
            <a:custGeom>
              <a:avLst/>
              <a:gdLst/>
              <a:ahLst/>
              <a:cxnLst>
                <a:cxn ang="0">
                  <a:pos x="0" y="0"/>
                </a:cxn>
                <a:cxn ang="0">
                  <a:pos x="456" y="0"/>
                </a:cxn>
                <a:cxn ang="0">
                  <a:pos x="456" y="118"/>
                </a:cxn>
                <a:cxn ang="0">
                  <a:pos x="171" y="118"/>
                </a:cxn>
                <a:cxn ang="0">
                  <a:pos x="171" y="205"/>
                </a:cxn>
                <a:cxn ang="0">
                  <a:pos x="435" y="205"/>
                </a:cxn>
                <a:cxn ang="0">
                  <a:pos x="435" y="318"/>
                </a:cxn>
                <a:cxn ang="0">
                  <a:pos x="171" y="318"/>
                </a:cxn>
                <a:cxn ang="0">
                  <a:pos x="171" y="425"/>
                </a:cxn>
                <a:cxn ang="0">
                  <a:pos x="464" y="425"/>
                </a:cxn>
                <a:cxn ang="0">
                  <a:pos x="464" y="550"/>
                </a:cxn>
                <a:cxn ang="0">
                  <a:pos x="0" y="550"/>
                </a:cxn>
                <a:cxn ang="0">
                  <a:pos x="0" y="0"/>
                </a:cxn>
              </a:cxnLst>
              <a:rect l="0" t="0" r="r" b="b"/>
              <a:pathLst>
                <a:path w="464" h="550">
                  <a:moveTo>
                    <a:pt x="0" y="0"/>
                  </a:moveTo>
                  <a:lnTo>
                    <a:pt x="456" y="0"/>
                  </a:lnTo>
                  <a:lnTo>
                    <a:pt x="456" y="118"/>
                  </a:lnTo>
                  <a:lnTo>
                    <a:pt x="171" y="118"/>
                  </a:lnTo>
                  <a:lnTo>
                    <a:pt x="171" y="205"/>
                  </a:lnTo>
                  <a:lnTo>
                    <a:pt x="435" y="205"/>
                  </a:lnTo>
                  <a:lnTo>
                    <a:pt x="435" y="318"/>
                  </a:lnTo>
                  <a:lnTo>
                    <a:pt x="171" y="318"/>
                  </a:lnTo>
                  <a:lnTo>
                    <a:pt x="171" y="425"/>
                  </a:lnTo>
                  <a:lnTo>
                    <a:pt x="464" y="425"/>
                  </a:lnTo>
                  <a:lnTo>
                    <a:pt x="464" y="550"/>
                  </a:lnTo>
                  <a:lnTo>
                    <a:pt x="0" y="550"/>
                  </a:lnTo>
                  <a:lnTo>
                    <a:pt x="0" y="0"/>
                  </a:lnTo>
                  <a:close/>
                </a:path>
              </a:pathLst>
            </a:custGeom>
            <a:solidFill>
              <a:srgbClr val="FFFFFF"/>
            </a:solidFill>
            <a:ln w="9525">
              <a:noFill/>
              <a:round/>
              <a:headEnd/>
              <a:tailEnd/>
            </a:ln>
          </p:spPr>
          <p:txBody>
            <a:bodyPr/>
            <a:lstStyle/>
            <a:p>
              <a:endParaRPr lang="en-US"/>
            </a:p>
          </p:txBody>
        </p:sp>
        <p:sp>
          <p:nvSpPr>
            <p:cNvPr id="471054" name="Freeform 14"/>
            <p:cNvSpPr>
              <a:spLocks noChangeAspect="1" noEditPoints="1"/>
            </p:cNvSpPr>
            <p:nvPr/>
          </p:nvSpPr>
          <p:spPr bwMode="auto">
            <a:xfrm>
              <a:off x="2525" y="3336"/>
              <a:ext cx="149" cy="137"/>
            </a:xfrm>
            <a:custGeom>
              <a:avLst/>
              <a:gdLst/>
              <a:ahLst/>
              <a:cxnLst>
                <a:cxn ang="0">
                  <a:pos x="394" y="459"/>
                </a:cxn>
                <a:cxn ang="0">
                  <a:pos x="199" y="459"/>
                </a:cxn>
                <a:cxn ang="0">
                  <a:pos x="174" y="550"/>
                </a:cxn>
                <a:cxn ang="0">
                  <a:pos x="0" y="550"/>
                </a:cxn>
                <a:cxn ang="0">
                  <a:pos x="206" y="0"/>
                </a:cxn>
                <a:cxn ang="0">
                  <a:pos x="391" y="0"/>
                </a:cxn>
                <a:cxn ang="0">
                  <a:pos x="599" y="550"/>
                </a:cxn>
                <a:cxn ang="0">
                  <a:pos x="420" y="550"/>
                </a:cxn>
                <a:cxn ang="0">
                  <a:pos x="394" y="459"/>
                </a:cxn>
                <a:cxn ang="0">
                  <a:pos x="358" y="341"/>
                </a:cxn>
                <a:cxn ang="0">
                  <a:pos x="297" y="143"/>
                </a:cxn>
                <a:cxn ang="0">
                  <a:pos x="237" y="341"/>
                </a:cxn>
                <a:cxn ang="0">
                  <a:pos x="358" y="341"/>
                </a:cxn>
              </a:cxnLst>
              <a:rect l="0" t="0" r="r" b="b"/>
              <a:pathLst>
                <a:path w="599" h="550">
                  <a:moveTo>
                    <a:pt x="394" y="459"/>
                  </a:moveTo>
                  <a:lnTo>
                    <a:pt x="199" y="459"/>
                  </a:lnTo>
                  <a:lnTo>
                    <a:pt x="174" y="550"/>
                  </a:lnTo>
                  <a:lnTo>
                    <a:pt x="0" y="550"/>
                  </a:lnTo>
                  <a:lnTo>
                    <a:pt x="206" y="0"/>
                  </a:lnTo>
                  <a:lnTo>
                    <a:pt x="391" y="0"/>
                  </a:lnTo>
                  <a:lnTo>
                    <a:pt x="599" y="550"/>
                  </a:lnTo>
                  <a:lnTo>
                    <a:pt x="420" y="550"/>
                  </a:lnTo>
                  <a:lnTo>
                    <a:pt x="394" y="459"/>
                  </a:lnTo>
                  <a:close/>
                  <a:moveTo>
                    <a:pt x="358" y="341"/>
                  </a:moveTo>
                  <a:lnTo>
                    <a:pt x="297" y="143"/>
                  </a:lnTo>
                  <a:lnTo>
                    <a:pt x="237" y="341"/>
                  </a:lnTo>
                  <a:lnTo>
                    <a:pt x="358" y="341"/>
                  </a:lnTo>
                  <a:close/>
                </a:path>
              </a:pathLst>
            </a:custGeom>
            <a:solidFill>
              <a:srgbClr val="FFFFFF"/>
            </a:solidFill>
            <a:ln w="9525">
              <a:noFill/>
              <a:round/>
              <a:headEnd/>
              <a:tailEnd/>
            </a:ln>
          </p:spPr>
          <p:txBody>
            <a:bodyPr/>
            <a:lstStyle/>
            <a:p>
              <a:endParaRPr lang="en-US"/>
            </a:p>
          </p:txBody>
        </p:sp>
        <p:sp>
          <p:nvSpPr>
            <p:cNvPr id="471055" name="Freeform 15"/>
            <p:cNvSpPr>
              <a:spLocks noChangeAspect="1"/>
            </p:cNvSpPr>
            <p:nvPr/>
          </p:nvSpPr>
          <p:spPr bwMode="auto">
            <a:xfrm>
              <a:off x="2687" y="3336"/>
              <a:ext cx="155" cy="137"/>
            </a:xfrm>
            <a:custGeom>
              <a:avLst/>
              <a:gdLst/>
              <a:ahLst/>
              <a:cxnLst>
                <a:cxn ang="0">
                  <a:pos x="0" y="0"/>
                </a:cxn>
                <a:cxn ang="0">
                  <a:pos x="222" y="0"/>
                </a:cxn>
                <a:cxn ang="0">
                  <a:pos x="309" y="335"/>
                </a:cxn>
                <a:cxn ang="0">
                  <a:pos x="395" y="0"/>
                </a:cxn>
                <a:cxn ang="0">
                  <a:pos x="618" y="0"/>
                </a:cxn>
                <a:cxn ang="0">
                  <a:pos x="618" y="550"/>
                </a:cxn>
                <a:cxn ang="0">
                  <a:pos x="479" y="550"/>
                </a:cxn>
                <a:cxn ang="0">
                  <a:pos x="479" y="131"/>
                </a:cxn>
                <a:cxn ang="0">
                  <a:pos x="371" y="550"/>
                </a:cxn>
                <a:cxn ang="0">
                  <a:pos x="246" y="550"/>
                </a:cxn>
                <a:cxn ang="0">
                  <a:pos x="138" y="131"/>
                </a:cxn>
                <a:cxn ang="0">
                  <a:pos x="138" y="550"/>
                </a:cxn>
                <a:cxn ang="0">
                  <a:pos x="0" y="550"/>
                </a:cxn>
                <a:cxn ang="0">
                  <a:pos x="0" y="0"/>
                </a:cxn>
              </a:cxnLst>
              <a:rect l="0" t="0" r="r" b="b"/>
              <a:pathLst>
                <a:path w="618" h="550">
                  <a:moveTo>
                    <a:pt x="0" y="0"/>
                  </a:moveTo>
                  <a:lnTo>
                    <a:pt x="222" y="0"/>
                  </a:lnTo>
                  <a:lnTo>
                    <a:pt x="309" y="335"/>
                  </a:lnTo>
                  <a:lnTo>
                    <a:pt x="395" y="0"/>
                  </a:lnTo>
                  <a:lnTo>
                    <a:pt x="618" y="0"/>
                  </a:lnTo>
                  <a:lnTo>
                    <a:pt x="618" y="550"/>
                  </a:lnTo>
                  <a:lnTo>
                    <a:pt x="479" y="550"/>
                  </a:lnTo>
                  <a:lnTo>
                    <a:pt x="479" y="131"/>
                  </a:lnTo>
                  <a:lnTo>
                    <a:pt x="371" y="550"/>
                  </a:lnTo>
                  <a:lnTo>
                    <a:pt x="246" y="550"/>
                  </a:lnTo>
                  <a:lnTo>
                    <a:pt x="138" y="131"/>
                  </a:lnTo>
                  <a:lnTo>
                    <a:pt x="138" y="550"/>
                  </a:lnTo>
                  <a:lnTo>
                    <a:pt x="0" y="550"/>
                  </a:lnTo>
                  <a:lnTo>
                    <a:pt x="0" y="0"/>
                  </a:lnTo>
                  <a:close/>
                </a:path>
              </a:pathLst>
            </a:custGeom>
            <a:solidFill>
              <a:srgbClr val="FFFFFF"/>
            </a:solidFill>
            <a:ln w="9525">
              <a:noFill/>
              <a:round/>
              <a:headEnd/>
              <a:tailEnd/>
            </a:ln>
          </p:spPr>
          <p:txBody>
            <a:bodyPr/>
            <a:lstStyle/>
            <a:p>
              <a:endParaRPr lang="en-US"/>
            </a:p>
          </p:txBody>
        </p:sp>
        <p:sp>
          <p:nvSpPr>
            <p:cNvPr id="471056" name="Freeform 16"/>
            <p:cNvSpPr>
              <a:spLocks noChangeAspect="1" noEditPoints="1"/>
            </p:cNvSpPr>
            <p:nvPr/>
          </p:nvSpPr>
          <p:spPr bwMode="auto">
            <a:xfrm>
              <a:off x="2215" y="2770"/>
              <a:ext cx="658" cy="523"/>
            </a:xfrm>
            <a:custGeom>
              <a:avLst/>
              <a:gdLst/>
              <a:ahLst/>
              <a:cxnLst>
                <a:cxn ang="0">
                  <a:pos x="1716" y="1771"/>
                </a:cxn>
                <a:cxn ang="0">
                  <a:pos x="918" y="1771"/>
                </a:cxn>
                <a:cxn ang="0">
                  <a:pos x="220" y="2095"/>
                </a:cxn>
                <a:cxn ang="0">
                  <a:pos x="75" y="1301"/>
                </a:cxn>
                <a:cxn ang="0">
                  <a:pos x="778" y="880"/>
                </a:cxn>
                <a:cxn ang="0">
                  <a:pos x="1902" y="833"/>
                </a:cxn>
                <a:cxn ang="0">
                  <a:pos x="2240" y="994"/>
                </a:cxn>
                <a:cxn ang="0">
                  <a:pos x="2072" y="1478"/>
                </a:cxn>
                <a:cxn ang="0">
                  <a:pos x="1598" y="1288"/>
                </a:cxn>
                <a:cxn ang="0">
                  <a:pos x="1486" y="671"/>
                </a:cxn>
                <a:cxn ang="0">
                  <a:pos x="1036" y="1288"/>
                </a:cxn>
                <a:cxn ang="0">
                  <a:pos x="1084" y="1187"/>
                </a:cxn>
                <a:cxn ang="0">
                  <a:pos x="1084" y="1187"/>
                </a:cxn>
                <a:cxn ang="0">
                  <a:pos x="627" y="333"/>
                </a:cxn>
                <a:cxn ang="0">
                  <a:pos x="701" y="373"/>
                </a:cxn>
                <a:cxn ang="0">
                  <a:pos x="754" y="438"/>
                </a:cxn>
                <a:cxn ang="0">
                  <a:pos x="778" y="518"/>
                </a:cxn>
                <a:cxn ang="0">
                  <a:pos x="769" y="605"/>
                </a:cxn>
                <a:cxn ang="0">
                  <a:pos x="731" y="679"/>
                </a:cxn>
                <a:cxn ang="0">
                  <a:pos x="666" y="732"/>
                </a:cxn>
                <a:cxn ang="0">
                  <a:pos x="584" y="756"/>
                </a:cxn>
                <a:cxn ang="0">
                  <a:pos x="497" y="749"/>
                </a:cxn>
                <a:cxn ang="0">
                  <a:pos x="425" y="708"/>
                </a:cxn>
                <a:cxn ang="0">
                  <a:pos x="372" y="644"/>
                </a:cxn>
                <a:cxn ang="0">
                  <a:pos x="346" y="563"/>
                </a:cxn>
                <a:cxn ang="0">
                  <a:pos x="355" y="477"/>
                </a:cxn>
                <a:cxn ang="0">
                  <a:pos x="395" y="403"/>
                </a:cxn>
                <a:cxn ang="0">
                  <a:pos x="458" y="350"/>
                </a:cxn>
                <a:cxn ang="0">
                  <a:pos x="540" y="325"/>
                </a:cxn>
                <a:cxn ang="0">
                  <a:pos x="1360" y="5"/>
                </a:cxn>
                <a:cxn ang="0">
                  <a:pos x="1438" y="37"/>
                </a:cxn>
                <a:cxn ang="0">
                  <a:pos x="1497" y="96"/>
                </a:cxn>
                <a:cxn ang="0">
                  <a:pos x="1530" y="173"/>
                </a:cxn>
                <a:cxn ang="0">
                  <a:pos x="1530" y="261"/>
                </a:cxn>
                <a:cxn ang="0">
                  <a:pos x="1497" y="339"/>
                </a:cxn>
                <a:cxn ang="0">
                  <a:pos x="1438" y="398"/>
                </a:cxn>
                <a:cxn ang="0">
                  <a:pos x="1360" y="430"/>
                </a:cxn>
                <a:cxn ang="0">
                  <a:pos x="1274" y="430"/>
                </a:cxn>
                <a:cxn ang="0">
                  <a:pos x="1196" y="398"/>
                </a:cxn>
                <a:cxn ang="0">
                  <a:pos x="1137" y="339"/>
                </a:cxn>
                <a:cxn ang="0">
                  <a:pos x="1104" y="261"/>
                </a:cxn>
                <a:cxn ang="0">
                  <a:pos x="1104" y="173"/>
                </a:cxn>
                <a:cxn ang="0">
                  <a:pos x="1137" y="96"/>
                </a:cxn>
                <a:cxn ang="0">
                  <a:pos x="1196" y="37"/>
                </a:cxn>
                <a:cxn ang="0">
                  <a:pos x="1274" y="5"/>
                </a:cxn>
                <a:cxn ang="0">
                  <a:pos x="2094" y="325"/>
                </a:cxn>
                <a:cxn ang="0">
                  <a:pos x="2176" y="350"/>
                </a:cxn>
                <a:cxn ang="0">
                  <a:pos x="2239" y="403"/>
                </a:cxn>
                <a:cxn ang="0">
                  <a:pos x="2279" y="477"/>
                </a:cxn>
                <a:cxn ang="0">
                  <a:pos x="2288" y="563"/>
                </a:cxn>
                <a:cxn ang="0">
                  <a:pos x="2262" y="644"/>
                </a:cxn>
                <a:cxn ang="0">
                  <a:pos x="2209" y="708"/>
                </a:cxn>
                <a:cxn ang="0">
                  <a:pos x="2135" y="749"/>
                </a:cxn>
                <a:cxn ang="0">
                  <a:pos x="2050" y="756"/>
                </a:cxn>
                <a:cxn ang="0">
                  <a:pos x="1968" y="732"/>
                </a:cxn>
                <a:cxn ang="0">
                  <a:pos x="1903" y="679"/>
                </a:cxn>
                <a:cxn ang="0">
                  <a:pos x="1865" y="605"/>
                </a:cxn>
                <a:cxn ang="0">
                  <a:pos x="1856" y="518"/>
                </a:cxn>
                <a:cxn ang="0">
                  <a:pos x="1880" y="438"/>
                </a:cxn>
                <a:cxn ang="0">
                  <a:pos x="1933" y="373"/>
                </a:cxn>
                <a:cxn ang="0">
                  <a:pos x="2007" y="333"/>
                </a:cxn>
              </a:cxnLst>
              <a:rect l="0" t="0" r="r" b="b"/>
              <a:pathLst>
                <a:path w="2634" h="2095">
                  <a:moveTo>
                    <a:pt x="2072" y="1478"/>
                  </a:moveTo>
                  <a:lnTo>
                    <a:pt x="1728" y="2095"/>
                  </a:lnTo>
                  <a:lnTo>
                    <a:pt x="1563" y="2095"/>
                  </a:lnTo>
                  <a:lnTo>
                    <a:pt x="1716" y="1771"/>
                  </a:lnTo>
                  <a:lnTo>
                    <a:pt x="1660" y="1771"/>
                  </a:lnTo>
                  <a:lnTo>
                    <a:pt x="1316" y="1156"/>
                  </a:lnTo>
                  <a:lnTo>
                    <a:pt x="974" y="1771"/>
                  </a:lnTo>
                  <a:lnTo>
                    <a:pt x="918" y="1771"/>
                  </a:lnTo>
                  <a:lnTo>
                    <a:pt x="1071" y="2095"/>
                  </a:lnTo>
                  <a:lnTo>
                    <a:pt x="906" y="2095"/>
                  </a:lnTo>
                  <a:lnTo>
                    <a:pt x="562" y="1478"/>
                  </a:lnTo>
                  <a:lnTo>
                    <a:pt x="220" y="2095"/>
                  </a:lnTo>
                  <a:lnTo>
                    <a:pt x="54" y="2095"/>
                  </a:lnTo>
                  <a:lnTo>
                    <a:pt x="394" y="1377"/>
                  </a:lnTo>
                  <a:lnTo>
                    <a:pt x="394" y="994"/>
                  </a:lnTo>
                  <a:lnTo>
                    <a:pt x="75" y="1301"/>
                  </a:lnTo>
                  <a:lnTo>
                    <a:pt x="0" y="1227"/>
                  </a:lnTo>
                  <a:lnTo>
                    <a:pt x="394" y="833"/>
                  </a:lnTo>
                  <a:lnTo>
                    <a:pt x="732" y="833"/>
                  </a:lnTo>
                  <a:lnTo>
                    <a:pt x="778" y="880"/>
                  </a:lnTo>
                  <a:lnTo>
                    <a:pt x="1148" y="509"/>
                  </a:lnTo>
                  <a:lnTo>
                    <a:pt x="1486" y="509"/>
                  </a:lnTo>
                  <a:lnTo>
                    <a:pt x="1856" y="880"/>
                  </a:lnTo>
                  <a:lnTo>
                    <a:pt x="1902" y="833"/>
                  </a:lnTo>
                  <a:lnTo>
                    <a:pt x="2240" y="833"/>
                  </a:lnTo>
                  <a:lnTo>
                    <a:pt x="2634" y="1227"/>
                  </a:lnTo>
                  <a:lnTo>
                    <a:pt x="2559" y="1301"/>
                  </a:lnTo>
                  <a:lnTo>
                    <a:pt x="2240" y="994"/>
                  </a:lnTo>
                  <a:lnTo>
                    <a:pt x="2240" y="1377"/>
                  </a:lnTo>
                  <a:lnTo>
                    <a:pt x="2580" y="2095"/>
                  </a:lnTo>
                  <a:lnTo>
                    <a:pt x="2414" y="2095"/>
                  </a:lnTo>
                  <a:lnTo>
                    <a:pt x="2072" y="1478"/>
                  </a:lnTo>
                  <a:close/>
                  <a:moveTo>
                    <a:pt x="1771" y="1654"/>
                  </a:moveTo>
                  <a:lnTo>
                    <a:pt x="1902" y="1377"/>
                  </a:lnTo>
                  <a:lnTo>
                    <a:pt x="1902" y="994"/>
                  </a:lnTo>
                  <a:lnTo>
                    <a:pt x="1598" y="1288"/>
                  </a:lnTo>
                  <a:lnTo>
                    <a:pt x="1771" y="1654"/>
                  </a:lnTo>
                  <a:close/>
                  <a:moveTo>
                    <a:pt x="1550" y="1187"/>
                  </a:moveTo>
                  <a:lnTo>
                    <a:pt x="1780" y="955"/>
                  </a:lnTo>
                  <a:lnTo>
                    <a:pt x="1486" y="671"/>
                  </a:lnTo>
                  <a:lnTo>
                    <a:pt x="1486" y="1054"/>
                  </a:lnTo>
                  <a:lnTo>
                    <a:pt x="1550" y="1187"/>
                  </a:lnTo>
                  <a:close/>
                  <a:moveTo>
                    <a:pt x="863" y="1654"/>
                  </a:moveTo>
                  <a:lnTo>
                    <a:pt x="1036" y="1288"/>
                  </a:lnTo>
                  <a:lnTo>
                    <a:pt x="732" y="994"/>
                  </a:lnTo>
                  <a:lnTo>
                    <a:pt x="732" y="1377"/>
                  </a:lnTo>
                  <a:lnTo>
                    <a:pt x="863" y="1654"/>
                  </a:lnTo>
                  <a:close/>
                  <a:moveTo>
                    <a:pt x="1084" y="1187"/>
                  </a:moveTo>
                  <a:lnTo>
                    <a:pt x="1148" y="1054"/>
                  </a:lnTo>
                  <a:lnTo>
                    <a:pt x="1148" y="671"/>
                  </a:lnTo>
                  <a:lnTo>
                    <a:pt x="854" y="955"/>
                  </a:lnTo>
                  <a:lnTo>
                    <a:pt x="1084" y="1187"/>
                  </a:lnTo>
                  <a:close/>
                  <a:moveTo>
                    <a:pt x="562" y="324"/>
                  </a:moveTo>
                  <a:lnTo>
                    <a:pt x="584" y="325"/>
                  </a:lnTo>
                  <a:lnTo>
                    <a:pt x="606" y="328"/>
                  </a:lnTo>
                  <a:lnTo>
                    <a:pt x="627" y="333"/>
                  </a:lnTo>
                  <a:lnTo>
                    <a:pt x="646" y="340"/>
                  </a:lnTo>
                  <a:lnTo>
                    <a:pt x="666" y="350"/>
                  </a:lnTo>
                  <a:lnTo>
                    <a:pt x="684" y="361"/>
                  </a:lnTo>
                  <a:lnTo>
                    <a:pt x="701" y="373"/>
                  </a:lnTo>
                  <a:lnTo>
                    <a:pt x="716" y="387"/>
                  </a:lnTo>
                  <a:lnTo>
                    <a:pt x="731" y="403"/>
                  </a:lnTo>
                  <a:lnTo>
                    <a:pt x="742" y="420"/>
                  </a:lnTo>
                  <a:lnTo>
                    <a:pt x="754" y="438"/>
                  </a:lnTo>
                  <a:lnTo>
                    <a:pt x="763" y="456"/>
                  </a:lnTo>
                  <a:lnTo>
                    <a:pt x="769" y="477"/>
                  </a:lnTo>
                  <a:lnTo>
                    <a:pt x="776" y="497"/>
                  </a:lnTo>
                  <a:lnTo>
                    <a:pt x="778" y="518"/>
                  </a:lnTo>
                  <a:lnTo>
                    <a:pt x="780" y="541"/>
                  </a:lnTo>
                  <a:lnTo>
                    <a:pt x="778" y="563"/>
                  </a:lnTo>
                  <a:lnTo>
                    <a:pt x="776" y="584"/>
                  </a:lnTo>
                  <a:lnTo>
                    <a:pt x="769" y="605"/>
                  </a:lnTo>
                  <a:lnTo>
                    <a:pt x="763" y="626"/>
                  </a:lnTo>
                  <a:lnTo>
                    <a:pt x="754" y="644"/>
                  </a:lnTo>
                  <a:lnTo>
                    <a:pt x="742" y="662"/>
                  </a:lnTo>
                  <a:lnTo>
                    <a:pt x="731" y="679"/>
                  </a:lnTo>
                  <a:lnTo>
                    <a:pt x="716" y="694"/>
                  </a:lnTo>
                  <a:lnTo>
                    <a:pt x="701" y="708"/>
                  </a:lnTo>
                  <a:lnTo>
                    <a:pt x="684" y="721"/>
                  </a:lnTo>
                  <a:lnTo>
                    <a:pt x="666" y="732"/>
                  </a:lnTo>
                  <a:lnTo>
                    <a:pt x="646" y="741"/>
                  </a:lnTo>
                  <a:lnTo>
                    <a:pt x="627" y="749"/>
                  </a:lnTo>
                  <a:lnTo>
                    <a:pt x="606" y="754"/>
                  </a:lnTo>
                  <a:lnTo>
                    <a:pt x="584" y="756"/>
                  </a:lnTo>
                  <a:lnTo>
                    <a:pt x="562" y="758"/>
                  </a:lnTo>
                  <a:lnTo>
                    <a:pt x="540" y="756"/>
                  </a:lnTo>
                  <a:lnTo>
                    <a:pt x="519" y="754"/>
                  </a:lnTo>
                  <a:lnTo>
                    <a:pt x="497" y="749"/>
                  </a:lnTo>
                  <a:lnTo>
                    <a:pt x="478" y="741"/>
                  </a:lnTo>
                  <a:lnTo>
                    <a:pt x="458" y="732"/>
                  </a:lnTo>
                  <a:lnTo>
                    <a:pt x="442" y="721"/>
                  </a:lnTo>
                  <a:lnTo>
                    <a:pt x="425" y="708"/>
                  </a:lnTo>
                  <a:lnTo>
                    <a:pt x="409" y="694"/>
                  </a:lnTo>
                  <a:lnTo>
                    <a:pt x="395" y="679"/>
                  </a:lnTo>
                  <a:lnTo>
                    <a:pt x="382" y="662"/>
                  </a:lnTo>
                  <a:lnTo>
                    <a:pt x="372" y="644"/>
                  </a:lnTo>
                  <a:lnTo>
                    <a:pt x="362" y="626"/>
                  </a:lnTo>
                  <a:lnTo>
                    <a:pt x="355" y="605"/>
                  </a:lnTo>
                  <a:lnTo>
                    <a:pt x="350" y="584"/>
                  </a:lnTo>
                  <a:lnTo>
                    <a:pt x="346" y="563"/>
                  </a:lnTo>
                  <a:lnTo>
                    <a:pt x="346" y="541"/>
                  </a:lnTo>
                  <a:lnTo>
                    <a:pt x="346" y="518"/>
                  </a:lnTo>
                  <a:lnTo>
                    <a:pt x="350" y="497"/>
                  </a:lnTo>
                  <a:lnTo>
                    <a:pt x="355" y="477"/>
                  </a:lnTo>
                  <a:lnTo>
                    <a:pt x="362" y="456"/>
                  </a:lnTo>
                  <a:lnTo>
                    <a:pt x="372" y="438"/>
                  </a:lnTo>
                  <a:lnTo>
                    <a:pt x="382" y="420"/>
                  </a:lnTo>
                  <a:lnTo>
                    <a:pt x="395" y="403"/>
                  </a:lnTo>
                  <a:lnTo>
                    <a:pt x="409" y="387"/>
                  </a:lnTo>
                  <a:lnTo>
                    <a:pt x="425" y="373"/>
                  </a:lnTo>
                  <a:lnTo>
                    <a:pt x="442" y="361"/>
                  </a:lnTo>
                  <a:lnTo>
                    <a:pt x="458" y="350"/>
                  </a:lnTo>
                  <a:lnTo>
                    <a:pt x="478" y="340"/>
                  </a:lnTo>
                  <a:lnTo>
                    <a:pt x="497" y="333"/>
                  </a:lnTo>
                  <a:lnTo>
                    <a:pt x="519" y="328"/>
                  </a:lnTo>
                  <a:lnTo>
                    <a:pt x="540" y="325"/>
                  </a:lnTo>
                  <a:lnTo>
                    <a:pt x="562" y="324"/>
                  </a:lnTo>
                  <a:close/>
                  <a:moveTo>
                    <a:pt x="1316" y="0"/>
                  </a:moveTo>
                  <a:lnTo>
                    <a:pt x="1340" y="1"/>
                  </a:lnTo>
                  <a:lnTo>
                    <a:pt x="1360" y="5"/>
                  </a:lnTo>
                  <a:lnTo>
                    <a:pt x="1381" y="10"/>
                  </a:lnTo>
                  <a:lnTo>
                    <a:pt x="1402" y="18"/>
                  </a:lnTo>
                  <a:lnTo>
                    <a:pt x="1420" y="27"/>
                  </a:lnTo>
                  <a:lnTo>
                    <a:pt x="1438" y="37"/>
                  </a:lnTo>
                  <a:lnTo>
                    <a:pt x="1455" y="50"/>
                  </a:lnTo>
                  <a:lnTo>
                    <a:pt x="1471" y="64"/>
                  </a:lnTo>
                  <a:lnTo>
                    <a:pt x="1485" y="79"/>
                  </a:lnTo>
                  <a:lnTo>
                    <a:pt x="1497" y="96"/>
                  </a:lnTo>
                  <a:lnTo>
                    <a:pt x="1508" y="114"/>
                  </a:lnTo>
                  <a:lnTo>
                    <a:pt x="1517" y="133"/>
                  </a:lnTo>
                  <a:lnTo>
                    <a:pt x="1525" y="153"/>
                  </a:lnTo>
                  <a:lnTo>
                    <a:pt x="1530" y="173"/>
                  </a:lnTo>
                  <a:lnTo>
                    <a:pt x="1533" y="195"/>
                  </a:lnTo>
                  <a:lnTo>
                    <a:pt x="1534" y="217"/>
                  </a:lnTo>
                  <a:lnTo>
                    <a:pt x="1533" y="239"/>
                  </a:lnTo>
                  <a:lnTo>
                    <a:pt x="1530" y="261"/>
                  </a:lnTo>
                  <a:lnTo>
                    <a:pt x="1525" y="282"/>
                  </a:lnTo>
                  <a:lnTo>
                    <a:pt x="1517" y="302"/>
                  </a:lnTo>
                  <a:lnTo>
                    <a:pt x="1508" y="321"/>
                  </a:lnTo>
                  <a:lnTo>
                    <a:pt x="1497" y="339"/>
                  </a:lnTo>
                  <a:lnTo>
                    <a:pt x="1485" y="356"/>
                  </a:lnTo>
                  <a:lnTo>
                    <a:pt x="1471" y="370"/>
                  </a:lnTo>
                  <a:lnTo>
                    <a:pt x="1455" y="385"/>
                  </a:lnTo>
                  <a:lnTo>
                    <a:pt x="1438" y="398"/>
                  </a:lnTo>
                  <a:lnTo>
                    <a:pt x="1420" y="408"/>
                  </a:lnTo>
                  <a:lnTo>
                    <a:pt x="1402" y="417"/>
                  </a:lnTo>
                  <a:lnTo>
                    <a:pt x="1381" y="425"/>
                  </a:lnTo>
                  <a:lnTo>
                    <a:pt x="1360" y="430"/>
                  </a:lnTo>
                  <a:lnTo>
                    <a:pt x="1340" y="434"/>
                  </a:lnTo>
                  <a:lnTo>
                    <a:pt x="1316" y="435"/>
                  </a:lnTo>
                  <a:lnTo>
                    <a:pt x="1294" y="434"/>
                  </a:lnTo>
                  <a:lnTo>
                    <a:pt x="1274" y="430"/>
                  </a:lnTo>
                  <a:lnTo>
                    <a:pt x="1253" y="425"/>
                  </a:lnTo>
                  <a:lnTo>
                    <a:pt x="1232" y="417"/>
                  </a:lnTo>
                  <a:lnTo>
                    <a:pt x="1214" y="408"/>
                  </a:lnTo>
                  <a:lnTo>
                    <a:pt x="1196" y="398"/>
                  </a:lnTo>
                  <a:lnTo>
                    <a:pt x="1179" y="385"/>
                  </a:lnTo>
                  <a:lnTo>
                    <a:pt x="1163" y="370"/>
                  </a:lnTo>
                  <a:lnTo>
                    <a:pt x="1149" y="356"/>
                  </a:lnTo>
                  <a:lnTo>
                    <a:pt x="1137" y="339"/>
                  </a:lnTo>
                  <a:lnTo>
                    <a:pt x="1126" y="321"/>
                  </a:lnTo>
                  <a:lnTo>
                    <a:pt x="1117" y="302"/>
                  </a:lnTo>
                  <a:lnTo>
                    <a:pt x="1109" y="282"/>
                  </a:lnTo>
                  <a:lnTo>
                    <a:pt x="1104" y="261"/>
                  </a:lnTo>
                  <a:lnTo>
                    <a:pt x="1101" y="239"/>
                  </a:lnTo>
                  <a:lnTo>
                    <a:pt x="1100" y="217"/>
                  </a:lnTo>
                  <a:lnTo>
                    <a:pt x="1101" y="195"/>
                  </a:lnTo>
                  <a:lnTo>
                    <a:pt x="1104" y="173"/>
                  </a:lnTo>
                  <a:lnTo>
                    <a:pt x="1109" y="153"/>
                  </a:lnTo>
                  <a:lnTo>
                    <a:pt x="1117" y="133"/>
                  </a:lnTo>
                  <a:lnTo>
                    <a:pt x="1126" y="114"/>
                  </a:lnTo>
                  <a:lnTo>
                    <a:pt x="1137" y="96"/>
                  </a:lnTo>
                  <a:lnTo>
                    <a:pt x="1149" y="79"/>
                  </a:lnTo>
                  <a:lnTo>
                    <a:pt x="1163" y="64"/>
                  </a:lnTo>
                  <a:lnTo>
                    <a:pt x="1179" y="50"/>
                  </a:lnTo>
                  <a:lnTo>
                    <a:pt x="1196" y="37"/>
                  </a:lnTo>
                  <a:lnTo>
                    <a:pt x="1214" y="27"/>
                  </a:lnTo>
                  <a:lnTo>
                    <a:pt x="1232" y="18"/>
                  </a:lnTo>
                  <a:lnTo>
                    <a:pt x="1253" y="10"/>
                  </a:lnTo>
                  <a:lnTo>
                    <a:pt x="1274" y="5"/>
                  </a:lnTo>
                  <a:lnTo>
                    <a:pt x="1294" y="1"/>
                  </a:lnTo>
                  <a:lnTo>
                    <a:pt x="1316" y="0"/>
                  </a:lnTo>
                  <a:close/>
                  <a:moveTo>
                    <a:pt x="2072" y="324"/>
                  </a:moveTo>
                  <a:lnTo>
                    <a:pt x="2094" y="325"/>
                  </a:lnTo>
                  <a:lnTo>
                    <a:pt x="2115" y="328"/>
                  </a:lnTo>
                  <a:lnTo>
                    <a:pt x="2135" y="333"/>
                  </a:lnTo>
                  <a:lnTo>
                    <a:pt x="2156" y="340"/>
                  </a:lnTo>
                  <a:lnTo>
                    <a:pt x="2176" y="350"/>
                  </a:lnTo>
                  <a:lnTo>
                    <a:pt x="2192" y="361"/>
                  </a:lnTo>
                  <a:lnTo>
                    <a:pt x="2209" y="373"/>
                  </a:lnTo>
                  <a:lnTo>
                    <a:pt x="2225" y="387"/>
                  </a:lnTo>
                  <a:lnTo>
                    <a:pt x="2239" y="403"/>
                  </a:lnTo>
                  <a:lnTo>
                    <a:pt x="2252" y="420"/>
                  </a:lnTo>
                  <a:lnTo>
                    <a:pt x="2262" y="438"/>
                  </a:lnTo>
                  <a:lnTo>
                    <a:pt x="2272" y="456"/>
                  </a:lnTo>
                  <a:lnTo>
                    <a:pt x="2279" y="477"/>
                  </a:lnTo>
                  <a:lnTo>
                    <a:pt x="2284" y="497"/>
                  </a:lnTo>
                  <a:lnTo>
                    <a:pt x="2288" y="518"/>
                  </a:lnTo>
                  <a:lnTo>
                    <a:pt x="2288" y="541"/>
                  </a:lnTo>
                  <a:lnTo>
                    <a:pt x="2288" y="563"/>
                  </a:lnTo>
                  <a:lnTo>
                    <a:pt x="2284" y="584"/>
                  </a:lnTo>
                  <a:lnTo>
                    <a:pt x="2279" y="605"/>
                  </a:lnTo>
                  <a:lnTo>
                    <a:pt x="2272" y="626"/>
                  </a:lnTo>
                  <a:lnTo>
                    <a:pt x="2262" y="644"/>
                  </a:lnTo>
                  <a:lnTo>
                    <a:pt x="2252" y="662"/>
                  </a:lnTo>
                  <a:lnTo>
                    <a:pt x="2239" y="679"/>
                  </a:lnTo>
                  <a:lnTo>
                    <a:pt x="2225" y="694"/>
                  </a:lnTo>
                  <a:lnTo>
                    <a:pt x="2209" y="708"/>
                  </a:lnTo>
                  <a:lnTo>
                    <a:pt x="2192" y="721"/>
                  </a:lnTo>
                  <a:lnTo>
                    <a:pt x="2176" y="732"/>
                  </a:lnTo>
                  <a:lnTo>
                    <a:pt x="2156" y="741"/>
                  </a:lnTo>
                  <a:lnTo>
                    <a:pt x="2135" y="749"/>
                  </a:lnTo>
                  <a:lnTo>
                    <a:pt x="2115" y="754"/>
                  </a:lnTo>
                  <a:lnTo>
                    <a:pt x="2094" y="756"/>
                  </a:lnTo>
                  <a:lnTo>
                    <a:pt x="2072" y="758"/>
                  </a:lnTo>
                  <a:lnTo>
                    <a:pt x="2050" y="756"/>
                  </a:lnTo>
                  <a:lnTo>
                    <a:pt x="2028" y="754"/>
                  </a:lnTo>
                  <a:lnTo>
                    <a:pt x="2007" y="749"/>
                  </a:lnTo>
                  <a:lnTo>
                    <a:pt x="1988" y="741"/>
                  </a:lnTo>
                  <a:lnTo>
                    <a:pt x="1968" y="732"/>
                  </a:lnTo>
                  <a:lnTo>
                    <a:pt x="1950" y="721"/>
                  </a:lnTo>
                  <a:lnTo>
                    <a:pt x="1933" y="708"/>
                  </a:lnTo>
                  <a:lnTo>
                    <a:pt x="1918" y="694"/>
                  </a:lnTo>
                  <a:lnTo>
                    <a:pt x="1903" y="679"/>
                  </a:lnTo>
                  <a:lnTo>
                    <a:pt x="1892" y="662"/>
                  </a:lnTo>
                  <a:lnTo>
                    <a:pt x="1880" y="644"/>
                  </a:lnTo>
                  <a:lnTo>
                    <a:pt x="1871" y="626"/>
                  </a:lnTo>
                  <a:lnTo>
                    <a:pt x="1865" y="605"/>
                  </a:lnTo>
                  <a:lnTo>
                    <a:pt x="1858" y="584"/>
                  </a:lnTo>
                  <a:lnTo>
                    <a:pt x="1856" y="563"/>
                  </a:lnTo>
                  <a:lnTo>
                    <a:pt x="1854" y="541"/>
                  </a:lnTo>
                  <a:lnTo>
                    <a:pt x="1856" y="518"/>
                  </a:lnTo>
                  <a:lnTo>
                    <a:pt x="1858" y="497"/>
                  </a:lnTo>
                  <a:lnTo>
                    <a:pt x="1865" y="477"/>
                  </a:lnTo>
                  <a:lnTo>
                    <a:pt x="1871" y="456"/>
                  </a:lnTo>
                  <a:lnTo>
                    <a:pt x="1880" y="438"/>
                  </a:lnTo>
                  <a:lnTo>
                    <a:pt x="1892" y="420"/>
                  </a:lnTo>
                  <a:lnTo>
                    <a:pt x="1903" y="403"/>
                  </a:lnTo>
                  <a:lnTo>
                    <a:pt x="1918" y="387"/>
                  </a:lnTo>
                  <a:lnTo>
                    <a:pt x="1933" y="373"/>
                  </a:lnTo>
                  <a:lnTo>
                    <a:pt x="1950" y="361"/>
                  </a:lnTo>
                  <a:lnTo>
                    <a:pt x="1968" y="350"/>
                  </a:lnTo>
                  <a:lnTo>
                    <a:pt x="1988" y="340"/>
                  </a:lnTo>
                  <a:lnTo>
                    <a:pt x="2007" y="333"/>
                  </a:lnTo>
                  <a:lnTo>
                    <a:pt x="2028" y="328"/>
                  </a:lnTo>
                  <a:lnTo>
                    <a:pt x="2050" y="325"/>
                  </a:lnTo>
                  <a:lnTo>
                    <a:pt x="2072" y="324"/>
                  </a:lnTo>
                  <a:close/>
                </a:path>
              </a:pathLst>
            </a:custGeom>
            <a:solidFill>
              <a:srgbClr val="FFFFFF"/>
            </a:solidFill>
            <a:ln w="9525">
              <a:noFill/>
              <a:round/>
              <a:headEnd/>
              <a:tailEnd/>
            </a:ln>
          </p:spPr>
          <p:txBody>
            <a:bodyPr/>
            <a:lstStyle/>
            <a:p>
              <a:endParaRPr lang="en-US"/>
            </a:p>
          </p:txBody>
        </p:sp>
      </p:grpSp>
      <p:grpSp>
        <p:nvGrpSpPr>
          <p:cNvPr id="471057" name="Group 17"/>
          <p:cNvGrpSpPr>
            <a:grpSpLocks noChangeAspect="1"/>
          </p:cNvGrpSpPr>
          <p:nvPr/>
        </p:nvGrpSpPr>
        <p:grpSpPr bwMode="auto">
          <a:xfrm>
            <a:off x="293688" y="3178175"/>
            <a:ext cx="877887" cy="754063"/>
            <a:chOff x="1134" y="1590"/>
            <a:chExt cx="1008" cy="863"/>
          </a:xfrm>
        </p:grpSpPr>
        <p:sp>
          <p:nvSpPr>
            <p:cNvPr id="471058" name="Freeform 18"/>
            <p:cNvSpPr>
              <a:spLocks noChangeAspect="1"/>
            </p:cNvSpPr>
            <p:nvPr/>
          </p:nvSpPr>
          <p:spPr bwMode="auto">
            <a:xfrm>
              <a:off x="1134" y="1590"/>
              <a:ext cx="1008" cy="863"/>
            </a:xfrm>
            <a:custGeom>
              <a:avLst/>
              <a:gdLst/>
              <a:ahLst/>
              <a:cxnLst>
                <a:cxn ang="0">
                  <a:pos x="0" y="0"/>
                </a:cxn>
                <a:cxn ang="0">
                  <a:pos x="16128" y="0"/>
                </a:cxn>
                <a:cxn ang="0">
                  <a:pos x="15554" y="594"/>
                </a:cxn>
                <a:cxn ang="0">
                  <a:pos x="596" y="13247"/>
                </a:cxn>
                <a:cxn ang="0">
                  <a:pos x="0" y="13808"/>
                </a:cxn>
                <a:cxn ang="0">
                  <a:pos x="0" y="0"/>
                </a:cxn>
              </a:cxnLst>
              <a:rect l="0" t="0" r="r" b="b"/>
              <a:pathLst>
                <a:path w="16128" h="13808">
                  <a:moveTo>
                    <a:pt x="0" y="0"/>
                  </a:moveTo>
                  <a:lnTo>
                    <a:pt x="16128" y="0"/>
                  </a:lnTo>
                  <a:lnTo>
                    <a:pt x="15554" y="594"/>
                  </a:lnTo>
                  <a:lnTo>
                    <a:pt x="596" y="13247"/>
                  </a:lnTo>
                  <a:lnTo>
                    <a:pt x="0" y="13808"/>
                  </a:lnTo>
                  <a:lnTo>
                    <a:pt x="0" y="0"/>
                  </a:lnTo>
                  <a:close/>
                </a:path>
              </a:pathLst>
            </a:custGeom>
            <a:solidFill>
              <a:srgbClr val="82A99C"/>
            </a:solidFill>
            <a:ln w="9525">
              <a:noFill/>
              <a:round/>
              <a:headEnd/>
              <a:tailEnd/>
            </a:ln>
          </p:spPr>
          <p:txBody>
            <a:bodyPr/>
            <a:lstStyle/>
            <a:p>
              <a:endParaRPr lang="en-US"/>
            </a:p>
          </p:txBody>
        </p:sp>
        <p:sp>
          <p:nvSpPr>
            <p:cNvPr id="471059" name="Freeform 19"/>
            <p:cNvSpPr>
              <a:spLocks noChangeAspect="1"/>
            </p:cNvSpPr>
            <p:nvPr/>
          </p:nvSpPr>
          <p:spPr bwMode="auto">
            <a:xfrm>
              <a:off x="1134" y="1590"/>
              <a:ext cx="1008" cy="863"/>
            </a:xfrm>
            <a:custGeom>
              <a:avLst/>
              <a:gdLst/>
              <a:ahLst/>
              <a:cxnLst>
                <a:cxn ang="0">
                  <a:pos x="16128" y="0"/>
                </a:cxn>
                <a:cxn ang="0">
                  <a:pos x="16128" y="13808"/>
                </a:cxn>
                <a:cxn ang="0">
                  <a:pos x="0" y="13808"/>
                </a:cxn>
                <a:cxn ang="0">
                  <a:pos x="599" y="13239"/>
                </a:cxn>
                <a:cxn ang="0">
                  <a:pos x="15563" y="586"/>
                </a:cxn>
                <a:cxn ang="0">
                  <a:pos x="16128" y="0"/>
                </a:cxn>
              </a:cxnLst>
              <a:rect l="0" t="0" r="r" b="b"/>
              <a:pathLst>
                <a:path w="16128" h="13808">
                  <a:moveTo>
                    <a:pt x="16128" y="0"/>
                  </a:moveTo>
                  <a:lnTo>
                    <a:pt x="16128" y="13808"/>
                  </a:lnTo>
                  <a:lnTo>
                    <a:pt x="0" y="13808"/>
                  </a:lnTo>
                  <a:lnTo>
                    <a:pt x="599" y="13239"/>
                  </a:lnTo>
                  <a:lnTo>
                    <a:pt x="15563" y="586"/>
                  </a:lnTo>
                  <a:lnTo>
                    <a:pt x="16128" y="0"/>
                  </a:lnTo>
                  <a:close/>
                </a:path>
              </a:pathLst>
            </a:custGeom>
            <a:solidFill>
              <a:srgbClr val="162A29"/>
            </a:solidFill>
            <a:ln w="9525">
              <a:noFill/>
              <a:round/>
              <a:headEnd/>
              <a:tailEnd/>
            </a:ln>
          </p:spPr>
          <p:txBody>
            <a:bodyPr/>
            <a:lstStyle/>
            <a:p>
              <a:endParaRPr lang="en-US"/>
            </a:p>
          </p:txBody>
        </p:sp>
        <p:sp>
          <p:nvSpPr>
            <p:cNvPr id="471060" name="Rectangle 20"/>
            <p:cNvSpPr>
              <a:spLocks noChangeAspect="1" noChangeArrowheads="1"/>
            </p:cNvSpPr>
            <p:nvPr/>
          </p:nvSpPr>
          <p:spPr bwMode="auto">
            <a:xfrm>
              <a:off x="1170" y="1626"/>
              <a:ext cx="936" cy="791"/>
            </a:xfrm>
            <a:prstGeom prst="rect">
              <a:avLst/>
            </a:prstGeom>
            <a:solidFill>
              <a:srgbClr val="275A53"/>
            </a:solidFill>
            <a:ln w="9525">
              <a:noFill/>
              <a:miter lim="800000"/>
              <a:headEnd/>
              <a:tailEnd/>
            </a:ln>
          </p:spPr>
          <p:txBody>
            <a:bodyPr/>
            <a:lstStyle/>
            <a:p>
              <a:endParaRPr lang="en-US"/>
            </a:p>
          </p:txBody>
        </p:sp>
        <p:sp>
          <p:nvSpPr>
            <p:cNvPr id="471061" name="Freeform 21"/>
            <p:cNvSpPr>
              <a:spLocks noChangeAspect="1" noEditPoints="1"/>
            </p:cNvSpPr>
            <p:nvPr/>
          </p:nvSpPr>
          <p:spPr bwMode="auto">
            <a:xfrm>
              <a:off x="1255" y="2249"/>
              <a:ext cx="150" cy="137"/>
            </a:xfrm>
            <a:custGeom>
              <a:avLst/>
              <a:gdLst/>
              <a:ahLst/>
              <a:cxnLst>
                <a:cxn ang="0">
                  <a:pos x="1576" y="1833"/>
                </a:cxn>
                <a:cxn ang="0">
                  <a:pos x="802" y="1833"/>
                </a:cxn>
                <a:cxn ang="0">
                  <a:pos x="695" y="2196"/>
                </a:cxn>
                <a:cxn ang="0">
                  <a:pos x="0" y="2196"/>
                </a:cxn>
                <a:cxn ang="0">
                  <a:pos x="827" y="0"/>
                </a:cxn>
                <a:cxn ang="0">
                  <a:pos x="1568" y="0"/>
                </a:cxn>
                <a:cxn ang="0">
                  <a:pos x="2394" y="2196"/>
                </a:cxn>
                <a:cxn ang="0">
                  <a:pos x="1684" y="2196"/>
                </a:cxn>
                <a:cxn ang="0">
                  <a:pos x="1576" y="1833"/>
                </a:cxn>
                <a:cxn ang="0">
                  <a:pos x="1433" y="1358"/>
                </a:cxn>
                <a:cxn ang="0">
                  <a:pos x="1190" y="569"/>
                </a:cxn>
                <a:cxn ang="0">
                  <a:pos x="948" y="1358"/>
                </a:cxn>
                <a:cxn ang="0">
                  <a:pos x="1433" y="1358"/>
                </a:cxn>
              </a:cxnLst>
              <a:rect l="0" t="0" r="r" b="b"/>
              <a:pathLst>
                <a:path w="2394" h="2196">
                  <a:moveTo>
                    <a:pt x="1576" y="1833"/>
                  </a:moveTo>
                  <a:lnTo>
                    <a:pt x="802" y="1833"/>
                  </a:lnTo>
                  <a:lnTo>
                    <a:pt x="695" y="2196"/>
                  </a:lnTo>
                  <a:lnTo>
                    <a:pt x="0" y="2196"/>
                  </a:lnTo>
                  <a:lnTo>
                    <a:pt x="827" y="0"/>
                  </a:lnTo>
                  <a:lnTo>
                    <a:pt x="1568" y="0"/>
                  </a:lnTo>
                  <a:lnTo>
                    <a:pt x="2394" y="2196"/>
                  </a:lnTo>
                  <a:lnTo>
                    <a:pt x="1684" y="2196"/>
                  </a:lnTo>
                  <a:lnTo>
                    <a:pt x="1576" y="1833"/>
                  </a:lnTo>
                  <a:close/>
                  <a:moveTo>
                    <a:pt x="1433" y="1358"/>
                  </a:moveTo>
                  <a:lnTo>
                    <a:pt x="1190" y="569"/>
                  </a:lnTo>
                  <a:lnTo>
                    <a:pt x="948" y="1358"/>
                  </a:lnTo>
                  <a:lnTo>
                    <a:pt x="1433" y="1358"/>
                  </a:lnTo>
                  <a:close/>
                </a:path>
              </a:pathLst>
            </a:custGeom>
            <a:solidFill>
              <a:srgbClr val="FFFFFF"/>
            </a:solidFill>
            <a:ln w="9525">
              <a:noFill/>
              <a:round/>
              <a:headEnd/>
              <a:tailEnd/>
            </a:ln>
          </p:spPr>
          <p:txBody>
            <a:bodyPr/>
            <a:lstStyle/>
            <a:p>
              <a:endParaRPr lang="en-US"/>
            </a:p>
          </p:txBody>
        </p:sp>
        <p:sp>
          <p:nvSpPr>
            <p:cNvPr id="471062" name="Freeform 22"/>
            <p:cNvSpPr>
              <a:spLocks noChangeAspect="1"/>
            </p:cNvSpPr>
            <p:nvPr/>
          </p:nvSpPr>
          <p:spPr bwMode="auto">
            <a:xfrm>
              <a:off x="1406" y="2249"/>
              <a:ext cx="192" cy="137"/>
            </a:xfrm>
            <a:custGeom>
              <a:avLst/>
              <a:gdLst/>
              <a:ahLst/>
              <a:cxnLst>
                <a:cxn ang="0">
                  <a:pos x="0" y="0"/>
                </a:cxn>
                <a:cxn ang="0">
                  <a:pos x="645" y="0"/>
                </a:cxn>
                <a:cxn ang="0">
                  <a:pos x="877" y="1226"/>
                </a:cxn>
                <a:cxn ang="0">
                  <a:pos x="1216" y="0"/>
                </a:cxn>
                <a:cxn ang="0">
                  <a:pos x="1859" y="0"/>
                </a:cxn>
                <a:cxn ang="0">
                  <a:pos x="2200" y="1226"/>
                </a:cxn>
                <a:cxn ang="0">
                  <a:pos x="2433" y="0"/>
                </a:cxn>
                <a:cxn ang="0">
                  <a:pos x="3075" y="0"/>
                </a:cxn>
                <a:cxn ang="0">
                  <a:pos x="2590" y="2196"/>
                </a:cxn>
                <a:cxn ang="0">
                  <a:pos x="1924" y="2196"/>
                </a:cxn>
                <a:cxn ang="0">
                  <a:pos x="1539" y="813"/>
                </a:cxn>
                <a:cxn ang="0">
                  <a:pos x="1155" y="2196"/>
                </a:cxn>
                <a:cxn ang="0">
                  <a:pos x="488" y="2196"/>
                </a:cxn>
                <a:cxn ang="0">
                  <a:pos x="0" y="0"/>
                </a:cxn>
              </a:cxnLst>
              <a:rect l="0" t="0" r="r" b="b"/>
              <a:pathLst>
                <a:path w="3075" h="2196">
                  <a:moveTo>
                    <a:pt x="0" y="0"/>
                  </a:moveTo>
                  <a:lnTo>
                    <a:pt x="645" y="0"/>
                  </a:lnTo>
                  <a:lnTo>
                    <a:pt x="877" y="1226"/>
                  </a:lnTo>
                  <a:lnTo>
                    <a:pt x="1216" y="0"/>
                  </a:lnTo>
                  <a:lnTo>
                    <a:pt x="1859" y="0"/>
                  </a:lnTo>
                  <a:lnTo>
                    <a:pt x="2200" y="1226"/>
                  </a:lnTo>
                  <a:lnTo>
                    <a:pt x="2433" y="0"/>
                  </a:lnTo>
                  <a:lnTo>
                    <a:pt x="3075" y="0"/>
                  </a:lnTo>
                  <a:lnTo>
                    <a:pt x="2590" y="2196"/>
                  </a:lnTo>
                  <a:lnTo>
                    <a:pt x="1924" y="2196"/>
                  </a:lnTo>
                  <a:lnTo>
                    <a:pt x="1539" y="813"/>
                  </a:lnTo>
                  <a:lnTo>
                    <a:pt x="1155" y="2196"/>
                  </a:lnTo>
                  <a:lnTo>
                    <a:pt x="488" y="2196"/>
                  </a:lnTo>
                  <a:lnTo>
                    <a:pt x="0" y="0"/>
                  </a:lnTo>
                  <a:close/>
                </a:path>
              </a:pathLst>
            </a:custGeom>
            <a:solidFill>
              <a:srgbClr val="FFFFFF"/>
            </a:solidFill>
            <a:ln w="9525">
              <a:noFill/>
              <a:round/>
              <a:headEnd/>
              <a:tailEnd/>
            </a:ln>
          </p:spPr>
          <p:txBody>
            <a:bodyPr/>
            <a:lstStyle/>
            <a:p>
              <a:endParaRPr lang="en-US"/>
            </a:p>
          </p:txBody>
        </p:sp>
        <p:sp>
          <p:nvSpPr>
            <p:cNvPr id="471063" name="Freeform 23"/>
            <p:cNvSpPr>
              <a:spLocks noChangeAspect="1" noEditPoints="1"/>
            </p:cNvSpPr>
            <p:nvPr/>
          </p:nvSpPr>
          <p:spPr bwMode="auto">
            <a:xfrm>
              <a:off x="1598" y="2249"/>
              <a:ext cx="150" cy="137"/>
            </a:xfrm>
            <a:custGeom>
              <a:avLst/>
              <a:gdLst/>
              <a:ahLst/>
              <a:cxnLst>
                <a:cxn ang="0">
                  <a:pos x="1575" y="1833"/>
                </a:cxn>
                <a:cxn ang="0">
                  <a:pos x="801" y="1833"/>
                </a:cxn>
                <a:cxn ang="0">
                  <a:pos x="694" y="2196"/>
                </a:cxn>
                <a:cxn ang="0">
                  <a:pos x="0" y="2196"/>
                </a:cxn>
                <a:cxn ang="0">
                  <a:pos x="826" y="0"/>
                </a:cxn>
                <a:cxn ang="0">
                  <a:pos x="1567" y="0"/>
                </a:cxn>
                <a:cxn ang="0">
                  <a:pos x="2394" y="2196"/>
                </a:cxn>
                <a:cxn ang="0">
                  <a:pos x="1683" y="2196"/>
                </a:cxn>
                <a:cxn ang="0">
                  <a:pos x="1575" y="1833"/>
                </a:cxn>
                <a:cxn ang="0">
                  <a:pos x="1433" y="1358"/>
                </a:cxn>
                <a:cxn ang="0">
                  <a:pos x="1189" y="569"/>
                </a:cxn>
                <a:cxn ang="0">
                  <a:pos x="947" y="1358"/>
                </a:cxn>
                <a:cxn ang="0">
                  <a:pos x="1433" y="1358"/>
                </a:cxn>
              </a:cxnLst>
              <a:rect l="0" t="0" r="r" b="b"/>
              <a:pathLst>
                <a:path w="2394" h="2196">
                  <a:moveTo>
                    <a:pt x="1575" y="1833"/>
                  </a:moveTo>
                  <a:lnTo>
                    <a:pt x="801" y="1833"/>
                  </a:lnTo>
                  <a:lnTo>
                    <a:pt x="694" y="2196"/>
                  </a:lnTo>
                  <a:lnTo>
                    <a:pt x="0" y="2196"/>
                  </a:lnTo>
                  <a:lnTo>
                    <a:pt x="826" y="0"/>
                  </a:lnTo>
                  <a:lnTo>
                    <a:pt x="1567" y="0"/>
                  </a:lnTo>
                  <a:lnTo>
                    <a:pt x="2394" y="2196"/>
                  </a:lnTo>
                  <a:lnTo>
                    <a:pt x="1683" y="2196"/>
                  </a:lnTo>
                  <a:lnTo>
                    <a:pt x="1575" y="1833"/>
                  </a:lnTo>
                  <a:close/>
                  <a:moveTo>
                    <a:pt x="1433" y="1358"/>
                  </a:moveTo>
                  <a:lnTo>
                    <a:pt x="1189" y="569"/>
                  </a:lnTo>
                  <a:lnTo>
                    <a:pt x="947" y="1358"/>
                  </a:lnTo>
                  <a:lnTo>
                    <a:pt x="1433" y="1358"/>
                  </a:lnTo>
                  <a:close/>
                </a:path>
              </a:pathLst>
            </a:custGeom>
            <a:solidFill>
              <a:srgbClr val="FFFFFF"/>
            </a:solidFill>
            <a:ln w="9525">
              <a:noFill/>
              <a:round/>
              <a:headEnd/>
              <a:tailEnd/>
            </a:ln>
          </p:spPr>
          <p:txBody>
            <a:bodyPr/>
            <a:lstStyle/>
            <a:p>
              <a:endParaRPr lang="en-US"/>
            </a:p>
          </p:txBody>
        </p:sp>
        <p:sp>
          <p:nvSpPr>
            <p:cNvPr id="471064" name="Freeform 24"/>
            <p:cNvSpPr>
              <a:spLocks noChangeAspect="1" noEditPoints="1"/>
            </p:cNvSpPr>
            <p:nvPr/>
          </p:nvSpPr>
          <p:spPr bwMode="auto">
            <a:xfrm>
              <a:off x="1762" y="2249"/>
              <a:ext cx="135" cy="137"/>
            </a:xfrm>
            <a:custGeom>
              <a:avLst/>
              <a:gdLst/>
              <a:ahLst/>
              <a:cxnLst>
                <a:cxn ang="0">
                  <a:pos x="1132" y="0"/>
                </a:cxn>
                <a:cxn ang="0">
                  <a:pos x="1347" y="7"/>
                </a:cxn>
                <a:cxn ang="0">
                  <a:pos x="1468" y="21"/>
                </a:cxn>
                <a:cxn ang="0">
                  <a:pos x="1546" y="35"/>
                </a:cxn>
                <a:cxn ang="0">
                  <a:pos x="1614" y="53"/>
                </a:cxn>
                <a:cxn ang="0">
                  <a:pos x="1674" y="77"/>
                </a:cxn>
                <a:cxn ang="0">
                  <a:pos x="1729" y="106"/>
                </a:cxn>
                <a:cxn ang="0">
                  <a:pos x="1781" y="144"/>
                </a:cxn>
                <a:cxn ang="0">
                  <a:pos x="1827" y="186"/>
                </a:cxn>
                <a:cxn ang="0">
                  <a:pos x="1870" y="235"/>
                </a:cxn>
                <a:cxn ang="0">
                  <a:pos x="1906" y="291"/>
                </a:cxn>
                <a:cxn ang="0">
                  <a:pos x="1936" y="351"/>
                </a:cxn>
                <a:cxn ang="0">
                  <a:pos x="1958" y="416"/>
                </a:cxn>
                <a:cxn ang="0">
                  <a:pos x="1974" y="484"/>
                </a:cxn>
                <a:cxn ang="0">
                  <a:pos x="1982" y="558"/>
                </a:cxn>
                <a:cxn ang="0">
                  <a:pos x="1983" y="632"/>
                </a:cxn>
                <a:cxn ang="0">
                  <a:pos x="1979" y="698"/>
                </a:cxn>
                <a:cxn ang="0">
                  <a:pos x="1969" y="760"/>
                </a:cxn>
                <a:cxn ang="0">
                  <a:pos x="1953" y="818"/>
                </a:cxn>
                <a:cxn ang="0">
                  <a:pos x="1933" y="873"/>
                </a:cxn>
                <a:cxn ang="0">
                  <a:pos x="1906" y="924"/>
                </a:cxn>
                <a:cxn ang="0">
                  <a:pos x="1875" y="972"/>
                </a:cxn>
                <a:cxn ang="0">
                  <a:pos x="1839" y="1017"/>
                </a:cxn>
                <a:cxn ang="0">
                  <a:pos x="1800" y="1058"/>
                </a:cxn>
                <a:cxn ang="0">
                  <a:pos x="1757" y="1095"/>
                </a:cxn>
                <a:cxn ang="0">
                  <a:pos x="1708" y="1129"/>
                </a:cxn>
                <a:cxn ang="0">
                  <a:pos x="1644" y="1165"/>
                </a:cxn>
                <a:cxn ang="0">
                  <a:pos x="1558" y="1198"/>
                </a:cxn>
                <a:cxn ang="0">
                  <a:pos x="1453" y="1226"/>
                </a:cxn>
                <a:cxn ang="0">
                  <a:pos x="1535" y="1256"/>
                </a:cxn>
                <a:cxn ang="0">
                  <a:pos x="1598" y="1288"/>
                </a:cxn>
                <a:cxn ang="0">
                  <a:pos x="1640" y="1316"/>
                </a:cxn>
                <a:cxn ang="0">
                  <a:pos x="1676" y="1350"/>
                </a:cxn>
                <a:cxn ang="0">
                  <a:pos x="1772" y="1465"/>
                </a:cxn>
                <a:cxn ang="0">
                  <a:pos x="1819" y="1532"/>
                </a:cxn>
                <a:cxn ang="0">
                  <a:pos x="2163" y="2196"/>
                </a:cxn>
                <a:cxn ang="0">
                  <a:pos x="1015" y="1493"/>
                </a:cxn>
                <a:cxn ang="0">
                  <a:pos x="966" y="1417"/>
                </a:cxn>
                <a:cxn ang="0">
                  <a:pos x="922" y="1366"/>
                </a:cxn>
                <a:cxn ang="0">
                  <a:pos x="871" y="1333"/>
                </a:cxn>
                <a:cxn ang="0">
                  <a:pos x="809" y="1312"/>
                </a:cxn>
                <a:cxn ang="0">
                  <a:pos x="742" y="1305"/>
                </a:cxn>
                <a:cxn ang="0">
                  <a:pos x="0" y="2196"/>
                </a:cxn>
                <a:cxn ang="0">
                  <a:pos x="982" y="889"/>
                </a:cxn>
                <a:cxn ang="0">
                  <a:pos x="1037" y="882"/>
                </a:cxn>
                <a:cxn ang="0">
                  <a:pos x="1117" y="867"/>
                </a:cxn>
                <a:cxn ang="0">
                  <a:pos x="1181" y="851"/>
                </a:cxn>
                <a:cxn ang="0">
                  <a:pos x="1223" y="826"/>
                </a:cxn>
                <a:cxn ang="0">
                  <a:pos x="1259" y="790"/>
                </a:cxn>
                <a:cxn ang="0">
                  <a:pos x="1285" y="747"/>
                </a:cxn>
                <a:cxn ang="0">
                  <a:pos x="1299" y="699"/>
                </a:cxn>
                <a:cxn ang="0">
                  <a:pos x="1301" y="650"/>
                </a:cxn>
                <a:cxn ang="0">
                  <a:pos x="1297" y="613"/>
                </a:cxn>
                <a:cxn ang="0">
                  <a:pos x="1289" y="580"/>
                </a:cxn>
                <a:cxn ang="0">
                  <a:pos x="1275" y="550"/>
                </a:cxn>
                <a:cxn ang="0">
                  <a:pos x="1257" y="523"/>
                </a:cxn>
                <a:cxn ang="0">
                  <a:pos x="1235" y="500"/>
                </a:cxn>
                <a:cxn ang="0">
                  <a:pos x="1204" y="481"/>
                </a:cxn>
                <a:cxn ang="0">
                  <a:pos x="1167" y="465"/>
                </a:cxn>
                <a:cxn ang="0">
                  <a:pos x="1121" y="454"/>
                </a:cxn>
                <a:cxn ang="0">
                  <a:pos x="1066" y="447"/>
                </a:cxn>
                <a:cxn ang="0">
                  <a:pos x="682" y="443"/>
                </a:cxn>
              </a:cxnLst>
              <a:rect l="0" t="0" r="r" b="b"/>
              <a:pathLst>
                <a:path w="2163" h="2196">
                  <a:moveTo>
                    <a:pt x="0" y="2196"/>
                  </a:moveTo>
                  <a:lnTo>
                    <a:pt x="0" y="0"/>
                  </a:lnTo>
                  <a:lnTo>
                    <a:pt x="1132" y="0"/>
                  </a:lnTo>
                  <a:lnTo>
                    <a:pt x="1208" y="1"/>
                  </a:lnTo>
                  <a:lnTo>
                    <a:pt x="1280" y="3"/>
                  </a:lnTo>
                  <a:lnTo>
                    <a:pt x="1347" y="7"/>
                  </a:lnTo>
                  <a:lnTo>
                    <a:pt x="1410" y="13"/>
                  </a:lnTo>
                  <a:lnTo>
                    <a:pt x="1439" y="17"/>
                  </a:lnTo>
                  <a:lnTo>
                    <a:pt x="1468" y="21"/>
                  </a:lnTo>
                  <a:lnTo>
                    <a:pt x="1495" y="25"/>
                  </a:lnTo>
                  <a:lnTo>
                    <a:pt x="1521" y="30"/>
                  </a:lnTo>
                  <a:lnTo>
                    <a:pt x="1546" y="35"/>
                  </a:lnTo>
                  <a:lnTo>
                    <a:pt x="1569" y="41"/>
                  </a:lnTo>
                  <a:lnTo>
                    <a:pt x="1592" y="47"/>
                  </a:lnTo>
                  <a:lnTo>
                    <a:pt x="1614" y="53"/>
                  </a:lnTo>
                  <a:lnTo>
                    <a:pt x="1634" y="61"/>
                  </a:lnTo>
                  <a:lnTo>
                    <a:pt x="1654" y="68"/>
                  </a:lnTo>
                  <a:lnTo>
                    <a:pt x="1674" y="77"/>
                  </a:lnTo>
                  <a:lnTo>
                    <a:pt x="1693" y="86"/>
                  </a:lnTo>
                  <a:lnTo>
                    <a:pt x="1711" y="96"/>
                  </a:lnTo>
                  <a:lnTo>
                    <a:pt x="1729" y="106"/>
                  </a:lnTo>
                  <a:lnTo>
                    <a:pt x="1747" y="119"/>
                  </a:lnTo>
                  <a:lnTo>
                    <a:pt x="1764" y="131"/>
                  </a:lnTo>
                  <a:lnTo>
                    <a:pt x="1781" y="144"/>
                  </a:lnTo>
                  <a:lnTo>
                    <a:pt x="1797" y="157"/>
                  </a:lnTo>
                  <a:lnTo>
                    <a:pt x="1812" y="171"/>
                  </a:lnTo>
                  <a:lnTo>
                    <a:pt x="1827" y="186"/>
                  </a:lnTo>
                  <a:lnTo>
                    <a:pt x="1841" y="202"/>
                  </a:lnTo>
                  <a:lnTo>
                    <a:pt x="1855" y="218"/>
                  </a:lnTo>
                  <a:lnTo>
                    <a:pt x="1870" y="235"/>
                  </a:lnTo>
                  <a:lnTo>
                    <a:pt x="1883" y="253"/>
                  </a:lnTo>
                  <a:lnTo>
                    <a:pt x="1895" y="273"/>
                  </a:lnTo>
                  <a:lnTo>
                    <a:pt x="1906" y="291"/>
                  </a:lnTo>
                  <a:lnTo>
                    <a:pt x="1917" y="311"/>
                  </a:lnTo>
                  <a:lnTo>
                    <a:pt x="1927" y="330"/>
                  </a:lnTo>
                  <a:lnTo>
                    <a:pt x="1936" y="351"/>
                  </a:lnTo>
                  <a:lnTo>
                    <a:pt x="1944" y="372"/>
                  </a:lnTo>
                  <a:lnTo>
                    <a:pt x="1952" y="393"/>
                  </a:lnTo>
                  <a:lnTo>
                    <a:pt x="1958" y="416"/>
                  </a:lnTo>
                  <a:lnTo>
                    <a:pt x="1964" y="438"/>
                  </a:lnTo>
                  <a:lnTo>
                    <a:pt x="1969" y="461"/>
                  </a:lnTo>
                  <a:lnTo>
                    <a:pt x="1974" y="484"/>
                  </a:lnTo>
                  <a:lnTo>
                    <a:pt x="1977" y="508"/>
                  </a:lnTo>
                  <a:lnTo>
                    <a:pt x="1980" y="532"/>
                  </a:lnTo>
                  <a:lnTo>
                    <a:pt x="1982" y="558"/>
                  </a:lnTo>
                  <a:lnTo>
                    <a:pt x="1983" y="583"/>
                  </a:lnTo>
                  <a:lnTo>
                    <a:pt x="1984" y="609"/>
                  </a:lnTo>
                  <a:lnTo>
                    <a:pt x="1983" y="632"/>
                  </a:lnTo>
                  <a:lnTo>
                    <a:pt x="1982" y="654"/>
                  </a:lnTo>
                  <a:lnTo>
                    <a:pt x="1981" y="676"/>
                  </a:lnTo>
                  <a:lnTo>
                    <a:pt x="1979" y="698"/>
                  </a:lnTo>
                  <a:lnTo>
                    <a:pt x="1976" y="719"/>
                  </a:lnTo>
                  <a:lnTo>
                    <a:pt x="1973" y="739"/>
                  </a:lnTo>
                  <a:lnTo>
                    <a:pt x="1969" y="760"/>
                  </a:lnTo>
                  <a:lnTo>
                    <a:pt x="1964" y="779"/>
                  </a:lnTo>
                  <a:lnTo>
                    <a:pt x="1959" y="799"/>
                  </a:lnTo>
                  <a:lnTo>
                    <a:pt x="1953" y="818"/>
                  </a:lnTo>
                  <a:lnTo>
                    <a:pt x="1947" y="836"/>
                  </a:lnTo>
                  <a:lnTo>
                    <a:pt x="1940" y="856"/>
                  </a:lnTo>
                  <a:lnTo>
                    <a:pt x="1933" y="873"/>
                  </a:lnTo>
                  <a:lnTo>
                    <a:pt x="1924" y="891"/>
                  </a:lnTo>
                  <a:lnTo>
                    <a:pt x="1916" y="908"/>
                  </a:lnTo>
                  <a:lnTo>
                    <a:pt x="1906" y="924"/>
                  </a:lnTo>
                  <a:lnTo>
                    <a:pt x="1896" y="941"/>
                  </a:lnTo>
                  <a:lnTo>
                    <a:pt x="1886" y="957"/>
                  </a:lnTo>
                  <a:lnTo>
                    <a:pt x="1875" y="972"/>
                  </a:lnTo>
                  <a:lnTo>
                    <a:pt x="1864" y="987"/>
                  </a:lnTo>
                  <a:lnTo>
                    <a:pt x="1851" y="1003"/>
                  </a:lnTo>
                  <a:lnTo>
                    <a:pt x="1839" y="1017"/>
                  </a:lnTo>
                  <a:lnTo>
                    <a:pt x="1826" y="1031"/>
                  </a:lnTo>
                  <a:lnTo>
                    <a:pt x="1813" y="1045"/>
                  </a:lnTo>
                  <a:lnTo>
                    <a:pt x="1800" y="1058"/>
                  </a:lnTo>
                  <a:lnTo>
                    <a:pt x="1786" y="1071"/>
                  </a:lnTo>
                  <a:lnTo>
                    <a:pt x="1771" y="1083"/>
                  </a:lnTo>
                  <a:lnTo>
                    <a:pt x="1757" y="1095"/>
                  </a:lnTo>
                  <a:lnTo>
                    <a:pt x="1741" y="1107"/>
                  </a:lnTo>
                  <a:lnTo>
                    <a:pt x="1724" y="1118"/>
                  </a:lnTo>
                  <a:lnTo>
                    <a:pt x="1708" y="1129"/>
                  </a:lnTo>
                  <a:lnTo>
                    <a:pt x="1692" y="1140"/>
                  </a:lnTo>
                  <a:lnTo>
                    <a:pt x="1669" y="1153"/>
                  </a:lnTo>
                  <a:lnTo>
                    <a:pt x="1644" y="1165"/>
                  </a:lnTo>
                  <a:lnTo>
                    <a:pt x="1618" y="1177"/>
                  </a:lnTo>
                  <a:lnTo>
                    <a:pt x="1588" y="1188"/>
                  </a:lnTo>
                  <a:lnTo>
                    <a:pt x="1558" y="1198"/>
                  </a:lnTo>
                  <a:lnTo>
                    <a:pt x="1525" y="1208"/>
                  </a:lnTo>
                  <a:lnTo>
                    <a:pt x="1490" y="1218"/>
                  </a:lnTo>
                  <a:lnTo>
                    <a:pt x="1453" y="1226"/>
                  </a:lnTo>
                  <a:lnTo>
                    <a:pt x="1482" y="1236"/>
                  </a:lnTo>
                  <a:lnTo>
                    <a:pt x="1510" y="1246"/>
                  </a:lnTo>
                  <a:lnTo>
                    <a:pt x="1535" y="1256"/>
                  </a:lnTo>
                  <a:lnTo>
                    <a:pt x="1558" y="1267"/>
                  </a:lnTo>
                  <a:lnTo>
                    <a:pt x="1579" y="1277"/>
                  </a:lnTo>
                  <a:lnTo>
                    <a:pt x="1598" y="1288"/>
                  </a:lnTo>
                  <a:lnTo>
                    <a:pt x="1616" y="1298"/>
                  </a:lnTo>
                  <a:lnTo>
                    <a:pt x="1631" y="1308"/>
                  </a:lnTo>
                  <a:lnTo>
                    <a:pt x="1640" y="1316"/>
                  </a:lnTo>
                  <a:lnTo>
                    <a:pt x="1651" y="1325"/>
                  </a:lnTo>
                  <a:lnTo>
                    <a:pt x="1663" y="1337"/>
                  </a:lnTo>
                  <a:lnTo>
                    <a:pt x="1676" y="1350"/>
                  </a:lnTo>
                  <a:lnTo>
                    <a:pt x="1705" y="1382"/>
                  </a:lnTo>
                  <a:lnTo>
                    <a:pt x="1739" y="1422"/>
                  </a:lnTo>
                  <a:lnTo>
                    <a:pt x="1772" y="1465"/>
                  </a:lnTo>
                  <a:lnTo>
                    <a:pt x="1798" y="1501"/>
                  </a:lnTo>
                  <a:lnTo>
                    <a:pt x="1809" y="1517"/>
                  </a:lnTo>
                  <a:lnTo>
                    <a:pt x="1819" y="1532"/>
                  </a:lnTo>
                  <a:lnTo>
                    <a:pt x="1827" y="1546"/>
                  </a:lnTo>
                  <a:lnTo>
                    <a:pt x="1834" y="1559"/>
                  </a:lnTo>
                  <a:lnTo>
                    <a:pt x="2163" y="2196"/>
                  </a:lnTo>
                  <a:lnTo>
                    <a:pt x="1395" y="2196"/>
                  </a:lnTo>
                  <a:lnTo>
                    <a:pt x="1032" y="1524"/>
                  </a:lnTo>
                  <a:lnTo>
                    <a:pt x="1015" y="1493"/>
                  </a:lnTo>
                  <a:lnTo>
                    <a:pt x="999" y="1465"/>
                  </a:lnTo>
                  <a:lnTo>
                    <a:pt x="983" y="1440"/>
                  </a:lnTo>
                  <a:lnTo>
                    <a:pt x="966" y="1417"/>
                  </a:lnTo>
                  <a:lnTo>
                    <a:pt x="951" y="1397"/>
                  </a:lnTo>
                  <a:lnTo>
                    <a:pt x="936" y="1380"/>
                  </a:lnTo>
                  <a:lnTo>
                    <a:pt x="922" y="1366"/>
                  </a:lnTo>
                  <a:lnTo>
                    <a:pt x="909" y="1355"/>
                  </a:lnTo>
                  <a:lnTo>
                    <a:pt x="890" y="1343"/>
                  </a:lnTo>
                  <a:lnTo>
                    <a:pt x="871" y="1333"/>
                  </a:lnTo>
                  <a:lnTo>
                    <a:pt x="850" y="1325"/>
                  </a:lnTo>
                  <a:lnTo>
                    <a:pt x="830" y="1317"/>
                  </a:lnTo>
                  <a:lnTo>
                    <a:pt x="809" y="1312"/>
                  </a:lnTo>
                  <a:lnTo>
                    <a:pt x="787" y="1308"/>
                  </a:lnTo>
                  <a:lnTo>
                    <a:pt x="765" y="1306"/>
                  </a:lnTo>
                  <a:lnTo>
                    <a:pt x="742" y="1305"/>
                  </a:lnTo>
                  <a:lnTo>
                    <a:pt x="682" y="1305"/>
                  </a:lnTo>
                  <a:lnTo>
                    <a:pt x="682" y="2196"/>
                  </a:lnTo>
                  <a:lnTo>
                    <a:pt x="0" y="2196"/>
                  </a:lnTo>
                  <a:close/>
                  <a:moveTo>
                    <a:pt x="682" y="889"/>
                  </a:moveTo>
                  <a:lnTo>
                    <a:pt x="968" y="889"/>
                  </a:lnTo>
                  <a:lnTo>
                    <a:pt x="982" y="889"/>
                  </a:lnTo>
                  <a:lnTo>
                    <a:pt x="998" y="888"/>
                  </a:lnTo>
                  <a:lnTo>
                    <a:pt x="1016" y="885"/>
                  </a:lnTo>
                  <a:lnTo>
                    <a:pt x="1037" y="882"/>
                  </a:lnTo>
                  <a:lnTo>
                    <a:pt x="1060" y="878"/>
                  </a:lnTo>
                  <a:lnTo>
                    <a:pt x="1087" y="873"/>
                  </a:lnTo>
                  <a:lnTo>
                    <a:pt x="1117" y="867"/>
                  </a:lnTo>
                  <a:lnTo>
                    <a:pt x="1149" y="860"/>
                  </a:lnTo>
                  <a:lnTo>
                    <a:pt x="1165" y="856"/>
                  </a:lnTo>
                  <a:lnTo>
                    <a:pt x="1181" y="851"/>
                  </a:lnTo>
                  <a:lnTo>
                    <a:pt x="1196" y="844"/>
                  </a:lnTo>
                  <a:lnTo>
                    <a:pt x="1210" y="835"/>
                  </a:lnTo>
                  <a:lnTo>
                    <a:pt x="1223" y="826"/>
                  </a:lnTo>
                  <a:lnTo>
                    <a:pt x="1237" y="815"/>
                  </a:lnTo>
                  <a:lnTo>
                    <a:pt x="1248" y="804"/>
                  </a:lnTo>
                  <a:lnTo>
                    <a:pt x="1259" y="790"/>
                  </a:lnTo>
                  <a:lnTo>
                    <a:pt x="1269" y="776"/>
                  </a:lnTo>
                  <a:lnTo>
                    <a:pt x="1278" y="762"/>
                  </a:lnTo>
                  <a:lnTo>
                    <a:pt x="1285" y="747"/>
                  </a:lnTo>
                  <a:lnTo>
                    <a:pt x="1291" y="731"/>
                  </a:lnTo>
                  <a:lnTo>
                    <a:pt x="1296" y="715"/>
                  </a:lnTo>
                  <a:lnTo>
                    <a:pt x="1299" y="699"/>
                  </a:lnTo>
                  <a:lnTo>
                    <a:pt x="1301" y="681"/>
                  </a:lnTo>
                  <a:lnTo>
                    <a:pt x="1302" y="663"/>
                  </a:lnTo>
                  <a:lnTo>
                    <a:pt x="1301" y="650"/>
                  </a:lnTo>
                  <a:lnTo>
                    <a:pt x="1301" y="637"/>
                  </a:lnTo>
                  <a:lnTo>
                    <a:pt x="1299" y="625"/>
                  </a:lnTo>
                  <a:lnTo>
                    <a:pt x="1297" y="613"/>
                  </a:lnTo>
                  <a:lnTo>
                    <a:pt x="1295" y="602"/>
                  </a:lnTo>
                  <a:lnTo>
                    <a:pt x="1292" y="591"/>
                  </a:lnTo>
                  <a:lnTo>
                    <a:pt x="1289" y="580"/>
                  </a:lnTo>
                  <a:lnTo>
                    <a:pt x="1285" y="570"/>
                  </a:lnTo>
                  <a:lnTo>
                    <a:pt x="1280" y="560"/>
                  </a:lnTo>
                  <a:lnTo>
                    <a:pt x="1275" y="550"/>
                  </a:lnTo>
                  <a:lnTo>
                    <a:pt x="1270" y="540"/>
                  </a:lnTo>
                  <a:lnTo>
                    <a:pt x="1264" y="531"/>
                  </a:lnTo>
                  <a:lnTo>
                    <a:pt x="1257" y="523"/>
                  </a:lnTo>
                  <a:lnTo>
                    <a:pt x="1250" y="515"/>
                  </a:lnTo>
                  <a:lnTo>
                    <a:pt x="1243" y="507"/>
                  </a:lnTo>
                  <a:lnTo>
                    <a:pt x="1235" y="500"/>
                  </a:lnTo>
                  <a:lnTo>
                    <a:pt x="1225" y="493"/>
                  </a:lnTo>
                  <a:lnTo>
                    <a:pt x="1215" y="487"/>
                  </a:lnTo>
                  <a:lnTo>
                    <a:pt x="1204" y="481"/>
                  </a:lnTo>
                  <a:lnTo>
                    <a:pt x="1193" y="475"/>
                  </a:lnTo>
                  <a:lnTo>
                    <a:pt x="1180" y="470"/>
                  </a:lnTo>
                  <a:lnTo>
                    <a:pt x="1167" y="465"/>
                  </a:lnTo>
                  <a:lnTo>
                    <a:pt x="1152" y="461"/>
                  </a:lnTo>
                  <a:lnTo>
                    <a:pt x="1137" y="457"/>
                  </a:lnTo>
                  <a:lnTo>
                    <a:pt x="1121" y="454"/>
                  </a:lnTo>
                  <a:lnTo>
                    <a:pt x="1103" y="451"/>
                  </a:lnTo>
                  <a:lnTo>
                    <a:pt x="1085" y="449"/>
                  </a:lnTo>
                  <a:lnTo>
                    <a:pt x="1066" y="447"/>
                  </a:lnTo>
                  <a:lnTo>
                    <a:pt x="1025" y="444"/>
                  </a:lnTo>
                  <a:lnTo>
                    <a:pt x="981" y="443"/>
                  </a:lnTo>
                  <a:lnTo>
                    <a:pt x="682" y="443"/>
                  </a:lnTo>
                  <a:lnTo>
                    <a:pt x="682" y="889"/>
                  </a:lnTo>
                  <a:close/>
                </a:path>
              </a:pathLst>
            </a:custGeom>
            <a:solidFill>
              <a:srgbClr val="FFFFFF"/>
            </a:solidFill>
            <a:ln w="9525">
              <a:noFill/>
              <a:round/>
              <a:headEnd/>
              <a:tailEnd/>
            </a:ln>
          </p:spPr>
          <p:txBody>
            <a:bodyPr/>
            <a:lstStyle/>
            <a:p>
              <a:endParaRPr lang="en-US"/>
            </a:p>
          </p:txBody>
        </p:sp>
        <p:sp>
          <p:nvSpPr>
            <p:cNvPr id="471065" name="Freeform 25"/>
            <p:cNvSpPr>
              <a:spLocks noChangeAspect="1"/>
            </p:cNvSpPr>
            <p:nvPr/>
          </p:nvSpPr>
          <p:spPr bwMode="auto">
            <a:xfrm>
              <a:off x="1910" y="2249"/>
              <a:ext cx="116" cy="137"/>
            </a:xfrm>
            <a:custGeom>
              <a:avLst/>
              <a:gdLst/>
              <a:ahLst/>
              <a:cxnLst>
                <a:cxn ang="0">
                  <a:pos x="0" y="0"/>
                </a:cxn>
                <a:cxn ang="0">
                  <a:pos x="1821" y="0"/>
                </a:cxn>
                <a:cxn ang="0">
                  <a:pos x="1821" y="468"/>
                </a:cxn>
                <a:cxn ang="0">
                  <a:pos x="681" y="468"/>
                </a:cxn>
                <a:cxn ang="0">
                  <a:pos x="681" y="817"/>
                </a:cxn>
                <a:cxn ang="0">
                  <a:pos x="1738" y="817"/>
                </a:cxn>
                <a:cxn ang="0">
                  <a:pos x="1738" y="1265"/>
                </a:cxn>
                <a:cxn ang="0">
                  <a:pos x="681" y="1265"/>
                </a:cxn>
                <a:cxn ang="0">
                  <a:pos x="681" y="1698"/>
                </a:cxn>
                <a:cxn ang="0">
                  <a:pos x="1854" y="1698"/>
                </a:cxn>
                <a:cxn ang="0">
                  <a:pos x="1854" y="2196"/>
                </a:cxn>
                <a:cxn ang="0">
                  <a:pos x="0" y="2196"/>
                </a:cxn>
                <a:cxn ang="0">
                  <a:pos x="0" y="0"/>
                </a:cxn>
              </a:cxnLst>
              <a:rect l="0" t="0" r="r" b="b"/>
              <a:pathLst>
                <a:path w="1854" h="2196">
                  <a:moveTo>
                    <a:pt x="0" y="0"/>
                  </a:moveTo>
                  <a:lnTo>
                    <a:pt x="1821" y="0"/>
                  </a:lnTo>
                  <a:lnTo>
                    <a:pt x="1821" y="468"/>
                  </a:lnTo>
                  <a:lnTo>
                    <a:pt x="681" y="468"/>
                  </a:lnTo>
                  <a:lnTo>
                    <a:pt x="681" y="817"/>
                  </a:lnTo>
                  <a:lnTo>
                    <a:pt x="1738" y="817"/>
                  </a:lnTo>
                  <a:lnTo>
                    <a:pt x="1738" y="1265"/>
                  </a:lnTo>
                  <a:lnTo>
                    <a:pt x="681" y="1265"/>
                  </a:lnTo>
                  <a:lnTo>
                    <a:pt x="681" y="1698"/>
                  </a:lnTo>
                  <a:lnTo>
                    <a:pt x="1854" y="1698"/>
                  </a:lnTo>
                  <a:lnTo>
                    <a:pt x="1854" y="2196"/>
                  </a:lnTo>
                  <a:lnTo>
                    <a:pt x="0" y="2196"/>
                  </a:lnTo>
                  <a:lnTo>
                    <a:pt x="0" y="0"/>
                  </a:lnTo>
                  <a:close/>
                </a:path>
              </a:pathLst>
            </a:custGeom>
            <a:solidFill>
              <a:srgbClr val="FFFFFF"/>
            </a:solidFill>
            <a:ln w="9525">
              <a:noFill/>
              <a:round/>
              <a:headEnd/>
              <a:tailEnd/>
            </a:ln>
          </p:spPr>
          <p:txBody>
            <a:bodyPr/>
            <a:lstStyle/>
            <a:p>
              <a:endParaRPr lang="en-US"/>
            </a:p>
          </p:txBody>
        </p:sp>
        <p:sp>
          <p:nvSpPr>
            <p:cNvPr id="471066" name="Freeform 26"/>
            <p:cNvSpPr>
              <a:spLocks noChangeAspect="1" noEditPoints="1"/>
            </p:cNvSpPr>
            <p:nvPr/>
          </p:nvSpPr>
          <p:spPr bwMode="auto">
            <a:xfrm>
              <a:off x="1364" y="1829"/>
              <a:ext cx="548" cy="313"/>
            </a:xfrm>
            <a:custGeom>
              <a:avLst/>
              <a:gdLst/>
              <a:ahLst/>
              <a:cxnLst>
                <a:cxn ang="0">
                  <a:pos x="5608" y="1468"/>
                </a:cxn>
                <a:cxn ang="0">
                  <a:pos x="5208" y="1114"/>
                </a:cxn>
                <a:cxn ang="0">
                  <a:pos x="4721" y="905"/>
                </a:cxn>
                <a:cxn ang="0">
                  <a:pos x="4084" y="880"/>
                </a:cxn>
                <a:cxn ang="0">
                  <a:pos x="3291" y="1235"/>
                </a:cxn>
                <a:cxn ang="0">
                  <a:pos x="2790" y="1936"/>
                </a:cxn>
                <a:cxn ang="0">
                  <a:pos x="2723" y="2829"/>
                </a:cxn>
                <a:cxn ang="0">
                  <a:pos x="3117" y="3602"/>
                </a:cxn>
                <a:cxn ang="0">
                  <a:pos x="3845" y="4067"/>
                </a:cxn>
                <a:cxn ang="0">
                  <a:pos x="4708" y="4097"/>
                </a:cxn>
                <a:cxn ang="0">
                  <a:pos x="5413" y="3732"/>
                </a:cxn>
                <a:cxn ang="0">
                  <a:pos x="5866" y="3087"/>
                </a:cxn>
                <a:cxn ang="0">
                  <a:pos x="5799" y="2843"/>
                </a:cxn>
                <a:cxn ang="0">
                  <a:pos x="5438" y="2922"/>
                </a:cxn>
                <a:cxn ang="0">
                  <a:pos x="5081" y="2803"/>
                </a:cxn>
                <a:cxn ang="0">
                  <a:pos x="4841" y="2525"/>
                </a:cxn>
                <a:cxn ang="0">
                  <a:pos x="4775" y="2150"/>
                </a:cxn>
                <a:cxn ang="0">
                  <a:pos x="4911" y="1801"/>
                </a:cxn>
                <a:cxn ang="0">
                  <a:pos x="5201" y="1575"/>
                </a:cxn>
                <a:cxn ang="0">
                  <a:pos x="746" y="2756"/>
                </a:cxn>
                <a:cxn ang="0">
                  <a:pos x="1311" y="2221"/>
                </a:cxn>
                <a:cxn ang="0">
                  <a:pos x="1970" y="1714"/>
                </a:cxn>
                <a:cxn ang="0">
                  <a:pos x="2442" y="1484"/>
                </a:cxn>
                <a:cxn ang="0">
                  <a:pos x="2287" y="1846"/>
                </a:cxn>
                <a:cxn ang="0">
                  <a:pos x="2201" y="2237"/>
                </a:cxn>
                <a:cxn ang="0">
                  <a:pos x="2194" y="2696"/>
                </a:cxn>
                <a:cxn ang="0">
                  <a:pos x="2305" y="3209"/>
                </a:cxn>
                <a:cxn ang="0">
                  <a:pos x="2533" y="3669"/>
                </a:cxn>
                <a:cxn ang="0">
                  <a:pos x="2355" y="3773"/>
                </a:cxn>
                <a:cxn ang="0">
                  <a:pos x="1625" y="3449"/>
                </a:cxn>
                <a:cxn ang="0">
                  <a:pos x="945" y="3052"/>
                </a:cxn>
                <a:cxn ang="0">
                  <a:pos x="6452" y="1446"/>
                </a:cxn>
                <a:cxn ang="0">
                  <a:pos x="7223" y="1936"/>
                </a:cxn>
                <a:cxn ang="0">
                  <a:pos x="7929" y="2523"/>
                </a:cxn>
                <a:cxn ang="0">
                  <a:pos x="7830" y="3074"/>
                </a:cxn>
                <a:cxn ang="0">
                  <a:pos x="7064" y="3487"/>
                </a:cxn>
                <a:cxn ang="0">
                  <a:pos x="6257" y="3807"/>
                </a:cxn>
                <a:cxn ang="0">
                  <a:pos x="6151" y="3637"/>
                </a:cxn>
                <a:cxn ang="0">
                  <a:pos x="6372" y="3169"/>
                </a:cxn>
                <a:cxn ang="0">
                  <a:pos x="6475" y="2648"/>
                </a:cxn>
                <a:cxn ang="0">
                  <a:pos x="6452" y="2162"/>
                </a:cxn>
                <a:cxn ang="0">
                  <a:pos x="6334" y="1725"/>
                </a:cxn>
                <a:cxn ang="0">
                  <a:pos x="6131" y="1330"/>
                </a:cxn>
                <a:cxn ang="0">
                  <a:pos x="833" y="1685"/>
                </a:cxn>
                <a:cxn ang="0">
                  <a:pos x="2214" y="524"/>
                </a:cxn>
                <a:cxn ang="0">
                  <a:pos x="4043" y="12"/>
                </a:cxn>
                <a:cxn ang="0">
                  <a:pos x="6042" y="263"/>
                </a:cxn>
                <a:cxn ang="0">
                  <a:pos x="7571" y="1181"/>
                </a:cxn>
                <a:cxn ang="0">
                  <a:pos x="8622" y="2589"/>
                </a:cxn>
                <a:cxn ang="0">
                  <a:pos x="8784" y="3040"/>
                </a:cxn>
                <a:cxn ang="0">
                  <a:pos x="8715" y="3236"/>
                </a:cxn>
                <a:cxn ang="0">
                  <a:pos x="8498" y="3262"/>
                </a:cxn>
                <a:cxn ang="0">
                  <a:pos x="7305" y="4205"/>
                </a:cxn>
                <a:cxn ang="0">
                  <a:pos x="5928" y="4811"/>
                </a:cxn>
                <a:cxn ang="0">
                  <a:pos x="4197" y="4998"/>
                </a:cxn>
                <a:cxn ang="0">
                  <a:pos x="2492" y="4706"/>
                </a:cxn>
                <a:cxn ang="0">
                  <a:pos x="1156" y="4046"/>
                </a:cxn>
                <a:cxn ang="0">
                  <a:pos x="310" y="3354"/>
                </a:cxn>
                <a:cxn ang="0">
                  <a:pos x="110" y="3320"/>
                </a:cxn>
                <a:cxn ang="0">
                  <a:pos x="0" y="3108"/>
                </a:cxn>
              </a:cxnLst>
              <a:rect l="0" t="0" r="r" b="b"/>
              <a:pathLst>
                <a:path w="8784" h="5001">
                  <a:moveTo>
                    <a:pt x="5475" y="1519"/>
                  </a:moveTo>
                  <a:lnTo>
                    <a:pt x="5499" y="1519"/>
                  </a:lnTo>
                  <a:lnTo>
                    <a:pt x="5524" y="1520"/>
                  </a:lnTo>
                  <a:lnTo>
                    <a:pt x="5548" y="1523"/>
                  </a:lnTo>
                  <a:lnTo>
                    <a:pt x="5573" y="1526"/>
                  </a:lnTo>
                  <a:lnTo>
                    <a:pt x="5598" y="1529"/>
                  </a:lnTo>
                  <a:lnTo>
                    <a:pt x="5621" y="1535"/>
                  </a:lnTo>
                  <a:lnTo>
                    <a:pt x="5645" y="1540"/>
                  </a:lnTo>
                  <a:lnTo>
                    <a:pt x="5668" y="1547"/>
                  </a:lnTo>
                  <a:lnTo>
                    <a:pt x="5638" y="1506"/>
                  </a:lnTo>
                  <a:lnTo>
                    <a:pt x="5608" y="1468"/>
                  </a:lnTo>
                  <a:lnTo>
                    <a:pt x="5576" y="1431"/>
                  </a:lnTo>
                  <a:lnTo>
                    <a:pt x="5544" y="1394"/>
                  </a:lnTo>
                  <a:lnTo>
                    <a:pt x="5510" y="1358"/>
                  </a:lnTo>
                  <a:lnTo>
                    <a:pt x="5476" y="1324"/>
                  </a:lnTo>
                  <a:lnTo>
                    <a:pt x="5440" y="1291"/>
                  </a:lnTo>
                  <a:lnTo>
                    <a:pt x="5404" y="1258"/>
                  </a:lnTo>
                  <a:lnTo>
                    <a:pt x="5367" y="1227"/>
                  </a:lnTo>
                  <a:lnTo>
                    <a:pt x="5328" y="1197"/>
                  </a:lnTo>
                  <a:lnTo>
                    <a:pt x="5289" y="1168"/>
                  </a:lnTo>
                  <a:lnTo>
                    <a:pt x="5249" y="1140"/>
                  </a:lnTo>
                  <a:lnTo>
                    <a:pt x="5208" y="1114"/>
                  </a:lnTo>
                  <a:lnTo>
                    <a:pt x="5167" y="1088"/>
                  </a:lnTo>
                  <a:lnTo>
                    <a:pt x="5126" y="1064"/>
                  </a:lnTo>
                  <a:lnTo>
                    <a:pt x="5082" y="1041"/>
                  </a:lnTo>
                  <a:lnTo>
                    <a:pt x="5039" y="1020"/>
                  </a:lnTo>
                  <a:lnTo>
                    <a:pt x="4996" y="1000"/>
                  </a:lnTo>
                  <a:lnTo>
                    <a:pt x="4950" y="981"/>
                  </a:lnTo>
                  <a:lnTo>
                    <a:pt x="4906" y="963"/>
                  </a:lnTo>
                  <a:lnTo>
                    <a:pt x="4860" y="947"/>
                  </a:lnTo>
                  <a:lnTo>
                    <a:pt x="4814" y="931"/>
                  </a:lnTo>
                  <a:lnTo>
                    <a:pt x="4767" y="918"/>
                  </a:lnTo>
                  <a:lnTo>
                    <a:pt x="4721" y="905"/>
                  </a:lnTo>
                  <a:lnTo>
                    <a:pt x="4673" y="895"/>
                  </a:lnTo>
                  <a:lnTo>
                    <a:pt x="4625" y="885"/>
                  </a:lnTo>
                  <a:lnTo>
                    <a:pt x="4576" y="877"/>
                  </a:lnTo>
                  <a:lnTo>
                    <a:pt x="4528" y="871"/>
                  </a:lnTo>
                  <a:lnTo>
                    <a:pt x="4480" y="866"/>
                  </a:lnTo>
                  <a:lnTo>
                    <a:pt x="4430" y="862"/>
                  </a:lnTo>
                  <a:lnTo>
                    <a:pt x="4382" y="860"/>
                  </a:lnTo>
                  <a:lnTo>
                    <a:pt x="4333" y="860"/>
                  </a:lnTo>
                  <a:lnTo>
                    <a:pt x="4248" y="862"/>
                  </a:lnTo>
                  <a:lnTo>
                    <a:pt x="4165" y="869"/>
                  </a:lnTo>
                  <a:lnTo>
                    <a:pt x="4084" y="880"/>
                  </a:lnTo>
                  <a:lnTo>
                    <a:pt x="4004" y="894"/>
                  </a:lnTo>
                  <a:lnTo>
                    <a:pt x="3924" y="913"/>
                  </a:lnTo>
                  <a:lnTo>
                    <a:pt x="3847" y="935"/>
                  </a:lnTo>
                  <a:lnTo>
                    <a:pt x="3771" y="961"/>
                  </a:lnTo>
                  <a:lnTo>
                    <a:pt x="3696" y="991"/>
                  </a:lnTo>
                  <a:lnTo>
                    <a:pt x="3624" y="1023"/>
                  </a:lnTo>
                  <a:lnTo>
                    <a:pt x="3553" y="1059"/>
                  </a:lnTo>
                  <a:lnTo>
                    <a:pt x="3484" y="1099"/>
                  </a:lnTo>
                  <a:lnTo>
                    <a:pt x="3417" y="1142"/>
                  </a:lnTo>
                  <a:lnTo>
                    <a:pt x="3353" y="1187"/>
                  </a:lnTo>
                  <a:lnTo>
                    <a:pt x="3291" y="1235"/>
                  </a:lnTo>
                  <a:lnTo>
                    <a:pt x="3231" y="1287"/>
                  </a:lnTo>
                  <a:lnTo>
                    <a:pt x="3174" y="1341"/>
                  </a:lnTo>
                  <a:lnTo>
                    <a:pt x="3119" y="1399"/>
                  </a:lnTo>
                  <a:lnTo>
                    <a:pt x="3067" y="1458"/>
                  </a:lnTo>
                  <a:lnTo>
                    <a:pt x="3018" y="1519"/>
                  </a:lnTo>
                  <a:lnTo>
                    <a:pt x="2973" y="1584"/>
                  </a:lnTo>
                  <a:lnTo>
                    <a:pt x="2929" y="1650"/>
                  </a:lnTo>
                  <a:lnTo>
                    <a:pt x="2889" y="1719"/>
                  </a:lnTo>
                  <a:lnTo>
                    <a:pt x="2853" y="1789"/>
                  </a:lnTo>
                  <a:lnTo>
                    <a:pt x="2820" y="1862"/>
                  </a:lnTo>
                  <a:lnTo>
                    <a:pt x="2790" y="1936"/>
                  </a:lnTo>
                  <a:lnTo>
                    <a:pt x="2764" y="2012"/>
                  </a:lnTo>
                  <a:lnTo>
                    <a:pt x="2742" y="2089"/>
                  </a:lnTo>
                  <a:lnTo>
                    <a:pt x="2723" y="2169"/>
                  </a:lnTo>
                  <a:lnTo>
                    <a:pt x="2709" y="2249"/>
                  </a:lnTo>
                  <a:lnTo>
                    <a:pt x="2698" y="2332"/>
                  </a:lnTo>
                  <a:lnTo>
                    <a:pt x="2692" y="2415"/>
                  </a:lnTo>
                  <a:lnTo>
                    <a:pt x="2689" y="2499"/>
                  </a:lnTo>
                  <a:lnTo>
                    <a:pt x="2692" y="2584"/>
                  </a:lnTo>
                  <a:lnTo>
                    <a:pt x="2698" y="2667"/>
                  </a:lnTo>
                  <a:lnTo>
                    <a:pt x="2709" y="2749"/>
                  </a:lnTo>
                  <a:lnTo>
                    <a:pt x="2723" y="2829"/>
                  </a:lnTo>
                  <a:lnTo>
                    <a:pt x="2741" y="2909"/>
                  </a:lnTo>
                  <a:lnTo>
                    <a:pt x="2763" y="2986"/>
                  </a:lnTo>
                  <a:lnTo>
                    <a:pt x="2789" y="3063"/>
                  </a:lnTo>
                  <a:lnTo>
                    <a:pt x="2819" y="3137"/>
                  </a:lnTo>
                  <a:lnTo>
                    <a:pt x="2852" y="3210"/>
                  </a:lnTo>
                  <a:lnTo>
                    <a:pt x="2888" y="3280"/>
                  </a:lnTo>
                  <a:lnTo>
                    <a:pt x="2927" y="3349"/>
                  </a:lnTo>
                  <a:lnTo>
                    <a:pt x="2971" y="3415"/>
                  </a:lnTo>
                  <a:lnTo>
                    <a:pt x="3016" y="3480"/>
                  </a:lnTo>
                  <a:lnTo>
                    <a:pt x="3065" y="3542"/>
                  </a:lnTo>
                  <a:lnTo>
                    <a:pt x="3117" y="3602"/>
                  </a:lnTo>
                  <a:lnTo>
                    <a:pt x="3171" y="3659"/>
                  </a:lnTo>
                  <a:lnTo>
                    <a:pt x="3229" y="3713"/>
                  </a:lnTo>
                  <a:lnTo>
                    <a:pt x="3288" y="3765"/>
                  </a:lnTo>
                  <a:lnTo>
                    <a:pt x="3350" y="3814"/>
                  </a:lnTo>
                  <a:lnTo>
                    <a:pt x="3414" y="3859"/>
                  </a:lnTo>
                  <a:lnTo>
                    <a:pt x="3481" y="3903"/>
                  </a:lnTo>
                  <a:lnTo>
                    <a:pt x="3550" y="3942"/>
                  </a:lnTo>
                  <a:lnTo>
                    <a:pt x="3621" y="3978"/>
                  </a:lnTo>
                  <a:lnTo>
                    <a:pt x="3693" y="4011"/>
                  </a:lnTo>
                  <a:lnTo>
                    <a:pt x="3768" y="4041"/>
                  </a:lnTo>
                  <a:lnTo>
                    <a:pt x="3845" y="4067"/>
                  </a:lnTo>
                  <a:lnTo>
                    <a:pt x="3922" y="4089"/>
                  </a:lnTo>
                  <a:lnTo>
                    <a:pt x="4002" y="4107"/>
                  </a:lnTo>
                  <a:lnTo>
                    <a:pt x="4083" y="4121"/>
                  </a:lnTo>
                  <a:lnTo>
                    <a:pt x="4164" y="4132"/>
                  </a:lnTo>
                  <a:lnTo>
                    <a:pt x="4248" y="4138"/>
                  </a:lnTo>
                  <a:lnTo>
                    <a:pt x="4333" y="4140"/>
                  </a:lnTo>
                  <a:lnTo>
                    <a:pt x="4409" y="4138"/>
                  </a:lnTo>
                  <a:lnTo>
                    <a:pt x="4486" y="4133"/>
                  </a:lnTo>
                  <a:lnTo>
                    <a:pt x="4560" y="4124"/>
                  </a:lnTo>
                  <a:lnTo>
                    <a:pt x="4635" y="4112"/>
                  </a:lnTo>
                  <a:lnTo>
                    <a:pt x="4708" y="4097"/>
                  </a:lnTo>
                  <a:lnTo>
                    <a:pt x="4779" y="4078"/>
                  </a:lnTo>
                  <a:lnTo>
                    <a:pt x="4850" y="4057"/>
                  </a:lnTo>
                  <a:lnTo>
                    <a:pt x="4919" y="4032"/>
                  </a:lnTo>
                  <a:lnTo>
                    <a:pt x="4987" y="4003"/>
                  </a:lnTo>
                  <a:lnTo>
                    <a:pt x="5053" y="3973"/>
                  </a:lnTo>
                  <a:lnTo>
                    <a:pt x="5118" y="3940"/>
                  </a:lnTo>
                  <a:lnTo>
                    <a:pt x="5180" y="3904"/>
                  </a:lnTo>
                  <a:lnTo>
                    <a:pt x="5242" y="3864"/>
                  </a:lnTo>
                  <a:lnTo>
                    <a:pt x="5300" y="3823"/>
                  </a:lnTo>
                  <a:lnTo>
                    <a:pt x="5358" y="3779"/>
                  </a:lnTo>
                  <a:lnTo>
                    <a:pt x="5413" y="3732"/>
                  </a:lnTo>
                  <a:lnTo>
                    <a:pt x="5467" y="3684"/>
                  </a:lnTo>
                  <a:lnTo>
                    <a:pt x="5517" y="3634"/>
                  </a:lnTo>
                  <a:lnTo>
                    <a:pt x="5566" y="3580"/>
                  </a:lnTo>
                  <a:lnTo>
                    <a:pt x="5613" y="3525"/>
                  </a:lnTo>
                  <a:lnTo>
                    <a:pt x="5656" y="3468"/>
                  </a:lnTo>
                  <a:lnTo>
                    <a:pt x="5698" y="3408"/>
                  </a:lnTo>
                  <a:lnTo>
                    <a:pt x="5737" y="3348"/>
                  </a:lnTo>
                  <a:lnTo>
                    <a:pt x="5773" y="3285"/>
                  </a:lnTo>
                  <a:lnTo>
                    <a:pt x="5807" y="3221"/>
                  </a:lnTo>
                  <a:lnTo>
                    <a:pt x="5837" y="3155"/>
                  </a:lnTo>
                  <a:lnTo>
                    <a:pt x="5866" y="3087"/>
                  </a:lnTo>
                  <a:lnTo>
                    <a:pt x="5890" y="3018"/>
                  </a:lnTo>
                  <a:lnTo>
                    <a:pt x="5912" y="2947"/>
                  </a:lnTo>
                  <a:lnTo>
                    <a:pt x="5931" y="2876"/>
                  </a:lnTo>
                  <a:lnTo>
                    <a:pt x="5946" y="2803"/>
                  </a:lnTo>
                  <a:lnTo>
                    <a:pt x="5958" y="2729"/>
                  </a:lnTo>
                  <a:lnTo>
                    <a:pt x="5934" y="2751"/>
                  </a:lnTo>
                  <a:lnTo>
                    <a:pt x="5909" y="2772"/>
                  </a:lnTo>
                  <a:lnTo>
                    <a:pt x="5883" y="2791"/>
                  </a:lnTo>
                  <a:lnTo>
                    <a:pt x="5856" y="2810"/>
                  </a:lnTo>
                  <a:lnTo>
                    <a:pt x="5828" y="2827"/>
                  </a:lnTo>
                  <a:lnTo>
                    <a:pt x="5799" y="2843"/>
                  </a:lnTo>
                  <a:lnTo>
                    <a:pt x="5770" y="2858"/>
                  </a:lnTo>
                  <a:lnTo>
                    <a:pt x="5740" y="2871"/>
                  </a:lnTo>
                  <a:lnTo>
                    <a:pt x="5708" y="2883"/>
                  </a:lnTo>
                  <a:lnTo>
                    <a:pt x="5676" y="2893"/>
                  </a:lnTo>
                  <a:lnTo>
                    <a:pt x="5644" y="2902"/>
                  </a:lnTo>
                  <a:lnTo>
                    <a:pt x="5612" y="2910"/>
                  </a:lnTo>
                  <a:lnTo>
                    <a:pt x="5577" y="2916"/>
                  </a:lnTo>
                  <a:lnTo>
                    <a:pt x="5544" y="2920"/>
                  </a:lnTo>
                  <a:lnTo>
                    <a:pt x="5509" y="2922"/>
                  </a:lnTo>
                  <a:lnTo>
                    <a:pt x="5475" y="2923"/>
                  </a:lnTo>
                  <a:lnTo>
                    <a:pt x="5438" y="2922"/>
                  </a:lnTo>
                  <a:lnTo>
                    <a:pt x="5402" y="2919"/>
                  </a:lnTo>
                  <a:lnTo>
                    <a:pt x="5368" y="2915"/>
                  </a:lnTo>
                  <a:lnTo>
                    <a:pt x="5332" y="2909"/>
                  </a:lnTo>
                  <a:lnTo>
                    <a:pt x="5299" y="2901"/>
                  </a:lnTo>
                  <a:lnTo>
                    <a:pt x="5266" y="2892"/>
                  </a:lnTo>
                  <a:lnTo>
                    <a:pt x="5233" y="2881"/>
                  </a:lnTo>
                  <a:lnTo>
                    <a:pt x="5201" y="2868"/>
                  </a:lnTo>
                  <a:lnTo>
                    <a:pt x="5170" y="2853"/>
                  </a:lnTo>
                  <a:lnTo>
                    <a:pt x="5140" y="2838"/>
                  </a:lnTo>
                  <a:lnTo>
                    <a:pt x="5111" y="2821"/>
                  </a:lnTo>
                  <a:lnTo>
                    <a:pt x="5081" y="2803"/>
                  </a:lnTo>
                  <a:lnTo>
                    <a:pt x="5054" y="2783"/>
                  </a:lnTo>
                  <a:lnTo>
                    <a:pt x="5028" y="2763"/>
                  </a:lnTo>
                  <a:lnTo>
                    <a:pt x="5002" y="2741"/>
                  </a:lnTo>
                  <a:lnTo>
                    <a:pt x="4978" y="2717"/>
                  </a:lnTo>
                  <a:lnTo>
                    <a:pt x="4954" y="2692"/>
                  </a:lnTo>
                  <a:lnTo>
                    <a:pt x="4932" y="2667"/>
                  </a:lnTo>
                  <a:lnTo>
                    <a:pt x="4911" y="2641"/>
                  </a:lnTo>
                  <a:lnTo>
                    <a:pt x="4892" y="2613"/>
                  </a:lnTo>
                  <a:lnTo>
                    <a:pt x="4874" y="2585"/>
                  </a:lnTo>
                  <a:lnTo>
                    <a:pt x="4857" y="2555"/>
                  </a:lnTo>
                  <a:lnTo>
                    <a:pt x="4841" y="2525"/>
                  </a:lnTo>
                  <a:lnTo>
                    <a:pt x="4826" y="2494"/>
                  </a:lnTo>
                  <a:lnTo>
                    <a:pt x="4814" y="2462"/>
                  </a:lnTo>
                  <a:lnTo>
                    <a:pt x="4803" y="2430"/>
                  </a:lnTo>
                  <a:lnTo>
                    <a:pt x="4793" y="2396"/>
                  </a:lnTo>
                  <a:lnTo>
                    <a:pt x="4786" y="2362"/>
                  </a:lnTo>
                  <a:lnTo>
                    <a:pt x="4779" y="2328"/>
                  </a:lnTo>
                  <a:lnTo>
                    <a:pt x="4775" y="2293"/>
                  </a:lnTo>
                  <a:lnTo>
                    <a:pt x="4772" y="2257"/>
                  </a:lnTo>
                  <a:lnTo>
                    <a:pt x="4771" y="2221"/>
                  </a:lnTo>
                  <a:lnTo>
                    <a:pt x="4772" y="2185"/>
                  </a:lnTo>
                  <a:lnTo>
                    <a:pt x="4775" y="2150"/>
                  </a:lnTo>
                  <a:lnTo>
                    <a:pt x="4779" y="2114"/>
                  </a:lnTo>
                  <a:lnTo>
                    <a:pt x="4786" y="2080"/>
                  </a:lnTo>
                  <a:lnTo>
                    <a:pt x="4793" y="2046"/>
                  </a:lnTo>
                  <a:lnTo>
                    <a:pt x="4803" y="2013"/>
                  </a:lnTo>
                  <a:lnTo>
                    <a:pt x="4814" y="1981"/>
                  </a:lnTo>
                  <a:lnTo>
                    <a:pt x="4826" y="1948"/>
                  </a:lnTo>
                  <a:lnTo>
                    <a:pt x="4841" y="1917"/>
                  </a:lnTo>
                  <a:lnTo>
                    <a:pt x="4857" y="1887"/>
                  </a:lnTo>
                  <a:lnTo>
                    <a:pt x="4874" y="1858"/>
                  </a:lnTo>
                  <a:lnTo>
                    <a:pt x="4892" y="1830"/>
                  </a:lnTo>
                  <a:lnTo>
                    <a:pt x="4911" y="1801"/>
                  </a:lnTo>
                  <a:lnTo>
                    <a:pt x="4932" y="1775"/>
                  </a:lnTo>
                  <a:lnTo>
                    <a:pt x="4954" y="1750"/>
                  </a:lnTo>
                  <a:lnTo>
                    <a:pt x="4978" y="1725"/>
                  </a:lnTo>
                  <a:lnTo>
                    <a:pt x="5002" y="1702"/>
                  </a:lnTo>
                  <a:lnTo>
                    <a:pt x="5028" y="1680"/>
                  </a:lnTo>
                  <a:lnTo>
                    <a:pt x="5054" y="1659"/>
                  </a:lnTo>
                  <a:lnTo>
                    <a:pt x="5081" y="1639"/>
                  </a:lnTo>
                  <a:lnTo>
                    <a:pt x="5111" y="1621"/>
                  </a:lnTo>
                  <a:lnTo>
                    <a:pt x="5140" y="1604"/>
                  </a:lnTo>
                  <a:lnTo>
                    <a:pt x="5170" y="1589"/>
                  </a:lnTo>
                  <a:lnTo>
                    <a:pt x="5201" y="1575"/>
                  </a:lnTo>
                  <a:lnTo>
                    <a:pt x="5233" y="1562"/>
                  </a:lnTo>
                  <a:lnTo>
                    <a:pt x="5266" y="1551"/>
                  </a:lnTo>
                  <a:lnTo>
                    <a:pt x="5299" y="1542"/>
                  </a:lnTo>
                  <a:lnTo>
                    <a:pt x="5332" y="1534"/>
                  </a:lnTo>
                  <a:lnTo>
                    <a:pt x="5368" y="1527"/>
                  </a:lnTo>
                  <a:lnTo>
                    <a:pt x="5402" y="1522"/>
                  </a:lnTo>
                  <a:lnTo>
                    <a:pt x="5438" y="1520"/>
                  </a:lnTo>
                  <a:lnTo>
                    <a:pt x="5475" y="1519"/>
                  </a:lnTo>
                  <a:close/>
                  <a:moveTo>
                    <a:pt x="655" y="2852"/>
                  </a:moveTo>
                  <a:lnTo>
                    <a:pt x="701" y="2804"/>
                  </a:lnTo>
                  <a:lnTo>
                    <a:pt x="746" y="2756"/>
                  </a:lnTo>
                  <a:lnTo>
                    <a:pt x="793" y="2708"/>
                  </a:lnTo>
                  <a:lnTo>
                    <a:pt x="841" y="2659"/>
                  </a:lnTo>
                  <a:lnTo>
                    <a:pt x="890" y="2611"/>
                  </a:lnTo>
                  <a:lnTo>
                    <a:pt x="940" y="2562"/>
                  </a:lnTo>
                  <a:lnTo>
                    <a:pt x="990" y="2513"/>
                  </a:lnTo>
                  <a:lnTo>
                    <a:pt x="1041" y="2464"/>
                  </a:lnTo>
                  <a:lnTo>
                    <a:pt x="1094" y="2416"/>
                  </a:lnTo>
                  <a:lnTo>
                    <a:pt x="1147" y="2367"/>
                  </a:lnTo>
                  <a:lnTo>
                    <a:pt x="1201" y="2318"/>
                  </a:lnTo>
                  <a:lnTo>
                    <a:pt x="1255" y="2270"/>
                  </a:lnTo>
                  <a:lnTo>
                    <a:pt x="1311" y="2221"/>
                  </a:lnTo>
                  <a:lnTo>
                    <a:pt x="1367" y="2174"/>
                  </a:lnTo>
                  <a:lnTo>
                    <a:pt x="1424" y="2126"/>
                  </a:lnTo>
                  <a:lnTo>
                    <a:pt x="1482" y="2078"/>
                  </a:lnTo>
                  <a:lnTo>
                    <a:pt x="1540" y="2031"/>
                  </a:lnTo>
                  <a:lnTo>
                    <a:pt x="1600" y="1985"/>
                  </a:lnTo>
                  <a:lnTo>
                    <a:pt x="1660" y="1938"/>
                  </a:lnTo>
                  <a:lnTo>
                    <a:pt x="1721" y="1892"/>
                  </a:lnTo>
                  <a:lnTo>
                    <a:pt x="1782" y="1847"/>
                  </a:lnTo>
                  <a:lnTo>
                    <a:pt x="1844" y="1802"/>
                  </a:lnTo>
                  <a:lnTo>
                    <a:pt x="1906" y="1758"/>
                  </a:lnTo>
                  <a:lnTo>
                    <a:pt x="1970" y="1714"/>
                  </a:lnTo>
                  <a:lnTo>
                    <a:pt x="2033" y="1671"/>
                  </a:lnTo>
                  <a:lnTo>
                    <a:pt x="2098" y="1629"/>
                  </a:lnTo>
                  <a:lnTo>
                    <a:pt x="2162" y="1587"/>
                  </a:lnTo>
                  <a:lnTo>
                    <a:pt x="2228" y="1547"/>
                  </a:lnTo>
                  <a:lnTo>
                    <a:pt x="2293" y="1506"/>
                  </a:lnTo>
                  <a:lnTo>
                    <a:pt x="2360" y="1467"/>
                  </a:lnTo>
                  <a:lnTo>
                    <a:pt x="2427" y="1429"/>
                  </a:lnTo>
                  <a:lnTo>
                    <a:pt x="2495" y="1392"/>
                  </a:lnTo>
                  <a:lnTo>
                    <a:pt x="2477" y="1422"/>
                  </a:lnTo>
                  <a:lnTo>
                    <a:pt x="2459" y="1453"/>
                  </a:lnTo>
                  <a:lnTo>
                    <a:pt x="2442" y="1484"/>
                  </a:lnTo>
                  <a:lnTo>
                    <a:pt x="2424" y="1515"/>
                  </a:lnTo>
                  <a:lnTo>
                    <a:pt x="2408" y="1547"/>
                  </a:lnTo>
                  <a:lnTo>
                    <a:pt x="2393" y="1579"/>
                  </a:lnTo>
                  <a:lnTo>
                    <a:pt x="2378" y="1611"/>
                  </a:lnTo>
                  <a:lnTo>
                    <a:pt x="2363" y="1644"/>
                  </a:lnTo>
                  <a:lnTo>
                    <a:pt x="2349" y="1676"/>
                  </a:lnTo>
                  <a:lnTo>
                    <a:pt x="2336" y="1710"/>
                  </a:lnTo>
                  <a:lnTo>
                    <a:pt x="2323" y="1744"/>
                  </a:lnTo>
                  <a:lnTo>
                    <a:pt x="2310" y="1777"/>
                  </a:lnTo>
                  <a:lnTo>
                    <a:pt x="2298" y="1811"/>
                  </a:lnTo>
                  <a:lnTo>
                    <a:pt x="2287" y="1846"/>
                  </a:lnTo>
                  <a:lnTo>
                    <a:pt x="2276" y="1880"/>
                  </a:lnTo>
                  <a:lnTo>
                    <a:pt x="2266" y="1915"/>
                  </a:lnTo>
                  <a:lnTo>
                    <a:pt x="2256" y="1949"/>
                  </a:lnTo>
                  <a:lnTo>
                    <a:pt x="2247" y="1985"/>
                  </a:lnTo>
                  <a:lnTo>
                    <a:pt x="2239" y="2021"/>
                  </a:lnTo>
                  <a:lnTo>
                    <a:pt x="2231" y="2056"/>
                  </a:lnTo>
                  <a:lnTo>
                    <a:pt x="2224" y="2092"/>
                  </a:lnTo>
                  <a:lnTo>
                    <a:pt x="2217" y="2129"/>
                  </a:lnTo>
                  <a:lnTo>
                    <a:pt x="2211" y="2165"/>
                  </a:lnTo>
                  <a:lnTo>
                    <a:pt x="2206" y="2201"/>
                  </a:lnTo>
                  <a:lnTo>
                    <a:pt x="2201" y="2237"/>
                  </a:lnTo>
                  <a:lnTo>
                    <a:pt x="2197" y="2275"/>
                  </a:lnTo>
                  <a:lnTo>
                    <a:pt x="2193" y="2312"/>
                  </a:lnTo>
                  <a:lnTo>
                    <a:pt x="2190" y="2349"/>
                  </a:lnTo>
                  <a:lnTo>
                    <a:pt x="2188" y="2386"/>
                  </a:lnTo>
                  <a:lnTo>
                    <a:pt x="2185" y="2424"/>
                  </a:lnTo>
                  <a:lnTo>
                    <a:pt x="2184" y="2462"/>
                  </a:lnTo>
                  <a:lnTo>
                    <a:pt x="2184" y="2499"/>
                  </a:lnTo>
                  <a:lnTo>
                    <a:pt x="2185" y="2549"/>
                  </a:lnTo>
                  <a:lnTo>
                    <a:pt x="2186" y="2598"/>
                  </a:lnTo>
                  <a:lnTo>
                    <a:pt x="2190" y="2647"/>
                  </a:lnTo>
                  <a:lnTo>
                    <a:pt x="2194" y="2696"/>
                  </a:lnTo>
                  <a:lnTo>
                    <a:pt x="2199" y="2745"/>
                  </a:lnTo>
                  <a:lnTo>
                    <a:pt x="2205" y="2793"/>
                  </a:lnTo>
                  <a:lnTo>
                    <a:pt x="2212" y="2840"/>
                  </a:lnTo>
                  <a:lnTo>
                    <a:pt x="2220" y="2888"/>
                  </a:lnTo>
                  <a:lnTo>
                    <a:pt x="2229" y="2935"/>
                  </a:lnTo>
                  <a:lnTo>
                    <a:pt x="2240" y="2981"/>
                  </a:lnTo>
                  <a:lnTo>
                    <a:pt x="2251" y="3028"/>
                  </a:lnTo>
                  <a:lnTo>
                    <a:pt x="2263" y="3074"/>
                  </a:lnTo>
                  <a:lnTo>
                    <a:pt x="2276" y="3119"/>
                  </a:lnTo>
                  <a:lnTo>
                    <a:pt x="2290" y="3165"/>
                  </a:lnTo>
                  <a:lnTo>
                    <a:pt x="2305" y="3209"/>
                  </a:lnTo>
                  <a:lnTo>
                    <a:pt x="2322" y="3253"/>
                  </a:lnTo>
                  <a:lnTo>
                    <a:pt x="2339" y="3298"/>
                  </a:lnTo>
                  <a:lnTo>
                    <a:pt x="2357" y="3341"/>
                  </a:lnTo>
                  <a:lnTo>
                    <a:pt x="2376" y="3383"/>
                  </a:lnTo>
                  <a:lnTo>
                    <a:pt x="2396" y="3425"/>
                  </a:lnTo>
                  <a:lnTo>
                    <a:pt x="2416" y="3468"/>
                  </a:lnTo>
                  <a:lnTo>
                    <a:pt x="2438" y="3509"/>
                  </a:lnTo>
                  <a:lnTo>
                    <a:pt x="2461" y="3549"/>
                  </a:lnTo>
                  <a:lnTo>
                    <a:pt x="2484" y="3590"/>
                  </a:lnTo>
                  <a:lnTo>
                    <a:pt x="2508" y="3630"/>
                  </a:lnTo>
                  <a:lnTo>
                    <a:pt x="2533" y="3669"/>
                  </a:lnTo>
                  <a:lnTo>
                    <a:pt x="2559" y="3707"/>
                  </a:lnTo>
                  <a:lnTo>
                    <a:pt x="2586" y="3746"/>
                  </a:lnTo>
                  <a:lnTo>
                    <a:pt x="2613" y="3783"/>
                  </a:lnTo>
                  <a:lnTo>
                    <a:pt x="2641" y="3819"/>
                  </a:lnTo>
                  <a:lnTo>
                    <a:pt x="2670" y="3855"/>
                  </a:lnTo>
                  <a:lnTo>
                    <a:pt x="2701" y="3891"/>
                  </a:lnTo>
                  <a:lnTo>
                    <a:pt x="2631" y="3869"/>
                  </a:lnTo>
                  <a:lnTo>
                    <a:pt x="2561" y="3846"/>
                  </a:lnTo>
                  <a:lnTo>
                    <a:pt x="2492" y="3822"/>
                  </a:lnTo>
                  <a:lnTo>
                    <a:pt x="2423" y="3798"/>
                  </a:lnTo>
                  <a:lnTo>
                    <a:pt x="2355" y="3773"/>
                  </a:lnTo>
                  <a:lnTo>
                    <a:pt x="2286" y="3747"/>
                  </a:lnTo>
                  <a:lnTo>
                    <a:pt x="2219" y="3720"/>
                  </a:lnTo>
                  <a:lnTo>
                    <a:pt x="2151" y="3693"/>
                  </a:lnTo>
                  <a:lnTo>
                    <a:pt x="2085" y="3665"/>
                  </a:lnTo>
                  <a:lnTo>
                    <a:pt x="2017" y="3636"/>
                  </a:lnTo>
                  <a:lnTo>
                    <a:pt x="1951" y="3607"/>
                  </a:lnTo>
                  <a:lnTo>
                    <a:pt x="1885" y="3576"/>
                  </a:lnTo>
                  <a:lnTo>
                    <a:pt x="1820" y="3545"/>
                  </a:lnTo>
                  <a:lnTo>
                    <a:pt x="1754" y="3514"/>
                  </a:lnTo>
                  <a:lnTo>
                    <a:pt x="1690" y="3482"/>
                  </a:lnTo>
                  <a:lnTo>
                    <a:pt x="1625" y="3449"/>
                  </a:lnTo>
                  <a:lnTo>
                    <a:pt x="1561" y="3415"/>
                  </a:lnTo>
                  <a:lnTo>
                    <a:pt x="1497" y="3382"/>
                  </a:lnTo>
                  <a:lnTo>
                    <a:pt x="1434" y="3347"/>
                  </a:lnTo>
                  <a:lnTo>
                    <a:pt x="1371" y="3312"/>
                  </a:lnTo>
                  <a:lnTo>
                    <a:pt x="1309" y="3276"/>
                  </a:lnTo>
                  <a:lnTo>
                    <a:pt x="1247" y="3240"/>
                  </a:lnTo>
                  <a:lnTo>
                    <a:pt x="1186" y="3204"/>
                  </a:lnTo>
                  <a:lnTo>
                    <a:pt x="1124" y="3167"/>
                  </a:lnTo>
                  <a:lnTo>
                    <a:pt x="1064" y="3128"/>
                  </a:lnTo>
                  <a:lnTo>
                    <a:pt x="1004" y="3090"/>
                  </a:lnTo>
                  <a:lnTo>
                    <a:pt x="945" y="3052"/>
                  </a:lnTo>
                  <a:lnTo>
                    <a:pt x="885" y="3013"/>
                  </a:lnTo>
                  <a:lnTo>
                    <a:pt x="828" y="2973"/>
                  </a:lnTo>
                  <a:lnTo>
                    <a:pt x="769" y="2933"/>
                  </a:lnTo>
                  <a:lnTo>
                    <a:pt x="712" y="2893"/>
                  </a:lnTo>
                  <a:lnTo>
                    <a:pt x="655" y="2852"/>
                  </a:lnTo>
                  <a:close/>
                  <a:moveTo>
                    <a:pt x="6085" y="1264"/>
                  </a:moveTo>
                  <a:lnTo>
                    <a:pt x="6160" y="1298"/>
                  </a:lnTo>
                  <a:lnTo>
                    <a:pt x="6234" y="1333"/>
                  </a:lnTo>
                  <a:lnTo>
                    <a:pt x="6307" y="1369"/>
                  </a:lnTo>
                  <a:lnTo>
                    <a:pt x="6380" y="1407"/>
                  </a:lnTo>
                  <a:lnTo>
                    <a:pt x="6452" y="1446"/>
                  </a:lnTo>
                  <a:lnTo>
                    <a:pt x="6525" y="1485"/>
                  </a:lnTo>
                  <a:lnTo>
                    <a:pt x="6596" y="1526"/>
                  </a:lnTo>
                  <a:lnTo>
                    <a:pt x="6668" y="1568"/>
                  </a:lnTo>
                  <a:lnTo>
                    <a:pt x="6740" y="1611"/>
                  </a:lnTo>
                  <a:lnTo>
                    <a:pt x="6810" y="1654"/>
                  </a:lnTo>
                  <a:lnTo>
                    <a:pt x="6880" y="1700"/>
                  </a:lnTo>
                  <a:lnTo>
                    <a:pt x="6949" y="1745"/>
                  </a:lnTo>
                  <a:lnTo>
                    <a:pt x="7019" y="1791"/>
                  </a:lnTo>
                  <a:lnTo>
                    <a:pt x="7087" y="1839"/>
                  </a:lnTo>
                  <a:lnTo>
                    <a:pt x="7156" y="1887"/>
                  </a:lnTo>
                  <a:lnTo>
                    <a:pt x="7223" y="1936"/>
                  </a:lnTo>
                  <a:lnTo>
                    <a:pt x="7291" y="1986"/>
                  </a:lnTo>
                  <a:lnTo>
                    <a:pt x="7358" y="2037"/>
                  </a:lnTo>
                  <a:lnTo>
                    <a:pt x="7423" y="2088"/>
                  </a:lnTo>
                  <a:lnTo>
                    <a:pt x="7489" y="2140"/>
                  </a:lnTo>
                  <a:lnTo>
                    <a:pt x="7554" y="2193"/>
                  </a:lnTo>
                  <a:lnTo>
                    <a:pt x="7618" y="2246"/>
                  </a:lnTo>
                  <a:lnTo>
                    <a:pt x="7681" y="2301"/>
                  </a:lnTo>
                  <a:lnTo>
                    <a:pt x="7745" y="2355"/>
                  </a:lnTo>
                  <a:lnTo>
                    <a:pt x="7807" y="2410"/>
                  </a:lnTo>
                  <a:lnTo>
                    <a:pt x="7869" y="2467"/>
                  </a:lnTo>
                  <a:lnTo>
                    <a:pt x="7929" y="2523"/>
                  </a:lnTo>
                  <a:lnTo>
                    <a:pt x="7990" y="2581"/>
                  </a:lnTo>
                  <a:lnTo>
                    <a:pt x="8049" y="2638"/>
                  </a:lnTo>
                  <a:lnTo>
                    <a:pt x="8108" y="2695"/>
                  </a:lnTo>
                  <a:lnTo>
                    <a:pt x="8166" y="2754"/>
                  </a:lnTo>
                  <a:lnTo>
                    <a:pt x="8223" y="2813"/>
                  </a:lnTo>
                  <a:lnTo>
                    <a:pt x="8160" y="2859"/>
                  </a:lnTo>
                  <a:lnTo>
                    <a:pt x="8094" y="2903"/>
                  </a:lnTo>
                  <a:lnTo>
                    <a:pt x="8029" y="2946"/>
                  </a:lnTo>
                  <a:lnTo>
                    <a:pt x="7963" y="2989"/>
                  </a:lnTo>
                  <a:lnTo>
                    <a:pt x="7897" y="3032"/>
                  </a:lnTo>
                  <a:lnTo>
                    <a:pt x="7830" y="3074"/>
                  </a:lnTo>
                  <a:lnTo>
                    <a:pt x="7763" y="3114"/>
                  </a:lnTo>
                  <a:lnTo>
                    <a:pt x="7694" y="3156"/>
                  </a:lnTo>
                  <a:lnTo>
                    <a:pt x="7626" y="3195"/>
                  </a:lnTo>
                  <a:lnTo>
                    <a:pt x="7557" y="3234"/>
                  </a:lnTo>
                  <a:lnTo>
                    <a:pt x="7488" y="3272"/>
                  </a:lnTo>
                  <a:lnTo>
                    <a:pt x="7418" y="3310"/>
                  </a:lnTo>
                  <a:lnTo>
                    <a:pt x="7348" y="3347"/>
                  </a:lnTo>
                  <a:lnTo>
                    <a:pt x="7278" y="3383"/>
                  </a:lnTo>
                  <a:lnTo>
                    <a:pt x="7206" y="3418"/>
                  </a:lnTo>
                  <a:lnTo>
                    <a:pt x="7136" y="3453"/>
                  </a:lnTo>
                  <a:lnTo>
                    <a:pt x="7064" y="3487"/>
                  </a:lnTo>
                  <a:lnTo>
                    <a:pt x="6992" y="3520"/>
                  </a:lnTo>
                  <a:lnTo>
                    <a:pt x="6919" y="3552"/>
                  </a:lnTo>
                  <a:lnTo>
                    <a:pt x="6846" y="3583"/>
                  </a:lnTo>
                  <a:lnTo>
                    <a:pt x="6774" y="3615"/>
                  </a:lnTo>
                  <a:lnTo>
                    <a:pt x="6700" y="3645"/>
                  </a:lnTo>
                  <a:lnTo>
                    <a:pt x="6628" y="3674"/>
                  </a:lnTo>
                  <a:lnTo>
                    <a:pt x="6554" y="3702"/>
                  </a:lnTo>
                  <a:lnTo>
                    <a:pt x="6480" y="3729"/>
                  </a:lnTo>
                  <a:lnTo>
                    <a:pt x="6406" y="3757"/>
                  </a:lnTo>
                  <a:lnTo>
                    <a:pt x="6331" y="3782"/>
                  </a:lnTo>
                  <a:lnTo>
                    <a:pt x="6257" y="3807"/>
                  </a:lnTo>
                  <a:lnTo>
                    <a:pt x="6182" y="3831"/>
                  </a:lnTo>
                  <a:lnTo>
                    <a:pt x="6107" y="3855"/>
                  </a:lnTo>
                  <a:lnTo>
                    <a:pt x="6032" y="3877"/>
                  </a:lnTo>
                  <a:lnTo>
                    <a:pt x="5956" y="3899"/>
                  </a:lnTo>
                  <a:lnTo>
                    <a:pt x="5987" y="3863"/>
                  </a:lnTo>
                  <a:lnTo>
                    <a:pt x="6016" y="3827"/>
                  </a:lnTo>
                  <a:lnTo>
                    <a:pt x="6045" y="3791"/>
                  </a:lnTo>
                  <a:lnTo>
                    <a:pt x="6072" y="3753"/>
                  </a:lnTo>
                  <a:lnTo>
                    <a:pt x="6100" y="3714"/>
                  </a:lnTo>
                  <a:lnTo>
                    <a:pt x="6126" y="3676"/>
                  </a:lnTo>
                  <a:lnTo>
                    <a:pt x="6151" y="3637"/>
                  </a:lnTo>
                  <a:lnTo>
                    <a:pt x="6176" y="3597"/>
                  </a:lnTo>
                  <a:lnTo>
                    <a:pt x="6199" y="3556"/>
                  </a:lnTo>
                  <a:lnTo>
                    <a:pt x="6223" y="3515"/>
                  </a:lnTo>
                  <a:lnTo>
                    <a:pt x="6244" y="3474"/>
                  </a:lnTo>
                  <a:lnTo>
                    <a:pt x="6265" y="3431"/>
                  </a:lnTo>
                  <a:lnTo>
                    <a:pt x="6285" y="3389"/>
                  </a:lnTo>
                  <a:lnTo>
                    <a:pt x="6304" y="3346"/>
                  </a:lnTo>
                  <a:lnTo>
                    <a:pt x="6323" y="3303"/>
                  </a:lnTo>
                  <a:lnTo>
                    <a:pt x="6340" y="3258"/>
                  </a:lnTo>
                  <a:lnTo>
                    <a:pt x="6357" y="3214"/>
                  </a:lnTo>
                  <a:lnTo>
                    <a:pt x="6372" y="3169"/>
                  </a:lnTo>
                  <a:lnTo>
                    <a:pt x="6387" y="3123"/>
                  </a:lnTo>
                  <a:lnTo>
                    <a:pt x="6400" y="3078"/>
                  </a:lnTo>
                  <a:lnTo>
                    <a:pt x="6412" y="3032"/>
                  </a:lnTo>
                  <a:lnTo>
                    <a:pt x="6424" y="2985"/>
                  </a:lnTo>
                  <a:lnTo>
                    <a:pt x="6434" y="2938"/>
                  </a:lnTo>
                  <a:lnTo>
                    <a:pt x="6443" y="2891"/>
                  </a:lnTo>
                  <a:lnTo>
                    <a:pt x="6452" y="2842"/>
                  </a:lnTo>
                  <a:lnTo>
                    <a:pt x="6459" y="2795"/>
                  </a:lnTo>
                  <a:lnTo>
                    <a:pt x="6465" y="2746"/>
                  </a:lnTo>
                  <a:lnTo>
                    <a:pt x="6470" y="2697"/>
                  </a:lnTo>
                  <a:lnTo>
                    <a:pt x="6475" y="2648"/>
                  </a:lnTo>
                  <a:lnTo>
                    <a:pt x="6478" y="2599"/>
                  </a:lnTo>
                  <a:lnTo>
                    <a:pt x="6479" y="2549"/>
                  </a:lnTo>
                  <a:lnTo>
                    <a:pt x="6480" y="2499"/>
                  </a:lnTo>
                  <a:lnTo>
                    <a:pt x="6480" y="2457"/>
                  </a:lnTo>
                  <a:lnTo>
                    <a:pt x="6478" y="2414"/>
                  </a:lnTo>
                  <a:lnTo>
                    <a:pt x="6476" y="2371"/>
                  </a:lnTo>
                  <a:lnTo>
                    <a:pt x="6473" y="2329"/>
                  </a:lnTo>
                  <a:lnTo>
                    <a:pt x="6468" y="2287"/>
                  </a:lnTo>
                  <a:lnTo>
                    <a:pt x="6464" y="2244"/>
                  </a:lnTo>
                  <a:lnTo>
                    <a:pt x="6459" y="2203"/>
                  </a:lnTo>
                  <a:lnTo>
                    <a:pt x="6452" y="2162"/>
                  </a:lnTo>
                  <a:lnTo>
                    <a:pt x="6446" y="2121"/>
                  </a:lnTo>
                  <a:lnTo>
                    <a:pt x="6438" y="2079"/>
                  </a:lnTo>
                  <a:lnTo>
                    <a:pt x="6429" y="2039"/>
                  </a:lnTo>
                  <a:lnTo>
                    <a:pt x="6420" y="1999"/>
                  </a:lnTo>
                  <a:lnTo>
                    <a:pt x="6410" y="1958"/>
                  </a:lnTo>
                  <a:lnTo>
                    <a:pt x="6399" y="1919"/>
                  </a:lnTo>
                  <a:lnTo>
                    <a:pt x="6388" y="1880"/>
                  </a:lnTo>
                  <a:lnTo>
                    <a:pt x="6376" y="1841"/>
                  </a:lnTo>
                  <a:lnTo>
                    <a:pt x="6363" y="1801"/>
                  </a:lnTo>
                  <a:lnTo>
                    <a:pt x="6349" y="1763"/>
                  </a:lnTo>
                  <a:lnTo>
                    <a:pt x="6334" y="1725"/>
                  </a:lnTo>
                  <a:lnTo>
                    <a:pt x="6319" y="1688"/>
                  </a:lnTo>
                  <a:lnTo>
                    <a:pt x="6303" y="1649"/>
                  </a:lnTo>
                  <a:lnTo>
                    <a:pt x="6287" y="1613"/>
                  </a:lnTo>
                  <a:lnTo>
                    <a:pt x="6270" y="1576"/>
                  </a:lnTo>
                  <a:lnTo>
                    <a:pt x="6252" y="1540"/>
                  </a:lnTo>
                  <a:lnTo>
                    <a:pt x="6233" y="1503"/>
                  </a:lnTo>
                  <a:lnTo>
                    <a:pt x="6213" y="1468"/>
                  </a:lnTo>
                  <a:lnTo>
                    <a:pt x="6194" y="1433"/>
                  </a:lnTo>
                  <a:lnTo>
                    <a:pt x="6174" y="1399"/>
                  </a:lnTo>
                  <a:lnTo>
                    <a:pt x="6153" y="1364"/>
                  </a:lnTo>
                  <a:lnTo>
                    <a:pt x="6131" y="1330"/>
                  </a:lnTo>
                  <a:lnTo>
                    <a:pt x="6109" y="1297"/>
                  </a:lnTo>
                  <a:lnTo>
                    <a:pt x="6085" y="1264"/>
                  </a:lnTo>
                  <a:close/>
                  <a:moveTo>
                    <a:pt x="69" y="2852"/>
                  </a:moveTo>
                  <a:lnTo>
                    <a:pt x="154" y="2693"/>
                  </a:lnTo>
                  <a:lnTo>
                    <a:pt x="242" y="2538"/>
                  </a:lnTo>
                  <a:lnTo>
                    <a:pt x="333" y="2386"/>
                  </a:lnTo>
                  <a:lnTo>
                    <a:pt x="428" y="2238"/>
                  </a:lnTo>
                  <a:lnTo>
                    <a:pt x="524" y="2094"/>
                  </a:lnTo>
                  <a:lnTo>
                    <a:pt x="624" y="1953"/>
                  </a:lnTo>
                  <a:lnTo>
                    <a:pt x="726" y="1816"/>
                  </a:lnTo>
                  <a:lnTo>
                    <a:pt x="833" y="1685"/>
                  </a:lnTo>
                  <a:lnTo>
                    <a:pt x="942" y="1556"/>
                  </a:lnTo>
                  <a:lnTo>
                    <a:pt x="1054" y="1432"/>
                  </a:lnTo>
                  <a:lnTo>
                    <a:pt x="1168" y="1312"/>
                  </a:lnTo>
                  <a:lnTo>
                    <a:pt x="1287" y="1196"/>
                  </a:lnTo>
                  <a:lnTo>
                    <a:pt x="1409" y="1085"/>
                  </a:lnTo>
                  <a:lnTo>
                    <a:pt x="1534" y="980"/>
                  </a:lnTo>
                  <a:lnTo>
                    <a:pt x="1663" y="878"/>
                  </a:lnTo>
                  <a:lnTo>
                    <a:pt x="1795" y="782"/>
                  </a:lnTo>
                  <a:lnTo>
                    <a:pt x="1931" y="691"/>
                  </a:lnTo>
                  <a:lnTo>
                    <a:pt x="2071" y="604"/>
                  </a:lnTo>
                  <a:lnTo>
                    <a:pt x="2214" y="524"/>
                  </a:lnTo>
                  <a:lnTo>
                    <a:pt x="2361" y="448"/>
                  </a:lnTo>
                  <a:lnTo>
                    <a:pt x="2511" y="379"/>
                  </a:lnTo>
                  <a:lnTo>
                    <a:pt x="2665" y="313"/>
                  </a:lnTo>
                  <a:lnTo>
                    <a:pt x="2824" y="255"/>
                  </a:lnTo>
                  <a:lnTo>
                    <a:pt x="2986" y="201"/>
                  </a:lnTo>
                  <a:lnTo>
                    <a:pt x="3152" y="155"/>
                  </a:lnTo>
                  <a:lnTo>
                    <a:pt x="3323" y="114"/>
                  </a:lnTo>
                  <a:lnTo>
                    <a:pt x="3496" y="79"/>
                  </a:lnTo>
                  <a:lnTo>
                    <a:pt x="3674" y="50"/>
                  </a:lnTo>
                  <a:lnTo>
                    <a:pt x="3857" y="28"/>
                  </a:lnTo>
                  <a:lnTo>
                    <a:pt x="4043" y="12"/>
                  </a:lnTo>
                  <a:lnTo>
                    <a:pt x="4235" y="3"/>
                  </a:lnTo>
                  <a:lnTo>
                    <a:pt x="4430" y="0"/>
                  </a:lnTo>
                  <a:lnTo>
                    <a:pt x="4625" y="4"/>
                  </a:lnTo>
                  <a:lnTo>
                    <a:pt x="4816" y="15"/>
                  </a:lnTo>
                  <a:lnTo>
                    <a:pt x="5004" y="32"/>
                  </a:lnTo>
                  <a:lnTo>
                    <a:pt x="5187" y="55"/>
                  </a:lnTo>
                  <a:lnTo>
                    <a:pt x="5366" y="86"/>
                  </a:lnTo>
                  <a:lnTo>
                    <a:pt x="5541" y="121"/>
                  </a:lnTo>
                  <a:lnTo>
                    <a:pt x="5712" y="162"/>
                  </a:lnTo>
                  <a:lnTo>
                    <a:pt x="5880" y="211"/>
                  </a:lnTo>
                  <a:lnTo>
                    <a:pt x="6042" y="263"/>
                  </a:lnTo>
                  <a:lnTo>
                    <a:pt x="6201" y="321"/>
                  </a:lnTo>
                  <a:lnTo>
                    <a:pt x="6357" y="386"/>
                  </a:lnTo>
                  <a:lnTo>
                    <a:pt x="6507" y="455"/>
                  </a:lnTo>
                  <a:lnTo>
                    <a:pt x="6654" y="530"/>
                  </a:lnTo>
                  <a:lnTo>
                    <a:pt x="6797" y="608"/>
                  </a:lnTo>
                  <a:lnTo>
                    <a:pt x="6936" y="693"/>
                  </a:lnTo>
                  <a:lnTo>
                    <a:pt x="7071" y="781"/>
                  </a:lnTo>
                  <a:lnTo>
                    <a:pt x="7202" y="875"/>
                  </a:lnTo>
                  <a:lnTo>
                    <a:pt x="7329" y="973"/>
                  </a:lnTo>
                  <a:lnTo>
                    <a:pt x="7452" y="1075"/>
                  </a:lnTo>
                  <a:lnTo>
                    <a:pt x="7571" y="1181"/>
                  </a:lnTo>
                  <a:lnTo>
                    <a:pt x="7686" y="1292"/>
                  </a:lnTo>
                  <a:lnTo>
                    <a:pt x="7797" y="1407"/>
                  </a:lnTo>
                  <a:lnTo>
                    <a:pt x="7905" y="1524"/>
                  </a:lnTo>
                  <a:lnTo>
                    <a:pt x="8008" y="1646"/>
                  </a:lnTo>
                  <a:lnTo>
                    <a:pt x="8107" y="1771"/>
                  </a:lnTo>
                  <a:lnTo>
                    <a:pt x="8202" y="1900"/>
                  </a:lnTo>
                  <a:lnTo>
                    <a:pt x="8294" y="2032"/>
                  </a:lnTo>
                  <a:lnTo>
                    <a:pt x="8382" y="2167"/>
                  </a:lnTo>
                  <a:lnTo>
                    <a:pt x="8465" y="2305"/>
                  </a:lnTo>
                  <a:lnTo>
                    <a:pt x="8545" y="2446"/>
                  </a:lnTo>
                  <a:lnTo>
                    <a:pt x="8622" y="2589"/>
                  </a:lnTo>
                  <a:lnTo>
                    <a:pt x="8693" y="2735"/>
                  </a:lnTo>
                  <a:lnTo>
                    <a:pt x="8709" y="2770"/>
                  </a:lnTo>
                  <a:lnTo>
                    <a:pt x="8724" y="2804"/>
                  </a:lnTo>
                  <a:lnTo>
                    <a:pt x="8736" y="2837"/>
                  </a:lnTo>
                  <a:lnTo>
                    <a:pt x="8749" y="2870"/>
                  </a:lnTo>
                  <a:lnTo>
                    <a:pt x="8758" y="2901"/>
                  </a:lnTo>
                  <a:lnTo>
                    <a:pt x="8766" y="2931"/>
                  </a:lnTo>
                  <a:lnTo>
                    <a:pt x="8773" y="2960"/>
                  </a:lnTo>
                  <a:lnTo>
                    <a:pt x="8778" y="2987"/>
                  </a:lnTo>
                  <a:lnTo>
                    <a:pt x="8781" y="3015"/>
                  </a:lnTo>
                  <a:lnTo>
                    <a:pt x="8784" y="3040"/>
                  </a:lnTo>
                  <a:lnTo>
                    <a:pt x="8784" y="3064"/>
                  </a:lnTo>
                  <a:lnTo>
                    <a:pt x="8783" y="3087"/>
                  </a:lnTo>
                  <a:lnTo>
                    <a:pt x="8781" y="3108"/>
                  </a:lnTo>
                  <a:lnTo>
                    <a:pt x="8778" y="3129"/>
                  </a:lnTo>
                  <a:lnTo>
                    <a:pt x="8773" y="3149"/>
                  </a:lnTo>
                  <a:lnTo>
                    <a:pt x="8767" y="3166"/>
                  </a:lnTo>
                  <a:lnTo>
                    <a:pt x="8759" y="3183"/>
                  </a:lnTo>
                  <a:lnTo>
                    <a:pt x="8750" y="3198"/>
                  </a:lnTo>
                  <a:lnTo>
                    <a:pt x="8740" y="3212"/>
                  </a:lnTo>
                  <a:lnTo>
                    <a:pt x="8727" y="3225"/>
                  </a:lnTo>
                  <a:lnTo>
                    <a:pt x="8715" y="3236"/>
                  </a:lnTo>
                  <a:lnTo>
                    <a:pt x="8701" y="3246"/>
                  </a:lnTo>
                  <a:lnTo>
                    <a:pt x="8686" y="3254"/>
                  </a:lnTo>
                  <a:lnTo>
                    <a:pt x="8669" y="3261"/>
                  </a:lnTo>
                  <a:lnTo>
                    <a:pt x="8652" y="3266"/>
                  </a:lnTo>
                  <a:lnTo>
                    <a:pt x="8633" y="3270"/>
                  </a:lnTo>
                  <a:lnTo>
                    <a:pt x="8612" y="3273"/>
                  </a:lnTo>
                  <a:lnTo>
                    <a:pt x="8592" y="3274"/>
                  </a:lnTo>
                  <a:lnTo>
                    <a:pt x="8570" y="3273"/>
                  </a:lnTo>
                  <a:lnTo>
                    <a:pt x="8547" y="3271"/>
                  </a:lnTo>
                  <a:lnTo>
                    <a:pt x="8523" y="3267"/>
                  </a:lnTo>
                  <a:lnTo>
                    <a:pt x="8498" y="3262"/>
                  </a:lnTo>
                  <a:lnTo>
                    <a:pt x="8393" y="3360"/>
                  </a:lnTo>
                  <a:lnTo>
                    <a:pt x="8287" y="3455"/>
                  </a:lnTo>
                  <a:lnTo>
                    <a:pt x="8181" y="3547"/>
                  </a:lnTo>
                  <a:lnTo>
                    <a:pt x="8075" y="3638"/>
                  </a:lnTo>
                  <a:lnTo>
                    <a:pt x="7967" y="3726"/>
                  </a:lnTo>
                  <a:lnTo>
                    <a:pt x="7861" y="3813"/>
                  </a:lnTo>
                  <a:lnTo>
                    <a:pt x="7752" y="3896"/>
                  </a:lnTo>
                  <a:lnTo>
                    <a:pt x="7642" y="3977"/>
                  </a:lnTo>
                  <a:lnTo>
                    <a:pt x="7531" y="4056"/>
                  </a:lnTo>
                  <a:lnTo>
                    <a:pt x="7419" y="4131"/>
                  </a:lnTo>
                  <a:lnTo>
                    <a:pt x="7305" y="4205"/>
                  </a:lnTo>
                  <a:lnTo>
                    <a:pt x="7190" y="4274"/>
                  </a:lnTo>
                  <a:lnTo>
                    <a:pt x="7074" y="4342"/>
                  </a:lnTo>
                  <a:lnTo>
                    <a:pt x="6955" y="4406"/>
                  </a:lnTo>
                  <a:lnTo>
                    <a:pt x="6835" y="4468"/>
                  </a:lnTo>
                  <a:lnTo>
                    <a:pt x="6712" y="4527"/>
                  </a:lnTo>
                  <a:lnTo>
                    <a:pt x="6588" y="4582"/>
                  </a:lnTo>
                  <a:lnTo>
                    <a:pt x="6461" y="4635"/>
                  </a:lnTo>
                  <a:lnTo>
                    <a:pt x="6332" y="4684"/>
                  </a:lnTo>
                  <a:lnTo>
                    <a:pt x="6200" y="4729"/>
                  </a:lnTo>
                  <a:lnTo>
                    <a:pt x="6065" y="4773"/>
                  </a:lnTo>
                  <a:lnTo>
                    <a:pt x="5928" y="4811"/>
                  </a:lnTo>
                  <a:lnTo>
                    <a:pt x="5788" y="4847"/>
                  </a:lnTo>
                  <a:lnTo>
                    <a:pt x="5645" y="4879"/>
                  </a:lnTo>
                  <a:lnTo>
                    <a:pt x="5498" y="4907"/>
                  </a:lnTo>
                  <a:lnTo>
                    <a:pt x="5348" y="4933"/>
                  </a:lnTo>
                  <a:lnTo>
                    <a:pt x="5194" y="4954"/>
                  </a:lnTo>
                  <a:lnTo>
                    <a:pt x="5037" y="4971"/>
                  </a:lnTo>
                  <a:lnTo>
                    <a:pt x="4877" y="4984"/>
                  </a:lnTo>
                  <a:lnTo>
                    <a:pt x="4713" y="4994"/>
                  </a:lnTo>
                  <a:lnTo>
                    <a:pt x="4544" y="4999"/>
                  </a:lnTo>
                  <a:lnTo>
                    <a:pt x="4371" y="5001"/>
                  </a:lnTo>
                  <a:lnTo>
                    <a:pt x="4197" y="4998"/>
                  </a:lnTo>
                  <a:lnTo>
                    <a:pt x="4028" y="4991"/>
                  </a:lnTo>
                  <a:lnTo>
                    <a:pt x="3861" y="4980"/>
                  </a:lnTo>
                  <a:lnTo>
                    <a:pt x="3696" y="4964"/>
                  </a:lnTo>
                  <a:lnTo>
                    <a:pt x="3535" y="4945"/>
                  </a:lnTo>
                  <a:lnTo>
                    <a:pt x="3377" y="4922"/>
                  </a:lnTo>
                  <a:lnTo>
                    <a:pt x="3222" y="4894"/>
                  </a:lnTo>
                  <a:lnTo>
                    <a:pt x="3070" y="4863"/>
                  </a:lnTo>
                  <a:lnTo>
                    <a:pt x="2921" y="4829"/>
                  </a:lnTo>
                  <a:lnTo>
                    <a:pt x="2775" y="4792"/>
                  </a:lnTo>
                  <a:lnTo>
                    <a:pt x="2632" y="4750"/>
                  </a:lnTo>
                  <a:lnTo>
                    <a:pt x="2492" y="4706"/>
                  </a:lnTo>
                  <a:lnTo>
                    <a:pt x="2356" y="4660"/>
                  </a:lnTo>
                  <a:lnTo>
                    <a:pt x="2222" y="4609"/>
                  </a:lnTo>
                  <a:lnTo>
                    <a:pt x="2091" y="4556"/>
                  </a:lnTo>
                  <a:lnTo>
                    <a:pt x="1964" y="4501"/>
                  </a:lnTo>
                  <a:lnTo>
                    <a:pt x="1839" y="4442"/>
                  </a:lnTo>
                  <a:lnTo>
                    <a:pt x="1718" y="4382"/>
                  </a:lnTo>
                  <a:lnTo>
                    <a:pt x="1599" y="4318"/>
                  </a:lnTo>
                  <a:lnTo>
                    <a:pt x="1484" y="4254"/>
                  </a:lnTo>
                  <a:lnTo>
                    <a:pt x="1372" y="4187"/>
                  </a:lnTo>
                  <a:lnTo>
                    <a:pt x="1262" y="4117"/>
                  </a:lnTo>
                  <a:lnTo>
                    <a:pt x="1156" y="4046"/>
                  </a:lnTo>
                  <a:lnTo>
                    <a:pt x="1054" y="3973"/>
                  </a:lnTo>
                  <a:lnTo>
                    <a:pt x="954" y="3899"/>
                  </a:lnTo>
                  <a:lnTo>
                    <a:pt x="857" y="3822"/>
                  </a:lnTo>
                  <a:lnTo>
                    <a:pt x="763" y="3745"/>
                  </a:lnTo>
                  <a:lnTo>
                    <a:pt x="673" y="3666"/>
                  </a:lnTo>
                  <a:lnTo>
                    <a:pt x="586" y="3585"/>
                  </a:lnTo>
                  <a:lnTo>
                    <a:pt x="501" y="3505"/>
                  </a:lnTo>
                  <a:lnTo>
                    <a:pt x="420" y="3423"/>
                  </a:lnTo>
                  <a:lnTo>
                    <a:pt x="343" y="3341"/>
                  </a:lnTo>
                  <a:lnTo>
                    <a:pt x="326" y="3348"/>
                  </a:lnTo>
                  <a:lnTo>
                    <a:pt x="310" y="3354"/>
                  </a:lnTo>
                  <a:lnTo>
                    <a:pt x="291" y="3359"/>
                  </a:lnTo>
                  <a:lnTo>
                    <a:pt x="273" y="3362"/>
                  </a:lnTo>
                  <a:lnTo>
                    <a:pt x="255" y="3363"/>
                  </a:lnTo>
                  <a:lnTo>
                    <a:pt x="236" y="3363"/>
                  </a:lnTo>
                  <a:lnTo>
                    <a:pt x="218" y="3362"/>
                  </a:lnTo>
                  <a:lnTo>
                    <a:pt x="199" y="3358"/>
                  </a:lnTo>
                  <a:lnTo>
                    <a:pt x="181" y="3354"/>
                  </a:lnTo>
                  <a:lnTo>
                    <a:pt x="161" y="3348"/>
                  </a:lnTo>
                  <a:lnTo>
                    <a:pt x="144" y="3340"/>
                  </a:lnTo>
                  <a:lnTo>
                    <a:pt x="126" y="3331"/>
                  </a:lnTo>
                  <a:lnTo>
                    <a:pt x="110" y="3320"/>
                  </a:lnTo>
                  <a:lnTo>
                    <a:pt x="94" y="3308"/>
                  </a:lnTo>
                  <a:lnTo>
                    <a:pt x="78" y="3295"/>
                  </a:lnTo>
                  <a:lnTo>
                    <a:pt x="64" y="3279"/>
                  </a:lnTo>
                  <a:lnTo>
                    <a:pt x="51" y="3263"/>
                  </a:lnTo>
                  <a:lnTo>
                    <a:pt x="38" y="3245"/>
                  </a:lnTo>
                  <a:lnTo>
                    <a:pt x="28" y="3226"/>
                  </a:lnTo>
                  <a:lnTo>
                    <a:pt x="19" y="3205"/>
                  </a:lnTo>
                  <a:lnTo>
                    <a:pt x="11" y="3183"/>
                  </a:lnTo>
                  <a:lnTo>
                    <a:pt x="6" y="3160"/>
                  </a:lnTo>
                  <a:lnTo>
                    <a:pt x="2" y="3135"/>
                  </a:lnTo>
                  <a:lnTo>
                    <a:pt x="0" y="3108"/>
                  </a:lnTo>
                  <a:lnTo>
                    <a:pt x="0" y="3081"/>
                  </a:lnTo>
                  <a:lnTo>
                    <a:pt x="2" y="3053"/>
                  </a:lnTo>
                  <a:lnTo>
                    <a:pt x="6" y="3023"/>
                  </a:lnTo>
                  <a:lnTo>
                    <a:pt x="13" y="2990"/>
                  </a:lnTo>
                  <a:lnTo>
                    <a:pt x="23" y="2958"/>
                  </a:lnTo>
                  <a:lnTo>
                    <a:pt x="35" y="2924"/>
                  </a:lnTo>
                  <a:lnTo>
                    <a:pt x="51" y="2889"/>
                  </a:lnTo>
                  <a:lnTo>
                    <a:pt x="69" y="2852"/>
                  </a:lnTo>
                  <a:close/>
                </a:path>
              </a:pathLst>
            </a:custGeom>
            <a:solidFill>
              <a:srgbClr val="FFFFFF"/>
            </a:solidFill>
            <a:ln w="9525">
              <a:no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1046"/>
                                        </p:tgtEl>
                                        <p:attrNameLst>
                                          <p:attrName>style.visibility</p:attrName>
                                        </p:attrNameLst>
                                      </p:cBhvr>
                                      <p:to>
                                        <p:strVal val="visible"/>
                                      </p:to>
                                    </p:set>
                                    <p:animEffect transition="in" filter="wipe(left)">
                                      <p:cBhvr>
                                        <p:cTn id="7" dur="500"/>
                                        <p:tgtEl>
                                          <p:spTgt spid="471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4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6" name="Rectangle 24"/>
          <p:cNvSpPr>
            <a:spLocks noChangeArrowheads="1"/>
          </p:cNvSpPr>
          <p:nvPr/>
        </p:nvSpPr>
        <p:spPr bwMode="auto">
          <a:xfrm>
            <a:off x="214313" y="1590675"/>
            <a:ext cx="998537" cy="4630738"/>
          </a:xfrm>
          <a:prstGeom prst="rect">
            <a:avLst/>
          </a:prstGeom>
          <a:solidFill>
            <a:schemeClr val="bg1"/>
          </a:solidFill>
          <a:ln w="9525">
            <a:noFill/>
            <a:miter lim="800000"/>
            <a:headEnd/>
            <a:tailEnd/>
          </a:ln>
          <a:effectLst/>
        </p:spPr>
        <p:txBody>
          <a:bodyPr wrap="none" anchor="ctr"/>
          <a:lstStyle/>
          <a:p>
            <a:endParaRPr lang="en-US"/>
          </a:p>
        </p:txBody>
      </p:sp>
      <p:sp>
        <p:nvSpPr>
          <p:cNvPr id="13333" name="Oval 21"/>
          <p:cNvSpPr>
            <a:spLocks noChangeArrowheads="1"/>
          </p:cNvSpPr>
          <p:nvPr/>
        </p:nvSpPr>
        <p:spPr bwMode="auto">
          <a:xfrm>
            <a:off x="0" y="1920875"/>
            <a:ext cx="9144000" cy="3863975"/>
          </a:xfrm>
          <a:prstGeom prst="ellipse">
            <a:avLst/>
          </a:prstGeom>
          <a:gradFill rotWithShape="0">
            <a:gsLst>
              <a:gs pos="0">
                <a:schemeClr val="accent2"/>
              </a:gs>
              <a:gs pos="100000">
                <a:schemeClr val="accent2">
                  <a:gamma/>
                  <a:tint val="0"/>
                  <a:invGamma/>
                </a:schemeClr>
              </a:gs>
            </a:gsLst>
            <a:path path="shape">
              <a:fillToRect l="50000" t="50000" r="50000" b="50000"/>
            </a:path>
          </a:gradFill>
          <a:ln w="9525">
            <a:noFill/>
            <a:round/>
            <a:headEnd/>
            <a:tailEnd/>
          </a:ln>
          <a:effectLst/>
        </p:spPr>
        <p:txBody>
          <a:bodyPr wrap="none" anchor="ctr"/>
          <a:lstStyle/>
          <a:p>
            <a:endParaRPr lang="en-US"/>
          </a:p>
        </p:txBody>
      </p:sp>
      <p:sp>
        <p:nvSpPr>
          <p:cNvPr id="13314" name="Rectangle 2"/>
          <p:cNvSpPr>
            <a:spLocks noGrp="1" noChangeArrowheads="1"/>
          </p:cNvSpPr>
          <p:nvPr>
            <p:ph type="title"/>
          </p:nvPr>
        </p:nvSpPr>
        <p:spPr/>
        <p:txBody>
          <a:bodyPr/>
          <a:lstStyle/>
          <a:p>
            <a:r>
              <a:rPr lang="en-US"/>
              <a:t>Lesson Map</a:t>
            </a:r>
          </a:p>
        </p:txBody>
      </p:sp>
      <p:sp>
        <p:nvSpPr>
          <p:cNvPr id="13325" name="AutoShape 13"/>
          <p:cNvSpPr>
            <a:spLocks noChangeArrowheads="1"/>
          </p:cNvSpPr>
          <p:nvPr/>
        </p:nvSpPr>
        <p:spPr bwMode="auto">
          <a:xfrm>
            <a:off x="1231900" y="3382963"/>
            <a:ext cx="1917700" cy="939800"/>
          </a:xfrm>
          <a:prstGeom prst="cube">
            <a:avLst>
              <a:gd name="adj" fmla="val 25000"/>
            </a:avLst>
          </a:prstGeom>
          <a:solidFill>
            <a:srgbClr val="FFFF99"/>
          </a:solidFill>
          <a:ln w="9525">
            <a:solidFill>
              <a:schemeClr val="tx1"/>
            </a:solidFill>
            <a:miter lim="800000"/>
            <a:headEnd/>
            <a:tailEnd/>
          </a:ln>
          <a:effectLst/>
        </p:spPr>
        <p:txBody>
          <a:bodyPr wrap="none" anchor="ctr"/>
          <a:lstStyle/>
          <a:p>
            <a:pPr algn="ctr">
              <a:lnSpc>
                <a:spcPct val="95000"/>
              </a:lnSpc>
            </a:pPr>
            <a:r>
              <a:rPr lang="en-US" sz="2000" b="1">
                <a:latin typeface="Arial" charset="0"/>
              </a:rPr>
              <a:t>Introduction</a:t>
            </a:r>
          </a:p>
        </p:txBody>
      </p:sp>
      <p:sp>
        <p:nvSpPr>
          <p:cNvPr id="13326" name="AutoShape 14"/>
          <p:cNvSpPr>
            <a:spLocks noChangeArrowheads="1"/>
          </p:cNvSpPr>
          <p:nvPr/>
        </p:nvSpPr>
        <p:spPr bwMode="auto">
          <a:xfrm>
            <a:off x="3613150" y="3382963"/>
            <a:ext cx="1917700" cy="939800"/>
          </a:xfrm>
          <a:prstGeom prst="cube">
            <a:avLst>
              <a:gd name="adj" fmla="val 25000"/>
            </a:avLst>
          </a:prstGeom>
          <a:solidFill>
            <a:schemeClr val="hlink"/>
          </a:solidFill>
          <a:ln w="9525">
            <a:solidFill>
              <a:schemeClr val="tx1"/>
            </a:solidFill>
            <a:miter lim="800000"/>
            <a:headEnd/>
            <a:tailEnd/>
          </a:ln>
          <a:effectLst/>
        </p:spPr>
        <p:txBody>
          <a:bodyPr wrap="none" anchor="ctr"/>
          <a:lstStyle/>
          <a:p>
            <a:pPr algn="ctr">
              <a:lnSpc>
                <a:spcPct val="95000"/>
              </a:lnSpc>
            </a:pPr>
            <a:r>
              <a:rPr lang="en-US" sz="2000" b="1">
                <a:solidFill>
                  <a:schemeClr val="bg2"/>
                </a:solidFill>
                <a:latin typeface="Arial" charset="0"/>
              </a:rPr>
              <a:t>Scenario</a:t>
            </a:r>
          </a:p>
        </p:txBody>
      </p:sp>
      <p:sp>
        <p:nvSpPr>
          <p:cNvPr id="13328" name="AutoShape 16"/>
          <p:cNvSpPr>
            <a:spLocks noChangeArrowheads="1"/>
          </p:cNvSpPr>
          <p:nvPr/>
        </p:nvSpPr>
        <p:spPr bwMode="auto">
          <a:xfrm>
            <a:off x="5969000" y="3382963"/>
            <a:ext cx="1917700" cy="939800"/>
          </a:xfrm>
          <a:prstGeom prst="cube">
            <a:avLst>
              <a:gd name="adj" fmla="val 25000"/>
            </a:avLst>
          </a:prstGeom>
          <a:solidFill>
            <a:schemeClr val="hlink"/>
          </a:solidFill>
          <a:ln w="9525">
            <a:solidFill>
              <a:schemeClr val="tx1"/>
            </a:solidFill>
            <a:miter lim="800000"/>
            <a:headEnd/>
            <a:tailEnd/>
          </a:ln>
          <a:effectLst/>
        </p:spPr>
        <p:txBody>
          <a:bodyPr wrap="none" anchor="ctr"/>
          <a:lstStyle/>
          <a:p>
            <a:pPr algn="ctr">
              <a:lnSpc>
                <a:spcPct val="95000"/>
              </a:lnSpc>
            </a:pPr>
            <a:r>
              <a:rPr lang="en-US" sz="2000" b="1">
                <a:solidFill>
                  <a:schemeClr val="bg2"/>
                </a:solidFill>
                <a:latin typeface="Arial" charset="0"/>
              </a:rPr>
              <a:t>Historical</a:t>
            </a:r>
          </a:p>
          <a:p>
            <a:pPr algn="ctr">
              <a:lnSpc>
                <a:spcPct val="95000"/>
              </a:lnSpc>
            </a:pPr>
            <a:r>
              <a:rPr lang="en-US" sz="2000" b="1">
                <a:solidFill>
                  <a:schemeClr val="bg2"/>
                </a:solidFill>
                <a:latin typeface="Arial" charset="0"/>
              </a:rPr>
              <a:t>Examples</a:t>
            </a:r>
          </a:p>
        </p:txBody>
      </p:sp>
      <p:cxnSp>
        <p:nvCxnSpPr>
          <p:cNvPr id="13329" name="AutoShape 17"/>
          <p:cNvCxnSpPr>
            <a:cxnSpLocks noChangeShapeType="1"/>
            <a:stCxn id="13325" idx="4"/>
            <a:endCxn id="13326" idx="2"/>
          </p:cNvCxnSpPr>
          <p:nvPr/>
        </p:nvCxnSpPr>
        <p:spPr bwMode="auto">
          <a:xfrm>
            <a:off x="2914650" y="3970338"/>
            <a:ext cx="698500" cy="0"/>
          </a:xfrm>
          <a:prstGeom prst="straightConnector1">
            <a:avLst/>
          </a:prstGeom>
          <a:noFill/>
          <a:ln w="28575">
            <a:solidFill>
              <a:schemeClr val="tx1"/>
            </a:solidFill>
            <a:round/>
            <a:headEnd/>
            <a:tailEnd type="triangle" w="med" len="med"/>
          </a:ln>
          <a:effectLst/>
        </p:spPr>
      </p:cxnSp>
      <p:cxnSp>
        <p:nvCxnSpPr>
          <p:cNvPr id="13332" name="AutoShape 20"/>
          <p:cNvCxnSpPr>
            <a:cxnSpLocks noChangeShapeType="1"/>
            <a:stCxn id="13326" idx="4"/>
            <a:endCxn id="13328" idx="2"/>
          </p:cNvCxnSpPr>
          <p:nvPr/>
        </p:nvCxnSpPr>
        <p:spPr bwMode="auto">
          <a:xfrm>
            <a:off x="5295900" y="3970338"/>
            <a:ext cx="673100" cy="0"/>
          </a:xfrm>
          <a:prstGeom prst="straightConnector1">
            <a:avLst/>
          </a:prstGeom>
          <a:noFill/>
          <a:ln w="28575">
            <a:solidFill>
              <a:schemeClr val="tx1"/>
            </a:solidFill>
            <a:round/>
            <a:headEnd/>
            <a:tailEnd type="triangle" w="med" len="med"/>
          </a:ln>
          <a:effectLst/>
        </p:spPr>
      </p:cxnSp>
      <p:sp>
        <p:nvSpPr>
          <p:cNvPr id="13335" name="Text Box 23"/>
          <p:cNvSpPr txBox="1">
            <a:spLocks noChangeArrowheads="1"/>
          </p:cNvSpPr>
          <p:nvPr/>
        </p:nvSpPr>
        <p:spPr bwMode="auto">
          <a:xfrm>
            <a:off x="7927975" y="0"/>
            <a:ext cx="1216025"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Introduction</a:t>
            </a:r>
          </a:p>
        </p:txBody>
      </p:sp>
    </p:spTree>
  </p:cSld>
  <p:clrMapOvr>
    <a:masterClrMapping/>
  </p:clrMapOvr>
  <p:transition>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ChangeArrowheads="1"/>
          </p:cNvSpPr>
          <p:nvPr>
            <p:ph type="title"/>
          </p:nvPr>
        </p:nvSpPr>
        <p:spPr/>
        <p:txBody>
          <a:bodyPr/>
          <a:lstStyle/>
          <a:p>
            <a:r>
              <a:rPr lang="en-US"/>
              <a:t>Understanding Countermeasures</a:t>
            </a:r>
          </a:p>
        </p:txBody>
      </p:sp>
      <p:pic>
        <p:nvPicPr>
          <p:cNvPr id="561155" name="Picture 3" descr="Floor Plan"/>
          <p:cNvPicPr>
            <a:picLocks noChangeAspect="1" noChangeArrowheads="1"/>
          </p:cNvPicPr>
          <p:nvPr>
            <p:ph type="clipArt" sz="half" idx="1"/>
          </p:nvPr>
        </p:nvPicPr>
        <p:blipFill>
          <a:blip r:embed="rId3"/>
          <a:srcRect/>
          <a:stretch>
            <a:fillRect/>
          </a:stretch>
        </p:blipFill>
        <p:spPr>
          <a:xfrm>
            <a:off x="1457325" y="1666875"/>
            <a:ext cx="7172325" cy="4535488"/>
          </a:xfrm>
          <a:noFill/>
          <a:ln/>
        </p:spPr>
      </p:pic>
      <p:pic>
        <p:nvPicPr>
          <p:cNvPr id="561156" name="Picture 4" descr="Back Door"/>
          <p:cNvPicPr>
            <a:picLocks noChangeAspect="1" noChangeArrowheads="1"/>
          </p:cNvPicPr>
          <p:nvPr/>
        </p:nvPicPr>
        <p:blipFill>
          <a:blip r:embed="rId4"/>
          <a:srcRect/>
          <a:stretch>
            <a:fillRect/>
          </a:stretch>
        </p:blipFill>
        <p:spPr bwMode="auto">
          <a:xfrm>
            <a:off x="4767263" y="4443413"/>
            <a:ext cx="1836737" cy="1633537"/>
          </a:xfrm>
          <a:prstGeom prst="rect">
            <a:avLst/>
          </a:prstGeom>
          <a:noFill/>
        </p:spPr>
      </p:pic>
      <p:grpSp>
        <p:nvGrpSpPr>
          <p:cNvPr id="561157" name="Group 5"/>
          <p:cNvGrpSpPr>
            <a:grpSpLocks/>
          </p:cNvGrpSpPr>
          <p:nvPr/>
        </p:nvGrpSpPr>
        <p:grpSpPr bwMode="auto">
          <a:xfrm>
            <a:off x="2216150" y="1801813"/>
            <a:ext cx="6213475" cy="4275137"/>
            <a:chOff x="1342" y="1087"/>
            <a:chExt cx="3914" cy="2693"/>
          </a:xfrm>
        </p:grpSpPr>
        <p:pic>
          <p:nvPicPr>
            <p:cNvPr id="561158" name="Picture 6" descr="Cameras cropped"/>
            <p:cNvPicPr>
              <a:picLocks noChangeAspect="1" noChangeArrowheads="1"/>
            </p:cNvPicPr>
            <p:nvPr/>
          </p:nvPicPr>
          <p:blipFill>
            <a:blip r:embed="rId5"/>
            <a:srcRect/>
            <a:stretch>
              <a:fillRect/>
            </a:stretch>
          </p:blipFill>
          <p:spPr bwMode="auto">
            <a:xfrm>
              <a:off x="1342" y="1144"/>
              <a:ext cx="696" cy="525"/>
            </a:xfrm>
            <a:prstGeom prst="rect">
              <a:avLst/>
            </a:prstGeom>
            <a:noFill/>
            <a:ln w="28575">
              <a:solidFill>
                <a:schemeClr val="tx1"/>
              </a:solidFill>
              <a:miter lim="800000"/>
              <a:headEnd/>
              <a:tailEnd/>
            </a:ln>
          </p:spPr>
        </p:pic>
        <p:pic>
          <p:nvPicPr>
            <p:cNvPr id="561159" name="Picture 7" descr="Cameras cropped"/>
            <p:cNvPicPr>
              <a:picLocks noChangeAspect="1" noChangeArrowheads="1"/>
            </p:cNvPicPr>
            <p:nvPr/>
          </p:nvPicPr>
          <p:blipFill>
            <a:blip r:embed="rId5"/>
            <a:srcRect/>
            <a:stretch>
              <a:fillRect/>
            </a:stretch>
          </p:blipFill>
          <p:spPr bwMode="auto">
            <a:xfrm>
              <a:off x="4560" y="1087"/>
              <a:ext cx="696" cy="525"/>
            </a:xfrm>
            <a:prstGeom prst="rect">
              <a:avLst/>
            </a:prstGeom>
            <a:noFill/>
            <a:ln w="28575" algn="ctr">
              <a:solidFill>
                <a:schemeClr val="tx1"/>
              </a:solidFill>
              <a:miter lim="800000"/>
              <a:headEnd/>
              <a:tailEnd/>
            </a:ln>
            <a:effectLst/>
          </p:spPr>
        </p:pic>
        <p:pic>
          <p:nvPicPr>
            <p:cNvPr id="561160" name="Picture 8" descr="Cameras cropped"/>
            <p:cNvPicPr>
              <a:picLocks noChangeAspect="1" noChangeArrowheads="1"/>
            </p:cNvPicPr>
            <p:nvPr/>
          </p:nvPicPr>
          <p:blipFill>
            <a:blip r:embed="rId5"/>
            <a:srcRect/>
            <a:stretch>
              <a:fillRect/>
            </a:stretch>
          </p:blipFill>
          <p:spPr bwMode="auto">
            <a:xfrm>
              <a:off x="4560" y="3255"/>
              <a:ext cx="696" cy="525"/>
            </a:xfrm>
            <a:prstGeom prst="rect">
              <a:avLst/>
            </a:prstGeom>
            <a:noFill/>
            <a:ln w="28575" algn="ctr">
              <a:solidFill>
                <a:schemeClr val="tx1"/>
              </a:solidFill>
              <a:miter lim="800000"/>
              <a:headEnd/>
              <a:tailEnd/>
            </a:ln>
            <a:effectLst/>
          </p:spPr>
        </p:pic>
        <p:pic>
          <p:nvPicPr>
            <p:cNvPr id="561161" name="Picture 9" descr="Cameras cropped"/>
            <p:cNvPicPr>
              <a:picLocks noChangeAspect="1" noChangeArrowheads="1"/>
            </p:cNvPicPr>
            <p:nvPr/>
          </p:nvPicPr>
          <p:blipFill>
            <a:blip r:embed="rId5"/>
            <a:srcRect/>
            <a:stretch>
              <a:fillRect/>
            </a:stretch>
          </p:blipFill>
          <p:spPr bwMode="auto">
            <a:xfrm>
              <a:off x="1342" y="3255"/>
              <a:ext cx="696" cy="525"/>
            </a:xfrm>
            <a:prstGeom prst="rect">
              <a:avLst/>
            </a:prstGeom>
            <a:noFill/>
            <a:ln w="28575" algn="ctr">
              <a:solidFill>
                <a:schemeClr val="tx1"/>
              </a:solidFill>
              <a:miter lim="800000"/>
              <a:headEnd/>
              <a:tailEnd/>
            </a:ln>
            <a:effectLst/>
          </p:spPr>
        </p:pic>
      </p:grpSp>
      <p:grpSp>
        <p:nvGrpSpPr>
          <p:cNvPr id="561162" name="Group 10"/>
          <p:cNvGrpSpPr>
            <a:grpSpLocks noChangeAspect="1"/>
          </p:cNvGrpSpPr>
          <p:nvPr/>
        </p:nvGrpSpPr>
        <p:grpSpPr bwMode="auto">
          <a:xfrm>
            <a:off x="293688" y="5441950"/>
            <a:ext cx="877887" cy="754063"/>
            <a:chOff x="2040" y="2676"/>
            <a:chExt cx="1008" cy="864"/>
          </a:xfrm>
        </p:grpSpPr>
        <p:sp>
          <p:nvSpPr>
            <p:cNvPr id="561163" name="Freeform 11"/>
            <p:cNvSpPr>
              <a:spLocks noChangeAspect="1"/>
            </p:cNvSpPr>
            <p:nvPr/>
          </p:nvSpPr>
          <p:spPr bwMode="auto">
            <a:xfrm>
              <a:off x="2040" y="2676"/>
              <a:ext cx="1008" cy="864"/>
            </a:xfrm>
            <a:custGeom>
              <a:avLst/>
              <a:gdLst/>
              <a:ahLst/>
              <a:cxnLst>
                <a:cxn ang="0">
                  <a:pos x="0" y="0"/>
                </a:cxn>
                <a:cxn ang="0">
                  <a:pos x="4032" y="0"/>
                </a:cxn>
                <a:cxn ang="0">
                  <a:pos x="3888" y="149"/>
                </a:cxn>
                <a:cxn ang="0">
                  <a:pos x="149" y="3316"/>
                </a:cxn>
                <a:cxn ang="0">
                  <a:pos x="0" y="3456"/>
                </a:cxn>
                <a:cxn ang="0">
                  <a:pos x="0" y="0"/>
                </a:cxn>
              </a:cxnLst>
              <a:rect l="0" t="0" r="r" b="b"/>
              <a:pathLst>
                <a:path w="4032" h="3456">
                  <a:moveTo>
                    <a:pt x="0" y="0"/>
                  </a:moveTo>
                  <a:lnTo>
                    <a:pt x="4032" y="0"/>
                  </a:lnTo>
                  <a:lnTo>
                    <a:pt x="3888" y="149"/>
                  </a:lnTo>
                  <a:lnTo>
                    <a:pt x="149" y="3316"/>
                  </a:lnTo>
                  <a:lnTo>
                    <a:pt x="0" y="3456"/>
                  </a:lnTo>
                  <a:lnTo>
                    <a:pt x="0" y="0"/>
                  </a:lnTo>
                  <a:close/>
                </a:path>
              </a:pathLst>
            </a:custGeom>
            <a:solidFill>
              <a:srgbClr val="82A99C"/>
            </a:solidFill>
            <a:ln w="9525">
              <a:noFill/>
              <a:round/>
              <a:headEnd/>
              <a:tailEnd/>
            </a:ln>
          </p:spPr>
          <p:txBody>
            <a:bodyPr/>
            <a:lstStyle/>
            <a:p>
              <a:endParaRPr lang="en-US"/>
            </a:p>
          </p:txBody>
        </p:sp>
        <p:sp>
          <p:nvSpPr>
            <p:cNvPr id="561164" name="Freeform 12"/>
            <p:cNvSpPr>
              <a:spLocks noChangeAspect="1"/>
            </p:cNvSpPr>
            <p:nvPr/>
          </p:nvSpPr>
          <p:spPr bwMode="auto">
            <a:xfrm>
              <a:off x="2040" y="2676"/>
              <a:ext cx="1008" cy="864"/>
            </a:xfrm>
            <a:custGeom>
              <a:avLst/>
              <a:gdLst/>
              <a:ahLst/>
              <a:cxnLst>
                <a:cxn ang="0">
                  <a:pos x="4032" y="0"/>
                </a:cxn>
                <a:cxn ang="0">
                  <a:pos x="4032" y="3456"/>
                </a:cxn>
                <a:cxn ang="0">
                  <a:pos x="0" y="3456"/>
                </a:cxn>
                <a:cxn ang="0">
                  <a:pos x="149" y="3313"/>
                </a:cxn>
                <a:cxn ang="0">
                  <a:pos x="3891" y="147"/>
                </a:cxn>
                <a:cxn ang="0">
                  <a:pos x="4032" y="0"/>
                </a:cxn>
              </a:cxnLst>
              <a:rect l="0" t="0" r="r" b="b"/>
              <a:pathLst>
                <a:path w="4032" h="3456">
                  <a:moveTo>
                    <a:pt x="4032" y="0"/>
                  </a:moveTo>
                  <a:lnTo>
                    <a:pt x="4032" y="3456"/>
                  </a:lnTo>
                  <a:lnTo>
                    <a:pt x="0" y="3456"/>
                  </a:lnTo>
                  <a:lnTo>
                    <a:pt x="149" y="3313"/>
                  </a:lnTo>
                  <a:lnTo>
                    <a:pt x="3891" y="147"/>
                  </a:lnTo>
                  <a:lnTo>
                    <a:pt x="4032" y="0"/>
                  </a:lnTo>
                  <a:close/>
                </a:path>
              </a:pathLst>
            </a:custGeom>
            <a:solidFill>
              <a:srgbClr val="162A29"/>
            </a:solidFill>
            <a:ln w="9525">
              <a:noFill/>
              <a:round/>
              <a:headEnd/>
              <a:tailEnd/>
            </a:ln>
          </p:spPr>
          <p:txBody>
            <a:bodyPr/>
            <a:lstStyle/>
            <a:p>
              <a:endParaRPr lang="en-US"/>
            </a:p>
          </p:txBody>
        </p:sp>
        <p:sp>
          <p:nvSpPr>
            <p:cNvPr id="561165" name="Rectangle 13"/>
            <p:cNvSpPr>
              <a:spLocks noChangeAspect="1" noChangeArrowheads="1"/>
            </p:cNvSpPr>
            <p:nvPr/>
          </p:nvSpPr>
          <p:spPr bwMode="auto">
            <a:xfrm>
              <a:off x="2076" y="2712"/>
              <a:ext cx="936" cy="792"/>
            </a:xfrm>
            <a:prstGeom prst="rect">
              <a:avLst/>
            </a:prstGeom>
            <a:solidFill>
              <a:srgbClr val="275A53"/>
            </a:solidFill>
            <a:ln w="9525">
              <a:noFill/>
              <a:miter lim="800000"/>
              <a:headEnd/>
              <a:tailEnd/>
            </a:ln>
          </p:spPr>
          <p:txBody>
            <a:bodyPr/>
            <a:lstStyle/>
            <a:p>
              <a:endParaRPr lang="en-US"/>
            </a:p>
          </p:txBody>
        </p:sp>
        <p:sp>
          <p:nvSpPr>
            <p:cNvPr id="561166" name="Freeform 14"/>
            <p:cNvSpPr>
              <a:spLocks noChangeAspect="1"/>
            </p:cNvSpPr>
            <p:nvPr/>
          </p:nvSpPr>
          <p:spPr bwMode="auto">
            <a:xfrm>
              <a:off x="2252" y="3336"/>
              <a:ext cx="129" cy="137"/>
            </a:xfrm>
            <a:custGeom>
              <a:avLst/>
              <a:gdLst/>
              <a:ahLst/>
              <a:cxnLst>
                <a:cxn ang="0">
                  <a:pos x="0" y="0"/>
                </a:cxn>
                <a:cxn ang="0">
                  <a:pos x="516" y="0"/>
                </a:cxn>
                <a:cxn ang="0">
                  <a:pos x="516" y="136"/>
                </a:cxn>
                <a:cxn ang="0">
                  <a:pos x="344" y="136"/>
                </a:cxn>
                <a:cxn ang="0">
                  <a:pos x="344" y="550"/>
                </a:cxn>
                <a:cxn ang="0">
                  <a:pos x="174" y="550"/>
                </a:cxn>
                <a:cxn ang="0">
                  <a:pos x="174" y="136"/>
                </a:cxn>
                <a:cxn ang="0">
                  <a:pos x="0" y="136"/>
                </a:cxn>
                <a:cxn ang="0">
                  <a:pos x="0" y="0"/>
                </a:cxn>
              </a:cxnLst>
              <a:rect l="0" t="0" r="r" b="b"/>
              <a:pathLst>
                <a:path w="516" h="550">
                  <a:moveTo>
                    <a:pt x="0" y="0"/>
                  </a:moveTo>
                  <a:lnTo>
                    <a:pt x="516" y="0"/>
                  </a:lnTo>
                  <a:lnTo>
                    <a:pt x="516" y="136"/>
                  </a:lnTo>
                  <a:lnTo>
                    <a:pt x="344" y="136"/>
                  </a:lnTo>
                  <a:lnTo>
                    <a:pt x="344" y="550"/>
                  </a:lnTo>
                  <a:lnTo>
                    <a:pt x="174" y="550"/>
                  </a:lnTo>
                  <a:lnTo>
                    <a:pt x="174" y="136"/>
                  </a:lnTo>
                  <a:lnTo>
                    <a:pt x="0" y="136"/>
                  </a:lnTo>
                  <a:lnTo>
                    <a:pt x="0" y="0"/>
                  </a:lnTo>
                  <a:close/>
                </a:path>
              </a:pathLst>
            </a:custGeom>
            <a:solidFill>
              <a:srgbClr val="FFFFFF"/>
            </a:solidFill>
            <a:ln w="9525">
              <a:noFill/>
              <a:round/>
              <a:headEnd/>
              <a:tailEnd/>
            </a:ln>
          </p:spPr>
          <p:txBody>
            <a:bodyPr/>
            <a:lstStyle/>
            <a:p>
              <a:endParaRPr lang="en-US"/>
            </a:p>
          </p:txBody>
        </p:sp>
        <p:sp>
          <p:nvSpPr>
            <p:cNvPr id="561167" name="Freeform 15"/>
            <p:cNvSpPr>
              <a:spLocks noChangeAspect="1"/>
            </p:cNvSpPr>
            <p:nvPr/>
          </p:nvSpPr>
          <p:spPr bwMode="auto">
            <a:xfrm>
              <a:off x="2400" y="3336"/>
              <a:ext cx="116" cy="137"/>
            </a:xfrm>
            <a:custGeom>
              <a:avLst/>
              <a:gdLst/>
              <a:ahLst/>
              <a:cxnLst>
                <a:cxn ang="0">
                  <a:pos x="0" y="0"/>
                </a:cxn>
                <a:cxn ang="0">
                  <a:pos x="456" y="0"/>
                </a:cxn>
                <a:cxn ang="0">
                  <a:pos x="456" y="118"/>
                </a:cxn>
                <a:cxn ang="0">
                  <a:pos x="171" y="118"/>
                </a:cxn>
                <a:cxn ang="0">
                  <a:pos x="171" y="205"/>
                </a:cxn>
                <a:cxn ang="0">
                  <a:pos x="435" y="205"/>
                </a:cxn>
                <a:cxn ang="0">
                  <a:pos x="435" y="318"/>
                </a:cxn>
                <a:cxn ang="0">
                  <a:pos x="171" y="318"/>
                </a:cxn>
                <a:cxn ang="0">
                  <a:pos x="171" y="425"/>
                </a:cxn>
                <a:cxn ang="0">
                  <a:pos x="464" y="425"/>
                </a:cxn>
                <a:cxn ang="0">
                  <a:pos x="464" y="550"/>
                </a:cxn>
                <a:cxn ang="0">
                  <a:pos x="0" y="550"/>
                </a:cxn>
                <a:cxn ang="0">
                  <a:pos x="0" y="0"/>
                </a:cxn>
              </a:cxnLst>
              <a:rect l="0" t="0" r="r" b="b"/>
              <a:pathLst>
                <a:path w="464" h="550">
                  <a:moveTo>
                    <a:pt x="0" y="0"/>
                  </a:moveTo>
                  <a:lnTo>
                    <a:pt x="456" y="0"/>
                  </a:lnTo>
                  <a:lnTo>
                    <a:pt x="456" y="118"/>
                  </a:lnTo>
                  <a:lnTo>
                    <a:pt x="171" y="118"/>
                  </a:lnTo>
                  <a:lnTo>
                    <a:pt x="171" y="205"/>
                  </a:lnTo>
                  <a:lnTo>
                    <a:pt x="435" y="205"/>
                  </a:lnTo>
                  <a:lnTo>
                    <a:pt x="435" y="318"/>
                  </a:lnTo>
                  <a:lnTo>
                    <a:pt x="171" y="318"/>
                  </a:lnTo>
                  <a:lnTo>
                    <a:pt x="171" y="425"/>
                  </a:lnTo>
                  <a:lnTo>
                    <a:pt x="464" y="425"/>
                  </a:lnTo>
                  <a:lnTo>
                    <a:pt x="464" y="550"/>
                  </a:lnTo>
                  <a:lnTo>
                    <a:pt x="0" y="550"/>
                  </a:lnTo>
                  <a:lnTo>
                    <a:pt x="0" y="0"/>
                  </a:lnTo>
                  <a:close/>
                </a:path>
              </a:pathLst>
            </a:custGeom>
            <a:solidFill>
              <a:srgbClr val="FFFFFF"/>
            </a:solidFill>
            <a:ln w="9525">
              <a:noFill/>
              <a:round/>
              <a:headEnd/>
              <a:tailEnd/>
            </a:ln>
          </p:spPr>
          <p:txBody>
            <a:bodyPr/>
            <a:lstStyle/>
            <a:p>
              <a:endParaRPr lang="en-US"/>
            </a:p>
          </p:txBody>
        </p:sp>
        <p:sp>
          <p:nvSpPr>
            <p:cNvPr id="561168" name="Freeform 16"/>
            <p:cNvSpPr>
              <a:spLocks noChangeAspect="1" noEditPoints="1"/>
            </p:cNvSpPr>
            <p:nvPr/>
          </p:nvSpPr>
          <p:spPr bwMode="auto">
            <a:xfrm>
              <a:off x="2525" y="3336"/>
              <a:ext cx="149" cy="137"/>
            </a:xfrm>
            <a:custGeom>
              <a:avLst/>
              <a:gdLst/>
              <a:ahLst/>
              <a:cxnLst>
                <a:cxn ang="0">
                  <a:pos x="394" y="459"/>
                </a:cxn>
                <a:cxn ang="0">
                  <a:pos x="199" y="459"/>
                </a:cxn>
                <a:cxn ang="0">
                  <a:pos x="174" y="550"/>
                </a:cxn>
                <a:cxn ang="0">
                  <a:pos x="0" y="550"/>
                </a:cxn>
                <a:cxn ang="0">
                  <a:pos x="206" y="0"/>
                </a:cxn>
                <a:cxn ang="0">
                  <a:pos x="391" y="0"/>
                </a:cxn>
                <a:cxn ang="0">
                  <a:pos x="599" y="550"/>
                </a:cxn>
                <a:cxn ang="0">
                  <a:pos x="420" y="550"/>
                </a:cxn>
                <a:cxn ang="0">
                  <a:pos x="394" y="459"/>
                </a:cxn>
                <a:cxn ang="0">
                  <a:pos x="358" y="341"/>
                </a:cxn>
                <a:cxn ang="0">
                  <a:pos x="297" y="143"/>
                </a:cxn>
                <a:cxn ang="0">
                  <a:pos x="237" y="341"/>
                </a:cxn>
                <a:cxn ang="0">
                  <a:pos x="358" y="341"/>
                </a:cxn>
              </a:cxnLst>
              <a:rect l="0" t="0" r="r" b="b"/>
              <a:pathLst>
                <a:path w="599" h="550">
                  <a:moveTo>
                    <a:pt x="394" y="459"/>
                  </a:moveTo>
                  <a:lnTo>
                    <a:pt x="199" y="459"/>
                  </a:lnTo>
                  <a:lnTo>
                    <a:pt x="174" y="550"/>
                  </a:lnTo>
                  <a:lnTo>
                    <a:pt x="0" y="550"/>
                  </a:lnTo>
                  <a:lnTo>
                    <a:pt x="206" y="0"/>
                  </a:lnTo>
                  <a:lnTo>
                    <a:pt x="391" y="0"/>
                  </a:lnTo>
                  <a:lnTo>
                    <a:pt x="599" y="550"/>
                  </a:lnTo>
                  <a:lnTo>
                    <a:pt x="420" y="550"/>
                  </a:lnTo>
                  <a:lnTo>
                    <a:pt x="394" y="459"/>
                  </a:lnTo>
                  <a:close/>
                  <a:moveTo>
                    <a:pt x="358" y="341"/>
                  </a:moveTo>
                  <a:lnTo>
                    <a:pt x="297" y="143"/>
                  </a:lnTo>
                  <a:lnTo>
                    <a:pt x="237" y="341"/>
                  </a:lnTo>
                  <a:lnTo>
                    <a:pt x="358" y="341"/>
                  </a:lnTo>
                  <a:close/>
                </a:path>
              </a:pathLst>
            </a:custGeom>
            <a:solidFill>
              <a:srgbClr val="FFFFFF"/>
            </a:solidFill>
            <a:ln w="9525">
              <a:noFill/>
              <a:round/>
              <a:headEnd/>
              <a:tailEnd/>
            </a:ln>
          </p:spPr>
          <p:txBody>
            <a:bodyPr/>
            <a:lstStyle/>
            <a:p>
              <a:endParaRPr lang="en-US"/>
            </a:p>
          </p:txBody>
        </p:sp>
        <p:sp>
          <p:nvSpPr>
            <p:cNvPr id="561169" name="Freeform 17"/>
            <p:cNvSpPr>
              <a:spLocks noChangeAspect="1"/>
            </p:cNvSpPr>
            <p:nvPr/>
          </p:nvSpPr>
          <p:spPr bwMode="auto">
            <a:xfrm>
              <a:off x="2687" y="3336"/>
              <a:ext cx="155" cy="137"/>
            </a:xfrm>
            <a:custGeom>
              <a:avLst/>
              <a:gdLst/>
              <a:ahLst/>
              <a:cxnLst>
                <a:cxn ang="0">
                  <a:pos x="0" y="0"/>
                </a:cxn>
                <a:cxn ang="0">
                  <a:pos x="222" y="0"/>
                </a:cxn>
                <a:cxn ang="0">
                  <a:pos x="309" y="335"/>
                </a:cxn>
                <a:cxn ang="0">
                  <a:pos x="395" y="0"/>
                </a:cxn>
                <a:cxn ang="0">
                  <a:pos x="618" y="0"/>
                </a:cxn>
                <a:cxn ang="0">
                  <a:pos x="618" y="550"/>
                </a:cxn>
                <a:cxn ang="0">
                  <a:pos x="479" y="550"/>
                </a:cxn>
                <a:cxn ang="0">
                  <a:pos x="479" y="131"/>
                </a:cxn>
                <a:cxn ang="0">
                  <a:pos x="371" y="550"/>
                </a:cxn>
                <a:cxn ang="0">
                  <a:pos x="246" y="550"/>
                </a:cxn>
                <a:cxn ang="0">
                  <a:pos x="138" y="131"/>
                </a:cxn>
                <a:cxn ang="0">
                  <a:pos x="138" y="550"/>
                </a:cxn>
                <a:cxn ang="0">
                  <a:pos x="0" y="550"/>
                </a:cxn>
                <a:cxn ang="0">
                  <a:pos x="0" y="0"/>
                </a:cxn>
              </a:cxnLst>
              <a:rect l="0" t="0" r="r" b="b"/>
              <a:pathLst>
                <a:path w="618" h="550">
                  <a:moveTo>
                    <a:pt x="0" y="0"/>
                  </a:moveTo>
                  <a:lnTo>
                    <a:pt x="222" y="0"/>
                  </a:lnTo>
                  <a:lnTo>
                    <a:pt x="309" y="335"/>
                  </a:lnTo>
                  <a:lnTo>
                    <a:pt x="395" y="0"/>
                  </a:lnTo>
                  <a:lnTo>
                    <a:pt x="618" y="0"/>
                  </a:lnTo>
                  <a:lnTo>
                    <a:pt x="618" y="550"/>
                  </a:lnTo>
                  <a:lnTo>
                    <a:pt x="479" y="550"/>
                  </a:lnTo>
                  <a:lnTo>
                    <a:pt x="479" y="131"/>
                  </a:lnTo>
                  <a:lnTo>
                    <a:pt x="371" y="550"/>
                  </a:lnTo>
                  <a:lnTo>
                    <a:pt x="246" y="550"/>
                  </a:lnTo>
                  <a:lnTo>
                    <a:pt x="138" y="131"/>
                  </a:lnTo>
                  <a:lnTo>
                    <a:pt x="138" y="550"/>
                  </a:lnTo>
                  <a:lnTo>
                    <a:pt x="0" y="550"/>
                  </a:lnTo>
                  <a:lnTo>
                    <a:pt x="0" y="0"/>
                  </a:lnTo>
                  <a:close/>
                </a:path>
              </a:pathLst>
            </a:custGeom>
            <a:solidFill>
              <a:srgbClr val="FFFFFF"/>
            </a:solidFill>
            <a:ln w="9525">
              <a:noFill/>
              <a:round/>
              <a:headEnd/>
              <a:tailEnd/>
            </a:ln>
          </p:spPr>
          <p:txBody>
            <a:bodyPr/>
            <a:lstStyle/>
            <a:p>
              <a:endParaRPr lang="en-US"/>
            </a:p>
          </p:txBody>
        </p:sp>
        <p:sp>
          <p:nvSpPr>
            <p:cNvPr id="561170" name="Freeform 18"/>
            <p:cNvSpPr>
              <a:spLocks noChangeAspect="1" noEditPoints="1"/>
            </p:cNvSpPr>
            <p:nvPr/>
          </p:nvSpPr>
          <p:spPr bwMode="auto">
            <a:xfrm>
              <a:off x="2215" y="2770"/>
              <a:ext cx="658" cy="523"/>
            </a:xfrm>
            <a:custGeom>
              <a:avLst/>
              <a:gdLst/>
              <a:ahLst/>
              <a:cxnLst>
                <a:cxn ang="0">
                  <a:pos x="1716" y="1771"/>
                </a:cxn>
                <a:cxn ang="0">
                  <a:pos x="918" y="1771"/>
                </a:cxn>
                <a:cxn ang="0">
                  <a:pos x="220" y="2095"/>
                </a:cxn>
                <a:cxn ang="0">
                  <a:pos x="75" y="1301"/>
                </a:cxn>
                <a:cxn ang="0">
                  <a:pos x="778" y="880"/>
                </a:cxn>
                <a:cxn ang="0">
                  <a:pos x="1902" y="833"/>
                </a:cxn>
                <a:cxn ang="0">
                  <a:pos x="2240" y="994"/>
                </a:cxn>
                <a:cxn ang="0">
                  <a:pos x="2072" y="1478"/>
                </a:cxn>
                <a:cxn ang="0">
                  <a:pos x="1598" y="1288"/>
                </a:cxn>
                <a:cxn ang="0">
                  <a:pos x="1486" y="671"/>
                </a:cxn>
                <a:cxn ang="0">
                  <a:pos x="1036" y="1288"/>
                </a:cxn>
                <a:cxn ang="0">
                  <a:pos x="1084" y="1187"/>
                </a:cxn>
                <a:cxn ang="0">
                  <a:pos x="1084" y="1187"/>
                </a:cxn>
                <a:cxn ang="0">
                  <a:pos x="627" y="333"/>
                </a:cxn>
                <a:cxn ang="0">
                  <a:pos x="701" y="373"/>
                </a:cxn>
                <a:cxn ang="0">
                  <a:pos x="754" y="438"/>
                </a:cxn>
                <a:cxn ang="0">
                  <a:pos x="778" y="518"/>
                </a:cxn>
                <a:cxn ang="0">
                  <a:pos x="769" y="605"/>
                </a:cxn>
                <a:cxn ang="0">
                  <a:pos x="731" y="679"/>
                </a:cxn>
                <a:cxn ang="0">
                  <a:pos x="666" y="732"/>
                </a:cxn>
                <a:cxn ang="0">
                  <a:pos x="584" y="756"/>
                </a:cxn>
                <a:cxn ang="0">
                  <a:pos x="497" y="749"/>
                </a:cxn>
                <a:cxn ang="0">
                  <a:pos x="425" y="708"/>
                </a:cxn>
                <a:cxn ang="0">
                  <a:pos x="372" y="644"/>
                </a:cxn>
                <a:cxn ang="0">
                  <a:pos x="346" y="563"/>
                </a:cxn>
                <a:cxn ang="0">
                  <a:pos x="355" y="477"/>
                </a:cxn>
                <a:cxn ang="0">
                  <a:pos x="395" y="403"/>
                </a:cxn>
                <a:cxn ang="0">
                  <a:pos x="458" y="350"/>
                </a:cxn>
                <a:cxn ang="0">
                  <a:pos x="540" y="325"/>
                </a:cxn>
                <a:cxn ang="0">
                  <a:pos x="1360" y="5"/>
                </a:cxn>
                <a:cxn ang="0">
                  <a:pos x="1438" y="37"/>
                </a:cxn>
                <a:cxn ang="0">
                  <a:pos x="1497" y="96"/>
                </a:cxn>
                <a:cxn ang="0">
                  <a:pos x="1530" y="173"/>
                </a:cxn>
                <a:cxn ang="0">
                  <a:pos x="1530" y="261"/>
                </a:cxn>
                <a:cxn ang="0">
                  <a:pos x="1497" y="339"/>
                </a:cxn>
                <a:cxn ang="0">
                  <a:pos x="1438" y="398"/>
                </a:cxn>
                <a:cxn ang="0">
                  <a:pos x="1360" y="430"/>
                </a:cxn>
                <a:cxn ang="0">
                  <a:pos x="1274" y="430"/>
                </a:cxn>
                <a:cxn ang="0">
                  <a:pos x="1196" y="398"/>
                </a:cxn>
                <a:cxn ang="0">
                  <a:pos x="1137" y="339"/>
                </a:cxn>
                <a:cxn ang="0">
                  <a:pos x="1104" y="261"/>
                </a:cxn>
                <a:cxn ang="0">
                  <a:pos x="1104" y="173"/>
                </a:cxn>
                <a:cxn ang="0">
                  <a:pos x="1137" y="96"/>
                </a:cxn>
                <a:cxn ang="0">
                  <a:pos x="1196" y="37"/>
                </a:cxn>
                <a:cxn ang="0">
                  <a:pos x="1274" y="5"/>
                </a:cxn>
                <a:cxn ang="0">
                  <a:pos x="2094" y="325"/>
                </a:cxn>
                <a:cxn ang="0">
                  <a:pos x="2176" y="350"/>
                </a:cxn>
                <a:cxn ang="0">
                  <a:pos x="2239" y="403"/>
                </a:cxn>
                <a:cxn ang="0">
                  <a:pos x="2279" y="477"/>
                </a:cxn>
                <a:cxn ang="0">
                  <a:pos x="2288" y="563"/>
                </a:cxn>
                <a:cxn ang="0">
                  <a:pos x="2262" y="644"/>
                </a:cxn>
                <a:cxn ang="0">
                  <a:pos x="2209" y="708"/>
                </a:cxn>
                <a:cxn ang="0">
                  <a:pos x="2135" y="749"/>
                </a:cxn>
                <a:cxn ang="0">
                  <a:pos x="2050" y="756"/>
                </a:cxn>
                <a:cxn ang="0">
                  <a:pos x="1968" y="732"/>
                </a:cxn>
                <a:cxn ang="0">
                  <a:pos x="1903" y="679"/>
                </a:cxn>
                <a:cxn ang="0">
                  <a:pos x="1865" y="605"/>
                </a:cxn>
                <a:cxn ang="0">
                  <a:pos x="1856" y="518"/>
                </a:cxn>
                <a:cxn ang="0">
                  <a:pos x="1880" y="438"/>
                </a:cxn>
                <a:cxn ang="0">
                  <a:pos x="1933" y="373"/>
                </a:cxn>
                <a:cxn ang="0">
                  <a:pos x="2007" y="333"/>
                </a:cxn>
              </a:cxnLst>
              <a:rect l="0" t="0" r="r" b="b"/>
              <a:pathLst>
                <a:path w="2634" h="2095">
                  <a:moveTo>
                    <a:pt x="2072" y="1478"/>
                  </a:moveTo>
                  <a:lnTo>
                    <a:pt x="1728" y="2095"/>
                  </a:lnTo>
                  <a:lnTo>
                    <a:pt x="1563" y="2095"/>
                  </a:lnTo>
                  <a:lnTo>
                    <a:pt x="1716" y="1771"/>
                  </a:lnTo>
                  <a:lnTo>
                    <a:pt x="1660" y="1771"/>
                  </a:lnTo>
                  <a:lnTo>
                    <a:pt x="1316" y="1156"/>
                  </a:lnTo>
                  <a:lnTo>
                    <a:pt x="974" y="1771"/>
                  </a:lnTo>
                  <a:lnTo>
                    <a:pt x="918" y="1771"/>
                  </a:lnTo>
                  <a:lnTo>
                    <a:pt x="1071" y="2095"/>
                  </a:lnTo>
                  <a:lnTo>
                    <a:pt x="906" y="2095"/>
                  </a:lnTo>
                  <a:lnTo>
                    <a:pt x="562" y="1478"/>
                  </a:lnTo>
                  <a:lnTo>
                    <a:pt x="220" y="2095"/>
                  </a:lnTo>
                  <a:lnTo>
                    <a:pt x="54" y="2095"/>
                  </a:lnTo>
                  <a:lnTo>
                    <a:pt x="394" y="1377"/>
                  </a:lnTo>
                  <a:lnTo>
                    <a:pt x="394" y="994"/>
                  </a:lnTo>
                  <a:lnTo>
                    <a:pt x="75" y="1301"/>
                  </a:lnTo>
                  <a:lnTo>
                    <a:pt x="0" y="1227"/>
                  </a:lnTo>
                  <a:lnTo>
                    <a:pt x="394" y="833"/>
                  </a:lnTo>
                  <a:lnTo>
                    <a:pt x="732" y="833"/>
                  </a:lnTo>
                  <a:lnTo>
                    <a:pt x="778" y="880"/>
                  </a:lnTo>
                  <a:lnTo>
                    <a:pt x="1148" y="509"/>
                  </a:lnTo>
                  <a:lnTo>
                    <a:pt x="1486" y="509"/>
                  </a:lnTo>
                  <a:lnTo>
                    <a:pt x="1856" y="880"/>
                  </a:lnTo>
                  <a:lnTo>
                    <a:pt x="1902" y="833"/>
                  </a:lnTo>
                  <a:lnTo>
                    <a:pt x="2240" y="833"/>
                  </a:lnTo>
                  <a:lnTo>
                    <a:pt x="2634" y="1227"/>
                  </a:lnTo>
                  <a:lnTo>
                    <a:pt x="2559" y="1301"/>
                  </a:lnTo>
                  <a:lnTo>
                    <a:pt x="2240" y="994"/>
                  </a:lnTo>
                  <a:lnTo>
                    <a:pt x="2240" y="1377"/>
                  </a:lnTo>
                  <a:lnTo>
                    <a:pt x="2580" y="2095"/>
                  </a:lnTo>
                  <a:lnTo>
                    <a:pt x="2414" y="2095"/>
                  </a:lnTo>
                  <a:lnTo>
                    <a:pt x="2072" y="1478"/>
                  </a:lnTo>
                  <a:close/>
                  <a:moveTo>
                    <a:pt x="1771" y="1654"/>
                  </a:moveTo>
                  <a:lnTo>
                    <a:pt x="1902" y="1377"/>
                  </a:lnTo>
                  <a:lnTo>
                    <a:pt x="1902" y="994"/>
                  </a:lnTo>
                  <a:lnTo>
                    <a:pt x="1598" y="1288"/>
                  </a:lnTo>
                  <a:lnTo>
                    <a:pt x="1771" y="1654"/>
                  </a:lnTo>
                  <a:close/>
                  <a:moveTo>
                    <a:pt x="1550" y="1187"/>
                  </a:moveTo>
                  <a:lnTo>
                    <a:pt x="1780" y="955"/>
                  </a:lnTo>
                  <a:lnTo>
                    <a:pt x="1486" y="671"/>
                  </a:lnTo>
                  <a:lnTo>
                    <a:pt x="1486" y="1054"/>
                  </a:lnTo>
                  <a:lnTo>
                    <a:pt x="1550" y="1187"/>
                  </a:lnTo>
                  <a:close/>
                  <a:moveTo>
                    <a:pt x="863" y="1654"/>
                  </a:moveTo>
                  <a:lnTo>
                    <a:pt x="1036" y="1288"/>
                  </a:lnTo>
                  <a:lnTo>
                    <a:pt x="732" y="994"/>
                  </a:lnTo>
                  <a:lnTo>
                    <a:pt x="732" y="1377"/>
                  </a:lnTo>
                  <a:lnTo>
                    <a:pt x="863" y="1654"/>
                  </a:lnTo>
                  <a:close/>
                  <a:moveTo>
                    <a:pt x="1084" y="1187"/>
                  </a:moveTo>
                  <a:lnTo>
                    <a:pt x="1148" y="1054"/>
                  </a:lnTo>
                  <a:lnTo>
                    <a:pt x="1148" y="671"/>
                  </a:lnTo>
                  <a:lnTo>
                    <a:pt x="854" y="955"/>
                  </a:lnTo>
                  <a:lnTo>
                    <a:pt x="1084" y="1187"/>
                  </a:lnTo>
                  <a:close/>
                  <a:moveTo>
                    <a:pt x="562" y="324"/>
                  </a:moveTo>
                  <a:lnTo>
                    <a:pt x="584" y="325"/>
                  </a:lnTo>
                  <a:lnTo>
                    <a:pt x="606" y="328"/>
                  </a:lnTo>
                  <a:lnTo>
                    <a:pt x="627" y="333"/>
                  </a:lnTo>
                  <a:lnTo>
                    <a:pt x="646" y="340"/>
                  </a:lnTo>
                  <a:lnTo>
                    <a:pt x="666" y="350"/>
                  </a:lnTo>
                  <a:lnTo>
                    <a:pt x="684" y="361"/>
                  </a:lnTo>
                  <a:lnTo>
                    <a:pt x="701" y="373"/>
                  </a:lnTo>
                  <a:lnTo>
                    <a:pt x="716" y="387"/>
                  </a:lnTo>
                  <a:lnTo>
                    <a:pt x="731" y="403"/>
                  </a:lnTo>
                  <a:lnTo>
                    <a:pt x="742" y="420"/>
                  </a:lnTo>
                  <a:lnTo>
                    <a:pt x="754" y="438"/>
                  </a:lnTo>
                  <a:lnTo>
                    <a:pt x="763" y="456"/>
                  </a:lnTo>
                  <a:lnTo>
                    <a:pt x="769" y="477"/>
                  </a:lnTo>
                  <a:lnTo>
                    <a:pt x="776" y="497"/>
                  </a:lnTo>
                  <a:lnTo>
                    <a:pt x="778" y="518"/>
                  </a:lnTo>
                  <a:lnTo>
                    <a:pt x="780" y="541"/>
                  </a:lnTo>
                  <a:lnTo>
                    <a:pt x="778" y="563"/>
                  </a:lnTo>
                  <a:lnTo>
                    <a:pt x="776" y="584"/>
                  </a:lnTo>
                  <a:lnTo>
                    <a:pt x="769" y="605"/>
                  </a:lnTo>
                  <a:lnTo>
                    <a:pt x="763" y="626"/>
                  </a:lnTo>
                  <a:lnTo>
                    <a:pt x="754" y="644"/>
                  </a:lnTo>
                  <a:lnTo>
                    <a:pt x="742" y="662"/>
                  </a:lnTo>
                  <a:lnTo>
                    <a:pt x="731" y="679"/>
                  </a:lnTo>
                  <a:lnTo>
                    <a:pt x="716" y="694"/>
                  </a:lnTo>
                  <a:lnTo>
                    <a:pt x="701" y="708"/>
                  </a:lnTo>
                  <a:lnTo>
                    <a:pt x="684" y="721"/>
                  </a:lnTo>
                  <a:lnTo>
                    <a:pt x="666" y="732"/>
                  </a:lnTo>
                  <a:lnTo>
                    <a:pt x="646" y="741"/>
                  </a:lnTo>
                  <a:lnTo>
                    <a:pt x="627" y="749"/>
                  </a:lnTo>
                  <a:lnTo>
                    <a:pt x="606" y="754"/>
                  </a:lnTo>
                  <a:lnTo>
                    <a:pt x="584" y="756"/>
                  </a:lnTo>
                  <a:lnTo>
                    <a:pt x="562" y="758"/>
                  </a:lnTo>
                  <a:lnTo>
                    <a:pt x="540" y="756"/>
                  </a:lnTo>
                  <a:lnTo>
                    <a:pt x="519" y="754"/>
                  </a:lnTo>
                  <a:lnTo>
                    <a:pt x="497" y="749"/>
                  </a:lnTo>
                  <a:lnTo>
                    <a:pt x="478" y="741"/>
                  </a:lnTo>
                  <a:lnTo>
                    <a:pt x="458" y="732"/>
                  </a:lnTo>
                  <a:lnTo>
                    <a:pt x="442" y="721"/>
                  </a:lnTo>
                  <a:lnTo>
                    <a:pt x="425" y="708"/>
                  </a:lnTo>
                  <a:lnTo>
                    <a:pt x="409" y="694"/>
                  </a:lnTo>
                  <a:lnTo>
                    <a:pt x="395" y="679"/>
                  </a:lnTo>
                  <a:lnTo>
                    <a:pt x="382" y="662"/>
                  </a:lnTo>
                  <a:lnTo>
                    <a:pt x="372" y="644"/>
                  </a:lnTo>
                  <a:lnTo>
                    <a:pt x="362" y="626"/>
                  </a:lnTo>
                  <a:lnTo>
                    <a:pt x="355" y="605"/>
                  </a:lnTo>
                  <a:lnTo>
                    <a:pt x="350" y="584"/>
                  </a:lnTo>
                  <a:lnTo>
                    <a:pt x="346" y="563"/>
                  </a:lnTo>
                  <a:lnTo>
                    <a:pt x="346" y="541"/>
                  </a:lnTo>
                  <a:lnTo>
                    <a:pt x="346" y="518"/>
                  </a:lnTo>
                  <a:lnTo>
                    <a:pt x="350" y="497"/>
                  </a:lnTo>
                  <a:lnTo>
                    <a:pt x="355" y="477"/>
                  </a:lnTo>
                  <a:lnTo>
                    <a:pt x="362" y="456"/>
                  </a:lnTo>
                  <a:lnTo>
                    <a:pt x="372" y="438"/>
                  </a:lnTo>
                  <a:lnTo>
                    <a:pt x="382" y="420"/>
                  </a:lnTo>
                  <a:lnTo>
                    <a:pt x="395" y="403"/>
                  </a:lnTo>
                  <a:lnTo>
                    <a:pt x="409" y="387"/>
                  </a:lnTo>
                  <a:lnTo>
                    <a:pt x="425" y="373"/>
                  </a:lnTo>
                  <a:lnTo>
                    <a:pt x="442" y="361"/>
                  </a:lnTo>
                  <a:lnTo>
                    <a:pt x="458" y="350"/>
                  </a:lnTo>
                  <a:lnTo>
                    <a:pt x="478" y="340"/>
                  </a:lnTo>
                  <a:lnTo>
                    <a:pt x="497" y="333"/>
                  </a:lnTo>
                  <a:lnTo>
                    <a:pt x="519" y="328"/>
                  </a:lnTo>
                  <a:lnTo>
                    <a:pt x="540" y="325"/>
                  </a:lnTo>
                  <a:lnTo>
                    <a:pt x="562" y="324"/>
                  </a:lnTo>
                  <a:close/>
                  <a:moveTo>
                    <a:pt x="1316" y="0"/>
                  </a:moveTo>
                  <a:lnTo>
                    <a:pt x="1340" y="1"/>
                  </a:lnTo>
                  <a:lnTo>
                    <a:pt x="1360" y="5"/>
                  </a:lnTo>
                  <a:lnTo>
                    <a:pt x="1381" y="10"/>
                  </a:lnTo>
                  <a:lnTo>
                    <a:pt x="1402" y="18"/>
                  </a:lnTo>
                  <a:lnTo>
                    <a:pt x="1420" y="27"/>
                  </a:lnTo>
                  <a:lnTo>
                    <a:pt x="1438" y="37"/>
                  </a:lnTo>
                  <a:lnTo>
                    <a:pt x="1455" y="50"/>
                  </a:lnTo>
                  <a:lnTo>
                    <a:pt x="1471" y="64"/>
                  </a:lnTo>
                  <a:lnTo>
                    <a:pt x="1485" y="79"/>
                  </a:lnTo>
                  <a:lnTo>
                    <a:pt x="1497" y="96"/>
                  </a:lnTo>
                  <a:lnTo>
                    <a:pt x="1508" y="114"/>
                  </a:lnTo>
                  <a:lnTo>
                    <a:pt x="1517" y="133"/>
                  </a:lnTo>
                  <a:lnTo>
                    <a:pt x="1525" y="153"/>
                  </a:lnTo>
                  <a:lnTo>
                    <a:pt x="1530" y="173"/>
                  </a:lnTo>
                  <a:lnTo>
                    <a:pt x="1533" y="195"/>
                  </a:lnTo>
                  <a:lnTo>
                    <a:pt x="1534" y="217"/>
                  </a:lnTo>
                  <a:lnTo>
                    <a:pt x="1533" y="239"/>
                  </a:lnTo>
                  <a:lnTo>
                    <a:pt x="1530" y="261"/>
                  </a:lnTo>
                  <a:lnTo>
                    <a:pt x="1525" y="282"/>
                  </a:lnTo>
                  <a:lnTo>
                    <a:pt x="1517" y="302"/>
                  </a:lnTo>
                  <a:lnTo>
                    <a:pt x="1508" y="321"/>
                  </a:lnTo>
                  <a:lnTo>
                    <a:pt x="1497" y="339"/>
                  </a:lnTo>
                  <a:lnTo>
                    <a:pt x="1485" y="356"/>
                  </a:lnTo>
                  <a:lnTo>
                    <a:pt x="1471" y="370"/>
                  </a:lnTo>
                  <a:lnTo>
                    <a:pt x="1455" y="385"/>
                  </a:lnTo>
                  <a:lnTo>
                    <a:pt x="1438" y="398"/>
                  </a:lnTo>
                  <a:lnTo>
                    <a:pt x="1420" y="408"/>
                  </a:lnTo>
                  <a:lnTo>
                    <a:pt x="1402" y="417"/>
                  </a:lnTo>
                  <a:lnTo>
                    <a:pt x="1381" y="425"/>
                  </a:lnTo>
                  <a:lnTo>
                    <a:pt x="1360" y="430"/>
                  </a:lnTo>
                  <a:lnTo>
                    <a:pt x="1340" y="434"/>
                  </a:lnTo>
                  <a:lnTo>
                    <a:pt x="1316" y="435"/>
                  </a:lnTo>
                  <a:lnTo>
                    <a:pt x="1294" y="434"/>
                  </a:lnTo>
                  <a:lnTo>
                    <a:pt x="1274" y="430"/>
                  </a:lnTo>
                  <a:lnTo>
                    <a:pt x="1253" y="425"/>
                  </a:lnTo>
                  <a:lnTo>
                    <a:pt x="1232" y="417"/>
                  </a:lnTo>
                  <a:lnTo>
                    <a:pt x="1214" y="408"/>
                  </a:lnTo>
                  <a:lnTo>
                    <a:pt x="1196" y="398"/>
                  </a:lnTo>
                  <a:lnTo>
                    <a:pt x="1179" y="385"/>
                  </a:lnTo>
                  <a:lnTo>
                    <a:pt x="1163" y="370"/>
                  </a:lnTo>
                  <a:lnTo>
                    <a:pt x="1149" y="356"/>
                  </a:lnTo>
                  <a:lnTo>
                    <a:pt x="1137" y="339"/>
                  </a:lnTo>
                  <a:lnTo>
                    <a:pt x="1126" y="321"/>
                  </a:lnTo>
                  <a:lnTo>
                    <a:pt x="1117" y="302"/>
                  </a:lnTo>
                  <a:lnTo>
                    <a:pt x="1109" y="282"/>
                  </a:lnTo>
                  <a:lnTo>
                    <a:pt x="1104" y="261"/>
                  </a:lnTo>
                  <a:lnTo>
                    <a:pt x="1101" y="239"/>
                  </a:lnTo>
                  <a:lnTo>
                    <a:pt x="1100" y="217"/>
                  </a:lnTo>
                  <a:lnTo>
                    <a:pt x="1101" y="195"/>
                  </a:lnTo>
                  <a:lnTo>
                    <a:pt x="1104" y="173"/>
                  </a:lnTo>
                  <a:lnTo>
                    <a:pt x="1109" y="153"/>
                  </a:lnTo>
                  <a:lnTo>
                    <a:pt x="1117" y="133"/>
                  </a:lnTo>
                  <a:lnTo>
                    <a:pt x="1126" y="114"/>
                  </a:lnTo>
                  <a:lnTo>
                    <a:pt x="1137" y="96"/>
                  </a:lnTo>
                  <a:lnTo>
                    <a:pt x="1149" y="79"/>
                  </a:lnTo>
                  <a:lnTo>
                    <a:pt x="1163" y="64"/>
                  </a:lnTo>
                  <a:lnTo>
                    <a:pt x="1179" y="50"/>
                  </a:lnTo>
                  <a:lnTo>
                    <a:pt x="1196" y="37"/>
                  </a:lnTo>
                  <a:lnTo>
                    <a:pt x="1214" y="27"/>
                  </a:lnTo>
                  <a:lnTo>
                    <a:pt x="1232" y="18"/>
                  </a:lnTo>
                  <a:lnTo>
                    <a:pt x="1253" y="10"/>
                  </a:lnTo>
                  <a:lnTo>
                    <a:pt x="1274" y="5"/>
                  </a:lnTo>
                  <a:lnTo>
                    <a:pt x="1294" y="1"/>
                  </a:lnTo>
                  <a:lnTo>
                    <a:pt x="1316" y="0"/>
                  </a:lnTo>
                  <a:close/>
                  <a:moveTo>
                    <a:pt x="2072" y="324"/>
                  </a:moveTo>
                  <a:lnTo>
                    <a:pt x="2094" y="325"/>
                  </a:lnTo>
                  <a:lnTo>
                    <a:pt x="2115" y="328"/>
                  </a:lnTo>
                  <a:lnTo>
                    <a:pt x="2135" y="333"/>
                  </a:lnTo>
                  <a:lnTo>
                    <a:pt x="2156" y="340"/>
                  </a:lnTo>
                  <a:lnTo>
                    <a:pt x="2176" y="350"/>
                  </a:lnTo>
                  <a:lnTo>
                    <a:pt x="2192" y="361"/>
                  </a:lnTo>
                  <a:lnTo>
                    <a:pt x="2209" y="373"/>
                  </a:lnTo>
                  <a:lnTo>
                    <a:pt x="2225" y="387"/>
                  </a:lnTo>
                  <a:lnTo>
                    <a:pt x="2239" y="403"/>
                  </a:lnTo>
                  <a:lnTo>
                    <a:pt x="2252" y="420"/>
                  </a:lnTo>
                  <a:lnTo>
                    <a:pt x="2262" y="438"/>
                  </a:lnTo>
                  <a:lnTo>
                    <a:pt x="2272" y="456"/>
                  </a:lnTo>
                  <a:lnTo>
                    <a:pt x="2279" y="477"/>
                  </a:lnTo>
                  <a:lnTo>
                    <a:pt x="2284" y="497"/>
                  </a:lnTo>
                  <a:lnTo>
                    <a:pt x="2288" y="518"/>
                  </a:lnTo>
                  <a:lnTo>
                    <a:pt x="2288" y="541"/>
                  </a:lnTo>
                  <a:lnTo>
                    <a:pt x="2288" y="563"/>
                  </a:lnTo>
                  <a:lnTo>
                    <a:pt x="2284" y="584"/>
                  </a:lnTo>
                  <a:lnTo>
                    <a:pt x="2279" y="605"/>
                  </a:lnTo>
                  <a:lnTo>
                    <a:pt x="2272" y="626"/>
                  </a:lnTo>
                  <a:lnTo>
                    <a:pt x="2262" y="644"/>
                  </a:lnTo>
                  <a:lnTo>
                    <a:pt x="2252" y="662"/>
                  </a:lnTo>
                  <a:lnTo>
                    <a:pt x="2239" y="679"/>
                  </a:lnTo>
                  <a:lnTo>
                    <a:pt x="2225" y="694"/>
                  </a:lnTo>
                  <a:lnTo>
                    <a:pt x="2209" y="708"/>
                  </a:lnTo>
                  <a:lnTo>
                    <a:pt x="2192" y="721"/>
                  </a:lnTo>
                  <a:lnTo>
                    <a:pt x="2176" y="732"/>
                  </a:lnTo>
                  <a:lnTo>
                    <a:pt x="2156" y="741"/>
                  </a:lnTo>
                  <a:lnTo>
                    <a:pt x="2135" y="749"/>
                  </a:lnTo>
                  <a:lnTo>
                    <a:pt x="2115" y="754"/>
                  </a:lnTo>
                  <a:lnTo>
                    <a:pt x="2094" y="756"/>
                  </a:lnTo>
                  <a:lnTo>
                    <a:pt x="2072" y="758"/>
                  </a:lnTo>
                  <a:lnTo>
                    <a:pt x="2050" y="756"/>
                  </a:lnTo>
                  <a:lnTo>
                    <a:pt x="2028" y="754"/>
                  </a:lnTo>
                  <a:lnTo>
                    <a:pt x="2007" y="749"/>
                  </a:lnTo>
                  <a:lnTo>
                    <a:pt x="1988" y="741"/>
                  </a:lnTo>
                  <a:lnTo>
                    <a:pt x="1968" y="732"/>
                  </a:lnTo>
                  <a:lnTo>
                    <a:pt x="1950" y="721"/>
                  </a:lnTo>
                  <a:lnTo>
                    <a:pt x="1933" y="708"/>
                  </a:lnTo>
                  <a:lnTo>
                    <a:pt x="1918" y="694"/>
                  </a:lnTo>
                  <a:lnTo>
                    <a:pt x="1903" y="679"/>
                  </a:lnTo>
                  <a:lnTo>
                    <a:pt x="1892" y="662"/>
                  </a:lnTo>
                  <a:lnTo>
                    <a:pt x="1880" y="644"/>
                  </a:lnTo>
                  <a:lnTo>
                    <a:pt x="1871" y="626"/>
                  </a:lnTo>
                  <a:lnTo>
                    <a:pt x="1865" y="605"/>
                  </a:lnTo>
                  <a:lnTo>
                    <a:pt x="1858" y="584"/>
                  </a:lnTo>
                  <a:lnTo>
                    <a:pt x="1856" y="563"/>
                  </a:lnTo>
                  <a:lnTo>
                    <a:pt x="1854" y="541"/>
                  </a:lnTo>
                  <a:lnTo>
                    <a:pt x="1856" y="518"/>
                  </a:lnTo>
                  <a:lnTo>
                    <a:pt x="1858" y="497"/>
                  </a:lnTo>
                  <a:lnTo>
                    <a:pt x="1865" y="477"/>
                  </a:lnTo>
                  <a:lnTo>
                    <a:pt x="1871" y="456"/>
                  </a:lnTo>
                  <a:lnTo>
                    <a:pt x="1880" y="438"/>
                  </a:lnTo>
                  <a:lnTo>
                    <a:pt x="1892" y="420"/>
                  </a:lnTo>
                  <a:lnTo>
                    <a:pt x="1903" y="403"/>
                  </a:lnTo>
                  <a:lnTo>
                    <a:pt x="1918" y="387"/>
                  </a:lnTo>
                  <a:lnTo>
                    <a:pt x="1933" y="373"/>
                  </a:lnTo>
                  <a:lnTo>
                    <a:pt x="1950" y="361"/>
                  </a:lnTo>
                  <a:lnTo>
                    <a:pt x="1968" y="350"/>
                  </a:lnTo>
                  <a:lnTo>
                    <a:pt x="1988" y="340"/>
                  </a:lnTo>
                  <a:lnTo>
                    <a:pt x="2007" y="333"/>
                  </a:lnTo>
                  <a:lnTo>
                    <a:pt x="2028" y="328"/>
                  </a:lnTo>
                  <a:lnTo>
                    <a:pt x="2050" y="325"/>
                  </a:lnTo>
                  <a:lnTo>
                    <a:pt x="2072" y="324"/>
                  </a:lnTo>
                  <a:close/>
                </a:path>
              </a:pathLst>
            </a:custGeom>
            <a:solidFill>
              <a:srgbClr val="FFFFFF"/>
            </a:solidFill>
            <a:ln w="9525">
              <a:noFill/>
              <a:round/>
              <a:headEnd/>
              <a:tailEnd/>
            </a:ln>
          </p:spPr>
          <p:txBody>
            <a:bodyPr/>
            <a:lstStyle/>
            <a:p>
              <a:endParaRPr lang="en-US"/>
            </a:p>
          </p:txBody>
        </p:sp>
      </p:grpSp>
      <p:grpSp>
        <p:nvGrpSpPr>
          <p:cNvPr id="561171" name="Group 19"/>
          <p:cNvGrpSpPr>
            <a:grpSpLocks noChangeAspect="1"/>
          </p:cNvGrpSpPr>
          <p:nvPr/>
        </p:nvGrpSpPr>
        <p:grpSpPr bwMode="auto">
          <a:xfrm>
            <a:off x="293688" y="3932238"/>
            <a:ext cx="877887" cy="754062"/>
            <a:chOff x="186" y="2131"/>
            <a:chExt cx="1008" cy="863"/>
          </a:xfrm>
        </p:grpSpPr>
        <p:sp>
          <p:nvSpPr>
            <p:cNvPr id="561172" name="Freeform 20"/>
            <p:cNvSpPr>
              <a:spLocks noChangeAspect="1"/>
            </p:cNvSpPr>
            <p:nvPr/>
          </p:nvSpPr>
          <p:spPr bwMode="auto">
            <a:xfrm>
              <a:off x="186" y="2131"/>
              <a:ext cx="1008" cy="863"/>
            </a:xfrm>
            <a:custGeom>
              <a:avLst/>
              <a:gdLst/>
              <a:ahLst/>
              <a:cxnLst>
                <a:cxn ang="0">
                  <a:pos x="0" y="0"/>
                </a:cxn>
                <a:cxn ang="0">
                  <a:pos x="4032" y="0"/>
                </a:cxn>
                <a:cxn ang="0">
                  <a:pos x="3888" y="149"/>
                </a:cxn>
                <a:cxn ang="0">
                  <a:pos x="149" y="3315"/>
                </a:cxn>
                <a:cxn ang="0">
                  <a:pos x="0" y="3456"/>
                </a:cxn>
                <a:cxn ang="0">
                  <a:pos x="0" y="0"/>
                </a:cxn>
              </a:cxnLst>
              <a:rect l="0" t="0" r="r" b="b"/>
              <a:pathLst>
                <a:path w="4032" h="3456">
                  <a:moveTo>
                    <a:pt x="0" y="0"/>
                  </a:moveTo>
                  <a:lnTo>
                    <a:pt x="4032" y="0"/>
                  </a:lnTo>
                  <a:lnTo>
                    <a:pt x="3888" y="149"/>
                  </a:lnTo>
                  <a:lnTo>
                    <a:pt x="149" y="3315"/>
                  </a:lnTo>
                  <a:lnTo>
                    <a:pt x="0" y="3456"/>
                  </a:lnTo>
                  <a:lnTo>
                    <a:pt x="0" y="0"/>
                  </a:lnTo>
                  <a:close/>
                </a:path>
              </a:pathLst>
            </a:custGeom>
            <a:solidFill>
              <a:srgbClr val="82A99C"/>
            </a:solidFill>
            <a:ln w="9525">
              <a:noFill/>
              <a:round/>
              <a:headEnd/>
              <a:tailEnd/>
            </a:ln>
          </p:spPr>
          <p:txBody>
            <a:bodyPr/>
            <a:lstStyle/>
            <a:p>
              <a:endParaRPr lang="en-US"/>
            </a:p>
          </p:txBody>
        </p:sp>
        <p:sp>
          <p:nvSpPr>
            <p:cNvPr id="561173" name="Freeform 21"/>
            <p:cNvSpPr>
              <a:spLocks noChangeAspect="1"/>
            </p:cNvSpPr>
            <p:nvPr/>
          </p:nvSpPr>
          <p:spPr bwMode="auto">
            <a:xfrm>
              <a:off x="186" y="2131"/>
              <a:ext cx="1008" cy="863"/>
            </a:xfrm>
            <a:custGeom>
              <a:avLst/>
              <a:gdLst/>
              <a:ahLst/>
              <a:cxnLst>
                <a:cxn ang="0">
                  <a:pos x="4032" y="0"/>
                </a:cxn>
                <a:cxn ang="0">
                  <a:pos x="4032" y="3456"/>
                </a:cxn>
                <a:cxn ang="0">
                  <a:pos x="0" y="3456"/>
                </a:cxn>
                <a:cxn ang="0">
                  <a:pos x="149" y="3313"/>
                </a:cxn>
                <a:cxn ang="0">
                  <a:pos x="3891" y="146"/>
                </a:cxn>
                <a:cxn ang="0">
                  <a:pos x="4032" y="0"/>
                </a:cxn>
              </a:cxnLst>
              <a:rect l="0" t="0" r="r" b="b"/>
              <a:pathLst>
                <a:path w="4032" h="3456">
                  <a:moveTo>
                    <a:pt x="4032" y="0"/>
                  </a:moveTo>
                  <a:lnTo>
                    <a:pt x="4032" y="3456"/>
                  </a:lnTo>
                  <a:lnTo>
                    <a:pt x="0" y="3456"/>
                  </a:lnTo>
                  <a:lnTo>
                    <a:pt x="149" y="3313"/>
                  </a:lnTo>
                  <a:lnTo>
                    <a:pt x="3891" y="146"/>
                  </a:lnTo>
                  <a:lnTo>
                    <a:pt x="4032" y="0"/>
                  </a:lnTo>
                  <a:close/>
                </a:path>
              </a:pathLst>
            </a:custGeom>
            <a:solidFill>
              <a:srgbClr val="162A29"/>
            </a:solidFill>
            <a:ln w="9525">
              <a:noFill/>
              <a:round/>
              <a:headEnd/>
              <a:tailEnd/>
            </a:ln>
          </p:spPr>
          <p:txBody>
            <a:bodyPr/>
            <a:lstStyle/>
            <a:p>
              <a:endParaRPr lang="en-US"/>
            </a:p>
          </p:txBody>
        </p:sp>
        <p:sp>
          <p:nvSpPr>
            <p:cNvPr id="561174" name="Rectangle 22"/>
            <p:cNvSpPr>
              <a:spLocks noChangeAspect="1" noChangeArrowheads="1"/>
            </p:cNvSpPr>
            <p:nvPr/>
          </p:nvSpPr>
          <p:spPr bwMode="auto">
            <a:xfrm>
              <a:off x="222" y="2166"/>
              <a:ext cx="936" cy="792"/>
            </a:xfrm>
            <a:prstGeom prst="rect">
              <a:avLst/>
            </a:prstGeom>
            <a:solidFill>
              <a:srgbClr val="275A53"/>
            </a:solidFill>
            <a:ln w="9525">
              <a:noFill/>
              <a:miter lim="800000"/>
              <a:headEnd/>
              <a:tailEnd/>
            </a:ln>
          </p:spPr>
          <p:txBody>
            <a:bodyPr/>
            <a:lstStyle/>
            <a:p>
              <a:endParaRPr lang="en-US"/>
            </a:p>
          </p:txBody>
        </p:sp>
        <p:sp>
          <p:nvSpPr>
            <p:cNvPr id="561175" name="Freeform 23"/>
            <p:cNvSpPr>
              <a:spLocks noChangeAspect="1" noEditPoints="1"/>
            </p:cNvSpPr>
            <p:nvPr/>
          </p:nvSpPr>
          <p:spPr bwMode="auto">
            <a:xfrm>
              <a:off x="267" y="2790"/>
              <a:ext cx="150" cy="137"/>
            </a:xfrm>
            <a:custGeom>
              <a:avLst/>
              <a:gdLst/>
              <a:ahLst/>
              <a:cxnLst>
                <a:cxn ang="0">
                  <a:pos x="394" y="459"/>
                </a:cxn>
                <a:cxn ang="0">
                  <a:pos x="200" y="459"/>
                </a:cxn>
                <a:cxn ang="0">
                  <a:pos x="174" y="550"/>
                </a:cxn>
                <a:cxn ang="0">
                  <a:pos x="0" y="550"/>
                </a:cxn>
                <a:cxn ang="0">
                  <a:pos x="206" y="0"/>
                </a:cxn>
                <a:cxn ang="0">
                  <a:pos x="391" y="0"/>
                </a:cxn>
                <a:cxn ang="0">
                  <a:pos x="599" y="550"/>
                </a:cxn>
                <a:cxn ang="0">
                  <a:pos x="421" y="550"/>
                </a:cxn>
                <a:cxn ang="0">
                  <a:pos x="394" y="459"/>
                </a:cxn>
                <a:cxn ang="0">
                  <a:pos x="358" y="340"/>
                </a:cxn>
                <a:cxn ang="0">
                  <a:pos x="297" y="143"/>
                </a:cxn>
                <a:cxn ang="0">
                  <a:pos x="237" y="340"/>
                </a:cxn>
                <a:cxn ang="0">
                  <a:pos x="358" y="340"/>
                </a:cxn>
              </a:cxnLst>
              <a:rect l="0" t="0" r="r" b="b"/>
              <a:pathLst>
                <a:path w="599" h="550">
                  <a:moveTo>
                    <a:pt x="394" y="459"/>
                  </a:moveTo>
                  <a:lnTo>
                    <a:pt x="200" y="459"/>
                  </a:lnTo>
                  <a:lnTo>
                    <a:pt x="174" y="550"/>
                  </a:lnTo>
                  <a:lnTo>
                    <a:pt x="0" y="550"/>
                  </a:lnTo>
                  <a:lnTo>
                    <a:pt x="206" y="0"/>
                  </a:lnTo>
                  <a:lnTo>
                    <a:pt x="391" y="0"/>
                  </a:lnTo>
                  <a:lnTo>
                    <a:pt x="599" y="550"/>
                  </a:lnTo>
                  <a:lnTo>
                    <a:pt x="421" y="550"/>
                  </a:lnTo>
                  <a:lnTo>
                    <a:pt x="394" y="459"/>
                  </a:lnTo>
                  <a:close/>
                  <a:moveTo>
                    <a:pt x="358" y="340"/>
                  </a:moveTo>
                  <a:lnTo>
                    <a:pt x="297" y="143"/>
                  </a:lnTo>
                  <a:lnTo>
                    <a:pt x="237" y="340"/>
                  </a:lnTo>
                  <a:lnTo>
                    <a:pt x="358" y="340"/>
                  </a:lnTo>
                  <a:close/>
                </a:path>
              </a:pathLst>
            </a:custGeom>
            <a:solidFill>
              <a:srgbClr val="FFFFFF"/>
            </a:solidFill>
            <a:ln w="9525">
              <a:noFill/>
              <a:round/>
              <a:headEnd/>
              <a:tailEnd/>
            </a:ln>
          </p:spPr>
          <p:txBody>
            <a:bodyPr/>
            <a:lstStyle/>
            <a:p>
              <a:endParaRPr lang="en-US"/>
            </a:p>
          </p:txBody>
        </p:sp>
        <p:sp>
          <p:nvSpPr>
            <p:cNvPr id="561176" name="Freeform 24"/>
            <p:cNvSpPr>
              <a:spLocks noChangeAspect="1"/>
            </p:cNvSpPr>
            <p:nvPr/>
          </p:nvSpPr>
          <p:spPr bwMode="auto">
            <a:xfrm>
              <a:off x="422" y="2788"/>
              <a:ext cx="133" cy="142"/>
            </a:xfrm>
            <a:custGeom>
              <a:avLst/>
              <a:gdLst/>
              <a:ahLst/>
              <a:cxnLst>
                <a:cxn ang="0">
                  <a:pos x="530" y="394"/>
                </a:cxn>
                <a:cxn ang="0">
                  <a:pos x="514" y="437"/>
                </a:cxn>
                <a:cxn ang="0">
                  <a:pos x="495" y="473"/>
                </a:cxn>
                <a:cxn ang="0">
                  <a:pos x="470" y="503"/>
                </a:cxn>
                <a:cxn ang="0">
                  <a:pos x="440" y="527"/>
                </a:cxn>
                <a:cxn ang="0">
                  <a:pos x="406" y="547"/>
                </a:cxn>
                <a:cxn ang="0">
                  <a:pos x="368" y="560"/>
                </a:cxn>
                <a:cxn ang="0">
                  <a:pos x="320" y="566"/>
                </a:cxn>
                <a:cxn ang="0">
                  <a:pos x="263" y="568"/>
                </a:cxn>
                <a:cxn ang="0">
                  <a:pos x="203" y="561"/>
                </a:cxn>
                <a:cxn ang="0">
                  <a:pos x="154" y="548"/>
                </a:cxn>
                <a:cxn ang="0">
                  <a:pos x="111" y="526"/>
                </a:cxn>
                <a:cxn ang="0">
                  <a:pos x="73" y="494"/>
                </a:cxn>
                <a:cxn ang="0">
                  <a:pos x="40" y="451"/>
                </a:cxn>
                <a:cxn ang="0">
                  <a:pos x="15" y="397"/>
                </a:cxn>
                <a:cxn ang="0">
                  <a:pos x="2" y="332"/>
                </a:cxn>
                <a:cxn ang="0">
                  <a:pos x="1" y="250"/>
                </a:cxn>
                <a:cxn ang="0">
                  <a:pos x="10" y="189"/>
                </a:cxn>
                <a:cxn ang="0">
                  <a:pos x="22" y="149"/>
                </a:cxn>
                <a:cxn ang="0">
                  <a:pos x="40" y="113"/>
                </a:cxn>
                <a:cxn ang="0">
                  <a:pos x="63" y="82"/>
                </a:cxn>
                <a:cxn ang="0">
                  <a:pos x="90" y="56"/>
                </a:cxn>
                <a:cxn ang="0">
                  <a:pos x="123" y="34"/>
                </a:cxn>
                <a:cxn ang="0">
                  <a:pos x="159" y="18"/>
                </a:cxn>
                <a:cxn ang="0">
                  <a:pos x="200" y="7"/>
                </a:cxn>
                <a:cxn ang="0">
                  <a:pos x="277" y="0"/>
                </a:cxn>
                <a:cxn ang="0">
                  <a:pos x="348" y="5"/>
                </a:cxn>
                <a:cxn ang="0">
                  <a:pos x="408" y="23"/>
                </a:cxn>
                <a:cxn ang="0">
                  <a:pos x="454" y="53"/>
                </a:cxn>
                <a:cxn ang="0">
                  <a:pos x="492" y="95"/>
                </a:cxn>
                <a:cxn ang="0">
                  <a:pos x="521" y="149"/>
                </a:cxn>
                <a:cxn ang="0">
                  <a:pos x="374" y="192"/>
                </a:cxn>
                <a:cxn ang="0">
                  <a:pos x="362" y="167"/>
                </a:cxn>
                <a:cxn ang="0">
                  <a:pos x="338" y="143"/>
                </a:cxn>
                <a:cxn ang="0">
                  <a:pos x="305" y="130"/>
                </a:cxn>
                <a:cxn ang="0">
                  <a:pos x="267" y="127"/>
                </a:cxn>
                <a:cxn ang="0">
                  <a:pos x="230" y="139"/>
                </a:cxn>
                <a:cxn ang="0">
                  <a:pos x="200" y="162"/>
                </a:cxn>
                <a:cxn ang="0">
                  <a:pos x="182" y="193"/>
                </a:cxn>
                <a:cxn ang="0">
                  <a:pos x="173" y="232"/>
                </a:cxn>
                <a:cxn ang="0">
                  <a:pos x="169" y="281"/>
                </a:cxn>
                <a:cxn ang="0">
                  <a:pos x="173" y="342"/>
                </a:cxn>
                <a:cxn ang="0">
                  <a:pos x="185" y="386"/>
                </a:cxn>
                <a:cxn ang="0">
                  <a:pos x="204" y="415"/>
                </a:cxn>
                <a:cxn ang="0">
                  <a:pos x="230" y="433"/>
                </a:cxn>
                <a:cxn ang="0">
                  <a:pos x="263" y="441"/>
                </a:cxn>
                <a:cxn ang="0">
                  <a:pos x="298" y="439"/>
                </a:cxn>
                <a:cxn ang="0">
                  <a:pos x="326" y="430"/>
                </a:cxn>
                <a:cxn ang="0">
                  <a:pos x="348" y="413"/>
                </a:cxn>
                <a:cxn ang="0">
                  <a:pos x="365" y="390"/>
                </a:cxn>
                <a:cxn ang="0">
                  <a:pos x="384" y="334"/>
                </a:cxn>
              </a:cxnLst>
              <a:rect l="0" t="0" r="r" b="b"/>
              <a:pathLst>
                <a:path w="533" h="569">
                  <a:moveTo>
                    <a:pt x="384" y="334"/>
                  </a:moveTo>
                  <a:lnTo>
                    <a:pt x="533" y="378"/>
                  </a:lnTo>
                  <a:lnTo>
                    <a:pt x="530" y="394"/>
                  </a:lnTo>
                  <a:lnTo>
                    <a:pt x="526" y="410"/>
                  </a:lnTo>
                  <a:lnTo>
                    <a:pt x="521" y="422"/>
                  </a:lnTo>
                  <a:lnTo>
                    <a:pt x="514" y="437"/>
                  </a:lnTo>
                  <a:lnTo>
                    <a:pt x="509" y="450"/>
                  </a:lnTo>
                  <a:lnTo>
                    <a:pt x="501" y="461"/>
                  </a:lnTo>
                  <a:lnTo>
                    <a:pt x="495" y="473"/>
                  </a:lnTo>
                  <a:lnTo>
                    <a:pt x="487" y="483"/>
                  </a:lnTo>
                  <a:lnTo>
                    <a:pt x="478" y="494"/>
                  </a:lnTo>
                  <a:lnTo>
                    <a:pt x="470" y="503"/>
                  </a:lnTo>
                  <a:lnTo>
                    <a:pt x="460" y="512"/>
                  </a:lnTo>
                  <a:lnTo>
                    <a:pt x="451" y="521"/>
                  </a:lnTo>
                  <a:lnTo>
                    <a:pt x="440" y="527"/>
                  </a:lnTo>
                  <a:lnTo>
                    <a:pt x="430" y="535"/>
                  </a:lnTo>
                  <a:lnTo>
                    <a:pt x="418" y="542"/>
                  </a:lnTo>
                  <a:lnTo>
                    <a:pt x="406" y="547"/>
                  </a:lnTo>
                  <a:lnTo>
                    <a:pt x="394" y="552"/>
                  </a:lnTo>
                  <a:lnTo>
                    <a:pt x="381" y="556"/>
                  </a:lnTo>
                  <a:lnTo>
                    <a:pt x="368" y="560"/>
                  </a:lnTo>
                  <a:lnTo>
                    <a:pt x="352" y="562"/>
                  </a:lnTo>
                  <a:lnTo>
                    <a:pt x="336" y="565"/>
                  </a:lnTo>
                  <a:lnTo>
                    <a:pt x="320" y="566"/>
                  </a:lnTo>
                  <a:lnTo>
                    <a:pt x="303" y="568"/>
                  </a:lnTo>
                  <a:lnTo>
                    <a:pt x="285" y="569"/>
                  </a:lnTo>
                  <a:lnTo>
                    <a:pt x="263" y="568"/>
                  </a:lnTo>
                  <a:lnTo>
                    <a:pt x="242" y="566"/>
                  </a:lnTo>
                  <a:lnTo>
                    <a:pt x="222" y="565"/>
                  </a:lnTo>
                  <a:lnTo>
                    <a:pt x="203" y="561"/>
                  </a:lnTo>
                  <a:lnTo>
                    <a:pt x="186" y="559"/>
                  </a:lnTo>
                  <a:lnTo>
                    <a:pt x="169" y="553"/>
                  </a:lnTo>
                  <a:lnTo>
                    <a:pt x="154" y="548"/>
                  </a:lnTo>
                  <a:lnTo>
                    <a:pt x="138" y="542"/>
                  </a:lnTo>
                  <a:lnTo>
                    <a:pt x="124" y="535"/>
                  </a:lnTo>
                  <a:lnTo>
                    <a:pt x="111" y="526"/>
                  </a:lnTo>
                  <a:lnTo>
                    <a:pt x="98" y="517"/>
                  </a:lnTo>
                  <a:lnTo>
                    <a:pt x="85" y="507"/>
                  </a:lnTo>
                  <a:lnTo>
                    <a:pt x="73" y="494"/>
                  </a:lnTo>
                  <a:lnTo>
                    <a:pt x="62" y="481"/>
                  </a:lnTo>
                  <a:lnTo>
                    <a:pt x="51" y="467"/>
                  </a:lnTo>
                  <a:lnTo>
                    <a:pt x="40" y="451"/>
                  </a:lnTo>
                  <a:lnTo>
                    <a:pt x="31" y="434"/>
                  </a:lnTo>
                  <a:lnTo>
                    <a:pt x="23" y="416"/>
                  </a:lnTo>
                  <a:lnTo>
                    <a:pt x="15" y="397"/>
                  </a:lnTo>
                  <a:lnTo>
                    <a:pt x="10" y="376"/>
                  </a:lnTo>
                  <a:lnTo>
                    <a:pt x="5" y="354"/>
                  </a:lnTo>
                  <a:lnTo>
                    <a:pt x="2" y="332"/>
                  </a:lnTo>
                  <a:lnTo>
                    <a:pt x="0" y="307"/>
                  </a:lnTo>
                  <a:lnTo>
                    <a:pt x="0" y="283"/>
                  </a:lnTo>
                  <a:lnTo>
                    <a:pt x="1" y="250"/>
                  </a:lnTo>
                  <a:lnTo>
                    <a:pt x="3" y="218"/>
                  </a:lnTo>
                  <a:lnTo>
                    <a:pt x="6" y="204"/>
                  </a:lnTo>
                  <a:lnTo>
                    <a:pt x="10" y="189"/>
                  </a:lnTo>
                  <a:lnTo>
                    <a:pt x="12" y="175"/>
                  </a:lnTo>
                  <a:lnTo>
                    <a:pt x="18" y="162"/>
                  </a:lnTo>
                  <a:lnTo>
                    <a:pt x="22" y="149"/>
                  </a:lnTo>
                  <a:lnTo>
                    <a:pt x="28" y="136"/>
                  </a:lnTo>
                  <a:lnTo>
                    <a:pt x="33" y="124"/>
                  </a:lnTo>
                  <a:lnTo>
                    <a:pt x="40" y="113"/>
                  </a:lnTo>
                  <a:lnTo>
                    <a:pt x="47" y="102"/>
                  </a:lnTo>
                  <a:lnTo>
                    <a:pt x="55" y="92"/>
                  </a:lnTo>
                  <a:lnTo>
                    <a:pt x="63" y="82"/>
                  </a:lnTo>
                  <a:lnTo>
                    <a:pt x="72" y="73"/>
                  </a:lnTo>
                  <a:lnTo>
                    <a:pt x="81" y="64"/>
                  </a:lnTo>
                  <a:lnTo>
                    <a:pt x="90" y="56"/>
                  </a:lnTo>
                  <a:lnTo>
                    <a:pt x="101" y="48"/>
                  </a:lnTo>
                  <a:lnTo>
                    <a:pt x="112" y="40"/>
                  </a:lnTo>
                  <a:lnTo>
                    <a:pt x="123" y="34"/>
                  </a:lnTo>
                  <a:lnTo>
                    <a:pt x="134" y="29"/>
                  </a:lnTo>
                  <a:lnTo>
                    <a:pt x="147" y="23"/>
                  </a:lnTo>
                  <a:lnTo>
                    <a:pt x="159" y="18"/>
                  </a:lnTo>
                  <a:lnTo>
                    <a:pt x="172" y="13"/>
                  </a:lnTo>
                  <a:lnTo>
                    <a:pt x="186" y="10"/>
                  </a:lnTo>
                  <a:lnTo>
                    <a:pt x="200" y="7"/>
                  </a:lnTo>
                  <a:lnTo>
                    <a:pt x="215" y="4"/>
                  </a:lnTo>
                  <a:lnTo>
                    <a:pt x="244" y="0"/>
                  </a:lnTo>
                  <a:lnTo>
                    <a:pt x="277" y="0"/>
                  </a:lnTo>
                  <a:lnTo>
                    <a:pt x="303" y="0"/>
                  </a:lnTo>
                  <a:lnTo>
                    <a:pt x="326" y="3"/>
                  </a:lnTo>
                  <a:lnTo>
                    <a:pt x="348" y="5"/>
                  </a:lnTo>
                  <a:lnTo>
                    <a:pt x="370" y="10"/>
                  </a:lnTo>
                  <a:lnTo>
                    <a:pt x="390" y="16"/>
                  </a:lnTo>
                  <a:lnTo>
                    <a:pt x="408" y="23"/>
                  </a:lnTo>
                  <a:lnTo>
                    <a:pt x="425" y="31"/>
                  </a:lnTo>
                  <a:lnTo>
                    <a:pt x="440" y="42"/>
                  </a:lnTo>
                  <a:lnTo>
                    <a:pt x="454" y="53"/>
                  </a:lnTo>
                  <a:lnTo>
                    <a:pt x="469" y="65"/>
                  </a:lnTo>
                  <a:lnTo>
                    <a:pt x="480" y="79"/>
                  </a:lnTo>
                  <a:lnTo>
                    <a:pt x="492" y="95"/>
                  </a:lnTo>
                  <a:lnTo>
                    <a:pt x="502" y="112"/>
                  </a:lnTo>
                  <a:lnTo>
                    <a:pt x="513" y="130"/>
                  </a:lnTo>
                  <a:lnTo>
                    <a:pt x="521" y="149"/>
                  </a:lnTo>
                  <a:lnTo>
                    <a:pt x="528" y="171"/>
                  </a:lnTo>
                  <a:lnTo>
                    <a:pt x="378" y="204"/>
                  </a:lnTo>
                  <a:lnTo>
                    <a:pt x="374" y="192"/>
                  </a:lnTo>
                  <a:lnTo>
                    <a:pt x="370" y="183"/>
                  </a:lnTo>
                  <a:lnTo>
                    <a:pt x="366" y="174"/>
                  </a:lnTo>
                  <a:lnTo>
                    <a:pt x="362" y="167"/>
                  </a:lnTo>
                  <a:lnTo>
                    <a:pt x="355" y="158"/>
                  </a:lnTo>
                  <a:lnTo>
                    <a:pt x="347" y="150"/>
                  </a:lnTo>
                  <a:lnTo>
                    <a:pt x="338" y="143"/>
                  </a:lnTo>
                  <a:lnTo>
                    <a:pt x="327" y="137"/>
                  </a:lnTo>
                  <a:lnTo>
                    <a:pt x="317" y="132"/>
                  </a:lnTo>
                  <a:lnTo>
                    <a:pt x="305" y="130"/>
                  </a:lnTo>
                  <a:lnTo>
                    <a:pt x="294" y="127"/>
                  </a:lnTo>
                  <a:lnTo>
                    <a:pt x="281" y="127"/>
                  </a:lnTo>
                  <a:lnTo>
                    <a:pt x="267" y="127"/>
                  </a:lnTo>
                  <a:lnTo>
                    <a:pt x="254" y="130"/>
                  </a:lnTo>
                  <a:lnTo>
                    <a:pt x="242" y="134"/>
                  </a:lnTo>
                  <a:lnTo>
                    <a:pt x="230" y="139"/>
                  </a:lnTo>
                  <a:lnTo>
                    <a:pt x="220" y="145"/>
                  </a:lnTo>
                  <a:lnTo>
                    <a:pt x="209" y="153"/>
                  </a:lnTo>
                  <a:lnTo>
                    <a:pt x="200" y="162"/>
                  </a:lnTo>
                  <a:lnTo>
                    <a:pt x="193" y="174"/>
                  </a:lnTo>
                  <a:lnTo>
                    <a:pt x="187" y="183"/>
                  </a:lnTo>
                  <a:lnTo>
                    <a:pt x="182" y="193"/>
                  </a:lnTo>
                  <a:lnTo>
                    <a:pt x="178" y="205"/>
                  </a:lnTo>
                  <a:lnTo>
                    <a:pt x="176" y="218"/>
                  </a:lnTo>
                  <a:lnTo>
                    <a:pt x="173" y="232"/>
                  </a:lnTo>
                  <a:lnTo>
                    <a:pt x="171" y="248"/>
                  </a:lnTo>
                  <a:lnTo>
                    <a:pt x="169" y="263"/>
                  </a:lnTo>
                  <a:lnTo>
                    <a:pt x="169" y="281"/>
                  </a:lnTo>
                  <a:lnTo>
                    <a:pt x="169" y="303"/>
                  </a:lnTo>
                  <a:lnTo>
                    <a:pt x="171" y="324"/>
                  </a:lnTo>
                  <a:lnTo>
                    <a:pt x="173" y="342"/>
                  </a:lnTo>
                  <a:lnTo>
                    <a:pt x="176" y="359"/>
                  </a:lnTo>
                  <a:lnTo>
                    <a:pt x="180" y="373"/>
                  </a:lnTo>
                  <a:lnTo>
                    <a:pt x="185" y="386"/>
                  </a:lnTo>
                  <a:lnTo>
                    <a:pt x="190" y="398"/>
                  </a:lnTo>
                  <a:lnTo>
                    <a:pt x="197" y="407"/>
                  </a:lnTo>
                  <a:lnTo>
                    <a:pt x="204" y="415"/>
                  </a:lnTo>
                  <a:lnTo>
                    <a:pt x="212" y="421"/>
                  </a:lnTo>
                  <a:lnTo>
                    <a:pt x="221" y="428"/>
                  </a:lnTo>
                  <a:lnTo>
                    <a:pt x="230" y="433"/>
                  </a:lnTo>
                  <a:lnTo>
                    <a:pt x="241" y="435"/>
                  </a:lnTo>
                  <a:lnTo>
                    <a:pt x="251" y="439"/>
                  </a:lnTo>
                  <a:lnTo>
                    <a:pt x="263" y="441"/>
                  </a:lnTo>
                  <a:lnTo>
                    <a:pt x="276" y="441"/>
                  </a:lnTo>
                  <a:lnTo>
                    <a:pt x="287" y="441"/>
                  </a:lnTo>
                  <a:lnTo>
                    <a:pt x="298" y="439"/>
                  </a:lnTo>
                  <a:lnTo>
                    <a:pt x="308" y="437"/>
                  </a:lnTo>
                  <a:lnTo>
                    <a:pt x="318" y="434"/>
                  </a:lnTo>
                  <a:lnTo>
                    <a:pt x="326" y="430"/>
                  </a:lnTo>
                  <a:lnTo>
                    <a:pt x="335" y="425"/>
                  </a:lnTo>
                  <a:lnTo>
                    <a:pt x="342" y="420"/>
                  </a:lnTo>
                  <a:lnTo>
                    <a:pt x="348" y="413"/>
                  </a:lnTo>
                  <a:lnTo>
                    <a:pt x="355" y="406"/>
                  </a:lnTo>
                  <a:lnTo>
                    <a:pt x="360" y="398"/>
                  </a:lnTo>
                  <a:lnTo>
                    <a:pt x="365" y="390"/>
                  </a:lnTo>
                  <a:lnTo>
                    <a:pt x="370" y="380"/>
                  </a:lnTo>
                  <a:lnTo>
                    <a:pt x="378" y="359"/>
                  </a:lnTo>
                  <a:lnTo>
                    <a:pt x="384" y="334"/>
                  </a:lnTo>
                  <a:close/>
                </a:path>
              </a:pathLst>
            </a:custGeom>
            <a:solidFill>
              <a:srgbClr val="FFFFFF"/>
            </a:solidFill>
            <a:ln w="9525">
              <a:noFill/>
              <a:round/>
              <a:headEnd/>
              <a:tailEnd/>
            </a:ln>
          </p:spPr>
          <p:txBody>
            <a:bodyPr/>
            <a:lstStyle/>
            <a:p>
              <a:endParaRPr lang="en-US"/>
            </a:p>
          </p:txBody>
        </p:sp>
        <p:sp>
          <p:nvSpPr>
            <p:cNvPr id="561177" name="Freeform 25"/>
            <p:cNvSpPr>
              <a:spLocks noChangeAspect="1"/>
            </p:cNvSpPr>
            <p:nvPr/>
          </p:nvSpPr>
          <p:spPr bwMode="auto">
            <a:xfrm>
              <a:off x="571" y="2788"/>
              <a:ext cx="134" cy="142"/>
            </a:xfrm>
            <a:custGeom>
              <a:avLst/>
              <a:gdLst/>
              <a:ahLst/>
              <a:cxnLst>
                <a:cxn ang="0">
                  <a:pos x="530" y="394"/>
                </a:cxn>
                <a:cxn ang="0">
                  <a:pos x="515" y="437"/>
                </a:cxn>
                <a:cxn ang="0">
                  <a:pos x="495" y="473"/>
                </a:cxn>
                <a:cxn ang="0">
                  <a:pos x="470" y="503"/>
                </a:cxn>
                <a:cxn ang="0">
                  <a:pos x="441" y="527"/>
                </a:cxn>
                <a:cxn ang="0">
                  <a:pos x="407" y="547"/>
                </a:cxn>
                <a:cxn ang="0">
                  <a:pos x="367" y="560"/>
                </a:cxn>
                <a:cxn ang="0">
                  <a:pos x="320" y="566"/>
                </a:cxn>
                <a:cxn ang="0">
                  <a:pos x="263" y="568"/>
                </a:cxn>
                <a:cxn ang="0">
                  <a:pos x="203" y="561"/>
                </a:cxn>
                <a:cxn ang="0">
                  <a:pos x="153" y="548"/>
                </a:cxn>
                <a:cxn ang="0">
                  <a:pos x="111" y="526"/>
                </a:cxn>
                <a:cxn ang="0">
                  <a:pos x="74" y="494"/>
                </a:cxn>
                <a:cxn ang="0">
                  <a:pos x="40" y="451"/>
                </a:cxn>
                <a:cxn ang="0">
                  <a:pos x="16" y="397"/>
                </a:cxn>
                <a:cxn ang="0">
                  <a:pos x="3" y="332"/>
                </a:cxn>
                <a:cxn ang="0">
                  <a:pos x="0" y="250"/>
                </a:cxn>
                <a:cxn ang="0">
                  <a:pos x="9" y="189"/>
                </a:cxn>
                <a:cxn ang="0">
                  <a:pos x="22" y="149"/>
                </a:cxn>
                <a:cxn ang="0">
                  <a:pos x="40" y="113"/>
                </a:cxn>
                <a:cxn ang="0">
                  <a:pos x="64" y="82"/>
                </a:cxn>
                <a:cxn ang="0">
                  <a:pos x="91" y="56"/>
                </a:cxn>
                <a:cxn ang="0">
                  <a:pos x="123" y="34"/>
                </a:cxn>
                <a:cxn ang="0">
                  <a:pos x="159" y="18"/>
                </a:cxn>
                <a:cxn ang="0">
                  <a:pos x="201" y="7"/>
                </a:cxn>
                <a:cxn ang="0">
                  <a:pos x="277" y="0"/>
                </a:cxn>
                <a:cxn ang="0">
                  <a:pos x="349" y="5"/>
                </a:cxn>
                <a:cxn ang="0">
                  <a:pos x="408" y="23"/>
                </a:cxn>
                <a:cxn ang="0">
                  <a:pos x="455" y="53"/>
                </a:cxn>
                <a:cxn ang="0">
                  <a:pos x="492" y="95"/>
                </a:cxn>
                <a:cxn ang="0">
                  <a:pos x="521" y="149"/>
                </a:cxn>
                <a:cxn ang="0">
                  <a:pos x="375" y="192"/>
                </a:cxn>
                <a:cxn ang="0">
                  <a:pos x="363" y="167"/>
                </a:cxn>
                <a:cxn ang="0">
                  <a:pos x="337" y="143"/>
                </a:cxn>
                <a:cxn ang="0">
                  <a:pos x="306" y="130"/>
                </a:cxn>
                <a:cxn ang="0">
                  <a:pos x="267" y="127"/>
                </a:cxn>
                <a:cxn ang="0">
                  <a:pos x="231" y="139"/>
                </a:cxn>
                <a:cxn ang="0">
                  <a:pos x="201" y="162"/>
                </a:cxn>
                <a:cxn ang="0">
                  <a:pos x="183" y="193"/>
                </a:cxn>
                <a:cxn ang="0">
                  <a:pos x="172" y="232"/>
                </a:cxn>
                <a:cxn ang="0">
                  <a:pos x="170" y="281"/>
                </a:cxn>
                <a:cxn ang="0">
                  <a:pos x="174" y="342"/>
                </a:cxn>
                <a:cxn ang="0">
                  <a:pos x="185" y="386"/>
                </a:cxn>
                <a:cxn ang="0">
                  <a:pos x="205" y="415"/>
                </a:cxn>
                <a:cxn ang="0">
                  <a:pos x="231" y="433"/>
                </a:cxn>
                <a:cxn ang="0">
                  <a:pos x="263" y="441"/>
                </a:cxn>
                <a:cxn ang="0">
                  <a:pos x="298" y="439"/>
                </a:cxn>
                <a:cxn ang="0">
                  <a:pos x="327" y="430"/>
                </a:cxn>
                <a:cxn ang="0">
                  <a:pos x="349" y="413"/>
                </a:cxn>
                <a:cxn ang="0">
                  <a:pos x="365" y="390"/>
                </a:cxn>
                <a:cxn ang="0">
                  <a:pos x="385" y="334"/>
                </a:cxn>
              </a:cxnLst>
              <a:rect l="0" t="0" r="r" b="b"/>
              <a:pathLst>
                <a:path w="534" h="569">
                  <a:moveTo>
                    <a:pt x="385" y="334"/>
                  </a:moveTo>
                  <a:lnTo>
                    <a:pt x="534" y="378"/>
                  </a:lnTo>
                  <a:lnTo>
                    <a:pt x="530" y="394"/>
                  </a:lnTo>
                  <a:lnTo>
                    <a:pt x="526" y="410"/>
                  </a:lnTo>
                  <a:lnTo>
                    <a:pt x="521" y="422"/>
                  </a:lnTo>
                  <a:lnTo>
                    <a:pt x="515" y="437"/>
                  </a:lnTo>
                  <a:lnTo>
                    <a:pt x="509" y="450"/>
                  </a:lnTo>
                  <a:lnTo>
                    <a:pt x="502" y="461"/>
                  </a:lnTo>
                  <a:lnTo>
                    <a:pt x="495" y="473"/>
                  </a:lnTo>
                  <a:lnTo>
                    <a:pt x="487" y="483"/>
                  </a:lnTo>
                  <a:lnTo>
                    <a:pt x="478" y="494"/>
                  </a:lnTo>
                  <a:lnTo>
                    <a:pt x="470" y="503"/>
                  </a:lnTo>
                  <a:lnTo>
                    <a:pt x="460" y="512"/>
                  </a:lnTo>
                  <a:lnTo>
                    <a:pt x="451" y="521"/>
                  </a:lnTo>
                  <a:lnTo>
                    <a:pt x="441" y="527"/>
                  </a:lnTo>
                  <a:lnTo>
                    <a:pt x="430" y="535"/>
                  </a:lnTo>
                  <a:lnTo>
                    <a:pt x="419" y="542"/>
                  </a:lnTo>
                  <a:lnTo>
                    <a:pt x="407" y="547"/>
                  </a:lnTo>
                  <a:lnTo>
                    <a:pt x="394" y="552"/>
                  </a:lnTo>
                  <a:lnTo>
                    <a:pt x="381" y="556"/>
                  </a:lnTo>
                  <a:lnTo>
                    <a:pt x="367" y="560"/>
                  </a:lnTo>
                  <a:lnTo>
                    <a:pt x="353" y="562"/>
                  </a:lnTo>
                  <a:lnTo>
                    <a:pt x="337" y="565"/>
                  </a:lnTo>
                  <a:lnTo>
                    <a:pt x="320" y="566"/>
                  </a:lnTo>
                  <a:lnTo>
                    <a:pt x="303" y="568"/>
                  </a:lnTo>
                  <a:lnTo>
                    <a:pt x="285" y="569"/>
                  </a:lnTo>
                  <a:lnTo>
                    <a:pt x="263" y="568"/>
                  </a:lnTo>
                  <a:lnTo>
                    <a:pt x="242" y="566"/>
                  </a:lnTo>
                  <a:lnTo>
                    <a:pt x="223" y="565"/>
                  </a:lnTo>
                  <a:lnTo>
                    <a:pt x="203" y="561"/>
                  </a:lnTo>
                  <a:lnTo>
                    <a:pt x="187" y="559"/>
                  </a:lnTo>
                  <a:lnTo>
                    <a:pt x="170" y="553"/>
                  </a:lnTo>
                  <a:lnTo>
                    <a:pt x="153" y="548"/>
                  </a:lnTo>
                  <a:lnTo>
                    <a:pt x="139" y="542"/>
                  </a:lnTo>
                  <a:lnTo>
                    <a:pt x="124" y="535"/>
                  </a:lnTo>
                  <a:lnTo>
                    <a:pt x="111" y="526"/>
                  </a:lnTo>
                  <a:lnTo>
                    <a:pt x="98" y="517"/>
                  </a:lnTo>
                  <a:lnTo>
                    <a:pt x="86" y="507"/>
                  </a:lnTo>
                  <a:lnTo>
                    <a:pt x="74" y="494"/>
                  </a:lnTo>
                  <a:lnTo>
                    <a:pt x="62" y="481"/>
                  </a:lnTo>
                  <a:lnTo>
                    <a:pt x="52" y="467"/>
                  </a:lnTo>
                  <a:lnTo>
                    <a:pt x="40" y="451"/>
                  </a:lnTo>
                  <a:lnTo>
                    <a:pt x="31" y="434"/>
                  </a:lnTo>
                  <a:lnTo>
                    <a:pt x="22" y="416"/>
                  </a:lnTo>
                  <a:lnTo>
                    <a:pt x="16" y="397"/>
                  </a:lnTo>
                  <a:lnTo>
                    <a:pt x="10" y="376"/>
                  </a:lnTo>
                  <a:lnTo>
                    <a:pt x="5" y="354"/>
                  </a:lnTo>
                  <a:lnTo>
                    <a:pt x="3" y="332"/>
                  </a:lnTo>
                  <a:lnTo>
                    <a:pt x="0" y="307"/>
                  </a:lnTo>
                  <a:lnTo>
                    <a:pt x="0" y="283"/>
                  </a:lnTo>
                  <a:lnTo>
                    <a:pt x="0" y="250"/>
                  </a:lnTo>
                  <a:lnTo>
                    <a:pt x="4" y="218"/>
                  </a:lnTo>
                  <a:lnTo>
                    <a:pt x="6" y="204"/>
                  </a:lnTo>
                  <a:lnTo>
                    <a:pt x="9" y="189"/>
                  </a:lnTo>
                  <a:lnTo>
                    <a:pt x="13" y="175"/>
                  </a:lnTo>
                  <a:lnTo>
                    <a:pt x="18" y="162"/>
                  </a:lnTo>
                  <a:lnTo>
                    <a:pt x="22" y="149"/>
                  </a:lnTo>
                  <a:lnTo>
                    <a:pt x="27" y="136"/>
                  </a:lnTo>
                  <a:lnTo>
                    <a:pt x="34" y="124"/>
                  </a:lnTo>
                  <a:lnTo>
                    <a:pt x="40" y="113"/>
                  </a:lnTo>
                  <a:lnTo>
                    <a:pt x="48" y="102"/>
                  </a:lnTo>
                  <a:lnTo>
                    <a:pt x="54" y="92"/>
                  </a:lnTo>
                  <a:lnTo>
                    <a:pt x="64" y="82"/>
                  </a:lnTo>
                  <a:lnTo>
                    <a:pt x="73" y="73"/>
                  </a:lnTo>
                  <a:lnTo>
                    <a:pt x="82" y="64"/>
                  </a:lnTo>
                  <a:lnTo>
                    <a:pt x="91" y="56"/>
                  </a:lnTo>
                  <a:lnTo>
                    <a:pt x="101" y="48"/>
                  </a:lnTo>
                  <a:lnTo>
                    <a:pt x="111" y="40"/>
                  </a:lnTo>
                  <a:lnTo>
                    <a:pt x="123" y="34"/>
                  </a:lnTo>
                  <a:lnTo>
                    <a:pt x="135" y="29"/>
                  </a:lnTo>
                  <a:lnTo>
                    <a:pt x="146" y="23"/>
                  </a:lnTo>
                  <a:lnTo>
                    <a:pt x="159" y="18"/>
                  </a:lnTo>
                  <a:lnTo>
                    <a:pt x="172" y="13"/>
                  </a:lnTo>
                  <a:lnTo>
                    <a:pt x="187" y="10"/>
                  </a:lnTo>
                  <a:lnTo>
                    <a:pt x="201" y="7"/>
                  </a:lnTo>
                  <a:lnTo>
                    <a:pt x="215" y="4"/>
                  </a:lnTo>
                  <a:lnTo>
                    <a:pt x="245" y="0"/>
                  </a:lnTo>
                  <a:lnTo>
                    <a:pt x="277" y="0"/>
                  </a:lnTo>
                  <a:lnTo>
                    <a:pt x="302" y="0"/>
                  </a:lnTo>
                  <a:lnTo>
                    <a:pt x="327" y="3"/>
                  </a:lnTo>
                  <a:lnTo>
                    <a:pt x="349" y="5"/>
                  </a:lnTo>
                  <a:lnTo>
                    <a:pt x="371" y="10"/>
                  </a:lnTo>
                  <a:lnTo>
                    <a:pt x="390" y="16"/>
                  </a:lnTo>
                  <a:lnTo>
                    <a:pt x="408" y="23"/>
                  </a:lnTo>
                  <a:lnTo>
                    <a:pt x="425" y="31"/>
                  </a:lnTo>
                  <a:lnTo>
                    <a:pt x="441" y="42"/>
                  </a:lnTo>
                  <a:lnTo>
                    <a:pt x="455" y="53"/>
                  </a:lnTo>
                  <a:lnTo>
                    <a:pt x="468" y="65"/>
                  </a:lnTo>
                  <a:lnTo>
                    <a:pt x="481" y="79"/>
                  </a:lnTo>
                  <a:lnTo>
                    <a:pt x="492" y="95"/>
                  </a:lnTo>
                  <a:lnTo>
                    <a:pt x="503" y="112"/>
                  </a:lnTo>
                  <a:lnTo>
                    <a:pt x="513" y="130"/>
                  </a:lnTo>
                  <a:lnTo>
                    <a:pt x="521" y="149"/>
                  </a:lnTo>
                  <a:lnTo>
                    <a:pt x="529" y="171"/>
                  </a:lnTo>
                  <a:lnTo>
                    <a:pt x="378" y="204"/>
                  </a:lnTo>
                  <a:lnTo>
                    <a:pt x="375" y="192"/>
                  </a:lnTo>
                  <a:lnTo>
                    <a:pt x="371" y="183"/>
                  </a:lnTo>
                  <a:lnTo>
                    <a:pt x="367" y="174"/>
                  </a:lnTo>
                  <a:lnTo>
                    <a:pt x="363" y="167"/>
                  </a:lnTo>
                  <a:lnTo>
                    <a:pt x="355" y="158"/>
                  </a:lnTo>
                  <a:lnTo>
                    <a:pt x="346" y="150"/>
                  </a:lnTo>
                  <a:lnTo>
                    <a:pt x="337" y="143"/>
                  </a:lnTo>
                  <a:lnTo>
                    <a:pt x="328" y="137"/>
                  </a:lnTo>
                  <a:lnTo>
                    <a:pt x="318" y="132"/>
                  </a:lnTo>
                  <a:lnTo>
                    <a:pt x="306" y="130"/>
                  </a:lnTo>
                  <a:lnTo>
                    <a:pt x="294" y="127"/>
                  </a:lnTo>
                  <a:lnTo>
                    <a:pt x="281" y="127"/>
                  </a:lnTo>
                  <a:lnTo>
                    <a:pt x="267" y="127"/>
                  </a:lnTo>
                  <a:lnTo>
                    <a:pt x="254" y="130"/>
                  </a:lnTo>
                  <a:lnTo>
                    <a:pt x="242" y="134"/>
                  </a:lnTo>
                  <a:lnTo>
                    <a:pt x="231" y="139"/>
                  </a:lnTo>
                  <a:lnTo>
                    <a:pt x="220" y="145"/>
                  </a:lnTo>
                  <a:lnTo>
                    <a:pt x="210" y="153"/>
                  </a:lnTo>
                  <a:lnTo>
                    <a:pt x="201" y="162"/>
                  </a:lnTo>
                  <a:lnTo>
                    <a:pt x="193" y="174"/>
                  </a:lnTo>
                  <a:lnTo>
                    <a:pt x="188" y="183"/>
                  </a:lnTo>
                  <a:lnTo>
                    <a:pt x="183" y="193"/>
                  </a:lnTo>
                  <a:lnTo>
                    <a:pt x="179" y="205"/>
                  </a:lnTo>
                  <a:lnTo>
                    <a:pt x="175" y="218"/>
                  </a:lnTo>
                  <a:lnTo>
                    <a:pt x="172" y="232"/>
                  </a:lnTo>
                  <a:lnTo>
                    <a:pt x="171" y="248"/>
                  </a:lnTo>
                  <a:lnTo>
                    <a:pt x="170" y="263"/>
                  </a:lnTo>
                  <a:lnTo>
                    <a:pt x="170" y="281"/>
                  </a:lnTo>
                  <a:lnTo>
                    <a:pt x="170" y="303"/>
                  </a:lnTo>
                  <a:lnTo>
                    <a:pt x="171" y="324"/>
                  </a:lnTo>
                  <a:lnTo>
                    <a:pt x="174" y="342"/>
                  </a:lnTo>
                  <a:lnTo>
                    <a:pt x="176" y="359"/>
                  </a:lnTo>
                  <a:lnTo>
                    <a:pt x="180" y="373"/>
                  </a:lnTo>
                  <a:lnTo>
                    <a:pt x="185" y="386"/>
                  </a:lnTo>
                  <a:lnTo>
                    <a:pt x="191" y="398"/>
                  </a:lnTo>
                  <a:lnTo>
                    <a:pt x="197" y="407"/>
                  </a:lnTo>
                  <a:lnTo>
                    <a:pt x="205" y="415"/>
                  </a:lnTo>
                  <a:lnTo>
                    <a:pt x="213" y="421"/>
                  </a:lnTo>
                  <a:lnTo>
                    <a:pt x="222" y="428"/>
                  </a:lnTo>
                  <a:lnTo>
                    <a:pt x="231" y="433"/>
                  </a:lnTo>
                  <a:lnTo>
                    <a:pt x="241" y="435"/>
                  </a:lnTo>
                  <a:lnTo>
                    <a:pt x="251" y="439"/>
                  </a:lnTo>
                  <a:lnTo>
                    <a:pt x="263" y="441"/>
                  </a:lnTo>
                  <a:lnTo>
                    <a:pt x="276" y="441"/>
                  </a:lnTo>
                  <a:lnTo>
                    <a:pt x="288" y="441"/>
                  </a:lnTo>
                  <a:lnTo>
                    <a:pt x="298" y="439"/>
                  </a:lnTo>
                  <a:lnTo>
                    <a:pt x="308" y="437"/>
                  </a:lnTo>
                  <a:lnTo>
                    <a:pt x="319" y="434"/>
                  </a:lnTo>
                  <a:lnTo>
                    <a:pt x="327" y="430"/>
                  </a:lnTo>
                  <a:lnTo>
                    <a:pt x="336" y="425"/>
                  </a:lnTo>
                  <a:lnTo>
                    <a:pt x="342" y="420"/>
                  </a:lnTo>
                  <a:lnTo>
                    <a:pt x="349" y="413"/>
                  </a:lnTo>
                  <a:lnTo>
                    <a:pt x="355" y="406"/>
                  </a:lnTo>
                  <a:lnTo>
                    <a:pt x="360" y="398"/>
                  </a:lnTo>
                  <a:lnTo>
                    <a:pt x="365" y="390"/>
                  </a:lnTo>
                  <a:lnTo>
                    <a:pt x="371" y="380"/>
                  </a:lnTo>
                  <a:lnTo>
                    <a:pt x="378" y="359"/>
                  </a:lnTo>
                  <a:lnTo>
                    <a:pt x="385" y="334"/>
                  </a:lnTo>
                  <a:close/>
                </a:path>
              </a:pathLst>
            </a:custGeom>
            <a:solidFill>
              <a:srgbClr val="FFFFFF"/>
            </a:solidFill>
            <a:ln w="9525">
              <a:noFill/>
              <a:round/>
              <a:headEnd/>
              <a:tailEnd/>
            </a:ln>
          </p:spPr>
          <p:txBody>
            <a:bodyPr/>
            <a:lstStyle/>
            <a:p>
              <a:endParaRPr lang="en-US"/>
            </a:p>
          </p:txBody>
        </p:sp>
        <p:sp>
          <p:nvSpPr>
            <p:cNvPr id="561178" name="Freeform 26"/>
            <p:cNvSpPr>
              <a:spLocks noChangeAspect="1"/>
            </p:cNvSpPr>
            <p:nvPr/>
          </p:nvSpPr>
          <p:spPr bwMode="auto">
            <a:xfrm>
              <a:off x="725" y="2790"/>
              <a:ext cx="116" cy="137"/>
            </a:xfrm>
            <a:custGeom>
              <a:avLst/>
              <a:gdLst/>
              <a:ahLst/>
              <a:cxnLst>
                <a:cxn ang="0">
                  <a:pos x="0" y="0"/>
                </a:cxn>
                <a:cxn ang="0">
                  <a:pos x="455" y="0"/>
                </a:cxn>
                <a:cxn ang="0">
                  <a:pos x="455" y="117"/>
                </a:cxn>
                <a:cxn ang="0">
                  <a:pos x="170" y="117"/>
                </a:cxn>
                <a:cxn ang="0">
                  <a:pos x="170" y="205"/>
                </a:cxn>
                <a:cxn ang="0">
                  <a:pos x="434" y="205"/>
                </a:cxn>
                <a:cxn ang="0">
                  <a:pos x="434" y="316"/>
                </a:cxn>
                <a:cxn ang="0">
                  <a:pos x="170" y="316"/>
                </a:cxn>
                <a:cxn ang="0">
                  <a:pos x="170" y="425"/>
                </a:cxn>
                <a:cxn ang="0">
                  <a:pos x="463" y="425"/>
                </a:cxn>
                <a:cxn ang="0">
                  <a:pos x="463" y="550"/>
                </a:cxn>
                <a:cxn ang="0">
                  <a:pos x="0" y="550"/>
                </a:cxn>
                <a:cxn ang="0">
                  <a:pos x="0" y="0"/>
                </a:cxn>
              </a:cxnLst>
              <a:rect l="0" t="0" r="r" b="b"/>
              <a:pathLst>
                <a:path w="463" h="550">
                  <a:moveTo>
                    <a:pt x="0" y="0"/>
                  </a:moveTo>
                  <a:lnTo>
                    <a:pt x="455" y="0"/>
                  </a:lnTo>
                  <a:lnTo>
                    <a:pt x="455" y="117"/>
                  </a:lnTo>
                  <a:lnTo>
                    <a:pt x="170" y="117"/>
                  </a:lnTo>
                  <a:lnTo>
                    <a:pt x="170" y="205"/>
                  </a:lnTo>
                  <a:lnTo>
                    <a:pt x="434" y="205"/>
                  </a:lnTo>
                  <a:lnTo>
                    <a:pt x="434" y="316"/>
                  </a:lnTo>
                  <a:lnTo>
                    <a:pt x="170" y="316"/>
                  </a:lnTo>
                  <a:lnTo>
                    <a:pt x="170" y="425"/>
                  </a:lnTo>
                  <a:lnTo>
                    <a:pt x="463" y="425"/>
                  </a:lnTo>
                  <a:lnTo>
                    <a:pt x="463" y="550"/>
                  </a:lnTo>
                  <a:lnTo>
                    <a:pt x="0" y="550"/>
                  </a:lnTo>
                  <a:lnTo>
                    <a:pt x="0" y="0"/>
                  </a:lnTo>
                  <a:close/>
                </a:path>
              </a:pathLst>
            </a:custGeom>
            <a:solidFill>
              <a:srgbClr val="FFFFFF"/>
            </a:solidFill>
            <a:ln w="9525">
              <a:noFill/>
              <a:round/>
              <a:headEnd/>
              <a:tailEnd/>
            </a:ln>
          </p:spPr>
          <p:txBody>
            <a:bodyPr/>
            <a:lstStyle/>
            <a:p>
              <a:endParaRPr lang="en-US"/>
            </a:p>
          </p:txBody>
        </p:sp>
        <p:sp>
          <p:nvSpPr>
            <p:cNvPr id="561179" name="Freeform 27"/>
            <p:cNvSpPr>
              <a:spLocks noChangeAspect="1"/>
            </p:cNvSpPr>
            <p:nvPr/>
          </p:nvSpPr>
          <p:spPr bwMode="auto">
            <a:xfrm>
              <a:off x="857" y="2788"/>
              <a:ext cx="124" cy="142"/>
            </a:xfrm>
            <a:custGeom>
              <a:avLst/>
              <a:gdLst/>
              <a:ahLst/>
              <a:cxnLst>
                <a:cxn ang="0">
                  <a:pos x="164" y="385"/>
                </a:cxn>
                <a:cxn ang="0">
                  <a:pos x="183" y="426"/>
                </a:cxn>
                <a:cxn ang="0">
                  <a:pos x="206" y="447"/>
                </a:cxn>
                <a:cxn ang="0">
                  <a:pos x="234" y="457"/>
                </a:cxn>
                <a:cxn ang="0">
                  <a:pos x="275" y="459"/>
                </a:cxn>
                <a:cxn ang="0">
                  <a:pos x="303" y="450"/>
                </a:cxn>
                <a:cxn ang="0">
                  <a:pos x="323" y="434"/>
                </a:cxn>
                <a:cxn ang="0">
                  <a:pos x="333" y="403"/>
                </a:cxn>
                <a:cxn ang="0">
                  <a:pos x="323" y="373"/>
                </a:cxn>
                <a:cxn ang="0">
                  <a:pos x="302" y="356"/>
                </a:cxn>
                <a:cxn ang="0">
                  <a:pos x="259" y="341"/>
                </a:cxn>
                <a:cxn ang="0">
                  <a:pos x="176" y="320"/>
                </a:cxn>
                <a:cxn ang="0">
                  <a:pos x="113" y="296"/>
                </a:cxn>
                <a:cxn ang="0">
                  <a:pos x="69" y="267"/>
                </a:cxn>
                <a:cxn ang="0">
                  <a:pos x="39" y="232"/>
                </a:cxn>
                <a:cxn ang="0">
                  <a:pos x="23" y="192"/>
                </a:cxn>
                <a:cxn ang="0">
                  <a:pos x="21" y="150"/>
                </a:cxn>
                <a:cxn ang="0">
                  <a:pos x="27" y="119"/>
                </a:cxn>
                <a:cxn ang="0">
                  <a:pos x="39" y="89"/>
                </a:cxn>
                <a:cxn ang="0">
                  <a:pos x="58" y="62"/>
                </a:cxn>
                <a:cxn ang="0">
                  <a:pos x="85" y="39"/>
                </a:cxn>
                <a:cxn ang="0">
                  <a:pos x="119" y="21"/>
                </a:cxn>
                <a:cxn ang="0">
                  <a:pos x="161" y="8"/>
                </a:cxn>
                <a:cxn ang="0">
                  <a:pos x="214" y="1"/>
                </a:cxn>
                <a:cxn ang="0">
                  <a:pos x="280" y="0"/>
                </a:cxn>
                <a:cxn ang="0">
                  <a:pos x="347" y="9"/>
                </a:cxn>
                <a:cxn ang="0">
                  <a:pos x="400" y="30"/>
                </a:cxn>
                <a:cxn ang="0">
                  <a:pos x="439" y="61"/>
                </a:cxn>
                <a:cxn ang="0">
                  <a:pos x="466" y="106"/>
                </a:cxn>
                <a:cxn ang="0">
                  <a:pos x="481" y="163"/>
                </a:cxn>
                <a:cxn ang="0">
                  <a:pos x="311" y="140"/>
                </a:cxn>
                <a:cxn ang="0">
                  <a:pos x="298" y="123"/>
                </a:cxn>
                <a:cxn ang="0">
                  <a:pos x="282" y="112"/>
                </a:cxn>
                <a:cxn ang="0">
                  <a:pos x="254" y="102"/>
                </a:cxn>
                <a:cxn ang="0">
                  <a:pos x="211" y="105"/>
                </a:cxn>
                <a:cxn ang="0">
                  <a:pos x="186" y="121"/>
                </a:cxn>
                <a:cxn ang="0">
                  <a:pos x="177" y="145"/>
                </a:cxn>
                <a:cxn ang="0">
                  <a:pos x="184" y="163"/>
                </a:cxn>
                <a:cxn ang="0">
                  <a:pos x="210" y="179"/>
                </a:cxn>
                <a:cxn ang="0">
                  <a:pos x="299" y="201"/>
                </a:cxn>
                <a:cxn ang="0">
                  <a:pos x="378" y="226"/>
                </a:cxn>
                <a:cxn ang="0">
                  <a:pos x="418" y="244"/>
                </a:cxn>
                <a:cxn ang="0">
                  <a:pos x="448" y="264"/>
                </a:cxn>
                <a:cxn ang="0">
                  <a:pos x="470" y="289"/>
                </a:cxn>
                <a:cxn ang="0">
                  <a:pos x="486" y="318"/>
                </a:cxn>
                <a:cxn ang="0">
                  <a:pos x="495" y="347"/>
                </a:cxn>
                <a:cxn ang="0">
                  <a:pos x="499" y="380"/>
                </a:cxn>
                <a:cxn ang="0">
                  <a:pos x="495" y="419"/>
                </a:cxn>
                <a:cxn ang="0">
                  <a:pos x="482" y="455"/>
                </a:cxn>
                <a:cxn ang="0">
                  <a:pos x="461" y="489"/>
                </a:cxn>
                <a:cxn ang="0">
                  <a:pos x="434" y="516"/>
                </a:cxn>
                <a:cxn ang="0">
                  <a:pos x="400" y="539"/>
                </a:cxn>
                <a:cxn ang="0">
                  <a:pos x="360" y="555"/>
                </a:cxn>
                <a:cxn ang="0">
                  <a:pos x="311" y="565"/>
                </a:cxn>
                <a:cxn ang="0">
                  <a:pos x="255" y="568"/>
                </a:cxn>
                <a:cxn ang="0">
                  <a:pos x="162" y="560"/>
                </a:cxn>
                <a:cxn ang="0">
                  <a:pos x="93" y="538"/>
                </a:cxn>
                <a:cxn ang="0">
                  <a:pos x="69" y="521"/>
                </a:cxn>
                <a:cxn ang="0">
                  <a:pos x="37" y="485"/>
                </a:cxn>
                <a:cxn ang="0">
                  <a:pos x="11" y="435"/>
                </a:cxn>
                <a:cxn ang="0">
                  <a:pos x="0" y="377"/>
                </a:cxn>
              </a:cxnLst>
              <a:rect l="0" t="0" r="r" b="b"/>
              <a:pathLst>
                <a:path w="499" h="568">
                  <a:moveTo>
                    <a:pt x="0" y="377"/>
                  </a:moveTo>
                  <a:lnTo>
                    <a:pt x="162" y="367"/>
                  </a:lnTo>
                  <a:lnTo>
                    <a:pt x="164" y="385"/>
                  </a:lnTo>
                  <a:lnTo>
                    <a:pt x="170" y="402"/>
                  </a:lnTo>
                  <a:lnTo>
                    <a:pt x="175" y="415"/>
                  </a:lnTo>
                  <a:lnTo>
                    <a:pt x="183" y="426"/>
                  </a:lnTo>
                  <a:lnTo>
                    <a:pt x="189" y="434"/>
                  </a:lnTo>
                  <a:lnTo>
                    <a:pt x="197" y="441"/>
                  </a:lnTo>
                  <a:lnTo>
                    <a:pt x="206" y="447"/>
                  </a:lnTo>
                  <a:lnTo>
                    <a:pt x="215" y="451"/>
                  </a:lnTo>
                  <a:lnTo>
                    <a:pt x="224" y="455"/>
                  </a:lnTo>
                  <a:lnTo>
                    <a:pt x="234" y="457"/>
                  </a:lnTo>
                  <a:lnTo>
                    <a:pt x="246" y="459"/>
                  </a:lnTo>
                  <a:lnTo>
                    <a:pt x="258" y="460"/>
                  </a:lnTo>
                  <a:lnTo>
                    <a:pt x="275" y="459"/>
                  </a:lnTo>
                  <a:lnTo>
                    <a:pt x="290" y="456"/>
                  </a:lnTo>
                  <a:lnTo>
                    <a:pt x="297" y="454"/>
                  </a:lnTo>
                  <a:lnTo>
                    <a:pt x="303" y="450"/>
                  </a:lnTo>
                  <a:lnTo>
                    <a:pt x="308" y="447"/>
                  </a:lnTo>
                  <a:lnTo>
                    <a:pt x="313" y="443"/>
                  </a:lnTo>
                  <a:lnTo>
                    <a:pt x="323" y="434"/>
                  </a:lnTo>
                  <a:lnTo>
                    <a:pt x="329" y="425"/>
                  </a:lnTo>
                  <a:lnTo>
                    <a:pt x="332" y="415"/>
                  </a:lnTo>
                  <a:lnTo>
                    <a:pt x="333" y="403"/>
                  </a:lnTo>
                  <a:lnTo>
                    <a:pt x="333" y="393"/>
                  </a:lnTo>
                  <a:lnTo>
                    <a:pt x="329" y="384"/>
                  </a:lnTo>
                  <a:lnTo>
                    <a:pt x="323" y="373"/>
                  </a:lnTo>
                  <a:lnTo>
                    <a:pt x="315" y="365"/>
                  </a:lnTo>
                  <a:lnTo>
                    <a:pt x="310" y="360"/>
                  </a:lnTo>
                  <a:lnTo>
                    <a:pt x="302" y="356"/>
                  </a:lnTo>
                  <a:lnTo>
                    <a:pt x="294" y="353"/>
                  </a:lnTo>
                  <a:lnTo>
                    <a:pt x="284" y="349"/>
                  </a:lnTo>
                  <a:lnTo>
                    <a:pt x="259" y="341"/>
                  </a:lnTo>
                  <a:lnTo>
                    <a:pt x="228" y="333"/>
                  </a:lnTo>
                  <a:lnTo>
                    <a:pt x="201" y="327"/>
                  </a:lnTo>
                  <a:lnTo>
                    <a:pt x="176" y="320"/>
                  </a:lnTo>
                  <a:lnTo>
                    <a:pt x="153" y="312"/>
                  </a:lnTo>
                  <a:lnTo>
                    <a:pt x="132" y="305"/>
                  </a:lnTo>
                  <a:lnTo>
                    <a:pt x="113" y="296"/>
                  </a:lnTo>
                  <a:lnTo>
                    <a:pt x="96" y="286"/>
                  </a:lnTo>
                  <a:lnTo>
                    <a:pt x="81" y="276"/>
                  </a:lnTo>
                  <a:lnTo>
                    <a:pt x="69" y="267"/>
                  </a:lnTo>
                  <a:lnTo>
                    <a:pt x="57" y="255"/>
                  </a:lnTo>
                  <a:lnTo>
                    <a:pt x="48" y="244"/>
                  </a:lnTo>
                  <a:lnTo>
                    <a:pt x="39" y="232"/>
                  </a:lnTo>
                  <a:lnTo>
                    <a:pt x="32" y="219"/>
                  </a:lnTo>
                  <a:lnTo>
                    <a:pt x="27" y="206"/>
                  </a:lnTo>
                  <a:lnTo>
                    <a:pt x="23" y="192"/>
                  </a:lnTo>
                  <a:lnTo>
                    <a:pt x="21" y="176"/>
                  </a:lnTo>
                  <a:lnTo>
                    <a:pt x="21" y="161"/>
                  </a:lnTo>
                  <a:lnTo>
                    <a:pt x="21" y="150"/>
                  </a:lnTo>
                  <a:lnTo>
                    <a:pt x="22" y="140"/>
                  </a:lnTo>
                  <a:lnTo>
                    <a:pt x="24" y="130"/>
                  </a:lnTo>
                  <a:lnTo>
                    <a:pt x="27" y="119"/>
                  </a:lnTo>
                  <a:lnTo>
                    <a:pt x="30" y="109"/>
                  </a:lnTo>
                  <a:lnTo>
                    <a:pt x="35" y="100"/>
                  </a:lnTo>
                  <a:lnTo>
                    <a:pt x="39" y="89"/>
                  </a:lnTo>
                  <a:lnTo>
                    <a:pt x="45" y="80"/>
                  </a:lnTo>
                  <a:lnTo>
                    <a:pt x="52" y="71"/>
                  </a:lnTo>
                  <a:lnTo>
                    <a:pt x="58" y="62"/>
                  </a:lnTo>
                  <a:lnTo>
                    <a:pt x="67" y="54"/>
                  </a:lnTo>
                  <a:lnTo>
                    <a:pt x="76" y="47"/>
                  </a:lnTo>
                  <a:lnTo>
                    <a:pt x="85" y="39"/>
                  </a:lnTo>
                  <a:lnTo>
                    <a:pt x="96" y="32"/>
                  </a:lnTo>
                  <a:lnTo>
                    <a:pt x="107" y="27"/>
                  </a:lnTo>
                  <a:lnTo>
                    <a:pt x="119" y="21"/>
                  </a:lnTo>
                  <a:lnTo>
                    <a:pt x="132" y="16"/>
                  </a:lnTo>
                  <a:lnTo>
                    <a:pt x="146" y="12"/>
                  </a:lnTo>
                  <a:lnTo>
                    <a:pt x="161" y="8"/>
                  </a:lnTo>
                  <a:lnTo>
                    <a:pt x="177" y="5"/>
                  </a:lnTo>
                  <a:lnTo>
                    <a:pt x="194" y="3"/>
                  </a:lnTo>
                  <a:lnTo>
                    <a:pt x="214" y="1"/>
                  </a:lnTo>
                  <a:lnTo>
                    <a:pt x="233" y="0"/>
                  </a:lnTo>
                  <a:lnTo>
                    <a:pt x="254" y="0"/>
                  </a:lnTo>
                  <a:lnTo>
                    <a:pt x="280" y="0"/>
                  </a:lnTo>
                  <a:lnTo>
                    <a:pt x="303" y="1"/>
                  </a:lnTo>
                  <a:lnTo>
                    <a:pt x="326" y="5"/>
                  </a:lnTo>
                  <a:lnTo>
                    <a:pt x="347" y="9"/>
                  </a:lnTo>
                  <a:lnTo>
                    <a:pt x="367" y="14"/>
                  </a:lnTo>
                  <a:lnTo>
                    <a:pt x="383" y="22"/>
                  </a:lnTo>
                  <a:lnTo>
                    <a:pt x="400" y="30"/>
                  </a:lnTo>
                  <a:lnTo>
                    <a:pt x="415" y="39"/>
                  </a:lnTo>
                  <a:lnTo>
                    <a:pt x="428" y="49"/>
                  </a:lnTo>
                  <a:lnTo>
                    <a:pt x="439" y="61"/>
                  </a:lnTo>
                  <a:lnTo>
                    <a:pt x="450" y="75"/>
                  </a:lnTo>
                  <a:lnTo>
                    <a:pt x="459" y="89"/>
                  </a:lnTo>
                  <a:lnTo>
                    <a:pt x="466" y="106"/>
                  </a:lnTo>
                  <a:lnTo>
                    <a:pt x="473" y="123"/>
                  </a:lnTo>
                  <a:lnTo>
                    <a:pt x="477" y="143"/>
                  </a:lnTo>
                  <a:lnTo>
                    <a:pt x="481" y="163"/>
                  </a:lnTo>
                  <a:lnTo>
                    <a:pt x="320" y="172"/>
                  </a:lnTo>
                  <a:lnTo>
                    <a:pt x="316" y="156"/>
                  </a:lnTo>
                  <a:lnTo>
                    <a:pt x="311" y="140"/>
                  </a:lnTo>
                  <a:lnTo>
                    <a:pt x="307" y="135"/>
                  </a:lnTo>
                  <a:lnTo>
                    <a:pt x="303" y="128"/>
                  </a:lnTo>
                  <a:lnTo>
                    <a:pt x="298" y="123"/>
                  </a:lnTo>
                  <a:lnTo>
                    <a:pt x="294" y="119"/>
                  </a:lnTo>
                  <a:lnTo>
                    <a:pt x="288" y="115"/>
                  </a:lnTo>
                  <a:lnTo>
                    <a:pt x="282" y="112"/>
                  </a:lnTo>
                  <a:lnTo>
                    <a:pt x="276" y="109"/>
                  </a:lnTo>
                  <a:lnTo>
                    <a:pt x="269" y="106"/>
                  </a:lnTo>
                  <a:lnTo>
                    <a:pt x="254" y="102"/>
                  </a:lnTo>
                  <a:lnTo>
                    <a:pt x="237" y="102"/>
                  </a:lnTo>
                  <a:lnTo>
                    <a:pt x="223" y="102"/>
                  </a:lnTo>
                  <a:lnTo>
                    <a:pt x="211" y="105"/>
                  </a:lnTo>
                  <a:lnTo>
                    <a:pt x="201" y="109"/>
                  </a:lnTo>
                  <a:lnTo>
                    <a:pt x="193" y="114"/>
                  </a:lnTo>
                  <a:lnTo>
                    <a:pt x="186" y="121"/>
                  </a:lnTo>
                  <a:lnTo>
                    <a:pt x="181" y="128"/>
                  </a:lnTo>
                  <a:lnTo>
                    <a:pt x="179" y="136"/>
                  </a:lnTo>
                  <a:lnTo>
                    <a:pt x="177" y="145"/>
                  </a:lnTo>
                  <a:lnTo>
                    <a:pt x="179" y="152"/>
                  </a:lnTo>
                  <a:lnTo>
                    <a:pt x="180" y="157"/>
                  </a:lnTo>
                  <a:lnTo>
                    <a:pt x="184" y="163"/>
                  </a:lnTo>
                  <a:lnTo>
                    <a:pt x="190" y="169"/>
                  </a:lnTo>
                  <a:lnTo>
                    <a:pt x="198" y="174"/>
                  </a:lnTo>
                  <a:lnTo>
                    <a:pt x="210" y="179"/>
                  </a:lnTo>
                  <a:lnTo>
                    <a:pt x="227" y="184"/>
                  </a:lnTo>
                  <a:lnTo>
                    <a:pt x="247" y="189"/>
                  </a:lnTo>
                  <a:lnTo>
                    <a:pt x="299" y="201"/>
                  </a:lnTo>
                  <a:lnTo>
                    <a:pt x="342" y="213"/>
                  </a:lnTo>
                  <a:lnTo>
                    <a:pt x="361" y="219"/>
                  </a:lnTo>
                  <a:lnTo>
                    <a:pt x="378" y="226"/>
                  </a:lnTo>
                  <a:lnTo>
                    <a:pt x="394" y="231"/>
                  </a:lnTo>
                  <a:lnTo>
                    <a:pt x="407" y="237"/>
                  </a:lnTo>
                  <a:lnTo>
                    <a:pt x="418" y="244"/>
                  </a:lnTo>
                  <a:lnTo>
                    <a:pt x="429" y="250"/>
                  </a:lnTo>
                  <a:lnTo>
                    <a:pt x="439" y="258"/>
                  </a:lnTo>
                  <a:lnTo>
                    <a:pt x="448" y="264"/>
                  </a:lnTo>
                  <a:lnTo>
                    <a:pt x="456" y="272"/>
                  </a:lnTo>
                  <a:lnTo>
                    <a:pt x="464" y="281"/>
                  </a:lnTo>
                  <a:lnTo>
                    <a:pt x="470" y="289"/>
                  </a:lnTo>
                  <a:lnTo>
                    <a:pt x="477" y="298"/>
                  </a:lnTo>
                  <a:lnTo>
                    <a:pt x="482" y="307"/>
                  </a:lnTo>
                  <a:lnTo>
                    <a:pt x="486" y="318"/>
                  </a:lnTo>
                  <a:lnTo>
                    <a:pt x="490" y="327"/>
                  </a:lnTo>
                  <a:lnTo>
                    <a:pt x="494" y="337"/>
                  </a:lnTo>
                  <a:lnTo>
                    <a:pt x="495" y="347"/>
                  </a:lnTo>
                  <a:lnTo>
                    <a:pt x="497" y="358"/>
                  </a:lnTo>
                  <a:lnTo>
                    <a:pt x="499" y="368"/>
                  </a:lnTo>
                  <a:lnTo>
                    <a:pt x="499" y="380"/>
                  </a:lnTo>
                  <a:lnTo>
                    <a:pt x="497" y="393"/>
                  </a:lnTo>
                  <a:lnTo>
                    <a:pt x="496" y="406"/>
                  </a:lnTo>
                  <a:lnTo>
                    <a:pt x="495" y="419"/>
                  </a:lnTo>
                  <a:lnTo>
                    <a:pt x="491" y="430"/>
                  </a:lnTo>
                  <a:lnTo>
                    <a:pt x="487" y="443"/>
                  </a:lnTo>
                  <a:lnTo>
                    <a:pt x="482" y="455"/>
                  </a:lnTo>
                  <a:lnTo>
                    <a:pt x="475" y="467"/>
                  </a:lnTo>
                  <a:lnTo>
                    <a:pt x="469" y="477"/>
                  </a:lnTo>
                  <a:lnTo>
                    <a:pt x="461" y="489"/>
                  </a:lnTo>
                  <a:lnTo>
                    <a:pt x="453" y="498"/>
                  </a:lnTo>
                  <a:lnTo>
                    <a:pt x="444" y="508"/>
                  </a:lnTo>
                  <a:lnTo>
                    <a:pt x="434" y="516"/>
                  </a:lnTo>
                  <a:lnTo>
                    <a:pt x="424" y="525"/>
                  </a:lnTo>
                  <a:lnTo>
                    <a:pt x="412" y="533"/>
                  </a:lnTo>
                  <a:lnTo>
                    <a:pt x="400" y="539"/>
                  </a:lnTo>
                  <a:lnTo>
                    <a:pt x="387" y="544"/>
                  </a:lnTo>
                  <a:lnTo>
                    <a:pt x="374" y="551"/>
                  </a:lnTo>
                  <a:lnTo>
                    <a:pt x="360" y="555"/>
                  </a:lnTo>
                  <a:lnTo>
                    <a:pt x="345" y="559"/>
                  </a:lnTo>
                  <a:lnTo>
                    <a:pt x="328" y="562"/>
                  </a:lnTo>
                  <a:lnTo>
                    <a:pt x="311" y="565"/>
                  </a:lnTo>
                  <a:lnTo>
                    <a:pt x="293" y="566"/>
                  </a:lnTo>
                  <a:lnTo>
                    <a:pt x="275" y="568"/>
                  </a:lnTo>
                  <a:lnTo>
                    <a:pt x="255" y="568"/>
                  </a:lnTo>
                  <a:lnTo>
                    <a:pt x="221" y="568"/>
                  </a:lnTo>
                  <a:lnTo>
                    <a:pt x="190" y="565"/>
                  </a:lnTo>
                  <a:lnTo>
                    <a:pt x="162" y="560"/>
                  </a:lnTo>
                  <a:lnTo>
                    <a:pt x="136" y="555"/>
                  </a:lnTo>
                  <a:lnTo>
                    <a:pt x="114" y="547"/>
                  </a:lnTo>
                  <a:lnTo>
                    <a:pt x="93" y="538"/>
                  </a:lnTo>
                  <a:lnTo>
                    <a:pt x="84" y="533"/>
                  </a:lnTo>
                  <a:lnTo>
                    <a:pt x="76" y="526"/>
                  </a:lnTo>
                  <a:lnTo>
                    <a:pt x="69" y="521"/>
                  </a:lnTo>
                  <a:lnTo>
                    <a:pt x="61" y="514"/>
                  </a:lnTo>
                  <a:lnTo>
                    <a:pt x="48" y="500"/>
                  </a:lnTo>
                  <a:lnTo>
                    <a:pt x="37" y="485"/>
                  </a:lnTo>
                  <a:lnTo>
                    <a:pt x="27" y="469"/>
                  </a:lnTo>
                  <a:lnTo>
                    <a:pt x="18" y="452"/>
                  </a:lnTo>
                  <a:lnTo>
                    <a:pt x="11" y="435"/>
                  </a:lnTo>
                  <a:lnTo>
                    <a:pt x="6" y="416"/>
                  </a:lnTo>
                  <a:lnTo>
                    <a:pt x="2" y="397"/>
                  </a:lnTo>
                  <a:lnTo>
                    <a:pt x="0" y="377"/>
                  </a:lnTo>
                  <a:close/>
                </a:path>
              </a:pathLst>
            </a:custGeom>
            <a:solidFill>
              <a:srgbClr val="FFFFFF"/>
            </a:solidFill>
            <a:ln w="9525">
              <a:noFill/>
              <a:round/>
              <a:headEnd/>
              <a:tailEnd/>
            </a:ln>
          </p:spPr>
          <p:txBody>
            <a:bodyPr/>
            <a:lstStyle/>
            <a:p>
              <a:endParaRPr lang="en-US"/>
            </a:p>
          </p:txBody>
        </p:sp>
        <p:sp>
          <p:nvSpPr>
            <p:cNvPr id="561180" name="Freeform 28"/>
            <p:cNvSpPr>
              <a:spLocks noChangeAspect="1"/>
            </p:cNvSpPr>
            <p:nvPr/>
          </p:nvSpPr>
          <p:spPr bwMode="auto">
            <a:xfrm>
              <a:off x="995" y="2788"/>
              <a:ext cx="125" cy="142"/>
            </a:xfrm>
            <a:custGeom>
              <a:avLst/>
              <a:gdLst/>
              <a:ahLst/>
              <a:cxnLst>
                <a:cxn ang="0">
                  <a:pos x="164" y="385"/>
                </a:cxn>
                <a:cxn ang="0">
                  <a:pos x="182" y="426"/>
                </a:cxn>
                <a:cxn ang="0">
                  <a:pos x="206" y="447"/>
                </a:cxn>
                <a:cxn ang="0">
                  <a:pos x="234" y="457"/>
                </a:cxn>
                <a:cxn ang="0">
                  <a:pos x="274" y="459"/>
                </a:cxn>
                <a:cxn ang="0">
                  <a:pos x="303" y="450"/>
                </a:cxn>
                <a:cxn ang="0">
                  <a:pos x="322" y="434"/>
                </a:cxn>
                <a:cxn ang="0">
                  <a:pos x="333" y="403"/>
                </a:cxn>
                <a:cxn ang="0">
                  <a:pos x="322" y="373"/>
                </a:cxn>
                <a:cxn ang="0">
                  <a:pos x="302" y="356"/>
                </a:cxn>
                <a:cxn ang="0">
                  <a:pos x="259" y="341"/>
                </a:cxn>
                <a:cxn ang="0">
                  <a:pos x="176" y="320"/>
                </a:cxn>
                <a:cxn ang="0">
                  <a:pos x="112" y="296"/>
                </a:cxn>
                <a:cxn ang="0">
                  <a:pos x="68" y="267"/>
                </a:cxn>
                <a:cxn ang="0">
                  <a:pos x="38" y="232"/>
                </a:cxn>
                <a:cxn ang="0">
                  <a:pos x="23" y="192"/>
                </a:cxn>
                <a:cxn ang="0">
                  <a:pos x="20" y="150"/>
                </a:cxn>
                <a:cxn ang="0">
                  <a:pos x="27" y="119"/>
                </a:cxn>
                <a:cxn ang="0">
                  <a:pos x="38" y="89"/>
                </a:cxn>
                <a:cxn ang="0">
                  <a:pos x="58" y="62"/>
                </a:cxn>
                <a:cxn ang="0">
                  <a:pos x="85" y="39"/>
                </a:cxn>
                <a:cxn ang="0">
                  <a:pos x="119" y="21"/>
                </a:cxn>
                <a:cxn ang="0">
                  <a:pos x="160" y="8"/>
                </a:cxn>
                <a:cxn ang="0">
                  <a:pos x="213" y="1"/>
                </a:cxn>
                <a:cxn ang="0">
                  <a:pos x="279" y="0"/>
                </a:cxn>
                <a:cxn ang="0">
                  <a:pos x="347" y="9"/>
                </a:cxn>
                <a:cxn ang="0">
                  <a:pos x="400" y="30"/>
                </a:cxn>
                <a:cxn ang="0">
                  <a:pos x="439" y="61"/>
                </a:cxn>
                <a:cxn ang="0">
                  <a:pos x="466" y="106"/>
                </a:cxn>
                <a:cxn ang="0">
                  <a:pos x="480" y="163"/>
                </a:cxn>
                <a:cxn ang="0">
                  <a:pos x="311" y="140"/>
                </a:cxn>
                <a:cxn ang="0">
                  <a:pos x="298" y="123"/>
                </a:cxn>
                <a:cxn ang="0">
                  <a:pos x="282" y="112"/>
                </a:cxn>
                <a:cxn ang="0">
                  <a:pos x="254" y="102"/>
                </a:cxn>
                <a:cxn ang="0">
                  <a:pos x="211" y="105"/>
                </a:cxn>
                <a:cxn ang="0">
                  <a:pos x="186" y="121"/>
                </a:cxn>
                <a:cxn ang="0">
                  <a:pos x="177" y="145"/>
                </a:cxn>
                <a:cxn ang="0">
                  <a:pos x="184" y="163"/>
                </a:cxn>
                <a:cxn ang="0">
                  <a:pos x="209" y="179"/>
                </a:cxn>
                <a:cxn ang="0">
                  <a:pos x="298" y="201"/>
                </a:cxn>
                <a:cxn ang="0">
                  <a:pos x="378" y="226"/>
                </a:cxn>
                <a:cxn ang="0">
                  <a:pos x="418" y="244"/>
                </a:cxn>
                <a:cxn ang="0">
                  <a:pos x="448" y="264"/>
                </a:cxn>
                <a:cxn ang="0">
                  <a:pos x="470" y="289"/>
                </a:cxn>
                <a:cxn ang="0">
                  <a:pos x="486" y="318"/>
                </a:cxn>
                <a:cxn ang="0">
                  <a:pos x="495" y="347"/>
                </a:cxn>
                <a:cxn ang="0">
                  <a:pos x="499" y="380"/>
                </a:cxn>
                <a:cxn ang="0">
                  <a:pos x="495" y="419"/>
                </a:cxn>
                <a:cxn ang="0">
                  <a:pos x="482" y="455"/>
                </a:cxn>
                <a:cxn ang="0">
                  <a:pos x="461" y="489"/>
                </a:cxn>
                <a:cxn ang="0">
                  <a:pos x="434" y="516"/>
                </a:cxn>
                <a:cxn ang="0">
                  <a:pos x="400" y="539"/>
                </a:cxn>
                <a:cxn ang="0">
                  <a:pos x="359" y="555"/>
                </a:cxn>
                <a:cxn ang="0">
                  <a:pos x="311" y="565"/>
                </a:cxn>
                <a:cxn ang="0">
                  <a:pos x="255" y="568"/>
                </a:cxn>
                <a:cxn ang="0">
                  <a:pos x="162" y="560"/>
                </a:cxn>
                <a:cxn ang="0">
                  <a:pos x="93" y="538"/>
                </a:cxn>
                <a:cxn ang="0">
                  <a:pos x="68" y="521"/>
                </a:cxn>
                <a:cxn ang="0">
                  <a:pos x="36" y="485"/>
                </a:cxn>
                <a:cxn ang="0">
                  <a:pos x="11" y="435"/>
                </a:cxn>
                <a:cxn ang="0">
                  <a:pos x="0" y="377"/>
                </a:cxn>
              </a:cxnLst>
              <a:rect l="0" t="0" r="r" b="b"/>
              <a:pathLst>
                <a:path w="499" h="568">
                  <a:moveTo>
                    <a:pt x="0" y="377"/>
                  </a:moveTo>
                  <a:lnTo>
                    <a:pt x="162" y="367"/>
                  </a:lnTo>
                  <a:lnTo>
                    <a:pt x="164" y="385"/>
                  </a:lnTo>
                  <a:lnTo>
                    <a:pt x="169" y="402"/>
                  </a:lnTo>
                  <a:lnTo>
                    <a:pt x="174" y="415"/>
                  </a:lnTo>
                  <a:lnTo>
                    <a:pt x="182" y="426"/>
                  </a:lnTo>
                  <a:lnTo>
                    <a:pt x="189" y="434"/>
                  </a:lnTo>
                  <a:lnTo>
                    <a:pt x="197" y="441"/>
                  </a:lnTo>
                  <a:lnTo>
                    <a:pt x="206" y="447"/>
                  </a:lnTo>
                  <a:lnTo>
                    <a:pt x="215" y="451"/>
                  </a:lnTo>
                  <a:lnTo>
                    <a:pt x="224" y="455"/>
                  </a:lnTo>
                  <a:lnTo>
                    <a:pt x="234" y="457"/>
                  </a:lnTo>
                  <a:lnTo>
                    <a:pt x="246" y="459"/>
                  </a:lnTo>
                  <a:lnTo>
                    <a:pt x="257" y="460"/>
                  </a:lnTo>
                  <a:lnTo>
                    <a:pt x="274" y="459"/>
                  </a:lnTo>
                  <a:lnTo>
                    <a:pt x="290" y="456"/>
                  </a:lnTo>
                  <a:lnTo>
                    <a:pt x="296" y="454"/>
                  </a:lnTo>
                  <a:lnTo>
                    <a:pt x="303" y="450"/>
                  </a:lnTo>
                  <a:lnTo>
                    <a:pt x="308" y="447"/>
                  </a:lnTo>
                  <a:lnTo>
                    <a:pt x="313" y="443"/>
                  </a:lnTo>
                  <a:lnTo>
                    <a:pt x="322" y="434"/>
                  </a:lnTo>
                  <a:lnTo>
                    <a:pt x="329" y="425"/>
                  </a:lnTo>
                  <a:lnTo>
                    <a:pt x="331" y="415"/>
                  </a:lnTo>
                  <a:lnTo>
                    <a:pt x="333" y="403"/>
                  </a:lnTo>
                  <a:lnTo>
                    <a:pt x="331" y="393"/>
                  </a:lnTo>
                  <a:lnTo>
                    <a:pt x="329" y="384"/>
                  </a:lnTo>
                  <a:lnTo>
                    <a:pt x="322" y="373"/>
                  </a:lnTo>
                  <a:lnTo>
                    <a:pt x="314" y="365"/>
                  </a:lnTo>
                  <a:lnTo>
                    <a:pt x="309" y="360"/>
                  </a:lnTo>
                  <a:lnTo>
                    <a:pt x="302" y="356"/>
                  </a:lnTo>
                  <a:lnTo>
                    <a:pt x="294" y="353"/>
                  </a:lnTo>
                  <a:lnTo>
                    <a:pt x="283" y="349"/>
                  </a:lnTo>
                  <a:lnTo>
                    <a:pt x="259" y="341"/>
                  </a:lnTo>
                  <a:lnTo>
                    <a:pt x="228" y="333"/>
                  </a:lnTo>
                  <a:lnTo>
                    <a:pt x="200" y="327"/>
                  </a:lnTo>
                  <a:lnTo>
                    <a:pt x="176" y="320"/>
                  </a:lnTo>
                  <a:lnTo>
                    <a:pt x="152" y="312"/>
                  </a:lnTo>
                  <a:lnTo>
                    <a:pt x="132" y="305"/>
                  </a:lnTo>
                  <a:lnTo>
                    <a:pt x="112" y="296"/>
                  </a:lnTo>
                  <a:lnTo>
                    <a:pt x="95" y="286"/>
                  </a:lnTo>
                  <a:lnTo>
                    <a:pt x="81" y="276"/>
                  </a:lnTo>
                  <a:lnTo>
                    <a:pt x="68" y="267"/>
                  </a:lnTo>
                  <a:lnTo>
                    <a:pt x="57" y="255"/>
                  </a:lnTo>
                  <a:lnTo>
                    <a:pt x="47" y="244"/>
                  </a:lnTo>
                  <a:lnTo>
                    <a:pt x="38" y="232"/>
                  </a:lnTo>
                  <a:lnTo>
                    <a:pt x="32" y="219"/>
                  </a:lnTo>
                  <a:lnTo>
                    <a:pt x="27" y="206"/>
                  </a:lnTo>
                  <a:lnTo>
                    <a:pt x="23" y="192"/>
                  </a:lnTo>
                  <a:lnTo>
                    <a:pt x="20" y="176"/>
                  </a:lnTo>
                  <a:lnTo>
                    <a:pt x="20" y="161"/>
                  </a:lnTo>
                  <a:lnTo>
                    <a:pt x="20" y="150"/>
                  </a:lnTo>
                  <a:lnTo>
                    <a:pt x="22" y="140"/>
                  </a:lnTo>
                  <a:lnTo>
                    <a:pt x="23" y="130"/>
                  </a:lnTo>
                  <a:lnTo>
                    <a:pt x="27" y="119"/>
                  </a:lnTo>
                  <a:lnTo>
                    <a:pt x="29" y="109"/>
                  </a:lnTo>
                  <a:lnTo>
                    <a:pt x="33" y="100"/>
                  </a:lnTo>
                  <a:lnTo>
                    <a:pt x="38" y="89"/>
                  </a:lnTo>
                  <a:lnTo>
                    <a:pt x="45" y="80"/>
                  </a:lnTo>
                  <a:lnTo>
                    <a:pt x="51" y="71"/>
                  </a:lnTo>
                  <a:lnTo>
                    <a:pt x="58" y="62"/>
                  </a:lnTo>
                  <a:lnTo>
                    <a:pt x="67" y="54"/>
                  </a:lnTo>
                  <a:lnTo>
                    <a:pt x="75" y="47"/>
                  </a:lnTo>
                  <a:lnTo>
                    <a:pt x="85" y="39"/>
                  </a:lnTo>
                  <a:lnTo>
                    <a:pt x="95" y="32"/>
                  </a:lnTo>
                  <a:lnTo>
                    <a:pt x="107" y="27"/>
                  </a:lnTo>
                  <a:lnTo>
                    <a:pt x="119" y="21"/>
                  </a:lnTo>
                  <a:lnTo>
                    <a:pt x="132" y="16"/>
                  </a:lnTo>
                  <a:lnTo>
                    <a:pt x="146" y="12"/>
                  </a:lnTo>
                  <a:lnTo>
                    <a:pt x="160" y="8"/>
                  </a:lnTo>
                  <a:lnTo>
                    <a:pt x="177" y="5"/>
                  </a:lnTo>
                  <a:lnTo>
                    <a:pt x="194" y="3"/>
                  </a:lnTo>
                  <a:lnTo>
                    <a:pt x="213" y="1"/>
                  </a:lnTo>
                  <a:lnTo>
                    <a:pt x="233" y="0"/>
                  </a:lnTo>
                  <a:lnTo>
                    <a:pt x="254" y="0"/>
                  </a:lnTo>
                  <a:lnTo>
                    <a:pt x="279" y="0"/>
                  </a:lnTo>
                  <a:lnTo>
                    <a:pt x="303" y="1"/>
                  </a:lnTo>
                  <a:lnTo>
                    <a:pt x="326" y="5"/>
                  </a:lnTo>
                  <a:lnTo>
                    <a:pt x="347" y="9"/>
                  </a:lnTo>
                  <a:lnTo>
                    <a:pt x="366" y="14"/>
                  </a:lnTo>
                  <a:lnTo>
                    <a:pt x="383" y="22"/>
                  </a:lnTo>
                  <a:lnTo>
                    <a:pt x="400" y="30"/>
                  </a:lnTo>
                  <a:lnTo>
                    <a:pt x="414" y="39"/>
                  </a:lnTo>
                  <a:lnTo>
                    <a:pt x="427" y="49"/>
                  </a:lnTo>
                  <a:lnTo>
                    <a:pt x="439" y="61"/>
                  </a:lnTo>
                  <a:lnTo>
                    <a:pt x="449" y="75"/>
                  </a:lnTo>
                  <a:lnTo>
                    <a:pt x="458" y="89"/>
                  </a:lnTo>
                  <a:lnTo>
                    <a:pt x="466" y="106"/>
                  </a:lnTo>
                  <a:lnTo>
                    <a:pt x="473" y="123"/>
                  </a:lnTo>
                  <a:lnTo>
                    <a:pt x="476" y="143"/>
                  </a:lnTo>
                  <a:lnTo>
                    <a:pt x="480" y="163"/>
                  </a:lnTo>
                  <a:lnTo>
                    <a:pt x="320" y="172"/>
                  </a:lnTo>
                  <a:lnTo>
                    <a:pt x="316" y="156"/>
                  </a:lnTo>
                  <a:lnTo>
                    <a:pt x="311" y="140"/>
                  </a:lnTo>
                  <a:lnTo>
                    <a:pt x="307" y="135"/>
                  </a:lnTo>
                  <a:lnTo>
                    <a:pt x="303" y="128"/>
                  </a:lnTo>
                  <a:lnTo>
                    <a:pt x="298" y="123"/>
                  </a:lnTo>
                  <a:lnTo>
                    <a:pt x="294" y="119"/>
                  </a:lnTo>
                  <a:lnTo>
                    <a:pt x="287" y="115"/>
                  </a:lnTo>
                  <a:lnTo>
                    <a:pt x="282" y="112"/>
                  </a:lnTo>
                  <a:lnTo>
                    <a:pt x="276" y="109"/>
                  </a:lnTo>
                  <a:lnTo>
                    <a:pt x="269" y="106"/>
                  </a:lnTo>
                  <a:lnTo>
                    <a:pt x="254" y="102"/>
                  </a:lnTo>
                  <a:lnTo>
                    <a:pt x="237" y="102"/>
                  </a:lnTo>
                  <a:lnTo>
                    <a:pt x="222" y="102"/>
                  </a:lnTo>
                  <a:lnTo>
                    <a:pt x="211" y="105"/>
                  </a:lnTo>
                  <a:lnTo>
                    <a:pt x="200" y="109"/>
                  </a:lnTo>
                  <a:lnTo>
                    <a:pt x="193" y="114"/>
                  </a:lnTo>
                  <a:lnTo>
                    <a:pt x="186" y="121"/>
                  </a:lnTo>
                  <a:lnTo>
                    <a:pt x="181" y="128"/>
                  </a:lnTo>
                  <a:lnTo>
                    <a:pt x="178" y="136"/>
                  </a:lnTo>
                  <a:lnTo>
                    <a:pt x="177" y="145"/>
                  </a:lnTo>
                  <a:lnTo>
                    <a:pt x="178" y="152"/>
                  </a:lnTo>
                  <a:lnTo>
                    <a:pt x="180" y="157"/>
                  </a:lnTo>
                  <a:lnTo>
                    <a:pt x="184" y="163"/>
                  </a:lnTo>
                  <a:lnTo>
                    <a:pt x="190" y="169"/>
                  </a:lnTo>
                  <a:lnTo>
                    <a:pt x="198" y="174"/>
                  </a:lnTo>
                  <a:lnTo>
                    <a:pt x="209" y="179"/>
                  </a:lnTo>
                  <a:lnTo>
                    <a:pt x="226" y="184"/>
                  </a:lnTo>
                  <a:lnTo>
                    <a:pt x="247" y="189"/>
                  </a:lnTo>
                  <a:lnTo>
                    <a:pt x="298" y="201"/>
                  </a:lnTo>
                  <a:lnTo>
                    <a:pt x="342" y="213"/>
                  </a:lnTo>
                  <a:lnTo>
                    <a:pt x="361" y="219"/>
                  </a:lnTo>
                  <a:lnTo>
                    <a:pt x="378" y="226"/>
                  </a:lnTo>
                  <a:lnTo>
                    <a:pt x="394" y="231"/>
                  </a:lnTo>
                  <a:lnTo>
                    <a:pt x="406" y="237"/>
                  </a:lnTo>
                  <a:lnTo>
                    <a:pt x="418" y="244"/>
                  </a:lnTo>
                  <a:lnTo>
                    <a:pt x="429" y="250"/>
                  </a:lnTo>
                  <a:lnTo>
                    <a:pt x="439" y="258"/>
                  </a:lnTo>
                  <a:lnTo>
                    <a:pt x="448" y="264"/>
                  </a:lnTo>
                  <a:lnTo>
                    <a:pt x="456" y="272"/>
                  </a:lnTo>
                  <a:lnTo>
                    <a:pt x="464" y="281"/>
                  </a:lnTo>
                  <a:lnTo>
                    <a:pt x="470" y="289"/>
                  </a:lnTo>
                  <a:lnTo>
                    <a:pt x="476" y="298"/>
                  </a:lnTo>
                  <a:lnTo>
                    <a:pt x="482" y="307"/>
                  </a:lnTo>
                  <a:lnTo>
                    <a:pt x="486" y="318"/>
                  </a:lnTo>
                  <a:lnTo>
                    <a:pt x="489" y="327"/>
                  </a:lnTo>
                  <a:lnTo>
                    <a:pt x="492" y="337"/>
                  </a:lnTo>
                  <a:lnTo>
                    <a:pt x="495" y="347"/>
                  </a:lnTo>
                  <a:lnTo>
                    <a:pt x="497" y="358"/>
                  </a:lnTo>
                  <a:lnTo>
                    <a:pt x="497" y="368"/>
                  </a:lnTo>
                  <a:lnTo>
                    <a:pt x="499" y="380"/>
                  </a:lnTo>
                  <a:lnTo>
                    <a:pt x="497" y="393"/>
                  </a:lnTo>
                  <a:lnTo>
                    <a:pt x="496" y="406"/>
                  </a:lnTo>
                  <a:lnTo>
                    <a:pt x="495" y="419"/>
                  </a:lnTo>
                  <a:lnTo>
                    <a:pt x="491" y="430"/>
                  </a:lnTo>
                  <a:lnTo>
                    <a:pt x="487" y="443"/>
                  </a:lnTo>
                  <a:lnTo>
                    <a:pt x="482" y="455"/>
                  </a:lnTo>
                  <a:lnTo>
                    <a:pt x="475" y="467"/>
                  </a:lnTo>
                  <a:lnTo>
                    <a:pt x="469" y="477"/>
                  </a:lnTo>
                  <a:lnTo>
                    <a:pt x="461" y="489"/>
                  </a:lnTo>
                  <a:lnTo>
                    <a:pt x="453" y="498"/>
                  </a:lnTo>
                  <a:lnTo>
                    <a:pt x="444" y="508"/>
                  </a:lnTo>
                  <a:lnTo>
                    <a:pt x="434" y="516"/>
                  </a:lnTo>
                  <a:lnTo>
                    <a:pt x="423" y="525"/>
                  </a:lnTo>
                  <a:lnTo>
                    <a:pt x="412" y="533"/>
                  </a:lnTo>
                  <a:lnTo>
                    <a:pt x="400" y="539"/>
                  </a:lnTo>
                  <a:lnTo>
                    <a:pt x="387" y="544"/>
                  </a:lnTo>
                  <a:lnTo>
                    <a:pt x="374" y="551"/>
                  </a:lnTo>
                  <a:lnTo>
                    <a:pt x="359" y="555"/>
                  </a:lnTo>
                  <a:lnTo>
                    <a:pt x="344" y="559"/>
                  </a:lnTo>
                  <a:lnTo>
                    <a:pt x="327" y="562"/>
                  </a:lnTo>
                  <a:lnTo>
                    <a:pt x="311" y="565"/>
                  </a:lnTo>
                  <a:lnTo>
                    <a:pt x="292" y="566"/>
                  </a:lnTo>
                  <a:lnTo>
                    <a:pt x="274" y="568"/>
                  </a:lnTo>
                  <a:lnTo>
                    <a:pt x="255" y="568"/>
                  </a:lnTo>
                  <a:lnTo>
                    <a:pt x="221" y="568"/>
                  </a:lnTo>
                  <a:lnTo>
                    <a:pt x="190" y="565"/>
                  </a:lnTo>
                  <a:lnTo>
                    <a:pt x="162" y="560"/>
                  </a:lnTo>
                  <a:lnTo>
                    <a:pt x="136" y="555"/>
                  </a:lnTo>
                  <a:lnTo>
                    <a:pt x="114" y="547"/>
                  </a:lnTo>
                  <a:lnTo>
                    <a:pt x="93" y="538"/>
                  </a:lnTo>
                  <a:lnTo>
                    <a:pt x="84" y="533"/>
                  </a:lnTo>
                  <a:lnTo>
                    <a:pt x="76" y="526"/>
                  </a:lnTo>
                  <a:lnTo>
                    <a:pt x="68" y="521"/>
                  </a:lnTo>
                  <a:lnTo>
                    <a:pt x="60" y="514"/>
                  </a:lnTo>
                  <a:lnTo>
                    <a:pt x="47" y="500"/>
                  </a:lnTo>
                  <a:lnTo>
                    <a:pt x="36" y="485"/>
                  </a:lnTo>
                  <a:lnTo>
                    <a:pt x="27" y="469"/>
                  </a:lnTo>
                  <a:lnTo>
                    <a:pt x="18" y="452"/>
                  </a:lnTo>
                  <a:lnTo>
                    <a:pt x="11" y="435"/>
                  </a:lnTo>
                  <a:lnTo>
                    <a:pt x="6" y="416"/>
                  </a:lnTo>
                  <a:lnTo>
                    <a:pt x="2" y="397"/>
                  </a:lnTo>
                  <a:lnTo>
                    <a:pt x="0" y="377"/>
                  </a:lnTo>
                  <a:close/>
                </a:path>
              </a:pathLst>
            </a:custGeom>
            <a:solidFill>
              <a:srgbClr val="FFFFFF"/>
            </a:solidFill>
            <a:ln w="9525">
              <a:noFill/>
              <a:round/>
              <a:headEnd/>
              <a:tailEnd/>
            </a:ln>
          </p:spPr>
          <p:txBody>
            <a:bodyPr/>
            <a:lstStyle/>
            <a:p>
              <a:endParaRPr lang="en-US"/>
            </a:p>
          </p:txBody>
        </p:sp>
        <p:sp>
          <p:nvSpPr>
            <p:cNvPr id="561181" name="Freeform 29"/>
            <p:cNvSpPr>
              <a:spLocks noChangeAspect="1" noEditPoints="1"/>
            </p:cNvSpPr>
            <p:nvPr/>
          </p:nvSpPr>
          <p:spPr bwMode="auto">
            <a:xfrm>
              <a:off x="508" y="2212"/>
              <a:ext cx="364" cy="546"/>
            </a:xfrm>
            <a:custGeom>
              <a:avLst/>
              <a:gdLst/>
              <a:ahLst/>
              <a:cxnLst>
                <a:cxn ang="0">
                  <a:pos x="868" y="1125"/>
                </a:cxn>
                <a:cxn ang="0">
                  <a:pos x="993" y="1214"/>
                </a:cxn>
                <a:cxn ang="0">
                  <a:pos x="1069" y="1347"/>
                </a:cxn>
                <a:cxn ang="0">
                  <a:pos x="1082" y="1507"/>
                </a:cxn>
                <a:cxn ang="0">
                  <a:pos x="1025" y="1652"/>
                </a:cxn>
                <a:cxn ang="0">
                  <a:pos x="914" y="1758"/>
                </a:cxn>
                <a:cxn ang="0">
                  <a:pos x="766" y="1809"/>
                </a:cxn>
                <a:cxn ang="0">
                  <a:pos x="607" y="1788"/>
                </a:cxn>
                <a:cxn ang="0">
                  <a:pos x="477" y="1705"/>
                </a:cxn>
                <a:cxn ang="0">
                  <a:pos x="394" y="1575"/>
                </a:cxn>
                <a:cxn ang="0">
                  <a:pos x="375" y="1417"/>
                </a:cxn>
                <a:cxn ang="0">
                  <a:pos x="424" y="1268"/>
                </a:cxn>
                <a:cxn ang="0">
                  <a:pos x="530" y="1157"/>
                </a:cxn>
                <a:cxn ang="0">
                  <a:pos x="675" y="1100"/>
                </a:cxn>
                <a:cxn ang="0">
                  <a:pos x="1284" y="452"/>
                </a:cxn>
                <a:cxn ang="0">
                  <a:pos x="1183" y="228"/>
                </a:cxn>
                <a:cxn ang="0">
                  <a:pos x="999" y="68"/>
                </a:cxn>
                <a:cxn ang="0">
                  <a:pos x="758" y="0"/>
                </a:cxn>
                <a:cxn ang="0">
                  <a:pos x="508" y="44"/>
                </a:cxn>
                <a:cxn ang="0">
                  <a:pos x="310" y="185"/>
                </a:cxn>
                <a:cxn ang="0">
                  <a:pos x="188" y="398"/>
                </a:cxn>
                <a:cxn ang="0">
                  <a:pos x="369" y="566"/>
                </a:cxn>
                <a:cxn ang="0">
                  <a:pos x="406" y="411"/>
                </a:cxn>
                <a:cxn ang="0">
                  <a:pos x="500" y="290"/>
                </a:cxn>
                <a:cxn ang="0">
                  <a:pos x="639" y="219"/>
                </a:cxn>
                <a:cxn ang="0">
                  <a:pos x="801" y="215"/>
                </a:cxn>
                <a:cxn ang="0">
                  <a:pos x="943" y="278"/>
                </a:cxn>
                <a:cxn ang="0">
                  <a:pos x="1045" y="395"/>
                </a:cxn>
                <a:cxn ang="0">
                  <a:pos x="1087" y="548"/>
                </a:cxn>
                <a:cxn ang="0">
                  <a:pos x="819" y="1008"/>
                </a:cxn>
                <a:cxn ang="0">
                  <a:pos x="967" y="1066"/>
                </a:cxn>
                <a:cxn ang="0">
                  <a:pos x="1164" y="1319"/>
                </a:cxn>
                <a:cxn ang="0">
                  <a:pos x="1169" y="1566"/>
                </a:cxn>
                <a:cxn ang="0">
                  <a:pos x="1080" y="1743"/>
                </a:cxn>
                <a:cxn ang="0">
                  <a:pos x="925" y="1863"/>
                </a:cxn>
                <a:cxn ang="0">
                  <a:pos x="728" y="1907"/>
                </a:cxn>
                <a:cxn ang="0">
                  <a:pos x="570" y="1879"/>
                </a:cxn>
                <a:cxn ang="0">
                  <a:pos x="209" y="1842"/>
                </a:cxn>
                <a:cxn ang="0">
                  <a:pos x="276" y="1487"/>
                </a:cxn>
                <a:cxn ang="0">
                  <a:pos x="302" y="1297"/>
                </a:cxn>
                <a:cxn ang="0">
                  <a:pos x="408" y="1132"/>
                </a:cxn>
                <a:cxn ang="0">
                  <a:pos x="573" y="1026"/>
                </a:cxn>
                <a:cxn ang="0">
                  <a:pos x="766" y="725"/>
                </a:cxn>
                <a:cxn ang="0">
                  <a:pos x="1076" y="814"/>
                </a:cxn>
                <a:cxn ang="0">
                  <a:pos x="1313" y="1018"/>
                </a:cxn>
                <a:cxn ang="0">
                  <a:pos x="1442" y="1307"/>
                </a:cxn>
                <a:cxn ang="0">
                  <a:pos x="1435" y="1635"/>
                </a:cxn>
                <a:cxn ang="0">
                  <a:pos x="1291" y="1916"/>
                </a:cxn>
                <a:cxn ang="0">
                  <a:pos x="1045" y="2109"/>
                </a:cxn>
                <a:cxn ang="0">
                  <a:pos x="728" y="2182"/>
                </a:cxn>
                <a:cxn ang="0">
                  <a:pos x="413" y="2109"/>
                </a:cxn>
                <a:cxn ang="0">
                  <a:pos x="167" y="1916"/>
                </a:cxn>
                <a:cxn ang="0">
                  <a:pos x="23" y="1635"/>
                </a:cxn>
                <a:cxn ang="0">
                  <a:pos x="16" y="1307"/>
                </a:cxn>
                <a:cxn ang="0">
                  <a:pos x="145" y="1018"/>
                </a:cxn>
                <a:cxn ang="0">
                  <a:pos x="382" y="814"/>
                </a:cxn>
                <a:cxn ang="0">
                  <a:pos x="692" y="725"/>
                </a:cxn>
              </a:cxnLst>
              <a:rect l="0" t="0" r="r" b="b"/>
              <a:pathLst>
                <a:path w="1458" h="2182">
                  <a:moveTo>
                    <a:pt x="728" y="1096"/>
                  </a:moveTo>
                  <a:lnTo>
                    <a:pt x="748" y="1097"/>
                  </a:lnTo>
                  <a:lnTo>
                    <a:pt x="766" y="1099"/>
                  </a:lnTo>
                  <a:lnTo>
                    <a:pt x="783" y="1100"/>
                  </a:lnTo>
                  <a:lnTo>
                    <a:pt x="801" y="1104"/>
                  </a:lnTo>
                  <a:lnTo>
                    <a:pt x="818" y="1108"/>
                  </a:lnTo>
                  <a:lnTo>
                    <a:pt x="835" y="1113"/>
                  </a:lnTo>
                  <a:lnTo>
                    <a:pt x="851" y="1118"/>
                  </a:lnTo>
                  <a:lnTo>
                    <a:pt x="868" y="1125"/>
                  </a:lnTo>
                  <a:lnTo>
                    <a:pt x="884" y="1131"/>
                  </a:lnTo>
                  <a:lnTo>
                    <a:pt x="899" y="1140"/>
                  </a:lnTo>
                  <a:lnTo>
                    <a:pt x="914" y="1148"/>
                  </a:lnTo>
                  <a:lnTo>
                    <a:pt x="928" y="1157"/>
                  </a:lnTo>
                  <a:lnTo>
                    <a:pt x="942" y="1167"/>
                  </a:lnTo>
                  <a:lnTo>
                    <a:pt x="955" y="1178"/>
                  </a:lnTo>
                  <a:lnTo>
                    <a:pt x="968" y="1189"/>
                  </a:lnTo>
                  <a:lnTo>
                    <a:pt x="981" y="1201"/>
                  </a:lnTo>
                  <a:lnTo>
                    <a:pt x="993" y="1214"/>
                  </a:lnTo>
                  <a:lnTo>
                    <a:pt x="1004" y="1227"/>
                  </a:lnTo>
                  <a:lnTo>
                    <a:pt x="1015" y="1240"/>
                  </a:lnTo>
                  <a:lnTo>
                    <a:pt x="1025" y="1254"/>
                  </a:lnTo>
                  <a:lnTo>
                    <a:pt x="1034" y="1268"/>
                  </a:lnTo>
                  <a:lnTo>
                    <a:pt x="1043" y="1284"/>
                  </a:lnTo>
                  <a:lnTo>
                    <a:pt x="1051" y="1298"/>
                  </a:lnTo>
                  <a:lnTo>
                    <a:pt x="1058" y="1315"/>
                  </a:lnTo>
                  <a:lnTo>
                    <a:pt x="1064" y="1331"/>
                  </a:lnTo>
                  <a:lnTo>
                    <a:pt x="1069" y="1347"/>
                  </a:lnTo>
                  <a:lnTo>
                    <a:pt x="1074" y="1364"/>
                  </a:lnTo>
                  <a:lnTo>
                    <a:pt x="1078" y="1381"/>
                  </a:lnTo>
                  <a:lnTo>
                    <a:pt x="1082" y="1399"/>
                  </a:lnTo>
                  <a:lnTo>
                    <a:pt x="1083" y="1417"/>
                  </a:lnTo>
                  <a:lnTo>
                    <a:pt x="1086" y="1436"/>
                  </a:lnTo>
                  <a:lnTo>
                    <a:pt x="1086" y="1454"/>
                  </a:lnTo>
                  <a:lnTo>
                    <a:pt x="1086" y="1472"/>
                  </a:lnTo>
                  <a:lnTo>
                    <a:pt x="1083" y="1490"/>
                  </a:lnTo>
                  <a:lnTo>
                    <a:pt x="1082" y="1507"/>
                  </a:lnTo>
                  <a:lnTo>
                    <a:pt x="1078" y="1525"/>
                  </a:lnTo>
                  <a:lnTo>
                    <a:pt x="1074" y="1542"/>
                  </a:lnTo>
                  <a:lnTo>
                    <a:pt x="1069" y="1559"/>
                  </a:lnTo>
                  <a:lnTo>
                    <a:pt x="1064" y="1575"/>
                  </a:lnTo>
                  <a:lnTo>
                    <a:pt x="1058" y="1592"/>
                  </a:lnTo>
                  <a:lnTo>
                    <a:pt x="1051" y="1608"/>
                  </a:lnTo>
                  <a:lnTo>
                    <a:pt x="1043" y="1623"/>
                  </a:lnTo>
                  <a:lnTo>
                    <a:pt x="1034" y="1638"/>
                  </a:lnTo>
                  <a:lnTo>
                    <a:pt x="1025" y="1652"/>
                  </a:lnTo>
                  <a:lnTo>
                    <a:pt x="1015" y="1666"/>
                  </a:lnTo>
                  <a:lnTo>
                    <a:pt x="1004" y="1680"/>
                  </a:lnTo>
                  <a:lnTo>
                    <a:pt x="993" y="1693"/>
                  </a:lnTo>
                  <a:lnTo>
                    <a:pt x="981" y="1705"/>
                  </a:lnTo>
                  <a:lnTo>
                    <a:pt x="968" y="1717"/>
                  </a:lnTo>
                  <a:lnTo>
                    <a:pt x="955" y="1728"/>
                  </a:lnTo>
                  <a:lnTo>
                    <a:pt x="942" y="1739"/>
                  </a:lnTo>
                  <a:lnTo>
                    <a:pt x="928" y="1749"/>
                  </a:lnTo>
                  <a:lnTo>
                    <a:pt x="914" y="1758"/>
                  </a:lnTo>
                  <a:lnTo>
                    <a:pt x="899" y="1767"/>
                  </a:lnTo>
                  <a:lnTo>
                    <a:pt x="884" y="1775"/>
                  </a:lnTo>
                  <a:lnTo>
                    <a:pt x="868" y="1781"/>
                  </a:lnTo>
                  <a:lnTo>
                    <a:pt x="851" y="1788"/>
                  </a:lnTo>
                  <a:lnTo>
                    <a:pt x="835" y="1794"/>
                  </a:lnTo>
                  <a:lnTo>
                    <a:pt x="818" y="1798"/>
                  </a:lnTo>
                  <a:lnTo>
                    <a:pt x="801" y="1802"/>
                  </a:lnTo>
                  <a:lnTo>
                    <a:pt x="783" y="1806"/>
                  </a:lnTo>
                  <a:lnTo>
                    <a:pt x="766" y="1809"/>
                  </a:lnTo>
                  <a:lnTo>
                    <a:pt x="748" y="1810"/>
                  </a:lnTo>
                  <a:lnTo>
                    <a:pt x="728" y="1810"/>
                  </a:lnTo>
                  <a:lnTo>
                    <a:pt x="710" y="1810"/>
                  </a:lnTo>
                  <a:lnTo>
                    <a:pt x="692" y="1809"/>
                  </a:lnTo>
                  <a:lnTo>
                    <a:pt x="675" y="1806"/>
                  </a:lnTo>
                  <a:lnTo>
                    <a:pt x="657" y="1802"/>
                  </a:lnTo>
                  <a:lnTo>
                    <a:pt x="640" y="1798"/>
                  </a:lnTo>
                  <a:lnTo>
                    <a:pt x="623" y="1794"/>
                  </a:lnTo>
                  <a:lnTo>
                    <a:pt x="607" y="1788"/>
                  </a:lnTo>
                  <a:lnTo>
                    <a:pt x="590" y="1781"/>
                  </a:lnTo>
                  <a:lnTo>
                    <a:pt x="574" y="1775"/>
                  </a:lnTo>
                  <a:lnTo>
                    <a:pt x="559" y="1767"/>
                  </a:lnTo>
                  <a:lnTo>
                    <a:pt x="544" y="1758"/>
                  </a:lnTo>
                  <a:lnTo>
                    <a:pt x="530" y="1749"/>
                  </a:lnTo>
                  <a:lnTo>
                    <a:pt x="516" y="1739"/>
                  </a:lnTo>
                  <a:lnTo>
                    <a:pt x="502" y="1728"/>
                  </a:lnTo>
                  <a:lnTo>
                    <a:pt x="489" y="1717"/>
                  </a:lnTo>
                  <a:lnTo>
                    <a:pt x="477" y="1705"/>
                  </a:lnTo>
                  <a:lnTo>
                    <a:pt x="465" y="1693"/>
                  </a:lnTo>
                  <a:lnTo>
                    <a:pt x="454" y="1680"/>
                  </a:lnTo>
                  <a:lnTo>
                    <a:pt x="443" y="1666"/>
                  </a:lnTo>
                  <a:lnTo>
                    <a:pt x="433" y="1652"/>
                  </a:lnTo>
                  <a:lnTo>
                    <a:pt x="424" y="1638"/>
                  </a:lnTo>
                  <a:lnTo>
                    <a:pt x="415" y="1623"/>
                  </a:lnTo>
                  <a:lnTo>
                    <a:pt x="407" y="1608"/>
                  </a:lnTo>
                  <a:lnTo>
                    <a:pt x="400" y="1592"/>
                  </a:lnTo>
                  <a:lnTo>
                    <a:pt x="394" y="1575"/>
                  </a:lnTo>
                  <a:lnTo>
                    <a:pt x="389" y="1559"/>
                  </a:lnTo>
                  <a:lnTo>
                    <a:pt x="384" y="1542"/>
                  </a:lnTo>
                  <a:lnTo>
                    <a:pt x="380" y="1525"/>
                  </a:lnTo>
                  <a:lnTo>
                    <a:pt x="376" y="1507"/>
                  </a:lnTo>
                  <a:lnTo>
                    <a:pt x="375" y="1490"/>
                  </a:lnTo>
                  <a:lnTo>
                    <a:pt x="372" y="1472"/>
                  </a:lnTo>
                  <a:lnTo>
                    <a:pt x="372" y="1454"/>
                  </a:lnTo>
                  <a:lnTo>
                    <a:pt x="372" y="1436"/>
                  </a:lnTo>
                  <a:lnTo>
                    <a:pt x="375" y="1417"/>
                  </a:lnTo>
                  <a:lnTo>
                    <a:pt x="376" y="1399"/>
                  </a:lnTo>
                  <a:lnTo>
                    <a:pt x="380" y="1381"/>
                  </a:lnTo>
                  <a:lnTo>
                    <a:pt x="384" y="1364"/>
                  </a:lnTo>
                  <a:lnTo>
                    <a:pt x="389" y="1347"/>
                  </a:lnTo>
                  <a:lnTo>
                    <a:pt x="394" y="1331"/>
                  </a:lnTo>
                  <a:lnTo>
                    <a:pt x="400" y="1315"/>
                  </a:lnTo>
                  <a:lnTo>
                    <a:pt x="407" y="1298"/>
                  </a:lnTo>
                  <a:lnTo>
                    <a:pt x="415" y="1284"/>
                  </a:lnTo>
                  <a:lnTo>
                    <a:pt x="424" y="1268"/>
                  </a:lnTo>
                  <a:lnTo>
                    <a:pt x="433" y="1254"/>
                  </a:lnTo>
                  <a:lnTo>
                    <a:pt x="443" y="1240"/>
                  </a:lnTo>
                  <a:lnTo>
                    <a:pt x="454" y="1227"/>
                  </a:lnTo>
                  <a:lnTo>
                    <a:pt x="465" y="1214"/>
                  </a:lnTo>
                  <a:lnTo>
                    <a:pt x="477" y="1201"/>
                  </a:lnTo>
                  <a:lnTo>
                    <a:pt x="489" y="1189"/>
                  </a:lnTo>
                  <a:lnTo>
                    <a:pt x="502" y="1178"/>
                  </a:lnTo>
                  <a:lnTo>
                    <a:pt x="516" y="1167"/>
                  </a:lnTo>
                  <a:lnTo>
                    <a:pt x="530" y="1157"/>
                  </a:lnTo>
                  <a:lnTo>
                    <a:pt x="544" y="1148"/>
                  </a:lnTo>
                  <a:lnTo>
                    <a:pt x="559" y="1140"/>
                  </a:lnTo>
                  <a:lnTo>
                    <a:pt x="574" y="1131"/>
                  </a:lnTo>
                  <a:lnTo>
                    <a:pt x="590" y="1125"/>
                  </a:lnTo>
                  <a:lnTo>
                    <a:pt x="607" y="1118"/>
                  </a:lnTo>
                  <a:lnTo>
                    <a:pt x="623" y="1113"/>
                  </a:lnTo>
                  <a:lnTo>
                    <a:pt x="640" y="1108"/>
                  </a:lnTo>
                  <a:lnTo>
                    <a:pt x="657" y="1104"/>
                  </a:lnTo>
                  <a:lnTo>
                    <a:pt x="675" y="1100"/>
                  </a:lnTo>
                  <a:lnTo>
                    <a:pt x="692" y="1099"/>
                  </a:lnTo>
                  <a:lnTo>
                    <a:pt x="710" y="1097"/>
                  </a:lnTo>
                  <a:lnTo>
                    <a:pt x="728" y="1096"/>
                  </a:lnTo>
                  <a:close/>
                  <a:moveTo>
                    <a:pt x="1296" y="846"/>
                  </a:moveTo>
                  <a:lnTo>
                    <a:pt x="1296" y="566"/>
                  </a:lnTo>
                  <a:lnTo>
                    <a:pt x="1296" y="538"/>
                  </a:lnTo>
                  <a:lnTo>
                    <a:pt x="1293" y="509"/>
                  </a:lnTo>
                  <a:lnTo>
                    <a:pt x="1290" y="481"/>
                  </a:lnTo>
                  <a:lnTo>
                    <a:pt x="1284" y="452"/>
                  </a:lnTo>
                  <a:lnTo>
                    <a:pt x="1278" y="425"/>
                  </a:lnTo>
                  <a:lnTo>
                    <a:pt x="1270" y="398"/>
                  </a:lnTo>
                  <a:lnTo>
                    <a:pt x="1261" y="372"/>
                  </a:lnTo>
                  <a:lnTo>
                    <a:pt x="1252" y="346"/>
                  </a:lnTo>
                  <a:lnTo>
                    <a:pt x="1240" y="321"/>
                  </a:lnTo>
                  <a:lnTo>
                    <a:pt x="1227" y="297"/>
                  </a:lnTo>
                  <a:lnTo>
                    <a:pt x="1214" y="273"/>
                  </a:lnTo>
                  <a:lnTo>
                    <a:pt x="1199" y="250"/>
                  </a:lnTo>
                  <a:lnTo>
                    <a:pt x="1183" y="228"/>
                  </a:lnTo>
                  <a:lnTo>
                    <a:pt x="1166" y="206"/>
                  </a:lnTo>
                  <a:lnTo>
                    <a:pt x="1148" y="185"/>
                  </a:lnTo>
                  <a:lnTo>
                    <a:pt x="1130" y="166"/>
                  </a:lnTo>
                  <a:lnTo>
                    <a:pt x="1109" y="146"/>
                  </a:lnTo>
                  <a:lnTo>
                    <a:pt x="1090" y="129"/>
                  </a:lnTo>
                  <a:lnTo>
                    <a:pt x="1068" y="113"/>
                  </a:lnTo>
                  <a:lnTo>
                    <a:pt x="1046" y="96"/>
                  </a:lnTo>
                  <a:lnTo>
                    <a:pt x="1023" y="81"/>
                  </a:lnTo>
                  <a:lnTo>
                    <a:pt x="999" y="68"/>
                  </a:lnTo>
                  <a:lnTo>
                    <a:pt x="975" y="56"/>
                  </a:lnTo>
                  <a:lnTo>
                    <a:pt x="950" y="44"/>
                  </a:lnTo>
                  <a:lnTo>
                    <a:pt x="924" y="34"/>
                  </a:lnTo>
                  <a:lnTo>
                    <a:pt x="897" y="24"/>
                  </a:lnTo>
                  <a:lnTo>
                    <a:pt x="871" y="17"/>
                  </a:lnTo>
                  <a:lnTo>
                    <a:pt x="842" y="10"/>
                  </a:lnTo>
                  <a:lnTo>
                    <a:pt x="815" y="6"/>
                  </a:lnTo>
                  <a:lnTo>
                    <a:pt x="787" y="2"/>
                  </a:lnTo>
                  <a:lnTo>
                    <a:pt x="758" y="0"/>
                  </a:lnTo>
                  <a:lnTo>
                    <a:pt x="728" y="0"/>
                  </a:lnTo>
                  <a:lnTo>
                    <a:pt x="700" y="0"/>
                  </a:lnTo>
                  <a:lnTo>
                    <a:pt x="671" y="2"/>
                  </a:lnTo>
                  <a:lnTo>
                    <a:pt x="643" y="6"/>
                  </a:lnTo>
                  <a:lnTo>
                    <a:pt x="614" y="10"/>
                  </a:lnTo>
                  <a:lnTo>
                    <a:pt x="587" y="17"/>
                  </a:lnTo>
                  <a:lnTo>
                    <a:pt x="561" y="24"/>
                  </a:lnTo>
                  <a:lnTo>
                    <a:pt x="534" y="34"/>
                  </a:lnTo>
                  <a:lnTo>
                    <a:pt x="508" y="44"/>
                  </a:lnTo>
                  <a:lnTo>
                    <a:pt x="483" y="56"/>
                  </a:lnTo>
                  <a:lnTo>
                    <a:pt x="459" y="68"/>
                  </a:lnTo>
                  <a:lnTo>
                    <a:pt x="435" y="81"/>
                  </a:lnTo>
                  <a:lnTo>
                    <a:pt x="412" y="96"/>
                  </a:lnTo>
                  <a:lnTo>
                    <a:pt x="390" y="113"/>
                  </a:lnTo>
                  <a:lnTo>
                    <a:pt x="368" y="129"/>
                  </a:lnTo>
                  <a:lnTo>
                    <a:pt x="349" y="146"/>
                  </a:lnTo>
                  <a:lnTo>
                    <a:pt x="328" y="166"/>
                  </a:lnTo>
                  <a:lnTo>
                    <a:pt x="310" y="185"/>
                  </a:lnTo>
                  <a:lnTo>
                    <a:pt x="292" y="206"/>
                  </a:lnTo>
                  <a:lnTo>
                    <a:pt x="275" y="228"/>
                  </a:lnTo>
                  <a:lnTo>
                    <a:pt x="259" y="250"/>
                  </a:lnTo>
                  <a:lnTo>
                    <a:pt x="244" y="273"/>
                  </a:lnTo>
                  <a:lnTo>
                    <a:pt x="231" y="297"/>
                  </a:lnTo>
                  <a:lnTo>
                    <a:pt x="218" y="321"/>
                  </a:lnTo>
                  <a:lnTo>
                    <a:pt x="206" y="346"/>
                  </a:lnTo>
                  <a:lnTo>
                    <a:pt x="197" y="372"/>
                  </a:lnTo>
                  <a:lnTo>
                    <a:pt x="188" y="398"/>
                  </a:lnTo>
                  <a:lnTo>
                    <a:pt x="180" y="425"/>
                  </a:lnTo>
                  <a:lnTo>
                    <a:pt x="174" y="452"/>
                  </a:lnTo>
                  <a:lnTo>
                    <a:pt x="168" y="481"/>
                  </a:lnTo>
                  <a:lnTo>
                    <a:pt x="165" y="509"/>
                  </a:lnTo>
                  <a:lnTo>
                    <a:pt x="162" y="538"/>
                  </a:lnTo>
                  <a:lnTo>
                    <a:pt x="162" y="566"/>
                  </a:lnTo>
                  <a:lnTo>
                    <a:pt x="162" y="846"/>
                  </a:lnTo>
                  <a:lnTo>
                    <a:pt x="369" y="706"/>
                  </a:lnTo>
                  <a:lnTo>
                    <a:pt x="369" y="566"/>
                  </a:lnTo>
                  <a:lnTo>
                    <a:pt x="371" y="548"/>
                  </a:lnTo>
                  <a:lnTo>
                    <a:pt x="372" y="530"/>
                  </a:lnTo>
                  <a:lnTo>
                    <a:pt x="375" y="512"/>
                  </a:lnTo>
                  <a:lnTo>
                    <a:pt x="377" y="494"/>
                  </a:lnTo>
                  <a:lnTo>
                    <a:pt x="381" y="477"/>
                  </a:lnTo>
                  <a:lnTo>
                    <a:pt x="386" y="460"/>
                  </a:lnTo>
                  <a:lnTo>
                    <a:pt x="391" y="443"/>
                  </a:lnTo>
                  <a:lnTo>
                    <a:pt x="398" y="427"/>
                  </a:lnTo>
                  <a:lnTo>
                    <a:pt x="406" y="411"/>
                  </a:lnTo>
                  <a:lnTo>
                    <a:pt x="413" y="395"/>
                  </a:lnTo>
                  <a:lnTo>
                    <a:pt x="422" y="381"/>
                  </a:lnTo>
                  <a:lnTo>
                    <a:pt x="432" y="365"/>
                  </a:lnTo>
                  <a:lnTo>
                    <a:pt x="442" y="352"/>
                  </a:lnTo>
                  <a:lnTo>
                    <a:pt x="452" y="338"/>
                  </a:lnTo>
                  <a:lnTo>
                    <a:pt x="464" y="325"/>
                  </a:lnTo>
                  <a:lnTo>
                    <a:pt x="476" y="312"/>
                  </a:lnTo>
                  <a:lnTo>
                    <a:pt x="487" y="300"/>
                  </a:lnTo>
                  <a:lnTo>
                    <a:pt x="500" y="290"/>
                  </a:lnTo>
                  <a:lnTo>
                    <a:pt x="515" y="278"/>
                  </a:lnTo>
                  <a:lnTo>
                    <a:pt x="529" y="269"/>
                  </a:lnTo>
                  <a:lnTo>
                    <a:pt x="543" y="259"/>
                  </a:lnTo>
                  <a:lnTo>
                    <a:pt x="559" y="251"/>
                  </a:lnTo>
                  <a:lnTo>
                    <a:pt x="574" y="243"/>
                  </a:lnTo>
                  <a:lnTo>
                    <a:pt x="590" y="236"/>
                  </a:lnTo>
                  <a:lnTo>
                    <a:pt x="605" y="229"/>
                  </a:lnTo>
                  <a:lnTo>
                    <a:pt x="622" y="224"/>
                  </a:lnTo>
                  <a:lnTo>
                    <a:pt x="639" y="219"/>
                  </a:lnTo>
                  <a:lnTo>
                    <a:pt x="657" y="215"/>
                  </a:lnTo>
                  <a:lnTo>
                    <a:pt x="674" y="211"/>
                  </a:lnTo>
                  <a:lnTo>
                    <a:pt x="692" y="210"/>
                  </a:lnTo>
                  <a:lnTo>
                    <a:pt x="710" y="208"/>
                  </a:lnTo>
                  <a:lnTo>
                    <a:pt x="728" y="207"/>
                  </a:lnTo>
                  <a:lnTo>
                    <a:pt x="748" y="208"/>
                  </a:lnTo>
                  <a:lnTo>
                    <a:pt x="766" y="210"/>
                  </a:lnTo>
                  <a:lnTo>
                    <a:pt x="784" y="211"/>
                  </a:lnTo>
                  <a:lnTo>
                    <a:pt x="801" y="215"/>
                  </a:lnTo>
                  <a:lnTo>
                    <a:pt x="819" y="219"/>
                  </a:lnTo>
                  <a:lnTo>
                    <a:pt x="836" y="224"/>
                  </a:lnTo>
                  <a:lnTo>
                    <a:pt x="853" y="229"/>
                  </a:lnTo>
                  <a:lnTo>
                    <a:pt x="868" y="236"/>
                  </a:lnTo>
                  <a:lnTo>
                    <a:pt x="884" y="243"/>
                  </a:lnTo>
                  <a:lnTo>
                    <a:pt x="899" y="251"/>
                  </a:lnTo>
                  <a:lnTo>
                    <a:pt x="915" y="259"/>
                  </a:lnTo>
                  <a:lnTo>
                    <a:pt x="929" y="269"/>
                  </a:lnTo>
                  <a:lnTo>
                    <a:pt x="943" y="278"/>
                  </a:lnTo>
                  <a:lnTo>
                    <a:pt x="958" y="290"/>
                  </a:lnTo>
                  <a:lnTo>
                    <a:pt x="971" y="300"/>
                  </a:lnTo>
                  <a:lnTo>
                    <a:pt x="982" y="312"/>
                  </a:lnTo>
                  <a:lnTo>
                    <a:pt x="994" y="325"/>
                  </a:lnTo>
                  <a:lnTo>
                    <a:pt x="1006" y="338"/>
                  </a:lnTo>
                  <a:lnTo>
                    <a:pt x="1016" y="352"/>
                  </a:lnTo>
                  <a:lnTo>
                    <a:pt x="1026" y="365"/>
                  </a:lnTo>
                  <a:lnTo>
                    <a:pt x="1036" y="381"/>
                  </a:lnTo>
                  <a:lnTo>
                    <a:pt x="1045" y="395"/>
                  </a:lnTo>
                  <a:lnTo>
                    <a:pt x="1052" y="411"/>
                  </a:lnTo>
                  <a:lnTo>
                    <a:pt x="1060" y="427"/>
                  </a:lnTo>
                  <a:lnTo>
                    <a:pt x="1067" y="443"/>
                  </a:lnTo>
                  <a:lnTo>
                    <a:pt x="1072" y="460"/>
                  </a:lnTo>
                  <a:lnTo>
                    <a:pt x="1077" y="477"/>
                  </a:lnTo>
                  <a:lnTo>
                    <a:pt x="1081" y="494"/>
                  </a:lnTo>
                  <a:lnTo>
                    <a:pt x="1083" y="512"/>
                  </a:lnTo>
                  <a:lnTo>
                    <a:pt x="1086" y="530"/>
                  </a:lnTo>
                  <a:lnTo>
                    <a:pt x="1087" y="548"/>
                  </a:lnTo>
                  <a:lnTo>
                    <a:pt x="1087" y="566"/>
                  </a:lnTo>
                  <a:lnTo>
                    <a:pt x="1087" y="706"/>
                  </a:lnTo>
                  <a:lnTo>
                    <a:pt x="1296" y="846"/>
                  </a:lnTo>
                  <a:close/>
                  <a:moveTo>
                    <a:pt x="728" y="999"/>
                  </a:moveTo>
                  <a:lnTo>
                    <a:pt x="748" y="999"/>
                  </a:lnTo>
                  <a:lnTo>
                    <a:pt x="766" y="1000"/>
                  </a:lnTo>
                  <a:lnTo>
                    <a:pt x="784" y="1001"/>
                  </a:lnTo>
                  <a:lnTo>
                    <a:pt x="802" y="1004"/>
                  </a:lnTo>
                  <a:lnTo>
                    <a:pt x="819" y="1008"/>
                  </a:lnTo>
                  <a:lnTo>
                    <a:pt x="837" y="1012"/>
                  </a:lnTo>
                  <a:lnTo>
                    <a:pt x="854" y="1016"/>
                  </a:lnTo>
                  <a:lnTo>
                    <a:pt x="871" y="1021"/>
                  </a:lnTo>
                  <a:lnTo>
                    <a:pt x="888" y="1027"/>
                  </a:lnTo>
                  <a:lnTo>
                    <a:pt x="905" y="1034"/>
                  </a:lnTo>
                  <a:lnTo>
                    <a:pt x="920" y="1042"/>
                  </a:lnTo>
                  <a:lnTo>
                    <a:pt x="936" y="1048"/>
                  </a:lnTo>
                  <a:lnTo>
                    <a:pt x="951" y="1057"/>
                  </a:lnTo>
                  <a:lnTo>
                    <a:pt x="967" y="1066"/>
                  </a:lnTo>
                  <a:lnTo>
                    <a:pt x="981" y="1075"/>
                  </a:lnTo>
                  <a:lnTo>
                    <a:pt x="995" y="1086"/>
                  </a:lnTo>
                  <a:lnTo>
                    <a:pt x="1138" y="948"/>
                  </a:lnTo>
                  <a:lnTo>
                    <a:pt x="1249" y="1064"/>
                  </a:lnTo>
                  <a:lnTo>
                    <a:pt x="1107" y="1201"/>
                  </a:lnTo>
                  <a:lnTo>
                    <a:pt x="1125" y="1229"/>
                  </a:lnTo>
                  <a:lnTo>
                    <a:pt x="1139" y="1258"/>
                  </a:lnTo>
                  <a:lnTo>
                    <a:pt x="1152" y="1288"/>
                  </a:lnTo>
                  <a:lnTo>
                    <a:pt x="1164" y="1319"/>
                  </a:lnTo>
                  <a:lnTo>
                    <a:pt x="1172" y="1351"/>
                  </a:lnTo>
                  <a:lnTo>
                    <a:pt x="1178" y="1385"/>
                  </a:lnTo>
                  <a:lnTo>
                    <a:pt x="1182" y="1419"/>
                  </a:lnTo>
                  <a:lnTo>
                    <a:pt x="1183" y="1454"/>
                  </a:lnTo>
                  <a:lnTo>
                    <a:pt x="1183" y="1477"/>
                  </a:lnTo>
                  <a:lnTo>
                    <a:pt x="1182" y="1499"/>
                  </a:lnTo>
                  <a:lnTo>
                    <a:pt x="1178" y="1522"/>
                  </a:lnTo>
                  <a:lnTo>
                    <a:pt x="1174" y="1544"/>
                  </a:lnTo>
                  <a:lnTo>
                    <a:pt x="1169" y="1566"/>
                  </a:lnTo>
                  <a:lnTo>
                    <a:pt x="1163" y="1588"/>
                  </a:lnTo>
                  <a:lnTo>
                    <a:pt x="1156" y="1609"/>
                  </a:lnTo>
                  <a:lnTo>
                    <a:pt x="1148" y="1630"/>
                  </a:lnTo>
                  <a:lnTo>
                    <a:pt x="1139" y="1651"/>
                  </a:lnTo>
                  <a:lnTo>
                    <a:pt x="1129" y="1670"/>
                  </a:lnTo>
                  <a:lnTo>
                    <a:pt x="1117" y="1688"/>
                  </a:lnTo>
                  <a:lnTo>
                    <a:pt x="1106" y="1708"/>
                  </a:lnTo>
                  <a:lnTo>
                    <a:pt x="1093" y="1724"/>
                  </a:lnTo>
                  <a:lnTo>
                    <a:pt x="1080" y="1743"/>
                  </a:lnTo>
                  <a:lnTo>
                    <a:pt x="1065" y="1758"/>
                  </a:lnTo>
                  <a:lnTo>
                    <a:pt x="1050" y="1775"/>
                  </a:lnTo>
                  <a:lnTo>
                    <a:pt x="1034" y="1789"/>
                  </a:lnTo>
                  <a:lnTo>
                    <a:pt x="1017" y="1804"/>
                  </a:lnTo>
                  <a:lnTo>
                    <a:pt x="1001" y="1818"/>
                  </a:lnTo>
                  <a:lnTo>
                    <a:pt x="982" y="1829"/>
                  </a:lnTo>
                  <a:lnTo>
                    <a:pt x="964" y="1842"/>
                  </a:lnTo>
                  <a:lnTo>
                    <a:pt x="945" y="1853"/>
                  </a:lnTo>
                  <a:lnTo>
                    <a:pt x="925" y="1863"/>
                  </a:lnTo>
                  <a:lnTo>
                    <a:pt x="906" y="1872"/>
                  </a:lnTo>
                  <a:lnTo>
                    <a:pt x="885" y="1880"/>
                  </a:lnTo>
                  <a:lnTo>
                    <a:pt x="864" y="1888"/>
                  </a:lnTo>
                  <a:lnTo>
                    <a:pt x="842" y="1893"/>
                  </a:lnTo>
                  <a:lnTo>
                    <a:pt x="820" y="1898"/>
                  </a:lnTo>
                  <a:lnTo>
                    <a:pt x="798" y="1902"/>
                  </a:lnTo>
                  <a:lnTo>
                    <a:pt x="775" y="1906"/>
                  </a:lnTo>
                  <a:lnTo>
                    <a:pt x="752" y="1907"/>
                  </a:lnTo>
                  <a:lnTo>
                    <a:pt x="728" y="1907"/>
                  </a:lnTo>
                  <a:lnTo>
                    <a:pt x="710" y="1907"/>
                  </a:lnTo>
                  <a:lnTo>
                    <a:pt x="692" y="1906"/>
                  </a:lnTo>
                  <a:lnTo>
                    <a:pt x="674" y="1905"/>
                  </a:lnTo>
                  <a:lnTo>
                    <a:pt x="656" y="1902"/>
                  </a:lnTo>
                  <a:lnTo>
                    <a:pt x="638" y="1898"/>
                  </a:lnTo>
                  <a:lnTo>
                    <a:pt x="621" y="1894"/>
                  </a:lnTo>
                  <a:lnTo>
                    <a:pt x="604" y="1890"/>
                  </a:lnTo>
                  <a:lnTo>
                    <a:pt x="587" y="1885"/>
                  </a:lnTo>
                  <a:lnTo>
                    <a:pt x="570" y="1879"/>
                  </a:lnTo>
                  <a:lnTo>
                    <a:pt x="553" y="1872"/>
                  </a:lnTo>
                  <a:lnTo>
                    <a:pt x="538" y="1866"/>
                  </a:lnTo>
                  <a:lnTo>
                    <a:pt x="522" y="1858"/>
                  </a:lnTo>
                  <a:lnTo>
                    <a:pt x="507" y="1849"/>
                  </a:lnTo>
                  <a:lnTo>
                    <a:pt x="491" y="1841"/>
                  </a:lnTo>
                  <a:lnTo>
                    <a:pt x="477" y="1831"/>
                  </a:lnTo>
                  <a:lnTo>
                    <a:pt x="463" y="1822"/>
                  </a:lnTo>
                  <a:lnTo>
                    <a:pt x="320" y="1959"/>
                  </a:lnTo>
                  <a:lnTo>
                    <a:pt x="209" y="1842"/>
                  </a:lnTo>
                  <a:lnTo>
                    <a:pt x="351" y="1705"/>
                  </a:lnTo>
                  <a:lnTo>
                    <a:pt x="333" y="1678"/>
                  </a:lnTo>
                  <a:lnTo>
                    <a:pt x="319" y="1648"/>
                  </a:lnTo>
                  <a:lnTo>
                    <a:pt x="306" y="1618"/>
                  </a:lnTo>
                  <a:lnTo>
                    <a:pt x="294" y="1587"/>
                  </a:lnTo>
                  <a:lnTo>
                    <a:pt x="286" y="1555"/>
                  </a:lnTo>
                  <a:lnTo>
                    <a:pt x="280" y="1521"/>
                  </a:lnTo>
                  <a:lnTo>
                    <a:pt x="277" y="1504"/>
                  </a:lnTo>
                  <a:lnTo>
                    <a:pt x="276" y="1487"/>
                  </a:lnTo>
                  <a:lnTo>
                    <a:pt x="275" y="1471"/>
                  </a:lnTo>
                  <a:lnTo>
                    <a:pt x="275" y="1454"/>
                  </a:lnTo>
                  <a:lnTo>
                    <a:pt x="275" y="1430"/>
                  </a:lnTo>
                  <a:lnTo>
                    <a:pt x="276" y="1407"/>
                  </a:lnTo>
                  <a:lnTo>
                    <a:pt x="280" y="1384"/>
                  </a:lnTo>
                  <a:lnTo>
                    <a:pt x="284" y="1362"/>
                  </a:lnTo>
                  <a:lnTo>
                    <a:pt x="289" y="1340"/>
                  </a:lnTo>
                  <a:lnTo>
                    <a:pt x="294" y="1319"/>
                  </a:lnTo>
                  <a:lnTo>
                    <a:pt x="302" y="1297"/>
                  </a:lnTo>
                  <a:lnTo>
                    <a:pt x="310" y="1276"/>
                  </a:lnTo>
                  <a:lnTo>
                    <a:pt x="319" y="1257"/>
                  </a:lnTo>
                  <a:lnTo>
                    <a:pt x="329" y="1237"/>
                  </a:lnTo>
                  <a:lnTo>
                    <a:pt x="341" y="1218"/>
                  </a:lnTo>
                  <a:lnTo>
                    <a:pt x="352" y="1200"/>
                  </a:lnTo>
                  <a:lnTo>
                    <a:pt x="364" y="1182"/>
                  </a:lnTo>
                  <a:lnTo>
                    <a:pt x="378" y="1165"/>
                  </a:lnTo>
                  <a:lnTo>
                    <a:pt x="393" y="1148"/>
                  </a:lnTo>
                  <a:lnTo>
                    <a:pt x="408" y="1132"/>
                  </a:lnTo>
                  <a:lnTo>
                    <a:pt x="424" y="1117"/>
                  </a:lnTo>
                  <a:lnTo>
                    <a:pt x="441" y="1103"/>
                  </a:lnTo>
                  <a:lnTo>
                    <a:pt x="457" y="1090"/>
                  </a:lnTo>
                  <a:lnTo>
                    <a:pt x="476" y="1077"/>
                  </a:lnTo>
                  <a:lnTo>
                    <a:pt x="494" y="1065"/>
                  </a:lnTo>
                  <a:lnTo>
                    <a:pt x="512" y="1053"/>
                  </a:lnTo>
                  <a:lnTo>
                    <a:pt x="533" y="1043"/>
                  </a:lnTo>
                  <a:lnTo>
                    <a:pt x="552" y="1034"/>
                  </a:lnTo>
                  <a:lnTo>
                    <a:pt x="573" y="1026"/>
                  </a:lnTo>
                  <a:lnTo>
                    <a:pt x="594" y="1020"/>
                  </a:lnTo>
                  <a:lnTo>
                    <a:pt x="616" y="1013"/>
                  </a:lnTo>
                  <a:lnTo>
                    <a:pt x="638" y="1008"/>
                  </a:lnTo>
                  <a:lnTo>
                    <a:pt x="660" y="1004"/>
                  </a:lnTo>
                  <a:lnTo>
                    <a:pt x="683" y="1001"/>
                  </a:lnTo>
                  <a:lnTo>
                    <a:pt x="705" y="999"/>
                  </a:lnTo>
                  <a:lnTo>
                    <a:pt x="728" y="999"/>
                  </a:lnTo>
                  <a:close/>
                  <a:moveTo>
                    <a:pt x="728" y="725"/>
                  </a:moveTo>
                  <a:lnTo>
                    <a:pt x="766" y="725"/>
                  </a:lnTo>
                  <a:lnTo>
                    <a:pt x="804" y="728"/>
                  </a:lnTo>
                  <a:lnTo>
                    <a:pt x="840" y="733"/>
                  </a:lnTo>
                  <a:lnTo>
                    <a:pt x="876" y="740"/>
                  </a:lnTo>
                  <a:lnTo>
                    <a:pt x="911" y="747"/>
                  </a:lnTo>
                  <a:lnTo>
                    <a:pt x="945" y="758"/>
                  </a:lnTo>
                  <a:lnTo>
                    <a:pt x="978" y="770"/>
                  </a:lnTo>
                  <a:lnTo>
                    <a:pt x="1012" y="782"/>
                  </a:lnTo>
                  <a:lnTo>
                    <a:pt x="1045" y="797"/>
                  </a:lnTo>
                  <a:lnTo>
                    <a:pt x="1076" y="814"/>
                  </a:lnTo>
                  <a:lnTo>
                    <a:pt x="1107" y="830"/>
                  </a:lnTo>
                  <a:lnTo>
                    <a:pt x="1135" y="850"/>
                  </a:lnTo>
                  <a:lnTo>
                    <a:pt x="1164" y="869"/>
                  </a:lnTo>
                  <a:lnTo>
                    <a:pt x="1192" y="891"/>
                  </a:lnTo>
                  <a:lnTo>
                    <a:pt x="1218" y="915"/>
                  </a:lnTo>
                  <a:lnTo>
                    <a:pt x="1244" y="938"/>
                  </a:lnTo>
                  <a:lnTo>
                    <a:pt x="1268" y="964"/>
                  </a:lnTo>
                  <a:lnTo>
                    <a:pt x="1291" y="990"/>
                  </a:lnTo>
                  <a:lnTo>
                    <a:pt x="1313" y="1018"/>
                  </a:lnTo>
                  <a:lnTo>
                    <a:pt x="1332" y="1047"/>
                  </a:lnTo>
                  <a:lnTo>
                    <a:pt x="1352" y="1077"/>
                  </a:lnTo>
                  <a:lnTo>
                    <a:pt x="1370" y="1106"/>
                  </a:lnTo>
                  <a:lnTo>
                    <a:pt x="1385" y="1137"/>
                  </a:lnTo>
                  <a:lnTo>
                    <a:pt x="1400" y="1170"/>
                  </a:lnTo>
                  <a:lnTo>
                    <a:pt x="1413" y="1204"/>
                  </a:lnTo>
                  <a:lnTo>
                    <a:pt x="1424" y="1237"/>
                  </a:lnTo>
                  <a:lnTo>
                    <a:pt x="1435" y="1271"/>
                  </a:lnTo>
                  <a:lnTo>
                    <a:pt x="1442" y="1307"/>
                  </a:lnTo>
                  <a:lnTo>
                    <a:pt x="1449" y="1342"/>
                  </a:lnTo>
                  <a:lnTo>
                    <a:pt x="1454" y="1379"/>
                  </a:lnTo>
                  <a:lnTo>
                    <a:pt x="1457" y="1416"/>
                  </a:lnTo>
                  <a:lnTo>
                    <a:pt x="1458" y="1454"/>
                  </a:lnTo>
                  <a:lnTo>
                    <a:pt x="1457" y="1490"/>
                  </a:lnTo>
                  <a:lnTo>
                    <a:pt x="1454" y="1528"/>
                  </a:lnTo>
                  <a:lnTo>
                    <a:pt x="1449" y="1564"/>
                  </a:lnTo>
                  <a:lnTo>
                    <a:pt x="1442" y="1600"/>
                  </a:lnTo>
                  <a:lnTo>
                    <a:pt x="1435" y="1635"/>
                  </a:lnTo>
                  <a:lnTo>
                    <a:pt x="1424" y="1669"/>
                  </a:lnTo>
                  <a:lnTo>
                    <a:pt x="1413" y="1704"/>
                  </a:lnTo>
                  <a:lnTo>
                    <a:pt x="1400" y="1736"/>
                  </a:lnTo>
                  <a:lnTo>
                    <a:pt x="1385" y="1769"/>
                  </a:lnTo>
                  <a:lnTo>
                    <a:pt x="1370" y="1800"/>
                  </a:lnTo>
                  <a:lnTo>
                    <a:pt x="1352" y="1831"/>
                  </a:lnTo>
                  <a:lnTo>
                    <a:pt x="1332" y="1861"/>
                  </a:lnTo>
                  <a:lnTo>
                    <a:pt x="1313" y="1889"/>
                  </a:lnTo>
                  <a:lnTo>
                    <a:pt x="1291" y="1916"/>
                  </a:lnTo>
                  <a:lnTo>
                    <a:pt x="1268" y="1942"/>
                  </a:lnTo>
                  <a:lnTo>
                    <a:pt x="1244" y="1968"/>
                  </a:lnTo>
                  <a:lnTo>
                    <a:pt x="1218" y="1991"/>
                  </a:lnTo>
                  <a:lnTo>
                    <a:pt x="1192" y="2015"/>
                  </a:lnTo>
                  <a:lnTo>
                    <a:pt x="1164" y="2037"/>
                  </a:lnTo>
                  <a:lnTo>
                    <a:pt x="1135" y="2057"/>
                  </a:lnTo>
                  <a:lnTo>
                    <a:pt x="1107" y="2076"/>
                  </a:lnTo>
                  <a:lnTo>
                    <a:pt x="1076" y="2094"/>
                  </a:lnTo>
                  <a:lnTo>
                    <a:pt x="1045" y="2109"/>
                  </a:lnTo>
                  <a:lnTo>
                    <a:pt x="1012" y="2124"/>
                  </a:lnTo>
                  <a:lnTo>
                    <a:pt x="978" y="2138"/>
                  </a:lnTo>
                  <a:lnTo>
                    <a:pt x="945" y="2148"/>
                  </a:lnTo>
                  <a:lnTo>
                    <a:pt x="911" y="2159"/>
                  </a:lnTo>
                  <a:lnTo>
                    <a:pt x="876" y="2166"/>
                  </a:lnTo>
                  <a:lnTo>
                    <a:pt x="840" y="2173"/>
                  </a:lnTo>
                  <a:lnTo>
                    <a:pt x="804" y="2178"/>
                  </a:lnTo>
                  <a:lnTo>
                    <a:pt x="766" y="2181"/>
                  </a:lnTo>
                  <a:lnTo>
                    <a:pt x="728" y="2182"/>
                  </a:lnTo>
                  <a:lnTo>
                    <a:pt x="692" y="2181"/>
                  </a:lnTo>
                  <a:lnTo>
                    <a:pt x="654" y="2178"/>
                  </a:lnTo>
                  <a:lnTo>
                    <a:pt x="618" y="2173"/>
                  </a:lnTo>
                  <a:lnTo>
                    <a:pt x="582" y="2166"/>
                  </a:lnTo>
                  <a:lnTo>
                    <a:pt x="547" y="2159"/>
                  </a:lnTo>
                  <a:lnTo>
                    <a:pt x="513" y="2148"/>
                  </a:lnTo>
                  <a:lnTo>
                    <a:pt x="480" y="2138"/>
                  </a:lnTo>
                  <a:lnTo>
                    <a:pt x="446" y="2124"/>
                  </a:lnTo>
                  <a:lnTo>
                    <a:pt x="413" y="2109"/>
                  </a:lnTo>
                  <a:lnTo>
                    <a:pt x="382" y="2094"/>
                  </a:lnTo>
                  <a:lnTo>
                    <a:pt x="351" y="2076"/>
                  </a:lnTo>
                  <a:lnTo>
                    <a:pt x="323" y="2057"/>
                  </a:lnTo>
                  <a:lnTo>
                    <a:pt x="294" y="2037"/>
                  </a:lnTo>
                  <a:lnTo>
                    <a:pt x="266" y="2015"/>
                  </a:lnTo>
                  <a:lnTo>
                    <a:pt x="240" y="1991"/>
                  </a:lnTo>
                  <a:lnTo>
                    <a:pt x="214" y="1968"/>
                  </a:lnTo>
                  <a:lnTo>
                    <a:pt x="190" y="1942"/>
                  </a:lnTo>
                  <a:lnTo>
                    <a:pt x="167" y="1916"/>
                  </a:lnTo>
                  <a:lnTo>
                    <a:pt x="145" y="1889"/>
                  </a:lnTo>
                  <a:lnTo>
                    <a:pt x="126" y="1861"/>
                  </a:lnTo>
                  <a:lnTo>
                    <a:pt x="106" y="1831"/>
                  </a:lnTo>
                  <a:lnTo>
                    <a:pt x="88" y="1800"/>
                  </a:lnTo>
                  <a:lnTo>
                    <a:pt x="73" y="1769"/>
                  </a:lnTo>
                  <a:lnTo>
                    <a:pt x="58" y="1736"/>
                  </a:lnTo>
                  <a:lnTo>
                    <a:pt x="45" y="1704"/>
                  </a:lnTo>
                  <a:lnTo>
                    <a:pt x="34" y="1669"/>
                  </a:lnTo>
                  <a:lnTo>
                    <a:pt x="23" y="1635"/>
                  </a:lnTo>
                  <a:lnTo>
                    <a:pt x="16" y="1600"/>
                  </a:lnTo>
                  <a:lnTo>
                    <a:pt x="9" y="1564"/>
                  </a:lnTo>
                  <a:lnTo>
                    <a:pt x="4" y="1528"/>
                  </a:lnTo>
                  <a:lnTo>
                    <a:pt x="1" y="1490"/>
                  </a:lnTo>
                  <a:lnTo>
                    <a:pt x="0" y="1454"/>
                  </a:lnTo>
                  <a:lnTo>
                    <a:pt x="1" y="1416"/>
                  </a:lnTo>
                  <a:lnTo>
                    <a:pt x="4" y="1379"/>
                  </a:lnTo>
                  <a:lnTo>
                    <a:pt x="9" y="1342"/>
                  </a:lnTo>
                  <a:lnTo>
                    <a:pt x="16" y="1307"/>
                  </a:lnTo>
                  <a:lnTo>
                    <a:pt x="23" y="1271"/>
                  </a:lnTo>
                  <a:lnTo>
                    <a:pt x="34" y="1237"/>
                  </a:lnTo>
                  <a:lnTo>
                    <a:pt x="45" y="1204"/>
                  </a:lnTo>
                  <a:lnTo>
                    <a:pt x="58" y="1170"/>
                  </a:lnTo>
                  <a:lnTo>
                    <a:pt x="73" y="1137"/>
                  </a:lnTo>
                  <a:lnTo>
                    <a:pt x="88" y="1106"/>
                  </a:lnTo>
                  <a:lnTo>
                    <a:pt x="106" y="1077"/>
                  </a:lnTo>
                  <a:lnTo>
                    <a:pt x="126" y="1047"/>
                  </a:lnTo>
                  <a:lnTo>
                    <a:pt x="145" y="1018"/>
                  </a:lnTo>
                  <a:lnTo>
                    <a:pt x="167" y="990"/>
                  </a:lnTo>
                  <a:lnTo>
                    <a:pt x="190" y="964"/>
                  </a:lnTo>
                  <a:lnTo>
                    <a:pt x="214" y="938"/>
                  </a:lnTo>
                  <a:lnTo>
                    <a:pt x="240" y="915"/>
                  </a:lnTo>
                  <a:lnTo>
                    <a:pt x="266" y="891"/>
                  </a:lnTo>
                  <a:lnTo>
                    <a:pt x="294" y="869"/>
                  </a:lnTo>
                  <a:lnTo>
                    <a:pt x="323" y="850"/>
                  </a:lnTo>
                  <a:lnTo>
                    <a:pt x="351" y="830"/>
                  </a:lnTo>
                  <a:lnTo>
                    <a:pt x="382" y="814"/>
                  </a:lnTo>
                  <a:lnTo>
                    <a:pt x="413" y="797"/>
                  </a:lnTo>
                  <a:lnTo>
                    <a:pt x="446" y="782"/>
                  </a:lnTo>
                  <a:lnTo>
                    <a:pt x="480" y="770"/>
                  </a:lnTo>
                  <a:lnTo>
                    <a:pt x="513" y="758"/>
                  </a:lnTo>
                  <a:lnTo>
                    <a:pt x="547" y="747"/>
                  </a:lnTo>
                  <a:lnTo>
                    <a:pt x="582" y="740"/>
                  </a:lnTo>
                  <a:lnTo>
                    <a:pt x="618" y="733"/>
                  </a:lnTo>
                  <a:lnTo>
                    <a:pt x="654" y="728"/>
                  </a:lnTo>
                  <a:lnTo>
                    <a:pt x="692" y="725"/>
                  </a:lnTo>
                  <a:lnTo>
                    <a:pt x="728" y="725"/>
                  </a:lnTo>
                  <a:close/>
                </a:path>
              </a:pathLst>
            </a:custGeom>
            <a:solidFill>
              <a:srgbClr val="FFFFFF"/>
            </a:solidFill>
            <a:ln w="9525">
              <a:noFill/>
              <a:round/>
              <a:headEnd/>
              <a:tailEnd/>
            </a:ln>
          </p:spPr>
          <p:txBody>
            <a:bodyPr/>
            <a:lstStyle/>
            <a:p>
              <a:endParaRPr lang="en-US"/>
            </a:p>
          </p:txBody>
        </p:sp>
      </p:grpSp>
      <p:grpSp>
        <p:nvGrpSpPr>
          <p:cNvPr id="561182" name="Group 30"/>
          <p:cNvGrpSpPr>
            <a:grpSpLocks noChangeAspect="1"/>
          </p:cNvGrpSpPr>
          <p:nvPr/>
        </p:nvGrpSpPr>
        <p:grpSpPr bwMode="auto">
          <a:xfrm>
            <a:off x="293688" y="2424113"/>
            <a:ext cx="877887" cy="754062"/>
            <a:chOff x="1146" y="1009"/>
            <a:chExt cx="1008" cy="864"/>
          </a:xfrm>
        </p:grpSpPr>
        <p:sp>
          <p:nvSpPr>
            <p:cNvPr id="561183" name="Freeform 31"/>
            <p:cNvSpPr>
              <a:spLocks noChangeAspect="1"/>
            </p:cNvSpPr>
            <p:nvPr/>
          </p:nvSpPr>
          <p:spPr bwMode="auto">
            <a:xfrm>
              <a:off x="1146" y="1009"/>
              <a:ext cx="1008" cy="864"/>
            </a:xfrm>
            <a:custGeom>
              <a:avLst/>
              <a:gdLst/>
              <a:ahLst/>
              <a:cxnLst>
                <a:cxn ang="0">
                  <a:pos x="0" y="0"/>
                </a:cxn>
                <a:cxn ang="0">
                  <a:pos x="4032" y="0"/>
                </a:cxn>
                <a:cxn ang="0">
                  <a:pos x="3888" y="147"/>
                </a:cxn>
                <a:cxn ang="0">
                  <a:pos x="149" y="3314"/>
                </a:cxn>
                <a:cxn ang="0">
                  <a:pos x="0" y="3454"/>
                </a:cxn>
                <a:cxn ang="0">
                  <a:pos x="0" y="0"/>
                </a:cxn>
              </a:cxnLst>
              <a:rect l="0" t="0" r="r" b="b"/>
              <a:pathLst>
                <a:path w="4032" h="3454">
                  <a:moveTo>
                    <a:pt x="0" y="0"/>
                  </a:moveTo>
                  <a:lnTo>
                    <a:pt x="4032" y="0"/>
                  </a:lnTo>
                  <a:lnTo>
                    <a:pt x="3888" y="147"/>
                  </a:lnTo>
                  <a:lnTo>
                    <a:pt x="149" y="3314"/>
                  </a:lnTo>
                  <a:lnTo>
                    <a:pt x="0" y="3454"/>
                  </a:lnTo>
                  <a:lnTo>
                    <a:pt x="0" y="0"/>
                  </a:lnTo>
                  <a:close/>
                </a:path>
              </a:pathLst>
            </a:custGeom>
            <a:solidFill>
              <a:srgbClr val="82A99C"/>
            </a:solidFill>
            <a:ln w="9525">
              <a:noFill/>
              <a:round/>
              <a:headEnd/>
              <a:tailEnd/>
            </a:ln>
          </p:spPr>
          <p:txBody>
            <a:bodyPr/>
            <a:lstStyle/>
            <a:p>
              <a:endParaRPr lang="en-US"/>
            </a:p>
          </p:txBody>
        </p:sp>
        <p:sp>
          <p:nvSpPr>
            <p:cNvPr id="561184" name="Freeform 32"/>
            <p:cNvSpPr>
              <a:spLocks noChangeAspect="1"/>
            </p:cNvSpPr>
            <p:nvPr/>
          </p:nvSpPr>
          <p:spPr bwMode="auto">
            <a:xfrm>
              <a:off x="1146" y="1009"/>
              <a:ext cx="1008" cy="864"/>
            </a:xfrm>
            <a:custGeom>
              <a:avLst/>
              <a:gdLst/>
              <a:ahLst/>
              <a:cxnLst>
                <a:cxn ang="0">
                  <a:pos x="4032" y="0"/>
                </a:cxn>
                <a:cxn ang="0">
                  <a:pos x="4032" y="3454"/>
                </a:cxn>
                <a:cxn ang="0">
                  <a:pos x="0" y="3454"/>
                </a:cxn>
                <a:cxn ang="0">
                  <a:pos x="149" y="3312"/>
                </a:cxn>
                <a:cxn ang="0">
                  <a:pos x="3891" y="146"/>
                </a:cxn>
                <a:cxn ang="0">
                  <a:pos x="4032" y="0"/>
                </a:cxn>
              </a:cxnLst>
              <a:rect l="0" t="0" r="r" b="b"/>
              <a:pathLst>
                <a:path w="4032" h="3454">
                  <a:moveTo>
                    <a:pt x="4032" y="0"/>
                  </a:moveTo>
                  <a:lnTo>
                    <a:pt x="4032" y="3454"/>
                  </a:lnTo>
                  <a:lnTo>
                    <a:pt x="0" y="3454"/>
                  </a:lnTo>
                  <a:lnTo>
                    <a:pt x="149" y="3312"/>
                  </a:lnTo>
                  <a:lnTo>
                    <a:pt x="3891" y="146"/>
                  </a:lnTo>
                  <a:lnTo>
                    <a:pt x="4032" y="0"/>
                  </a:lnTo>
                  <a:close/>
                </a:path>
              </a:pathLst>
            </a:custGeom>
            <a:solidFill>
              <a:srgbClr val="162A29"/>
            </a:solidFill>
            <a:ln w="9525">
              <a:noFill/>
              <a:round/>
              <a:headEnd/>
              <a:tailEnd/>
            </a:ln>
          </p:spPr>
          <p:txBody>
            <a:bodyPr/>
            <a:lstStyle/>
            <a:p>
              <a:endParaRPr lang="en-US"/>
            </a:p>
          </p:txBody>
        </p:sp>
        <p:sp>
          <p:nvSpPr>
            <p:cNvPr id="561185" name="Rectangle 33"/>
            <p:cNvSpPr>
              <a:spLocks noChangeAspect="1" noChangeArrowheads="1"/>
            </p:cNvSpPr>
            <p:nvPr/>
          </p:nvSpPr>
          <p:spPr bwMode="auto">
            <a:xfrm>
              <a:off x="1182" y="1045"/>
              <a:ext cx="936" cy="792"/>
            </a:xfrm>
            <a:prstGeom prst="rect">
              <a:avLst/>
            </a:prstGeom>
            <a:solidFill>
              <a:srgbClr val="275A53"/>
            </a:solidFill>
            <a:ln w="9525">
              <a:noFill/>
              <a:miter lim="800000"/>
              <a:headEnd/>
              <a:tailEnd/>
            </a:ln>
          </p:spPr>
          <p:txBody>
            <a:bodyPr/>
            <a:lstStyle/>
            <a:p>
              <a:endParaRPr lang="en-US"/>
            </a:p>
          </p:txBody>
        </p:sp>
        <p:sp>
          <p:nvSpPr>
            <p:cNvPr id="561186" name="Freeform 34"/>
            <p:cNvSpPr>
              <a:spLocks noChangeAspect="1" noEditPoints="1"/>
            </p:cNvSpPr>
            <p:nvPr/>
          </p:nvSpPr>
          <p:spPr bwMode="auto">
            <a:xfrm>
              <a:off x="1383" y="1668"/>
              <a:ext cx="116" cy="138"/>
            </a:xfrm>
            <a:custGeom>
              <a:avLst/>
              <a:gdLst/>
              <a:ahLst/>
              <a:cxnLst>
                <a:cxn ang="0">
                  <a:pos x="283" y="0"/>
                </a:cxn>
                <a:cxn ang="0">
                  <a:pos x="327" y="4"/>
                </a:cxn>
                <a:cxn ang="0">
                  <a:pos x="363" y="11"/>
                </a:cxn>
                <a:cxn ang="0">
                  <a:pos x="396" y="26"/>
                </a:cxn>
                <a:cxn ang="0">
                  <a:pos x="422" y="44"/>
                </a:cxn>
                <a:cxn ang="0">
                  <a:pos x="441" y="68"/>
                </a:cxn>
                <a:cxn ang="0">
                  <a:pos x="455" y="97"/>
                </a:cxn>
                <a:cxn ang="0">
                  <a:pos x="464" y="130"/>
                </a:cxn>
                <a:cxn ang="0">
                  <a:pos x="467" y="169"/>
                </a:cxn>
                <a:cxn ang="0">
                  <a:pos x="464" y="208"/>
                </a:cxn>
                <a:cxn ang="0">
                  <a:pos x="455" y="243"/>
                </a:cxn>
                <a:cxn ang="0">
                  <a:pos x="438" y="273"/>
                </a:cxn>
                <a:cxn ang="0">
                  <a:pos x="418" y="299"/>
                </a:cxn>
                <a:cxn ang="0">
                  <a:pos x="389" y="320"/>
                </a:cxn>
                <a:cxn ang="0">
                  <a:pos x="354" y="334"/>
                </a:cxn>
                <a:cxn ang="0">
                  <a:pos x="313" y="343"/>
                </a:cxn>
                <a:cxn ang="0">
                  <a:pos x="265" y="346"/>
                </a:cxn>
                <a:cxn ang="0">
                  <a:pos x="171" y="550"/>
                </a:cxn>
                <a:cxn ang="0">
                  <a:pos x="0" y="0"/>
                </a:cxn>
                <a:cxn ang="0">
                  <a:pos x="213" y="234"/>
                </a:cxn>
                <a:cxn ang="0">
                  <a:pos x="254" y="230"/>
                </a:cxn>
                <a:cxn ang="0">
                  <a:pos x="270" y="225"/>
                </a:cxn>
                <a:cxn ang="0">
                  <a:pos x="282" y="217"/>
                </a:cxn>
                <a:cxn ang="0">
                  <a:pos x="291" y="208"/>
                </a:cxn>
                <a:cxn ang="0">
                  <a:pos x="297" y="198"/>
                </a:cxn>
                <a:cxn ang="0">
                  <a:pos x="301" y="186"/>
                </a:cxn>
                <a:cxn ang="0">
                  <a:pos x="302" y="173"/>
                </a:cxn>
                <a:cxn ang="0">
                  <a:pos x="297" y="150"/>
                </a:cxn>
                <a:cxn ang="0">
                  <a:pos x="284" y="130"/>
                </a:cxn>
                <a:cxn ang="0">
                  <a:pos x="274" y="123"/>
                </a:cxn>
                <a:cxn ang="0">
                  <a:pos x="260" y="116"/>
                </a:cxn>
                <a:cxn ang="0">
                  <a:pos x="241" y="114"/>
                </a:cxn>
                <a:cxn ang="0">
                  <a:pos x="219" y="112"/>
                </a:cxn>
                <a:cxn ang="0">
                  <a:pos x="171" y="234"/>
                </a:cxn>
              </a:cxnLst>
              <a:rect l="0" t="0" r="r" b="b"/>
              <a:pathLst>
                <a:path w="467" h="550">
                  <a:moveTo>
                    <a:pt x="0" y="0"/>
                  </a:moveTo>
                  <a:lnTo>
                    <a:pt x="283" y="0"/>
                  </a:lnTo>
                  <a:lnTo>
                    <a:pt x="305" y="1"/>
                  </a:lnTo>
                  <a:lnTo>
                    <a:pt x="327" y="4"/>
                  </a:lnTo>
                  <a:lnTo>
                    <a:pt x="346" y="6"/>
                  </a:lnTo>
                  <a:lnTo>
                    <a:pt x="363" y="11"/>
                  </a:lnTo>
                  <a:lnTo>
                    <a:pt x="380" y="18"/>
                  </a:lnTo>
                  <a:lnTo>
                    <a:pt x="396" y="26"/>
                  </a:lnTo>
                  <a:lnTo>
                    <a:pt x="409" y="33"/>
                  </a:lnTo>
                  <a:lnTo>
                    <a:pt x="422" y="44"/>
                  </a:lnTo>
                  <a:lnTo>
                    <a:pt x="432" y="55"/>
                  </a:lnTo>
                  <a:lnTo>
                    <a:pt x="441" y="68"/>
                  </a:lnTo>
                  <a:lnTo>
                    <a:pt x="449" y="83"/>
                  </a:lnTo>
                  <a:lnTo>
                    <a:pt x="455" y="97"/>
                  </a:lnTo>
                  <a:lnTo>
                    <a:pt x="461" y="114"/>
                  </a:lnTo>
                  <a:lnTo>
                    <a:pt x="464" y="130"/>
                  </a:lnTo>
                  <a:lnTo>
                    <a:pt x="467" y="150"/>
                  </a:lnTo>
                  <a:lnTo>
                    <a:pt x="467" y="169"/>
                  </a:lnTo>
                  <a:lnTo>
                    <a:pt x="467" y="189"/>
                  </a:lnTo>
                  <a:lnTo>
                    <a:pt x="464" y="208"/>
                  </a:lnTo>
                  <a:lnTo>
                    <a:pt x="461" y="226"/>
                  </a:lnTo>
                  <a:lnTo>
                    <a:pt x="455" y="243"/>
                  </a:lnTo>
                  <a:lnTo>
                    <a:pt x="448" y="259"/>
                  </a:lnTo>
                  <a:lnTo>
                    <a:pt x="438" y="273"/>
                  </a:lnTo>
                  <a:lnTo>
                    <a:pt x="429" y="287"/>
                  </a:lnTo>
                  <a:lnTo>
                    <a:pt x="418" y="299"/>
                  </a:lnTo>
                  <a:lnTo>
                    <a:pt x="403" y="311"/>
                  </a:lnTo>
                  <a:lnTo>
                    <a:pt x="389" y="320"/>
                  </a:lnTo>
                  <a:lnTo>
                    <a:pt x="372" y="327"/>
                  </a:lnTo>
                  <a:lnTo>
                    <a:pt x="354" y="334"/>
                  </a:lnTo>
                  <a:lnTo>
                    <a:pt x="333" y="339"/>
                  </a:lnTo>
                  <a:lnTo>
                    <a:pt x="313" y="343"/>
                  </a:lnTo>
                  <a:lnTo>
                    <a:pt x="289" y="346"/>
                  </a:lnTo>
                  <a:lnTo>
                    <a:pt x="265" y="346"/>
                  </a:lnTo>
                  <a:lnTo>
                    <a:pt x="171" y="346"/>
                  </a:lnTo>
                  <a:lnTo>
                    <a:pt x="171" y="550"/>
                  </a:lnTo>
                  <a:lnTo>
                    <a:pt x="0" y="550"/>
                  </a:lnTo>
                  <a:lnTo>
                    <a:pt x="0" y="0"/>
                  </a:lnTo>
                  <a:close/>
                  <a:moveTo>
                    <a:pt x="171" y="234"/>
                  </a:moveTo>
                  <a:lnTo>
                    <a:pt x="213" y="234"/>
                  </a:lnTo>
                  <a:lnTo>
                    <a:pt x="236" y="233"/>
                  </a:lnTo>
                  <a:lnTo>
                    <a:pt x="254" y="230"/>
                  </a:lnTo>
                  <a:lnTo>
                    <a:pt x="264" y="228"/>
                  </a:lnTo>
                  <a:lnTo>
                    <a:pt x="270" y="225"/>
                  </a:lnTo>
                  <a:lnTo>
                    <a:pt x="276" y="221"/>
                  </a:lnTo>
                  <a:lnTo>
                    <a:pt x="282" y="217"/>
                  </a:lnTo>
                  <a:lnTo>
                    <a:pt x="287" y="213"/>
                  </a:lnTo>
                  <a:lnTo>
                    <a:pt x="291" y="208"/>
                  </a:lnTo>
                  <a:lnTo>
                    <a:pt x="295" y="203"/>
                  </a:lnTo>
                  <a:lnTo>
                    <a:pt x="297" y="198"/>
                  </a:lnTo>
                  <a:lnTo>
                    <a:pt x="299" y="193"/>
                  </a:lnTo>
                  <a:lnTo>
                    <a:pt x="301" y="186"/>
                  </a:lnTo>
                  <a:lnTo>
                    <a:pt x="301" y="180"/>
                  </a:lnTo>
                  <a:lnTo>
                    <a:pt x="302" y="173"/>
                  </a:lnTo>
                  <a:lnTo>
                    <a:pt x="301" y="162"/>
                  </a:lnTo>
                  <a:lnTo>
                    <a:pt x="297" y="150"/>
                  </a:lnTo>
                  <a:lnTo>
                    <a:pt x="292" y="140"/>
                  </a:lnTo>
                  <a:lnTo>
                    <a:pt x="284" y="130"/>
                  </a:lnTo>
                  <a:lnTo>
                    <a:pt x="280" y="125"/>
                  </a:lnTo>
                  <a:lnTo>
                    <a:pt x="274" y="123"/>
                  </a:lnTo>
                  <a:lnTo>
                    <a:pt x="267" y="119"/>
                  </a:lnTo>
                  <a:lnTo>
                    <a:pt x="260" y="116"/>
                  </a:lnTo>
                  <a:lnTo>
                    <a:pt x="252" y="115"/>
                  </a:lnTo>
                  <a:lnTo>
                    <a:pt x="241" y="114"/>
                  </a:lnTo>
                  <a:lnTo>
                    <a:pt x="231" y="112"/>
                  </a:lnTo>
                  <a:lnTo>
                    <a:pt x="219" y="112"/>
                  </a:lnTo>
                  <a:lnTo>
                    <a:pt x="171" y="112"/>
                  </a:lnTo>
                  <a:lnTo>
                    <a:pt x="171" y="234"/>
                  </a:lnTo>
                  <a:close/>
                </a:path>
              </a:pathLst>
            </a:custGeom>
            <a:solidFill>
              <a:srgbClr val="FFFFFF"/>
            </a:solidFill>
            <a:ln w="9525">
              <a:noFill/>
              <a:round/>
              <a:headEnd/>
              <a:tailEnd/>
            </a:ln>
          </p:spPr>
          <p:txBody>
            <a:bodyPr/>
            <a:lstStyle/>
            <a:p>
              <a:endParaRPr lang="en-US"/>
            </a:p>
          </p:txBody>
        </p:sp>
        <p:sp>
          <p:nvSpPr>
            <p:cNvPr id="561187" name="Freeform 35"/>
            <p:cNvSpPr>
              <a:spLocks noChangeAspect="1"/>
            </p:cNvSpPr>
            <p:nvPr/>
          </p:nvSpPr>
          <p:spPr bwMode="auto">
            <a:xfrm>
              <a:off x="1522" y="1668"/>
              <a:ext cx="108" cy="138"/>
            </a:xfrm>
            <a:custGeom>
              <a:avLst/>
              <a:gdLst/>
              <a:ahLst/>
              <a:cxnLst>
                <a:cxn ang="0">
                  <a:pos x="0" y="0"/>
                </a:cxn>
                <a:cxn ang="0">
                  <a:pos x="170" y="0"/>
                </a:cxn>
                <a:cxn ang="0">
                  <a:pos x="170" y="414"/>
                </a:cxn>
                <a:cxn ang="0">
                  <a:pos x="435" y="414"/>
                </a:cxn>
                <a:cxn ang="0">
                  <a:pos x="435" y="550"/>
                </a:cxn>
                <a:cxn ang="0">
                  <a:pos x="0" y="550"/>
                </a:cxn>
                <a:cxn ang="0">
                  <a:pos x="0" y="0"/>
                </a:cxn>
              </a:cxnLst>
              <a:rect l="0" t="0" r="r" b="b"/>
              <a:pathLst>
                <a:path w="435" h="550">
                  <a:moveTo>
                    <a:pt x="0" y="0"/>
                  </a:moveTo>
                  <a:lnTo>
                    <a:pt x="170" y="0"/>
                  </a:lnTo>
                  <a:lnTo>
                    <a:pt x="170" y="414"/>
                  </a:lnTo>
                  <a:lnTo>
                    <a:pt x="435" y="414"/>
                  </a:lnTo>
                  <a:lnTo>
                    <a:pt x="435" y="550"/>
                  </a:lnTo>
                  <a:lnTo>
                    <a:pt x="0" y="550"/>
                  </a:lnTo>
                  <a:lnTo>
                    <a:pt x="0" y="0"/>
                  </a:lnTo>
                  <a:close/>
                </a:path>
              </a:pathLst>
            </a:custGeom>
            <a:solidFill>
              <a:srgbClr val="FFFFFF"/>
            </a:solidFill>
            <a:ln w="9525">
              <a:noFill/>
              <a:round/>
              <a:headEnd/>
              <a:tailEnd/>
            </a:ln>
          </p:spPr>
          <p:txBody>
            <a:bodyPr/>
            <a:lstStyle/>
            <a:p>
              <a:endParaRPr lang="en-US"/>
            </a:p>
          </p:txBody>
        </p:sp>
        <p:sp>
          <p:nvSpPr>
            <p:cNvPr id="561188" name="Freeform 36"/>
            <p:cNvSpPr>
              <a:spLocks noChangeAspect="1" noEditPoints="1"/>
            </p:cNvSpPr>
            <p:nvPr/>
          </p:nvSpPr>
          <p:spPr bwMode="auto">
            <a:xfrm>
              <a:off x="1636" y="1668"/>
              <a:ext cx="150" cy="138"/>
            </a:xfrm>
            <a:custGeom>
              <a:avLst/>
              <a:gdLst/>
              <a:ahLst/>
              <a:cxnLst>
                <a:cxn ang="0">
                  <a:pos x="394" y="460"/>
                </a:cxn>
                <a:cxn ang="0">
                  <a:pos x="201" y="460"/>
                </a:cxn>
                <a:cxn ang="0">
                  <a:pos x="173" y="550"/>
                </a:cxn>
                <a:cxn ang="0">
                  <a:pos x="0" y="550"/>
                </a:cxn>
                <a:cxn ang="0">
                  <a:pos x="207" y="0"/>
                </a:cxn>
                <a:cxn ang="0">
                  <a:pos x="392" y="0"/>
                </a:cxn>
                <a:cxn ang="0">
                  <a:pos x="598" y="550"/>
                </a:cxn>
                <a:cxn ang="0">
                  <a:pos x="421" y="550"/>
                </a:cxn>
                <a:cxn ang="0">
                  <a:pos x="394" y="460"/>
                </a:cxn>
                <a:cxn ang="0">
                  <a:pos x="359" y="340"/>
                </a:cxn>
                <a:cxn ang="0">
                  <a:pos x="298" y="142"/>
                </a:cxn>
                <a:cxn ang="0">
                  <a:pos x="237" y="340"/>
                </a:cxn>
                <a:cxn ang="0">
                  <a:pos x="359" y="340"/>
                </a:cxn>
              </a:cxnLst>
              <a:rect l="0" t="0" r="r" b="b"/>
              <a:pathLst>
                <a:path w="598" h="550">
                  <a:moveTo>
                    <a:pt x="394" y="460"/>
                  </a:moveTo>
                  <a:lnTo>
                    <a:pt x="201" y="460"/>
                  </a:lnTo>
                  <a:lnTo>
                    <a:pt x="173" y="550"/>
                  </a:lnTo>
                  <a:lnTo>
                    <a:pt x="0" y="550"/>
                  </a:lnTo>
                  <a:lnTo>
                    <a:pt x="207" y="0"/>
                  </a:lnTo>
                  <a:lnTo>
                    <a:pt x="392" y="0"/>
                  </a:lnTo>
                  <a:lnTo>
                    <a:pt x="598" y="550"/>
                  </a:lnTo>
                  <a:lnTo>
                    <a:pt x="421" y="550"/>
                  </a:lnTo>
                  <a:lnTo>
                    <a:pt x="394" y="460"/>
                  </a:lnTo>
                  <a:close/>
                  <a:moveTo>
                    <a:pt x="359" y="340"/>
                  </a:moveTo>
                  <a:lnTo>
                    <a:pt x="298" y="142"/>
                  </a:lnTo>
                  <a:lnTo>
                    <a:pt x="237" y="340"/>
                  </a:lnTo>
                  <a:lnTo>
                    <a:pt x="359" y="340"/>
                  </a:lnTo>
                  <a:close/>
                </a:path>
              </a:pathLst>
            </a:custGeom>
            <a:solidFill>
              <a:srgbClr val="FFFFFF"/>
            </a:solidFill>
            <a:ln w="9525">
              <a:noFill/>
              <a:round/>
              <a:headEnd/>
              <a:tailEnd/>
            </a:ln>
          </p:spPr>
          <p:txBody>
            <a:bodyPr/>
            <a:lstStyle/>
            <a:p>
              <a:endParaRPr lang="en-US"/>
            </a:p>
          </p:txBody>
        </p:sp>
        <p:sp>
          <p:nvSpPr>
            <p:cNvPr id="561189" name="Freeform 37"/>
            <p:cNvSpPr>
              <a:spLocks noChangeAspect="1"/>
            </p:cNvSpPr>
            <p:nvPr/>
          </p:nvSpPr>
          <p:spPr bwMode="auto">
            <a:xfrm>
              <a:off x="1800" y="1668"/>
              <a:ext cx="131" cy="138"/>
            </a:xfrm>
            <a:custGeom>
              <a:avLst/>
              <a:gdLst/>
              <a:ahLst/>
              <a:cxnLst>
                <a:cxn ang="0">
                  <a:pos x="0" y="0"/>
                </a:cxn>
                <a:cxn ang="0">
                  <a:pos x="158" y="0"/>
                </a:cxn>
                <a:cxn ang="0">
                  <a:pos x="366" y="304"/>
                </a:cxn>
                <a:cxn ang="0">
                  <a:pos x="366" y="0"/>
                </a:cxn>
                <a:cxn ang="0">
                  <a:pos x="526" y="0"/>
                </a:cxn>
                <a:cxn ang="0">
                  <a:pos x="526" y="550"/>
                </a:cxn>
                <a:cxn ang="0">
                  <a:pos x="366" y="550"/>
                </a:cxn>
                <a:cxn ang="0">
                  <a:pos x="160" y="248"/>
                </a:cxn>
                <a:cxn ang="0">
                  <a:pos x="160" y="550"/>
                </a:cxn>
                <a:cxn ang="0">
                  <a:pos x="0" y="550"/>
                </a:cxn>
                <a:cxn ang="0">
                  <a:pos x="0" y="0"/>
                </a:cxn>
              </a:cxnLst>
              <a:rect l="0" t="0" r="r" b="b"/>
              <a:pathLst>
                <a:path w="526" h="550">
                  <a:moveTo>
                    <a:pt x="0" y="0"/>
                  </a:moveTo>
                  <a:lnTo>
                    <a:pt x="158" y="0"/>
                  </a:lnTo>
                  <a:lnTo>
                    <a:pt x="366" y="304"/>
                  </a:lnTo>
                  <a:lnTo>
                    <a:pt x="366" y="0"/>
                  </a:lnTo>
                  <a:lnTo>
                    <a:pt x="526" y="0"/>
                  </a:lnTo>
                  <a:lnTo>
                    <a:pt x="526" y="550"/>
                  </a:lnTo>
                  <a:lnTo>
                    <a:pt x="366" y="550"/>
                  </a:lnTo>
                  <a:lnTo>
                    <a:pt x="160" y="248"/>
                  </a:lnTo>
                  <a:lnTo>
                    <a:pt x="160" y="550"/>
                  </a:lnTo>
                  <a:lnTo>
                    <a:pt x="0" y="550"/>
                  </a:lnTo>
                  <a:lnTo>
                    <a:pt x="0" y="0"/>
                  </a:lnTo>
                  <a:close/>
                </a:path>
              </a:pathLst>
            </a:custGeom>
            <a:solidFill>
              <a:srgbClr val="FFFFFF"/>
            </a:solidFill>
            <a:ln w="9525">
              <a:noFill/>
              <a:round/>
              <a:headEnd/>
              <a:tailEnd/>
            </a:ln>
          </p:spPr>
          <p:txBody>
            <a:bodyPr/>
            <a:lstStyle/>
            <a:p>
              <a:endParaRPr lang="en-US"/>
            </a:p>
          </p:txBody>
        </p:sp>
        <p:sp>
          <p:nvSpPr>
            <p:cNvPr id="561190" name="Freeform 38"/>
            <p:cNvSpPr>
              <a:spLocks noChangeAspect="1" noEditPoints="1"/>
            </p:cNvSpPr>
            <p:nvPr/>
          </p:nvSpPr>
          <p:spPr bwMode="auto">
            <a:xfrm>
              <a:off x="1487" y="1114"/>
              <a:ext cx="326" cy="502"/>
            </a:xfrm>
            <a:custGeom>
              <a:avLst/>
              <a:gdLst/>
              <a:ahLst/>
              <a:cxnLst>
                <a:cxn ang="0">
                  <a:pos x="1039" y="1180"/>
                </a:cxn>
                <a:cxn ang="0">
                  <a:pos x="1208" y="987"/>
                </a:cxn>
                <a:cxn ang="0">
                  <a:pos x="1295" y="739"/>
                </a:cxn>
                <a:cxn ang="0">
                  <a:pos x="1293" y="476"/>
                </a:cxn>
                <a:cxn ang="0">
                  <a:pos x="1193" y="238"/>
                </a:cxn>
                <a:cxn ang="0">
                  <a:pos x="991" y="66"/>
                </a:cxn>
                <a:cxn ang="0">
                  <a:pos x="676" y="0"/>
                </a:cxn>
                <a:cxn ang="0">
                  <a:pos x="356" y="67"/>
                </a:cxn>
                <a:cxn ang="0">
                  <a:pos x="138" y="242"/>
                </a:cxn>
                <a:cxn ang="0">
                  <a:pos x="22" y="483"/>
                </a:cxn>
                <a:cxn ang="0">
                  <a:pos x="7" y="747"/>
                </a:cxn>
                <a:cxn ang="0">
                  <a:pos x="91" y="995"/>
                </a:cxn>
                <a:cxn ang="0">
                  <a:pos x="273" y="1183"/>
                </a:cxn>
                <a:cxn ang="0">
                  <a:pos x="950" y="1658"/>
                </a:cxn>
                <a:cxn ang="0">
                  <a:pos x="914" y="1865"/>
                </a:cxn>
                <a:cxn ang="0">
                  <a:pos x="696" y="635"/>
                </a:cxn>
                <a:cxn ang="0">
                  <a:pos x="834" y="663"/>
                </a:cxn>
                <a:cxn ang="0">
                  <a:pos x="930" y="725"/>
                </a:cxn>
                <a:cxn ang="0">
                  <a:pos x="960" y="772"/>
                </a:cxn>
                <a:cxn ang="0">
                  <a:pos x="965" y="820"/>
                </a:cxn>
                <a:cxn ang="0">
                  <a:pos x="940" y="877"/>
                </a:cxn>
                <a:cxn ang="0">
                  <a:pos x="884" y="925"/>
                </a:cxn>
                <a:cxn ang="0">
                  <a:pos x="804" y="960"/>
                </a:cxn>
                <a:cxn ang="0">
                  <a:pos x="795" y="1482"/>
                </a:cxn>
                <a:cxn ang="0">
                  <a:pos x="770" y="1495"/>
                </a:cxn>
                <a:cxn ang="0">
                  <a:pos x="742" y="1477"/>
                </a:cxn>
                <a:cxn ang="0">
                  <a:pos x="737" y="930"/>
                </a:cxn>
                <a:cxn ang="0">
                  <a:pos x="756" y="899"/>
                </a:cxn>
                <a:cxn ang="0">
                  <a:pos x="778" y="898"/>
                </a:cxn>
                <a:cxn ang="0">
                  <a:pos x="871" y="853"/>
                </a:cxn>
                <a:cxn ang="0">
                  <a:pos x="895" y="821"/>
                </a:cxn>
                <a:cxn ang="0">
                  <a:pos x="886" y="776"/>
                </a:cxn>
                <a:cxn ang="0">
                  <a:pos x="829" y="733"/>
                </a:cxn>
                <a:cxn ang="0">
                  <a:pos x="734" y="708"/>
                </a:cxn>
                <a:cxn ang="0">
                  <a:pos x="620" y="706"/>
                </a:cxn>
                <a:cxn ang="0">
                  <a:pos x="520" y="727"/>
                </a:cxn>
                <a:cxn ang="0">
                  <a:pos x="454" y="767"/>
                </a:cxn>
                <a:cxn ang="0">
                  <a:pos x="436" y="813"/>
                </a:cxn>
                <a:cxn ang="0">
                  <a:pos x="454" y="847"/>
                </a:cxn>
                <a:cxn ang="0">
                  <a:pos x="525" y="888"/>
                </a:cxn>
                <a:cxn ang="0">
                  <a:pos x="558" y="896"/>
                </a:cxn>
                <a:cxn ang="0">
                  <a:pos x="582" y="922"/>
                </a:cxn>
                <a:cxn ang="0">
                  <a:pos x="582" y="1469"/>
                </a:cxn>
                <a:cxn ang="0">
                  <a:pos x="558" y="1494"/>
                </a:cxn>
                <a:cxn ang="0">
                  <a:pos x="532" y="1487"/>
                </a:cxn>
                <a:cxn ang="0">
                  <a:pos x="516" y="1453"/>
                </a:cxn>
                <a:cxn ang="0">
                  <a:pos x="455" y="930"/>
                </a:cxn>
                <a:cxn ang="0">
                  <a:pos x="398" y="885"/>
                </a:cxn>
                <a:cxn ang="0">
                  <a:pos x="370" y="830"/>
                </a:cxn>
                <a:cxn ang="0">
                  <a:pos x="370" y="781"/>
                </a:cxn>
                <a:cxn ang="0">
                  <a:pos x="391" y="739"/>
                </a:cxn>
                <a:cxn ang="0">
                  <a:pos x="476" y="673"/>
                </a:cxn>
                <a:cxn ang="0">
                  <a:pos x="606" y="637"/>
                </a:cxn>
              </a:cxnLst>
              <a:rect l="0" t="0" r="r" b="b"/>
              <a:pathLst>
                <a:path w="1306" h="2007">
                  <a:moveTo>
                    <a:pt x="372" y="1575"/>
                  </a:moveTo>
                  <a:lnTo>
                    <a:pt x="950" y="1575"/>
                  </a:lnTo>
                  <a:lnTo>
                    <a:pt x="950" y="1232"/>
                  </a:lnTo>
                  <a:lnTo>
                    <a:pt x="996" y="1209"/>
                  </a:lnTo>
                  <a:lnTo>
                    <a:pt x="1039" y="1180"/>
                  </a:lnTo>
                  <a:lnTo>
                    <a:pt x="1079" y="1148"/>
                  </a:lnTo>
                  <a:lnTo>
                    <a:pt x="1116" y="1111"/>
                  </a:lnTo>
                  <a:lnTo>
                    <a:pt x="1150" y="1072"/>
                  </a:lnTo>
                  <a:lnTo>
                    <a:pt x="1181" y="1031"/>
                  </a:lnTo>
                  <a:lnTo>
                    <a:pt x="1208" y="987"/>
                  </a:lnTo>
                  <a:lnTo>
                    <a:pt x="1232" y="940"/>
                  </a:lnTo>
                  <a:lnTo>
                    <a:pt x="1254" y="892"/>
                  </a:lnTo>
                  <a:lnTo>
                    <a:pt x="1271" y="842"/>
                  </a:lnTo>
                  <a:lnTo>
                    <a:pt x="1285" y="791"/>
                  </a:lnTo>
                  <a:lnTo>
                    <a:pt x="1295" y="739"/>
                  </a:lnTo>
                  <a:lnTo>
                    <a:pt x="1302" y="686"/>
                  </a:lnTo>
                  <a:lnTo>
                    <a:pt x="1306" y="633"/>
                  </a:lnTo>
                  <a:lnTo>
                    <a:pt x="1304" y="580"/>
                  </a:lnTo>
                  <a:lnTo>
                    <a:pt x="1300" y="528"/>
                  </a:lnTo>
                  <a:lnTo>
                    <a:pt x="1293" y="476"/>
                  </a:lnTo>
                  <a:lnTo>
                    <a:pt x="1281" y="425"/>
                  </a:lnTo>
                  <a:lnTo>
                    <a:pt x="1264" y="375"/>
                  </a:lnTo>
                  <a:lnTo>
                    <a:pt x="1245" y="327"/>
                  </a:lnTo>
                  <a:lnTo>
                    <a:pt x="1221" y="282"/>
                  </a:lnTo>
                  <a:lnTo>
                    <a:pt x="1193" y="238"/>
                  </a:lnTo>
                  <a:lnTo>
                    <a:pt x="1162" y="197"/>
                  </a:lnTo>
                  <a:lnTo>
                    <a:pt x="1125" y="159"/>
                  </a:lnTo>
                  <a:lnTo>
                    <a:pt x="1084" y="124"/>
                  </a:lnTo>
                  <a:lnTo>
                    <a:pt x="1040" y="93"/>
                  </a:lnTo>
                  <a:lnTo>
                    <a:pt x="991" y="66"/>
                  </a:lnTo>
                  <a:lnTo>
                    <a:pt x="936" y="42"/>
                  </a:lnTo>
                  <a:lnTo>
                    <a:pt x="878" y="24"/>
                  </a:lnTo>
                  <a:lnTo>
                    <a:pt x="816" y="10"/>
                  </a:lnTo>
                  <a:lnTo>
                    <a:pt x="748" y="2"/>
                  </a:lnTo>
                  <a:lnTo>
                    <a:pt x="676" y="0"/>
                  </a:lnTo>
                  <a:lnTo>
                    <a:pt x="603" y="2"/>
                  </a:lnTo>
                  <a:lnTo>
                    <a:pt x="536" y="11"/>
                  </a:lnTo>
                  <a:lnTo>
                    <a:pt x="471" y="24"/>
                  </a:lnTo>
                  <a:lnTo>
                    <a:pt x="411" y="44"/>
                  </a:lnTo>
                  <a:lnTo>
                    <a:pt x="356" y="67"/>
                  </a:lnTo>
                  <a:lnTo>
                    <a:pt x="304" y="94"/>
                  </a:lnTo>
                  <a:lnTo>
                    <a:pt x="256" y="127"/>
                  </a:lnTo>
                  <a:lnTo>
                    <a:pt x="213" y="162"/>
                  </a:lnTo>
                  <a:lnTo>
                    <a:pt x="173" y="200"/>
                  </a:lnTo>
                  <a:lnTo>
                    <a:pt x="138" y="242"/>
                  </a:lnTo>
                  <a:lnTo>
                    <a:pt x="107" y="286"/>
                  </a:lnTo>
                  <a:lnTo>
                    <a:pt x="79" y="333"/>
                  </a:lnTo>
                  <a:lnTo>
                    <a:pt x="56" y="381"/>
                  </a:lnTo>
                  <a:lnTo>
                    <a:pt x="37" y="431"/>
                  </a:lnTo>
                  <a:lnTo>
                    <a:pt x="22" y="483"/>
                  </a:lnTo>
                  <a:lnTo>
                    <a:pt x="11" y="535"/>
                  </a:lnTo>
                  <a:lnTo>
                    <a:pt x="4" y="588"/>
                  </a:lnTo>
                  <a:lnTo>
                    <a:pt x="0" y="641"/>
                  </a:lnTo>
                  <a:lnTo>
                    <a:pt x="2" y="694"/>
                  </a:lnTo>
                  <a:lnTo>
                    <a:pt x="7" y="747"/>
                  </a:lnTo>
                  <a:lnTo>
                    <a:pt x="16" y="799"/>
                  </a:lnTo>
                  <a:lnTo>
                    <a:pt x="29" y="851"/>
                  </a:lnTo>
                  <a:lnTo>
                    <a:pt x="46" y="900"/>
                  </a:lnTo>
                  <a:lnTo>
                    <a:pt x="67" y="949"/>
                  </a:lnTo>
                  <a:lnTo>
                    <a:pt x="91" y="995"/>
                  </a:lnTo>
                  <a:lnTo>
                    <a:pt x="120" y="1039"/>
                  </a:lnTo>
                  <a:lnTo>
                    <a:pt x="152" y="1079"/>
                  </a:lnTo>
                  <a:lnTo>
                    <a:pt x="188" y="1118"/>
                  </a:lnTo>
                  <a:lnTo>
                    <a:pt x="229" y="1152"/>
                  </a:lnTo>
                  <a:lnTo>
                    <a:pt x="273" y="1183"/>
                  </a:lnTo>
                  <a:lnTo>
                    <a:pt x="321" y="1210"/>
                  </a:lnTo>
                  <a:lnTo>
                    <a:pt x="372" y="1232"/>
                  </a:lnTo>
                  <a:lnTo>
                    <a:pt x="372" y="1575"/>
                  </a:lnTo>
                  <a:close/>
                  <a:moveTo>
                    <a:pt x="372" y="1658"/>
                  </a:moveTo>
                  <a:lnTo>
                    <a:pt x="950" y="1658"/>
                  </a:lnTo>
                  <a:lnTo>
                    <a:pt x="950" y="1799"/>
                  </a:lnTo>
                  <a:lnTo>
                    <a:pt x="372" y="1799"/>
                  </a:lnTo>
                  <a:lnTo>
                    <a:pt x="372" y="1658"/>
                  </a:lnTo>
                  <a:close/>
                  <a:moveTo>
                    <a:pt x="409" y="1865"/>
                  </a:moveTo>
                  <a:lnTo>
                    <a:pt x="914" y="1865"/>
                  </a:lnTo>
                  <a:lnTo>
                    <a:pt x="822" y="2007"/>
                  </a:lnTo>
                  <a:lnTo>
                    <a:pt x="501" y="2007"/>
                  </a:lnTo>
                  <a:lnTo>
                    <a:pt x="409" y="1865"/>
                  </a:lnTo>
                  <a:close/>
                  <a:moveTo>
                    <a:pt x="667" y="635"/>
                  </a:moveTo>
                  <a:lnTo>
                    <a:pt x="696" y="635"/>
                  </a:lnTo>
                  <a:lnTo>
                    <a:pt x="726" y="637"/>
                  </a:lnTo>
                  <a:lnTo>
                    <a:pt x="755" y="642"/>
                  </a:lnTo>
                  <a:lnTo>
                    <a:pt x="782" y="647"/>
                  </a:lnTo>
                  <a:lnTo>
                    <a:pt x="809" y="655"/>
                  </a:lnTo>
                  <a:lnTo>
                    <a:pt x="834" y="663"/>
                  </a:lnTo>
                  <a:lnTo>
                    <a:pt x="856" y="673"/>
                  </a:lnTo>
                  <a:lnTo>
                    <a:pt x="878" y="685"/>
                  </a:lnTo>
                  <a:lnTo>
                    <a:pt x="897" y="697"/>
                  </a:lnTo>
                  <a:lnTo>
                    <a:pt x="914" y="711"/>
                  </a:lnTo>
                  <a:lnTo>
                    <a:pt x="930" y="725"/>
                  </a:lnTo>
                  <a:lnTo>
                    <a:pt x="941" y="739"/>
                  </a:lnTo>
                  <a:lnTo>
                    <a:pt x="948" y="747"/>
                  </a:lnTo>
                  <a:lnTo>
                    <a:pt x="952" y="755"/>
                  </a:lnTo>
                  <a:lnTo>
                    <a:pt x="956" y="764"/>
                  </a:lnTo>
                  <a:lnTo>
                    <a:pt x="960" y="772"/>
                  </a:lnTo>
                  <a:lnTo>
                    <a:pt x="962" y="781"/>
                  </a:lnTo>
                  <a:lnTo>
                    <a:pt x="963" y="789"/>
                  </a:lnTo>
                  <a:lnTo>
                    <a:pt x="965" y="798"/>
                  </a:lnTo>
                  <a:lnTo>
                    <a:pt x="966" y="807"/>
                  </a:lnTo>
                  <a:lnTo>
                    <a:pt x="965" y="820"/>
                  </a:lnTo>
                  <a:lnTo>
                    <a:pt x="962" y="831"/>
                  </a:lnTo>
                  <a:lnTo>
                    <a:pt x="960" y="843"/>
                  </a:lnTo>
                  <a:lnTo>
                    <a:pt x="954" y="855"/>
                  </a:lnTo>
                  <a:lnTo>
                    <a:pt x="948" y="866"/>
                  </a:lnTo>
                  <a:lnTo>
                    <a:pt x="940" y="877"/>
                  </a:lnTo>
                  <a:lnTo>
                    <a:pt x="931" y="887"/>
                  </a:lnTo>
                  <a:lnTo>
                    <a:pt x="921" y="898"/>
                  </a:lnTo>
                  <a:lnTo>
                    <a:pt x="910" y="907"/>
                  </a:lnTo>
                  <a:lnTo>
                    <a:pt x="897" y="916"/>
                  </a:lnTo>
                  <a:lnTo>
                    <a:pt x="884" y="925"/>
                  </a:lnTo>
                  <a:lnTo>
                    <a:pt x="870" y="933"/>
                  </a:lnTo>
                  <a:lnTo>
                    <a:pt x="855" y="940"/>
                  </a:lnTo>
                  <a:lnTo>
                    <a:pt x="839" y="948"/>
                  </a:lnTo>
                  <a:lnTo>
                    <a:pt x="822" y="955"/>
                  </a:lnTo>
                  <a:lnTo>
                    <a:pt x="804" y="960"/>
                  </a:lnTo>
                  <a:lnTo>
                    <a:pt x="804" y="1453"/>
                  </a:lnTo>
                  <a:lnTo>
                    <a:pt x="804" y="1461"/>
                  </a:lnTo>
                  <a:lnTo>
                    <a:pt x="801" y="1469"/>
                  </a:lnTo>
                  <a:lnTo>
                    <a:pt x="799" y="1477"/>
                  </a:lnTo>
                  <a:lnTo>
                    <a:pt x="795" y="1482"/>
                  </a:lnTo>
                  <a:lnTo>
                    <a:pt x="790" y="1487"/>
                  </a:lnTo>
                  <a:lnTo>
                    <a:pt x="783" y="1491"/>
                  </a:lnTo>
                  <a:lnTo>
                    <a:pt x="777" y="1494"/>
                  </a:lnTo>
                  <a:lnTo>
                    <a:pt x="770" y="1495"/>
                  </a:lnTo>
                  <a:lnTo>
                    <a:pt x="770" y="1495"/>
                  </a:lnTo>
                  <a:lnTo>
                    <a:pt x="763" y="1494"/>
                  </a:lnTo>
                  <a:lnTo>
                    <a:pt x="756" y="1491"/>
                  </a:lnTo>
                  <a:lnTo>
                    <a:pt x="751" y="1487"/>
                  </a:lnTo>
                  <a:lnTo>
                    <a:pt x="746" y="1482"/>
                  </a:lnTo>
                  <a:lnTo>
                    <a:pt x="742" y="1477"/>
                  </a:lnTo>
                  <a:lnTo>
                    <a:pt x="738" y="1469"/>
                  </a:lnTo>
                  <a:lnTo>
                    <a:pt x="737" y="1461"/>
                  </a:lnTo>
                  <a:lnTo>
                    <a:pt x="735" y="1453"/>
                  </a:lnTo>
                  <a:lnTo>
                    <a:pt x="735" y="938"/>
                  </a:lnTo>
                  <a:lnTo>
                    <a:pt x="737" y="930"/>
                  </a:lnTo>
                  <a:lnTo>
                    <a:pt x="738" y="922"/>
                  </a:lnTo>
                  <a:lnTo>
                    <a:pt x="742" y="914"/>
                  </a:lnTo>
                  <a:lnTo>
                    <a:pt x="746" y="908"/>
                  </a:lnTo>
                  <a:lnTo>
                    <a:pt x="751" y="903"/>
                  </a:lnTo>
                  <a:lnTo>
                    <a:pt x="756" y="899"/>
                  </a:lnTo>
                  <a:lnTo>
                    <a:pt x="763" y="896"/>
                  </a:lnTo>
                  <a:lnTo>
                    <a:pt x="770" y="896"/>
                  </a:lnTo>
                  <a:lnTo>
                    <a:pt x="770" y="896"/>
                  </a:lnTo>
                  <a:lnTo>
                    <a:pt x="774" y="896"/>
                  </a:lnTo>
                  <a:lnTo>
                    <a:pt x="778" y="898"/>
                  </a:lnTo>
                  <a:lnTo>
                    <a:pt x="804" y="890"/>
                  </a:lnTo>
                  <a:lnTo>
                    <a:pt x="826" y="881"/>
                  </a:lnTo>
                  <a:lnTo>
                    <a:pt x="847" y="872"/>
                  </a:lnTo>
                  <a:lnTo>
                    <a:pt x="864" y="860"/>
                  </a:lnTo>
                  <a:lnTo>
                    <a:pt x="871" y="853"/>
                  </a:lnTo>
                  <a:lnTo>
                    <a:pt x="878" y="848"/>
                  </a:lnTo>
                  <a:lnTo>
                    <a:pt x="883" y="842"/>
                  </a:lnTo>
                  <a:lnTo>
                    <a:pt x="888" y="835"/>
                  </a:lnTo>
                  <a:lnTo>
                    <a:pt x="892" y="828"/>
                  </a:lnTo>
                  <a:lnTo>
                    <a:pt x="895" y="821"/>
                  </a:lnTo>
                  <a:lnTo>
                    <a:pt x="896" y="815"/>
                  </a:lnTo>
                  <a:lnTo>
                    <a:pt x="896" y="807"/>
                  </a:lnTo>
                  <a:lnTo>
                    <a:pt x="895" y="796"/>
                  </a:lnTo>
                  <a:lnTo>
                    <a:pt x="892" y="786"/>
                  </a:lnTo>
                  <a:lnTo>
                    <a:pt x="886" y="776"/>
                  </a:lnTo>
                  <a:lnTo>
                    <a:pt x="878" y="767"/>
                  </a:lnTo>
                  <a:lnTo>
                    <a:pt x="869" y="758"/>
                  </a:lnTo>
                  <a:lnTo>
                    <a:pt x="857" y="749"/>
                  </a:lnTo>
                  <a:lnTo>
                    <a:pt x="844" y="741"/>
                  </a:lnTo>
                  <a:lnTo>
                    <a:pt x="829" y="733"/>
                  </a:lnTo>
                  <a:lnTo>
                    <a:pt x="813" y="727"/>
                  </a:lnTo>
                  <a:lnTo>
                    <a:pt x="795" y="721"/>
                  </a:lnTo>
                  <a:lnTo>
                    <a:pt x="775" y="716"/>
                  </a:lnTo>
                  <a:lnTo>
                    <a:pt x="756" y="711"/>
                  </a:lnTo>
                  <a:lnTo>
                    <a:pt x="734" y="708"/>
                  </a:lnTo>
                  <a:lnTo>
                    <a:pt x="712" y="706"/>
                  </a:lnTo>
                  <a:lnTo>
                    <a:pt x="690" y="703"/>
                  </a:lnTo>
                  <a:lnTo>
                    <a:pt x="667" y="703"/>
                  </a:lnTo>
                  <a:lnTo>
                    <a:pt x="642" y="703"/>
                  </a:lnTo>
                  <a:lnTo>
                    <a:pt x="620" y="706"/>
                  </a:lnTo>
                  <a:lnTo>
                    <a:pt x="598" y="708"/>
                  </a:lnTo>
                  <a:lnTo>
                    <a:pt x="576" y="711"/>
                  </a:lnTo>
                  <a:lnTo>
                    <a:pt x="556" y="716"/>
                  </a:lnTo>
                  <a:lnTo>
                    <a:pt x="537" y="721"/>
                  </a:lnTo>
                  <a:lnTo>
                    <a:pt x="520" y="727"/>
                  </a:lnTo>
                  <a:lnTo>
                    <a:pt x="503" y="733"/>
                  </a:lnTo>
                  <a:lnTo>
                    <a:pt x="488" y="741"/>
                  </a:lnTo>
                  <a:lnTo>
                    <a:pt x="475" y="749"/>
                  </a:lnTo>
                  <a:lnTo>
                    <a:pt x="463" y="758"/>
                  </a:lnTo>
                  <a:lnTo>
                    <a:pt x="454" y="767"/>
                  </a:lnTo>
                  <a:lnTo>
                    <a:pt x="446" y="776"/>
                  </a:lnTo>
                  <a:lnTo>
                    <a:pt x="440" y="786"/>
                  </a:lnTo>
                  <a:lnTo>
                    <a:pt x="437" y="796"/>
                  </a:lnTo>
                  <a:lnTo>
                    <a:pt x="436" y="807"/>
                  </a:lnTo>
                  <a:lnTo>
                    <a:pt x="436" y="813"/>
                  </a:lnTo>
                  <a:lnTo>
                    <a:pt x="437" y="821"/>
                  </a:lnTo>
                  <a:lnTo>
                    <a:pt x="440" y="828"/>
                  </a:lnTo>
                  <a:lnTo>
                    <a:pt x="444" y="834"/>
                  </a:lnTo>
                  <a:lnTo>
                    <a:pt x="449" y="841"/>
                  </a:lnTo>
                  <a:lnTo>
                    <a:pt x="454" y="847"/>
                  </a:lnTo>
                  <a:lnTo>
                    <a:pt x="461" y="853"/>
                  </a:lnTo>
                  <a:lnTo>
                    <a:pt x="467" y="859"/>
                  </a:lnTo>
                  <a:lnTo>
                    <a:pt x="484" y="870"/>
                  </a:lnTo>
                  <a:lnTo>
                    <a:pt x="503" y="879"/>
                  </a:lnTo>
                  <a:lnTo>
                    <a:pt x="525" y="888"/>
                  </a:lnTo>
                  <a:lnTo>
                    <a:pt x="549" y="896"/>
                  </a:lnTo>
                  <a:lnTo>
                    <a:pt x="550" y="896"/>
                  </a:lnTo>
                  <a:lnTo>
                    <a:pt x="551" y="896"/>
                  </a:lnTo>
                  <a:lnTo>
                    <a:pt x="551" y="896"/>
                  </a:lnTo>
                  <a:lnTo>
                    <a:pt x="558" y="896"/>
                  </a:lnTo>
                  <a:lnTo>
                    <a:pt x="564" y="899"/>
                  </a:lnTo>
                  <a:lnTo>
                    <a:pt x="571" y="903"/>
                  </a:lnTo>
                  <a:lnTo>
                    <a:pt x="576" y="908"/>
                  </a:lnTo>
                  <a:lnTo>
                    <a:pt x="580" y="914"/>
                  </a:lnTo>
                  <a:lnTo>
                    <a:pt x="582" y="922"/>
                  </a:lnTo>
                  <a:lnTo>
                    <a:pt x="585" y="930"/>
                  </a:lnTo>
                  <a:lnTo>
                    <a:pt x="586" y="938"/>
                  </a:lnTo>
                  <a:lnTo>
                    <a:pt x="586" y="1453"/>
                  </a:lnTo>
                  <a:lnTo>
                    <a:pt x="585" y="1461"/>
                  </a:lnTo>
                  <a:lnTo>
                    <a:pt x="582" y="1469"/>
                  </a:lnTo>
                  <a:lnTo>
                    <a:pt x="580" y="1477"/>
                  </a:lnTo>
                  <a:lnTo>
                    <a:pt x="576" y="1482"/>
                  </a:lnTo>
                  <a:lnTo>
                    <a:pt x="571" y="1487"/>
                  </a:lnTo>
                  <a:lnTo>
                    <a:pt x="564" y="1491"/>
                  </a:lnTo>
                  <a:lnTo>
                    <a:pt x="558" y="1494"/>
                  </a:lnTo>
                  <a:lnTo>
                    <a:pt x="551" y="1495"/>
                  </a:lnTo>
                  <a:lnTo>
                    <a:pt x="551" y="1495"/>
                  </a:lnTo>
                  <a:lnTo>
                    <a:pt x="545" y="1494"/>
                  </a:lnTo>
                  <a:lnTo>
                    <a:pt x="538" y="1491"/>
                  </a:lnTo>
                  <a:lnTo>
                    <a:pt x="532" y="1487"/>
                  </a:lnTo>
                  <a:lnTo>
                    <a:pt x="527" y="1482"/>
                  </a:lnTo>
                  <a:lnTo>
                    <a:pt x="523" y="1477"/>
                  </a:lnTo>
                  <a:lnTo>
                    <a:pt x="519" y="1469"/>
                  </a:lnTo>
                  <a:lnTo>
                    <a:pt x="518" y="1461"/>
                  </a:lnTo>
                  <a:lnTo>
                    <a:pt x="516" y="1453"/>
                  </a:lnTo>
                  <a:lnTo>
                    <a:pt x="516" y="956"/>
                  </a:lnTo>
                  <a:lnTo>
                    <a:pt x="501" y="951"/>
                  </a:lnTo>
                  <a:lnTo>
                    <a:pt x="484" y="944"/>
                  </a:lnTo>
                  <a:lnTo>
                    <a:pt x="470" y="936"/>
                  </a:lnTo>
                  <a:lnTo>
                    <a:pt x="455" y="930"/>
                  </a:lnTo>
                  <a:lnTo>
                    <a:pt x="442" y="921"/>
                  </a:lnTo>
                  <a:lnTo>
                    <a:pt x="429" y="913"/>
                  </a:lnTo>
                  <a:lnTo>
                    <a:pt x="418" y="904"/>
                  </a:lnTo>
                  <a:lnTo>
                    <a:pt x="407" y="894"/>
                  </a:lnTo>
                  <a:lnTo>
                    <a:pt x="398" y="885"/>
                  </a:lnTo>
                  <a:lnTo>
                    <a:pt x="391" y="874"/>
                  </a:lnTo>
                  <a:lnTo>
                    <a:pt x="383" y="864"/>
                  </a:lnTo>
                  <a:lnTo>
                    <a:pt x="378" y="853"/>
                  </a:lnTo>
                  <a:lnTo>
                    <a:pt x="372" y="842"/>
                  </a:lnTo>
                  <a:lnTo>
                    <a:pt x="370" y="830"/>
                  </a:lnTo>
                  <a:lnTo>
                    <a:pt x="367" y="819"/>
                  </a:lnTo>
                  <a:lnTo>
                    <a:pt x="366" y="807"/>
                  </a:lnTo>
                  <a:lnTo>
                    <a:pt x="367" y="798"/>
                  </a:lnTo>
                  <a:lnTo>
                    <a:pt x="369" y="789"/>
                  </a:lnTo>
                  <a:lnTo>
                    <a:pt x="370" y="781"/>
                  </a:lnTo>
                  <a:lnTo>
                    <a:pt x="372" y="772"/>
                  </a:lnTo>
                  <a:lnTo>
                    <a:pt x="376" y="764"/>
                  </a:lnTo>
                  <a:lnTo>
                    <a:pt x="380" y="755"/>
                  </a:lnTo>
                  <a:lnTo>
                    <a:pt x="385" y="747"/>
                  </a:lnTo>
                  <a:lnTo>
                    <a:pt x="391" y="739"/>
                  </a:lnTo>
                  <a:lnTo>
                    <a:pt x="402" y="725"/>
                  </a:lnTo>
                  <a:lnTo>
                    <a:pt x="418" y="711"/>
                  </a:lnTo>
                  <a:lnTo>
                    <a:pt x="435" y="697"/>
                  </a:lnTo>
                  <a:lnTo>
                    <a:pt x="454" y="685"/>
                  </a:lnTo>
                  <a:lnTo>
                    <a:pt x="476" y="673"/>
                  </a:lnTo>
                  <a:lnTo>
                    <a:pt x="499" y="663"/>
                  </a:lnTo>
                  <a:lnTo>
                    <a:pt x="524" y="655"/>
                  </a:lnTo>
                  <a:lnTo>
                    <a:pt x="550" y="647"/>
                  </a:lnTo>
                  <a:lnTo>
                    <a:pt x="577" y="642"/>
                  </a:lnTo>
                  <a:lnTo>
                    <a:pt x="606" y="637"/>
                  </a:lnTo>
                  <a:lnTo>
                    <a:pt x="636" y="635"/>
                  </a:lnTo>
                  <a:lnTo>
                    <a:pt x="667" y="635"/>
                  </a:lnTo>
                  <a:close/>
                </a:path>
              </a:pathLst>
            </a:custGeom>
            <a:solidFill>
              <a:srgbClr val="FFFFFF"/>
            </a:solidFill>
            <a:ln w="9525">
              <a:noFill/>
              <a:round/>
              <a:headEnd/>
              <a:tailEnd/>
            </a:ln>
          </p:spPr>
          <p:txBody>
            <a:bodyPr/>
            <a:lstStyle/>
            <a:p>
              <a:endParaRPr lang="en-US"/>
            </a:p>
          </p:txBody>
        </p:sp>
      </p:grpSp>
      <p:sp>
        <p:nvSpPr>
          <p:cNvPr id="561191" name="Text Box 39"/>
          <p:cNvSpPr txBox="1">
            <a:spLocks noChangeArrowheads="1"/>
          </p:cNvSpPr>
          <p:nvPr/>
        </p:nvSpPr>
        <p:spPr bwMode="auto">
          <a:xfrm>
            <a:off x="6869113" y="0"/>
            <a:ext cx="2274887"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Family Member Scenario</a:t>
            </a:r>
          </a:p>
        </p:txBody>
      </p:sp>
      <p:pic>
        <p:nvPicPr>
          <p:cNvPr id="561192" name="Picture 40" descr="Guard_building_entry"/>
          <p:cNvPicPr>
            <a:picLocks noChangeAspect="1" noChangeArrowheads="1"/>
          </p:cNvPicPr>
          <p:nvPr/>
        </p:nvPicPr>
        <p:blipFill>
          <a:blip r:embed="rId6"/>
          <a:srcRect/>
          <a:stretch>
            <a:fillRect/>
          </a:stretch>
        </p:blipFill>
        <p:spPr bwMode="auto">
          <a:xfrm>
            <a:off x="3735388" y="3378200"/>
            <a:ext cx="876300" cy="1212850"/>
          </a:xfrm>
          <a:prstGeom prst="rect">
            <a:avLst/>
          </a:prstGeom>
          <a:noFill/>
          <a:ln w="28575">
            <a:solidFill>
              <a:schemeClr val="tx1"/>
            </a:solidFill>
            <a:miter lim="800000"/>
            <a:headEnd/>
            <a:tailEnd/>
          </a:ln>
        </p:spPr>
      </p:pic>
      <p:pic>
        <p:nvPicPr>
          <p:cNvPr id="561193" name="Picture 41" descr="Building_entry point screener"/>
          <p:cNvPicPr>
            <a:picLocks noChangeAspect="1" noChangeArrowheads="1"/>
          </p:cNvPicPr>
          <p:nvPr/>
        </p:nvPicPr>
        <p:blipFill>
          <a:blip r:embed="rId7"/>
          <a:srcRect/>
          <a:stretch>
            <a:fillRect/>
          </a:stretch>
        </p:blipFill>
        <p:spPr bwMode="auto">
          <a:xfrm>
            <a:off x="1709738" y="3182938"/>
            <a:ext cx="954087" cy="1536700"/>
          </a:xfrm>
          <a:prstGeom prst="rect">
            <a:avLst/>
          </a:prstGeom>
          <a:noFill/>
          <a:ln w="3810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61192"/>
                                        </p:tgtEl>
                                        <p:attrNameLst>
                                          <p:attrName>style.visibility</p:attrName>
                                        </p:attrNameLst>
                                      </p:cBhvr>
                                      <p:to>
                                        <p:strVal val="visible"/>
                                      </p:to>
                                    </p:set>
                                    <p:animEffect transition="in" filter="dissolve">
                                      <p:cBhvr>
                                        <p:cTn id="7" dur="500"/>
                                        <p:tgtEl>
                                          <p:spTgt spid="56119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61193"/>
                                        </p:tgtEl>
                                        <p:attrNameLst>
                                          <p:attrName>style.visibility</p:attrName>
                                        </p:attrNameLst>
                                      </p:cBhvr>
                                      <p:to>
                                        <p:strVal val="visible"/>
                                      </p:to>
                                    </p:set>
                                    <p:animEffect transition="in" filter="dissolve">
                                      <p:cBhvr>
                                        <p:cTn id="12" dur="500"/>
                                        <p:tgtEl>
                                          <p:spTgt spid="56119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61156"/>
                                        </p:tgtEl>
                                        <p:attrNameLst>
                                          <p:attrName>style.visibility</p:attrName>
                                        </p:attrNameLst>
                                      </p:cBhvr>
                                      <p:to>
                                        <p:strVal val="visible"/>
                                      </p:to>
                                    </p:set>
                                    <p:animEffect transition="in" filter="dissolve">
                                      <p:cBhvr>
                                        <p:cTn id="17" dur="500"/>
                                        <p:tgtEl>
                                          <p:spTgt spid="56115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61157"/>
                                        </p:tgtEl>
                                        <p:attrNameLst>
                                          <p:attrName>style.visibility</p:attrName>
                                        </p:attrNameLst>
                                      </p:cBhvr>
                                      <p:to>
                                        <p:strVal val="visible"/>
                                      </p:to>
                                    </p:set>
                                    <p:animEffect transition="in" filter="dissolve">
                                      <p:cBhvr>
                                        <p:cTn id="22" dur="500"/>
                                        <p:tgtEl>
                                          <p:spTgt spid="561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p:txBody>
          <a:bodyPr/>
          <a:lstStyle/>
          <a:p>
            <a:r>
              <a:rPr lang="en-US"/>
              <a:t>Suspicious Activity at Work</a:t>
            </a:r>
          </a:p>
        </p:txBody>
      </p:sp>
      <p:sp>
        <p:nvSpPr>
          <p:cNvPr id="473091" name="Text Box 3"/>
          <p:cNvSpPr txBox="1">
            <a:spLocks noChangeArrowheads="1"/>
          </p:cNvSpPr>
          <p:nvPr/>
        </p:nvSpPr>
        <p:spPr bwMode="auto">
          <a:xfrm>
            <a:off x="1312863" y="3962400"/>
            <a:ext cx="3363912" cy="1552575"/>
          </a:xfrm>
          <a:prstGeom prst="rect">
            <a:avLst/>
          </a:prstGeom>
          <a:noFill/>
          <a:ln w="9525">
            <a:noFill/>
            <a:miter lim="800000"/>
            <a:headEnd/>
            <a:tailEnd/>
          </a:ln>
          <a:effectLst/>
        </p:spPr>
        <p:txBody>
          <a:bodyPr wrap="none">
            <a:spAutoFit/>
          </a:bodyPr>
          <a:lstStyle/>
          <a:p>
            <a:pPr algn="ctr"/>
            <a:r>
              <a:rPr lang="en-US" b="1" i="1">
                <a:latin typeface="Arial" charset="0"/>
              </a:rPr>
              <a:t>While at work you</a:t>
            </a:r>
          </a:p>
          <a:p>
            <a:pPr algn="ctr"/>
            <a:r>
              <a:rPr lang="en-US" b="1" i="1">
                <a:latin typeface="Arial" charset="0"/>
              </a:rPr>
              <a:t>notice a janitor</a:t>
            </a:r>
          </a:p>
          <a:p>
            <a:pPr algn="ctr"/>
            <a:r>
              <a:rPr lang="en-US" b="1" i="1">
                <a:latin typeface="Arial" charset="0"/>
              </a:rPr>
              <a:t>displaying suspicious</a:t>
            </a:r>
          </a:p>
          <a:p>
            <a:pPr algn="ctr"/>
            <a:r>
              <a:rPr lang="en-US" b="1" i="1">
                <a:latin typeface="Arial" charset="0"/>
              </a:rPr>
              <a:t>activity</a:t>
            </a:r>
          </a:p>
        </p:txBody>
      </p:sp>
      <p:grpSp>
        <p:nvGrpSpPr>
          <p:cNvPr id="473092" name="Group 4"/>
          <p:cNvGrpSpPr>
            <a:grpSpLocks noChangeAspect="1"/>
          </p:cNvGrpSpPr>
          <p:nvPr/>
        </p:nvGrpSpPr>
        <p:grpSpPr bwMode="auto">
          <a:xfrm>
            <a:off x="293688" y="5441950"/>
            <a:ext cx="877887" cy="754063"/>
            <a:chOff x="2040" y="2676"/>
            <a:chExt cx="1008" cy="864"/>
          </a:xfrm>
        </p:grpSpPr>
        <p:sp>
          <p:nvSpPr>
            <p:cNvPr id="473093" name="Freeform 5"/>
            <p:cNvSpPr>
              <a:spLocks noChangeAspect="1"/>
            </p:cNvSpPr>
            <p:nvPr/>
          </p:nvSpPr>
          <p:spPr bwMode="auto">
            <a:xfrm>
              <a:off x="2040" y="2676"/>
              <a:ext cx="1008" cy="864"/>
            </a:xfrm>
            <a:custGeom>
              <a:avLst/>
              <a:gdLst/>
              <a:ahLst/>
              <a:cxnLst>
                <a:cxn ang="0">
                  <a:pos x="0" y="0"/>
                </a:cxn>
                <a:cxn ang="0">
                  <a:pos x="4032" y="0"/>
                </a:cxn>
                <a:cxn ang="0">
                  <a:pos x="3888" y="149"/>
                </a:cxn>
                <a:cxn ang="0">
                  <a:pos x="149" y="3316"/>
                </a:cxn>
                <a:cxn ang="0">
                  <a:pos x="0" y="3456"/>
                </a:cxn>
                <a:cxn ang="0">
                  <a:pos x="0" y="0"/>
                </a:cxn>
              </a:cxnLst>
              <a:rect l="0" t="0" r="r" b="b"/>
              <a:pathLst>
                <a:path w="4032" h="3456">
                  <a:moveTo>
                    <a:pt x="0" y="0"/>
                  </a:moveTo>
                  <a:lnTo>
                    <a:pt x="4032" y="0"/>
                  </a:lnTo>
                  <a:lnTo>
                    <a:pt x="3888" y="149"/>
                  </a:lnTo>
                  <a:lnTo>
                    <a:pt x="149" y="3316"/>
                  </a:lnTo>
                  <a:lnTo>
                    <a:pt x="0" y="3456"/>
                  </a:lnTo>
                  <a:lnTo>
                    <a:pt x="0" y="0"/>
                  </a:lnTo>
                  <a:close/>
                </a:path>
              </a:pathLst>
            </a:custGeom>
            <a:solidFill>
              <a:srgbClr val="82A99C"/>
            </a:solidFill>
            <a:ln w="9525">
              <a:noFill/>
              <a:round/>
              <a:headEnd/>
              <a:tailEnd/>
            </a:ln>
          </p:spPr>
          <p:txBody>
            <a:bodyPr/>
            <a:lstStyle/>
            <a:p>
              <a:endParaRPr lang="en-US"/>
            </a:p>
          </p:txBody>
        </p:sp>
        <p:sp>
          <p:nvSpPr>
            <p:cNvPr id="473094" name="Freeform 6"/>
            <p:cNvSpPr>
              <a:spLocks noChangeAspect="1"/>
            </p:cNvSpPr>
            <p:nvPr/>
          </p:nvSpPr>
          <p:spPr bwMode="auto">
            <a:xfrm>
              <a:off x="2040" y="2676"/>
              <a:ext cx="1008" cy="864"/>
            </a:xfrm>
            <a:custGeom>
              <a:avLst/>
              <a:gdLst/>
              <a:ahLst/>
              <a:cxnLst>
                <a:cxn ang="0">
                  <a:pos x="4032" y="0"/>
                </a:cxn>
                <a:cxn ang="0">
                  <a:pos x="4032" y="3456"/>
                </a:cxn>
                <a:cxn ang="0">
                  <a:pos x="0" y="3456"/>
                </a:cxn>
                <a:cxn ang="0">
                  <a:pos x="149" y="3313"/>
                </a:cxn>
                <a:cxn ang="0">
                  <a:pos x="3891" y="147"/>
                </a:cxn>
                <a:cxn ang="0">
                  <a:pos x="4032" y="0"/>
                </a:cxn>
              </a:cxnLst>
              <a:rect l="0" t="0" r="r" b="b"/>
              <a:pathLst>
                <a:path w="4032" h="3456">
                  <a:moveTo>
                    <a:pt x="4032" y="0"/>
                  </a:moveTo>
                  <a:lnTo>
                    <a:pt x="4032" y="3456"/>
                  </a:lnTo>
                  <a:lnTo>
                    <a:pt x="0" y="3456"/>
                  </a:lnTo>
                  <a:lnTo>
                    <a:pt x="149" y="3313"/>
                  </a:lnTo>
                  <a:lnTo>
                    <a:pt x="3891" y="147"/>
                  </a:lnTo>
                  <a:lnTo>
                    <a:pt x="4032" y="0"/>
                  </a:lnTo>
                  <a:close/>
                </a:path>
              </a:pathLst>
            </a:custGeom>
            <a:solidFill>
              <a:srgbClr val="162A29"/>
            </a:solidFill>
            <a:ln w="9525">
              <a:noFill/>
              <a:round/>
              <a:headEnd/>
              <a:tailEnd/>
            </a:ln>
          </p:spPr>
          <p:txBody>
            <a:bodyPr/>
            <a:lstStyle/>
            <a:p>
              <a:endParaRPr lang="en-US"/>
            </a:p>
          </p:txBody>
        </p:sp>
        <p:sp>
          <p:nvSpPr>
            <p:cNvPr id="473095" name="Rectangle 7"/>
            <p:cNvSpPr>
              <a:spLocks noChangeAspect="1" noChangeArrowheads="1"/>
            </p:cNvSpPr>
            <p:nvPr/>
          </p:nvSpPr>
          <p:spPr bwMode="auto">
            <a:xfrm>
              <a:off x="2076" y="2712"/>
              <a:ext cx="936" cy="792"/>
            </a:xfrm>
            <a:prstGeom prst="rect">
              <a:avLst/>
            </a:prstGeom>
            <a:solidFill>
              <a:srgbClr val="275A53"/>
            </a:solidFill>
            <a:ln w="9525">
              <a:noFill/>
              <a:miter lim="800000"/>
              <a:headEnd/>
              <a:tailEnd/>
            </a:ln>
          </p:spPr>
          <p:txBody>
            <a:bodyPr/>
            <a:lstStyle/>
            <a:p>
              <a:endParaRPr lang="en-US"/>
            </a:p>
          </p:txBody>
        </p:sp>
        <p:sp>
          <p:nvSpPr>
            <p:cNvPr id="473096" name="Freeform 8"/>
            <p:cNvSpPr>
              <a:spLocks noChangeAspect="1"/>
            </p:cNvSpPr>
            <p:nvPr/>
          </p:nvSpPr>
          <p:spPr bwMode="auto">
            <a:xfrm>
              <a:off x="2252" y="3336"/>
              <a:ext cx="129" cy="137"/>
            </a:xfrm>
            <a:custGeom>
              <a:avLst/>
              <a:gdLst/>
              <a:ahLst/>
              <a:cxnLst>
                <a:cxn ang="0">
                  <a:pos x="0" y="0"/>
                </a:cxn>
                <a:cxn ang="0">
                  <a:pos x="516" y="0"/>
                </a:cxn>
                <a:cxn ang="0">
                  <a:pos x="516" y="136"/>
                </a:cxn>
                <a:cxn ang="0">
                  <a:pos x="344" y="136"/>
                </a:cxn>
                <a:cxn ang="0">
                  <a:pos x="344" y="550"/>
                </a:cxn>
                <a:cxn ang="0">
                  <a:pos x="174" y="550"/>
                </a:cxn>
                <a:cxn ang="0">
                  <a:pos x="174" y="136"/>
                </a:cxn>
                <a:cxn ang="0">
                  <a:pos x="0" y="136"/>
                </a:cxn>
                <a:cxn ang="0">
                  <a:pos x="0" y="0"/>
                </a:cxn>
              </a:cxnLst>
              <a:rect l="0" t="0" r="r" b="b"/>
              <a:pathLst>
                <a:path w="516" h="550">
                  <a:moveTo>
                    <a:pt x="0" y="0"/>
                  </a:moveTo>
                  <a:lnTo>
                    <a:pt x="516" y="0"/>
                  </a:lnTo>
                  <a:lnTo>
                    <a:pt x="516" y="136"/>
                  </a:lnTo>
                  <a:lnTo>
                    <a:pt x="344" y="136"/>
                  </a:lnTo>
                  <a:lnTo>
                    <a:pt x="344" y="550"/>
                  </a:lnTo>
                  <a:lnTo>
                    <a:pt x="174" y="550"/>
                  </a:lnTo>
                  <a:lnTo>
                    <a:pt x="174" y="136"/>
                  </a:lnTo>
                  <a:lnTo>
                    <a:pt x="0" y="136"/>
                  </a:lnTo>
                  <a:lnTo>
                    <a:pt x="0" y="0"/>
                  </a:lnTo>
                  <a:close/>
                </a:path>
              </a:pathLst>
            </a:custGeom>
            <a:solidFill>
              <a:srgbClr val="FFFFFF"/>
            </a:solidFill>
            <a:ln w="9525">
              <a:noFill/>
              <a:round/>
              <a:headEnd/>
              <a:tailEnd/>
            </a:ln>
          </p:spPr>
          <p:txBody>
            <a:bodyPr/>
            <a:lstStyle/>
            <a:p>
              <a:endParaRPr lang="en-US"/>
            </a:p>
          </p:txBody>
        </p:sp>
        <p:sp>
          <p:nvSpPr>
            <p:cNvPr id="473097" name="Freeform 9"/>
            <p:cNvSpPr>
              <a:spLocks noChangeAspect="1"/>
            </p:cNvSpPr>
            <p:nvPr/>
          </p:nvSpPr>
          <p:spPr bwMode="auto">
            <a:xfrm>
              <a:off x="2400" y="3336"/>
              <a:ext cx="116" cy="137"/>
            </a:xfrm>
            <a:custGeom>
              <a:avLst/>
              <a:gdLst/>
              <a:ahLst/>
              <a:cxnLst>
                <a:cxn ang="0">
                  <a:pos x="0" y="0"/>
                </a:cxn>
                <a:cxn ang="0">
                  <a:pos x="456" y="0"/>
                </a:cxn>
                <a:cxn ang="0">
                  <a:pos x="456" y="118"/>
                </a:cxn>
                <a:cxn ang="0">
                  <a:pos x="171" y="118"/>
                </a:cxn>
                <a:cxn ang="0">
                  <a:pos x="171" y="205"/>
                </a:cxn>
                <a:cxn ang="0">
                  <a:pos x="435" y="205"/>
                </a:cxn>
                <a:cxn ang="0">
                  <a:pos x="435" y="318"/>
                </a:cxn>
                <a:cxn ang="0">
                  <a:pos x="171" y="318"/>
                </a:cxn>
                <a:cxn ang="0">
                  <a:pos x="171" y="425"/>
                </a:cxn>
                <a:cxn ang="0">
                  <a:pos x="464" y="425"/>
                </a:cxn>
                <a:cxn ang="0">
                  <a:pos x="464" y="550"/>
                </a:cxn>
                <a:cxn ang="0">
                  <a:pos x="0" y="550"/>
                </a:cxn>
                <a:cxn ang="0">
                  <a:pos x="0" y="0"/>
                </a:cxn>
              </a:cxnLst>
              <a:rect l="0" t="0" r="r" b="b"/>
              <a:pathLst>
                <a:path w="464" h="550">
                  <a:moveTo>
                    <a:pt x="0" y="0"/>
                  </a:moveTo>
                  <a:lnTo>
                    <a:pt x="456" y="0"/>
                  </a:lnTo>
                  <a:lnTo>
                    <a:pt x="456" y="118"/>
                  </a:lnTo>
                  <a:lnTo>
                    <a:pt x="171" y="118"/>
                  </a:lnTo>
                  <a:lnTo>
                    <a:pt x="171" y="205"/>
                  </a:lnTo>
                  <a:lnTo>
                    <a:pt x="435" y="205"/>
                  </a:lnTo>
                  <a:lnTo>
                    <a:pt x="435" y="318"/>
                  </a:lnTo>
                  <a:lnTo>
                    <a:pt x="171" y="318"/>
                  </a:lnTo>
                  <a:lnTo>
                    <a:pt x="171" y="425"/>
                  </a:lnTo>
                  <a:lnTo>
                    <a:pt x="464" y="425"/>
                  </a:lnTo>
                  <a:lnTo>
                    <a:pt x="464" y="550"/>
                  </a:lnTo>
                  <a:lnTo>
                    <a:pt x="0" y="550"/>
                  </a:lnTo>
                  <a:lnTo>
                    <a:pt x="0" y="0"/>
                  </a:lnTo>
                  <a:close/>
                </a:path>
              </a:pathLst>
            </a:custGeom>
            <a:solidFill>
              <a:srgbClr val="FFFFFF"/>
            </a:solidFill>
            <a:ln w="9525">
              <a:noFill/>
              <a:round/>
              <a:headEnd/>
              <a:tailEnd/>
            </a:ln>
          </p:spPr>
          <p:txBody>
            <a:bodyPr/>
            <a:lstStyle/>
            <a:p>
              <a:endParaRPr lang="en-US"/>
            </a:p>
          </p:txBody>
        </p:sp>
        <p:sp>
          <p:nvSpPr>
            <p:cNvPr id="473098" name="Freeform 10"/>
            <p:cNvSpPr>
              <a:spLocks noChangeAspect="1" noEditPoints="1"/>
            </p:cNvSpPr>
            <p:nvPr/>
          </p:nvSpPr>
          <p:spPr bwMode="auto">
            <a:xfrm>
              <a:off x="2525" y="3336"/>
              <a:ext cx="149" cy="137"/>
            </a:xfrm>
            <a:custGeom>
              <a:avLst/>
              <a:gdLst/>
              <a:ahLst/>
              <a:cxnLst>
                <a:cxn ang="0">
                  <a:pos x="394" y="459"/>
                </a:cxn>
                <a:cxn ang="0">
                  <a:pos x="199" y="459"/>
                </a:cxn>
                <a:cxn ang="0">
                  <a:pos x="174" y="550"/>
                </a:cxn>
                <a:cxn ang="0">
                  <a:pos x="0" y="550"/>
                </a:cxn>
                <a:cxn ang="0">
                  <a:pos x="206" y="0"/>
                </a:cxn>
                <a:cxn ang="0">
                  <a:pos x="391" y="0"/>
                </a:cxn>
                <a:cxn ang="0">
                  <a:pos x="599" y="550"/>
                </a:cxn>
                <a:cxn ang="0">
                  <a:pos x="420" y="550"/>
                </a:cxn>
                <a:cxn ang="0">
                  <a:pos x="394" y="459"/>
                </a:cxn>
                <a:cxn ang="0">
                  <a:pos x="358" y="341"/>
                </a:cxn>
                <a:cxn ang="0">
                  <a:pos x="297" y="143"/>
                </a:cxn>
                <a:cxn ang="0">
                  <a:pos x="237" y="341"/>
                </a:cxn>
                <a:cxn ang="0">
                  <a:pos x="358" y="341"/>
                </a:cxn>
              </a:cxnLst>
              <a:rect l="0" t="0" r="r" b="b"/>
              <a:pathLst>
                <a:path w="599" h="550">
                  <a:moveTo>
                    <a:pt x="394" y="459"/>
                  </a:moveTo>
                  <a:lnTo>
                    <a:pt x="199" y="459"/>
                  </a:lnTo>
                  <a:lnTo>
                    <a:pt x="174" y="550"/>
                  </a:lnTo>
                  <a:lnTo>
                    <a:pt x="0" y="550"/>
                  </a:lnTo>
                  <a:lnTo>
                    <a:pt x="206" y="0"/>
                  </a:lnTo>
                  <a:lnTo>
                    <a:pt x="391" y="0"/>
                  </a:lnTo>
                  <a:lnTo>
                    <a:pt x="599" y="550"/>
                  </a:lnTo>
                  <a:lnTo>
                    <a:pt x="420" y="550"/>
                  </a:lnTo>
                  <a:lnTo>
                    <a:pt x="394" y="459"/>
                  </a:lnTo>
                  <a:close/>
                  <a:moveTo>
                    <a:pt x="358" y="341"/>
                  </a:moveTo>
                  <a:lnTo>
                    <a:pt x="297" y="143"/>
                  </a:lnTo>
                  <a:lnTo>
                    <a:pt x="237" y="341"/>
                  </a:lnTo>
                  <a:lnTo>
                    <a:pt x="358" y="341"/>
                  </a:lnTo>
                  <a:close/>
                </a:path>
              </a:pathLst>
            </a:custGeom>
            <a:solidFill>
              <a:srgbClr val="FFFFFF"/>
            </a:solidFill>
            <a:ln w="9525">
              <a:noFill/>
              <a:round/>
              <a:headEnd/>
              <a:tailEnd/>
            </a:ln>
          </p:spPr>
          <p:txBody>
            <a:bodyPr/>
            <a:lstStyle/>
            <a:p>
              <a:endParaRPr lang="en-US"/>
            </a:p>
          </p:txBody>
        </p:sp>
        <p:sp>
          <p:nvSpPr>
            <p:cNvPr id="473099" name="Freeform 11"/>
            <p:cNvSpPr>
              <a:spLocks noChangeAspect="1"/>
            </p:cNvSpPr>
            <p:nvPr/>
          </p:nvSpPr>
          <p:spPr bwMode="auto">
            <a:xfrm>
              <a:off x="2687" y="3336"/>
              <a:ext cx="155" cy="137"/>
            </a:xfrm>
            <a:custGeom>
              <a:avLst/>
              <a:gdLst/>
              <a:ahLst/>
              <a:cxnLst>
                <a:cxn ang="0">
                  <a:pos x="0" y="0"/>
                </a:cxn>
                <a:cxn ang="0">
                  <a:pos x="222" y="0"/>
                </a:cxn>
                <a:cxn ang="0">
                  <a:pos x="309" y="335"/>
                </a:cxn>
                <a:cxn ang="0">
                  <a:pos x="395" y="0"/>
                </a:cxn>
                <a:cxn ang="0">
                  <a:pos x="618" y="0"/>
                </a:cxn>
                <a:cxn ang="0">
                  <a:pos x="618" y="550"/>
                </a:cxn>
                <a:cxn ang="0">
                  <a:pos x="479" y="550"/>
                </a:cxn>
                <a:cxn ang="0">
                  <a:pos x="479" y="131"/>
                </a:cxn>
                <a:cxn ang="0">
                  <a:pos x="371" y="550"/>
                </a:cxn>
                <a:cxn ang="0">
                  <a:pos x="246" y="550"/>
                </a:cxn>
                <a:cxn ang="0">
                  <a:pos x="138" y="131"/>
                </a:cxn>
                <a:cxn ang="0">
                  <a:pos x="138" y="550"/>
                </a:cxn>
                <a:cxn ang="0">
                  <a:pos x="0" y="550"/>
                </a:cxn>
                <a:cxn ang="0">
                  <a:pos x="0" y="0"/>
                </a:cxn>
              </a:cxnLst>
              <a:rect l="0" t="0" r="r" b="b"/>
              <a:pathLst>
                <a:path w="618" h="550">
                  <a:moveTo>
                    <a:pt x="0" y="0"/>
                  </a:moveTo>
                  <a:lnTo>
                    <a:pt x="222" y="0"/>
                  </a:lnTo>
                  <a:lnTo>
                    <a:pt x="309" y="335"/>
                  </a:lnTo>
                  <a:lnTo>
                    <a:pt x="395" y="0"/>
                  </a:lnTo>
                  <a:lnTo>
                    <a:pt x="618" y="0"/>
                  </a:lnTo>
                  <a:lnTo>
                    <a:pt x="618" y="550"/>
                  </a:lnTo>
                  <a:lnTo>
                    <a:pt x="479" y="550"/>
                  </a:lnTo>
                  <a:lnTo>
                    <a:pt x="479" y="131"/>
                  </a:lnTo>
                  <a:lnTo>
                    <a:pt x="371" y="550"/>
                  </a:lnTo>
                  <a:lnTo>
                    <a:pt x="246" y="550"/>
                  </a:lnTo>
                  <a:lnTo>
                    <a:pt x="138" y="131"/>
                  </a:lnTo>
                  <a:lnTo>
                    <a:pt x="138" y="550"/>
                  </a:lnTo>
                  <a:lnTo>
                    <a:pt x="0" y="550"/>
                  </a:lnTo>
                  <a:lnTo>
                    <a:pt x="0" y="0"/>
                  </a:lnTo>
                  <a:close/>
                </a:path>
              </a:pathLst>
            </a:custGeom>
            <a:solidFill>
              <a:srgbClr val="FFFFFF"/>
            </a:solidFill>
            <a:ln w="9525">
              <a:noFill/>
              <a:round/>
              <a:headEnd/>
              <a:tailEnd/>
            </a:ln>
          </p:spPr>
          <p:txBody>
            <a:bodyPr/>
            <a:lstStyle/>
            <a:p>
              <a:endParaRPr lang="en-US"/>
            </a:p>
          </p:txBody>
        </p:sp>
        <p:sp>
          <p:nvSpPr>
            <p:cNvPr id="473100" name="Freeform 12"/>
            <p:cNvSpPr>
              <a:spLocks noChangeAspect="1" noEditPoints="1"/>
            </p:cNvSpPr>
            <p:nvPr/>
          </p:nvSpPr>
          <p:spPr bwMode="auto">
            <a:xfrm>
              <a:off x="2215" y="2770"/>
              <a:ext cx="658" cy="523"/>
            </a:xfrm>
            <a:custGeom>
              <a:avLst/>
              <a:gdLst/>
              <a:ahLst/>
              <a:cxnLst>
                <a:cxn ang="0">
                  <a:pos x="1716" y="1771"/>
                </a:cxn>
                <a:cxn ang="0">
                  <a:pos x="918" y="1771"/>
                </a:cxn>
                <a:cxn ang="0">
                  <a:pos x="220" y="2095"/>
                </a:cxn>
                <a:cxn ang="0">
                  <a:pos x="75" y="1301"/>
                </a:cxn>
                <a:cxn ang="0">
                  <a:pos x="778" y="880"/>
                </a:cxn>
                <a:cxn ang="0">
                  <a:pos x="1902" y="833"/>
                </a:cxn>
                <a:cxn ang="0">
                  <a:pos x="2240" y="994"/>
                </a:cxn>
                <a:cxn ang="0">
                  <a:pos x="2072" y="1478"/>
                </a:cxn>
                <a:cxn ang="0">
                  <a:pos x="1598" y="1288"/>
                </a:cxn>
                <a:cxn ang="0">
                  <a:pos x="1486" y="671"/>
                </a:cxn>
                <a:cxn ang="0">
                  <a:pos x="1036" y="1288"/>
                </a:cxn>
                <a:cxn ang="0">
                  <a:pos x="1084" y="1187"/>
                </a:cxn>
                <a:cxn ang="0">
                  <a:pos x="1084" y="1187"/>
                </a:cxn>
                <a:cxn ang="0">
                  <a:pos x="627" y="333"/>
                </a:cxn>
                <a:cxn ang="0">
                  <a:pos x="701" y="373"/>
                </a:cxn>
                <a:cxn ang="0">
                  <a:pos x="754" y="438"/>
                </a:cxn>
                <a:cxn ang="0">
                  <a:pos x="778" y="518"/>
                </a:cxn>
                <a:cxn ang="0">
                  <a:pos x="769" y="605"/>
                </a:cxn>
                <a:cxn ang="0">
                  <a:pos x="731" y="679"/>
                </a:cxn>
                <a:cxn ang="0">
                  <a:pos x="666" y="732"/>
                </a:cxn>
                <a:cxn ang="0">
                  <a:pos x="584" y="756"/>
                </a:cxn>
                <a:cxn ang="0">
                  <a:pos x="497" y="749"/>
                </a:cxn>
                <a:cxn ang="0">
                  <a:pos x="425" y="708"/>
                </a:cxn>
                <a:cxn ang="0">
                  <a:pos x="372" y="644"/>
                </a:cxn>
                <a:cxn ang="0">
                  <a:pos x="346" y="563"/>
                </a:cxn>
                <a:cxn ang="0">
                  <a:pos x="355" y="477"/>
                </a:cxn>
                <a:cxn ang="0">
                  <a:pos x="395" y="403"/>
                </a:cxn>
                <a:cxn ang="0">
                  <a:pos x="458" y="350"/>
                </a:cxn>
                <a:cxn ang="0">
                  <a:pos x="540" y="325"/>
                </a:cxn>
                <a:cxn ang="0">
                  <a:pos x="1360" y="5"/>
                </a:cxn>
                <a:cxn ang="0">
                  <a:pos x="1438" y="37"/>
                </a:cxn>
                <a:cxn ang="0">
                  <a:pos x="1497" y="96"/>
                </a:cxn>
                <a:cxn ang="0">
                  <a:pos x="1530" y="173"/>
                </a:cxn>
                <a:cxn ang="0">
                  <a:pos x="1530" y="261"/>
                </a:cxn>
                <a:cxn ang="0">
                  <a:pos x="1497" y="339"/>
                </a:cxn>
                <a:cxn ang="0">
                  <a:pos x="1438" y="398"/>
                </a:cxn>
                <a:cxn ang="0">
                  <a:pos x="1360" y="430"/>
                </a:cxn>
                <a:cxn ang="0">
                  <a:pos x="1274" y="430"/>
                </a:cxn>
                <a:cxn ang="0">
                  <a:pos x="1196" y="398"/>
                </a:cxn>
                <a:cxn ang="0">
                  <a:pos x="1137" y="339"/>
                </a:cxn>
                <a:cxn ang="0">
                  <a:pos x="1104" y="261"/>
                </a:cxn>
                <a:cxn ang="0">
                  <a:pos x="1104" y="173"/>
                </a:cxn>
                <a:cxn ang="0">
                  <a:pos x="1137" y="96"/>
                </a:cxn>
                <a:cxn ang="0">
                  <a:pos x="1196" y="37"/>
                </a:cxn>
                <a:cxn ang="0">
                  <a:pos x="1274" y="5"/>
                </a:cxn>
                <a:cxn ang="0">
                  <a:pos x="2094" y="325"/>
                </a:cxn>
                <a:cxn ang="0">
                  <a:pos x="2176" y="350"/>
                </a:cxn>
                <a:cxn ang="0">
                  <a:pos x="2239" y="403"/>
                </a:cxn>
                <a:cxn ang="0">
                  <a:pos x="2279" y="477"/>
                </a:cxn>
                <a:cxn ang="0">
                  <a:pos x="2288" y="563"/>
                </a:cxn>
                <a:cxn ang="0">
                  <a:pos x="2262" y="644"/>
                </a:cxn>
                <a:cxn ang="0">
                  <a:pos x="2209" y="708"/>
                </a:cxn>
                <a:cxn ang="0">
                  <a:pos x="2135" y="749"/>
                </a:cxn>
                <a:cxn ang="0">
                  <a:pos x="2050" y="756"/>
                </a:cxn>
                <a:cxn ang="0">
                  <a:pos x="1968" y="732"/>
                </a:cxn>
                <a:cxn ang="0">
                  <a:pos x="1903" y="679"/>
                </a:cxn>
                <a:cxn ang="0">
                  <a:pos x="1865" y="605"/>
                </a:cxn>
                <a:cxn ang="0">
                  <a:pos x="1856" y="518"/>
                </a:cxn>
                <a:cxn ang="0">
                  <a:pos x="1880" y="438"/>
                </a:cxn>
                <a:cxn ang="0">
                  <a:pos x="1933" y="373"/>
                </a:cxn>
                <a:cxn ang="0">
                  <a:pos x="2007" y="333"/>
                </a:cxn>
              </a:cxnLst>
              <a:rect l="0" t="0" r="r" b="b"/>
              <a:pathLst>
                <a:path w="2634" h="2095">
                  <a:moveTo>
                    <a:pt x="2072" y="1478"/>
                  </a:moveTo>
                  <a:lnTo>
                    <a:pt x="1728" y="2095"/>
                  </a:lnTo>
                  <a:lnTo>
                    <a:pt x="1563" y="2095"/>
                  </a:lnTo>
                  <a:lnTo>
                    <a:pt x="1716" y="1771"/>
                  </a:lnTo>
                  <a:lnTo>
                    <a:pt x="1660" y="1771"/>
                  </a:lnTo>
                  <a:lnTo>
                    <a:pt x="1316" y="1156"/>
                  </a:lnTo>
                  <a:lnTo>
                    <a:pt x="974" y="1771"/>
                  </a:lnTo>
                  <a:lnTo>
                    <a:pt x="918" y="1771"/>
                  </a:lnTo>
                  <a:lnTo>
                    <a:pt x="1071" y="2095"/>
                  </a:lnTo>
                  <a:lnTo>
                    <a:pt x="906" y="2095"/>
                  </a:lnTo>
                  <a:lnTo>
                    <a:pt x="562" y="1478"/>
                  </a:lnTo>
                  <a:lnTo>
                    <a:pt x="220" y="2095"/>
                  </a:lnTo>
                  <a:lnTo>
                    <a:pt x="54" y="2095"/>
                  </a:lnTo>
                  <a:lnTo>
                    <a:pt x="394" y="1377"/>
                  </a:lnTo>
                  <a:lnTo>
                    <a:pt x="394" y="994"/>
                  </a:lnTo>
                  <a:lnTo>
                    <a:pt x="75" y="1301"/>
                  </a:lnTo>
                  <a:lnTo>
                    <a:pt x="0" y="1227"/>
                  </a:lnTo>
                  <a:lnTo>
                    <a:pt x="394" y="833"/>
                  </a:lnTo>
                  <a:lnTo>
                    <a:pt x="732" y="833"/>
                  </a:lnTo>
                  <a:lnTo>
                    <a:pt x="778" y="880"/>
                  </a:lnTo>
                  <a:lnTo>
                    <a:pt x="1148" y="509"/>
                  </a:lnTo>
                  <a:lnTo>
                    <a:pt x="1486" y="509"/>
                  </a:lnTo>
                  <a:lnTo>
                    <a:pt x="1856" y="880"/>
                  </a:lnTo>
                  <a:lnTo>
                    <a:pt x="1902" y="833"/>
                  </a:lnTo>
                  <a:lnTo>
                    <a:pt x="2240" y="833"/>
                  </a:lnTo>
                  <a:lnTo>
                    <a:pt x="2634" y="1227"/>
                  </a:lnTo>
                  <a:lnTo>
                    <a:pt x="2559" y="1301"/>
                  </a:lnTo>
                  <a:lnTo>
                    <a:pt x="2240" y="994"/>
                  </a:lnTo>
                  <a:lnTo>
                    <a:pt x="2240" y="1377"/>
                  </a:lnTo>
                  <a:lnTo>
                    <a:pt x="2580" y="2095"/>
                  </a:lnTo>
                  <a:lnTo>
                    <a:pt x="2414" y="2095"/>
                  </a:lnTo>
                  <a:lnTo>
                    <a:pt x="2072" y="1478"/>
                  </a:lnTo>
                  <a:close/>
                  <a:moveTo>
                    <a:pt x="1771" y="1654"/>
                  </a:moveTo>
                  <a:lnTo>
                    <a:pt x="1902" y="1377"/>
                  </a:lnTo>
                  <a:lnTo>
                    <a:pt x="1902" y="994"/>
                  </a:lnTo>
                  <a:lnTo>
                    <a:pt x="1598" y="1288"/>
                  </a:lnTo>
                  <a:lnTo>
                    <a:pt x="1771" y="1654"/>
                  </a:lnTo>
                  <a:close/>
                  <a:moveTo>
                    <a:pt x="1550" y="1187"/>
                  </a:moveTo>
                  <a:lnTo>
                    <a:pt x="1780" y="955"/>
                  </a:lnTo>
                  <a:lnTo>
                    <a:pt x="1486" y="671"/>
                  </a:lnTo>
                  <a:lnTo>
                    <a:pt x="1486" y="1054"/>
                  </a:lnTo>
                  <a:lnTo>
                    <a:pt x="1550" y="1187"/>
                  </a:lnTo>
                  <a:close/>
                  <a:moveTo>
                    <a:pt x="863" y="1654"/>
                  </a:moveTo>
                  <a:lnTo>
                    <a:pt x="1036" y="1288"/>
                  </a:lnTo>
                  <a:lnTo>
                    <a:pt x="732" y="994"/>
                  </a:lnTo>
                  <a:lnTo>
                    <a:pt x="732" y="1377"/>
                  </a:lnTo>
                  <a:lnTo>
                    <a:pt x="863" y="1654"/>
                  </a:lnTo>
                  <a:close/>
                  <a:moveTo>
                    <a:pt x="1084" y="1187"/>
                  </a:moveTo>
                  <a:lnTo>
                    <a:pt x="1148" y="1054"/>
                  </a:lnTo>
                  <a:lnTo>
                    <a:pt x="1148" y="671"/>
                  </a:lnTo>
                  <a:lnTo>
                    <a:pt x="854" y="955"/>
                  </a:lnTo>
                  <a:lnTo>
                    <a:pt x="1084" y="1187"/>
                  </a:lnTo>
                  <a:close/>
                  <a:moveTo>
                    <a:pt x="562" y="324"/>
                  </a:moveTo>
                  <a:lnTo>
                    <a:pt x="584" y="325"/>
                  </a:lnTo>
                  <a:lnTo>
                    <a:pt x="606" y="328"/>
                  </a:lnTo>
                  <a:lnTo>
                    <a:pt x="627" y="333"/>
                  </a:lnTo>
                  <a:lnTo>
                    <a:pt x="646" y="340"/>
                  </a:lnTo>
                  <a:lnTo>
                    <a:pt x="666" y="350"/>
                  </a:lnTo>
                  <a:lnTo>
                    <a:pt x="684" y="361"/>
                  </a:lnTo>
                  <a:lnTo>
                    <a:pt x="701" y="373"/>
                  </a:lnTo>
                  <a:lnTo>
                    <a:pt x="716" y="387"/>
                  </a:lnTo>
                  <a:lnTo>
                    <a:pt x="731" y="403"/>
                  </a:lnTo>
                  <a:lnTo>
                    <a:pt x="742" y="420"/>
                  </a:lnTo>
                  <a:lnTo>
                    <a:pt x="754" y="438"/>
                  </a:lnTo>
                  <a:lnTo>
                    <a:pt x="763" y="456"/>
                  </a:lnTo>
                  <a:lnTo>
                    <a:pt x="769" y="477"/>
                  </a:lnTo>
                  <a:lnTo>
                    <a:pt x="776" y="497"/>
                  </a:lnTo>
                  <a:lnTo>
                    <a:pt x="778" y="518"/>
                  </a:lnTo>
                  <a:lnTo>
                    <a:pt x="780" y="541"/>
                  </a:lnTo>
                  <a:lnTo>
                    <a:pt x="778" y="563"/>
                  </a:lnTo>
                  <a:lnTo>
                    <a:pt x="776" y="584"/>
                  </a:lnTo>
                  <a:lnTo>
                    <a:pt x="769" y="605"/>
                  </a:lnTo>
                  <a:lnTo>
                    <a:pt x="763" y="626"/>
                  </a:lnTo>
                  <a:lnTo>
                    <a:pt x="754" y="644"/>
                  </a:lnTo>
                  <a:lnTo>
                    <a:pt x="742" y="662"/>
                  </a:lnTo>
                  <a:lnTo>
                    <a:pt x="731" y="679"/>
                  </a:lnTo>
                  <a:lnTo>
                    <a:pt x="716" y="694"/>
                  </a:lnTo>
                  <a:lnTo>
                    <a:pt x="701" y="708"/>
                  </a:lnTo>
                  <a:lnTo>
                    <a:pt x="684" y="721"/>
                  </a:lnTo>
                  <a:lnTo>
                    <a:pt x="666" y="732"/>
                  </a:lnTo>
                  <a:lnTo>
                    <a:pt x="646" y="741"/>
                  </a:lnTo>
                  <a:lnTo>
                    <a:pt x="627" y="749"/>
                  </a:lnTo>
                  <a:lnTo>
                    <a:pt x="606" y="754"/>
                  </a:lnTo>
                  <a:lnTo>
                    <a:pt x="584" y="756"/>
                  </a:lnTo>
                  <a:lnTo>
                    <a:pt x="562" y="758"/>
                  </a:lnTo>
                  <a:lnTo>
                    <a:pt x="540" y="756"/>
                  </a:lnTo>
                  <a:lnTo>
                    <a:pt x="519" y="754"/>
                  </a:lnTo>
                  <a:lnTo>
                    <a:pt x="497" y="749"/>
                  </a:lnTo>
                  <a:lnTo>
                    <a:pt x="478" y="741"/>
                  </a:lnTo>
                  <a:lnTo>
                    <a:pt x="458" y="732"/>
                  </a:lnTo>
                  <a:lnTo>
                    <a:pt x="442" y="721"/>
                  </a:lnTo>
                  <a:lnTo>
                    <a:pt x="425" y="708"/>
                  </a:lnTo>
                  <a:lnTo>
                    <a:pt x="409" y="694"/>
                  </a:lnTo>
                  <a:lnTo>
                    <a:pt x="395" y="679"/>
                  </a:lnTo>
                  <a:lnTo>
                    <a:pt x="382" y="662"/>
                  </a:lnTo>
                  <a:lnTo>
                    <a:pt x="372" y="644"/>
                  </a:lnTo>
                  <a:lnTo>
                    <a:pt x="362" y="626"/>
                  </a:lnTo>
                  <a:lnTo>
                    <a:pt x="355" y="605"/>
                  </a:lnTo>
                  <a:lnTo>
                    <a:pt x="350" y="584"/>
                  </a:lnTo>
                  <a:lnTo>
                    <a:pt x="346" y="563"/>
                  </a:lnTo>
                  <a:lnTo>
                    <a:pt x="346" y="541"/>
                  </a:lnTo>
                  <a:lnTo>
                    <a:pt x="346" y="518"/>
                  </a:lnTo>
                  <a:lnTo>
                    <a:pt x="350" y="497"/>
                  </a:lnTo>
                  <a:lnTo>
                    <a:pt x="355" y="477"/>
                  </a:lnTo>
                  <a:lnTo>
                    <a:pt x="362" y="456"/>
                  </a:lnTo>
                  <a:lnTo>
                    <a:pt x="372" y="438"/>
                  </a:lnTo>
                  <a:lnTo>
                    <a:pt x="382" y="420"/>
                  </a:lnTo>
                  <a:lnTo>
                    <a:pt x="395" y="403"/>
                  </a:lnTo>
                  <a:lnTo>
                    <a:pt x="409" y="387"/>
                  </a:lnTo>
                  <a:lnTo>
                    <a:pt x="425" y="373"/>
                  </a:lnTo>
                  <a:lnTo>
                    <a:pt x="442" y="361"/>
                  </a:lnTo>
                  <a:lnTo>
                    <a:pt x="458" y="350"/>
                  </a:lnTo>
                  <a:lnTo>
                    <a:pt x="478" y="340"/>
                  </a:lnTo>
                  <a:lnTo>
                    <a:pt x="497" y="333"/>
                  </a:lnTo>
                  <a:lnTo>
                    <a:pt x="519" y="328"/>
                  </a:lnTo>
                  <a:lnTo>
                    <a:pt x="540" y="325"/>
                  </a:lnTo>
                  <a:lnTo>
                    <a:pt x="562" y="324"/>
                  </a:lnTo>
                  <a:close/>
                  <a:moveTo>
                    <a:pt x="1316" y="0"/>
                  </a:moveTo>
                  <a:lnTo>
                    <a:pt x="1340" y="1"/>
                  </a:lnTo>
                  <a:lnTo>
                    <a:pt x="1360" y="5"/>
                  </a:lnTo>
                  <a:lnTo>
                    <a:pt x="1381" y="10"/>
                  </a:lnTo>
                  <a:lnTo>
                    <a:pt x="1402" y="18"/>
                  </a:lnTo>
                  <a:lnTo>
                    <a:pt x="1420" y="27"/>
                  </a:lnTo>
                  <a:lnTo>
                    <a:pt x="1438" y="37"/>
                  </a:lnTo>
                  <a:lnTo>
                    <a:pt x="1455" y="50"/>
                  </a:lnTo>
                  <a:lnTo>
                    <a:pt x="1471" y="64"/>
                  </a:lnTo>
                  <a:lnTo>
                    <a:pt x="1485" y="79"/>
                  </a:lnTo>
                  <a:lnTo>
                    <a:pt x="1497" y="96"/>
                  </a:lnTo>
                  <a:lnTo>
                    <a:pt x="1508" y="114"/>
                  </a:lnTo>
                  <a:lnTo>
                    <a:pt x="1517" y="133"/>
                  </a:lnTo>
                  <a:lnTo>
                    <a:pt x="1525" y="153"/>
                  </a:lnTo>
                  <a:lnTo>
                    <a:pt x="1530" y="173"/>
                  </a:lnTo>
                  <a:lnTo>
                    <a:pt x="1533" y="195"/>
                  </a:lnTo>
                  <a:lnTo>
                    <a:pt x="1534" y="217"/>
                  </a:lnTo>
                  <a:lnTo>
                    <a:pt x="1533" y="239"/>
                  </a:lnTo>
                  <a:lnTo>
                    <a:pt x="1530" y="261"/>
                  </a:lnTo>
                  <a:lnTo>
                    <a:pt x="1525" y="282"/>
                  </a:lnTo>
                  <a:lnTo>
                    <a:pt x="1517" y="302"/>
                  </a:lnTo>
                  <a:lnTo>
                    <a:pt x="1508" y="321"/>
                  </a:lnTo>
                  <a:lnTo>
                    <a:pt x="1497" y="339"/>
                  </a:lnTo>
                  <a:lnTo>
                    <a:pt x="1485" y="356"/>
                  </a:lnTo>
                  <a:lnTo>
                    <a:pt x="1471" y="370"/>
                  </a:lnTo>
                  <a:lnTo>
                    <a:pt x="1455" y="385"/>
                  </a:lnTo>
                  <a:lnTo>
                    <a:pt x="1438" y="398"/>
                  </a:lnTo>
                  <a:lnTo>
                    <a:pt x="1420" y="408"/>
                  </a:lnTo>
                  <a:lnTo>
                    <a:pt x="1402" y="417"/>
                  </a:lnTo>
                  <a:lnTo>
                    <a:pt x="1381" y="425"/>
                  </a:lnTo>
                  <a:lnTo>
                    <a:pt x="1360" y="430"/>
                  </a:lnTo>
                  <a:lnTo>
                    <a:pt x="1340" y="434"/>
                  </a:lnTo>
                  <a:lnTo>
                    <a:pt x="1316" y="435"/>
                  </a:lnTo>
                  <a:lnTo>
                    <a:pt x="1294" y="434"/>
                  </a:lnTo>
                  <a:lnTo>
                    <a:pt x="1274" y="430"/>
                  </a:lnTo>
                  <a:lnTo>
                    <a:pt x="1253" y="425"/>
                  </a:lnTo>
                  <a:lnTo>
                    <a:pt x="1232" y="417"/>
                  </a:lnTo>
                  <a:lnTo>
                    <a:pt x="1214" y="408"/>
                  </a:lnTo>
                  <a:lnTo>
                    <a:pt x="1196" y="398"/>
                  </a:lnTo>
                  <a:lnTo>
                    <a:pt x="1179" y="385"/>
                  </a:lnTo>
                  <a:lnTo>
                    <a:pt x="1163" y="370"/>
                  </a:lnTo>
                  <a:lnTo>
                    <a:pt x="1149" y="356"/>
                  </a:lnTo>
                  <a:lnTo>
                    <a:pt x="1137" y="339"/>
                  </a:lnTo>
                  <a:lnTo>
                    <a:pt x="1126" y="321"/>
                  </a:lnTo>
                  <a:lnTo>
                    <a:pt x="1117" y="302"/>
                  </a:lnTo>
                  <a:lnTo>
                    <a:pt x="1109" y="282"/>
                  </a:lnTo>
                  <a:lnTo>
                    <a:pt x="1104" y="261"/>
                  </a:lnTo>
                  <a:lnTo>
                    <a:pt x="1101" y="239"/>
                  </a:lnTo>
                  <a:lnTo>
                    <a:pt x="1100" y="217"/>
                  </a:lnTo>
                  <a:lnTo>
                    <a:pt x="1101" y="195"/>
                  </a:lnTo>
                  <a:lnTo>
                    <a:pt x="1104" y="173"/>
                  </a:lnTo>
                  <a:lnTo>
                    <a:pt x="1109" y="153"/>
                  </a:lnTo>
                  <a:lnTo>
                    <a:pt x="1117" y="133"/>
                  </a:lnTo>
                  <a:lnTo>
                    <a:pt x="1126" y="114"/>
                  </a:lnTo>
                  <a:lnTo>
                    <a:pt x="1137" y="96"/>
                  </a:lnTo>
                  <a:lnTo>
                    <a:pt x="1149" y="79"/>
                  </a:lnTo>
                  <a:lnTo>
                    <a:pt x="1163" y="64"/>
                  </a:lnTo>
                  <a:lnTo>
                    <a:pt x="1179" y="50"/>
                  </a:lnTo>
                  <a:lnTo>
                    <a:pt x="1196" y="37"/>
                  </a:lnTo>
                  <a:lnTo>
                    <a:pt x="1214" y="27"/>
                  </a:lnTo>
                  <a:lnTo>
                    <a:pt x="1232" y="18"/>
                  </a:lnTo>
                  <a:lnTo>
                    <a:pt x="1253" y="10"/>
                  </a:lnTo>
                  <a:lnTo>
                    <a:pt x="1274" y="5"/>
                  </a:lnTo>
                  <a:lnTo>
                    <a:pt x="1294" y="1"/>
                  </a:lnTo>
                  <a:lnTo>
                    <a:pt x="1316" y="0"/>
                  </a:lnTo>
                  <a:close/>
                  <a:moveTo>
                    <a:pt x="2072" y="324"/>
                  </a:moveTo>
                  <a:lnTo>
                    <a:pt x="2094" y="325"/>
                  </a:lnTo>
                  <a:lnTo>
                    <a:pt x="2115" y="328"/>
                  </a:lnTo>
                  <a:lnTo>
                    <a:pt x="2135" y="333"/>
                  </a:lnTo>
                  <a:lnTo>
                    <a:pt x="2156" y="340"/>
                  </a:lnTo>
                  <a:lnTo>
                    <a:pt x="2176" y="350"/>
                  </a:lnTo>
                  <a:lnTo>
                    <a:pt x="2192" y="361"/>
                  </a:lnTo>
                  <a:lnTo>
                    <a:pt x="2209" y="373"/>
                  </a:lnTo>
                  <a:lnTo>
                    <a:pt x="2225" y="387"/>
                  </a:lnTo>
                  <a:lnTo>
                    <a:pt x="2239" y="403"/>
                  </a:lnTo>
                  <a:lnTo>
                    <a:pt x="2252" y="420"/>
                  </a:lnTo>
                  <a:lnTo>
                    <a:pt x="2262" y="438"/>
                  </a:lnTo>
                  <a:lnTo>
                    <a:pt x="2272" y="456"/>
                  </a:lnTo>
                  <a:lnTo>
                    <a:pt x="2279" y="477"/>
                  </a:lnTo>
                  <a:lnTo>
                    <a:pt x="2284" y="497"/>
                  </a:lnTo>
                  <a:lnTo>
                    <a:pt x="2288" y="518"/>
                  </a:lnTo>
                  <a:lnTo>
                    <a:pt x="2288" y="541"/>
                  </a:lnTo>
                  <a:lnTo>
                    <a:pt x="2288" y="563"/>
                  </a:lnTo>
                  <a:lnTo>
                    <a:pt x="2284" y="584"/>
                  </a:lnTo>
                  <a:lnTo>
                    <a:pt x="2279" y="605"/>
                  </a:lnTo>
                  <a:lnTo>
                    <a:pt x="2272" y="626"/>
                  </a:lnTo>
                  <a:lnTo>
                    <a:pt x="2262" y="644"/>
                  </a:lnTo>
                  <a:lnTo>
                    <a:pt x="2252" y="662"/>
                  </a:lnTo>
                  <a:lnTo>
                    <a:pt x="2239" y="679"/>
                  </a:lnTo>
                  <a:lnTo>
                    <a:pt x="2225" y="694"/>
                  </a:lnTo>
                  <a:lnTo>
                    <a:pt x="2209" y="708"/>
                  </a:lnTo>
                  <a:lnTo>
                    <a:pt x="2192" y="721"/>
                  </a:lnTo>
                  <a:lnTo>
                    <a:pt x="2176" y="732"/>
                  </a:lnTo>
                  <a:lnTo>
                    <a:pt x="2156" y="741"/>
                  </a:lnTo>
                  <a:lnTo>
                    <a:pt x="2135" y="749"/>
                  </a:lnTo>
                  <a:lnTo>
                    <a:pt x="2115" y="754"/>
                  </a:lnTo>
                  <a:lnTo>
                    <a:pt x="2094" y="756"/>
                  </a:lnTo>
                  <a:lnTo>
                    <a:pt x="2072" y="758"/>
                  </a:lnTo>
                  <a:lnTo>
                    <a:pt x="2050" y="756"/>
                  </a:lnTo>
                  <a:lnTo>
                    <a:pt x="2028" y="754"/>
                  </a:lnTo>
                  <a:lnTo>
                    <a:pt x="2007" y="749"/>
                  </a:lnTo>
                  <a:lnTo>
                    <a:pt x="1988" y="741"/>
                  </a:lnTo>
                  <a:lnTo>
                    <a:pt x="1968" y="732"/>
                  </a:lnTo>
                  <a:lnTo>
                    <a:pt x="1950" y="721"/>
                  </a:lnTo>
                  <a:lnTo>
                    <a:pt x="1933" y="708"/>
                  </a:lnTo>
                  <a:lnTo>
                    <a:pt x="1918" y="694"/>
                  </a:lnTo>
                  <a:lnTo>
                    <a:pt x="1903" y="679"/>
                  </a:lnTo>
                  <a:lnTo>
                    <a:pt x="1892" y="662"/>
                  </a:lnTo>
                  <a:lnTo>
                    <a:pt x="1880" y="644"/>
                  </a:lnTo>
                  <a:lnTo>
                    <a:pt x="1871" y="626"/>
                  </a:lnTo>
                  <a:lnTo>
                    <a:pt x="1865" y="605"/>
                  </a:lnTo>
                  <a:lnTo>
                    <a:pt x="1858" y="584"/>
                  </a:lnTo>
                  <a:lnTo>
                    <a:pt x="1856" y="563"/>
                  </a:lnTo>
                  <a:lnTo>
                    <a:pt x="1854" y="541"/>
                  </a:lnTo>
                  <a:lnTo>
                    <a:pt x="1856" y="518"/>
                  </a:lnTo>
                  <a:lnTo>
                    <a:pt x="1858" y="497"/>
                  </a:lnTo>
                  <a:lnTo>
                    <a:pt x="1865" y="477"/>
                  </a:lnTo>
                  <a:lnTo>
                    <a:pt x="1871" y="456"/>
                  </a:lnTo>
                  <a:lnTo>
                    <a:pt x="1880" y="438"/>
                  </a:lnTo>
                  <a:lnTo>
                    <a:pt x="1892" y="420"/>
                  </a:lnTo>
                  <a:lnTo>
                    <a:pt x="1903" y="403"/>
                  </a:lnTo>
                  <a:lnTo>
                    <a:pt x="1918" y="387"/>
                  </a:lnTo>
                  <a:lnTo>
                    <a:pt x="1933" y="373"/>
                  </a:lnTo>
                  <a:lnTo>
                    <a:pt x="1950" y="361"/>
                  </a:lnTo>
                  <a:lnTo>
                    <a:pt x="1968" y="350"/>
                  </a:lnTo>
                  <a:lnTo>
                    <a:pt x="1988" y="340"/>
                  </a:lnTo>
                  <a:lnTo>
                    <a:pt x="2007" y="333"/>
                  </a:lnTo>
                  <a:lnTo>
                    <a:pt x="2028" y="328"/>
                  </a:lnTo>
                  <a:lnTo>
                    <a:pt x="2050" y="325"/>
                  </a:lnTo>
                  <a:lnTo>
                    <a:pt x="2072" y="324"/>
                  </a:lnTo>
                  <a:close/>
                </a:path>
              </a:pathLst>
            </a:custGeom>
            <a:solidFill>
              <a:srgbClr val="FFFFFF"/>
            </a:solidFill>
            <a:ln w="9525">
              <a:noFill/>
              <a:round/>
              <a:headEnd/>
              <a:tailEnd/>
            </a:ln>
          </p:spPr>
          <p:txBody>
            <a:bodyPr/>
            <a:lstStyle/>
            <a:p>
              <a:endParaRPr lang="en-US"/>
            </a:p>
          </p:txBody>
        </p:sp>
      </p:grpSp>
      <p:grpSp>
        <p:nvGrpSpPr>
          <p:cNvPr id="473101" name="Group 13"/>
          <p:cNvGrpSpPr>
            <a:grpSpLocks noChangeAspect="1"/>
          </p:cNvGrpSpPr>
          <p:nvPr/>
        </p:nvGrpSpPr>
        <p:grpSpPr bwMode="auto">
          <a:xfrm>
            <a:off x="293688" y="3178175"/>
            <a:ext cx="877887" cy="754063"/>
            <a:chOff x="1134" y="1590"/>
            <a:chExt cx="1008" cy="863"/>
          </a:xfrm>
        </p:grpSpPr>
        <p:sp>
          <p:nvSpPr>
            <p:cNvPr id="473102" name="Freeform 14"/>
            <p:cNvSpPr>
              <a:spLocks noChangeAspect="1"/>
            </p:cNvSpPr>
            <p:nvPr/>
          </p:nvSpPr>
          <p:spPr bwMode="auto">
            <a:xfrm>
              <a:off x="1134" y="1590"/>
              <a:ext cx="1008" cy="863"/>
            </a:xfrm>
            <a:custGeom>
              <a:avLst/>
              <a:gdLst/>
              <a:ahLst/>
              <a:cxnLst>
                <a:cxn ang="0">
                  <a:pos x="0" y="0"/>
                </a:cxn>
                <a:cxn ang="0">
                  <a:pos x="16128" y="0"/>
                </a:cxn>
                <a:cxn ang="0">
                  <a:pos x="15554" y="594"/>
                </a:cxn>
                <a:cxn ang="0">
                  <a:pos x="596" y="13247"/>
                </a:cxn>
                <a:cxn ang="0">
                  <a:pos x="0" y="13808"/>
                </a:cxn>
                <a:cxn ang="0">
                  <a:pos x="0" y="0"/>
                </a:cxn>
              </a:cxnLst>
              <a:rect l="0" t="0" r="r" b="b"/>
              <a:pathLst>
                <a:path w="16128" h="13808">
                  <a:moveTo>
                    <a:pt x="0" y="0"/>
                  </a:moveTo>
                  <a:lnTo>
                    <a:pt x="16128" y="0"/>
                  </a:lnTo>
                  <a:lnTo>
                    <a:pt x="15554" y="594"/>
                  </a:lnTo>
                  <a:lnTo>
                    <a:pt x="596" y="13247"/>
                  </a:lnTo>
                  <a:lnTo>
                    <a:pt x="0" y="13808"/>
                  </a:lnTo>
                  <a:lnTo>
                    <a:pt x="0" y="0"/>
                  </a:lnTo>
                  <a:close/>
                </a:path>
              </a:pathLst>
            </a:custGeom>
            <a:solidFill>
              <a:srgbClr val="82A99C"/>
            </a:solidFill>
            <a:ln w="9525">
              <a:noFill/>
              <a:round/>
              <a:headEnd/>
              <a:tailEnd/>
            </a:ln>
          </p:spPr>
          <p:txBody>
            <a:bodyPr/>
            <a:lstStyle/>
            <a:p>
              <a:endParaRPr lang="en-US"/>
            </a:p>
          </p:txBody>
        </p:sp>
        <p:sp>
          <p:nvSpPr>
            <p:cNvPr id="473103" name="Freeform 15"/>
            <p:cNvSpPr>
              <a:spLocks noChangeAspect="1"/>
            </p:cNvSpPr>
            <p:nvPr/>
          </p:nvSpPr>
          <p:spPr bwMode="auto">
            <a:xfrm>
              <a:off x="1134" y="1590"/>
              <a:ext cx="1008" cy="863"/>
            </a:xfrm>
            <a:custGeom>
              <a:avLst/>
              <a:gdLst/>
              <a:ahLst/>
              <a:cxnLst>
                <a:cxn ang="0">
                  <a:pos x="16128" y="0"/>
                </a:cxn>
                <a:cxn ang="0">
                  <a:pos x="16128" y="13808"/>
                </a:cxn>
                <a:cxn ang="0">
                  <a:pos x="0" y="13808"/>
                </a:cxn>
                <a:cxn ang="0">
                  <a:pos x="599" y="13239"/>
                </a:cxn>
                <a:cxn ang="0">
                  <a:pos x="15563" y="586"/>
                </a:cxn>
                <a:cxn ang="0">
                  <a:pos x="16128" y="0"/>
                </a:cxn>
              </a:cxnLst>
              <a:rect l="0" t="0" r="r" b="b"/>
              <a:pathLst>
                <a:path w="16128" h="13808">
                  <a:moveTo>
                    <a:pt x="16128" y="0"/>
                  </a:moveTo>
                  <a:lnTo>
                    <a:pt x="16128" y="13808"/>
                  </a:lnTo>
                  <a:lnTo>
                    <a:pt x="0" y="13808"/>
                  </a:lnTo>
                  <a:lnTo>
                    <a:pt x="599" y="13239"/>
                  </a:lnTo>
                  <a:lnTo>
                    <a:pt x="15563" y="586"/>
                  </a:lnTo>
                  <a:lnTo>
                    <a:pt x="16128" y="0"/>
                  </a:lnTo>
                  <a:close/>
                </a:path>
              </a:pathLst>
            </a:custGeom>
            <a:solidFill>
              <a:srgbClr val="162A29"/>
            </a:solidFill>
            <a:ln w="9525">
              <a:noFill/>
              <a:round/>
              <a:headEnd/>
              <a:tailEnd/>
            </a:ln>
          </p:spPr>
          <p:txBody>
            <a:bodyPr/>
            <a:lstStyle/>
            <a:p>
              <a:endParaRPr lang="en-US"/>
            </a:p>
          </p:txBody>
        </p:sp>
        <p:sp>
          <p:nvSpPr>
            <p:cNvPr id="473104" name="Rectangle 16"/>
            <p:cNvSpPr>
              <a:spLocks noChangeAspect="1" noChangeArrowheads="1"/>
            </p:cNvSpPr>
            <p:nvPr/>
          </p:nvSpPr>
          <p:spPr bwMode="auto">
            <a:xfrm>
              <a:off x="1170" y="1626"/>
              <a:ext cx="936" cy="791"/>
            </a:xfrm>
            <a:prstGeom prst="rect">
              <a:avLst/>
            </a:prstGeom>
            <a:solidFill>
              <a:srgbClr val="275A53"/>
            </a:solidFill>
            <a:ln w="9525">
              <a:noFill/>
              <a:miter lim="800000"/>
              <a:headEnd/>
              <a:tailEnd/>
            </a:ln>
          </p:spPr>
          <p:txBody>
            <a:bodyPr/>
            <a:lstStyle/>
            <a:p>
              <a:endParaRPr lang="en-US"/>
            </a:p>
          </p:txBody>
        </p:sp>
        <p:sp>
          <p:nvSpPr>
            <p:cNvPr id="473105" name="Freeform 17"/>
            <p:cNvSpPr>
              <a:spLocks noChangeAspect="1" noEditPoints="1"/>
            </p:cNvSpPr>
            <p:nvPr/>
          </p:nvSpPr>
          <p:spPr bwMode="auto">
            <a:xfrm>
              <a:off x="1255" y="2249"/>
              <a:ext cx="150" cy="137"/>
            </a:xfrm>
            <a:custGeom>
              <a:avLst/>
              <a:gdLst/>
              <a:ahLst/>
              <a:cxnLst>
                <a:cxn ang="0">
                  <a:pos x="1576" y="1833"/>
                </a:cxn>
                <a:cxn ang="0">
                  <a:pos x="802" y="1833"/>
                </a:cxn>
                <a:cxn ang="0">
                  <a:pos x="695" y="2196"/>
                </a:cxn>
                <a:cxn ang="0">
                  <a:pos x="0" y="2196"/>
                </a:cxn>
                <a:cxn ang="0">
                  <a:pos x="827" y="0"/>
                </a:cxn>
                <a:cxn ang="0">
                  <a:pos x="1568" y="0"/>
                </a:cxn>
                <a:cxn ang="0">
                  <a:pos x="2394" y="2196"/>
                </a:cxn>
                <a:cxn ang="0">
                  <a:pos x="1684" y="2196"/>
                </a:cxn>
                <a:cxn ang="0">
                  <a:pos x="1576" y="1833"/>
                </a:cxn>
                <a:cxn ang="0">
                  <a:pos x="1433" y="1358"/>
                </a:cxn>
                <a:cxn ang="0">
                  <a:pos x="1190" y="569"/>
                </a:cxn>
                <a:cxn ang="0">
                  <a:pos x="948" y="1358"/>
                </a:cxn>
                <a:cxn ang="0">
                  <a:pos x="1433" y="1358"/>
                </a:cxn>
              </a:cxnLst>
              <a:rect l="0" t="0" r="r" b="b"/>
              <a:pathLst>
                <a:path w="2394" h="2196">
                  <a:moveTo>
                    <a:pt x="1576" y="1833"/>
                  </a:moveTo>
                  <a:lnTo>
                    <a:pt x="802" y="1833"/>
                  </a:lnTo>
                  <a:lnTo>
                    <a:pt x="695" y="2196"/>
                  </a:lnTo>
                  <a:lnTo>
                    <a:pt x="0" y="2196"/>
                  </a:lnTo>
                  <a:lnTo>
                    <a:pt x="827" y="0"/>
                  </a:lnTo>
                  <a:lnTo>
                    <a:pt x="1568" y="0"/>
                  </a:lnTo>
                  <a:lnTo>
                    <a:pt x="2394" y="2196"/>
                  </a:lnTo>
                  <a:lnTo>
                    <a:pt x="1684" y="2196"/>
                  </a:lnTo>
                  <a:lnTo>
                    <a:pt x="1576" y="1833"/>
                  </a:lnTo>
                  <a:close/>
                  <a:moveTo>
                    <a:pt x="1433" y="1358"/>
                  </a:moveTo>
                  <a:lnTo>
                    <a:pt x="1190" y="569"/>
                  </a:lnTo>
                  <a:lnTo>
                    <a:pt x="948" y="1358"/>
                  </a:lnTo>
                  <a:lnTo>
                    <a:pt x="1433" y="1358"/>
                  </a:lnTo>
                  <a:close/>
                </a:path>
              </a:pathLst>
            </a:custGeom>
            <a:solidFill>
              <a:srgbClr val="FFFFFF"/>
            </a:solidFill>
            <a:ln w="9525">
              <a:noFill/>
              <a:round/>
              <a:headEnd/>
              <a:tailEnd/>
            </a:ln>
          </p:spPr>
          <p:txBody>
            <a:bodyPr/>
            <a:lstStyle/>
            <a:p>
              <a:endParaRPr lang="en-US"/>
            </a:p>
          </p:txBody>
        </p:sp>
        <p:sp>
          <p:nvSpPr>
            <p:cNvPr id="473106" name="Freeform 18"/>
            <p:cNvSpPr>
              <a:spLocks noChangeAspect="1"/>
            </p:cNvSpPr>
            <p:nvPr/>
          </p:nvSpPr>
          <p:spPr bwMode="auto">
            <a:xfrm>
              <a:off x="1406" y="2249"/>
              <a:ext cx="192" cy="137"/>
            </a:xfrm>
            <a:custGeom>
              <a:avLst/>
              <a:gdLst/>
              <a:ahLst/>
              <a:cxnLst>
                <a:cxn ang="0">
                  <a:pos x="0" y="0"/>
                </a:cxn>
                <a:cxn ang="0">
                  <a:pos x="645" y="0"/>
                </a:cxn>
                <a:cxn ang="0">
                  <a:pos x="877" y="1226"/>
                </a:cxn>
                <a:cxn ang="0">
                  <a:pos x="1216" y="0"/>
                </a:cxn>
                <a:cxn ang="0">
                  <a:pos x="1859" y="0"/>
                </a:cxn>
                <a:cxn ang="0">
                  <a:pos x="2200" y="1226"/>
                </a:cxn>
                <a:cxn ang="0">
                  <a:pos x="2433" y="0"/>
                </a:cxn>
                <a:cxn ang="0">
                  <a:pos x="3075" y="0"/>
                </a:cxn>
                <a:cxn ang="0">
                  <a:pos x="2590" y="2196"/>
                </a:cxn>
                <a:cxn ang="0">
                  <a:pos x="1924" y="2196"/>
                </a:cxn>
                <a:cxn ang="0">
                  <a:pos x="1539" y="813"/>
                </a:cxn>
                <a:cxn ang="0">
                  <a:pos x="1155" y="2196"/>
                </a:cxn>
                <a:cxn ang="0">
                  <a:pos x="488" y="2196"/>
                </a:cxn>
                <a:cxn ang="0">
                  <a:pos x="0" y="0"/>
                </a:cxn>
              </a:cxnLst>
              <a:rect l="0" t="0" r="r" b="b"/>
              <a:pathLst>
                <a:path w="3075" h="2196">
                  <a:moveTo>
                    <a:pt x="0" y="0"/>
                  </a:moveTo>
                  <a:lnTo>
                    <a:pt x="645" y="0"/>
                  </a:lnTo>
                  <a:lnTo>
                    <a:pt x="877" y="1226"/>
                  </a:lnTo>
                  <a:lnTo>
                    <a:pt x="1216" y="0"/>
                  </a:lnTo>
                  <a:lnTo>
                    <a:pt x="1859" y="0"/>
                  </a:lnTo>
                  <a:lnTo>
                    <a:pt x="2200" y="1226"/>
                  </a:lnTo>
                  <a:lnTo>
                    <a:pt x="2433" y="0"/>
                  </a:lnTo>
                  <a:lnTo>
                    <a:pt x="3075" y="0"/>
                  </a:lnTo>
                  <a:lnTo>
                    <a:pt x="2590" y="2196"/>
                  </a:lnTo>
                  <a:lnTo>
                    <a:pt x="1924" y="2196"/>
                  </a:lnTo>
                  <a:lnTo>
                    <a:pt x="1539" y="813"/>
                  </a:lnTo>
                  <a:lnTo>
                    <a:pt x="1155" y="2196"/>
                  </a:lnTo>
                  <a:lnTo>
                    <a:pt x="488" y="2196"/>
                  </a:lnTo>
                  <a:lnTo>
                    <a:pt x="0" y="0"/>
                  </a:lnTo>
                  <a:close/>
                </a:path>
              </a:pathLst>
            </a:custGeom>
            <a:solidFill>
              <a:srgbClr val="FFFFFF"/>
            </a:solidFill>
            <a:ln w="9525">
              <a:noFill/>
              <a:round/>
              <a:headEnd/>
              <a:tailEnd/>
            </a:ln>
          </p:spPr>
          <p:txBody>
            <a:bodyPr/>
            <a:lstStyle/>
            <a:p>
              <a:endParaRPr lang="en-US"/>
            </a:p>
          </p:txBody>
        </p:sp>
        <p:sp>
          <p:nvSpPr>
            <p:cNvPr id="473107" name="Freeform 19"/>
            <p:cNvSpPr>
              <a:spLocks noChangeAspect="1" noEditPoints="1"/>
            </p:cNvSpPr>
            <p:nvPr/>
          </p:nvSpPr>
          <p:spPr bwMode="auto">
            <a:xfrm>
              <a:off x="1598" y="2249"/>
              <a:ext cx="150" cy="137"/>
            </a:xfrm>
            <a:custGeom>
              <a:avLst/>
              <a:gdLst/>
              <a:ahLst/>
              <a:cxnLst>
                <a:cxn ang="0">
                  <a:pos x="1575" y="1833"/>
                </a:cxn>
                <a:cxn ang="0">
                  <a:pos x="801" y="1833"/>
                </a:cxn>
                <a:cxn ang="0">
                  <a:pos x="694" y="2196"/>
                </a:cxn>
                <a:cxn ang="0">
                  <a:pos x="0" y="2196"/>
                </a:cxn>
                <a:cxn ang="0">
                  <a:pos x="826" y="0"/>
                </a:cxn>
                <a:cxn ang="0">
                  <a:pos x="1567" y="0"/>
                </a:cxn>
                <a:cxn ang="0">
                  <a:pos x="2394" y="2196"/>
                </a:cxn>
                <a:cxn ang="0">
                  <a:pos x="1683" y="2196"/>
                </a:cxn>
                <a:cxn ang="0">
                  <a:pos x="1575" y="1833"/>
                </a:cxn>
                <a:cxn ang="0">
                  <a:pos x="1433" y="1358"/>
                </a:cxn>
                <a:cxn ang="0">
                  <a:pos x="1189" y="569"/>
                </a:cxn>
                <a:cxn ang="0">
                  <a:pos x="947" y="1358"/>
                </a:cxn>
                <a:cxn ang="0">
                  <a:pos x="1433" y="1358"/>
                </a:cxn>
              </a:cxnLst>
              <a:rect l="0" t="0" r="r" b="b"/>
              <a:pathLst>
                <a:path w="2394" h="2196">
                  <a:moveTo>
                    <a:pt x="1575" y="1833"/>
                  </a:moveTo>
                  <a:lnTo>
                    <a:pt x="801" y="1833"/>
                  </a:lnTo>
                  <a:lnTo>
                    <a:pt x="694" y="2196"/>
                  </a:lnTo>
                  <a:lnTo>
                    <a:pt x="0" y="2196"/>
                  </a:lnTo>
                  <a:lnTo>
                    <a:pt x="826" y="0"/>
                  </a:lnTo>
                  <a:lnTo>
                    <a:pt x="1567" y="0"/>
                  </a:lnTo>
                  <a:lnTo>
                    <a:pt x="2394" y="2196"/>
                  </a:lnTo>
                  <a:lnTo>
                    <a:pt x="1683" y="2196"/>
                  </a:lnTo>
                  <a:lnTo>
                    <a:pt x="1575" y="1833"/>
                  </a:lnTo>
                  <a:close/>
                  <a:moveTo>
                    <a:pt x="1433" y="1358"/>
                  </a:moveTo>
                  <a:lnTo>
                    <a:pt x="1189" y="569"/>
                  </a:lnTo>
                  <a:lnTo>
                    <a:pt x="947" y="1358"/>
                  </a:lnTo>
                  <a:lnTo>
                    <a:pt x="1433" y="1358"/>
                  </a:lnTo>
                  <a:close/>
                </a:path>
              </a:pathLst>
            </a:custGeom>
            <a:solidFill>
              <a:srgbClr val="FFFFFF"/>
            </a:solidFill>
            <a:ln w="9525">
              <a:noFill/>
              <a:round/>
              <a:headEnd/>
              <a:tailEnd/>
            </a:ln>
          </p:spPr>
          <p:txBody>
            <a:bodyPr/>
            <a:lstStyle/>
            <a:p>
              <a:endParaRPr lang="en-US"/>
            </a:p>
          </p:txBody>
        </p:sp>
        <p:sp>
          <p:nvSpPr>
            <p:cNvPr id="473108" name="Freeform 20"/>
            <p:cNvSpPr>
              <a:spLocks noChangeAspect="1" noEditPoints="1"/>
            </p:cNvSpPr>
            <p:nvPr/>
          </p:nvSpPr>
          <p:spPr bwMode="auto">
            <a:xfrm>
              <a:off x="1762" y="2249"/>
              <a:ext cx="135" cy="137"/>
            </a:xfrm>
            <a:custGeom>
              <a:avLst/>
              <a:gdLst/>
              <a:ahLst/>
              <a:cxnLst>
                <a:cxn ang="0">
                  <a:pos x="1132" y="0"/>
                </a:cxn>
                <a:cxn ang="0">
                  <a:pos x="1347" y="7"/>
                </a:cxn>
                <a:cxn ang="0">
                  <a:pos x="1468" y="21"/>
                </a:cxn>
                <a:cxn ang="0">
                  <a:pos x="1546" y="35"/>
                </a:cxn>
                <a:cxn ang="0">
                  <a:pos x="1614" y="53"/>
                </a:cxn>
                <a:cxn ang="0">
                  <a:pos x="1674" y="77"/>
                </a:cxn>
                <a:cxn ang="0">
                  <a:pos x="1729" y="106"/>
                </a:cxn>
                <a:cxn ang="0">
                  <a:pos x="1781" y="144"/>
                </a:cxn>
                <a:cxn ang="0">
                  <a:pos x="1827" y="186"/>
                </a:cxn>
                <a:cxn ang="0">
                  <a:pos x="1870" y="235"/>
                </a:cxn>
                <a:cxn ang="0">
                  <a:pos x="1906" y="291"/>
                </a:cxn>
                <a:cxn ang="0">
                  <a:pos x="1936" y="351"/>
                </a:cxn>
                <a:cxn ang="0">
                  <a:pos x="1958" y="416"/>
                </a:cxn>
                <a:cxn ang="0">
                  <a:pos x="1974" y="484"/>
                </a:cxn>
                <a:cxn ang="0">
                  <a:pos x="1982" y="558"/>
                </a:cxn>
                <a:cxn ang="0">
                  <a:pos x="1983" y="632"/>
                </a:cxn>
                <a:cxn ang="0">
                  <a:pos x="1979" y="698"/>
                </a:cxn>
                <a:cxn ang="0">
                  <a:pos x="1969" y="760"/>
                </a:cxn>
                <a:cxn ang="0">
                  <a:pos x="1953" y="818"/>
                </a:cxn>
                <a:cxn ang="0">
                  <a:pos x="1933" y="873"/>
                </a:cxn>
                <a:cxn ang="0">
                  <a:pos x="1906" y="924"/>
                </a:cxn>
                <a:cxn ang="0">
                  <a:pos x="1875" y="972"/>
                </a:cxn>
                <a:cxn ang="0">
                  <a:pos x="1839" y="1017"/>
                </a:cxn>
                <a:cxn ang="0">
                  <a:pos x="1800" y="1058"/>
                </a:cxn>
                <a:cxn ang="0">
                  <a:pos x="1757" y="1095"/>
                </a:cxn>
                <a:cxn ang="0">
                  <a:pos x="1708" y="1129"/>
                </a:cxn>
                <a:cxn ang="0">
                  <a:pos x="1644" y="1165"/>
                </a:cxn>
                <a:cxn ang="0">
                  <a:pos x="1558" y="1198"/>
                </a:cxn>
                <a:cxn ang="0">
                  <a:pos x="1453" y="1226"/>
                </a:cxn>
                <a:cxn ang="0">
                  <a:pos x="1535" y="1256"/>
                </a:cxn>
                <a:cxn ang="0">
                  <a:pos x="1598" y="1288"/>
                </a:cxn>
                <a:cxn ang="0">
                  <a:pos x="1640" y="1316"/>
                </a:cxn>
                <a:cxn ang="0">
                  <a:pos x="1676" y="1350"/>
                </a:cxn>
                <a:cxn ang="0">
                  <a:pos x="1772" y="1465"/>
                </a:cxn>
                <a:cxn ang="0">
                  <a:pos x="1819" y="1532"/>
                </a:cxn>
                <a:cxn ang="0">
                  <a:pos x="2163" y="2196"/>
                </a:cxn>
                <a:cxn ang="0">
                  <a:pos x="1015" y="1493"/>
                </a:cxn>
                <a:cxn ang="0">
                  <a:pos x="966" y="1417"/>
                </a:cxn>
                <a:cxn ang="0">
                  <a:pos x="922" y="1366"/>
                </a:cxn>
                <a:cxn ang="0">
                  <a:pos x="871" y="1333"/>
                </a:cxn>
                <a:cxn ang="0">
                  <a:pos x="809" y="1312"/>
                </a:cxn>
                <a:cxn ang="0">
                  <a:pos x="742" y="1305"/>
                </a:cxn>
                <a:cxn ang="0">
                  <a:pos x="0" y="2196"/>
                </a:cxn>
                <a:cxn ang="0">
                  <a:pos x="982" y="889"/>
                </a:cxn>
                <a:cxn ang="0">
                  <a:pos x="1037" y="882"/>
                </a:cxn>
                <a:cxn ang="0">
                  <a:pos x="1117" y="867"/>
                </a:cxn>
                <a:cxn ang="0">
                  <a:pos x="1181" y="851"/>
                </a:cxn>
                <a:cxn ang="0">
                  <a:pos x="1223" y="826"/>
                </a:cxn>
                <a:cxn ang="0">
                  <a:pos x="1259" y="790"/>
                </a:cxn>
                <a:cxn ang="0">
                  <a:pos x="1285" y="747"/>
                </a:cxn>
                <a:cxn ang="0">
                  <a:pos x="1299" y="699"/>
                </a:cxn>
                <a:cxn ang="0">
                  <a:pos x="1301" y="650"/>
                </a:cxn>
                <a:cxn ang="0">
                  <a:pos x="1297" y="613"/>
                </a:cxn>
                <a:cxn ang="0">
                  <a:pos x="1289" y="580"/>
                </a:cxn>
                <a:cxn ang="0">
                  <a:pos x="1275" y="550"/>
                </a:cxn>
                <a:cxn ang="0">
                  <a:pos x="1257" y="523"/>
                </a:cxn>
                <a:cxn ang="0">
                  <a:pos x="1235" y="500"/>
                </a:cxn>
                <a:cxn ang="0">
                  <a:pos x="1204" y="481"/>
                </a:cxn>
                <a:cxn ang="0">
                  <a:pos x="1167" y="465"/>
                </a:cxn>
                <a:cxn ang="0">
                  <a:pos x="1121" y="454"/>
                </a:cxn>
                <a:cxn ang="0">
                  <a:pos x="1066" y="447"/>
                </a:cxn>
                <a:cxn ang="0">
                  <a:pos x="682" y="443"/>
                </a:cxn>
              </a:cxnLst>
              <a:rect l="0" t="0" r="r" b="b"/>
              <a:pathLst>
                <a:path w="2163" h="2196">
                  <a:moveTo>
                    <a:pt x="0" y="2196"/>
                  </a:moveTo>
                  <a:lnTo>
                    <a:pt x="0" y="0"/>
                  </a:lnTo>
                  <a:lnTo>
                    <a:pt x="1132" y="0"/>
                  </a:lnTo>
                  <a:lnTo>
                    <a:pt x="1208" y="1"/>
                  </a:lnTo>
                  <a:lnTo>
                    <a:pt x="1280" y="3"/>
                  </a:lnTo>
                  <a:lnTo>
                    <a:pt x="1347" y="7"/>
                  </a:lnTo>
                  <a:lnTo>
                    <a:pt x="1410" y="13"/>
                  </a:lnTo>
                  <a:lnTo>
                    <a:pt x="1439" y="17"/>
                  </a:lnTo>
                  <a:lnTo>
                    <a:pt x="1468" y="21"/>
                  </a:lnTo>
                  <a:lnTo>
                    <a:pt x="1495" y="25"/>
                  </a:lnTo>
                  <a:lnTo>
                    <a:pt x="1521" y="30"/>
                  </a:lnTo>
                  <a:lnTo>
                    <a:pt x="1546" y="35"/>
                  </a:lnTo>
                  <a:lnTo>
                    <a:pt x="1569" y="41"/>
                  </a:lnTo>
                  <a:lnTo>
                    <a:pt x="1592" y="47"/>
                  </a:lnTo>
                  <a:lnTo>
                    <a:pt x="1614" y="53"/>
                  </a:lnTo>
                  <a:lnTo>
                    <a:pt x="1634" y="61"/>
                  </a:lnTo>
                  <a:lnTo>
                    <a:pt x="1654" y="68"/>
                  </a:lnTo>
                  <a:lnTo>
                    <a:pt x="1674" y="77"/>
                  </a:lnTo>
                  <a:lnTo>
                    <a:pt x="1693" y="86"/>
                  </a:lnTo>
                  <a:lnTo>
                    <a:pt x="1711" y="96"/>
                  </a:lnTo>
                  <a:lnTo>
                    <a:pt x="1729" y="106"/>
                  </a:lnTo>
                  <a:lnTo>
                    <a:pt x="1747" y="119"/>
                  </a:lnTo>
                  <a:lnTo>
                    <a:pt x="1764" y="131"/>
                  </a:lnTo>
                  <a:lnTo>
                    <a:pt x="1781" y="144"/>
                  </a:lnTo>
                  <a:lnTo>
                    <a:pt x="1797" y="157"/>
                  </a:lnTo>
                  <a:lnTo>
                    <a:pt x="1812" y="171"/>
                  </a:lnTo>
                  <a:lnTo>
                    <a:pt x="1827" y="186"/>
                  </a:lnTo>
                  <a:lnTo>
                    <a:pt x="1841" y="202"/>
                  </a:lnTo>
                  <a:lnTo>
                    <a:pt x="1855" y="218"/>
                  </a:lnTo>
                  <a:lnTo>
                    <a:pt x="1870" y="235"/>
                  </a:lnTo>
                  <a:lnTo>
                    <a:pt x="1883" y="253"/>
                  </a:lnTo>
                  <a:lnTo>
                    <a:pt x="1895" y="273"/>
                  </a:lnTo>
                  <a:lnTo>
                    <a:pt x="1906" y="291"/>
                  </a:lnTo>
                  <a:lnTo>
                    <a:pt x="1917" y="311"/>
                  </a:lnTo>
                  <a:lnTo>
                    <a:pt x="1927" y="330"/>
                  </a:lnTo>
                  <a:lnTo>
                    <a:pt x="1936" y="351"/>
                  </a:lnTo>
                  <a:lnTo>
                    <a:pt x="1944" y="372"/>
                  </a:lnTo>
                  <a:lnTo>
                    <a:pt x="1952" y="393"/>
                  </a:lnTo>
                  <a:lnTo>
                    <a:pt x="1958" y="416"/>
                  </a:lnTo>
                  <a:lnTo>
                    <a:pt x="1964" y="438"/>
                  </a:lnTo>
                  <a:lnTo>
                    <a:pt x="1969" y="461"/>
                  </a:lnTo>
                  <a:lnTo>
                    <a:pt x="1974" y="484"/>
                  </a:lnTo>
                  <a:lnTo>
                    <a:pt x="1977" y="508"/>
                  </a:lnTo>
                  <a:lnTo>
                    <a:pt x="1980" y="532"/>
                  </a:lnTo>
                  <a:lnTo>
                    <a:pt x="1982" y="558"/>
                  </a:lnTo>
                  <a:lnTo>
                    <a:pt x="1983" y="583"/>
                  </a:lnTo>
                  <a:lnTo>
                    <a:pt x="1984" y="609"/>
                  </a:lnTo>
                  <a:lnTo>
                    <a:pt x="1983" y="632"/>
                  </a:lnTo>
                  <a:lnTo>
                    <a:pt x="1982" y="654"/>
                  </a:lnTo>
                  <a:lnTo>
                    <a:pt x="1981" y="676"/>
                  </a:lnTo>
                  <a:lnTo>
                    <a:pt x="1979" y="698"/>
                  </a:lnTo>
                  <a:lnTo>
                    <a:pt x="1976" y="719"/>
                  </a:lnTo>
                  <a:lnTo>
                    <a:pt x="1973" y="739"/>
                  </a:lnTo>
                  <a:lnTo>
                    <a:pt x="1969" y="760"/>
                  </a:lnTo>
                  <a:lnTo>
                    <a:pt x="1964" y="779"/>
                  </a:lnTo>
                  <a:lnTo>
                    <a:pt x="1959" y="799"/>
                  </a:lnTo>
                  <a:lnTo>
                    <a:pt x="1953" y="818"/>
                  </a:lnTo>
                  <a:lnTo>
                    <a:pt x="1947" y="836"/>
                  </a:lnTo>
                  <a:lnTo>
                    <a:pt x="1940" y="856"/>
                  </a:lnTo>
                  <a:lnTo>
                    <a:pt x="1933" y="873"/>
                  </a:lnTo>
                  <a:lnTo>
                    <a:pt x="1924" y="891"/>
                  </a:lnTo>
                  <a:lnTo>
                    <a:pt x="1916" y="908"/>
                  </a:lnTo>
                  <a:lnTo>
                    <a:pt x="1906" y="924"/>
                  </a:lnTo>
                  <a:lnTo>
                    <a:pt x="1896" y="941"/>
                  </a:lnTo>
                  <a:lnTo>
                    <a:pt x="1886" y="957"/>
                  </a:lnTo>
                  <a:lnTo>
                    <a:pt x="1875" y="972"/>
                  </a:lnTo>
                  <a:lnTo>
                    <a:pt x="1864" y="987"/>
                  </a:lnTo>
                  <a:lnTo>
                    <a:pt x="1851" y="1003"/>
                  </a:lnTo>
                  <a:lnTo>
                    <a:pt x="1839" y="1017"/>
                  </a:lnTo>
                  <a:lnTo>
                    <a:pt x="1826" y="1031"/>
                  </a:lnTo>
                  <a:lnTo>
                    <a:pt x="1813" y="1045"/>
                  </a:lnTo>
                  <a:lnTo>
                    <a:pt x="1800" y="1058"/>
                  </a:lnTo>
                  <a:lnTo>
                    <a:pt x="1786" y="1071"/>
                  </a:lnTo>
                  <a:lnTo>
                    <a:pt x="1771" y="1083"/>
                  </a:lnTo>
                  <a:lnTo>
                    <a:pt x="1757" y="1095"/>
                  </a:lnTo>
                  <a:lnTo>
                    <a:pt x="1741" y="1107"/>
                  </a:lnTo>
                  <a:lnTo>
                    <a:pt x="1724" y="1118"/>
                  </a:lnTo>
                  <a:lnTo>
                    <a:pt x="1708" y="1129"/>
                  </a:lnTo>
                  <a:lnTo>
                    <a:pt x="1692" y="1140"/>
                  </a:lnTo>
                  <a:lnTo>
                    <a:pt x="1669" y="1153"/>
                  </a:lnTo>
                  <a:lnTo>
                    <a:pt x="1644" y="1165"/>
                  </a:lnTo>
                  <a:lnTo>
                    <a:pt x="1618" y="1177"/>
                  </a:lnTo>
                  <a:lnTo>
                    <a:pt x="1588" y="1188"/>
                  </a:lnTo>
                  <a:lnTo>
                    <a:pt x="1558" y="1198"/>
                  </a:lnTo>
                  <a:lnTo>
                    <a:pt x="1525" y="1208"/>
                  </a:lnTo>
                  <a:lnTo>
                    <a:pt x="1490" y="1218"/>
                  </a:lnTo>
                  <a:lnTo>
                    <a:pt x="1453" y="1226"/>
                  </a:lnTo>
                  <a:lnTo>
                    <a:pt x="1482" y="1236"/>
                  </a:lnTo>
                  <a:lnTo>
                    <a:pt x="1510" y="1246"/>
                  </a:lnTo>
                  <a:lnTo>
                    <a:pt x="1535" y="1256"/>
                  </a:lnTo>
                  <a:lnTo>
                    <a:pt x="1558" y="1267"/>
                  </a:lnTo>
                  <a:lnTo>
                    <a:pt x="1579" y="1277"/>
                  </a:lnTo>
                  <a:lnTo>
                    <a:pt x="1598" y="1288"/>
                  </a:lnTo>
                  <a:lnTo>
                    <a:pt x="1616" y="1298"/>
                  </a:lnTo>
                  <a:lnTo>
                    <a:pt x="1631" y="1308"/>
                  </a:lnTo>
                  <a:lnTo>
                    <a:pt x="1640" y="1316"/>
                  </a:lnTo>
                  <a:lnTo>
                    <a:pt x="1651" y="1325"/>
                  </a:lnTo>
                  <a:lnTo>
                    <a:pt x="1663" y="1337"/>
                  </a:lnTo>
                  <a:lnTo>
                    <a:pt x="1676" y="1350"/>
                  </a:lnTo>
                  <a:lnTo>
                    <a:pt x="1705" y="1382"/>
                  </a:lnTo>
                  <a:lnTo>
                    <a:pt x="1739" y="1422"/>
                  </a:lnTo>
                  <a:lnTo>
                    <a:pt x="1772" y="1465"/>
                  </a:lnTo>
                  <a:lnTo>
                    <a:pt x="1798" y="1501"/>
                  </a:lnTo>
                  <a:lnTo>
                    <a:pt x="1809" y="1517"/>
                  </a:lnTo>
                  <a:lnTo>
                    <a:pt x="1819" y="1532"/>
                  </a:lnTo>
                  <a:lnTo>
                    <a:pt x="1827" y="1546"/>
                  </a:lnTo>
                  <a:lnTo>
                    <a:pt x="1834" y="1559"/>
                  </a:lnTo>
                  <a:lnTo>
                    <a:pt x="2163" y="2196"/>
                  </a:lnTo>
                  <a:lnTo>
                    <a:pt x="1395" y="2196"/>
                  </a:lnTo>
                  <a:lnTo>
                    <a:pt x="1032" y="1524"/>
                  </a:lnTo>
                  <a:lnTo>
                    <a:pt x="1015" y="1493"/>
                  </a:lnTo>
                  <a:lnTo>
                    <a:pt x="999" y="1465"/>
                  </a:lnTo>
                  <a:lnTo>
                    <a:pt x="983" y="1440"/>
                  </a:lnTo>
                  <a:lnTo>
                    <a:pt x="966" y="1417"/>
                  </a:lnTo>
                  <a:lnTo>
                    <a:pt x="951" y="1397"/>
                  </a:lnTo>
                  <a:lnTo>
                    <a:pt x="936" y="1380"/>
                  </a:lnTo>
                  <a:lnTo>
                    <a:pt x="922" y="1366"/>
                  </a:lnTo>
                  <a:lnTo>
                    <a:pt x="909" y="1355"/>
                  </a:lnTo>
                  <a:lnTo>
                    <a:pt x="890" y="1343"/>
                  </a:lnTo>
                  <a:lnTo>
                    <a:pt x="871" y="1333"/>
                  </a:lnTo>
                  <a:lnTo>
                    <a:pt x="850" y="1325"/>
                  </a:lnTo>
                  <a:lnTo>
                    <a:pt x="830" y="1317"/>
                  </a:lnTo>
                  <a:lnTo>
                    <a:pt x="809" y="1312"/>
                  </a:lnTo>
                  <a:lnTo>
                    <a:pt x="787" y="1308"/>
                  </a:lnTo>
                  <a:lnTo>
                    <a:pt x="765" y="1306"/>
                  </a:lnTo>
                  <a:lnTo>
                    <a:pt x="742" y="1305"/>
                  </a:lnTo>
                  <a:lnTo>
                    <a:pt x="682" y="1305"/>
                  </a:lnTo>
                  <a:lnTo>
                    <a:pt x="682" y="2196"/>
                  </a:lnTo>
                  <a:lnTo>
                    <a:pt x="0" y="2196"/>
                  </a:lnTo>
                  <a:close/>
                  <a:moveTo>
                    <a:pt x="682" y="889"/>
                  </a:moveTo>
                  <a:lnTo>
                    <a:pt x="968" y="889"/>
                  </a:lnTo>
                  <a:lnTo>
                    <a:pt x="982" y="889"/>
                  </a:lnTo>
                  <a:lnTo>
                    <a:pt x="998" y="888"/>
                  </a:lnTo>
                  <a:lnTo>
                    <a:pt x="1016" y="885"/>
                  </a:lnTo>
                  <a:lnTo>
                    <a:pt x="1037" y="882"/>
                  </a:lnTo>
                  <a:lnTo>
                    <a:pt x="1060" y="878"/>
                  </a:lnTo>
                  <a:lnTo>
                    <a:pt x="1087" y="873"/>
                  </a:lnTo>
                  <a:lnTo>
                    <a:pt x="1117" y="867"/>
                  </a:lnTo>
                  <a:lnTo>
                    <a:pt x="1149" y="860"/>
                  </a:lnTo>
                  <a:lnTo>
                    <a:pt x="1165" y="856"/>
                  </a:lnTo>
                  <a:lnTo>
                    <a:pt x="1181" y="851"/>
                  </a:lnTo>
                  <a:lnTo>
                    <a:pt x="1196" y="844"/>
                  </a:lnTo>
                  <a:lnTo>
                    <a:pt x="1210" y="835"/>
                  </a:lnTo>
                  <a:lnTo>
                    <a:pt x="1223" y="826"/>
                  </a:lnTo>
                  <a:lnTo>
                    <a:pt x="1237" y="815"/>
                  </a:lnTo>
                  <a:lnTo>
                    <a:pt x="1248" y="804"/>
                  </a:lnTo>
                  <a:lnTo>
                    <a:pt x="1259" y="790"/>
                  </a:lnTo>
                  <a:lnTo>
                    <a:pt x="1269" y="776"/>
                  </a:lnTo>
                  <a:lnTo>
                    <a:pt x="1278" y="762"/>
                  </a:lnTo>
                  <a:lnTo>
                    <a:pt x="1285" y="747"/>
                  </a:lnTo>
                  <a:lnTo>
                    <a:pt x="1291" y="731"/>
                  </a:lnTo>
                  <a:lnTo>
                    <a:pt x="1296" y="715"/>
                  </a:lnTo>
                  <a:lnTo>
                    <a:pt x="1299" y="699"/>
                  </a:lnTo>
                  <a:lnTo>
                    <a:pt x="1301" y="681"/>
                  </a:lnTo>
                  <a:lnTo>
                    <a:pt x="1302" y="663"/>
                  </a:lnTo>
                  <a:lnTo>
                    <a:pt x="1301" y="650"/>
                  </a:lnTo>
                  <a:lnTo>
                    <a:pt x="1301" y="637"/>
                  </a:lnTo>
                  <a:lnTo>
                    <a:pt x="1299" y="625"/>
                  </a:lnTo>
                  <a:lnTo>
                    <a:pt x="1297" y="613"/>
                  </a:lnTo>
                  <a:lnTo>
                    <a:pt x="1295" y="602"/>
                  </a:lnTo>
                  <a:lnTo>
                    <a:pt x="1292" y="591"/>
                  </a:lnTo>
                  <a:lnTo>
                    <a:pt x="1289" y="580"/>
                  </a:lnTo>
                  <a:lnTo>
                    <a:pt x="1285" y="570"/>
                  </a:lnTo>
                  <a:lnTo>
                    <a:pt x="1280" y="560"/>
                  </a:lnTo>
                  <a:lnTo>
                    <a:pt x="1275" y="550"/>
                  </a:lnTo>
                  <a:lnTo>
                    <a:pt x="1270" y="540"/>
                  </a:lnTo>
                  <a:lnTo>
                    <a:pt x="1264" y="531"/>
                  </a:lnTo>
                  <a:lnTo>
                    <a:pt x="1257" y="523"/>
                  </a:lnTo>
                  <a:lnTo>
                    <a:pt x="1250" y="515"/>
                  </a:lnTo>
                  <a:lnTo>
                    <a:pt x="1243" y="507"/>
                  </a:lnTo>
                  <a:lnTo>
                    <a:pt x="1235" y="500"/>
                  </a:lnTo>
                  <a:lnTo>
                    <a:pt x="1225" y="493"/>
                  </a:lnTo>
                  <a:lnTo>
                    <a:pt x="1215" y="487"/>
                  </a:lnTo>
                  <a:lnTo>
                    <a:pt x="1204" y="481"/>
                  </a:lnTo>
                  <a:lnTo>
                    <a:pt x="1193" y="475"/>
                  </a:lnTo>
                  <a:lnTo>
                    <a:pt x="1180" y="470"/>
                  </a:lnTo>
                  <a:lnTo>
                    <a:pt x="1167" y="465"/>
                  </a:lnTo>
                  <a:lnTo>
                    <a:pt x="1152" y="461"/>
                  </a:lnTo>
                  <a:lnTo>
                    <a:pt x="1137" y="457"/>
                  </a:lnTo>
                  <a:lnTo>
                    <a:pt x="1121" y="454"/>
                  </a:lnTo>
                  <a:lnTo>
                    <a:pt x="1103" y="451"/>
                  </a:lnTo>
                  <a:lnTo>
                    <a:pt x="1085" y="449"/>
                  </a:lnTo>
                  <a:lnTo>
                    <a:pt x="1066" y="447"/>
                  </a:lnTo>
                  <a:lnTo>
                    <a:pt x="1025" y="444"/>
                  </a:lnTo>
                  <a:lnTo>
                    <a:pt x="981" y="443"/>
                  </a:lnTo>
                  <a:lnTo>
                    <a:pt x="682" y="443"/>
                  </a:lnTo>
                  <a:lnTo>
                    <a:pt x="682" y="889"/>
                  </a:lnTo>
                  <a:close/>
                </a:path>
              </a:pathLst>
            </a:custGeom>
            <a:solidFill>
              <a:srgbClr val="FFFFFF"/>
            </a:solidFill>
            <a:ln w="9525">
              <a:noFill/>
              <a:round/>
              <a:headEnd/>
              <a:tailEnd/>
            </a:ln>
          </p:spPr>
          <p:txBody>
            <a:bodyPr/>
            <a:lstStyle/>
            <a:p>
              <a:endParaRPr lang="en-US"/>
            </a:p>
          </p:txBody>
        </p:sp>
        <p:sp>
          <p:nvSpPr>
            <p:cNvPr id="473109" name="Freeform 21"/>
            <p:cNvSpPr>
              <a:spLocks noChangeAspect="1"/>
            </p:cNvSpPr>
            <p:nvPr/>
          </p:nvSpPr>
          <p:spPr bwMode="auto">
            <a:xfrm>
              <a:off x="1910" y="2249"/>
              <a:ext cx="116" cy="137"/>
            </a:xfrm>
            <a:custGeom>
              <a:avLst/>
              <a:gdLst/>
              <a:ahLst/>
              <a:cxnLst>
                <a:cxn ang="0">
                  <a:pos x="0" y="0"/>
                </a:cxn>
                <a:cxn ang="0">
                  <a:pos x="1821" y="0"/>
                </a:cxn>
                <a:cxn ang="0">
                  <a:pos x="1821" y="468"/>
                </a:cxn>
                <a:cxn ang="0">
                  <a:pos x="681" y="468"/>
                </a:cxn>
                <a:cxn ang="0">
                  <a:pos x="681" y="817"/>
                </a:cxn>
                <a:cxn ang="0">
                  <a:pos x="1738" y="817"/>
                </a:cxn>
                <a:cxn ang="0">
                  <a:pos x="1738" y="1265"/>
                </a:cxn>
                <a:cxn ang="0">
                  <a:pos x="681" y="1265"/>
                </a:cxn>
                <a:cxn ang="0">
                  <a:pos x="681" y="1698"/>
                </a:cxn>
                <a:cxn ang="0">
                  <a:pos x="1854" y="1698"/>
                </a:cxn>
                <a:cxn ang="0">
                  <a:pos x="1854" y="2196"/>
                </a:cxn>
                <a:cxn ang="0">
                  <a:pos x="0" y="2196"/>
                </a:cxn>
                <a:cxn ang="0">
                  <a:pos x="0" y="0"/>
                </a:cxn>
              </a:cxnLst>
              <a:rect l="0" t="0" r="r" b="b"/>
              <a:pathLst>
                <a:path w="1854" h="2196">
                  <a:moveTo>
                    <a:pt x="0" y="0"/>
                  </a:moveTo>
                  <a:lnTo>
                    <a:pt x="1821" y="0"/>
                  </a:lnTo>
                  <a:lnTo>
                    <a:pt x="1821" y="468"/>
                  </a:lnTo>
                  <a:lnTo>
                    <a:pt x="681" y="468"/>
                  </a:lnTo>
                  <a:lnTo>
                    <a:pt x="681" y="817"/>
                  </a:lnTo>
                  <a:lnTo>
                    <a:pt x="1738" y="817"/>
                  </a:lnTo>
                  <a:lnTo>
                    <a:pt x="1738" y="1265"/>
                  </a:lnTo>
                  <a:lnTo>
                    <a:pt x="681" y="1265"/>
                  </a:lnTo>
                  <a:lnTo>
                    <a:pt x="681" y="1698"/>
                  </a:lnTo>
                  <a:lnTo>
                    <a:pt x="1854" y="1698"/>
                  </a:lnTo>
                  <a:lnTo>
                    <a:pt x="1854" y="2196"/>
                  </a:lnTo>
                  <a:lnTo>
                    <a:pt x="0" y="2196"/>
                  </a:lnTo>
                  <a:lnTo>
                    <a:pt x="0" y="0"/>
                  </a:lnTo>
                  <a:close/>
                </a:path>
              </a:pathLst>
            </a:custGeom>
            <a:solidFill>
              <a:srgbClr val="FFFFFF"/>
            </a:solidFill>
            <a:ln w="9525">
              <a:noFill/>
              <a:round/>
              <a:headEnd/>
              <a:tailEnd/>
            </a:ln>
          </p:spPr>
          <p:txBody>
            <a:bodyPr/>
            <a:lstStyle/>
            <a:p>
              <a:endParaRPr lang="en-US"/>
            </a:p>
          </p:txBody>
        </p:sp>
        <p:sp>
          <p:nvSpPr>
            <p:cNvPr id="473110" name="Freeform 22"/>
            <p:cNvSpPr>
              <a:spLocks noChangeAspect="1" noEditPoints="1"/>
            </p:cNvSpPr>
            <p:nvPr/>
          </p:nvSpPr>
          <p:spPr bwMode="auto">
            <a:xfrm>
              <a:off x="1364" y="1829"/>
              <a:ext cx="548" cy="313"/>
            </a:xfrm>
            <a:custGeom>
              <a:avLst/>
              <a:gdLst/>
              <a:ahLst/>
              <a:cxnLst>
                <a:cxn ang="0">
                  <a:pos x="5608" y="1468"/>
                </a:cxn>
                <a:cxn ang="0">
                  <a:pos x="5208" y="1114"/>
                </a:cxn>
                <a:cxn ang="0">
                  <a:pos x="4721" y="905"/>
                </a:cxn>
                <a:cxn ang="0">
                  <a:pos x="4084" y="880"/>
                </a:cxn>
                <a:cxn ang="0">
                  <a:pos x="3291" y="1235"/>
                </a:cxn>
                <a:cxn ang="0">
                  <a:pos x="2790" y="1936"/>
                </a:cxn>
                <a:cxn ang="0">
                  <a:pos x="2723" y="2829"/>
                </a:cxn>
                <a:cxn ang="0">
                  <a:pos x="3117" y="3602"/>
                </a:cxn>
                <a:cxn ang="0">
                  <a:pos x="3845" y="4067"/>
                </a:cxn>
                <a:cxn ang="0">
                  <a:pos x="4708" y="4097"/>
                </a:cxn>
                <a:cxn ang="0">
                  <a:pos x="5413" y="3732"/>
                </a:cxn>
                <a:cxn ang="0">
                  <a:pos x="5866" y="3087"/>
                </a:cxn>
                <a:cxn ang="0">
                  <a:pos x="5799" y="2843"/>
                </a:cxn>
                <a:cxn ang="0">
                  <a:pos x="5438" y="2922"/>
                </a:cxn>
                <a:cxn ang="0">
                  <a:pos x="5081" y="2803"/>
                </a:cxn>
                <a:cxn ang="0">
                  <a:pos x="4841" y="2525"/>
                </a:cxn>
                <a:cxn ang="0">
                  <a:pos x="4775" y="2150"/>
                </a:cxn>
                <a:cxn ang="0">
                  <a:pos x="4911" y="1801"/>
                </a:cxn>
                <a:cxn ang="0">
                  <a:pos x="5201" y="1575"/>
                </a:cxn>
                <a:cxn ang="0">
                  <a:pos x="746" y="2756"/>
                </a:cxn>
                <a:cxn ang="0">
                  <a:pos x="1311" y="2221"/>
                </a:cxn>
                <a:cxn ang="0">
                  <a:pos x="1970" y="1714"/>
                </a:cxn>
                <a:cxn ang="0">
                  <a:pos x="2442" y="1484"/>
                </a:cxn>
                <a:cxn ang="0">
                  <a:pos x="2287" y="1846"/>
                </a:cxn>
                <a:cxn ang="0">
                  <a:pos x="2201" y="2237"/>
                </a:cxn>
                <a:cxn ang="0">
                  <a:pos x="2194" y="2696"/>
                </a:cxn>
                <a:cxn ang="0">
                  <a:pos x="2305" y="3209"/>
                </a:cxn>
                <a:cxn ang="0">
                  <a:pos x="2533" y="3669"/>
                </a:cxn>
                <a:cxn ang="0">
                  <a:pos x="2355" y="3773"/>
                </a:cxn>
                <a:cxn ang="0">
                  <a:pos x="1625" y="3449"/>
                </a:cxn>
                <a:cxn ang="0">
                  <a:pos x="945" y="3052"/>
                </a:cxn>
                <a:cxn ang="0">
                  <a:pos x="6452" y="1446"/>
                </a:cxn>
                <a:cxn ang="0">
                  <a:pos x="7223" y="1936"/>
                </a:cxn>
                <a:cxn ang="0">
                  <a:pos x="7929" y="2523"/>
                </a:cxn>
                <a:cxn ang="0">
                  <a:pos x="7830" y="3074"/>
                </a:cxn>
                <a:cxn ang="0">
                  <a:pos x="7064" y="3487"/>
                </a:cxn>
                <a:cxn ang="0">
                  <a:pos x="6257" y="3807"/>
                </a:cxn>
                <a:cxn ang="0">
                  <a:pos x="6151" y="3637"/>
                </a:cxn>
                <a:cxn ang="0">
                  <a:pos x="6372" y="3169"/>
                </a:cxn>
                <a:cxn ang="0">
                  <a:pos x="6475" y="2648"/>
                </a:cxn>
                <a:cxn ang="0">
                  <a:pos x="6452" y="2162"/>
                </a:cxn>
                <a:cxn ang="0">
                  <a:pos x="6334" y="1725"/>
                </a:cxn>
                <a:cxn ang="0">
                  <a:pos x="6131" y="1330"/>
                </a:cxn>
                <a:cxn ang="0">
                  <a:pos x="833" y="1685"/>
                </a:cxn>
                <a:cxn ang="0">
                  <a:pos x="2214" y="524"/>
                </a:cxn>
                <a:cxn ang="0">
                  <a:pos x="4043" y="12"/>
                </a:cxn>
                <a:cxn ang="0">
                  <a:pos x="6042" y="263"/>
                </a:cxn>
                <a:cxn ang="0">
                  <a:pos x="7571" y="1181"/>
                </a:cxn>
                <a:cxn ang="0">
                  <a:pos x="8622" y="2589"/>
                </a:cxn>
                <a:cxn ang="0">
                  <a:pos x="8784" y="3040"/>
                </a:cxn>
                <a:cxn ang="0">
                  <a:pos x="8715" y="3236"/>
                </a:cxn>
                <a:cxn ang="0">
                  <a:pos x="8498" y="3262"/>
                </a:cxn>
                <a:cxn ang="0">
                  <a:pos x="7305" y="4205"/>
                </a:cxn>
                <a:cxn ang="0">
                  <a:pos x="5928" y="4811"/>
                </a:cxn>
                <a:cxn ang="0">
                  <a:pos x="4197" y="4998"/>
                </a:cxn>
                <a:cxn ang="0">
                  <a:pos x="2492" y="4706"/>
                </a:cxn>
                <a:cxn ang="0">
                  <a:pos x="1156" y="4046"/>
                </a:cxn>
                <a:cxn ang="0">
                  <a:pos x="310" y="3354"/>
                </a:cxn>
                <a:cxn ang="0">
                  <a:pos x="110" y="3320"/>
                </a:cxn>
                <a:cxn ang="0">
                  <a:pos x="0" y="3108"/>
                </a:cxn>
              </a:cxnLst>
              <a:rect l="0" t="0" r="r" b="b"/>
              <a:pathLst>
                <a:path w="8784" h="5001">
                  <a:moveTo>
                    <a:pt x="5475" y="1519"/>
                  </a:moveTo>
                  <a:lnTo>
                    <a:pt x="5499" y="1519"/>
                  </a:lnTo>
                  <a:lnTo>
                    <a:pt x="5524" y="1520"/>
                  </a:lnTo>
                  <a:lnTo>
                    <a:pt x="5548" y="1523"/>
                  </a:lnTo>
                  <a:lnTo>
                    <a:pt x="5573" y="1526"/>
                  </a:lnTo>
                  <a:lnTo>
                    <a:pt x="5598" y="1529"/>
                  </a:lnTo>
                  <a:lnTo>
                    <a:pt x="5621" y="1535"/>
                  </a:lnTo>
                  <a:lnTo>
                    <a:pt x="5645" y="1540"/>
                  </a:lnTo>
                  <a:lnTo>
                    <a:pt x="5668" y="1547"/>
                  </a:lnTo>
                  <a:lnTo>
                    <a:pt x="5638" y="1506"/>
                  </a:lnTo>
                  <a:lnTo>
                    <a:pt x="5608" y="1468"/>
                  </a:lnTo>
                  <a:lnTo>
                    <a:pt x="5576" y="1431"/>
                  </a:lnTo>
                  <a:lnTo>
                    <a:pt x="5544" y="1394"/>
                  </a:lnTo>
                  <a:lnTo>
                    <a:pt x="5510" y="1358"/>
                  </a:lnTo>
                  <a:lnTo>
                    <a:pt x="5476" y="1324"/>
                  </a:lnTo>
                  <a:lnTo>
                    <a:pt x="5440" y="1291"/>
                  </a:lnTo>
                  <a:lnTo>
                    <a:pt x="5404" y="1258"/>
                  </a:lnTo>
                  <a:lnTo>
                    <a:pt x="5367" y="1227"/>
                  </a:lnTo>
                  <a:lnTo>
                    <a:pt x="5328" y="1197"/>
                  </a:lnTo>
                  <a:lnTo>
                    <a:pt x="5289" y="1168"/>
                  </a:lnTo>
                  <a:lnTo>
                    <a:pt x="5249" y="1140"/>
                  </a:lnTo>
                  <a:lnTo>
                    <a:pt x="5208" y="1114"/>
                  </a:lnTo>
                  <a:lnTo>
                    <a:pt x="5167" y="1088"/>
                  </a:lnTo>
                  <a:lnTo>
                    <a:pt x="5126" y="1064"/>
                  </a:lnTo>
                  <a:lnTo>
                    <a:pt x="5082" y="1041"/>
                  </a:lnTo>
                  <a:lnTo>
                    <a:pt x="5039" y="1020"/>
                  </a:lnTo>
                  <a:lnTo>
                    <a:pt x="4996" y="1000"/>
                  </a:lnTo>
                  <a:lnTo>
                    <a:pt x="4950" y="981"/>
                  </a:lnTo>
                  <a:lnTo>
                    <a:pt x="4906" y="963"/>
                  </a:lnTo>
                  <a:lnTo>
                    <a:pt x="4860" y="947"/>
                  </a:lnTo>
                  <a:lnTo>
                    <a:pt x="4814" y="931"/>
                  </a:lnTo>
                  <a:lnTo>
                    <a:pt x="4767" y="918"/>
                  </a:lnTo>
                  <a:lnTo>
                    <a:pt x="4721" y="905"/>
                  </a:lnTo>
                  <a:lnTo>
                    <a:pt x="4673" y="895"/>
                  </a:lnTo>
                  <a:lnTo>
                    <a:pt x="4625" y="885"/>
                  </a:lnTo>
                  <a:lnTo>
                    <a:pt x="4576" y="877"/>
                  </a:lnTo>
                  <a:lnTo>
                    <a:pt x="4528" y="871"/>
                  </a:lnTo>
                  <a:lnTo>
                    <a:pt x="4480" y="866"/>
                  </a:lnTo>
                  <a:lnTo>
                    <a:pt x="4430" y="862"/>
                  </a:lnTo>
                  <a:lnTo>
                    <a:pt x="4382" y="860"/>
                  </a:lnTo>
                  <a:lnTo>
                    <a:pt x="4333" y="860"/>
                  </a:lnTo>
                  <a:lnTo>
                    <a:pt x="4248" y="862"/>
                  </a:lnTo>
                  <a:lnTo>
                    <a:pt x="4165" y="869"/>
                  </a:lnTo>
                  <a:lnTo>
                    <a:pt x="4084" y="880"/>
                  </a:lnTo>
                  <a:lnTo>
                    <a:pt x="4004" y="894"/>
                  </a:lnTo>
                  <a:lnTo>
                    <a:pt x="3924" y="913"/>
                  </a:lnTo>
                  <a:lnTo>
                    <a:pt x="3847" y="935"/>
                  </a:lnTo>
                  <a:lnTo>
                    <a:pt x="3771" y="961"/>
                  </a:lnTo>
                  <a:lnTo>
                    <a:pt x="3696" y="991"/>
                  </a:lnTo>
                  <a:lnTo>
                    <a:pt x="3624" y="1023"/>
                  </a:lnTo>
                  <a:lnTo>
                    <a:pt x="3553" y="1059"/>
                  </a:lnTo>
                  <a:lnTo>
                    <a:pt x="3484" y="1099"/>
                  </a:lnTo>
                  <a:lnTo>
                    <a:pt x="3417" y="1142"/>
                  </a:lnTo>
                  <a:lnTo>
                    <a:pt x="3353" y="1187"/>
                  </a:lnTo>
                  <a:lnTo>
                    <a:pt x="3291" y="1235"/>
                  </a:lnTo>
                  <a:lnTo>
                    <a:pt x="3231" y="1287"/>
                  </a:lnTo>
                  <a:lnTo>
                    <a:pt x="3174" y="1341"/>
                  </a:lnTo>
                  <a:lnTo>
                    <a:pt x="3119" y="1399"/>
                  </a:lnTo>
                  <a:lnTo>
                    <a:pt x="3067" y="1458"/>
                  </a:lnTo>
                  <a:lnTo>
                    <a:pt x="3018" y="1519"/>
                  </a:lnTo>
                  <a:lnTo>
                    <a:pt x="2973" y="1584"/>
                  </a:lnTo>
                  <a:lnTo>
                    <a:pt x="2929" y="1650"/>
                  </a:lnTo>
                  <a:lnTo>
                    <a:pt x="2889" y="1719"/>
                  </a:lnTo>
                  <a:lnTo>
                    <a:pt x="2853" y="1789"/>
                  </a:lnTo>
                  <a:lnTo>
                    <a:pt x="2820" y="1862"/>
                  </a:lnTo>
                  <a:lnTo>
                    <a:pt x="2790" y="1936"/>
                  </a:lnTo>
                  <a:lnTo>
                    <a:pt x="2764" y="2012"/>
                  </a:lnTo>
                  <a:lnTo>
                    <a:pt x="2742" y="2089"/>
                  </a:lnTo>
                  <a:lnTo>
                    <a:pt x="2723" y="2169"/>
                  </a:lnTo>
                  <a:lnTo>
                    <a:pt x="2709" y="2249"/>
                  </a:lnTo>
                  <a:lnTo>
                    <a:pt x="2698" y="2332"/>
                  </a:lnTo>
                  <a:lnTo>
                    <a:pt x="2692" y="2415"/>
                  </a:lnTo>
                  <a:lnTo>
                    <a:pt x="2689" y="2499"/>
                  </a:lnTo>
                  <a:lnTo>
                    <a:pt x="2692" y="2584"/>
                  </a:lnTo>
                  <a:lnTo>
                    <a:pt x="2698" y="2667"/>
                  </a:lnTo>
                  <a:lnTo>
                    <a:pt x="2709" y="2749"/>
                  </a:lnTo>
                  <a:lnTo>
                    <a:pt x="2723" y="2829"/>
                  </a:lnTo>
                  <a:lnTo>
                    <a:pt x="2741" y="2909"/>
                  </a:lnTo>
                  <a:lnTo>
                    <a:pt x="2763" y="2986"/>
                  </a:lnTo>
                  <a:lnTo>
                    <a:pt x="2789" y="3063"/>
                  </a:lnTo>
                  <a:lnTo>
                    <a:pt x="2819" y="3137"/>
                  </a:lnTo>
                  <a:lnTo>
                    <a:pt x="2852" y="3210"/>
                  </a:lnTo>
                  <a:lnTo>
                    <a:pt x="2888" y="3280"/>
                  </a:lnTo>
                  <a:lnTo>
                    <a:pt x="2927" y="3349"/>
                  </a:lnTo>
                  <a:lnTo>
                    <a:pt x="2971" y="3415"/>
                  </a:lnTo>
                  <a:lnTo>
                    <a:pt x="3016" y="3480"/>
                  </a:lnTo>
                  <a:lnTo>
                    <a:pt x="3065" y="3542"/>
                  </a:lnTo>
                  <a:lnTo>
                    <a:pt x="3117" y="3602"/>
                  </a:lnTo>
                  <a:lnTo>
                    <a:pt x="3171" y="3659"/>
                  </a:lnTo>
                  <a:lnTo>
                    <a:pt x="3229" y="3713"/>
                  </a:lnTo>
                  <a:lnTo>
                    <a:pt x="3288" y="3765"/>
                  </a:lnTo>
                  <a:lnTo>
                    <a:pt x="3350" y="3814"/>
                  </a:lnTo>
                  <a:lnTo>
                    <a:pt x="3414" y="3859"/>
                  </a:lnTo>
                  <a:lnTo>
                    <a:pt x="3481" y="3903"/>
                  </a:lnTo>
                  <a:lnTo>
                    <a:pt x="3550" y="3942"/>
                  </a:lnTo>
                  <a:lnTo>
                    <a:pt x="3621" y="3978"/>
                  </a:lnTo>
                  <a:lnTo>
                    <a:pt x="3693" y="4011"/>
                  </a:lnTo>
                  <a:lnTo>
                    <a:pt x="3768" y="4041"/>
                  </a:lnTo>
                  <a:lnTo>
                    <a:pt x="3845" y="4067"/>
                  </a:lnTo>
                  <a:lnTo>
                    <a:pt x="3922" y="4089"/>
                  </a:lnTo>
                  <a:lnTo>
                    <a:pt x="4002" y="4107"/>
                  </a:lnTo>
                  <a:lnTo>
                    <a:pt x="4083" y="4121"/>
                  </a:lnTo>
                  <a:lnTo>
                    <a:pt x="4164" y="4132"/>
                  </a:lnTo>
                  <a:lnTo>
                    <a:pt x="4248" y="4138"/>
                  </a:lnTo>
                  <a:lnTo>
                    <a:pt x="4333" y="4140"/>
                  </a:lnTo>
                  <a:lnTo>
                    <a:pt x="4409" y="4138"/>
                  </a:lnTo>
                  <a:lnTo>
                    <a:pt x="4486" y="4133"/>
                  </a:lnTo>
                  <a:lnTo>
                    <a:pt x="4560" y="4124"/>
                  </a:lnTo>
                  <a:lnTo>
                    <a:pt x="4635" y="4112"/>
                  </a:lnTo>
                  <a:lnTo>
                    <a:pt x="4708" y="4097"/>
                  </a:lnTo>
                  <a:lnTo>
                    <a:pt x="4779" y="4078"/>
                  </a:lnTo>
                  <a:lnTo>
                    <a:pt x="4850" y="4057"/>
                  </a:lnTo>
                  <a:lnTo>
                    <a:pt x="4919" y="4032"/>
                  </a:lnTo>
                  <a:lnTo>
                    <a:pt x="4987" y="4003"/>
                  </a:lnTo>
                  <a:lnTo>
                    <a:pt x="5053" y="3973"/>
                  </a:lnTo>
                  <a:lnTo>
                    <a:pt x="5118" y="3940"/>
                  </a:lnTo>
                  <a:lnTo>
                    <a:pt x="5180" y="3904"/>
                  </a:lnTo>
                  <a:lnTo>
                    <a:pt x="5242" y="3864"/>
                  </a:lnTo>
                  <a:lnTo>
                    <a:pt x="5300" y="3823"/>
                  </a:lnTo>
                  <a:lnTo>
                    <a:pt x="5358" y="3779"/>
                  </a:lnTo>
                  <a:lnTo>
                    <a:pt x="5413" y="3732"/>
                  </a:lnTo>
                  <a:lnTo>
                    <a:pt x="5467" y="3684"/>
                  </a:lnTo>
                  <a:lnTo>
                    <a:pt x="5517" y="3634"/>
                  </a:lnTo>
                  <a:lnTo>
                    <a:pt x="5566" y="3580"/>
                  </a:lnTo>
                  <a:lnTo>
                    <a:pt x="5613" y="3525"/>
                  </a:lnTo>
                  <a:lnTo>
                    <a:pt x="5656" y="3468"/>
                  </a:lnTo>
                  <a:lnTo>
                    <a:pt x="5698" y="3408"/>
                  </a:lnTo>
                  <a:lnTo>
                    <a:pt x="5737" y="3348"/>
                  </a:lnTo>
                  <a:lnTo>
                    <a:pt x="5773" y="3285"/>
                  </a:lnTo>
                  <a:lnTo>
                    <a:pt x="5807" y="3221"/>
                  </a:lnTo>
                  <a:lnTo>
                    <a:pt x="5837" y="3155"/>
                  </a:lnTo>
                  <a:lnTo>
                    <a:pt x="5866" y="3087"/>
                  </a:lnTo>
                  <a:lnTo>
                    <a:pt x="5890" y="3018"/>
                  </a:lnTo>
                  <a:lnTo>
                    <a:pt x="5912" y="2947"/>
                  </a:lnTo>
                  <a:lnTo>
                    <a:pt x="5931" y="2876"/>
                  </a:lnTo>
                  <a:lnTo>
                    <a:pt x="5946" y="2803"/>
                  </a:lnTo>
                  <a:lnTo>
                    <a:pt x="5958" y="2729"/>
                  </a:lnTo>
                  <a:lnTo>
                    <a:pt x="5934" y="2751"/>
                  </a:lnTo>
                  <a:lnTo>
                    <a:pt x="5909" y="2772"/>
                  </a:lnTo>
                  <a:lnTo>
                    <a:pt x="5883" y="2791"/>
                  </a:lnTo>
                  <a:lnTo>
                    <a:pt x="5856" y="2810"/>
                  </a:lnTo>
                  <a:lnTo>
                    <a:pt x="5828" y="2827"/>
                  </a:lnTo>
                  <a:lnTo>
                    <a:pt x="5799" y="2843"/>
                  </a:lnTo>
                  <a:lnTo>
                    <a:pt x="5770" y="2858"/>
                  </a:lnTo>
                  <a:lnTo>
                    <a:pt x="5740" y="2871"/>
                  </a:lnTo>
                  <a:lnTo>
                    <a:pt x="5708" y="2883"/>
                  </a:lnTo>
                  <a:lnTo>
                    <a:pt x="5676" y="2893"/>
                  </a:lnTo>
                  <a:lnTo>
                    <a:pt x="5644" y="2902"/>
                  </a:lnTo>
                  <a:lnTo>
                    <a:pt x="5612" y="2910"/>
                  </a:lnTo>
                  <a:lnTo>
                    <a:pt x="5577" y="2916"/>
                  </a:lnTo>
                  <a:lnTo>
                    <a:pt x="5544" y="2920"/>
                  </a:lnTo>
                  <a:lnTo>
                    <a:pt x="5509" y="2922"/>
                  </a:lnTo>
                  <a:lnTo>
                    <a:pt x="5475" y="2923"/>
                  </a:lnTo>
                  <a:lnTo>
                    <a:pt x="5438" y="2922"/>
                  </a:lnTo>
                  <a:lnTo>
                    <a:pt x="5402" y="2919"/>
                  </a:lnTo>
                  <a:lnTo>
                    <a:pt x="5368" y="2915"/>
                  </a:lnTo>
                  <a:lnTo>
                    <a:pt x="5332" y="2909"/>
                  </a:lnTo>
                  <a:lnTo>
                    <a:pt x="5299" y="2901"/>
                  </a:lnTo>
                  <a:lnTo>
                    <a:pt x="5266" y="2892"/>
                  </a:lnTo>
                  <a:lnTo>
                    <a:pt x="5233" y="2881"/>
                  </a:lnTo>
                  <a:lnTo>
                    <a:pt x="5201" y="2868"/>
                  </a:lnTo>
                  <a:lnTo>
                    <a:pt x="5170" y="2853"/>
                  </a:lnTo>
                  <a:lnTo>
                    <a:pt x="5140" y="2838"/>
                  </a:lnTo>
                  <a:lnTo>
                    <a:pt x="5111" y="2821"/>
                  </a:lnTo>
                  <a:lnTo>
                    <a:pt x="5081" y="2803"/>
                  </a:lnTo>
                  <a:lnTo>
                    <a:pt x="5054" y="2783"/>
                  </a:lnTo>
                  <a:lnTo>
                    <a:pt x="5028" y="2763"/>
                  </a:lnTo>
                  <a:lnTo>
                    <a:pt x="5002" y="2741"/>
                  </a:lnTo>
                  <a:lnTo>
                    <a:pt x="4978" y="2717"/>
                  </a:lnTo>
                  <a:lnTo>
                    <a:pt x="4954" y="2692"/>
                  </a:lnTo>
                  <a:lnTo>
                    <a:pt x="4932" y="2667"/>
                  </a:lnTo>
                  <a:lnTo>
                    <a:pt x="4911" y="2641"/>
                  </a:lnTo>
                  <a:lnTo>
                    <a:pt x="4892" y="2613"/>
                  </a:lnTo>
                  <a:lnTo>
                    <a:pt x="4874" y="2585"/>
                  </a:lnTo>
                  <a:lnTo>
                    <a:pt x="4857" y="2555"/>
                  </a:lnTo>
                  <a:lnTo>
                    <a:pt x="4841" y="2525"/>
                  </a:lnTo>
                  <a:lnTo>
                    <a:pt x="4826" y="2494"/>
                  </a:lnTo>
                  <a:lnTo>
                    <a:pt x="4814" y="2462"/>
                  </a:lnTo>
                  <a:lnTo>
                    <a:pt x="4803" y="2430"/>
                  </a:lnTo>
                  <a:lnTo>
                    <a:pt x="4793" y="2396"/>
                  </a:lnTo>
                  <a:lnTo>
                    <a:pt x="4786" y="2362"/>
                  </a:lnTo>
                  <a:lnTo>
                    <a:pt x="4779" y="2328"/>
                  </a:lnTo>
                  <a:lnTo>
                    <a:pt x="4775" y="2293"/>
                  </a:lnTo>
                  <a:lnTo>
                    <a:pt x="4772" y="2257"/>
                  </a:lnTo>
                  <a:lnTo>
                    <a:pt x="4771" y="2221"/>
                  </a:lnTo>
                  <a:lnTo>
                    <a:pt x="4772" y="2185"/>
                  </a:lnTo>
                  <a:lnTo>
                    <a:pt x="4775" y="2150"/>
                  </a:lnTo>
                  <a:lnTo>
                    <a:pt x="4779" y="2114"/>
                  </a:lnTo>
                  <a:lnTo>
                    <a:pt x="4786" y="2080"/>
                  </a:lnTo>
                  <a:lnTo>
                    <a:pt x="4793" y="2046"/>
                  </a:lnTo>
                  <a:lnTo>
                    <a:pt x="4803" y="2013"/>
                  </a:lnTo>
                  <a:lnTo>
                    <a:pt x="4814" y="1981"/>
                  </a:lnTo>
                  <a:lnTo>
                    <a:pt x="4826" y="1948"/>
                  </a:lnTo>
                  <a:lnTo>
                    <a:pt x="4841" y="1917"/>
                  </a:lnTo>
                  <a:lnTo>
                    <a:pt x="4857" y="1887"/>
                  </a:lnTo>
                  <a:lnTo>
                    <a:pt x="4874" y="1858"/>
                  </a:lnTo>
                  <a:lnTo>
                    <a:pt x="4892" y="1830"/>
                  </a:lnTo>
                  <a:lnTo>
                    <a:pt x="4911" y="1801"/>
                  </a:lnTo>
                  <a:lnTo>
                    <a:pt x="4932" y="1775"/>
                  </a:lnTo>
                  <a:lnTo>
                    <a:pt x="4954" y="1750"/>
                  </a:lnTo>
                  <a:lnTo>
                    <a:pt x="4978" y="1725"/>
                  </a:lnTo>
                  <a:lnTo>
                    <a:pt x="5002" y="1702"/>
                  </a:lnTo>
                  <a:lnTo>
                    <a:pt x="5028" y="1680"/>
                  </a:lnTo>
                  <a:lnTo>
                    <a:pt x="5054" y="1659"/>
                  </a:lnTo>
                  <a:lnTo>
                    <a:pt x="5081" y="1639"/>
                  </a:lnTo>
                  <a:lnTo>
                    <a:pt x="5111" y="1621"/>
                  </a:lnTo>
                  <a:lnTo>
                    <a:pt x="5140" y="1604"/>
                  </a:lnTo>
                  <a:lnTo>
                    <a:pt x="5170" y="1589"/>
                  </a:lnTo>
                  <a:lnTo>
                    <a:pt x="5201" y="1575"/>
                  </a:lnTo>
                  <a:lnTo>
                    <a:pt x="5233" y="1562"/>
                  </a:lnTo>
                  <a:lnTo>
                    <a:pt x="5266" y="1551"/>
                  </a:lnTo>
                  <a:lnTo>
                    <a:pt x="5299" y="1542"/>
                  </a:lnTo>
                  <a:lnTo>
                    <a:pt x="5332" y="1534"/>
                  </a:lnTo>
                  <a:lnTo>
                    <a:pt x="5368" y="1527"/>
                  </a:lnTo>
                  <a:lnTo>
                    <a:pt x="5402" y="1522"/>
                  </a:lnTo>
                  <a:lnTo>
                    <a:pt x="5438" y="1520"/>
                  </a:lnTo>
                  <a:lnTo>
                    <a:pt x="5475" y="1519"/>
                  </a:lnTo>
                  <a:close/>
                  <a:moveTo>
                    <a:pt x="655" y="2852"/>
                  </a:moveTo>
                  <a:lnTo>
                    <a:pt x="701" y="2804"/>
                  </a:lnTo>
                  <a:lnTo>
                    <a:pt x="746" y="2756"/>
                  </a:lnTo>
                  <a:lnTo>
                    <a:pt x="793" y="2708"/>
                  </a:lnTo>
                  <a:lnTo>
                    <a:pt x="841" y="2659"/>
                  </a:lnTo>
                  <a:lnTo>
                    <a:pt x="890" y="2611"/>
                  </a:lnTo>
                  <a:lnTo>
                    <a:pt x="940" y="2562"/>
                  </a:lnTo>
                  <a:lnTo>
                    <a:pt x="990" y="2513"/>
                  </a:lnTo>
                  <a:lnTo>
                    <a:pt x="1041" y="2464"/>
                  </a:lnTo>
                  <a:lnTo>
                    <a:pt x="1094" y="2416"/>
                  </a:lnTo>
                  <a:lnTo>
                    <a:pt x="1147" y="2367"/>
                  </a:lnTo>
                  <a:lnTo>
                    <a:pt x="1201" y="2318"/>
                  </a:lnTo>
                  <a:lnTo>
                    <a:pt x="1255" y="2270"/>
                  </a:lnTo>
                  <a:lnTo>
                    <a:pt x="1311" y="2221"/>
                  </a:lnTo>
                  <a:lnTo>
                    <a:pt x="1367" y="2174"/>
                  </a:lnTo>
                  <a:lnTo>
                    <a:pt x="1424" y="2126"/>
                  </a:lnTo>
                  <a:lnTo>
                    <a:pt x="1482" y="2078"/>
                  </a:lnTo>
                  <a:lnTo>
                    <a:pt x="1540" y="2031"/>
                  </a:lnTo>
                  <a:lnTo>
                    <a:pt x="1600" y="1985"/>
                  </a:lnTo>
                  <a:lnTo>
                    <a:pt x="1660" y="1938"/>
                  </a:lnTo>
                  <a:lnTo>
                    <a:pt x="1721" y="1892"/>
                  </a:lnTo>
                  <a:lnTo>
                    <a:pt x="1782" y="1847"/>
                  </a:lnTo>
                  <a:lnTo>
                    <a:pt x="1844" y="1802"/>
                  </a:lnTo>
                  <a:lnTo>
                    <a:pt x="1906" y="1758"/>
                  </a:lnTo>
                  <a:lnTo>
                    <a:pt x="1970" y="1714"/>
                  </a:lnTo>
                  <a:lnTo>
                    <a:pt x="2033" y="1671"/>
                  </a:lnTo>
                  <a:lnTo>
                    <a:pt x="2098" y="1629"/>
                  </a:lnTo>
                  <a:lnTo>
                    <a:pt x="2162" y="1587"/>
                  </a:lnTo>
                  <a:lnTo>
                    <a:pt x="2228" y="1547"/>
                  </a:lnTo>
                  <a:lnTo>
                    <a:pt x="2293" y="1506"/>
                  </a:lnTo>
                  <a:lnTo>
                    <a:pt x="2360" y="1467"/>
                  </a:lnTo>
                  <a:lnTo>
                    <a:pt x="2427" y="1429"/>
                  </a:lnTo>
                  <a:lnTo>
                    <a:pt x="2495" y="1392"/>
                  </a:lnTo>
                  <a:lnTo>
                    <a:pt x="2477" y="1422"/>
                  </a:lnTo>
                  <a:lnTo>
                    <a:pt x="2459" y="1453"/>
                  </a:lnTo>
                  <a:lnTo>
                    <a:pt x="2442" y="1484"/>
                  </a:lnTo>
                  <a:lnTo>
                    <a:pt x="2424" y="1515"/>
                  </a:lnTo>
                  <a:lnTo>
                    <a:pt x="2408" y="1547"/>
                  </a:lnTo>
                  <a:lnTo>
                    <a:pt x="2393" y="1579"/>
                  </a:lnTo>
                  <a:lnTo>
                    <a:pt x="2378" y="1611"/>
                  </a:lnTo>
                  <a:lnTo>
                    <a:pt x="2363" y="1644"/>
                  </a:lnTo>
                  <a:lnTo>
                    <a:pt x="2349" y="1676"/>
                  </a:lnTo>
                  <a:lnTo>
                    <a:pt x="2336" y="1710"/>
                  </a:lnTo>
                  <a:lnTo>
                    <a:pt x="2323" y="1744"/>
                  </a:lnTo>
                  <a:lnTo>
                    <a:pt x="2310" y="1777"/>
                  </a:lnTo>
                  <a:lnTo>
                    <a:pt x="2298" y="1811"/>
                  </a:lnTo>
                  <a:lnTo>
                    <a:pt x="2287" y="1846"/>
                  </a:lnTo>
                  <a:lnTo>
                    <a:pt x="2276" y="1880"/>
                  </a:lnTo>
                  <a:lnTo>
                    <a:pt x="2266" y="1915"/>
                  </a:lnTo>
                  <a:lnTo>
                    <a:pt x="2256" y="1949"/>
                  </a:lnTo>
                  <a:lnTo>
                    <a:pt x="2247" y="1985"/>
                  </a:lnTo>
                  <a:lnTo>
                    <a:pt x="2239" y="2021"/>
                  </a:lnTo>
                  <a:lnTo>
                    <a:pt x="2231" y="2056"/>
                  </a:lnTo>
                  <a:lnTo>
                    <a:pt x="2224" y="2092"/>
                  </a:lnTo>
                  <a:lnTo>
                    <a:pt x="2217" y="2129"/>
                  </a:lnTo>
                  <a:lnTo>
                    <a:pt x="2211" y="2165"/>
                  </a:lnTo>
                  <a:lnTo>
                    <a:pt x="2206" y="2201"/>
                  </a:lnTo>
                  <a:lnTo>
                    <a:pt x="2201" y="2237"/>
                  </a:lnTo>
                  <a:lnTo>
                    <a:pt x="2197" y="2275"/>
                  </a:lnTo>
                  <a:lnTo>
                    <a:pt x="2193" y="2312"/>
                  </a:lnTo>
                  <a:lnTo>
                    <a:pt x="2190" y="2349"/>
                  </a:lnTo>
                  <a:lnTo>
                    <a:pt x="2188" y="2386"/>
                  </a:lnTo>
                  <a:lnTo>
                    <a:pt x="2185" y="2424"/>
                  </a:lnTo>
                  <a:lnTo>
                    <a:pt x="2184" y="2462"/>
                  </a:lnTo>
                  <a:lnTo>
                    <a:pt x="2184" y="2499"/>
                  </a:lnTo>
                  <a:lnTo>
                    <a:pt x="2185" y="2549"/>
                  </a:lnTo>
                  <a:lnTo>
                    <a:pt x="2186" y="2598"/>
                  </a:lnTo>
                  <a:lnTo>
                    <a:pt x="2190" y="2647"/>
                  </a:lnTo>
                  <a:lnTo>
                    <a:pt x="2194" y="2696"/>
                  </a:lnTo>
                  <a:lnTo>
                    <a:pt x="2199" y="2745"/>
                  </a:lnTo>
                  <a:lnTo>
                    <a:pt x="2205" y="2793"/>
                  </a:lnTo>
                  <a:lnTo>
                    <a:pt x="2212" y="2840"/>
                  </a:lnTo>
                  <a:lnTo>
                    <a:pt x="2220" y="2888"/>
                  </a:lnTo>
                  <a:lnTo>
                    <a:pt x="2229" y="2935"/>
                  </a:lnTo>
                  <a:lnTo>
                    <a:pt x="2240" y="2981"/>
                  </a:lnTo>
                  <a:lnTo>
                    <a:pt x="2251" y="3028"/>
                  </a:lnTo>
                  <a:lnTo>
                    <a:pt x="2263" y="3074"/>
                  </a:lnTo>
                  <a:lnTo>
                    <a:pt x="2276" y="3119"/>
                  </a:lnTo>
                  <a:lnTo>
                    <a:pt x="2290" y="3165"/>
                  </a:lnTo>
                  <a:lnTo>
                    <a:pt x="2305" y="3209"/>
                  </a:lnTo>
                  <a:lnTo>
                    <a:pt x="2322" y="3253"/>
                  </a:lnTo>
                  <a:lnTo>
                    <a:pt x="2339" y="3298"/>
                  </a:lnTo>
                  <a:lnTo>
                    <a:pt x="2357" y="3341"/>
                  </a:lnTo>
                  <a:lnTo>
                    <a:pt x="2376" y="3383"/>
                  </a:lnTo>
                  <a:lnTo>
                    <a:pt x="2396" y="3425"/>
                  </a:lnTo>
                  <a:lnTo>
                    <a:pt x="2416" y="3468"/>
                  </a:lnTo>
                  <a:lnTo>
                    <a:pt x="2438" y="3509"/>
                  </a:lnTo>
                  <a:lnTo>
                    <a:pt x="2461" y="3549"/>
                  </a:lnTo>
                  <a:lnTo>
                    <a:pt x="2484" y="3590"/>
                  </a:lnTo>
                  <a:lnTo>
                    <a:pt x="2508" y="3630"/>
                  </a:lnTo>
                  <a:lnTo>
                    <a:pt x="2533" y="3669"/>
                  </a:lnTo>
                  <a:lnTo>
                    <a:pt x="2559" y="3707"/>
                  </a:lnTo>
                  <a:lnTo>
                    <a:pt x="2586" y="3746"/>
                  </a:lnTo>
                  <a:lnTo>
                    <a:pt x="2613" y="3783"/>
                  </a:lnTo>
                  <a:lnTo>
                    <a:pt x="2641" y="3819"/>
                  </a:lnTo>
                  <a:lnTo>
                    <a:pt x="2670" y="3855"/>
                  </a:lnTo>
                  <a:lnTo>
                    <a:pt x="2701" y="3891"/>
                  </a:lnTo>
                  <a:lnTo>
                    <a:pt x="2631" y="3869"/>
                  </a:lnTo>
                  <a:lnTo>
                    <a:pt x="2561" y="3846"/>
                  </a:lnTo>
                  <a:lnTo>
                    <a:pt x="2492" y="3822"/>
                  </a:lnTo>
                  <a:lnTo>
                    <a:pt x="2423" y="3798"/>
                  </a:lnTo>
                  <a:lnTo>
                    <a:pt x="2355" y="3773"/>
                  </a:lnTo>
                  <a:lnTo>
                    <a:pt x="2286" y="3747"/>
                  </a:lnTo>
                  <a:lnTo>
                    <a:pt x="2219" y="3720"/>
                  </a:lnTo>
                  <a:lnTo>
                    <a:pt x="2151" y="3693"/>
                  </a:lnTo>
                  <a:lnTo>
                    <a:pt x="2085" y="3665"/>
                  </a:lnTo>
                  <a:lnTo>
                    <a:pt x="2017" y="3636"/>
                  </a:lnTo>
                  <a:lnTo>
                    <a:pt x="1951" y="3607"/>
                  </a:lnTo>
                  <a:lnTo>
                    <a:pt x="1885" y="3576"/>
                  </a:lnTo>
                  <a:lnTo>
                    <a:pt x="1820" y="3545"/>
                  </a:lnTo>
                  <a:lnTo>
                    <a:pt x="1754" y="3514"/>
                  </a:lnTo>
                  <a:lnTo>
                    <a:pt x="1690" y="3482"/>
                  </a:lnTo>
                  <a:lnTo>
                    <a:pt x="1625" y="3449"/>
                  </a:lnTo>
                  <a:lnTo>
                    <a:pt x="1561" y="3415"/>
                  </a:lnTo>
                  <a:lnTo>
                    <a:pt x="1497" y="3382"/>
                  </a:lnTo>
                  <a:lnTo>
                    <a:pt x="1434" y="3347"/>
                  </a:lnTo>
                  <a:lnTo>
                    <a:pt x="1371" y="3312"/>
                  </a:lnTo>
                  <a:lnTo>
                    <a:pt x="1309" y="3276"/>
                  </a:lnTo>
                  <a:lnTo>
                    <a:pt x="1247" y="3240"/>
                  </a:lnTo>
                  <a:lnTo>
                    <a:pt x="1186" y="3204"/>
                  </a:lnTo>
                  <a:lnTo>
                    <a:pt x="1124" y="3167"/>
                  </a:lnTo>
                  <a:lnTo>
                    <a:pt x="1064" y="3128"/>
                  </a:lnTo>
                  <a:lnTo>
                    <a:pt x="1004" y="3090"/>
                  </a:lnTo>
                  <a:lnTo>
                    <a:pt x="945" y="3052"/>
                  </a:lnTo>
                  <a:lnTo>
                    <a:pt x="885" y="3013"/>
                  </a:lnTo>
                  <a:lnTo>
                    <a:pt x="828" y="2973"/>
                  </a:lnTo>
                  <a:lnTo>
                    <a:pt x="769" y="2933"/>
                  </a:lnTo>
                  <a:lnTo>
                    <a:pt x="712" y="2893"/>
                  </a:lnTo>
                  <a:lnTo>
                    <a:pt x="655" y="2852"/>
                  </a:lnTo>
                  <a:close/>
                  <a:moveTo>
                    <a:pt x="6085" y="1264"/>
                  </a:moveTo>
                  <a:lnTo>
                    <a:pt x="6160" y="1298"/>
                  </a:lnTo>
                  <a:lnTo>
                    <a:pt x="6234" y="1333"/>
                  </a:lnTo>
                  <a:lnTo>
                    <a:pt x="6307" y="1369"/>
                  </a:lnTo>
                  <a:lnTo>
                    <a:pt x="6380" y="1407"/>
                  </a:lnTo>
                  <a:lnTo>
                    <a:pt x="6452" y="1446"/>
                  </a:lnTo>
                  <a:lnTo>
                    <a:pt x="6525" y="1485"/>
                  </a:lnTo>
                  <a:lnTo>
                    <a:pt x="6596" y="1526"/>
                  </a:lnTo>
                  <a:lnTo>
                    <a:pt x="6668" y="1568"/>
                  </a:lnTo>
                  <a:lnTo>
                    <a:pt x="6740" y="1611"/>
                  </a:lnTo>
                  <a:lnTo>
                    <a:pt x="6810" y="1654"/>
                  </a:lnTo>
                  <a:lnTo>
                    <a:pt x="6880" y="1700"/>
                  </a:lnTo>
                  <a:lnTo>
                    <a:pt x="6949" y="1745"/>
                  </a:lnTo>
                  <a:lnTo>
                    <a:pt x="7019" y="1791"/>
                  </a:lnTo>
                  <a:lnTo>
                    <a:pt x="7087" y="1839"/>
                  </a:lnTo>
                  <a:lnTo>
                    <a:pt x="7156" y="1887"/>
                  </a:lnTo>
                  <a:lnTo>
                    <a:pt x="7223" y="1936"/>
                  </a:lnTo>
                  <a:lnTo>
                    <a:pt x="7291" y="1986"/>
                  </a:lnTo>
                  <a:lnTo>
                    <a:pt x="7358" y="2037"/>
                  </a:lnTo>
                  <a:lnTo>
                    <a:pt x="7423" y="2088"/>
                  </a:lnTo>
                  <a:lnTo>
                    <a:pt x="7489" y="2140"/>
                  </a:lnTo>
                  <a:lnTo>
                    <a:pt x="7554" y="2193"/>
                  </a:lnTo>
                  <a:lnTo>
                    <a:pt x="7618" y="2246"/>
                  </a:lnTo>
                  <a:lnTo>
                    <a:pt x="7681" y="2301"/>
                  </a:lnTo>
                  <a:lnTo>
                    <a:pt x="7745" y="2355"/>
                  </a:lnTo>
                  <a:lnTo>
                    <a:pt x="7807" y="2410"/>
                  </a:lnTo>
                  <a:lnTo>
                    <a:pt x="7869" y="2467"/>
                  </a:lnTo>
                  <a:lnTo>
                    <a:pt x="7929" y="2523"/>
                  </a:lnTo>
                  <a:lnTo>
                    <a:pt x="7990" y="2581"/>
                  </a:lnTo>
                  <a:lnTo>
                    <a:pt x="8049" y="2638"/>
                  </a:lnTo>
                  <a:lnTo>
                    <a:pt x="8108" y="2695"/>
                  </a:lnTo>
                  <a:lnTo>
                    <a:pt x="8166" y="2754"/>
                  </a:lnTo>
                  <a:lnTo>
                    <a:pt x="8223" y="2813"/>
                  </a:lnTo>
                  <a:lnTo>
                    <a:pt x="8160" y="2859"/>
                  </a:lnTo>
                  <a:lnTo>
                    <a:pt x="8094" y="2903"/>
                  </a:lnTo>
                  <a:lnTo>
                    <a:pt x="8029" y="2946"/>
                  </a:lnTo>
                  <a:lnTo>
                    <a:pt x="7963" y="2989"/>
                  </a:lnTo>
                  <a:lnTo>
                    <a:pt x="7897" y="3032"/>
                  </a:lnTo>
                  <a:lnTo>
                    <a:pt x="7830" y="3074"/>
                  </a:lnTo>
                  <a:lnTo>
                    <a:pt x="7763" y="3114"/>
                  </a:lnTo>
                  <a:lnTo>
                    <a:pt x="7694" y="3156"/>
                  </a:lnTo>
                  <a:lnTo>
                    <a:pt x="7626" y="3195"/>
                  </a:lnTo>
                  <a:lnTo>
                    <a:pt x="7557" y="3234"/>
                  </a:lnTo>
                  <a:lnTo>
                    <a:pt x="7488" y="3272"/>
                  </a:lnTo>
                  <a:lnTo>
                    <a:pt x="7418" y="3310"/>
                  </a:lnTo>
                  <a:lnTo>
                    <a:pt x="7348" y="3347"/>
                  </a:lnTo>
                  <a:lnTo>
                    <a:pt x="7278" y="3383"/>
                  </a:lnTo>
                  <a:lnTo>
                    <a:pt x="7206" y="3418"/>
                  </a:lnTo>
                  <a:lnTo>
                    <a:pt x="7136" y="3453"/>
                  </a:lnTo>
                  <a:lnTo>
                    <a:pt x="7064" y="3487"/>
                  </a:lnTo>
                  <a:lnTo>
                    <a:pt x="6992" y="3520"/>
                  </a:lnTo>
                  <a:lnTo>
                    <a:pt x="6919" y="3552"/>
                  </a:lnTo>
                  <a:lnTo>
                    <a:pt x="6846" y="3583"/>
                  </a:lnTo>
                  <a:lnTo>
                    <a:pt x="6774" y="3615"/>
                  </a:lnTo>
                  <a:lnTo>
                    <a:pt x="6700" y="3645"/>
                  </a:lnTo>
                  <a:lnTo>
                    <a:pt x="6628" y="3674"/>
                  </a:lnTo>
                  <a:lnTo>
                    <a:pt x="6554" y="3702"/>
                  </a:lnTo>
                  <a:lnTo>
                    <a:pt x="6480" y="3729"/>
                  </a:lnTo>
                  <a:lnTo>
                    <a:pt x="6406" y="3757"/>
                  </a:lnTo>
                  <a:lnTo>
                    <a:pt x="6331" y="3782"/>
                  </a:lnTo>
                  <a:lnTo>
                    <a:pt x="6257" y="3807"/>
                  </a:lnTo>
                  <a:lnTo>
                    <a:pt x="6182" y="3831"/>
                  </a:lnTo>
                  <a:lnTo>
                    <a:pt x="6107" y="3855"/>
                  </a:lnTo>
                  <a:lnTo>
                    <a:pt x="6032" y="3877"/>
                  </a:lnTo>
                  <a:lnTo>
                    <a:pt x="5956" y="3899"/>
                  </a:lnTo>
                  <a:lnTo>
                    <a:pt x="5987" y="3863"/>
                  </a:lnTo>
                  <a:lnTo>
                    <a:pt x="6016" y="3827"/>
                  </a:lnTo>
                  <a:lnTo>
                    <a:pt x="6045" y="3791"/>
                  </a:lnTo>
                  <a:lnTo>
                    <a:pt x="6072" y="3753"/>
                  </a:lnTo>
                  <a:lnTo>
                    <a:pt x="6100" y="3714"/>
                  </a:lnTo>
                  <a:lnTo>
                    <a:pt x="6126" y="3676"/>
                  </a:lnTo>
                  <a:lnTo>
                    <a:pt x="6151" y="3637"/>
                  </a:lnTo>
                  <a:lnTo>
                    <a:pt x="6176" y="3597"/>
                  </a:lnTo>
                  <a:lnTo>
                    <a:pt x="6199" y="3556"/>
                  </a:lnTo>
                  <a:lnTo>
                    <a:pt x="6223" y="3515"/>
                  </a:lnTo>
                  <a:lnTo>
                    <a:pt x="6244" y="3474"/>
                  </a:lnTo>
                  <a:lnTo>
                    <a:pt x="6265" y="3431"/>
                  </a:lnTo>
                  <a:lnTo>
                    <a:pt x="6285" y="3389"/>
                  </a:lnTo>
                  <a:lnTo>
                    <a:pt x="6304" y="3346"/>
                  </a:lnTo>
                  <a:lnTo>
                    <a:pt x="6323" y="3303"/>
                  </a:lnTo>
                  <a:lnTo>
                    <a:pt x="6340" y="3258"/>
                  </a:lnTo>
                  <a:lnTo>
                    <a:pt x="6357" y="3214"/>
                  </a:lnTo>
                  <a:lnTo>
                    <a:pt x="6372" y="3169"/>
                  </a:lnTo>
                  <a:lnTo>
                    <a:pt x="6387" y="3123"/>
                  </a:lnTo>
                  <a:lnTo>
                    <a:pt x="6400" y="3078"/>
                  </a:lnTo>
                  <a:lnTo>
                    <a:pt x="6412" y="3032"/>
                  </a:lnTo>
                  <a:lnTo>
                    <a:pt x="6424" y="2985"/>
                  </a:lnTo>
                  <a:lnTo>
                    <a:pt x="6434" y="2938"/>
                  </a:lnTo>
                  <a:lnTo>
                    <a:pt x="6443" y="2891"/>
                  </a:lnTo>
                  <a:lnTo>
                    <a:pt x="6452" y="2842"/>
                  </a:lnTo>
                  <a:lnTo>
                    <a:pt x="6459" y="2795"/>
                  </a:lnTo>
                  <a:lnTo>
                    <a:pt x="6465" y="2746"/>
                  </a:lnTo>
                  <a:lnTo>
                    <a:pt x="6470" y="2697"/>
                  </a:lnTo>
                  <a:lnTo>
                    <a:pt x="6475" y="2648"/>
                  </a:lnTo>
                  <a:lnTo>
                    <a:pt x="6478" y="2599"/>
                  </a:lnTo>
                  <a:lnTo>
                    <a:pt x="6479" y="2549"/>
                  </a:lnTo>
                  <a:lnTo>
                    <a:pt x="6480" y="2499"/>
                  </a:lnTo>
                  <a:lnTo>
                    <a:pt x="6480" y="2457"/>
                  </a:lnTo>
                  <a:lnTo>
                    <a:pt x="6478" y="2414"/>
                  </a:lnTo>
                  <a:lnTo>
                    <a:pt x="6476" y="2371"/>
                  </a:lnTo>
                  <a:lnTo>
                    <a:pt x="6473" y="2329"/>
                  </a:lnTo>
                  <a:lnTo>
                    <a:pt x="6468" y="2287"/>
                  </a:lnTo>
                  <a:lnTo>
                    <a:pt x="6464" y="2244"/>
                  </a:lnTo>
                  <a:lnTo>
                    <a:pt x="6459" y="2203"/>
                  </a:lnTo>
                  <a:lnTo>
                    <a:pt x="6452" y="2162"/>
                  </a:lnTo>
                  <a:lnTo>
                    <a:pt x="6446" y="2121"/>
                  </a:lnTo>
                  <a:lnTo>
                    <a:pt x="6438" y="2079"/>
                  </a:lnTo>
                  <a:lnTo>
                    <a:pt x="6429" y="2039"/>
                  </a:lnTo>
                  <a:lnTo>
                    <a:pt x="6420" y="1999"/>
                  </a:lnTo>
                  <a:lnTo>
                    <a:pt x="6410" y="1958"/>
                  </a:lnTo>
                  <a:lnTo>
                    <a:pt x="6399" y="1919"/>
                  </a:lnTo>
                  <a:lnTo>
                    <a:pt x="6388" y="1880"/>
                  </a:lnTo>
                  <a:lnTo>
                    <a:pt x="6376" y="1841"/>
                  </a:lnTo>
                  <a:lnTo>
                    <a:pt x="6363" y="1801"/>
                  </a:lnTo>
                  <a:lnTo>
                    <a:pt x="6349" y="1763"/>
                  </a:lnTo>
                  <a:lnTo>
                    <a:pt x="6334" y="1725"/>
                  </a:lnTo>
                  <a:lnTo>
                    <a:pt x="6319" y="1688"/>
                  </a:lnTo>
                  <a:lnTo>
                    <a:pt x="6303" y="1649"/>
                  </a:lnTo>
                  <a:lnTo>
                    <a:pt x="6287" y="1613"/>
                  </a:lnTo>
                  <a:lnTo>
                    <a:pt x="6270" y="1576"/>
                  </a:lnTo>
                  <a:lnTo>
                    <a:pt x="6252" y="1540"/>
                  </a:lnTo>
                  <a:lnTo>
                    <a:pt x="6233" y="1503"/>
                  </a:lnTo>
                  <a:lnTo>
                    <a:pt x="6213" y="1468"/>
                  </a:lnTo>
                  <a:lnTo>
                    <a:pt x="6194" y="1433"/>
                  </a:lnTo>
                  <a:lnTo>
                    <a:pt x="6174" y="1399"/>
                  </a:lnTo>
                  <a:lnTo>
                    <a:pt x="6153" y="1364"/>
                  </a:lnTo>
                  <a:lnTo>
                    <a:pt x="6131" y="1330"/>
                  </a:lnTo>
                  <a:lnTo>
                    <a:pt x="6109" y="1297"/>
                  </a:lnTo>
                  <a:lnTo>
                    <a:pt x="6085" y="1264"/>
                  </a:lnTo>
                  <a:close/>
                  <a:moveTo>
                    <a:pt x="69" y="2852"/>
                  </a:moveTo>
                  <a:lnTo>
                    <a:pt x="154" y="2693"/>
                  </a:lnTo>
                  <a:lnTo>
                    <a:pt x="242" y="2538"/>
                  </a:lnTo>
                  <a:lnTo>
                    <a:pt x="333" y="2386"/>
                  </a:lnTo>
                  <a:lnTo>
                    <a:pt x="428" y="2238"/>
                  </a:lnTo>
                  <a:lnTo>
                    <a:pt x="524" y="2094"/>
                  </a:lnTo>
                  <a:lnTo>
                    <a:pt x="624" y="1953"/>
                  </a:lnTo>
                  <a:lnTo>
                    <a:pt x="726" y="1816"/>
                  </a:lnTo>
                  <a:lnTo>
                    <a:pt x="833" y="1685"/>
                  </a:lnTo>
                  <a:lnTo>
                    <a:pt x="942" y="1556"/>
                  </a:lnTo>
                  <a:lnTo>
                    <a:pt x="1054" y="1432"/>
                  </a:lnTo>
                  <a:lnTo>
                    <a:pt x="1168" y="1312"/>
                  </a:lnTo>
                  <a:lnTo>
                    <a:pt x="1287" y="1196"/>
                  </a:lnTo>
                  <a:lnTo>
                    <a:pt x="1409" y="1085"/>
                  </a:lnTo>
                  <a:lnTo>
                    <a:pt x="1534" y="980"/>
                  </a:lnTo>
                  <a:lnTo>
                    <a:pt x="1663" y="878"/>
                  </a:lnTo>
                  <a:lnTo>
                    <a:pt x="1795" y="782"/>
                  </a:lnTo>
                  <a:lnTo>
                    <a:pt x="1931" y="691"/>
                  </a:lnTo>
                  <a:lnTo>
                    <a:pt x="2071" y="604"/>
                  </a:lnTo>
                  <a:lnTo>
                    <a:pt x="2214" y="524"/>
                  </a:lnTo>
                  <a:lnTo>
                    <a:pt x="2361" y="448"/>
                  </a:lnTo>
                  <a:lnTo>
                    <a:pt x="2511" y="379"/>
                  </a:lnTo>
                  <a:lnTo>
                    <a:pt x="2665" y="313"/>
                  </a:lnTo>
                  <a:lnTo>
                    <a:pt x="2824" y="255"/>
                  </a:lnTo>
                  <a:lnTo>
                    <a:pt x="2986" y="201"/>
                  </a:lnTo>
                  <a:lnTo>
                    <a:pt x="3152" y="155"/>
                  </a:lnTo>
                  <a:lnTo>
                    <a:pt x="3323" y="114"/>
                  </a:lnTo>
                  <a:lnTo>
                    <a:pt x="3496" y="79"/>
                  </a:lnTo>
                  <a:lnTo>
                    <a:pt x="3674" y="50"/>
                  </a:lnTo>
                  <a:lnTo>
                    <a:pt x="3857" y="28"/>
                  </a:lnTo>
                  <a:lnTo>
                    <a:pt x="4043" y="12"/>
                  </a:lnTo>
                  <a:lnTo>
                    <a:pt x="4235" y="3"/>
                  </a:lnTo>
                  <a:lnTo>
                    <a:pt x="4430" y="0"/>
                  </a:lnTo>
                  <a:lnTo>
                    <a:pt x="4625" y="4"/>
                  </a:lnTo>
                  <a:lnTo>
                    <a:pt x="4816" y="15"/>
                  </a:lnTo>
                  <a:lnTo>
                    <a:pt x="5004" y="32"/>
                  </a:lnTo>
                  <a:lnTo>
                    <a:pt x="5187" y="55"/>
                  </a:lnTo>
                  <a:lnTo>
                    <a:pt x="5366" y="86"/>
                  </a:lnTo>
                  <a:lnTo>
                    <a:pt x="5541" y="121"/>
                  </a:lnTo>
                  <a:lnTo>
                    <a:pt x="5712" y="162"/>
                  </a:lnTo>
                  <a:lnTo>
                    <a:pt x="5880" y="211"/>
                  </a:lnTo>
                  <a:lnTo>
                    <a:pt x="6042" y="263"/>
                  </a:lnTo>
                  <a:lnTo>
                    <a:pt x="6201" y="321"/>
                  </a:lnTo>
                  <a:lnTo>
                    <a:pt x="6357" y="386"/>
                  </a:lnTo>
                  <a:lnTo>
                    <a:pt x="6507" y="455"/>
                  </a:lnTo>
                  <a:lnTo>
                    <a:pt x="6654" y="530"/>
                  </a:lnTo>
                  <a:lnTo>
                    <a:pt x="6797" y="608"/>
                  </a:lnTo>
                  <a:lnTo>
                    <a:pt x="6936" y="693"/>
                  </a:lnTo>
                  <a:lnTo>
                    <a:pt x="7071" y="781"/>
                  </a:lnTo>
                  <a:lnTo>
                    <a:pt x="7202" y="875"/>
                  </a:lnTo>
                  <a:lnTo>
                    <a:pt x="7329" y="973"/>
                  </a:lnTo>
                  <a:lnTo>
                    <a:pt x="7452" y="1075"/>
                  </a:lnTo>
                  <a:lnTo>
                    <a:pt x="7571" y="1181"/>
                  </a:lnTo>
                  <a:lnTo>
                    <a:pt x="7686" y="1292"/>
                  </a:lnTo>
                  <a:lnTo>
                    <a:pt x="7797" y="1407"/>
                  </a:lnTo>
                  <a:lnTo>
                    <a:pt x="7905" y="1524"/>
                  </a:lnTo>
                  <a:lnTo>
                    <a:pt x="8008" y="1646"/>
                  </a:lnTo>
                  <a:lnTo>
                    <a:pt x="8107" y="1771"/>
                  </a:lnTo>
                  <a:lnTo>
                    <a:pt x="8202" y="1900"/>
                  </a:lnTo>
                  <a:lnTo>
                    <a:pt x="8294" y="2032"/>
                  </a:lnTo>
                  <a:lnTo>
                    <a:pt x="8382" y="2167"/>
                  </a:lnTo>
                  <a:lnTo>
                    <a:pt x="8465" y="2305"/>
                  </a:lnTo>
                  <a:lnTo>
                    <a:pt x="8545" y="2446"/>
                  </a:lnTo>
                  <a:lnTo>
                    <a:pt x="8622" y="2589"/>
                  </a:lnTo>
                  <a:lnTo>
                    <a:pt x="8693" y="2735"/>
                  </a:lnTo>
                  <a:lnTo>
                    <a:pt x="8709" y="2770"/>
                  </a:lnTo>
                  <a:lnTo>
                    <a:pt x="8724" y="2804"/>
                  </a:lnTo>
                  <a:lnTo>
                    <a:pt x="8736" y="2837"/>
                  </a:lnTo>
                  <a:lnTo>
                    <a:pt x="8749" y="2870"/>
                  </a:lnTo>
                  <a:lnTo>
                    <a:pt x="8758" y="2901"/>
                  </a:lnTo>
                  <a:lnTo>
                    <a:pt x="8766" y="2931"/>
                  </a:lnTo>
                  <a:lnTo>
                    <a:pt x="8773" y="2960"/>
                  </a:lnTo>
                  <a:lnTo>
                    <a:pt x="8778" y="2987"/>
                  </a:lnTo>
                  <a:lnTo>
                    <a:pt x="8781" y="3015"/>
                  </a:lnTo>
                  <a:lnTo>
                    <a:pt x="8784" y="3040"/>
                  </a:lnTo>
                  <a:lnTo>
                    <a:pt x="8784" y="3064"/>
                  </a:lnTo>
                  <a:lnTo>
                    <a:pt x="8783" y="3087"/>
                  </a:lnTo>
                  <a:lnTo>
                    <a:pt x="8781" y="3108"/>
                  </a:lnTo>
                  <a:lnTo>
                    <a:pt x="8778" y="3129"/>
                  </a:lnTo>
                  <a:lnTo>
                    <a:pt x="8773" y="3149"/>
                  </a:lnTo>
                  <a:lnTo>
                    <a:pt x="8767" y="3166"/>
                  </a:lnTo>
                  <a:lnTo>
                    <a:pt x="8759" y="3183"/>
                  </a:lnTo>
                  <a:lnTo>
                    <a:pt x="8750" y="3198"/>
                  </a:lnTo>
                  <a:lnTo>
                    <a:pt x="8740" y="3212"/>
                  </a:lnTo>
                  <a:lnTo>
                    <a:pt x="8727" y="3225"/>
                  </a:lnTo>
                  <a:lnTo>
                    <a:pt x="8715" y="3236"/>
                  </a:lnTo>
                  <a:lnTo>
                    <a:pt x="8701" y="3246"/>
                  </a:lnTo>
                  <a:lnTo>
                    <a:pt x="8686" y="3254"/>
                  </a:lnTo>
                  <a:lnTo>
                    <a:pt x="8669" y="3261"/>
                  </a:lnTo>
                  <a:lnTo>
                    <a:pt x="8652" y="3266"/>
                  </a:lnTo>
                  <a:lnTo>
                    <a:pt x="8633" y="3270"/>
                  </a:lnTo>
                  <a:lnTo>
                    <a:pt x="8612" y="3273"/>
                  </a:lnTo>
                  <a:lnTo>
                    <a:pt x="8592" y="3274"/>
                  </a:lnTo>
                  <a:lnTo>
                    <a:pt x="8570" y="3273"/>
                  </a:lnTo>
                  <a:lnTo>
                    <a:pt x="8547" y="3271"/>
                  </a:lnTo>
                  <a:lnTo>
                    <a:pt x="8523" y="3267"/>
                  </a:lnTo>
                  <a:lnTo>
                    <a:pt x="8498" y="3262"/>
                  </a:lnTo>
                  <a:lnTo>
                    <a:pt x="8393" y="3360"/>
                  </a:lnTo>
                  <a:lnTo>
                    <a:pt x="8287" y="3455"/>
                  </a:lnTo>
                  <a:lnTo>
                    <a:pt x="8181" y="3547"/>
                  </a:lnTo>
                  <a:lnTo>
                    <a:pt x="8075" y="3638"/>
                  </a:lnTo>
                  <a:lnTo>
                    <a:pt x="7967" y="3726"/>
                  </a:lnTo>
                  <a:lnTo>
                    <a:pt x="7861" y="3813"/>
                  </a:lnTo>
                  <a:lnTo>
                    <a:pt x="7752" y="3896"/>
                  </a:lnTo>
                  <a:lnTo>
                    <a:pt x="7642" y="3977"/>
                  </a:lnTo>
                  <a:lnTo>
                    <a:pt x="7531" y="4056"/>
                  </a:lnTo>
                  <a:lnTo>
                    <a:pt x="7419" y="4131"/>
                  </a:lnTo>
                  <a:lnTo>
                    <a:pt x="7305" y="4205"/>
                  </a:lnTo>
                  <a:lnTo>
                    <a:pt x="7190" y="4274"/>
                  </a:lnTo>
                  <a:lnTo>
                    <a:pt x="7074" y="4342"/>
                  </a:lnTo>
                  <a:lnTo>
                    <a:pt x="6955" y="4406"/>
                  </a:lnTo>
                  <a:lnTo>
                    <a:pt x="6835" y="4468"/>
                  </a:lnTo>
                  <a:lnTo>
                    <a:pt x="6712" y="4527"/>
                  </a:lnTo>
                  <a:lnTo>
                    <a:pt x="6588" y="4582"/>
                  </a:lnTo>
                  <a:lnTo>
                    <a:pt x="6461" y="4635"/>
                  </a:lnTo>
                  <a:lnTo>
                    <a:pt x="6332" y="4684"/>
                  </a:lnTo>
                  <a:lnTo>
                    <a:pt x="6200" y="4729"/>
                  </a:lnTo>
                  <a:lnTo>
                    <a:pt x="6065" y="4773"/>
                  </a:lnTo>
                  <a:lnTo>
                    <a:pt x="5928" y="4811"/>
                  </a:lnTo>
                  <a:lnTo>
                    <a:pt x="5788" y="4847"/>
                  </a:lnTo>
                  <a:lnTo>
                    <a:pt x="5645" y="4879"/>
                  </a:lnTo>
                  <a:lnTo>
                    <a:pt x="5498" y="4907"/>
                  </a:lnTo>
                  <a:lnTo>
                    <a:pt x="5348" y="4933"/>
                  </a:lnTo>
                  <a:lnTo>
                    <a:pt x="5194" y="4954"/>
                  </a:lnTo>
                  <a:lnTo>
                    <a:pt x="5037" y="4971"/>
                  </a:lnTo>
                  <a:lnTo>
                    <a:pt x="4877" y="4984"/>
                  </a:lnTo>
                  <a:lnTo>
                    <a:pt x="4713" y="4994"/>
                  </a:lnTo>
                  <a:lnTo>
                    <a:pt x="4544" y="4999"/>
                  </a:lnTo>
                  <a:lnTo>
                    <a:pt x="4371" y="5001"/>
                  </a:lnTo>
                  <a:lnTo>
                    <a:pt x="4197" y="4998"/>
                  </a:lnTo>
                  <a:lnTo>
                    <a:pt x="4028" y="4991"/>
                  </a:lnTo>
                  <a:lnTo>
                    <a:pt x="3861" y="4980"/>
                  </a:lnTo>
                  <a:lnTo>
                    <a:pt x="3696" y="4964"/>
                  </a:lnTo>
                  <a:lnTo>
                    <a:pt x="3535" y="4945"/>
                  </a:lnTo>
                  <a:lnTo>
                    <a:pt x="3377" y="4922"/>
                  </a:lnTo>
                  <a:lnTo>
                    <a:pt x="3222" y="4894"/>
                  </a:lnTo>
                  <a:lnTo>
                    <a:pt x="3070" y="4863"/>
                  </a:lnTo>
                  <a:lnTo>
                    <a:pt x="2921" y="4829"/>
                  </a:lnTo>
                  <a:lnTo>
                    <a:pt x="2775" y="4792"/>
                  </a:lnTo>
                  <a:lnTo>
                    <a:pt x="2632" y="4750"/>
                  </a:lnTo>
                  <a:lnTo>
                    <a:pt x="2492" y="4706"/>
                  </a:lnTo>
                  <a:lnTo>
                    <a:pt x="2356" y="4660"/>
                  </a:lnTo>
                  <a:lnTo>
                    <a:pt x="2222" y="4609"/>
                  </a:lnTo>
                  <a:lnTo>
                    <a:pt x="2091" y="4556"/>
                  </a:lnTo>
                  <a:lnTo>
                    <a:pt x="1964" y="4501"/>
                  </a:lnTo>
                  <a:lnTo>
                    <a:pt x="1839" y="4442"/>
                  </a:lnTo>
                  <a:lnTo>
                    <a:pt x="1718" y="4382"/>
                  </a:lnTo>
                  <a:lnTo>
                    <a:pt x="1599" y="4318"/>
                  </a:lnTo>
                  <a:lnTo>
                    <a:pt x="1484" y="4254"/>
                  </a:lnTo>
                  <a:lnTo>
                    <a:pt x="1372" y="4187"/>
                  </a:lnTo>
                  <a:lnTo>
                    <a:pt x="1262" y="4117"/>
                  </a:lnTo>
                  <a:lnTo>
                    <a:pt x="1156" y="4046"/>
                  </a:lnTo>
                  <a:lnTo>
                    <a:pt x="1054" y="3973"/>
                  </a:lnTo>
                  <a:lnTo>
                    <a:pt x="954" y="3899"/>
                  </a:lnTo>
                  <a:lnTo>
                    <a:pt x="857" y="3822"/>
                  </a:lnTo>
                  <a:lnTo>
                    <a:pt x="763" y="3745"/>
                  </a:lnTo>
                  <a:lnTo>
                    <a:pt x="673" y="3666"/>
                  </a:lnTo>
                  <a:lnTo>
                    <a:pt x="586" y="3585"/>
                  </a:lnTo>
                  <a:lnTo>
                    <a:pt x="501" y="3505"/>
                  </a:lnTo>
                  <a:lnTo>
                    <a:pt x="420" y="3423"/>
                  </a:lnTo>
                  <a:lnTo>
                    <a:pt x="343" y="3341"/>
                  </a:lnTo>
                  <a:lnTo>
                    <a:pt x="326" y="3348"/>
                  </a:lnTo>
                  <a:lnTo>
                    <a:pt x="310" y="3354"/>
                  </a:lnTo>
                  <a:lnTo>
                    <a:pt x="291" y="3359"/>
                  </a:lnTo>
                  <a:lnTo>
                    <a:pt x="273" y="3362"/>
                  </a:lnTo>
                  <a:lnTo>
                    <a:pt x="255" y="3363"/>
                  </a:lnTo>
                  <a:lnTo>
                    <a:pt x="236" y="3363"/>
                  </a:lnTo>
                  <a:lnTo>
                    <a:pt x="218" y="3362"/>
                  </a:lnTo>
                  <a:lnTo>
                    <a:pt x="199" y="3358"/>
                  </a:lnTo>
                  <a:lnTo>
                    <a:pt x="181" y="3354"/>
                  </a:lnTo>
                  <a:lnTo>
                    <a:pt x="161" y="3348"/>
                  </a:lnTo>
                  <a:lnTo>
                    <a:pt x="144" y="3340"/>
                  </a:lnTo>
                  <a:lnTo>
                    <a:pt x="126" y="3331"/>
                  </a:lnTo>
                  <a:lnTo>
                    <a:pt x="110" y="3320"/>
                  </a:lnTo>
                  <a:lnTo>
                    <a:pt x="94" y="3308"/>
                  </a:lnTo>
                  <a:lnTo>
                    <a:pt x="78" y="3295"/>
                  </a:lnTo>
                  <a:lnTo>
                    <a:pt x="64" y="3279"/>
                  </a:lnTo>
                  <a:lnTo>
                    <a:pt x="51" y="3263"/>
                  </a:lnTo>
                  <a:lnTo>
                    <a:pt x="38" y="3245"/>
                  </a:lnTo>
                  <a:lnTo>
                    <a:pt x="28" y="3226"/>
                  </a:lnTo>
                  <a:lnTo>
                    <a:pt x="19" y="3205"/>
                  </a:lnTo>
                  <a:lnTo>
                    <a:pt x="11" y="3183"/>
                  </a:lnTo>
                  <a:lnTo>
                    <a:pt x="6" y="3160"/>
                  </a:lnTo>
                  <a:lnTo>
                    <a:pt x="2" y="3135"/>
                  </a:lnTo>
                  <a:lnTo>
                    <a:pt x="0" y="3108"/>
                  </a:lnTo>
                  <a:lnTo>
                    <a:pt x="0" y="3081"/>
                  </a:lnTo>
                  <a:lnTo>
                    <a:pt x="2" y="3053"/>
                  </a:lnTo>
                  <a:lnTo>
                    <a:pt x="6" y="3023"/>
                  </a:lnTo>
                  <a:lnTo>
                    <a:pt x="13" y="2990"/>
                  </a:lnTo>
                  <a:lnTo>
                    <a:pt x="23" y="2958"/>
                  </a:lnTo>
                  <a:lnTo>
                    <a:pt x="35" y="2924"/>
                  </a:lnTo>
                  <a:lnTo>
                    <a:pt x="51" y="2889"/>
                  </a:lnTo>
                  <a:lnTo>
                    <a:pt x="69" y="2852"/>
                  </a:lnTo>
                  <a:close/>
                </a:path>
              </a:pathLst>
            </a:custGeom>
            <a:solidFill>
              <a:srgbClr val="FFFFFF"/>
            </a:solidFill>
            <a:ln w="9525">
              <a:noFill/>
              <a:round/>
              <a:headEnd/>
              <a:tailEnd/>
            </a:ln>
          </p:spPr>
          <p:txBody>
            <a:bodyPr/>
            <a:lstStyle/>
            <a:p>
              <a:endParaRPr lang="en-US"/>
            </a:p>
          </p:txBody>
        </p:sp>
      </p:grpSp>
      <p:sp>
        <p:nvSpPr>
          <p:cNvPr id="473111" name="Rectangle 23"/>
          <p:cNvSpPr>
            <a:spLocks noGrp="1" noChangeArrowheads="1"/>
          </p:cNvSpPr>
          <p:nvPr>
            <p:ph type="body" sz="half" idx="2"/>
          </p:nvPr>
        </p:nvSpPr>
        <p:spPr>
          <a:xfrm>
            <a:off x="4884738" y="1741488"/>
            <a:ext cx="4259262" cy="4049712"/>
          </a:xfrm>
          <a:noFill/>
          <a:ln/>
        </p:spPr>
        <p:txBody>
          <a:bodyPr/>
          <a:lstStyle/>
          <a:p>
            <a:pPr marL="457200" indent="-457200">
              <a:lnSpc>
                <a:spcPct val="85000"/>
              </a:lnSpc>
              <a:buClr>
                <a:schemeClr val="tx1"/>
              </a:buClr>
              <a:buFontTx/>
              <a:buNone/>
            </a:pPr>
            <a:r>
              <a:rPr lang="en-US">
                <a:cs typeface="Arial" charset="0"/>
              </a:rPr>
              <a:t>What should you do?</a:t>
            </a:r>
          </a:p>
          <a:p>
            <a:pPr marL="457200" indent="-457200">
              <a:lnSpc>
                <a:spcPct val="85000"/>
              </a:lnSpc>
              <a:buClr>
                <a:schemeClr val="tx1"/>
              </a:buClr>
              <a:buFontTx/>
              <a:buAutoNum type="arabicParenR"/>
            </a:pPr>
            <a:r>
              <a:rPr lang="en-US" sz="2400"/>
              <a:t>Ask him why he is searching through the trash</a:t>
            </a:r>
          </a:p>
          <a:p>
            <a:pPr marL="457200" indent="-457200">
              <a:lnSpc>
                <a:spcPct val="85000"/>
              </a:lnSpc>
              <a:buClr>
                <a:schemeClr val="tx1"/>
              </a:buClr>
              <a:buFontTx/>
              <a:buAutoNum type="arabicParenR"/>
            </a:pPr>
            <a:r>
              <a:rPr lang="en-US" sz="2400"/>
              <a:t>Have him escorted from the facility immediately</a:t>
            </a:r>
          </a:p>
          <a:p>
            <a:pPr marL="457200" indent="-457200">
              <a:lnSpc>
                <a:spcPct val="85000"/>
              </a:lnSpc>
              <a:buClr>
                <a:schemeClr val="tx1"/>
              </a:buClr>
              <a:buFontTx/>
              <a:buAutoNum type="arabicParenR"/>
            </a:pPr>
            <a:r>
              <a:rPr lang="en-US" sz="2400"/>
              <a:t>Make a thorough list of his activities and report him to your supervisor immediately</a:t>
            </a:r>
          </a:p>
        </p:txBody>
      </p:sp>
      <p:sp>
        <p:nvSpPr>
          <p:cNvPr id="473112" name="Rectangle 24"/>
          <p:cNvSpPr>
            <a:spLocks noChangeArrowheads="1"/>
          </p:cNvSpPr>
          <p:nvPr/>
        </p:nvSpPr>
        <p:spPr bwMode="auto">
          <a:xfrm>
            <a:off x="4884738" y="4019550"/>
            <a:ext cx="4183062" cy="1393825"/>
          </a:xfrm>
          <a:prstGeom prst="rect">
            <a:avLst/>
          </a:prstGeom>
          <a:noFill/>
          <a:ln w="38100">
            <a:solidFill>
              <a:srgbClr val="990099"/>
            </a:solidFill>
            <a:miter lim="800000"/>
            <a:headEnd/>
            <a:tailEnd/>
          </a:ln>
          <a:effectLst/>
        </p:spPr>
        <p:txBody>
          <a:bodyPr wrap="none" anchor="ctr"/>
          <a:lstStyle/>
          <a:p>
            <a:endParaRPr lang="en-US"/>
          </a:p>
        </p:txBody>
      </p:sp>
      <p:sp>
        <p:nvSpPr>
          <p:cNvPr id="473113" name="Text Box 25"/>
          <p:cNvSpPr txBox="1">
            <a:spLocks noChangeArrowheads="1"/>
          </p:cNvSpPr>
          <p:nvPr/>
        </p:nvSpPr>
        <p:spPr bwMode="auto">
          <a:xfrm>
            <a:off x="7380288" y="0"/>
            <a:ext cx="1763712"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OCONUS Scenario</a:t>
            </a:r>
          </a:p>
        </p:txBody>
      </p:sp>
      <p:pic>
        <p:nvPicPr>
          <p:cNvPr id="473114" name="Picture 26" descr="Janitor"/>
          <p:cNvPicPr>
            <a:picLocks noChangeAspect="1" noChangeArrowheads="1"/>
          </p:cNvPicPr>
          <p:nvPr/>
        </p:nvPicPr>
        <p:blipFill>
          <a:blip r:embed="rId3"/>
          <a:srcRect/>
          <a:stretch>
            <a:fillRect/>
          </a:stretch>
        </p:blipFill>
        <p:spPr bwMode="auto">
          <a:xfrm>
            <a:off x="1398588" y="1857375"/>
            <a:ext cx="3192462" cy="2022475"/>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3112"/>
                                        </p:tgtEl>
                                        <p:attrNameLst>
                                          <p:attrName>style.visibility</p:attrName>
                                        </p:attrNameLst>
                                      </p:cBhvr>
                                      <p:to>
                                        <p:strVal val="visible"/>
                                      </p:to>
                                    </p:set>
                                    <p:animEffect transition="in" filter="wipe(left)">
                                      <p:cBhvr>
                                        <p:cTn id="7" dur="500"/>
                                        <p:tgtEl>
                                          <p:spTgt spid="473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11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p:txBody>
          <a:bodyPr/>
          <a:lstStyle/>
          <a:p>
            <a:r>
              <a:rPr lang="en-US"/>
              <a:t>Noticing a Violation</a:t>
            </a:r>
          </a:p>
        </p:txBody>
      </p:sp>
      <p:sp>
        <p:nvSpPr>
          <p:cNvPr id="475139" name="Rectangle 3"/>
          <p:cNvSpPr>
            <a:spLocks noGrp="1" noChangeArrowheads="1"/>
          </p:cNvSpPr>
          <p:nvPr>
            <p:ph type="body" sz="half" idx="2"/>
          </p:nvPr>
        </p:nvSpPr>
        <p:spPr>
          <a:xfrm>
            <a:off x="4884738" y="1741488"/>
            <a:ext cx="4183062" cy="4067175"/>
          </a:xfrm>
        </p:spPr>
        <p:txBody>
          <a:bodyPr/>
          <a:lstStyle/>
          <a:p>
            <a:pPr marL="533400" indent="-533400">
              <a:lnSpc>
                <a:spcPct val="85000"/>
              </a:lnSpc>
              <a:buFontTx/>
              <a:buNone/>
            </a:pPr>
            <a:r>
              <a:rPr lang="en-US"/>
              <a:t>What do you do?</a:t>
            </a:r>
          </a:p>
          <a:p>
            <a:pPr marL="533400" indent="-533400">
              <a:lnSpc>
                <a:spcPct val="85000"/>
              </a:lnSpc>
              <a:buClr>
                <a:schemeClr val="tx1"/>
              </a:buClr>
              <a:buFontTx/>
              <a:buAutoNum type="arabicParenR"/>
            </a:pPr>
            <a:r>
              <a:rPr lang="en-US" sz="2400">
                <a:cs typeface="Arial" charset="0"/>
              </a:rPr>
              <a:t>Close the door and then point out the security violation to one of the facility managers</a:t>
            </a:r>
          </a:p>
          <a:p>
            <a:pPr marL="533400" indent="-533400">
              <a:lnSpc>
                <a:spcPct val="85000"/>
              </a:lnSpc>
              <a:buClr>
                <a:schemeClr val="tx1"/>
              </a:buClr>
              <a:buFontTx/>
              <a:buAutoNum type="arabicParenR"/>
            </a:pPr>
            <a:r>
              <a:rPr lang="en-US" sz="2400">
                <a:cs typeface="Arial" charset="0"/>
              </a:rPr>
              <a:t>Point out the security violation to one of the facility managers</a:t>
            </a:r>
          </a:p>
          <a:p>
            <a:pPr marL="533400" indent="-533400">
              <a:lnSpc>
                <a:spcPct val="85000"/>
              </a:lnSpc>
              <a:buClr>
                <a:schemeClr val="tx1"/>
              </a:buClr>
              <a:buFontTx/>
              <a:buAutoNum type="arabicParenR"/>
            </a:pPr>
            <a:r>
              <a:rPr lang="en-US" sz="2400">
                <a:cs typeface="Arial" charset="0"/>
              </a:rPr>
              <a:t>Keep an eye on the door yourself</a:t>
            </a:r>
          </a:p>
        </p:txBody>
      </p:sp>
      <p:pic>
        <p:nvPicPr>
          <p:cNvPr id="475140" name="Picture 4" descr="Door"/>
          <p:cNvPicPr>
            <a:picLocks noChangeArrowheads="1"/>
          </p:cNvPicPr>
          <p:nvPr>
            <p:ph type="clipArt" sz="half" idx="1"/>
          </p:nvPr>
        </p:nvPicPr>
        <p:blipFill>
          <a:blip r:embed="rId3"/>
          <a:srcRect/>
          <a:stretch>
            <a:fillRect/>
          </a:stretch>
        </p:blipFill>
        <p:spPr>
          <a:xfrm>
            <a:off x="1509713" y="1841500"/>
            <a:ext cx="2668587" cy="2038350"/>
          </a:xfrm>
          <a:noFill/>
          <a:ln/>
        </p:spPr>
      </p:pic>
      <p:sp>
        <p:nvSpPr>
          <p:cNvPr id="475141" name="Text Box 5"/>
          <p:cNvSpPr txBox="1">
            <a:spLocks noChangeArrowheads="1"/>
          </p:cNvSpPr>
          <p:nvPr/>
        </p:nvSpPr>
        <p:spPr bwMode="auto">
          <a:xfrm>
            <a:off x="1296988" y="3971925"/>
            <a:ext cx="3092450" cy="1552575"/>
          </a:xfrm>
          <a:prstGeom prst="rect">
            <a:avLst/>
          </a:prstGeom>
          <a:noFill/>
          <a:ln w="9525">
            <a:noFill/>
            <a:miter lim="800000"/>
            <a:headEnd/>
            <a:tailEnd/>
          </a:ln>
          <a:effectLst/>
        </p:spPr>
        <p:txBody>
          <a:bodyPr>
            <a:spAutoFit/>
          </a:bodyPr>
          <a:lstStyle/>
          <a:p>
            <a:pPr algn="ctr">
              <a:spcBef>
                <a:spcPct val="5000"/>
              </a:spcBef>
            </a:pPr>
            <a:r>
              <a:rPr lang="en-US" b="1" i="1">
                <a:latin typeface="Arial" charset="0"/>
              </a:rPr>
              <a:t>You are walking through the facility and notice a door propped open</a:t>
            </a:r>
          </a:p>
        </p:txBody>
      </p:sp>
      <p:sp>
        <p:nvSpPr>
          <p:cNvPr id="475142" name="Rectangle 6"/>
          <p:cNvSpPr>
            <a:spLocks noChangeArrowheads="1"/>
          </p:cNvSpPr>
          <p:nvPr/>
        </p:nvSpPr>
        <p:spPr bwMode="auto">
          <a:xfrm>
            <a:off x="4884738" y="3917950"/>
            <a:ext cx="4183062" cy="1016000"/>
          </a:xfrm>
          <a:prstGeom prst="rect">
            <a:avLst/>
          </a:prstGeom>
          <a:noFill/>
          <a:ln w="38100">
            <a:solidFill>
              <a:srgbClr val="990099"/>
            </a:solidFill>
            <a:miter lim="800000"/>
            <a:headEnd/>
            <a:tailEnd/>
          </a:ln>
          <a:effectLst/>
        </p:spPr>
        <p:txBody>
          <a:bodyPr wrap="none" anchor="ctr"/>
          <a:lstStyle/>
          <a:p>
            <a:endParaRPr lang="en-US"/>
          </a:p>
        </p:txBody>
      </p:sp>
      <p:sp>
        <p:nvSpPr>
          <p:cNvPr id="475143" name="Text Box 7"/>
          <p:cNvSpPr txBox="1">
            <a:spLocks noChangeArrowheads="1"/>
          </p:cNvSpPr>
          <p:nvPr/>
        </p:nvSpPr>
        <p:spPr bwMode="auto">
          <a:xfrm>
            <a:off x="7380288" y="0"/>
            <a:ext cx="1763712"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OCONUS Scenario</a:t>
            </a:r>
          </a:p>
        </p:txBody>
      </p:sp>
      <p:grpSp>
        <p:nvGrpSpPr>
          <p:cNvPr id="475144" name="Group 8"/>
          <p:cNvGrpSpPr>
            <a:grpSpLocks noChangeAspect="1"/>
          </p:cNvGrpSpPr>
          <p:nvPr/>
        </p:nvGrpSpPr>
        <p:grpSpPr bwMode="auto">
          <a:xfrm>
            <a:off x="293688" y="3932238"/>
            <a:ext cx="877887" cy="754062"/>
            <a:chOff x="186" y="2131"/>
            <a:chExt cx="1008" cy="863"/>
          </a:xfrm>
        </p:grpSpPr>
        <p:sp>
          <p:nvSpPr>
            <p:cNvPr id="475145" name="Freeform 9"/>
            <p:cNvSpPr>
              <a:spLocks noChangeAspect="1"/>
            </p:cNvSpPr>
            <p:nvPr/>
          </p:nvSpPr>
          <p:spPr bwMode="auto">
            <a:xfrm>
              <a:off x="186" y="2131"/>
              <a:ext cx="1008" cy="863"/>
            </a:xfrm>
            <a:custGeom>
              <a:avLst/>
              <a:gdLst/>
              <a:ahLst/>
              <a:cxnLst>
                <a:cxn ang="0">
                  <a:pos x="0" y="0"/>
                </a:cxn>
                <a:cxn ang="0">
                  <a:pos x="4032" y="0"/>
                </a:cxn>
                <a:cxn ang="0">
                  <a:pos x="3888" y="149"/>
                </a:cxn>
                <a:cxn ang="0">
                  <a:pos x="149" y="3315"/>
                </a:cxn>
                <a:cxn ang="0">
                  <a:pos x="0" y="3456"/>
                </a:cxn>
                <a:cxn ang="0">
                  <a:pos x="0" y="0"/>
                </a:cxn>
              </a:cxnLst>
              <a:rect l="0" t="0" r="r" b="b"/>
              <a:pathLst>
                <a:path w="4032" h="3456">
                  <a:moveTo>
                    <a:pt x="0" y="0"/>
                  </a:moveTo>
                  <a:lnTo>
                    <a:pt x="4032" y="0"/>
                  </a:lnTo>
                  <a:lnTo>
                    <a:pt x="3888" y="149"/>
                  </a:lnTo>
                  <a:lnTo>
                    <a:pt x="149" y="3315"/>
                  </a:lnTo>
                  <a:lnTo>
                    <a:pt x="0" y="3456"/>
                  </a:lnTo>
                  <a:lnTo>
                    <a:pt x="0" y="0"/>
                  </a:lnTo>
                  <a:close/>
                </a:path>
              </a:pathLst>
            </a:custGeom>
            <a:solidFill>
              <a:srgbClr val="82A99C"/>
            </a:solidFill>
            <a:ln w="9525">
              <a:noFill/>
              <a:round/>
              <a:headEnd/>
              <a:tailEnd/>
            </a:ln>
          </p:spPr>
          <p:txBody>
            <a:bodyPr/>
            <a:lstStyle/>
            <a:p>
              <a:endParaRPr lang="en-US"/>
            </a:p>
          </p:txBody>
        </p:sp>
        <p:sp>
          <p:nvSpPr>
            <p:cNvPr id="475146" name="Freeform 10"/>
            <p:cNvSpPr>
              <a:spLocks noChangeAspect="1"/>
            </p:cNvSpPr>
            <p:nvPr/>
          </p:nvSpPr>
          <p:spPr bwMode="auto">
            <a:xfrm>
              <a:off x="186" y="2131"/>
              <a:ext cx="1008" cy="863"/>
            </a:xfrm>
            <a:custGeom>
              <a:avLst/>
              <a:gdLst/>
              <a:ahLst/>
              <a:cxnLst>
                <a:cxn ang="0">
                  <a:pos x="4032" y="0"/>
                </a:cxn>
                <a:cxn ang="0">
                  <a:pos x="4032" y="3456"/>
                </a:cxn>
                <a:cxn ang="0">
                  <a:pos x="0" y="3456"/>
                </a:cxn>
                <a:cxn ang="0">
                  <a:pos x="149" y="3313"/>
                </a:cxn>
                <a:cxn ang="0">
                  <a:pos x="3891" y="146"/>
                </a:cxn>
                <a:cxn ang="0">
                  <a:pos x="4032" y="0"/>
                </a:cxn>
              </a:cxnLst>
              <a:rect l="0" t="0" r="r" b="b"/>
              <a:pathLst>
                <a:path w="4032" h="3456">
                  <a:moveTo>
                    <a:pt x="4032" y="0"/>
                  </a:moveTo>
                  <a:lnTo>
                    <a:pt x="4032" y="3456"/>
                  </a:lnTo>
                  <a:lnTo>
                    <a:pt x="0" y="3456"/>
                  </a:lnTo>
                  <a:lnTo>
                    <a:pt x="149" y="3313"/>
                  </a:lnTo>
                  <a:lnTo>
                    <a:pt x="3891" y="146"/>
                  </a:lnTo>
                  <a:lnTo>
                    <a:pt x="4032" y="0"/>
                  </a:lnTo>
                  <a:close/>
                </a:path>
              </a:pathLst>
            </a:custGeom>
            <a:solidFill>
              <a:srgbClr val="162A29"/>
            </a:solidFill>
            <a:ln w="9525">
              <a:noFill/>
              <a:round/>
              <a:headEnd/>
              <a:tailEnd/>
            </a:ln>
          </p:spPr>
          <p:txBody>
            <a:bodyPr/>
            <a:lstStyle/>
            <a:p>
              <a:endParaRPr lang="en-US"/>
            </a:p>
          </p:txBody>
        </p:sp>
        <p:sp>
          <p:nvSpPr>
            <p:cNvPr id="475147" name="Rectangle 11"/>
            <p:cNvSpPr>
              <a:spLocks noChangeAspect="1" noChangeArrowheads="1"/>
            </p:cNvSpPr>
            <p:nvPr/>
          </p:nvSpPr>
          <p:spPr bwMode="auto">
            <a:xfrm>
              <a:off x="222" y="2166"/>
              <a:ext cx="936" cy="792"/>
            </a:xfrm>
            <a:prstGeom prst="rect">
              <a:avLst/>
            </a:prstGeom>
            <a:solidFill>
              <a:srgbClr val="275A53"/>
            </a:solidFill>
            <a:ln w="9525">
              <a:noFill/>
              <a:miter lim="800000"/>
              <a:headEnd/>
              <a:tailEnd/>
            </a:ln>
          </p:spPr>
          <p:txBody>
            <a:bodyPr/>
            <a:lstStyle/>
            <a:p>
              <a:endParaRPr lang="en-US"/>
            </a:p>
          </p:txBody>
        </p:sp>
        <p:sp>
          <p:nvSpPr>
            <p:cNvPr id="475148" name="Freeform 12"/>
            <p:cNvSpPr>
              <a:spLocks noChangeAspect="1" noEditPoints="1"/>
            </p:cNvSpPr>
            <p:nvPr/>
          </p:nvSpPr>
          <p:spPr bwMode="auto">
            <a:xfrm>
              <a:off x="267" y="2790"/>
              <a:ext cx="150" cy="137"/>
            </a:xfrm>
            <a:custGeom>
              <a:avLst/>
              <a:gdLst/>
              <a:ahLst/>
              <a:cxnLst>
                <a:cxn ang="0">
                  <a:pos x="394" y="459"/>
                </a:cxn>
                <a:cxn ang="0">
                  <a:pos x="200" y="459"/>
                </a:cxn>
                <a:cxn ang="0">
                  <a:pos x="174" y="550"/>
                </a:cxn>
                <a:cxn ang="0">
                  <a:pos x="0" y="550"/>
                </a:cxn>
                <a:cxn ang="0">
                  <a:pos x="206" y="0"/>
                </a:cxn>
                <a:cxn ang="0">
                  <a:pos x="391" y="0"/>
                </a:cxn>
                <a:cxn ang="0">
                  <a:pos x="599" y="550"/>
                </a:cxn>
                <a:cxn ang="0">
                  <a:pos x="421" y="550"/>
                </a:cxn>
                <a:cxn ang="0">
                  <a:pos x="394" y="459"/>
                </a:cxn>
                <a:cxn ang="0">
                  <a:pos x="358" y="340"/>
                </a:cxn>
                <a:cxn ang="0">
                  <a:pos x="297" y="143"/>
                </a:cxn>
                <a:cxn ang="0">
                  <a:pos x="237" y="340"/>
                </a:cxn>
                <a:cxn ang="0">
                  <a:pos x="358" y="340"/>
                </a:cxn>
              </a:cxnLst>
              <a:rect l="0" t="0" r="r" b="b"/>
              <a:pathLst>
                <a:path w="599" h="550">
                  <a:moveTo>
                    <a:pt x="394" y="459"/>
                  </a:moveTo>
                  <a:lnTo>
                    <a:pt x="200" y="459"/>
                  </a:lnTo>
                  <a:lnTo>
                    <a:pt x="174" y="550"/>
                  </a:lnTo>
                  <a:lnTo>
                    <a:pt x="0" y="550"/>
                  </a:lnTo>
                  <a:lnTo>
                    <a:pt x="206" y="0"/>
                  </a:lnTo>
                  <a:lnTo>
                    <a:pt x="391" y="0"/>
                  </a:lnTo>
                  <a:lnTo>
                    <a:pt x="599" y="550"/>
                  </a:lnTo>
                  <a:lnTo>
                    <a:pt x="421" y="550"/>
                  </a:lnTo>
                  <a:lnTo>
                    <a:pt x="394" y="459"/>
                  </a:lnTo>
                  <a:close/>
                  <a:moveTo>
                    <a:pt x="358" y="340"/>
                  </a:moveTo>
                  <a:lnTo>
                    <a:pt x="297" y="143"/>
                  </a:lnTo>
                  <a:lnTo>
                    <a:pt x="237" y="340"/>
                  </a:lnTo>
                  <a:lnTo>
                    <a:pt x="358" y="340"/>
                  </a:lnTo>
                  <a:close/>
                </a:path>
              </a:pathLst>
            </a:custGeom>
            <a:solidFill>
              <a:srgbClr val="FFFFFF"/>
            </a:solidFill>
            <a:ln w="9525">
              <a:noFill/>
              <a:round/>
              <a:headEnd/>
              <a:tailEnd/>
            </a:ln>
          </p:spPr>
          <p:txBody>
            <a:bodyPr/>
            <a:lstStyle/>
            <a:p>
              <a:endParaRPr lang="en-US"/>
            </a:p>
          </p:txBody>
        </p:sp>
        <p:sp>
          <p:nvSpPr>
            <p:cNvPr id="475149" name="Freeform 13"/>
            <p:cNvSpPr>
              <a:spLocks noChangeAspect="1"/>
            </p:cNvSpPr>
            <p:nvPr/>
          </p:nvSpPr>
          <p:spPr bwMode="auto">
            <a:xfrm>
              <a:off x="422" y="2788"/>
              <a:ext cx="133" cy="142"/>
            </a:xfrm>
            <a:custGeom>
              <a:avLst/>
              <a:gdLst/>
              <a:ahLst/>
              <a:cxnLst>
                <a:cxn ang="0">
                  <a:pos x="530" y="394"/>
                </a:cxn>
                <a:cxn ang="0">
                  <a:pos x="514" y="437"/>
                </a:cxn>
                <a:cxn ang="0">
                  <a:pos x="495" y="473"/>
                </a:cxn>
                <a:cxn ang="0">
                  <a:pos x="470" y="503"/>
                </a:cxn>
                <a:cxn ang="0">
                  <a:pos x="440" y="527"/>
                </a:cxn>
                <a:cxn ang="0">
                  <a:pos x="406" y="547"/>
                </a:cxn>
                <a:cxn ang="0">
                  <a:pos x="368" y="560"/>
                </a:cxn>
                <a:cxn ang="0">
                  <a:pos x="320" y="566"/>
                </a:cxn>
                <a:cxn ang="0">
                  <a:pos x="263" y="568"/>
                </a:cxn>
                <a:cxn ang="0">
                  <a:pos x="203" y="561"/>
                </a:cxn>
                <a:cxn ang="0">
                  <a:pos x="154" y="548"/>
                </a:cxn>
                <a:cxn ang="0">
                  <a:pos x="111" y="526"/>
                </a:cxn>
                <a:cxn ang="0">
                  <a:pos x="73" y="494"/>
                </a:cxn>
                <a:cxn ang="0">
                  <a:pos x="40" y="451"/>
                </a:cxn>
                <a:cxn ang="0">
                  <a:pos x="15" y="397"/>
                </a:cxn>
                <a:cxn ang="0">
                  <a:pos x="2" y="332"/>
                </a:cxn>
                <a:cxn ang="0">
                  <a:pos x="1" y="250"/>
                </a:cxn>
                <a:cxn ang="0">
                  <a:pos x="10" y="189"/>
                </a:cxn>
                <a:cxn ang="0">
                  <a:pos x="22" y="149"/>
                </a:cxn>
                <a:cxn ang="0">
                  <a:pos x="40" y="113"/>
                </a:cxn>
                <a:cxn ang="0">
                  <a:pos x="63" y="82"/>
                </a:cxn>
                <a:cxn ang="0">
                  <a:pos x="90" y="56"/>
                </a:cxn>
                <a:cxn ang="0">
                  <a:pos x="123" y="34"/>
                </a:cxn>
                <a:cxn ang="0">
                  <a:pos x="159" y="18"/>
                </a:cxn>
                <a:cxn ang="0">
                  <a:pos x="200" y="7"/>
                </a:cxn>
                <a:cxn ang="0">
                  <a:pos x="277" y="0"/>
                </a:cxn>
                <a:cxn ang="0">
                  <a:pos x="348" y="5"/>
                </a:cxn>
                <a:cxn ang="0">
                  <a:pos x="408" y="23"/>
                </a:cxn>
                <a:cxn ang="0">
                  <a:pos x="454" y="53"/>
                </a:cxn>
                <a:cxn ang="0">
                  <a:pos x="492" y="95"/>
                </a:cxn>
                <a:cxn ang="0">
                  <a:pos x="521" y="149"/>
                </a:cxn>
                <a:cxn ang="0">
                  <a:pos x="374" y="192"/>
                </a:cxn>
                <a:cxn ang="0">
                  <a:pos x="362" y="167"/>
                </a:cxn>
                <a:cxn ang="0">
                  <a:pos x="338" y="143"/>
                </a:cxn>
                <a:cxn ang="0">
                  <a:pos x="305" y="130"/>
                </a:cxn>
                <a:cxn ang="0">
                  <a:pos x="267" y="127"/>
                </a:cxn>
                <a:cxn ang="0">
                  <a:pos x="230" y="139"/>
                </a:cxn>
                <a:cxn ang="0">
                  <a:pos x="200" y="162"/>
                </a:cxn>
                <a:cxn ang="0">
                  <a:pos x="182" y="193"/>
                </a:cxn>
                <a:cxn ang="0">
                  <a:pos x="173" y="232"/>
                </a:cxn>
                <a:cxn ang="0">
                  <a:pos x="169" y="281"/>
                </a:cxn>
                <a:cxn ang="0">
                  <a:pos x="173" y="342"/>
                </a:cxn>
                <a:cxn ang="0">
                  <a:pos x="185" y="386"/>
                </a:cxn>
                <a:cxn ang="0">
                  <a:pos x="204" y="415"/>
                </a:cxn>
                <a:cxn ang="0">
                  <a:pos x="230" y="433"/>
                </a:cxn>
                <a:cxn ang="0">
                  <a:pos x="263" y="441"/>
                </a:cxn>
                <a:cxn ang="0">
                  <a:pos x="298" y="439"/>
                </a:cxn>
                <a:cxn ang="0">
                  <a:pos x="326" y="430"/>
                </a:cxn>
                <a:cxn ang="0">
                  <a:pos x="348" y="413"/>
                </a:cxn>
                <a:cxn ang="0">
                  <a:pos x="365" y="390"/>
                </a:cxn>
                <a:cxn ang="0">
                  <a:pos x="384" y="334"/>
                </a:cxn>
              </a:cxnLst>
              <a:rect l="0" t="0" r="r" b="b"/>
              <a:pathLst>
                <a:path w="533" h="569">
                  <a:moveTo>
                    <a:pt x="384" y="334"/>
                  </a:moveTo>
                  <a:lnTo>
                    <a:pt x="533" y="378"/>
                  </a:lnTo>
                  <a:lnTo>
                    <a:pt x="530" y="394"/>
                  </a:lnTo>
                  <a:lnTo>
                    <a:pt x="526" y="410"/>
                  </a:lnTo>
                  <a:lnTo>
                    <a:pt x="521" y="422"/>
                  </a:lnTo>
                  <a:lnTo>
                    <a:pt x="514" y="437"/>
                  </a:lnTo>
                  <a:lnTo>
                    <a:pt x="509" y="450"/>
                  </a:lnTo>
                  <a:lnTo>
                    <a:pt x="501" y="461"/>
                  </a:lnTo>
                  <a:lnTo>
                    <a:pt x="495" y="473"/>
                  </a:lnTo>
                  <a:lnTo>
                    <a:pt x="487" y="483"/>
                  </a:lnTo>
                  <a:lnTo>
                    <a:pt x="478" y="494"/>
                  </a:lnTo>
                  <a:lnTo>
                    <a:pt x="470" y="503"/>
                  </a:lnTo>
                  <a:lnTo>
                    <a:pt x="460" y="512"/>
                  </a:lnTo>
                  <a:lnTo>
                    <a:pt x="451" y="521"/>
                  </a:lnTo>
                  <a:lnTo>
                    <a:pt x="440" y="527"/>
                  </a:lnTo>
                  <a:lnTo>
                    <a:pt x="430" y="535"/>
                  </a:lnTo>
                  <a:lnTo>
                    <a:pt x="418" y="542"/>
                  </a:lnTo>
                  <a:lnTo>
                    <a:pt x="406" y="547"/>
                  </a:lnTo>
                  <a:lnTo>
                    <a:pt x="394" y="552"/>
                  </a:lnTo>
                  <a:lnTo>
                    <a:pt x="381" y="556"/>
                  </a:lnTo>
                  <a:lnTo>
                    <a:pt x="368" y="560"/>
                  </a:lnTo>
                  <a:lnTo>
                    <a:pt x="352" y="562"/>
                  </a:lnTo>
                  <a:lnTo>
                    <a:pt x="336" y="565"/>
                  </a:lnTo>
                  <a:lnTo>
                    <a:pt x="320" y="566"/>
                  </a:lnTo>
                  <a:lnTo>
                    <a:pt x="303" y="568"/>
                  </a:lnTo>
                  <a:lnTo>
                    <a:pt x="285" y="569"/>
                  </a:lnTo>
                  <a:lnTo>
                    <a:pt x="263" y="568"/>
                  </a:lnTo>
                  <a:lnTo>
                    <a:pt x="242" y="566"/>
                  </a:lnTo>
                  <a:lnTo>
                    <a:pt x="222" y="565"/>
                  </a:lnTo>
                  <a:lnTo>
                    <a:pt x="203" y="561"/>
                  </a:lnTo>
                  <a:lnTo>
                    <a:pt x="186" y="559"/>
                  </a:lnTo>
                  <a:lnTo>
                    <a:pt x="169" y="553"/>
                  </a:lnTo>
                  <a:lnTo>
                    <a:pt x="154" y="548"/>
                  </a:lnTo>
                  <a:lnTo>
                    <a:pt x="138" y="542"/>
                  </a:lnTo>
                  <a:lnTo>
                    <a:pt x="124" y="535"/>
                  </a:lnTo>
                  <a:lnTo>
                    <a:pt x="111" y="526"/>
                  </a:lnTo>
                  <a:lnTo>
                    <a:pt x="98" y="517"/>
                  </a:lnTo>
                  <a:lnTo>
                    <a:pt x="85" y="507"/>
                  </a:lnTo>
                  <a:lnTo>
                    <a:pt x="73" y="494"/>
                  </a:lnTo>
                  <a:lnTo>
                    <a:pt x="62" y="481"/>
                  </a:lnTo>
                  <a:lnTo>
                    <a:pt x="51" y="467"/>
                  </a:lnTo>
                  <a:lnTo>
                    <a:pt x="40" y="451"/>
                  </a:lnTo>
                  <a:lnTo>
                    <a:pt x="31" y="434"/>
                  </a:lnTo>
                  <a:lnTo>
                    <a:pt x="23" y="416"/>
                  </a:lnTo>
                  <a:lnTo>
                    <a:pt x="15" y="397"/>
                  </a:lnTo>
                  <a:lnTo>
                    <a:pt x="10" y="376"/>
                  </a:lnTo>
                  <a:lnTo>
                    <a:pt x="5" y="354"/>
                  </a:lnTo>
                  <a:lnTo>
                    <a:pt x="2" y="332"/>
                  </a:lnTo>
                  <a:lnTo>
                    <a:pt x="0" y="307"/>
                  </a:lnTo>
                  <a:lnTo>
                    <a:pt x="0" y="283"/>
                  </a:lnTo>
                  <a:lnTo>
                    <a:pt x="1" y="250"/>
                  </a:lnTo>
                  <a:lnTo>
                    <a:pt x="3" y="218"/>
                  </a:lnTo>
                  <a:lnTo>
                    <a:pt x="6" y="204"/>
                  </a:lnTo>
                  <a:lnTo>
                    <a:pt x="10" y="189"/>
                  </a:lnTo>
                  <a:lnTo>
                    <a:pt x="12" y="175"/>
                  </a:lnTo>
                  <a:lnTo>
                    <a:pt x="18" y="162"/>
                  </a:lnTo>
                  <a:lnTo>
                    <a:pt x="22" y="149"/>
                  </a:lnTo>
                  <a:lnTo>
                    <a:pt x="28" y="136"/>
                  </a:lnTo>
                  <a:lnTo>
                    <a:pt x="33" y="124"/>
                  </a:lnTo>
                  <a:lnTo>
                    <a:pt x="40" y="113"/>
                  </a:lnTo>
                  <a:lnTo>
                    <a:pt x="47" y="102"/>
                  </a:lnTo>
                  <a:lnTo>
                    <a:pt x="55" y="92"/>
                  </a:lnTo>
                  <a:lnTo>
                    <a:pt x="63" y="82"/>
                  </a:lnTo>
                  <a:lnTo>
                    <a:pt x="72" y="73"/>
                  </a:lnTo>
                  <a:lnTo>
                    <a:pt x="81" y="64"/>
                  </a:lnTo>
                  <a:lnTo>
                    <a:pt x="90" y="56"/>
                  </a:lnTo>
                  <a:lnTo>
                    <a:pt x="101" y="48"/>
                  </a:lnTo>
                  <a:lnTo>
                    <a:pt x="112" y="40"/>
                  </a:lnTo>
                  <a:lnTo>
                    <a:pt x="123" y="34"/>
                  </a:lnTo>
                  <a:lnTo>
                    <a:pt x="134" y="29"/>
                  </a:lnTo>
                  <a:lnTo>
                    <a:pt x="147" y="23"/>
                  </a:lnTo>
                  <a:lnTo>
                    <a:pt x="159" y="18"/>
                  </a:lnTo>
                  <a:lnTo>
                    <a:pt x="172" y="13"/>
                  </a:lnTo>
                  <a:lnTo>
                    <a:pt x="186" y="10"/>
                  </a:lnTo>
                  <a:lnTo>
                    <a:pt x="200" y="7"/>
                  </a:lnTo>
                  <a:lnTo>
                    <a:pt x="215" y="4"/>
                  </a:lnTo>
                  <a:lnTo>
                    <a:pt x="244" y="0"/>
                  </a:lnTo>
                  <a:lnTo>
                    <a:pt x="277" y="0"/>
                  </a:lnTo>
                  <a:lnTo>
                    <a:pt x="303" y="0"/>
                  </a:lnTo>
                  <a:lnTo>
                    <a:pt x="326" y="3"/>
                  </a:lnTo>
                  <a:lnTo>
                    <a:pt x="348" y="5"/>
                  </a:lnTo>
                  <a:lnTo>
                    <a:pt x="370" y="10"/>
                  </a:lnTo>
                  <a:lnTo>
                    <a:pt x="390" y="16"/>
                  </a:lnTo>
                  <a:lnTo>
                    <a:pt x="408" y="23"/>
                  </a:lnTo>
                  <a:lnTo>
                    <a:pt x="425" y="31"/>
                  </a:lnTo>
                  <a:lnTo>
                    <a:pt x="440" y="42"/>
                  </a:lnTo>
                  <a:lnTo>
                    <a:pt x="454" y="53"/>
                  </a:lnTo>
                  <a:lnTo>
                    <a:pt x="469" y="65"/>
                  </a:lnTo>
                  <a:lnTo>
                    <a:pt x="480" y="79"/>
                  </a:lnTo>
                  <a:lnTo>
                    <a:pt x="492" y="95"/>
                  </a:lnTo>
                  <a:lnTo>
                    <a:pt x="502" y="112"/>
                  </a:lnTo>
                  <a:lnTo>
                    <a:pt x="513" y="130"/>
                  </a:lnTo>
                  <a:lnTo>
                    <a:pt x="521" y="149"/>
                  </a:lnTo>
                  <a:lnTo>
                    <a:pt x="528" y="171"/>
                  </a:lnTo>
                  <a:lnTo>
                    <a:pt x="378" y="204"/>
                  </a:lnTo>
                  <a:lnTo>
                    <a:pt x="374" y="192"/>
                  </a:lnTo>
                  <a:lnTo>
                    <a:pt x="370" y="183"/>
                  </a:lnTo>
                  <a:lnTo>
                    <a:pt x="366" y="174"/>
                  </a:lnTo>
                  <a:lnTo>
                    <a:pt x="362" y="167"/>
                  </a:lnTo>
                  <a:lnTo>
                    <a:pt x="355" y="158"/>
                  </a:lnTo>
                  <a:lnTo>
                    <a:pt x="347" y="150"/>
                  </a:lnTo>
                  <a:lnTo>
                    <a:pt x="338" y="143"/>
                  </a:lnTo>
                  <a:lnTo>
                    <a:pt x="327" y="137"/>
                  </a:lnTo>
                  <a:lnTo>
                    <a:pt x="317" y="132"/>
                  </a:lnTo>
                  <a:lnTo>
                    <a:pt x="305" y="130"/>
                  </a:lnTo>
                  <a:lnTo>
                    <a:pt x="294" y="127"/>
                  </a:lnTo>
                  <a:lnTo>
                    <a:pt x="281" y="127"/>
                  </a:lnTo>
                  <a:lnTo>
                    <a:pt x="267" y="127"/>
                  </a:lnTo>
                  <a:lnTo>
                    <a:pt x="254" y="130"/>
                  </a:lnTo>
                  <a:lnTo>
                    <a:pt x="242" y="134"/>
                  </a:lnTo>
                  <a:lnTo>
                    <a:pt x="230" y="139"/>
                  </a:lnTo>
                  <a:lnTo>
                    <a:pt x="220" y="145"/>
                  </a:lnTo>
                  <a:lnTo>
                    <a:pt x="209" y="153"/>
                  </a:lnTo>
                  <a:lnTo>
                    <a:pt x="200" y="162"/>
                  </a:lnTo>
                  <a:lnTo>
                    <a:pt x="193" y="174"/>
                  </a:lnTo>
                  <a:lnTo>
                    <a:pt x="187" y="183"/>
                  </a:lnTo>
                  <a:lnTo>
                    <a:pt x="182" y="193"/>
                  </a:lnTo>
                  <a:lnTo>
                    <a:pt x="178" y="205"/>
                  </a:lnTo>
                  <a:lnTo>
                    <a:pt x="176" y="218"/>
                  </a:lnTo>
                  <a:lnTo>
                    <a:pt x="173" y="232"/>
                  </a:lnTo>
                  <a:lnTo>
                    <a:pt x="171" y="248"/>
                  </a:lnTo>
                  <a:lnTo>
                    <a:pt x="169" y="263"/>
                  </a:lnTo>
                  <a:lnTo>
                    <a:pt x="169" y="281"/>
                  </a:lnTo>
                  <a:lnTo>
                    <a:pt x="169" y="303"/>
                  </a:lnTo>
                  <a:lnTo>
                    <a:pt x="171" y="324"/>
                  </a:lnTo>
                  <a:lnTo>
                    <a:pt x="173" y="342"/>
                  </a:lnTo>
                  <a:lnTo>
                    <a:pt x="176" y="359"/>
                  </a:lnTo>
                  <a:lnTo>
                    <a:pt x="180" y="373"/>
                  </a:lnTo>
                  <a:lnTo>
                    <a:pt x="185" y="386"/>
                  </a:lnTo>
                  <a:lnTo>
                    <a:pt x="190" y="398"/>
                  </a:lnTo>
                  <a:lnTo>
                    <a:pt x="197" y="407"/>
                  </a:lnTo>
                  <a:lnTo>
                    <a:pt x="204" y="415"/>
                  </a:lnTo>
                  <a:lnTo>
                    <a:pt x="212" y="421"/>
                  </a:lnTo>
                  <a:lnTo>
                    <a:pt x="221" y="428"/>
                  </a:lnTo>
                  <a:lnTo>
                    <a:pt x="230" y="433"/>
                  </a:lnTo>
                  <a:lnTo>
                    <a:pt x="241" y="435"/>
                  </a:lnTo>
                  <a:lnTo>
                    <a:pt x="251" y="439"/>
                  </a:lnTo>
                  <a:lnTo>
                    <a:pt x="263" y="441"/>
                  </a:lnTo>
                  <a:lnTo>
                    <a:pt x="276" y="441"/>
                  </a:lnTo>
                  <a:lnTo>
                    <a:pt x="287" y="441"/>
                  </a:lnTo>
                  <a:lnTo>
                    <a:pt x="298" y="439"/>
                  </a:lnTo>
                  <a:lnTo>
                    <a:pt x="308" y="437"/>
                  </a:lnTo>
                  <a:lnTo>
                    <a:pt x="318" y="434"/>
                  </a:lnTo>
                  <a:lnTo>
                    <a:pt x="326" y="430"/>
                  </a:lnTo>
                  <a:lnTo>
                    <a:pt x="335" y="425"/>
                  </a:lnTo>
                  <a:lnTo>
                    <a:pt x="342" y="420"/>
                  </a:lnTo>
                  <a:lnTo>
                    <a:pt x="348" y="413"/>
                  </a:lnTo>
                  <a:lnTo>
                    <a:pt x="355" y="406"/>
                  </a:lnTo>
                  <a:lnTo>
                    <a:pt x="360" y="398"/>
                  </a:lnTo>
                  <a:lnTo>
                    <a:pt x="365" y="390"/>
                  </a:lnTo>
                  <a:lnTo>
                    <a:pt x="370" y="380"/>
                  </a:lnTo>
                  <a:lnTo>
                    <a:pt x="378" y="359"/>
                  </a:lnTo>
                  <a:lnTo>
                    <a:pt x="384" y="334"/>
                  </a:lnTo>
                  <a:close/>
                </a:path>
              </a:pathLst>
            </a:custGeom>
            <a:solidFill>
              <a:srgbClr val="FFFFFF"/>
            </a:solidFill>
            <a:ln w="9525">
              <a:noFill/>
              <a:round/>
              <a:headEnd/>
              <a:tailEnd/>
            </a:ln>
          </p:spPr>
          <p:txBody>
            <a:bodyPr/>
            <a:lstStyle/>
            <a:p>
              <a:endParaRPr lang="en-US"/>
            </a:p>
          </p:txBody>
        </p:sp>
        <p:sp>
          <p:nvSpPr>
            <p:cNvPr id="475150" name="Freeform 14"/>
            <p:cNvSpPr>
              <a:spLocks noChangeAspect="1"/>
            </p:cNvSpPr>
            <p:nvPr/>
          </p:nvSpPr>
          <p:spPr bwMode="auto">
            <a:xfrm>
              <a:off x="571" y="2788"/>
              <a:ext cx="134" cy="142"/>
            </a:xfrm>
            <a:custGeom>
              <a:avLst/>
              <a:gdLst/>
              <a:ahLst/>
              <a:cxnLst>
                <a:cxn ang="0">
                  <a:pos x="530" y="394"/>
                </a:cxn>
                <a:cxn ang="0">
                  <a:pos x="515" y="437"/>
                </a:cxn>
                <a:cxn ang="0">
                  <a:pos x="495" y="473"/>
                </a:cxn>
                <a:cxn ang="0">
                  <a:pos x="470" y="503"/>
                </a:cxn>
                <a:cxn ang="0">
                  <a:pos x="441" y="527"/>
                </a:cxn>
                <a:cxn ang="0">
                  <a:pos x="407" y="547"/>
                </a:cxn>
                <a:cxn ang="0">
                  <a:pos x="367" y="560"/>
                </a:cxn>
                <a:cxn ang="0">
                  <a:pos x="320" y="566"/>
                </a:cxn>
                <a:cxn ang="0">
                  <a:pos x="263" y="568"/>
                </a:cxn>
                <a:cxn ang="0">
                  <a:pos x="203" y="561"/>
                </a:cxn>
                <a:cxn ang="0">
                  <a:pos x="153" y="548"/>
                </a:cxn>
                <a:cxn ang="0">
                  <a:pos x="111" y="526"/>
                </a:cxn>
                <a:cxn ang="0">
                  <a:pos x="74" y="494"/>
                </a:cxn>
                <a:cxn ang="0">
                  <a:pos x="40" y="451"/>
                </a:cxn>
                <a:cxn ang="0">
                  <a:pos x="16" y="397"/>
                </a:cxn>
                <a:cxn ang="0">
                  <a:pos x="3" y="332"/>
                </a:cxn>
                <a:cxn ang="0">
                  <a:pos x="0" y="250"/>
                </a:cxn>
                <a:cxn ang="0">
                  <a:pos x="9" y="189"/>
                </a:cxn>
                <a:cxn ang="0">
                  <a:pos x="22" y="149"/>
                </a:cxn>
                <a:cxn ang="0">
                  <a:pos x="40" y="113"/>
                </a:cxn>
                <a:cxn ang="0">
                  <a:pos x="64" y="82"/>
                </a:cxn>
                <a:cxn ang="0">
                  <a:pos x="91" y="56"/>
                </a:cxn>
                <a:cxn ang="0">
                  <a:pos x="123" y="34"/>
                </a:cxn>
                <a:cxn ang="0">
                  <a:pos x="159" y="18"/>
                </a:cxn>
                <a:cxn ang="0">
                  <a:pos x="201" y="7"/>
                </a:cxn>
                <a:cxn ang="0">
                  <a:pos x="277" y="0"/>
                </a:cxn>
                <a:cxn ang="0">
                  <a:pos x="349" y="5"/>
                </a:cxn>
                <a:cxn ang="0">
                  <a:pos x="408" y="23"/>
                </a:cxn>
                <a:cxn ang="0">
                  <a:pos x="455" y="53"/>
                </a:cxn>
                <a:cxn ang="0">
                  <a:pos x="492" y="95"/>
                </a:cxn>
                <a:cxn ang="0">
                  <a:pos x="521" y="149"/>
                </a:cxn>
                <a:cxn ang="0">
                  <a:pos x="375" y="192"/>
                </a:cxn>
                <a:cxn ang="0">
                  <a:pos x="363" y="167"/>
                </a:cxn>
                <a:cxn ang="0">
                  <a:pos x="337" y="143"/>
                </a:cxn>
                <a:cxn ang="0">
                  <a:pos x="306" y="130"/>
                </a:cxn>
                <a:cxn ang="0">
                  <a:pos x="267" y="127"/>
                </a:cxn>
                <a:cxn ang="0">
                  <a:pos x="231" y="139"/>
                </a:cxn>
                <a:cxn ang="0">
                  <a:pos x="201" y="162"/>
                </a:cxn>
                <a:cxn ang="0">
                  <a:pos x="183" y="193"/>
                </a:cxn>
                <a:cxn ang="0">
                  <a:pos x="172" y="232"/>
                </a:cxn>
                <a:cxn ang="0">
                  <a:pos x="170" y="281"/>
                </a:cxn>
                <a:cxn ang="0">
                  <a:pos x="174" y="342"/>
                </a:cxn>
                <a:cxn ang="0">
                  <a:pos x="185" y="386"/>
                </a:cxn>
                <a:cxn ang="0">
                  <a:pos x="205" y="415"/>
                </a:cxn>
                <a:cxn ang="0">
                  <a:pos x="231" y="433"/>
                </a:cxn>
                <a:cxn ang="0">
                  <a:pos x="263" y="441"/>
                </a:cxn>
                <a:cxn ang="0">
                  <a:pos x="298" y="439"/>
                </a:cxn>
                <a:cxn ang="0">
                  <a:pos x="327" y="430"/>
                </a:cxn>
                <a:cxn ang="0">
                  <a:pos x="349" y="413"/>
                </a:cxn>
                <a:cxn ang="0">
                  <a:pos x="365" y="390"/>
                </a:cxn>
                <a:cxn ang="0">
                  <a:pos x="385" y="334"/>
                </a:cxn>
              </a:cxnLst>
              <a:rect l="0" t="0" r="r" b="b"/>
              <a:pathLst>
                <a:path w="534" h="569">
                  <a:moveTo>
                    <a:pt x="385" y="334"/>
                  </a:moveTo>
                  <a:lnTo>
                    <a:pt x="534" y="378"/>
                  </a:lnTo>
                  <a:lnTo>
                    <a:pt x="530" y="394"/>
                  </a:lnTo>
                  <a:lnTo>
                    <a:pt x="526" y="410"/>
                  </a:lnTo>
                  <a:lnTo>
                    <a:pt x="521" y="422"/>
                  </a:lnTo>
                  <a:lnTo>
                    <a:pt x="515" y="437"/>
                  </a:lnTo>
                  <a:lnTo>
                    <a:pt x="509" y="450"/>
                  </a:lnTo>
                  <a:lnTo>
                    <a:pt x="502" y="461"/>
                  </a:lnTo>
                  <a:lnTo>
                    <a:pt x="495" y="473"/>
                  </a:lnTo>
                  <a:lnTo>
                    <a:pt x="487" y="483"/>
                  </a:lnTo>
                  <a:lnTo>
                    <a:pt x="478" y="494"/>
                  </a:lnTo>
                  <a:lnTo>
                    <a:pt x="470" y="503"/>
                  </a:lnTo>
                  <a:lnTo>
                    <a:pt x="460" y="512"/>
                  </a:lnTo>
                  <a:lnTo>
                    <a:pt x="451" y="521"/>
                  </a:lnTo>
                  <a:lnTo>
                    <a:pt x="441" y="527"/>
                  </a:lnTo>
                  <a:lnTo>
                    <a:pt x="430" y="535"/>
                  </a:lnTo>
                  <a:lnTo>
                    <a:pt x="419" y="542"/>
                  </a:lnTo>
                  <a:lnTo>
                    <a:pt x="407" y="547"/>
                  </a:lnTo>
                  <a:lnTo>
                    <a:pt x="394" y="552"/>
                  </a:lnTo>
                  <a:lnTo>
                    <a:pt x="381" y="556"/>
                  </a:lnTo>
                  <a:lnTo>
                    <a:pt x="367" y="560"/>
                  </a:lnTo>
                  <a:lnTo>
                    <a:pt x="353" y="562"/>
                  </a:lnTo>
                  <a:lnTo>
                    <a:pt x="337" y="565"/>
                  </a:lnTo>
                  <a:lnTo>
                    <a:pt x="320" y="566"/>
                  </a:lnTo>
                  <a:lnTo>
                    <a:pt x="303" y="568"/>
                  </a:lnTo>
                  <a:lnTo>
                    <a:pt x="285" y="569"/>
                  </a:lnTo>
                  <a:lnTo>
                    <a:pt x="263" y="568"/>
                  </a:lnTo>
                  <a:lnTo>
                    <a:pt x="242" y="566"/>
                  </a:lnTo>
                  <a:lnTo>
                    <a:pt x="223" y="565"/>
                  </a:lnTo>
                  <a:lnTo>
                    <a:pt x="203" y="561"/>
                  </a:lnTo>
                  <a:lnTo>
                    <a:pt x="187" y="559"/>
                  </a:lnTo>
                  <a:lnTo>
                    <a:pt x="170" y="553"/>
                  </a:lnTo>
                  <a:lnTo>
                    <a:pt x="153" y="548"/>
                  </a:lnTo>
                  <a:lnTo>
                    <a:pt x="139" y="542"/>
                  </a:lnTo>
                  <a:lnTo>
                    <a:pt x="124" y="535"/>
                  </a:lnTo>
                  <a:lnTo>
                    <a:pt x="111" y="526"/>
                  </a:lnTo>
                  <a:lnTo>
                    <a:pt x="98" y="517"/>
                  </a:lnTo>
                  <a:lnTo>
                    <a:pt x="86" y="507"/>
                  </a:lnTo>
                  <a:lnTo>
                    <a:pt x="74" y="494"/>
                  </a:lnTo>
                  <a:lnTo>
                    <a:pt x="62" y="481"/>
                  </a:lnTo>
                  <a:lnTo>
                    <a:pt x="52" y="467"/>
                  </a:lnTo>
                  <a:lnTo>
                    <a:pt x="40" y="451"/>
                  </a:lnTo>
                  <a:lnTo>
                    <a:pt x="31" y="434"/>
                  </a:lnTo>
                  <a:lnTo>
                    <a:pt x="22" y="416"/>
                  </a:lnTo>
                  <a:lnTo>
                    <a:pt x="16" y="397"/>
                  </a:lnTo>
                  <a:lnTo>
                    <a:pt x="10" y="376"/>
                  </a:lnTo>
                  <a:lnTo>
                    <a:pt x="5" y="354"/>
                  </a:lnTo>
                  <a:lnTo>
                    <a:pt x="3" y="332"/>
                  </a:lnTo>
                  <a:lnTo>
                    <a:pt x="0" y="307"/>
                  </a:lnTo>
                  <a:lnTo>
                    <a:pt x="0" y="283"/>
                  </a:lnTo>
                  <a:lnTo>
                    <a:pt x="0" y="250"/>
                  </a:lnTo>
                  <a:lnTo>
                    <a:pt x="4" y="218"/>
                  </a:lnTo>
                  <a:lnTo>
                    <a:pt x="6" y="204"/>
                  </a:lnTo>
                  <a:lnTo>
                    <a:pt x="9" y="189"/>
                  </a:lnTo>
                  <a:lnTo>
                    <a:pt x="13" y="175"/>
                  </a:lnTo>
                  <a:lnTo>
                    <a:pt x="18" y="162"/>
                  </a:lnTo>
                  <a:lnTo>
                    <a:pt x="22" y="149"/>
                  </a:lnTo>
                  <a:lnTo>
                    <a:pt x="27" y="136"/>
                  </a:lnTo>
                  <a:lnTo>
                    <a:pt x="34" y="124"/>
                  </a:lnTo>
                  <a:lnTo>
                    <a:pt x="40" y="113"/>
                  </a:lnTo>
                  <a:lnTo>
                    <a:pt x="48" y="102"/>
                  </a:lnTo>
                  <a:lnTo>
                    <a:pt x="54" y="92"/>
                  </a:lnTo>
                  <a:lnTo>
                    <a:pt x="64" y="82"/>
                  </a:lnTo>
                  <a:lnTo>
                    <a:pt x="73" y="73"/>
                  </a:lnTo>
                  <a:lnTo>
                    <a:pt x="82" y="64"/>
                  </a:lnTo>
                  <a:lnTo>
                    <a:pt x="91" y="56"/>
                  </a:lnTo>
                  <a:lnTo>
                    <a:pt x="101" y="48"/>
                  </a:lnTo>
                  <a:lnTo>
                    <a:pt x="111" y="40"/>
                  </a:lnTo>
                  <a:lnTo>
                    <a:pt x="123" y="34"/>
                  </a:lnTo>
                  <a:lnTo>
                    <a:pt x="135" y="29"/>
                  </a:lnTo>
                  <a:lnTo>
                    <a:pt x="146" y="23"/>
                  </a:lnTo>
                  <a:lnTo>
                    <a:pt x="159" y="18"/>
                  </a:lnTo>
                  <a:lnTo>
                    <a:pt x="172" y="13"/>
                  </a:lnTo>
                  <a:lnTo>
                    <a:pt x="187" y="10"/>
                  </a:lnTo>
                  <a:lnTo>
                    <a:pt x="201" y="7"/>
                  </a:lnTo>
                  <a:lnTo>
                    <a:pt x="215" y="4"/>
                  </a:lnTo>
                  <a:lnTo>
                    <a:pt x="245" y="0"/>
                  </a:lnTo>
                  <a:lnTo>
                    <a:pt x="277" y="0"/>
                  </a:lnTo>
                  <a:lnTo>
                    <a:pt x="302" y="0"/>
                  </a:lnTo>
                  <a:lnTo>
                    <a:pt x="327" y="3"/>
                  </a:lnTo>
                  <a:lnTo>
                    <a:pt x="349" y="5"/>
                  </a:lnTo>
                  <a:lnTo>
                    <a:pt x="371" y="10"/>
                  </a:lnTo>
                  <a:lnTo>
                    <a:pt x="390" y="16"/>
                  </a:lnTo>
                  <a:lnTo>
                    <a:pt x="408" y="23"/>
                  </a:lnTo>
                  <a:lnTo>
                    <a:pt x="425" y="31"/>
                  </a:lnTo>
                  <a:lnTo>
                    <a:pt x="441" y="42"/>
                  </a:lnTo>
                  <a:lnTo>
                    <a:pt x="455" y="53"/>
                  </a:lnTo>
                  <a:lnTo>
                    <a:pt x="468" y="65"/>
                  </a:lnTo>
                  <a:lnTo>
                    <a:pt x="481" y="79"/>
                  </a:lnTo>
                  <a:lnTo>
                    <a:pt x="492" y="95"/>
                  </a:lnTo>
                  <a:lnTo>
                    <a:pt x="503" y="112"/>
                  </a:lnTo>
                  <a:lnTo>
                    <a:pt x="513" y="130"/>
                  </a:lnTo>
                  <a:lnTo>
                    <a:pt x="521" y="149"/>
                  </a:lnTo>
                  <a:lnTo>
                    <a:pt x="529" y="171"/>
                  </a:lnTo>
                  <a:lnTo>
                    <a:pt x="378" y="204"/>
                  </a:lnTo>
                  <a:lnTo>
                    <a:pt x="375" y="192"/>
                  </a:lnTo>
                  <a:lnTo>
                    <a:pt x="371" y="183"/>
                  </a:lnTo>
                  <a:lnTo>
                    <a:pt x="367" y="174"/>
                  </a:lnTo>
                  <a:lnTo>
                    <a:pt x="363" y="167"/>
                  </a:lnTo>
                  <a:lnTo>
                    <a:pt x="355" y="158"/>
                  </a:lnTo>
                  <a:lnTo>
                    <a:pt x="346" y="150"/>
                  </a:lnTo>
                  <a:lnTo>
                    <a:pt x="337" y="143"/>
                  </a:lnTo>
                  <a:lnTo>
                    <a:pt x="328" y="137"/>
                  </a:lnTo>
                  <a:lnTo>
                    <a:pt x="318" y="132"/>
                  </a:lnTo>
                  <a:lnTo>
                    <a:pt x="306" y="130"/>
                  </a:lnTo>
                  <a:lnTo>
                    <a:pt x="294" y="127"/>
                  </a:lnTo>
                  <a:lnTo>
                    <a:pt x="281" y="127"/>
                  </a:lnTo>
                  <a:lnTo>
                    <a:pt x="267" y="127"/>
                  </a:lnTo>
                  <a:lnTo>
                    <a:pt x="254" y="130"/>
                  </a:lnTo>
                  <a:lnTo>
                    <a:pt x="242" y="134"/>
                  </a:lnTo>
                  <a:lnTo>
                    <a:pt x="231" y="139"/>
                  </a:lnTo>
                  <a:lnTo>
                    <a:pt x="220" y="145"/>
                  </a:lnTo>
                  <a:lnTo>
                    <a:pt x="210" y="153"/>
                  </a:lnTo>
                  <a:lnTo>
                    <a:pt x="201" y="162"/>
                  </a:lnTo>
                  <a:lnTo>
                    <a:pt x="193" y="174"/>
                  </a:lnTo>
                  <a:lnTo>
                    <a:pt x="188" y="183"/>
                  </a:lnTo>
                  <a:lnTo>
                    <a:pt x="183" y="193"/>
                  </a:lnTo>
                  <a:lnTo>
                    <a:pt x="179" y="205"/>
                  </a:lnTo>
                  <a:lnTo>
                    <a:pt x="175" y="218"/>
                  </a:lnTo>
                  <a:lnTo>
                    <a:pt x="172" y="232"/>
                  </a:lnTo>
                  <a:lnTo>
                    <a:pt x="171" y="248"/>
                  </a:lnTo>
                  <a:lnTo>
                    <a:pt x="170" y="263"/>
                  </a:lnTo>
                  <a:lnTo>
                    <a:pt x="170" y="281"/>
                  </a:lnTo>
                  <a:lnTo>
                    <a:pt x="170" y="303"/>
                  </a:lnTo>
                  <a:lnTo>
                    <a:pt x="171" y="324"/>
                  </a:lnTo>
                  <a:lnTo>
                    <a:pt x="174" y="342"/>
                  </a:lnTo>
                  <a:lnTo>
                    <a:pt x="176" y="359"/>
                  </a:lnTo>
                  <a:lnTo>
                    <a:pt x="180" y="373"/>
                  </a:lnTo>
                  <a:lnTo>
                    <a:pt x="185" y="386"/>
                  </a:lnTo>
                  <a:lnTo>
                    <a:pt x="191" y="398"/>
                  </a:lnTo>
                  <a:lnTo>
                    <a:pt x="197" y="407"/>
                  </a:lnTo>
                  <a:lnTo>
                    <a:pt x="205" y="415"/>
                  </a:lnTo>
                  <a:lnTo>
                    <a:pt x="213" y="421"/>
                  </a:lnTo>
                  <a:lnTo>
                    <a:pt x="222" y="428"/>
                  </a:lnTo>
                  <a:lnTo>
                    <a:pt x="231" y="433"/>
                  </a:lnTo>
                  <a:lnTo>
                    <a:pt x="241" y="435"/>
                  </a:lnTo>
                  <a:lnTo>
                    <a:pt x="251" y="439"/>
                  </a:lnTo>
                  <a:lnTo>
                    <a:pt x="263" y="441"/>
                  </a:lnTo>
                  <a:lnTo>
                    <a:pt x="276" y="441"/>
                  </a:lnTo>
                  <a:lnTo>
                    <a:pt x="288" y="441"/>
                  </a:lnTo>
                  <a:lnTo>
                    <a:pt x="298" y="439"/>
                  </a:lnTo>
                  <a:lnTo>
                    <a:pt x="308" y="437"/>
                  </a:lnTo>
                  <a:lnTo>
                    <a:pt x="319" y="434"/>
                  </a:lnTo>
                  <a:lnTo>
                    <a:pt x="327" y="430"/>
                  </a:lnTo>
                  <a:lnTo>
                    <a:pt x="336" y="425"/>
                  </a:lnTo>
                  <a:lnTo>
                    <a:pt x="342" y="420"/>
                  </a:lnTo>
                  <a:lnTo>
                    <a:pt x="349" y="413"/>
                  </a:lnTo>
                  <a:lnTo>
                    <a:pt x="355" y="406"/>
                  </a:lnTo>
                  <a:lnTo>
                    <a:pt x="360" y="398"/>
                  </a:lnTo>
                  <a:lnTo>
                    <a:pt x="365" y="390"/>
                  </a:lnTo>
                  <a:lnTo>
                    <a:pt x="371" y="380"/>
                  </a:lnTo>
                  <a:lnTo>
                    <a:pt x="378" y="359"/>
                  </a:lnTo>
                  <a:lnTo>
                    <a:pt x="385" y="334"/>
                  </a:lnTo>
                  <a:close/>
                </a:path>
              </a:pathLst>
            </a:custGeom>
            <a:solidFill>
              <a:srgbClr val="FFFFFF"/>
            </a:solidFill>
            <a:ln w="9525">
              <a:noFill/>
              <a:round/>
              <a:headEnd/>
              <a:tailEnd/>
            </a:ln>
          </p:spPr>
          <p:txBody>
            <a:bodyPr/>
            <a:lstStyle/>
            <a:p>
              <a:endParaRPr lang="en-US"/>
            </a:p>
          </p:txBody>
        </p:sp>
        <p:sp>
          <p:nvSpPr>
            <p:cNvPr id="475151" name="Freeform 15"/>
            <p:cNvSpPr>
              <a:spLocks noChangeAspect="1"/>
            </p:cNvSpPr>
            <p:nvPr/>
          </p:nvSpPr>
          <p:spPr bwMode="auto">
            <a:xfrm>
              <a:off x="725" y="2790"/>
              <a:ext cx="116" cy="137"/>
            </a:xfrm>
            <a:custGeom>
              <a:avLst/>
              <a:gdLst/>
              <a:ahLst/>
              <a:cxnLst>
                <a:cxn ang="0">
                  <a:pos x="0" y="0"/>
                </a:cxn>
                <a:cxn ang="0">
                  <a:pos x="455" y="0"/>
                </a:cxn>
                <a:cxn ang="0">
                  <a:pos x="455" y="117"/>
                </a:cxn>
                <a:cxn ang="0">
                  <a:pos x="170" y="117"/>
                </a:cxn>
                <a:cxn ang="0">
                  <a:pos x="170" y="205"/>
                </a:cxn>
                <a:cxn ang="0">
                  <a:pos x="434" y="205"/>
                </a:cxn>
                <a:cxn ang="0">
                  <a:pos x="434" y="316"/>
                </a:cxn>
                <a:cxn ang="0">
                  <a:pos x="170" y="316"/>
                </a:cxn>
                <a:cxn ang="0">
                  <a:pos x="170" y="425"/>
                </a:cxn>
                <a:cxn ang="0">
                  <a:pos x="463" y="425"/>
                </a:cxn>
                <a:cxn ang="0">
                  <a:pos x="463" y="550"/>
                </a:cxn>
                <a:cxn ang="0">
                  <a:pos x="0" y="550"/>
                </a:cxn>
                <a:cxn ang="0">
                  <a:pos x="0" y="0"/>
                </a:cxn>
              </a:cxnLst>
              <a:rect l="0" t="0" r="r" b="b"/>
              <a:pathLst>
                <a:path w="463" h="550">
                  <a:moveTo>
                    <a:pt x="0" y="0"/>
                  </a:moveTo>
                  <a:lnTo>
                    <a:pt x="455" y="0"/>
                  </a:lnTo>
                  <a:lnTo>
                    <a:pt x="455" y="117"/>
                  </a:lnTo>
                  <a:lnTo>
                    <a:pt x="170" y="117"/>
                  </a:lnTo>
                  <a:lnTo>
                    <a:pt x="170" y="205"/>
                  </a:lnTo>
                  <a:lnTo>
                    <a:pt x="434" y="205"/>
                  </a:lnTo>
                  <a:lnTo>
                    <a:pt x="434" y="316"/>
                  </a:lnTo>
                  <a:lnTo>
                    <a:pt x="170" y="316"/>
                  </a:lnTo>
                  <a:lnTo>
                    <a:pt x="170" y="425"/>
                  </a:lnTo>
                  <a:lnTo>
                    <a:pt x="463" y="425"/>
                  </a:lnTo>
                  <a:lnTo>
                    <a:pt x="463" y="550"/>
                  </a:lnTo>
                  <a:lnTo>
                    <a:pt x="0" y="550"/>
                  </a:lnTo>
                  <a:lnTo>
                    <a:pt x="0" y="0"/>
                  </a:lnTo>
                  <a:close/>
                </a:path>
              </a:pathLst>
            </a:custGeom>
            <a:solidFill>
              <a:srgbClr val="FFFFFF"/>
            </a:solidFill>
            <a:ln w="9525">
              <a:noFill/>
              <a:round/>
              <a:headEnd/>
              <a:tailEnd/>
            </a:ln>
          </p:spPr>
          <p:txBody>
            <a:bodyPr/>
            <a:lstStyle/>
            <a:p>
              <a:endParaRPr lang="en-US"/>
            </a:p>
          </p:txBody>
        </p:sp>
        <p:sp>
          <p:nvSpPr>
            <p:cNvPr id="475152" name="Freeform 16"/>
            <p:cNvSpPr>
              <a:spLocks noChangeAspect="1"/>
            </p:cNvSpPr>
            <p:nvPr/>
          </p:nvSpPr>
          <p:spPr bwMode="auto">
            <a:xfrm>
              <a:off x="857" y="2788"/>
              <a:ext cx="124" cy="142"/>
            </a:xfrm>
            <a:custGeom>
              <a:avLst/>
              <a:gdLst/>
              <a:ahLst/>
              <a:cxnLst>
                <a:cxn ang="0">
                  <a:pos x="164" y="385"/>
                </a:cxn>
                <a:cxn ang="0">
                  <a:pos x="183" y="426"/>
                </a:cxn>
                <a:cxn ang="0">
                  <a:pos x="206" y="447"/>
                </a:cxn>
                <a:cxn ang="0">
                  <a:pos x="234" y="457"/>
                </a:cxn>
                <a:cxn ang="0">
                  <a:pos x="275" y="459"/>
                </a:cxn>
                <a:cxn ang="0">
                  <a:pos x="303" y="450"/>
                </a:cxn>
                <a:cxn ang="0">
                  <a:pos x="323" y="434"/>
                </a:cxn>
                <a:cxn ang="0">
                  <a:pos x="333" y="403"/>
                </a:cxn>
                <a:cxn ang="0">
                  <a:pos x="323" y="373"/>
                </a:cxn>
                <a:cxn ang="0">
                  <a:pos x="302" y="356"/>
                </a:cxn>
                <a:cxn ang="0">
                  <a:pos x="259" y="341"/>
                </a:cxn>
                <a:cxn ang="0">
                  <a:pos x="176" y="320"/>
                </a:cxn>
                <a:cxn ang="0">
                  <a:pos x="113" y="296"/>
                </a:cxn>
                <a:cxn ang="0">
                  <a:pos x="69" y="267"/>
                </a:cxn>
                <a:cxn ang="0">
                  <a:pos x="39" y="232"/>
                </a:cxn>
                <a:cxn ang="0">
                  <a:pos x="23" y="192"/>
                </a:cxn>
                <a:cxn ang="0">
                  <a:pos x="21" y="150"/>
                </a:cxn>
                <a:cxn ang="0">
                  <a:pos x="27" y="119"/>
                </a:cxn>
                <a:cxn ang="0">
                  <a:pos x="39" y="89"/>
                </a:cxn>
                <a:cxn ang="0">
                  <a:pos x="58" y="62"/>
                </a:cxn>
                <a:cxn ang="0">
                  <a:pos x="85" y="39"/>
                </a:cxn>
                <a:cxn ang="0">
                  <a:pos x="119" y="21"/>
                </a:cxn>
                <a:cxn ang="0">
                  <a:pos x="161" y="8"/>
                </a:cxn>
                <a:cxn ang="0">
                  <a:pos x="214" y="1"/>
                </a:cxn>
                <a:cxn ang="0">
                  <a:pos x="280" y="0"/>
                </a:cxn>
                <a:cxn ang="0">
                  <a:pos x="347" y="9"/>
                </a:cxn>
                <a:cxn ang="0">
                  <a:pos x="400" y="30"/>
                </a:cxn>
                <a:cxn ang="0">
                  <a:pos x="439" y="61"/>
                </a:cxn>
                <a:cxn ang="0">
                  <a:pos x="466" y="106"/>
                </a:cxn>
                <a:cxn ang="0">
                  <a:pos x="481" y="163"/>
                </a:cxn>
                <a:cxn ang="0">
                  <a:pos x="311" y="140"/>
                </a:cxn>
                <a:cxn ang="0">
                  <a:pos x="298" y="123"/>
                </a:cxn>
                <a:cxn ang="0">
                  <a:pos x="282" y="112"/>
                </a:cxn>
                <a:cxn ang="0">
                  <a:pos x="254" y="102"/>
                </a:cxn>
                <a:cxn ang="0">
                  <a:pos x="211" y="105"/>
                </a:cxn>
                <a:cxn ang="0">
                  <a:pos x="186" y="121"/>
                </a:cxn>
                <a:cxn ang="0">
                  <a:pos x="177" y="145"/>
                </a:cxn>
                <a:cxn ang="0">
                  <a:pos x="184" y="163"/>
                </a:cxn>
                <a:cxn ang="0">
                  <a:pos x="210" y="179"/>
                </a:cxn>
                <a:cxn ang="0">
                  <a:pos x="299" y="201"/>
                </a:cxn>
                <a:cxn ang="0">
                  <a:pos x="378" y="226"/>
                </a:cxn>
                <a:cxn ang="0">
                  <a:pos x="418" y="244"/>
                </a:cxn>
                <a:cxn ang="0">
                  <a:pos x="448" y="264"/>
                </a:cxn>
                <a:cxn ang="0">
                  <a:pos x="470" y="289"/>
                </a:cxn>
                <a:cxn ang="0">
                  <a:pos x="486" y="318"/>
                </a:cxn>
                <a:cxn ang="0">
                  <a:pos x="495" y="347"/>
                </a:cxn>
                <a:cxn ang="0">
                  <a:pos x="499" y="380"/>
                </a:cxn>
                <a:cxn ang="0">
                  <a:pos x="495" y="419"/>
                </a:cxn>
                <a:cxn ang="0">
                  <a:pos x="482" y="455"/>
                </a:cxn>
                <a:cxn ang="0">
                  <a:pos x="461" y="489"/>
                </a:cxn>
                <a:cxn ang="0">
                  <a:pos x="434" y="516"/>
                </a:cxn>
                <a:cxn ang="0">
                  <a:pos x="400" y="539"/>
                </a:cxn>
                <a:cxn ang="0">
                  <a:pos x="360" y="555"/>
                </a:cxn>
                <a:cxn ang="0">
                  <a:pos x="311" y="565"/>
                </a:cxn>
                <a:cxn ang="0">
                  <a:pos x="255" y="568"/>
                </a:cxn>
                <a:cxn ang="0">
                  <a:pos x="162" y="560"/>
                </a:cxn>
                <a:cxn ang="0">
                  <a:pos x="93" y="538"/>
                </a:cxn>
                <a:cxn ang="0">
                  <a:pos x="69" y="521"/>
                </a:cxn>
                <a:cxn ang="0">
                  <a:pos x="37" y="485"/>
                </a:cxn>
                <a:cxn ang="0">
                  <a:pos x="11" y="435"/>
                </a:cxn>
                <a:cxn ang="0">
                  <a:pos x="0" y="377"/>
                </a:cxn>
              </a:cxnLst>
              <a:rect l="0" t="0" r="r" b="b"/>
              <a:pathLst>
                <a:path w="499" h="568">
                  <a:moveTo>
                    <a:pt x="0" y="377"/>
                  </a:moveTo>
                  <a:lnTo>
                    <a:pt x="162" y="367"/>
                  </a:lnTo>
                  <a:lnTo>
                    <a:pt x="164" y="385"/>
                  </a:lnTo>
                  <a:lnTo>
                    <a:pt x="170" y="402"/>
                  </a:lnTo>
                  <a:lnTo>
                    <a:pt x="175" y="415"/>
                  </a:lnTo>
                  <a:lnTo>
                    <a:pt x="183" y="426"/>
                  </a:lnTo>
                  <a:lnTo>
                    <a:pt x="189" y="434"/>
                  </a:lnTo>
                  <a:lnTo>
                    <a:pt x="197" y="441"/>
                  </a:lnTo>
                  <a:lnTo>
                    <a:pt x="206" y="447"/>
                  </a:lnTo>
                  <a:lnTo>
                    <a:pt x="215" y="451"/>
                  </a:lnTo>
                  <a:lnTo>
                    <a:pt x="224" y="455"/>
                  </a:lnTo>
                  <a:lnTo>
                    <a:pt x="234" y="457"/>
                  </a:lnTo>
                  <a:lnTo>
                    <a:pt x="246" y="459"/>
                  </a:lnTo>
                  <a:lnTo>
                    <a:pt x="258" y="460"/>
                  </a:lnTo>
                  <a:lnTo>
                    <a:pt x="275" y="459"/>
                  </a:lnTo>
                  <a:lnTo>
                    <a:pt x="290" y="456"/>
                  </a:lnTo>
                  <a:lnTo>
                    <a:pt x="297" y="454"/>
                  </a:lnTo>
                  <a:lnTo>
                    <a:pt x="303" y="450"/>
                  </a:lnTo>
                  <a:lnTo>
                    <a:pt x="308" y="447"/>
                  </a:lnTo>
                  <a:lnTo>
                    <a:pt x="313" y="443"/>
                  </a:lnTo>
                  <a:lnTo>
                    <a:pt x="323" y="434"/>
                  </a:lnTo>
                  <a:lnTo>
                    <a:pt x="329" y="425"/>
                  </a:lnTo>
                  <a:lnTo>
                    <a:pt x="332" y="415"/>
                  </a:lnTo>
                  <a:lnTo>
                    <a:pt x="333" y="403"/>
                  </a:lnTo>
                  <a:lnTo>
                    <a:pt x="333" y="393"/>
                  </a:lnTo>
                  <a:lnTo>
                    <a:pt x="329" y="384"/>
                  </a:lnTo>
                  <a:lnTo>
                    <a:pt x="323" y="373"/>
                  </a:lnTo>
                  <a:lnTo>
                    <a:pt x="315" y="365"/>
                  </a:lnTo>
                  <a:lnTo>
                    <a:pt x="310" y="360"/>
                  </a:lnTo>
                  <a:lnTo>
                    <a:pt x="302" y="356"/>
                  </a:lnTo>
                  <a:lnTo>
                    <a:pt x="294" y="353"/>
                  </a:lnTo>
                  <a:lnTo>
                    <a:pt x="284" y="349"/>
                  </a:lnTo>
                  <a:lnTo>
                    <a:pt x="259" y="341"/>
                  </a:lnTo>
                  <a:lnTo>
                    <a:pt x="228" y="333"/>
                  </a:lnTo>
                  <a:lnTo>
                    <a:pt x="201" y="327"/>
                  </a:lnTo>
                  <a:lnTo>
                    <a:pt x="176" y="320"/>
                  </a:lnTo>
                  <a:lnTo>
                    <a:pt x="153" y="312"/>
                  </a:lnTo>
                  <a:lnTo>
                    <a:pt x="132" y="305"/>
                  </a:lnTo>
                  <a:lnTo>
                    <a:pt x="113" y="296"/>
                  </a:lnTo>
                  <a:lnTo>
                    <a:pt x="96" y="286"/>
                  </a:lnTo>
                  <a:lnTo>
                    <a:pt x="81" y="276"/>
                  </a:lnTo>
                  <a:lnTo>
                    <a:pt x="69" y="267"/>
                  </a:lnTo>
                  <a:lnTo>
                    <a:pt x="57" y="255"/>
                  </a:lnTo>
                  <a:lnTo>
                    <a:pt x="48" y="244"/>
                  </a:lnTo>
                  <a:lnTo>
                    <a:pt x="39" y="232"/>
                  </a:lnTo>
                  <a:lnTo>
                    <a:pt x="32" y="219"/>
                  </a:lnTo>
                  <a:lnTo>
                    <a:pt x="27" y="206"/>
                  </a:lnTo>
                  <a:lnTo>
                    <a:pt x="23" y="192"/>
                  </a:lnTo>
                  <a:lnTo>
                    <a:pt x="21" y="176"/>
                  </a:lnTo>
                  <a:lnTo>
                    <a:pt x="21" y="161"/>
                  </a:lnTo>
                  <a:lnTo>
                    <a:pt x="21" y="150"/>
                  </a:lnTo>
                  <a:lnTo>
                    <a:pt x="22" y="140"/>
                  </a:lnTo>
                  <a:lnTo>
                    <a:pt x="24" y="130"/>
                  </a:lnTo>
                  <a:lnTo>
                    <a:pt x="27" y="119"/>
                  </a:lnTo>
                  <a:lnTo>
                    <a:pt x="30" y="109"/>
                  </a:lnTo>
                  <a:lnTo>
                    <a:pt x="35" y="100"/>
                  </a:lnTo>
                  <a:lnTo>
                    <a:pt x="39" y="89"/>
                  </a:lnTo>
                  <a:lnTo>
                    <a:pt x="45" y="80"/>
                  </a:lnTo>
                  <a:lnTo>
                    <a:pt x="52" y="71"/>
                  </a:lnTo>
                  <a:lnTo>
                    <a:pt x="58" y="62"/>
                  </a:lnTo>
                  <a:lnTo>
                    <a:pt x="67" y="54"/>
                  </a:lnTo>
                  <a:lnTo>
                    <a:pt x="76" y="47"/>
                  </a:lnTo>
                  <a:lnTo>
                    <a:pt x="85" y="39"/>
                  </a:lnTo>
                  <a:lnTo>
                    <a:pt x="96" y="32"/>
                  </a:lnTo>
                  <a:lnTo>
                    <a:pt x="107" y="27"/>
                  </a:lnTo>
                  <a:lnTo>
                    <a:pt x="119" y="21"/>
                  </a:lnTo>
                  <a:lnTo>
                    <a:pt x="132" y="16"/>
                  </a:lnTo>
                  <a:lnTo>
                    <a:pt x="146" y="12"/>
                  </a:lnTo>
                  <a:lnTo>
                    <a:pt x="161" y="8"/>
                  </a:lnTo>
                  <a:lnTo>
                    <a:pt x="177" y="5"/>
                  </a:lnTo>
                  <a:lnTo>
                    <a:pt x="194" y="3"/>
                  </a:lnTo>
                  <a:lnTo>
                    <a:pt x="214" y="1"/>
                  </a:lnTo>
                  <a:lnTo>
                    <a:pt x="233" y="0"/>
                  </a:lnTo>
                  <a:lnTo>
                    <a:pt x="254" y="0"/>
                  </a:lnTo>
                  <a:lnTo>
                    <a:pt x="280" y="0"/>
                  </a:lnTo>
                  <a:lnTo>
                    <a:pt x="303" y="1"/>
                  </a:lnTo>
                  <a:lnTo>
                    <a:pt x="326" y="5"/>
                  </a:lnTo>
                  <a:lnTo>
                    <a:pt x="347" y="9"/>
                  </a:lnTo>
                  <a:lnTo>
                    <a:pt x="367" y="14"/>
                  </a:lnTo>
                  <a:lnTo>
                    <a:pt x="383" y="22"/>
                  </a:lnTo>
                  <a:lnTo>
                    <a:pt x="400" y="30"/>
                  </a:lnTo>
                  <a:lnTo>
                    <a:pt x="415" y="39"/>
                  </a:lnTo>
                  <a:lnTo>
                    <a:pt x="428" y="49"/>
                  </a:lnTo>
                  <a:lnTo>
                    <a:pt x="439" y="61"/>
                  </a:lnTo>
                  <a:lnTo>
                    <a:pt x="450" y="75"/>
                  </a:lnTo>
                  <a:lnTo>
                    <a:pt x="459" y="89"/>
                  </a:lnTo>
                  <a:lnTo>
                    <a:pt x="466" y="106"/>
                  </a:lnTo>
                  <a:lnTo>
                    <a:pt x="473" y="123"/>
                  </a:lnTo>
                  <a:lnTo>
                    <a:pt x="477" y="143"/>
                  </a:lnTo>
                  <a:lnTo>
                    <a:pt x="481" y="163"/>
                  </a:lnTo>
                  <a:lnTo>
                    <a:pt x="320" y="172"/>
                  </a:lnTo>
                  <a:lnTo>
                    <a:pt x="316" y="156"/>
                  </a:lnTo>
                  <a:lnTo>
                    <a:pt x="311" y="140"/>
                  </a:lnTo>
                  <a:lnTo>
                    <a:pt x="307" y="135"/>
                  </a:lnTo>
                  <a:lnTo>
                    <a:pt x="303" y="128"/>
                  </a:lnTo>
                  <a:lnTo>
                    <a:pt x="298" y="123"/>
                  </a:lnTo>
                  <a:lnTo>
                    <a:pt x="294" y="119"/>
                  </a:lnTo>
                  <a:lnTo>
                    <a:pt x="288" y="115"/>
                  </a:lnTo>
                  <a:lnTo>
                    <a:pt x="282" y="112"/>
                  </a:lnTo>
                  <a:lnTo>
                    <a:pt x="276" y="109"/>
                  </a:lnTo>
                  <a:lnTo>
                    <a:pt x="269" y="106"/>
                  </a:lnTo>
                  <a:lnTo>
                    <a:pt x="254" y="102"/>
                  </a:lnTo>
                  <a:lnTo>
                    <a:pt x="237" y="102"/>
                  </a:lnTo>
                  <a:lnTo>
                    <a:pt x="223" y="102"/>
                  </a:lnTo>
                  <a:lnTo>
                    <a:pt x="211" y="105"/>
                  </a:lnTo>
                  <a:lnTo>
                    <a:pt x="201" y="109"/>
                  </a:lnTo>
                  <a:lnTo>
                    <a:pt x="193" y="114"/>
                  </a:lnTo>
                  <a:lnTo>
                    <a:pt x="186" y="121"/>
                  </a:lnTo>
                  <a:lnTo>
                    <a:pt x="181" y="128"/>
                  </a:lnTo>
                  <a:lnTo>
                    <a:pt x="179" y="136"/>
                  </a:lnTo>
                  <a:lnTo>
                    <a:pt x="177" y="145"/>
                  </a:lnTo>
                  <a:lnTo>
                    <a:pt x="179" y="152"/>
                  </a:lnTo>
                  <a:lnTo>
                    <a:pt x="180" y="157"/>
                  </a:lnTo>
                  <a:lnTo>
                    <a:pt x="184" y="163"/>
                  </a:lnTo>
                  <a:lnTo>
                    <a:pt x="190" y="169"/>
                  </a:lnTo>
                  <a:lnTo>
                    <a:pt x="198" y="174"/>
                  </a:lnTo>
                  <a:lnTo>
                    <a:pt x="210" y="179"/>
                  </a:lnTo>
                  <a:lnTo>
                    <a:pt x="227" y="184"/>
                  </a:lnTo>
                  <a:lnTo>
                    <a:pt x="247" y="189"/>
                  </a:lnTo>
                  <a:lnTo>
                    <a:pt x="299" y="201"/>
                  </a:lnTo>
                  <a:lnTo>
                    <a:pt x="342" y="213"/>
                  </a:lnTo>
                  <a:lnTo>
                    <a:pt x="361" y="219"/>
                  </a:lnTo>
                  <a:lnTo>
                    <a:pt x="378" y="226"/>
                  </a:lnTo>
                  <a:lnTo>
                    <a:pt x="394" y="231"/>
                  </a:lnTo>
                  <a:lnTo>
                    <a:pt x="407" y="237"/>
                  </a:lnTo>
                  <a:lnTo>
                    <a:pt x="418" y="244"/>
                  </a:lnTo>
                  <a:lnTo>
                    <a:pt x="429" y="250"/>
                  </a:lnTo>
                  <a:lnTo>
                    <a:pt x="439" y="258"/>
                  </a:lnTo>
                  <a:lnTo>
                    <a:pt x="448" y="264"/>
                  </a:lnTo>
                  <a:lnTo>
                    <a:pt x="456" y="272"/>
                  </a:lnTo>
                  <a:lnTo>
                    <a:pt x="464" y="281"/>
                  </a:lnTo>
                  <a:lnTo>
                    <a:pt x="470" y="289"/>
                  </a:lnTo>
                  <a:lnTo>
                    <a:pt x="477" y="298"/>
                  </a:lnTo>
                  <a:lnTo>
                    <a:pt x="482" y="307"/>
                  </a:lnTo>
                  <a:lnTo>
                    <a:pt x="486" y="318"/>
                  </a:lnTo>
                  <a:lnTo>
                    <a:pt x="490" y="327"/>
                  </a:lnTo>
                  <a:lnTo>
                    <a:pt x="494" y="337"/>
                  </a:lnTo>
                  <a:lnTo>
                    <a:pt x="495" y="347"/>
                  </a:lnTo>
                  <a:lnTo>
                    <a:pt x="497" y="358"/>
                  </a:lnTo>
                  <a:lnTo>
                    <a:pt x="499" y="368"/>
                  </a:lnTo>
                  <a:lnTo>
                    <a:pt x="499" y="380"/>
                  </a:lnTo>
                  <a:lnTo>
                    <a:pt x="497" y="393"/>
                  </a:lnTo>
                  <a:lnTo>
                    <a:pt x="496" y="406"/>
                  </a:lnTo>
                  <a:lnTo>
                    <a:pt x="495" y="419"/>
                  </a:lnTo>
                  <a:lnTo>
                    <a:pt x="491" y="430"/>
                  </a:lnTo>
                  <a:lnTo>
                    <a:pt x="487" y="443"/>
                  </a:lnTo>
                  <a:lnTo>
                    <a:pt x="482" y="455"/>
                  </a:lnTo>
                  <a:lnTo>
                    <a:pt x="475" y="467"/>
                  </a:lnTo>
                  <a:lnTo>
                    <a:pt x="469" y="477"/>
                  </a:lnTo>
                  <a:lnTo>
                    <a:pt x="461" y="489"/>
                  </a:lnTo>
                  <a:lnTo>
                    <a:pt x="453" y="498"/>
                  </a:lnTo>
                  <a:lnTo>
                    <a:pt x="444" y="508"/>
                  </a:lnTo>
                  <a:lnTo>
                    <a:pt x="434" y="516"/>
                  </a:lnTo>
                  <a:lnTo>
                    <a:pt x="424" y="525"/>
                  </a:lnTo>
                  <a:lnTo>
                    <a:pt x="412" y="533"/>
                  </a:lnTo>
                  <a:lnTo>
                    <a:pt x="400" y="539"/>
                  </a:lnTo>
                  <a:lnTo>
                    <a:pt x="387" y="544"/>
                  </a:lnTo>
                  <a:lnTo>
                    <a:pt x="374" y="551"/>
                  </a:lnTo>
                  <a:lnTo>
                    <a:pt x="360" y="555"/>
                  </a:lnTo>
                  <a:lnTo>
                    <a:pt x="345" y="559"/>
                  </a:lnTo>
                  <a:lnTo>
                    <a:pt x="328" y="562"/>
                  </a:lnTo>
                  <a:lnTo>
                    <a:pt x="311" y="565"/>
                  </a:lnTo>
                  <a:lnTo>
                    <a:pt x="293" y="566"/>
                  </a:lnTo>
                  <a:lnTo>
                    <a:pt x="275" y="568"/>
                  </a:lnTo>
                  <a:lnTo>
                    <a:pt x="255" y="568"/>
                  </a:lnTo>
                  <a:lnTo>
                    <a:pt x="221" y="568"/>
                  </a:lnTo>
                  <a:lnTo>
                    <a:pt x="190" y="565"/>
                  </a:lnTo>
                  <a:lnTo>
                    <a:pt x="162" y="560"/>
                  </a:lnTo>
                  <a:lnTo>
                    <a:pt x="136" y="555"/>
                  </a:lnTo>
                  <a:lnTo>
                    <a:pt x="114" y="547"/>
                  </a:lnTo>
                  <a:lnTo>
                    <a:pt x="93" y="538"/>
                  </a:lnTo>
                  <a:lnTo>
                    <a:pt x="84" y="533"/>
                  </a:lnTo>
                  <a:lnTo>
                    <a:pt x="76" y="526"/>
                  </a:lnTo>
                  <a:lnTo>
                    <a:pt x="69" y="521"/>
                  </a:lnTo>
                  <a:lnTo>
                    <a:pt x="61" y="514"/>
                  </a:lnTo>
                  <a:lnTo>
                    <a:pt x="48" y="500"/>
                  </a:lnTo>
                  <a:lnTo>
                    <a:pt x="37" y="485"/>
                  </a:lnTo>
                  <a:lnTo>
                    <a:pt x="27" y="469"/>
                  </a:lnTo>
                  <a:lnTo>
                    <a:pt x="18" y="452"/>
                  </a:lnTo>
                  <a:lnTo>
                    <a:pt x="11" y="435"/>
                  </a:lnTo>
                  <a:lnTo>
                    <a:pt x="6" y="416"/>
                  </a:lnTo>
                  <a:lnTo>
                    <a:pt x="2" y="397"/>
                  </a:lnTo>
                  <a:lnTo>
                    <a:pt x="0" y="377"/>
                  </a:lnTo>
                  <a:close/>
                </a:path>
              </a:pathLst>
            </a:custGeom>
            <a:solidFill>
              <a:srgbClr val="FFFFFF"/>
            </a:solidFill>
            <a:ln w="9525">
              <a:noFill/>
              <a:round/>
              <a:headEnd/>
              <a:tailEnd/>
            </a:ln>
          </p:spPr>
          <p:txBody>
            <a:bodyPr/>
            <a:lstStyle/>
            <a:p>
              <a:endParaRPr lang="en-US"/>
            </a:p>
          </p:txBody>
        </p:sp>
        <p:sp>
          <p:nvSpPr>
            <p:cNvPr id="475153" name="Freeform 17"/>
            <p:cNvSpPr>
              <a:spLocks noChangeAspect="1"/>
            </p:cNvSpPr>
            <p:nvPr/>
          </p:nvSpPr>
          <p:spPr bwMode="auto">
            <a:xfrm>
              <a:off x="995" y="2788"/>
              <a:ext cx="125" cy="142"/>
            </a:xfrm>
            <a:custGeom>
              <a:avLst/>
              <a:gdLst/>
              <a:ahLst/>
              <a:cxnLst>
                <a:cxn ang="0">
                  <a:pos x="164" y="385"/>
                </a:cxn>
                <a:cxn ang="0">
                  <a:pos x="182" y="426"/>
                </a:cxn>
                <a:cxn ang="0">
                  <a:pos x="206" y="447"/>
                </a:cxn>
                <a:cxn ang="0">
                  <a:pos x="234" y="457"/>
                </a:cxn>
                <a:cxn ang="0">
                  <a:pos x="274" y="459"/>
                </a:cxn>
                <a:cxn ang="0">
                  <a:pos x="303" y="450"/>
                </a:cxn>
                <a:cxn ang="0">
                  <a:pos x="322" y="434"/>
                </a:cxn>
                <a:cxn ang="0">
                  <a:pos x="333" y="403"/>
                </a:cxn>
                <a:cxn ang="0">
                  <a:pos x="322" y="373"/>
                </a:cxn>
                <a:cxn ang="0">
                  <a:pos x="302" y="356"/>
                </a:cxn>
                <a:cxn ang="0">
                  <a:pos x="259" y="341"/>
                </a:cxn>
                <a:cxn ang="0">
                  <a:pos x="176" y="320"/>
                </a:cxn>
                <a:cxn ang="0">
                  <a:pos x="112" y="296"/>
                </a:cxn>
                <a:cxn ang="0">
                  <a:pos x="68" y="267"/>
                </a:cxn>
                <a:cxn ang="0">
                  <a:pos x="38" y="232"/>
                </a:cxn>
                <a:cxn ang="0">
                  <a:pos x="23" y="192"/>
                </a:cxn>
                <a:cxn ang="0">
                  <a:pos x="20" y="150"/>
                </a:cxn>
                <a:cxn ang="0">
                  <a:pos x="27" y="119"/>
                </a:cxn>
                <a:cxn ang="0">
                  <a:pos x="38" y="89"/>
                </a:cxn>
                <a:cxn ang="0">
                  <a:pos x="58" y="62"/>
                </a:cxn>
                <a:cxn ang="0">
                  <a:pos x="85" y="39"/>
                </a:cxn>
                <a:cxn ang="0">
                  <a:pos x="119" y="21"/>
                </a:cxn>
                <a:cxn ang="0">
                  <a:pos x="160" y="8"/>
                </a:cxn>
                <a:cxn ang="0">
                  <a:pos x="213" y="1"/>
                </a:cxn>
                <a:cxn ang="0">
                  <a:pos x="279" y="0"/>
                </a:cxn>
                <a:cxn ang="0">
                  <a:pos x="347" y="9"/>
                </a:cxn>
                <a:cxn ang="0">
                  <a:pos x="400" y="30"/>
                </a:cxn>
                <a:cxn ang="0">
                  <a:pos x="439" y="61"/>
                </a:cxn>
                <a:cxn ang="0">
                  <a:pos x="466" y="106"/>
                </a:cxn>
                <a:cxn ang="0">
                  <a:pos x="480" y="163"/>
                </a:cxn>
                <a:cxn ang="0">
                  <a:pos x="311" y="140"/>
                </a:cxn>
                <a:cxn ang="0">
                  <a:pos x="298" y="123"/>
                </a:cxn>
                <a:cxn ang="0">
                  <a:pos x="282" y="112"/>
                </a:cxn>
                <a:cxn ang="0">
                  <a:pos x="254" y="102"/>
                </a:cxn>
                <a:cxn ang="0">
                  <a:pos x="211" y="105"/>
                </a:cxn>
                <a:cxn ang="0">
                  <a:pos x="186" y="121"/>
                </a:cxn>
                <a:cxn ang="0">
                  <a:pos x="177" y="145"/>
                </a:cxn>
                <a:cxn ang="0">
                  <a:pos x="184" y="163"/>
                </a:cxn>
                <a:cxn ang="0">
                  <a:pos x="209" y="179"/>
                </a:cxn>
                <a:cxn ang="0">
                  <a:pos x="298" y="201"/>
                </a:cxn>
                <a:cxn ang="0">
                  <a:pos x="378" y="226"/>
                </a:cxn>
                <a:cxn ang="0">
                  <a:pos x="418" y="244"/>
                </a:cxn>
                <a:cxn ang="0">
                  <a:pos x="448" y="264"/>
                </a:cxn>
                <a:cxn ang="0">
                  <a:pos x="470" y="289"/>
                </a:cxn>
                <a:cxn ang="0">
                  <a:pos x="486" y="318"/>
                </a:cxn>
                <a:cxn ang="0">
                  <a:pos x="495" y="347"/>
                </a:cxn>
                <a:cxn ang="0">
                  <a:pos x="499" y="380"/>
                </a:cxn>
                <a:cxn ang="0">
                  <a:pos x="495" y="419"/>
                </a:cxn>
                <a:cxn ang="0">
                  <a:pos x="482" y="455"/>
                </a:cxn>
                <a:cxn ang="0">
                  <a:pos x="461" y="489"/>
                </a:cxn>
                <a:cxn ang="0">
                  <a:pos x="434" y="516"/>
                </a:cxn>
                <a:cxn ang="0">
                  <a:pos x="400" y="539"/>
                </a:cxn>
                <a:cxn ang="0">
                  <a:pos x="359" y="555"/>
                </a:cxn>
                <a:cxn ang="0">
                  <a:pos x="311" y="565"/>
                </a:cxn>
                <a:cxn ang="0">
                  <a:pos x="255" y="568"/>
                </a:cxn>
                <a:cxn ang="0">
                  <a:pos x="162" y="560"/>
                </a:cxn>
                <a:cxn ang="0">
                  <a:pos x="93" y="538"/>
                </a:cxn>
                <a:cxn ang="0">
                  <a:pos x="68" y="521"/>
                </a:cxn>
                <a:cxn ang="0">
                  <a:pos x="36" y="485"/>
                </a:cxn>
                <a:cxn ang="0">
                  <a:pos x="11" y="435"/>
                </a:cxn>
                <a:cxn ang="0">
                  <a:pos x="0" y="377"/>
                </a:cxn>
              </a:cxnLst>
              <a:rect l="0" t="0" r="r" b="b"/>
              <a:pathLst>
                <a:path w="499" h="568">
                  <a:moveTo>
                    <a:pt x="0" y="377"/>
                  </a:moveTo>
                  <a:lnTo>
                    <a:pt x="162" y="367"/>
                  </a:lnTo>
                  <a:lnTo>
                    <a:pt x="164" y="385"/>
                  </a:lnTo>
                  <a:lnTo>
                    <a:pt x="169" y="402"/>
                  </a:lnTo>
                  <a:lnTo>
                    <a:pt x="174" y="415"/>
                  </a:lnTo>
                  <a:lnTo>
                    <a:pt x="182" y="426"/>
                  </a:lnTo>
                  <a:lnTo>
                    <a:pt x="189" y="434"/>
                  </a:lnTo>
                  <a:lnTo>
                    <a:pt x="197" y="441"/>
                  </a:lnTo>
                  <a:lnTo>
                    <a:pt x="206" y="447"/>
                  </a:lnTo>
                  <a:lnTo>
                    <a:pt x="215" y="451"/>
                  </a:lnTo>
                  <a:lnTo>
                    <a:pt x="224" y="455"/>
                  </a:lnTo>
                  <a:lnTo>
                    <a:pt x="234" y="457"/>
                  </a:lnTo>
                  <a:lnTo>
                    <a:pt x="246" y="459"/>
                  </a:lnTo>
                  <a:lnTo>
                    <a:pt x="257" y="460"/>
                  </a:lnTo>
                  <a:lnTo>
                    <a:pt x="274" y="459"/>
                  </a:lnTo>
                  <a:lnTo>
                    <a:pt x="290" y="456"/>
                  </a:lnTo>
                  <a:lnTo>
                    <a:pt x="296" y="454"/>
                  </a:lnTo>
                  <a:lnTo>
                    <a:pt x="303" y="450"/>
                  </a:lnTo>
                  <a:lnTo>
                    <a:pt x="308" y="447"/>
                  </a:lnTo>
                  <a:lnTo>
                    <a:pt x="313" y="443"/>
                  </a:lnTo>
                  <a:lnTo>
                    <a:pt x="322" y="434"/>
                  </a:lnTo>
                  <a:lnTo>
                    <a:pt x="329" y="425"/>
                  </a:lnTo>
                  <a:lnTo>
                    <a:pt x="331" y="415"/>
                  </a:lnTo>
                  <a:lnTo>
                    <a:pt x="333" y="403"/>
                  </a:lnTo>
                  <a:lnTo>
                    <a:pt x="331" y="393"/>
                  </a:lnTo>
                  <a:lnTo>
                    <a:pt x="329" y="384"/>
                  </a:lnTo>
                  <a:lnTo>
                    <a:pt x="322" y="373"/>
                  </a:lnTo>
                  <a:lnTo>
                    <a:pt x="314" y="365"/>
                  </a:lnTo>
                  <a:lnTo>
                    <a:pt x="309" y="360"/>
                  </a:lnTo>
                  <a:lnTo>
                    <a:pt x="302" y="356"/>
                  </a:lnTo>
                  <a:lnTo>
                    <a:pt x="294" y="353"/>
                  </a:lnTo>
                  <a:lnTo>
                    <a:pt x="283" y="349"/>
                  </a:lnTo>
                  <a:lnTo>
                    <a:pt x="259" y="341"/>
                  </a:lnTo>
                  <a:lnTo>
                    <a:pt x="228" y="333"/>
                  </a:lnTo>
                  <a:lnTo>
                    <a:pt x="200" y="327"/>
                  </a:lnTo>
                  <a:lnTo>
                    <a:pt x="176" y="320"/>
                  </a:lnTo>
                  <a:lnTo>
                    <a:pt x="152" y="312"/>
                  </a:lnTo>
                  <a:lnTo>
                    <a:pt x="132" y="305"/>
                  </a:lnTo>
                  <a:lnTo>
                    <a:pt x="112" y="296"/>
                  </a:lnTo>
                  <a:lnTo>
                    <a:pt x="95" y="286"/>
                  </a:lnTo>
                  <a:lnTo>
                    <a:pt x="81" y="276"/>
                  </a:lnTo>
                  <a:lnTo>
                    <a:pt x="68" y="267"/>
                  </a:lnTo>
                  <a:lnTo>
                    <a:pt x="57" y="255"/>
                  </a:lnTo>
                  <a:lnTo>
                    <a:pt x="47" y="244"/>
                  </a:lnTo>
                  <a:lnTo>
                    <a:pt x="38" y="232"/>
                  </a:lnTo>
                  <a:lnTo>
                    <a:pt x="32" y="219"/>
                  </a:lnTo>
                  <a:lnTo>
                    <a:pt x="27" y="206"/>
                  </a:lnTo>
                  <a:lnTo>
                    <a:pt x="23" y="192"/>
                  </a:lnTo>
                  <a:lnTo>
                    <a:pt x="20" y="176"/>
                  </a:lnTo>
                  <a:lnTo>
                    <a:pt x="20" y="161"/>
                  </a:lnTo>
                  <a:lnTo>
                    <a:pt x="20" y="150"/>
                  </a:lnTo>
                  <a:lnTo>
                    <a:pt x="22" y="140"/>
                  </a:lnTo>
                  <a:lnTo>
                    <a:pt x="23" y="130"/>
                  </a:lnTo>
                  <a:lnTo>
                    <a:pt x="27" y="119"/>
                  </a:lnTo>
                  <a:lnTo>
                    <a:pt x="29" y="109"/>
                  </a:lnTo>
                  <a:lnTo>
                    <a:pt x="33" y="100"/>
                  </a:lnTo>
                  <a:lnTo>
                    <a:pt x="38" y="89"/>
                  </a:lnTo>
                  <a:lnTo>
                    <a:pt x="45" y="80"/>
                  </a:lnTo>
                  <a:lnTo>
                    <a:pt x="51" y="71"/>
                  </a:lnTo>
                  <a:lnTo>
                    <a:pt x="58" y="62"/>
                  </a:lnTo>
                  <a:lnTo>
                    <a:pt x="67" y="54"/>
                  </a:lnTo>
                  <a:lnTo>
                    <a:pt x="75" y="47"/>
                  </a:lnTo>
                  <a:lnTo>
                    <a:pt x="85" y="39"/>
                  </a:lnTo>
                  <a:lnTo>
                    <a:pt x="95" y="32"/>
                  </a:lnTo>
                  <a:lnTo>
                    <a:pt x="107" y="27"/>
                  </a:lnTo>
                  <a:lnTo>
                    <a:pt x="119" y="21"/>
                  </a:lnTo>
                  <a:lnTo>
                    <a:pt x="132" y="16"/>
                  </a:lnTo>
                  <a:lnTo>
                    <a:pt x="146" y="12"/>
                  </a:lnTo>
                  <a:lnTo>
                    <a:pt x="160" y="8"/>
                  </a:lnTo>
                  <a:lnTo>
                    <a:pt x="177" y="5"/>
                  </a:lnTo>
                  <a:lnTo>
                    <a:pt x="194" y="3"/>
                  </a:lnTo>
                  <a:lnTo>
                    <a:pt x="213" y="1"/>
                  </a:lnTo>
                  <a:lnTo>
                    <a:pt x="233" y="0"/>
                  </a:lnTo>
                  <a:lnTo>
                    <a:pt x="254" y="0"/>
                  </a:lnTo>
                  <a:lnTo>
                    <a:pt x="279" y="0"/>
                  </a:lnTo>
                  <a:lnTo>
                    <a:pt x="303" y="1"/>
                  </a:lnTo>
                  <a:lnTo>
                    <a:pt x="326" y="5"/>
                  </a:lnTo>
                  <a:lnTo>
                    <a:pt x="347" y="9"/>
                  </a:lnTo>
                  <a:lnTo>
                    <a:pt x="366" y="14"/>
                  </a:lnTo>
                  <a:lnTo>
                    <a:pt x="383" y="22"/>
                  </a:lnTo>
                  <a:lnTo>
                    <a:pt x="400" y="30"/>
                  </a:lnTo>
                  <a:lnTo>
                    <a:pt x="414" y="39"/>
                  </a:lnTo>
                  <a:lnTo>
                    <a:pt x="427" y="49"/>
                  </a:lnTo>
                  <a:lnTo>
                    <a:pt x="439" y="61"/>
                  </a:lnTo>
                  <a:lnTo>
                    <a:pt x="449" y="75"/>
                  </a:lnTo>
                  <a:lnTo>
                    <a:pt x="458" y="89"/>
                  </a:lnTo>
                  <a:lnTo>
                    <a:pt x="466" y="106"/>
                  </a:lnTo>
                  <a:lnTo>
                    <a:pt x="473" y="123"/>
                  </a:lnTo>
                  <a:lnTo>
                    <a:pt x="476" y="143"/>
                  </a:lnTo>
                  <a:lnTo>
                    <a:pt x="480" y="163"/>
                  </a:lnTo>
                  <a:lnTo>
                    <a:pt x="320" y="172"/>
                  </a:lnTo>
                  <a:lnTo>
                    <a:pt x="316" y="156"/>
                  </a:lnTo>
                  <a:lnTo>
                    <a:pt x="311" y="140"/>
                  </a:lnTo>
                  <a:lnTo>
                    <a:pt x="307" y="135"/>
                  </a:lnTo>
                  <a:lnTo>
                    <a:pt x="303" y="128"/>
                  </a:lnTo>
                  <a:lnTo>
                    <a:pt x="298" y="123"/>
                  </a:lnTo>
                  <a:lnTo>
                    <a:pt x="294" y="119"/>
                  </a:lnTo>
                  <a:lnTo>
                    <a:pt x="287" y="115"/>
                  </a:lnTo>
                  <a:lnTo>
                    <a:pt x="282" y="112"/>
                  </a:lnTo>
                  <a:lnTo>
                    <a:pt x="276" y="109"/>
                  </a:lnTo>
                  <a:lnTo>
                    <a:pt x="269" y="106"/>
                  </a:lnTo>
                  <a:lnTo>
                    <a:pt x="254" y="102"/>
                  </a:lnTo>
                  <a:lnTo>
                    <a:pt x="237" y="102"/>
                  </a:lnTo>
                  <a:lnTo>
                    <a:pt x="222" y="102"/>
                  </a:lnTo>
                  <a:lnTo>
                    <a:pt x="211" y="105"/>
                  </a:lnTo>
                  <a:lnTo>
                    <a:pt x="200" y="109"/>
                  </a:lnTo>
                  <a:lnTo>
                    <a:pt x="193" y="114"/>
                  </a:lnTo>
                  <a:lnTo>
                    <a:pt x="186" y="121"/>
                  </a:lnTo>
                  <a:lnTo>
                    <a:pt x="181" y="128"/>
                  </a:lnTo>
                  <a:lnTo>
                    <a:pt x="178" y="136"/>
                  </a:lnTo>
                  <a:lnTo>
                    <a:pt x="177" y="145"/>
                  </a:lnTo>
                  <a:lnTo>
                    <a:pt x="178" y="152"/>
                  </a:lnTo>
                  <a:lnTo>
                    <a:pt x="180" y="157"/>
                  </a:lnTo>
                  <a:lnTo>
                    <a:pt x="184" y="163"/>
                  </a:lnTo>
                  <a:lnTo>
                    <a:pt x="190" y="169"/>
                  </a:lnTo>
                  <a:lnTo>
                    <a:pt x="198" y="174"/>
                  </a:lnTo>
                  <a:lnTo>
                    <a:pt x="209" y="179"/>
                  </a:lnTo>
                  <a:lnTo>
                    <a:pt x="226" y="184"/>
                  </a:lnTo>
                  <a:lnTo>
                    <a:pt x="247" y="189"/>
                  </a:lnTo>
                  <a:lnTo>
                    <a:pt x="298" y="201"/>
                  </a:lnTo>
                  <a:lnTo>
                    <a:pt x="342" y="213"/>
                  </a:lnTo>
                  <a:lnTo>
                    <a:pt x="361" y="219"/>
                  </a:lnTo>
                  <a:lnTo>
                    <a:pt x="378" y="226"/>
                  </a:lnTo>
                  <a:lnTo>
                    <a:pt x="394" y="231"/>
                  </a:lnTo>
                  <a:lnTo>
                    <a:pt x="406" y="237"/>
                  </a:lnTo>
                  <a:lnTo>
                    <a:pt x="418" y="244"/>
                  </a:lnTo>
                  <a:lnTo>
                    <a:pt x="429" y="250"/>
                  </a:lnTo>
                  <a:lnTo>
                    <a:pt x="439" y="258"/>
                  </a:lnTo>
                  <a:lnTo>
                    <a:pt x="448" y="264"/>
                  </a:lnTo>
                  <a:lnTo>
                    <a:pt x="456" y="272"/>
                  </a:lnTo>
                  <a:lnTo>
                    <a:pt x="464" y="281"/>
                  </a:lnTo>
                  <a:lnTo>
                    <a:pt x="470" y="289"/>
                  </a:lnTo>
                  <a:lnTo>
                    <a:pt x="476" y="298"/>
                  </a:lnTo>
                  <a:lnTo>
                    <a:pt x="482" y="307"/>
                  </a:lnTo>
                  <a:lnTo>
                    <a:pt x="486" y="318"/>
                  </a:lnTo>
                  <a:lnTo>
                    <a:pt x="489" y="327"/>
                  </a:lnTo>
                  <a:lnTo>
                    <a:pt x="492" y="337"/>
                  </a:lnTo>
                  <a:lnTo>
                    <a:pt x="495" y="347"/>
                  </a:lnTo>
                  <a:lnTo>
                    <a:pt x="497" y="358"/>
                  </a:lnTo>
                  <a:lnTo>
                    <a:pt x="497" y="368"/>
                  </a:lnTo>
                  <a:lnTo>
                    <a:pt x="499" y="380"/>
                  </a:lnTo>
                  <a:lnTo>
                    <a:pt x="497" y="393"/>
                  </a:lnTo>
                  <a:lnTo>
                    <a:pt x="496" y="406"/>
                  </a:lnTo>
                  <a:lnTo>
                    <a:pt x="495" y="419"/>
                  </a:lnTo>
                  <a:lnTo>
                    <a:pt x="491" y="430"/>
                  </a:lnTo>
                  <a:lnTo>
                    <a:pt x="487" y="443"/>
                  </a:lnTo>
                  <a:lnTo>
                    <a:pt x="482" y="455"/>
                  </a:lnTo>
                  <a:lnTo>
                    <a:pt x="475" y="467"/>
                  </a:lnTo>
                  <a:lnTo>
                    <a:pt x="469" y="477"/>
                  </a:lnTo>
                  <a:lnTo>
                    <a:pt x="461" y="489"/>
                  </a:lnTo>
                  <a:lnTo>
                    <a:pt x="453" y="498"/>
                  </a:lnTo>
                  <a:lnTo>
                    <a:pt x="444" y="508"/>
                  </a:lnTo>
                  <a:lnTo>
                    <a:pt x="434" y="516"/>
                  </a:lnTo>
                  <a:lnTo>
                    <a:pt x="423" y="525"/>
                  </a:lnTo>
                  <a:lnTo>
                    <a:pt x="412" y="533"/>
                  </a:lnTo>
                  <a:lnTo>
                    <a:pt x="400" y="539"/>
                  </a:lnTo>
                  <a:lnTo>
                    <a:pt x="387" y="544"/>
                  </a:lnTo>
                  <a:lnTo>
                    <a:pt x="374" y="551"/>
                  </a:lnTo>
                  <a:lnTo>
                    <a:pt x="359" y="555"/>
                  </a:lnTo>
                  <a:lnTo>
                    <a:pt x="344" y="559"/>
                  </a:lnTo>
                  <a:lnTo>
                    <a:pt x="327" y="562"/>
                  </a:lnTo>
                  <a:lnTo>
                    <a:pt x="311" y="565"/>
                  </a:lnTo>
                  <a:lnTo>
                    <a:pt x="292" y="566"/>
                  </a:lnTo>
                  <a:lnTo>
                    <a:pt x="274" y="568"/>
                  </a:lnTo>
                  <a:lnTo>
                    <a:pt x="255" y="568"/>
                  </a:lnTo>
                  <a:lnTo>
                    <a:pt x="221" y="568"/>
                  </a:lnTo>
                  <a:lnTo>
                    <a:pt x="190" y="565"/>
                  </a:lnTo>
                  <a:lnTo>
                    <a:pt x="162" y="560"/>
                  </a:lnTo>
                  <a:lnTo>
                    <a:pt x="136" y="555"/>
                  </a:lnTo>
                  <a:lnTo>
                    <a:pt x="114" y="547"/>
                  </a:lnTo>
                  <a:lnTo>
                    <a:pt x="93" y="538"/>
                  </a:lnTo>
                  <a:lnTo>
                    <a:pt x="84" y="533"/>
                  </a:lnTo>
                  <a:lnTo>
                    <a:pt x="76" y="526"/>
                  </a:lnTo>
                  <a:lnTo>
                    <a:pt x="68" y="521"/>
                  </a:lnTo>
                  <a:lnTo>
                    <a:pt x="60" y="514"/>
                  </a:lnTo>
                  <a:lnTo>
                    <a:pt x="47" y="500"/>
                  </a:lnTo>
                  <a:lnTo>
                    <a:pt x="36" y="485"/>
                  </a:lnTo>
                  <a:lnTo>
                    <a:pt x="27" y="469"/>
                  </a:lnTo>
                  <a:lnTo>
                    <a:pt x="18" y="452"/>
                  </a:lnTo>
                  <a:lnTo>
                    <a:pt x="11" y="435"/>
                  </a:lnTo>
                  <a:lnTo>
                    <a:pt x="6" y="416"/>
                  </a:lnTo>
                  <a:lnTo>
                    <a:pt x="2" y="397"/>
                  </a:lnTo>
                  <a:lnTo>
                    <a:pt x="0" y="377"/>
                  </a:lnTo>
                  <a:close/>
                </a:path>
              </a:pathLst>
            </a:custGeom>
            <a:solidFill>
              <a:srgbClr val="FFFFFF"/>
            </a:solidFill>
            <a:ln w="9525">
              <a:noFill/>
              <a:round/>
              <a:headEnd/>
              <a:tailEnd/>
            </a:ln>
          </p:spPr>
          <p:txBody>
            <a:bodyPr/>
            <a:lstStyle/>
            <a:p>
              <a:endParaRPr lang="en-US"/>
            </a:p>
          </p:txBody>
        </p:sp>
        <p:sp>
          <p:nvSpPr>
            <p:cNvPr id="475154" name="Freeform 18"/>
            <p:cNvSpPr>
              <a:spLocks noChangeAspect="1" noEditPoints="1"/>
            </p:cNvSpPr>
            <p:nvPr/>
          </p:nvSpPr>
          <p:spPr bwMode="auto">
            <a:xfrm>
              <a:off x="508" y="2212"/>
              <a:ext cx="364" cy="546"/>
            </a:xfrm>
            <a:custGeom>
              <a:avLst/>
              <a:gdLst/>
              <a:ahLst/>
              <a:cxnLst>
                <a:cxn ang="0">
                  <a:pos x="868" y="1125"/>
                </a:cxn>
                <a:cxn ang="0">
                  <a:pos x="993" y="1214"/>
                </a:cxn>
                <a:cxn ang="0">
                  <a:pos x="1069" y="1347"/>
                </a:cxn>
                <a:cxn ang="0">
                  <a:pos x="1082" y="1507"/>
                </a:cxn>
                <a:cxn ang="0">
                  <a:pos x="1025" y="1652"/>
                </a:cxn>
                <a:cxn ang="0">
                  <a:pos x="914" y="1758"/>
                </a:cxn>
                <a:cxn ang="0">
                  <a:pos x="766" y="1809"/>
                </a:cxn>
                <a:cxn ang="0">
                  <a:pos x="607" y="1788"/>
                </a:cxn>
                <a:cxn ang="0">
                  <a:pos x="477" y="1705"/>
                </a:cxn>
                <a:cxn ang="0">
                  <a:pos x="394" y="1575"/>
                </a:cxn>
                <a:cxn ang="0">
                  <a:pos x="375" y="1417"/>
                </a:cxn>
                <a:cxn ang="0">
                  <a:pos x="424" y="1268"/>
                </a:cxn>
                <a:cxn ang="0">
                  <a:pos x="530" y="1157"/>
                </a:cxn>
                <a:cxn ang="0">
                  <a:pos x="675" y="1100"/>
                </a:cxn>
                <a:cxn ang="0">
                  <a:pos x="1284" y="452"/>
                </a:cxn>
                <a:cxn ang="0">
                  <a:pos x="1183" y="228"/>
                </a:cxn>
                <a:cxn ang="0">
                  <a:pos x="999" y="68"/>
                </a:cxn>
                <a:cxn ang="0">
                  <a:pos x="758" y="0"/>
                </a:cxn>
                <a:cxn ang="0">
                  <a:pos x="508" y="44"/>
                </a:cxn>
                <a:cxn ang="0">
                  <a:pos x="310" y="185"/>
                </a:cxn>
                <a:cxn ang="0">
                  <a:pos x="188" y="398"/>
                </a:cxn>
                <a:cxn ang="0">
                  <a:pos x="369" y="566"/>
                </a:cxn>
                <a:cxn ang="0">
                  <a:pos x="406" y="411"/>
                </a:cxn>
                <a:cxn ang="0">
                  <a:pos x="500" y="290"/>
                </a:cxn>
                <a:cxn ang="0">
                  <a:pos x="639" y="219"/>
                </a:cxn>
                <a:cxn ang="0">
                  <a:pos x="801" y="215"/>
                </a:cxn>
                <a:cxn ang="0">
                  <a:pos x="943" y="278"/>
                </a:cxn>
                <a:cxn ang="0">
                  <a:pos x="1045" y="395"/>
                </a:cxn>
                <a:cxn ang="0">
                  <a:pos x="1087" y="548"/>
                </a:cxn>
                <a:cxn ang="0">
                  <a:pos x="819" y="1008"/>
                </a:cxn>
                <a:cxn ang="0">
                  <a:pos x="967" y="1066"/>
                </a:cxn>
                <a:cxn ang="0">
                  <a:pos x="1164" y="1319"/>
                </a:cxn>
                <a:cxn ang="0">
                  <a:pos x="1169" y="1566"/>
                </a:cxn>
                <a:cxn ang="0">
                  <a:pos x="1080" y="1743"/>
                </a:cxn>
                <a:cxn ang="0">
                  <a:pos x="925" y="1863"/>
                </a:cxn>
                <a:cxn ang="0">
                  <a:pos x="728" y="1907"/>
                </a:cxn>
                <a:cxn ang="0">
                  <a:pos x="570" y="1879"/>
                </a:cxn>
                <a:cxn ang="0">
                  <a:pos x="209" y="1842"/>
                </a:cxn>
                <a:cxn ang="0">
                  <a:pos x="276" y="1487"/>
                </a:cxn>
                <a:cxn ang="0">
                  <a:pos x="302" y="1297"/>
                </a:cxn>
                <a:cxn ang="0">
                  <a:pos x="408" y="1132"/>
                </a:cxn>
                <a:cxn ang="0">
                  <a:pos x="573" y="1026"/>
                </a:cxn>
                <a:cxn ang="0">
                  <a:pos x="766" y="725"/>
                </a:cxn>
                <a:cxn ang="0">
                  <a:pos x="1076" y="814"/>
                </a:cxn>
                <a:cxn ang="0">
                  <a:pos x="1313" y="1018"/>
                </a:cxn>
                <a:cxn ang="0">
                  <a:pos x="1442" y="1307"/>
                </a:cxn>
                <a:cxn ang="0">
                  <a:pos x="1435" y="1635"/>
                </a:cxn>
                <a:cxn ang="0">
                  <a:pos x="1291" y="1916"/>
                </a:cxn>
                <a:cxn ang="0">
                  <a:pos x="1045" y="2109"/>
                </a:cxn>
                <a:cxn ang="0">
                  <a:pos x="728" y="2182"/>
                </a:cxn>
                <a:cxn ang="0">
                  <a:pos x="413" y="2109"/>
                </a:cxn>
                <a:cxn ang="0">
                  <a:pos x="167" y="1916"/>
                </a:cxn>
                <a:cxn ang="0">
                  <a:pos x="23" y="1635"/>
                </a:cxn>
                <a:cxn ang="0">
                  <a:pos x="16" y="1307"/>
                </a:cxn>
                <a:cxn ang="0">
                  <a:pos x="145" y="1018"/>
                </a:cxn>
                <a:cxn ang="0">
                  <a:pos x="382" y="814"/>
                </a:cxn>
                <a:cxn ang="0">
                  <a:pos x="692" y="725"/>
                </a:cxn>
              </a:cxnLst>
              <a:rect l="0" t="0" r="r" b="b"/>
              <a:pathLst>
                <a:path w="1458" h="2182">
                  <a:moveTo>
                    <a:pt x="728" y="1096"/>
                  </a:moveTo>
                  <a:lnTo>
                    <a:pt x="748" y="1097"/>
                  </a:lnTo>
                  <a:lnTo>
                    <a:pt x="766" y="1099"/>
                  </a:lnTo>
                  <a:lnTo>
                    <a:pt x="783" y="1100"/>
                  </a:lnTo>
                  <a:lnTo>
                    <a:pt x="801" y="1104"/>
                  </a:lnTo>
                  <a:lnTo>
                    <a:pt x="818" y="1108"/>
                  </a:lnTo>
                  <a:lnTo>
                    <a:pt x="835" y="1113"/>
                  </a:lnTo>
                  <a:lnTo>
                    <a:pt x="851" y="1118"/>
                  </a:lnTo>
                  <a:lnTo>
                    <a:pt x="868" y="1125"/>
                  </a:lnTo>
                  <a:lnTo>
                    <a:pt x="884" y="1131"/>
                  </a:lnTo>
                  <a:lnTo>
                    <a:pt x="899" y="1140"/>
                  </a:lnTo>
                  <a:lnTo>
                    <a:pt x="914" y="1148"/>
                  </a:lnTo>
                  <a:lnTo>
                    <a:pt x="928" y="1157"/>
                  </a:lnTo>
                  <a:lnTo>
                    <a:pt x="942" y="1167"/>
                  </a:lnTo>
                  <a:lnTo>
                    <a:pt x="955" y="1178"/>
                  </a:lnTo>
                  <a:lnTo>
                    <a:pt x="968" y="1189"/>
                  </a:lnTo>
                  <a:lnTo>
                    <a:pt x="981" y="1201"/>
                  </a:lnTo>
                  <a:lnTo>
                    <a:pt x="993" y="1214"/>
                  </a:lnTo>
                  <a:lnTo>
                    <a:pt x="1004" y="1227"/>
                  </a:lnTo>
                  <a:lnTo>
                    <a:pt x="1015" y="1240"/>
                  </a:lnTo>
                  <a:lnTo>
                    <a:pt x="1025" y="1254"/>
                  </a:lnTo>
                  <a:lnTo>
                    <a:pt x="1034" y="1268"/>
                  </a:lnTo>
                  <a:lnTo>
                    <a:pt x="1043" y="1284"/>
                  </a:lnTo>
                  <a:lnTo>
                    <a:pt x="1051" y="1298"/>
                  </a:lnTo>
                  <a:lnTo>
                    <a:pt x="1058" y="1315"/>
                  </a:lnTo>
                  <a:lnTo>
                    <a:pt x="1064" y="1331"/>
                  </a:lnTo>
                  <a:lnTo>
                    <a:pt x="1069" y="1347"/>
                  </a:lnTo>
                  <a:lnTo>
                    <a:pt x="1074" y="1364"/>
                  </a:lnTo>
                  <a:lnTo>
                    <a:pt x="1078" y="1381"/>
                  </a:lnTo>
                  <a:lnTo>
                    <a:pt x="1082" y="1399"/>
                  </a:lnTo>
                  <a:lnTo>
                    <a:pt x="1083" y="1417"/>
                  </a:lnTo>
                  <a:lnTo>
                    <a:pt x="1086" y="1436"/>
                  </a:lnTo>
                  <a:lnTo>
                    <a:pt x="1086" y="1454"/>
                  </a:lnTo>
                  <a:lnTo>
                    <a:pt x="1086" y="1472"/>
                  </a:lnTo>
                  <a:lnTo>
                    <a:pt x="1083" y="1490"/>
                  </a:lnTo>
                  <a:lnTo>
                    <a:pt x="1082" y="1507"/>
                  </a:lnTo>
                  <a:lnTo>
                    <a:pt x="1078" y="1525"/>
                  </a:lnTo>
                  <a:lnTo>
                    <a:pt x="1074" y="1542"/>
                  </a:lnTo>
                  <a:lnTo>
                    <a:pt x="1069" y="1559"/>
                  </a:lnTo>
                  <a:lnTo>
                    <a:pt x="1064" y="1575"/>
                  </a:lnTo>
                  <a:lnTo>
                    <a:pt x="1058" y="1592"/>
                  </a:lnTo>
                  <a:lnTo>
                    <a:pt x="1051" y="1608"/>
                  </a:lnTo>
                  <a:lnTo>
                    <a:pt x="1043" y="1623"/>
                  </a:lnTo>
                  <a:lnTo>
                    <a:pt x="1034" y="1638"/>
                  </a:lnTo>
                  <a:lnTo>
                    <a:pt x="1025" y="1652"/>
                  </a:lnTo>
                  <a:lnTo>
                    <a:pt x="1015" y="1666"/>
                  </a:lnTo>
                  <a:lnTo>
                    <a:pt x="1004" y="1680"/>
                  </a:lnTo>
                  <a:lnTo>
                    <a:pt x="993" y="1693"/>
                  </a:lnTo>
                  <a:lnTo>
                    <a:pt x="981" y="1705"/>
                  </a:lnTo>
                  <a:lnTo>
                    <a:pt x="968" y="1717"/>
                  </a:lnTo>
                  <a:lnTo>
                    <a:pt x="955" y="1728"/>
                  </a:lnTo>
                  <a:lnTo>
                    <a:pt x="942" y="1739"/>
                  </a:lnTo>
                  <a:lnTo>
                    <a:pt x="928" y="1749"/>
                  </a:lnTo>
                  <a:lnTo>
                    <a:pt x="914" y="1758"/>
                  </a:lnTo>
                  <a:lnTo>
                    <a:pt x="899" y="1767"/>
                  </a:lnTo>
                  <a:lnTo>
                    <a:pt x="884" y="1775"/>
                  </a:lnTo>
                  <a:lnTo>
                    <a:pt x="868" y="1781"/>
                  </a:lnTo>
                  <a:lnTo>
                    <a:pt x="851" y="1788"/>
                  </a:lnTo>
                  <a:lnTo>
                    <a:pt x="835" y="1794"/>
                  </a:lnTo>
                  <a:lnTo>
                    <a:pt x="818" y="1798"/>
                  </a:lnTo>
                  <a:lnTo>
                    <a:pt x="801" y="1802"/>
                  </a:lnTo>
                  <a:lnTo>
                    <a:pt x="783" y="1806"/>
                  </a:lnTo>
                  <a:lnTo>
                    <a:pt x="766" y="1809"/>
                  </a:lnTo>
                  <a:lnTo>
                    <a:pt x="748" y="1810"/>
                  </a:lnTo>
                  <a:lnTo>
                    <a:pt x="728" y="1810"/>
                  </a:lnTo>
                  <a:lnTo>
                    <a:pt x="710" y="1810"/>
                  </a:lnTo>
                  <a:lnTo>
                    <a:pt x="692" y="1809"/>
                  </a:lnTo>
                  <a:lnTo>
                    <a:pt x="675" y="1806"/>
                  </a:lnTo>
                  <a:lnTo>
                    <a:pt x="657" y="1802"/>
                  </a:lnTo>
                  <a:lnTo>
                    <a:pt x="640" y="1798"/>
                  </a:lnTo>
                  <a:lnTo>
                    <a:pt x="623" y="1794"/>
                  </a:lnTo>
                  <a:lnTo>
                    <a:pt x="607" y="1788"/>
                  </a:lnTo>
                  <a:lnTo>
                    <a:pt x="590" y="1781"/>
                  </a:lnTo>
                  <a:lnTo>
                    <a:pt x="574" y="1775"/>
                  </a:lnTo>
                  <a:lnTo>
                    <a:pt x="559" y="1767"/>
                  </a:lnTo>
                  <a:lnTo>
                    <a:pt x="544" y="1758"/>
                  </a:lnTo>
                  <a:lnTo>
                    <a:pt x="530" y="1749"/>
                  </a:lnTo>
                  <a:lnTo>
                    <a:pt x="516" y="1739"/>
                  </a:lnTo>
                  <a:lnTo>
                    <a:pt x="502" y="1728"/>
                  </a:lnTo>
                  <a:lnTo>
                    <a:pt x="489" y="1717"/>
                  </a:lnTo>
                  <a:lnTo>
                    <a:pt x="477" y="1705"/>
                  </a:lnTo>
                  <a:lnTo>
                    <a:pt x="465" y="1693"/>
                  </a:lnTo>
                  <a:lnTo>
                    <a:pt x="454" y="1680"/>
                  </a:lnTo>
                  <a:lnTo>
                    <a:pt x="443" y="1666"/>
                  </a:lnTo>
                  <a:lnTo>
                    <a:pt x="433" y="1652"/>
                  </a:lnTo>
                  <a:lnTo>
                    <a:pt x="424" y="1638"/>
                  </a:lnTo>
                  <a:lnTo>
                    <a:pt x="415" y="1623"/>
                  </a:lnTo>
                  <a:lnTo>
                    <a:pt x="407" y="1608"/>
                  </a:lnTo>
                  <a:lnTo>
                    <a:pt x="400" y="1592"/>
                  </a:lnTo>
                  <a:lnTo>
                    <a:pt x="394" y="1575"/>
                  </a:lnTo>
                  <a:lnTo>
                    <a:pt x="389" y="1559"/>
                  </a:lnTo>
                  <a:lnTo>
                    <a:pt x="384" y="1542"/>
                  </a:lnTo>
                  <a:lnTo>
                    <a:pt x="380" y="1525"/>
                  </a:lnTo>
                  <a:lnTo>
                    <a:pt x="376" y="1507"/>
                  </a:lnTo>
                  <a:lnTo>
                    <a:pt x="375" y="1490"/>
                  </a:lnTo>
                  <a:lnTo>
                    <a:pt x="372" y="1472"/>
                  </a:lnTo>
                  <a:lnTo>
                    <a:pt x="372" y="1454"/>
                  </a:lnTo>
                  <a:lnTo>
                    <a:pt x="372" y="1436"/>
                  </a:lnTo>
                  <a:lnTo>
                    <a:pt x="375" y="1417"/>
                  </a:lnTo>
                  <a:lnTo>
                    <a:pt x="376" y="1399"/>
                  </a:lnTo>
                  <a:lnTo>
                    <a:pt x="380" y="1381"/>
                  </a:lnTo>
                  <a:lnTo>
                    <a:pt x="384" y="1364"/>
                  </a:lnTo>
                  <a:lnTo>
                    <a:pt x="389" y="1347"/>
                  </a:lnTo>
                  <a:lnTo>
                    <a:pt x="394" y="1331"/>
                  </a:lnTo>
                  <a:lnTo>
                    <a:pt x="400" y="1315"/>
                  </a:lnTo>
                  <a:lnTo>
                    <a:pt x="407" y="1298"/>
                  </a:lnTo>
                  <a:lnTo>
                    <a:pt x="415" y="1284"/>
                  </a:lnTo>
                  <a:lnTo>
                    <a:pt x="424" y="1268"/>
                  </a:lnTo>
                  <a:lnTo>
                    <a:pt x="433" y="1254"/>
                  </a:lnTo>
                  <a:lnTo>
                    <a:pt x="443" y="1240"/>
                  </a:lnTo>
                  <a:lnTo>
                    <a:pt x="454" y="1227"/>
                  </a:lnTo>
                  <a:lnTo>
                    <a:pt x="465" y="1214"/>
                  </a:lnTo>
                  <a:lnTo>
                    <a:pt x="477" y="1201"/>
                  </a:lnTo>
                  <a:lnTo>
                    <a:pt x="489" y="1189"/>
                  </a:lnTo>
                  <a:lnTo>
                    <a:pt x="502" y="1178"/>
                  </a:lnTo>
                  <a:lnTo>
                    <a:pt x="516" y="1167"/>
                  </a:lnTo>
                  <a:lnTo>
                    <a:pt x="530" y="1157"/>
                  </a:lnTo>
                  <a:lnTo>
                    <a:pt x="544" y="1148"/>
                  </a:lnTo>
                  <a:lnTo>
                    <a:pt x="559" y="1140"/>
                  </a:lnTo>
                  <a:lnTo>
                    <a:pt x="574" y="1131"/>
                  </a:lnTo>
                  <a:lnTo>
                    <a:pt x="590" y="1125"/>
                  </a:lnTo>
                  <a:lnTo>
                    <a:pt x="607" y="1118"/>
                  </a:lnTo>
                  <a:lnTo>
                    <a:pt x="623" y="1113"/>
                  </a:lnTo>
                  <a:lnTo>
                    <a:pt x="640" y="1108"/>
                  </a:lnTo>
                  <a:lnTo>
                    <a:pt x="657" y="1104"/>
                  </a:lnTo>
                  <a:lnTo>
                    <a:pt x="675" y="1100"/>
                  </a:lnTo>
                  <a:lnTo>
                    <a:pt x="692" y="1099"/>
                  </a:lnTo>
                  <a:lnTo>
                    <a:pt x="710" y="1097"/>
                  </a:lnTo>
                  <a:lnTo>
                    <a:pt x="728" y="1096"/>
                  </a:lnTo>
                  <a:close/>
                  <a:moveTo>
                    <a:pt x="1296" y="846"/>
                  </a:moveTo>
                  <a:lnTo>
                    <a:pt x="1296" y="566"/>
                  </a:lnTo>
                  <a:lnTo>
                    <a:pt x="1296" y="538"/>
                  </a:lnTo>
                  <a:lnTo>
                    <a:pt x="1293" y="509"/>
                  </a:lnTo>
                  <a:lnTo>
                    <a:pt x="1290" y="481"/>
                  </a:lnTo>
                  <a:lnTo>
                    <a:pt x="1284" y="452"/>
                  </a:lnTo>
                  <a:lnTo>
                    <a:pt x="1278" y="425"/>
                  </a:lnTo>
                  <a:lnTo>
                    <a:pt x="1270" y="398"/>
                  </a:lnTo>
                  <a:lnTo>
                    <a:pt x="1261" y="372"/>
                  </a:lnTo>
                  <a:lnTo>
                    <a:pt x="1252" y="346"/>
                  </a:lnTo>
                  <a:lnTo>
                    <a:pt x="1240" y="321"/>
                  </a:lnTo>
                  <a:lnTo>
                    <a:pt x="1227" y="297"/>
                  </a:lnTo>
                  <a:lnTo>
                    <a:pt x="1214" y="273"/>
                  </a:lnTo>
                  <a:lnTo>
                    <a:pt x="1199" y="250"/>
                  </a:lnTo>
                  <a:lnTo>
                    <a:pt x="1183" y="228"/>
                  </a:lnTo>
                  <a:lnTo>
                    <a:pt x="1166" y="206"/>
                  </a:lnTo>
                  <a:lnTo>
                    <a:pt x="1148" y="185"/>
                  </a:lnTo>
                  <a:lnTo>
                    <a:pt x="1130" y="166"/>
                  </a:lnTo>
                  <a:lnTo>
                    <a:pt x="1109" y="146"/>
                  </a:lnTo>
                  <a:lnTo>
                    <a:pt x="1090" y="129"/>
                  </a:lnTo>
                  <a:lnTo>
                    <a:pt x="1068" y="113"/>
                  </a:lnTo>
                  <a:lnTo>
                    <a:pt x="1046" y="96"/>
                  </a:lnTo>
                  <a:lnTo>
                    <a:pt x="1023" y="81"/>
                  </a:lnTo>
                  <a:lnTo>
                    <a:pt x="999" y="68"/>
                  </a:lnTo>
                  <a:lnTo>
                    <a:pt x="975" y="56"/>
                  </a:lnTo>
                  <a:lnTo>
                    <a:pt x="950" y="44"/>
                  </a:lnTo>
                  <a:lnTo>
                    <a:pt x="924" y="34"/>
                  </a:lnTo>
                  <a:lnTo>
                    <a:pt x="897" y="24"/>
                  </a:lnTo>
                  <a:lnTo>
                    <a:pt x="871" y="17"/>
                  </a:lnTo>
                  <a:lnTo>
                    <a:pt x="842" y="10"/>
                  </a:lnTo>
                  <a:lnTo>
                    <a:pt x="815" y="6"/>
                  </a:lnTo>
                  <a:lnTo>
                    <a:pt x="787" y="2"/>
                  </a:lnTo>
                  <a:lnTo>
                    <a:pt x="758" y="0"/>
                  </a:lnTo>
                  <a:lnTo>
                    <a:pt x="728" y="0"/>
                  </a:lnTo>
                  <a:lnTo>
                    <a:pt x="700" y="0"/>
                  </a:lnTo>
                  <a:lnTo>
                    <a:pt x="671" y="2"/>
                  </a:lnTo>
                  <a:lnTo>
                    <a:pt x="643" y="6"/>
                  </a:lnTo>
                  <a:lnTo>
                    <a:pt x="614" y="10"/>
                  </a:lnTo>
                  <a:lnTo>
                    <a:pt x="587" y="17"/>
                  </a:lnTo>
                  <a:lnTo>
                    <a:pt x="561" y="24"/>
                  </a:lnTo>
                  <a:lnTo>
                    <a:pt x="534" y="34"/>
                  </a:lnTo>
                  <a:lnTo>
                    <a:pt x="508" y="44"/>
                  </a:lnTo>
                  <a:lnTo>
                    <a:pt x="483" y="56"/>
                  </a:lnTo>
                  <a:lnTo>
                    <a:pt x="459" y="68"/>
                  </a:lnTo>
                  <a:lnTo>
                    <a:pt x="435" y="81"/>
                  </a:lnTo>
                  <a:lnTo>
                    <a:pt x="412" y="96"/>
                  </a:lnTo>
                  <a:lnTo>
                    <a:pt x="390" y="113"/>
                  </a:lnTo>
                  <a:lnTo>
                    <a:pt x="368" y="129"/>
                  </a:lnTo>
                  <a:lnTo>
                    <a:pt x="349" y="146"/>
                  </a:lnTo>
                  <a:lnTo>
                    <a:pt x="328" y="166"/>
                  </a:lnTo>
                  <a:lnTo>
                    <a:pt x="310" y="185"/>
                  </a:lnTo>
                  <a:lnTo>
                    <a:pt x="292" y="206"/>
                  </a:lnTo>
                  <a:lnTo>
                    <a:pt x="275" y="228"/>
                  </a:lnTo>
                  <a:lnTo>
                    <a:pt x="259" y="250"/>
                  </a:lnTo>
                  <a:lnTo>
                    <a:pt x="244" y="273"/>
                  </a:lnTo>
                  <a:lnTo>
                    <a:pt x="231" y="297"/>
                  </a:lnTo>
                  <a:lnTo>
                    <a:pt x="218" y="321"/>
                  </a:lnTo>
                  <a:lnTo>
                    <a:pt x="206" y="346"/>
                  </a:lnTo>
                  <a:lnTo>
                    <a:pt x="197" y="372"/>
                  </a:lnTo>
                  <a:lnTo>
                    <a:pt x="188" y="398"/>
                  </a:lnTo>
                  <a:lnTo>
                    <a:pt x="180" y="425"/>
                  </a:lnTo>
                  <a:lnTo>
                    <a:pt x="174" y="452"/>
                  </a:lnTo>
                  <a:lnTo>
                    <a:pt x="168" y="481"/>
                  </a:lnTo>
                  <a:lnTo>
                    <a:pt x="165" y="509"/>
                  </a:lnTo>
                  <a:lnTo>
                    <a:pt x="162" y="538"/>
                  </a:lnTo>
                  <a:lnTo>
                    <a:pt x="162" y="566"/>
                  </a:lnTo>
                  <a:lnTo>
                    <a:pt x="162" y="846"/>
                  </a:lnTo>
                  <a:lnTo>
                    <a:pt x="369" y="706"/>
                  </a:lnTo>
                  <a:lnTo>
                    <a:pt x="369" y="566"/>
                  </a:lnTo>
                  <a:lnTo>
                    <a:pt x="371" y="548"/>
                  </a:lnTo>
                  <a:lnTo>
                    <a:pt x="372" y="530"/>
                  </a:lnTo>
                  <a:lnTo>
                    <a:pt x="375" y="512"/>
                  </a:lnTo>
                  <a:lnTo>
                    <a:pt x="377" y="494"/>
                  </a:lnTo>
                  <a:lnTo>
                    <a:pt x="381" y="477"/>
                  </a:lnTo>
                  <a:lnTo>
                    <a:pt x="386" y="460"/>
                  </a:lnTo>
                  <a:lnTo>
                    <a:pt x="391" y="443"/>
                  </a:lnTo>
                  <a:lnTo>
                    <a:pt x="398" y="427"/>
                  </a:lnTo>
                  <a:lnTo>
                    <a:pt x="406" y="411"/>
                  </a:lnTo>
                  <a:lnTo>
                    <a:pt x="413" y="395"/>
                  </a:lnTo>
                  <a:lnTo>
                    <a:pt x="422" y="381"/>
                  </a:lnTo>
                  <a:lnTo>
                    <a:pt x="432" y="365"/>
                  </a:lnTo>
                  <a:lnTo>
                    <a:pt x="442" y="352"/>
                  </a:lnTo>
                  <a:lnTo>
                    <a:pt x="452" y="338"/>
                  </a:lnTo>
                  <a:lnTo>
                    <a:pt x="464" y="325"/>
                  </a:lnTo>
                  <a:lnTo>
                    <a:pt x="476" y="312"/>
                  </a:lnTo>
                  <a:lnTo>
                    <a:pt x="487" y="300"/>
                  </a:lnTo>
                  <a:lnTo>
                    <a:pt x="500" y="290"/>
                  </a:lnTo>
                  <a:lnTo>
                    <a:pt x="515" y="278"/>
                  </a:lnTo>
                  <a:lnTo>
                    <a:pt x="529" y="269"/>
                  </a:lnTo>
                  <a:lnTo>
                    <a:pt x="543" y="259"/>
                  </a:lnTo>
                  <a:lnTo>
                    <a:pt x="559" y="251"/>
                  </a:lnTo>
                  <a:lnTo>
                    <a:pt x="574" y="243"/>
                  </a:lnTo>
                  <a:lnTo>
                    <a:pt x="590" y="236"/>
                  </a:lnTo>
                  <a:lnTo>
                    <a:pt x="605" y="229"/>
                  </a:lnTo>
                  <a:lnTo>
                    <a:pt x="622" y="224"/>
                  </a:lnTo>
                  <a:lnTo>
                    <a:pt x="639" y="219"/>
                  </a:lnTo>
                  <a:lnTo>
                    <a:pt x="657" y="215"/>
                  </a:lnTo>
                  <a:lnTo>
                    <a:pt x="674" y="211"/>
                  </a:lnTo>
                  <a:lnTo>
                    <a:pt x="692" y="210"/>
                  </a:lnTo>
                  <a:lnTo>
                    <a:pt x="710" y="208"/>
                  </a:lnTo>
                  <a:lnTo>
                    <a:pt x="728" y="207"/>
                  </a:lnTo>
                  <a:lnTo>
                    <a:pt x="748" y="208"/>
                  </a:lnTo>
                  <a:lnTo>
                    <a:pt x="766" y="210"/>
                  </a:lnTo>
                  <a:lnTo>
                    <a:pt x="784" y="211"/>
                  </a:lnTo>
                  <a:lnTo>
                    <a:pt x="801" y="215"/>
                  </a:lnTo>
                  <a:lnTo>
                    <a:pt x="819" y="219"/>
                  </a:lnTo>
                  <a:lnTo>
                    <a:pt x="836" y="224"/>
                  </a:lnTo>
                  <a:lnTo>
                    <a:pt x="853" y="229"/>
                  </a:lnTo>
                  <a:lnTo>
                    <a:pt x="868" y="236"/>
                  </a:lnTo>
                  <a:lnTo>
                    <a:pt x="884" y="243"/>
                  </a:lnTo>
                  <a:lnTo>
                    <a:pt x="899" y="251"/>
                  </a:lnTo>
                  <a:lnTo>
                    <a:pt x="915" y="259"/>
                  </a:lnTo>
                  <a:lnTo>
                    <a:pt x="929" y="269"/>
                  </a:lnTo>
                  <a:lnTo>
                    <a:pt x="943" y="278"/>
                  </a:lnTo>
                  <a:lnTo>
                    <a:pt x="958" y="290"/>
                  </a:lnTo>
                  <a:lnTo>
                    <a:pt x="971" y="300"/>
                  </a:lnTo>
                  <a:lnTo>
                    <a:pt x="982" y="312"/>
                  </a:lnTo>
                  <a:lnTo>
                    <a:pt x="994" y="325"/>
                  </a:lnTo>
                  <a:lnTo>
                    <a:pt x="1006" y="338"/>
                  </a:lnTo>
                  <a:lnTo>
                    <a:pt x="1016" y="352"/>
                  </a:lnTo>
                  <a:lnTo>
                    <a:pt x="1026" y="365"/>
                  </a:lnTo>
                  <a:lnTo>
                    <a:pt x="1036" y="381"/>
                  </a:lnTo>
                  <a:lnTo>
                    <a:pt x="1045" y="395"/>
                  </a:lnTo>
                  <a:lnTo>
                    <a:pt x="1052" y="411"/>
                  </a:lnTo>
                  <a:lnTo>
                    <a:pt x="1060" y="427"/>
                  </a:lnTo>
                  <a:lnTo>
                    <a:pt x="1067" y="443"/>
                  </a:lnTo>
                  <a:lnTo>
                    <a:pt x="1072" y="460"/>
                  </a:lnTo>
                  <a:lnTo>
                    <a:pt x="1077" y="477"/>
                  </a:lnTo>
                  <a:lnTo>
                    <a:pt x="1081" y="494"/>
                  </a:lnTo>
                  <a:lnTo>
                    <a:pt x="1083" y="512"/>
                  </a:lnTo>
                  <a:lnTo>
                    <a:pt x="1086" y="530"/>
                  </a:lnTo>
                  <a:lnTo>
                    <a:pt x="1087" y="548"/>
                  </a:lnTo>
                  <a:lnTo>
                    <a:pt x="1087" y="566"/>
                  </a:lnTo>
                  <a:lnTo>
                    <a:pt x="1087" y="706"/>
                  </a:lnTo>
                  <a:lnTo>
                    <a:pt x="1296" y="846"/>
                  </a:lnTo>
                  <a:close/>
                  <a:moveTo>
                    <a:pt x="728" y="999"/>
                  </a:moveTo>
                  <a:lnTo>
                    <a:pt x="748" y="999"/>
                  </a:lnTo>
                  <a:lnTo>
                    <a:pt x="766" y="1000"/>
                  </a:lnTo>
                  <a:lnTo>
                    <a:pt x="784" y="1001"/>
                  </a:lnTo>
                  <a:lnTo>
                    <a:pt x="802" y="1004"/>
                  </a:lnTo>
                  <a:lnTo>
                    <a:pt x="819" y="1008"/>
                  </a:lnTo>
                  <a:lnTo>
                    <a:pt x="837" y="1012"/>
                  </a:lnTo>
                  <a:lnTo>
                    <a:pt x="854" y="1016"/>
                  </a:lnTo>
                  <a:lnTo>
                    <a:pt x="871" y="1021"/>
                  </a:lnTo>
                  <a:lnTo>
                    <a:pt x="888" y="1027"/>
                  </a:lnTo>
                  <a:lnTo>
                    <a:pt x="905" y="1034"/>
                  </a:lnTo>
                  <a:lnTo>
                    <a:pt x="920" y="1042"/>
                  </a:lnTo>
                  <a:lnTo>
                    <a:pt x="936" y="1048"/>
                  </a:lnTo>
                  <a:lnTo>
                    <a:pt x="951" y="1057"/>
                  </a:lnTo>
                  <a:lnTo>
                    <a:pt x="967" y="1066"/>
                  </a:lnTo>
                  <a:lnTo>
                    <a:pt x="981" y="1075"/>
                  </a:lnTo>
                  <a:lnTo>
                    <a:pt x="995" y="1086"/>
                  </a:lnTo>
                  <a:lnTo>
                    <a:pt x="1138" y="948"/>
                  </a:lnTo>
                  <a:lnTo>
                    <a:pt x="1249" y="1064"/>
                  </a:lnTo>
                  <a:lnTo>
                    <a:pt x="1107" y="1201"/>
                  </a:lnTo>
                  <a:lnTo>
                    <a:pt x="1125" y="1229"/>
                  </a:lnTo>
                  <a:lnTo>
                    <a:pt x="1139" y="1258"/>
                  </a:lnTo>
                  <a:lnTo>
                    <a:pt x="1152" y="1288"/>
                  </a:lnTo>
                  <a:lnTo>
                    <a:pt x="1164" y="1319"/>
                  </a:lnTo>
                  <a:lnTo>
                    <a:pt x="1172" y="1351"/>
                  </a:lnTo>
                  <a:lnTo>
                    <a:pt x="1178" y="1385"/>
                  </a:lnTo>
                  <a:lnTo>
                    <a:pt x="1182" y="1419"/>
                  </a:lnTo>
                  <a:lnTo>
                    <a:pt x="1183" y="1454"/>
                  </a:lnTo>
                  <a:lnTo>
                    <a:pt x="1183" y="1477"/>
                  </a:lnTo>
                  <a:lnTo>
                    <a:pt x="1182" y="1499"/>
                  </a:lnTo>
                  <a:lnTo>
                    <a:pt x="1178" y="1522"/>
                  </a:lnTo>
                  <a:lnTo>
                    <a:pt x="1174" y="1544"/>
                  </a:lnTo>
                  <a:lnTo>
                    <a:pt x="1169" y="1566"/>
                  </a:lnTo>
                  <a:lnTo>
                    <a:pt x="1163" y="1588"/>
                  </a:lnTo>
                  <a:lnTo>
                    <a:pt x="1156" y="1609"/>
                  </a:lnTo>
                  <a:lnTo>
                    <a:pt x="1148" y="1630"/>
                  </a:lnTo>
                  <a:lnTo>
                    <a:pt x="1139" y="1651"/>
                  </a:lnTo>
                  <a:lnTo>
                    <a:pt x="1129" y="1670"/>
                  </a:lnTo>
                  <a:lnTo>
                    <a:pt x="1117" y="1688"/>
                  </a:lnTo>
                  <a:lnTo>
                    <a:pt x="1106" y="1708"/>
                  </a:lnTo>
                  <a:lnTo>
                    <a:pt x="1093" y="1724"/>
                  </a:lnTo>
                  <a:lnTo>
                    <a:pt x="1080" y="1743"/>
                  </a:lnTo>
                  <a:lnTo>
                    <a:pt x="1065" y="1758"/>
                  </a:lnTo>
                  <a:lnTo>
                    <a:pt x="1050" y="1775"/>
                  </a:lnTo>
                  <a:lnTo>
                    <a:pt x="1034" y="1789"/>
                  </a:lnTo>
                  <a:lnTo>
                    <a:pt x="1017" y="1804"/>
                  </a:lnTo>
                  <a:lnTo>
                    <a:pt x="1001" y="1818"/>
                  </a:lnTo>
                  <a:lnTo>
                    <a:pt x="982" y="1829"/>
                  </a:lnTo>
                  <a:lnTo>
                    <a:pt x="964" y="1842"/>
                  </a:lnTo>
                  <a:lnTo>
                    <a:pt x="945" y="1853"/>
                  </a:lnTo>
                  <a:lnTo>
                    <a:pt x="925" y="1863"/>
                  </a:lnTo>
                  <a:lnTo>
                    <a:pt x="906" y="1872"/>
                  </a:lnTo>
                  <a:lnTo>
                    <a:pt x="885" y="1880"/>
                  </a:lnTo>
                  <a:lnTo>
                    <a:pt x="864" y="1888"/>
                  </a:lnTo>
                  <a:lnTo>
                    <a:pt x="842" y="1893"/>
                  </a:lnTo>
                  <a:lnTo>
                    <a:pt x="820" y="1898"/>
                  </a:lnTo>
                  <a:lnTo>
                    <a:pt x="798" y="1902"/>
                  </a:lnTo>
                  <a:lnTo>
                    <a:pt x="775" y="1906"/>
                  </a:lnTo>
                  <a:lnTo>
                    <a:pt x="752" y="1907"/>
                  </a:lnTo>
                  <a:lnTo>
                    <a:pt x="728" y="1907"/>
                  </a:lnTo>
                  <a:lnTo>
                    <a:pt x="710" y="1907"/>
                  </a:lnTo>
                  <a:lnTo>
                    <a:pt x="692" y="1906"/>
                  </a:lnTo>
                  <a:lnTo>
                    <a:pt x="674" y="1905"/>
                  </a:lnTo>
                  <a:lnTo>
                    <a:pt x="656" y="1902"/>
                  </a:lnTo>
                  <a:lnTo>
                    <a:pt x="638" y="1898"/>
                  </a:lnTo>
                  <a:lnTo>
                    <a:pt x="621" y="1894"/>
                  </a:lnTo>
                  <a:lnTo>
                    <a:pt x="604" y="1890"/>
                  </a:lnTo>
                  <a:lnTo>
                    <a:pt x="587" y="1885"/>
                  </a:lnTo>
                  <a:lnTo>
                    <a:pt x="570" y="1879"/>
                  </a:lnTo>
                  <a:lnTo>
                    <a:pt x="553" y="1872"/>
                  </a:lnTo>
                  <a:lnTo>
                    <a:pt x="538" y="1866"/>
                  </a:lnTo>
                  <a:lnTo>
                    <a:pt x="522" y="1858"/>
                  </a:lnTo>
                  <a:lnTo>
                    <a:pt x="507" y="1849"/>
                  </a:lnTo>
                  <a:lnTo>
                    <a:pt x="491" y="1841"/>
                  </a:lnTo>
                  <a:lnTo>
                    <a:pt x="477" y="1831"/>
                  </a:lnTo>
                  <a:lnTo>
                    <a:pt x="463" y="1822"/>
                  </a:lnTo>
                  <a:lnTo>
                    <a:pt x="320" y="1959"/>
                  </a:lnTo>
                  <a:lnTo>
                    <a:pt x="209" y="1842"/>
                  </a:lnTo>
                  <a:lnTo>
                    <a:pt x="351" y="1705"/>
                  </a:lnTo>
                  <a:lnTo>
                    <a:pt x="333" y="1678"/>
                  </a:lnTo>
                  <a:lnTo>
                    <a:pt x="319" y="1648"/>
                  </a:lnTo>
                  <a:lnTo>
                    <a:pt x="306" y="1618"/>
                  </a:lnTo>
                  <a:lnTo>
                    <a:pt x="294" y="1587"/>
                  </a:lnTo>
                  <a:lnTo>
                    <a:pt x="286" y="1555"/>
                  </a:lnTo>
                  <a:lnTo>
                    <a:pt x="280" y="1521"/>
                  </a:lnTo>
                  <a:lnTo>
                    <a:pt x="277" y="1504"/>
                  </a:lnTo>
                  <a:lnTo>
                    <a:pt x="276" y="1487"/>
                  </a:lnTo>
                  <a:lnTo>
                    <a:pt x="275" y="1471"/>
                  </a:lnTo>
                  <a:lnTo>
                    <a:pt x="275" y="1454"/>
                  </a:lnTo>
                  <a:lnTo>
                    <a:pt x="275" y="1430"/>
                  </a:lnTo>
                  <a:lnTo>
                    <a:pt x="276" y="1407"/>
                  </a:lnTo>
                  <a:lnTo>
                    <a:pt x="280" y="1384"/>
                  </a:lnTo>
                  <a:lnTo>
                    <a:pt x="284" y="1362"/>
                  </a:lnTo>
                  <a:lnTo>
                    <a:pt x="289" y="1340"/>
                  </a:lnTo>
                  <a:lnTo>
                    <a:pt x="294" y="1319"/>
                  </a:lnTo>
                  <a:lnTo>
                    <a:pt x="302" y="1297"/>
                  </a:lnTo>
                  <a:lnTo>
                    <a:pt x="310" y="1276"/>
                  </a:lnTo>
                  <a:lnTo>
                    <a:pt x="319" y="1257"/>
                  </a:lnTo>
                  <a:lnTo>
                    <a:pt x="329" y="1237"/>
                  </a:lnTo>
                  <a:lnTo>
                    <a:pt x="341" y="1218"/>
                  </a:lnTo>
                  <a:lnTo>
                    <a:pt x="352" y="1200"/>
                  </a:lnTo>
                  <a:lnTo>
                    <a:pt x="364" y="1182"/>
                  </a:lnTo>
                  <a:lnTo>
                    <a:pt x="378" y="1165"/>
                  </a:lnTo>
                  <a:lnTo>
                    <a:pt x="393" y="1148"/>
                  </a:lnTo>
                  <a:lnTo>
                    <a:pt x="408" y="1132"/>
                  </a:lnTo>
                  <a:lnTo>
                    <a:pt x="424" y="1117"/>
                  </a:lnTo>
                  <a:lnTo>
                    <a:pt x="441" y="1103"/>
                  </a:lnTo>
                  <a:lnTo>
                    <a:pt x="457" y="1090"/>
                  </a:lnTo>
                  <a:lnTo>
                    <a:pt x="476" y="1077"/>
                  </a:lnTo>
                  <a:lnTo>
                    <a:pt x="494" y="1065"/>
                  </a:lnTo>
                  <a:lnTo>
                    <a:pt x="512" y="1053"/>
                  </a:lnTo>
                  <a:lnTo>
                    <a:pt x="533" y="1043"/>
                  </a:lnTo>
                  <a:lnTo>
                    <a:pt x="552" y="1034"/>
                  </a:lnTo>
                  <a:lnTo>
                    <a:pt x="573" y="1026"/>
                  </a:lnTo>
                  <a:lnTo>
                    <a:pt x="594" y="1020"/>
                  </a:lnTo>
                  <a:lnTo>
                    <a:pt x="616" y="1013"/>
                  </a:lnTo>
                  <a:lnTo>
                    <a:pt x="638" y="1008"/>
                  </a:lnTo>
                  <a:lnTo>
                    <a:pt x="660" y="1004"/>
                  </a:lnTo>
                  <a:lnTo>
                    <a:pt x="683" y="1001"/>
                  </a:lnTo>
                  <a:lnTo>
                    <a:pt x="705" y="999"/>
                  </a:lnTo>
                  <a:lnTo>
                    <a:pt x="728" y="999"/>
                  </a:lnTo>
                  <a:close/>
                  <a:moveTo>
                    <a:pt x="728" y="725"/>
                  </a:moveTo>
                  <a:lnTo>
                    <a:pt x="766" y="725"/>
                  </a:lnTo>
                  <a:lnTo>
                    <a:pt x="804" y="728"/>
                  </a:lnTo>
                  <a:lnTo>
                    <a:pt x="840" y="733"/>
                  </a:lnTo>
                  <a:lnTo>
                    <a:pt x="876" y="740"/>
                  </a:lnTo>
                  <a:lnTo>
                    <a:pt x="911" y="747"/>
                  </a:lnTo>
                  <a:lnTo>
                    <a:pt x="945" y="758"/>
                  </a:lnTo>
                  <a:lnTo>
                    <a:pt x="978" y="770"/>
                  </a:lnTo>
                  <a:lnTo>
                    <a:pt x="1012" y="782"/>
                  </a:lnTo>
                  <a:lnTo>
                    <a:pt x="1045" y="797"/>
                  </a:lnTo>
                  <a:lnTo>
                    <a:pt x="1076" y="814"/>
                  </a:lnTo>
                  <a:lnTo>
                    <a:pt x="1107" y="830"/>
                  </a:lnTo>
                  <a:lnTo>
                    <a:pt x="1135" y="850"/>
                  </a:lnTo>
                  <a:lnTo>
                    <a:pt x="1164" y="869"/>
                  </a:lnTo>
                  <a:lnTo>
                    <a:pt x="1192" y="891"/>
                  </a:lnTo>
                  <a:lnTo>
                    <a:pt x="1218" y="915"/>
                  </a:lnTo>
                  <a:lnTo>
                    <a:pt x="1244" y="938"/>
                  </a:lnTo>
                  <a:lnTo>
                    <a:pt x="1268" y="964"/>
                  </a:lnTo>
                  <a:lnTo>
                    <a:pt x="1291" y="990"/>
                  </a:lnTo>
                  <a:lnTo>
                    <a:pt x="1313" y="1018"/>
                  </a:lnTo>
                  <a:lnTo>
                    <a:pt x="1332" y="1047"/>
                  </a:lnTo>
                  <a:lnTo>
                    <a:pt x="1352" y="1077"/>
                  </a:lnTo>
                  <a:lnTo>
                    <a:pt x="1370" y="1106"/>
                  </a:lnTo>
                  <a:lnTo>
                    <a:pt x="1385" y="1137"/>
                  </a:lnTo>
                  <a:lnTo>
                    <a:pt x="1400" y="1170"/>
                  </a:lnTo>
                  <a:lnTo>
                    <a:pt x="1413" y="1204"/>
                  </a:lnTo>
                  <a:lnTo>
                    <a:pt x="1424" y="1237"/>
                  </a:lnTo>
                  <a:lnTo>
                    <a:pt x="1435" y="1271"/>
                  </a:lnTo>
                  <a:lnTo>
                    <a:pt x="1442" y="1307"/>
                  </a:lnTo>
                  <a:lnTo>
                    <a:pt x="1449" y="1342"/>
                  </a:lnTo>
                  <a:lnTo>
                    <a:pt x="1454" y="1379"/>
                  </a:lnTo>
                  <a:lnTo>
                    <a:pt x="1457" y="1416"/>
                  </a:lnTo>
                  <a:lnTo>
                    <a:pt x="1458" y="1454"/>
                  </a:lnTo>
                  <a:lnTo>
                    <a:pt x="1457" y="1490"/>
                  </a:lnTo>
                  <a:lnTo>
                    <a:pt x="1454" y="1528"/>
                  </a:lnTo>
                  <a:lnTo>
                    <a:pt x="1449" y="1564"/>
                  </a:lnTo>
                  <a:lnTo>
                    <a:pt x="1442" y="1600"/>
                  </a:lnTo>
                  <a:lnTo>
                    <a:pt x="1435" y="1635"/>
                  </a:lnTo>
                  <a:lnTo>
                    <a:pt x="1424" y="1669"/>
                  </a:lnTo>
                  <a:lnTo>
                    <a:pt x="1413" y="1704"/>
                  </a:lnTo>
                  <a:lnTo>
                    <a:pt x="1400" y="1736"/>
                  </a:lnTo>
                  <a:lnTo>
                    <a:pt x="1385" y="1769"/>
                  </a:lnTo>
                  <a:lnTo>
                    <a:pt x="1370" y="1800"/>
                  </a:lnTo>
                  <a:lnTo>
                    <a:pt x="1352" y="1831"/>
                  </a:lnTo>
                  <a:lnTo>
                    <a:pt x="1332" y="1861"/>
                  </a:lnTo>
                  <a:lnTo>
                    <a:pt x="1313" y="1889"/>
                  </a:lnTo>
                  <a:lnTo>
                    <a:pt x="1291" y="1916"/>
                  </a:lnTo>
                  <a:lnTo>
                    <a:pt x="1268" y="1942"/>
                  </a:lnTo>
                  <a:lnTo>
                    <a:pt x="1244" y="1968"/>
                  </a:lnTo>
                  <a:lnTo>
                    <a:pt x="1218" y="1991"/>
                  </a:lnTo>
                  <a:lnTo>
                    <a:pt x="1192" y="2015"/>
                  </a:lnTo>
                  <a:lnTo>
                    <a:pt x="1164" y="2037"/>
                  </a:lnTo>
                  <a:lnTo>
                    <a:pt x="1135" y="2057"/>
                  </a:lnTo>
                  <a:lnTo>
                    <a:pt x="1107" y="2076"/>
                  </a:lnTo>
                  <a:lnTo>
                    <a:pt x="1076" y="2094"/>
                  </a:lnTo>
                  <a:lnTo>
                    <a:pt x="1045" y="2109"/>
                  </a:lnTo>
                  <a:lnTo>
                    <a:pt x="1012" y="2124"/>
                  </a:lnTo>
                  <a:lnTo>
                    <a:pt x="978" y="2138"/>
                  </a:lnTo>
                  <a:lnTo>
                    <a:pt x="945" y="2148"/>
                  </a:lnTo>
                  <a:lnTo>
                    <a:pt x="911" y="2159"/>
                  </a:lnTo>
                  <a:lnTo>
                    <a:pt x="876" y="2166"/>
                  </a:lnTo>
                  <a:lnTo>
                    <a:pt x="840" y="2173"/>
                  </a:lnTo>
                  <a:lnTo>
                    <a:pt x="804" y="2178"/>
                  </a:lnTo>
                  <a:lnTo>
                    <a:pt x="766" y="2181"/>
                  </a:lnTo>
                  <a:lnTo>
                    <a:pt x="728" y="2182"/>
                  </a:lnTo>
                  <a:lnTo>
                    <a:pt x="692" y="2181"/>
                  </a:lnTo>
                  <a:lnTo>
                    <a:pt x="654" y="2178"/>
                  </a:lnTo>
                  <a:lnTo>
                    <a:pt x="618" y="2173"/>
                  </a:lnTo>
                  <a:lnTo>
                    <a:pt x="582" y="2166"/>
                  </a:lnTo>
                  <a:lnTo>
                    <a:pt x="547" y="2159"/>
                  </a:lnTo>
                  <a:lnTo>
                    <a:pt x="513" y="2148"/>
                  </a:lnTo>
                  <a:lnTo>
                    <a:pt x="480" y="2138"/>
                  </a:lnTo>
                  <a:lnTo>
                    <a:pt x="446" y="2124"/>
                  </a:lnTo>
                  <a:lnTo>
                    <a:pt x="413" y="2109"/>
                  </a:lnTo>
                  <a:lnTo>
                    <a:pt x="382" y="2094"/>
                  </a:lnTo>
                  <a:lnTo>
                    <a:pt x="351" y="2076"/>
                  </a:lnTo>
                  <a:lnTo>
                    <a:pt x="323" y="2057"/>
                  </a:lnTo>
                  <a:lnTo>
                    <a:pt x="294" y="2037"/>
                  </a:lnTo>
                  <a:lnTo>
                    <a:pt x="266" y="2015"/>
                  </a:lnTo>
                  <a:lnTo>
                    <a:pt x="240" y="1991"/>
                  </a:lnTo>
                  <a:lnTo>
                    <a:pt x="214" y="1968"/>
                  </a:lnTo>
                  <a:lnTo>
                    <a:pt x="190" y="1942"/>
                  </a:lnTo>
                  <a:lnTo>
                    <a:pt x="167" y="1916"/>
                  </a:lnTo>
                  <a:lnTo>
                    <a:pt x="145" y="1889"/>
                  </a:lnTo>
                  <a:lnTo>
                    <a:pt x="126" y="1861"/>
                  </a:lnTo>
                  <a:lnTo>
                    <a:pt x="106" y="1831"/>
                  </a:lnTo>
                  <a:lnTo>
                    <a:pt x="88" y="1800"/>
                  </a:lnTo>
                  <a:lnTo>
                    <a:pt x="73" y="1769"/>
                  </a:lnTo>
                  <a:lnTo>
                    <a:pt x="58" y="1736"/>
                  </a:lnTo>
                  <a:lnTo>
                    <a:pt x="45" y="1704"/>
                  </a:lnTo>
                  <a:lnTo>
                    <a:pt x="34" y="1669"/>
                  </a:lnTo>
                  <a:lnTo>
                    <a:pt x="23" y="1635"/>
                  </a:lnTo>
                  <a:lnTo>
                    <a:pt x="16" y="1600"/>
                  </a:lnTo>
                  <a:lnTo>
                    <a:pt x="9" y="1564"/>
                  </a:lnTo>
                  <a:lnTo>
                    <a:pt x="4" y="1528"/>
                  </a:lnTo>
                  <a:lnTo>
                    <a:pt x="1" y="1490"/>
                  </a:lnTo>
                  <a:lnTo>
                    <a:pt x="0" y="1454"/>
                  </a:lnTo>
                  <a:lnTo>
                    <a:pt x="1" y="1416"/>
                  </a:lnTo>
                  <a:lnTo>
                    <a:pt x="4" y="1379"/>
                  </a:lnTo>
                  <a:lnTo>
                    <a:pt x="9" y="1342"/>
                  </a:lnTo>
                  <a:lnTo>
                    <a:pt x="16" y="1307"/>
                  </a:lnTo>
                  <a:lnTo>
                    <a:pt x="23" y="1271"/>
                  </a:lnTo>
                  <a:lnTo>
                    <a:pt x="34" y="1237"/>
                  </a:lnTo>
                  <a:lnTo>
                    <a:pt x="45" y="1204"/>
                  </a:lnTo>
                  <a:lnTo>
                    <a:pt x="58" y="1170"/>
                  </a:lnTo>
                  <a:lnTo>
                    <a:pt x="73" y="1137"/>
                  </a:lnTo>
                  <a:lnTo>
                    <a:pt x="88" y="1106"/>
                  </a:lnTo>
                  <a:lnTo>
                    <a:pt x="106" y="1077"/>
                  </a:lnTo>
                  <a:lnTo>
                    <a:pt x="126" y="1047"/>
                  </a:lnTo>
                  <a:lnTo>
                    <a:pt x="145" y="1018"/>
                  </a:lnTo>
                  <a:lnTo>
                    <a:pt x="167" y="990"/>
                  </a:lnTo>
                  <a:lnTo>
                    <a:pt x="190" y="964"/>
                  </a:lnTo>
                  <a:lnTo>
                    <a:pt x="214" y="938"/>
                  </a:lnTo>
                  <a:lnTo>
                    <a:pt x="240" y="915"/>
                  </a:lnTo>
                  <a:lnTo>
                    <a:pt x="266" y="891"/>
                  </a:lnTo>
                  <a:lnTo>
                    <a:pt x="294" y="869"/>
                  </a:lnTo>
                  <a:lnTo>
                    <a:pt x="323" y="850"/>
                  </a:lnTo>
                  <a:lnTo>
                    <a:pt x="351" y="830"/>
                  </a:lnTo>
                  <a:lnTo>
                    <a:pt x="382" y="814"/>
                  </a:lnTo>
                  <a:lnTo>
                    <a:pt x="413" y="797"/>
                  </a:lnTo>
                  <a:lnTo>
                    <a:pt x="446" y="782"/>
                  </a:lnTo>
                  <a:lnTo>
                    <a:pt x="480" y="770"/>
                  </a:lnTo>
                  <a:lnTo>
                    <a:pt x="513" y="758"/>
                  </a:lnTo>
                  <a:lnTo>
                    <a:pt x="547" y="747"/>
                  </a:lnTo>
                  <a:lnTo>
                    <a:pt x="582" y="740"/>
                  </a:lnTo>
                  <a:lnTo>
                    <a:pt x="618" y="733"/>
                  </a:lnTo>
                  <a:lnTo>
                    <a:pt x="654" y="728"/>
                  </a:lnTo>
                  <a:lnTo>
                    <a:pt x="692" y="725"/>
                  </a:lnTo>
                  <a:lnTo>
                    <a:pt x="728" y="725"/>
                  </a:lnTo>
                  <a:close/>
                </a:path>
              </a:pathLst>
            </a:custGeom>
            <a:solidFill>
              <a:srgbClr val="FFFFFF"/>
            </a:solidFill>
            <a:ln w="9525">
              <a:noFill/>
              <a:round/>
              <a:headEnd/>
              <a:tailEnd/>
            </a:ln>
          </p:spPr>
          <p:txBody>
            <a:bodyPr/>
            <a:lstStyle/>
            <a:p>
              <a:endParaRPr lang="en-US"/>
            </a:p>
          </p:txBody>
        </p:sp>
      </p:grpSp>
      <p:grpSp>
        <p:nvGrpSpPr>
          <p:cNvPr id="475155" name="Group 19"/>
          <p:cNvGrpSpPr>
            <a:grpSpLocks noChangeAspect="1"/>
          </p:cNvGrpSpPr>
          <p:nvPr/>
        </p:nvGrpSpPr>
        <p:grpSpPr bwMode="auto">
          <a:xfrm>
            <a:off x="293688" y="3178175"/>
            <a:ext cx="877887" cy="754063"/>
            <a:chOff x="1134" y="1590"/>
            <a:chExt cx="1008" cy="863"/>
          </a:xfrm>
        </p:grpSpPr>
        <p:sp>
          <p:nvSpPr>
            <p:cNvPr id="475156" name="Freeform 20"/>
            <p:cNvSpPr>
              <a:spLocks noChangeAspect="1"/>
            </p:cNvSpPr>
            <p:nvPr/>
          </p:nvSpPr>
          <p:spPr bwMode="auto">
            <a:xfrm>
              <a:off x="1134" y="1590"/>
              <a:ext cx="1008" cy="863"/>
            </a:xfrm>
            <a:custGeom>
              <a:avLst/>
              <a:gdLst/>
              <a:ahLst/>
              <a:cxnLst>
                <a:cxn ang="0">
                  <a:pos x="0" y="0"/>
                </a:cxn>
                <a:cxn ang="0">
                  <a:pos x="16128" y="0"/>
                </a:cxn>
                <a:cxn ang="0">
                  <a:pos x="15554" y="594"/>
                </a:cxn>
                <a:cxn ang="0">
                  <a:pos x="596" y="13247"/>
                </a:cxn>
                <a:cxn ang="0">
                  <a:pos x="0" y="13808"/>
                </a:cxn>
                <a:cxn ang="0">
                  <a:pos x="0" y="0"/>
                </a:cxn>
              </a:cxnLst>
              <a:rect l="0" t="0" r="r" b="b"/>
              <a:pathLst>
                <a:path w="16128" h="13808">
                  <a:moveTo>
                    <a:pt x="0" y="0"/>
                  </a:moveTo>
                  <a:lnTo>
                    <a:pt x="16128" y="0"/>
                  </a:lnTo>
                  <a:lnTo>
                    <a:pt x="15554" y="594"/>
                  </a:lnTo>
                  <a:lnTo>
                    <a:pt x="596" y="13247"/>
                  </a:lnTo>
                  <a:lnTo>
                    <a:pt x="0" y="13808"/>
                  </a:lnTo>
                  <a:lnTo>
                    <a:pt x="0" y="0"/>
                  </a:lnTo>
                  <a:close/>
                </a:path>
              </a:pathLst>
            </a:custGeom>
            <a:solidFill>
              <a:srgbClr val="82A99C"/>
            </a:solidFill>
            <a:ln w="9525">
              <a:noFill/>
              <a:round/>
              <a:headEnd/>
              <a:tailEnd/>
            </a:ln>
          </p:spPr>
          <p:txBody>
            <a:bodyPr/>
            <a:lstStyle/>
            <a:p>
              <a:endParaRPr lang="en-US"/>
            </a:p>
          </p:txBody>
        </p:sp>
        <p:sp>
          <p:nvSpPr>
            <p:cNvPr id="475157" name="Freeform 21"/>
            <p:cNvSpPr>
              <a:spLocks noChangeAspect="1"/>
            </p:cNvSpPr>
            <p:nvPr/>
          </p:nvSpPr>
          <p:spPr bwMode="auto">
            <a:xfrm>
              <a:off x="1134" y="1590"/>
              <a:ext cx="1008" cy="863"/>
            </a:xfrm>
            <a:custGeom>
              <a:avLst/>
              <a:gdLst/>
              <a:ahLst/>
              <a:cxnLst>
                <a:cxn ang="0">
                  <a:pos x="16128" y="0"/>
                </a:cxn>
                <a:cxn ang="0">
                  <a:pos x="16128" y="13808"/>
                </a:cxn>
                <a:cxn ang="0">
                  <a:pos x="0" y="13808"/>
                </a:cxn>
                <a:cxn ang="0">
                  <a:pos x="599" y="13239"/>
                </a:cxn>
                <a:cxn ang="0">
                  <a:pos x="15563" y="586"/>
                </a:cxn>
                <a:cxn ang="0">
                  <a:pos x="16128" y="0"/>
                </a:cxn>
              </a:cxnLst>
              <a:rect l="0" t="0" r="r" b="b"/>
              <a:pathLst>
                <a:path w="16128" h="13808">
                  <a:moveTo>
                    <a:pt x="16128" y="0"/>
                  </a:moveTo>
                  <a:lnTo>
                    <a:pt x="16128" y="13808"/>
                  </a:lnTo>
                  <a:lnTo>
                    <a:pt x="0" y="13808"/>
                  </a:lnTo>
                  <a:lnTo>
                    <a:pt x="599" y="13239"/>
                  </a:lnTo>
                  <a:lnTo>
                    <a:pt x="15563" y="586"/>
                  </a:lnTo>
                  <a:lnTo>
                    <a:pt x="16128" y="0"/>
                  </a:lnTo>
                  <a:close/>
                </a:path>
              </a:pathLst>
            </a:custGeom>
            <a:solidFill>
              <a:srgbClr val="162A29"/>
            </a:solidFill>
            <a:ln w="9525">
              <a:noFill/>
              <a:round/>
              <a:headEnd/>
              <a:tailEnd/>
            </a:ln>
          </p:spPr>
          <p:txBody>
            <a:bodyPr/>
            <a:lstStyle/>
            <a:p>
              <a:endParaRPr lang="en-US"/>
            </a:p>
          </p:txBody>
        </p:sp>
        <p:sp>
          <p:nvSpPr>
            <p:cNvPr id="475158" name="Rectangle 22"/>
            <p:cNvSpPr>
              <a:spLocks noChangeAspect="1" noChangeArrowheads="1"/>
            </p:cNvSpPr>
            <p:nvPr/>
          </p:nvSpPr>
          <p:spPr bwMode="auto">
            <a:xfrm>
              <a:off x="1170" y="1626"/>
              <a:ext cx="936" cy="791"/>
            </a:xfrm>
            <a:prstGeom prst="rect">
              <a:avLst/>
            </a:prstGeom>
            <a:solidFill>
              <a:srgbClr val="275A53"/>
            </a:solidFill>
            <a:ln w="9525">
              <a:noFill/>
              <a:miter lim="800000"/>
              <a:headEnd/>
              <a:tailEnd/>
            </a:ln>
          </p:spPr>
          <p:txBody>
            <a:bodyPr/>
            <a:lstStyle/>
            <a:p>
              <a:endParaRPr lang="en-US"/>
            </a:p>
          </p:txBody>
        </p:sp>
        <p:sp>
          <p:nvSpPr>
            <p:cNvPr id="475159" name="Freeform 23"/>
            <p:cNvSpPr>
              <a:spLocks noChangeAspect="1" noEditPoints="1"/>
            </p:cNvSpPr>
            <p:nvPr/>
          </p:nvSpPr>
          <p:spPr bwMode="auto">
            <a:xfrm>
              <a:off x="1255" y="2249"/>
              <a:ext cx="150" cy="137"/>
            </a:xfrm>
            <a:custGeom>
              <a:avLst/>
              <a:gdLst/>
              <a:ahLst/>
              <a:cxnLst>
                <a:cxn ang="0">
                  <a:pos x="1576" y="1833"/>
                </a:cxn>
                <a:cxn ang="0">
                  <a:pos x="802" y="1833"/>
                </a:cxn>
                <a:cxn ang="0">
                  <a:pos x="695" y="2196"/>
                </a:cxn>
                <a:cxn ang="0">
                  <a:pos x="0" y="2196"/>
                </a:cxn>
                <a:cxn ang="0">
                  <a:pos x="827" y="0"/>
                </a:cxn>
                <a:cxn ang="0">
                  <a:pos x="1568" y="0"/>
                </a:cxn>
                <a:cxn ang="0">
                  <a:pos x="2394" y="2196"/>
                </a:cxn>
                <a:cxn ang="0">
                  <a:pos x="1684" y="2196"/>
                </a:cxn>
                <a:cxn ang="0">
                  <a:pos x="1576" y="1833"/>
                </a:cxn>
                <a:cxn ang="0">
                  <a:pos x="1433" y="1358"/>
                </a:cxn>
                <a:cxn ang="0">
                  <a:pos x="1190" y="569"/>
                </a:cxn>
                <a:cxn ang="0">
                  <a:pos x="948" y="1358"/>
                </a:cxn>
                <a:cxn ang="0">
                  <a:pos x="1433" y="1358"/>
                </a:cxn>
              </a:cxnLst>
              <a:rect l="0" t="0" r="r" b="b"/>
              <a:pathLst>
                <a:path w="2394" h="2196">
                  <a:moveTo>
                    <a:pt x="1576" y="1833"/>
                  </a:moveTo>
                  <a:lnTo>
                    <a:pt x="802" y="1833"/>
                  </a:lnTo>
                  <a:lnTo>
                    <a:pt x="695" y="2196"/>
                  </a:lnTo>
                  <a:lnTo>
                    <a:pt x="0" y="2196"/>
                  </a:lnTo>
                  <a:lnTo>
                    <a:pt x="827" y="0"/>
                  </a:lnTo>
                  <a:lnTo>
                    <a:pt x="1568" y="0"/>
                  </a:lnTo>
                  <a:lnTo>
                    <a:pt x="2394" y="2196"/>
                  </a:lnTo>
                  <a:lnTo>
                    <a:pt x="1684" y="2196"/>
                  </a:lnTo>
                  <a:lnTo>
                    <a:pt x="1576" y="1833"/>
                  </a:lnTo>
                  <a:close/>
                  <a:moveTo>
                    <a:pt x="1433" y="1358"/>
                  </a:moveTo>
                  <a:lnTo>
                    <a:pt x="1190" y="569"/>
                  </a:lnTo>
                  <a:lnTo>
                    <a:pt x="948" y="1358"/>
                  </a:lnTo>
                  <a:lnTo>
                    <a:pt x="1433" y="1358"/>
                  </a:lnTo>
                  <a:close/>
                </a:path>
              </a:pathLst>
            </a:custGeom>
            <a:solidFill>
              <a:srgbClr val="FFFFFF"/>
            </a:solidFill>
            <a:ln w="9525">
              <a:noFill/>
              <a:round/>
              <a:headEnd/>
              <a:tailEnd/>
            </a:ln>
          </p:spPr>
          <p:txBody>
            <a:bodyPr/>
            <a:lstStyle/>
            <a:p>
              <a:endParaRPr lang="en-US"/>
            </a:p>
          </p:txBody>
        </p:sp>
        <p:sp>
          <p:nvSpPr>
            <p:cNvPr id="475160" name="Freeform 24"/>
            <p:cNvSpPr>
              <a:spLocks noChangeAspect="1"/>
            </p:cNvSpPr>
            <p:nvPr/>
          </p:nvSpPr>
          <p:spPr bwMode="auto">
            <a:xfrm>
              <a:off x="1406" y="2249"/>
              <a:ext cx="192" cy="137"/>
            </a:xfrm>
            <a:custGeom>
              <a:avLst/>
              <a:gdLst/>
              <a:ahLst/>
              <a:cxnLst>
                <a:cxn ang="0">
                  <a:pos x="0" y="0"/>
                </a:cxn>
                <a:cxn ang="0">
                  <a:pos x="645" y="0"/>
                </a:cxn>
                <a:cxn ang="0">
                  <a:pos x="877" y="1226"/>
                </a:cxn>
                <a:cxn ang="0">
                  <a:pos x="1216" y="0"/>
                </a:cxn>
                <a:cxn ang="0">
                  <a:pos x="1859" y="0"/>
                </a:cxn>
                <a:cxn ang="0">
                  <a:pos x="2200" y="1226"/>
                </a:cxn>
                <a:cxn ang="0">
                  <a:pos x="2433" y="0"/>
                </a:cxn>
                <a:cxn ang="0">
                  <a:pos x="3075" y="0"/>
                </a:cxn>
                <a:cxn ang="0">
                  <a:pos x="2590" y="2196"/>
                </a:cxn>
                <a:cxn ang="0">
                  <a:pos x="1924" y="2196"/>
                </a:cxn>
                <a:cxn ang="0">
                  <a:pos x="1539" y="813"/>
                </a:cxn>
                <a:cxn ang="0">
                  <a:pos x="1155" y="2196"/>
                </a:cxn>
                <a:cxn ang="0">
                  <a:pos x="488" y="2196"/>
                </a:cxn>
                <a:cxn ang="0">
                  <a:pos x="0" y="0"/>
                </a:cxn>
              </a:cxnLst>
              <a:rect l="0" t="0" r="r" b="b"/>
              <a:pathLst>
                <a:path w="3075" h="2196">
                  <a:moveTo>
                    <a:pt x="0" y="0"/>
                  </a:moveTo>
                  <a:lnTo>
                    <a:pt x="645" y="0"/>
                  </a:lnTo>
                  <a:lnTo>
                    <a:pt x="877" y="1226"/>
                  </a:lnTo>
                  <a:lnTo>
                    <a:pt x="1216" y="0"/>
                  </a:lnTo>
                  <a:lnTo>
                    <a:pt x="1859" y="0"/>
                  </a:lnTo>
                  <a:lnTo>
                    <a:pt x="2200" y="1226"/>
                  </a:lnTo>
                  <a:lnTo>
                    <a:pt x="2433" y="0"/>
                  </a:lnTo>
                  <a:lnTo>
                    <a:pt x="3075" y="0"/>
                  </a:lnTo>
                  <a:lnTo>
                    <a:pt x="2590" y="2196"/>
                  </a:lnTo>
                  <a:lnTo>
                    <a:pt x="1924" y="2196"/>
                  </a:lnTo>
                  <a:lnTo>
                    <a:pt x="1539" y="813"/>
                  </a:lnTo>
                  <a:lnTo>
                    <a:pt x="1155" y="2196"/>
                  </a:lnTo>
                  <a:lnTo>
                    <a:pt x="488" y="2196"/>
                  </a:lnTo>
                  <a:lnTo>
                    <a:pt x="0" y="0"/>
                  </a:lnTo>
                  <a:close/>
                </a:path>
              </a:pathLst>
            </a:custGeom>
            <a:solidFill>
              <a:srgbClr val="FFFFFF"/>
            </a:solidFill>
            <a:ln w="9525">
              <a:noFill/>
              <a:round/>
              <a:headEnd/>
              <a:tailEnd/>
            </a:ln>
          </p:spPr>
          <p:txBody>
            <a:bodyPr/>
            <a:lstStyle/>
            <a:p>
              <a:endParaRPr lang="en-US"/>
            </a:p>
          </p:txBody>
        </p:sp>
        <p:sp>
          <p:nvSpPr>
            <p:cNvPr id="475161" name="Freeform 25"/>
            <p:cNvSpPr>
              <a:spLocks noChangeAspect="1" noEditPoints="1"/>
            </p:cNvSpPr>
            <p:nvPr/>
          </p:nvSpPr>
          <p:spPr bwMode="auto">
            <a:xfrm>
              <a:off x="1598" y="2249"/>
              <a:ext cx="150" cy="137"/>
            </a:xfrm>
            <a:custGeom>
              <a:avLst/>
              <a:gdLst/>
              <a:ahLst/>
              <a:cxnLst>
                <a:cxn ang="0">
                  <a:pos x="1575" y="1833"/>
                </a:cxn>
                <a:cxn ang="0">
                  <a:pos x="801" y="1833"/>
                </a:cxn>
                <a:cxn ang="0">
                  <a:pos x="694" y="2196"/>
                </a:cxn>
                <a:cxn ang="0">
                  <a:pos x="0" y="2196"/>
                </a:cxn>
                <a:cxn ang="0">
                  <a:pos x="826" y="0"/>
                </a:cxn>
                <a:cxn ang="0">
                  <a:pos x="1567" y="0"/>
                </a:cxn>
                <a:cxn ang="0">
                  <a:pos x="2394" y="2196"/>
                </a:cxn>
                <a:cxn ang="0">
                  <a:pos x="1683" y="2196"/>
                </a:cxn>
                <a:cxn ang="0">
                  <a:pos x="1575" y="1833"/>
                </a:cxn>
                <a:cxn ang="0">
                  <a:pos x="1433" y="1358"/>
                </a:cxn>
                <a:cxn ang="0">
                  <a:pos x="1189" y="569"/>
                </a:cxn>
                <a:cxn ang="0">
                  <a:pos x="947" y="1358"/>
                </a:cxn>
                <a:cxn ang="0">
                  <a:pos x="1433" y="1358"/>
                </a:cxn>
              </a:cxnLst>
              <a:rect l="0" t="0" r="r" b="b"/>
              <a:pathLst>
                <a:path w="2394" h="2196">
                  <a:moveTo>
                    <a:pt x="1575" y="1833"/>
                  </a:moveTo>
                  <a:lnTo>
                    <a:pt x="801" y="1833"/>
                  </a:lnTo>
                  <a:lnTo>
                    <a:pt x="694" y="2196"/>
                  </a:lnTo>
                  <a:lnTo>
                    <a:pt x="0" y="2196"/>
                  </a:lnTo>
                  <a:lnTo>
                    <a:pt x="826" y="0"/>
                  </a:lnTo>
                  <a:lnTo>
                    <a:pt x="1567" y="0"/>
                  </a:lnTo>
                  <a:lnTo>
                    <a:pt x="2394" y="2196"/>
                  </a:lnTo>
                  <a:lnTo>
                    <a:pt x="1683" y="2196"/>
                  </a:lnTo>
                  <a:lnTo>
                    <a:pt x="1575" y="1833"/>
                  </a:lnTo>
                  <a:close/>
                  <a:moveTo>
                    <a:pt x="1433" y="1358"/>
                  </a:moveTo>
                  <a:lnTo>
                    <a:pt x="1189" y="569"/>
                  </a:lnTo>
                  <a:lnTo>
                    <a:pt x="947" y="1358"/>
                  </a:lnTo>
                  <a:lnTo>
                    <a:pt x="1433" y="1358"/>
                  </a:lnTo>
                  <a:close/>
                </a:path>
              </a:pathLst>
            </a:custGeom>
            <a:solidFill>
              <a:srgbClr val="FFFFFF"/>
            </a:solidFill>
            <a:ln w="9525">
              <a:noFill/>
              <a:round/>
              <a:headEnd/>
              <a:tailEnd/>
            </a:ln>
          </p:spPr>
          <p:txBody>
            <a:bodyPr/>
            <a:lstStyle/>
            <a:p>
              <a:endParaRPr lang="en-US"/>
            </a:p>
          </p:txBody>
        </p:sp>
        <p:sp>
          <p:nvSpPr>
            <p:cNvPr id="475162" name="Freeform 26"/>
            <p:cNvSpPr>
              <a:spLocks noChangeAspect="1" noEditPoints="1"/>
            </p:cNvSpPr>
            <p:nvPr/>
          </p:nvSpPr>
          <p:spPr bwMode="auto">
            <a:xfrm>
              <a:off x="1762" y="2249"/>
              <a:ext cx="135" cy="137"/>
            </a:xfrm>
            <a:custGeom>
              <a:avLst/>
              <a:gdLst/>
              <a:ahLst/>
              <a:cxnLst>
                <a:cxn ang="0">
                  <a:pos x="1132" y="0"/>
                </a:cxn>
                <a:cxn ang="0">
                  <a:pos x="1347" y="7"/>
                </a:cxn>
                <a:cxn ang="0">
                  <a:pos x="1468" y="21"/>
                </a:cxn>
                <a:cxn ang="0">
                  <a:pos x="1546" y="35"/>
                </a:cxn>
                <a:cxn ang="0">
                  <a:pos x="1614" y="53"/>
                </a:cxn>
                <a:cxn ang="0">
                  <a:pos x="1674" y="77"/>
                </a:cxn>
                <a:cxn ang="0">
                  <a:pos x="1729" y="106"/>
                </a:cxn>
                <a:cxn ang="0">
                  <a:pos x="1781" y="144"/>
                </a:cxn>
                <a:cxn ang="0">
                  <a:pos x="1827" y="186"/>
                </a:cxn>
                <a:cxn ang="0">
                  <a:pos x="1870" y="235"/>
                </a:cxn>
                <a:cxn ang="0">
                  <a:pos x="1906" y="291"/>
                </a:cxn>
                <a:cxn ang="0">
                  <a:pos x="1936" y="351"/>
                </a:cxn>
                <a:cxn ang="0">
                  <a:pos x="1958" y="416"/>
                </a:cxn>
                <a:cxn ang="0">
                  <a:pos x="1974" y="484"/>
                </a:cxn>
                <a:cxn ang="0">
                  <a:pos x="1982" y="558"/>
                </a:cxn>
                <a:cxn ang="0">
                  <a:pos x="1983" y="632"/>
                </a:cxn>
                <a:cxn ang="0">
                  <a:pos x="1979" y="698"/>
                </a:cxn>
                <a:cxn ang="0">
                  <a:pos x="1969" y="760"/>
                </a:cxn>
                <a:cxn ang="0">
                  <a:pos x="1953" y="818"/>
                </a:cxn>
                <a:cxn ang="0">
                  <a:pos x="1933" y="873"/>
                </a:cxn>
                <a:cxn ang="0">
                  <a:pos x="1906" y="924"/>
                </a:cxn>
                <a:cxn ang="0">
                  <a:pos x="1875" y="972"/>
                </a:cxn>
                <a:cxn ang="0">
                  <a:pos x="1839" y="1017"/>
                </a:cxn>
                <a:cxn ang="0">
                  <a:pos x="1800" y="1058"/>
                </a:cxn>
                <a:cxn ang="0">
                  <a:pos x="1757" y="1095"/>
                </a:cxn>
                <a:cxn ang="0">
                  <a:pos x="1708" y="1129"/>
                </a:cxn>
                <a:cxn ang="0">
                  <a:pos x="1644" y="1165"/>
                </a:cxn>
                <a:cxn ang="0">
                  <a:pos x="1558" y="1198"/>
                </a:cxn>
                <a:cxn ang="0">
                  <a:pos x="1453" y="1226"/>
                </a:cxn>
                <a:cxn ang="0">
                  <a:pos x="1535" y="1256"/>
                </a:cxn>
                <a:cxn ang="0">
                  <a:pos x="1598" y="1288"/>
                </a:cxn>
                <a:cxn ang="0">
                  <a:pos x="1640" y="1316"/>
                </a:cxn>
                <a:cxn ang="0">
                  <a:pos x="1676" y="1350"/>
                </a:cxn>
                <a:cxn ang="0">
                  <a:pos x="1772" y="1465"/>
                </a:cxn>
                <a:cxn ang="0">
                  <a:pos x="1819" y="1532"/>
                </a:cxn>
                <a:cxn ang="0">
                  <a:pos x="2163" y="2196"/>
                </a:cxn>
                <a:cxn ang="0">
                  <a:pos x="1015" y="1493"/>
                </a:cxn>
                <a:cxn ang="0">
                  <a:pos x="966" y="1417"/>
                </a:cxn>
                <a:cxn ang="0">
                  <a:pos x="922" y="1366"/>
                </a:cxn>
                <a:cxn ang="0">
                  <a:pos x="871" y="1333"/>
                </a:cxn>
                <a:cxn ang="0">
                  <a:pos x="809" y="1312"/>
                </a:cxn>
                <a:cxn ang="0">
                  <a:pos x="742" y="1305"/>
                </a:cxn>
                <a:cxn ang="0">
                  <a:pos x="0" y="2196"/>
                </a:cxn>
                <a:cxn ang="0">
                  <a:pos x="982" y="889"/>
                </a:cxn>
                <a:cxn ang="0">
                  <a:pos x="1037" y="882"/>
                </a:cxn>
                <a:cxn ang="0">
                  <a:pos x="1117" y="867"/>
                </a:cxn>
                <a:cxn ang="0">
                  <a:pos x="1181" y="851"/>
                </a:cxn>
                <a:cxn ang="0">
                  <a:pos x="1223" y="826"/>
                </a:cxn>
                <a:cxn ang="0">
                  <a:pos x="1259" y="790"/>
                </a:cxn>
                <a:cxn ang="0">
                  <a:pos x="1285" y="747"/>
                </a:cxn>
                <a:cxn ang="0">
                  <a:pos x="1299" y="699"/>
                </a:cxn>
                <a:cxn ang="0">
                  <a:pos x="1301" y="650"/>
                </a:cxn>
                <a:cxn ang="0">
                  <a:pos x="1297" y="613"/>
                </a:cxn>
                <a:cxn ang="0">
                  <a:pos x="1289" y="580"/>
                </a:cxn>
                <a:cxn ang="0">
                  <a:pos x="1275" y="550"/>
                </a:cxn>
                <a:cxn ang="0">
                  <a:pos x="1257" y="523"/>
                </a:cxn>
                <a:cxn ang="0">
                  <a:pos x="1235" y="500"/>
                </a:cxn>
                <a:cxn ang="0">
                  <a:pos x="1204" y="481"/>
                </a:cxn>
                <a:cxn ang="0">
                  <a:pos x="1167" y="465"/>
                </a:cxn>
                <a:cxn ang="0">
                  <a:pos x="1121" y="454"/>
                </a:cxn>
                <a:cxn ang="0">
                  <a:pos x="1066" y="447"/>
                </a:cxn>
                <a:cxn ang="0">
                  <a:pos x="682" y="443"/>
                </a:cxn>
              </a:cxnLst>
              <a:rect l="0" t="0" r="r" b="b"/>
              <a:pathLst>
                <a:path w="2163" h="2196">
                  <a:moveTo>
                    <a:pt x="0" y="2196"/>
                  </a:moveTo>
                  <a:lnTo>
                    <a:pt x="0" y="0"/>
                  </a:lnTo>
                  <a:lnTo>
                    <a:pt x="1132" y="0"/>
                  </a:lnTo>
                  <a:lnTo>
                    <a:pt x="1208" y="1"/>
                  </a:lnTo>
                  <a:lnTo>
                    <a:pt x="1280" y="3"/>
                  </a:lnTo>
                  <a:lnTo>
                    <a:pt x="1347" y="7"/>
                  </a:lnTo>
                  <a:lnTo>
                    <a:pt x="1410" y="13"/>
                  </a:lnTo>
                  <a:lnTo>
                    <a:pt x="1439" y="17"/>
                  </a:lnTo>
                  <a:lnTo>
                    <a:pt x="1468" y="21"/>
                  </a:lnTo>
                  <a:lnTo>
                    <a:pt x="1495" y="25"/>
                  </a:lnTo>
                  <a:lnTo>
                    <a:pt x="1521" y="30"/>
                  </a:lnTo>
                  <a:lnTo>
                    <a:pt x="1546" y="35"/>
                  </a:lnTo>
                  <a:lnTo>
                    <a:pt x="1569" y="41"/>
                  </a:lnTo>
                  <a:lnTo>
                    <a:pt x="1592" y="47"/>
                  </a:lnTo>
                  <a:lnTo>
                    <a:pt x="1614" y="53"/>
                  </a:lnTo>
                  <a:lnTo>
                    <a:pt x="1634" y="61"/>
                  </a:lnTo>
                  <a:lnTo>
                    <a:pt x="1654" y="68"/>
                  </a:lnTo>
                  <a:lnTo>
                    <a:pt x="1674" y="77"/>
                  </a:lnTo>
                  <a:lnTo>
                    <a:pt x="1693" y="86"/>
                  </a:lnTo>
                  <a:lnTo>
                    <a:pt x="1711" y="96"/>
                  </a:lnTo>
                  <a:lnTo>
                    <a:pt x="1729" y="106"/>
                  </a:lnTo>
                  <a:lnTo>
                    <a:pt x="1747" y="119"/>
                  </a:lnTo>
                  <a:lnTo>
                    <a:pt x="1764" y="131"/>
                  </a:lnTo>
                  <a:lnTo>
                    <a:pt x="1781" y="144"/>
                  </a:lnTo>
                  <a:lnTo>
                    <a:pt x="1797" y="157"/>
                  </a:lnTo>
                  <a:lnTo>
                    <a:pt x="1812" y="171"/>
                  </a:lnTo>
                  <a:lnTo>
                    <a:pt x="1827" y="186"/>
                  </a:lnTo>
                  <a:lnTo>
                    <a:pt x="1841" y="202"/>
                  </a:lnTo>
                  <a:lnTo>
                    <a:pt x="1855" y="218"/>
                  </a:lnTo>
                  <a:lnTo>
                    <a:pt x="1870" y="235"/>
                  </a:lnTo>
                  <a:lnTo>
                    <a:pt x="1883" y="253"/>
                  </a:lnTo>
                  <a:lnTo>
                    <a:pt x="1895" y="273"/>
                  </a:lnTo>
                  <a:lnTo>
                    <a:pt x="1906" y="291"/>
                  </a:lnTo>
                  <a:lnTo>
                    <a:pt x="1917" y="311"/>
                  </a:lnTo>
                  <a:lnTo>
                    <a:pt x="1927" y="330"/>
                  </a:lnTo>
                  <a:lnTo>
                    <a:pt x="1936" y="351"/>
                  </a:lnTo>
                  <a:lnTo>
                    <a:pt x="1944" y="372"/>
                  </a:lnTo>
                  <a:lnTo>
                    <a:pt x="1952" y="393"/>
                  </a:lnTo>
                  <a:lnTo>
                    <a:pt x="1958" y="416"/>
                  </a:lnTo>
                  <a:lnTo>
                    <a:pt x="1964" y="438"/>
                  </a:lnTo>
                  <a:lnTo>
                    <a:pt x="1969" y="461"/>
                  </a:lnTo>
                  <a:lnTo>
                    <a:pt x="1974" y="484"/>
                  </a:lnTo>
                  <a:lnTo>
                    <a:pt x="1977" y="508"/>
                  </a:lnTo>
                  <a:lnTo>
                    <a:pt x="1980" y="532"/>
                  </a:lnTo>
                  <a:lnTo>
                    <a:pt x="1982" y="558"/>
                  </a:lnTo>
                  <a:lnTo>
                    <a:pt x="1983" y="583"/>
                  </a:lnTo>
                  <a:lnTo>
                    <a:pt x="1984" y="609"/>
                  </a:lnTo>
                  <a:lnTo>
                    <a:pt x="1983" y="632"/>
                  </a:lnTo>
                  <a:lnTo>
                    <a:pt x="1982" y="654"/>
                  </a:lnTo>
                  <a:lnTo>
                    <a:pt x="1981" y="676"/>
                  </a:lnTo>
                  <a:lnTo>
                    <a:pt x="1979" y="698"/>
                  </a:lnTo>
                  <a:lnTo>
                    <a:pt x="1976" y="719"/>
                  </a:lnTo>
                  <a:lnTo>
                    <a:pt x="1973" y="739"/>
                  </a:lnTo>
                  <a:lnTo>
                    <a:pt x="1969" y="760"/>
                  </a:lnTo>
                  <a:lnTo>
                    <a:pt x="1964" y="779"/>
                  </a:lnTo>
                  <a:lnTo>
                    <a:pt x="1959" y="799"/>
                  </a:lnTo>
                  <a:lnTo>
                    <a:pt x="1953" y="818"/>
                  </a:lnTo>
                  <a:lnTo>
                    <a:pt x="1947" y="836"/>
                  </a:lnTo>
                  <a:lnTo>
                    <a:pt x="1940" y="856"/>
                  </a:lnTo>
                  <a:lnTo>
                    <a:pt x="1933" y="873"/>
                  </a:lnTo>
                  <a:lnTo>
                    <a:pt x="1924" y="891"/>
                  </a:lnTo>
                  <a:lnTo>
                    <a:pt x="1916" y="908"/>
                  </a:lnTo>
                  <a:lnTo>
                    <a:pt x="1906" y="924"/>
                  </a:lnTo>
                  <a:lnTo>
                    <a:pt x="1896" y="941"/>
                  </a:lnTo>
                  <a:lnTo>
                    <a:pt x="1886" y="957"/>
                  </a:lnTo>
                  <a:lnTo>
                    <a:pt x="1875" y="972"/>
                  </a:lnTo>
                  <a:lnTo>
                    <a:pt x="1864" y="987"/>
                  </a:lnTo>
                  <a:lnTo>
                    <a:pt x="1851" y="1003"/>
                  </a:lnTo>
                  <a:lnTo>
                    <a:pt x="1839" y="1017"/>
                  </a:lnTo>
                  <a:lnTo>
                    <a:pt x="1826" y="1031"/>
                  </a:lnTo>
                  <a:lnTo>
                    <a:pt x="1813" y="1045"/>
                  </a:lnTo>
                  <a:lnTo>
                    <a:pt x="1800" y="1058"/>
                  </a:lnTo>
                  <a:lnTo>
                    <a:pt x="1786" y="1071"/>
                  </a:lnTo>
                  <a:lnTo>
                    <a:pt x="1771" y="1083"/>
                  </a:lnTo>
                  <a:lnTo>
                    <a:pt x="1757" y="1095"/>
                  </a:lnTo>
                  <a:lnTo>
                    <a:pt x="1741" y="1107"/>
                  </a:lnTo>
                  <a:lnTo>
                    <a:pt x="1724" y="1118"/>
                  </a:lnTo>
                  <a:lnTo>
                    <a:pt x="1708" y="1129"/>
                  </a:lnTo>
                  <a:lnTo>
                    <a:pt x="1692" y="1140"/>
                  </a:lnTo>
                  <a:lnTo>
                    <a:pt x="1669" y="1153"/>
                  </a:lnTo>
                  <a:lnTo>
                    <a:pt x="1644" y="1165"/>
                  </a:lnTo>
                  <a:lnTo>
                    <a:pt x="1618" y="1177"/>
                  </a:lnTo>
                  <a:lnTo>
                    <a:pt x="1588" y="1188"/>
                  </a:lnTo>
                  <a:lnTo>
                    <a:pt x="1558" y="1198"/>
                  </a:lnTo>
                  <a:lnTo>
                    <a:pt x="1525" y="1208"/>
                  </a:lnTo>
                  <a:lnTo>
                    <a:pt x="1490" y="1218"/>
                  </a:lnTo>
                  <a:lnTo>
                    <a:pt x="1453" y="1226"/>
                  </a:lnTo>
                  <a:lnTo>
                    <a:pt x="1482" y="1236"/>
                  </a:lnTo>
                  <a:lnTo>
                    <a:pt x="1510" y="1246"/>
                  </a:lnTo>
                  <a:lnTo>
                    <a:pt x="1535" y="1256"/>
                  </a:lnTo>
                  <a:lnTo>
                    <a:pt x="1558" y="1267"/>
                  </a:lnTo>
                  <a:lnTo>
                    <a:pt x="1579" y="1277"/>
                  </a:lnTo>
                  <a:lnTo>
                    <a:pt x="1598" y="1288"/>
                  </a:lnTo>
                  <a:lnTo>
                    <a:pt x="1616" y="1298"/>
                  </a:lnTo>
                  <a:lnTo>
                    <a:pt x="1631" y="1308"/>
                  </a:lnTo>
                  <a:lnTo>
                    <a:pt x="1640" y="1316"/>
                  </a:lnTo>
                  <a:lnTo>
                    <a:pt x="1651" y="1325"/>
                  </a:lnTo>
                  <a:lnTo>
                    <a:pt x="1663" y="1337"/>
                  </a:lnTo>
                  <a:lnTo>
                    <a:pt x="1676" y="1350"/>
                  </a:lnTo>
                  <a:lnTo>
                    <a:pt x="1705" y="1382"/>
                  </a:lnTo>
                  <a:lnTo>
                    <a:pt x="1739" y="1422"/>
                  </a:lnTo>
                  <a:lnTo>
                    <a:pt x="1772" y="1465"/>
                  </a:lnTo>
                  <a:lnTo>
                    <a:pt x="1798" y="1501"/>
                  </a:lnTo>
                  <a:lnTo>
                    <a:pt x="1809" y="1517"/>
                  </a:lnTo>
                  <a:lnTo>
                    <a:pt x="1819" y="1532"/>
                  </a:lnTo>
                  <a:lnTo>
                    <a:pt x="1827" y="1546"/>
                  </a:lnTo>
                  <a:lnTo>
                    <a:pt x="1834" y="1559"/>
                  </a:lnTo>
                  <a:lnTo>
                    <a:pt x="2163" y="2196"/>
                  </a:lnTo>
                  <a:lnTo>
                    <a:pt x="1395" y="2196"/>
                  </a:lnTo>
                  <a:lnTo>
                    <a:pt x="1032" y="1524"/>
                  </a:lnTo>
                  <a:lnTo>
                    <a:pt x="1015" y="1493"/>
                  </a:lnTo>
                  <a:lnTo>
                    <a:pt x="999" y="1465"/>
                  </a:lnTo>
                  <a:lnTo>
                    <a:pt x="983" y="1440"/>
                  </a:lnTo>
                  <a:lnTo>
                    <a:pt x="966" y="1417"/>
                  </a:lnTo>
                  <a:lnTo>
                    <a:pt x="951" y="1397"/>
                  </a:lnTo>
                  <a:lnTo>
                    <a:pt x="936" y="1380"/>
                  </a:lnTo>
                  <a:lnTo>
                    <a:pt x="922" y="1366"/>
                  </a:lnTo>
                  <a:lnTo>
                    <a:pt x="909" y="1355"/>
                  </a:lnTo>
                  <a:lnTo>
                    <a:pt x="890" y="1343"/>
                  </a:lnTo>
                  <a:lnTo>
                    <a:pt x="871" y="1333"/>
                  </a:lnTo>
                  <a:lnTo>
                    <a:pt x="850" y="1325"/>
                  </a:lnTo>
                  <a:lnTo>
                    <a:pt x="830" y="1317"/>
                  </a:lnTo>
                  <a:lnTo>
                    <a:pt x="809" y="1312"/>
                  </a:lnTo>
                  <a:lnTo>
                    <a:pt x="787" y="1308"/>
                  </a:lnTo>
                  <a:lnTo>
                    <a:pt x="765" y="1306"/>
                  </a:lnTo>
                  <a:lnTo>
                    <a:pt x="742" y="1305"/>
                  </a:lnTo>
                  <a:lnTo>
                    <a:pt x="682" y="1305"/>
                  </a:lnTo>
                  <a:lnTo>
                    <a:pt x="682" y="2196"/>
                  </a:lnTo>
                  <a:lnTo>
                    <a:pt x="0" y="2196"/>
                  </a:lnTo>
                  <a:close/>
                  <a:moveTo>
                    <a:pt x="682" y="889"/>
                  </a:moveTo>
                  <a:lnTo>
                    <a:pt x="968" y="889"/>
                  </a:lnTo>
                  <a:lnTo>
                    <a:pt x="982" y="889"/>
                  </a:lnTo>
                  <a:lnTo>
                    <a:pt x="998" y="888"/>
                  </a:lnTo>
                  <a:lnTo>
                    <a:pt x="1016" y="885"/>
                  </a:lnTo>
                  <a:lnTo>
                    <a:pt x="1037" y="882"/>
                  </a:lnTo>
                  <a:lnTo>
                    <a:pt x="1060" y="878"/>
                  </a:lnTo>
                  <a:lnTo>
                    <a:pt x="1087" y="873"/>
                  </a:lnTo>
                  <a:lnTo>
                    <a:pt x="1117" y="867"/>
                  </a:lnTo>
                  <a:lnTo>
                    <a:pt x="1149" y="860"/>
                  </a:lnTo>
                  <a:lnTo>
                    <a:pt x="1165" y="856"/>
                  </a:lnTo>
                  <a:lnTo>
                    <a:pt x="1181" y="851"/>
                  </a:lnTo>
                  <a:lnTo>
                    <a:pt x="1196" y="844"/>
                  </a:lnTo>
                  <a:lnTo>
                    <a:pt x="1210" y="835"/>
                  </a:lnTo>
                  <a:lnTo>
                    <a:pt x="1223" y="826"/>
                  </a:lnTo>
                  <a:lnTo>
                    <a:pt x="1237" y="815"/>
                  </a:lnTo>
                  <a:lnTo>
                    <a:pt x="1248" y="804"/>
                  </a:lnTo>
                  <a:lnTo>
                    <a:pt x="1259" y="790"/>
                  </a:lnTo>
                  <a:lnTo>
                    <a:pt x="1269" y="776"/>
                  </a:lnTo>
                  <a:lnTo>
                    <a:pt x="1278" y="762"/>
                  </a:lnTo>
                  <a:lnTo>
                    <a:pt x="1285" y="747"/>
                  </a:lnTo>
                  <a:lnTo>
                    <a:pt x="1291" y="731"/>
                  </a:lnTo>
                  <a:lnTo>
                    <a:pt x="1296" y="715"/>
                  </a:lnTo>
                  <a:lnTo>
                    <a:pt x="1299" y="699"/>
                  </a:lnTo>
                  <a:lnTo>
                    <a:pt x="1301" y="681"/>
                  </a:lnTo>
                  <a:lnTo>
                    <a:pt x="1302" y="663"/>
                  </a:lnTo>
                  <a:lnTo>
                    <a:pt x="1301" y="650"/>
                  </a:lnTo>
                  <a:lnTo>
                    <a:pt x="1301" y="637"/>
                  </a:lnTo>
                  <a:lnTo>
                    <a:pt x="1299" y="625"/>
                  </a:lnTo>
                  <a:lnTo>
                    <a:pt x="1297" y="613"/>
                  </a:lnTo>
                  <a:lnTo>
                    <a:pt x="1295" y="602"/>
                  </a:lnTo>
                  <a:lnTo>
                    <a:pt x="1292" y="591"/>
                  </a:lnTo>
                  <a:lnTo>
                    <a:pt x="1289" y="580"/>
                  </a:lnTo>
                  <a:lnTo>
                    <a:pt x="1285" y="570"/>
                  </a:lnTo>
                  <a:lnTo>
                    <a:pt x="1280" y="560"/>
                  </a:lnTo>
                  <a:lnTo>
                    <a:pt x="1275" y="550"/>
                  </a:lnTo>
                  <a:lnTo>
                    <a:pt x="1270" y="540"/>
                  </a:lnTo>
                  <a:lnTo>
                    <a:pt x="1264" y="531"/>
                  </a:lnTo>
                  <a:lnTo>
                    <a:pt x="1257" y="523"/>
                  </a:lnTo>
                  <a:lnTo>
                    <a:pt x="1250" y="515"/>
                  </a:lnTo>
                  <a:lnTo>
                    <a:pt x="1243" y="507"/>
                  </a:lnTo>
                  <a:lnTo>
                    <a:pt x="1235" y="500"/>
                  </a:lnTo>
                  <a:lnTo>
                    <a:pt x="1225" y="493"/>
                  </a:lnTo>
                  <a:lnTo>
                    <a:pt x="1215" y="487"/>
                  </a:lnTo>
                  <a:lnTo>
                    <a:pt x="1204" y="481"/>
                  </a:lnTo>
                  <a:lnTo>
                    <a:pt x="1193" y="475"/>
                  </a:lnTo>
                  <a:lnTo>
                    <a:pt x="1180" y="470"/>
                  </a:lnTo>
                  <a:lnTo>
                    <a:pt x="1167" y="465"/>
                  </a:lnTo>
                  <a:lnTo>
                    <a:pt x="1152" y="461"/>
                  </a:lnTo>
                  <a:lnTo>
                    <a:pt x="1137" y="457"/>
                  </a:lnTo>
                  <a:lnTo>
                    <a:pt x="1121" y="454"/>
                  </a:lnTo>
                  <a:lnTo>
                    <a:pt x="1103" y="451"/>
                  </a:lnTo>
                  <a:lnTo>
                    <a:pt x="1085" y="449"/>
                  </a:lnTo>
                  <a:lnTo>
                    <a:pt x="1066" y="447"/>
                  </a:lnTo>
                  <a:lnTo>
                    <a:pt x="1025" y="444"/>
                  </a:lnTo>
                  <a:lnTo>
                    <a:pt x="981" y="443"/>
                  </a:lnTo>
                  <a:lnTo>
                    <a:pt x="682" y="443"/>
                  </a:lnTo>
                  <a:lnTo>
                    <a:pt x="682" y="889"/>
                  </a:lnTo>
                  <a:close/>
                </a:path>
              </a:pathLst>
            </a:custGeom>
            <a:solidFill>
              <a:srgbClr val="FFFFFF"/>
            </a:solidFill>
            <a:ln w="9525">
              <a:noFill/>
              <a:round/>
              <a:headEnd/>
              <a:tailEnd/>
            </a:ln>
          </p:spPr>
          <p:txBody>
            <a:bodyPr/>
            <a:lstStyle/>
            <a:p>
              <a:endParaRPr lang="en-US"/>
            </a:p>
          </p:txBody>
        </p:sp>
        <p:sp>
          <p:nvSpPr>
            <p:cNvPr id="475163" name="Freeform 27"/>
            <p:cNvSpPr>
              <a:spLocks noChangeAspect="1"/>
            </p:cNvSpPr>
            <p:nvPr/>
          </p:nvSpPr>
          <p:spPr bwMode="auto">
            <a:xfrm>
              <a:off x="1910" y="2249"/>
              <a:ext cx="116" cy="137"/>
            </a:xfrm>
            <a:custGeom>
              <a:avLst/>
              <a:gdLst/>
              <a:ahLst/>
              <a:cxnLst>
                <a:cxn ang="0">
                  <a:pos x="0" y="0"/>
                </a:cxn>
                <a:cxn ang="0">
                  <a:pos x="1821" y="0"/>
                </a:cxn>
                <a:cxn ang="0">
                  <a:pos x="1821" y="468"/>
                </a:cxn>
                <a:cxn ang="0">
                  <a:pos x="681" y="468"/>
                </a:cxn>
                <a:cxn ang="0">
                  <a:pos x="681" y="817"/>
                </a:cxn>
                <a:cxn ang="0">
                  <a:pos x="1738" y="817"/>
                </a:cxn>
                <a:cxn ang="0">
                  <a:pos x="1738" y="1265"/>
                </a:cxn>
                <a:cxn ang="0">
                  <a:pos x="681" y="1265"/>
                </a:cxn>
                <a:cxn ang="0">
                  <a:pos x="681" y="1698"/>
                </a:cxn>
                <a:cxn ang="0">
                  <a:pos x="1854" y="1698"/>
                </a:cxn>
                <a:cxn ang="0">
                  <a:pos x="1854" y="2196"/>
                </a:cxn>
                <a:cxn ang="0">
                  <a:pos x="0" y="2196"/>
                </a:cxn>
                <a:cxn ang="0">
                  <a:pos x="0" y="0"/>
                </a:cxn>
              </a:cxnLst>
              <a:rect l="0" t="0" r="r" b="b"/>
              <a:pathLst>
                <a:path w="1854" h="2196">
                  <a:moveTo>
                    <a:pt x="0" y="0"/>
                  </a:moveTo>
                  <a:lnTo>
                    <a:pt x="1821" y="0"/>
                  </a:lnTo>
                  <a:lnTo>
                    <a:pt x="1821" y="468"/>
                  </a:lnTo>
                  <a:lnTo>
                    <a:pt x="681" y="468"/>
                  </a:lnTo>
                  <a:lnTo>
                    <a:pt x="681" y="817"/>
                  </a:lnTo>
                  <a:lnTo>
                    <a:pt x="1738" y="817"/>
                  </a:lnTo>
                  <a:lnTo>
                    <a:pt x="1738" y="1265"/>
                  </a:lnTo>
                  <a:lnTo>
                    <a:pt x="681" y="1265"/>
                  </a:lnTo>
                  <a:lnTo>
                    <a:pt x="681" y="1698"/>
                  </a:lnTo>
                  <a:lnTo>
                    <a:pt x="1854" y="1698"/>
                  </a:lnTo>
                  <a:lnTo>
                    <a:pt x="1854" y="2196"/>
                  </a:lnTo>
                  <a:lnTo>
                    <a:pt x="0" y="2196"/>
                  </a:lnTo>
                  <a:lnTo>
                    <a:pt x="0" y="0"/>
                  </a:lnTo>
                  <a:close/>
                </a:path>
              </a:pathLst>
            </a:custGeom>
            <a:solidFill>
              <a:srgbClr val="FFFFFF"/>
            </a:solidFill>
            <a:ln w="9525">
              <a:noFill/>
              <a:round/>
              <a:headEnd/>
              <a:tailEnd/>
            </a:ln>
          </p:spPr>
          <p:txBody>
            <a:bodyPr/>
            <a:lstStyle/>
            <a:p>
              <a:endParaRPr lang="en-US"/>
            </a:p>
          </p:txBody>
        </p:sp>
        <p:sp>
          <p:nvSpPr>
            <p:cNvPr id="475164" name="Freeform 28"/>
            <p:cNvSpPr>
              <a:spLocks noChangeAspect="1" noEditPoints="1"/>
            </p:cNvSpPr>
            <p:nvPr/>
          </p:nvSpPr>
          <p:spPr bwMode="auto">
            <a:xfrm>
              <a:off x="1364" y="1829"/>
              <a:ext cx="548" cy="313"/>
            </a:xfrm>
            <a:custGeom>
              <a:avLst/>
              <a:gdLst/>
              <a:ahLst/>
              <a:cxnLst>
                <a:cxn ang="0">
                  <a:pos x="5608" y="1468"/>
                </a:cxn>
                <a:cxn ang="0">
                  <a:pos x="5208" y="1114"/>
                </a:cxn>
                <a:cxn ang="0">
                  <a:pos x="4721" y="905"/>
                </a:cxn>
                <a:cxn ang="0">
                  <a:pos x="4084" y="880"/>
                </a:cxn>
                <a:cxn ang="0">
                  <a:pos x="3291" y="1235"/>
                </a:cxn>
                <a:cxn ang="0">
                  <a:pos x="2790" y="1936"/>
                </a:cxn>
                <a:cxn ang="0">
                  <a:pos x="2723" y="2829"/>
                </a:cxn>
                <a:cxn ang="0">
                  <a:pos x="3117" y="3602"/>
                </a:cxn>
                <a:cxn ang="0">
                  <a:pos x="3845" y="4067"/>
                </a:cxn>
                <a:cxn ang="0">
                  <a:pos x="4708" y="4097"/>
                </a:cxn>
                <a:cxn ang="0">
                  <a:pos x="5413" y="3732"/>
                </a:cxn>
                <a:cxn ang="0">
                  <a:pos x="5866" y="3087"/>
                </a:cxn>
                <a:cxn ang="0">
                  <a:pos x="5799" y="2843"/>
                </a:cxn>
                <a:cxn ang="0">
                  <a:pos x="5438" y="2922"/>
                </a:cxn>
                <a:cxn ang="0">
                  <a:pos x="5081" y="2803"/>
                </a:cxn>
                <a:cxn ang="0">
                  <a:pos x="4841" y="2525"/>
                </a:cxn>
                <a:cxn ang="0">
                  <a:pos x="4775" y="2150"/>
                </a:cxn>
                <a:cxn ang="0">
                  <a:pos x="4911" y="1801"/>
                </a:cxn>
                <a:cxn ang="0">
                  <a:pos x="5201" y="1575"/>
                </a:cxn>
                <a:cxn ang="0">
                  <a:pos x="746" y="2756"/>
                </a:cxn>
                <a:cxn ang="0">
                  <a:pos x="1311" y="2221"/>
                </a:cxn>
                <a:cxn ang="0">
                  <a:pos x="1970" y="1714"/>
                </a:cxn>
                <a:cxn ang="0">
                  <a:pos x="2442" y="1484"/>
                </a:cxn>
                <a:cxn ang="0">
                  <a:pos x="2287" y="1846"/>
                </a:cxn>
                <a:cxn ang="0">
                  <a:pos x="2201" y="2237"/>
                </a:cxn>
                <a:cxn ang="0">
                  <a:pos x="2194" y="2696"/>
                </a:cxn>
                <a:cxn ang="0">
                  <a:pos x="2305" y="3209"/>
                </a:cxn>
                <a:cxn ang="0">
                  <a:pos x="2533" y="3669"/>
                </a:cxn>
                <a:cxn ang="0">
                  <a:pos x="2355" y="3773"/>
                </a:cxn>
                <a:cxn ang="0">
                  <a:pos x="1625" y="3449"/>
                </a:cxn>
                <a:cxn ang="0">
                  <a:pos x="945" y="3052"/>
                </a:cxn>
                <a:cxn ang="0">
                  <a:pos x="6452" y="1446"/>
                </a:cxn>
                <a:cxn ang="0">
                  <a:pos x="7223" y="1936"/>
                </a:cxn>
                <a:cxn ang="0">
                  <a:pos x="7929" y="2523"/>
                </a:cxn>
                <a:cxn ang="0">
                  <a:pos x="7830" y="3074"/>
                </a:cxn>
                <a:cxn ang="0">
                  <a:pos x="7064" y="3487"/>
                </a:cxn>
                <a:cxn ang="0">
                  <a:pos x="6257" y="3807"/>
                </a:cxn>
                <a:cxn ang="0">
                  <a:pos x="6151" y="3637"/>
                </a:cxn>
                <a:cxn ang="0">
                  <a:pos x="6372" y="3169"/>
                </a:cxn>
                <a:cxn ang="0">
                  <a:pos x="6475" y="2648"/>
                </a:cxn>
                <a:cxn ang="0">
                  <a:pos x="6452" y="2162"/>
                </a:cxn>
                <a:cxn ang="0">
                  <a:pos x="6334" y="1725"/>
                </a:cxn>
                <a:cxn ang="0">
                  <a:pos x="6131" y="1330"/>
                </a:cxn>
                <a:cxn ang="0">
                  <a:pos x="833" y="1685"/>
                </a:cxn>
                <a:cxn ang="0">
                  <a:pos x="2214" y="524"/>
                </a:cxn>
                <a:cxn ang="0">
                  <a:pos x="4043" y="12"/>
                </a:cxn>
                <a:cxn ang="0">
                  <a:pos x="6042" y="263"/>
                </a:cxn>
                <a:cxn ang="0">
                  <a:pos x="7571" y="1181"/>
                </a:cxn>
                <a:cxn ang="0">
                  <a:pos x="8622" y="2589"/>
                </a:cxn>
                <a:cxn ang="0">
                  <a:pos x="8784" y="3040"/>
                </a:cxn>
                <a:cxn ang="0">
                  <a:pos x="8715" y="3236"/>
                </a:cxn>
                <a:cxn ang="0">
                  <a:pos x="8498" y="3262"/>
                </a:cxn>
                <a:cxn ang="0">
                  <a:pos x="7305" y="4205"/>
                </a:cxn>
                <a:cxn ang="0">
                  <a:pos x="5928" y="4811"/>
                </a:cxn>
                <a:cxn ang="0">
                  <a:pos x="4197" y="4998"/>
                </a:cxn>
                <a:cxn ang="0">
                  <a:pos x="2492" y="4706"/>
                </a:cxn>
                <a:cxn ang="0">
                  <a:pos x="1156" y="4046"/>
                </a:cxn>
                <a:cxn ang="0">
                  <a:pos x="310" y="3354"/>
                </a:cxn>
                <a:cxn ang="0">
                  <a:pos x="110" y="3320"/>
                </a:cxn>
                <a:cxn ang="0">
                  <a:pos x="0" y="3108"/>
                </a:cxn>
              </a:cxnLst>
              <a:rect l="0" t="0" r="r" b="b"/>
              <a:pathLst>
                <a:path w="8784" h="5001">
                  <a:moveTo>
                    <a:pt x="5475" y="1519"/>
                  </a:moveTo>
                  <a:lnTo>
                    <a:pt x="5499" y="1519"/>
                  </a:lnTo>
                  <a:lnTo>
                    <a:pt x="5524" y="1520"/>
                  </a:lnTo>
                  <a:lnTo>
                    <a:pt x="5548" y="1523"/>
                  </a:lnTo>
                  <a:lnTo>
                    <a:pt x="5573" y="1526"/>
                  </a:lnTo>
                  <a:lnTo>
                    <a:pt x="5598" y="1529"/>
                  </a:lnTo>
                  <a:lnTo>
                    <a:pt x="5621" y="1535"/>
                  </a:lnTo>
                  <a:lnTo>
                    <a:pt x="5645" y="1540"/>
                  </a:lnTo>
                  <a:lnTo>
                    <a:pt x="5668" y="1547"/>
                  </a:lnTo>
                  <a:lnTo>
                    <a:pt x="5638" y="1506"/>
                  </a:lnTo>
                  <a:lnTo>
                    <a:pt x="5608" y="1468"/>
                  </a:lnTo>
                  <a:lnTo>
                    <a:pt x="5576" y="1431"/>
                  </a:lnTo>
                  <a:lnTo>
                    <a:pt x="5544" y="1394"/>
                  </a:lnTo>
                  <a:lnTo>
                    <a:pt x="5510" y="1358"/>
                  </a:lnTo>
                  <a:lnTo>
                    <a:pt x="5476" y="1324"/>
                  </a:lnTo>
                  <a:lnTo>
                    <a:pt x="5440" y="1291"/>
                  </a:lnTo>
                  <a:lnTo>
                    <a:pt x="5404" y="1258"/>
                  </a:lnTo>
                  <a:lnTo>
                    <a:pt x="5367" y="1227"/>
                  </a:lnTo>
                  <a:lnTo>
                    <a:pt x="5328" y="1197"/>
                  </a:lnTo>
                  <a:lnTo>
                    <a:pt x="5289" y="1168"/>
                  </a:lnTo>
                  <a:lnTo>
                    <a:pt x="5249" y="1140"/>
                  </a:lnTo>
                  <a:lnTo>
                    <a:pt x="5208" y="1114"/>
                  </a:lnTo>
                  <a:lnTo>
                    <a:pt x="5167" y="1088"/>
                  </a:lnTo>
                  <a:lnTo>
                    <a:pt x="5126" y="1064"/>
                  </a:lnTo>
                  <a:lnTo>
                    <a:pt x="5082" y="1041"/>
                  </a:lnTo>
                  <a:lnTo>
                    <a:pt x="5039" y="1020"/>
                  </a:lnTo>
                  <a:lnTo>
                    <a:pt x="4996" y="1000"/>
                  </a:lnTo>
                  <a:lnTo>
                    <a:pt x="4950" y="981"/>
                  </a:lnTo>
                  <a:lnTo>
                    <a:pt x="4906" y="963"/>
                  </a:lnTo>
                  <a:lnTo>
                    <a:pt x="4860" y="947"/>
                  </a:lnTo>
                  <a:lnTo>
                    <a:pt x="4814" y="931"/>
                  </a:lnTo>
                  <a:lnTo>
                    <a:pt x="4767" y="918"/>
                  </a:lnTo>
                  <a:lnTo>
                    <a:pt x="4721" y="905"/>
                  </a:lnTo>
                  <a:lnTo>
                    <a:pt x="4673" y="895"/>
                  </a:lnTo>
                  <a:lnTo>
                    <a:pt x="4625" y="885"/>
                  </a:lnTo>
                  <a:lnTo>
                    <a:pt x="4576" y="877"/>
                  </a:lnTo>
                  <a:lnTo>
                    <a:pt x="4528" y="871"/>
                  </a:lnTo>
                  <a:lnTo>
                    <a:pt x="4480" y="866"/>
                  </a:lnTo>
                  <a:lnTo>
                    <a:pt x="4430" y="862"/>
                  </a:lnTo>
                  <a:lnTo>
                    <a:pt x="4382" y="860"/>
                  </a:lnTo>
                  <a:lnTo>
                    <a:pt x="4333" y="860"/>
                  </a:lnTo>
                  <a:lnTo>
                    <a:pt x="4248" y="862"/>
                  </a:lnTo>
                  <a:lnTo>
                    <a:pt x="4165" y="869"/>
                  </a:lnTo>
                  <a:lnTo>
                    <a:pt x="4084" y="880"/>
                  </a:lnTo>
                  <a:lnTo>
                    <a:pt x="4004" y="894"/>
                  </a:lnTo>
                  <a:lnTo>
                    <a:pt x="3924" y="913"/>
                  </a:lnTo>
                  <a:lnTo>
                    <a:pt x="3847" y="935"/>
                  </a:lnTo>
                  <a:lnTo>
                    <a:pt x="3771" y="961"/>
                  </a:lnTo>
                  <a:lnTo>
                    <a:pt x="3696" y="991"/>
                  </a:lnTo>
                  <a:lnTo>
                    <a:pt x="3624" y="1023"/>
                  </a:lnTo>
                  <a:lnTo>
                    <a:pt x="3553" y="1059"/>
                  </a:lnTo>
                  <a:lnTo>
                    <a:pt x="3484" y="1099"/>
                  </a:lnTo>
                  <a:lnTo>
                    <a:pt x="3417" y="1142"/>
                  </a:lnTo>
                  <a:lnTo>
                    <a:pt x="3353" y="1187"/>
                  </a:lnTo>
                  <a:lnTo>
                    <a:pt x="3291" y="1235"/>
                  </a:lnTo>
                  <a:lnTo>
                    <a:pt x="3231" y="1287"/>
                  </a:lnTo>
                  <a:lnTo>
                    <a:pt x="3174" y="1341"/>
                  </a:lnTo>
                  <a:lnTo>
                    <a:pt x="3119" y="1399"/>
                  </a:lnTo>
                  <a:lnTo>
                    <a:pt x="3067" y="1458"/>
                  </a:lnTo>
                  <a:lnTo>
                    <a:pt x="3018" y="1519"/>
                  </a:lnTo>
                  <a:lnTo>
                    <a:pt x="2973" y="1584"/>
                  </a:lnTo>
                  <a:lnTo>
                    <a:pt x="2929" y="1650"/>
                  </a:lnTo>
                  <a:lnTo>
                    <a:pt x="2889" y="1719"/>
                  </a:lnTo>
                  <a:lnTo>
                    <a:pt x="2853" y="1789"/>
                  </a:lnTo>
                  <a:lnTo>
                    <a:pt x="2820" y="1862"/>
                  </a:lnTo>
                  <a:lnTo>
                    <a:pt x="2790" y="1936"/>
                  </a:lnTo>
                  <a:lnTo>
                    <a:pt x="2764" y="2012"/>
                  </a:lnTo>
                  <a:lnTo>
                    <a:pt x="2742" y="2089"/>
                  </a:lnTo>
                  <a:lnTo>
                    <a:pt x="2723" y="2169"/>
                  </a:lnTo>
                  <a:lnTo>
                    <a:pt x="2709" y="2249"/>
                  </a:lnTo>
                  <a:lnTo>
                    <a:pt x="2698" y="2332"/>
                  </a:lnTo>
                  <a:lnTo>
                    <a:pt x="2692" y="2415"/>
                  </a:lnTo>
                  <a:lnTo>
                    <a:pt x="2689" y="2499"/>
                  </a:lnTo>
                  <a:lnTo>
                    <a:pt x="2692" y="2584"/>
                  </a:lnTo>
                  <a:lnTo>
                    <a:pt x="2698" y="2667"/>
                  </a:lnTo>
                  <a:lnTo>
                    <a:pt x="2709" y="2749"/>
                  </a:lnTo>
                  <a:lnTo>
                    <a:pt x="2723" y="2829"/>
                  </a:lnTo>
                  <a:lnTo>
                    <a:pt x="2741" y="2909"/>
                  </a:lnTo>
                  <a:lnTo>
                    <a:pt x="2763" y="2986"/>
                  </a:lnTo>
                  <a:lnTo>
                    <a:pt x="2789" y="3063"/>
                  </a:lnTo>
                  <a:lnTo>
                    <a:pt x="2819" y="3137"/>
                  </a:lnTo>
                  <a:lnTo>
                    <a:pt x="2852" y="3210"/>
                  </a:lnTo>
                  <a:lnTo>
                    <a:pt x="2888" y="3280"/>
                  </a:lnTo>
                  <a:lnTo>
                    <a:pt x="2927" y="3349"/>
                  </a:lnTo>
                  <a:lnTo>
                    <a:pt x="2971" y="3415"/>
                  </a:lnTo>
                  <a:lnTo>
                    <a:pt x="3016" y="3480"/>
                  </a:lnTo>
                  <a:lnTo>
                    <a:pt x="3065" y="3542"/>
                  </a:lnTo>
                  <a:lnTo>
                    <a:pt x="3117" y="3602"/>
                  </a:lnTo>
                  <a:lnTo>
                    <a:pt x="3171" y="3659"/>
                  </a:lnTo>
                  <a:lnTo>
                    <a:pt x="3229" y="3713"/>
                  </a:lnTo>
                  <a:lnTo>
                    <a:pt x="3288" y="3765"/>
                  </a:lnTo>
                  <a:lnTo>
                    <a:pt x="3350" y="3814"/>
                  </a:lnTo>
                  <a:lnTo>
                    <a:pt x="3414" y="3859"/>
                  </a:lnTo>
                  <a:lnTo>
                    <a:pt x="3481" y="3903"/>
                  </a:lnTo>
                  <a:lnTo>
                    <a:pt x="3550" y="3942"/>
                  </a:lnTo>
                  <a:lnTo>
                    <a:pt x="3621" y="3978"/>
                  </a:lnTo>
                  <a:lnTo>
                    <a:pt x="3693" y="4011"/>
                  </a:lnTo>
                  <a:lnTo>
                    <a:pt x="3768" y="4041"/>
                  </a:lnTo>
                  <a:lnTo>
                    <a:pt x="3845" y="4067"/>
                  </a:lnTo>
                  <a:lnTo>
                    <a:pt x="3922" y="4089"/>
                  </a:lnTo>
                  <a:lnTo>
                    <a:pt x="4002" y="4107"/>
                  </a:lnTo>
                  <a:lnTo>
                    <a:pt x="4083" y="4121"/>
                  </a:lnTo>
                  <a:lnTo>
                    <a:pt x="4164" y="4132"/>
                  </a:lnTo>
                  <a:lnTo>
                    <a:pt x="4248" y="4138"/>
                  </a:lnTo>
                  <a:lnTo>
                    <a:pt x="4333" y="4140"/>
                  </a:lnTo>
                  <a:lnTo>
                    <a:pt x="4409" y="4138"/>
                  </a:lnTo>
                  <a:lnTo>
                    <a:pt x="4486" y="4133"/>
                  </a:lnTo>
                  <a:lnTo>
                    <a:pt x="4560" y="4124"/>
                  </a:lnTo>
                  <a:lnTo>
                    <a:pt x="4635" y="4112"/>
                  </a:lnTo>
                  <a:lnTo>
                    <a:pt x="4708" y="4097"/>
                  </a:lnTo>
                  <a:lnTo>
                    <a:pt x="4779" y="4078"/>
                  </a:lnTo>
                  <a:lnTo>
                    <a:pt x="4850" y="4057"/>
                  </a:lnTo>
                  <a:lnTo>
                    <a:pt x="4919" y="4032"/>
                  </a:lnTo>
                  <a:lnTo>
                    <a:pt x="4987" y="4003"/>
                  </a:lnTo>
                  <a:lnTo>
                    <a:pt x="5053" y="3973"/>
                  </a:lnTo>
                  <a:lnTo>
                    <a:pt x="5118" y="3940"/>
                  </a:lnTo>
                  <a:lnTo>
                    <a:pt x="5180" y="3904"/>
                  </a:lnTo>
                  <a:lnTo>
                    <a:pt x="5242" y="3864"/>
                  </a:lnTo>
                  <a:lnTo>
                    <a:pt x="5300" y="3823"/>
                  </a:lnTo>
                  <a:lnTo>
                    <a:pt x="5358" y="3779"/>
                  </a:lnTo>
                  <a:lnTo>
                    <a:pt x="5413" y="3732"/>
                  </a:lnTo>
                  <a:lnTo>
                    <a:pt x="5467" y="3684"/>
                  </a:lnTo>
                  <a:lnTo>
                    <a:pt x="5517" y="3634"/>
                  </a:lnTo>
                  <a:lnTo>
                    <a:pt x="5566" y="3580"/>
                  </a:lnTo>
                  <a:lnTo>
                    <a:pt x="5613" y="3525"/>
                  </a:lnTo>
                  <a:lnTo>
                    <a:pt x="5656" y="3468"/>
                  </a:lnTo>
                  <a:lnTo>
                    <a:pt x="5698" y="3408"/>
                  </a:lnTo>
                  <a:lnTo>
                    <a:pt x="5737" y="3348"/>
                  </a:lnTo>
                  <a:lnTo>
                    <a:pt x="5773" y="3285"/>
                  </a:lnTo>
                  <a:lnTo>
                    <a:pt x="5807" y="3221"/>
                  </a:lnTo>
                  <a:lnTo>
                    <a:pt x="5837" y="3155"/>
                  </a:lnTo>
                  <a:lnTo>
                    <a:pt x="5866" y="3087"/>
                  </a:lnTo>
                  <a:lnTo>
                    <a:pt x="5890" y="3018"/>
                  </a:lnTo>
                  <a:lnTo>
                    <a:pt x="5912" y="2947"/>
                  </a:lnTo>
                  <a:lnTo>
                    <a:pt x="5931" y="2876"/>
                  </a:lnTo>
                  <a:lnTo>
                    <a:pt x="5946" y="2803"/>
                  </a:lnTo>
                  <a:lnTo>
                    <a:pt x="5958" y="2729"/>
                  </a:lnTo>
                  <a:lnTo>
                    <a:pt x="5934" y="2751"/>
                  </a:lnTo>
                  <a:lnTo>
                    <a:pt x="5909" y="2772"/>
                  </a:lnTo>
                  <a:lnTo>
                    <a:pt x="5883" y="2791"/>
                  </a:lnTo>
                  <a:lnTo>
                    <a:pt x="5856" y="2810"/>
                  </a:lnTo>
                  <a:lnTo>
                    <a:pt x="5828" y="2827"/>
                  </a:lnTo>
                  <a:lnTo>
                    <a:pt x="5799" y="2843"/>
                  </a:lnTo>
                  <a:lnTo>
                    <a:pt x="5770" y="2858"/>
                  </a:lnTo>
                  <a:lnTo>
                    <a:pt x="5740" y="2871"/>
                  </a:lnTo>
                  <a:lnTo>
                    <a:pt x="5708" y="2883"/>
                  </a:lnTo>
                  <a:lnTo>
                    <a:pt x="5676" y="2893"/>
                  </a:lnTo>
                  <a:lnTo>
                    <a:pt x="5644" y="2902"/>
                  </a:lnTo>
                  <a:lnTo>
                    <a:pt x="5612" y="2910"/>
                  </a:lnTo>
                  <a:lnTo>
                    <a:pt x="5577" y="2916"/>
                  </a:lnTo>
                  <a:lnTo>
                    <a:pt x="5544" y="2920"/>
                  </a:lnTo>
                  <a:lnTo>
                    <a:pt x="5509" y="2922"/>
                  </a:lnTo>
                  <a:lnTo>
                    <a:pt x="5475" y="2923"/>
                  </a:lnTo>
                  <a:lnTo>
                    <a:pt x="5438" y="2922"/>
                  </a:lnTo>
                  <a:lnTo>
                    <a:pt x="5402" y="2919"/>
                  </a:lnTo>
                  <a:lnTo>
                    <a:pt x="5368" y="2915"/>
                  </a:lnTo>
                  <a:lnTo>
                    <a:pt x="5332" y="2909"/>
                  </a:lnTo>
                  <a:lnTo>
                    <a:pt x="5299" y="2901"/>
                  </a:lnTo>
                  <a:lnTo>
                    <a:pt x="5266" y="2892"/>
                  </a:lnTo>
                  <a:lnTo>
                    <a:pt x="5233" y="2881"/>
                  </a:lnTo>
                  <a:lnTo>
                    <a:pt x="5201" y="2868"/>
                  </a:lnTo>
                  <a:lnTo>
                    <a:pt x="5170" y="2853"/>
                  </a:lnTo>
                  <a:lnTo>
                    <a:pt x="5140" y="2838"/>
                  </a:lnTo>
                  <a:lnTo>
                    <a:pt x="5111" y="2821"/>
                  </a:lnTo>
                  <a:lnTo>
                    <a:pt x="5081" y="2803"/>
                  </a:lnTo>
                  <a:lnTo>
                    <a:pt x="5054" y="2783"/>
                  </a:lnTo>
                  <a:lnTo>
                    <a:pt x="5028" y="2763"/>
                  </a:lnTo>
                  <a:lnTo>
                    <a:pt x="5002" y="2741"/>
                  </a:lnTo>
                  <a:lnTo>
                    <a:pt x="4978" y="2717"/>
                  </a:lnTo>
                  <a:lnTo>
                    <a:pt x="4954" y="2692"/>
                  </a:lnTo>
                  <a:lnTo>
                    <a:pt x="4932" y="2667"/>
                  </a:lnTo>
                  <a:lnTo>
                    <a:pt x="4911" y="2641"/>
                  </a:lnTo>
                  <a:lnTo>
                    <a:pt x="4892" y="2613"/>
                  </a:lnTo>
                  <a:lnTo>
                    <a:pt x="4874" y="2585"/>
                  </a:lnTo>
                  <a:lnTo>
                    <a:pt x="4857" y="2555"/>
                  </a:lnTo>
                  <a:lnTo>
                    <a:pt x="4841" y="2525"/>
                  </a:lnTo>
                  <a:lnTo>
                    <a:pt x="4826" y="2494"/>
                  </a:lnTo>
                  <a:lnTo>
                    <a:pt x="4814" y="2462"/>
                  </a:lnTo>
                  <a:lnTo>
                    <a:pt x="4803" y="2430"/>
                  </a:lnTo>
                  <a:lnTo>
                    <a:pt x="4793" y="2396"/>
                  </a:lnTo>
                  <a:lnTo>
                    <a:pt x="4786" y="2362"/>
                  </a:lnTo>
                  <a:lnTo>
                    <a:pt x="4779" y="2328"/>
                  </a:lnTo>
                  <a:lnTo>
                    <a:pt x="4775" y="2293"/>
                  </a:lnTo>
                  <a:lnTo>
                    <a:pt x="4772" y="2257"/>
                  </a:lnTo>
                  <a:lnTo>
                    <a:pt x="4771" y="2221"/>
                  </a:lnTo>
                  <a:lnTo>
                    <a:pt x="4772" y="2185"/>
                  </a:lnTo>
                  <a:lnTo>
                    <a:pt x="4775" y="2150"/>
                  </a:lnTo>
                  <a:lnTo>
                    <a:pt x="4779" y="2114"/>
                  </a:lnTo>
                  <a:lnTo>
                    <a:pt x="4786" y="2080"/>
                  </a:lnTo>
                  <a:lnTo>
                    <a:pt x="4793" y="2046"/>
                  </a:lnTo>
                  <a:lnTo>
                    <a:pt x="4803" y="2013"/>
                  </a:lnTo>
                  <a:lnTo>
                    <a:pt x="4814" y="1981"/>
                  </a:lnTo>
                  <a:lnTo>
                    <a:pt x="4826" y="1948"/>
                  </a:lnTo>
                  <a:lnTo>
                    <a:pt x="4841" y="1917"/>
                  </a:lnTo>
                  <a:lnTo>
                    <a:pt x="4857" y="1887"/>
                  </a:lnTo>
                  <a:lnTo>
                    <a:pt x="4874" y="1858"/>
                  </a:lnTo>
                  <a:lnTo>
                    <a:pt x="4892" y="1830"/>
                  </a:lnTo>
                  <a:lnTo>
                    <a:pt x="4911" y="1801"/>
                  </a:lnTo>
                  <a:lnTo>
                    <a:pt x="4932" y="1775"/>
                  </a:lnTo>
                  <a:lnTo>
                    <a:pt x="4954" y="1750"/>
                  </a:lnTo>
                  <a:lnTo>
                    <a:pt x="4978" y="1725"/>
                  </a:lnTo>
                  <a:lnTo>
                    <a:pt x="5002" y="1702"/>
                  </a:lnTo>
                  <a:lnTo>
                    <a:pt x="5028" y="1680"/>
                  </a:lnTo>
                  <a:lnTo>
                    <a:pt x="5054" y="1659"/>
                  </a:lnTo>
                  <a:lnTo>
                    <a:pt x="5081" y="1639"/>
                  </a:lnTo>
                  <a:lnTo>
                    <a:pt x="5111" y="1621"/>
                  </a:lnTo>
                  <a:lnTo>
                    <a:pt x="5140" y="1604"/>
                  </a:lnTo>
                  <a:lnTo>
                    <a:pt x="5170" y="1589"/>
                  </a:lnTo>
                  <a:lnTo>
                    <a:pt x="5201" y="1575"/>
                  </a:lnTo>
                  <a:lnTo>
                    <a:pt x="5233" y="1562"/>
                  </a:lnTo>
                  <a:lnTo>
                    <a:pt x="5266" y="1551"/>
                  </a:lnTo>
                  <a:lnTo>
                    <a:pt x="5299" y="1542"/>
                  </a:lnTo>
                  <a:lnTo>
                    <a:pt x="5332" y="1534"/>
                  </a:lnTo>
                  <a:lnTo>
                    <a:pt x="5368" y="1527"/>
                  </a:lnTo>
                  <a:lnTo>
                    <a:pt x="5402" y="1522"/>
                  </a:lnTo>
                  <a:lnTo>
                    <a:pt x="5438" y="1520"/>
                  </a:lnTo>
                  <a:lnTo>
                    <a:pt x="5475" y="1519"/>
                  </a:lnTo>
                  <a:close/>
                  <a:moveTo>
                    <a:pt x="655" y="2852"/>
                  </a:moveTo>
                  <a:lnTo>
                    <a:pt x="701" y="2804"/>
                  </a:lnTo>
                  <a:lnTo>
                    <a:pt x="746" y="2756"/>
                  </a:lnTo>
                  <a:lnTo>
                    <a:pt x="793" y="2708"/>
                  </a:lnTo>
                  <a:lnTo>
                    <a:pt x="841" y="2659"/>
                  </a:lnTo>
                  <a:lnTo>
                    <a:pt x="890" y="2611"/>
                  </a:lnTo>
                  <a:lnTo>
                    <a:pt x="940" y="2562"/>
                  </a:lnTo>
                  <a:lnTo>
                    <a:pt x="990" y="2513"/>
                  </a:lnTo>
                  <a:lnTo>
                    <a:pt x="1041" y="2464"/>
                  </a:lnTo>
                  <a:lnTo>
                    <a:pt x="1094" y="2416"/>
                  </a:lnTo>
                  <a:lnTo>
                    <a:pt x="1147" y="2367"/>
                  </a:lnTo>
                  <a:lnTo>
                    <a:pt x="1201" y="2318"/>
                  </a:lnTo>
                  <a:lnTo>
                    <a:pt x="1255" y="2270"/>
                  </a:lnTo>
                  <a:lnTo>
                    <a:pt x="1311" y="2221"/>
                  </a:lnTo>
                  <a:lnTo>
                    <a:pt x="1367" y="2174"/>
                  </a:lnTo>
                  <a:lnTo>
                    <a:pt x="1424" y="2126"/>
                  </a:lnTo>
                  <a:lnTo>
                    <a:pt x="1482" y="2078"/>
                  </a:lnTo>
                  <a:lnTo>
                    <a:pt x="1540" y="2031"/>
                  </a:lnTo>
                  <a:lnTo>
                    <a:pt x="1600" y="1985"/>
                  </a:lnTo>
                  <a:lnTo>
                    <a:pt x="1660" y="1938"/>
                  </a:lnTo>
                  <a:lnTo>
                    <a:pt x="1721" y="1892"/>
                  </a:lnTo>
                  <a:lnTo>
                    <a:pt x="1782" y="1847"/>
                  </a:lnTo>
                  <a:lnTo>
                    <a:pt x="1844" y="1802"/>
                  </a:lnTo>
                  <a:lnTo>
                    <a:pt x="1906" y="1758"/>
                  </a:lnTo>
                  <a:lnTo>
                    <a:pt x="1970" y="1714"/>
                  </a:lnTo>
                  <a:lnTo>
                    <a:pt x="2033" y="1671"/>
                  </a:lnTo>
                  <a:lnTo>
                    <a:pt x="2098" y="1629"/>
                  </a:lnTo>
                  <a:lnTo>
                    <a:pt x="2162" y="1587"/>
                  </a:lnTo>
                  <a:lnTo>
                    <a:pt x="2228" y="1547"/>
                  </a:lnTo>
                  <a:lnTo>
                    <a:pt x="2293" y="1506"/>
                  </a:lnTo>
                  <a:lnTo>
                    <a:pt x="2360" y="1467"/>
                  </a:lnTo>
                  <a:lnTo>
                    <a:pt x="2427" y="1429"/>
                  </a:lnTo>
                  <a:lnTo>
                    <a:pt x="2495" y="1392"/>
                  </a:lnTo>
                  <a:lnTo>
                    <a:pt x="2477" y="1422"/>
                  </a:lnTo>
                  <a:lnTo>
                    <a:pt x="2459" y="1453"/>
                  </a:lnTo>
                  <a:lnTo>
                    <a:pt x="2442" y="1484"/>
                  </a:lnTo>
                  <a:lnTo>
                    <a:pt x="2424" y="1515"/>
                  </a:lnTo>
                  <a:lnTo>
                    <a:pt x="2408" y="1547"/>
                  </a:lnTo>
                  <a:lnTo>
                    <a:pt x="2393" y="1579"/>
                  </a:lnTo>
                  <a:lnTo>
                    <a:pt x="2378" y="1611"/>
                  </a:lnTo>
                  <a:lnTo>
                    <a:pt x="2363" y="1644"/>
                  </a:lnTo>
                  <a:lnTo>
                    <a:pt x="2349" y="1676"/>
                  </a:lnTo>
                  <a:lnTo>
                    <a:pt x="2336" y="1710"/>
                  </a:lnTo>
                  <a:lnTo>
                    <a:pt x="2323" y="1744"/>
                  </a:lnTo>
                  <a:lnTo>
                    <a:pt x="2310" y="1777"/>
                  </a:lnTo>
                  <a:lnTo>
                    <a:pt x="2298" y="1811"/>
                  </a:lnTo>
                  <a:lnTo>
                    <a:pt x="2287" y="1846"/>
                  </a:lnTo>
                  <a:lnTo>
                    <a:pt x="2276" y="1880"/>
                  </a:lnTo>
                  <a:lnTo>
                    <a:pt x="2266" y="1915"/>
                  </a:lnTo>
                  <a:lnTo>
                    <a:pt x="2256" y="1949"/>
                  </a:lnTo>
                  <a:lnTo>
                    <a:pt x="2247" y="1985"/>
                  </a:lnTo>
                  <a:lnTo>
                    <a:pt x="2239" y="2021"/>
                  </a:lnTo>
                  <a:lnTo>
                    <a:pt x="2231" y="2056"/>
                  </a:lnTo>
                  <a:lnTo>
                    <a:pt x="2224" y="2092"/>
                  </a:lnTo>
                  <a:lnTo>
                    <a:pt x="2217" y="2129"/>
                  </a:lnTo>
                  <a:lnTo>
                    <a:pt x="2211" y="2165"/>
                  </a:lnTo>
                  <a:lnTo>
                    <a:pt x="2206" y="2201"/>
                  </a:lnTo>
                  <a:lnTo>
                    <a:pt x="2201" y="2237"/>
                  </a:lnTo>
                  <a:lnTo>
                    <a:pt x="2197" y="2275"/>
                  </a:lnTo>
                  <a:lnTo>
                    <a:pt x="2193" y="2312"/>
                  </a:lnTo>
                  <a:lnTo>
                    <a:pt x="2190" y="2349"/>
                  </a:lnTo>
                  <a:lnTo>
                    <a:pt x="2188" y="2386"/>
                  </a:lnTo>
                  <a:lnTo>
                    <a:pt x="2185" y="2424"/>
                  </a:lnTo>
                  <a:lnTo>
                    <a:pt x="2184" y="2462"/>
                  </a:lnTo>
                  <a:lnTo>
                    <a:pt x="2184" y="2499"/>
                  </a:lnTo>
                  <a:lnTo>
                    <a:pt x="2185" y="2549"/>
                  </a:lnTo>
                  <a:lnTo>
                    <a:pt x="2186" y="2598"/>
                  </a:lnTo>
                  <a:lnTo>
                    <a:pt x="2190" y="2647"/>
                  </a:lnTo>
                  <a:lnTo>
                    <a:pt x="2194" y="2696"/>
                  </a:lnTo>
                  <a:lnTo>
                    <a:pt x="2199" y="2745"/>
                  </a:lnTo>
                  <a:lnTo>
                    <a:pt x="2205" y="2793"/>
                  </a:lnTo>
                  <a:lnTo>
                    <a:pt x="2212" y="2840"/>
                  </a:lnTo>
                  <a:lnTo>
                    <a:pt x="2220" y="2888"/>
                  </a:lnTo>
                  <a:lnTo>
                    <a:pt x="2229" y="2935"/>
                  </a:lnTo>
                  <a:lnTo>
                    <a:pt x="2240" y="2981"/>
                  </a:lnTo>
                  <a:lnTo>
                    <a:pt x="2251" y="3028"/>
                  </a:lnTo>
                  <a:lnTo>
                    <a:pt x="2263" y="3074"/>
                  </a:lnTo>
                  <a:lnTo>
                    <a:pt x="2276" y="3119"/>
                  </a:lnTo>
                  <a:lnTo>
                    <a:pt x="2290" y="3165"/>
                  </a:lnTo>
                  <a:lnTo>
                    <a:pt x="2305" y="3209"/>
                  </a:lnTo>
                  <a:lnTo>
                    <a:pt x="2322" y="3253"/>
                  </a:lnTo>
                  <a:lnTo>
                    <a:pt x="2339" y="3298"/>
                  </a:lnTo>
                  <a:lnTo>
                    <a:pt x="2357" y="3341"/>
                  </a:lnTo>
                  <a:lnTo>
                    <a:pt x="2376" y="3383"/>
                  </a:lnTo>
                  <a:lnTo>
                    <a:pt x="2396" y="3425"/>
                  </a:lnTo>
                  <a:lnTo>
                    <a:pt x="2416" y="3468"/>
                  </a:lnTo>
                  <a:lnTo>
                    <a:pt x="2438" y="3509"/>
                  </a:lnTo>
                  <a:lnTo>
                    <a:pt x="2461" y="3549"/>
                  </a:lnTo>
                  <a:lnTo>
                    <a:pt x="2484" y="3590"/>
                  </a:lnTo>
                  <a:lnTo>
                    <a:pt x="2508" y="3630"/>
                  </a:lnTo>
                  <a:lnTo>
                    <a:pt x="2533" y="3669"/>
                  </a:lnTo>
                  <a:lnTo>
                    <a:pt x="2559" y="3707"/>
                  </a:lnTo>
                  <a:lnTo>
                    <a:pt x="2586" y="3746"/>
                  </a:lnTo>
                  <a:lnTo>
                    <a:pt x="2613" y="3783"/>
                  </a:lnTo>
                  <a:lnTo>
                    <a:pt x="2641" y="3819"/>
                  </a:lnTo>
                  <a:lnTo>
                    <a:pt x="2670" y="3855"/>
                  </a:lnTo>
                  <a:lnTo>
                    <a:pt x="2701" y="3891"/>
                  </a:lnTo>
                  <a:lnTo>
                    <a:pt x="2631" y="3869"/>
                  </a:lnTo>
                  <a:lnTo>
                    <a:pt x="2561" y="3846"/>
                  </a:lnTo>
                  <a:lnTo>
                    <a:pt x="2492" y="3822"/>
                  </a:lnTo>
                  <a:lnTo>
                    <a:pt x="2423" y="3798"/>
                  </a:lnTo>
                  <a:lnTo>
                    <a:pt x="2355" y="3773"/>
                  </a:lnTo>
                  <a:lnTo>
                    <a:pt x="2286" y="3747"/>
                  </a:lnTo>
                  <a:lnTo>
                    <a:pt x="2219" y="3720"/>
                  </a:lnTo>
                  <a:lnTo>
                    <a:pt x="2151" y="3693"/>
                  </a:lnTo>
                  <a:lnTo>
                    <a:pt x="2085" y="3665"/>
                  </a:lnTo>
                  <a:lnTo>
                    <a:pt x="2017" y="3636"/>
                  </a:lnTo>
                  <a:lnTo>
                    <a:pt x="1951" y="3607"/>
                  </a:lnTo>
                  <a:lnTo>
                    <a:pt x="1885" y="3576"/>
                  </a:lnTo>
                  <a:lnTo>
                    <a:pt x="1820" y="3545"/>
                  </a:lnTo>
                  <a:lnTo>
                    <a:pt x="1754" y="3514"/>
                  </a:lnTo>
                  <a:lnTo>
                    <a:pt x="1690" y="3482"/>
                  </a:lnTo>
                  <a:lnTo>
                    <a:pt x="1625" y="3449"/>
                  </a:lnTo>
                  <a:lnTo>
                    <a:pt x="1561" y="3415"/>
                  </a:lnTo>
                  <a:lnTo>
                    <a:pt x="1497" y="3382"/>
                  </a:lnTo>
                  <a:lnTo>
                    <a:pt x="1434" y="3347"/>
                  </a:lnTo>
                  <a:lnTo>
                    <a:pt x="1371" y="3312"/>
                  </a:lnTo>
                  <a:lnTo>
                    <a:pt x="1309" y="3276"/>
                  </a:lnTo>
                  <a:lnTo>
                    <a:pt x="1247" y="3240"/>
                  </a:lnTo>
                  <a:lnTo>
                    <a:pt x="1186" y="3204"/>
                  </a:lnTo>
                  <a:lnTo>
                    <a:pt x="1124" y="3167"/>
                  </a:lnTo>
                  <a:lnTo>
                    <a:pt x="1064" y="3128"/>
                  </a:lnTo>
                  <a:lnTo>
                    <a:pt x="1004" y="3090"/>
                  </a:lnTo>
                  <a:lnTo>
                    <a:pt x="945" y="3052"/>
                  </a:lnTo>
                  <a:lnTo>
                    <a:pt x="885" y="3013"/>
                  </a:lnTo>
                  <a:lnTo>
                    <a:pt x="828" y="2973"/>
                  </a:lnTo>
                  <a:lnTo>
                    <a:pt x="769" y="2933"/>
                  </a:lnTo>
                  <a:lnTo>
                    <a:pt x="712" y="2893"/>
                  </a:lnTo>
                  <a:lnTo>
                    <a:pt x="655" y="2852"/>
                  </a:lnTo>
                  <a:close/>
                  <a:moveTo>
                    <a:pt x="6085" y="1264"/>
                  </a:moveTo>
                  <a:lnTo>
                    <a:pt x="6160" y="1298"/>
                  </a:lnTo>
                  <a:lnTo>
                    <a:pt x="6234" y="1333"/>
                  </a:lnTo>
                  <a:lnTo>
                    <a:pt x="6307" y="1369"/>
                  </a:lnTo>
                  <a:lnTo>
                    <a:pt x="6380" y="1407"/>
                  </a:lnTo>
                  <a:lnTo>
                    <a:pt x="6452" y="1446"/>
                  </a:lnTo>
                  <a:lnTo>
                    <a:pt x="6525" y="1485"/>
                  </a:lnTo>
                  <a:lnTo>
                    <a:pt x="6596" y="1526"/>
                  </a:lnTo>
                  <a:lnTo>
                    <a:pt x="6668" y="1568"/>
                  </a:lnTo>
                  <a:lnTo>
                    <a:pt x="6740" y="1611"/>
                  </a:lnTo>
                  <a:lnTo>
                    <a:pt x="6810" y="1654"/>
                  </a:lnTo>
                  <a:lnTo>
                    <a:pt x="6880" y="1700"/>
                  </a:lnTo>
                  <a:lnTo>
                    <a:pt x="6949" y="1745"/>
                  </a:lnTo>
                  <a:lnTo>
                    <a:pt x="7019" y="1791"/>
                  </a:lnTo>
                  <a:lnTo>
                    <a:pt x="7087" y="1839"/>
                  </a:lnTo>
                  <a:lnTo>
                    <a:pt x="7156" y="1887"/>
                  </a:lnTo>
                  <a:lnTo>
                    <a:pt x="7223" y="1936"/>
                  </a:lnTo>
                  <a:lnTo>
                    <a:pt x="7291" y="1986"/>
                  </a:lnTo>
                  <a:lnTo>
                    <a:pt x="7358" y="2037"/>
                  </a:lnTo>
                  <a:lnTo>
                    <a:pt x="7423" y="2088"/>
                  </a:lnTo>
                  <a:lnTo>
                    <a:pt x="7489" y="2140"/>
                  </a:lnTo>
                  <a:lnTo>
                    <a:pt x="7554" y="2193"/>
                  </a:lnTo>
                  <a:lnTo>
                    <a:pt x="7618" y="2246"/>
                  </a:lnTo>
                  <a:lnTo>
                    <a:pt x="7681" y="2301"/>
                  </a:lnTo>
                  <a:lnTo>
                    <a:pt x="7745" y="2355"/>
                  </a:lnTo>
                  <a:lnTo>
                    <a:pt x="7807" y="2410"/>
                  </a:lnTo>
                  <a:lnTo>
                    <a:pt x="7869" y="2467"/>
                  </a:lnTo>
                  <a:lnTo>
                    <a:pt x="7929" y="2523"/>
                  </a:lnTo>
                  <a:lnTo>
                    <a:pt x="7990" y="2581"/>
                  </a:lnTo>
                  <a:lnTo>
                    <a:pt x="8049" y="2638"/>
                  </a:lnTo>
                  <a:lnTo>
                    <a:pt x="8108" y="2695"/>
                  </a:lnTo>
                  <a:lnTo>
                    <a:pt x="8166" y="2754"/>
                  </a:lnTo>
                  <a:lnTo>
                    <a:pt x="8223" y="2813"/>
                  </a:lnTo>
                  <a:lnTo>
                    <a:pt x="8160" y="2859"/>
                  </a:lnTo>
                  <a:lnTo>
                    <a:pt x="8094" y="2903"/>
                  </a:lnTo>
                  <a:lnTo>
                    <a:pt x="8029" y="2946"/>
                  </a:lnTo>
                  <a:lnTo>
                    <a:pt x="7963" y="2989"/>
                  </a:lnTo>
                  <a:lnTo>
                    <a:pt x="7897" y="3032"/>
                  </a:lnTo>
                  <a:lnTo>
                    <a:pt x="7830" y="3074"/>
                  </a:lnTo>
                  <a:lnTo>
                    <a:pt x="7763" y="3114"/>
                  </a:lnTo>
                  <a:lnTo>
                    <a:pt x="7694" y="3156"/>
                  </a:lnTo>
                  <a:lnTo>
                    <a:pt x="7626" y="3195"/>
                  </a:lnTo>
                  <a:lnTo>
                    <a:pt x="7557" y="3234"/>
                  </a:lnTo>
                  <a:lnTo>
                    <a:pt x="7488" y="3272"/>
                  </a:lnTo>
                  <a:lnTo>
                    <a:pt x="7418" y="3310"/>
                  </a:lnTo>
                  <a:lnTo>
                    <a:pt x="7348" y="3347"/>
                  </a:lnTo>
                  <a:lnTo>
                    <a:pt x="7278" y="3383"/>
                  </a:lnTo>
                  <a:lnTo>
                    <a:pt x="7206" y="3418"/>
                  </a:lnTo>
                  <a:lnTo>
                    <a:pt x="7136" y="3453"/>
                  </a:lnTo>
                  <a:lnTo>
                    <a:pt x="7064" y="3487"/>
                  </a:lnTo>
                  <a:lnTo>
                    <a:pt x="6992" y="3520"/>
                  </a:lnTo>
                  <a:lnTo>
                    <a:pt x="6919" y="3552"/>
                  </a:lnTo>
                  <a:lnTo>
                    <a:pt x="6846" y="3583"/>
                  </a:lnTo>
                  <a:lnTo>
                    <a:pt x="6774" y="3615"/>
                  </a:lnTo>
                  <a:lnTo>
                    <a:pt x="6700" y="3645"/>
                  </a:lnTo>
                  <a:lnTo>
                    <a:pt x="6628" y="3674"/>
                  </a:lnTo>
                  <a:lnTo>
                    <a:pt x="6554" y="3702"/>
                  </a:lnTo>
                  <a:lnTo>
                    <a:pt x="6480" y="3729"/>
                  </a:lnTo>
                  <a:lnTo>
                    <a:pt x="6406" y="3757"/>
                  </a:lnTo>
                  <a:lnTo>
                    <a:pt x="6331" y="3782"/>
                  </a:lnTo>
                  <a:lnTo>
                    <a:pt x="6257" y="3807"/>
                  </a:lnTo>
                  <a:lnTo>
                    <a:pt x="6182" y="3831"/>
                  </a:lnTo>
                  <a:lnTo>
                    <a:pt x="6107" y="3855"/>
                  </a:lnTo>
                  <a:lnTo>
                    <a:pt x="6032" y="3877"/>
                  </a:lnTo>
                  <a:lnTo>
                    <a:pt x="5956" y="3899"/>
                  </a:lnTo>
                  <a:lnTo>
                    <a:pt x="5987" y="3863"/>
                  </a:lnTo>
                  <a:lnTo>
                    <a:pt x="6016" y="3827"/>
                  </a:lnTo>
                  <a:lnTo>
                    <a:pt x="6045" y="3791"/>
                  </a:lnTo>
                  <a:lnTo>
                    <a:pt x="6072" y="3753"/>
                  </a:lnTo>
                  <a:lnTo>
                    <a:pt x="6100" y="3714"/>
                  </a:lnTo>
                  <a:lnTo>
                    <a:pt x="6126" y="3676"/>
                  </a:lnTo>
                  <a:lnTo>
                    <a:pt x="6151" y="3637"/>
                  </a:lnTo>
                  <a:lnTo>
                    <a:pt x="6176" y="3597"/>
                  </a:lnTo>
                  <a:lnTo>
                    <a:pt x="6199" y="3556"/>
                  </a:lnTo>
                  <a:lnTo>
                    <a:pt x="6223" y="3515"/>
                  </a:lnTo>
                  <a:lnTo>
                    <a:pt x="6244" y="3474"/>
                  </a:lnTo>
                  <a:lnTo>
                    <a:pt x="6265" y="3431"/>
                  </a:lnTo>
                  <a:lnTo>
                    <a:pt x="6285" y="3389"/>
                  </a:lnTo>
                  <a:lnTo>
                    <a:pt x="6304" y="3346"/>
                  </a:lnTo>
                  <a:lnTo>
                    <a:pt x="6323" y="3303"/>
                  </a:lnTo>
                  <a:lnTo>
                    <a:pt x="6340" y="3258"/>
                  </a:lnTo>
                  <a:lnTo>
                    <a:pt x="6357" y="3214"/>
                  </a:lnTo>
                  <a:lnTo>
                    <a:pt x="6372" y="3169"/>
                  </a:lnTo>
                  <a:lnTo>
                    <a:pt x="6387" y="3123"/>
                  </a:lnTo>
                  <a:lnTo>
                    <a:pt x="6400" y="3078"/>
                  </a:lnTo>
                  <a:lnTo>
                    <a:pt x="6412" y="3032"/>
                  </a:lnTo>
                  <a:lnTo>
                    <a:pt x="6424" y="2985"/>
                  </a:lnTo>
                  <a:lnTo>
                    <a:pt x="6434" y="2938"/>
                  </a:lnTo>
                  <a:lnTo>
                    <a:pt x="6443" y="2891"/>
                  </a:lnTo>
                  <a:lnTo>
                    <a:pt x="6452" y="2842"/>
                  </a:lnTo>
                  <a:lnTo>
                    <a:pt x="6459" y="2795"/>
                  </a:lnTo>
                  <a:lnTo>
                    <a:pt x="6465" y="2746"/>
                  </a:lnTo>
                  <a:lnTo>
                    <a:pt x="6470" y="2697"/>
                  </a:lnTo>
                  <a:lnTo>
                    <a:pt x="6475" y="2648"/>
                  </a:lnTo>
                  <a:lnTo>
                    <a:pt x="6478" y="2599"/>
                  </a:lnTo>
                  <a:lnTo>
                    <a:pt x="6479" y="2549"/>
                  </a:lnTo>
                  <a:lnTo>
                    <a:pt x="6480" y="2499"/>
                  </a:lnTo>
                  <a:lnTo>
                    <a:pt x="6480" y="2457"/>
                  </a:lnTo>
                  <a:lnTo>
                    <a:pt x="6478" y="2414"/>
                  </a:lnTo>
                  <a:lnTo>
                    <a:pt x="6476" y="2371"/>
                  </a:lnTo>
                  <a:lnTo>
                    <a:pt x="6473" y="2329"/>
                  </a:lnTo>
                  <a:lnTo>
                    <a:pt x="6468" y="2287"/>
                  </a:lnTo>
                  <a:lnTo>
                    <a:pt x="6464" y="2244"/>
                  </a:lnTo>
                  <a:lnTo>
                    <a:pt x="6459" y="2203"/>
                  </a:lnTo>
                  <a:lnTo>
                    <a:pt x="6452" y="2162"/>
                  </a:lnTo>
                  <a:lnTo>
                    <a:pt x="6446" y="2121"/>
                  </a:lnTo>
                  <a:lnTo>
                    <a:pt x="6438" y="2079"/>
                  </a:lnTo>
                  <a:lnTo>
                    <a:pt x="6429" y="2039"/>
                  </a:lnTo>
                  <a:lnTo>
                    <a:pt x="6420" y="1999"/>
                  </a:lnTo>
                  <a:lnTo>
                    <a:pt x="6410" y="1958"/>
                  </a:lnTo>
                  <a:lnTo>
                    <a:pt x="6399" y="1919"/>
                  </a:lnTo>
                  <a:lnTo>
                    <a:pt x="6388" y="1880"/>
                  </a:lnTo>
                  <a:lnTo>
                    <a:pt x="6376" y="1841"/>
                  </a:lnTo>
                  <a:lnTo>
                    <a:pt x="6363" y="1801"/>
                  </a:lnTo>
                  <a:lnTo>
                    <a:pt x="6349" y="1763"/>
                  </a:lnTo>
                  <a:lnTo>
                    <a:pt x="6334" y="1725"/>
                  </a:lnTo>
                  <a:lnTo>
                    <a:pt x="6319" y="1688"/>
                  </a:lnTo>
                  <a:lnTo>
                    <a:pt x="6303" y="1649"/>
                  </a:lnTo>
                  <a:lnTo>
                    <a:pt x="6287" y="1613"/>
                  </a:lnTo>
                  <a:lnTo>
                    <a:pt x="6270" y="1576"/>
                  </a:lnTo>
                  <a:lnTo>
                    <a:pt x="6252" y="1540"/>
                  </a:lnTo>
                  <a:lnTo>
                    <a:pt x="6233" y="1503"/>
                  </a:lnTo>
                  <a:lnTo>
                    <a:pt x="6213" y="1468"/>
                  </a:lnTo>
                  <a:lnTo>
                    <a:pt x="6194" y="1433"/>
                  </a:lnTo>
                  <a:lnTo>
                    <a:pt x="6174" y="1399"/>
                  </a:lnTo>
                  <a:lnTo>
                    <a:pt x="6153" y="1364"/>
                  </a:lnTo>
                  <a:lnTo>
                    <a:pt x="6131" y="1330"/>
                  </a:lnTo>
                  <a:lnTo>
                    <a:pt x="6109" y="1297"/>
                  </a:lnTo>
                  <a:lnTo>
                    <a:pt x="6085" y="1264"/>
                  </a:lnTo>
                  <a:close/>
                  <a:moveTo>
                    <a:pt x="69" y="2852"/>
                  </a:moveTo>
                  <a:lnTo>
                    <a:pt x="154" y="2693"/>
                  </a:lnTo>
                  <a:lnTo>
                    <a:pt x="242" y="2538"/>
                  </a:lnTo>
                  <a:lnTo>
                    <a:pt x="333" y="2386"/>
                  </a:lnTo>
                  <a:lnTo>
                    <a:pt x="428" y="2238"/>
                  </a:lnTo>
                  <a:lnTo>
                    <a:pt x="524" y="2094"/>
                  </a:lnTo>
                  <a:lnTo>
                    <a:pt x="624" y="1953"/>
                  </a:lnTo>
                  <a:lnTo>
                    <a:pt x="726" y="1816"/>
                  </a:lnTo>
                  <a:lnTo>
                    <a:pt x="833" y="1685"/>
                  </a:lnTo>
                  <a:lnTo>
                    <a:pt x="942" y="1556"/>
                  </a:lnTo>
                  <a:lnTo>
                    <a:pt x="1054" y="1432"/>
                  </a:lnTo>
                  <a:lnTo>
                    <a:pt x="1168" y="1312"/>
                  </a:lnTo>
                  <a:lnTo>
                    <a:pt x="1287" y="1196"/>
                  </a:lnTo>
                  <a:lnTo>
                    <a:pt x="1409" y="1085"/>
                  </a:lnTo>
                  <a:lnTo>
                    <a:pt x="1534" y="980"/>
                  </a:lnTo>
                  <a:lnTo>
                    <a:pt x="1663" y="878"/>
                  </a:lnTo>
                  <a:lnTo>
                    <a:pt x="1795" y="782"/>
                  </a:lnTo>
                  <a:lnTo>
                    <a:pt x="1931" y="691"/>
                  </a:lnTo>
                  <a:lnTo>
                    <a:pt x="2071" y="604"/>
                  </a:lnTo>
                  <a:lnTo>
                    <a:pt x="2214" y="524"/>
                  </a:lnTo>
                  <a:lnTo>
                    <a:pt x="2361" y="448"/>
                  </a:lnTo>
                  <a:lnTo>
                    <a:pt x="2511" y="379"/>
                  </a:lnTo>
                  <a:lnTo>
                    <a:pt x="2665" y="313"/>
                  </a:lnTo>
                  <a:lnTo>
                    <a:pt x="2824" y="255"/>
                  </a:lnTo>
                  <a:lnTo>
                    <a:pt x="2986" y="201"/>
                  </a:lnTo>
                  <a:lnTo>
                    <a:pt x="3152" y="155"/>
                  </a:lnTo>
                  <a:lnTo>
                    <a:pt x="3323" y="114"/>
                  </a:lnTo>
                  <a:lnTo>
                    <a:pt x="3496" y="79"/>
                  </a:lnTo>
                  <a:lnTo>
                    <a:pt x="3674" y="50"/>
                  </a:lnTo>
                  <a:lnTo>
                    <a:pt x="3857" y="28"/>
                  </a:lnTo>
                  <a:lnTo>
                    <a:pt x="4043" y="12"/>
                  </a:lnTo>
                  <a:lnTo>
                    <a:pt x="4235" y="3"/>
                  </a:lnTo>
                  <a:lnTo>
                    <a:pt x="4430" y="0"/>
                  </a:lnTo>
                  <a:lnTo>
                    <a:pt x="4625" y="4"/>
                  </a:lnTo>
                  <a:lnTo>
                    <a:pt x="4816" y="15"/>
                  </a:lnTo>
                  <a:lnTo>
                    <a:pt x="5004" y="32"/>
                  </a:lnTo>
                  <a:lnTo>
                    <a:pt x="5187" y="55"/>
                  </a:lnTo>
                  <a:lnTo>
                    <a:pt x="5366" y="86"/>
                  </a:lnTo>
                  <a:lnTo>
                    <a:pt x="5541" y="121"/>
                  </a:lnTo>
                  <a:lnTo>
                    <a:pt x="5712" y="162"/>
                  </a:lnTo>
                  <a:lnTo>
                    <a:pt x="5880" y="211"/>
                  </a:lnTo>
                  <a:lnTo>
                    <a:pt x="6042" y="263"/>
                  </a:lnTo>
                  <a:lnTo>
                    <a:pt x="6201" y="321"/>
                  </a:lnTo>
                  <a:lnTo>
                    <a:pt x="6357" y="386"/>
                  </a:lnTo>
                  <a:lnTo>
                    <a:pt x="6507" y="455"/>
                  </a:lnTo>
                  <a:lnTo>
                    <a:pt x="6654" y="530"/>
                  </a:lnTo>
                  <a:lnTo>
                    <a:pt x="6797" y="608"/>
                  </a:lnTo>
                  <a:lnTo>
                    <a:pt x="6936" y="693"/>
                  </a:lnTo>
                  <a:lnTo>
                    <a:pt x="7071" y="781"/>
                  </a:lnTo>
                  <a:lnTo>
                    <a:pt x="7202" y="875"/>
                  </a:lnTo>
                  <a:lnTo>
                    <a:pt x="7329" y="973"/>
                  </a:lnTo>
                  <a:lnTo>
                    <a:pt x="7452" y="1075"/>
                  </a:lnTo>
                  <a:lnTo>
                    <a:pt x="7571" y="1181"/>
                  </a:lnTo>
                  <a:lnTo>
                    <a:pt x="7686" y="1292"/>
                  </a:lnTo>
                  <a:lnTo>
                    <a:pt x="7797" y="1407"/>
                  </a:lnTo>
                  <a:lnTo>
                    <a:pt x="7905" y="1524"/>
                  </a:lnTo>
                  <a:lnTo>
                    <a:pt x="8008" y="1646"/>
                  </a:lnTo>
                  <a:lnTo>
                    <a:pt x="8107" y="1771"/>
                  </a:lnTo>
                  <a:lnTo>
                    <a:pt x="8202" y="1900"/>
                  </a:lnTo>
                  <a:lnTo>
                    <a:pt x="8294" y="2032"/>
                  </a:lnTo>
                  <a:lnTo>
                    <a:pt x="8382" y="2167"/>
                  </a:lnTo>
                  <a:lnTo>
                    <a:pt x="8465" y="2305"/>
                  </a:lnTo>
                  <a:lnTo>
                    <a:pt x="8545" y="2446"/>
                  </a:lnTo>
                  <a:lnTo>
                    <a:pt x="8622" y="2589"/>
                  </a:lnTo>
                  <a:lnTo>
                    <a:pt x="8693" y="2735"/>
                  </a:lnTo>
                  <a:lnTo>
                    <a:pt x="8709" y="2770"/>
                  </a:lnTo>
                  <a:lnTo>
                    <a:pt x="8724" y="2804"/>
                  </a:lnTo>
                  <a:lnTo>
                    <a:pt x="8736" y="2837"/>
                  </a:lnTo>
                  <a:lnTo>
                    <a:pt x="8749" y="2870"/>
                  </a:lnTo>
                  <a:lnTo>
                    <a:pt x="8758" y="2901"/>
                  </a:lnTo>
                  <a:lnTo>
                    <a:pt x="8766" y="2931"/>
                  </a:lnTo>
                  <a:lnTo>
                    <a:pt x="8773" y="2960"/>
                  </a:lnTo>
                  <a:lnTo>
                    <a:pt x="8778" y="2987"/>
                  </a:lnTo>
                  <a:lnTo>
                    <a:pt x="8781" y="3015"/>
                  </a:lnTo>
                  <a:lnTo>
                    <a:pt x="8784" y="3040"/>
                  </a:lnTo>
                  <a:lnTo>
                    <a:pt x="8784" y="3064"/>
                  </a:lnTo>
                  <a:lnTo>
                    <a:pt x="8783" y="3087"/>
                  </a:lnTo>
                  <a:lnTo>
                    <a:pt x="8781" y="3108"/>
                  </a:lnTo>
                  <a:lnTo>
                    <a:pt x="8778" y="3129"/>
                  </a:lnTo>
                  <a:lnTo>
                    <a:pt x="8773" y="3149"/>
                  </a:lnTo>
                  <a:lnTo>
                    <a:pt x="8767" y="3166"/>
                  </a:lnTo>
                  <a:lnTo>
                    <a:pt x="8759" y="3183"/>
                  </a:lnTo>
                  <a:lnTo>
                    <a:pt x="8750" y="3198"/>
                  </a:lnTo>
                  <a:lnTo>
                    <a:pt x="8740" y="3212"/>
                  </a:lnTo>
                  <a:lnTo>
                    <a:pt x="8727" y="3225"/>
                  </a:lnTo>
                  <a:lnTo>
                    <a:pt x="8715" y="3236"/>
                  </a:lnTo>
                  <a:lnTo>
                    <a:pt x="8701" y="3246"/>
                  </a:lnTo>
                  <a:lnTo>
                    <a:pt x="8686" y="3254"/>
                  </a:lnTo>
                  <a:lnTo>
                    <a:pt x="8669" y="3261"/>
                  </a:lnTo>
                  <a:lnTo>
                    <a:pt x="8652" y="3266"/>
                  </a:lnTo>
                  <a:lnTo>
                    <a:pt x="8633" y="3270"/>
                  </a:lnTo>
                  <a:lnTo>
                    <a:pt x="8612" y="3273"/>
                  </a:lnTo>
                  <a:lnTo>
                    <a:pt x="8592" y="3274"/>
                  </a:lnTo>
                  <a:lnTo>
                    <a:pt x="8570" y="3273"/>
                  </a:lnTo>
                  <a:lnTo>
                    <a:pt x="8547" y="3271"/>
                  </a:lnTo>
                  <a:lnTo>
                    <a:pt x="8523" y="3267"/>
                  </a:lnTo>
                  <a:lnTo>
                    <a:pt x="8498" y="3262"/>
                  </a:lnTo>
                  <a:lnTo>
                    <a:pt x="8393" y="3360"/>
                  </a:lnTo>
                  <a:lnTo>
                    <a:pt x="8287" y="3455"/>
                  </a:lnTo>
                  <a:lnTo>
                    <a:pt x="8181" y="3547"/>
                  </a:lnTo>
                  <a:lnTo>
                    <a:pt x="8075" y="3638"/>
                  </a:lnTo>
                  <a:lnTo>
                    <a:pt x="7967" y="3726"/>
                  </a:lnTo>
                  <a:lnTo>
                    <a:pt x="7861" y="3813"/>
                  </a:lnTo>
                  <a:lnTo>
                    <a:pt x="7752" y="3896"/>
                  </a:lnTo>
                  <a:lnTo>
                    <a:pt x="7642" y="3977"/>
                  </a:lnTo>
                  <a:lnTo>
                    <a:pt x="7531" y="4056"/>
                  </a:lnTo>
                  <a:lnTo>
                    <a:pt x="7419" y="4131"/>
                  </a:lnTo>
                  <a:lnTo>
                    <a:pt x="7305" y="4205"/>
                  </a:lnTo>
                  <a:lnTo>
                    <a:pt x="7190" y="4274"/>
                  </a:lnTo>
                  <a:lnTo>
                    <a:pt x="7074" y="4342"/>
                  </a:lnTo>
                  <a:lnTo>
                    <a:pt x="6955" y="4406"/>
                  </a:lnTo>
                  <a:lnTo>
                    <a:pt x="6835" y="4468"/>
                  </a:lnTo>
                  <a:lnTo>
                    <a:pt x="6712" y="4527"/>
                  </a:lnTo>
                  <a:lnTo>
                    <a:pt x="6588" y="4582"/>
                  </a:lnTo>
                  <a:lnTo>
                    <a:pt x="6461" y="4635"/>
                  </a:lnTo>
                  <a:lnTo>
                    <a:pt x="6332" y="4684"/>
                  </a:lnTo>
                  <a:lnTo>
                    <a:pt x="6200" y="4729"/>
                  </a:lnTo>
                  <a:lnTo>
                    <a:pt x="6065" y="4773"/>
                  </a:lnTo>
                  <a:lnTo>
                    <a:pt x="5928" y="4811"/>
                  </a:lnTo>
                  <a:lnTo>
                    <a:pt x="5788" y="4847"/>
                  </a:lnTo>
                  <a:lnTo>
                    <a:pt x="5645" y="4879"/>
                  </a:lnTo>
                  <a:lnTo>
                    <a:pt x="5498" y="4907"/>
                  </a:lnTo>
                  <a:lnTo>
                    <a:pt x="5348" y="4933"/>
                  </a:lnTo>
                  <a:lnTo>
                    <a:pt x="5194" y="4954"/>
                  </a:lnTo>
                  <a:lnTo>
                    <a:pt x="5037" y="4971"/>
                  </a:lnTo>
                  <a:lnTo>
                    <a:pt x="4877" y="4984"/>
                  </a:lnTo>
                  <a:lnTo>
                    <a:pt x="4713" y="4994"/>
                  </a:lnTo>
                  <a:lnTo>
                    <a:pt x="4544" y="4999"/>
                  </a:lnTo>
                  <a:lnTo>
                    <a:pt x="4371" y="5001"/>
                  </a:lnTo>
                  <a:lnTo>
                    <a:pt x="4197" y="4998"/>
                  </a:lnTo>
                  <a:lnTo>
                    <a:pt x="4028" y="4991"/>
                  </a:lnTo>
                  <a:lnTo>
                    <a:pt x="3861" y="4980"/>
                  </a:lnTo>
                  <a:lnTo>
                    <a:pt x="3696" y="4964"/>
                  </a:lnTo>
                  <a:lnTo>
                    <a:pt x="3535" y="4945"/>
                  </a:lnTo>
                  <a:lnTo>
                    <a:pt x="3377" y="4922"/>
                  </a:lnTo>
                  <a:lnTo>
                    <a:pt x="3222" y="4894"/>
                  </a:lnTo>
                  <a:lnTo>
                    <a:pt x="3070" y="4863"/>
                  </a:lnTo>
                  <a:lnTo>
                    <a:pt x="2921" y="4829"/>
                  </a:lnTo>
                  <a:lnTo>
                    <a:pt x="2775" y="4792"/>
                  </a:lnTo>
                  <a:lnTo>
                    <a:pt x="2632" y="4750"/>
                  </a:lnTo>
                  <a:lnTo>
                    <a:pt x="2492" y="4706"/>
                  </a:lnTo>
                  <a:lnTo>
                    <a:pt x="2356" y="4660"/>
                  </a:lnTo>
                  <a:lnTo>
                    <a:pt x="2222" y="4609"/>
                  </a:lnTo>
                  <a:lnTo>
                    <a:pt x="2091" y="4556"/>
                  </a:lnTo>
                  <a:lnTo>
                    <a:pt x="1964" y="4501"/>
                  </a:lnTo>
                  <a:lnTo>
                    <a:pt x="1839" y="4442"/>
                  </a:lnTo>
                  <a:lnTo>
                    <a:pt x="1718" y="4382"/>
                  </a:lnTo>
                  <a:lnTo>
                    <a:pt x="1599" y="4318"/>
                  </a:lnTo>
                  <a:lnTo>
                    <a:pt x="1484" y="4254"/>
                  </a:lnTo>
                  <a:lnTo>
                    <a:pt x="1372" y="4187"/>
                  </a:lnTo>
                  <a:lnTo>
                    <a:pt x="1262" y="4117"/>
                  </a:lnTo>
                  <a:lnTo>
                    <a:pt x="1156" y="4046"/>
                  </a:lnTo>
                  <a:lnTo>
                    <a:pt x="1054" y="3973"/>
                  </a:lnTo>
                  <a:lnTo>
                    <a:pt x="954" y="3899"/>
                  </a:lnTo>
                  <a:lnTo>
                    <a:pt x="857" y="3822"/>
                  </a:lnTo>
                  <a:lnTo>
                    <a:pt x="763" y="3745"/>
                  </a:lnTo>
                  <a:lnTo>
                    <a:pt x="673" y="3666"/>
                  </a:lnTo>
                  <a:lnTo>
                    <a:pt x="586" y="3585"/>
                  </a:lnTo>
                  <a:lnTo>
                    <a:pt x="501" y="3505"/>
                  </a:lnTo>
                  <a:lnTo>
                    <a:pt x="420" y="3423"/>
                  </a:lnTo>
                  <a:lnTo>
                    <a:pt x="343" y="3341"/>
                  </a:lnTo>
                  <a:lnTo>
                    <a:pt x="326" y="3348"/>
                  </a:lnTo>
                  <a:lnTo>
                    <a:pt x="310" y="3354"/>
                  </a:lnTo>
                  <a:lnTo>
                    <a:pt x="291" y="3359"/>
                  </a:lnTo>
                  <a:lnTo>
                    <a:pt x="273" y="3362"/>
                  </a:lnTo>
                  <a:lnTo>
                    <a:pt x="255" y="3363"/>
                  </a:lnTo>
                  <a:lnTo>
                    <a:pt x="236" y="3363"/>
                  </a:lnTo>
                  <a:lnTo>
                    <a:pt x="218" y="3362"/>
                  </a:lnTo>
                  <a:lnTo>
                    <a:pt x="199" y="3358"/>
                  </a:lnTo>
                  <a:lnTo>
                    <a:pt x="181" y="3354"/>
                  </a:lnTo>
                  <a:lnTo>
                    <a:pt x="161" y="3348"/>
                  </a:lnTo>
                  <a:lnTo>
                    <a:pt x="144" y="3340"/>
                  </a:lnTo>
                  <a:lnTo>
                    <a:pt x="126" y="3331"/>
                  </a:lnTo>
                  <a:lnTo>
                    <a:pt x="110" y="3320"/>
                  </a:lnTo>
                  <a:lnTo>
                    <a:pt x="94" y="3308"/>
                  </a:lnTo>
                  <a:lnTo>
                    <a:pt x="78" y="3295"/>
                  </a:lnTo>
                  <a:lnTo>
                    <a:pt x="64" y="3279"/>
                  </a:lnTo>
                  <a:lnTo>
                    <a:pt x="51" y="3263"/>
                  </a:lnTo>
                  <a:lnTo>
                    <a:pt x="38" y="3245"/>
                  </a:lnTo>
                  <a:lnTo>
                    <a:pt x="28" y="3226"/>
                  </a:lnTo>
                  <a:lnTo>
                    <a:pt x="19" y="3205"/>
                  </a:lnTo>
                  <a:lnTo>
                    <a:pt x="11" y="3183"/>
                  </a:lnTo>
                  <a:lnTo>
                    <a:pt x="6" y="3160"/>
                  </a:lnTo>
                  <a:lnTo>
                    <a:pt x="2" y="3135"/>
                  </a:lnTo>
                  <a:lnTo>
                    <a:pt x="0" y="3108"/>
                  </a:lnTo>
                  <a:lnTo>
                    <a:pt x="0" y="3081"/>
                  </a:lnTo>
                  <a:lnTo>
                    <a:pt x="2" y="3053"/>
                  </a:lnTo>
                  <a:lnTo>
                    <a:pt x="6" y="3023"/>
                  </a:lnTo>
                  <a:lnTo>
                    <a:pt x="13" y="2990"/>
                  </a:lnTo>
                  <a:lnTo>
                    <a:pt x="23" y="2958"/>
                  </a:lnTo>
                  <a:lnTo>
                    <a:pt x="35" y="2924"/>
                  </a:lnTo>
                  <a:lnTo>
                    <a:pt x="51" y="2889"/>
                  </a:lnTo>
                  <a:lnTo>
                    <a:pt x="69" y="2852"/>
                  </a:lnTo>
                  <a:close/>
                </a:path>
              </a:pathLst>
            </a:custGeom>
            <a:solidFill>
              <a:srgbClr val="FFFFFF"/>
            </a:solidFill>
            <a:ln w="9525">
              <a:noFill/>
              <a:round/>
              <a:headEnd/>
              <a:tailEnd/>
            </a:ln>
          </p:spPr>
          <p:txBody>
            <a:bodyPr/>
            <a:lstStyle/>
            <a:p>
              <a:endParaRPr lang="en-US"/>
            </a:p>
          </p:txBody>
        </p:sp>
      </p:grpSp>
      <p:grpSp>
        <p:nvGrpSpPr>
          <p:cNvPr id="475165" name="Group 29"/>
          <p:cNvGrpSpPr>
            <a:grpSpLocks noChangeAspect="1"/>
          </p:cNvGrpSpPr>
          <p:nvPr/>
        </p:nvGrpSpPr>
        <p:grpSpPr bwMode="auto">
          <a:xfrm>
            <a:off x="293688" y="2424113"/>
            <a:ext cx="877887" cy="754062"/>
            <a:chOff x="1146" y="1009"/>
            <a:chExt cx="1008" cy="864"/>
          </a:xfrm>
        </p:grpSpPr>
        <p:sp>
          <p:nvSpPr>
            <p:cNvPr id="475166" name="Freeform 30"/>
            <p:cNvSpPr>
              <a:spLocks noChangeAspect="1"/>
            </p:cNvSpPr>
            <p:nvPr/>
          </p:nvSpPr>
          <p:spPr bwMode="auto">
            <a:xfrm>
              <a:off x="1146" y="1009"/>
              <a:ext cx="1008" cy="864"/>
            </a:xfrm>
            <a:custGeom>
              <a:avLst/>
              <a:gdLst/>
              <a:ahLst/>
              <a:cxnLst>
                <a:cxn ang="0">
                  <a:pos x="0" y="0"/>
                </a:cxn>
                <a:cxn ang="0">
                  <a:pos x="4032" y="0"/>
                </a:cxn>
                <a:cxn ang="0">
                  <a:pos x="3888" y="147"/>
                </a:cxn>
                <a:cxn ang="0">
                  <a:pos x="149" y="3314"/>
                </a:cxn>
                <a:cxn ang="0">
                  <a:pos x="0" y="3454"/>
                </a:cxn>
                <a:cxn ang="0">
                  <a:pos x="0" y="0"/>
                </a:cxn>
              </a:cxnLst>
              <a:rect l="0" t="0" r="r" b="b"/>
              <a:pathLst>
                <a:path w="4032" h="3454">
                  <a:moveTo>
                    <a:pt x="0" y="0"/>
                  </a:moveTo>
                  <a:lnTo>
                    <a:pt x="4032" y="0"/>
                  </a:lnTo>
                  <a:lnTo>
                    <a:pt x="3888" y="147"/>
                  </a:lnTo>
                  <a:lnTo>
                    <a:pt x="149" y="3314"/>
                  </a:lnTo>
                  <a:lnTo>
                    <a:pt x="0" y="3454"/>
                  </a:lnTo>
                  <a:lnTo>
                    <a:pt x="0" y="0"/>
                  </a:lnTo>
                  <a:close/>
                </a:path>
              </a:pathLst>
            </a:custGeom>
            <a:solidFill>
              <a:srgbClr val="82A99C"/>
            </a:solidFill>
            <a:ln w="9525">
              <a:noFill/>
              <a:round/>
              <a:headEnd/>
              <a:tailEnd/>
            </a:ln>
          </p:spPr>
          <p:txBody>
            <a:bodyPr/>
            <a:lstStyle/>
            <a:p>
              <a:endParaRPr lang="en-US"/>
            </a:p>
          </p:txBody>
        </p:sp>
        <p:sp>
          <p:nvSpPr>
            <p:cNvPr id="475167" name="Freeform 31"/>
            <p:cNvSpPr>
              <a:spLocks noChangeAspect="1"/>
            </p:cNvSpPr>
            <p:nvPr/>
          </p:nvSpPr>
          <p:spPr bwMode="auto">
            <a:xfrm>
              <a:off x="1146" y="1009"/>
              <a:ext cx="1008" cy="864"/>
            </a:xfrm>
            <a:custGeom>
              <a:avLst/>
              <a:gdLst/>
              <a:ahLst/>
              <a:cxnLst>
                <a:cxn ang="0">
                  <a:pos x="4032" y="0"/>
                </a:cxn>
                <a:cxn ang="0">
                  <a:pos x="4032" y="3454"/>
                </a:cxn>
                <a:cxn ang="0">
                  <a:pos x="0" y="3454"/>
                </a:cxn>
                <a:cxn ang="0">
                  <a:pos x="149" y="3312"/>
                </a:cxn>
                <a:cxn ang="0">
                  <a:pos x="3891" y="146"/>
                </a:cxn>
                <a:cxn ang="0">
                  <a:pos x="4032" y="0"/>
                </a:cxn>
              </a:cxnLst>
              <a:rect l="0" t="0" r="r" b="b"/>
              <a:pathLst>
                <a:path w="4032" h="3454">
                  <a:moveTo>
                    <a:pt x="4032" y="0"/>
                  </a:moveTo>
                  <a:lnTo>
                    <a:pt x="4032" y="3454"/>
                  </a:lnTo>
                  <a:lnTo>
                    <a:pt x="0" y="3454"/>
                  </a:lnTo>
                  <a:lnTo>
                    <a:pt x="149" y="3312"/>
                  </a:lnTo>
                  <a:lnTo>
                    <a:pt x="3891" y="146"/>
                  </a:lnTo>
                  <a:lnTo>
                    <a:pt x="4032" y="0"/>
                  </a:lnTo>
                  <a:close/>
                </a:path>
              </a:pathLst>
            </a:custGeom>
            <a:solidFill>
              <a:srgbClr val="162A29"/>
            </a:solidFill>
            <a:ln w="9525">
              <a:noFill/>
              <a:round/>
              <a:headEnd/>
              <a:tailEnd/>
            </a:ln>
          </p:spPr>
          <p:txBody>
            <a:bodyPr/>
            <a:lstStyle/>
            <a:p>
              <a:endParaRPr lang="en-US"/>
            </a:p>
          </p:txBody>
        </p:sp>
        <p:sp>
          <p:nvSpPr>
            <p:cNvPr id="475168" name="Rectangle 32"/>
            <p:cNvSpPr>
              <a:spLocks noChangeAspect="1" noChangeArrowheads="1"/>
            </p:cNvSpPr>
            <p:nvPr/>
          </p:nvSpPr>
          <p:spPr bwMode="auto">
            <a:xfrm>
              <a:off x="1182" y="1045"/>
              <a:ext cx="936" cy="792"/>
            </a:xfrm>
            <a:prstGeom prst="rect">
              <a:avLst/>
            </a:prstGeom>
            <a:solidFill>
              <a:srgbClr val="275A53"/>
            </a:solidFill>
            <a:ln w="9525">
              <a:noFill/>
              <a:miter lim="800000"/>
              <a:headEnd/>
              <a:tailEnd/>
            </a:ln>
          </p:spPr>
          <p:txBody>
            <a:bodyPr/>
            <a:lstStyle/>
            <a:p>
              <a:endParaRPr lang="en-US"/>
            </a:p>
          </p:txBody>
        </p:sp>
        <p:sp>
          <p:nvSpPr>
            <p:cNvPr id="475169" name="Freeform 33"/>
            <p:cNvSpPr>
              <a:spLocks noChangeAspect="1" noEditPoints="1"/>
            </p:cNvSpPr>
            <p:nvPr/>
          </p:nvSpPr>
          <p:spPr bwMode="auto">
            <a:xfrm>
              <a:off x="1383" y="1668"/>
              <a:ext cx="116" cy="138"/>
            </a:xfrm>
            <a:custGeom>
              <a:avLst/>
              <a:gdLst/>
              <a:ahLst/>
              <a:cxnLst>
                <a:cxn ang="0">
                  <a:pos x="283" y="0"/>
                </a:cxn>
                <a:cxn ang="0">
                  <a:pos x="327" y="4"/>
                </a:cxn>
                <a:cxn ang="0">
                  <a:pos x="363" y="11"/>
                </a:cxn>
                <a:cxn ang="0">
                  <a:pos x="396" y="26"/>
                </a:cxn>
                <a:cxn ang="0">
                  <a:pos x="422" y="44"/>
                </a:cxn>
                <a:cxn ang="0">
                  <a:pos x="441" y="68"/>
                </a:cxn>
                <a:cxn ang="0">
                  <a:pos x="455" y="97"/>
                </a:cxn>
                <a:cxn ang="0">
                  <a:pos x="464" y="130"/>
                </a:cxn>
                <a:cxn ang="0">
                  <a:pos x="467" y="169"/>
                </a:cxn>
                <a:cxn ang="0">
                  <a:pos x="464" y="208"/>
                </a:cxn>
                <a:cxn ang="0">
                  <a:pos x="455" y="243"/>
                </a:cxn>
                <a:cxn ang="0">
                  <a:pos x="438" y="273"/>
                </a:cxn>
                <a:cxn ang="0">
                  <a:pos x="418" y="299"/>
                </a:cxn>
                <a:cxn ang="0">
                  <a:pos x="389" y="320"/>
                </a:cxn>
                <a:cxn ang="0">
                  <a:pos x="354" y="334"/>
                </a:cxn>
                <a:cxn ang="0">
                  <a:pos x="313" y="343"/>
                </a:cxn>
                <a:cxn ang="0">
                  <a:pos x="265" y="346"/>
                </a:cxn>
                <a:cxn ang="0">
                  <a:pos x="171" y="550"/>
                </a:cxn>
                <a:cxn ang="0">
                  <a:pos x="0" y="0"/>
                </a:cxn>
                <a:cxn ang="0">
                  <a:pos x="213" y="234"/>
                </a:cxn>
                <a:cxn ang="0">
                  <a:pos x="254" y="230"/>
                </a:cxn>
                <a:cxn ang="0">
                  <a:pos x="270" y="225"/>
                </a:cxn>
                <a:cxn ang="0">
                  <a:pos x="282" y="217"/>
                </a:cxn>
                <a:cxn ang="0">
                  <a:pos x="291" y="208"/>
                </a:cxn>
                <a:cxn ang="0">
                  <a:pos x="297" y="198"/>
                </a:cxn>
                <a:cxn ang="0">
                  <a:pos x="301" y="186"/>
                </a:cxn>
                <a:cxn ang="0">
                  <a:pos x="302" y="173"/>
                </a:cxn>
                <a:cxn ang="0">
                  <a:pos x="297" y="150"/>
                </a:cxn>
                <a:cxn ang="0">
                  <a:pos x="284" y="130"/>
                </a:cxn>
                <a:cxn ang="0">
                  <a:pos x="274" y="123"/>
                </a:cxn>
                <a:cxn ang="0">
                  <a:pos x="260" y="116"/>
                </a:cxn>
                <a:cxn ang="0">
                  <a:pos x="241" y="114"/>
                </a:cxn>
                <a:cxn ang="0">
                  <a:pos x="219" y="112"/>
                </a:cxn>
                <a:cxn ang="0">
                  <a:pos x="171" y="234"/>
                </a:cxn>
              </a:cxnLst>
              <a:rect l="0" t="0" r="r" b="b"/>
              <a:pathLst>
                <a:path w="467" h="550">
                  <a:moveTo>
                    <a:pt x="0" y="0"/>
                  </a:moveTo>
                  <a:lnTo>
                    <a:pt x="283" y="0"/>
                  </a:lnTo>
                  <a:lnTo>
                    <a:pt x="305" y="1"/>
                  </a:lnTo>
                  <a:lnTo>
                    <a:pt x="327" y="4"/>
                  </a:lnTo>
                  <a:lnTo>
                    <a:pt x="346" y="6"/>
                  </a:lnTo>
                  <a:lnTo>
                    <a:pt x="363" y="11"/>
                  </a:lnTo>
                  <a:lnTo>
                    <a:pt x="380" y="18"/>
                  </a:lnTo>
                  <a:lnTo>
                    <a:pt x="396" y="26"/>
                  </a:lnTo>
                  <a:lnTo>
                    <a:pt x="409" y="33"/>
                  </a:lnTo>
                  <a:lnTo>
                    <a:pt x="422" y="44"/>
                  </a:lnTo>
                  <a:lnTo>
                    <a:pt x="432" y="55"/>
                  </a:lnTo>
                  <a:lnTo>
                    <a:pt x="441" y="68"/>
                  </a:lnTo>
                  <a:lnTo>
                    <a:pt x="449" y="83"/>
                  </a:lnTo>
                  <a:lnTo>
                    <a:pt x="455" y="97"/>
                  </a:lnTo>
                  <a:lnTo>
                    <a:pt x="461" y="114"/>
                  </a:lnTo>
                  <a:lnTo>
                    <a:pt x="464" y="130"/>
                  </a:lnTo>
                  <a:lnTo>
                    <a:pt x="467" y="150"/>
                  </a:lnTo>
                  <a:lnTo>
                    <a:pt x="467" y="169"/>
                  </a:lnTo>
                  <a:lnTo>
                    <a:pt x="467" y="189"/>
                  </a:lnTo>
                  <a:lnTo>
                    <a:pt x="464" y="208"/>
                  </a:lnTo>
                  <a:lnTo>
                    <a:pt x="461" y="226"/>
                  </a:lnTo>
                  <a:lnTo>
                    <a:pt x="455" y="243"/>
                  </a:lnTo>
                  <a:lnTo>
                    <a:pt x="448" y="259"/>
                  </a:lnTo>
                  <a:lnTo>
                    <a:pt x="438" y="273"/>
                  </a:lnTo>
                  <a:lnTo>
                    <a:pt x="429" y="287"/>
                  </a:lnTo>
                  <a:lnTo>
                    <a:pt x="418" y="299"/>
                  </a:lnTo>
                  <a:lnTo>
                    <a:pt x="403" y="311"/>
                  </a:lnTo>
                  <a:lnTo>
                    <a:pt x="389" y="320"/>
                  </a:lnTo>
                  <a:lnTo>
                    <a:pt x="372" y="327"/>
                  </a:lnTo>
                  <a:lnTo>
                    <a:pt x="354" y="334"/>
                  </a:lnTo>
                  <a:lnTo>
                    <a:pt x="333" y="339"/>
                  </a:lnTo>
                  <a:lnTo>
                    <a:pt x="313" y="343"/>
                  </a:lnTo>
                  <a:lnTo>
                    <a:pt x="289" y="346"/>
                  </a:lnTo>
                  <a:lnTo>
                    <a:pt x="265" y="346"/>
                  </a:lnTo>
                  <a:lnTo>
                    <a:pt x="171" y="346"/>
                  </a:lnTo>
                  <a:lnTo>
                    <a:pt x="171" y="550"/>
                  </a:lnTo>
                  <a:lnTo>
                    <a:pt x="0" y="550"/>
                  </a:lnTo>
                  <a:lnTo>
                    <a:pt x="0" y="0"/>
                  </a:lnTo>
                  <a:close/>
                  <a:moveTo>
                    <a:pt x="171" y="234"/>
                  </a:moveTo>
                  <a:lnTo>
                    <a:pt x="213" y="234"/>
                  </a:lnTo>
                  <a:lnTo>
                    <a:pt x="236" y="233"/>
                  </a:lnTo>
                  <a:lnTo>
                    <a:pt x="254" y="230"/>
                  </a:lnTo>
                  <a:lnTo>
                    <a:pt x="264" y="228"/>
                  </a:lnTo>
                  <a:lnTo>
                    <a:pt x="270" y="225"/>
                  </a:lnTo>
                  <a:lnTo>
                    <a:pt x="276" y="221"/>
                  </a:lnTo>
                  <a:lnTo>
                    <a:pt x="282" y="217"/>
                  </a:lnTo>
                  <a:lnTo>
                    <a:pt x="287" y="213"/>
                  </a:lnTo>
                  <a:lnTo>
                    <a:pt x="291" y="208"/>
                  </a:lnTo>
                  <a:lnTo>
                    <a:pt x="295" y="203"/>
                  </a:lnTo>
                  <a:lnTo>
                    <a:pt x="297" y="198"/>
                  </a:lnTo>
                  <a:lnTo>
                    <a:pt x="299" y="193"/>
                  </a:lnTo>
                  <a:lnTo>
                    <a:pt x="301" y="186"/>
                  </a:lnTo>
                  <a:lnTo>
                    <a:pt x="301" y="180"/>
                  </a:lnTo>
                  <a:lnTo>
                    <a:pt x="302" y="173"/>
                  </a:lnTo>
                  <a:lnTo>
                    <a:pt x="301" y="162"/>
                  </a:lnTo>
                  <a:lnTo>
                    <a:pt x="297" y="150"/>
                  </a:lnTo>
                  <a:lnTo>
                    <a:pt x="292" y="140"/>
                  </a:lnTo>
                  <a:lnTo>
                    <a:pt x="284" y="130"/>
                  </a:lnTo>
                  <a:lnTo>
                    <a:pt x="280" y="125"/>
                  </a:lnTo>
                  <a:lnTo>
                    <a:pt x="274" y="123"/>
                  </a:lnTo>
                  <a:lnTo>
                    <a:pt x="267" y="119"/>
                  </a:lnTo>
                  <a:lnTo>
                    <a:pt x="260" y="116"/>
                  </a:lnTo>
                  <a:lnTo>
                    <a:pt x="252" y="115"/>
                  </a:lnTo>
                  <a:lnTo>
                    <a:pt x="241" y="114"/>
                  </a:lnTo>
                  <a:lnTo>
                    <a:pt x="231" y="112"/>
                  </a:lnTo>
                  <a:lnTo>
                    <a:pt x="219" y="112"/>
                  </a:lnTo>
                  <a:lnTo>
                    <a:pt x="171" y="112"/>
                  </a:lnTo>
                  <a:lnTo>
                    <a:pt x="171" y="234"/>
                  </a:lnTo>
                  <a:close/>
                </a:path>
              </a:pathLst>
            </a:custGeom>
            <a:solidFill>
              <a:srgbClr val="FFFFFF"/>
            </a:solidFill>
            <a:ln w="9525">
              <a:noFill/>
              <a:round/>
              <a:headEnd/>
              <a:tailEnd/>
            </a:ln>
          </p:spPr>
          <p:txBody>
            <a:bodyPr/>
            <a:lstStyle/>
            <a:p>
              <a:endParaRPr lang="en-US"/>
            </a:p>
          </p:txBody>
        </p:sp>
        <p:sp>
          <p:nvSpPr>
            <p:cNvPr id="475170" name="Freeform 34"/>
            <p:cNvSpPr>
              <a:spLocks noChangeAspect="1"/>
            </p:cNvSpPr>
            <p:nvPr/>
          </p:nvSpPr>
          <p:spPr bwMode="auto">
            <a:xfrm>
              <a:off x="1522" y="1668"/>
              <a:ext cx="108" cy="138"/>
            </a:xfrm>
            <a:custGeom>
              <a:avLst/>
              <a:gdLst/>
              <a:ahLst/>
              <a:cxnLst>
                <a:cxn ang="0">
                  <a:pos x="0" y="0"/>
                </a:cxn>
                <a:cxn ang="0">
                  <a:pos x="170" y="0"/>
                </a:cxn>
                <a:cxn ang="0">
                  <a:pos x="170" y="414"/>
                </a:cxn>
                <a:cxn ang="0">
                  <a:pos x="435" y="414"/>
                </a:cxn>
                <a:cxn ang="0">
                  <a:pos x="435" y="550"/>
                </a:cxn>
                <a:cxn ang="0">
                  <a:pos x="0" y="550"/>
                </a:cxn>
                <a:cxn ang="0">
                  <a:pos x="0" y="0"/>
                </a:cxn>
              </a:cxnLst>
              <a:rect l="0" t="0" r="r" b="b"/>
              <a:pathLst>
                <a:path w="435" h="550">
                  <a:moveTo>
                    <a:pt x="0" y="0"/>
                  </a:moveTo>
                  <a:lnTo>
                    <a:pt x="170" y="0"/>
                  </a:lnTo>
                  <a:lnTo>
                    <a:pt x="170" y="414"/>
                  </a:lnTo>
                  <a:lnTo>
                    <a:pt x="435" y="414"/>
                  </a:lnTo>
                  <a:lnTo>
                    <a:pt x="435" y="550"/>
                  </a:lnTo>
                  <a:lnTo>
                    <a:pt x="0" y="550"/>
                  </a:lnTo>
                  <a:lnTo>
                    <a:pt x="0" y="0"/>
                  </a:lnTo>
                  <a:close/>
                </a:path>
              </a:pathLst>
            </a:custGeom>
            <a:solidFill>
              <a:srgbClr val="FFFFFF"/>
            </a:solidFill>
            <a:ln w="9525">
              <a:noFill/>
              <a:round/>
              <a:headEnd/>
              <a:tailEnd/>
            </a:ln>
          </p:spPr>
          <p:txBody>
            <a:bodyPr/>
            <a:lstStyle/>
            <a:p>
              <a:endParaRPr lang="en-US"/>
            </a:p>
          </p:txBody>
        </p:sp>
        <p:sp>
          <p:nvSpPr>
            <p:cNvPr id="475171" name="Freeform 35"/>
            <p:cNvSpPr>
              <a:spLocks noChangeAspect="1" noEditPoints="1"/>
            </p:cNvSpPr>
            <p:nvPr/>
          </p:nvSpPr>
          <p:spPr bwMode="auto">
            <a:xfrm>
              <a:off x="1636" y="1668"/>
              <a:ext cx="150" cy="138"/>
            </a:xfrm>
            <a:custGeom>
              <a:avLst/>
              <a:gdLst/>
              <a:ahLst/>
              <a:cxnLst>
                <a:cxn ang="0">
                  <a:pos x="394" y="460"/>
                </a:cxn>
                <a:cxn ang="0">
                  <a:pos x="201" y="460"/>
                </a:cxn>
                <a:cxn ang="0">
                  <a:pos x="173" y="550"/>
                </a:cxn>
                <a:cxn ang="0">
                  <a:pos x="0" y="550"/>
                </a:cxn>
                <a:cxn ang="0">
                  <a:pos x="207" y="0"/>
                </a:cxn>
                <a:cxn ang="0">
                  <a:pos x="392" y="0"/>
                </a:cxn>
                <a:cxn ang="0">
                  <a:pos x="598" y="550"/>
                </a:cxn>
                <a:cxn ang="0">
                  <a:pos x="421" y="550"/>
                </a:cxn>
                <a:cxn ang="0">
                  <a:pos x="394" y="460"/>
                </a:cxn>
                <a:cxn ang="0">
                  <a:pos x="359" y="340"/>
                </a:cxn>
                <a:cxn ang="0">
                  <a:pos x="298" y="142"/>
                </a:cxn>
                <a:cxn ang="0">
                  <a:pos x="237" y="340"/>
                </a:cxn>
                <a:cxn ang="0">
                  <a:pos x="359" y="340"/>
                </a:cxn>
              </a:cxnLst>
              <a:rect l="0" t="0" r="r" b="b"/>
              <a:pathLst>
                <a:path w="598" h="550">
                  <a:moveTo>
                    <a:pt x="394" y="460"/>
                  </a:moveTo>
                  <a:lnTo>
                    <a:pt x="201" y="460"/>
                  </a:lnTo>
                  <a:lnTo>
                    <a:pt x="173" y="550"/>
                  </a:lnTo>
                  <a:lnTo>
                    <a:pt x="0" y="550"/>
                  </a:lnTo>
                  <a:lnTo>
                    <a:pt x="207" y="0"/>
                  </a:lnTo>
                  <a:lnTo>
                    <a:pt x="392" y="0"/>
                  </a:lnTo>
                  <a:lnTo>
                    <a:pt x="598" y="550"/>
                  </a:lnTo>
                  <a:lnTo>
                    <a:pt x="421" y="550"/>
                  </a:lnTo>
                  <a:lnTo>
                    <a:pt x="394" y="460"/>
                  </a:lnTo>
                  <a:close/>
                  <a:moveTo>
                    <a:pt x="359" y="340"/>
                  </a:moveTo>
                  <a:lnTo>
                    <a:pt x="298" y="142"/>
                  </a:lnTo>
                  <a:lnTo>
                    <a:pt x="237" y="340"/>
                  </a:lnTo>
                  <a:lnTo>
                    <a:pt x="359" y="340"/>
                  </a:lnTo>
                  <a:close/>
                </a:path>
              </a:pathLst>
            </a:custGeom>
            <a:solidFill>
              <a:srgbClr val="FFFFFF"/>
            </a:solidFill>
            <a:ln w="9525">
              <a:noFill/>
              <a:round/>
              <a:headEnd/>
              <a:tailEnd/>
            </a:ln>
          </p:spPr>
          <p:txBody>
            <a:bodyPr/>
            <a:lstStyle/>
            <a:p>
              <a:endParaRPr lang="en-US"/>
            </a:p>
          </p:txBody>
        </p:sp>
        <p:sp>
          <p:nvSpPr>
            <p:cNvPr id="475172" name="Freeform 36"/>
            <p:cNvSpPr>
              <a:spLocks noChangeAspect="1"/>
            </p:cNvSpPr>
            <p:nvPr/>
          </p:nvSpPr>
          <p:spPr bwMode="auto">
            <a:xfrm>
              <a:off x="1800" y="1668"/>
              <a:ext cx="131" cy="138"/>
            </a:xfrm>
            <a:custGeom>
              <a:avLst/>
              <a:gdLst/>
              <a:ahLst/>
              <a:cxnLst>
                <a:cxn ang="0">
                  <a:pos x="0" y="0"/>
                </a:cxn>
                <a:cxn ang="0">
                  <a:pos x="158" y="0"/>
                </a:cxn>
                <a:cxn ang="0">
                  <a:pos x="366" y="304"/>
                </a:cxn>
                <a:cxn ang="0">
                  <a:pos x="366" y="0"/>
                </a:cxn>
                <a:cxn ang="0">
                  <a:pos x="526" y="0"/>
                </a:cxn>
                <a:cxn ang="0">
                  <a:pos x="526" y="550"/>
                </a:cxn>
                <a:cxn ang="0">
                  <a:pos x="366" y="550"/>
                </a:cxn>
                <a:cxn ang="0">
                  <a:pos x="160" y="248"/>
                </a:cxn>
                <a:cxn ang="0">
                  <a:pos x="160" y="550"/>
                </a:cxn>
                <a:cxn ang="0">
                  <a:pos x="0" y="550"/>
                </a:cxn>
                <a:cxn ang="0">
                  <a:pos x="0" y="0"/>
                </a:cxn>
              </a:cxnLst>
              <a:rect l="0" t="0" r="r" b="b"/>
              <a:pathLst>
                <a:path w="526" h="550">
                  <a:moveTo>
                    <a:pt x="0" y="0"/>
                  </a:moveTo>
                  <a:lnTo>
                    <a:pt x="158" y="0"/>
                  </a:lnTo>
                  <a:lnTo>
                    <a:pt x="366" y="304"/>
                  </a:lnTo>
                  <a:lnTo>
                    <a:pt x="366" y="0"/>
                  </a:lnTo>
                  <a:lnTo>
                    <a:pt x="526" y="0"/>
                  </a:lnTo>
                  <a:lnTo>
                    <a:pt x="526" y="550"/>
                  </a:lnTo>
                  <a:lnTo>
                    <a:pt x="366" y="550"/>
                  </a:lnTo>
                  <a:lnTo>
                    <a:pt x="160" y="248"/>
                  </a:lnTo>
                  <a:lnTo>
                    <a:pt x="160" y="550"/>
                  </a:lnTo>
                  <a:lnTo>
                    <a:pt x="0" y="550"/>
                  </a:lnTo>
                  <a:lnTo>
                    <a:pt x="0" y="0"/>
                  </a:lnTo>
                  <a:close/>
                </a:path>
              </a:pathLst>
            </a:custGeom>
            <a:solidFill>
              <a:srgbClr val="FFFFFF"/>
            </a:solidFill>
            <a:ln w="9525">
              <a:noFill/>
              <a:round/>
              <a:headEnd/>
              <a:tailEnd/>
            </a:ln>
          </p:spPr>
          <p:txBody>
            <a:bodyPr/>
            <a:lstStyle/>
            <a:p>
              <a:endParaRPr lang="en-US"/>
            </a:p>
          </p:txBody>
        </p:sp>
        <p:sp>
          <p:nvSpPr>
            <p:cNvPr id="475173" name="Freeform 37"/>
            <p:cNvSpPr>
              <a:spLocks noChangeAspect="1" noEditPoints="1"/>
            </p:cNvSpPr>
            <p:nvPr/>
          </p:nvSpPr>
          <p:spPr bwMode="auto">
            <a:xfrm>
              <a:off x="1487" y="1114"/>
              <a:ext cx="326" cy="502"/>
            </a:xfrm>
            <a:custGeom>
              <a:avLst/>
              <a:gdLst/>
              <a:ahLst/>
              <a:cxnLst>
                <a:cxn ang="0">
                  <a:pos x="1039" y="1180"/>
                </a:cxn>
                <a:cxn ang="0">
                  <a:pos x="1208" y="987"/>
                </a:cxn>
                <a:cxn ang="0">
                  <a:pos x="1295" y="739"/>
                </a:cxn>
                <a:cxn ang="0">
                  <a:pos x="1293" y="476"/>
                </a:cxn>
                <a:cxn ang="0">
                  <a:pos x="1193" y="238"/>
                </a:cxn>
                <a:cxn ang="0">
                  <a:pos x="991" y="66"/>
                </a:cxn>
                <a:cxn ang="0">
                  <a:pos x="676" y="0"/>
                </a:cxn>
                <a:cxn ang="0">
                  <a:pos x="356" y="67"/>
                </a:cxn>
                <a:cxn ang="0">
                  <a:pos x="138" y="242"/>
                </a:cxn>
                <a:cxn ang="0">
                  <a:pos x="22" y="483"/>
                </a:cxn>
                <a:cxn ang="0">
                  <a:pos x="7" y="747"/>
                </a:cxn>
                <a:cxn ang="0">
                  <a:pos x="91" y="995"/>
                </a:cxn>
                <a:cxn ang="0">
                  <a:pos x="273" y="1183"/>
                </a:cxn>
                <a:cxn ang="0">
                  <a:pos x="950" y="1658"/>
                </a:cxn>
                <a:cxn ang="0">
                  <a:pos x="914" y="1865"/>
                </a:cxn>
                <a:cxn ang="0">
                  <a:pos x="696" y="635"/>
                </a:cxn>
                <a:cxn ang="0">
                  <a:pos x="834" y="663"/>
                </a:cxn>
                <a:cxn ang="0">
                  <a:pos x="930" y="725"/>
                </a:cxn>
                <a:cxn ang="0">
                  <a:pos x="960" y="772"/>
                </a:cxn>
                <a:cxn ang="0">
                  <a:pos x="965" y="820"/>
                </a:cxn>
                <a:cxn ang="0">
                  <a:pos x="940" y="877"/>
                </a:cxn>
                <a:cxn ang="0">
                  <a:pos x="884" y="925"/>
                </a:cxn>
                <a:cxn ang="0">
                  <a:pos x="804" y="960"/>
                </a:cxn>
                <a:cxn ang="0">
                  <a:pos x="795" y="1482"/>
                </a:cxn>
                <a:cxn ang="0">
                  <a:pos x="770" y="1495"/>
                </a:cxn>
                <a:cxn ang="0">
                  <a:pos x="742" y="1477"/>
                </a:cxn>
                <a:cxn ang="0">
                  <a:pos x="737" y="930"/>
                </a:cxn>
                <a:cxn ang="0">
                  <a:pos x="756" y="899"/>
                </a:cxn>
                <a:cxn ang="0">
                  <a:pos x="778" y="898"/>
                </a:cxn>
                <a:cxn ang="0">
                  <a:pos x="871" y="853"/>
                </a:cxn>
                <a:cxn ang="0">
                  <a:pos x="895" y="821"/>
                </a:cxn>
                <a:cxn ang="0">
                  <a:pos x="886" y="776"/>
                </a:cxn>
                <a:cxn ang="0">
                  <a:pos x="829" y="733"/>
                </a:cxn>
                <a:cxn ang="0">
                  <a:pos x="734" y="708"/>
                </a:cxn>
                <a:cxn ang="0">
                  <a:pos x="620" y="706"/>
                </a:cxn>
                <a:cxn ang="0">
                  <a:pos x="520" y="727"/>
                </a:cxn>
                <a:cxn ang="0">
                  <a:pos x="454" y="767"/>
                </a:cxn>
                <a:cxn ang="0">
                  <a:pos x="436" y="813"/>
                </a:cxn>
                <a:cxn ang="0">
                  <a:pos x="454" y="847"/>
                </a:cxn>
                <a:cxn ang="0">
                  <a:pos x="525" y="888"/>
                </a:cxn>
                <a:cxn ang="0">
                  <a:pos x="558" y="896"/>
                </a:cxn>
                <a:cxn ang="0">
                  <a:pos x="582" y="922"/>
                </a:cxn>
                <a:cxn ang="0">
                  <a:pos x="582" y="1469"/>
                </a:cxn>
                <a:cxn ang="0">
                  <a:pos x="558" y="1494"/>
                </a:cxn>
                <a:cxn ang="0">
                  <a:pos x="532" y="1487"/>
                </a:cxn>
                <a:cxn ang="0">
                  <a:pos x="516" y="1453"/>
                </a:cxn>
                <a:cxn ang="0">
                  <a:pos x="455" y="930"/>
                </a:cxn>
                <a:cxn ang="0">
                  <a:pos x="398" y="885"/>
                </a:cxn>
                <a:cxn ang="0">
                  <a:pos x="370" y="830"/>
                </a:cxn>
                <a:cxn ang="0">
                  <a:pos x="370" y="781"/>
                </a:cxn>
                <a:cxn ang="0">
                  <a:pos x="391" y="739"/>
                </a:cxn>
                <a:cxn ang="0">
                  <a:pos x="476" y="673"/>
                </a:cxn>
                <a:cxn ang="0">
                  <a:pos x="606" y="637"/>
                </a:cxn>
              </a:cxnLst>
              <a:rect l="0" t="0" r="r" b="b"/>
              <a:pathLst>
                <a:path w="1306" h="2007">
                  <a:moveTo>
                    <a:pt x="372" y="1575"/>
                  </a:moveTo>
                  <a:lnTo>
                    <a:pt x="950" y="1575"/>
                  </a:lnTo>
                  <a:lnTo>
                    <a:pt x="950" y="1232"/>
                  </a:lnTo>
                  <a:lnTo>
                    <a:pt x="996" y="1209"/>
                  </a:lnTo>
                  <a:lnTo>
                    <a:pt x="1039" y="1180"/>
                  </a:lnTo>
                  <a:lnTo>
                    <a:pt x="1079" y="1148"/>
                  </a:lnTo>
                  <a:lnTo>
                    <a:pt x="1116" y="1111"/>
                  </a:lnTo>
                  <a:lnTo>
                    <a:pt x="1150" y="1072"/>
                  </a:lnTo>
                  <a:lnTo>
                    <a:pt x="1181" y="1031"/>
                  </a:lnTo>
                  <a:lnTo>
                    <a:pt x="1208" y="987"/>
                  </a:lnTo>
                  <a:lnTo>
                    <a:pt x="1232" y="940"/>
                  </a:lnTo>
                  <a:lnTo>
                    <a:pt x="1254" y="892"/>
                  </a:lnTo>
                  <a:lnTo>
                    <a:pt x="1271" y="842"/>
                  </a:lnTo>
                  <a:lnTo>
                    <a:pt x="1285" y="791"/>
                  </a:lnTo>
                  <a:lnTo>
                    <a:pt x="1295" y="739"/>
                  </a:lnTo>
                  <a:lnTo>
                    <a:pt x="1302" y="686"/>
                  </a:lnTo>
                  <a:lnTo>
                    <a:pt x="1306" y="633"/>
                  </a:lnTo>
                  <a:lnTo>
                    <a:pt x="1304" y="580"/>
                  </a:lnTo>
                  <a:lnTo>
                    <a:pt x="1300" y="528"/>
                  </a:lnTo>
                  <a:lnTo>
                    <a:pt x="1293" y="476"/>
                  </a:lnTo>
                  <a:lnTo>
                    <a:pt x="1281" y="425"/>
                  </a:lnTo>
                  <a:lnTo>
                    <a:pt x="1264" y="375"/>
                  </a:lnTo>
                  <a:lnTo>
                    <a:pt x="1245" y="327"/>
                  </a:lnTo>
                  <a:lnTo>
                    <a:pt x="1221" y="282"/>
                  </a:lnTo>
                  <a:lnTo>
                    <a:pt x="1193" y="238"/>
                  </a:lnTo>
                  <a:lnTo>
                    <a:pt x="1162" y="197"/>
                  </a:lnTo>
                  <a:lnTo>
                    <a:pt x="1125" y="159"/>
                  </a:lnTo>
                  <a:lnTo>
                    <a:pt x="1084" y="124"/>
                  </a:lnTo>
                  <a:lnTo>
                    <a:pt x="1040" y="93"/>
                  </a:lnTo>
                  <a:lnTo>
                    <a:pt x="991" y="66"/>
                  </a:lnTo>
                  <a:lnTo>
                    <a:pt x="936" y="42"/>
                  </a:lnTo>
                  <a:lnTo>
                    <a:pt x="878" y="24"/>
                  </a:lnTo>
                  <a:lnTo>
                    <a:pt x="816" y="10"/>
                  </a:lnTo>
                  <a:lnTo>
                    <a:pt x="748" y="2"/>
                  </a:lnTo>
                  <a:lnTo>
                    <a:pt x="676" y="0"/>
                  </a:lnTo>
                  <a:lnTo>
                    <a:pt x="603" y="2"/>
                  </a:lnTo>
                  <a:lnTo>
                    <a:pt x="536" y="11"/>
                  </a:lnTo>
                  <a:lnTo>
                    <a:pt x="471" y="24"/>
                  </a:lnTo>
                  <a:lnTo>
                    <a:pt x="411" y="44"/>
                  </a:lnTo>
                  <a:lnTo>
                    <a:pt x="356" y="67"/>
                  </a:lnTo>
                  <a:lnTo>
                    <a:pt x="304" y="94"/>
                  </a:lnTo>
                  <a:lnTo>
                    <a:pt x="256" y="127"/>
                  </a:lnTo>
                  <a:lnTo>
                    <a:pt x="213" y="162"/>
                  </a:lnTo>
                  <a:lnTo>
                    <a:pt x="173" y="200"/>
                  </a:lnTo>
                  <a:lnTo>
                    <a:pt x="138" y="242"/>
                  </a:lnTo>
                  <a:lnTo>
                    <a:pt x="107" y="286"/>
                  </a:lnTo>
                  <a:lnTo>
                    <a:pt x="79" y="333"/>
                  </a:lnTo>
                  <a:lnTo>
                    <a:pt x="56" y="381"/>
                  </a:lnTo>
                  <a:lnTo>
                    <a:pt x="37" y="431"/>
                  </a:lnTo>
                  <a:lnTo>
                    <a:pt x="22" y="483"/>
                  </a:lnTo>
                  <a:lnTo>
                    <a:pt x="11" y="535"/>
                  </a:lnTo>
                  <a:lnTo>
                    <a:pt x="4" y="588"/>
                  </a:lnTo>
                  <a:lnTo>
                    <a:pt x="0" y="641"/>
                  </a:lnTo>
                  <a:lnTo>
                    <a:pt x="2" y="694"/>
                  </a:lnTo>
                  <a:lnTo>
                    <a:pt x="7" y="747"/>
                  </a:lnTo>
                  <a:lnTo>
                    <a:pt x="16" y="799"/>
                  </a:lnTo>
                  <a:lnTo>
                    <a:pt x="29" y="851"/>
                  </a:lnTo>
                  <a:lnTo>
                    <a:pt x="46" y="900"/>
                  </a:lnTo>
                  <a:lnTo>
                    <a:pt x="67" y="949"/>
                  </a:lnTo>
                  <a:lnTo>
                    <a:pt x="91" y="995"/>
                  </a:lnTo>
                  <a:lnTo>
                    <a:pt x="120" y="1039"/>
                  </a:lnTo>
                  <a:lnTo>
                    <a:pt x="152" y="1079"/>
                  </a:lnTo>
                  <a:lnTo>
                    <a:pt x="188" y="1118"/>
                  </a:lnTo>
                  <a:lnTo>
                    <a:pt x="229" y="1152"/>
                  </a:lnTo>
                  <a:lnTo>
                    <a:pt x="273" y="1183"/>
                  </a:lnTo>
                  <a:lnTo>
                    <a:pt x="321" y="1210"/>
                  </a:lnTo>
                  <a:lnTo>
                    <a:pt x="372" y="1232"/>
                  </a:lnTo>
                  <a:lnTo>
                    <a:pt x="372" y="1575"/>
                  </a:lnTo>
                  <a:close/>
                  <a:moveTo>
                    <a:pt x="372" y="1658"/>
                  </a:moveTo>
                  <a:lnTo>
                    <a:pt x="950" y="1658"/>
                  </a:lnTo>
                  <a:lnTo>
                    <a:pt x="950" y="1799"/>
                  </a:lnTo>
                  <a:lnTo>
                    <a:pt x="372" y="1799"/>
                  </a:lnTo>
                  <a:lnTo>
                    <a:pt x="372" y="1658"/>
                  </a:lnTo>
                  <a:close/>
                  <a:moveTo>
                    <a:pt x="409" y="1865"/>
                  </a:moveTo>
                  <a:lnTo>
                    <a:pt x="914" y="1865"/>
                  </a:lnTo>
                  <a:lnTo>
                    <a:pt x="822" y="2007"/>
                  </a:lnTo>
                  <a:lnTo>
                    <a:pt x="501" y="2007"/>
                  </a:lnTo>
                  <a:lnTo>
                    <a:pt x="409" y="1865"/>
                  </a:lnTo>
                  <a:close/>
                  <a:moveTo>
                    <a:pt x="667" y="635"/>
                  </a:moveTo>
                  <a:lnTo>
                    <a:pt x="696" y="635"/>
                  </a:lnTo>
                  <a:lnTo>
                    <a:pt x="726" y="637"/>
                  </a:lnTo>
                  <a:lnTo>
                    <a:pt x="755" y="642"/>
                  </a:lnTo>
                  <a:lnTo>
                    <a:pt x="782" y="647"/>
                  </a:lnTo>
                  <a:lnTo>
                    <a:pt x="809" y="655"/>
                  </a:lnTo>
                  <a:lnTo>
                    <a:pt x="834" y="663"/>
                  </a:lnTo>
                  <a:lnTo>
                    <a:pt x="856" y="673"/>
                  </a:lnTo>
                  <a:lnTo>
                    <a:pt x="878" y="685"/>
                  </a:lnTo>
                  <a:lnTo>
                    <a:pt x="897" y="697"/>
                  </a:lnTo>
                  <a:lnTo>
                    <a:pt x="914" y="711"/>
                  </a:lnTo>
                  <a:lnTo>
                    <a:pt x="930" y="725"/>
                  </a:lnTo>
                  <a:lnTo>
                    <a:pt x="941" y="739"/>
                  </a:lnTo>
                  <a:lnTo>
                    <a:pt x="948" y="747"/>
                  </a:lnTo>
                  <a:lnTo>
                    <a:pt x="952" y="755"/>
                  </a:lnTo>
                  <a:lnTo>
                    <a:pt x="956" y="764"/>
                  </a:lnTo>
                  <a:lnTo>
                    <a:pt x="960" y="772"/>
                  </a:lnTo>
                  <a:lnTo>
                    <a:pt x="962" y="781"/>
                  </a:lnTo>
                  <a:lnTo>
                    <a:pt x="963" y="789"/>
                  </a:lnTo>
                  <a:lnTo>
                    <a:pt x="965" y="798"/>
                  </a:lnTo>
                  <a:lnTo>
                    <a:pt x="966" y="807"/>
                  </a:lnTo>
                  <a:lnTo>
                    <a:pt x="965" y="820"/>
                  </a:lnTo>
                  <a:lnTo>
                    <a:pt x="962" y="831"/>
                  </a:lnTo>
                  <a:lnTo>
                    <a:pt x="960" y="843"/>
                  </a:lnTo>
                  <a:lnTo>
                    <a:pt x="954" y="855"/>
                  </a:lnTo>
                  <a:lnTo>
                    <a:pt x="948" y="866"/>
                  </a:lnTo>
                  <a:lnTo>
                    <a:pt x="940" y="877"/>
                  </a:lnTo>
                  <a:lnTo>
                    <a:pt x="931" y="887"/>
                  </a:lnTo>
                  <a:lnTo>
                    <a:pt x="921" y="898"/>
                  </a:lnTo>
                  <a:lnTo>
                    <a:pt x="910" y="907"/>
                  </a:lnTo>
                  <a:lnTo>
                    <a:pt x="897" y="916"/>
                  </a:lnTo>
                  <a:lnTo>
                    <a:pt x="884" y="925"/>
                  </a:lnTo>
                  <a:lnTo>
                    <a:pt x="870" y="933"/>
                  </a:lnTo>
                  <a:lnTo>
                    <a:pt x="855" y="940"/>
                  </a:lnTo>
                  <a:lnTo>
                    <a:pt x="839" y="948"/>
                  </a:lnTo>
                  <a:lnTo>
                    <a:pt x="822" y="955"/>
                  </a:lnTo>
                  <a:lnTo>
                    <a:pt x="804" y="960"/>
                  </a:lnTo>
                  <a:lnTo>
                    <a:pt x="804" y="1453"/>
                  </a:lnTo>
                  <a:lnTo>
                    <a:pt x="804" y="1461"/>
                  </a:lnTo>
                  <a:lnTo>
                    <a:pt x="801" y="1469"/>
                  </a:lnTo>
                  <a:lnTo>
                    <a:pt x="799" y="1477"/>
                  </a:lnTo>
                  <a:lnTo>
                    <a:pt x="795" y="1482"/>
                  </a:lnTo>
                  <a:lnTo>
                    <a:pt x="790" y="1487"/>
                  </a:lnTo>
                  <a:lnTo>
                    <a:pt x="783" y="1491"/>
                  </a:lnTo>
                  <a:lnTo>
                    <a:pt x="777" y="1494"/>
                  </a:lnTo>
                  <a:lnTo>
                    <a:pt x="770" y="1495"/>
                  </a:lnTo>
                  <a:lnTo>
                    <a:pt x="770" y="1495"/>
                  </a:lnTo>
                  <a:lnTo>
                    <a:pt x="763" y="1494"/>
                  </a:lnTo>
                  <a:lnTo>
                    <a:pt x="756" y="1491"/>
                  </a:lnTo>
                  <a:lnTo>
                    <a:pt x="751" y="1487"/>
                  </a:lnTo>
                  <a:lnTo>
                    <a:pt x="746" y="1482"/>
                  </a:lnTo>
                  <a:lnTo>
                    <a:pt x="742" y="1477"/>
                  </a:lnTo>
                  <a:lnTo>
                    <a:pt x="738" y="1469"/>
                  </a:lnTo>
                  <a:lnTo>
                    <a:pt x="737" y="1461"/>
                  </a:lnTo>
                  <a:lnTo>
                    <a:pt x="735" y="1453"/>
                  </a:lnTo>
                  <a:lnTo>
                    <a:pt x="735" y="938"/>
                  </a:lnTo>
                  <a:lnTo>
                    <a:pt x="737" y="930"/>
                  </a:lnTo>
                  <a:lnTo>
                    <a:pt x="738" y="922"/>
                  </a:lnTo>
                  <a:lnTo>
                    <a:pt x="742" y="914"/>
                  </a:lnTo>
                  <a:lnTo>
                    <a:pt x="746" y="908"/>
                  </a:lnTo>
                  <a:lnTo>
                    <a:pt x="751" y="903"/>
                  </a:lnTo>
                  <a:lnTo>
                    <a:pt x="756" y="899"/>
                  </a:lnTo>
                  <a:lnTo>
                    <a:pt x="763" y="896"/>
                  </a:lnTo>
                  <a:lnTo>
                    <a:pt x="770" y="896"/>
                  </a:lnTo>
                  <a:lnTo>
                    <a:pt x="770" y="896"/>
                  </a:lnTo>
                  <a:lnTo>
                    <a:pt x="774" y="896"/>
                  </a:lnTo>
                  <a:lnTo>
                    <a:pt x="778" y="898"/>
                  </a:lnTo>
                  <a:lnTo>
                    <a:pt x="804" y="890"/>
                  </a:lnTo>
                  <a:lnTo>
                    <a:pt x="826" y="881"/>
                  </a:lnTo>
                  <a:lnTo>
                    <a:pt x="847" y="872"/>
                  </a:lnTo>
                  <a:lnTo>
                    <a:pt x="864" y="860"/>
                  </a:lnTo>
                  <a:lnTo>
                    <a:pt x="871" y="853"/>
                  </a:lnTo>
                  <a:lnTo>
                    <a:pt x="878" y="848"/>
                  </a:lnTo>
                  <a:lnTo>
                    <a:pt x="883" y="842"/>
                  </a:lnTo>
                  <a:lnTo>
                    <a:pt x="888" y="835"/>
                  </a:lnTo>
                  <a:lnTo>
                    <a:pt x="892" y="828"/>
                  </a:lnTo>
                  <a:lnTo>
                    <a:pt x="895" y="821"/>
                  </a:lnTo>
                  <a:lnTo>
                    <a:pt x="896" y="815"/>
                  </a:lnTo>
                  <a:lnTo>
                    <a:pt x="896" y="807"/>
                  </a:lnTo>
                  <a:lnTo>
                    <a:pt x="895" y="796"/>
                  </a:lnTo>
                  <a:lnTo>
                    <a:pt x="892" y="786"/>
                  </a:lnTo>
                  <a:lnTo>
                    <a:pt x="886" y="776"/>
                  </a:lnTo>
                  <a:lnTo>
                    <a:pt x="878" y="767"/>
                  </a:lnTo>
                  <a:lnTo>
                    <a:pt x="869" y="758"/>
                  </a:lnTo>
                  <a:lnTo>
                    <a:pt x="857" y="749"/>
                  </a:lnTo>
                  <a:lnTo>
                    <a:pt x="844" y="741"/>
                  </a:lnTo>
                  <a:lnTo>
                    <a:pt x="829" y="733"/>
                  </a:lnTo>
                  <a:lnTo>
                    <a:pt x="813" y="727"/>
                  </a:lnTo>
                  <a:lnTo>
                    <a:pt x="795" y="721"/>
                  </a:lnTo>
                  <a:lnTo>
                    <a:pt x="775" y="716"/>
                  </a:lnTo>
                  <a:lnTo>
                    <a:pt x="756" y="711"/>
                  </a:lnTo>
                  <a:lnTo>
                    <a:pt x="734" y="708"/>
                  </a:lnTo>
                  <a:lnTo>
                    <a:pt x="712" y="706"/>
                  </a:lnTo>
                  <a:lnTo>
                    <a:pt x="690" y="703"/>
                  </a:lnTo>
                  <a:lnTo>
                    <a:pt x="667" y="703"/>
                  </a:lnTo>
                  <a:lnTo>
                    <a:pt x="642" y="703"/>
                  </a:lnTo>
                  <a:lnTo>
                    <a:pt x="620" y="706"/>
                  </a:lnTo>
                  <a:lnTo>
                    <a:pt x="598" y="708"/>
                  </a:lnTo>
                  <a:lnTo>
                    <a:pt x="576" y="711"/>
                  </a:lnTo>
                  <a:lnTo>
                    <a:pt x="556" y="716"/>
                  </a:lnTo>
                  <a:lnTo>
                    <a:pt x="537" y="721"/>
                  </a:lnTo>
                  <a:lnTo>
                    <a:pt x="520" y="727"/>
                  </a:lnTo>
                  <a:lnTo>
                    <a:pt x="503" y="733"/>
                  </a:lnTo>
                  <a:lnTo>
                    <a:pt x="488" y="741"/>
                  </a:lnTo>
                  <a:lnTo>
                    <a:pt x="475" y="749"/>
                  </a:lnTo>
                  <a:lnTo>
                    <a:pt x="463" y="758"/>
                  </a:lnTo>
                  <a:lnTo>
                    <a:pt x="454" y="767"/>
                  </a:lnTo>
                  <a:lnTo>
                    <a:pt x="446" y="776"/>
                  </a:lnTo>
                  <a:lnTo>
                    <a:pt x="440" y="786"/>
                  </a:lnTo>
                  <a:lnTo>
                    <a:pt x="437" y="796"/>
                  </a:lnTo>
                  <a:lnTo>
                    <a:pt x="436" y="807"/>
                  </a:lnTo>
                  <a:lnTo>
                    <a:pt x="436" y="813"/>
                  </a:lnTo>
                  <a:lnTo>
                    <a:pt x="437" y="821"/>
                  </a:lnTo>
                  <a:lnTo>
                    <a:pt x="440" y="828"/>
                  </a:lnTo>
                  <a:lnTo>
                    <a:pt x="444" y="834"/>
                  </a:lnTo>
                  <a:lnTo>
                    <a:pt x="449" y="841"/>
                  </a:lnTo>
                  <a:lnTo>
                    <a:pt x="454" y="847"/>
                  </a:lnTo>
                  <a:lnTo>
                    <a:pt x="461" y="853"/>
                  </a:lnTo>
                  <a:lnTo>
                    <a:pt x="467" y="859"/>
                  </a:lnTo>
                  <a:lnTo>
                    <a:pt x="484" y="870"/>
                  </a:lnTo>
                  <a:lnTo>
                    <a:pt x="503" y="879"/>
                  </a:lnTo>
                  <a:lnTo>
                    <a:pt x="525" y="888"/>
                  </a:lnTo>
                  <a:lnTo>
                    <a:pt x="549" y="896"/>
                  </a:lnTo>
                  <a:lnTo>
                    <a:pt x="550" y="896"/>
                  </a:lnTo>
                  <a:lnTo>
                    <a:pt x="551" y="896"/>
                  </a:lnTo>
                  <a:lnTo>
                    <a:pt x="551" y="896"/>
                  </a:lnTo>
                  <a:lnTo>
                    <a:pt x="558" y="896"/>
                  </a:lnTo>
                  <a:lnTo>
                    <a:pt x="564" y="899"/>
                  </a:lnTo>
                  <a:lnTo>
                    <a:pt x="571" y="903"/>
                  </a:lnTo>
                  <a:lnTo>
                    <a:pt x="576" y="908"/>
                  </a:lnTo>
                  <a:lnTo>
                    <a:pt x="580" y="914"/>
                  </a:lnTo>
                  <a:lnTo>
                    <a:pt x="582" y="922"/>
                  </a:lnTo>
                  <a:lnTo>
                    <a:pt x="585" y="930"/>
                  </a:lnTo>
                  <a:lnTo>
                    <a:pt x="586" y="938"/>
                  </a:lnTo>
                  <a:lnTo>
                    <a:pt x="586" y="1453"/>
                  </a:lnTo>
                  <a:lnTo>
                    <a:pt x="585" y="1461"/>
                  </a:lnTo>
                  <a:lnTo>
                    <a:pt x="582" y="1469"/>
                  </a:lnTo>
                  <a:lnTo>
                    <a:pt x="580" y="1477"/>
                  </a:lnTo>
                  <a:lnTo>
                    <a:pt x="576" y="1482"/>
                  </a:lnTo>
                  <a:lnTo>
                    <a:pt x="571" y="1487"/>
                  </a:lnTo>
                  <a:lnTo>
                    <a:pt x="564" y="1491"/>
                  </a:lnTo>
                  <a:lnTo>
                    <a:pt x="558" y="1494"/>
                  </a:lnTo>
                  <a:lnTo>
                    <a:pt x="551" y="1495"/>
                  </a:lnTo>
                  <a:lnTo>
                    <a:pt x="551" y="1495"/>
                  </a:lnTo>
                  <a:lnTo>
                    <a:pt x="545" y="1494"/>
                  </a:lnTo>
                  <a:lnTo>
                    <a:pt x="538" y="1491"/>
                  </a:lnTo>
                  <a:lnTo>
                    <a:pt x="532" y="1487"/>
                  </a:lnTo>
                  <a:lnTo>
                    <a:pt x="527" y="1482"/>
                  </a:lnTo>
                  <a:lnTo>
                    <a:pt x="523" y="1477"/>
                  </a:lnTo>
                  <a:lnTo>
                    <a:pt x="519" y="1469"/>
                  </a:lnTo>
                  <a:lnTo>
                    <a:pt x="518" y="1461"/>
                  </a:lnTo>
                  <a:lnTo>
                    <a:pt x="516" y="1453"/>
                  </a:lnTo>
                  <a:lnTo>
                    <a:pt x="516" y="956"/>
                  </a:lnTo>
                  <a:lnTo>
                    <a:pt x="501" y="951"/>
                  </a:lnTo>
                  <a:lnTo>
                    <a:pt x="484" y="944"/>
                  </a:lnTo>
                  <a:lnTo>
                    <a:pt x="470" y="936"/>
                  </a:lnTo>
                  <a:lnTo>
                    <a:pt x="455" y="930"/>
                  </a:lnTo>
                  <a:lnTo>
                    <a:pt x="442" y="921"/>
                  </a:lnTo>
                  <a:lnTo>
                    <a:pt x="429" y="913"/>
                  </a:lnTo>
                  <a:lnTo>
                    <a:pt x="418" y="904"/>
                  </a:lnTo>
                  <a:lnTo>
                    <a:pt x="407" y="894"/>
                  </a:lnTo>
                  <a:lnTo>
                    <a:pt x="398" y="885"/>
                  </a:lnTo>
                  <a:lnTo>
                    <a:pt x="391" y="874"/>
                  </a:lnTo>
                  <a:lnTo>
                    <a:pt x="383" y="864"/>
                  </a:lnTo>
                  <a:lnTo>
                    <a:pt x="378" y="853"/>
                  </a:lnTo>
                  <a:lnTo>
                    <a:pt x="372" y="842"/>
                  </a:lnTo>
                  <a:lnTo>
                    <a:pt x="370" y="830"/>
                  </a:lnTo>
                  <a:lnTo>
                    <a:pt x="367" y="819"/>
                  </a:lnTo>
                  <a:lnTo>
                    <a:pt x="366" y="807"/>
                  </a:lnTo>
                  <a:lnTo>
                    <a:pt x="367" y="798"/>
                  </a:lnTo>
                  <a:lnTo>
                    <a:pt x="369" y="789"/>
                  </a:lnTo>
                  <a:lnTo>
                    <a:pt x="370" y="781"/>
                  </a:lnTo>
                  <a:lnTo>
                    <a:pt x="372" y="772"/>
                  </a:lnTo>
                  <a:lnTo>
                    <a:pt x="376" y="764"/>
                  </a:lnTo>
                  <a:lnTo>
                    <a:pt x="380" y="755"/>
                  </a:lnTo>
                  <a:lnTo>
                    <a:pt x="385" y="747"/>
                  </a:lnTo>
                  <a:lnTo>
                    <a:pt x="391" y="739"/>
                  </a:lnTo>
                  <a:lnTo>
                    <a:pt x="402" y="725"/>
                  </a:lnTo>
                  <a:lnTo>
                    <a:pt x="418" y="711"/>
                  </a:lnTo>
                  <a:lnTo>
                    <a:pt x="435" y="697"/>
                  </a:lnTo>
                  <a:lnTo>
                    <a:pt x="454" y="685"/>
                  </a:lnTo>
                  <a:lnTo>
                    <a:pt x="476" y="673"/>
                  </a:lnTo>
                  <a:lnTo>
                    <a:pt x="499" y="663"/>
                  </a:lnTo>
                  <a:lnTo>
                    <a:pt x="524" y="655"/>
                  </a:lnTo>
                  <a:lnTo>
                    <a:pt x="550" y="647"/>
                  </a:lnTo>
                  <a:lnTo>
                    <a:pt x="577" y="642"/>
                  </a:lnTo>
                  <a:lnTo>
                    <a:pt x="606" y="637"/>
                  </a:lnTo>
                  <a:lnTo>
                    <a:pt x="636" y="635"/>
                  </a:lnTo>
                  <a:lnTo>
                    <a:pt x="667" y="635"/>
                  </a:lnTo>
                  <a:close/>
                </a:path>
              </a:pathLst>
            </a:custGeom>
            <a:solidFill>
              <a:srgbClr val="FFFFFF"/>
            </a:solidFill>
            <a:ln w="9525">
              <a:noFill/>
              <a:round/>
              <a:headEnd/>
              <a:tailEnd/>
            </a:ln>
          </p:spPr>
          <p:txBody>
            <a:bodyPr/>
            <a:lstStyle/>
            <a:p>
              <a:endParaRPr lang="en-US"/>
            </a:p>
          </p:txBody>
        </p:sp>
      </p:grpSp>
      <p:grpSp>
        <p:nvGrpSpPr>
          <p:cNvPr id="475174" name="Group 38"/>
          <p:cNvGrpSpPr>
            <a:grpSpLocks noChangeAspect="1"/>
          </p:cNvGrpSpPr>
          <p:nvPr/>
        </p:nvGrpSpPr>
        <p:grpSpPr bwMode="auto">
          <a:xfrm>
            <a:off x="293688" y="5441950"/>
            <a:ext cx="877887" cy="754063"/>
            <a:chOff x="2040" y="2676"/>
            <a:chExt cx="1008" cy="864"/>
          </a:xfrm>
        </p:grpSpPr>
        <p:sp>
          <p:nvSpPr>
            <p:cNvPr id="475175" name="Freeform 39"/>
            <p:cNvSpPr>
              <a:spLocks noChangeAspect="1"/>
            </p:cNvSpPr>
            <p:nvPr/>
          </p:nvSpPr>
          <p:spPr bwMode="auto">
            <a:xfrm>
              <a:off x="2040" y="2676"/>
              <a:ext cx="1008" cy="864"/>
            </a:xfrm>
            <a:custGeom>
              <a:avLst/>
              <a:gdLst/>
              <a:ahLst/>
              <a:cxnLst>
                <a:cxn ang="0">
                  <a:pos x="0" y="0"/>
                </a:cxn>
                <a:cxn ang="0">
                  <a:pos x="4032" y="0"/>
                </a:cxn>
                <a:cxn ang="0">
                  <a:pos x="3888" y="149"/>
                </a:cxn>
                <a:cxn ang="0">
                  <a:pos x="149" y="3316"/>
                </a:cxn>
                <a:cxn ang="0">
                  <a:pos x="0" y="3456"/>
                </a:cxn>
                <a:cxn ang="0">
                  <a:pos x="0" y="0"/>
                </a:cxn>
              </a:cxnLst>
              <a:rect l="0" t="0" r="r" b="b"/>
              <a:pathLst>
                <a:path w="4032" h="3456">
                  <a:moveTo>
                    <a:pt x="0" y="0"/>
                  </a:moveTo>
                  <a:lnTo>
                    <a:pt x="4032" y="0"/>
                  </a:lnTo>
                  <a:lnTo>
                    <a:pt x="3888" y="149"/>
                  </a:lnTo>
                  <a:lnTo>
                    <a:pt x="149" y="3316"/>
                  </a:lnTo>
                  <a:lnTo>
                    <a:pt x="0" y="3456"/>
                  </a:lnTo>
                  <a:lnTo>
                    <a:pt x="0" y="0"/>
                  </a:lnTo>
                  <a:close/>
                </a:path>
              </a:pathLst>
            </a:custGeom>
            <a:solidFill>
              <a:srgbClr val="82A99C"/>
            </a:solidFill>
            <a:ln w="9525">
              <a:noFill/>
              <a:round/>
              <a:headEnd/>
              <a:tailEnd/>
            </a:ln>
          </p:spPr>
          <p:txBody>
            <a:bodyPr/>
            <a:lstStyle/>
            <a:p>
              <a:endParaRPr lang="en-US"/>
            </a:p>
          </p:txBody>
        </p:sp>
        <p:sp>
          <p:nvSpPr>
            <p:cNvPr id="475176" name="Freeform 40"/>
            <p:cNvSpPr>
              <a:spLocks noChangeAspect="1"/>
            </p:cNvSpPr>
            <p:nvPr/>
          </p:nvSpPr>
          <p:spPr bwMode="auto">
            <a:xfrm>
              <a:off x="2040" y="2676"/>
              <a:ext cx="1008" cy="864"/>
            </a:xfrm>
            <a:custGeom>
              <a:avLst/>
              <a:gdLst/>
              <a:ahLst/>
              <a:cxnLst>
                <a:cxn ang="0">
                  <a:pos x="4032" y="0"/>
                </a:cxn>
                <a:cxn ang="0">
                  <a:pos x="4032" y="3456"/>
                </a:cxn>
                <a:cxn ang="0">
                  <a:pos x="0" y="3456"/>
                </a:cxn>
                <a:cxn ang="0">
                  <a:pos x="149" y="3313"/>
                </a:cxn>
                <a:cxn ang="0">
                  <a:pos x="3891" y="147"/>
                </a:cxn>
                <a:cxn ang="0">
                  <a:pos x="4032" y="0"/>
                </a:cxn>
              </a:cxnLst>
              <a:rect l="0" t="0" r="r" b="b"/>
              <a:pathLst>
                <a:path w="4032" h="3456">
                  <a:moveTo>
                    <a:pt x="4032" y="0"/>
                  </a:moveTo>
                  <a:lnTo>
                    <a:pt x="4032" y="3456"/>
                  </a:lnTo>
                  <a:lnTo>
                    <a:pt x="0" y="3456"/>
                  </a:lnTo>
                  <a:lnTo>
                    <a:pt x="149" y="3313"/>
                  </a:lnTo>
                  <a:lnTo>
                    <a:pt x="3891" y="147"/>
                  </a:lnTo>
                  <a:lnTo>
                    <a:pt x="4032" y="0"/>
                  </a:lnTo>
                  <a:close/>
                </a:path>
              </a:pathLst>
            </a:custGeom>
            <a:solidFill>
              <a:srgbClr val="162A29"/>
            </a:solidFill>
            <a:ln w="9525">
              <a:noFill/>
              <a:round/>
              <a:headEnd/>
              <a:tailEnd/>
            </a:ln>
          </p:spPr>
          <p:txBody>
            <a:bodyPr/>
            <a:lstStyle/>
            <a:p>
              <a:endParaRPr lang="en-US"/>
            </a:p>
          </p:txBody>
        </p:sp>
        <p:sp>
          <p:nvSpPr>
            <p:cNvPr id="475177" name="Rectangle 41"/>
            <p:cNvSpPr>
              <a:spLocks noChangeAspect="1" noChangeArrowheads="1"/>
            </p:cNvSpPr>
            <p:nvPr/>
          </p:nvSpPr>
          <p:spPr bwMode="auto">
            <a:xfrm>
              <a:off x="2076" y="2712"/>
              <a:ext cx="936" cy="792"/>
            </a:xfrm>
            <a:prstGeom prst="rect">
              <a:avLst/>
            </a:prstGeom>
            <a:solidFill>
              <a:srgbClr val="275A53"/>
            </a:solidFill>
            <a:ln w="9525">
              <a:noFill/>
              <a:miter lim="800000"/>
              <a:headEnd/>
              <a:tailEnd/>
            </a:ln>
          </p:spPr>
          <p:txBody>
            <a:bodyPr/>
            <a:lstStyle/>
            <a:p>
              <a:endParaRPr lang="en-US"/>
            </a:p>
          </p:txBody>
        </p:sp>
        <p:sp>
          <p:nvSpPr>
            <p:cNvPr id="475178" name="Freeform 42"/>
            <p:cNvSpPr>
              <a:spLocks noChangeAspect="1"/>
            </p:cNvSpPr>
            <p:nvPr/>
          </p:nvSpPr>
          <p:spPr bwMode="auto">
            <a:xfrm>
              <a:off x="2252" y="3336"/>
              <a:ext cx="129" cy="137"/>
            </a:xfrm>
            <a:custGeom>
              <a:avLst/>
              <a:gdLst/>
              <a:ahLst/>
              <a:cxnLst>
                <a:cxn ang="0">
                  <a:pos x="0" y="0"/>
                </a:cxn>
                <a:cxn ang="0">
                  <a:pos x="516" y="0"/>
                </a:cxn>
                <a:cxn ang="0">
                  <a:pos x="516" y="136"/>
                </a:cxn>
                <a:cxn ang="0">
                  <a:pos x="344" y="136"/>
                </a:cxn>
                <a:cxn ang="0">
                  <a:pos x="344" y="550"/>
                </a:cxn>
                <a:cxn ang="0">
                  <a:pos x="174" y="550"/>
                </a:cxn>
                <a:cxn ang="0">
                  <a:pos x="174" y="136"/>
                </a:cxn>
                <a:cxn ang="0">
                  <a:pos x="0" y="136"/>
                </a:cxn>
                <a:cxn ang="0">
                  <a:pos x="0" y="0"/>
                </a:cxn>
              </a:cxnLst>
              <a:rect l="0" t="0" r="r" b="b"/>
              <a:pathLst>
                <a:path w="516" h="550">
                  <a:moveTo>
                    <a:pt x="0" y="0"/>
                  </a:moveTo>
                  <a:lnTo>
                    <a:pt x="516" y="0"/>
                  </a:lnTo>
                  <a:lnTo>
                    <a:pt x="516" y="136"/>
                  </a:lnTo>
                  <a:lnTo>
                    <a:pt x="344" y="136"/>
                  </a:lnTo>
                  <a:lnTo>
                    <a:pt x="344" y="550"/>
                  </a:lnTo>
                  <a:lnTo>
                    <a:pt x="174" y="550"/>
                  </a:lnTo>
                  <a:lnTo>
                    <a:pt x="174" y="136"/>
                  </a:lnTo>
                  <a:lnTo>
                    <a:pt x="0" y="136"/>
                  </a:lnTo>
                  <a:lnTo>
                    <a:pt x="0" y="0"/>
                  </a:lnTo>
                  <a:close/>
                </a:path>
              </a:pathLst>
            </a:custGeom>
            <a:solidFill>
              <a:srgbClr val="FFFFFF"/>
            </a:solidFill>
            <a:ln w="9525">
              <a:noFill/>
              <a:round/>
              <a:headEnd/>
              <a:tailEnd/>
            </a:ln>
          </p:spPr>
          <p:txBody>
            <a:bodyPr/>
            <a:lstStyle/>
            <a:p>
              <a:endParaRPr lang="en-US"/>
            </a:p>
          </p:txBody>
        </p:sp>
        <p:sp>
          <p:nvSpPr>
            <p:cNvPr id="475179" name="Freeform 43"/>
            <p:cNvSpPr>
              <a:spLocks noChangeAspect="1"/>
            </p:cNvSpPr>
            <p:nvPr/>
          </p:nvSpPr>
          <p:spPr bwMode="auto">
            <a:xfrm>
              <a:off x="2400" y="3336"/>
              <a:ext cx="116" cy="137"/>
            </a:xfrm>
            <a:custGeom>
              <a:avLst/>
              <a:gdLst/>
              <a:ahLst/>
              <a:cxnLst>
                <a:cxn ang="0">
                  <a:pos x="0" y="0"/>
                </a:cxn>
                <a:cxn ang="0">
                  <a:pos x="456" y="0"/>
                </a:cxn>
                <a:cxn ang="0">
                  <a:pos x="456" y="118"/>
                </a:cxn>
                <a:cxn ang="0">
                  <a:pos x="171" y="118"/>
                </a:cxn>
                <a:cxn ang="0">
                  <a:pos x="171" y="205"/>
                </a:cxn>
                <a:cxn ang="0">
                  <a:pos x="435" y="205"/>
                </a:cxn>
                <a:cxn ang="0">
                  <a:pos x="435" y="318"/>
                </a:cxn>
                <a:cxn ang="0">
                  <a:pos x="171" y="318"/>
                </a:cxn>
                <a:cxn ang="0">
                  <a:pos x="171" y="425"/>
                </a:cxn>
                <a:cxn ang="0">
                  <a:pos x="464" y="425"/>
                </a:cxn>
                <a:cxn ang="0">
                  <a:pos x="464" y="550"/>
                </a:cxn>
                <a:cxn ang="0">
                  <a:pos x="0" y="550"/>
                </a:cxn>
                <a:cxn ang="0">
                  <a:pos x="0" y="0"/>
                </a:cxn>
              </a:cxnLst>
              <a:rect l="0" t="0" r="r" b="b"/>
              <a:pathLst>
                <a:path w="464" h="550">
                  <a:moveTo>
                    <a:pt x="0" y="0"/>
                  </a:moveTo>
                  <a:lnTo>
                    <a:pt x="456" y="0"/>
                  </a:lnTo>
                  <a:lnTo>
                    <a:pt x="456" y="118"/>
                  </a:lnTo>
                  <a:lnTo>
                    <a:pt x="171" y="118"/>
                  </a:lnTo>
                  <a:lnTo>
                    <a:pt x="171" y="205"/>
                  </a:lnTo>
                  <a:lnTo>
                    <a:pt x="435" y="205"/>
                  </a:lnTo>
                  <a:lnTo>
                    <a:pt x="435" y="318"/>
                  </a:lnTo>
                  <a:lnTo>
                    <a:pt x="171" y="318"/>
                  </a:lnTo>
                  <a:lnTo>
                    <a:pt x="171" y="425"/>
                  </a:lnTo>
                  <a:lnTo>
                    <a:pt x="464" y="425"/>
                  </a:lnTo>
                  <a:lnTo>
                    <a:pt x="464" y="550"/>
                  </a:lnTo>
                  <a:lnTo>
                    <a:pt x="0" y="550"/>
                  </a:lnTo>
                  <a:lnTo>
                    <a:pt x="0" y="0"/>
                  </a:lnTo>
                  <a:close/>
                </a:path>
              </a:pathLst>
            </a:custGeom>
            <a:solidFill>
              <a:srgbClr val="FFFFFF"/>
            </a:solidFill>
            <a:ln w="9525">
              <a:noFill/>
              <a:round/>
              <a:headEnd/>
              <a:tailEnd/>
            </a:ln>
          </p:spPr>
          <p:txBody>
            <a:bodyPr/>
            <a:lstStyle/>
            <a:p>
              <a:endParaRPr lang="en-US"/>
            </a:p>
          </p:txBody>
        </p:sp>
        <p:sp>
          <p:nvSpPr>
            <p:cNvPr id="475180" name="Freeform 44"/>
            <p:cNvSpPr>
              <a:spLocks noChangeAspect="1" noEditPoints="1"/>
            </p:cNvSpPr>
            <p:nvPr/>
          </p:nvSpPr>
          <p:spPr bwMode="auto">
            <a:xfrm>
              <a:off x="2525" y="3336"/>
              <a:ext cx="149" cy="137"/>
            </a:xfrm>
            <a:custGeom>
              <a:avLst/>
              <a:gdLst/>
              <a:ahLst/>
              <a:cxnLst>
                <a:cxn ang="0">
                  <a:pos x="394" y="459"/>
                </a:cxn>
                <a:cxn ang="0">
                  <a:pos x="199" y="459"/>
                </a:cxn>
                <a:cxn ang="0">
                  <a:pos x="174" y="550"/>
                </a:cxn>
                <a:cxn ang="0">
                  <a:pos x="0" y="550"/>
                </a:cxn>
                <a:cxn ang="0">
                  <a:pos x="206" y="0"/>
                </a:cxn>
                <a:cxn ang="0">
                  <a:pos x="391" y="0"/>
                </a:cxn>
                <a:cxn ang="0">
                  <a:pos x="599" y="550"/>
                </a:cxn>
                <a:cxn ang="0">
                  <a:pos x="420" y="550"/>
                </a:cxn>
                <a:cxn ang="0">
                  <a:pos x="394" y="459"/>
                </a:cxn>
                <a:cxn ang="0">
                  <a:pos x="358" y="341"/>
                </a:cxn>
                <a:cxn ang="0">
                  <a:pos x="297" y="143"/>
                </a:cxn>
                <a:cxn ang="0">
                  <a:pos x="237" y="341"/>
                </a:cxn>
                <a:cxn ang="0">
                  <a:pos x="358" y="341"/>
                </a:cxn>
              </a:cxnLst>
              <a:rect l="0" t="0" r="r" b="b"/>
              <a:pathLst>
                <a:path w="599" h="550">
                  <a:moveTo>
                    <a:pt x="394" y="459"/>
                  </a:moveTo>
                  <a:lnTo>
                    <a:pt x="199" y="459"/>
                  </a:lnTo>
                  <a:lnTo>
                    <a:pt x="174" y="550"/>
                  </a:lnTo>
                  <a:lnTo>
                    <a:pt x="0" y="550"/>
                  </a:lnTo>
                  <a:lnTo>
                    <a:pt x="206" y="0"/>
                  </a:lnTo>
                  <a:lnTo>
                    <a:pt x="391" y="0"/>
                  </a:lnTo>
                  <a:lnTo>
                    <a:pt x="599" y="550"/>
                  </a:lnTo>
                  <a:lnTo>
                    <a:pt x="420" y="550"/>
                  </a:lnTo>
                  <a:lnTo>
                    <a:pt x="394" y="459"/>
                  </a:lnTo>
                  <a:close/>
                  <a:moveTo>
                    <a:pt x="358" y="341"/>
                  </a:moveTo>
                  <a:lnTo>
                    <a:pt x="297" y="143"/>
                  </a:lnTo>
                  <a:lnTo>
                    <a:pt x="237" y="341"/>
                  </a:lnTo>
                  <a:lnTo>
                    <a:pt x="358" y="341"/>
                  </a:lnTo>
                  <a:close/>
                </a:path>
              </a:pathLst>
            </a:custGeom>
            <a:solidFill>
              <a:srgbClr val="FFFFFF"/>
            </a:solidFill>
            <a:ln w="9525">
              <a:noFill/>
              <a:round/>
              <a:headEnd/>
              <a:tailEnd/>
            </a:ln>
          </p:spPr>
          <p:txBody>
            <a:bodyPr/>
            <a:lstStyle/>
            <a:p>
              <a:endParaRPr lang="en-US"/>
            </a:p>
          </p:txBody>
        </p:sp>
        <p:sp>
          <p:nvSpPr>
            <p:cNvPr id="475181" name="Freeform 45"/>
            <p:cNvSpPr>
              <a:spLocks noChangeAspect="1"/>
            </p:cNvSpPr>
            <p:nvPr/>
          </p:nvSpPr>
          <p:spPr bwMode="auto">
            <a:xfrm>
              <a:off x="2687" y="3336"/>
              <a:ext cx="155" cy="137"/>
            </a:xfrm>
            <a:custGeom>
              <a:avLst/>
              <a:gdLst/>
              <a:ahLst/>
              <a:cxnLst>
                <a:cxn ang="0">
                  <a:pos x="0" y="0"/>
                </a:cxn>
                <a:cxn ang="0">
                  <a:pos x="222" y="0"/>
                </a:cxn>
                <a:cxn ang="0">
                  <a:pos x="309" y="335"/>
                </a:cxn>
                <a:cxn ang="0">
                  <a:pos x="395" y="0"/>
                </a:cxn>
                <a:cxn ang="0">
                  <a:pos x="618" y="0"/>
                </a:cxn>
                <a:cxn ang="0">
                  <a:pos x="618" y="550"/>
                </a:cxn>
                <a:cxn ang="0">
                  <a:pos x="479" y="550"/>
                </a:cxn>
                <a:cxn ang="0">
                  <a:pos x="479" y="131"/>
                </a:cxn>
                <a:cxn ang="0">
                  <a:pos x="371" y="550"/>
                </a:cxn>
                <a:cxn ang="0">
                  <a:pos x="246" y="550"/>
                </a:cxn>
                <a:cxn ang="0">
                  <a:pos x="138" y="131"/>
                </a:cxn>
                <a:cxn ang="0">
                  <a:pos x="138" y="550"/>
                </a:cxn>
                <a:cxn ang="0">
                  <a:pos x="0" y="550"/>
                </a:cxn>
                <a:cxn ang="0">
                  <a:pos x="0" y="0"/>
                </a:cxn>
              </a:cxnLst>
              <a:rect l="0" t="0" r="r" b="b"/>
              <a:pathLst>
                <a:path w="618" h="550">
                  <a:moveTo>
                    <a:pt x="0" y="0"/>
                  </a:moveTo>
                  <a:lnTo>
                    <a:pt x="222" y="0"/>
                  </a:lnTo>
                  <a:lnTo>
                    <a:pt x="309" y="335"/>
                  </a:lnTo>
                  <a:lnTo>
                    <a:pt x="395" y="0"/>
                  </a:lnTo>
                  <a:lnTo>
                    <a:pt x="618" y="0"/>
                  </a:lnTo>
                  <a:lnTo>
                    <a:pt x="618" y="550"/>
                  </a:lnTo>
                  <a:lnTo>
                    <a:pt x="479" y="550"/>
                  </a:lnTo>
                  <a:lnTo>
                    <a:pt x="479" y="131"/>
                  </a:lnTo>
                  <a:lnTo>
                    <a:pt x="371" y="550"/>
                  </a:lnTo>
                  <a:lnTo>
                    <a:pt x="246" y="550"/>
                  </a:lnTo>
                  <a:lnTo>
                    <a:pt x="138" y="131"/>
                  </a:lnTo>
                  <a:lnTo>
                    <a:pt x="138" y="550"/>
                  </a:lnTo>
                  <a:lnTo>
                    <a:pt x="0" y="550"/>
                  </a:lnTo>
                  <a:lnTo>
                    <a:pt x="0" y="0"/>
                  </a:lnTo>
                  <a:close/>
                </a:path>
              </a:pathLst>
            </a:custGeom>
            <a:solidFill>
              <a:srgbClr val="FFFFFF"/>
            </a:solidFill>
            <a:ln w="9525">
              <a:noFill/>
              <a:round/>
              <a:headEnd/>
              <a:tailEnd/>
            </a:ln>
          </p:spPr>
          <p:txBody>
            <a:bodyPr/>
            <a:lstStyle/>
            <a:p>
              <a:endParaRPr lang="en-US"/>
            </a:p>
          </p:txBody>
        </p:sp>
        <p:sp>
          <p:nvSpPr>
            <p:cNvPr id="475182" name="Freeform 46"/>
            <p:cNvSpPr>
              <a:spLocks noChangeAspect="1" noEditPoints="1"/>
            </p:cNvSpPr>
            <p:nvPr/>
          </p:nvSpPr>
          <p:spPr bwMode="auto">
            <a:xfrm>
              <a:off x="2215" y="2770"/>
              <a:ext cx="658" cy="523"/>
            </a:xfrm>
            <a:custGeom>
              <a:avLst/>
              <a:gdLst/>
              <a:ahLst/>
              <a:cxnLst>
                <a:cxn ang="0">
                  <a:pos x="1716" y="1771"/>
                </a:cxn>
                <a:cxn ang="0">
                  <a:pos x="918" y="1771"/>
                </a:cxn>
                <a:cxn ang="0">
                  <a:pos x="220" y="2095"/>
                </a:cxn>
                <a:cxn ang="0">
                  <a:pos x="75" y="1301"/>
                </a:cxn>
                <a:cxn ang="0">
                  <a:pos x="778" y="880"/>
                </a:cxn>
                <a:cxn ang="0">
                  <a:pos x="1902" y="833"/>
                </a:cxn>
                <a:cxn ang="0">
                  <a:pos x="2240" y="994"/>
                </a:cxn>
                <a:cxn ang="0">
                  <a:pos x="2072" y="1478"/>
                </a:cxn>
                <a:cxn ang="0">
                  <a:pos x="1598" y="1288"/>
                </a:cxn>
                <a:cxn ang="0">
                  <a:pos x="1486" y="671"/>
                </a:cxn>
                <a:cxn ang="0">
                  <a:pos x="1036" y="1288"/>
                </a:cxn>
                <a:cxn ang="0">
                  <a:pos x="1084" y="1187"/>
                </a:cxn>
                <a:cxn ang="0">
                  <a:pos x="1084" y="1187"/>
                </a:cxn>
                <a:cxn ang="0">
                  <a:pos x="627" y="333"/>
                </a:cxn>
                <a:cxn ang="0">
                  <a:pos x="701" y="373"/>
                </a:cxn>
                <a:cxn ang="0">
                  <a:pos x="754" y="438"/>
                </a:cxn>
                <a:cxn ang="0">
                  <a:pos x="778" y="518"/>
                </a:cxn>
                <a:cxn ang="0">
                  <a:pos x="769" y="605"/>
                </a:cxn>
                <a:cxn ang="0">
                  <a:pos x="731" y="679"/>
                </a:cxn>
                <a:cxn ang="0">
                  <a:pos x="666" y="732"/>
                </a:cxn>
                <a:cxn ang="0">
                  <a:pos x="584" y="756"/>
                </a:cxn>
                <a:cxn ang="0">
                  <a:pos x="497" y="749"/>
                </a:cxn>
                <a:cxn ang="0">
                  <a:pos x="425" y="708"/>
                </a:cxn>
                <a:cxn ang="0">
                  <a:pos x="372" y="644"/>
                </a:cxn>
                <a:cxn ang="0">
                  <a:pos x="346" y="563"/>
                </a:cxn>
                <a:cxn ang="0">
                  <a:pos x="355" y="477"/>
                </a:cxn>
                <a:cxn ang="0">
                  <a:pos x="395" y="403"/>
                </a:cxn>
                <a:cxn ang="0">
                  <a:pos x="458" y="350"/>
                </a:cxn>
                <a:cxn ang="0">
                  <a:pos x="540" y="325"/>
                </a:cxn>
                <a:cxn ang="0">
                  <a:pos x="1360" y="5"/>
                </a:cxn>
                <a:cxn ang="0">
                  <a:pos x="1438" y="37"/>
                </a:cxn>
                <a:cxn ang="0">
                  <a:pos x="1497" y="96"/>
                </a:cxn>
                <a:cxn ang="0">
                  <a:pos x="1530" y="173"/>
                </a:cxn>
                <a:cxn ang="0">
                  <a:pos x="1530" y="261"/>
                </a:cxn>
                <a:cxn ang="0">
                  <a:pos x="1497" y="339"/>
                </a:cxn>
                <a:cxn ang="0">
                  <a:pos x="1438" y="398"/>
                </a:cxn>
                <a:cxn ang="0">
                  <a:pos x="1360" y="430"/>
                </a:cxn>
                <a:cxn ang="0">
                  <a:pos x="1274" y="430"/>
                </a:cxn>
                <a:cxn ang="0">
                  <a:pos x="1196" y="398"/>
                </a:cxn>
                <a:cxn ang="0">
                  <a:pos x="1137" y="339"/>
                </a:cxn>
                <a:cxn ang="0">
                  <a:pos x="1104" y="261"/>
                </a:cxn>
                <a:cxn ang="0">
                  <a:pos x="1104" y="173"/>
                </a:cxn>
                <a:cxn ang="0">
                  <a:pos x="1137" y="96"/>
                </a:cxn>
                <a:cxn ang="0">
                  <a:pos x="1196" y="37"/>
                </a:cxn>
                <a:cxn ang="0">
                  <a:pos x="1274" y="5"/>
                </a:cxn>
                <a:cxn ang="0">
                  <a:pos x="2094" y="325"/>
                </a:cxn>
                <a:cxn ang="0">
                  <a:pos x="2176" y="350"/>
                </a:cxn>
                <a:cxn ang="0">
                  <a:pos x="2239" y="403"/>
                </a:cxn>
                <a:cxn ang="0">
                  <a:pos x="2279" y="477"/>
                </a:cxn>
                <a:cxn ang="0">
                  <a:pos x="2288" y="563"/>
                </a:cxn>
                <a:cxn ang="0">
                  <a:pos x="2262" y="644"/>
                </a:cxn>
                <a:cxn ang="0">
                  <a:pos x="2209" y="708"/>
                </a:cxn>
                <a:cxn ang="0">
                  <a:pos x="2135" y="749"/>
                </a:cxn>
                <a:cxn ang="0">
                  <a:pos x="2050" y="756"/>
                </a:cxn>
                <a:cxn ang="0">
                  <a:pos x="1968" y="732"/>
                </a:cxn>
                <a:cxn ang="0">
                  <a:pos x="1903" y="679"/>
                </a:cxn>
                <a:cxn ang="0">
                  <a:pos x="1865" y="605"/>
                </a:cxn>
                <a:cxn ang="0">
                  <a:pos x="1856" y="518"/>
                </a:cxn>
                <a:cxn ang="0">
                  <a:pos x="1880" y="438"/>
                </a:cxn>
                <a:cxn ang="0">
                  <a:pos x="1933" y="373"/>
                </a:cxn>
                <a:cxn ang="0">
                  <a:pos x="2007" y="333"/>
                </a:cxn>
              </a:cxnLst>
              <a:rect l="0" t="0" r="r" b="b"/>
              <a:pathLst>
                <a:path w="2634" h="2095">
                  <a:moveTo>
                    <a:pt x="2072" y="1478"/>
                  </a:moveTo>
                  <a:lnTo>
                    <a:pt x="1728" y="2095"/>
                  </a:lnTo>
                  <a:lnTo>
                    <a:pt x="1563" y="2095"/>
                  </a:lnTo>
                  <a:lnTo>
                    <a:pt x="1716" y="1771"/>
                  </a:lnTo>
                  <a:lnTo>
                    <a:pt x="1660" y="1771"/>
                  </a:lnTo>
                  <a:lnTo>
                    <a:pt x="1316" y="1156"/>
                  </a:lnTo>
                  <a:lnTo>
                    <a:pt x="974" y="1771"/>
                  </a:lnTo>
                  <a:lnTo>
                    <a:pt x="918" y="1771"/>
                  </a:lnTo>
                  <a:lnTo>
                    <a:pt x="1071" y="2095"/>
                  </a:lnTo>
                  <a:lnTo>
                    <a:pt x="906" y="2095"/>
                  </a:lnTo>
                  <a:lnTo>
                    <a:pt x="562" y="1478"/>
                  </a:lnTo>
                  <a:lnTo>
                    <a:pt x="220" y="2095"/>
                  </a:lnTo>
                  <a:lnTo>
                    <a:pt x="54" y="2095"/>
                  </a:lnTo>
                  <a:lnTo>
                    <a:pt x="394" y="1377"/>
                  </a:lnTo>
                  <a:lnTo>
                    <a:pt x="394" y="994"/>
                  </a:lnTo>
                  <a:lnTo>
                    <a:pt x="75" y="1301"/>
                  </a:lnTo>
                  <a:lnTo>
                    <a:pt x="0" y="1227"/>
                  </a:lnTo>
                  <a:lnTo>
                    <a:pt x="394" y="833"/>
                  </a:lnTo>
                  <a:lnTo>
                    <a:pt x="732" y="833"/>
                  </a:lnTo>
                  <a:lnTo>
                    <a:pt x="778" y="880"/>
                  </a:lnTo>
                  <a:lnTo>
                    <a:pt x="1148" y="509"/>
                  </a:lnTo>
                  <a:lnTo>
                    <a:pt x="1486" y="509"/>
                  </a:lnTo>
                  <a:lnTo>
                    <a:pt x="1856" y="880"/>
                  </a:lnTo>
                  <a:lnTo>
                    <a:pt x="1902" y="833"/>
                  </a:lnTo>
                  <a:lnTo>
                    <a:pt x="2240" y="833"/>
                  </a:lnTo>
                  <a:lnTo>
                    <a:pt x="2634" y="1227"/>
                  </a:lnTo>
                  <a:lnTo>
                    <a:pt x="2559" y="1301"/>
                  </a:lnTo>
                  <a:lnTo>
                    <a:pt x="2240" y="994"/>
                  </a:lnTo>
                  <a:lnTo>
                    <a:pt x="2240" y="1377"/>
                  </a:lnTo>
                  <a:lnTo>
                    <a:pt x="2580" y="2095"/>
                  </a:lnTo>
                  <a:lnTo>
                    <a:pt x="2414" y="2095"/>
                  </a:lnTo>
                  <a:lnTo>
                    <a:pt x="2072" y="1478"/>
                  </a:lnTo>
                  <a:close/>
                  <a:moveTo>
                    <a:pt x="1771" y="1654"/>
                  </a:moveTo>
                  <a:lnTo>
                    <a:pt x="1902" y="1377"/>
                  </a:lnTo>
                  <a:lnTo>
                    <a:pt x="1902" y="994"/>
                  </a:lnTo>
                  <a:lnTo>
                    <a:pt x="1598" y="1288"/>
                  </a:lnTo>
                  <a:lnTo>
                    <a:pt x="1771" y="1654"/>
                  </a:lnTo>
                  <a:close/>
                  <a:moveTo>
                    <a:pt x="1550" y="1187"/>
                  </a:moveTo>
                  <a:lnTo>
                    <a:pt x="1780" y="955"/>
                  </a:lnTo>
                  <a:lnTo>
                    <a:pt x="1486" y="671"/>
                  </a:lnTo>
                  <a:lnTo>
                    <a:pt x="1486" y="1054"/>
                  </a:lnTo>
                  <a:lnTo>
                    <a:pt x="1550" y="1187"/>
                  </a:lnTo>
                  <a:close/>
                  <a:moveTo>
                    <a:pt x="863" y="1654"/>
                  </a:moveTo>
                  <a:lnTo>
                    <a:pt x="1036" y="1288"/>
                  </a:lnTo>
                  <a:lnTo>
                    <a:pt x="732" y="994"/>
                  </a:lnTo>
                  <a:lnTo>
                    <a:pt x="732" y="1377"/>
                  </a:lnTo>
                  <a:lnTo>
                    <a:pt x="863" y="1654"/>
                  </a:lnTo>
                  <a:close/>
                  <a:moveTo>
                    <a:pt x="1084" y="1187"/>
                  </a:moveTo>
                  <a:lnTo>
                    <a:pt x="1148" y="1054"/>
                  </a:lnTo>
                  <a:lnTo>
                    <a:pt x="1148" y="671"/>
                  </a:lnTo>
                  <a:lnTo>
                    <a:pt x="854" y="955"/>
                  </a:lnTo>
                  <a:lnTo>
                    <a:pt x="1084" y="1187"/>
                  </a:lnTo>
                  <a:close/>
                  <a:moveTo>
                    <a:pt x="562" y="324"/>
                  </a:moveTo>
                  <a:lnTo>
                    <a:pt x="584" y="325"/>
                  </a:lnTo>
                  <a:lnTo>
                    <a:pt x="606" y="328"/>
                  </a:lnTo>
                  <a:lnTo>
                    <a:pt x="627" y="333"/>
                  </a:lnTo>
                  <a:lnTo>
                    <a:pt x="646" y="340"/>
                  </a:lnTo>
                  <a:lnTo>
                    <a:pt x="666" y="350"/>
                  </a:lnTo>
                  <a:lnTo>
                    <a:pt x="684" y="361"/>
                  </a:lnTo>
                  <a:lnTo>
                    <a:pt x="701" y="373"/>
                  </a:lnTo>
                  <a:lnTo>
                    <a:pt x="716" y="387"/>
                  </a:lnTo>
                  <a:lnTo>
                    <a:pt x="731" y="403"/>
                  </a:lnTo>
                  <a:lnTo>
                    <a:pt x="742" y="420"/>
                  </a:lnTo>
                  <a:lnTo>
                    <a:pt x="754" y="438"/>
                  </a:lnTo>
                  <a:lnTo>
                    <a:pt x="763" y="456"/>
                  </a:lnTo>
                  <a:lnTo>
                    <a:pt x="769" y="477"/>
                  </a:lnTo>
                  <a:lnTo>
                    <a:pt x="776" y="497"/>
                  </a:lnTo>
                  <a:lnTo>
                    <a:pt x="778" y="518"/>
                  </a:lnTo>
                  <a:lnTo>
                    <a:pt x="780" y="541"/>
                  </a:lnTo>
                  <a:lnTo>
                    <a:pt x="778" y="563"/>
                  </a:lnTo>
                  <a:lnTo>
                    <a:pt x="776" y="584"/>
                  </a:lnTo>
                  <a:lnTo>
                    <a:pt x="769" y="605"/>
                  </a:lnTo>
                  <a:lnTo>
                    <a:pt x="763" y="626"/>
                  </a:lnTo>
                  <a:lnTo>
                    <a:pt x="754" y="644"/>
                  </a:lnTo>
                  <a:lnTo>
                    <a:pt x="742" y="662"/>
                  </a:lnTo>
                  <a:lnTo>
                    <a:pt x="731" y="679"/>
                  </a:lnTo>
                  <a:lnTo>
                    <a:pt x="716" y="694"/>
                  </a:lnTo>
                  <a:lnTo>
                    <a:pt x="701" y="708"/>
                  </a:lnTo>
                  <a:lnTo>
                    <a:pt x="684" y="721"/>
                  </a:lnTo>
                  <a:lnTo>
                    <a:pt x="666" y="732"/>
                  </a:lnTo>
                  <a:lnTo>
                    <a:pt x="646" y="741"/>
                  </a:lnTo>
                  <a:lnTo>
                    <a:pt x="627" y="749"/>
                  </a:lnTo>
                  <a:lnTo>
                    <a:pt x="606" y="754"/>
                  </a:lnTo>
                  <a:lnTo>
                    <a:pt x="584" y="756"/>
                  </a:lnTo>
                  <a:lnTo>
                    <a:pt x="562" y="758"/>
                  </a:lnTo>
                  <a:lnTo>
                    <a:pt x="540" y="756"/>
                  </a:lnTo>
                  <a:lnTo>
                    <a:pt x="519" y="754"/>
                  </a:lnTo>
                  <a:lnTo>
                    <a:pt x="497" y="749"/>
                  </a:lnTo>
                  <a:lnTo>
                    <a:pt x="478" y="741"/>
                  </a:lnTo>
                  <a:lnTo>
                    <a:pt x="458" y="732"/>
                  </a:lnTo>
                  <a:lnTo>
                    <a:pt x="442" y="721"/>
                  </a:lnTo>
                  <a:lnTo>
                    <a:pt x="425" y="708"/>
                  </a:lnTo>
                  <a:lnTo>
                    <a:pt x="409" y="694"/>
                  </a:lnTo>
                  <a:lnTo>
                    <a:pt x="395" y="679"/>
                  </a:lnTo>
                  <a:lnTo>
                    <a:pt x="382" y="662"/>
                  </a:lnTo>
                  <a:lnTo>
                    <a:pt x="372" y="644"/>
                  </a:lnTo>
                  <a:lnTo>
                    <a:pt x="362" y="626"/>
                  </a:lnTo>
                  <a:lnTo>
                    <a:pt x="355" y="605"/>
                  </a:lnTo>
                  <a:lnTo>
                    <a:pt x="350" y="584"/>
                  </a:lnTo>
                  <a:lnTo>
                    <a:pt x="346" y="563"/>
                  </a:lnTo>
                  <a:lnTo>
                    <a:pt x="346" y="541"/>
                  </a:lnTo>
                  <a:lnTo>
                    <a:pt x="346" y="518"/>
                  </a:lnTo>
                  <a:lnTo>
                    <a:pt x="350" y="497"/>
                  </a:lnTo>
                  <a:lnTo>
                    <a:pt x="355" y="477"/>
                  </a:lnTo>
                  <a:lnTo>
                    <a:pt x="362" y="456"/>
                  </a:lnTo>
                  <a:lnTo>
                    <a:pt x="372" y="438"/>
                  </a:lnTo>
                  <a:lnTo>
                    <a:pt x="382" y="420"/>
                  </a:lnTo>
                  <a:lnTo>
                    <a:pt x="395" y="403"/>
                  </a:lnTo>
                  <a:lnTo>
                    <a:pt x="409" y="387"/>
                  </a:lnTo>
                  <a:lnTo>
                    <a:pt x="425" y="373"/>
                  </a:lnTo>
                  <a:lnTo>
                    <a:pt x="442" y="361"/>
                  </a:lnTo>
                  <a:lnTo>
                    <a:pt x="458" y="350"/>
                  </a:lnTo>
                  <a:lnTo>
                    <a:pt x="478" y="340"/>
                  </a:lnTo>
                  <a:lnTo>
                    <a:pt x="497" y="333"/>
                  </a:lnTo>
                  <a:lnTo>
                    <a:pt x="519" y="328"/>
                  </a:lnTo>
                  <a:lnTo>
                    <a:pt x="540" y="325"/>
                  </a:lnTo>
                  <a:lnTo>
                    <a:pt x="562" y="324"/>
                  </a:lnTo>
                  <a:close/>
                  <a:moveTo>
                    <a:pt x="1316" y="0"/>
                  </a:moveTo>
                  <a:lnTo>
                    <a:pt x="1340" y="1"/>
                  </a:lnTo>
                  <a:lnTo>
                    <a:pt x="1360" y="5"/>
                  </a:lnTo>
                  <a:lnTo>
                    <a:pt x="1381" y="10"/>
                  </a:lnTo>
                  <a:lnTo>
                    <a:pt x="1402" y="18"/>
                  </a:lnTo>
                  <a:lnTo>
                    <a:pt x="1420" y="27"/>
                  </a:lnTo>
                  <a:lnTo>
                    <a:pt x="1438" y="37"/>
                  </a:lnTo>
                  <a:lnTo>
                    <a:pt x="1455" y="50"/>
                  </a:lnTo>
                  <a:lnTo>
                    <a:pt x="1471" y="64"/>
                  </a:lnTo>
                  <a:lnTo>
                    <a:pt x="1485" y="79"/>
                  </a:lnTo>
                  <a:lnTo>
                    <a:pt x="1497" y="96"/>
                  </a:lnTo>
                  <a:lnTo>
                    <a:pt x="1508" y="114"/>
                  </a:lnTo>
                  <a:lnTo>
                    <a:pt x="1517" y="133"/>
                  </a:lnTo>
                  <a:lnTo>
                    <a:pt x="1525" y="153"/>
                  </a:lnTo>
                  <a:lnTo>
                    <a:pt x="1530" y="173"/>
                  </a:lnTo>
                  <a:lnTo>
                    <a:pt x="1533" y="195"/>
                  </a:lnTo>
                  <a:lnTo>
                    <a:pt x="1534" y="217"/>
                  </a:lnTo>
                  <a:lnTo>
                    <a:pt x="1533" y="239"/>
                  </a:lnTo>
                  <a:lnTo>
                    <a:pt x="1530" y="261"/>
                  </a:lnTo>
                  <a:lnTo>
                    <a:pt x="1525" y="282"/>
                  </a:lnTo>
                  <a:lnTo>
                    <a:pt x="1517" y="302"/>
                  </a:lnTo>
                  <a:lnTo>
                    <a:pt x="1508" y="321"/>
                  </a:lnTo>
                  <a:lnTo>
                    <a:pt x="1497" y="339"/>
                  </a:lnTo>
                  <a:lnTo>
                    <a:pt x="1485" y="356"/>
                  </a:lnTo>
                  <a:lnTo>
                    <a:pt x="1471" y="370"/>
                  </a:lnTo>
                  <a:lnTo>
                    <a:pt x="1455" y="385"/>
                  </a:lnTo>
                  <a:lnTo>
                    <a:pt x="1438" y="398"/>
                  </a:lnTo>
                  <a:lnTo>
                    <a:pt x="1420" y="408"/>
                  </a:lnTo>
                  <a:lnTo>
                    <a:pt x="1402" y="417"/>
                  </a:lnTo>
                  <a:lnTo>
                    <a:pt x="1381" y="425"/>
                  </a:lnTo>
                  <a:lnTo>
                    <a:pt x="1360" y="430"/>
                  </a:lnTo>
                  <a:lnTo>
                    <a:pt x="1340" y="434"/>
                  </a:lnTo>
                  <a:lnTo>
                    <a:pt x="1316" y="435"/>
                  </a:lnTo>
                  <a:lnTo>
                    <a:pt x="1294" y="434"/>
                  </a:lnTo>
                  <a:lnTo>
                    <a:pt x="1274" y="430"/>
                  </a:lnTo>
                  <a:lnTo>
                    <a:pt x="1253" y="425"/>
                  </a:lnTo>
                  <a:lnTo>
                    <a:pt x="1232" y="417"/>
                  </a:lnTo>
                  <a:lnTo>
                    <a:pt x="1214" y="408"/>
                  </a:lnTo>
                  <a:lnTo>
                    <a:pt x="1196" y="398"/>
                  </a:lnTo>
                  <a:lnTo>
                    <a:pt x="1179" y="385"/>
                  </a:lnTo>
                  <a:lnTo>
                    <a:pt x="1163" y="370"/>
                  </a:lnTo>
                  <a:lnTo>
                    <a:pt x="1149" y="356"/>
                  </a:lnTo>
                  <a:lnTo>
                    <a:pt x="1137" y="339"/>
                  </a:lnTo>
                  <a:lnTo>
                    <a:pt x="1126" y="321"/>
                  </a:lnTo>
                  <a:lnTo>
                    <a:pt x="1117" y="302"/>
                  </a:lnTo>
                  <a:lnTo>
                    <a:pt x="1109" y="282"/>
                  </a:lnTo>
                  <a:lnTo>
                    <a:pt x="1104" y="261"/>
                  </a:lnTo>
                  <a:lnTo>
                    <a:pt x="1101" y="239"/>
                  </a:lnTo>
                  <a:lnTo>
                    <a:pt x="1100" y="217"/>
                  </a:lnTo>
                  <a:lnTo>
                    <a:pt x="1101" y="195"/>
                  </a:lnTo>
                  <a:lnTo>
                    <a:pt x="1104" y="173"/>
                  </a:lnTo>
                  <a:lnTo>
                    <a:pt x="1109" y="153"/>
                  </a:lnTo>
                  <a:lnTo>
                    <a:pt x="1117" y="133"/>
                  </a:lnTo>
                  <a:lnTo>
                    <a:pt x="1126" y="114"/>
                  </a:lnTo>
                  <a:lnTo>
                    <a:pt x="1137" y="96"/>
                  </a:lnTo>
                  <a:lnTo>
                    <a:pt x="1149" y="79"/>
                  </a:lnTo>
                  <a:lnTo>
                    <a:pt x="1163" y="64"/>
                  </a:lnTo>
                  <a:lnTo>
                    <a:pt x="1179" y="50"/>
                  </a:lnTo>
                  <a:lnTo>
                    <a:pt x="1196" y="37"/>
                  </a:lnTo>
                  <a:lnTo>
                    <a:pt x="1214" y="27"/>
                  </a:lnTo>
                  <a:lnTo>
                    <a:pt x="1232" y="18"/>
                  </a:lnTo>
                  <a:lnTo>
                    <a:pt x="1253" y="10"/>
                  </a:lnTo>
                  <a:lnTo>
                    <a:pt x="1274" y="5"/>
                  </a:lnTo>
                  <a:lnTo>
                    <a:pt x="1294" y="1"/>
                  </a:lnTo>
                  <a:lnTo>
                    <a:pt x="1316" y="0"/>
                  </a:lnTo>
                  <a:close/>
                  <a:moveTo>
                    <a:pt x="2072" y="324"/>
                  </a:moveTo>
                  <a:lnTo>
                    <a:pt x="2094" y="325"/>
                  </a:lnTo>
                  <a:lnTo>
                    <a:pt x="2115" y="328"/>
                  </a:lnTo>
                  <a:lnTo>
                    <a:pt x="2135" y="333"/>
                  </a:lnTo>
                  <a:lnTo>
                    <a:pt x="2156" y="340"/>
                  </a:lnTo>
                  <a:lnTo>
                    <a:pt x="2176" y="350"/>
                  </a:lnTo>
                  <a:lnTo>
                    <a:pt x="2192" y="361"/>
                  </a:lnTo>
                  <a:lnTo>
                    <a:pt x="2209" y="373"/>
                  </a:lnTo>
                  <a:lnTo>
                    <a:pt x="2225" y="387"/>
                  </a:lnTo>
                  <a:lnTo>
                    <a:pt x="2239" y="403"/>
                  </a:lnTo>
                  <a:lnTo>
                    <a:pt x="2252" y="420"/>
                  </a:lnTo>
                  <a:lnTo>
                    <a:pt x="2262" y="438"/>
                  </a:lnTo>
                  <a:lnTo>
                    <a:pt x="2272" y="456"/>
                  </a:lnTo>
                  <a:lnTo>
                    <a:pt x="2279" y="477"/>
                  </a:lnTo>
                  <a:lnTo>
                    <a:pt x="2284" y="497"/>
                  </a:lnTo>
                  <a:lnTo>
                    <a:pt x="2288" y="518"/>
                  </a:lnTo>
                  <a:lnTo>
                    <a:pt x="2288" y="541"/>
                  </a:lnTo>
                  <a:lnTo>
                    <a:pt x="2288" y="563"/>
                  </a:lnTo>
                  <a:lnTo>
                    <a:pt x="2284" y="584"/>
                  </a:lnTo>
                  <a:lnTo>
                    <a:pt x="2279" y="605"/>
                  </a:lnTo>
                  <a:lnTo>
                    <a:pt x="2272" y="626"/>
                  </a:lnTo>
                  <a:lnTo>
                    <a:pt x="2262" y="644"/>
                  </a:lnTo>
                  <a:lnTo>
                    <a:pt x="2252" y="662"/>
                  </a:lnTo>
                  <a:lnTo>
                    <a:pt x="2239" y="679"/>
                  </a:lnTo>
                  <a:lnTo>
                    <a:pt x="2225" y="694"/>
                  </a:lnTo>
                  <a:lnTo>
                    <a:pt x="2209" y="708"/>
                  </a:lnTo>
                  <a:lnTo>
                    <a:pt x="2192" y="721"/>
                  </a:lnTo>
                  <a:lnTo>
                    <a:pt x="2176" y="732"/>
                  </a:lnTo>
                  <a:lnTo>
                    <a:pt x="2156" y="741"/>
                  </a:lnTo>
                  <a:lnTo>
                    <a:pt x="2135" y="749"/>
                  </a:lnTo>
                  <a:lnTo>
                    <a:pt x="2115" y="754"/>
                  </a:lnTo>
                  <a:lnTo>
                    <a:pt x="2094" y="756"/>
                  </a:lnTo>
                  <a:lnTo>
                    <a:pt x="2072" y="758"/>
                  </a:lnTo>
                  <a:lnTo>
                    <a:pt x="2050" y="756"/>
                  </a:lnTo>
                  <a:lnTo>
                    <a:pt x="2028" y="754"/>
                  </a:lnTo>
                  <a:lnTo>
                    <a:pt x="2007" y="749"/>
                  </a:lnTo>
                  <a:lnTo>
                    <a:pt x="1988" y="741"/>
                  </a:lnTo>
                  <a:lnTo>
                    <a:pt x="1968" y="732"/>
                  </a:lnTo>
                  <a:lnTo>
                    <a:pt x="1950" y="721"/>
                  </a:lnTo>
                  <a:lnTo>
                    <a:pt x="1933" y="708"/>
                  </a:lnTo>
                  <a:lnTo>
                    <a:pt x="1918" y="694"/>
                  </a:lnTo>
                  <a:lnTo>
                    <a:pt x="1903" y="679"/>
                  </a:lnTo>
                  <a:lnTo>
                    <a:pt x="1892" y="662"/>
                  </a:lnTo>
                  <a:lnTo>
                    <a:pt x="1880" y="644"/>
                  </a:lnTo>
                  <a:lnTo>
                    <a:pt x="1871" y="626"/>
                  </a:lnTo>
                  <a:lnTo>
                    <a:pt x="1865" y="605"/>
                  </a:lnTo>
                  <a:lnTo>
                    <a:pt x="1858" y="584"/>
                  </a:lnTo>
                  <a:lnTo>
                    <a:pt x="1856" y="563"/>
                  </a:lnTo>
                  <a:lnTo>
                    <a:pt x="1854" y="541"/>
                  </a:lnTo>
                  <a:lnTo>
                    <a:pt x="1856" y="518"/>
                  </a:lnTo>
                  <a:lnTo>
                    <a:pt x="1858" y="497"/>
                  </a:lnTo>
                  <a:lnTo>
                    <a:pt x="1865" y="477"/>
                  </a:lnTo>
                  <a:lnTo>
                    <a:pt x="1871" y="456"/>
                  </a:lnTo>
                  <a:lnTo>
                    <a:pt x="1880" y="438"/>
                  </a:lnTo>
                  <a:lnTo>
                    <a:pt x="1892" y="420"/>
                  </a:lnTo>
                  <a:lnTo>
                    <a:pt x="1903" y="403"/>
                  </a:lnTo>
                  <a:lnTo>
                    <a:pt x="1918" y="387"/>
                  </a:lnTo>
                  <a:lnTo>
                    <a:pt x="1933" y="373"/>
                  </a:lnTo>
                  <a:lnTo>
                    <a:pt x="1950" y="361"/>
                  </a:lnTo>
                  <a:lnTo>
                    <a:pt x="1968" y="350"/>
                  </a:lnTo>
                  <a:lnTo>
                    <a:pt x="1988" y="340"/>
                  </a:lnTo>
                  <a:lnTo>
                    <a:pt x="2007" y="333"/>
                  </a:lnTo>
                  <a:lnTo>
                    <a:pt x="2028" y="328"/>
                  </a:lnTo>
                  <a:lnTo>
                    <a:pt x="2050" y="325"/>
                  </a:lnTo>
                  <a:lnTo>
                    <a:pt x="2072" y="324"/>
                  </a:lnTo>
                  <a:close/>
                </a:path>
              </a:pathLst>
            </a:custGeom>
            <a:solidFill>
              <a:srgbClr val="FFFFFF"/>
            </a:solidFill>
            <a:ln w="9525">
              <a:no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5142"/>
                                        </p:tgtEl>
                                        <p:attrNameLst>
                                          <p:attrName>style.visibility</p:attrName>
                                        </p:attrNameLst>
                                      </p:cBhvr>
                                      <p:to>
                                        <p:strVal val="visible"/>
                                      </p:to>
                                    </p:set>
                                    <p:animEffect transition="in" filter="wipe(left)">
                                      <p:cBhvr>
                                        <p:cTn id="7" dur="500"/>
                                        <p:tgtEl>
                                          <p:spTgt spid="475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14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p:txBody>
          <a:bodyPr/>
          <a:lstStyle/>
          <a:p>
            <a:r>
              <a:rPr lang="en-US"/>
              <a:t>Suspicious Package at Work</a:t>
            </a:r>
          </a:p>
        </p:txBody>
      </p:sp>
      <p:sp>
        <p:nvSpPr>
          <p:cNvPr id="477187" name="Rectangle 3"/>
          <p:cNvSpPr>
            <a:spLocks noGrp="1" noChangeArrowheads="1"/>
          </p:cNvSpPr>
          <p:nvPr>
            <p:ph type="body" sz="half" idx="2"/>
          </p:nvPr>
        </p:nvSpPr>
        <p:spPr>
          <a:xfrm>
            <a:off x="4884738" y="1741488"/>
            <a:ext cx="4259262" cy="754062"/>
          </a:xfrm>
        </p:spPr>
        <p:txBody>
          <a:bodyPr/>
          <a:lstStyle/>
          <a:p>
            <a:pPr marL="0" indent="0">
              <a:lnSpc>
                <a:spcPct val="85000"/>
              </a:lnSpc>
              <a:buFontTx/>
              <a:buNone/>
            </a:pPr>
            <a:r>
              <a:rPr lang="en-US" sz="2200"/>
              <a:t>You know you should not open it, but what do you do?</a:t>
            </a:r>
          </a:p>
        </p:txBody>
      </p:sp>
      <p:sp>
        <p:nvSpPr>
          <p:cNvPr id="477188" name="Text Box 4"/>
          <p:cNvSpPr txBox="1">
            <a:spLocks noChangeArrowheads="1"/>
          </p:cNvSpPr>
          <p:nvPr/>
        </p:nvSpPr>
        <p:spPr bwMode="auto">
          <a:xfrm>
            <a:off x="1362075" y="4057650"/>
            <a:ext cx="3284538" cy="1552575"/>
          </a:xfrm>
          <a:prstGeom prst="rect">
            <a:avLst/>
          </a:prstGeom>
          <a:noFill/>
          <a:ln w="9525">
            <a:noFill/>
            <a:miter lim="800000"/>
            <a:headEnd/>
            <a:tailEnd/>
          </a:ln>
          <a:effectLst/>
        </p:spPr>
        <p:txBody>
          <a:bodyPr wrap="none">
            <a:spAutoFit/>
          </a:bodyPr>
          <a:lstStyle/>
          <a:p>
            <a:pPr algn="ctr"/>
            <a:r>
              <a:rPr lang="en-US" b="1" i="1">
                <a:latin typeface="Arial" charset="0"/>
              </a:rPr>
              <a:t>You find a package</a:t>
            </a:r>
          </a:p>
          <a:p>
            <a:pPr algn="ctr"/>
            <a:r>
              <a:rPr lang="en-US" b="1" i="1">
                <a:latin typeface="Arial" charset="0"/>
              </a:rPr>
              <a:t>in the mailroom</a:t>
            </a:r>
          </a:p>
          <a:p>
            <a:pPr algn="ctr"/>
            <a:r>
              <a:rPr lang="en-US" b="1" i="1">
                <a:latin typeface="Arial" charset="0"/>
              </a:rPr>
              <a:t>marked “Personel for</a:t>
            </a:r>
          </a:p>
          <a:p>
            <a:pPr algn="ctr"/>
            <a:r>
              <a:rPr lang="en-US" b="1" i="1">
                <a:latin typeface="Arial" charset="0"/>
              </a:rPr>
              <a:t>the Comendar”</a:t>
            </a:r>
          </a:p>
        </p:txBody>
      </p:sp>
      <p:sp>
        <p:nvSpPr>
          <p:cNvPr id="477189" name="Rectangle 5"/>
          <p:cNvSpPr>
            <a:spLocks noChangeArrowheads="1"/>
          </p:cNvSpPr>
          <p:nvPr/>
        </p:nvSpPr>
        <p:spPr bwMode="auto">
          <a:xfrm>
            <a:off x="4884738" y="4333875"/>
            <a:ext cx="4183062" cy="895350"/>
          </a:xfrm>
          <a:prstGeom prst="rect">
            <a:avLst/>
          </a:prstGeom>
          <a:noFill/>
          <a:ln w="38100">
            <a:solidFill>
              <a:srgbClr val="990099"/>
            </a:solidFill>
            <a:miter lim="800000"/>
            <a:headEnd/>
            <a:tailEnd/>
          </a:ln>
          <a:effectLst/>
        </p:spPr>
        <p:txBody>
          <a:bodyPr wrap="none" anchor="ctr"/>
          <a:lstStyle/>
          <a:p>
            <a:endParaRPr lang="en-US"/>
          </a:p>
        </p:txBody>
      </p:sp>
      <p:grpSp>
        <p:nvGrpSpPr>
          <p:cNvPr id="477190" name="Group 6"/>
          <p:cNvGrpSpPr>
            <a:grpSpLocks noChangeAspect="1"/>
          </p:cNvGrpSpPr>
          <p:nvPr/>
        </p:nvGrpSpPr>
        <p:grpSpPr bwMode="auto">
          <a:xfrm>
            <a:off x="293688" y="5441950"/>
            <a:ext cx="877887" cy="754063"/>
            <a:chOff x="2040" y="2676"/>
            <a:chExt cx="1008" cy="864"/>
          </a:xfrm>
        </p:grpSpPr>
        <p:sp>
          <p:nvSpPr>
            <p:cNvPr id="477191" name="Freeform 7"/>
            <p:cNvSpPr>
              <a:spLocks noChangeAspect="1"/>
            </p:cNvSpPr>
            <p:nvPr/>
          </p:nvSpPr>
          <p:spPr bwMode="auto">
            <a:xfrm>
              <a:off x="2040" y="2676"/>
              <a:ext cx="1008" cy="864"/>
            </a:xfrm>
            <a:custGeom>
              <a:avLst/>
              <a:gdLst/>
              <a:ahLst/>
              <a:cxnLst>
                <a:cxn ang="0">
                  <a:pos x="0" y="0"/>
                </a:cxn>
                <a:cxn ang="0">
                  <a:pos x="4032" y="0"/>
                </a:cxn>
                <a:cxn ang="0">
                  <a:pos x="3888" y="149"/>
                </a:cxn>
                <a:cxn ang="0">
                  <a:pos x="149" y="3316"/>
                </a:cxn>
                <a:cxn ang="0">
                  <a:pos x="0" y="3456"/>
                </a:cxn>
                <a:cxn ang="0">
                  <a:pos x="0" y="0"/>
                </a:cxn>
              </a:cxnLst>
              <a:rect l="0" t="0" r="r" b="b"/>
              <a:pathLst>
                <a:path w="4032" h="3456">
                  <a:moveTo>
                    <a:pt x="0" y="0"/>
                  </a:moveTo>
                  <a:lnTo>
                    <a:pt x="4032" y="0"/>
                  </a:lnTo>
                  <a:lnTo>
                    <a:pt x="3888" y="149"/>
                  </a:lnTo>
                  <a:lnTo>
                    <a:pt x="149" y="3316"/>
                  </a:lnTo>
                  <a:lnTo>
                    <a:pt x="0" y="3456"/>
                  </a:lnTo>
                  <a:lnTo>
                    <a:pt x="0" y="0"/>
                  </a:lnTo>
                  <a:close/>
                </a:path>
              </a:pathLst>
            </a:custGeom>
            <a:solidFill>
              <a:srgbClr val="82A99C"/>
            </a:solidFill>
            <a:ln w="9525">
              <a:noFill/>
              <a:round/>
              <a:headEnd/>
              <a:tailEnd/>
            </a:ln>
          </p:spPr>
          <p:txBody>
            <a:bodyPr/>
            <a:lstStyle/>
            <a:p>
              <a:endParaRPr lang="en-US"/>
            </a:p>
          </p:txBody>
        </p:sp>
        <p:sp>
          <p:nvSpPr>
            <p:cNvPr id="477192" name="Freeform 8"/>
            <p:cNvSpPr>
              <a:spLocks noChangeAspect="1"/>
            </p:cNvSpPr>
            <p:nvPr/>
          </p:nvSpPr>
          <p:spPr bwMode="auto">
            <a:xfrm>
              <a:off x="2040" y="2676"/>
              <a:ext cx="1008" cy="864"/>
            </a:xfrm>
            <a:custGeom>
              <a:avLst/>
              <a:gdLst/>
              <a:ahLst/>
              <a:cxnLst>
                <a:cxn ang="0">
                  <a:pos x="4032" y="0"/>
                </a:cxn>
                <a:cxn ang="0">
                  <a:pos x="4032" y="3456"/>
                </a:cxn>
                <a:cxn ang="0">
                  <a:pos x="0" y="3456"/>
                </a:cxn>
                <a:cxn ang="0">
                  <a:pos x="149" y="3313"/>
                </a:cxn>
                <a:cxn ang="0">
                  <a:pos x="3891" y="147"/>
                </a:cxn>
                <a:cxn ang="0">
                  <a:pos x="4032" y="0"/>
                </a:cxn>
              </a:cxnLst>
              <a:rect l="0" t="0" r="r" b="b"/>
              <a:pathLst>
                <a:path w="4032" h="3456">
                  <a:moveTo>
                    <a:pt x="4032" y="0"/>
                  </a:moveTo>
                  <a:lnTo>
                    <a:pt x="4032" y="3456"/>
                  </a:lnTo>
                  <a:lnTo>
                    <a:pt x="0" y="3456"/>
                  </a:lnTo>
                  <a:lnTo>
                    <a:pt x="149" y="3313"/>
                  </a:lnTo>
                  <a:lnTo>
                    <a:pt x="3891" y="147"/>
                  </a:lnTo>
                  <a:lnTo>
                    <a:pt x="4032" y="0"/>
                  </a:lnTo>
                  <a:close/>
                </a:path>
              </a:pathLst>
            </a:custGeom>
            <a:solidFill>
              <a:srgbClr val="162A29"/>
            </a:solidFill>
            <a:ln w="9525">
              <a:noFill/>
              <a:round/>
              <a:headEnd/>
              <a:tailEnd/>
            </a:ln>
          </p:spPr>
          <p:txBody>
            <a:bodyPr/>
            <a:lstStyle/>
            <a:p>
              <a:endParaRPr lang="en-US"/>
            </a:p>
          </p:txBody>
        </p:sp>
        <p:sp>
          <p:nvSpPr>
            <p:cNvPr id="477193" name="Rectangle 9"/>
            <p:cNvSpPr>
              <a:spLocks noChangeAspect="1" noChangeArrowheads="1"/>
            </p:cNvSpPr>
            <p:nvPr/>
          </p:nvSpPr>
          <p:spPr bwMode="auto">
            <a:xfrm>
              <a:off x="2076" y="2712"/>
              <a:ext cx="936" cy="792"/>
            </a:xfrm>
            <a:prstGeom prst="rect">
              <a:avLst/>
            </a:prstGeom>
            <a:solidFill>
              <a:srgbClr val="275A53"/>
            </a:solidFill>
            <a:ln w="9525">
              <a:noFill/>
              <a:miter lim="800000"/>
              <a:headEnd/>
              <a:tailEnd/>
            </a:ln>
          </p:spPr>
          <p:txBody>
            <a:bodyPr/>
            <a:lstStyle/>
            <a:p>
              <a:endParaRPr lang="en-US"/>
            </a:p>
          </p:txBody>
        </p:sp>
        <p:sp>
          <p:nvSpPr>
            <p:cNvPr id="477194" name="Freeform 10"/>
            <p:cNvSpPr>
              <a:spLocks noChangeAspect="1"/>
            </p:cNvSpPr>
            <p:nvPr/>
          </p:nvSpPr>
          <p:spPr bwMode="auto">
            <a:xfrm>
              <a:off x="2252" y="3336"/>
              <a:ext cx="129" cy="137"/>
            </a:xfrm>
            <a:custGeom>
              <a:avLst/>
              <a:gdLst/>
              <a:ahLst/>
              <a:cxnLst>
                <a:cxn ang="0">
                  <a:pos x="0" y="0"/>
                </a:cxn>
                <a:cxn ang="0">
                  <a:pos x="516" y="0"/>
                </a:cxn>
                <a:cxn ang="0">
                  <a:pos x="516" y="136"/>
                </a:cxn>
                <a:cxn ang="0">
                  <a:pos x="344" y="136"/>
                </a:cxn>
                <a:cxn ang="0">
                  <a:pos x="344" y="550"/>
                </a:cxn>
                <a:cxn ang="0">
                  <a:pos x="174" y="550"/>
                </a:cxn>
                <a:cxn ang="0">
                  <a:pos x="174" y="136"/>
                </a:cxn>
                <a:cxn ang="0">
                  <a:pos x="0" y="136"/>
                </a:cxn>
                <a:cxn ang="0">
                  <a:pos x="0" y="0"/>
                </a:cxn>
              </a:cxnLst>
              <a:rect l="0" t="0" r="r" b="b"/>
              <a:pathLst>
                <a:path w="516" h="550">
                  <a:moveTo>
                    <a:pt x="0" y="0"/>
                  </a:moveTo>
                  <a:lnTo>
                    <a:pt x="516" y="0"/>
                  </a:lnTo>
                  <a:lnTo>
                    <a:pt x="516" y="136"/>
                  </a:lnTo>
                  <a:lnTo>
                    <a:pt x="344" y="136"/>
                  </a:lnTo>
                  <a:lnTo>
                    <a:pt x="344" y="550"/>
                  </a:lnTo>
                  <a:lnTo>
                    <a:pt x="174" y="550"/>
                  </a:lnTo>
                  <a:lnTo>
                    <a:pt x="174" y="136"/>
                  </a:lnTo>
                  <a:lnTo>
                    <a:pt x="0" y="136"/>
                  </a:lnTo>
                  <a:lnTo>
                    <a:pt x="0" y="0"/>
                  </a:lnTo>
                  <a:close/>
                </a:path>
              </a:pathLst>
            </a:custGeom>
            <a:solidFill>
              <a:srgbClr val="FFFFFF"/>
            </a:solidFill>
            <a:ln w="9525">
              <a:noFill/>
              <a:round/>
              <a:headEnd/>
              <a:tailEnd/>
            </a:ln>
          </p:spPr>
          <p:txBody>
            <a:bodyPr/>
            <a:lstStyle/>
            <a:p>
              <a:endParaRPr lang="en-US"/>
            </a:p>
          </p:txBody>
        </p:sp>
        <p:sp>
          <p:nvSpPr>
            <p:cNvPr id="477195" name="Freeform 11"/>
            <p:cNvSpPr>
              <a:spLocks noChangeAspect="1"/>
            </p:cNvSpPr>
            <p:nvPr/>
          </p:nvSpPr>
          <p:spPr bwMode="auto">
            <a:xfrm>
              <a:off x="2400" y="3336"/>
              <a:ext cx="116" cy="137"/>
            </a:xfrm>
            <a:custGeom>
              <a:avLst/>
              <a:gdLst/>
              <a:ahLst/>
              <a:cxnLst>
                <a:cxn ang="0">
                  <a:pos x="0" y="0"/>
                </a:cxn>
                <a:cxn ang="0">
                  <a:pos x="456" y="0"/>
                </a:cxn>
                <a:cxn ang="0">
                  <a:pos x="456" y="118"/>
                </a:cxn>
                <a:cxn ang="0">
                  <a:pos x="171" y="118"/>
                </a:cxn>
                <a:cxn ang="0">
                  <a:pos x="171" y="205"/>
                </a:cxn>
                <a:cxn ang="0">
                  <a:pos x="435" y="205"/>
                </a:cxn>
                <a:cxn ang="0">
                  <a:pos x="435" y="318"/>
                </a:cxn>
                <a:cxn ang="0">
                  <a:pos x="171" y="318"/>
                </a:cxn>
                <a:cxn ang="0">
                  <a:pos x="171" y="425"/>
                </a:cxn>
                <a:cxn ang="0">
                  <a:pos x="464" y="425"/>
                </a:cxn>
                <a:cxn ang="0">
                  <a:pos x="464" y="550"/>
                </a:cxn>
                <a:cxn ang="0">
                  <a:pos x="0" y="550"/>
                </a:cxn>
                <a:cxn ang="0">
                  <a:pos x="0" y="0"/>
                </a:cxn>
              </a:cxnLst>
              <a:rect l="0" t="0" r="r" b="b"/>
              <a:pathLst>
                <a:path w="464" h="550">
                  <a:moveTo>
                    <a:pt x="0" y="0"/>
                  </a:moveTo>
                  <a:lnTo>
                    <a:pt x="456" y="0"/>
                  </a:lnTo>
                  <a:lnTo>
                    <a:pt x="456" y="118"/>
                  </a:lnTo>
                  <a:lnTo>
                    <a:pt x="171" y="118"/>
                  </a:lnTo>
                  <a:lnTo>
                    <a:pt x="171" y="205"/>
                  </a:lnTo>
                  <a:lnTo>
                    <a:pt x="435" y="205"/>
                  </a:lnTo>
                  <a:lnTo>
                    <a:pt x="435" y="318"/>
                  </a:lnTo>
                  <a:lnTo>
                    <a:pt x="171" y="318"/>
                  </a:lnTo>
                  <a:lnTo>
                    <a:pt x="171" y="425"/>
                  </a:lnTo>
                  <a:lnTo>
                    <a:pt x="464" y="425"/>
                  </a:lnTo>
                  <a:lnTo>
                    <a:pt x="464" y="550"/>
                  </a:lnTo>
                  <a:lnTo>
                    <a:pt x="0" y="550"/>
                  </a:lnTo>
                  <a:lnTo>
                    <a:pt x="0" y="0"/>
                  </a:lnTo>
                  <a:close/>
                </a:path>
              </a:pathLst>
            </a:custGeom>
            <a:solidFill>
              <a:srgbClr val="FFFFFF"/>
            </a:solidFill>
            <a:ln w="9525">
              <a:noFill/>
              <a:round/>
              <a:headEnd/>
              <a:tailEnd/>
            </a:ln>
          </p:spPr>
          <p:txBody>
            <a:bodyPr/>
            <a:lstStyle/>
            <a:p>
              <a:endParaRPr lang="en-US"/>
            </a:p>
          </p:txBody>
        </p:sp>
        <p:sp>
          <p:nvSpPr>
            <p:cNvPr id="477196" name="Freeform 12"/>
            <p:cNvSpPr>
              <a:spLocks noChangeAspect="1" noEditPoints="1"/>
            </p:cNvSpPr>
            <p:nvPr/>
          </p:nvSpPr>
          <p:spPr bwMode="auto">
            <a:xfrm>
              <a:off x="2525" y="3336"/>
              <a:ext cx="149" cy="137"/>
            </a:xfrm>
            <a:custGeom>
              <a:avLst/>
              <a:gdLst/>
              <a:ahLst/>
              <a:cxnLst>
                <a:cxn ang="0">
                  <a:pos x="394" y="459"/>
                </a:cxn>
                <a:cxn ang="0">
                  <a:pos x="199" y="459"/>
                </a:cxn>
                <a:cxn ang="0">
                  <a:pos x="174" y="550"/>
                </a:cxn>
                <a:cxn ang="0">
                  <a:pos x="0" y="550"/>
                </a:cxn>
                <a:cxn ang="0">
                  <a:pos x="206" y="0"/>
                </a:cxn>
                <a:cxn ang="0">
                  <a:pos x="391" y="0"/>
                </a:cxn>
                <a:cxn ang="0">
                  <a:pos x="599" y="550"/>
                </a:cxn>
                <a:cxn ang="0">
                  <a:pos x="420" y="550"/>
                </a:cxn>
                <a:cxn ang="0">
                  <a:pos x="394" y="459"/>
                </a:cxn>
                <a:cxn ang="0">
                  <a:pos x="358" y="341"/>
                </a:cxn>
                <a:cxn ang="0">
                  <a:pos x="297" y="143"/>
                </a:cxn>
                <a:cxn ang="0">
                  <a:pos x="237" y="341"/>
                </a:cxn>
                <a:cxn ang="0">
                  <a:pos x="358" y="341"/>
                </a:cxn>
              </a:cxnLst>
              <a:rect l="0" t="0" r="r" b="b"/>
              <a:pathLst>
                <a:path w="599" h="550">
                  <a:moveTo>
                    <a:pt x="394" y="459"/>
                  </a:moveTo>
                  <a:lnTo>
                    <a:pt x="199" y="459"/>
                  </a:lnTo>
                  <a:lnTo>
                    <a:pt x="174" y="550"/>
                  </a:lnTo>
                  <a:lnTo>
                    <a:pt x="0" y="550"/>
                  </a:lnTo>
                  <a:lnTo>
                    <a:pt x="206" y="0"/>
                  </a:lnTo>
                  <a:lnTo>
                    <a:pt x="391" y="0"/>
                  </a:lnTo>
                  <a:lnTo>
                    <a:pt x="599" y="550"/>
                  </a:lnTo>
                  <a:lnTo>
                    <a:pt x="420" y="550"/>
                  </a:lnTo>
                  <a:lnTo>
                    <a:pt x="394" y="459"/>
                  </a:lnTo>
                  <a:close/>
                  <a:moveTo>
                    <a:pt x="358" y="341"/>
                  </a:moveTo>
                  <a:lnTo>
                    <a:pt x="297" y="143"/>
                  </a:lnTo>
                  <a:lnTo>
                    <a:pt x="237" y="341"/>
                  </a:lnTo>
                  <a:lnTo>
                    <a:pt x="358" y="341"/>
                  </a:lnTo>
                  <a:close/>
                </a:path>
              </a:pathLst>
            </a:custGeom>
            <a:solidFill>
              <a:srgbClr val="FFFFFF"/>
            </a:solidFill>
            <a:ln w="9525">
              <a:noFill/>
              <a:round/>
              <a:headEnd/>
              <a:tailEnd/>
            </a:ln>
          </p:spPr>
          <p:txBody>
            <a:bodyPr/>
            <a:lstStyle/>
            <a:p>
              <a:endParaRPr lang="en-US"/>
            </a:p>
          </p:txBody>
        </p:sp>
        <p:sp>
          <p:nvSpPr>
            <p:cNvPr id="477197" name="Freeform 13"/>
            <p:cNvSpPr>
              <a:spLocks noChangeAspect="1"/>
            </p:cNvSpPr>
            <p:nvPr/>
          </p:nvSpPr>
          <p:spPr bwMode="auto">
            <a:xfrm>
              <a:off x="2687" y="3336"/>
              <a:ext cx="155" cy="137"/>
            </a:xfrm>
            <a:custGeom>
              <a:avLst/>
              <a:gdLst/>
              <a:ahLst/>
              <a:cxnLst>
                <a:cxn ang="0">
                  <a:pos x="0" y="0"/>
                </a:cxn>
                <a:cxn ang="0">
                  <a:pos x="222" y="0"/>
                </a:cxn>
                <a:cxn ang="0">
                  <a:pos x="309" y="335"/>
                </a:cxn>
                <a:cxn ang="0">
                  <a:pos x="395" y="0"/>
                </a:cxn>
                <a:cxn ang="0">
                  <a:pos x="618" y="0"/>
                </a:cxn>
                <a:cxn ang="0">
                  <a:pos x="618" y="550"/>
                </a:cxn>
                <a:cxn ang="0">
                  <a:pos x="479" y="550"/>
                </a:cxn>
                <a:cxn ang="0">
                  <a:pos x="479" y="131"/>
                </a:cxn>
                <a:cxn ang="0">
                  <a:pos x="371" y="550"/>
                </a:cxn>
                <a:cxn ang="0">
                  <a:pos x="246" y="550"/>
                </a:cxn>
                <a:cxn ang="0">
                  <a:pos x="138" y="131"/>
                </a:cxn>
                <a:cxn ang="0">
                  <a:pos x="138" y="550"/>
                </a:cxn>
                <a:cxn ang="0">
                  <a:pos x="0" y="550"/>
                </a:cxn>
                <a:cxn ang="0">
                  <a:pos x="0" y="0"/>
                </a:cxn>
              </a:cxnLst>
              <a:rect l="0" t="0" r="r" b="b"/>
              <a:pathLst>
                <a:path w="618" h="550">
                  <a:moveTo>
                    <a:pt x="0" y="0"/>
                  </a:moveTo>
                  <a:lnTo>
                    <a:pt x="222" y="0"/>
                  </a:lnTo>
                  <a:lnTo>
                    <a:pt x="309" y="335"/>
                  </a:lnTo>
                  <a:lnTo>
                    <a:pt x="395" y="0"/>
                  </a:lnTo>
                  <a:lnTo>
                    <a:pt x="618" y="0"/>
                  </a:lnTo>
                  <a:lnTo>
                    <a:pt x="618" y="550"/>
                  </a:lnTo>
                  <a:lnTo>
                    <a:pt x="479" y="550"/>
                  </a:lnTo>
                  <a:lnTo>
                    <a:pt x="479" y="131"/>
                  </a:lnTo>
                  <a:lnTo>
                    <a:pt x="371" y="550"/>
                  </a:lnTo>
                  <a:lnTo>
                    <a:pt x="246" y="550"/>
                  </a:lnTo>
                  <a:lnTo>
                    <a:pt x="138" y="131"/>
                  </a:lnTo>
                  <a:lnTo>
                    <a:pt x="138" y="550"/>
                  </a:lnTo>
                  <a:lnTo>
                    <a:pt x="0" y="550"/>
                  </a:lnTo>
                  <a:lnTo>
                    <a:pt x="0" y="0"/>
                  </a:lnTo>
                  <a:close/>
                </a:path>
              </a:pathLst>
            </a:custGeom>
            <a:solidFill>
              <a:srgbClr val="FFFFFF"/>
            </a:solidFill>
            <a:ln w="9525">
              <a:noFill/>
              <a:round/>
              <a:headEnd/>
              <a:tailEnd/>
            </a:ln>
          </p:spPr>
          <p:txBody>
            <a:bodyPr/>
            <a:lstStyle/>
            <a:p>
              <a:endParaRPr lang="en-US"/>
            </a:p>
          </p:txBody>
        </p:sp>
        <p:sp>
          <p:nvSpPr>
            <p:cNvPr id="477198" name="Freeform 14"/>
            <p:cNvSpPr>
              <a:spLocks noChangeAspect="1" noEditPoints="1"/>
            </p:cNvSpPr>
            <p:nvPr/>
          </p:nvSpPr>
          <p:spPr bwMode="auto">
            <a:xfrm>
              <a:off x="2215" y="2770"/>
              <a:ext cx="658" cy="523"/>
            </a:xfrm>
            <a:custGeom>
              <a:avLst/>
              <a:gdLst/>
              <a:ahLst/>
              <a:cxnLst>
                <a:cxn ang="0">
                  <a:pos x="1716" y="1771"/>
                </a:cxn>
                <a:cxn ang="0">
                  <a:pos x="918" y="1771"/>
                </a:cxn>
                <a:cxn ang="0">
                  <a:pos x="220" y="2095"/>
                </a:cxn>
                <a:cxn ang="0">
                  <a:pos x="75" y="1301"/>
                </a:cxn>
                <a:cxn ang="0">
                  <a:pos x="778" y="880"/>
                </a:cxn>
                <a:cxn ang="0">
                  <a:pos x="1902" y="833"/>
                </a:cxn>
                <a:cxn ang="0">
                  <a:pos x="2240" y="994"/>
                </a:cxn>
                <a:cxn ang="0">
                  <a:pos x="2072" y="1478"/>
                </a:cxn>
                <a:cxn ang="0">
                  <a:pos x="1598" y="1288"/>
                </a:cxn>
                <a:cxn ang="0">
                  <a:pos x="1486" y="671"/>
                </a:cxn>
                <a:cxn ang="0">
                  <a:pos x="1036" y="1288"/>
                </a:cxn>
                <a:cxn ang="0">
                  <a:pos x="1084" y="1187"/>
                </a:cxn>
                <a:cxn ang="0">
                  <a:pos x="1084" y="1187"/>
                </a:cxn>
                <a:cxn ang="0">
                  <a:pos x="627" y="333"/>
                </a:cxn>
                <a:cxn ang="0">
                  <a:pos x="701" y="373"/>
                </a:cxn>
                <a:cxn ang="0">
                  <a:pos x="754" y="438"/>
                </a:cxn>
                <a:cxn ang="0">
                  <a:pos x="778" y="518"/>
                </a:cxn>
                <a:cxn ang="0">
                  <a:pos x="769" y="605"/>
                </a:cxn>
                <a:cxn ang="0">
                  <a:pos x="731" y="679"/>
                </a:cxn>
                <a:cxn ang="0">
                  <a:pos x="666" y="732"/>
                </a:cxn>
                <a:cxn ang="0">
                  <a:pos x="584" y="756"/>
                </a:cxn>
                <a:cxn ang="0">
                  <a:pos x="497" y="749"/>
                </a:cxn>
                <a:cxn ang="0">
                  <a:pos x="425" y="708"/>
                </a:cxn>
                <a:cxn ang="0">
                  <a:pos x="372" y="644"/>
                </a:cxn>
                <a:cxn ang="0">
                  <a:pos x="346" y="563"/>
                </a:cxn>
                <a:cxn ang="0">
                  <a:pos x="355" y="477"/>
                </a:cxn>
                <a:cxn ang="0">
                  <a:pos x="395" y="403"/>
                </a:cxn>
                <a:cxn ang="0">
                  <a:pos x="458" y="350"/>
                </a:cxn>
                <a:cxn ang="0">
                  <a:pos x="540" y="325"/>
                </a:cxn>
                <a:cxn ang="0">
                  <a:pos x="1360" y="5"/>
                </a:cxn>
                <a:cxn ang="0">
                  <a:pos x="1438" y="37"/>
                </a:cxn>
                <a:cxn ang="0">
                  <a:pos x="1497" y="96"/>
                </a:cxn>
                <a:cxn ang="0">
                  <a:pos x="1530" y="173"/>
                </a:cxn>
                <a:cxn ang="0">
                  <a:pos x="1530" y="261"/>
                </a:cxn>
                <a:cxn ang="0">
                  <a:pos x="1497" y="339"/>
                </a:cxn>
                <a:cxn ang="0">
                  <a:pos x="1438" y="398"/>
                </a:cxn>
                <a:cxn ang="0">
                  <a:pos x="1360" y="430"/>
                </a:cxn>
                <a:cxn ang="0">
                  <a:pos x="1274" y="430"/>
                </a:cxn>
                <a:cxn ang="0">
                  <a:pos x="1196" y="398"/>
                </a:cxn>
                <a:cxn ang="0">
                  <a:pos x="1137" y="339"/>
                </a:cxn>
                <a:cxn ang="0">
                  <a:pos x="1104" y="261"/>
                </a:cxn>
                <a:cxn ang="0">
                  <a:pos x="1104" y="173"/>
                </a:cxn>
                <a:cxn ang="0">
                  <a:pos x="1137" y="96"/>
                </a:cxn>
                <a:cxn ang="0">
                  <a:pos x="1196" y="37"/>
                </a:cxn>
                <a:cxn ang="0">
                  <a:pos x="1274" y="5"/>
                </a:cxn>
                <a:cxn ang="0">
                  <a:pos x="2094" y="325"/>
                </a:cxn>
                <a:cxn ang="0">
                  <a:pos x="2176" y="350"/>
                </a:cxn>
                <a:cxn ang="0">
                  <a:pos x="2239" y="403"/>
                </a:cxn>
                <a:cxn ang="0">
                  <a:pos x="2279" y="477"/>
                </a:cxn>
                <a:cxn ang="0">
                  <a:pos x="2288" y="563"/>
                </a:cxn>
                <a:cxn ang="0">
                  <a:pos x="2262" y="644"/>
                </a:cxn>
                <a:cxn ang="0">
                  <a:pos x="2209" y="708"/>
                </a:cxn>
                <a:cxn ang="0">
                  <a:pos x="2135" y="749"/>
                </a:cxn>
                <a:cxn ang="0">
                  <a:pos x="2050" y="756"/>
                </a:cxn>
                <a:cxn ang="0">
                  <a:pos x="1968" y="732"/>
                </a:cxn>
                <a:cxn ang="0">
                  <a:pos x="1903" y="679"/>
                </a:cxn>
                <a:cxn ang="0">
                  <a:pos x="1865" y="605"/>
                </a:cxn>
                <a:cxn ang="0">
                  <a:pos x="1856" y="518"/>
                </a:cxn>
                <a:cxn ang="0">
                  <a:pos x="1880" y="438"/>
                </a:cxn>
                <a:cxn ang="0">
                  <a:pos x="1933" y="373"/>
                </a:cxn>
                <a:cxn ang="0">
                  <a:pos x="2007" y="333"/>
                </a:cxn>
              </a:cxnLst>
              <a:rect l="0" t="0" r="r" b="b"/>
              <a:pathLst>
                <a:path w="2634" h="2095">
                  <a:moveTo>
                    <a:pt x="2072" y="1478"/>
                  </a:moveTo>
                  <a:lnTo>
                    <a:pt x="1728" y="2095"/>
                  </a:lnTo>
                  <a:lnTo>
                    <a:pt x="1563" y="2095"/>
                  </a:lnTo>
                  <a:lnTo>
                    <a:pt x="1716" y="1771"/>
                  </a:lnTo>
                  <a:lnTo>
                    <a:pt x="1660" y="1771"/>
                  </a:lnTo>
                  <a:lnTo>
                    <a:pt x="1316" y="1156"/>
                  </a:lnTo>
                  <a:lnTo>
                    <a:pt x="974" y="1771"/>
                  </a:lnTo>
                  <a:lnTo>
                    <a:pt x="918" y="1771"/>
                  </a:lnTo>
                  <a:lnTo>
                    <a:pt x="1071" y="2095"/>
                  </a:lnTo>
                  <a:lnTo>
                    <a:pt x="906" y="2095"/>
                  </a:lnTo>
                  <a:lnTo>
                    <a:pt x="562" y="1478"/>
                  </a:lnTo>
                  <a:lnTo>
                    <a:pt x="220" y="2095"/>
                  </a:lnTo>
                  <a:lnTo>
                    <a:pt x="54" y="2095"/>
                  </a:lnTo>
                  <a:lnTo>
                    <a:pt x="394" y="1377"/>
                  </a:lnTo>
                  <a:lnTo>
                    <a:pt x="394" y="994"/>
                  </a:lnTo>
                  <a:lnTo>
                    <a:pt x="75" y="1301"/>
                  </a:lnTo>
                  <a:lnTo>
                    <a:pt x="0" y="1227"/>
                  </a:lnTo>
                  <a:lnTo>
                    <a:pt x="394" y="833"/>
                  </a:lnTo>
                  <a:lnTo>
                    <a:pt x="732" y="833"/>
                  </a:lnTo>
                  <a:lnTo>
                    <a:pt x="778" y="880"/>
                  </a:lnTo>
                  <a:lnTo>
                    <a:pt x="1148" y="509"/>
                  </a:lnTo>
                  <a:lnTo>
                    <a:pt x="1486" y="509"/>
                  </a:lnTo>
                  <a:lnTo>
                    <a:pt x="1856" y="880"/>
                  </a:lnTo>
                  <a:lnTo>
                    <a:pt x="1902" y="833"/>
                  </a:lnTo>
                  <a:lnTo>
                    <a:pt x="2240" y="833"/>
                  </a:lnTo>
                  <a:lnTo>
                    <a:pt x="2634" y="1227"/>
                  </a:lnTo>
                  <a:lnTo>
                    <a:pt x="2559" y="1301"/>
                  </a:lnTo>
                  <a:lnTo>
                    <a:pt x="2240" y="994"/>
                  </a:lnTo>
                  <a:lnTo>
                    <a:pt x="2240" y="1377"/>
                  </a:lnTo>
                  <a:lnTo>
                    <a:pt x="2580" y="2095"/>
                  </a:lnTo>
                  <a:lnTo>
                    <a:pt x="2414" y="2095"/>
                  </a:lnTo>
                  <a:lnTo>
                    <a:pt x="2072" y="1478"/>
                  </a:lnTo>
                  <a:close/>
                  <a:moveTo>
                    <a:pt x="1771" y="1654"/>
                  </a:moveTo>
                  <a:lnTo>
                    <a:pt x="1902" y="1377"/>
                  </a:lnTo>
                  <a:lnTo>
                    <a:pt x="1902" y="994"/>
                  </a:lnTo>
                  <a:lnTo>
                    <a:pt x="1598" y="1288"/>
                  </a:lnTo>
                  <a:lnTo>
                    <a:pt x="1771" y="1654"/>
                  </a:lnTo>
                  <a:close/>
                  <a:moveTo>
                    <a:pt x="1550" y="1187"/>
                  </a:moveTo>
                  <a:lnTo>
                    <a:pt x="1780" y="955"/>
                  </a:lnTo>
                  <a:lnTo>
                    <a:pt x="1486" y="671"/>
                  </a:lnTo>
                  <a:lnTo>
                    <a:pt x="1486" y="1054"/>
                  </a:lnTo>
                  <a:lnTo>
                    <a:pt x="1550" y="1187"/>
                  </a:lnTo>
                  <a:close/>
                  <a:moveTo>
                    <a:pt x="863" y="1654"/>
                  </a:moveTo>
                  <a:lnTo>
                    <a:pt x="1036" y="1288"/>
                  </a:lnTo>
                  <a:lnTo>
                    <a:pt x="732" y="994"/>
                  </a:lnTo>
                  <a:lnTo>
                    <a:pt x="732" y="1377"/>
                  </a:lnTo>
                  <a:lnTo>
                    <a:pt x="863" y="1654"/>
                  </a:lnTo>
                  <a:close/>
                  <a:moveTo>
                    <a:pt x="1084" y="1187"/>
                  </a:moveTo>
                  <a:lnTo>
                    <a:pt x="1148" y="1054"/>
                  </a:lnTo>
                  <a:lnTo>
                    <a:pt x="1148" y="671"/>
                  </a:lnTo>
                  <a:lnTo>
                    <a:pt x="854" y="955"/>
                  </a:lnTo>
                  <a:lnTo>
                    <a:pt x="1084" y="1187"/>
                  </a:lnTo>
                  <a:close/>
                  <a:moveTo>
                    <a:pt x="562" y="324"/>
                  </a:moveTo>
                  <a:lnTo>
                    <a:pt x="584" y="325"/>
                  </a:lnTo>
                  <a:lnTo>
                    <a:pt x="606" y="328"/>
                  </a:lnTo>
                  <a:lnTo>
                    <a:pt x="627" y="333"/>
                  </a:lnTo>
                  <a:lnTo>
                    <a:pt x="646" y="340"/>
                  </a:lnTo>
                  <a:lnTo>
                    <a:pt x="666" y="350"/>
                  </a:lnTo>
                  <a:lnTo>
                    <a:pt x="684" y="361"/>
                  </a:lnTo>
                  <a:lnTo>
                    <a:pt x="701" y="373"/>
                  </a:lnTo>
                  <a:lnTo>
                    <a:pt x="716" y="387"/>
                  </a:lnTo>
                  <a:lnTo>
                    <a:pt x="731" y="403"/>
                  </a:lnTo>
                  <a:lnTo>
                    <a:pt x="742" y="420"/>
                  </a:lnTo>
                  <a:lnTo>
                    <a:pt x="754" y="438"/>
                  </a:lnTo>
                  <a:lnTo>
                    <a:pt x="763" y="456"/>
                  </a:lnTo>
                  <a:lnTo>
                    <a:pt x="769" y="477"/>
                  </a:lnTo>
                  <a:lnTo>
                    <a:pt x="776" y="497"/>
                  </a:lnTo>
                  <a:lnTo>
                    <a:pt x="778" y="518"/>
                  </a:lnTo>
                  <a:lnTo>
                    <a:pt x="780" y="541"/>
                  </a:lnTo>
                  <a:lnTo>
                    <a:pt x="778" y="563"/>
                  </a:lnTo>
                  <a:lnTo>
                    <a:pt x="776" y="584"/>
                  </a:lnTo>
                  <a:lnTo>
                    <a:pt x="769" y="605"/>
                  </a:lnTo>
                  <a:lnTo>
                    <a:pt x="763" y="626"/>
                  </a:lnTo>
                  <a:lnTo>
                    <a:pt x="754" y="644"/>
                  </a:lnTo>
                  <a:lnTo>
                    <a:pt x="742" y="662"/>
                  </a:lnTo>
                  <a:lnTo>
                    <a:pt x="731" y="679"/>
                  </a:lnTo>
                  <a:lnTo>
                    <a:pt x="716" y="694"/>
                  </a:lnTo>
                  <a:lnTo>
                    <a:pt x="701" y="708"/>
                  </a:lnTo>
                  <a:lnTo>
                    <a:pt x="684" y="721"/>
                  </a:lnTo>
                  <a:lnTo>
                    <a:pt x="666" y="732"/>
                  </a:lnTo>
                  <a:lnTo>
                    <a:pt x="646" y="741"/>
                  </a:lnTo>
                  <a:lnTo>
                    <a:pt x="627" y="749"/>
                  </a:lnTo>
                  <a:lnTo>
                    <a:pt x="606" y="754"/>
                  </a:lnTo>
                  <a:lnTo>
                    <a:pt x="584" y="756"/>
                  </a:lnTo>
                  <a:lnTo>
                    <a:pt x="562" y="758"/>
                  </a:lnTo>
                  <a:lnTo>
                    <a:pt x="540" y="756"/>
                  </a:lnTo>
                  <a:lnTo>
                    <a:pt x="519" y="754"/>
                  </a:lnTo>
                  <a:lnTo>
                    <a:pt x="497" y="749"/>
                  </a:lnTo>
                  <a:lnTo>
                    <a:pt x="478" y="741"/>
                  </a:lnTo>
                  <a:lnTo>
                    <a:pt x="458" y="732"/>
                  </a:lnTo>
                  <a:lnTo>
                    <a:pt x="442" y="721"/>
                  </a:lnTo>
                  <a:lnTo>
                    <a:pt x="425" y="708"/>
                  </a:lnTo>
                  <a:lnTo>
                    <a:pt x="409" y="694"/>
                  </a:lnTo>
                  <a:lnTo>
                    <a:pt x="395" y="679"/>
                  </a:lnTo>
                  <a:lnTo>
                    <a:pt x="382" y="662"/>
                  </a:lnTo>
                  <a:lnTo>
                    <a:pt x="372" y="644"/>
                  </a:lnTo>
                  <a:lnTo>
                    <a:pt x="362" y="626"/>
                  </a:lnTo>
                  <a:lnTo>
                    <a:pt x="355" y="605"/>
                  </a:lnTo>
                  <a:lnTo>
                    <a:pt x="350" y="584"/>
                  </a:lnTo>
                  <a:lnTo>
                    <a:pt x="346" y="563"/>
                  </a:lnTo>
                  <a:lnTo>
                    <a:pt x="346" y="541"/>
                  </a:lnTo>
                  <a:lnTo>
                    <a:pt x="346" y="518"/>
                  </a:lnTo>
                  <a:lnTo>
                    <a:pt x="350" y="497"/>
                  </a:lnTo>
                  <a:lnTo>
                    <a:pt x="355" y="477"/>
                  </a:lnTo>
                  <a:lnTo>
                    <a:pt x="362" y="456"/>
                  </a:lnTo>
                  <a:lnTo>
                    <a:pt x="372" y="438"/>
                  </a:lnTo>
                  <a:lnTo>
                    <a:pt x="382" y="420"/>
                  </a:lnTo>
                  <a:lnTo>
                    <a:pt x="395" y="403"/>
                  </a:lnTo>
                  <a:lnTo>
                    <a:pt x="409" y="387"/>
                  </a:lnTo>
                  <a:lnTo>
                    <a:pt x="425" y="373"/>
                  </a:lnTo>
                  <a:lnTo>
                    <a:pt x="442" y="361"/>
                  </a:lnTo>
                  <a:lnTo>
                    <a:pt x="458" y="350"/>
                  </a:lnTo>
                  <a:lnTo>
                    <a:pt x="478" y="340"/>
                  </a:lnTo>
                  <a:lnTo>
                    <a:pt x="497" y="333"/>
                  </a:lnTo>
                  <a:lnTo>
                    <a:pt x="519" y="328"/>
                  </a:lnTo>
                  <a:lnTo>
                    <a:pt x="540" y="325"/>
                  </a:lnTo>
                  <a:lnTo>
                    <a:pt x="562" y="324"/>
                  </a:lnTo>
                  <a:close/>
                  <a:moveTo>
                    <a:pt x="1316" y="0"/>
                  </a:moveTo>
                  <a:lnTo>
                    <a:pt x="1340" y="1"/>
                  </a:lnTo>
                  <a:lnTo>
                    <a:pt x="1360" y="5"/>
                  </a:lnTo>
                  <a:lnTo>
                    <a:pt x="1381" y="10"/>
                  </a:lnTo>
                  <a:lnTo>
                    <a:pt x="1402" y="18"/>
                  </a:lnTo>
                  <a:lnTo>
                    <a:pt x="1420" y="27"/>
                  </a:lnTo>
                  <a:lnTo>
                    <a:pt x="1438" y="37"/>
                  </a:lnTo>
                  <a:lnTo>
                    <a:pt x="1455" y="50"/>
                  </a:lnTo>
                  <a:lnTo>
                    <a:pt x="1471" y="64"/>
                  </a:lnTo>
                  <a:lnTo>
                    <a:pt x="1485" y="79"/>
                  </a:lnTo>
                  <a:lnTo>
                    <a:pt x="1497" y="96"/>
                  </a:lnTo>
                  <a:lnTo>
                    <a:pt x="1508" y="114"/>
                  </a:lnTo>
                  <a:lnTo>
                    <a:pt x="1517" y="133"/>
                  </a:lnTo>
                  <a:lnTo>
                    <a:pt x="1525" y="153"/>
                  </a:lnTo>
                  <a:lnTo>
                    <a:pt x="1530" y="173"/>
                  </a:lnTo>
                  <a:lnTo>
                    <a:pt x="1533" y="195"/>
                  </a:lnTo>
                  <a:lnTo>
                    <a:pt x="1534" y="217"/>
                  </a:lnTo>
                  <a:lnTo>
                    <a:pt x="1533" y="239"/>
                  </a:lnTo>
                  <a:lnTo>
                    <a:pt x="1530" y="261"/>
                  </a:lnTo>
                  <a:lnTo>
                    <a:pt x="1525" y="282"/>
                  </a:lnTo>
                  <a:lnTo>
                    <a:pt x="1517" y="302"/>
                  </a:lnTo>
                  <a:lnTo>
                    <a:pt x="1508" y="321"/>
                  </a:lnTo>
                  <a:lnTo>
                    <a:pt x="1497" y="339"/>
                  </a:lnTo>
                  <a:lnTo>
                    <a:pt x="1485" y="356"/>
                  </a:lnTo>
                  <a:lnTo>
                    <a:pt x="1471" y="370"/>
                  </a:lnTo>
                  <a:lnTo>
                    <a:pt x="1455" y="385"/>
                  </a:lnTo>
                  <a:lnTo>
                    <a:pt x="1438" y="398"/>
                  </a:lnTo>
                  <a:lnTo>
                    <a:pt x="1420" y="408"/>
                  </a:lnTo>
                  <a:lnTo>
                    <a:pt x="1402" y="417"/>
                  </a:lnTo>
                  <a:lnTo>
                    <a:pt x="1381" y="425"/>
                  </a:lnTo>
                  <a:lnTo>
                    <a:pt x="1360" y="430"/>
                  </a:lnTo>
                  <a:lnTo>
                    <a:pt x="1340" y="434"/>
                  </a:lnTo>
                  <a:lnTo>
                    <a:pt x="1316" y="435"/>
                  </a:lnTo>
                  <a:lnTo>
                    <a:pt x="1294" y="434"/>
                  </a:lnTo>
                  <a:lnTo>
                    <a:pt x="1274" y="430"/>
                  </a:lnTo>
                  <a:lnTo>
                    <a:pt x="1253" y="425"/>
                  </a:lnTo>
                  <a:lnTo>
                    <a:pt x="1232" y="417"/>
                  </a:lnTo>
                  <a:lnTo>
                    <a:pt x="1214" y="408"/>
                  </a:lnTo>
                  <a:lnTo>
                    <a:pt x="1196" y="398"/>
                  </a:lnTo>
                  <a:lnTo>
                    <a:pt x="1179" y="385"/>
                  </a:lnTo>
                  <a:lnTo>
                    <a:pt x="1163" y="370"/>
                  </a:lnTo>
                  <a:lnTo>
                    <a:pt x="1149" y="356"/>
                  </a:lnTo>
                  <a:lnTo>
                    <a:pt x="1137" y="339"/>
                  </a:lnTo>
                  <a:lnTo>
                    <a:pt x="1126" y="321"/>
                  </a:lnTo>
                  <a:lnTo>
                    <a:pt x="1117" y="302"/>
                  </a:lnTo>
                  <a:lnTo>
                    <a:pt x="1109" y="282"/>
                  </a:lnTo>
                  <a:lnTo>
                    <a:pt x="1104" y="261"/>
                  </a:lnTo>
                  <a:lnTo>
                    <a:pt x="1101" y="239"/>
                  </a:lnTo>
                  <a:lnTo>
                    <a:pt x="1100" y="217"/>
                  </a:lnTo>
                  <a:lnTo>
                    <a:pt x="1101" y="195"/>
                  </a:lnTo>
                  <a:lnTo>
                    <a:pt x="1104" y="173"/>
                  </a:lnTo>
                  <a:lnTo>
                    <a:pt x="1109" y="153"/>
                  </a:lnTo>
                  <a:lnTo>
                    <a:pt x="1117" y="133"/>
                  </a:lnTo>
                  <a:lnTo>
                    <a:pt x="1126" y="114"/>
                  </a:lnTo>
                  <a:lnTo>
                    <a:pt x="1137" y="96"/>
                  </a:lnTo>
                  <a:lnTo>
                    <a:pt x="1149" y="79"/>
                  </a:lnTo>
                  <a:lnTo>
                    <a:pt x="1163" y="64"/>
                  </a:lnTo>
                  <a:lnTo>
                    <a:pt x="1179" y="50"/>
                  </a:lnTo>
                  <a:lnTo>
                    <a:pt x="1196" y="37"/>
                  </a:lnTo>
                  <a:lnTo>
                    <a:pt x="1214" y="27"/>
                  </a:lnTo>
                  <a:lnTo>
                    <a:pt x="1232" y="18"/>
                  </a:lnTo>
                  <a:lnTo>
                    <a:pt x="1253" y="10"/>
                  </a:lnTo>
                  <a:lnTo>
                    <a:pt x="1274" y="5"/>
                  </a:lnTo>
                  <a:lnTo>
                    <a:pt x="1294" y="1"/>
                  </a:lnTo>
                  <a:lnTo>
                    <a:pt x="1316" y="0"/>
                  </a:lnTo>
                  <a:close/>
                  <a:moveTo>
                    <a:pt x="2072" y="324"/>
                  </a:moveTo>
                  <a:lnTo>
                    <a:pt x="2094" y="325"/>
                  </a:lnTo>
                  <a:lnTo>
                    <a:pt x="2115" y="328"/>
                  </a:lnTo>
                  <a:lnTo>
                    <a:pt x="2135" y="333"/>
                  </a:lnTo>
                  <a:lnTo>
                    <a:pt x="2156" y="340"/>
                  </a:lnTo>
                  <a:lnTo>
                    <a:pt x="2176" y="350"/>
                  </a:lnTo>
                  <a:lnTo>
                    <a:pt x="2192" y="361"/>
                  </a:lnTo>
                  <a:lnTo>
                    <a:pt x="2209" y="373"/>
                  </a:lnTo>
                  <a:lnTo>
                    <a:pt x="2225" y="387"/>
                  </a:lnTo>
                  <a:lnTo>
                    <a:pt x="2239" y="403"/>
                  </a:lnTo>
                  <a:lnTo>
                    <a:pt x="2252" y="420"/>
                  </a:lnTo>
                  <a:lnTo>
                    <a:pt x="2262" y="438"/>
                  </a:lnTo>
                  <a:lnTo>
                    <a:pt x="2272" y="456"/>
                  </a:lnTo>
                  <a:lnTo>
                    <a:pt x="2279" y="477"/>
                  </a:lnTo>
                  <a:lnTo>
                    <a:pt x="2284" y="497"/>
                  </a:lnTo>
                  <a:lnTo>
                    <a:pt x="2288" y="518"/>
                  </a:lnTo>
                  <a:lnTo>
                    <a:pt x="2288" y="541"/>
                  </a:lnTo>
                  <a:lnTo>
                    <a:pt x="2288" y="563"/>
                  </a:lnTo>
                  <a:lnTo>
                    <a:pt x="2284" y="584"/>
                  </a:lnTo>
                  <a:lnTo>
                    <a:pt x="2279" y="605"/>
                  </a:lnTo>
                  <a:lnTo>
                    <a:pt x="2272" y="626"/>
                  </a:lnTo>
                  <a:lnTo>
                    <a:pt x="2262" y="644"/>
                  </a:lnTo>
                  <a:lnTo>
                    <a:pt x="2252" y="662"/>
                  </a:lnTo>
                  <a:lnTo>
                    <a:pt x="2239" y="679"/>
                  </a:lnTo>
                  <a:lnTo>
                    <a:pt x="2225" y="694"/>
                  </a:lnTo>
                  <a:lnTo>
                    <a:pt x="2209" y="708"/>
                  </a:lnTo>
                  <a:lnTo>
                    <a:pt x="2192" y="721"/>
                  </a:lnTo>
                  <a:lnTo>
                    <a:pt x="2176" y="732"/>
                  </a:lnTo>
                  <a:lnTo>
                    <a:pt x="2156" y="741"/>
                  </a:lnTo>
                  <a:lnTo>
                    <a:pt x="2135" y="749"/>
                  </a:lnTo>
                  <a:lnTo>
                    <a:pt x="2115" y="754"/>
                  </a:lnTo>
                  <a:lnTo>
                    <a:pt x="2094" y="756"/>
                  </a:lnTo>
                  <a:lnTo>
                    <a:pt x="2072" y="758"/>
                  </a:lnTo>
                  <a:lnTo>
                    <a:pt x="2050" y="756"/>
                  </a:lnTo>
                  <a:lnTo>
                    <a:pt x="2028" y="754"/>
                  </a:lnTo>
                  <a:lnTo>
                    <a:pt x="2007" y="749"/>
                  </a:lnTo>
                  <a:lnTo>
                    <a:pt x="1988" y="741"/>
                  </a:lnTo>
                  <a:lnTo>
                    <a:pt x="1968" y="732"/>
                  </a:lnTo>
                  <a:lnTo>
                    <a:pt x="1950" y="721"/>
                  </a:lnTo>
                  <a:lnTo>
                    <a:pt x="1933" y="708"/>
                  </a:lnTo>
                  <a:lnTo>
                    <a:pt x="1918" y="694"/>
                  </a:lnTo>
                  <a:lnTo>
                    <a:pt x="1903" y="679"/>
                  </a:lnTo>
                  <a:lnTo>
                    <a:pt x="1892" y="662"/>
                  </a:lnTo>
                  <a:lnTo>
                    <a:pt x="1880" y="644"/>
                  </a:lnTo>
                  <a:lnTo>
                    <a:pt x="1871" y="626"/>
                  </a:lnTo>
                  <a:lnTo>
                    <a:pt x="1865" y="605"/>
                  </a:lnTo>
                  <a:lnTo>
                    <a:pt x="1858" y="584"/>
                  </a:lnTo>
                  <a:lnTo>
                    <a:pt x="1856" y="563"/>
                  </a:lnTo>
                  <a:lnTo>
                    <a:pt x="1854" y="541"/>
                  </a:lnTo>
                  <a:lnTo>
                    <a:pt x="1856" y="518"/>
                  </a:lnTo>
                  <a:lnTo>
                    <a:pt x="1858" y="497"/>
                  </a:lnTo>
                  <a:lnTo>
                    <a:pt x="1865" y="477"/>
                  </a:lnTo>
                  <a:lnTo>
                    <a:pt x="1871" y="456"/>
                  </a:lnTo>
                  <a:lnTo>
                    <a:pt x="1880" y="438"/>
                  </a:lnTo>
                  <a:lnTo>
                    <a:pt x="1892" y="420"/>
                  </a:lnTo>
                  <a:lnTo>
                    <a:pt x="1903" y="403"/>
                  </a:lnTo>
                  <a:lnTo>
                    <a:pt x="1918" y="387"/>
                  </a:lnTo>
                  <a:lnTo>
                    <a:pt x="1933" y="373"/>
                  </a:lnTo>
                  <a:lnTo>
                    <a:pt x="1950" y="361"/>
                  </a:lnTo>
                  <a:lnTo>
                    <a:pt x="1968" y="350"/>
                  </a:lnTo>
                  <a:lnTo>
                    <a:pt x="1988" y="340"/>
                  </a:lnTo>
                  <a:lnTo>
                    <a:pt x="2007" y="333"/>
                  </a:lnTo>
                  <a:lnTo>
                    <a:pt x="2028" y="328"/>
                  </a:lnTo>
                  <a:lnTo>
                    <a:pt x="2050" y="325"/>
                  </a:lnTo>
                  <a:lnTo>
                    <a:pt x="2072" y="324"/>
                  </a:lnTo>
                  <a:close/>
                </a:path>
              </a:pathLst>
            </a:custGeom>
            <a:solidFill>
              <a:srgbClr val="FFFFFF"/>
            </a:solidFill>
            <a:ln w="9525">
              <a:noFill/>
              <a:round/>
              <a:headEnd/>
              <a:tailEnd/>
            </a:ln>
          </p:spPr>
          <p:txBody>
            <a:bodyPr/>
            <a:lstStyle/>
            <a:p>
              <a:endParaRPr lang="en-US"/>
            </a:p>
          </p:txBody>
        </p:sp>
      </p:grpSp>
      <p:grpSp>
        <p:nvGrpSpPr>
          <p:cNvPr id="477199" name="Group 15"/>
          <p:cNvGrpSpPr>
            <a:grpSpLocks noChangeAspect="1"/>
          </p:cNvGrpSpPr>
          <p:nvPr/>
        </p:nvGrpSpPr>
        <p:grpSpPr bwMode="auto">
          <a:xfrm>
            <a:off x="293688" y="3178175"/>
            <a:ext cx="877887" cy="754063"/>
            <a:chOff x="1134" y="1590"/>
            <a:chExt cx="1008" cy="863"/>
          </a:xfrm>
        </p:grpSpPr>
        <p:sp>
          <p:nvSpPr>
            <p:cNvPr id="477200" name="Freeform 16"/>
            <p:cNvSpPr>
              <a:spLocks noChangeAspect="1"/>
            </p:cNvSpPr>
            <p:nvPr/>
          </p:nvSpPr>
          <p:spPr bwMode="auto">
            <a:xfrm>
              <a:off x="1134" y="1590"/>
              <a:ext cx="1008" cy="863"/>
            </a:xfrm>
            <a:custGeom>
              <a:avLst/>
              <a:gdLst/>
              <a:ahLst/>
              <a:cxnLst>
                <a:cxn ang="0">
                  <a:pos x="0" y="0"/>
                </a:cxn>
                <a:cxn ang="0">
                  <a:pos x="16128" y="0"/>
                </a:cxn>
                <a:cxn ang="0">
                  <a:pos x="15554" y="594"/>
                </a:cxn>
                <a:cxn ang="0">
                  <a:pos x="596" y="13247"/>
                </a:cxn>
                <a:cxn ang="0">
                  <a:pos x="0" y="13808"/>
                </a:cxn>
                <a:cxn ang="0">
                  <a:pos x="0" y="0"/>
                </a:cxn>
              </a:cxnLst>
              <a:rect l="0" t="0" r="r" b="b"/>
              <a:pathLst>
                <a:path w="16128" h="13808">
                  <a:moveTo>
                    <a:pt x="0" y="0"/>
                  </a:moveTo>
                  <a:lnTo>
                    <a:pt x="16128" y="0"/>
                  </a:lnTo>
                  <a:lnTo>
                    <a:pt x="15554" y="594"/>
                  </a:lnTo>
                  <a:lnTo>
                    <a:pt x="596" y="13247"/>
                  </a:lnTo>
                  <a:lnTo>
                    <a:pt x="0" y="13808"/>
                  </a:lnTo>
                  <a:lnTo>
                    <a:pt x="0" y="0"/>
                  </a:lnTo>
                  <a:close/>
                </a:path>
              </a:pathLst>
            </a:custGeom>
            <a:solidFill>
              <a:srgbClr val="82A99C"/>
            </a:solidFill>
            <a:ln w="9525">
              <a:noFill/>
              <a:round/>
              <a:headEnd/>
              <a:tailEnd/>
            </a:ln>
          </p:spPr>
          <p:txBody>
            <a:bodyPr/>
            <a:lstStyle/>
            <a:p>
              <a:endParaRPr lang="en-US"/>
            </a:p>
          </p:txBody>
        </p:sp>
        <p:sp>
          <p:nvSpPr>
            <p:cNvPr id="477201" name="Freeform 17"/>
            <p:cNvSpPr>
              <a:spLocks noChangeAspect="1"/>
            </p:cNvSpPr>
            <p:nvPr/>
          </p:nvSpPr>
          <p:spPr bwMode="auto">
            <a:xfrm>
              <a:off x="1134" y="1590"/>
              <a:ext cx="1008" cy="863"/>
            </a:xfrm>
            <a:custGeom>
              <a:avLst/>
              <a:gdLst/>
              <a:ahLst/>
              <a:cxnLst>
                <a:cxn ang="0">
                  <a:pos x="16128" y="0"/>
                </a:cxn>
                <a:cxn ang="0">
                  <a:pos x="16128" y="13808"/>
                </a:cxn>
                <a:cxn ang="0">
                  <a:pos x="0" y="13808"/>
                </a:cxn>
                <a:cxn ang="0">
                  <a:pos x="599" y="13239"/>
                </a:cxn>
                <a:cxn ang="0">
                  <a:pos x="15563" y="586"/>
                </a:cxn>
                <a:cxn ang="0">
                  <a:pos x="16128" y="0"/>
                </a:cxn>
              </a:cxnLst>
              <a:rect l="0" t="0" r="r" b="b"/>
              <a:pathLst>
                <a:path w="16128" h="13808">
                  <a:moveTo>
                    <a:pt x="16128" y="0"/>
                  </a:moveTo>
                  <a:lnTo>
                    <a:pt x="16128" y="13808"/>
                  </a:lnTo>
                  <a:lnTo>
                    <a:pt x="0" y="13808"/>
                  </a:lnTo>
                  <a:lnTo>
                    <a:pt x="599" y="13239"/>
                  </a:lnTo>
                  <a:lnTo>
                    <a:pt x="15563" y="586"/>
                  </a:lnTo>
                  <a:lnTo>
                    <a:pt x="16128" y="0"/>
                  </a:lnTo>
                  <a:close/>
                </a:path>
              </a:pathLst>
            </a:custGeom>
            <a:solidFill>
              <a:srgbClr val="162A29"/>
            </a:solidFill>
            <a:ln w="9525">
              <a:noFill/>
              <a:round/>
              <a:headEnd/>
              <a:tailEnd/>
            </a:ln>
          </p:spPr>
          <p:txBody>
            <a:bodyPr/>
            <a:lstStyle/>
            <a:p>
              <a:endParaRPr lang="en-US"/>
            </a:p>
          </p:txBody>
        </p:sp>
        <p:sp>
          <p:nvSpPr>
            <p:cNvPr id="477202" name="Rectangle 18"/>
            <p:cNvSpPr>
              <a:spLocks noChangeAspect="1" noChangeArrowheads="1"/>
            </p:cNvSpPr>
            <p:nvPr/>
          </p:nvSpPr>
          <p:spPr bwMode="auto">
            <a:xfrm>
              <a:off x="1170" y="1626"/>
              <a:ext cx="936" cy="791"/>
            </a:xfrm>
            <a:prstGeom prst="rect">
              <a:avLst/>
            </a:prstGeom>
            <a:solidFill>
              <a:srgbClr val="275A53"/>
            </a:solidFill>
            <a:ln w="9525">
              <a:noFill/>
              <a:miter lim="800000"/>
              <a:headEnd/>
              <a:tailEnd/>
            </a:ln>
          </p:spPr>
          <p:txBody>
            <a:bodyPr/>
            <a:lstStyle/>
            <a:p>
              <a:endParaRPr lang="en-US"/>
            </a:p>
          </p:txBody>
        </p:sp>
        <p:sp>
          <p:nvSpPr>
            <p:cNvPr id="477203" name="Freeform 19"/>
            <p:cNvSpPr>
              <a:spLocks noChangeAspect="1" noEditPoints="1"/>
            </p:cNvSpPr>
            <p:nvPr/>
          </p:nvSpPr>
          <p:spPr bwMode="auto">
            <a:xfrm>
              <a:off x="1255" y="2249"/>
              <a:ext cx="150" cy="137"/>
            </a:xfrm>
            <a:custGeom>
              <a:avLst/>
              <a:gdLst/>
              <a:ahLst/>
              <a:cxnLst>
                <a:cxn ang="0">
                  <a:pos x="1576" y="1833"/>
                </a:cxn>
                <a:cxn ang="0">
                  <a:pos x="802" y="1833"/>
                </a:cxn>
                <a:cxn ang="0">
                  <a:pos x="695" y="2196"/>
                </a:cxn>
                <a:cxn ang="0">
                  <a:pos x="0" y="2196"/>
                </a:cxn>
                <a:cxn ang="0">
                  <a:pos x="827" y="0"/>
                </a:cxn>
                <a:cxn ang="0">
                  <a:pos x="1568" y="0"/>
                </a:cxn>
                <a:cxn ang="0">
                  <a:pos x="2394" y="2196"/>
                </a:cxn>
                <a:cxn ang="0">
                  <a:pos x="1684" y="2196"/>
                </a:cxn>
                <a:cxn ang="0">
                  <a:pos x="1576" y="1833"/>
                </a:cxn>
                <a:cxn ang="0">
                  <a:pos x="1433" y="1358"/>
                </a:cxn>
                <a:cxn ang="0">
                  <a:pos x="1190" y="569"/>
                </a:cxn>
                <a:cxn ang="0">
                  <a:pos x="948" y="1358"/>
                </a:cxn>
                <a:cxn ang="0">
                  <a:pos x="1433" y="1358"/>
                </a:cxn>
              </a:cxnLst>
              <a:rect l="0" t="0" r="r" b="b"/>
              <a:pathLst>
                <a:path w="2394" h="2196">
                  <a:moveTo>
                    <a:pt x="1576" y="1833"/>
                  </a:moveTo>
                  <a:lnTo>
                    <a:pt x="802" y="1833"/>
                  </a:lnTo>
                  <a:lnTo>
                    <a:pt x="695" y="2196"/>
                  </a:lnTo>
                  <a:lnTo>
                    <a:pt x="0" y="2196"/>
                  </a:lnTo>
                  <a:lnTo>
                    <a:pt x="827" y="0"/>
                  </a:lnTo>
                  <a:lnTo>
                    <a:pt x="1568" y="0"/>
                  </a:lnTo>
                  <a:lnTo>
                    <a:pt x="2394" y="2196"/>
                  </a:lnTo>
                  <a:lnTo>
                    <a:pt x="1684" y="2196"/>
                  </a:lnTo>
                  <a:lnTo>
                    <a:pt x="1576" y="1833"/>
                  </a:lnTo>
                  <a:close/>
                  <a:moveTo>
                    <a:pt x="1433" y="1358"/>
                  </a:moveTo>
                  <a:lnTo>
                    <a:pt x="1190" y="569"/>
                  </a:lnTo>
                  <a:lnTo>
                    <a:pt x="948" y="1358"/>
                  </a:lnTo>
                  <a:lnTo>
                    <a:pt x="1433" y="1358"/>
                  </a:lnTo>
                  <a:close/>
                </a:path>
              </a:pathLst>
            </a:custGeom>
            <a:solidFill>
              <a:srgbClr val="FFFFFF"/>
            </a:solidFill>
            <a:ln w="9525">
              <a:noFill/>
              <a:round/>
              <a:headEnd/>
              <a:tailEnd/>
            </a:ln>
          </p:spPr>
          <p:txBody>
            <a:bodyPr/>
            <a:lstStyle/>
            <a:p>
              <a:endParaRPr lang="en-US"/>
            </a:p>
          </p:txBody>
        </p:sp>
        <p:sp>
          <p:nvSpPr>
            <p:cNvPr id="477204" name="Freeform 20"/>
            <p:cNvSpPr>
              <a:spLocks noChangeAspect="1"/>
            </p:cNvSpPr>
            <p:nvPr/>
          </p:nvSpPr>
          <p:spPr bwMode="auto">
            <a:xfrm>
              <a:off x="1406" y="2249"/>
              <a:ext cx="192" cy="137"/>
            </a:xfrm>
            <a:custGeom>
              <a:avLst/>
              <a:gdLst/>
              <a:ahLst/>
              <a:cxnLst>
                <a:cxn ang="0">
                  <a:pos x="0" y="0"/>
                </a:cxn>
                <a:cxn ang="0">
                  <a:pos x="645" y="0"/>
                </a:cxn>
                <a:cxn ang="0">
                  <a:pos x="877" y="1226"/>
                </a:cxn>
                <a:cxn ang="0">
                  <a:pos x="1216" y="0"/>
                </a:cxn>
                <a:cxn ang="0">
                  <a:pos x="1859" y="0"/>
                </a:cxn>
                <a:cxn ang="0">
                  <a:pos x="2200" y="1226"/>
                </a:cxn>
                <a:cxn ang="0">
                  <a:pos x="2433" y="0"/>
                </a:cxn>
                <a:cxn ang="0">
                  <a:pos x="3075" y="0"/>
                </a:cxn>
                <a:cxn ang="0">
                  <a:pos x="2590" y="2196"/>
                </a:cxn>
                <a:cxn ang="0">
                  <a:pos x="1924" y="2196"/>
                </a:cxn>
                <a:cxn ang="0">
                  <a:pos x="1539" y="813"/>
                </a:cxn>
                <a:cxn ang="0">
                  <a:pos x="1155" y="2196"/>
                </a:cxn>
                <a:cxn ang="0">
                  <a:pos x="488" y="2196"/>
                </a:cxn>
                <a:cxn ang="0">
                  <a:pos x="0" y="0"/>
                </a:cxn>
              </a:cxnLst>
              <a:rect l="0" t="0" r="r" b="b"/>
              <a:pathLst>
                <a:path w="3075" h="2196">
                  <a:moveTo>
                    <a:pt x="0" y="0"/>
                  </a:moveTo>
                  <a:lnTo>
                    <a:pt x="645" y="0"/>
                  </a:lnTo>
                  <a:lnTo>
                    <a:pt x="877" y="1226"/>
                  </a:lnTo>
                  <a:lnTo>
                    <a:pt x="1216" y="0"/>
                  </a:lnTo>
                  <a:lnTo>
                    <a:pt x="1859" y="0"/>
                  </a:lnTo>
                  <a:lnTo>
                    <a:pt x="2200" y="1226"/>
                  </a:lnTo>
                  <a:lnTo>
                    <a:pt x="2433" y="0"/>
                  </a:lnTo>
                  <a:lnTo>
                    <a:pt x="3075" y="0"/>
                  </a:lnTo>
                  <a:lnTo>
                    <a:pt x="2590" y="2196"/>
                  </a:lnTo>
                  <a:lnTo>
                    <a:pt x="1924" y="2196"/>
                  </a:lnTo>
                  <a:lnTo>
                    <a:pt x="1539" y="813"/>
                  </a:lnTo>
                  <a:lnTo>
                    <a:pt x="1155" y="2196"/>
                  </a:lnTo>
                  <a:lnTo>
                    <a:pt x="488" y="2196"/>
                  </a:lnTo>
                  <a:lnTo>
                    <a:pt x="0" y="0"/>
                  </a:lnTo>
                  <a:close/>
                </a:path>
              </a:pathLst>
            </a:custGeom>
            <a:solidFill>
              <a:srgbClr val="FFFFFF"/>
            </a:solidFill>
            <a:ln w="9525">
              <a:noFill/>
              <a:round/>
              <a:headEnd/>
              <a:tailEnd/>
            </a:ln>
          </p:spPr>
          <p:txBody>
            <a:bodyPr/>
            <a:lstStyle/>
            <a:p>
              <a:endParaRPr lang="en-US"/>
            </a:p>
          </p:txBody>
        </p:sp>
        <p:sp>
          <p:nvSpPr>
            <p:cNvPr id="477205" name="Freeform 21"/>
            <p:cNvSpPr>
              <a:spLocks noChangeAspect="1" noEditPoints="1"/>
            </p:cNvSpPr>
            <p:nvPr/>
          </p:nvSpPr>
          <p:spPr bwMode="auto">
            <a:xfrm>
              <a:off x="1598" y="2249"/>
              <a:ext cx="150" cy="137"/>
            </a:xfrm>
            <a:custGeom>
              <a:avLst/>
              <a:gdLst/>
              <a:ahLst/>
              <a:cxnLst>
                <a:cxn ang="0">
                  <a:pos x="1575" y="1833"/>
                </a:cxn>
                <a:cxn ang="0">
                  <a:pos x="801" y="1833"/>
                </a:cxn>
                <a:cxn ang="0">
                  <a:pos x="694" y="2196"/>
                </a:cxn>
                <a:cxn ang="0">
                  <a:pos x="0" y="2196"/>
                </a:cxn>
                <a:cxn ang="0">
                  <a:pos x="826" y="0"/>
                </a:cxn>
                <a:cxn ang="0">
                  <a:pos x="1567" y="0"/>
                </a:cxn>
                <a:cxn ang="0">
                  <a:pos x="2394" y="2196"/>
                </a:cxn>
                <a:cxn ang="0">
                  <a:pos x="1683" y="2196"/>
                </a:cxn>
                <a:cxn ang="0">
                  <a:pos x="1575" y="1833"/>
                </a:cxn>
                <a:cxn ang="0">
                  <a:pos x="1433" y="1358"/>
                </a:cxn>
                <a:cxn ang="0">
                  <a:pos x="1189" y="569"/>
                </a:cxn>
                <a:cxn ang="0">
                  <a:pos x="947" y="1358"/>
                </a:cxn>
                <a:cxn ang="0">
                  <a:pos x="1433" y="1358"/>
                </a:cxn>
              </a:cxnLst>
              <a:rect l="0" t="0" r="r" b="b"/>
              <a:pathLst>
                <a:path w="2394" h="2196">
                  <a:moveTo>
                    <a:pt x="1575" y="1833"/>
                  </a:moveTo>
                  <a:lnTo>
                    <a:pt x="801" y="1833"/>
                  </a:lnTo>
                  <a:lnTo>
                    <a:pt x="694" y="2196"/>
                  </a:lnTo>
                  <a:lnTo>
                    <a:pt x="0" y="2196"/>
                  </a:lnTo>
                  <a:lnTo>
                    <a:pt x="826" y="0"/>
                  </a:lnTo>
                  <a:lnTo>
                    <a:pt x="1567" y="0"/>
                  </a:lnTo>
                  <a:lnTo>
                    <a:pt x="2394" y="2196"/>
                  </a:lnTo>
                  <a:lnTo>
                    <a:pt x="1683" y="2196"/>
                  </a:lnTo>
                  <a:lnTo>
                    <a:pt x="1575" y="1833"/>
                  </a:lnTo>
                  <a:close/>
                  <a:moveTo>
                    <a:pt x="1433" y="1358"/>
                  </a:moveTo>
                  <a:lnTo>
                    <a:pt x="1189" y="569"/>
                  </a:lnTo>
                  <a:lnTo>
                    <a:pt x="947" y="1358"/>
                  </a:lnTo>
                  <a:lnTo>
                    <a:pt x="1433" y="1358"/>
                  </a:lnTo>
                  <a:close/>
                </a:path>
              </a:pathLst>
            </a:custGeom>
            <a:solidFill>
              <a:srgbClr val="FFFFFF"/>
            </a:solidFill>
            <a:ln w="9525">
              <a:noFill/>
              <a:round/>
              <a:headEnd/>
              <a:tailEnd/>
            </a:ln>
          </p:spPr>
          <p:txBody>
            <a:bodyPr/>
            <a:lstStyle/>
            <a:p>
              <a:endParaRPr lang="en-US"/>
            </a:p>
          </p:txBody>
        </p:sp>
        <p:sp>
          <p:nvSpPr>
            <p:cNvPr id="477206" name="Freeform 22"/>
            <p:cNvSpPr>
              <a:spLocks noChangeAspect="1" noEditPoints="1"/>
            </p:cNvSpPr>
            <p:nvPr/>
          </p:nvSpPr>
          <p:spPr bwMode="auto">
            <a:xfrm>
              <a:off x="1762" y="2249"/>
              <a:ext cx="135" cy="137"/>
            </a:xfrm>
            <a:custGeom>
              <a:avLst/>
              <a:gdLst/>
              <a:ahLst/>
              <a:cxnLst>
                <a:cxn ang="0">
                  <a:pos x="1132" y="0"/>
                </a:cxn>
                <a:cxn ang="0">
                  <a:pos x="1347" y="7"/>
                </a:cxn>
                <a:cxn ang="0">
                  <a:pos x="1468" y="21"/>
                </a:cxn>
                <a:cxn ang="0">
                  <a:pos x="1546" y="35"/>
                </a:cxn>
                <a:cxn ang="0">
                  <a:pos x="1614" y="53"/>
                </a:cxn>
                <a:cxn ang="0">
                  <a:pos x="1674" y="77"/>
                </a:cxn>
                <a:cxn ang="0">
                  <a:pos x="1729" y="106"/>
                </a:cxn>
                <a:cxn ang="0">
                  <a:pos x="1781" y="144"/>
                </a:cxn>
                <a:cxn ang="0">
                  <a:pos x="1827" y="186"/>
                </a:cxn>
                <a:cxn ang="0">
                  <a:pos x="1870" y="235"/>
                </a:cxn>
                <a:cxn ang="0">
                  <a:pos x="1906" y="291"/>
                </a:cxn>
                <a:cxn ang="0">
                  <a:pos x="1936" y="351"/>
                </a:cxn>
                <a:cxn ang="0">
                  <a:pos x="1958" y="416"/>
                </a:cxn>
                <a:cxn ang="0">
                  <a:pos x="1974" y="484"/>
                </a:cxn>
                <a:cxn ang="0">
                  <a:pos x="1982" y="558"/>
                </a:cxn>
                <a:cxn ang="0">
                  <a:pos x="1983" y="632"/>
                </a:cxn>
                <a:cxn ang="0">
                  <a:pos x="1979" y="698"/>
                </a:cxn>
                <a:cxn ang="0">
                  <a:pos x="1969" y="760"/>
                </a:cxn>
                <a:cxn ang="0">
                  <a:pos x="1953" y="818"/>
                </a:cxn>
                <a:cxn ang="0">
                  <a:pos x="1933" y="873"/>
                </a:cxn>
                <a:cxn ang="0">
                  <a:pos x="1906" y="924"/>
                </a:cxn>
                <a:cxn ang="0">
                  <a:pos x="1875" y="972"/>
                </a:cxn>
                <a:cxn ang="0">
                  <a:pos x="1839" y="1017"/>
                </a:cxn>
                <a:cxn ang="0">
                  <a:pos x="1800" y="1058"/>
                </a:cxn>
                <a:cxn ang="0">
                  <a:pos x="1757" y="1095"/>
                </a:cxn>
                <a:cxn ang="0">
                  <a:pos x="1708" y="1129"/>
                </a:cxn>
                <a:cxn ang="0">
                  <a:pos x="1644" y="1165"/>
                </a:cxn>
                <a:cxn ang="0">
                  <a:pos x="1558" y="1198"/>
                </a:cxn>
                <a:cxn ang="0">
                  <a:pos x="1453" y="1226"/>
                </a:cxn>
                <a:cxn ang="0">
                  <a:pos x="1535" y="1256"/>
                </a:cxn>
                <a:cxn ang="0">
                  <a:pos x="1598" y="1288"/>
                </a:cxn>
                <a:cxn ang="0">
                  <a:pos x="1640" y="1316"/>
                </a:cxn>
                <a:cxn ang="0">
                  <a:pos x="1676" y="1350"/>
                </a:cxn>
                <a:cxn ang="0">
                  <a:pos x="1772" y="1465"/>
                </a:cxn>
                <a:cxn ang="0">
                  <a:pos x="1819" y="1532"/>
                </a:cxn>
                <a:cxn ang="0">
                  <a:pos x="2163" y="2196"/>
                </a:cxn>
                <a:cxn ang="0">
                  <a:pos x="1015" y="1493"/>
                </a:cxn>
                <a:cxn ang="0">
                  <a:pos x="966" y="1417"/>
                </a:cxn>
                <a:cxn ang="0">
                  <a:pos x="922" y="1366"/>
                </a:cxn>
                <a:cxn ang="0">
                  <a:pos x="871" y="1333"/>
                </a:cxn>
                <a:cxn ang="0">
                  <a:pos x="809" y="1312"/>
                </a:cxn>
                <a:cxn ang="0">
                  <a:pos x="742" y="1305"/>
                </a:cxn>
                <a:cxn ang="0">
                  <a:pos x="0" y="2196"/>
                </a:cxn>
                <a:cxn ang="0">
                  <a:pos x="982" y="889"/>
                </a:cxn>
                <a:cxn ang="0">
                  <a:pos x="1037" y="882"/>
                </a:cxn>
                <a:cxn ang="0">
                  <a:pos x="1117" y="867"/>
                </a:cxn>
                <a:cxn ang="0">
                  <a:pos x="1181" y="851"/>
                </a:cxn>
                <a:cxn ang="0">
                  <a:pos x="1223" y="826"/>
                </a:cxn>
                <a:cxn ang="0">
                  <a:pos x="1259" y="790"/>
                </a:cxn>
                <a:cxn ang="0">
                  <a:pos x="1285" y="747"/>
                </a:cxn>
                <a:cxn ang="0">
                  <a:pos x="1299" y="699"/>
                </a:cxn>
                <a:cxn ang="0">
                  <a:pos x="1301" y="650"/>
                </a:cxn>
                <a:cxn ang="0">
                  <a:pos x="1297" y="613"/>
                </a:cxn>
                <a:cxn ang="0">
                  <a:pos x="1289" y="580"/>
                </a:cxn>
                <a:cxn ang="0">
                  <a:pos x="1275" y="550"/>
                </a:cxn>
                <a:cxn ang="0">
                  <a:pos x="1257" y="523"/>
                </a:cxn>
                <a:cxn ang="0">
                  <a:pos x="1235" y="500"/>
                </a:cxn>
                <a:cxn ang="0">
                  <a:pos x="1204" y="481"/>
                </a:cxn>
                <a:cxn ang="0">
                  <a:pos x="1167" y="465"/>
                </a:cxn>
                <a:cxn ang="0">
                  <a:pos x="1121" y="454"/>
                </a:cxn>
                <a:cxn ang="0">
                  <a:pos x="1066" y="447"/>
                </a:cxn>
                <a:cxn ang="0">
                  <a:pos x="682" y="443"/>
                </a:cxn>
              </a:cxnLst>
              <a:rect l="0" t="0" r="r" b="b"/>
              <a:pathLst>
                <a:path w="2163" h="2196">
                  <a:moveTo>
                    <a:pt x="0" y="2196"/>
                  </a:moveTo>
                  <a:lnTo>
                    <a:pt x="0" y="0"/>
                  </a:lnTo>
                  <a:lnTo>
                    <a:pt x="1132" y="0"/>
                  </a:lnTo>
                  <a:lnTo>
                    <a:pt x="1208" y="1"/>
                  </a:lnTo>
                  <a:lnTo>
                    <a:pt x="1280" y="3"/>
                  </a:lnTo>
                  <a:lnTo>
                    <a:pt x="1347" y="7"/>
                  </a:lnTo>
                  <a:lnTo>
                    <a:pt x="1410" y="13"/>
                  </a:lnTo>
                  <a:lnTo>
                    <a:pt x="1439" y="17"/>
                  </a:lnTo>
                  <a:lnTo>
                    <a:pt x="1468" y="21"/>
                  </a:lnTo>
                  <a:lnTo>
                    <a:pt x="1495" y="25"/>
                  </a:lnTo>
                  <a:lnTo>
                    <a:pt x="1521" y="30"/>
                  </a:lnTo>
                  <a:lnTo>
                    <a:pt x="1546" y="35"/>
                  </a:lnTo>
                  <a:lnTo>
                    <a:pt x="1569" y="41"/>
                  </a:lnTo>
                  <a:lnTo>
                    <a:pt x="1592" y="47"/>
                  </a:lnTo>
                  <a:lnTo>
                    <a:pt x="1614" y="53"/>
                  </a:lnTo>
                  <a:lnTo>
                    <a:pt x="1634" y="61"/>
                  </a:lnTo>
                  <a:lnTo>
                    <a:pt x="1654" y="68"/>
                  </a:lnTo>
                  <a:lnTo>
                    <a:pt x="1674" y="77"/>
                  </a:lnTo>
                  <a:lnTo>
                    <a:pt x="1693" y="86"/>
                  </a:lnTo>
                  <a:lnTo>
                    <a:pt x="1711" y="96"/>
                  </a:lnTo>
                  <a:lnTo>
                    <a:pt x="1729" y="106"/>
                  </a:lnTo>
                  <a:lnTo>
                    <a:pt x="1747" y="119"/>
                  </a:lnTo>
                  <a:lnTo>
                    <a:pt x="1764" y="131"/>
                  </a:lnTo>
                  <a:lnTo>
                    <a:pt x="1781" y="144"/>
                  </a:lnTo>
                  <a:lnTo>
                    <a:pt x="1797" y="157"/>
                  </a:lnTo>
                  <a:lnTo>
                    <a:pt x="1812" y="171"/>
                  </a:lnTo>
                  <a:lnTo>
                    <a:pt x="1827" y="186"/>
                  </a:lnTo>
                  <a:lnTo>
                    <a:pt x="1841" y="202"/>
                  </a:lnTo>
                  <a:lnTo>
                    <a:pt x="1855" y="218"/>
                  </a:lnTo>
                  <a:lnTo>
                    <a:pt x="1870" y="235"/>
                  </a:lnTo>
                  <a:lnTo>
                    <a:pt x="1883" y="253"/>
                  </a:lnTo>
                  <a:lnTo>
                    <a:pt x="1895" y="273"/>
                  </a:lnTo>
                  <a:lnTo>
                    <a:pt x="1906" y="291"/>
                  </a:lnTo>
                  <a:lnTo>
                    <a:pt x="1917" y="311"/>
                  </a:lnTo>
                  <a:lnTo>
                    <a:pt x="1927" y="330"/>
                  </a:lnTo>
                  <a:lnTo>
                    <a:pt x="1936" y="351"/>
                  </a:lnTo>
                  <a:lnTo>
                    <a:pt x="1944" y="372"/>
                  </a:lnTo>
                  <a:lnTo>
                    <a:pt x="1952" y="393"/>
                  </a:lnTo>
                  <a:lnTo>
                    <a:pt x="1958" y="416"/>
                  </a:lnTo>
                  <a:lnTo>
                    <a:pt x="1964" y="438"/>
                  </a:lnTo>
                  <a:lnTo>
                    <a:pt x="1969" y="461"/>
                  </a:lnTo>
                  <a:lnTo>
                    <a:pt x="1974" y="484"/>
                  </a:lnTo>
                  <a:lnTo>
                    <a:pt x="1977" y="508"/>
                  </a:lnTo>
                  <a:lnTo>
                    <a:pt x="1980" y="532"/>
                  </a:lnTo>
                  <a:lnTo>
                    <a:pt x="1982" y="558"/>
                  </a:lnTo>
                  <a:lnTo>
                    <a:pt x="1983" y="583"/>
                  </a:lnTo>
                  <a:lnTo>
                    <a:pt x="1984" y="609"/>
                  </a:lnTo>
                  <a:lnTo>
                    <a:pt x="1983" y="632"/>
                  </a:lnTo>
                  <a:lnTo>
                    <a:pt x="1982" y="654"/>
                  </a:lnTo>
                  <a:lnTo>
                    <a:pt x="1981" y="676"/>
                  </a:lnTo>
                  <a:lnTo>
                    <a:pt x="1979" y="698"/>
                  </a:lnTo>
                  <a:lnTo>
                    <a:pt x="1976" y="719"/>
                  </a:lnTo>
                  <a:lnTo>
                    <a:pt x="1973" y="739"/>
                  </a:lnTo>
                  <a:lnTo>
                    <a:pt x="1969" y="760"/>
                  </a:lnTo>
                  <a:lnTo>
                    <a:pt x="1964" y="779"/>
                  </a:lnTo>
                  <a:lnTo>
                    <a:pt x="1959" y="799"/>
                  </a:lnTo>
                  <a:lnTo>
                    <a:pt x="1953" y="818"/>
                  </a:lnTo>
                  <a:lnTo>
                    <a:pt x="1947" y="836"/>
                  </a:lnTo>
                  <a:lnTo>
                    <a:pt x="1940" y="856"/>
                  </a:lnTo>
                  <a:lnTo>
                    <a:pt x="1933" y="873"/>
                  </a:lnTo>
                  <a:lnTo>
                    <a:pt x="1924" y="891"/>
                  </a:lnTo>
                  <a:lnTo>
                    <a:pt x="1916" y="908"/>
                  </a:lnTo>
                  <a:lnTo>
                    <a:pt x="1906" y="924"/>
                  </a:lnTo>
                  <a:lnTo>
                    <a:pt x="1896" y="941"/>
                  </a:lnTo>
                  <a:lnTo>
                    <a:pt x="1886" y="957"/>
                  </a:lnTo>
                  <a:lnTo>
                    <a:pt x="1875" y="972"/>
                  </a:lnTo>
                  <a:lnTo>
                    <a:pt x="1864" y="987"/>
                  </a:lnTo>
                  <a:lnTo>
                    <a:pt x="1851" y="1003"/>
                  </a:lnTo>
                  <a:lnTo>
                    <a:pt x="1839" y="1017"/>
                  </a:lnTo>
                  <a:lnTo>
                    <a:pt x="1826" y="1031"/>
                  </a:lnTo>
                  <a:lnTo>
                    <a:pt x="1813" y="1045"/>
                  </a:lnTo>
                  <a:lnTo>
                    <a:pt x="1800" y="1058"/>
                  </a:lnTo>
                  <a:lnTo>
                    <a:pt x="1786" y="1071"/>
                  </a:lnTo>
                  <a:lnTo>
                    <a:pt x="1771" y="1083"/>
                  </a:lnTo>
                  <a:lnTo>
                    <a:pt x="1757" y="1095"/>
                  </a:lnTo>
                  <a:lnTo>
                    <a:pt x="1741" y="1107"/>
                  </a:lnTo>
                  <a:lnTo>
                    <a:pt x="1724" y="1118"/>
                  </a:lnTo>
                  <a:lnTo>
                    <a:pt x="1708" y="1129"/>
                  </a:lnTo>
                  <a:lnTo>
                    <a:pt x="1692" y="1140"/>
                  </a:lnTo>
                  <a:lnTo>
                    <a:pt x="1669" y="1153"/>
                  </a:lnTo>
                  <a:lnTo>
                    <a:pt x="1644" y="1165"/>
                  </a:lnTo>
                  <a:lnTo>
                    <a:pt x="1618" y="1177"/>
                  </a:lnTo>
                  <a:lnTo>
                    <a:pt x="1588" y="1188"/>
                  </a:lnTo>
                  <a:lnTo>
                    <a:pt x="1558" y="1198"/>
                  </a:lnTo>
                  <a:lnTo>
                    <a:pt x="1525" y="1208"/>
                  </a:lnTo>
                  <a:lnTo>
                    <a:pt x="1490" y="1218"/>
                  </a:lnTo>
                  <a:lnTo>
                    <a:pt x="1453" y="1226"/>
                  </a:lnTo>
                  <a:lnTo>
                    <a:pt x="1482" y="1236"/>
                  </a:lnTo>
                  <a:lnTo>
                    <a:pt x="1510" y="1246"/>
                  </a:lnTo>
                  <a:lnTo>
                    <a:pt x="1535" y="1256"/>
                  </a:lnTo>
                  <a:lnTo>
                    <a:pt x="1558" y="1267"/>
                  </a:lnTo>
                  <a:lnTo>
                    <a:pt x="1579" y="1277"/>
                  </a:lnTo>
                  <a:lnTo>
                    <a:pt x="1598" y="1288"/>
                  </a:lnTo>
                  <a:lnTo>
                    <a:pt x="1616" y="1298"/>
                  </a:lnTo>
                  <a:lnTo>
                    <a:pt x="1631" y="1308"/>
                  </a:lnTo>
                  <a:lnTo>
                    <a:pt x="1640" y="1316"/>
                  </a:lnTo>
                  <a:lnTo>
                    <a:pt x="1651" y="1325"/>
                  </a:lnTo>
                  <a:lnTo>
                    <a:pt x="1663" y="1337"/>
                  </a:lnTo>
                  <a:lnTo>
                    <a:pt x="1676" y="1350"/>
                  </a:lnTo>
                  <a:lnTo>
                    <a:pt x="1705" y="1382"/>
                  </a:lnTo>
                  <a:lnTo>
                    <a:pt x="1739" y="1422"/>
                  </a:lnTo>
                  <a:lnTo>
                    <a:pt x="1772" y="1465"/>
                  </a:lnTo>
                  <a:lnTo>
                    <a:pt x="1798" y="1501"/>
                  </a:lnTo>
                  <a:lnTo>
                    <a:pt x="1809" y="1517"/>
                  </a:lnTo>
                  <a:lnTo>
                    <a:pt x="1819" y="1532"/>
                  </a:lnTo>
                  <a:lnTo>
                    <a:pt x="1827" y="1546"/>
                  </a:lnTo>
                  <a:lnTo>
                    <a:pt x="1834" y="1559"/>
                  </a:lnTo>
                  <a:lnTo>
                    <a:pt x="2163" y="2196"/>
                  </a:lnTo>
                  <a:lnTo>
                    <a:pt x="1395" y="2196"/>
                  </a:lnTo>
                  <a:lnTo>
                    <a:pt x="1032" y="1524"/>
                  </a:lnTo>
                  <a:lnTo>
                    <a:pt x="1015" y="1493"/>
                  </a:lnTo>
                  <a:lnTo>
                    <a:pt x="999" y="1465"/>
                  </a:lnTo>
                  <a:lnTo>
                    <a:pt x="983" y="1440"/>
                  </a:lnTo>
                  <a:lnTo>
                    <a:pt x="966" y="1417"/>
                  </a:lnTo>
                  <a:lnTo>
                    <a:pt x="951" y="1397"/>
                  </a:lnTo>
                  <a:lnTo>
                    <a:pt x="936" y="1380"/>
                  </a:lnTo>
                  <a:lnTo>
                    <a:pt x="922" y="1366"/>
                  </a:lnTo>
                  <a:lnTo>
                    <a:pt x="909" y="1355"/>
                  </a:lnTo>
                  <a:lnTo>
                    <a:pt x="890" y="1343"/>
                  </a:lnTo>
                  <a:lnTo>
                    <a:pt x="871" y="1333"/>
                  </a:lnTo>
                  <a:lnTo>
                    <a:pt x="850" y="1325"/>
                  </a:lnTo>
                  <a:lnTo>
                    <a:pt x="830" y="1317"/>
                  </a:lnTo>
                  <a:lnTo>
                    <a:pt x="809" y="1312"/>
                  </a:lnTo>
                  <a:lnTo>
                    <a:pt x="787" y="1308"/>
                  </a:lnTo>
                  <a:lnTo>
                    <a:pt x="765" y="1306"/>
                  </a:lnTo>
                  <a:lnTo>
                    <a:pt x="742" y="1305"/>
                  </a:lnTo>
                  <a:lnTo>
                    <a:pt x="682" y="1305"/>
                  </a:lnTo>
                  <a:lnTo>
                    <a:pt x="682" y="2196"/>
                  </a:lnTo>
                  <a:lnTo>
                    <a:pt x="0" y="2196"/>
                  </a:lnTo>
                  <a:close/>
                  <a:moveTo>
                    <a:pt x="682" y="889"/>
                  </a:moveTo>
                  <a:lnTo>
                    <a:pt x="968" y="889"/>
                  </a:lnTo>
                  <a:lnTo>
                    <a:pt x="982" y="889"/>
                  </a:lnTo>
                  <a:lnTo>
                    <a:pt x="998" y="888"/>
                  </a:lnTo>
                  <a:lnTo>
                    <a:pt x="1016" y="885"/>
                  </a:lnTo>
                  <a:lnTo>
                    <a:pt x="1037" y="882"/>
                  </a:lnTo>
                  <a:lnTo>
                    <a:pt x="1060" y="878"/>
                  </a:lnTo>
                  <a:lnTo>
                    <a:pt x="1087" y="873"/>
                  </a:lnTo>
                  <a:lnTo>
                    <a:pt x="1117" y="867"/>
                  </a:lnTo>
                  <a:lnTo>
                    <a:pt x="1149" y="860"/>
                  </a:lnTo>
                  <a:lnTo>
                    <a:pt x="1165" y="856"/>
                  </a:lnTo>
                  <a:lnTo>
                    <a:pt x="1181" y="851"/>
                  </a:lnTo>
                  <a:lnTo>
                    <a:pt x="1196" y="844"/>
                  </a:lnTo>
                  <a:lnTo>
                    <a:pt x="1210" y="835"/>
                  </a:lnTo>
                  <a:lnTo>
                    <a:pt x="1223" y="826"/>
                  </a:lnTo>
                  <a:lnTo>
                    <a:pt x="1237" y="815"/>
                  </a:lnTo>
                  <a:lnTo>
                    <a:pt x="1248" y="804"/>
                  </a:lnTo>
                  <a:lnTo>
                    <a:pt x="1259" y="790"/>
                  </a:lnTo>
                  <a:lnTo>
                    <a:pt x="1269" y="776"/>
                  </a:lnTo>
                  <a:lnTo>
                    <a:pt x="1278" y="762"/>
                  </a:lnTo>
                  <a:lnTo>
                    <a:pt x="1285" y="747"/>
                  </a:lnTo>
                  <a:lnTo>
                    <a:pt x="1291" y="731"/>
                  </a:lnTo>
                  <a:lnTo>
                    <a:pt x="1296" y="715"/>
                  </a:lnTo>
                  <a:lnTo>
                    <a:pt x="1299" y="699"/>
                  </a:lnTo>
                  <a:lnTo>
                    <a:pt x="1301" y="681"/>
                  </a:lnTo>
                  <a:lnTo>
                    <a:pt x="1302" y="663"/>
                  </a:lnTo>
                  <a:lnTo>
                    <a:pt x="1301" y="650"/>
                  </a:lnTo>
                  <a:lnTo>
                    <a:pt x="1301" y="637"/>
                  </a:lnTo>
                  <a:lnTo>
                    <a:pt x="1299" y="625"/>
                  </a:lnTo>
                  <a:lnTo>
                    <a:pt x="1297" y="613"/>
                  </a:lnTo>
                  <a:lnTo>
                    <a:pt x="1295" y="602"/>
                  </a:lnTo>
                  <a:lnTo>
                    <a:pt x="1292" y="591"/>
                  </a:lnTo>
                  <a:lnTo>
                    <a:pt x="1289" y="580"/>
                  </a:lnTo>
                  <a:lnTo>
                    <a:pt x="1285" y="570"/>
                  </a:lnTo>
                  <a:lnTo>
                    <a:pt x="1280" y="560"/>
                  </a:lnTo>
                  <a:lnTo>
                    <a:pt x="1275" y="550"/>
                  </a:lnTo>
                  <a:lnTo>
                    <a:pt x="1270" y="540"/>
                  </a:lnTo>
                  <a:lnTo>
                    <a:pt x="1264" y="531"/>
                  </a:lnTo>
                  <a:lnTo>
                    <a:pt x="1257" y="523"/>
                  </a:lnTo>
                  <a:lnTo>
                    <a:pt x="1250" y="515"/>
                  </a:lnTo>
                  <a:lnTo>
                    <a:pt x="1243" y="507"/>
                  </a:lnTo>
                  <a:lnTo>
                    <a:pt x="1235" y="500"/>
                  </a:lnTo>
                  <a:lnTo>
                    <a:pt x="1225" y="493"/>
                  </a:lnTo>
                  <a:lnTo>
                    <a:pt x="1215" y="487"/>
                  </a:lnTo>
                  <a:lnTo>
                    <a:pt x="1204" y="481"/>
                  </a:lnTo>
                  <a:lnTo>
                    <a:pt x="1193" y="475"/>
                  </a:lnTo>
                  <a:lnTo>
                    <a:pt x="1180" y="470"/>
                  </a:lnTo>
                  <a:lnTo>
                    <a:pt x="1167" y="465"/>
                  </a:lnTo>
                  <a:lnTo>
                    <a:pt x="1152" y="461"/>
                  </a:lnTo>
                  <a:lnTo>
                    <a:pt x="1137" y="457"/>
                  </a:lnTo>
                  <a:lnTo>
                    <a:pt x="1121" y="454"/>
                  </a:lnTo>
                  <a:lnTo>
                    <a:pt x="1103" y="451"/>
                  </a:lnTo>
                  <a:lnTo>
                    <a:pt x="1085" y="449"/>
                  </a:lnTo>
                  <a:lnTo>
                    <a:pt x="1066" y="447"/>
                  </a:lnTo>
                  <a:lnTo>
                    <a:pt x="1025" y="444"/>
                  </a:lnTo>
                  <a:lnTo>
                    <a:pt x="981" y="443"/>
                  </a:lnTo>
                  <a:lnTo>
                    <a:pt x="682" y="443"/>
                  </a:lnTo>
                  <a:lnTo>
                    <a:pt x="682" y="889"/>
                  </a:lnTo>
                  <a:close/>
                </a:path>
              </a:pathLst>
            </a:custGeom>
            <a:solidFill>
              <a:srgbClr val="FFFFFF"/>
            </a:solidFill>
            <a:ln w="9525">
              <a:noFill/>
              <a:round/>
              <a:headEnd/>
              <a:tailEnd/>
            </a:ln>
          </p:spPr>
          <p:txBody>
            <a:bodyPr/>
            <a:lstStyle/>
            <a:p>
              <a:endParaRPr lang="en-US"/>
            </a:p>
          </p:txBody>
        </p:sp>
        <p:sp>
          <p:nvSpPr>
            <p:cNvPr id="477207" name="Freeform 23"/>
            <p:cNvSpPr>
              <a:spLocks noChangeAspect="1"/>
            </p:cNvSpPr>
            <p:nvPr/>
          </p:nvSpPr>
          <p:spPr bwMode="auto">
            <a:xfrm>
              <a:off x="1910" y="2249"/>
              <a:ext cx="116" cy="137"/>
            </a:xfrm>
            <a:custGeom>
              <a:avLst/>
              <a:gdLst/>
              <a:ahLst/>
              <a:cxnLst>
                <a:cxn ang="0">
                  <a:pos x="0" y="0"/>
                </a:cxn>
                <a:cxn ang="0">
                  <a:pos x="1821" y="0"/>
                </a:cxn>
                <a:cxn ang="0">
                  <a:pos x="1821" y="468"/>
                </a:cxn>
                <a:cxn ang="0">
                  <a:pos x="681" y="468"/>
                </a:cxn>
                <a:cxn ang="0">
                  <a:pos x="681" y="817"/>
                </a:cxn>
                <a:cxn ang="0">
                  <a:pos x="1738" y="817"/>
                </a:cxn>
                <a:cxn ang="0">
                  <a:pos x="1738" y="1265"/>
                </a:cxn>
                <a:cxn ang="0">
                  <a:pos x="681" y="1265"/>
                </a:cxn>
                <a:cxn ang="0">
                  <a:pos x="681" y="1698"/>
                </a:cxn>
                <a:cxn ang="0">
                  <a:pos x="1854" y="1698"/>
                </a:cxn>
                <a:cxn ang="0">
                  <a:pos x="1854" y="2196"/>
                </a:cxn>
                <a:cxn ang="0">
                  <a:pos x="0" y="2196"/>
                </a:cxn>
                <a:cxn ang="0">
                  <a:pos x="0" y="0"/>
                </a:cxn>
              </a:cxnLst>
              <a:rect l="0" t="0" r="r" b="b"/>
              <a:pathLst>
                <a:path w="1854" h="2196">
                  <a:moveTo>
                    <a:pt x="0" y="0"/>
                  </a:moveTo>
                  <a:lnTo>
                    <a:pt x="1821" y="0"/>
                  </a:lnTo>
                  <a:lnTo>
                    <a:pt x="1821" y="468"/>
                  </a:lnTo>
                  <a:lnTo>
                    <a:pt x="681" y="468"/>
                  </a:lnTo>
                  <a:lnTo>
                    <a:pt x="681" y="817"/>
                  </a:lnTo>
                  <a:lnTo>
                    <a:pt x="1738" y="817"/>
                  </a:lnTo>
                  <a:lnTo>
                    <a:pt x="1738" y="1265"/>
                  </a:lnTo>
                  <a:lnTo>
                    <a:pt x="681" y="1265"/>
                  </a:lnTo>
                  <a:lnTo>
                    <a:pt x="681" y="1698"/>
                  </a:lnTo>
                  <a:lnTo>
                    <a:pt x="1854" y="1698"/>
                  </a:lnTo>
                  <a:lnTo>
                    <a:pt x="1854" y="2196"/>
                  </a:lnTo>
                  <a:lnTo>
                    <a:pt x="0" y="2196"/>
                  </a:lnTo>
                  <a:lnTo>
                    <a:pt x="0" y="0"/>
                  </a:lnTo>
                  <a:close/>
                </a:path>
              </a:pathLst>
            </a:custGeom>
            <a:solidFill>
              <a:srgbClr val="FFFFFF"/>
            </a:solidFill>
            <a:ln w="9525">
              <a:noFill/>
              <a:round/>
              <a:headEnd/>
              <a:tailEnd/>
            </a:ln>
          </p:spPr>
          <p:txBody>
            <a:bodyPr/>
            <a:lstStyle/>
            <a:p>
              <a:endParaRPr lang="en-US"/>
            </a:p>
          </p:txBody>
        </p:sp>
        <p:sp>
          <p:nvSpPr>
            <p:cNvPr id="477208" name="Freeform 24"/>
            <p:cNvSpPr>
              <a:spLocks noChangeAspect="1" noEditPoints="1"/>
            </p:cNvSpPr>
            <p:nvPr/>
          </p:nvSpPr>
          <p:spPr bwMode="auto">
            <a:xfrm>
              <a:off x="1364" y="1829"/>
              <a:ext cx="548" cy="313"/>
            </a:xfrm>
            <a:custGeom>
              <a:avLst/>
              <a:gdLst/>
              <a:ahLst/>
              <a:cxnLst>
                <a:cxn ang="0">
                  <a:pos x="5608" y="1468"/>
                </a:cxn>
                <a:cxn ang="0">
                  <a:pos x="5208" y="1114"/>
                </a:cxn>
                <a:cxn ang="0">
                  <a:pos x="4721" y="905"/>
                </a:cxn>
                <a:cxn ang="0">
                  <a:pos x="4084" y="880"/>
                </a:cxn>
                <a:cxn ang="0">
                  <a:pos x="3291" y="1235"/>
                </a:cxn>
                <a:cxn ang="0">
                  <a:pos x="2790" y="1936"/>
                </a:cxn>
                <a:cxn ang="0">
                  <a:pos x="2723" y="2829"/>
                </a:cxn>
                <a:cxn ang="0">
                  <a:pos x="3117" y="3602"/>
                </a:cxn>
                <a:cxn ang="0">
                  <a:pos x="3845" y="4067"/>
                </a:cxn>
                <a:cxn ang="0">
                  <a:pos x="4708" y="4097"/>
                </a:cxn>
                <a:cxn ang="0">
                  <a:pos x="5413" y="3732"/>
                </a:cxn>
                <a:cxn ang="0">
                  <a:pos x="5866" y="3087"/>
                </a:cxn>
                <a:cxn ang="0">
                  <a:pos x="5799" y="2843"/>
                </a:cxn>
                <a:cxn ang="0">
                  <a:pos x="5438" y="2922"/>
                </a:cxn>
                <a:cxn ang="0">
                  <a:pos x="5081" y="2803"/>
                </a:cxn>
                <a:cxn ang="0">
                  <a:pos x="4841" y="2525"/>
                </a:cxn>
                <a:cxn ang="0">
                  <a:pos x="4775" y="2150"/>
                </a:cxn>
                <a:cxn ang="0">
                  <a:pos x="4911" y="1801"/>
                </a:cxn>
                <a:cxn ang="0">
                  <a:pos x="5201" y="1575"/>
                </a:cxn>
                <a:cxn ang="0">
                  <a:pos x="746" y="2756"/>
                </a:cxn>
                <a:cxn ang="0">
                  <a:pos x="1311" y="2221"/>
                </a:cxn>
                <a:cxn ang="0">
                  <a:pos x="1970" y="1714"/>
                </a:cxn>
                <a:cxn ang="0">
                  <a:pos x="2442" y="1484"/>
                </a:cxn>
                <a:cxn ang="0">
                  <a:pos x="2287" y="1846"/>
                </a:cxn>
                <a:cxn ang="0">
                  <a:pos x="2201" y="2237"/>
                </a:cxn>
                <a:cxn ang="0">
                  <a:pos x="2194" y="2696"/>
                </a:cxn>
                <a:cxn ang="0">
                  <a:pos x="2305" y="3209"/>
                </a:cxn>
                <a:cxn ang="0">
                  <a:pos x="2533" y="3669"/>
                </a:cxn>
                <a:cxn ang="0">
                  <a:pos x="2355" y="3773"/>
                </a:cxn>
                <a:cxn ang="0">
                  <a:pos x="1625" y="3449"/>
                </a:cxn>
                <a:cxn ang="0">
                  <a:pos x="945" y="3052"/>
                </a:cxn>
                <a:cxn ang="0">
                  <a:pos x="6452" y="1446"/>
                </a:cxn>
                <a:cxn ang="0">
                  <a:pos x="7223" y="1936"/>
                </a:cxn>
                <a:cxn ang="0">
                  <a:pos x="7929" y="2523"/>
                </a:cxn>
                <a:cxn ang="0">
                  <a:pos x="7830" y="3074"/>
                </a:cxn>
                <a:cxn ang="0">
                  <a:pos x="7064" y="3487"/>
                </a:cxn>
                <a:cxn ang="0">
                  <a:pos x="6257" y="3807"/>
                </a:cxn>
                <a:cxn ang="0">
                  <a:pos x="6151" y="3637"/>
                </a:cxn>
                <a:cxn ang="0">
                  <a:pos x="6372" y="3169"/>
                </a:cxn>
                <a:cxn ang="0">
                  <a:pos x="6475" y="2648"/>
                </a:cxn>
                <a:cxn ang="0">
                  <a:pos x="6452" y="2162"/>
                </a:cxn>
                <a:cxn ang="0">
                  <a:pos x="6334" y="1725"/>
                </a:cxn>
                <a:cxn ang="0">
                  <a:pos x="6131" y="1330"/>
                </a:cxn>
                <a:cxn ang="0">
                  <a:pos x="833" y="1685"/>
                </a:cxn>
                <a:cxn ang="0">
                  <a:pos x="2214" y="524"/>
                </a:cxn>
                <a:cxn ang="0">
                  <a:pos x="4043" y="12"/>
                </a:cxn>
                <a:cxn ang="0">
                  <a:pos x="6042" y="263"/>
                </a:cxn>
                <a:cxn ang="0">
                  <a:pos x="7571" y="1181"/>
                </a:cxn>
                <a:cxn ang="0">
                  <a:pos x="8622" y="2589"/>
                </a:cxn>
                <a:cxn ang="0">
                  <a:pos x="8784" y="3040"/>
                </a:cxn>
                <a:cxn ang="0">
                  <a:pos x="8715" y="3236"/>
                </a:cxn>
                <a:cxn ang="0">
                  <a:pos x="8498" y="3262"/>
                </a:cxn>
                <a:cxn ang="0">
                  <a:pos x="7305" y="4205"/>
                </a:cxn>
                <a:cxn ang="0">
                  <a:pos x="5928" y="4811"/>
                </a:cxn>
                <a:cxn ang="0">
                  <a:pos x="4197" y="4998"/>
                </a:cxn>
                <a:cxn ang="0">
                  <a:pos x="2492" y="4706"/>
                </a:cxn>
                <a:cxn ang="0">
                  <a:pos x="1156" y="4046"/>
                </a:cxn>
                <a:cxn ang="0">
                  <a:pos x="310" y="3354"/>
                </a:cxn>
                <a:cxn ang="0">
                  <a:pos x="110" y="3320"/>
                </a:cxn>
                <a:cxn ang="0">
                  <a:pos x="0" y="3108"/>
                </a:cxn>
              </a:cxnLst>
              <a:rect l="0" t="0" r="r" b="b"/>
              <a:pathLst>
                <a:path w="8784" h="5001">
                  <a:moveTo>
                    <a:pt x="5475" y="1519"/>
                  </a:moveTo>
                  <a:lnTo>
                    <a:pt x="5499" y="1519"/>
                  </a:lnTo>
                  <a:lnTo>
                    <a:pt x="5524" y="1520"/>
                  </a:lnTo>
                  <a:lnTo>
                    <a:pt x="5548" y="1523"/>
                  </a:lnTo>
                  <a:lnTo>
                    <a:pt x="5573" y="1526"/>
                  </a:lnTo>
                  <a:lnTo>
                    <a:pt x="5598" y="1529"/>
                  </a:lnTo>
                  <a:lnTo>
                    <a:pt x="5621" y="1535"/>
                  </a:lnTo>
                  <a:lnTo>
                    <a:pt x="5645" y="1540"/>
                  </a:lnTo>
                  <a:lnTo>
                    <a:pt x="5668" y="1547"/>
                  </a:lnTo>
                  <a:lnTo>
                    <a:pt x="5638" y="1506"/>
                  </a:lnTo>
                  <a:lnTo>
                    <a:pt x="5608" y="1468"/>
                  </a:lnTo>
                  <a:lnTo>
                    <a:pt x="5576" y="1431"/>
                  </a:lnTo>
                  <a:lnTo>
                    <a:pt x="5544" y="1394"/>
                  </a:lnTo>
                  <a:lnTo>
                    <a:pt x="5510" y="1358"/>
                  </a:lnTo>
                  <a:lnTo>
                    <a:pt x="5476" y="1324"/>
                  </a:lnTo>
                  <a:lnTo>
                    <a:pt x="5440" y="1291"/>
                  </a:lnTo>
                  <a:lnTo>
                    <a:pt x="5404" y="1258"/>
                  </a:lnTo>
                  <a:lnTo>
                    <a:pt x="5367" y="1227"/>
                  </a:lnTo>
                  <a:lnTo>
                    <a:pt x="5328" y="1197"/>
                  </a:lnTo>
                  <a:lnTo>
                    <a:pt x="5289" y="1168"/>
                  </a:lnTo>
                  <a:lnTo>
                    <a:pt x="5249" y="1140"/>
                  </a:lnTo>
                  <a:lnTo>
                    <a:pt x="5208" y="1114"/>
                  </a:lnTo>
                  <a:lnTo>
                    <a:pt x="5167" y="1088"/>
                  </a:lnTo>
                  <a:lnTo>
                    <a:pt x="5126" y="1064"/>
                  </a:lnTo>
                  <a:lnTo>
                    <a:pt x="5082" y="1041"/>
                  </a:lnTo>
                  <a:lnTo>
                    <a:pt x="5039" y="1020"/>
                  </a:lnTo>
                  <a:lnTo>
                    <a:pt x="4996" y="1000"/>
                  </a:lnTo>
                  <a:lnTo>
                    <a:pt x="4950" y="981"/>
                  </a:lnTo>
                  <a:lnTo>
                    <a:pt x="4906" y="963"/>
                  </a:lnTo>
                  <a:lnTo>
                    <a:pt x="4860" y="947"/>
                  </a:lnTo>
                  <a:lnTo>
                    <a:pt x="4814" y="931"/>
                  </a:lnTo>
                  <a:lnTo>
                    <a:pt x="4767" y="918"/>
                  </a:lnTo>
                  <a:lnTo>
                    <a:pt x="4721" y="905"/>
                  </a:lnTo>
                  <a:lnTo>
                    <a:pt x="4673" y="895"/>
                  </a:lnTo>
                  <a:lnTo>
                    <a:pt x="4625" y="885"/>
                  </a:lnTo>
                  <a:lnTo>
                    <a:pt x="4576" y="877"/>
                  </a:lnTo>
                  <a:lnTo>
                    <a:pt x="4528" y="871"/>
                  </a:lnTo>
                  <a:lnTo>
                    <a:pt x="4480" y="866"/>
                  </a:lnTo>
                  <a:lnTo>
                    <a:pt x="4430" y="862"/>
                  </a:lnTo>
                  <a:lnTo>
                    <a:pt x="4382" y="860"/>
                  </a:lnTo>
                  <a:lnTo>
                    <a:pt x="4333" y="860"/>
                  </a:lnTo>
                  <a:lnTo>
                    <a:pt x="4248" y="862"/>
                  </a:lnTo>
                  <a:lnTo>
                    <a:pt x="4165" y="869"/>
                  </a:lnTo>
                  <a:lnTo>
                    <a:pt x="4084" y="880"/>
                  </a:lnTo>
                  <a:lnTo>
                    <a:pt x="4004" y="894"/>
                  </a:lnTo>
                  <a:lnTo>
                    <a:pt x="3924" y="913"/>
                  </a:lnTo>
                  <a:lnTo>
                    <a:pt x="3847" y="935"/>
                  </a:lnTo>
                  <a:lnTo>
                    <a:pt x="3771" y="961"/>
                  </a:lnTo>
                  <a:lnTo>
                    <a:pt x="3696" y="991"/>
                  </a:lnTo>
                  <a:lnTo>
                    <a:pt x="3624" y="1023"/>
                  </a:lnTo>
                  <a:lnTo>
                    <a:pt x="3553" y="1059"/>
                  </a:lnTo>
                  <a:lnTo>
                    <a:pt x="3484" y="1099"/>
                  </a:lnTo>
                  <a:lnTo>
                    <a:pt x="3417" y="1142"/>
                  </a:lnTo>
                  <a:lnTo>
                    <a:pt x="3353" y="1187"/>
                  </a:lnTo>
                  <a:lnTo>
                    <a:pt x="3291" y="1235"/>
                  </a:lnTo>
                  <a:lnTo>
                    <a:pt x="3231" y="1287"/>
                  </a:lnTo>
                  <a:lnTo>
                    <a:pt x="3174" y="1341"/>
                  </a:lnTo>
                  <a:lnTo>
                    <a:pt x="3119" y="1399"/>
                  </a:lnTo>
                  <a:lnTo>
                    <a:pt x="3067" y="1458"/>
                  </a:lnTo>
                  <a:lnTo>
                    <a:pt x="3018" y="1519"/>
                  </a:lnTo>
                  <a:lnTo>
                    <a:pt x="2973" y="1584"/>
                  </a:lnTo>
                  <a:lnTo>
                    <a:pt x="2929" y="1650"/>
                  </a:lnTo>
                  <a:lnTo>
                    <a:pt x="2889" y="1719"/>
                  </a:lnTo>
                  <a:lnTo>
                    <a:pt x="2853" y="1789"/>
                  </a:lnTo>
                  <a:lnTo>
                    <a:pt x="2820" y="1862"/>
                  </a:lnTo>
                  <a:lnTo>
                    <a:pt x="2790" y="1936"/>
                  </a:lnTo>
                  <a:lnTo>
                    <a:pt x="2764" y="2012"/>
                  </a:lnTo>
                  <a:lnTo>
                    <a:pt x="2742" y="2089"/>
                  </a:lnTo>
                  <a:lnTo>
                    <a:pt x="2723" y="2169"/>
                  </a:lnTo>
                  <a:lnTo>
                    <a:pt x="2709" y="2249"/>
                  </a:lnTo>
                  <a:lnTo>
                    <a:pt x="2698" y="2332"/>
                  </a:lnTo>
                  <a:lnTo>
                    <a:pt x="2692" y="2415"/>
                  </a:lnTo>
                  <a:lnTo>
                    <a:pt x="2689" y="2499"/>
                  </a:lnTo>
                  <a:lnTo>
                    <a:pt x="2692" y="2584"/>
                  </a:lnTo>
                  <a:lnTo>
                    <a:pt x="2698" y="2667"/>
                  </a:lnTo>
                  <a:lnTo>
                    <a:pt x="2709" y="2749"/>
                  </a:lnTo>
                  <a:lnTo>
                    <a:pt x="2723" y="2829"/>
                  </a:lnTo>
                  <a:lnTo>
                    <a:pt x="2741" y="2909"/>
                  </a:lnTo>
                  <a:lnTo>
                    <a:pt x="2763" y="2986"/>
                  </a:lnTo>
                  <a:lnTo>
                    <a:pt x="2789" y="3063"/>
                  </a:lnTo>
                  <a:lnTo>
                    <a:pt x="2819" y="3137"/>
                  </a:lnTo>
                  <a:lnTo>
                    <a:pt x="2852" y="3210"/>
                  </a:lnTo>
                  <a:lnTo>
                    <a:pt x="2888" y="3280"/>
                  </a:lnTo>
                  <a:lnTo>
                    <a:pt x="2927" y="3349"/>
                  </a:lnTo>
                  <a:lnTo>
                    <a:pt x="2971" y="3415"/>
                  </a:lnTo>
                  <a:lnTo>
                    <a:pt x="3016" y="3480"/>
                  </a:lnTo>
                  <a:lnTo>
                    <a:pt x="3065" y="3542"/>
                  </a:lnTo>
                  <a:lnTo>
                    <a:pt x="3117" y="3602"/>
                  </a:lnTo>
                  <a:lnTo>
                    <a:pt x="3171" y="3659"/>
                  </a:lnTo>
                  <a:lnTo>
                    <a:pt x="3229" y="3713"/>
                  </a:lnTo>
                  <a:lnTo>
                    <a:pt x="3288" y="3765"/>
                  </a:lnTo>
                  <a:lnTo>
                    <a:pt x="3350" y="3814"/>
                  </a:lnTo>
                  <a:lnTo>
                    <a:pt x="3414" y="3859"/>
                  </a:lnTo>
                  <a:lnTo>
                    <a:pt x="3481" y="3903"/>
                  </a:lnTo>
                  <a:lnTo>
                    <a:pt x="3550" y="3942"/>
                  </a:lnTo>
                  <a:lnTo>
                    <a:pt x="3621" y="3978"/>
                  </a:lnTo>
                  <a:lnTo>
                    <a:pt x="3693" y="4011"/>
                  </a:lnTo>
                  <a:lnTo>
                    <a:pt x="3768" y="4041"/>
                  </a:lnTo>
                  <a:lnTo>
                    <a:pt x="3845" y="4067"/>
                  </a:lnTo>
                  <a:lnTo>
                    <a:pt x="3922" y="4089"/>
                  </a:lnTo>
                  <a:lnTo>
                    <a:pt x="4002" y="4107"/>
                  </a:lnTo>
                  <a:lnTo>
                    <a:pt x="4083" y="4121"/>
                  </a:lnTo>
                  <a:lnTo>
                    <a:pt x="4164" y="4132"/>
                  </a:lnTo>
                  <a:lnTo>
                    <a:pt x="4248" y="4138"/>
                  </a:lnTo>
                  <a:lnTo>
                    <a:pt x="4333" y="4140"/>
                  </a:lnTo>
                  <a:lnTo>
                    <a:pt x="4409" y="4138"/>
                  </a:lnTo>
                  <a:lnTo>
                    <a:pt x="4486" y="4133"/>
                  </a:lnTo>
                  <a:lnTo>
                    <a:pt x="4560" y="4124"/>
                  </a:lnTo>
                  <a:lnTo>
                    <a:pt x="4635" y="4112"/>
                  </a:lnTo>
                  <a:lnTo>
                    <a:pt x="4708" y="4097"/>
                  </a:lnTo>
                  <a:lnTo>
                    <a:pt x="4779" y="4078"/>
                  </a:lnTo>
                  <a:lnTo>
                    <a:pt x="4850" y="4057"/>
                  </a:lnTo>
                  <a:lnTo>
                    <a:pt x="4919" y="4032"/>
                  </a:lnTo>
                  <a:lnTo>
                    <a:pt x="4987" y="4003"/>
                  </a:lnTo>
                  <a:lnTo>
                    <a:pt x="5053" y="3973"/>
                  </a:lnTo>
                  <a:lnTo>
                    <a:pt x="5118" y="3940"/>
                  </a:lnTo>
                  <a:lnTo>
                    <a:pt x="5180" y="3904"/>
                  </a:lnTo>
                  <a:lnTo>
                    <a:pt x="5242" y="3864"/>
                  </a:lnTo>
                  <a:lnTo>
                    <a:pt x="5300" y="3823"/>
                  </a:lnTo>
                  <a:lnTo>
                    <a:pt x="5358" y="3779"/>
                  </a:lnTo>
                  <a:lnTo>
                    <a:pt x="5413" y="3732"/>
                  </a:lnTo>
                  <a:lnTo>
                    <a:pt x="5467" y="3684"/>
                  </a:lnTo>
                  <a:lnTo>
                    <a:pt x="5517" y="3634"/>
                  </a:lnTo>
                  <a:lnTo>
                    <a:pt x="5566" y="3580"/>
                  </a:lnTo>
                  <a:lnTo>
                    <a:pt x="5613" y="3525"/>
                  </a:lnTo>
                  <a:lnTo>
                    <a:pt x="5656" y="3468"/>
                  </a:lnTo>
                  <a:lnTo>
                    <a:pt x="5698" y="3408"/>
                  </a:lnTo>
                  <a:lnTo>
                    <a:pt x="5737" y="3348"/>
                  </a:lnTo>
                  <a:lnTo>
                    <a:pt x="5773" y="3285"/>
                  </a:lnTo>
                  <a:lnTo>
                    <a:pt x="5807" y="3221"/>
                  </a:lnTo>
                  <a:lnTo>
                    <a:pt x="5837" y="3155"/>
                  </a:lnTo>
                  <a:lnTo>
                    <a:pt x="5866" y="3087"/>
                  </a:lnTo>
                  <a:lnTo>
                    <a:pt x="5890" y="3018"/>
                  </a:lnTo>
                  <a:lnTo>
                    <a:pt x="5912" y="2947"/>
                  </a:lnTo>
                  <a:lnTo>
                    <a:pt x="5931" y="2876"/>
                  </a:lnTo>
                  <a:lnTo>
                    <a:pt x="5946" y="2803"/>
                  </a:lnTo>
                  <a:lnTo>
                    <a:pt x="5958" y="2729"/>
                  </a:lnTo>
                  <a:lnTo>
                    <a:pt x="5934" y="2751"/>
                  </a:lnTo>
                  <a:lnTo>
                    <a:pt x="5909" y="2772"/>
                  </a:lnTo>
                  <a:lnTo>
                    <a:pt x="5883" y="2791"/>
                  </a:lnTo>
                  <a:lnTo>
                    <a:pt x="5856" y="2810"/>
                  </a:lnTo>
                  <a:lnTo>
                    <a:pt x="5828" y="2827"/>
                  </a:lnTo>
                  <a:lnTo>
                    <a:pt x="5799" y="2843"/>
                  </a:lnTo>
                  <a:lnTo>
                    <a:pt x="5770" y="2858"/>
                  </a:lnTo>
                  <a:lnTo>
                    <a:pt x="5740" y="2871"/>
                  </a:lnTo>
                  <a:lnTo>
                    <a:pt x="5708" y="2883"/>
                  </a:lnTo>
                  <a:lnTo>
                    <a:pt x="5676" y="2893"/>
                  </a:lnTo>
                  <a:lnTo>
                    <a:pt x="5644" y="2902"/>
                  </a:lnTo>
                  <a:lnTo>
                    <a:pt x="5612" y="2910"/>
                  </a:lnTo>
                  <a:lnTo>
                    <a:pt x="5577" y="2916"/>
                  </a:lnTo>
                  <a:lnTo>
                    <a:pt x="5544" y="2920"/>
                  </a:lnTo>
                  <a:lnTo>
                    <a:pt x="5509" y="2922"/>
                  </a:lnTo>
                  <a:lnTo>
                    <a:pt x="5475" y="2923"/>
                  </a:lnTo>
                  <a:lnTo>
                    <a:pt x="5438" y="2922"/>
                  </a:lnTo>
                  <a:lnTo>
                    <a:pt x="5402" y="2919"/>
                  </a:lnTo>
                  <a:lnTo>
                    <a:pt x="5368" y="2915"/>
                  </a:lnTo>
                  <a:lnTo>
                    <a:pt x="5332" y="2909"/>
                  </a:lnTo>
                  <a:lnTo>
                    <a:pt x="5299" y="2901"/>
                  </a:lnTo>
                  <a:lnTo>
                    <a:pt x="5266" y="2892"/>
                  </a:lnTo>
                  <a:lnTo>
                    <a:pt x="5233" y="2881"/>
                  </a:lnTo>
                  <a:lnTo>
                    <a:pt x="5201" y="2868"/>
                  </a:lnTo>
                  <a:lnTo>
                    <a:pt x="5170" y="2853"/>
                  </a:lnTo>
                  <a:lnTo>
                    <a:pt x="5140" y="2838"/>
                  </a:lnTo>
                  <a:lnTo>
                    <a:pt x="5111" y="2821"/>
                  </a:lnTo>
                  <a:lnTo>
                    <a:pt x="5081" y="2803"/>
                  </a:lnTo>
                  <a:lnTo>
                    <a:pt x="5054" y="2783"/>
                  </a:lnTo>
                  <a:lnTo>
                    <a:pt x="5028" y="2763"/>
                  </a:lnTo>
                  <a:lnTo>
                    <a:pt x="5002" y="2741"/>
                  </a:lnTo>
                  <a:lnTo>
                    <a:pt x="4978" y="2717"/>
                  </a:lnTo>
                  <a:lnTo>
                    <a:pt x="4954" y="2692"/>
                  </a:lnTo>
                  <a:lnTo>
                    <a:pt x="4932" y="2667"/>
                  </a:lnTo>
                  <a:lnTo>
                    <a:pt x="4911" y="2641"/>
                  </a:lnTo>
                  <a:lnTo>
                    <a:pt x="4892" y="2613"/>
                  </a:lnTo>
                  <a:lnTo>
                    <a:pt x="4874" y="2585"/>
                  </a:lnTo>
                  <a:lnTo>
                    <a:pt x="4857" y="2555"/>
                  </a:lnTo>
                  <a:lnTo>
                    <a:pt x="4841" y="2525"/>
                  </a:lnTo>
                  <a:lnTo>
                    <a:pt x="4826" y="2494"/>
                  </a:lnTo>
                  <a:lnTo>
                    <a:pt x="4814" y="2462"/>
                  </a:lnTo>
                  <a:lnTo>
                    <a:pt x="4803" y="2430"/>
                  </a:lnTo>
                  <a:lnTo>
                    <a:pt x="4793" y="2396"/>
                  </a:lnTo>
                  <a:lnTo>
                    <a:pt x="4786" y="2362"/>
                  </a:lnTo>
                  <a:lnTo>
                    <a:pt x="4779" y="2328"/>
                  </a:lnTo>
                  <a:lnTo>
                    <a:pt x="4775" y="2293"/>
                  </a:lnTo>
                  <a:lnTo>
                    <a:pt x="4772" y="2257"/>
                  </a:lnTo>
                  <a:lnTo>
                    <a:pt x="4771" y="2221"/>
                  </a:lnTo>
                  <a:lnTo>
                    <a:pt x="4772" y="2185"/>
                  </a:lnTo>
                  <a:lnTo>
                    <a:pt x="4775" y="2150"/>
                  </a:lnTo>
                  <a:lnTo>
                    <a:pt x="4779" y="2114"/>
                  </a:lnTo>
                  <a:lnTo>
                    <a:pt x="4786" y="2080"/>
                  </a:lnTo>
                  <a:lnTo>
                    <a:pt x="4793" y="2046"/>
                  </a:lnTo>
                  <a:lnTo>
                    <a:pt x="4803" y="2013"/>
                  </a:lnTo>
                  <a:lnTo>
                    <a:pt x="4814" y="1981"/>
                  </a:lnTo>
                  <a:lnTo>
                    <a:pt x="4826" y="1948"/>
                  </a:lnTo>
                  <a:lnTo>
                    <a:pt x="4841" y="1917"/>
                  </a:lnTo>
                  <a:lnTo>
                    <a:pt x="4857" y="1887"/>
                  </a:lnTo>
                  <a:lnTo>
                    <a:pt x="4874" y="1858"/>
                  </a:lnTo>
                  <a:lnTo>
                    <a:pt x="4892" y="1830"/>
                  </a:lnTo>
                  <a:lnTo>
                    <a:pt x="4911" y="1801"/>
                  </a:lnTo>
                  <a:lnTo>
                    <a:pt x="4932" y="1775"/>
                  </a:lnTo>
                  <a:lnTo>
                    <a:pt x="4954" y="1750"/>
                  </a:lnTo>
                  <a:lnTo>
                    <a:pt x="4978" y="1725"/>
                  </a:lnTo>
                  <a:lnTo>
                    <a:pt x="5002" y="1702"/>
                  </a:lnTo>
                  <a:lnTo>
                    <a:pt x="5028" y="1680"/>
                  </a:lnTo>
                  <a:lnTo>
                    <a:pt x="5054" y="1659"/>
                  </a:lnTo>
                  <a:lnTo>
                    <a:pt x="5081" y="1639"/>
                  </a:lnTo>
                  <a:lnTo>
                    <a:pt x="5111" y="1621"/>
                  </a:lnTo>
                  <a:lnTo>
                    <a:pt x="5140" y="1604"/>
                  </a:lnTo>
                  <a:lnTo>
                    <a:pt x="5170" y="1589"/>
                  </a:lnTo>
                  <a:lnTo>
                    <a:pt x="5201" y="1575"/>
                  </a:lnTo>
                  <a:lnTo>
                    <a:pt x="5233" y="1562"/>
                  </a:lnTo>
                  <a:lnTo>
                    <a:pt x="5266" y="1551"/>
                  </a:lnTo>
                  <a:lnTo>
                    <a:pt x="5299" y="1542"/>
                  </a:lnTo>
                  <a:lnTo>
                    <a:pt x="5332" y="1534"/>
                  </a:lnTo>
                  <a:lnTo>
                    <a:pt x="5368" y="1527"/>
                  </a:lnTo>
                  <a:lnTo>
                    <a:pt x="5402" y="1522"/>
                  </a:lnTo>
                  <a:lnTo>
                    <a:pt x="5438" y="1520"/>
                  </a:lnTo>
                  <a:lnTo>
                    <a:pt x="5475" y="1519"/>
                  </a:lnTo>
                  <a:close/>
                  <a:moveTo>
                    <a:pt x="655" y="2852"/>
                  </a:moveTo>
                  <a:lnTo>
                    <a:pt x="701" y="2804"/>
                  </a:lnTo>
                  <a:lnTo>
                    <a:pt x="746" y="2756"/>
                  </a:lnTo>
                  <a:lnTo>
                    <a:pt x="793" y="2708"/>
                  </a:lnTo>
                  <a:lnTo>
                    <a:pt x="841" y="2659"/>
                  </a:lnTo>
                  <a:lnTo>
                    <a:pt x="890" y="2611"/>
                  </a:lnTo>
                  <a:lnTo>
                    <a:pt x="940" y="2562"/>
                  </a:lnTo>
                  <a:lnTo>
                    <a:pt x="990" y="2513"/>
                  </a:lnTo>
                  <a:lnTo>
                    <a:pt x="1041" y="2464"/>
                  </a:lnTo>
                  <a:lnTo>
                    <a:pt x="1094" y="2416"/>
                  </a:lnTo>
                  <a:lnTo>
                    <a:pt x="1147" y="2367"/>
                  </a:lnTo>
                  <a:lnTo>
                    <a:pt x="1201" y="2318"/>
                  </a:lnTo>
                  <a:lnTo>
                    <a:pt x="1255" y="2270"/>
                  </a:lnTo>
                  <a:lnTo>
                    <a:pt x="1311" y="2221"/>
                  </a:lnTo>
                  <a:lnTo>
                    <a:pt x="1367" y="2174"/>
                  </a:lnTo>
                  <a:lnTo>
                    <a:pt x="1424" y="2126"/>
                  </a:lnTo>
                  <a:lnTo>
                    <a:pt x="1482" y="2078"/>
                  </a:lnTo>
                  <a:lnTo>
                    <a:pt x="1540" y="2031"/>
                  </a:lnTo>
                  <a:lnTo>
                    <a:pt x="1600" y="1985"/>
                  </a:lnTo>
                  <a:lnTo>
                    <a:pt x="1660" y="1938"/>
                  </a:lnTo>
                  <a:lnTo>
                    <a:pt x="1721" y="1892"/>
                  </a:lnTo>
                  <a:lnTo>
                    <a:pt x="1782" y="1847"/>
                  </a:lnTo>
                  <a:lnTo>
                    <a:pt x="1844" y="1802"/>
                  </a:lnTo>
                  <a:lnTo>
                    <a:pt x="1906" y="1758"/>
                  </a:lnTo>
                  <a:lnTo>
                    <a:pt x="1970" y="1714"/>
                  </a:lnTo>
                  <a:lnTo>
                    <a:pt x="2033" y="1671"/>
                  </a:lnTo>
                  <a:lnTo>
                    <a:pt x="2098" y="1629"/>
                  </a:lnTo>
                  <a:lnTo>
                    <a:pt x="2162" y="1587"/>
                  </a:lnTo>
                  <a:lnTo>
                    <a:pt x="2228" y="1547"/>
                  </a:lnTo>
                  <a:lnTo>
                    <a:pt x="2293" y="1506"/>
                  </a:lnTo>
                  <a:lnTo>
                    <a:pt x="2360" y="1467"/>
                  </a:lnTo>
                  <a:lnTo>
                    <a:pt x="2427" y="1429"/>
                  </a:lnTo>
                  <a:lnTo>
                    <a:pt x="2495" y="1392"/>
                  </a:lnTo>
                  <a:lnTo>
                    <a:pt x="2477" y="1422"/>
                  </a:lnTo>
                  <a:lnTo>
                    <a:pt x="2459" y="1453"/>
                  </a:lnTo>
                  <a:lnTo>
                    <a:pt x="2442" y="1484"/>
                  </a:lnTo>
                  <a:lnTo>
                    <a:pt x="2424" y="1515"/>
                  </a:lnTo>
                  <a:lnTo>
                    <a:pt x="2408" y="1547"/>
                  </a:lnTo>
                  <a:lnTo>
                    <a:pt x="2393" y="1579"/>
                  </a:lnTo>
                  <a:lnTo>
                    <a:pt x="2378" y="1611"/>
                  </a:lnTo>
                  <a:lnTo>
                    <a:pt x="2363" y="1644"/>
                  </a:lnTo>
                  <a:lnTo>
                    <a:pt x="2349" y="1676"/>
                  </a:lnTo>
                  <a:lnTo>
                    <a:pt x="2336" y="1710"/>
                  </a:lnTo>
                  <a:lnTo>
                    <a:pt x="2323" y="1744"/>
                  </a:lnTo>
                  <a:lnTo>
                    <a:pt x="2310" y="1777"/>
                  </a:lnTo>
                  <a:lnTo>
                    <a:pt x="2298" y="1811"/>
                  </a:lnTo>
                  <a:lnTo>
                    <a:pt x="2287" y="1846"/>
                  </a:lnTo>
                  <a:lnTo>
                    <a:pt x="2276" y="1880"/>
                  </a:lnTo>
                  <a:lnTo>
                    <a:pt x="2266" y="1915"/>
                  </a:lnTo>
                  <a:lnTo>
                    <a:pt x="2256" y="1949"/>
                  </a:lnTo>
                  <a:lnTo>
                    <a:pt x="2247" y="1985"/>
                  </a:lnTo>
                  <a:lnTo>
                    <a:pt x="2239" y="2021"/>
                  </a:lnTo>
                  <a:lnTo>
                    <a:pt x="2231" y="2056"/>
                  </a:lnTo>
                  <a:lnTo>
                    <a:pt x="2224" y="2092"/>
                  </a:lnTo>
                  <a:lnTo>
                    <a:pt x="2217" y="2129"/>
                  </a:lnTo>
                  <a:lnTo>
                    <a:pt x="2211" y="2165"/>
                  </a:lnTo>
                  <a:lnTo>
                    <a:pt x="2206" y="2201"/>
                  </a:lnTo>
                  <a:lnTo>
                    <a:pt x="2201" y="2237"/>
                  </a:lnTo>
                  <a:lnTo>
                    <a:pt x="2197" y="2275"/>
                  </a:lnTo>
                  <a:lnTo>
                    <a:pt x="2193" y="2312"/>
                  </a:lnTo>
                  <a:lnTo>
                    <a:pt x="2190" y="2349"/>
                  </a:lnTo>
                  <a:lnTo>
                    <a:pt x="2188" y="2386"/>
                  </a:lnTo>
                  <a:lnTo>
                    <a:pt x="2185" y="2424"/>
                  </a:lnTo>
                  <a:lnTo>
                    <a:pt x="2184" y="2462"/>
                  </a:lnTo>
                  <a:lnTo>
                    <a:pt x="2184" y="2499"/>
                  </a:lnTo>
                  <a:lnTo>
                    <a:pt x="2185" y="2549"/>
                  </a:lnTo>
                  <a:lnTo>
                    <a:pt x="2186" y="2598"/>
                  </a:lnTo>
                  <a:lnTo>
                    <a:pt x="2190" y="2647"/>
                  </a:lnTo>
                  <a:lnTo>
                    <a:pt x="2194" y="2696"/>
                  </a:lnTo>
                  <a:lnTo>
                    <a:pt x="2199" y="2745"/>
                  </a:lnTo>
                  <a:lnTo>
                    <a:pt x="2205" y="2793"/>
                  </a:lnTo>
                  <a:lnTo>
                    <a:pt x="2212" y="2840"/>
                  </a:lnTo>
                  <a:lnTo>
                    <a:pt x="2220" y="2888"/>
                  </a:lnTo>
                  <a:lnTo>
                    <a:pt x="2229" y="2935"/>
                  </a:lnTo>
                  <a:lnTo>
                    <a:pt x="2240" y="2981"/>
                  </a:lnTo>
                  <a:lnTo>
                    <a:pt x="2251" y="3028"/>
                  </a:lnTo>
                  <a:lnTo>
                    <a:pt x="2263" y="3074"/>
                  </a:lnTo>
                  <a:lnTo>
                    <a:pt x="2276" y="3119"/>
                  </a:lnTo>
                  <a:lnTo>
                    <a:pt x="2290" y="3165"/>
                  </a:lnTo>
                  <a:lnTo>
                    <a:pt x="2305" y="3209"/>
                  </a:lnTo>
                  <a:lnTo>
                    <a:pt x="2322" y="3253"/>
                  </a:lnTo>
                  <a:lnTo>
                    <a:pt x="2339" y="3298"/>
                  </a:lnTo>
                  <a:lnTo>
                    <a:pt x="2357" y="3341"/>
                  </a:lnTo>
                  <a:lnTo>
                    <a:pt x="2376" y="3383"/>
                  </a:lnTo>
                  <a:lnTo>
                    <a:pt x="2396" y="3425"/>
                  </a:lnTo>
                  <a:lnTo>
                    <a:pt x="2416" y="3468"/>
                  </a:lnTo>
                  <a:lnTo>
                    <a:pt x="2438" y="3509"/>
                  </a:lnTo>
                  <a:lnTo>
                    <a:pt x="2461" y="3549"/>
                  </a:lnTo>
                  <a:lnTo>
                    <a:pt x="2484" y="3590"/>
                  </a:lnTo>
                  <a:lnTo>
                    <a:pt x="2508" y="3630"/>
                  </a:lnTo>
                  <a:lnTo>
                    <a:pt x="2533" y="3669"/>
                  </a:lnTo>
                  <a:lnTo>
                    <a:pt x="2559" y="3707"/>
                  </a:lnTo>
                  <a:lnTo>
                    <a:pt x="2586" y="3746"/>
                  </a:lnTo>
                  <a:lnTo>
                    <a:pt x="2613" y="3783"/>
                  </a:lnTo>
                  <a:lnTo>
                    <a:pt x="2641" y="3819"/>
                  </a:lnTo>
                  <a:lnTo>
                    <a:pt x="2670" y="3855"/>
                  </a:lnTo>
                  <a:lnTo>
                    <a:pt x="2701" y="3891"/>
                  </a:lnTo>
                  <a:lnTo>
                    <a:pt x="2631" y="3869"/>
                  </a:lnTo>
                  <a:lnTo>
                    <a:pt x="2561" y="3846"/>
                  </a:lnTo>
                  <a:lnTo>
                    <a:pt x="2492" y="3822"/>
                  </a:lnTo>
                  <a:lnTo>
                    <a:pt x="2423" y="3798"/>
                  </a:lnTo>
                  <a:lnTo>
                    <a:pt x="2355" y="3773"/>
                  </a:lnTo>
                  <a:lnTo>
                    <a:pt x="2286" y="3747"/>
                  </a:lnTo>
                  <a:lnTo>
                    <a:pt x="2219" y="3720"/>
                  </a:lnTo>
                  <a:lnTo>
                    <a:pt x="2151" y="3693"/>
                  </a:lnTo>
                  <a:lnTo>
                    <a:pt x="2085" y="3665"/>
                  </a:lnTo>
                  <a:lnTo>
                    <a:pt x="2017" y="3636"/>
                  </a:lnTo>
                  <a:lnTo>
                    <a:pt x="1951" y="3607"/>
                  </a:lnTo>
                  <a:lnTo>
                    <a:pt x="1885" y="3576"/>
                  </a:lnTo>
                  <a:lnTo>
                    <a:pt x="1820" y="3545"/>
                  </a:lnTo>
                  <a:lnTo>
                    <a:pt x="1754" y="3514"/>
                  </a:lnTo>
                  <a:lnTo>
                    <a:pt x="1690" y="3482"/>
                  </a:lnTo>
                  <a:lnTo>
                    <a:pt x="1625" y="3449"/>
                  </a:lnTo>
                  <a:lnTo>
                    <a:pt x="1561" y="3415"/>
                  </a:lnTo>
                  <a:lnTo>
                    <a:pt x="1497" y="3382"/>
                  </a:lnTo>
                  <a:lnTo>
                    <a:pt x="1434" y="3347"/>
                  </a:lnTo>
                  <a:lnTo>
                    <a:pt x="1371" y="3312"/>
                  </a:lnTo>
                  <a:lnTo>
                    <a:pt x="1309" y="3276"/>
                  </a:lnTo>
                  <a:lnTo>
                    <a:pt x="1247" y="3240"/>
                  </a:lnTo>
                  <a:lnTo>
                    <a:pt x="1186" y="3204"/>
                  </a:lnTo>
                  <a:lnTo>
                    <a:pt x="1124" y="3167"/>
                  </a:lnTo>
                  <a:lnTo>
                    <a:pt x="1064" y="3128"/>
                  </a:lnTo>
                  <a:lnTo>
                    <a:pt x="1004" y="3090"/>
                  </a:lnTo>
                  <a:lnTo>
                    <a:pt x="945" y="3052"/>
                  </a:lnTo>
                  <a:lnTo>
                    <a:pt x="885" y="3013"/>
                  </a:lnTo>
                  <a:lnTo>
                    <a:pt x="828" y="2973"/>
                  </a:lnTo>
                  <a:lnTo>
                    <a:pt x="769" y="2933"/>
                  </a:lnTo>
                  <a:lnTo>
                    <a:pt x="712" y="2893"/>
                  </a:lnTo>
                  <a:lnTo>
                    <a:pt x="655" y="2852"/>
                  </a:lnTo>
                  <a:close/>
                  <a:moveTo>
                    <a:pt x="6085" y="1264"/>
                  </a:moveTo>
                  <a:lnTo>
                    <a:pt x="6160" y="1298"/>
                  </a:lnTo>
                  <a:lnTo>
                    <a:pt x="6234" y="1333"/>
                  </a:lnTo>
                  <a:lnTo>
                    <a:pt x="6307" y="1369"/>
                  </a:lnTo>
                  <a:lnTo>
                    <a:pt x="6380" y="1407"/>
                  </a:lnTo>
                  <a:lnTo>
                    <a:pt x="6452" y="1446"/>
                  </a:lnTo>
                  <a:lnTo>
                    <a:pt x="6525" y="1485"/>
                  </a:lnTo>
                  <a:lnTo>
                    <a:pt x="6596" y="1526"/>
                  </a:lnTo>
                  <a:lnTo>
                    <a:pt x="6668" y="1568"/>
                  </a:lnTo>
                  <a:lnTo>
                    <a:pt x="6740" y="1611"/>
                  </a:lnTo>
                  <a:lnTo>
                    <a:pt x="6810" y="1654"/>
                  </a:lnTo>
                  <a:lnTo>
                    <a:pt x="6880" y="1700"/>
                  </a:lnTo>
                  <a:lnTo>
                    <a:pt x="6949" y="1745"/>
                  </a:lnTo>
                  <a:lnTo>
                    <a:pt x="7019" y="1791"/>
                  </a:lnTo>
                  <a:lnTo>
                    <a:pt x="7087" y="1839"/>
                  </a:lnTo>
                  <a:lnTo>
                    <a:pt x="7156" y="1887"/>
                  </a:lnTo>
                  <a:lnTo>
                    <a:pt x="7223" y="1936"/>
                  </a:lnTo>
                  <a:lnTo>
                    <a:pt x="7291" y="1986"/>
                  </a:lnTo>
                  <a:lnTo>
                    <a:pt x="7358" y="2037"/>
                  </a:lnTo>
                  <a:lnTo>
                    <a:pt x="7423" y="2088"/>
                  </a:lnTo>
                  <a:lnTo>
                    <a:pt x="7489" y="2140"/>
                  </a:lnTo>
                  <a:lnTo>
                    <a:pt x="7554" y="2193"/>
                  </a:lnTo>
                  <a:lnTo>
                    <a:pt x="7618" y="2246"/>
                  </a:lnTo>
                  <a:lnTo>
                    <a:pt x="7681" y="2301"/>
                  </a:lnTo>
                  <a:lnTo>
                    <a:pt x="7745" y="2355"/>
                  </a:lnTo>
                  <a:lnTo>
                    <a:pt x="7807" y="2410"/>
                  </a:lnTo>
                  <a:lnTo>
                    <a:pt x="7869" y="2467"/>
                  </a:lnTo>
                  <a:lnTo>
                    <a:pt x="7929" y="2523"/>
                  </a:lnTo>
                  <a:lnTo>
                    <a:pt x="7990" y="2581"/>
                  </a:lnTo>
                  <a:lnTo>
                    <a:pt x="8049" y="2638"/>
                  </a:lnTo>
                  <a:lnTo>
                    <a:pt x="8108" y="2695"/>
                  </a:lnTo>
                  <a:lnTo>
                    <a:pt x="8166" y="2754"/>
                  </a:lnTo>
                  <a:lnTo>
                    <a:pt x="8223" y="2813"/>
                  </a:lnTo>
                  <a:lnTo>
                    <a:pt x="8160" y="2859"/>
                  </a:lnTo>
                  <a:lnTo>
                    <a:pt x="8094" y="2903"/>
                  </a:lnTo>
                  <a:lnTo>
                    <a:pt x="8029" y="2946"/>
                  </a:lnTo>
                  <a:lnTo>
                    <a:pt x="7963" y="2989"/>
                  </a:lnTo>
                  <a:lnTo>
                    <a:pt x="7897" y="3032"/>
                  </a:lnTo>
                  <a:lnTo>
                    <a:pt x="7830" y="3074"/>
                  </a:lnTo>
                  <a:lnTo>
                    <a:pt x="7763" y="3114"/>
                  </a:lnTo>
                  <a:lnTo>
                    <a:pt x="7694" y="3156"/>
                  </a:lnTo>
                  <a:lnTo>
                    <a:pt x="7626" y="3195"/>
                  </a:lnTo>
                  <a:lnTo>
                    <a:pt x="7557" y="3234"/>
                  </a:lnTo>
                  <a:lnTo>
                    <a:pt x="7488" y="3272"/>
                  </a:lnTo>
                  <a:lnTo>
                    <a:pt x="7418" y="3310"/>
                  </a:lnTo>
                  <a:lnTo>
                    <a:pt x="7348" y="3347"/>
                  </a:lnTo>
                  <a:lnTo>
                    <a:pt x="7278" y="3383"/>
                  </a:lnTo>
                  <a:lnTo>
                    <a:pt x="7206" y="3418"/>
                  </a:lnTo>
                  <a:lnTo>
                    <a:pt x="7136" y="3453"/>
                  </a:lnTo>
                  <a:lnTo>
                    <a:pt x="7064" y="3487"/>
                  </a:lnTo>
                  <a:lnTo>
                    <a:pt x="6992" y="3520"/>
                  </a:lnTo>
                  <a:lnTo>
                    <a:pt x="6919" y="3552"/>
                  </a:lnTo>
                  <a:lnTo>
                    <a:pt x="6846" y="3583"/>
                  </a:lnTo>
                  <a:lnTo>
                    <a:pt x="6774" y="3615"/>
                  </a:lnTo>
                  <a:lnTo>
                    <a:pt x="6700" y="3645"/>
                  </a:lnTo>
                  <a:lnTo>
                    <a:pt x="6628" y="3674"/>
                  </a:lnTo>
                  <a:lnTo>
                    <a:pt x="6554" y="3702"/>
                  </a:lnTo>
                  <a:lnTo>
                    <a:pt x="6480" y="3729"/>
                  </a:lnTo>
                  <a:lnTo>
                    <a:pt x="6406" y="3757"/>
                  </a:lnTo>
                  <a:lnTo>
                    <a:pt x="6331" y="3782"/>
                  </a:lnTo>
                  <a:lnTo>
                    <a:pt x="6257" y="3807"/>
                  </a:lnTo>
                  <a:lnTo>
                    <a:pt x="6182" y="3831"/>
                  </a:lnTo>
                  <a:lnTo>
                    <a:pt x="6107" y="3855"/>
                  </a:lnTo>
                  <a:lnTo>
                    <a:pt x="6032" y="3877"/>
                  </a:lnTo>
                  <a:lnTo>
                    <a:pt x="5956" y="3899"/>
                  </a:lnTo>
                  <a:lnTo>
                    <a:pt x="5987" y="3863"/>
                  </a:lnTo>
                  <a:lnTo>
                    <a:pt x="6016" y="3827"/>
                  </a:lnTo>
                  <a:lnTo>
                    <a:pt x="6045" y="3791"/>
                  </a:lnTo>
                  <a:lnTo>
                    <a:pt x="6072" y="3753"/>
                  </a:lnTo>
                  <a:lnTo>
                    <a:pt x="6100" y="3714"/>
                  </a:lnTo>
                  <a:lnTo>
                    <a:pt x="6126" y="3676"/>
                  </a:lnTo>
                  <a:lnTo>
                    <a:pt x="6151" y="3637"/>
                  </a:lnTo>
                  <a:lnTo>
                    <a:pt x="6176" y="3597"/>
                  </a:lnTo>
                  <a:lnTo>
                    <a:pt x="6199" y="3556"/>
                  </a:lnTo>
                  <a:lnTo>
                    <a:pt x="6223" y="3515"/>
                  </a:lnTo>
                  <a:lnTo>
                    <a:pt x="6244" y="3474"/>
                  </a:lnTo>
                  <a:lnTo>
                    <a:pt x="6265" y="3431"/>
                  </a:lnTo>
                  <a:lnTo>
                    <a:pt x="6285" y="3389"/>
                  </a:lnTo>
                  <a:lnTo>
                    <a:pt x="6304" y="3346"/>
                  </a:lnTo>
                  <a:lnTo>
                    <a:pt x="6323" y="3303"/>
                  </a:lnTo>
                  <a:lnTo>
                    <a:pt x="6340" y="3258"/>
                  </a:lnTo>
                  <a:lnTo>
                    <a:pt x="6357" y="3214"/>
                  </a:lnTo>
                  <a:lnTo>
                    <a:pt x="6372" y="3169"/>
                  </a:lnTo>
                  <a:lnTo>
                    <a:pt x="6387" y="3123"/>
                  </a:lnTo>
                  <a:lnTo>
                    <a:pt x="6400" y="3078"/>
                  </a:lnTo>
                  <a:lnTo>
                    <a:pt x="6412" y="3032"/>
                  </a:lnTo>
                  <a:lnTo>
                    <a:pt x="6424" y="2985"/>
                  </a:lnTo>
                  <a:lnTo>
                    <a:pt x="6434" y="2938"/>
                  </a:lnTo>
                  <a:lnTo>
                    <a:pt x="6443" y="2891"/>
                  </a:lnTo>
                  <a:lnTo>
                    <a:pt x="6452" y="2842"/>
                  </a:lnTo>
                  <a:lnTo>
                    <a:pt x="6459" y="2795"/>
                  </a:lnTo>
                  <a:lnTo>
                    <a:pt x="6465" y="2746"/>
                  </a:lnTo>
                  <a:lnTo>
                    <a:pt x="6470" y="2697"/>
                  </a:lnTo>
                  <a:lnTo>
                    <a:pt x="6475" y="2648"/>
                  </a:lnTo>
                  <a:lnTo>
                    <a:pt x="6478" y="2599"/>
                  </a:lnTo>
                  <a:lnTo>
                    <a:pt x="6479" y="2549"/>
                  </a:lnTo>
                  <a:lnTo>
                    <a:pt x="6480" y="2499"/>
                  </a:lnTo>
                  <a:lnTo>
                    <a:pt x="6480" y="2457"/>
                  </a:lnTo>
                  <a:lnTo>
                    <a:pt x="6478" y="2414"/>
                  </a:lnTo>
                  <a:lnTo>
                    <a:pt x="6476" y="2371"/>
                  </a:lnTo>
                  <a:lnTo>
                    <a:pt x="6473" y="2329"/>
                  </a:lnTo>
                  <a:lnTo>
                    <a:pt x="6468" y="2287"/>
                  </a:lnTo>
                  <a:lnTo>
                    <a:pt x="6464" y="2244"/>
                  </a:lnTo>
                  <a:lnTo>
                    <a:pt x="6459" y="2203"/>
                  </a:lnTo>
                  <a:lnTo>
                    <a:pt x="6452" y="2162"/>
                  </a:lnTo>
                  <a:lnTo>
                    <a:pt x="6446" y="2121"/>
                  </a:lnTo>
                  <a:lnTo>
                    <a:pt x="6438" y="2079"/>
                  </a:lnTo>
                  <a:lnTo>
                    <a:pt x="6429" y="2039"/>
                  </a:lnTo>
                  <a:lnTo>
                    <a:pt x="6420" y="1999"/>
                  </a:lnTo>
                  <a:lnTo>
                    <a:pt x="6410" y="1958"/>
                  </a:lnTo>
                  <a:lnTo>
                    <a:pt x="6399" y="1919"/>
                  </a:lnTo>
                  <a:lnTo>
                    <a:pt x="6388" y="1880"/>
                  </a:lnTo>
                  <a:lnTo>
                    <a:pt x="6376" y="1841"/>
                  </a:lnTo>
                  <a:lnTo>
                    <a:pt x="6363" y="1801"/>
                  </a:lnTo>
                  <a:lnTo>
                    <a:pt x="6349" y="1763"/>
                  </a:lnTo>
                  <a:lnTo>
                    <a:pt x="6334" y="1725"/>
                  </a:lnTo>
                  <a:lnTo>
                    <a:pt x="6319" y="1688"/>
                  </a:lnTo>
                  <a:lnTo>
                    <a:pt x="6303" y="1649"/>
                  </a:lnTo>
                  <a:lnTo>
                    <a:pt x="6287" y="1613"/>
                  </a:lnTo>
                  <a:lnTo>
                    <a:pt x="6270" y="1576"/>
                  </a:lnTo>
                  <a:lnTo>
                    <a:pt x="6252" y="1540"/>
                  </a:lnTo>
                  <a:lnTo>
                    <a:pt x="6233" y="1503"/>
                  </a:lnTo>
                  <a:lnTo>
                    <a:pt x="6213" y="1468"/>
                  </a:lnTo>
                  <a:lnTo>
                    <a:pt x="6194" y="1433"/>
                  </a:lnTo>
                  <a:lnTo>
                    <a:pt x="6174" y="1399"/>
                  </a:lnTo>
                  <a:lnTo>
                    <a:pt x="6153" y="1364"/>
                  </a:lnTo>
                  <a:lnTo>
                    <a:pt x="6131" y="1330"/>
                  </a:lnTo>
                  <a:lnTo>
                    <a:pt x="6109" y="1297"/>
                  </a:lnTo>
                  <a:lnTo>
                    <a:pt x="6085" y="1264"/>
                  </a:lnTo>
                  <a:close/>
                  <a:moveTo>
                    <a:pt x="69" y="2852"/>
                  </a:moveTo>
                  <a:lnTo>
                    <a:pt x="154" y="2693"/>
                  </a:lnTo>
                  <a:lnTo>
                    <a:pt x="242" y="2538"/>
                  </a:lnTo>
                  <a:lnTo>
                    <a:pt x="333" y="2386"/>
                  </a:lnTo>
                  <a:lnTo>
                    <a:pt x="428" y="2238"/>
                  </a:lnTo>
                  <a:lnTo>
                    <a:pt x="524" y="2094"/>
                  </a:lnTo>
                  <a:lnTo>
                    <a:pt x="624" y="1953"/>
                  </a:lnTo>
                  <a:lnTo>
                    <a:pt x="726" y="1816"/>
                  </a:lnTo>
                  <a:lnTo>
                    <a:pt x="833" y="1685"/>
                  </a:lnTo>
                  <a:lnTo>
                    <a:pt x="942" y="1556"/>
                  </a:lnTo>
                  <a:lnTo>
                    <a:pt x="1054" y="1432"/>
                  </a:lnTo>
                  <a:lnTo>
                    <a:pt x="1168" y="1312"/>
                  </a:lnTo>
                  <a:lnTo>
                    <a:pt x="1287" y="1196"/>
                  </a:lnTo>
                  <a:lnTo>
                    <a:pt x="1409" y="1085"/>
                  </a:lnTo>
                  <a:lnTo>
                    <a:pt x="1534" y="980"/>
                  </a:lnTo>
                  <a:lnTo>
                    <a:pt x="1663" y="878"/>
                  </a:lnTo>
                  <a:lnTo>
                    <a:pt x="1795" y="782"/>
                  </a:lnTo>
                  <a:lnTo>
                    <a:pt x="1931" y="691"/>
                  </a:lnTo>
                  <a:lnTo>
                    <a:pt x="2071" y="604"/>
                  </a:lnTo>
                  <a:lnTo>
                    <a:pt x="2214" y="524"/>
                  </a:lnTo>
                  <a:lnTo>
                    <a:pt x="2361" y="448"/>
                  </a:lnTo>
                  <a:lnTo>
                    <a:pt x="2511" y="379"/>
                  </a:lnTo>
                  <a:lnTo>
                    <a:pt x="2665" y="313"/>
                  </a:lnTo>
                  <a:lnTo>
                    <a:pt x="2824" y="255"/>
                  </a:lnTo>
                  <a:lnTo>
                    <a:pt x="2986" y="201"/>
                  </a:lnTo>
                  <a:lnTo>
                    <a:pt x="3152" y="155"/>
                  </a:lnTo>
                  <a:lnTo>
                    <a:pt x="3323" y="114"/>
                  </a:lnTo>
                  <a:lnTo>
                    <a:pt x="3496" y="79"/>
                  </a:lnTo>
                  <a:lnTo>
                    <a:pt x="3674" y="50"/>
                  </a:lnTo>
                  <a:lnTo>
                    <a:pt x="3857" y="28"/>
                  </a:lnTo>
                  <a:lnTo>
                    <a:pt x="4043" y="12"/>
                  </a:lnTo>
                  <a:lnTo>
                    <a:pt x="4235" y="3"/>
                  </a:lnTo>
                  <a:lnTo>
                    <a:pt x="4430" y="0"/>
                  </a:lnTo>
                  <a:lnTo>
                    <a:pt x="4625" y="4"/>
                  </a:lnTo>
                  <a:lnTo>
                    <a:pt x="4816" y="15"/>
                  </a:lnTo>
                  <a:lnTo>
                    <a:pt x="5004" y="32"/>
                  </a:lnTo>
                  <a:lnTo>
                    <a:pt x="5187" y="55"/>
                  </a:lnTo>
                  <a:lnTo>
                    <a:pt x="5366" y="86"/>
                  </a:lnTo>
                  <a:lnTo>
                    <a:pt x="5541" y="121"/>
                  </a:lnTo>
                  <a:lnTo>
                    <a:pt x="5712" y="162"/>
                  </a:lnTo>
                  <a:lnTo>
                    <a:pt x="5880" y="211"/>
                  </a:lnTo>
                  <a:lnTo>
                    <a:pt x="6042" y="263"/>
                  </a:lnTo>
                  <a:lnTo>
                    <a:pt x="6201" y="321"/>
                  </a:lnTo>
                  <a:lnTo>
                    <a:pt x="6357" y="386"/>
                  </a:lnTo>
                  <a:lnTo>
                    <a:pt x="6507" y="455"/>
                  </a:lnTo>
                  <a:lnTo>
                    <a:pt x="6654" y="530"/>
                  </a:lnTo>
                  <a:lnTo>
                    <a:pt x="6797" y="608"/>
                  </a:lnTo>
                  <a:lnTo>
                    <a:pt x="6936" y="693"/>
                  </a:lnTo>
                  <a:lnTo>
                    <a:pt x="7071" y="781"/>
                  </a:lnTo>
                  <a:lnTo>
                    <a:pt x="7202" y="875"/>
                  </a:lnTo>
                  <a:lnTo>
                    <a:pt x="7329" y="973"/>
                  </a:lnTo>
                  <a:lnTo>
                    <a:pt x="7452" y="1075"/>
                  </a:lnTo>
                  <a:lnTo>
                    <a:pt x="7571" y="1181"/>
                  </a:lnTo>
                  <a:lnTo>
                    <a:pt x="7686" y="1292"/>
                  </a:lnTo>
                  <a:lnTo>
                    <a:pt x="7797" y="1407"/>
                  </a:lnTo>
                  <a:lnTo>
                    <a:pt x="7905" y="1524"/>
                  </a:lnTo>
                  <a:lnTo>
                    <a:pt x="8008" y="1646"/>
                  </a:lnTo>
                  <a:lnTo>
                    <a:pt x="8107" y="1771"/>
                  </a:lnTo>
                  <a:lnTo>
                    <a:pt x="8202" y="1900"/>
                  </a:lnTo>
                  <a:lnTo>
                    <a:pt x="8294" y="2032"/>
                  </a:lnTo>
                  <a:lnTo>
                    <a:pt x="8382" y="2167"/>
                  </a:lnTo>
                  <a:lnTo>
                    <a:pt x="8465" y="2305"/>
                  </a:lnTo>
                  <a:lnTo>
                    <a:pt x="8545" y="2446"/>
                  </a:lnTo>
                  <a:lnTo>
                    <a:pt x="8622" y="2589"/>
                  </a:lnTo>
                  <a:lnTo>
                    <a:pt x="8693" y="2735"/>
                  </a:lnTo>
                  <a:lnTo>
                    <a:pt x="8709" y="2770"/>
                  </a:lnTo>
                  <a:lnTo>
                    <a:pt x="8724" y="2804"/>
                  </a:lnTo>
                  <a:lnTo>
                    <a:pt x="8736" y="2837"/>
                  </a:lnTo>
                  <a:lnTo>
                    <a:pt x="8749" y="2870"/>
                  </a:lnTo>
                  <a:lnTo>
                    <a:pt x="8758" y="2901"/>
                  </a:lnTo>
                  <a:lnTo>
                    <a:pt x="8766" y="2931"/>
                  </a:lnTo>
                  <a:lnTo>
                    <a:pt x="8773" y="2960"/>
                  </a:lnTo>
                  <a:lnTo>
                    <a:pt x="8778" y="2987"/>
                  </a:lnTo>
                  <a:lnTo>
                    <a:pt x="8781" y="3015"/>
                  </a:lnTo>
                  <a:lnTo>
                    <a:pt x="8784" y="3040"/>
                  </a:lnTo>
                  <a:lnTo>
                    <a:pt x="8784" y="3064"/>
                  </a:lnTo>
                  <a:lnTo>
                    <a:pt x="8783" y="3087"/>
                  </a:lnTo>
                  <a:lnTo>
                    <a:pt x="8781" y="3108"/>
                  </a:lnTo>
                  <a:lnTo>
                    <a:pt x="8778" y="3129"/>
                  </a:lnTo>
                  <a:lnTo>
                    <a:pt x="8773" y="3149"/>
                  </a:lnTo>
                  <a:lnTo>
                    <a:pt x="8767" y="3166"/>
                  </a:lnTo>
                  <a:lnTo>
                    <a:pt x="8759" y="3183"/>
                  </a:lnTo>
                  <a:lnTo>
                    <a:pt x="8750" y="3198"/>
                  </a:lnTo>
                  <a:lnTo>
                    <a:pt x="8740" y="3212"/>
                  </a:lnTo>
                  <a:lnTo>
                    <a:pt x="8727" y="3225"/>
                  </a:lnTo>
                  <a:lnTo>
                    <a:pt x="8715" y="3236"/>
                  </a:lnTo>
                  <a:lnTo>
                    <a:pt x="8701" y="3246"/>
                  </a:lnTo>
                  <a:lnTo>
                    <a:pt x="8686" y="3254"/>
                  </a:lnTo>
                  <a:lnTo>
                    <a:pt x="8669" y="3261"/>
                  </a:lnTo>
                  <a:lnTo>
                    <a:pt x="8652" y="3266"/>
                  </a:lnTo>
                  <a:lnTo>
                    <a:pt x="8633" y="3270"/>
                  </a:lnTo>
                  <a:lnTo>
                    <a:pt x="8612" y="3273"/>
                  </a:lnTo>
                  <a:lnTo>
                    <a:pt x="8592" y="3274"/>
                  </a:lnTo>
                  <a:lnTo>
                    <a:pt x="8570" y="3273"/>
                  </a:lnTo>
                  <a:lnTo>
                    <a:pt x="8547" y="3271"/>
                  </a:lnTo>
                  <a:lnTo>
                    <a:pt x="8523" y="3267"/>
                  </a:lnTo>
                  <a:lnTo>
                    <a:pt x="8498" y="3262"/>
                  </a:lnTo>
                  <a:lnTo>
                    <a:pt x="8393" y="3360"/>
                  </a:lnTo>
                  <a:lnTo>
                    <a:pt x="8287" y="3455"/>
                  </a:lnTo>
                  <a:lnTo>
                    <a:pt x="8181" y="3547"/>
                  </a:lnTo>
                  <a:lnTo>
                    <a:pt x="8075" y="3638"/>
                  </a:lnTo>
                  <a:lnTo>
                    <a:pt x="7967" y="3726"/>
                  </a:lnTo>
                  <a:lnTo>
                    <a:pt x="7861" y="3813"/>
                  </a:lnTo>
                  <a:lnTo>
                    <a:pt x="7752" y="3896"/>
                  </a:lnTo>
                  <a:lnTo>
                    <a:pt x="7642" y="3977"/>
                  </a:lnTo>
                  <a:lnTo>
                    <a:pt x="7531" y="4056"/>
                  </a:lnTo>
                  <a:lnTo>
                    <a:pt x="7419" y="4131"/>
                  </a:lnTo>
                  <a:lnTo>
                    <a:pt x="7305" y="4205"/>
                  </a:lnTo>
                  <a:lnTo>
                    <a:pt x="7190" y="4274"/>
                  </a:lnTo>
                  <a:lnTo>
                    <a:pt x="7074" y="4342"/>
                  </a:lnTo>
                  <a:lnTo>
                    <a:pt x="6955" y="4406"/>
                  </a:lnTo>
                  <a:lnTo>
                    <a:pt x="6835" y="4468"/>
                  </a:lnTo>
                  <a:lnTo>
                    <a:pt x="6712" y="4527"/>
                  </a:lnTo>
                  <a:lnTo>
                    <a:pt x="6588" y="4582"/>
                  </a:lnTo>
                  <a:lnTo>
                    <a:pt x="6461" y="4635"/>
                  </a:lnTo>
                  <a:lnTo>
                    <a:pt x="6332" y="4684"/>
                  </a:lnTo>
                  <a:lnTo>
                    <a:pt x="6200" y="4729"/>
                  </a:lnTo>
                  <a:lnTo>
                    <a:pt x="6065" y="4773"/>
                  </a:lnTo>
                  <a:lnTo>
                    <a:pt x="5928" y="4811"/>
                  </a:lnTo>
                  <a:lnTo>
                    <a:pt x="5788" y="4847"/>
                  </a:lnTo>
                  <a:lnTo>
                    <a:pt x="5645" y="4879"/>
                  </a:lnTo>
                  <a:lnTo>
                    <a:pt x="5498" y="4907"/>
                  </a:lnTo>
                  <a:lnTo>
                    <a:pt x="5348" y="4933"/>
                  </a:lnTo>
                  <a:lnTo>
                    <a:pt x="5194" y="4954"/>
                  </a:lnTo>
                  <a:lnTo>
                    <a:pt x="5037" y="4971"/>
                  </a:lnTo>
                  <a:lnTo>
                    <a:pt x="4877" y="4984"/>
                  </a:lnTo>
                  <a:lnTo>
                    <a:pt x="4713" y="4994"/>
                  </a:lnTo>
                  <a:lnTo>
                    <a:pt x="4544" y="4999"/>
                  </a:lnTo>
                  <a:lnTo>
                    <a:pt x="4371" y="5001"/>
                  </a:lnTo>
                  <a:lnTo>
                    <a:pt x="4197" y="4998"/>
                  </a:lnTo>
                  <a:lnTo>
                    <a:pt x="4028" y="4991"/>
                  </a:lnTo>
                  <a:lnTo>
                    <a:pt x="3861" y="4980"/>
                  </a:lnTo>
                  <a:lnTo>
                    <a:pt x="3696" y="4964"/>
                  </a:lnTo>
                  <a:lnTo>
                    <a:pt x="3535" y="4945"/>
                  </a:lnTo>
                  <a:lnTo>
                    <a:pt x="3377" y="4922"/>
                  </a:lnTo>
                  <a:lnTo>
                    <a:pt x="3222" y="4894"/>
                  </a:lnTo>
                  <a:lnTo>
                    <a:pt x="3070" y="4863"/>
                  </a:lnTo>
                  <a:lnTo>
                    <a:pt x="2921" y="4829"/>
                  </a:lnTo>
                  <a:lnTo>
                    <a:pt x="2775" y="4792"/>
                  </a:lnTo>
                  <a:lnTo>
                    <a:pt x="2632" y="4750"/>
                  </a:lnTo>
                  <a:lnTo>
                    <a:pt x="2492" y="4706"/>
                  </a:lnTo>
                  <a:lnTo>
                    <a:pt x="2356" y="4660"/>
                  </a:lnTo>
                  <a:lnTo>
                    <a:pt x="2222" y="4609"/>
                  </a:lnTo>
                  <a:lnTo>
                    <a:pt x="2091" y="4556"/>
                  </a:lnTo>
                  <a:lnTo>
                    <a:pt x="1964" y="4501"/>
                  </a:lnTo>
                  <a:lnTo>
                    <a:pt x="1839" y="4442"/>
                  </a:lnTo>
                  <a:lnTo>
                    <a:pt x="1718" y="4382"/>
                  </a:lnTo>
                  <a:lnTo>
                    <a:pt x="1599" y="4318"/>
                  </a:lnTo>
                  <a:lnTo>
                    <a:pt x="1484" y="4254"/>
                  </a:lnTo>
                  <a:lnTo>
                    <a:pt x="1372" y="4187"/>
                  </a:lnTo>
                  <a:lnTo>
                    <a:pt x="1262" y="4117"/>
                  </a:lnTo>
                  <a:lnTo>
                    <a:pt x="1156" y="4046"/>
                  </a:lnTo>
                  <a:lnTo>
                    <a:pt x="1054" y="3973"/>
                  </a:lnTo>
                  <a:lnTo>
                    <a:pt x="954" y="3899"/>
                  </a:lnTo>
                  <a:lnTo>
                    <a:pt x="857" y="3822"/>
                  </a:lnTo>
                  <a:lnTo>
                    <a:pt x="763" y="3745"/>
                  </a:lnTo>
                  <a:lnTo>
                    <a:pt x="673" y="3666"/>
                  </a:lnTo>
                  <a:lnTo>
                    <a:pt x="586" y="3585"/>
                  </a:lnTo>
                  <a:lnTo>
                    <a:pt x="501" y="3505"/>
                  </a:lnTo>
                  <a:lnTo>
                    <a:pt x="420" y="3423"/>
                  </a:lnTo>
                  <a:lnTo>
                    <a:pt x="343" y="3341"/>
                  </a:lnTo>
                  <a:lnTo>
                    <a:pt x="326" y="3348"/>
                  </a:lnTo>
                  <a:lnTo>
                    <a:pt x="310" y="3354"/>
                  </a:lnTo>
                  <a:lnTo>
                    <a:pt x="291" y="3359"/>
                  </a:lnTo>
                  <a:lnTo>
                    <a:pt x="273" y="3362"/>
                  </a:lnTo>
                  <a:lnTo>
                    <a:pt x="255" y="3363"/>
                  </a:lnTo>
                  <a:lnTo>
                    <a:pt x="236" y="3363"/>
                  </a:lnTo>
                  <a:lnTo>
                    <a:pt x="218" y="3362"/>
                  </a:lnTo>
                  <a:lnTo>
                    <a:pt x="199" y="3358"/>
                  </a:lnTo>
                  <a:lnTo>
                    <a:pt x="181" y="3354"/>
                  </a:lnTo>
                  <a:lnTo>
                    <a:pt x="161" y="3348"/>
                  </a:lnTo>
                  <a:lnTo>
                    <a:pt x="144" y="3340"/>
                  </a:lnTo>
                  <a:lnTo>
                    <a:pt x="126" y="3331"/>
                  </a:lnTo>
                  <a:lnTo>
                    <a:pt x="110" y="3320"/>
                  </a:lnTo>
                  <a:lnTo>
                    <a:pt x="94" y="3308"/>
                  </a:lnTo>
                  <a:lnTo>
                    <a:pt x="78" y="3295"/>
                  </a:lnTo>
                  <a:lnTo>
                    <a:pt x="64" y="3279"/>
                  </a:lnTo>
                  <a:lnTo>
                    <a:pt x="51" y="3263"/>
                  </a:lnTo>
                  <a:lnTo>
                    <a:pt x="38" y="3245"/>
                  </a:lnTo>
                  <a:lnTo>
                    <a:pt x="28" y="3226"/>
                  </a:lnTo>
                  <a:lnTo>
                    <a:pt x="19" y="3205"/>
                  </a:lnTo>
                  <a:lnTo>
                    <a:pt x="11" y="3183"/>
                  </a:lnTo>
                  <a:lnTo>
                    <a:pt x="6" y="3160"/>
                  </a:lnTo>
                  <a:lnTo>
                    <a:pt x="2" y="3135"/>
                  </a:lnTo>
                  <a:lnTo>
                    <a:pt x="0" y="3108"/>
                  </a:lnTo>
                  <a:lnTo>
                    <a:pt x="0" y="3081"/>
                  </a:lnTo>
                  <a:lnTo>
                    <a:pt x="2" y="3053"/>
                  </a:lnTo>
                  <a:lnTo>
                    <a:pt x="6" y="3023"/>
                  </a:lnTo>
                  <a:lnTo>
                    <a:pt x="13" y="2990"/>
                  </a:lnTo>
                  <a:lnTo>
                    <a:pt x="23" y="2958"/>
                  </a:lnTo>
                  <a:lnTo>
                    <a:pt x="35" y="2924"/>
                  </a:lnTo>
                  <a:lnTo>
                    <a:pt x="51" y="2889"/>
                  </a:lnTo>
                  <a:lnTo>
                    <a:pt x="69" y="2852"/>
                  </a:lnTo>
                  <a:close/>
                </a:path>
              </a:pathLst>
            </a:custGeom>
            <a:solidFill>
              <a:srgbClr val="FFFFFF"/>
            </a:solidFill>
            <a:ln w="9525">
              <a:noFill/>
              <a:round/>
              <a:headEnd/>
              <a:tailEnd/>
            </a:ln>
          </p:spPr>
          <p:txBody>
            <a:bodyPr/>
            <a:lstStyle/>
            <a:p>
              <a:endParaRPr lang="en-US"/>
            </a:p>
          </p:txBody>
        </p:sp>
      </p:grpSp>
      <p:grpSp>
        <p:nvGrpSpPr>
          <p:cNvPr id="477209" name="Group 25"/>
          <p:cNvGrpSpPr>
            <a:grpSpLocks noChangeAspect="1"/>
          </p:cNvGrpSpPr>
          <p:nvPr/>
        </p:nvGrpSpPr>
        <p:grpSpPr bwMode="auto">
          <a:xfrm>
            <a:off x="293688" y="3932238"/>
            <a:ext cx="877887" cy="754062"/>
            <a:chOff x="186" y="2131"/>
            <a:chExt cx="1008" cy="863"/>
          </a:xfrm>
        </p:grpSpPr>
        <p:sp>
          <p:nvSpPr>
            <p:cNvPr id="477210" name="Freeform 26"/>
            <p:cNvSpPr>
              <a:spLocks noChangeAspect="1"/>
            </p:cNvSpPr>
            <p:nvPr/>
          </p:nvSpPr>
          <p:spPr bwMode="auto">
            <a:xfrm>
              <a:off x="186" y="2131"/>
              <a:ext cx="1008" cy="863"/>
            </a:xfrm>
            <a:custGeom>
              <a:avLst/>
              <a:gdLst/>
              <a:ahLst/>
              <a:cxnLst>
                <a:cxn ang="0">
                  <a:pos x="0" y="0"/>
                </a:cxn>
                <a:cxn ang="0">
                  <a:pos x="4032" y="0"/>
                </a:cxn>
                <a:cxn ang="0">
                  <a:pos x="3888" y="149"/>
                </a:cxn>
                <a:cxn ang="0">
                  <a:pos x="149" y="3315"/>
                </a:cxn>
                <a:cxn ang="0">
                  <a:pos x="0" y="3456"/>
                </a:cxn>
                <a:cxn ang="0">
                  <a:pos x="0" y="0"/>
                </a:cxn>
              </a:cxnLst>
              <a:rect l="0" t="0" r="r" b="b"/>
              <a:pathLst>
                <a:path w="4032" h="3456">
                  <a:moveTo>
                    <a:pt x="0" y="0"/>
                  </a:moveTo>
                  <a:lnTo>
                    <a:pt x="4032" y="0"/>
                  </a:lnTo>
                  <a:lnTo>
                    <a:pt x="3888" y="149"/>
                  </a:lnTo>
                  <a:lnTo>
                    <a:pt x="149" y="3315"/>
                  </a:lnTo>
                  <a:lnTo>
                    <a:pt x="0" y="3456"/>
                  </a:lnTo>
                  <a:lnTo>
                    <a:pt x="0" y="0"/>
                  </a:lnTo>
                  <a:close/>
                </a:path>
              </a:pathLst>
            </a:custGeom>
            <a:solidFill>
              <a:srgbClr val="82A99C"/>
            </a:solidFill>
            <a:ln w="9525">
              <a:noFill/>
              <a:round/>
              <a:headEnd/>
              <a:tailEnd/>
            </a:ln>
          </p:spPr>
          <p:txBody>
            <a:bodyPr/>
            <a:lstStyle/>
            <a:p>
              <a:endParaRPr lang="en-US"/>
            </a:p>
          </p:txBody>
        </p:sp>
        <p:sp>
          <p:nvSpPr>
            <p:cNvPr id="477211" name="Freeform 27"/>
            <p:cNvSpPr>
              <a:spLocks noChangeAspect="1"/>
            </p:cNvSpPr>
            <p:nvPr/>
          </p:nvSpPr>
          <p:spPr bwMode="auto">
            <a:xfrm>
              <a:off x="186" y="2131"/>
              <a:ext cx="1008" cy="863"/>
            </a:xfrm>
            <a:custGeom>
              <a:avLst/>
              <a:gdLst/>
              <a:ahLst/>
              <a:cxnLst>
                <a:cxn ang="0">
                  <a:pos x="4032" y="0"/>
                </a:cxn>
                <a:cxn ang="0">
                  <a:pos x="4032" y="3456"/>
                </a:cxn>
                <a:cxn ang="0">
                  <a:pos x="0" y="3456"/>
                </a:cxn>
                <a:cxn ang="0">
                  <a:pos x="149" y="3313"/>
                </a:cxn>
                <a:cxn ang="0">
                  <a:pos x="3891" y="146"/>
                </a:cxn>
                <a:cxn ang="0">
                  <a:pos x="4032" y="0"/>
                </a:cxn>
              </a:cxnLst>
              <a:rect l="0" t="0" r="r" b="b"/>
              <a:pathLst>
                <a:path w="4032" h="3456">
                  <a:moveTo>
                    <a:pt x="4032" y="0"/>
                  </a:moveTo>
                  <a:lnTo>
                    <a:pt x="4032" y="3456"/>
                  </a:lnTo>
                  <a:lnTo>
                    <a:pt x="0" y="3456"/>
                  </a:lnTo>
                  <a:lnTo>
                    <a:pt x="149" y="3313"/>
                  </a:lnTo>
                  <a:lnTo>
                    <a:pt x="3891" y="146"/>
                  </a:lnTo>
                  <a:lnTo>
                    <a:pt x="4032" y="0"/>
                  </a:lnTo>
                  <a:close/>
                </a:path>
              </a:pathLst>
            </a:custGeom>
            <a:solidFill>
              <a:srgbClr val="162A29"/>
            </a:solidFill>
            <a:ln w="9525">
              <a:noFill/>
              <a:round/>
              <a:headEnd/>
              <a:tailEnd/>
            </a:ln>
          </p:spPr>
          <p:txBody>
            <a:bodyPr/>
            <a:lstStyle/>
            <a:p>
              <a:endParaRPr lang="en-US"/>
            </a:p>
          </p:txBody>
        </p:sp>
        <p:sp>
          <p:nvSpPr>
            <p:cNvPr id="477212" name="Rectangle 28"/>
            <p:cNvSpPr>
              <a:spLocks noChangeAspect="1" noChangeArrowheads="1"/>
            </p:cNvSpPr>
            <p:nvPr/>
          </p:nvSpPr>
          <p:spPr bwMode="auto">
            <a:xfrm>
              <a:off x="222" y="2166"/>
              <a:ext cx="936" cy="792"/>
            </a:xfrm>
            <a:prstGeom prst="rect">
              <a:avLst/>
            </a:prstGeom>
            <a:solidFill>
              <a:srgbClr val="275A53"/>
            </a:solidFill>
            <a:ln w="9525">
              <a:noFill/>
              <a:miter lim="800000"/>
              <a:headEnd/>
              <a:tailEnd/>
            </a:ln>
          </p:spPr>
          <p:txBody>
            <a:bodyPr/>
            <a:lstStyle/>
            <a:p>
              <a:endParaRPr lang="en-US"/>
            </a:p>
          </p:txBody>
        </p:sp>
        <p:sp>
          <p:nvSpPr>
            <p:cNvPr id="477213" name="Freeform 29"/>
            <p:cNvSpPr>
              <a:spLocks noChangeAspect="1" noEditPoints="1"/>
            </p:cNvSpPr>
            <p:nvPr/>
          </p:nvSpPr>
          <p:spPr bwMode="auto">
            <a:xfrm>
              <a:off x="267" y="2790"/>
              <a:ext cx="150" cy="137"/>
            </a:xfrm>
            <a:custGeom>
              <a:avLst/>
              <a:gdLst/>
              <a:ahLst/>
              <a:cxnLst>
                <a:cxn ang="0">
                  <a:pos x="394" y="459"/>
                </a:cxn>
                <a:cxn ang="0">
                  <a:pos x="200" y="459"/>
                </a:cxn>
                <a:cxn ang="0">
                  <a:pos x="174" y="550"/>
                </a:cxn>
                <a:cxn ang="0">
                  <a:pos x="0" y="550"/>
                </a:cxn>
                <a:cxn ang="0">
                  <a:pos x="206" y="0"/>
                </a:cxn>
                <a:cxn ang="0">
                  <a:pos x="391" y="0"/>
                </a:cxn>
                <a:cxn ang="0">
                  <a:pos x="599" y="550"/>
                </a:cxn>
                <a:cxn ang="0">
                  <a:pos x="421" y="550"/>
                </a:cxn>
                <a:cxn ang="0">
                  <a:pos x="394" y="459"/>
                </a:cxn>
                <a:cxn ang="0">
                  <a:pos x="358" y="340"/>
                </a:cxn>
                <a:cxn ang="0">
                  <a:pos x="297" y="143"/>
                </a:cxn>
                <a:cxn ang="0">
                  <a:pos x="237" y="340"/>
                </a:cxn>
                <a:cxn ang="0">
                  <a:pos x="358" y="340"/>
                </a:cxn>
              </a:cxnLst>
              <a:rect l="0" t="0" r="r" b="b"/>
              <a:pathLst>
                <a:path w="599" h="550">
                  <a:moveTo>
                    <a:pt x="394" y="459"/>
                  </a:moveTo>
                  <a:lnTo>
                    <a:pt x="200" y="459"/>
                  </a:lnTo>
                  <a:lnTo>
                    <a:pt x="174" y="550"/>
                  </a:lnTo>
                  <a:lnTo>
                    <a:pt x="0" y="550"/>
                  </a:lnTo>
                  <a:lnTo>
                    <a:pt x="206" y="0"/>
                  </a:lnTo>
                  <a:lnTo>
                    <a:pt x="391" y="0"/>
                  </a:lnTo>
                  <a:lnTo>
                    <a:pt x="599" y="550"/>
                  </a:lnTo>
                  <a:lnTo>
                    <a:pt x="421" y="550"/>
                  </a:lnTo>
                  <a:lnTo>
                    <a:pt x="394" y="459"/>
                  </a:lnTo>
                  <a:close/>
                  <a:moveTo>
                    <a:pt x="358" y="340"/>
                  </a:moveTo>
                  <a:lnTo>
                    <a:pt x="297" y="143"/>
                  </a:lnTo>
                  <a:lnTo>
                    <a:pt x="237" y="340"/>
                  </a:lnTo>
                  <a:lnTo>
                    <a:pt x="358" y="340"/>
                  </a:lnTo>
                  <a:close/>
                </a:path>
              </a:pathLst>
            </a:custGeom>
            <a:solidFill>
              <a:srgbClr val="FFFFFF"/>
            </a:solidFill>
            <a:ln w="9525">
              <a:noFill/>
              <a:round/>
              <a:headEnd/>
              <a:tailEnd/>
            </a:ln>
          </p:spPr>
          <p:txBody>
            <a:bodyPr/>
            <a:lstStyle/>
            <a:p>
              <a:endParaRPr lang="en-US"/>
            </a:p>
          </p:txBody>
        </p:sp>
        <p:sp>
          <p:nvSpPr>
            <p:cNvPr id="477214" name="Freeform 30"/>
            <p:cNvSpPr>
              <a:spLocks noChangeAspect="1"/>
            </p:cNvSpPr>
            <p:nvPr/>
          </p:nvSpPr>
          <p:spPr bwMode="auto">
            <a:xfrm>
              <a:off x="422" y="2788"/>
              <a:ext cx="133" cy="142"/>
            </a:xfrm>
            <a:custGeom>
              <a:avLst/>
              <a:gdLst/>
              <a:ahLst/>
              <a:cxnLst>
                <a:cxn ang="0">
                  <a:pos x="530" y="394"/>
                </a:cxn>
                <a:cxn ang="0">
                  <a:pos x="514" y="437"/>
                </a:cxn>
                <a:cxn ang="0">
                  <a:pos x="495" y="473"/>
                </a:cxn>
                <a:cxn ang="0">
                  <a:pos x="470" y="503"/>
                </a:cxn>
                <a:cxn ang="0">
                  <a:pos x="440" y="527"/>
                </a:cxn>
                <a:cxn ang="0">
                  <a:pos x="406" y="547"/>
                </a:cxn>
                <a:cxn ang="0">
                  <a:pos x="368" y="560"/>
                </a:cxn>
                <a:cxn ang="0">
                  <a:pos x="320" y="566"/>
                </a:cxn>
                <a:cxn ang="0">
                  <a:pos x="263" y="568"/>
                </a:cxn>
                <a:cxn ang="0">
                  <a:pos x="203" y="561"/>
                </a:cxn>
                <a:cxn ang="0">
                  <a:pos x="154" y="548"/>
                </a:cxn>
                <a:cxn ang="0">
                  <a:pos x="111" y="526"/>
                </a:cxn>
                <a:cxn ang="0">
                  <a:pos x="73" y="494"/>
                </a:cxn>
                <a:cxn ang="0">
                  <a:pos x="40" y="451"/>
                </a:cxn>
                <a:cxn ang="0">
                  <a:pos x="15" y="397"/>
                </a:cxn>
                <a:cxn ang="0">
                  <a:pos x="2" y="332"/>
                </a:cxn>
                <a:cxn ang="0">
                  <a:pos x="1" y="250"/>
                </a:cxn>
                <a:cxn ang="0">
                  <a:pos x="10" y="189"/>
                </a:cxn>
                <a:cxn ang="0">
                  <a:pos x="22" y="149"/>
                </a:cxn>
                <a:cxn ang="0">
                  <a:pos x="40" y="113"/>
                </a:cxn>
                <a:cxn ang="0">
                  <a:pos x="63" y="82"/>
                </a:cxn>
                <a:cxn ang="0">
                  <a:pos x="90" y="56"/>
                </a:cxn>
                <a:cxn ang="0">
                  <a:pos x="123" y="34"/>
                </a:cxn>
                <a:cxn ang="0">
                  <a:pos x="159" y="18"/>
                </a:cxn>
                <a:cxn ang="0">
                  <a:pos x="200" y="7"/>
                </a:cxn>
                <a:cxn ang="0">
                  <a:pos x="277" y="0"/>
                </a:cxn>
                <a:cxn ang="0">
                  <a:pos x="348" y="5"/>
                </a:cxn>
                <a:cxn ang="0">
                  <a:pos x="408" y="23"/>
                </a:cxn>
                <a:cxn ang="0">
                  <a:pos x="454" y="53"/>
                </a:cxn>
                <a:cxn ang="0">
                  <a:pos x="492" y="95"/>
                </a:cxn>
                <a:cxn ang="0">
                  <a:pos x="521" y="149"/>
                </a:cxn>
                <a:cxn ang="0">
                  <a:pos x="374" y="192"/>
                </a:cxn>
                <a:cxn ang="0">
                  <a:pos x="362" y="167"/>
                </a:cxn>
                <a:cxn ang="0">
                  <a:pos x="338" y="143"/>
                </a:cxn>
                <a:cxn ang="0">
                  <a:pos x="305" y="130"/>
                </a:cxn>
                <a:cxn ang="0">
                  <a:pos x="267" y="127"/>
                </a:cxn>
                <a:cxn ang="0">
                  <a:pos x="230" y="139"/>
                </a:cxn>
                <a:cxn ang="0">
                  <a:pos x="200" y="162"/>
                </a:cxn>
                <a:cxn ang="0">
                  <a:pos x="182" y="193"/>
                </a:cxn>
                <a:cxn ang="0">
                  <a:pos x="173" y="232"/>
                </a:cxn>
                <a:cxn ang="0">
                  <a:pos x="169" y="281"/>
                </a:cxn>
                <a:cxn ang="0">
                  <a:pos x="173" y="342"/>
                </a:cxn>
                <a:cxn ang="0">
                  <a:pos x="185" y="386"/>
                </a:cxn>
                <a:cxn ang="0">
                  <a:pos x="204" y="415"/>
                </a:cxn>
                <a:cxn ang="0">
                  <a:pos x="230" y="433"/>
                </a:cxn>
                <a:cxn ang="0">
                  <a:pos x="263" y="441"/>
                </a:cxn>
                <a:cxn ang="0">
                  <a:pos x="298" y="439"/>
                </a:cxn>
                <a:cxn ang="0">
                  <a:pos x="326" y="430"/>
                </a:cxn>
                <a:cxn ang="0">
                  <a:pos x="348" y="413"/>
                </a:cxn>
                <a:cxn ang="0">
                  <a:pos x="365" y="390"/>
                </a:cxn>
                <a:cxn ang="0">
                  <a:pos x="384" y="334"/>
                </a:cxn>
              </a:cxnLst>
              <a:rect l="0" t="0" r="r" b="b"/>
              <a:pathLst>
                <a:path w="533" h="569">
                  <a:moveTo>
                    <a:pt x="384" y="334"/>
                  </a:moveTo>
                  <a:lnTo>
                    <a:pt x="533" y="378"/>
                  </a:lnTo>
                  <a:lnTo>
                    <a:pt x="530" y="394"/>
                  </a:lnTo>
                  <a:lnTo>
                    <a:pt x="526" y="410"/>
                  </a:lnTo>
                  <a:lnTo>
                    <a:pt x="521" y="422"/>
                  </a:lnTo>
                  <a:lnTo>
                    <a:pt x="514" y="437"/>
                  </a:lnTo>
                  <a:lnTo>
                    <a:pt x="509" y="450"/>
                  </a:lnTo>
                  <a:lnTo>
                    <a:pt x="501" y="461"/>
                  </a:lnTo>
                  <a:lnTo>
                    <a:pt x="495" y="473"/>
                  </a:lnTo>
                  <a:lnTo>
                    <a:pt x="487" y="483"/>
                  </a:lnTo>
                  <a:lnTo>
                    <a:pt x="478" y="494"/>
                  </a:lnTo>
                  <a:lnTo>
                    <a:pt x="470" y="503"/>
                  </a:lnTo>
                  <a:lnTo>
                    <a:pt x="460" y="512"/>
                  </a:lnTo>
                  <a:lnTo>
                    <a:pt x="451" y="521"/>
                  </a:lnTo>
                  <a:lnTo>
                    <a:pt x="440" y="527"/>
                  </a:lnTo>
                  <a:lnTo>
                    <a:pt x="430" y="535"/>
                  </a:lnTo>
                  <a:lnTo>
                    <a:pt x="418" y="542"/>
                  </a:lnTo>
                  <a:lnTo>
                    <a:pt x="406" y="547"/>
                  </a:lnTo>
                  <a:lnTo>
                    <a:pt x="394" y="552"/>
                  </a:lnTo>
                  <a:lnTo>
                    <a:pt x="381" y="556"/>
                  </a:lnTo>
                  <a:lnTo>
                    <a:pt x="368" y="560"/>
                  </a:lnTo>
                  <a:lnTo>
                    <a:pt x="352" y="562"/>
                  </a:lnTo>
                  <a:lnTo>
                    <a:pt x="336" y="565"/>
                  </a:lnTo>
                  <a:lnTo>
                    <a:pt x="320" y="566"/>
                  </a:lnTo>
                  <a:lnTo>
                    <a:pt x="303" y="568"/>
                  </a:lnTo>
                  <a:lnTo>
                    <a:pt x="285" y="569"/>
                  </a:lnTo>
                  <a:lnTo>
                    <a:pt x="263" y="568"/>
                  </a:lnTo>
                  <a:lnTo>
                    <a:pt x="242" y="566"/>
                  </a:lnTo>
                  <a:lnTo>
                    <a:pt x="222" y="565"/>
                  </a:lnTo>
                  <a:lnTo>
                    <a:pt x="203" y="561"/>
                  </a:lnTo>
                  <a:lnTo>
                    <a:pt x="186" y="559"/>
                  </a:lnTo>
                  <a:lnTo>
                    <a:pt x="169" y="553"/>
                  </a:lnTo>
                  <a:lnTo>
                    <a:pt x="154" y="548"/>
                  </a:lnTo>
                  <a:lnTo>
                    <a:pt x="138" y="542"/>
                  </a:lnTo>
                  <a:lnTo>
                    <a:pt x="124" y="535"/>
                  </a:lnTo>
                  <a:lnTo>
                    <a:pt x="111" y="526"/>
                  </a:lnTo>
                  <a:lnTo>
                    <a:pt x="98" y="517"/>
                  </a:lnTo>
                  <a:lnTo>
                    <a:pt x="85" y="507"/>
                  </a:lnTo>
                  <a:lnTo>
                    <a:pt x="73" y="494"/>
                  </a:lnTo>
                  <a:lnTo>
                    <a:pt x="62" y="481"/>
                  </a:lnTo>
                  <a:lnTo>
                    <a:pt x="51" y="467"/>
                  </a:lnTo>
                  <a:lnTo>
                    <a:pt x="40" y="451"/>
                  </a:lnTo>
                  <a:lnTo>
                    <a:pt x="31" y="434"/>
                  </a:lnTo>
                  <a:lnTo>
                    <a:pt x="23" y="416"/>
                  </a:lnTo>
                  <a:lnTo>
                    <a:pt x="15" y="397"/>
                  </a:lnTo>
                  <a:lnTo>
                    <a:pt x="10" y="376"/>
                  </a:lnTo>
                  <a:lnTo>
                    <a:pt x="5" y="354"/>
                  </a:lnTo>
                  <a:lnTo>
                    <a:pt x="2" y="332"/>
                  </a:lnTo>
                  <a:lnTo>
                    <a:pt x="0" y="307"/>
                  </a:lnTo>
                  <a:lnTo>
                    <a:pt x="0" y="283"/>
                  </a:lnTo>
                  <a:lnTo>
                    <a:pt x="1" y="250"/>
                  </a:lnTo>
                  <a:lnTo>
                    <a:pt x="3" y="218"/>
                  </a:lnTo>
                  <a:lnTo>
                    <a:pt x="6" y="204"/>
                  </a:lnTo>
                  <a:lnTo>
                    <a:pt x="10" y="189"/>
                  </a:lnTo>
                  <a:lnTo>
                    <a:pt x="12" y="175"/>
                  </a:lnTo>
                  <a:lnTo>
                    <a:pt x="18" y="162"/>
                  </a:lnTo>
                  <a:lnTo>
                    <a:pt x="22" y="149"/>
                  </a:lnTo>
                  <a:lnTo>
                    <a:pt x="28" y="136"/>
                  </a:lnTo>
                  <a:lnTo>
                    <a:pt x="33" y="124"/>
                  </a:lnTo>
                  <a:lnTo>
                    <a:pt x="40" y="113"/>
                  </a:lnTo>
                  <a:lnTo>
                    <a:pt x="47" y="102"/>
                  </a:lnTo>
                  <a:lnTo>
                    <a:pt x="55" y="92"/>
                  </a:lnTo>
                  <a:lnTo>
                    <a:pt x="63" y="82"/>
                  </a:lnTo>
                  <a:lnTo>
                    <a:pt x="72" y="73"/>
                  </a:lnTo>
                  <a:lnTo>
                    <a:pt x="81" y="64"/>
                  </a:lnTo>
                  <a:lnTo>
                    <a:pt x="90" y="56"/>
                  </a:lnTo>
                  <a:lnTo>
                    <a:pt x="101" y="48"/>
                  </a:lnTo>
                  <a:lnTo>
                    <a:pt x="112" y="40"/>
                  </a:lnTo>
                  <a:lnTo>
                    <a:pt x="123" y="34"/>
                  </a:lnTo>
                  <a:lnTo>
                    <a:pt x="134" y="29"/>
                  </a:lnTo>
                  <a:lnTo>
                    <a:pt x="147" y="23"/>
                  </a:lnTo>
                  <a:lnTo>
                    <a:pt x="159" y="18"/>
                  </a:lnTo>
                  <a:lnTo>
                    <a:pt x="172" y="13"/>
                  </a:lnTo>
                  <a:lnTo>
                    <a:pt x="186" y="10"/>
                  </a:lnTo>
                  <a:lnTo>
                    <a:pt x="200" y="7"/>
                  </a:lnTo>
                  <a:lnTo>
                    <a:pt x="215" y="4"/>
                  </a:lnTo>
                  <a:lnTo>
                    <a:pt x="244" y="0"/>
                  </a:lnTo>
                  <a:lnTo>
                    <a:pt x="277" y="0"/>
                  </a:lnTo>
                  <a:lnTo>
                    <a:pt x="303" y="0"/>
                  </a:lnTo>
                  <a:lnTo>
                    <a:pt x="326" y="3"/>
                  </a:lnTo>
                  <a:lnTo>
                    <a:pt x="348" y="5"/>
                  </a:lnTo>
                  <a:lnTo>
                    <a:pt x="370" y="10"/>
                  </a:lnTo>
                  <a:lnTo>
                    <a:pt x="390" y="16"/>
                  </a:lnTo>
                  <a:lnTo>
                    <a:pt x="408" y="23"/>
                  </a:lnTo>
                  <a:lnTo>
                    <a:pt x="425" y="31"/>
                  </a:lnTo>
                  <a:lnTo>
                    <a:pt x="440" y="42"/>
                  </a:lnTo>
                  <a:lnTo>
                    <a:pt x="454" y="53"/>
                  </a:lnTo>
                  <a:lnTo>
                    <a:pt x="469" y="65"/>
                  </a:lnTo>
                  <a:lnTo>
                    <a:pt x="480" y="79"/>
                  </a:lnTo>
                  <a:lnTo>
                    <a:pt x="492" y="95"/>
                  </a:lnTo>
                  <a:lnTo>
                    <a:pt x="502" y="112"/>
                  </a:lnTo>
                  <a:lnTo>
                    <a:pt x="513" y="130"/>
                  </a:lnTo>
                  <a:lnTo>
                    <a:pt x="521" y="149"/>
                  </a:lnTo>
                  <a:lnTo>
                    <a:pt x="528" y="171"/>
                  </a:lnTo>
                  <a:lnTo>
                    <a:pt x="378" y="204"/>
                  </a:lnTo>
                  <a:lnTo>
                    <a:pt x="374" y="192"/>
                  </a:lnTo>
                  <a:lnTo>
                    <a:pt x="370" y="183"/>
                  </a:lnTo>
                  <a:lnTo>
                    <a:pt x="366" y="174"/>
                  </a:lnTo>
                  <a:lnTo>
                    <a:pt x="362" y="167"/>
                  </a:lnTo>
                  <a:lnTo>
                    <a:pt x="355" y="158"/>
                  </a:lnTo>
                  <a:lnTo>
                    <a:pt x="347" y="150"/>
                  </a:lnTo>
                  <a:lnTo>
                    <a:pt x="338" y="143"/>
                  </a:lnTo>
                  <a:lnTo>
                    <a:pt x="327" y="137"/>
                  </a:lnTo>
                  <a:lnTo>
                    <a:pt x="317" y="132"/>
                  </a:lnTo>
                  <a:lnTo>
                    <a:pt x="305" y="130"/>
                  </a:lnTo>
                  <a:lnTo>
                    <a:pt x="294" y="127"/>
                  </a:lnTo>
                  <a:lnTo>
                    <a:pt x="281" y="127"/>
                  </a:lnTo>
                  <a:lnTo>
                    <a:pt x="267" y="127"/>
                  </a:lnTo>
                  <a:lnTo>
                    <a:pt x="254" y="130"/>
                  </a:lnTo>
                  <a:lnTo>
                    <a:pt x="242" y="134"/>
                  </a:lnTo>
                  <a:lnTo>
                    <a:pt x="230" y="139"/>
                  </a:lnTo>
                  <a:lnTo>
                    <a:pt x="220" y="145"/>
                  </a:lnTo>
                  <a:lnTo>
                    <a:pt x="209" y="153"/>
                  </a:lnTo>
                  <a:lnTo>
                    <a:pt x="200" y="162"/>
                  </a:lnTo>
                  <a:lnTo>
                    <a:pt x="193" y="174"/>
                  </a:lnTo>
                  <a:lnTo>
                    <a:pt x="187" y="183"/>
                  </a:lnTo>
                  <a:lnTo>
                    <a:pt x="182" y="193"/>
                  </a:lnTo>
                  <a:lnTo>
                    <a:pt x="178" y="205"/>
                  </a:lnTo>
                  <a:lnTo>
                    <a:pt x="176" y="218"/>
                  </a:lnTo>
                  <a:lnTo>
                    <a:pt x="173" y="232"/>
                  </a:lnTo>
                  <a:lnTo>
                    <a:pt x="171" y="248"/>
                  </a:lnTo>
                  <a:lnTo>
                    <a:pt x="169" y="263"/>
                  </a:lnTo>
                  <a:lnTo>
                    <a:pt x="169" y="281"/>
                  </a:lnTo>
                  <a:lnTo>
                    <a:pt x="169" y="303"/>
                  </a:lnTo>
                  <a:lnTo>
                    <a:pt x="171" y="324"/>
                  </a:lnTo>
                  <a:lnTo>
                    <a:pt x="173" y="342"/>
                  </a:lnTo>
                  <a:lnTo>
                    <a:pt x="176" y="359"/>
                  </a:lnTo>
                  <a:lnTo>
                    <a:pt x="180" y="373"/>
                  </a:lnTo>
                  <a:lnTo>
                    <a:pt x="185" y="386"/>
                  </a:lnTo>
                  <a:lnTo>
                    <a:pt x="190" y="398"/>
                  </a:lnTo>
                  <a:lnTo>
                    <a:pt x="197" y="407"/>
                  </a:lnTo>
                  <a:lnTo>
                    <a:pt x="204" y="415"/>
                  </a:lnTo>
                  <a:lnTo>
                    <a:pt x="212" y="421"/>
                  </a:lnTo>
                  <a:lnTo>
                    <a:pt x="221" y="428"/>
                  </a:lnTo>
                  <a:lnTo>
                    <a:pt x="230" y="433"/>
                  </a:lnTo>
                  <a:lnTo>
                    <a:pt x="241" y="435"/>
                  </a:lnTo>
                  <a:lnTo>
                    <a:pt x="251" y="439"/>
                  </a:lnTo>
                  <a:lnTo>
                    <a:pt x="263" y="441"/>
                  </a:lnTo>
                  <a:lnTo>
                    <a:pt x="276" y="441"/>
                  </a:lnTo>
                  <a:lnTo>
                    <a:pt x="287" y="441"/>
                  </a:lnTo>
                  <a:lnTo>
                    <a:pt x="298" y="439"/>
                  </a:lnTo>
                  <a:lnTo>
                    <a:pt x="308" y="437"/>
                  </a:lnTo>
                  <a:lnTo>
                    <a:pt x="318" y="434"/>
                  </a:lnTo>
                  <a:lnTo>
                    <a:pt x="326" y="430"/>
                  </a:lnTo>
                  <a:lnTo>
                    <a:pt x="335" y="425"/>
                  </a:lnTo>
                  <a:lnTo>
                    <a:pt x="342" y="420"/>
                  </a:lnTo>
                  <a:lnTo>
                    <a:pt x="348" y="413"/>
                  </a:lnTo>
                  <a:lnTo>
                    <a:pt x="355" y="406"/>
                  </a:lnTo>
                  <a:lnTo>
                    <a:pt x="360" y="398"/>
                  </a:lnTo>
                  <a:lnTo>
                    <a:pt x="365" y="390"/>
                  </a:lnTo>
                  <a:lnTo>
                    <a:pt x="370" y="380"/>
                  </a:lnTo>
                  <a:lnTo>
                    <a:pt x="378" y="359"/>
                  </a:lnTo>
                  <a:lnTo>
                    <a:pt x="384" y="334"/>
                  </a:lnTo>
                  <a:close/>
                </a:path>
              </a:pathLst>
            </a:custGeom>
            <a:solidFill>
              <a:srgbClr val="FFFFFF"/>
            </a:solidFill>
            <a:ln w="9525">
              <a:noFill/>
              <a:round/>
              <a:headEnd/>
              <a:tailEnd/>
            </a:ln>
          </p:spPr>
          <p:txBody>
            <a:bodyPr/>
            <a:lstStyle/>
            <a:p>
              <a:endParaRPr lang="en-US"/>
            </a:p>
          </p:txBody>
        </p:sp>
        <p:sp>
          <p:nvSpPr>
            <p:cNvPr id="477215" name="Freeform 31"/>
            <p:cNvSpPr>
              <a:spLocks noChangeAspect="1"/>
            </p:cNvSpPr>
            <p:nvPr/>
          </p:nvSpPr>
          <p:spPr bwMode="auto">
            <a:xfrm>
              <a:off x="571" y="2788"/>
              <a:ext cx="134" cy="142"/>
            </a:xfrm>
            <a:custGeom>
              <a:avLst/>
              <a:gdLst/>
              <a:ahLst/>
              <a:cxnLst>
                <a:cxn ang="0">
                  <a:pos x="530" y="394"/>
                </a:cxn>
                <a:cxn ang="0">
                  <a:pos x="515" y="437"/>
                </a:cxn>
                <a:cxn ang="0">
                  <a:pos x="495" y="473"/>
                </a:cxn>
                <a:cxn ang="0">
                  <a:pos x="470" y="503"/>
                </a:cxn>
                <a:cxn ang="0">
                  <a:pos x="441" y="527"/>
                </a:cxn>
                <a:cxn ang="0">
                  <a:pos x="407" y="547"/>
                </a:cxn>
                <a:cxn ang="0">
                  <a:pos x="367" y="560"/>
                </a:cxn>
                <a:cxn ang="0">
                  <a:pos x="320" y="566"/>
                </a:cxn>
                <a:cxn ang="0">
                  <a:pos x="263" y="568"/>
                </a:cxn>
                <a:cxn ang="0">
                  <a:pos x="203" y="561"/>
                </a:cxn>
                <a:cxn ang="0">
                  <a:pos x="153" y="548"/>
                </a:cxn>
                <a:cxn ang="0">
                  <a:pos x="111" y="526"/>
                </a:cxn>
                <a:cxn ang="0">
                  <a:pos x="74" y="494"/>
                </a:cxn>
                <a:cxn ang="0">
                  <a:pos x="40" y="451"/>
                </a:cxn>
                <a:cxn ang="0">
                  <a:pos x="16" y="397"/>
                </a:cxn>
                <a:cxn ang="0">
                  <a:pos x="3" y="332"/>
                </a:cxn>
                <a:cxn ang="0">
                  <a:pos x="0" y="250"/>
                </a:cxn>
                <a:cxn ang="0">
                  <a:pos x="9" y="189"/>
                </a:cxn>
                <a:cxn ang="0">
                  <a:pos x="22" y="149"/>
                </a:cxn>
                <a:cxn ang="0">
                  <a:pos x="40" y="113"/>
                </a:cxn>
                <a:cxn ang="0">
                  <a:pos x="64" y="82"/>
                </a:cxn>
                <a:cxn ang="0">
                  <a:pos x="91" y="56"/>
                </a:cxn>
                <a:cxn ang="0">
                  <a:pos x="123" y="34"/>
                </a:cxn>
                <a:cxn ang="0">
                  <a:pos x="159" y="18"/>
                </a:cxn>
                <a:cxn ang="0">
                  <a:pos x="201" y="7"/>
                </a:cxn>
                <a:cxn ang="0">
                  <a:pos x="277" y="0"/>
                </a:cxn>
                <a:cxn ang="0">
                  <a:pos x="349" y="5"/>
                </a:cxn>
                <a:cxn ang="0">
                  <a:pos x="408" y="23"/>
                </a:cxn>
                <a:cxn ang="0">
                  <a:pos x="455" y="53"/>
                </a:cxn>
                <a:cxn ang="0">
                  <a:pos x="492" y="95"/>
                </a:cxn>
                <a:cxn ang="0">
                  <a:pos x="521" y="149"/>
                </a:cxn>
                <a:cxn ang="0">
                  <a:pos x="375" y="192"/>
                </a:cxn>
                <a:cxn ang="0">
                  <a:pos x="363" y="167"/>
                </a:cxn>
                <a:cxn ang="0">
                  <a:pos x="337" y="143"/>
                </a:cxn>
                <a:cxn ang="0">
                  <a:pos x="306" y="130"/>
                </a:cxn>
                <a:cxn ang="0">
                  <a:pos x="267" y="127"/>
                </a:cxn>
                <a:cxn ang="0">
                  <a:pos x="231" y="139"/>
                </a:cxn>
                <a:cxn ang="0">
                  <a:pos x="201" y="162"/>
                </a:cxn>
                <a:cxn ang="0">
                  <a:pos x="183" y="193"/>
                </a:cxn>
                <a:cxn ang="0">
                  <a:pos x="172" y="232"/>
                </a:cxn>
                <a:cxn ang="0">
                  <a:pos x="170" y="281"/>
                </a:cxn>
                <a:cxn ang="0">
                  <a:pos x="174" y="342"/>
                </a:cxn>
                <a:cxn ang="0">
                  <a:pos x="185" y="386"/>
                </a:cxn>
                <a:cxn ang="0">
                  <a:pos x="205" y="415"/>
                </a:cxn>
                <a:cxn ang="0">
                  <a:pos x="231" y="433"/>
                </a:cxn>
                <a:cxn ang="0">
                  <a:pos x="263" y="441"/>
                </a:cxn>
                <a:cxn ang="0">
                  <a:pos x="298" y="439"/>
                </a:cxn>
                <a:cxn ang="0">
                  <a:pos x="327" y="430"/>
                </a:cxn>
                <a:cxn ang="0">
                  <a:pos x="349" y="413"/>
                </a:cxn>
                <a:cxn ang="0">
                  <a:pos x="365" y="390"/>
                </a:cxn>
                <a:cxn ang="0">
                  <a:pos x="385" y="334"/>
                </a:cxn>
              </a:cxnLst>
              <a:rect l="0" t="0" r="r" b="b"/>
              <a:pathLst>
                <a:path w="534" h="569">
                  <a:moveTo>
                    <a:pt x="385" y="334"/>
                  </a:moveTo>
                  <a:lnTo>
                    <a:pt x="534" y="378"/>
                  </a:lnTo>
                  <a:lnTo>
                    <a:pt x="530" y="394"/>
                  </a:lnTo>
                  <a:lnTo>
                    <a:pt x="526" y="410"/>
                  </a:lnTo>
                  <a:lnTo>
                    <a:pt x="521" y="422"/>
                  </a:lnTo>
                  <a:lnTo>
                    <a:pt x="515" y="437"/>
                  </a:lnTo>
                  <a:lnTo>
                    <a:pt x="509" y="450"/>
                  </a:lnTo>
                  <a:lnTo>
                    <a:pt x="502" y="461"/>
                  </a:lnTo>
                  <a:lnTo>
                    <a:pt x="495" y="473"/>
                  </a:lnTo>
                  <a:lnTo>
                    <a:pt x="487" y="483"/>
                  </a:lnTo>
                  <a:lnTo>
                    <a:pt x="478" y="494"/>
                  </a:lnTo>
                  <a:lnTo>
                    <a:pt x="470" y="503"/>
                  </a:lnTo>
                  <a:lnTo>
                    <a:pt x="460" y="512"/>
                  </a:lnTo>
                  <a:lnTo>
                    <a:pt x="451" y="521"/>
                  </a:lnTo>
                  <a:lnTo>
                    <a:pt x="441" y="527"/>
                  </a:lnTo>
                  <a:lnTo>
                    <a:pt x="430" y="535"/>
                  </a:lnTo>
                  <a:lnTo>
                    <a:pt x="419" y="542"/>
                  </a:lnTo>
                  <a:lnTo>
                    <a:pt x="407" y="547"/>
                  </a:lnTo>
                  <a:lnTo>
                    <a:pt x="394" y="552"/>
                  </a:lnTo>
                  <a:lnTo>
                    <a:pt x="381" y="556"/>
                  </a:lnTo>
                  <a:lnTo>
                    <a:pt x="367" y="560"/>
                  </a:lnTo>
                  <a:lnTo>
                    <a:pt x="353" y="562"/>
                  </a:lnTo>
                  <a:lnTo>
                    <a:pt x="337" y="565"/>
                  </a:lnTo>
                  <a:lnTo>
                    <a:pt x="320" y="566"/>
                  </a:lnTo>
                  <a:lnTo>
                    <a:pt x="303" y="568"/>
                  </a:lnTo>
                  <a:lnTo>
                    <a:pt x="285" y="569"/>
                  </a:lnTo>
                  <a:lnTo>
                    <a:pt x="263" y="568"/>
                  </a:lnTo>
                  <a:lnTo>
                    <a:pt x="242" y="566"/>
                  </a:lnTo>
                  <a:lnTo>
                    <a:pt x="223" y="565"/>
                  </a:lnTo>
                  <a:lnTo>
                    <a:pt x="203" y="561"/>
                  </a:lnTo>
                  <a:lnTo>
                    <a:pt x="187" y="559"/>
                  </a:lnTo>
                  <a:lnTo>
                    <a:pt x="170" y="553"/>
                  </a:lnTo>
                  <a:lnTo>
                    <a:pt x="153" y="548"/>
                  </a:lnTo>
                  <a:lnTo>
                    <a:pt x="139" y="542"/>
                  </a:lnTo>
                  <a:lnTo>
                    <a:pt x="124" y="535"/>
                  </a:lnTo>
                  <a:lnTo>
                    <a:pt x="111" y="526"/>
                  </a:lnTo>
                  <a:lnTo>
                    <a:pt x="98" y="517"/>
                  </a:lnTo>
                  <a:lnTo>
                    <a:pt x="86" y="507"/>
                  </a:lnTo>
                  <a:lnTo>
                    <a:pt x="74" y="494"/>
                  </a:lnTo>
                  <a:lnTo>
                    <a:pt x="62" y="481"/>
                  </a:lnTo>
                  <a:lnTo>
                    <a:pt x="52" y="467"/>
                  </a:lnTo>
                  <a:lnTo>
                    <a:pt x="40" y="451"/>
                  </a:lnTo>
                  <a:lnTo>
                    <a:pt x="31" y="434"/>
                  </a:lnTo>
                  <a:lnTo>
                    <a:pt x="22" y="416"/>
                  </a:lnTo>
                  <a:lnTo>
                    <a:pt x="16" y="397"/>
                  </a:lnTo>
                  <a:lnTo>
                    <a:pt x="10" y="376"/>
                  </a:lnTo>
                  <a:lnTo>
                    <a:pt x="5" y="354"/>
                  </a:lnTo>
                  <a:lnTo>
                    <a:pt x="3" y="332"/>
                  </a:lnTo>
                  <a:lnTo>
                    <a:pt x="0" y="307"/>
                  </a:lnTo>
                  <a:lnTo>
                    <a:pt x="0" y="283"/>
                  </a:lnTo>
                  <a:lnTo>
                    <a:pt x="0" y="250"/>
                  </a:lnTo>
                  <a:lnTo>
                    <a:pt x="4" y="218"/>
                  </a:lnTo>
                  <a:lnTo>
                    <a:pt x="6" y="204"/>
                  </a:lnTo>
                  <a:lnTo>
                    <a:pt x="9" y="189"/>
                  </a:lnTo>
                  <a:lnTo>
                    <a:pt x="13" y="175"/>
                  </a:lnTo>
                  <a:lnTo>
                    <a:pt x="18" y="162"/>
                  </a:lnTo>
                  <a:lnTo>
                    <a:pt x="22" y="149"/>
                  </a:lnTo>
                  <a:lnTo>
                    <a:pt x="27" y="136"/>
                  </a:lnTo>
                  <a:lnTo>
                    <a:pt x="34" y="124"/>
                  </a:lnTo>
                  <a:lnTo>
                    <a:pt x="40" y="113"/>
                  </a:lnTo>
                  <a:lnTo>
                    <a:pt x="48" y="102"/>
                  </a:lnTo>
                  <a:lnTo>
                    <a:pt x="54" y="92"/>
                  </a:lnTo>
                  <a:lnTo>
                    <a:pt x="64" y="82"/>
                  </a:lnTo>
                  <a:lnTo>
                    <a:pt x="73" y="73"/>
                  </a:lnTo>
                  <a:lnTo>
                    <a:pt x="82" y="64"/>
                  </a:lnTo>
                  <a:lnTo>
                    <a:pt x="91" y="56"/>
                  </a:lnTo>
                  <a:lnTo>
                    <a:pt x="101" y="48"/>
                  </a:lnTo>
                  <a:lnTo>
                    <a:pt x="111" y="40"/>
                  </a:lnTo>
                  <a:lnTo>
                    <a:pt x="123" y="34"/>
                  </a:lnTo>
                  <a:lnTo>
                    <a:pt x="135" y="29"/>
                  </a:lnTo>
                  <a:lnTo>
                    <a:pt x="146" y="23"/>
                  </a:lnTo>
                  <a:lnTo>
                    <a:pt x="159" y="18"/>
                  </a:lnTo>
                  <a:lnTo>
                    <a:pt x="172" y="13"/>
                  </a:lnTo>
                  <a:lnTo>
                    <a:pt x="187" y="10"/>
                  </a:lnTo>
                  <a:lnTo>
                    <a:pt x="201" y="7"/>
                  </a:lnTo>
                  <a:lnTo>
                    <a:pt x="215" y="4"/>
                  </a:lnTo>
                  <a:lnTo>
                    <a:pt x="245" y="0"/>
                  </a:lnTo>
                  <a:lnTo>
                    <a:pt x="277" y="0"/>
                  </a:lnTo>
                  <a:lnTo>
                    <a:pt x="302" y="0"/>
                  </a:lnTo>
                  <a:lnTo>
                    <a:pt x="327" y="3"/>
                  </a:lnTo>
                  <a:lnTo>
                    <a:pt x="349" y="5"/>
                  </a:lnTo>
                  <a:lnTo>
                    <a:pt x="371" y="10"/>
                  </a:lnTo>
                  <a:lnTo>
                    <a:pt x="390" y="16"/>
                  </a:lnTo>
                  <a:lnTo>
                    <a:pt x="408" y="23"/>
                  </a:lnTo>
                  <a:lnTo>
                    <a:pt x="425" y="31"/>
                  </a:lnTo>
                  <a:lnTo>
                    <a:pt x="441" y="42"/>
                  </a:lnTo>
                  <a:lnTo>
                    <a:pt x="455" y="53"/>
                  </a:lnTo>
                  <a:lnTo>
                    <a:pt x="468" y="65"/>
                  </a:lnTo>
                  <a:lnTo>
                    <a:pt x="481" y="79"/>
                  </a:lnTo>
                  <a:lnTo>
                    <a:pt x="492" y="95"/>
                  </a:lnTo>
                  <a:lnTo>
                    <a:pt x="503" y="112"/>
                  </a:lnTo>
                  <a:lnTo>
                    <a:pt x="513" y="130"/>
                  </a:lnTo>
                  <a:lnTo>
                    <a:pt x="521" y="149"/>
                  </a:lnTo>
                  <a:lnTo>
                    <a:pt x="529" y="171"/>
                  </a:lnTo>
                  <a:lnTo>
                    <a:pt x="378" y="204"/>
                  </a:lnTo>
                  <a:lnTo>
                    <a:pt x="375" y="192"/>
                  </a:lnTo>
                  <a:lnTo>
                    <a:pt x="371" y="183"/>
                  </a:lnTo>
                  <a:lnTo>
                    <a:pt x="367" y="174"/>
                  </a:lnTo>
                  <a:lnTo>
                    <a:pt x="363" y="167"/>
                  </a:lnTo>
                  <a:lnTo>
                    <a:pt x="355" y="158"/>
                  </a:lnTo>
                  <a:lnTo>
                    <a:pt x="346" y="150"/>
                  </a:lnTo>
                  <a:lnTo>
                    <a:pt x="337" y="143"/>
                  </a:lnTo>
                  <a:lnTo>
                    <a:pt x="328" y="137"/>
                  </a:lnTo>
                  <a:lnTo>
                    <a:pt x="318" y="132"/>
                  </a:lnTo>
                  <a:lnTo>
                    <a:pt x="306" y="130"/>
                  </a:lnTo>
                  <a:lnTo>
                    <a:pt x="294" y="127"/>
                  </a:lnTo>
                  <a:lnTo>
                    <a:pt x="281" y="127"/>
                  </a:lnTo>
                  <a:lnTo>
                    <a:pt x="267" y="127"/>
                  </a:lnTo>
                  <a:lnTo>
                    <a:pt x="254" y="130"/>
                  </a:lnTo>
                  <a:lnTo>
                    <a:pt x="242" y="134"/>
                  </a:lnTo>
                  <a:lnTo>
                    <a:pt x="231" y="139"/>
                  </a:lnTo>
                  <a:lnTo>
                    <a:pt x="220" y="145"/>
                  </a:lnTo>
                  <a:lnTo>
                    <a:pt x="210" y="153"/>
                  </a:lnTo>
                  <a:lnTo>
                    <a:pt x="201" y="162"/>
                  </a:lnTo>
                  <a:lnTo>
                    <a:pt x="193" y="174"/>
                  </a:lnTo>
                  <a:lnTo>
                    <a:pt x="188" y="183"/>
                  </a:lnTo>
                  <a:lnTo>
                    <a:pt x="183" y="193"/>
                  </a:lnTo>
                  <a:lnTo>
                    <a:pt x="179" y="205"/>
                  </a:lnTo>
                  <a:lnTo>
                    <a:pt x="175" y="218"/>
                  </a:lnTo>
                  <a:lnTo>
                    <a:pt x="172" y="232"/>
                  </a:lnTo>
                  <a:lnTo>
                    <a:pt x="171" y="248"/>
                  </a:lnTo>
                  <a:lnTo>
                    <a:pt x="170" y="263"/>
                  </a:lnTo>
                  <a:lnTo>
                    <a:pt x="170" y="281"/>
                  </a:lnTo>
                  <a:lnTo>
                    <a:pt x="170" y="303"/>
                  </a:lnTo>
                  <a:lnTo>
                    <a:pt x="171" y="324"/>
                  </a:lnTo>
                  <a:lnTo>
                    <a:pt x="174" y="342"/>
                  </a:lnTo>
                  <a:lnTo>
                    <a:pt x="176" y="359"/>
                  </a:lnTo>
                  <a:lnTo>
                    <a:pt x="180" y="373"/>
                  </a:lnTo>
                  <a:lnTo>
                    <a:pt x="185" y="386"/>
                  </a:lnTo>
                  <a:lnTo>
                    <a:pt x="191" y="398"/>
                  </a:lnTo>
                  <a:lnTo>
                    <a:pt x="197" y="407"/>
                  </a:lnTo>
                  <a:lnTo>
                    <a:pt x="205" y="415"/>
                  </a:lnTo>
                  <a:lnTo>
                    <a:pt x="213" y="421"/>
                  </a:lnTo>
                  <a:lnTo>
                    <a:pt x="222" y="428"/>
                  </a:lnTo>
                  <a:lnTo>
                    <a:pt x="231" y="433"/>
                  </a:lnTo>
                  <a:lnTo>
                    <a:pt x="241" y="435"/>
                  </a:lnTo>
                  <a:lnTo>
                    <a:pt x="251" y="439"/>
                  </a:lnTo>
                  <a:lnTo>
                    <a:pt x="263" y="441"/>
                  </a:lnTo>
                  <a:lnTo>
                    <a:pt x="276" y="441"/>
                  </a:lnTo>
                  <a:lnTo>
                    <a:pt x="288" y="441"/>
                  </a:lnTo>
                  <a:lnTo>
                    <a:pt x="298" y="439"/>
                  </a:lnTo>
                  <a:lnTo>
                    <a:pt x="308" y="437"/>
                  </a:lnTo>
                  <a:lnTo>
                    <a:pt x="319" y="434"/>
                  </a:lnTo>
                  <a:lnTo>
                    <a:pt x="327" y="430"/>
                  </a:lnTo>
                  <a:lnTo>
                    <a:pt x="336" y="425"/>
                  </a:lnTo>
                  <a:lnTo>
                    <a:pt x="342" y="420"/>
                  </a:lnTo>
                  <a:lnTo>
                    <a:pt x="349" y="413"/>
                  </a:lnTo>
                  <a:lnTo>
                    <a:pt x="355" y="406"/>
                  </a:lnTo>
                  <a:lnTo>
                    <a:pt x="360" y="398"/>
                  </a:lnTo>
                  <a:lnTo>
                    <a:pt x="365" y="390"/>
                  </a:lnTo>
                  <a:lnTo>
                    <a:pt x="371" y="380"/>
                  </a:lnTo>
                  <a:lnTo>
                    <a:pt x="378" y="359"/>
                  </a:lnTo>
                  <a:lnTo>
                    <a:pt x="385" y="334"/>
                  </a:lnTo>
                  <a:close/>
                </a:path>
              </a:pathLst>
            </a:custGeom>
            <a:solidFill>
              <a:srgbClr val="FFFFFF"/>
            </a:solidFill>
            <a:ln w="9525">
              <a:noFill/>
              <a:round/>
              <a:headEnd/>
              <a:tailEnd/>
            </a:ln>
          </p:spPr>
          <p:txBody>
            <a:bodyPr/>
            <a:lstStyle/>
            <a:p>
              <a:endParaRPr lang="en-US"/>
            </a:p>
          </p:txBody>
        </p:sp>
        <p:sp>
          <p:nvSpPr>
            <p:cNvPr id="477216" name="Freeform 32"/>
            <p:cNvSpPr>
              <a:spLocks noChangeAspect="1"/>
            </p:cNvSpPr>
            <p:nvPr/>
          </p:nvSpPr>
          <p:spPr bwMode="auto">
            <a:xfrm>
              <a:off x="725" y="2790"/>
              <a:ext cx="116" cy="137"/>
            </a:xfrm>
            <a:custGeom>
              <a:avLst/>
              <a:gdLst/>
              <a:ahLst/>
              <a:cxnLst>
                <a:cxn ang="0">
                  <a:pos x="0" y="0"/>
                </a:cxn>
                <a:cxn ang="0">
                  <a:pos x="455" y="0"/>
                </a:cxn>
                <a:cxn ang="0">
                  <a:pos x="455" y="117"/>
                </a:cxn>
                <a:cxn ang="0">
                  <a:pos x="170" y="117"/>
                </a:cxn>
                <a:cxn ang="0">
                  <a:pos x="170" y="205"/>
                </a:cxn>
                <a:cxn ang="0">
                  <a:pos x="434" y="205"/>
                </a:cxn>
                <a:cxn ang="0">
                  <a:pos x="434" y="316"/>
                </a:cxn>
                <a:cxn ang="0">
                  <a:pos x="170" y="316"/>
                </a:cxn>
                <a:cxn ang="0">
                  <a:pos x="170" y="425"/>
                </a:cxn>
                <a:cxn ang="0">
                  <a:pos x="463" y="425"/>
                </a:cxn>
                <a:cxn ang="0">
                  <a:pos x="463" y="550"/>
                </a:cxn>
                <a:cxn ang="0">
                  <a:pos x="0" y="550"/>
                </a:cxn>
                <a:cxn ang="0">
                  <a:pos x="0" y="0"/>
                </a:cxn>
              </a:cxnLst>
              <a:rect l="0" t="0" r="r" b="b"/>
              <a:pathLst>
                <a:path w="463" h="550">
                  <a:moveTo>
                    <a:pt x="0" y="0"/>
                  </a:moveTo>
                  <a:lnTo>
                    <a:pt x="455" y="0"/>
                  </a:lnTo>
                  <a:lnTo>
                    <a:pt x="455" y="117"/>
                  </a:lnTo>
                  <a:lnTo>
                    <a:pt x="170" y="117"/>
                  </a:lnTo>
                  <a:lnTo>
                    <a:pt x="170" y="205"/>
                  </a:lnTo>
                  <a:lnTo>
                    <a:pt x="434" y="205"/>
                  </a:lnTo>
                  <a:lnTo>
                    <a:pt x="434" y="316"/>
                  </a:lnTo>
                  <a:lnTo>
                    <a:pt x="170" y="316"/>
                  </a:lnTo>
                  <a:lnTo>
                    <a:pt x="170" y="425"/>
                  </a:lnTo>
                  <a:lnTo>
                    <a:pt x="463" y="425"/>
                  </a:lnTo>
                  <a:lnTo>
                    <a:pt x="463" y="550"/>
                  </a:lnTo>
                  <a:lnTo>
                    <a:pt x="0" y="550"/>
                  </a:lnTo>
                  <a:lnTo>
                    <a:pt x="0" y="0"/>
                  </a:lnTo>
                  <a:close/>
                </a:path>
              </a:pathLst>
            </a:custGeom>
            <a:solidFill>
              <a:srgbClr val="FFFFFF"/>
            </a:solidFill>
            <a:ln w="9525">
              <a:noFill/>
              <a:round/>
              <a:headEnd/>
              <a:tailEnd/>
            </a:ln>
          </p:spPr>
          <p:txBody>
            <a:bodyPr/>
            <a:lstStyle/>
            <a:p>
              <a:endParaRPr lang="en-US"/>
            </a:p>
          </p:txBody>
        </p:sp>
        <p:sp>
          <p:nvSpPr>
            <p:cNvPr id="477217" name="Freeform 33"/>
            <p:cNvSpPr>
              <a:spLocks noChangeAspect="1"/>
            </p:cNvSpPr>
            <p:nvPr/>
          </p:nvSpPr>
          <p:spPr bwMode="auto">
            <a:xfrm>
              <a:off x="857" y="2788"/>
              <a:ext cx="124" cy="142"/>
            </a:xfrm>
            <a:custGeom>
              <a:avLst/>
              <a:gdLst/>
              <a:ahLst/>
              <a:cxnLst>
                <a:cxn ang="0">
                  <a:pos x="164" y="385"/>
                </a:cxn>
                <a:cxn ang="0">
                  <a:pos x="183" y="426"/>
                </a:cxn>
                <a:cxn ang="0">
                  <a:pos x="206" y="447"/>
                </a:cxn>
                <a:cxn ang="0">
                  <a:pos x="234" y="457"/>
                </a:cxn>
                <a:cxn ang="0">
                  <a:pos x="275" y="459"/>
                </a:cxn>
                <a:cxn ang="0">
                  <a:pos x="303" y="450"/>
                </a:cxn>
                <a:cxn ang="0">
                  <a:pos x="323" y="434"/>
                </a:cxn>
                <a:cxn ang="0">
                  <a:pos x="333" y="403"/>
                </a:cxn>
                <a:cxn ang="0">
                  <a:pos x="323" y="373"/>
                </a:cxn>
                <a:cxn ang="0">
                  <a:pos x="302" y="356"/>
                </a:cxn>
                <a:cxn ang="0">
                  <a:pos x="259" y="341"/>
                </a:cxn>
                <a:cxn ang="0">
                  <a:pos x="176" y="320"/>
                </a:cxn>
                <a:cxn ang="0">
                  <a:pos x="113" y="296"/>
                </a:cxn>
                <a:cxn ang="0">
                  <a:pos x="69" y="267"/>
                </a:cxn>
                <a:cxn ang="0">
                  <a:pos x="39" y="232"/>
                </a:cxn>
                <a:cxn ang="0">
                  <a:pos x="23" y="192"/>
                </a:cxn>
                <a:cxn ang="0">
                  <a:pos x="21" y="150"/>
                </a:cxn>
                <a:cxn ang="0">
                  <a:pos x="27" y="119"/>
                </a:cxn>
                <a:cxn ang="0">
                  <a:pos x="39" y="89"/>
                </a:cxn>
                <a:cxn ang="0">
                  <a:pos x="58" y="62"/>
                </a:cxn>
                <a:cxn ang="0">
                  <a:pos x="85" y="39"/>
                </a:cxn>
                <a:cxn ang="0">
                  <a:pos x="119" y="21"/>
                </a:cxn>
                <a:cxn ang="0">
                  <a:pos x="161" y="8"/>
                </a:cxn>
                <a:cxn ang="0">
                  <a:pos x="214" y="1"/>
                </a:cxn>
                <a:cxn ang="0">
                  <a:pos x="280" y="0"/>
                </a:cxn>
                <a:cxn ang="0">
                  <a:pos x="347" y="9"/>
                </a:cxn>
                <a:cxn ang="0">
                  <a:pos x="400" y="30"/>
                </a:cxn>
                <a:cxn ang="0">
                  <a:pos x="439" y="61"/>
                </a:cxn>
                <a:cxn ang="0">
                  <a:pos x="466" y="106"/>
                </a:cxn>
                <a:cxn ang="0">
                  <a:pos x="481" y="163"/>
                </a:cxn>
                <a:cxn ang="0">
                  <a:pos x="311" y="140"/>
                </a:cxn>
                <a:cxn ang="0">
                  <a:pos x="298" y="123"/>
                </a:cxn>
                <a:cxn ang="0">
                  <a:pos x="282" y="112"/>
                </a:cxn>
                <a:cxn ang="0">
                  <a:pos x="254" y="102"/>
                </a:cxn>
                <a:cxn ang="0">
                  <a:pos x="211" y="105"/>
                </a:cxn>
                <a:cxn ang="0">
                  <a:pos x="186" y="121"/>
                </a:cxn>
                <a:cxn ang="0">
                  <a:pos x="177" y="145"/>
                </a:cxn>
                <a:cxn ang="0">
                  <a:pos x="184" y="163"/>
                </a:cxn>
                <a:cxn ang="0">
                  <a:pos x="210" y="179"/>
                </a:cxn>
                <a:cxn ang="0">
                  <a:pos x="299" y="201"/>
                </a:cxn>
                <a:cxn ang="0">
                  <a:pos x="378" y="226"/>
                </a:cxn>
                <a:cxn ang="0">
                  <a:pos x="418" y="244"/>
                </a:cxn>
                <a:cxn ang="0">
                  <a:pos x="448" y="264"/>
                </a:cxn>
                <a:cxn ang="0">
                  <a:pos x="470" y="289"/>
                </a:cxn>
                <a:cxn ang="0">
                  <a:pos x="486" y="318"/>
                </a:cxn>
                <a:cxn ang="0">
                  <a:pos x="495" y="347"/>
                </a:cxn>
                <a:cxn ang="0">
                  <a:pos x="499" y="380"/>
                </a:cxn>
                <a:cxn ang="0">
                  <a:pos x="495" y="419"/>
                </a:cxn>
                <a:cxn ang="0">
                  <a:pos x="482" y="455"/>
                </a:cxn>
                <a:cxn ang="0">
                  <a:pos x="461" y="489"/>
                </a:cxn>
                <a:cxn ang="0">
                  <a:pos x="434" y="516"/>
                </a:cxn>
                <a:cxn ang="0">
                  <a:pos x="400" y="539"/>
                </a:cxn>
                <a:cxn ang="0">
                  <a:pos x="360" y="555"/>
                </a:cxn>
                <a:cxn ang="0">
                  <a:pos x="311" y="565"/>
                </a:cxn>
                <a:cxn ang="0">
                  <a:pos x="255" y="568"/>
                </a:cxn>
                <a:cxn ang="0">
                  <a:pos x="162" y="560"/>
                </a:cxn>
                <a:cxn ang="0">
                  <a:pos x="93" y="538"/>
                </a:cxn>
                <a:cxn ang="0">
                  <a:pos x="69" y="521"/>
                </a:cxn>
                <a:cxn ang="0">
                  <a:pos x="37" y="485"/>
                </a:cxn>
                <a:cxn ang="0">
                  <a:pos x="11" y="435"/>
                </a:cxn>
                <a:cxn ang="0">
                  <a:pos x="0" y="377"/>
                </a:cxn>
              </a:cxnLst>
              <a:rect l="0" t="0" r="r" b="b"/>
              <a:pathLst>
                <a:path w="499" h="568">
                  <a:moveTo>
                    <a:pt x="0" y="377"/>
                  </a:moveTo>
                  <a:lnTo>
                    <a:pt x="162" y="367"/>
                  </a:lnTo>
                  <a:lnTo>
                    <a:pt x="164" y="385"/>
                  </a:lnTo>
                  <a:lnTo>
                    <a:pt x="170" y="402"/>
                  </a:lnTo>
                  <a:lnTo>
                    <a:pt x="175" y="415"/>
                  </a:lnTo>
                  <a:lnTo>
                    <a:pt x="183" y="426"/>
                  </a:lnTo>
                  <a:lnTo>
                    <a:pt x="189" y="434"/>
                  </a:lnTo>
                  <a:lnTo>
                    <a:pt x="197" y="441"/>
                  </a:lnTo>
                  <a:lnTo>
                    <a:pt x="206" y="447"/>
                  </a:lnTo>
                  <a:lnTo>
                    <a:pt x="215" y="451"/>
                  </a:lnTo>
                  <a:lnTo>
                    <a:pt x="224" y="455"/>
                  </a:lnTo>
                  <a:lnTo>
                    <a:pt x="234" y="457"/>
                  </a:lnTo>
                  <a:lnTo>
                    <a:pt x="246" y="459"/>
                  </a:lnTo>
                  <a:lnTo>
                    <a:pt x="258" y="460"/>
                  </a:lnTo>
                  <a:lnTo>
                    <a:pt x="275" y="459"/>
                  </a:lnTo>
                  <a:lnTo>
                    <a:pt x="290" y="456"/>
                  </a:lnTo>
                  <a:lnTo>
                    <a:pt x="297" y="454"/>
                  </a:lnTo>
                  <a:lnTo>
                    <a:pt x="303" y="450"/>
                  </a:lnTo>
                  <a:lnTo>
                    <a:pt x="308" y="447"/>
                  </a:lnTo>
                  <a:lnTo>
                    <a:pt x="313" y="443"/>
                  </a:lnTo>
                  <a:lnTo>
                    <a:pt x="323" y="434"/>
                  </a:lnTo>
                  <a:lnTo>
                    <a:pt x="329" y="425"/>
                  </a:lnTo>
                  <a:lnTo>
                    <a:pt x="332" y="415"/>
                  </a:lnTo>
                  <a:lnTo>
                    <a:pt x="333" y="403"/>
                  </a:lnTo>
                  <a:lnTo>
                    <a:pt x="333" y="393"/>
                  </a:lnTo>
                  <a:lnTo>
                    <a:pt x="329" y="384"/>
                  </a:lnTo>
                  <a:lnTo>
                    <a:pt x="323" y="373"/>
                  </a:lnTo>
                  <a:lnTo>
                    <a:pt x="315" y="365"/>
                  </a:lnTo>
                  <a:lnTo>
                    <a:pt x="310" y="360"/>
                  </a:lnTo>
                  <a:lnTo>
                    <a:pt x="302" y="356"/>
                  </a:lnTo>
                  <a:lnTo>
                    <a:pt x="294" y="353"/>
                  </a:lnTo>
                  <a:lnTo>
                    <a:pt x="284" y="349"/>
                  </a:lnTo>
                  <a:lnTo>
                    <a:pt x="259" y="341"/>
                  </a:lnTo>
                  <a:lnTo>
                    <a:pt x="228" y="333"/>
                  </a:lnTo>
                  <a:lnTo>
                    <a:pt x="201" y="327"/>
                  </a:lnTo>
                  <a:lnTo>
                    <a:pt x="176" y="320"/>
                  </a:lnTo>
                  <a:lnTo>
                    <a:pt x="153" y="312"/>
                  </a:lnTo>
                  <a:lnTo>
                    <a:pt x="132" y="305"/>
                  </a:lnTo>
                  <a:lnTo>
                    <a:pt x="113" y="296"/>
                  </a:lnTo>
                  <a:lnTo>
                    <a:pt x="96" y="286"/>
                  </a:lnTo>
                  <a:lnTo>
                    <a:pt x="81" y="276"/>
                  </a:lnTo>
                  <a:lnTo>
                    <a:pt x="69" y="267"/>
                  </a:lnTo>
                  <a:lnTo>
                    <a:pt x="57" y="255"/>
                  </a:lnTo>
                  <a:lnTo>
                    <a:pt x="48" y="244"/>
                  </a:lnTo>
                  <a:lnTo>
                    <a:pt x="39" y="232"/>
                  </a:lnTo>
                  <a:lnTo>
                    <a:pt x="32" y="219"/>
                  </a:lnTo>
                  <a:lnTo>
                    <a:pt x="27" y="206"/>
                  </a:lnTo>
                  <a:lnTo>
                    <a:pt x="23" y="192"/>
                  </a:lnTo>
                  <a:lnTo>
                    <a:pt x="21" y="176"/>
                  </a:lnTo>
                  <a:lnTo>
                    <a:pt x="21" y="161"/>
                  </a:lnTo>
                  <a:lnTo>
                    <a:pt x="21" y="150"/>
                  </a:lnTo>
                  <a:lnTo>
                    <a:pt x="22" y="140"/>
                  </a:lnTo>
                  <a:lnTo>
                    <a:pt x="24" y="130"/>
                  </a:lnTo>
                  <a:lnTo>
                    <a:pt x="27" y="119"/>
                  </a:lnTo>
                  <a:lnTo>
                    <a:pt x="30" y="109"/>
                  </a:lnTo>
                  <a:lnTo>
                    <a:pt x="35" y="100"/>
                  </a:lnTo>
                  <a:lnTo>
                    <a:pt x="39" y="89"/>
                  </a:lnTo>
                  <a:lnTo>
                    <a:pt x="45" y="80"/>
                  </a:lnTo>
                  <a:lnTo>
                    <a:pt x="52" y="71"/>
                  </a:lnTo>
                  <a:lnTo>
                    <a:pt x="58" y="62"/>
                  </a:lnTo>
                  <a:lnTo>
                    <a:pt x="67" y="54"/>
                  </a:lnTo>
                  <a:lnTo>
                    <a:pt x="76" y="47"/>
                  </a:lnTo>
                  <a:lnTo>
                    <a:pt x="85" y="39"/>
                  </a:lnTo>
                  <a:lnTo>
                    <a:pt x="96" y="32"/>
                  </a:lnTo>
                  <a:lnTo>
                    <a:pt x="107" y="27"/>
                  </a:lnTo>
                  <a:lnTo>
                    <a:pt x="119" y="21"/>
                  </a:lnTo>
                  <a:lnTo>
                    <a:pt x="132" y="16"/>
                  </a:lnTo>
                  <a:lnTo>
                    <a:pt x="146" y="12"/>
                  </a:lnTo>
                  <a:lnTo>
                    <a:pt x="161" y="8"/>
                  </a:lnTo>
                  <a:lnTo>
                    <a:pt x="177" y="5"/>
                  </a:lnTo>
                  <a:lnTo>
                    <a:pt x="194" y="3"/>
                  </a:lnTo>
                  <a:lnTo>
                    <a:pt x="214" y="1"/>
                  </a:lnTo>
                  <a:lnTo>
                    <a:pt x="233" y="0"/>
                  </a:lnTo>
                  <a:lnTo>
                    <a:pt x="254" y="0"/>
                  </a:lnTo>
                  <a:lnTo>
                    <a:pt x="280" y="0"/>
                  </a:lnTo>
                  <a:lnTo>
                    <a:pt x="303" y="1"/>
                  </a:lnTo>
                  <a:lnTo>
                    <a:pt x="326" y="5"/>
                  </a:lnTo>
                  <a:lnTo>
                    <a:pt x="347" y="9"/>
                  </a:lnTo>
                  <a:lnTo>
                    <a:pt x="367" y="14"/>
                  </a:lnTo>
                  <a:lnTo>
                    <a:pt x="383" y="22"/>
                  </a:lnTo>
                  <a:lnTo>
                    <a:pt x="400" y="30"/>
                  </a:lnTo>
                  <a:lnTo>
                    <a:pt x="415" y="39"/>
                  </a:lnTo>
                  <a:lnTo>
                    <a:pt x="428" y="49"/>
                  </a:lnTo>
                  <a:lnTo>
                    <a:pt x="439" y="61"/>
                  </a:lnTo>
                  <a:lnTo>
                    <a:pt x="450" y="75"/>
                  </a:lnTo>
                  <a:lnTo>
                    <a:pt x="459" y="89"/>
                  </a:lnTo>
                  <a:lnTo>
                    <a:pt x="466" y="106"/>
                  </a:lnTo>
                  <a:lnTo>
                    <a:pt x="473" y="123"/>
                  </a:lnTo>
                  <a:lnTo>
                    <a:pt x="477" y="143"/>
                  </a:lnTo>
                  <a:lnTo>
                    <a:pt x="481" y="163"/>
                  </a:lnTo>
                  <a:lnTo>
                    <a:pt x="320" y="172"/>
                  </a:lnTo>
                  <a:lnTo>
                    <a:pt x="316" y="156"/>
                  </a:lnTo>
                  <a:lnTo>
                    <a:pt x="311" y="140"/>
                  </a:lnTo>
                  <a:lnTo>
                    <a:pt x="307" y="135"/>
                  </a:lnTo>
                  <a:lnTo>
                    <a:pt x="303" y="128"/>
                  </a:lnTo>
                  <a:lnTo>
                    <a:pt x="298" y="123"/>
                  </a:lnTo>
                  <a:lnTo>
                    <a:pt x="294" y="119"/>
                  </a:lnTo>
                  <a:lnTo>
                    <a:pt x="288" y="115"/>
                  </a:lnTo>
                  <a:lnTo>
                    <a:pt x="282" y="112"/>
                  </a:lnTo>
                  <a:lnTo>
                    <a:pt x="276" y="109"/>
                  </a:lnTo>
                  <a:lnTo>
                    <a:pt x="269" y="106"/>
                  </a:lnTo>
                  <a:lnTo>
                    <a:pt x="254" y="102"/>
                  </a:lnTo>
                  <a:lnTo>
                    <a:pt x="237" y="102"/>
                  </a:lnTo>
                  <a:lnTo>
                    <a:pt x="223" y="102"/>
                  </a:lnTo>
                  <a:lnTo>
                    <a:pt x="211" y="105"/>
                  </a:lnTo>
                  <a:lnTo>
                    <a:pt x="201" y="109"/>
                  </a:lnTo>
                  <a:lnTo>
                    <a:pt x="193" y="114"/>
                  </a:lnTo>
                  <a:lnTo>
                    <a:pt x="186" y="121"/>
                  </a:lnTo>
                  <a:lnTo>
                    <a:pt x="181" y="128"/>
                  </a:lnTo>
                  <a:lnTo>
                    <a:pt x="179" y="136"/>
                  </a:lnTo>
                  <a:lnTo>
                    <a:pt x="177" y="145"/>
                  </a:lnTo>
                  <a:lnTo>
                    <a:pt x="179" y="152"/>
                  </a:lnTo>
                  <a:lnTo>
                    <a:pt x="180" y="157"/>
                  </a:lnTo>
                  <a:lnTo>
                    <a:pt x="184" y="163"/>
                  </a:lnTo>
                  <a:lnTo>
                    <a:pt x="190" y="169"/>
                  </a:lnTo>
                  <a:lnTo>
                    <a:pt x="198" y="174"/>
                  </a:lnTo>
                  <a:lnTo>
                    <a:pt x="210" y="179"/>
                  </a:lnTo>
                  <a:lnTo>
                    <a:pt x="227" y="184"/>
                  </a:lnTo>
                  <a:lnTo>
                    <a:pt x="247" y="189"/>
                  </a:lnTo>
                  <a:lnTo>
                    <a:pt x="299" y="201"/>
                  </a:lnTo>
                  <a:lnTo>
                    <a:pt x="342" y="213"/>
                  </a:lnTo>
                  <a:lnTo>
                    <a:pt x="361" y="219"/>
                  </a:lnTo>
                  <a:lnTo>
                    <a:pt x="378" y="226"/>
                  </a:lnTo>
                  <a:lnTo>
                    <a:pt x="394" y="231"/>
                  </a:lnTo>
                  <a:lnTo>
                    <a:pt x="407" y="237"/>
                  </a:lnTo>
                  <a:lnTo>
                    <a:pt x="418" y="244"/>
                  </a:lnTo>
                  <a:lnTo>
                    <a:pt x="429" y="250"/>
                  </a:lnTo>
                  <a:lnTo>
                    <a:pt x="439" y="258"/>
                  </a:lnTo>
                  <a:lnTo>
                    <a:pt x="448" y="264"/>
                  </a:lnTo>
                  <a:lnTo>
                    <a:pt x="456" y="272"/>
                  </a:lnTo>
                  <a:lnTo>
                    <a:pt x="464" y="281"/>
                  </a:lnTo>
                  <a:lnTo>
                    <a:pt x="470" y="289"/>
                  </a:lnTo>
                  <a:lnTo>
                    <a:pt x="477" y="298"/>
                  </a:lnTo>
                  <a:lnTo>
                    <a:pt x="482" y="307"/>
                  </a:lnTo>
                  <a:lnTo>
                    <a:pt x="486" y="318"/>
                  </a:lnTo>
                  <a:lnTo>
                    <a:pt x="490" y="327"/>
                  </a:lnTo>
                  <a:lnTo>
                    <a:pt x="494" y="337"/>
                  </a:lnTo>
                  <a:lnTo>
                    <a:pt x="495" y="347"/>
                  </a:lnTo>
                  <a:lnTo>
                    <a:pt x="497" y="358"/>
                  </a:lnTo>
                  <a:lnTo>
                    <a:pt x="499" y="368"/>
                  </a:lnTo>
                  <a:lnTo>
                    <a:pt x="499" y="380"/>
                  </a:lnTo>
                  <a:lnTo>
                    <a:pt x="497" y="393"/>
                  </a:lnTo>
                  <a:lnTo>
                    <a:pt x="496" y="406"/>
                  </a:lnTo>
                  <a:lnTo>
                    <a:pt x="495" y="419"/>
                  </a:lnTo>
                  <a:lnTo>
                    <a:pt x="491" y="430"/>
                  </a:lnTo>
                  <a:lnTo>
                    <a:pt x="487" y="443"/>
                  </a:lnTo>
                  <a:lnTo>
                    <a:pt x="482" y="455"/>
                  </a:lnTo>
                  <a:lnTo>
                    <a:pt x="475" y="467"/>
                  </a:lnTo>
                  <a:lnTo>
                    <a:pt x="469" y="477"/>
                  </a:lnTo>
                  <a:lnTo>
                    <a:pt x="461" y="489"/>
                  </a:lnTo>
                  <a:lnTo>
                    <a:pt x="453" y="498"/>
                  </a:lnTo>
                  <a:lnTo>
                    <a:pt x="444" y="508"/>
                  </a:lnTo>
                  <a:lnTo>
                    <a:pt x="434" y="516"/>
                  </a:lnTo>
                  <a:lnTo>
                    <a:pt x="424" y="525"/>
                  </a:lnTo>
                  <a:lnTo>
                    <a:pt x="412" y="533"/>
                  </a:lnTo>
                  <a:lnTo>
                    <a:pt x="400" y="539"/>
                  </a:lnTo>
                  <a:lnTo>
                    <a:pt x="387" y="544"/>
                  </a:lnTo>
                  <a:lnTo>
                    <a:pt x="374" y="551"/>
                  </a:lnTo>
                  <a:lnTo>
                    <a:pt x="360" y="555"/>
                  </a:lnTo>
                  <a:lnTo>
                    <a:pt x="345" y="559"/>
                  </a:lnTo>
                  <a:lnTo>
                    <a:pt x="328" y="562"/>
                  </a:lnTo>
                  <a:lnTo>
                    <a:pt x="311" y="565"/>
                  </a:lnTo>
                  <a:lnTo>
                    <a:pt x="293" y="566"/>
                  </a:lnTo>
                  <a:lnTo>
                    <a:pt x="275" y="568"/>
                  </a:lnTo>
                  <a:lnTo>
                    <a:pt x="255" y="568"/>
                  </a:lnTo>
                  <a:lnTo>
                    <a:pt x="221" y="568"/>
                  </a:lnTo>
                  <a:lnTo>
                    <a:pt x="190" y="565"/>
                  </a:lnTo>
                  <a:lnTo>
                    <a:pt x="162" y="560"/>
                  </a:lnTo>
                  <a:lnTo>
                    <a:pt x="136" y="555"/>
                  </a:lnTo>
                  <a:lnTo>
                    <a:pt x="114" y="547"/>
                  </a:lnTo>
                  <a:lnTo>
                    <a:pt x="93" y="538"/>
                  </a:lnTo>
                  <a:lnTo>
                    <a:pt x="84" y="533"/>
                  </a:lnTo>
                  <a:lnTo>
                    <a:pt x="76" y="526"/>
                  </a:lnTo>
                  <a:lnTo>
                    <a:pt x="69" y="521"/>
                  </a:lnTo>
                  <a:lnTo>
                    <a:pt x="61" y="514"/>
                  </a:lnTo>
                  <a:lnTo>
                    <a:pt x="48" y="500"/>
                  </a:lnTo>
                  <a:lnTo>
                    <a:pt x="37" y="485"/>
                  </a:lnTo>
                  <a:lnTo>
                    <a:pt x="27" y="469"/>
                  </a:lnTo>
                  <a:lnTo>
                    <a:pt x="18" y="452"/>
                  </a:lnTo>
                  <a:lnTo>
                    <a:pt x="11" y="435"/>
                  </a:lnTo>
                  <a:lnTo>
                    <a:pt x="6" y="416"/>
                  </a:lnTo>
                  <a:lnTo>
                    <a:pt x="2" y="397"/>
                  </a:lnTo>
                  <a:lnTo>
                    <a:pt x="0" y="377"/>
                  </a:lnTo>
                  <a:close/>
                </a:path>
              </a:pathLst>
            </a:custGeom>
            <a:solidFill>
              <a:srgbClr val="FFFFFF"/>
            </a:solidFill>
            <a:ln w="9525">
              <a:noFill/>
              <a:round/>
              <a:headEnd/>
              <a:tailEnd/>
            </a:ln>
          </p:spPr>
          <p:txBody>
            <a:bodyPr/>
            <a:lstStyle/>
            <a:p>
              <a:endParaRPr lang="en-US"/>
            </a:p>
          </p:txBody>
        </p:sp>
        <p:sp>
          <p:nvSpPr>
            <p:cNvPr id="477218" name="Freeform 34"/>
            <p:cNvSpPr>
              <a:spLocks noChangeAspect="1"/>
            </p:cNvSpPr>
            <p:nvPr/>
          </p:nvSpPr>
          <p:spPr bwMode="auto">
            <a:xfrm>
              <a:off x="995" y="2788"/>
              <a:ext cx="125" cy="142"/>
            </a:xfrm>
            <a:custGeom>
              <a:avLst/>
              <a:gdLst/>
              <a:ahLst/>
              <a:cxnLst>
                <a:cxn ang="0">
                  <a:pos x="164" y="385"/>
                </a:cxn>
                <a:cxn ang="0">
                  <a:pos x="182" y="426"/>
                </a:cxn>
                <a:cxn ang="0">
                  <a:pos x="206" y="447"/>
                </a:cxn>
                <a:cxn ang="0">
                  <a:pos x="234" y="457"/>
                </a:cxn>
                <a:cxn ang="0">
                  <a:pos x="274" y="459"/>
                </a:cxn>
                <a:cxn ang="0">
                  <a:pos x="303" y="450"/>
                </a:cxn>
                <a:cxn ang="0">
                  <a:pos x="322" y="434"/>
                </a:cxn>
                <a:cxn ang="0">
                  <a:pos x="333" y="403"/>
                </a:cxn>
                <a:cxn ang="0">
                  <a:pos x="322" y="373"/>
                </a:cxn>
                <a:cxn ang="0">
                  <a:pos x="302" y="356"/>
                </a:cxn>
                <a:cxn ang="0">
                  <a:pos x="259" y="341"/>
                </a:cxn>
                <a:cxn ang="0">
                  <a:pos x="176" y="320"/>
                </a:cxn>
                <a:cxn ang="0">
                  <a:pos x="112" y="296"/>
                </a:cxn>
                <a:cxn ang="0">
                  <a:pos x="68" y="267"/>
                </a:cxn>
                <a:cxn ang="0">
                  <a:pos x="38" y="232"/>
                </a:cxn>
                <a:cxn ang="0">
                  <a:pos x="23" y="192"/>
                </a:cxn>
                <a:cxn ang="0">
                  <a:pos x="20" y="150"/>
                </a:cxn>
                <a:cxn ang="0">
                  <a:pos x="27" y="119"/>
                </a:cxn>
                <a:cxn ang="0">
                  <a:pos x="38" y="89"/>
                </a:cxn>
                <a:cxn ang="0">
                  <a:pos x="58" y="62"/>
                </a:cxn>
                <a:cxn ang="0">
                  <a:pos x="85" y="39"/>
                </a:cxn>
                <a:cxn ang="0">
                  <a:pos x="119" y="21"/>
                </a:cxn>
                <a:cxn ang="0">
                  <a:pos x="160" y="8"/>
                </a:cxn>
                <a:cxn ang="0">
                  <a:pos x="213" y="1"/>
                </a:cxn>
                <a:cxn ang="0">
                  <a:pos x="279" y="0"/>
                </a:cxn>
                <a:cxn ang="0">
                  <a:pos x="347" y="9"/>
                </a:cxn>
                <a:cxn ang="0">
                  <a:pos x="400" y="30"/>
                </a:cxn>
                <a:cxn ang="0">
                  <a:pos x="439" y="61"/>
                </a:cxn>
                <a:cxn ang="0">
                  <a:pos x="466" y="106"/>
                </a:cxn>
                <a:cxn ang="0">
                  <a:pos x="480" y="163"/>
                </a:cxn>
                <a:cxn ang="0">
                  <a:pos x="311" y="140"/>
                </a:cxn>
                <a:cxn ang="0">
                  <a:pos x="298" y="123"/>
                </a:cxn>
                <a:cxn ang="0">
                  <a:pos x="282" y="112"/>
                </a:cxn>
                <a:cxn ang="0">
                  <a:pos x="254" y="102"/>
                </a:cxn>
                <a:cxn ang="0">
                  <a:pos x="211" y="105"/>
                </a:cxn>
                <a:cxn ang="0">
                  <a:pos x="186" y="121"/>
                </a:cxn>
                <a:cxn ang="0">
                  <a:pos x="177" y="145"/>
                </a:cxn>
                <a:cxn ang="0">
                  <a:pos x="184" y="163"/>
                </a:cxn>
                <a:cxn ang="0">
                  <a:pos x="209" y="179"/>
                </a:cxn>
                <a:cxn ang="0">
                  <a:pos x="298" y="201"/>
                </a:cxn>
                <a:cxn ang="0">
                  <a:pos x="378" y="226"/>
                </a:cxn>
                <a:cxn ang="0">
                  <a:pos x="418" y="244"/>
                </a:cxn>
                <a:cxn ang="0">
                  <a:pos x="448" y="264"/>
                </a:cxn>
                <a:cxn ang="0">
                  <a:pos x="470" y="289"/>
                </a:cxn>
                <a:cxn ang="0">
                  <a:pos x="486" y="318"/>
                </a:cxn>
                <a:cxn ang="0">
                  <a:pos x="495" y="347"/>
                </a:cxn>
                <a:cxn ang="0">
                  <a:pos x="499" y="380"/>
                </a:cxn>
                <a:cxn ang="0">
                  <a:pos x="495" y="419"/>
                </a:cxn>
                <a:cxn ang="0">
                  <a:pos x="482" y="455"/>
                </a:cxn>
                <a:cxn ang="0">
                  <a:pos x="461" y="489"/>
                </a:cxn>
                <a:cxn ang="0">
                  <a:pos x="434" y="516"/>
                </a:cxn>
                <a:cxn ang="0">
                  <a:pos x="400" y="539"/>
                </a:cxn>
                <a:cxn ang="0">
                  <a:pos x="359" y="555"/>
                </a:cxn>
                <a:cxn ang="0">
                  <a:pos x="311" y="565"/>
                </a:cxn>
                <a:cxn ang="0">
                  <a:pos x="255" y="568"/>
                </a:cxn>
                <a:cxn ang="0">
                  <a:pos x="162" y="560"/>
                </a:cxn>
                <a:cxn ang="0">
                  <a:pos x="93" y="538"/>
                </a:cxn>
                <a:cxn ang="0">
                  <a:pos x="68" y="521"/>
                </a:cxn>
                <a:cxn ang="0">
                  <a:pos x="36" y="485"/>
                </a:cxn>
                <a:cxn ang="0">
                  <a:pos x="11" y="435"/>
                </a:cxn>
                <a:cxn ang="0">
                  <a:pos x="0" y="377"/>
                </a:cxn>
              </a:cxnLst>
              <a:rect l="0" t="0" r="r" b="b"/>
              <a:pathLst>
                <a:path w="499" h="568">
                  <a:moveTo>
                    <a:pt x="0" y="377"/>
                  </a:moveTo>
                  <a:lnTo>
                    <a:pt x="162" y="367"/>
                  </a:lnTo>
                  <a:lnTo>
                    <a:pt x="164" y="385"/>
                  </a:lnTo>
                  <a:lnTo>
                    <a:pt x="169" y="402"/>
                  </a:lnTo>
                  <a:lnTo>
                    <a:pt x="174" y="415"/>
                  </a:lnTo>
                  <a:lnTo>
                    <a:pt x="182" y="426"/>
                  </a:lnTo>
                  <a:lnTo>
                    <a:pt x="189" y="434"/>
                  </a:lnTo>
                  <a:lnTo>
                    <a:pt x="197" y="441"/>
                  </a:lnTo>
                  <a:lnTo>
                    <a:pt x="206" y="447"/>
                  </a:lnTo>
                  <a:lnTo>
                    <a:pt x="215" y="451"/>
                  </a:lnTo>
                  <a:lnTo>
                    <a:pt x="224" y="455"/>
                  </a:lnTo>
                  <a:lnTo>
                    <a:pt x="234" y="457"/>
                  </a:lnTo>
                  <a:lnTo>
                    <a:pt x="246" y="459"/>
                  </a:lnTo>
                  <a:lnTo>
                    <a:pt x="257" y="460"/>
                  </a:lnTo>
                  <a:lnTo>
                    <a:pt x="274" y="459"/>
                  </a:lnTo>
                  <a:lnTo>
                    <a:pt x="290" y="456"/>
                  </a:lnTo>
                  <a:lnTo>
                    <a:pt x="296" y="454"/>
                  </a:lnTo>
                  <a:lnTo>
                    <a:pt x="303" y="450"/>
                  </a:lnTo>
                  <a:lnTo>
                    <a:pt x="308" y="447"/>
                  </a:lnTo>
                  <a:lnTo>
                    <a:pt x="313" y="443"/>
                  </a:lnTo>
                  <a:lnTo>
                    <a:pt x="322" y="434"/>
                  </a:lnTo>
                  <a:lnTo>
                    <a:pt x="329" y="425"/>
                  </a:lnTo>
                  <a:lnTo>
                    <a:pt x="331" y="415"/>
                  </a:lnTo>
                  <a:lnTo>
                    <a:pt x="333" y="403"/>
                  </a:lnTo>
                  <a:lnTo>
                    <a:pt x="331" y="393"/>
                  </a:lnTo>
                  <a:lnTo>
                    <a:pt x="329" y="384"/>
                  </a:lnTo>
                  <a:lnTo>
                    <a:pt x="322" y="373"/>
                  </a:lnTo>
                  <a:lnTo>
                    <a:pt x="314" y="365"/>
                  </a:lnTo>
                  <a:lnTo>
                    <a:pt x="309" y="360"/>
                  </a:lnTo>
                  <a:lnTo>
                    <a:pt x="302" y="356"/>
                  </a:lnTo>
                  <a:lnTo>
                    <a:pt x="294" y="353"/>
                  </a:lnTo>
                  <a:lnTo>
                    <a:pt x="283" y="349"/>
                  </a:lnTo>
                  <a:lnTo>
                    <a:pt x="259" y="341"/>
                  </a:lnTo>
                  <a:lnTo>
                    <a:pt x="228" y="333"/>
                  </a:lnTo>
                  <a:lnTo>
                    <a:pt x="200" y="327"/>
                  </a:lnTo>
                  <a:lnTo>
                    <a:pt x="176" y="320"/>
                  </a:lnTo>
                  <a:lnTo>
                    <a:pt x="152" y="312"/>
                  </a:lnTo>
                  <a:lnTo>
                    <a:pt x="132" y="305"/>
                  </a:lnTo>
                  <a:lnTo>
                    <a:pt x="112" y="296"/>
                  </a:lnTo>
                  <a:lnTo>
                    <a:pt x="95" y="286"/>
                  </a:lnTo>
                  <a:lnTo>
                    <a:pt x="81" y="276"/>
                  </a:lnTo>
                  <a:lnTo>
                    <a:pt x="68" y="267"/>
                  </a:lnTo>
                  <a:lnTo>
                    <a:pt x="57" y="255"/>
                  </a:lnTo>
                  <a:lnTo>
                    <a:pt x="47" y="244"/>
                  </a:lnTo>
                  <a:lnTo>
                    <a:pt x="38" y="232"/>
                  </a:lnTo>
                  <a:lnTo>
                    <a:pt x="32" y="219"/>
                  </a:lnTo>
                  <a:lnTo>
                    <a:pt x="27" y="206"/>
                  </a:lnTo>
                  <a:lnTo>
                    <a:pt x="23" y="192"/>
                  </a:lnTo>
                  <a:lnTo>
                    <a:pt x="20" y="176"/>
                  </a:lnTo>
                  <a:lnTo>
                    <a:pt x="20" y="161"/>
                  </a:lnTo>
                  <a:lnTo>
                    <a:pt x="20" y="150"/>
                  </a:lnTo>
                  <a:lnTo>
                    <a:pt x="22" y="140"/>
                  </a:lnTo>
                  <a:lnTo>
                    <a:pt x="23" y="130"/>
                  </a:lnTo>
                  <a:lnTo>
                    <a:pt x="27" y="119"/>
                  </a:lnTo>
                  <a:lnTo>
                    <a:pt x="29" y="109"/>
                  </a:lnTo>
                  <a:lnTo>
                    <a:pt x="33" y="100"/>
                  </a:lnTo>
                  <a:lnTo>
                    <a:pt x="38" y="89"/>
                  </a:lnTo>
                  <a:lnTo>
                    <a:pt x="45" y="80"/>
                  </a:lnTo>
                  <a:lnTo>
                    <a:pt x="51" y="71"/>
                  </a:lnTo>
                  <a:lnTo>
                    <a:pt x="58" y="62"/>
                  </a:lnTo>
                  <a:lnTo>
                    <a:pt x="67" y="54"/>
                  </a:lnTo>
                  <a:lnTo>
                    <a:pt x="75" y="47"/>
                  </a:lnTo>
                  <a:lnTo>
                    <a:pt x="85" y="39"/>
                  </a:lnTo>
                  <a:lnTo>
                    <a:pt x="95" y="32"/>
                  </a:lnTo>
                  <a:lnTo>
                    <a:pt x="107" y="27"/>
                  </a:lnTo>
                  <a:lnTo>
                    <a:pt x="119" y="21"/>
                  </a:lnTo>
                  <a:lnTo>
                    <a:pt x="132" y="16"/>
                  </a:lnTo>
                  <a:lnTo>
                    <a:pt x="146" y="12"/>
                  </a:lnTo>
                  <a:lnTo>
                    <a:pt x="160" y="8"/>
                  </a:lnTo>
                  <a:lnTo>
                    <a:pt x="177" y="5"/>
                  </a:lnTo>
                  <a:lnTo>
                    <a:pt x="194" y="3"/>
                  </a:lnTo>
                  <a:lnTo>
                    <a:pt x="213" y="1"/>
                  </a:lnTo>
                  <a:lnTo>
                    <a:pt x="233" y="0"/>
                  </a:lnTo>
                  <a:lnTo>
                    <a:pt x="254" y="0"/>
                  </a:lnTo>
                  <a:lnTo>
                    <a:pt x="279" y="0"/>
                  </a:lnTo>
                  <a:lnTo>
                    <a:pt x="303" y="1"/>
                  </a:lnTo>
                  <a:lnTo>
                    <a:pt x="326" y="5"/>
                  </a:lnTo>
                  <a:lnTo>
                    <a:pt x="347" y="9"/>
                  </a:lnTo>
                  <a:lnTo>
                    <a:pt x="366" y="14"/>
                  </a:lnTo>
                  <a:lnTo>
                    <a:pt x="383" y="22"/>
                  </a:lnTo>
                  <a:lnTo>
                    <a:pt x="400" y="30"/>
                  </a:lnTo>
                  <a:lnTo>
                    <a:pt x="414" y="39"/>
                  </a:lnTo>
                  <a:lnTo>
                    <a:pt x="427" y="49"/>
                  </a:lnTo>
                  <a:lnTo>
                    <a:pt x="439" y="61"/>
                  </a:lnTo>
                  <a:lnTo>
                    <a:pt x="449" y="75"/>
                  </a:lnTo>
                  <a:lnTo>
                    <a:pt x="458" y="89"/>
                  </a:lnTo>
                  <a:lnTo>
                    <a:pt x="466" y="106"/>
                  </a:lnTo>
                  <a:lnTo>
                    <a:pt x="473" y="123"/>
                  </a:lnTo>
                  <a:lnTo>
                    <a:pt x="476" y="143"/>
                  </a:lnTo>
                  <a:lnTo>
                    <a:pt x="480" y="163"/>
                  </a:lnTo>
                  <a:lnTo>
                    <a:pt x="320" y="172"/>
                  </a:lnTo>
                  <a:lnTo>
                    <a:pt x="316" y="156"/>
                  </a:lnTo>
                  <a:lnTo>
                    <a:pt x="311" y="140"/>
                  </a:lnTo>
                  <a:lnTo>
                    <a:pt x="307" y="135"/>
                  </a:lnTo>
                  <a:lnTo>
                    <a:pt x="303" y="128"/>
                  </a:lnTo>
                  <a:lnTo>
                    <a:pt x="298" y="123"/>
                  </a:lnTo>
                  <a:lnTo>
                    <a:pt x="294" y="119"/>
                  </a:lnTo>
                  <a:lnTo>
                    <a:pt x="287" y="115"/>
                  </a:lnTo>
                  <a:lnTo>
                    <a:pt x="282" y="112"/>
                  </a:lnTo>
                  <a:lnTo>
                    <a:pt x="276" y="109"/>
                  </a:lnTo>
                  <a:lnTo>
                    <a:pt x="269" y="106"/>
                  </a:lnTo>
                  <a:lnTo>
                    <a:pt x="254" y="102"/>
                  </a:lnTo>
                  <a:lnTo>
                    <a:pt x="237" y="102"/>
                  </a:lnTo>
                  <a:lnTo>
                    <a:pt x="222" y="102"/>
                  </a:lnTo>
                  <a:lnTo>
                    <a:pt x="211" y="105"/>
                  </a:lnTo>
                  <a:lnTo>
                    <a:pt x="200" y="109"/>
                  </a:lnTo>
                  <a:lnTo>
                    <a:pt x="193" y="114"/>
                  </a:lnTo>
                  <a:lnTo>
                    <a:pt x="186" y="121"/>
                  </a:lnTo>
                  <a:lnTo>
                    <a:pt x="181" y="128"/>
                  </a:lnTo>
                  <a:lnTo>
                    <a:pt x="178" y="136"/>
                  </a:lnTo>
                  <a:lnTo>
                    <a:pt x="177" y="145"/>
                  </a:lnTo>
                  <a:lnTo>
                    <a:pt x="178" y="152"/>
                  </a:lnTo>
                  <a:lnTo>
                    <a:pt x="180" y="157"/>
                  </a:lnTo>
                  <a:lnTo>
                    <a:pt x="184" y="163"/>
                  </a:lnTo>
                  <a:lnTo>
                    <a:pt x="190" y="169"/>
                  </a:lnTo>
                  <a:lnTo>
                    <a:pt x="198" y="174"/>
                  </a:lnTo>
                  <a:lnTo>
                    <a:pt x="209" y="179"/>
                  </a:lnTo>
                  <a:lnTo>
                    <a:pt x="226" y="184"/>
                  </a:lnTo>
                  <a:lnTo>
                    <a:pt x="247" y="189"/>
                  </a:lnTo>
                  <a:lnTo>
                    <a:pt x="298" y="201"/>
                  </a:lnTo>
                  <a:lnTo>
                    <a:pt x="342" y="213"/>
                  </a:lnTo>
                  <a:lnTo>
                    <a:pt x="361" y="219"/>
                  </a:lnTo>
                  <a:lnTo>
                    <a:pt x="378" y="226"/>
                  </a:lnTo>
                  <a:lnTo>
                    <a:pt x="394" y="231"/>
                  </a:lnTo>
                  <a:lnTo>
                    <a:pt x="406" y="237"/>
                  </a:lnTo>
                  <a:lnTo>
                    <a:pt x="418" y="244"/>
                  </a:lnTo>
                  <a:lnTo>
                    <a:pt x="429" y="250"/>
                  </a:lnTo>
                  <a:lnTo>
                    <a:pt x="439" y="258"/>
                  </a:lnTo>
                  <a:lnTo>
                    <a:pt x="448" y="264"/>
                  </a:lnTo>
                  <a:lnTo>
                    <a:pt x="456" y="272"/>
                  </a:lnTo>
                  <a:lnTo>
                    <a:pt x="464" y="281"/>
                  </a:lnTo>
                  <a:lnTo>
                    <a:pt x="470" y="289"/>
                  </a:lnTo>
                  <a:lnTo>
                    <a:pt x="476" y="298"/>
                  </a:lnTo>
                  <a:lnTo>
                    <a:pt x="482" y="307"/>
                  </a:lnTo>
                  <a:lnTo>
                    <a:pt x="486" y="318"/>
                  </a:lnTo>
                  <a:lnTo>
                    <a:pt x="489" y="327"/>
                  </a:lnTo>
                  <a:lnTo>
                    <a:pt x="492" y="337"/>
                  </a:lnTo>
                  <a:lnTo>
                    <a:pt x="495" y="347"/>
                  </a:lnTo>
                  <a:lnTo>
                    <a:pt x="497" y="358"/>
                  </a:lnTo>
                  <a:lnTo>
                    <a:pt x="497" y="368"/>
                  </a:lnTo>
                  <a:lnTo>
                    <a:pt x="499" y="380"/>
                  </a:lnTo>
                  <a:lnTo>
                    <a:pt x="497" y="393"/>
                  </a:lnTo>
                  <a:lnTo>
                    <a:pt x="496" y="406"/>
                  </a:lnTo>
                  <a:lnTo>
                    <a:pt x="495" y="419"/>
                  </a:lnTo>
                  <a:lnTo>
                    <a:pt x="491" y="430"/>
                  </a:lnTo>
                  <a:lnTo>
                    <a:pt x="487" y="443"/>
                  </a:lnTo>
                  <a:lnTo>
                    <a:pt x="482" y="455"/>
                  </a:lnTo>
                  <a:lnTo>
                    <a:pt x="475" y="467"/>
                  </a:lnTo>
                  <a:lnTo>
                    <a:pt x="469" y="477"/>
                  </a:lnTo>
                  <a:lnTo>
                    <a:pt x="461" y="489"/>
                  </a:lnTo>
                  <a:lnTo>
                    <a:pt x="453" y="498"/>
                  </a:lnTo>
                  <a:lnTo>
                    <a:pt x="444" y="508"/>
                  </a:lnTo>
                  <a:lnTo>
                    <a:pt x="434" y="516"/>
                  </a:lnTo>
                  <a:lnTo>
                    <a:pt x="423" y="525"/>
                  </a:lnTo>
                  <a:lnTo>
                    <a:pt x="412" y="533"/>
                  </a:lnTo>
                  <a:lnTo>
                    <a:pt x="400" y="539"/>
                  </a:lnTo>
                  <a:lnTo>
                    <a:pt x="387" y="544"/>
                  </a:lnTo>
                  <a:lnTo>
                    <a:pt x="374" y="551"/>
                  </a:lnTo>
                  <a:lnTo>
                    <a:pt x="359" y="555"/>
                  </a:lnTo>
                  <a:lnTo>
                    <a:pt x="344" y="559"/>
                  </a:lnTo>
                  <a:lnTo>
                    <a:pt x="327" y="562"/>
                  </a:lnTo>
                  <a:lnTo>
                    <a:pt x="311" y="565"/>
                  </a:lnTo>
                  <a:lnTo>
                    <a:pt x="292" y="566"/>
                  </a:lnTo>
                  <a:lnTo>
                    <a:pt x="274" y="568"/>
                  </a:lnTo>
                  <a:lnTo>
                    <a:pt x="255" y="568"/>
                  </a:lnTo>
                  <a:lnTo>
                    <a:pt x="221" y="568"/>
                  </a:lnTo>
                  <a:lnTo>
                    <a:pt x="190" y="565"/>
                  </a:lnTo>
                  <a:lnTo>
                    <a:pt x="162" y="560"/>
                  </a:lnTo>
                  <a:lnTo>
                    <a:pt x="136" y="555"/>
                  </a:lnTo>
                  <a:lnTo>
                    <a:pt x="114" y="547"/>
                  </a:lnTo>
                  <a:lnTo>
                    <a:pt x="93" y="538"/>
                  </a:lnTo>
                  <a:lnTo>
                    <a:pt x="84" y="533"/>
                  </a:lnTo>
                  <a:lnTo>
                    <a:pt x="76" y="526"/>
                  </a:lnTo>
                  <a:lnTo>
                    <a:pt x="68" y="521"/>
                  </a:lnTo>
                  <a:lnTo>
                    <a:pt x="60" y="514"/>
                  </a:lnTo>
                  <a:lnTo>
                    <a:pt x="47" y="500"/>
                  </a:lnTo>
                  <a:lnTo>
                    <a:pt x="36" y="485"/>
                  </a:lnTo>
                  <a:lnTo>
                    <a:pt x="27" y="469"/>
                  </a:lnTo>
                  <a:lnTo>
                    <a:pt x="18" y="452"/>
                  </a:lnTo>
                  <a:lnTo>
                    <a:pt x="11" y="435"/>
                  </a:lnTo>
                  <a:lnTo>
                    <a:pt x="6" y="416"/>
                  </a:lnTo>
                  <a:lnTo>
                    <a:pt x="2" y="397"/>
                  </a:lnTo>
                  <a:lnTo>
                    <a:pt x="0" y="377"/>
                  </a:lnTo>
                  <a:close/>
                </a:path>
              </a:pathLst>
            </a:custGeom>
            <a:solidFill>
              <a:srgbClr val="FFFFFF"/>
            </a:solidFill>
            <a:ln w="9525">
              <a:noFill/>
              <a:round/>
              <a:headEnd/>
              <a:tailEnd/>
            </a:ln>
          </p:spPr>
          <p:txBody>
            <a:bodyPr/>
            <a:lstStyle/>
            <a:p>
              <a:endParaRPr lang="en-US"/>
            </a:p>
          </p:txBody>
        </p:sp>
        <p:sp>
          <p:nvSpPr>
            <p:cNvPr id="477219" name="Freeform 35"/>
            <p:cNvSpPr>
              <a:spLocks noChangeAspect="1" noEditPoints="1"/>
            </p:cNvSpPr>
            <p:nvPr/>
          </p:nvSpPr>
          <p:spPr bwMode="auto">
            <a:xfrm>
              <a:off x="508" y="2212"/>
              <a:ext cx="364" cy="546"/>
            </a:xfrm>
            <a:custGeom>
              <a:avLst/>
              <a:gdLst/>
              <a:ahLst/>
              <a:cxnLst>
                <a:cxn ang="0">
                  <a:pos x="868" y="1125"/>
                </a:cxn>
                <a:cxn ang="0">
                  <a:pos x="993" y="1214"/>
                </a:cxn>
                <a:cxn ang="0">
                  <a:pos x="1069" y="1347"/>
                </a:cxn>
                <a:cxn ang="0">
                  <a:pos x="1082" y="1507"/>
                </a:cxn>
                <a:cxn ang="0">
                  <a:pos x="1025" y="1652"/>
                </a:cxn>
                <a:cxn ang="0">
                  <a:pos x="914" y="1758"/>
                </a:cxn>
                <a:cxn ang="0">
                  <a:pos x="766" y="1809"/>
                </a:cxn>
                <a:cxn ang="0">
                  <a:pos x="607" y="1788"/>
                </a:cxn>
                <a:cxn ang="0">
                  <a:pos x="477" y="1705"/>
                </a:cxn>
                <a:cxn ang="0">
                  <a:pos x="394" y="1575"/>
                </a:cxn>
                <a:cxn ang="0">
                  <a:pos x="375" y="1417"/>
                </a:cxn>
                <a:cxn ang="0">
                  <a:pos x="424" y="1268"/>
                </a:cxn>
                <a:cxn ang="0">
                  <a:pos x="530" y="1157"/>
                </a:cxn>
                <a:cxn ang="0">
                  <a:pos x="675" y="1100"/>
                </a:cxn>
                <a:cxn ang="0">
                  <a:pos x="1284" y="452"/>
                </a:cxn>
                <a:cxn ang="0">
                  <a:pos x="1183" y="228"/>
                </a:cxn>
                <a:cxn ang="0">
                  <a:pos x="999" y="68"/>
                </a:cxn>
                <a:cxn ang="0">
                  <a:pos x="758" y="0"/>
                </a:cxn>
                <a:cxn ang="0">
                  <a:pos x="508" y="44"/>
                </a:cxn>
                <a:cxn ang="0">
                  <a:pos x="310" y="185"/>
                </a:cxn>
                <a:cxn ang="0">
                  <a:pos x="188" y="398"/>
                </a:cxn>
                <a:cxn ang="0">
                  <a:pos x="369" y="566"/>
                </a:cxn>
                <a:cxn ang="0">
                  <a:pos x="406" y="411"/>
                </a:cxn>
                <a:cxn ang="0">
                  <a:pos x="500" y="290"/>
                </a:cxn>
                <a:cxn ang="0">
                  <a:pos x="639" y="219"/>
                </a:cxn>
                <a:cxn ang="0">
                  <a:pos x="801" y="215"/>
                </a:cxn>
                <a:cxn ang="0">
                  <a:pos x="943" y="278"/>
                </a:cxn>
                <a:cxn ang="0">
                  <a:pos x="1045" y="395"/>
                </a:cxn>
                <a:cxn ang="0">
                  <a:pos x="1087" y="548"/>
                </a:cxn>
                <a:cxn ang="0">
                  <a:pos x="819" y="1008"/>
                </a:cxn>
                <a:cxn ang="0">
                  <a:pos x="967" y="1066"/>
                </a:cxn>
                <a:cxn ang="0">
                  <a:pos x="1164" y="1319"/>
                </a:cxn>
                <a:cxn ang="0">
                  <a:pos x="1169" y="1566"/>
                </a:cxn>
                <a:cxn ang="0">
                  <a:pos x="1080" y="1743"/>
                </a:cxn>
                <a:cxn ang="0">
                  <a:pos x="925" y="1863"/>
                </a:cxn>
                <a:cxn ang="0">
                  <a:pos x="728" y="1907"/>
                </a:cxn>
                <a:cxn ang="0">
                  <a:pos x="570" y="1879"/>
                </a:cxn>
                <a:cxn ang="0">
                  <a:pos x="209" y="1842"/>
                </a:cxn>
                <a:cxn ang="0">
                  <a:pos x="276" y="1487"/>
                </a:cxn>
                <a:cxn ang="0">
                  <a:pos x="302" y="1297"/>
                </a:cxn>
                <a:cxn ang="0">
                  <a:pos x="408" y="1132"/>
                </a:cxn>
                <a:cxn ang="0">
                  <a:pos x="573" y="1026"/>
                </a:cxn>
                <a:cxn ang="0">
                  <a:pos x="766" y="725"/>
                </a:cxn>
                <a:cxn ang="0">
                  <a:pos x="1076" y="814"/>
                </a:cxn>
                <a:cxn ang="0">
                  <a:pos x="1313" y="1018"/>
                </a:cxn>
                <a:cxn ang="0">
                  <a:pos x="1442" y="1307"/>
                </a:cxn>
                <a:cxn ang="0">
                  <a:pos x="1435" y="1635"/>
                </a:cxn>
                <a:cxn ang="0">
                  <a:pos x="1291" y="1916"/>
                </a:cxn>
                <a:cxn ang="0">
                  <a:pos x="1045" y="2109"/>
                </a:cxn>
                <a:cxn ang="0">
                  <a:pos x="728" y="2182"/>
                </a:cxn>
                <a:cxn ang="0">
                  <a:pos x="413" y="2109"/>
                </a:cxn>
                <a:cxn ang="0">
                  <a:pos x="167" y="1916"/>
                </a:cxn>
                <a:cxn ang="0">
                  <a:pos x="23" y="1635"/>
                </a:cxn>
                <a:cxn ang="0">
                  <a:pos x="16" y="1307"/>
                </a:cxn>
                <a:cxn ang="0">
                  <a:pos x="145" y="1018"/>
                </a:cxn>
                <a:cxn ang="0">
                  <a:pos x="382" y="814"/>
                </a:cxn>
                <a:cxn ang="0">
                  <a:pos x="692" y="725"/>
                </a:cxn>
              </a:cxnLst>
              <a:rect l="0" t="0" r="r" b="b"/>
              <a:pathLst>
                <a:path w="1458" h="2182">
                  <a:moveTo>
                    <a:pt x="728" y="1096"/>
                  </a:moveTo>
                  <a:lnTo>
                    <a:pt x="748" y="1097"/>
                  </a:lnTo>
                  <a:lnTo>
                    <a:pt x="766" y="1099"/>
                  </a:lnTo>
                  <a:lnTo>
                    <a:pt x="783" y="1100"/>
                  </a:lnTo>
                  <a:lnTo>
                    <a:pt x="801" y="1104"/>
                  </a:lnTo>
                  <a:lnTo>
                    <a:pt x="818" y="1108"/>
                  </a:lnTo>
                  <a:lnTo>
                    <a:pt x="835" y="1113"/>
                  </a:lnTo>
                  <a:lnTo>
                    <a:pt x="851" y="1118"/>
                  </a:lnTo>
                  <a:lnTo>
                    <a:pt x="868" y="1125"/>
                  </a:lnTo>
                  <a:lnTo>
                    <a:pt x="884" y="1131"/>
                  </a:lnTo>
                  <a:lnTo>
                    <a:pt x="899" y="1140"/>
                  </a:lnTo>
                  <a:lnTo>
                    <a:pt x="914" y="1148"/>
                  </a:lnTo>
                  <a:lnTo>
                    <a:pt x="928" y="1157"/>
                  </a:lnTo>
                  <a:lnTo>
                    <a:pt x="942" y="1167"/>
                  </a:lnTo>
                  <a:lnTo>
                    <a:pt x="955" y="1178"/>
                  </a:lnTo>
                  <a:lnTo>
                    <a:pt x="968" y="1189"/>
                  </a:lnTo>
                  <a:lnTo>
                    <a:pt x="981" y="1201"/>
                  </a:lnTo>
                  <a:lnTo>
                    <a:pt x="993" y="1214"/>
                  </a:lnTo>
                  <a:lnTo>
                    <a:pt x="1004" y="1227"/>
                  </a:lnTo>
                  <a:lnTo>
                    <a:pt x="1015" y="1240"/>
                  </a:lnTo>
                  <a:lnTo>
                    <a:pt x="1025" y="1254"/>
                  </a:lnTo>
                  <a:lnTo>
                    <a:pt x="1034" y="1268"/>
                  </a:lnTo>
                  <a:lnTo>
                    <a:pt x="1043" y="1284"/>
                  </a:lnTo>
                  <a:lnTo>
                    <a:pt x="1051" y="1298"/>
                  </a:lnTo>
                  <a:lnTo>
                    <a:pt x="1058" y="1315"/>
                  </a:lnTo>
                  <a:lnTo>
                    <a:pt x="1064" y="1331"/>
                  </a:lnTo>
                  <a:lnTo>
                    <a:pt x="1069" y="1347"/>
                  </a:lnTo>
                  <a:lnTo>
                    <a:pt x="1074" y="1364"/>
                  </a:lnTo>
                  <a:lnTo>
                    <a:pt x="1078" y="1381"/>
                  </a:lnTo>
                  <a:lnTo>
                    <a:pt x="1082" y="1399"/>
                  </a:lnTo>
                  <a:lnTo>
                    <a:pt x="1083" y="1417"/>
                  </a:lnTo>
                  <a:lnTo>
                    <a:pt x="1086" y="1436"/>
                  </a:lnTo>
                  <a:lnTo>
                    <a:pt x="1086" y="1454"/>
                  </a:lnTo>
                  <a:lnTo>
                    <a:pt x="1086" y="1472"/>
                  </a:lnTo>
                  <a:lnTo>
                    <a:pt x="1083" y="1490"/>
                  </a:lnTo>
                  <a:lnTo>
                    <a:pt x="1082" y="1507"/>
                  </a:lnTo>
                  <a:lnTo>
                    <a:pt x="1078" y="1525"/>
                  </a:lnTo>
                  <a:lnTo>
                    <a:pt x="1074" y="1542"/>
                  </a:lnTo>
                  <a:lnTo>
                    <a:pt x="1069" y="1559"/>
                  </a:lnTo>
                  <a:lnTo>
                    <a:pt x="1064" y="1575"/>
                  </a:lnTo>
                  <a:lnTo>
                    <a:pt x="1058" y="1592"/>
                  </a:lnTo>
                  <a:lnTo>
                    <a:pt x="1051" y="1608"/>
                  </a:lnTo>
                  <a:lnTo>
                    <a:pt x="1043" y="1623"/>
                  </a:lnTo>
                  <a:lnTo>
                    <a:pt x="1034" y="1638"/>
                  </a:lnTo>
                  <a:lnTo>
                    <a:pt x="1025" y="1652"/>
                  </a:lnTo>
                  <a:lnTo>
                    <a:pt x="1015" y="1666"/>
                  </a:lnTo>
                  <a:lnTo>
                    <a:pt x="1004" y="1680"/>
                  </a:lnTo>
                  <a:lnTo>
                    <a:pt x="993" y="1693"/>
                  </a:lnTo>
                  <a:lnTo>
                    <a:pt x="981" y="1705"/>
                  </a:lnTo>
                  <a:lnTo>
                    <a:pt x="968" y="1717"/>
                  </a:lnTo>
                  <a:lnTo>
                    <a:pt x="955" y="1728"/>
                  </a:lnTo>
                  <a:lnTo>
                    <a:pt x="942" y="1739"/>
                  </a:lnTo>
                  <a:lnTo>
                    <a:pt x="928" y="1749"/>
                  </a:lnTo>
                  <a:lnTo>
                    <a:pt x="914" y="1758"/>
                  </a:lnTo>
                  <a:lnTo>
                    <a:pt x="899" y="1767"/>
                  </a:lnTo>
                  <a:lnTo>
                    <a:pt x="884" y="1775"/>
                  </a:lnTo>
                  <a:lnTo>
                    <a:pt x="868" y="1781"/>
                  </a:lnTo>
                  <a:lnTo>
                    <a:pt x="851" y="1788"/>
                  </a:lnTo>
                  <a:lnTo>
                    <a:pt x="835" y="1794"/>
                  </a:lnTo>
                  <a:lnTo>
                    <a:pt x="818" y="1798"/>
                  </a:lnTo>
                  <a:lnTo>
                    <a:pt x="801" y="1802"/>
                  </a:lnTo>
                  <a:lnTo>
                    <a:pt x="783" y="1806"/>
                  </a:lnTo>
                  <a:lnTo>
                    <a:pt x="766" y="1809"/>
                  </a:lnTo>
                  <a:lnTo>
                    <a:pt x="748" y="1810"/>
                  </a:lnTo>
                  <a:lnTo>
                    <a:pt x="728" y="1810"/>
                  </a:lnTo>
                  <a:lnTo>
                    <a:pt x="710" y="1810"/>
                  </a:lnTo>
                  <a:lnTo>
                    <a:pt x="692" y="1809"/>
                  </a:lnTo>
                  <a:lnTo>
                    <a:pt x="675" y="1806"/>
                  </a:lnTo>
                  <a:lnTo>
                    <a:pt x="657" y="1802"/>
                  </a:lnTo>
                  <a:lnTo>
                    <a:pt x="640" y="1798"/>
                  </a:lnTo>
                  <a:lnTo>
                    <a:pt x="623" y="1794"/>
                  </a:lnTo>
                  <a:lnTo>
                    <a:pt x="607" y="1788"/>
                  </a:lnTo>
                  <a:lnTo>
                    <a:pt x="590" y="1781"/>
                  </a:lnTo>
                  <a:lnTo>
                    <a:pt x="574" y="1775"/>
                  </a:lnTo>
                  <a:lnTo>
                    <a:pt x="559" y="1767"/>
                  </a:lnTo>
                  <a:lnTo>
                    <a:pt x="544" y="1758"/>
                  </a:lnTo>
                  <a:lnTo>
                    <a:pt x="530" y="1749"/>
                  </a:lnTo>
                  <a:lnTo>
                    <a:pt x="516" y="1739"/>
                  </a:lnTo>
                  <a:lnTo>
                    <a:pt x="502" y="1728"/>
                  </a:lnTo>
                  <a:lnTo>
                    <a:pt x="489" y="1717"/>
                  </a:lnTo>
                  <a:lnTo>
                    <a:pt x="477" y="1705"/>
                  </a:lnTo>
                  <a:lnTo>
                    <a:pt x="465" y="1693"/>
                  </a:lnTo>
                  <a:lnTo>
                    <a:pt x="454" y="1680"/>
                  </a:lnTo>
                  <a:lnTo>
                    <a:pt x="443" y="1666"/>
                  </a:lnTo>
                  <a:lnTo>
                    <a:pt x="433" y="1652"/>
                  </a:lnTo>
                  <a:lnTo>
                    <a:pt x="424" y="1638"/>
                  </a:lnTo>
                  <a:lnTo>
                    <a:pt x="415" y="1623"/>
                  </a:lnTo>
                  <a:lnTo>
                    <a:pt x="407" y="1608"/>
                  </a:lnTo>
                  <a:lnTo>
                    <a:pt x="400" y="1592"/>
                  </a:lnTo>
                  <a:lnTo>
                    <a:pt x="394" y="1575"/>
                  </a:lnTo>
                  <a:lnTo>
                    <a:pt x="389" y="1559"/>
                  </a:lnTo>
                  <a:lnTo>
                    <a:pt x="384" y="1542"/>
                  </a:lnTo>
                  <a:lnTo>
                    <a:pt x="380" y="1525"/>
                  </a:lnTo>
                  <a:lnTo>
                    <a:pt x="376" y="1507"/>
                  </a:lnTo>
                  <a:lnTo>
                    <a:pt x="375" y="1490"/>
                  </a:lnTo>
                  <a:lnTo>
                    <a:pt x="372" y="1472"/>
                  </a:lnTo>
                  <a:lnTo>
                    <a:pt x="372" y="1454"/>
                  </a:lnTo>
                  <a:lnTo>
                    <a:pt x="372" y="1436"/>
                  </a:lnTo>
                  <a:lnTo>
                    <a:pt x="375" y="1417"/>
                  </a:lnTo>
                  <a:lnTo>
                    <a:pt x="376" y="1399"/>
                  </a:lnTo>
                  <a:lnTo>
                    <a:pt x="380" y="1381"/>
                  </a:lnTo>
                  <a:lnTo>
                    <a:pt x="384" y="1364"/>
                  </a:lnTo>
                  <a:lnTo>
                    <a:pt x="389" y="1347"/>
                  </a:lnTo>
                  <a:lnTo>
                    <a:pt x="394" y="1331"/>
                  </a:lnTo>
                  <a:lnTo>
                    <a:pt x="400" y="1315"/>
                  </a:lnTo>
                  <a:lnTo>
                    <a:pt x="407" y="1298"/>
                  </a:lnTo>
                  <a:lnTo>
                    <a:pt x="415" y="1284"/>
                  </a:lnTo>
                  <a:lnTo>
                    <a:pt x="424" y="1268"/>
                  </a:lnTo>
                  <a:lnTo>
                    <a:pt x="433" y="1254"/>
                  </a:lnTo>
                  <a:lnTo>
                    <a:pt x="443" y="1240"/>
                  </a:lnTo>
                  <a:lnTo>
                    <a:pt x="454" y="1227"/>
                  </a:lnTo>
                  <a:lnTo>
                    <a:pt x="465" y="1214"/>
                  </a:lnTo>
                  <a:lnTo>
                    <a:pt x="477" y="1201"/>
                  </a:lnTo>
                  <a:lnTo>
                    <a:pt x="489" y="1189"/>
                  </a:lnTo>
                  <a:lnTo>
                    <a:pt x="502" y="1178"/>
                  </a:lnTo>
                  <a:lnTo>
                    <a:pt x="516" y="1167"/>
                  </a:lnTo>
                  <a:lnTo>
                    <a:pt x="530" y="1157"/>
                  </a:lnTo>
                  <a:lnTo>
                    <a:pt x="544" y="1148"/>
                  </a:lnTo>
                  <a:lnTo>
                    <a:pt x="559" y="1140"/>
                  </a:lnTo>
                  <a:lnTo>
                    <a:pt x="574" y="1131"/>
                  </a:lnTo>
                  <a:lnTo>
                    <a:pt x="590" y="1125"/>
                  </a:lnTo>
                  <a:lnTo>
                    <a:pt x="607" y="1118"/>
                  </a:lnTo>
                  <a:lnTo>
                    <a:pt x="623" y="1113"/>
                  </a:lnTo>
                  <a:lnTo>
                    <a:pt x="640" y="1108"/>
                  </a:lnTo>
                  <a:lnTo>
                    <a:pt x="657" y="1104"/>
                  </a:lnTo>
                  <a:lnTo>
                    <a:pt x="675" y="1100"/>
                  </a:lnTo>
                  <a:lnTo>
                    <a:pt x="692" y="1099"/>
                  </a:lnTo>
                  <a:lnTo>
                    <a:pt x="710" y="1097"/>
                  </a:lnTo>
                  <a:lnTo>
                    <a:pt x="728" y="1096"/>
                  </a:lnTo>
                  <a:close/>
                  <a:moveTo>
                    <a:pt x="1296" y="846"/>
                  </a:moveTo>
                  <a:lnTo>
                    <a:pt x="1296" y="566"/>
                  </a:lnTo>
                  <a:lnTo>
                    <a:pt x="1296" y="538"/>
                  </a:lnTo>
                  <a:lnTo>
                    <a:pt x="1293" y="509"/>
                  </a:lnTo>
                  <a:lnTo>
                    <a:pt x="1290" y="481"/>
                  </a:lnTo>
                  <a:lnTo>
                    <a:pt x="1284" y="452"/>
                  </a:lnTo>
                  <a:lnTo>
                    <a:pt x="1278" y="425"/>
                  </a:lnTo>
                  <a:lnTo>
                    <a:pt x="1270" y="398"/>
                  </a:lnTo>
                  <a:lnTo>
                    <a:pt x="1261" y="372"/>
                  </a:lnTo>
                  <a:lnTo>
                    <a:pt x="1252" y="346"/>
                  </a:lnTo>
                  <a:lnTo>
                    <a:pt x="1240" y="321"/>
                  </a:lnTo>
                  <a:lnTo>
                    <a:pt x="1227" y="297"/>
                  </a:lnTo>
                  <a:lnTo>
                    <a:pt x="1214" y="273"/>
                  </a:lnTo>
                  <a:lnTo>
                    <a:pt x="1199" y="250"/>
                  </a:lnTo>
                  <a:lnTo>
                    <a:pt x="1183" y="228"/>
                  </a:lnTo>
                  <a:lnTo>
                    <a:pt x="1166" y="206"/>
                  </a:lnTo>
                  <a:lnTo>
                    <a:pt x="1148" y="185"/>
                  </a:lnTo>
                  <a:lnTo>
                    <a:pt x="1130" y="166"/>
                  </a:lnTo>
                  <a:lnTo>
                    <a:pt x="1109" y="146"/>
                  </a:lnTo>
                  <a:lnTo>
                    <a:pt x="1090" y="129"/>
                  </a:lnTo>
                  <a:lnTo>
                    <a:pt x="1068" y="113"/>
                  </a:lnTo>
                  <a:lnTo>
                    <a:pt x="1046" y="96"/>
                  </a:lnTo>
                  <a:lnTo>
                    <a:pt x="1023" y="81"/>
                  </a:lnTo>
                  <a:lnTo>
                    <a:pt x="999" y="68"/>
                  </a:lnTo>
                  <a:lnTo>
                    <a:pt x="975" y="56"/>
                  </a:lnTo>
                  <a:lnTo>
                    <a:pt x="950" y="44"/>
                  </a:lnTo>
                  <a:lnTo>
                    <a:pt x="924" y="34"/>
                  </a:lnTo>
                  <a:lnTo>
                    <a:pt x="897" y="24"/>
                  </a:lnTo>
                  <a:lnTo>
                    <a:pt x="871" y="17"/>
                  </a:lnTo>
                  <a:lnTo>
                    <a:pt x="842" y="10"/>
                  </a:lnTo>
                  <a:lnTo>
                    <a:pt x="815" y="6"/>
                  </a:lnTo>
                  <a:lnTo>
                    <a:pt x="787" y="2"/>
                  </a:lnTo>
                  <a:lnTo>
                    <a:pt x="758" y="0"/>
                  </a:lnTo>
                  <a:lnTo>
                    <a:pt x="728" y="0"/>
                  </a:lnTo>
                  <a:lnTo>
                    <a:pt x="700" y="0"/>
                  </a:lnTo>
                  <a:lnTo>
                    <a:pt x="671" y="2"/>
                  </a:lnTo>
                  <a:lnTo>
                    <a:pt x="643" y="6"/>
                  </a:lnTo>
                  <a:lnTo>
                    <a:pt x="614" y="10"/>
                  </a:lnTo>
                  <a:lnTo>
                    <a:pt x="587" y="17"/>
                  </a:lnTo>
                  <a:lnTo>
                    <a:pt x="561" y="24"/>
                  </a:lnTo>
                  <a:lnTo>
                    <a:pt x="534" y="34"/>
                  </a:lnTo>
                  <a:lnTo>
                    <a:pt x="508" y="44"/>
                  </a:lnTo>
                  <a:lnTo>
                    <a:pt x="483" y="56"/>
                  </a:lnTo>
                  <a:lnTo>
                    <a:pt x="459" y="68"/>
                  </a:lnTo>
                  <a:lnTo>
                    <a:pt x="435" y="81"/>
                  </a:lnTo>
                  <a:lnTo>
                    <a:pt x="412" y="96"/>
                  </a:lnTo>
                  <a:lnTo>
                    <a:pt x="390" y="113"/>
                  </a:lnTo>
                  <a:lnTo>
                    <a:pt x="368" y="129"/>
                  </a:lnTo>
                  <a:lnTo>
                    <a:pt x="349" y="146"/>
                  </a:lnTo>
                  <a:lnTo>
                    <a:pt x="328" y="166"/>
                  </a:lnTo>
                  <a:lnTo>
                    <a:pt x="310" y="185"/>
                  </a:lnTo>
                  <a:lnTo>
                    <a:pt x="292" y="206"/>
                  </a:lnTo>
                  <a:lnTo>
                    <a:pt x="275" y="228"/>
                  </a:lnTo>
                  <a:lnTo>
                    <a:pt x="259" y="250"/>
                  </a:lnTo>
                  <a:lnTo>
                    <a:pt x="244" y="273"/>
                  </a:lnTo>
                  <a:lnTo>
                    <a:pt x="231" y="297"/>
                  </a:lnTo>
                  <a:lnTo>
                    <a:pt x="218" y="321"/>
                  </a:lnTo>
                  <a:lnTo>
                    <a:pt x="206" y="346"/>
                  </a:lnTo>
                  <a:lnTo>
                    <a:pt x="197" y="372"/>
                  </a:lnTo>
                  <a:lnTo>
                    <a:pt x="188" y="398"/>
                  </a:lnTo>
                  <a:lnTo>
                    <a:pt x="180" y="425"/>
                  </a:lnTo>
                  <a:lnTo>
                    <a:pt x="174" y="452"/>
                  </a:lnTo>
                  <a:lnTo>
                    <a:pt x="168" y="481"/>
                  </a:lnTo>
                  <a:lnTo>
                    <a:pt x="165" y="509"/>
                  </a:lnTo>
                  <a:lnTo>
                    <a:pt x="162" y="538"/>
                  </a:lnTo>
                  <a:lnTo>
                    <a:pt x="162" y="566"/>
                  </a:lnTo>
                  <a:lnTo>
                    <a:pt x="162" y="846"/>
                  </a:lnTo>
                  <a:lnTo>
                    <a:pt x="369" y="706"/>
                  </a:lnTo>
                  <a:lnTo>
                    <a:pt x="369" y="566"/>
                  </a:lnTo>
                  <a:lnTo>
                    <a:pt x="371" y="548"/>
                  </a:lnTo>
                  <a:lnTo>
                    <a:pt x="372" y="530"/>
                  </a:lnTo>
                  <a:lnTo>
                    <a:pt x="375" y="512"/>
                  </a:lnTo>
                  <a:lnTo>
                    <a:pt x="377" y="494"/>
                  </a:lnTo>
                  <a:lnTo>
                    <a:pt x="381" y="477"/>
                  </a:lnTo>
                  <a:lnTo>
                    <a:pt x="386" y="460"/>
                  </a:lnTo>
                  <a:lnTo>
                    <a:pt x="391" y="443"/>
                  </a:lnTo>
                  <a:lnTo>
                    <a:pt x="398" y="427"/>
                  </a:lnTo>
                  <a:lnTo>
                    <a:pt x="406" y="411"/>
                  </a:lnTo>
                  <a:lnTo>
                    <a:pt x="413" y="395"/>
                  </a:lnTo>
                  <a:lnTo>
                    <a:pt x="422" y="381"/>
                  </a:lnTo>
                  <a:lnTo>
                    <a:pt x="432" y="365"/>
                  </a:lnTo>
                  <a:lnTo>
                    <a:pt x="442" y="352"/>
                  </a:lnTo>
                  <a:lnTo>
                    <a:pt x="452" y="338"/>
                  </a:lnTo>
                  <a:lnTo>
                    <a:pt x="464" y="325"/>
                  </a:lnTo>
                  <a:lnTo>
                    <a:pt x="476" y="312"/>
                  </a:lnTo>
                  <a:lnTo>
                    <a:pt x="487" y="300"/>
                  </a:lnTo>
                  <a:lnTo>
                    <a:pt x="500" y="290"/>
                  </a:lnTo>
                  <a:lnTo>
                    <a:pt x="515" y="278"/>
                  </a:lnTo>
                  <a:lnTo>
                    <a:pt x="529" y="269"/>
                  </a:lnTo>
                  <a:lnTo>
                    <a:pt x="543" y="259"/>
                  </a:lnTo>
                  <a:lnTo>
                    <a:pt x="559" y="251"/>
                  </a:lnTo>
                  <a:lnTo>
                    <a:pt x="574" y="243"/>
                  </a:lnTo>
                  <a:lnTo>
                    <a:pt x="590" y="236"/>
                  </a:lnTo>
                  <a:lnTo>
                    <a:pt x="605" y="229"/>
                  </a:lnTo>
                  <a:lnTo>
                    <a:pt x="622" y="224"/>
                  </a:lnTo>
                  <a:lnTo>
                    <a:pt x="639" y="219"/>
                  </a:lnTo>
                  <a:lnTo>
                    <a:pt x="657" y="215"/>
                  </a:lnTo>
                  <a:lnTo>
                    <a:pt x="674" y="211"/>
                  </a:lnTo>
                  <a:lnTo>
                    <a:pt x="692" y="210"/>
                  </a:lnTo>
                  <a:lnTo>
                    <a:pt x="710" y="208"/>
                  </a:lnTo>
                  <a:lnTo>
                    <a:pt x="728" y="207"/>
                  </a:lnTo>
                  <a:lnTo>
                    <a:pt x="748" y="208"/>
                  </a:lnTo>
                  <a:lnTo>
                    <a:pt x="766" y="210"/>
                  </a:lnTo>
                  <a:lnTo>
                    <a:pt x="784" y="211"/>
                  </a:lnTo>
                  <a:lnTo>
                    <a:pt x="801" y="215"/>
                  </a:lnTo>
                  <a:lnTo>
                    <a:pt x="819" y="219"/>
                  </a:lnTo>
                  <a:lnTo>
                    <a:pt x="836" y="224"/>
                  </a:lnTo>
                  <a:lnTo>
                    <a:pt x="853" y="229"/>
                  </a:lnTo>
                  <a:lnTo>
                    <a:pt x="868" y="236"/>
                  </a:lnTo>
                  <a:lnTo>
                    <a:pt x="884" y="243"/>
                  </a:lnTo>
                  <a:lnTo>
                    <a:pt x="899" y="251"/>
                  </a:lnTo>
                  <a:lnTo>
                    <a:pt x="915" y="259"/>
                  </a:lnTo>
                  <a:lnTo>
                    <a:pt x="929" y="269"/>
                  </a:lnTo>
                  <a:lnTo>
                    <a:pt x="943" y="278"/>
                  </a:lnTo>
                  <a:lnTo>
                    <a:pt x="958" y="290"/>
                  </a:lnTo>
                  <a:lnTo>
                    <a:pt x="971" y="300"/>
                  </a:lnTo>
                  <a:lnTo>
                    <a:pt x="982" y="312"/>
                  </a:lnTo>
                  <a:lnTo>
                    <a:pt x="994" y="325"/>
                  </a:lnTo>
                  <a:lnTo>
                    <a:pt x="1006" y="338"/>
                  </a:lnTo>
                  <a:lnTo>
                    <a:pt x="1016" y="352"/>
                  </a:lnTo>
                  <a:lnTo>
                    <a:pt x="1026" y="365"/>
                  </a:lnTo>
                  <a:lnTo>
                    <a:pt x="1036" y="381"/>
                  </a:lnTo>
                  <a:lnTo>
                    <a:pt x="1045" y="395"/>
                  </a:lnTo>
                  <a:lnTo>
                    <a:pt x="1052" y="411"/>
                  </a:lnTo>
                  <a:lnTo>
                    <a:pt x="1060" y="427"/>
                  </a:lnTo>
                  <a:lnTo>
                    <a:pt x="1067" y="443"/>
                  </a:lnTo>
                  <a:lnTo>
                    <a:pt x="1072" y="460"/>
                  </a:lnTo>
                  <a:lnTo>
                    <a:pt x="1077" y="477"/>
                  </a:lnTo>
                  <a:lnTo>
                    <a:pt x="1081" y="494"/>
                  </a:lnTo>
                  <a:lnTo>
                    <a:pt x="1083" y="512"/>
                  </a:lnTo>
                  <a:lnTo>
                    <a:pt x="1086" y="530"/>
                  </a:lnTo>
                  <a:lnTo>
                    <a:pt x="1087" y="548"/>
                  </a:lnTo>
                  <a:lnTo>
                    <a:pt x="1087" y="566"/>
                  </a:lnTo>
                  <a:lnTo>
                    <a:pt x="1087" y="706"/>
                  </a:lnTo>
                  <a:lnTo>
                    <a:pt x="1296" y="846"/>
                  </a:lnTo>
                  <a:close/>
                  <a:moveTo>
                    <a:pt x="728" y="999"/>
                  </a:moveTo>
                  <a:lnTo>
                    <a:pt x="748" y="999"/>
                  </a:lnTo>
                  <a:lnTo>
                    <a:pt x="766" y="1000"/>
                  </a:lnTo>
                  <a:lnTo>
                    <a:pt x="784" y="1001"/>
                  </a:lnTo>
                  <a:lnTo>
                    <a:pt x="802" y="1004"/>
                  </a:lnTo>
                  <a:lnTo>
                    <a:pt x="819" y="1008"/>
                  </a:lnTo>
                  <a:lnTo>
                    <a:pt x="837" y="1012"/>
                  </a:lnTo>
                  <a:lnTo>
                    <a:pt x="854" y="1016"/>
                  </a:lnTo>
                  <a:lnTo>
                    <a:pt x="871" y="1021"/>
                  </a:lnTo>
                  <a:lnTo>
                    <a:pt x="888" y="1027"/>
                  </a:lnTo>
                  <a:lnTo>
                    <a:pt x="905" y="1034"/>
                  </a:lnTo>
                  <a:lnTo>
                    <a:pt x="920" y="1042"/>
                  </a:lnTo>
                  <a:lnTo>
                    <a:pt x="936" y="1048"/>
                  </a:lnTo>
                  <a:lnTo>
                    <a:pt x="951" y="1057"/>
                  </a:lnTo>
                  <a:lnTo>
                    <a:pt x="967" y="1066"/>
                  </a:lnTo>
                  <a:lnTo>
                    <a:pt x="981" y="1075"/>
                  </a:lnTo>
                  <a:lnTo>
                    <a:pt x="995" y="1086"/>
                  </a:lnTo>
                  <a:lnTo>
                    <a:pt x="1138" y="948"/>
                  </a:lnTo>
                  <a:lnTo>
                    <a:pt x="1249" y="1064"/>
                  </a:lnTo>
                  <a:lnTo>
                    <a:pt x="1107" y="1201"/>
                  </a:lnTo>
                  <a:lnTo>
                    <a:pt x="1125" y="1229"/>
                  </a:lnTo>
                  <a:lnTo>
                    <a:pt x="1139" y="1258"/>
                  </a:lnTo>
                  <a:lnTo>
                    <a:pt x="1152" y="1288"/>
                  </a:lnTo>
                  <a:lnTo>
                    <a:pt x="1164" y="1319"/>
                  </a:lnTo>
                  <a:lnTo>
                    <a:pt x="1172" y="1351"/>
                  </a:lnTo>
                  <a:lnTo>
                    <a:pt x="1178" y="1385"/>
                  </a:lnTo>
                  <a:lnTo>
                    <a:pt x="1182" y="1419"/>
                  </a:lnTo>
                  <a:lnTo>
                    <a:pt x="1183" y="1454"/>
                  </a:lnTo>
                  <a:lnTo>
                    <a:pt x="1183" y="1477"/>
                  </a:lnTo>
                  <a:lnTo>
                    <a:pt x="1182" y="1499"/>
                  </a:lnTo>
                  <a:lnTo>
                    <a:pt x="1178" y="1522"/>
                  </a:lnTo>
                  <a:lnTo>
                    <a:pt x="1174" y="1544"/>
                  </a:lnTo>
                  <a:lnTo>
                    <a:pt x="1169" y="1566"/>
                  </a:lnTo>
                  <a:lnTo>
                    <a:pt x="1163" y="1588"/>
                  </a:lnTo>
                  <a:lnTo>
                    <a:pt x="1156" y="1609"/>
                  </a:lnTo>
                  <a:lnTo>
                    <a:pt x="1148" y="1630"/>
                  </a:lnTo>
                  <a:lnTo>
                    <a:pt x="1139" y="1651"/>
                  </a:lnTo>
                  <a:lnTo>
                    <a:pt x="1129" y="1670"/>
                  </a:lnTo>
                  <a:lnTo>
                    <a:pt x="1117" y="1688"/>
                  </a:lnTo>
                  <a:lnTo>
                    <a:pt x="1106" y="1708"/>
                  </a:lnTo>
                  <a:lnTo>
                    <a:pt x="1093" y="1724"/>
                  </a:lnTo>
                  <a:lnTo>
                    <a:pt x="1080" y="1743"/>
                  </a:lnTo>
                  <a:lnTo>
                    <a:pt x="1065" y="1758"/>
                  </a:lnTo>
                  <a:lnTo>
                    <a:pt x="1050" y="1775"/>
                  </a:lnTo>
                  <a:lnTo>
                    <a:pt x="1034" y="1789"/>
                  </a:lnTo>
                  <a:lnTo>
                    <a:pt x="1017" y="1804"/>
                  </a:lnTo>
                  <a:lnTo>
                    <a:pt x="1001" y="1818"/>
                  </a:lnTo>
                  <a:lnTo>
                    <a:pt x="982" y="1829"/>
                  </a:lnTo>
                  <a:lnTo>
                    <a:pt x="964" y="1842"/>
                  </a:lnTo>
                  <a:lnTo>
                    <a:pt x="945" y="1853"/>
                  </a:lnTo>
                  <a:lnTo>
                    <a:pt x="925" y="1863"/>
                  </a:lnTo>
                  <a:lnTo>
                    <a:pt x="906" y="1872"/>
                  </a:lnTo>
                  <a:lnTo>
                    <a:pt x="885" y="1880"/>
                  </a:lnTo>
                  <a:lnTo>
                    <a:pt x="864" y="1888"/>
                  </a:lnTo>
                  <a:lnTo>
                    <a:pt x="842" y="1893"/>
                  </a:lnTo>
                  <a:lnTo>
                    <a:pt x="820" y="1898"/>
                  </a:lnTo>
                  <a:lnTo>
                    <a:pt x="798" y="1902"/>
                  </a:lnTo>
                  <a:lnTo>
                    <a:pt x="775" y="1906"/>
                  </a:lnTo>
                  <a:lnTo>
                    <a:pt x="752" y="1907"/>
                  </a:lnTo>
                  <a:lnTo>
                    <a:pt x="728" y="1907"/>
                  </a:lnTo>
                  <a:lnTo>
                    <a:pt x="710" y="1907"/>
                  </a:lnTo>
                  <a:lnTo>
                    <a:pt x="692" y="1906"/>
                  </a:lnTo>
                  <a:lnTo>
                    <a:pt x="674" y="1905"/>
                  </a:lnTo>
                  <a:lnTo>
                    <a:pt x="656" y="1902"/>
                  </a:lnTo>
                  <a:lnTo>
                    <a:pt x="638" y="1898"/>
                  </a:lnTo>
                  <a:lnTo>
                    <a:pt x="621" y="1894"/>
                  </a:lnTo>
                  <a:lnTo>
                    <a:pt x="604" y="1890"/>
                  </a:lnTo>
                  <a:lnTo>
                    <a:pt x="587" y="1885"/>
                  </a:lnTo>
                  <a:lnTo>
                    <a:pt x="570" y="1879"/>
                  </a:lnTo>
                  <a:lnTo>
                    <a:pt x="553" y="1872"/>
                  </a:lnTo>
                  <a:lnTo>
                    <a:pt x="538" y="1866"/>
                  </a:lnTo>
                  <a:lnTo>
                    <a:pt x="522" y="1858"/>
                  </a:lnTo>
                  <a:lnTo>
                    <a:pt x="507" y="1849"/>
                  </a:lnTo>
                  <a:lnTo>
                    <a:pt x="491" y="1841"/>
                  </a:lnTo>
                  <a:lnTo>
                    <a:pt x="477" y="1831"/>
                  </a:lnTo>
                  <a:lnTo>
                    <a:pt x="463" y="1822"/>
                  </a:lnTo>
                  <a:lnTo>
                    <a:pt x="320" y="1959"/>
                  </a:lnTo>
                  <a:lnTo>
                    <a:pt x="209" y="1842"/>
                  </a:lnTo>
                  <a:lnTo>
                    <a:pt x="351" y="1705"/>
                  </a:lnTo>
                  <a:lnTo>
                    <a:pt x="333" y="1678"/>
                  </a:lnTo>
                  <a:lnTo>
                    <a:pt x="319" y="1648"/>
                  </a:lnTo>
                  <a:lnTo>
                    <a:pt x="306" y="1618"/>
                  </a:lnTo>
                  <a:lnTo>
                    <a:pt x="294" y="1587"/>
                  </a:lnTo>
                  <a:lnTo>
                    <a:pt x="286" y="1555"/>
                  </a:lnTo>
                  <a:lnTo>
                    <a:pt x="280" y="1521"/>
                  </a:lnTo>
                  <a:lnTo>
                    <a:pt x="277" y="1504"/>
                  </a:lnTo>
                  <a:lnTo>
                    <a:pt x="276" y="1487"/>
                  </a:lnTo>
                  <a:lnTo>
                    <a:pt x="275" y="1471"/>
                  </a:lnTo>
                  <a:lnTo>
                    <a:pt x="275" y="1454"/>
                  </a:lnTo>
                  <a:lnTo>
                    <a:pt x="275" y="1430"/>
                  </a:lnTo>
                  <a:lnTo>
                    <a:pt x="276" y="1407"/>
                  </a:lnTo>
                  <a:lnTo>
                    <a:pt x="280" y="1384"/>
                  </a:lnTo>
                  <a:lnTo>
                    <a:pt x="284" y="1362"/>
                  </a:lnTo>
                  <a:lnTo>
                    <a:pt x="289" y="1340"/>
                  </a:lnTo>
                  <a:lnTo>
                    <a:pt x="294" y="1319"/>
                  </a:lnTo>
                  <a:lnTo>
                    <a:pt x="302" y="1297"/>
                  </a:lnTo>
                  <a:lnTo>
                    <a:pt x="310" y="1276"/>
                  </a:lnTo>
                  <a:lnTo>
                    <a:pt x="319" y="1257"/>
                  </a:lnTo>
                  <a:lnTo>
                    <a:pt x="329" y="1237"/>
                  </a:lnTo>
                  <a:lnTo>
                    <a:pt x="341" y="1218"/>
                  </a:lnTo>
                  <a:lnTo>
                    <a:pt x="352" y="1200"/>
                  </a:lnTo>
                  <a:lnTo>
                    <a:pt x="364" y="1182"/>
                  </a:lnTo>
                  <a:lnTo>
                    <a:pt x="378" y="1165"/>
                  </a:lnTo>
                  <a:lnTo>
                    <a:pt x="393" y="1148"/>
                  </a:lnTo>
                  <a:lnTo>
                    <a:pt x="408" y="1132"/>
                  </a:lnTo>
                  <a:lnTo>
                    <a:pt x="424" y="1117"/>
                  </a:lnTo>
                  <a:lnTo>
                    <a:pt x="441" y="1103"/>
                  </a:lnTo>
                  <a:lnTo>
                    <a:pt x="457" y="1090"/>
                  </a:lnTo>
                  <a:lnTo>
                    <a:pt x="476" y="1077"/>
                  </a:lnTo>
                  <a:lnTo>
                    <a:pt x="494" y="1065"/>
                  </a:lnTo>
                  <a:lnTo>
                    <a:pt x="512" y="1053"/>
                  </a:lnTo>
                  <a:lnTo>
                    <a:pt x="533" y="1043"/>
                  </a:lnTo>
                  <a:lnTo>
                    <a:pt x="552" y="1034"/>
                  </a:lnTo>
                  <a:lnTo>
                    <a:pt x="573" y="1026"/>
                  </a:lnTo>
                  <a:lnTo>
                    <a:pt x="594" y="1020"/>
                  </a:lnTo>
                  <a:lnTo>
                    <a:pt x="616" y="1013"/>
                  </a:lnTo>
                  <a:lnTo>
                    <a:pt x="638" y="1008"/>
                  </a:lnTo>
                  <a:lnTo>
                    <a:pt x="660" y="1004"/>
                  </a:lnTo>
                  <a:lnTo>
                    <a:pt x="683" y="1001"/>
                  </a:lnTo>
                  <a:lnTo>
                    <a:pt x="705" y="999"/>
                  </a:lnTo>
                  <a:lnTo>
                    <a:pt x="728" y="999"/>
                  </a:lnTo>
                  <a:close/>
                  <a:moveTo>
                    <a:pt x="728" y="725"/>
                  </a:moveTo>
                  <a:lnTo>
                    <a:pt x="766" y="725"/>
                  </a:lnTo>
                  <a:lnTo>
                    <a:pt x="804" y="728"/>
                  </a:lnTo>
                  <a:lnTo>
                    <a:pt x="840" y="733"/>
                  </a:lnTo>
                  <a:lnTo>
                    <a:pt x="876" y="740"/>
                  </a:lnTo>
                  <a:lnTo>
                    <a:pt x="911" y="747"/>
                  </a:lnTo>
                  <a:lnTo>
                    <a:pt x="945" y="758"/>
                  </a:lnTo>
                  <a:lnTo>
                    <a:pt x="978" y="770"/>
                  </a:lnTo>
                  <a:lnTo>
                    <a:pt x="1012" y="782"/>
                  </a:lnTo>
                  <a:lnTo>
                    <a:pt x="1045" y="797"/>
                  </a:lnTo>
                  <a:lnTo>
                    <a:pt x="1076" y="814"/>
                  </a:lnTo>
                  <a:lnTo>
                    <a:pt x="1107" y="830"/>
                  </a:lnTo>
                  <a:lnTo>
                    <a:pt x="1135" y="850"/>
                  </a:lnTo>
                  <a:lnTo>
                    <a:pt x="1164" y="869"/>
                  </a:lnTo>
                  <a:lnTo>
                    <a:pt x="1192" y="891"/>
                  </a:lnTo>
                  <a:lnTo>
                    <a:pt x="1218" y="915"/>
                  </a:lnTo>
                  <a:lnTo>
                    <a:pt x="1244" y="938"/>
                  </a:lnTo>
                  <a:lnTo>
                    <a:pt x="1268" y="964"/>
                  </a:lnTo>
                  <a:lnTo>
                    <a:pt x="1291" y="990"/>
                  </a:lnTo>
                  <a:lnTo>
                    <a:pt x="1313" y="1018"/>
                  </a:lnTo>
                  <a:lnTo>
                    <a:pt x="1332" y="1047"/>
                  </a:lnTo>
                  <a:lnTo>
                    <a:pt x="1352" y="1077"/>
                  </a:lnTo>
                  <a:lnTo>
                    <a:pt x="1370" y="1106"/>
                  </a:lnTo>
                  <a:lnTo>
                    <a:pt x="1385" y="1137"/>
                  </a:lnTo>
                  <a:lnTo>
                    <a:pt x="1400" y="1170"/>
                  </a:lnTo>
                  <a:lnTo>
                    <a:pt x="1413" y="1204"/>
                  </a:lnTo>
                  <a:lnTo>
                    <a:pt x="1424" y="1237"/>
                  </a:lnTo>
                  <a:lnTo>
                    <a:pt x="1435" y="1271"/>
                  </a:lnTo>
                  <a:lnTo>
                    <a:pt x="1442" y="1307"/>
                  </a:lnTo>
                  <a:lnTo>
                    <a:pt x="1449" y="1342"/>
                  </a:lnTo>
                  <a:lnTo>
                    <a:pt x="1454" y="1379"/>
                  </a:lnTo>
                  <a:lnTo>
                    <a:pt x="1457" y="1416"/>
                  </a:lnTo>
                  <a:lnTo>
                    <a:pt x="1458" y="1454"/>
                  </a:lnTo>
                  <a:lnTo>
                    <a:pt x="1457" y="1490"/>
                  </a:lnTo>
                  <a:lnTo>
                    <a:pt x="1454" y="1528"/>
                  </a:lnTo>
                  <a:lnTo>
                    <a:pt x="1449" y="1564"/>
                  </a:lnTo>
                  <a:lnTo>
                    <a:pt x="1442" y="1600"/>
                  </a:lnTo>
                  <a:lnTo>
                    <a:pt x="1435" y="1635"/>
                  </a:lnTo>
                  <a:lnTo>
                    <a:pt x="1424" y="1669"/>
                  </a:lnTo>
                  <a:lnTo>
                    <a:pt x="1413" y="1704"/>
                  </a:lnTo>
                  <a:lnTo>
                    <a:pt x="1400" y="1736"/>
                  </a:lnTo>
                  <a:lnTo>
                    <a:pt x="1385" y="1769"/>
                  </a:lnTo>
                  <a:lnTo>
                    <a:pt x="1370" y="1800"/>
                  </a:lnTo>
                  <a:lnTo>
                    <a:pt x="1352" y="1831"/>
                  </a:lnTo>
                  <a:lnTo>
                    <a:pt x="1332" y="1861"/>
                  </a:lnTo>
                  <a:lnTo>
                    <a:pt x="1313" y="1889"/>
                  </a:lnTo>
                  <a:lnTo>
                    <a:pt x="1291" y="1916"/>
                  </a:lnTo>
                  <a:lnTo>
                    <a:pt x="1268" y="1942"/>
                  </a:lnTo>
                  <a:lnTo>
                    <a:pt x="1244" y="1968"/>
                  </a:lnTo>
                  <a:lnTo>
                    <a:pt x="1218" y="1991"/>
                  </a:lnTo>
                  <a:lnTo>
                    <a:pt x="1192" y="2015"/>
                  </a:lnTo>
                  <a:lnTo>
                    <a:pt x="1164" y="2037"/>
                  </a:lnTo>
                  <a:lnTo>
                    <a:pt x="1135" y="2057"/>
                  </a:lnTo>
                  <a:lnTo>
                    <a:pt x="1107" y="2076"/>
                  </a:lnTo>
                  <a:lnTo>
                    <a:pt x="1076" y="2094"/>
                  </a:lnTo>
                  <a:lnTo>
                    <a:pt x="1045" y="2109"/>
                  </a:lnTo>
                  <a:lnTo>
                    <a:pt x="1012" y="2124"/>
                  </a:lnTo>
                  <a:lnTo>
                    <a:pt x="978" y="2138"/>
                  </a:lnTo>
                  <a:lnTo>
                    <a:pt x="945" y="2148"/>
                  </a:lnTo>
                  <a:lnTo>
                    <a:pt x="911" y="2159"/>
                  </a:lnTo>
                  <a:lnTo>
                    <a:pt x="876" y="2166"/>
                  </a:lnTo>
                  <a:lnTo>
                    <a:pt x="840" y="2173"/>
                  </a:lnTo>
                  <a:lnTo>
                    <a:pt x="804" y="2178"/>
                  </a:lnTo>
                  <a:lnTo>
                    <a:pt x="766" y="2181"/>
                  </a:lnTo>
                  <a:lnTo>
                    <a:pt x="728" y="2182"/>
                  </a:lnTo>
                  <a:lnTo>
                    <a:pt x="692" y="2181"/>
                  </a:lnTo>
                  <a:lnTo>
                    <a:pt x="654" y="2178"/>
                  </a:lnTo>
                  <a:lnTo>
                    <a:pt x="618" y="2173"/>
                  </a:lnTo>
                  <a:lnTo>
                    <a:pt x="582" y="2166"/>
                  </a:lnTo>
                  <a:lnTo>
                    <a:pt x="547" y="2159"/>
                  </a:lnTo>
                  <a:lnTo>
                    <a:pt x="513" y="2148"/>
                  </a:lnTo>
                  <a:lnTo>
                    <a:pt x="480" y="2138"/>
                  </a:lnTo>
                  <a:lnTo>
                    <a:pt x="446" y="2124"/>
                  </a:lnTo>
                  <a:lnTo>
                    <a:pt x="413" y="2109"/>
                  </a:lnTo>
                  <a:lnTo>
                    <a:pt x="382" y="2094"/>
                  </a:lnTo>
                  <a:lnTo>
                    <a:pt x="351" y="2076"/>
                  </a:lnTo>
                  <a:lnTo>
                    <a:pt x="323" y="2057"/>
                  </a:lnTo>
                  <a:lnTo>
                    <a:pt x="294" y="2037"/>
                  </a:lnTo>
                  <a:lnTo>
                    <a:pt x="266" y="2015"/>
                  </a:lnTo>
                  <a:lnTo>
                    <a:pt x="240" y="1991"/>
                  </a:lnTo>
                  <a:lnTo>
                    <a:pt x="214" y="1968"/>
                  </a:lnTo>
                  <a:lnTo>
                    <a:pt x="190" y="1942"/>
                  </a:lnTo>
                  <a:lnTo>
                    <a:pt x="167" y="1916"/>
                  </a:lnTo>
                  <a:lnTo>
                    <a:pt x="145" y="1889"/>
                  </a:lnTo>
                  <a:lnTo>
                    <a:pt x="126" y="1861"/>
                  </a:lnTo>
                  <a:lnTo>
                    <a:pt x="106" y="1831"/>
                  </a:lnTo>
                  <a:lnTo>
                    <a:pt x="88" y="1800"/>
                  </a:lnTo>
                  <a:lnTo>
                    <a:pt x="73" y="1769"/>
                  </a:lnTo>
                  <a:lnTo>
                    <a:pt x="58" y="1736"/>
                  </a:lnTo>
                  <a:lnTo>
                    <a:pt x="45" y="1704"/>
                  </a:lnTo>
                  <a:lnTo>
                    <a:pt x="34" y="1669"/>
                  </a:lnTo>
                  <a:lnTo>
                    <a:pt x="23" y="1635"/>
                  </a:lnTo>
                  <a:lnTo>
                    <a:pt x="16" y="1600"/>
                  </a:lnTo>
                  <a:lnTo>
                    <a:pt x="9" y="1564"/>
                  </a:lnTo>
                  <a:lnTo>
                    <a:pt x="4" y="1528"/>
                  </a:lnTo>
                  <a:lnTo>
                    <a:pt x="1" y="1490"/>
                  </a:lnTo>
                  <a:lnTo>
                    <a:pt x="0" y="1454"/>
                  </a:lnTo>
                  <a:lnTo>
                    <a:pt x="1" y="1416"/>
                  </a:lnTo>
                  <a:lnTo>
                    <a:pt x="4" y="1379"/>
                  </a:lnTo>
                  <a:lnTo>
                    <a:pt x="9" y="1342"/>
                  </a:lnTo>
                  <a:lnTo>
                    <a:pt x="16" y="1307"/>
                  </a:lnTo>
                  <a:lnTo>
                    <a:pt x="23" y="1271"/>
                  </a:lnTo>
                  <a:lnTo>
                    <a:pt x="34" y="1237"/>
                  </a:lnTo>
                  <a:lnTo>
                    <a:pt x="45" y="1204"/>
                  </a:lnTo>
                  <a:lnTo>
                    <a:pt x="58" y="1170"/>
                  </a:lnTo>
                  <a:lnTo>
                    <a:pt x="73" y="1137"/>
                  </a:lnTo>
                  <a:lnTo>
                    <a:pt x="88" y="1106"/>
                  </a:lnTo>
                  <a:lnTo>
                    <a:pt x="106" y="1077"/>
                  </a:lnTo>
                  <a:lnTo>
                    <a:pt x="126" y="1047"/>
                  </a:lnTo>
                  <a:lnTo>
                    <a:pt x="145" y="1018"/>
                  </a:lnTo>
                  <a:lnTo>
                    <a:pt x="167" y="990"/>
                  </a:lnTo>
                  <a:lnTo>
                    <a:pt x="190" y="964"/>
                  </a:lnTo>
                  <a:lnTo>
                    <a:pt x="214" y="938"/>
                  </a:lnTo>
                  <a:lnTo>
                    <a:pt x="240" y="915"/>
                  </a:lnTo>
                  <a:lnTo>
                    <a:pt x="266" y="891"/>
                  </a:lnTo>
                  <a:lnTo>
                    <a:pt x="294" y="869"/>
                  </a:lnTo>
                  <a:lnTo>
                    <a:pt x="323" y="850"/>
                  </a:lnTo>
                  <a:lnTo>
                    <a:pt x="351" y="830"/>
                  </a:lnTo>
                  <a:lnTo>
                    <a:pt x="382" y="814"/>
                  </a:lnTo>
                  <a:lnTo>
                    <a:pt x="413" y="797"/>
                  </a:lnTo>
                  <a:lnTo>
                    <a:pt x="446" y="782"/>
                  </a:lnTo>
                  <a:lnTo>
                    <a:pt x="480" y="770"/>
                  </a:lnTo>
                  <a:lnTo>
                    <a:pt x="513" y="758"/>
                  </a:lnTo>
                  <a:lnTo>
                    <a:pt x="547" y="747"/>
                  </a:lnTo>
                  <a:lnTo>
                    <a:pt x="582" y="740"/>
                  </a:lnTo>
                  <a:lnTo>
                    <a:pt x="618" y="733"/>
                  </a:lnTo>
                  <a:lnTo>
                    <a:pt x="654" y="728"/>
                  </a:lnTo>
                  <a:lnTo>
                    <a:pt x="692" y="725"/>
                  </a:lnTo>
                  <a:lnTo>
                    <a:pt x="728" y="725"/>
                  </a:lnTo>
                  <a:close/>
                </a:path>
              </a:pathLst>
            </a:custGeom>
            <a:solidFill>
              <a:srgbClr val="FFFFFF"/>
            </a:solidFill>
            <a:ln w="9525">
              <a:noFill/>
              <a:round/>
              <a:headEnd/>
              <a:tailEnd/>
            </a:ln>
          </p:spPr>
          <p:txBody>
            <a:bodyPr/>
            <a:lstStyle/>
            <a:p>
              <a:endParaRPr lang="en-US"/>
            </a:p>
          </p:txBody>
        </p:sp>
      </p:grpSp>
      <p:sp>
        <p:nvSpPr>
          <p:cNvPr id="477220" name="Text Box 36"/>
          <p:cNvSpPr txBox="1">
            <a:spLocks noChangeArrowheads="1"/>
          </p:cNvSpPr>
          <p:nvPr/>
        </p:nvSpPr>
        <p:spPr bwMode="auto">
          <a:xfrm>
            <a:off x="7380288" y="0"/>
            <a:ext cx="1763712"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OCONUS Scenario</a:t>
            </a:r>
          </a:p>
        </p:txBody>
      </p:sp>
      <p:pic>
        <p:nvPicPr>
          <p:cNvPr id="477221" name="Picture 37" descr="mail1"/>
          <p:cNvPicPr>
            <a:picLocks noChangeAspect="1" noChangeArrowheads="1"/>
          </p:cNvPicPr>
          <p:nvPr/>
        </p:nvPicPr>
        <p:blipFill>
          <a:blip r:embed="rId3"/>
          <a:srcRect/>
          <a:stretch>
            <a:fillRect/>
          </a:stretch>
        </p:blipFill>
        <p:spPr bwMode="auto">
          <a:xfrm>
            <a:off x="1460500" y="1735138"/>
            <a:ext cx="3086100" cy="2317750"/>
          </a:xfrm>
          <a:prstGeom prst="rect">
            <a:avLst/>
          </a:prstGeom>
          <a:noFill/>
        </p:spPr>
      </p:pic>
      <p:sp>
        <p:nvSpPr>
          <p:cNvPr id="477222" name="Rectangle 38"/>
          <p:cNvSpPr>
            <a:spLocks noChangeArrowheads="1"/>
          </p:cNvSpPr>
          <p:nvPr/>
        </p:nvSpPr>
        <p:spPr bwMode="auto">
          <a:xfrm>
            <a:off x="4884738" y="2503488"/>
            <a:ext cx="4259262" cy="3011487"/>
          </a:xfrm>
          <a:prstGeom prst="rect">
            <a:avLst/>
          </a:prstGeom>
          <a:noFill/>
          <a:ln w="9525">
            <a:noFill/>
            <a:miter lim="800000"/>
            <a:headEnd/>
            <a:tailEnd/>
          </a:ln>
          <a:effectLst/>
        </p:spPr>
        <p:txBody>
          <a:bodyPr/>
          <a:lstStyle/>
          <a:p>
            <a:pPr marL="381000" indent="-381000">
              <a:lnSpc>
                <a:spcPct val="90000"/>
              </a:lnSpc>
              <a:spcBef>
                <a:spcPct val="35000"/>
              </a:spcBef>
              <a:buClr>
                <a:schemeClr val="tx1"/>
              </a:buClr>
              <a:buFontTx/>
              <a:buAutoNum type="arabicParenR"/>
            </a:pPr>
            <a:r>
              <a:rPr lang="en-US" sz="2000" b="1">
                <a:latin typeface="Arial" charset="0"/>
              </a:rPr>
              <a:t>Without opening the package, thoroughly examine it looking for oily spots on the outside and protruding wires</a:t>
            </a:r>
          </a:p>
          <a:p>
            <a:pPr marL="381000" indent="-381000">
              <a:lnSpc>
                <a:spcPct val="85000"/>
              </a:lnSpc>
              <a:spcBef>
                <a:spcPct val="35000"/>
              </a:spcBef>
              <a:buClr>
                <a:schemeClr val="tx1"/>
              </a:buClr>
              <a:buFontTx/>
              <a:buAutoNum type="arabicParenR"/>
            </a:pPr>
            <a:r>
              <a:rPr lang="en-US" sz="2000" b="1">
                <a:latin typeface="Arial" charset="0"/>
              </a:rPr>
              <a:t>Destroy the package by immersing it in water</a:t>
            </a:r>
          </a:p>
          <a:p>
            <a:pPr marL="381000" indent="-381000">
              <a:lnSpc>
                <a:spcPct val="85000"/>
              </a:lnSpc>
              <a:spcBef>
                <a:spcPct val="35000"/>
              </a:spcBef>
              <a:buClr>
                <a:schemeClr val="tx1"/>
              </a:buClr>
              <a:buFontTx/>
              <a:buAutoNum type="arabicParenR"/>
            </a:pPr>
            <a:r>
              <a:rPr lang="en-US" sz="2000" b="1">
                <a:latin typeface="Arial" charset="0"/>
              </a:rPr>
              <a:t>Leave the package alone, isolate the room, and notify security personnel</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7189"/>
                                        </p:tgtEl>
                                        <p:attrNameLst>
                                          <p:attrName>style.visibility</p:attrName>
                                        </p:attrNameLst>
                                      </p:cBhvr>
                                      <p:to>
                                        <p:strVal val="visible"/>
                                      </p:to>
                                    </p:set>
                                    <p:animEffect transition="in" filter="wipe(left)">
                                      <p:cBhvr>
                                        <p:cTn id="7" dur="500"/>
                                        <p:tgtEl>
                                          <p:spTgt spid="477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8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r>
              <a:rPr lang="en-US"/>
              <a:t>Noticing Changes in Local Conditions</a:t>
            </a:r>
          </a:p>
        </p:txBody>
      </p:sp>
      <p:sp>
        <p:nvSpPr>
          <p:cNvPr id="282627" name="Rectangle 3"/>
          <p:cNvSpPr>
            <a:spLocks noGrp="1" noChangeArrowheads="1"/>
          </p:cNvSpPr>
          <p:nvPr>
            <p:ph type="body" sz="half" idx="2"/>
          </p:nvPr>
        </p:nvSpPr>
        <p:spPr>
          <a:xfrm>
            <a:off x="4884738" y="1741488"/>
            <a:ext cx="4259262" cy="3754437"/>
          </a:xfrm>
        </p:spPr>
        <p:txBody>
          <a:bodyPr/>
          <a:lstStyle/>
          <a:p>
            <a:pPr marL="533400" indent="-533400">
              <a:buFontTx/>
              <a:buNone/>
            </a:pPr>
            <a:r>
              <a:rPr lang="en-US" sz="2400"/>
              <a:t>What should you do?</a:t>
            </a:r>
          </a:p>
          <a:p>
            <a:pPr marL="533400" indent="-533400">
              <a:buClr>
                <a:schemeClr val="tx1"/>
              </a:buClr>
              <a:buFontTx/>
              <a:buAutoNum type="arabicParenR"/>
            </a:pPr>
            <a:r>
              <a:rPr lang="en-US" sz="2000">
                <a:cs typeface="Arial" charset="0"/>
              </a:rPr>
              <a:t>Monitor the situation closely and if the change in environment persists alert security officials</a:t>
            </a:r>
            <a:endParaRPr lang="en-US" sz="2000"/>
          </a:p>
          <a:p>
            <a:pPr marL="533400" indent="-533400">
              <a:buClr>
                <a:schemeClr val="tx1"/>
              </a:buClr>
              <a:buFontTx/>
              <a:buAutoNum type="arabicParenR"/>
            </a:pPr>
            <a:r>
              <a:rPr lang="en-US" sz="2000">
                <a:cs typeface="Arial" charset="0"/>
              </a:rPr>
              <a:t>Bring it to the attention of your supervisor </a:t>
            </a:r>
            <a:endParaRPr lang="en-US" sz="2000"/>
          </a:p>
          <a:p>
            <a:pPr marL="533400" indent="-533400">
              <a:buClr>
                <a:schemeClr val="tx1"/>
              </a:buClr>
              <a:buFontTx/>
              <a:buAutoNum type="arabicParenR"/>
            </a:pPr>
            <a:r>
              <a:rPr lang="en-US" sz="2000">
                <a:cs typeface="Arial" charset="0"/>
              </a:rPr>
              <a:t>Go down to the street and investigate</a:t>
            </a:r>
          </a:p>
        </p:txBody>
      </p:sp>
      <p:sp>
        <p:nvSpPr>
          <p:cNvPr id="282628" name="Text Box 4"/>
          <p:cNvSpPr txBox="1">
            <a:spLocks noChangeArrowheads="1"/>
          </p:cNvSpPr>
          <p:nvPr/>
        </p:nvSpPr>
        <p:spPr bwMode="auto">
          <a:xfrm>
            <a:off x="1293813" y="4076700"/>
            <a:ext cx="3470275" cy="1187450"/>
          </a:xfrm>
          <a:prstGeom prst="rect">
            <a:avLst/>
          </a:prstGeom>
          <a:noFill/>
          <a:ln w="9525">
            <a:noFill/>
            <a:miter lim="800000"/>
            <a:headEnd/>
            <a:tailEnd/>
          </a:ln>
          <a:effectLst/>
        </p:spPr>
        <p:txBody>
          <a:bodyPr wrap="none">
            <a:spAutoFit/>
          </a:bodyPr>
          <a:lstStyle/>
          <a:p>
            <a:pPr algn="ctr"/>
            <a:r>
              <a:rPr lang="en-US" b="1" i="1">
                <a:latin typeface="Arial" charset="0"/>
              </a:rPr>
              <a:t>You notice that a</a:t>
            </a:r>
            <a:br>
              <a:rPr lang="en-US" b="1" i="1">
                <a:latin typeface="Arial" charset="0"/>
              </a:rPr>
            </a:br>
            <a:r>
              <a:rPr lang="en-US" b="1" i="1">
                <a:latin typeface="Arial" charset="0"/>
              </a:rPr>
              <a:t>normally busy street</a:t>
            </a:r>
            <a:br>
              <a:rPr lang="en-US" b="1" i="1">
                <a:latin typeface="Arial" charset="0"/>
              </a:rPr>
            </a:br>
            <a:r>
              <a:rPr lang="en-US" b="1" i="1">
                <a:latin typeface="Arial" charset="0"/>
              </a:rPr>
              <a:t>is practically deserted </a:t>
            </a:r>
          </a:p>
        </p:txBody>
      </p:sp>
      <p:pic>
        <p:nvPicPr>
          <p:cNvPr id="282629" name="Picture 5" descr="Deserted Street"/>
          <p:cNvPicPr>
            <a:picLocks noChangeAspect="1" noChangeArrowheads="1"/>
          </p:cNvPicPr>
          <p:nvPr>
            <p:ph type="clipArt" sz="half" idx="1"/>
          </p:nvPr>
        </p:nvPicPr>
        <p:blipFill>
          <a:blip r:embed="rId3"/>
          <a:srcRect/>
          <a:stretch>
            <a:fillRect/>
          </a:stretch>
        </p:blipFill>
        <p:spPr>
          <a:xfrm>
            <a:off x="1419225" y="1781175"/>
            <a:ext cx="3198813" cy="2187575"/>
          </a:xfrm>
          <a:noFill/>
          <a:ln/>
        </p:spPr>
      </p:pic>
      <p:sp>
        <p:nvSpPr>
          <p:cNvPr id="282638" name="Rectangle 14"/>
          <p:cNvSpPr>
            <a:spLocks noChangeArrowheads="1"/>
          </p:cNvSpPr>
          <p:nvPr/>
        </p:nvSpPr>
        <p:spPr bwMode="auto">
          <a:xfrm>
            <a:off x="4884738" y="3476625"/>
            <a:ext cx="4183062" cy="646113"/>
          </a:xfrm>
          <a:prstGeom prst="rect">
            <a:avLst/>
          </a:prstGeom>
          <a:noFill/>
          <a:ln w="38100">
            <a:solidFill>
              <a:srgbClr val="990099"/>
            </a:solidFill>
            <a:miter lim="800000"/>
            <a:headEnd/>
            <a:tailEnd/>
          </a:ln>
          <a:effectLst/>
        </p:spPr>
        <p:txBody>
          <a:bodyPr wrap="none" anchor="ctr"/>
          <a:lstStyle/>
          <a:p>
            <a:endParaRPr lang="en-US"/>
          </a:p>
        </p:txBody>
      </p:sp>
      <p:sp>
        <p:nvSpPr>
          <p:cNvPr id="282639" name="Text Box 15"/>
          <p:cNvSpPr txBox="1">
            <a:spLocks noChangeArrowheads="1"/>
          </p:cNvSpPr>
          <p:nvPr/>
        </p:nvSpPr>
        <p:spPr bwMode="auto">
          <a:xfrm>
            <a:off x="7380288" y="0"/>
            <a:ext cx="1763712"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OCONUS Scenario</a:t>
            </a:r>
          </a:p>
        </p:txBody>
      </p:sp>
      <p:grpSp>
        <p:nvGrpSpPr>
          <p:cNvPr id="282700" name="Group 76"/>
          <p:cNvGrpSpPr>
            <a:grpSpLocks noChangeAspect="1"/>
          </p:cNvGrpSpPr>
          <p:nvPr/>
        </p:nvGrpSpPr>
        <p:grpSpPr bwMode="auto">
          <a:xfrm>
            <a:off x="293688" y="5441950"/>
            <a:ext cx="877887" cy="754063"/>
            <a:chOff x="2040" y="2676"/>
            <a:chExt cx="1008" cy="864"/>
          </a:xfrm>
        </p:grpSpPr>
        <p:sp>
          <p:nvSpPr>
            <p:cNvPr id="282701" name="Freeform 77"/>
            <p:cNvSpPr>
              <a:spLocks noChangeAspect="1"/>
            </p:cNvSpPr>
            <p:nvPr/>
          </p:nvSpPr>
          <p:spPr bwMode="auto">
            <a:xfrm>
              <a:off x="2040" y="2676"/>
              <a:ext cx="1008" cy="864"/>
            </a:xfrm>
            <a:custGeom>
              <a:avLst/>
              <a:gdLst/>
              <a:ahLst/>
              <a:cxnLst>
                <a:cxn ang="0">
                  <a:pos x="0" y="0"/>
                </a:cxn>
                <a:cxn ang="0">
                  <a:pos x="4032" y="0"/>
                </a:cxn>
                <a:cxn ang="0">
                  <a:pos x="3888" y="149"/>
                </a:cxn>
                <a:cxn ang="0">
                  <a:pos x="149" y="3316"/>
                </a:cxn>
                <a:cxn ang="0">
                  <a:pos x="0" y="3456"/>
                </a:cxn>
                <a:cxn ang="0">
                  <a:pos x="0" y="0"/>
                </a:cxn>
              </a:cxnLst>
              <a:rect l="0" t="0" r="r" b="b"/>
              <a:pathLst>
                <a:path w="4032" h="3456">
                  <a:moveTo>
                    <a:pt x="0" y="0"/>
                  </a:moveTo>
                  <a:lnTo>
                    <a:pt x="4032" y="0"/>
                  </a:lnTo>
                  <a:lnTo>
                    <a:pt x="3888" y="149"/>
                  </a:lnTo>
                  <a:lnTo>
                    <a:pt x="149" y="3316"/>
                  </a:lnTo>
                  <a:lnTo>
                    <a:pt x="0" y="3456"/>
                  </a:lnTo>
                  <a:lnTo>
                    <a:pt x="0" y="0"/>
                  </a:lnTo>
                  <a:close/>
                </a:path>
              </a:pathLst>
            </a:custGeom>
            <a:solidFill>
              <a:srgbClr val="82A99C"/>
            </a:solidFill>
            <a:ln w="9525">
              <a:noFill/>
              <a:round/>
              <a:headEnd/>
              <a:tailEnd/>
            </a:ln>
          </p:spPr>
          <p:txBody>
            <a:bodyPr/>
            <a:lstStyle/>
            <a:p>
              <a:endParaRPr lang="en-US"/>
            </a:p>
          </p:txBody>
        </p:sp>
        <p:sp>
          <p:nvSpPr>
            <p:cNvPr id="282702" name="Freeform 78"/>
            <p:cNvSpPr>
              <a:spLocks noChangeAspect="1"/>
            </p:cNvSpPr>
            <p:nvPr/>
          </p:nvSpPr>
          <p:spPr bwMode="auto">
            <a:xfrm>
              <a:off x="2040" y="2676"/>
              <a:ext cx="1008" cy="864"/>
            </a:xfrm>
            <a:custGeom>
              <a:avLst/>
              <a:gdLst/>
              <a:ahLst/>
              <a:cxnLst>
                <a:cxn ang="0">
                  <a:pos x="4032" y="0"/>
                </a:cxn>
                <a:cxn ang="0">
                  <a:pos x="4032" y="3456"/>
                </a:cxn>
                <a:cxn ang="0">
                  <a:pos x="0" y="3456"/>
                </a:cxn>
                <a:cxn ang="0">
                  <a:pos x="149" y="3313"/>
                </a:cxn>
                <a:cxn ang="0">
                  <a:pos x="3891" y="147"/>
                </a:cxn>
                <a:cxn ang="0">
                  <a:pos x="4032" y="0"/>
                </a:cxn>
              </a:cxnLst>
              <a:rect l="0" t="0" r="r" b="b"/>
              <a:pathLst>
                <a:path w="4032" h="3456">
                  <a:moveTo>
                    <a:pt x="4032" y="0"/>
                  </a:moveTo>
                  <a:lnTo>
                    <a:pt x="4032" y="3456"/>
                  </a:lnTo>
                  <a:lnTo>
                    <a:pt x="0" y="3456"/>
                  </a:lnTo>
                  <a:lnTo>
                    <a:pt x="149" y="3313"/>
                  </a:lnTo>
                  <a:lnTo>
                    <a:pt x="3891" y="147"/>
                  </a:lnTo>
                  <a:lnTo>
                    <a:pt x="4032" y="0"/>
                  </a:lnTo>
                  <a:close/>
                </a:path>
              </a:pathLst>
            </a:custGeom>
            <a:solidFill>
              <a:srgbClr val="162A29"/>
            </a:solidFill>
            <a:ln w="9525">
              <a:noFill/>
              <a:round/>
              <a:headEnd/>
              <a:tailEnd/>
            </a:ln>
          </p:spPr>
          <p:txBody>
            <a:bodyPr/>
            <a:lstStyle/>
            <a:p>
              <a:endParaRPr lang="en-US"/>
            </a:p>
          </p:txBody>
        </p:sp>
        <p:sp>
          <p:nvSpPr>
            <p:cNvPr id="282703" name="Rectangle 79"/>
            <p:cNvSpPr>
              <a:spLocks noChangeAspect="1" noChangeArrowheads="1"/>
            </p:cNvSpPr>
            <p:nvPr/>
          </p:nvSpPr>
          <p:spPr bwMode="auto">
            <a:xfrm>
              <a:off x="2076" y="2712"/>
              <a:ext cx="936" cy="792"/>
            </a:xfrm>
            <a:prstGeom prst="rect">
              <a:avLst/>
            </a:prstGeom>
            <a:solidFill>
              <a:srgbClr val="275A53"/>
            </a:solidFill>
            <a:ln w="9525">
              <a:noFill/>
              <a:miter lim="800000"/>
              <a:headEnd/>
              <a:tailEnd/>
            </a:ln>
          </p:spPr>
          <p:txBody>
            <a:bodyPr/>
            <a:lstStyle/>
            <a:p>
              <a:endParaRPr lang="en-US"/>
            </a:p>
          </p:txBody>
        </p:sp>
        <p:sp>
          <p:nvSpPr>
            <p:cNvPr id="282704" name="Freeform 80"/>
            <p:cNvSpPr>
              <a:spLocks noChangeAspect="1"/>
            </p:cNvSpPr>
            <p:nvPr/>
          </p:nvSpPr>
          <p:spPr bwMode="auto">
            <a:xfrm>
              <a:off x="2252" y="3336"/>
              <a:ext cx="129" cy="137"/>
            </a:xfrm>
            <a:custGeom>
              <a:avLst/>
              <a:gdLst/>
              <a:ahLst/>
              <a:cxnLst>
                <a:cxn ang="0">
                  <a:pos x="0" y="0"/>
                </a:cxn>
                <a:cxn ang="0">
                  <a:pos x="516" y="0"/>
                </a:cxn>
                <a:cxn ang="0">
                  <a:pos x="516" y="136"/>
                </a:cxn>
                <a:cxn ang="0">
                  <a:pos x="344" y="136"/>
                </a:cxn>
                <a:cxn ang="0">
                  <a:pos x="344" y="550"/>
                </a:cxn>
                <a:cxn ang="0">
                  <a:pos x="174" y="550"/>
                </a:cxn>
                <a:cxn ang="0">
                  <a:pos x="174" y="136"/>
                </a:cxn>
                <a:cxn ang="0">
                  <a:pos x="0" y="136"/>
                </a:cxn>
                <a:cxn ang="0">
                  <a:pos x="0" y="0"/>
                </a:cxn>
              </a:cxnLst>
              <a:rect l="0" t="0" r="r" b="b"/>
              <a:pathLst>
                <a:path w="516" h="550">
                  <a:moveTo>
                    <a:pt x="0" y="0"/>
                  </a:moveTo>
                  <a:lnTo>
                    <a:pt x="516" y="0"/>
                  </a:lnTo>
                  <a:lnTo>
                    <a:pt x="516" y="136"/>
                  </a:lnTo>
                  <a:lnTo>
                    <a:pt x="344" y="136"/>
                  </a:lnTo>
                  <a:lnTo>
                    <a:pt x="344" y="550"/>
                  </a:lnTo>
                  <a:lnTo>
                    <a:pt x="174" y="550"/>
                  </a:lnTo>
                  <a:lnTo>
                    <a:pt x="174" y="136"/>
                  </a:lnTo>
                  <a:lnTo>
                    <a:pt x="0" y="136"/>
                  </a:lnTo>
                  <a:lnTo>
                    <a:pt x="0" y="0"/>
                  </a:lnTo>
                  <a:close/>
                </a:path>
              </a:pathLst>
            </a:custGeom>
            <a:solidFill>
              <a:srgbClr val="FFFFFF"/>
            </a:solidFill>
            <a:ln w="9525">
              <a:noFill/>
              <a:round/>
              <a:headEnd/>
              <a:tailEnd/>
            </a:ln>
          </p:spPr>
          <p:txBody>
            <a:bodyPr/>
            <a:lstStyle/>
            <a:p>
              <a:endParaRPr lang="en-US"/>
            </a:p>
          </p:txBody>
        </p:sp>
        <p:sp>
          <p:nvSpPr>
            <p:cNvPr id="282705" name="Freeform 81"/>
            <p:cNvSpPr>
              <a:spLocks noChangeAspect="1"/>
            </p:cNvSpPr>
            <p:nvPr/>
          </p:nvSpPr>
          <p:spPr bwMode="auto">
            <a:xfrm>
              <a:off x="2400" y="3336"/>
              <a:ext cx="116" cy="137"/>
            </a:xfrm>
            <a:custGeom>
              <a:avLst/>
              <a:gdLst/>
              <a:ahLst/>
              <a:cxnLst>
                <a:cxn ang="0">
                  <a:pos x="0" y="0"/>
                </a:cxn>
                <a:cxn ang="0">
                  <a:pos x="456" y="0"/>
                </a:cxn>
                <a:cxn ang="0">
                  <a:pos x="456" y="118"/>
                </a:cxn>
                <a:cxn ang="0">
                  <a:pos x="171" y="118"/>
                </a:cxn>
                <a:cxn ang="0">
                  <a:pos x="171" y="205"/>
                </a:cxn>
                <a:cxn ang="0">
                  <a:pos x="435" y="205"/>
                </a:cxn>
                <a:cxn ang="0">
                  <a:pos x="435" y="318"/>
                </a:cxn>
                <a:cxn ang="0">
                  <a:pos x="171" y="318"/>
                </a:cxn>
                <a:cxn ang="0">
                  <a:pos x="171" y="425"/>
                </a:cxn>
                <a:cxn ang="0">
                  <a:pos x="464" y="425"/>
                </a:cxn>
                <a:cxn ang="0">
                  <a:pos x="464" y="550"/>
                </a:cxn>
                <a:cxn ang="0">
                  <a:pos x="0" y="550"/>
                </a:cxn>
                <a:cxn ang="0">
                  <a:pos x="0" y="0"/>
                </a:cxn>
              </a:cxnLst>
              <a:rect l="0" t="0" r="r" b="b"/>
              <a:pathLst>
                <a:path w="464" h="550">
                  <a:moveTo>
                    <a:pt x="0" y="0"/>
                  </a:moveTo>
                  <a:lnTo>
                    <a:pt x="456" y="0"/>
                  </a:lnTo>
                  <a:lnTo>
                    <a:pt x="456" y="118"/>
                  </a:lnTo>
                  <a:lnTo>
                    <a:pt x="171" y="118"/>
                  </a:lnTo>
                  <a:lnTo>
                    <a:pt x="171" y="205"/>
                  </a:lnTo>
                  <a:lnTo>
                    <a:pt x="435" y="205"/>
                  </a:lnTo>
                  <a:lnTo>
                    <a:pt x="435" y="318"/>
                  </a:lnTo>
                  <a:lnTo>
                    <a:pt x="171" y="318"/>
                  </a:lnTo>
                  <a:lnTo>
                    <a:pt x="171" y="425"/>
                  </a:lnTo>
                  <a:lnTo>
                    <a:pt x="464" y="425"/>
                  </a:lnTo>
                  <a:lnTo>
                    <a:pt x="464" y="550"/>
                  </a:lnTo>
                  <a:lnTo>
                    <a:pt x="0" y="550"/>
                  </a:lnTo>
                  <a:lnTo>
                    <a:pt x="0" y="0"/>
                  </a:lnTo>
                  <a:close/>
                </a:path>
              </a:pathLst>
            </a:custGeom>
            <a:solidFill>
              <a:srgbClr val="FFFFFF"/>
            </a:solidFill>
            <a:ln w="9525">
              <a:noFill/>
              <a:round/>
              <a:headEnd/>
              <a:tailEnd/>
            </a:ln>
          </p:spPr>
          <p:txBody>
            <a:bodyPr/>
            <a:lstStyle/>
            <a:p>
              <a:endParaRPr lang="en-US"/>
            </a:p>
          </p:txBody>
        </p:sp>
        <p:sp>
          <p:nvSpPr>
            <p:cNvPr id="282706" name="Freeform 82"/>
            <p:cNvSpPr>
              <a:spLocks noChangeAspect="1" noEditPoints="1"/>
            </p:cNvSpPr>
            <p:nvPr/>
          </p:nvSpPr>
          <p:spPr bwMode="auto">
            <a:xfrm>
              <a:off x="2525" y="3336"/>
              <a:ext cx="149" cy="137"/>
            </a:xfrm>
            <a:custGeom>
              <a:avLst/>
              <a:gdLst/>
              <a:ahLst/>
              <a:cxnLst>
                <a:cxn ang="0">
                  <a:pos x="394" y="459"/>
                </a:cxn>
                <a:cxn ang="0">
                  <a:pos x="199" y="459"/>
                </a:cxn>
                <a:cxn ang="0">
                  <a:pos x="174" y="550"/>
                </a:cxn>
                <a:cxn ang="0">
                  <a:pos x="0" y="550"/>
                </a:cxn>
                <a:cxn ang="0">
                  <a:pos x="206" y="0"/>
                </a:cxn>
                <a:cxn ang="0">
                  <a:pos x="391" y="0"/>
                </a:cxn>
                <a:cxn ang="0">
                  <a:pos x="599" y="550"/>
                </a:cxn>
                <a:cxn ang="0">
                  <a:pos x="420" y="550"/>
                </a:cxn>
                <a:cxn ang="0">
                  <a:pos x="394" y="459"/>
                </a:cxn>
                <a:cxn ang="0">
                  <a:pos x="358" y="341"/>
                </a:cxn>
                <a:cxn ang="0">
                  <a:pos x="297" y="143"/>
                </a:cxn>
                <a:cxn ang="0">
                  <a:pos x="237" y="341"/>
                </a:cxn>
                <a:cxn ang="0">
                  <a:pos x="358" y="341"/>
                </a:cxn>
              </a:cxnLst>
              <a:rect l="0" t="0" r="r" b="b"/>
              <a:pathLst>
                <a:path w="599" h="550">
                  <a:moveTo>
                    <a:pt x="394" y="459"/>
                  </a:moveTo>
                  <a:lnTo>
                    <a:pt x="199" y="459"/>
                  </a:lnTo>
                  <a:lnTo>
                    <a:pt x="174" y="550"/>
                  </a:lnTo>
                  <a:lnTo>
                    <a:pt x="0" y="550"/>
                  </a:lnTo>
                  <a:lnTo>
                    <a:pt x="206" y="0"/>
                  </a:lnTo>
                  <a:lnTo>
                    <a:pt x="391" y="0"/>
                  </a:lnTo>
                  <a:lnTo>
                    <a:pt x="599" y="550"/>
                  </a:lnTo>
                  <a:lnTo>
                    <a:pt x="420" y="550"/>
                  </a:lnTo>
                  <a:lnTo>
                    <a:pt x="394" y="459"/>
                  </a:lnTo>
                  <a:close/>
                  <a:moveTo>
                    <a:pt x="358" y="341"/>
                  </a:moveTo>
                  <a:lnTo>
                    <a:pt x="297" y="143"/>
                  </a:lnTo>
                  <a:lnTo>
                    <a:pt x="237" y="341"/>
                  </a:lnTo>
                  <a:lnTo>
                    <a:pt x="358" y="341"/>
                  </a:lnTo>
                  <a:close/>
                </a:path>
              </a:pathLst>
            </a:custGeom>
            <a:solidFill>
              <a:srgbClr val="FFFFFF"/>
            </a:solidFill>
            <a:ln w="9525">
              <a:noFill/>
              <a:round/>
              <a:headEnd/>
              <a:tailEnd/>
            </a:ln>
          </p:spPr>
          <p:txBody>
            <a:bodyPr/>
            <a:lstStyle/>
            <a:p>
              <a:endParaRPr lang="en-US"/>
            </a:p>
          </p:txBody>
        </p:sp>
        <p:sp>
          <p:nvSpPr>
            <p:cNvPr id="282707" name="Freeform 83"/>
            <p:cNvSpPr>
              <a:spLocks noChangeAspect="1"/>
            </p:cNvSpPr>
            <p:nvPr/>
          </p:nvSpPr>
          <p:spPr bwMode="auto">
            <a:xfrm>
              <a:off x="2687" y="3336"/>
              <a:ext cx="155" cy="137"/>
            </a:xfrm>
            <a:custGeom>
              <a:avLst/>
              <a:gdLst/>
              <a:ahLst/>
              <a:cxnLst>
                <a:cxn ang="0">
                  <a:pos x="0" y="0"/>
                </a:cxn>
                <a:cxn ang="0">
                  <a:pos x="222" y="0"/>
                </a:cxn>
                <a:cxn ang="0">
                  <a:pos x="309" y="335"/>
                </a:cxn>
                <a:cxn ang="0">
                  <a:pos x="395" y="0"/>
                </a:cxn>
                <a:cxn ang="0">
                  <a:pos x="618" y="0"/>
                </a:cxn>
                <a:cxn ang="0">
                  <a:pos x="618" y="550"/>
                </a:cxn>
                <a:cxn ang="0">
                  <a:pos x="479" y="550"/>
                </a:cxn>
                <a:cxn ang="0">
                  <a:pos x="479" y="131"/>
                </a:cxn>
                <a:cxn ang="0">
                  <a:pos x="371" y="550"/>
                </a:cxn>
                <a:cxn ang="0">
                  <a:pos x="246" y="550"/>
                </a:cxn>
                <a:cxn ang="0">
                  <a:pos x="138" y="131"/>
                </a:cxn>
                <a:cxn ang="0">
                  <a:pos x="138" y="550"/>
                </a:cxn>
                <a:cxn ang="0">
                  <a:pos x="0" y="550"/>
                </a:cxn>
                <a:cxn ang="0">
                  <a:pos x="0" y="0"/>
                </a:cxn>
              </a:cxnLst>
              <a:rect l="0" t="0" r="r" b="b"/>
              <a:pathLst>
                <a:path w="618" h="550">
                  <a:moveTo>
                    <a:pt x="0" y="0"/>
                  </a:moveTo>
                  <a:lnTo>
                    <a:pt x="222" y="0"/>
                  </a:lnTo>
                  <a:lnTo>
                    <a:pt x="309" y="335"/>
                  </a:lnTo>
                  <a:lnTo>
                    <a:pt x="395" y="0"/>
                  </a:lnTo>
                  <a:lnTo>
                    <a:pt x="618" y="0"/>
                  </a:lnTo>
                  <a:lnTo>
                    <a:pt x="618" y="550"/>
                  </a:lnTo>
                  <a:lnTo>
                    <a:pt x="479" y="550"/>
                  </a:lnTo>
                  <a:lnTo>
                    <a:pt x="479" y="131"/>
                  </a:lnTo>
                  <a:lnTo>
                    <a:pt x="371" y="550"/>
                  </a:lnTo>
                  <a:lnTo>
                    <a:pt x="246" y="550"/>
                  </a:lnTo>
                  <a:lnTo>
                    <a:pt x="138" y="131"/>
                  </a:lnTo>
                  <a:lnTo>
                    <a:pt x="138" y="550"/>
                  </a:lnTo>
                  <a:lnTo>
                    <a:pt x="0" y="550"/>
                  </a:lnTo>
                  <a:lnTo>
                    <a:pt x="0" y="0"/>
                  </a:lnTo>
                  <a:close/>
                </a:path>
              </a:pathLst>
            </a:custGeom>
            <a:solidFill>
              <a:srgbClr val="FFFFFF"/>
            </a:solidFill>
            <a:ln w="9525">
              <a:noFill/>
              <a:round/>
              <a:headEnd/>
              <a:tailEnd/>
            </a:ln>
          </p:spPr>
          <p:txBody>
            <a:bodyPr/>
            <a:lstStyle/>
            <a:p>
              <a:endParaRPr lang="en-US"/>
            </a:p>
          </p:txBody>
        </p:sp>
        <p:sp>
          <p:nvSpPr>
            <p:cNvPr id="282708" name="Freeform 84"/>
            <p:cNvSpPr>
              <a:spLocks noChangeAspect="1" noEditPoints="1"/>
            </p:cNvSpPr>
            <p:nvPr/>
          </p:nvSpPr>
          <p:spPr bwMode="auto">
            <a:xfrm>
              <a:off x="2215" y="2770"/>
              <a:ext cx="658" cy="523"/>
            </a:xfrm>
            <a:custGeom>
              <a:avLst/>
              <a:gdLst/>
              <a:ahLst/>
              <a:cxnLst>
                <a:cxn ang="0">
                  <a:pos x="1716" y="1771"/>
                </a:cxn>
                <a:cxn ang="0">
                  <a:pos x="918" y="1771"/>
                </a:cxn>
                <a:cxn ang="0">
                  <a:pos x="220" y="2095"/>
                </a:cxn>
                <a:cxn ang="0">
                  <a:pos x="75" y="1301"/>
                </a:cxn>
                <a:cxn ang="0">
                  <a:pos x="778" y="880"/>
                </a:cxn>
                <a:cxn ang="0">
                  <a:pos x="1902" y="833"/>
                </a:cxn>
                <a:cxn ang="0">
                  <a:pos x="2240" y="994"/>
                </a:cxn>
                <a:cxn ang="0">
                  <a:pos x="2072" y="1478"/>
                </a:cxn>
                <a:cxn ang="0">
                  <a:pos x="1598" y="1288"/>
                </a:cxn>
                <a:cxn ang="0">
                  <a:pos x="1486" y="671"/>
                </a:cxn>
                <a:cxn ang="0">
                  <a:pos x="1036" y="1288"/>
                </a:cxn>
                <a:cxn ang="0">
                  <a:pos x="1084" y="1187"/>
                </a:cxn>
                <a:cxn ang="0">
                  <a:pos x="1084" y="1187"/>
                </a:cxn>
                <a:cxn ang="0">
                  <a:pos x="627" y="333"/>
                </a:cxn>
                <a:cxn ang="0">
                  <a:pos x="701" y="373"/>
                </a:cxn>
                <a:cxn ang="0">
                  <a:pos x="754" y="438"/>
                </a:cxn>
                <a:cxn ang="0">
                  <a:pos x="778" y="518"/>
                </a:cxn>
                <a:cxn ang="0">
                  <a:pos x="769" y="605"/>
                </a:cxn>
                <a:cxn ang="0">
                  <a:pos x="731" y="679"/>
                </a:cxn>
                <a:cxn ang="0">
                  <a:pos x="666" y="732"/>
                </a:cxn>
                <a:cxn ang="0">
                  <a:pos x="584" y="756"/>
                </a:cxn>
                <a:cxn ang="0">
                  <a:pos x="497" y="749"/>
                </a:cxn>
                <a:cxn ang="0">
                  <a:pos x="425" y="708"/>
                </a:cxn>
                <a:cxn ang="0">
                  <a:pos x="372" y="644"/>
                </a:cxn>
                <a:cxn ang="0">
                  <a:pos x="346" y="563"/>
                </a:cxn>
                <a:cxn ang="0">
                  <a:pos x="355" y="477"/>
                </a:cxn>
                <a:cxn ang="0">
                  <a:pos x="395" y="403"/>
                </a:cxn>
                <a:cxn ang="0">
                  <a:pos x="458" y="350"/>
                </a:cxn>
                <a:cxn ang="0">
                  <a:pos x="540" y="325"/>
                </a:cxn>
                <a:cxn ang="0">
                  <a:pos x="1360" y="5"/>
                </a:cxn>
                <a:cxn ang="0">
                  <a:pos x="1438" y="37"/>
                </a:cxn>
                <a:cxn ang="0">
                  <a:pos x="1497" y="96"/>
                </a:cxn>
                <a:cxn ang="0">
                  <a:pos x="1530" y="173"/>
                </a:cxn>
                <a:cxn ang="0">
                  <a:pos x="1530" y="261"/>
                </a:cxn>
                <a:cxn ang="0">
                  <a:pos x="1497" y="339"/>
                </a:cxn>
                <a:cxn ang="0">
                  <a:pos x="1438" y="398"/>
                </a:cxn>
                <a:cxn ang="0">
                  <a:pos x="1360" y="430"/>
                </a:cxn>
                <a:cxn ang="0">
                  <a:pos x="1274" y="430"/>
                </a:cxn>
                <a:cxn ang="0">
                  <a:pos x="1196" y="398"/>
                </a:cxn>
                <a:cxn ang="0">
                  <a:pos x="1137" y="339"/>
                </a:cxn>
                <a:cxn ang="0">
                  <a:pos x="1104" y="261"/>
                </a:cxn>
                <a:cxn ang="0">
                  <a:pos x="1104" y="173"/>
                </a:cxn>
                <a:cxn ang="0">
                  <a:pos x="1137" y="96"/>
                </a:cxn>
                <a:cxn ang="0">
                  <a:pos x="1196" y="37"/>
                </a:cxn>
                <a:cxn ang="0">
                  <a:pos x="1274" y="5"/>
                </a:cxn>
                <a:cxn ang="0">
                  <a:pos x="2094" y="325"/>
                </a:cxn>
                <a:cxn ang="0">
                  <a:pos x="2176" y="350"/>
                </a:cxn>
                <a:cxn ang="0">
                  <a:pos x="2239" y="403"/>
                </a:cxn>
                <a:cxn ang="0">
                  <a:pos x="2279" y="477"/>
                </a:cxn>
                <a:cxn ang="0">
                  <a:pos x="2288" y="563"/>
                </a:cxn>
                <a:cxn ang="0">
                  <a:pos x="2262" y="644"/>
                </a:cxn>
                <a:cxn ang="0">
                  <a:pos x="2209" y="708"/>
                </a:cxn>
                <a:cxn ang="0">
                  <a:pos x="2135" y="749"/>
                </a:cxn>
                <a:cxn ang="0">
                  <a:pos x="2050" y="756"/>
                </a:cxn>
                <a:cxn ang="0">
                  <a:pos x="1968" y="732"/>
                </a:cxn>
                <a:cxn ang="0">
                  <a:pos x="1903" y="679"/>
                </a:cxn>
                <a:cxn ang="0">
                  <a:pos x="1865" y="605"/>
                </a:cxn>
                <a:cxn ang="0">
                  <a:pos x="1856" y="518"/>
                </a:cxn>
                <a:cxn ang="0">
                  <a:pos x="1880" y="438"/>
                </a:cxn>
                <a:cxn ang="0">
                  <a:pos x="1933" y="373"/>
                </a:cxn>
                <a:cxn ang="0">
                  <a:pos x="2007" y="333"/>
                </a:cxn>
              </a:cxnLst>
              <a:rect l="0" t="0" r="r" b="b"/>
              <a:pathLst>
                <a:path w="2634" h="2095">
                  <a:moveTo>
                    <a:pt x="2072" y="1478"/>
                  </a:moveTo>
                  <a:lnTo>
                    <a:pt x="1728" y="2095"/>
                  </a:lnTo>
                  <a:lnTo>
                    <a:pt x="1563" y="2095"/>
                  </a:lnTo>
                  <a:lnTo>
                    <a:pt x="1716" y="1771"/>
                  </a:lnTo>
                  <a:lnTo>
                    <a:pt x="1660" y="1771"/>
                  </a:lnTo>
                  <a:lnTo>
                    <a:pt x="1316" y="1156"/>
                  </a:lnTo>
                  <a:lnTo>
                    <a:pt x="974" y="1771"/>
                  </a:lnTo>
                  <a:lnTo>
                    <a:pt x="918" y="1771"/>
                  </a:lnTo>
                  <a:lnTo>
                    <a:pt x="1071" y="2095"/>
                  </a:lnTo>
                  <a:lnTo>
                    <a:pt x="906" y="2095"/>
                  </a:lnTo>
                  <a:lnTo>
                    <a:pt x="562" y="1478"/>
                  </a:lnTo>
                  <a:lnTo>
                    <a:pt x="220" y="2095"/>
                  </a:lnTo>
                  <a:lnTo>
                    <a:pt x="54" y="2095"/>
                  </a:lnTo>
                  <a:lnTo>
                    <a:pt x="394" y="1377"/>
                  </a:lnTo>
                  <a:lnTo>
                    <a:pt x="394" y="994"/>
                  </a:lnTo>
                  <a:lnTo>
                    <a:pt x="75" y="1301"/>
                  </a:lnTo>
                  <a:lnTo>
                    <a:pt x="0" y="1227"/>
                  </a:lnTo>
                  <a:lnTo>
                    <a:pt x="394" y="833"/>
                  </a:lnTo>
                  <a:lnTo>
                    <a:pt x="732" y="833"/>
                  </a:lnTo>
                  <a:lnTo>
                    <a:pt x="778" y="880"/>
                  </a:lnTo>
                  <a:lnTo>
                    <a:pt x="1148" y="509"/>
                  </a:lnTo>
                  <a:lnTo>
                    <a:pt x="1486" y="509"/>
                  </a:lnTo>
                  <a:lnTo>
                    <a:pt x="1856" y="880"/>
                  </a:lnTo>
                  <a:lnTo>
                    <a:pt x="1902" y="833"/>
                  </a:lnTo>
                  <a:lnTo>
                    <a:pt x="2240" y="833"/>
                  </a:lnTo>
                  <a:lnTo>
                    <a:pt x="2634" y="1227"/>
                  </a:lnTo>
                  <a:lnTo>
                    <a:pt x="2559" y="1301"/>
                  </a:lnTo>
                  <a:lnTo>
                    <a:pt x="2240" y="994"/>
                  </a:lnTo>
                  <a:lnTo>
                    <a:pt x="2240" y="1377"/>
                  </a:lnTo>
                  <a:lnTo>
                    <a:pt x="2580" y="2095"/>
                  </a:lnTo>
                  <a:lnTo>
                    <a:pt x="2414" y="2095"/>
                  </a:lnTo>
                  <a:lnTo>
                    <a:pt x="2072" y="1478"/>
                  </a:lnTo>
                  <a:close/>
                  <a:moveTo>
                    <a:pt x="1771" y="1654"/>
                  </a:moveTo>
                  <a:lnTo>
                    <a:pt x="1902" y="1377"/>
                  </a:lnTo>
                  <a:lnTo>
                    <a:pt x="1902" y="994"/>
                  </a:lnTo>
                  <a:lnTo>
                    <a:pt x="1598" y="1288"/>
                  </a:lnTo>
                  <a:lnTo>
                    <a:pt x="1771" y="1654"/>
                  </a:lnTo>
                  <a:close/>
                  <a:moveTo>
                    <a:pt x="1550" y="1187"/>
                  </a:moveTo>
                  <a:lnTo>
                    <a:pt x="1780" y="955"/>
                  </a:lnTo>
                  <a:lnTo>
                    <a:pt x="1486" y="671"/>
                  </a:lnTo>
                  <a:lnTo>
                    <a:pt x="1486" y="1054"/>
                  </a:lnTo>
                  <a:lnTo>
                    <a:pt x="1550" y="1187"/>
                  </a:lnTo>
                  <a:close/>
                  <a:moveTo>
                    <a:pt x="863" y="1654"/>
                  </a:moveTo>
                  <a:lnTo>
                    <a:pt x="1036" y="1288"/>
                  </a:lnTo>
                  <a:lnTo>
                    <a:pt x="732" y="994"/>
                  </a:lnTo>
                  <a:lnTo>
                    <a:pt x="732" y="1377"/>
                  </a:lnTo>
                  <a:lnTo>
                    <a:pt x="863" y="1654"/>
                  </a:lnTo>
                  <a:close/>
                  <a:moveTo>
                    <a:pt x="1084" y="1187"/>
                  </a:moveTo>
                  <a:lnTo>
                    <a:pt x="1148" y="1054"/>
                  </a:lnTo>
                  <a:lnTo>
                    <a:pt x="1148" y="671"/>
                  </a:lnTo>
                  <a:lnTo>
                    <a:pt x="854" y="955"/>
                  </a:lnTo>
                  <a:lnTo>
                    <a:pt x="1084" y="1187"/>
                  </a:lnTo>
                  <a:close/>
                  <a:moveTo>
                    <a:pt x="562" y="324"/>
                  </a:moveTo>
                  <a:lnTo>
                    <a:pt x="584" y="325"/>
                  </a:lnTo>
                  <a:lnTo>
                    <a:pt x="606" y="328"/>
                  </a:lnTo>
                  <a:lnTo>
                    <a:pt x="627" y="333"/>
                  </a:lnTo>
                  <a:lnTo>
                    <a:pt x="646" y="340"/>
                  </a:lnTo>
                  <a:lnTo>
                    <a:pt x="666" y="350"/>
                  </a:lnTo>
                  <a:lnTo>
                    <a:pt x="684" y="361"/>
                  </a:lnTo>
                  <a:lnTo>
                    <a:pt x="701" y="373"/>
                  </a:lnTo>
                  <a:lnTo>
                    <a:pt x="716" y="387"/>
                  </a:lnTo>
                  <a:lnTo>
                    <a:pt x="731" y="403"/>
                  </a:lnTo>
                  <a:lnTo>
                    <a:pt x="742" y="420"/>
                  </a:lnTo>
                  <a:lnTo>
                    <a:pt x="754" y="438"/>
                  </a:lnTo>
                  <a:lnTo>
                    <a:pt x="763" y="456"/>
                  </a:lnTo>
                  <a:lnTo>
                    <a:pt x="769" y="477"/>
                  </a:lnTo>
                  <a:lnTo>
                    <a:pt x="776" y="497"/>
                  </a:lnTo>
                  <a:lnTo>
                    <a:pt x="778" y="518"/>
                  </a:lnTo>
                  <a:lnTo>
                    <a:pt x="780" y="541"/>
                  </a:lnTo>
                  <a:lnTo>
                    <a:pt x="778" y="563"/>
                  </a:lnTo>
                  <a:lnTo>
                    <a:pt x="776" y="584"/>
                  </a:lnTo>
                  <a:lnTo>
                    <a:pt x="769" y="605"/>
                  </a:lnTo>
                  <a:lnTo>
                    <a:pt x="763" y="626"/>
                  </a:lnTo>
                  <a:lnTo>
                    <a:pt x="754" y="644"/>
                  </a:lnTo>
                  <a:lnTo>
                    <a:pt x="742" y="662"/>
                  </a:lnTo>
                  <a:lnTo>
                    <a:pt x="731" y="679"/>
                  </a:lnTo>
                  <a:lnTo>
                    <a:pt x="716" y="694"/>
                  </a:lnTo>
                  <a:lnTo>
                    <a:pt x="701" y="708"/>
                  </a:lnTo>
                  <a:lnTo>
                    <a:pt x="684" y="721"/>
                  </a:lnTo>
                  <a:lnTo>
                    <a:pt x="666" y="732"/>
                  </a:lnTo>
                  <a:lnTo>
                    <a:pt x="646" y="741"/>
                  </a:lnTo>
                  <a:lnTo>
                    <a:pt x="627" y="749"/>
                  </a:lnTo>
                  <a:lnTo>
                    <a:pt x="606" y="754"/>
                  </a:lnTo>
                  <a:lnTo>
                    <a:pt x="584" y="756"/>
                  </a:lnTo>
                  <a:lnTo>
                    <a:pt x="562" y="758"/>
                  </a:lnTo>
                  <a:lnTo>
                    <a:pt x="540" y="756"/>
                  </a:lnTo>
                  <a:lnTo>
                    <a:pt x="519" y="754"/>
                  </a:lnTo>
                  <a:lnTo>
                    <a:pt x="497" y="749"/>
                  </a:lnTo>
                  <a:lnTo>
                    <a:pt x="478" y="741"/>
                  </a:lnTo>
                  <a:lnTo>
                    <a:pt x="458" y="732"/>
                  </a:lnTo>
                  <a:lnTo>
                    <a:pt x="442" y="721"/>
                  </a:lnTo>
                  <a:lnTo>
                    <a:pt x="425" y="708"/>
                  </a:lnTo>
                  <a:lnTo>
                    <a:pt x="409" y="694"/>
                  </a:lnTo>
                  <a:lnTo>
                    <a:pt x="395" y="679"/>
                  </a:lnTo>
                  <a:lnTo>
                    <a:pt x="382" y="662"/>
                  </a:lnTo>
                  <a:lnTo>
                    <a:pt x="372" y="644"/>
                  </a:lnTo>
                  <a:lnTo>
                    <a:pt x="362" y="626"/>
                  </a:lnTo>
                  <a:lnTo>
                    <a:pt x="355" y="605"/>
                  </a:lnTo>
                  <a:lnTo>
                    <a:pt x="350" y="584"/>
                  </a:lnTo>
                  <a:lnTo>
                    <a:pt x="346" y="563"/>
                  </a:lnTo>
                  <a:lnTo>
                    <a:pt x="346" y="541"/>
                  </a:lnTo>
                  <a:lnTo>
                    <a:pt x="346" y="518"/>
                  </a:lnTo>
                  <a:lnTo>
                    <a:pt x="350" y="497"/>
                  </a:lnTo>
                  <a:lnTo>
                    <a:pt x="355" y="477"/>
                  </a:lnTo>
                  <a:lnTo>
                    <a:pt x="362" y="456"/>
                  </a:lnTo>
                  <a:lnTo>
                    <a:pt x="372" y="438"/>
                  </a:lnTo>
                  <a:lnTo>
                    <a:pt x="382" y="420"/>
                  </a:lnTo>
                  <a:lnTo>
                    <a:pt x="395" y="403"/>
                  </a:lnTo>
                  <a:lnTo>
                    <a:pt x="409" y="387"/>
                  </a:lnTo>
                  <a:lnTo>
                    <a:pt x="425" y="373"/>
                  </a:lnTo>
                  <a:lnTo>
                    <a:pt x="442" y="361"/>
                  </a:lnTo>
                  <a:lnTo>
                    <a:pt x="458" y="350"/>
                  </a:lnTo>
                  <a:lnTo>
                    <a:pt x="478" y="340"/>
                  </a:lnTo>
                  <a:lnTo>
                    <a:pt x="497" y="333"/>
                  </a:lnTo>
                  <a:lnTo>
                    <a:pt x="519" y="328"/>
                  </a:lnTo>
                  <a:lnTo>
                    <a:pt x="540" y="325"/>
                  </a:lnTo>
                  <a:lnTo>
                    <a:pt x="562" y="324"/>
                  </a:lnTo>
                  <a:close/>
                  <a:moveTo>
                    <a:pt x="1316" y="0"/>
                  </a:moveTo>
                  <a:lnTo>
                    <a:pt x="1340" y="1"/>
                  </a:lnTo>
                  <a:lnTo>
                    <a:pt x="1360" y="5"/>
                  </a:lnTo>
                  <a:lnTo>
                    <a:pt x="1381" y="10"/>
                  </a:lnTo>
                  <a:lnTo>
                    <a:pt x="1402" y="18"/>
                  </a:lnTo>
                  <a:lnTo>
                    <a:pt x="1420" y="27"/>
                  </a:lnTo>
                  <a:lnTo>
                    <a:pt x="1438" y="37"/>
                  </a:lnTo>
                  <a:lnTo>
                    <a:pt x="1455" y="50"/>
                  </a:lnTo>
                  <a:lnTo>
                    <a:pt x="1471" y="64"/>
                  </a:lnTo>
                  <a:lnTo>
                    <a:pt x="1485" y="79"/>
                  </a:lnTo>
                  <a:lnTo>
                    <a:pt x="1497" y="96"/>
                  </a:lnTo>
                  <a:lnTo>
                    <a:pt x="1508" y="114"/>
                  </a:lnTo>
                  <a:lnTo>
                    <a:pt x="1517" y="133"/>
                  </a:lnTo>
                  <a:lnTo>
                    <a:pt x="1525" y="153"/>
                  </a:lnTo>
                  <a:lnTo>
                    <a:pt x="1530" y="173"/>
                  </a:lnTo>
                  <a:lnTo>
                    <a:pt x="1533" y="195"/>
                  </a:lnTo>
                  <a:lnTo>
                    <a:pt x="1534" y="217"/>
                  </a:lnTo>
                  <a:lnTo>
                    <a:pt x="1533" y="239"/>
                  </a:lnTo>
                  <a:lnTo>
                    <a:pt x="1530" y="261"/>
                  </a:lnTo>
                  <a:lnTo>
                    <a:pt x="1525" y="282"/>
                  </a:lnTo>
                  <a:lnTo>
                    <a:pt x="1517" y="302"/>
                  </a:lnTo>
                  <a:lnTo>
                    <a:pt x="1508" y="321"/>
                  </a:lnTo>
                  <a:lnTo>
                    <a:pt x="1497" y="339"/>
                  </a:lnTo>
                  <a:lnTo>
                    <a:pt x="1485" y="356"/>
                  </a:lnTo>
                  <a:lnTo>
                    <a:pt x="1471" y="370"/>
                  </a:lnTo>
                  <a:lnTo>
                    <a:pt x="1455" y="385"/>
                  </a:lnTo>
                  <a:lnTo>
                    <a:pt x="1438" y="398"/>
                  </a:lnTo>
                  <a:lnTo>
                    <a:pt x="1420" y="408"/>
                  </a:lnTo>
                  <a:lnTo>
                    <a:pt x="1402" y="417"/>
                  </a:lnTo>
                  <a:lnTo>
                    <a:pt x="1381" y="425"/>
                  </a:lnTo>
                  <a:lnTo>
                    <a:pt x="1360" y="430"/>
                  </a:lnTo>
                  <a:lnTo>
                    <a:pt x="1340" y="434"/>
                  </a:lnTo>
                  <a:lnTo>
                    <a:pt x="1316" y="435"/>
                  </a:lnTo>
                  <a:lnTo>
                    <a:pt x="1294" y="434"/>
                  </a:lnTo>
                  <a:lnTo>
                    <a:pt x="1274" y="430"/>
                  </a:lnTo>
                  <a:lnTo>
                    <a:pt x="1253" y="425"/>
                  </a:lnTo>
                  <a:lnTo>
                    <a:pt x="1232" y="417"/>
                  </a:lnTo>
                  <a:lnTo>
                    <a:pt x="1214" y="408"/>
                  </a:lnTo>
                  <a:lnTo>
                    <a:pt x="1196" y="398"/>
                  </a:lnTo>
                  <a:lnTo>
                    <a:pt x="1179" y="385"/>
                  </a:lnTo>
                  <a:lnTo>
                    <a:pt x="1163" y="370"/>
                  </a:lnTo>
                  <a:lnTo>
                    <a:pt x="1149" y="356"/>
                  </a:lnTo>
                  <a:lnTo>
                    <a:pt x="1137" y="339"/>
                  </a:lnTo>
                  <a:lnTo>
                    <a:pt x="1126" y="321"/>
                  </a:lnTo>
                  <a:lnTo>
                    <a:pt x="1117" y="302"/>
                  </a:lnTo>
                  <a:lnTo>
                    <a:pt x="1109" y="282"/>
                  </a:lnTo>
                  <a:lnTo>
                    <a:pt x="1104" y="261"/>
                  </a:lnTo>
                  <a:lnTo>
                    <a:pt x="1101" y="239"/>
                  </a:lnTo>
                  <a:lnTo>
                    <a:pt x="1100" y="217"/>
                  </a:lnTo>
                  <a:lnTo>
                    <a:pt x="1101" y="195"/>
                  </a:lnTo>
                  <a:lnTo>
                    <a:pt x="1104" y="173"/>
                  </a:lnTo>
                  <a:lnTo>
                    <a:pt x="1109" y="153"/>
                  </a:lnTo>
                  <a:lnTo>
                    <a:pt x="1117" y="133"/>
                  </a:lnTo>
                  <a:lnTo>
                    <a:pt x="1126" y="114"/>
                  </a:lnTo>
                  <a:lnTo>
                    <a:pt x="1137" y="96"/>
                  </a:lnTo>
                  <a:lnTo>
                    <a:pt x="1149" y="79"/>
                  </a:lnTo>
                  <a:lnTo>
                    <a:pt x="1163" y="64"/>
                  </a:lnTo>
                  <a:lnTo>
                    <a:pt x="1179" y="50"/>
                  </a:lnTo>
                  <a:lnTo>
                    <a:pt x="1196" y="37"/>
                  </a:lnTo>
                  <a:lnTo>
                    <a:pt x="1214" y="27"/>
                  </a:lnTo>
                  <a:lnTo>
                    <a:pt x="1232" y="18"/>
                  </a:lnTo>
                  <a:lnTo>
                    <a:pt x="1253" y="10"/>
                  </a:lnTo>
                  <a:lnTo>
                    <a:pt x="1274" y="5"/>
                  </a:lnTo>
                  <a:lnTo>
                    <a:pt x="1294" y="1"/>
                  </a:lnTo>
                  <a:lnTo>
                    <a:pt x="1316" y="0"/>
                  </a:lnTo>
                  <a:close/>
                  <a:moveTo>
                    <a:pt x="2072" y="324"/>
                  </a:moveTo>
                  <a:lnTo>
                    <a:pt x="2094" y="325"/>
                  </a:lnTo>
                  <a:lnTo>
                    <a:pt x="2115" y="328"/>
                  </a:lnTo>
                  <a:lnTo>
                    <a:pt x="2135" y="333"/>
                  </a:lnTo>
                  <a:lnTo>
                    <a:pt x="2156" y="340"/>
                  </a:lnTo>
                  <a:lnTo>
                    <a:pt x="2176" y="350"/>
                  </a:lnTo>
                  <a:lnTo>
                    <a:pt x="2192" y="361"/>
                  </a:lnTo>
                  <a:lnTo>
                    <a:pt x="2209" y="373"/>
                  </a:lnTo>
                  <a:lnTo>
                    <a:pt x="2225" y="387"/>
                  </a:lnTo>
                  <a:lnTo>
                    <a:pt x="2239" y="403"/>
                  </a:lnTo>
                  <a:lnTo>
                    <a:pt x="2252" y="420"/>
                  </a:lnTo>
                  <a:lnTo>
                    <a:pt x="2262" y="438"/>
                  </a:lnTo>
                  <a:lnTo>
                    <a:pt x="2272" y="456"/>
                  </a:lnTo>
                  <a:lnTo>
                    <a:pt x="2279" y="477"/>
                  </a:lnTo>
                  <a:lnTo>
                    <a:pt x="2284" y="497"/>
                  </a:lnTo>
                  <a:lnTo>
                    <a:pt x="2288" y="518"/>
                  </a:lnTo>
                  <a:lnTo>
                    <a:pt x="2288" y="541"/>
                  </a:lnTo>
                  <a:lnTo>
                    <a:pt x="2288" y="563"/>
                  </a:lnTo>
                  <a:lnTo>
                    <a:pt x="2284" y="584"/>
                  </a:lnTo>
                  <a:lnTo>
                    <a:pt x="2279" y="605"/>
                  </a:lnTo>
                  <a:lnTo>
                    <a:pt x="2272" y="626"/>
                  </a:lnTo>
                  <a:lnTo>
                    <a:pt x="2262" y="644"/>
                  </a:lnTo>
                  <a:lnTo>
                    <a:pt x="2252" y="662"/>
                  </a:lnTo>
                  <a:lnTo>
                    <a:pt x="2239" y="679"/>
                  </a:lnTo>
                  <a:lnTo>
                    <a:pt x="2225" y="694"/>
                  </a:lnTo>
                  <a:lnTo>
                    <a:pt x="2209" y="708"/>
                  </a:lnTo>
                  <a:lnTo>
                    <a:pt x="2192" y="721"/>
                  </a:lnTo>
                  <a:lnTo>
                    <a:pt x="2176" y="732"/>
                  </a:lnTo>
                  <a:lnTo>
                    <a:pt x="2156" y="741"/>
                  </a:lnTo>
                  <a:lnTo>
                    <a:pt x="2135" y="749"/>
                  </a:lnTo>
                  <a:lnTo>
                    <a:pt x="2115" y="754"/>
                  </a:lnTo>
                  <a:lnTo>
                    <a:pt x="2094" y="756"/>
                  </a:lnTo>
                  <a:lnTo>
                    <a:pt x="2072" y="758"/>
                  </a:lnTo>
                  <a:lnTo>
                    <a:pt x="2050" y="756"/>
                  </a:lnTo>
                  <a:lnTo>
                    <a:pt x="2028" y="754"/>
                  </a:lnTo>
                  <a:lnTo>
                    <a:pt x="2007" y="749"/>
                  </a:lnTo>
                  <a:lnTo>
                    <a:pt x="1988" y="741"/>
                  </a:lnTo>
                  <a:lnTo>
                    <a:pt x="1968" y="732"/>
                  </a:lnTo>
                  <a:lnTo>
                    <a:pt x="1950" y="721"/>
                  </a:lnTo>
                  <a:lnTo>
                    <a:pt x="1933" y="708"/>
                  </a:lnTo>
                  <a:lnTo>
                    <a:pt x="1918" y="694"/>
                  </a:lnTo>
                  <a:lnTo>
                    <a:pt x="1903" y="679"/>
                  </a:lnTo>
                  <a:lnTo>
                    <a:pt x="1892" y="662"/>
                  </a:lnTo>
                  <a:lnTo>
                    <a:pt x="1880" y="644"/>
                  </a:lnTo>
                  <a:lnTo>
                    <a:pt x="1871" y="626"/>
                  </a:lnTo>
                  <a:lnTo>
                    <a:pt x="1865" y="605"/>
                  </a:lnTo>
                  <a:lnTo>
                    <a:pt x="1858" y="584"/>
                  </a:lnTo>
                  <a:lnTo>
                    <a:pt x="1856" y="563"/>
                  </a:lnTo>
                  <a:lnTo>
                    <a:pt x="1854" y="541"/>
                  </a:lnTo>
                  <a:lnTo>
                    <a:pt x="1856" y="518"/>
                  </a:lnTo>
                  <a:lnTo>
                    <a:pt x="1858" y="497"/>
                  </a:lnTo>
                  <a:lnTo>
                    <a:pt x="1865" y="477"/>
                  </a:lnTo>
                  <a:lnTo>
                    <a:pt x="1871" y="456"/>
                  </a:lnTo>
                  <a:lnTo>
                    <a:pt x="1880" y="438"/>
                  </a:lnTo>
                  <a:lnTo>
                    <a:pt x="1892" y="420"/>
                  </a:lnTo>
                  <a:lnTo>
                    <a:pt x="1903" y="403"/>
                  </a:lnTo>
                  <a:lnTo>
                    <a:pt x="1918" y="387"/>
                  </a:lnTo>
                  <a:lnTo>
                    <a:pt x="1933" y="373"/>
                  </a:lnTo>
                  <a:lnTo>
                    <a:pt x="1950" y="361"/>
                  </a:lnTo>
                  <a:lnTo>
                    <a:pt x="1968" y="350"/>
                  </a:lnTo>
                  <a:lnTo>
                    <a:pt x="1988" y="340"/>
                  </a:lnTo>
                  <a:lnTo>
                    <a:pt x="2007" y="333"/>
                  </a:lnTo>
                  <a:lnTo>
                    <a:pt x="2028" y="328"/>
                  </a:lnTo>
                  <a:lnTo>
                    <a:pt x="2050" y="325"/>
                  </a:lnTo>
                  <a:lnTo>
                    <a:pt x="2072" y="324"/>
                  </a:lnTo>
                  <a:close/>
                </a:path>
              </a:pathLst>
            </a:custGeom>
            <a:solidFill>
              <a:srgbClr val="FFFFFF"/>
            </a:solidFill>
            <a:ln w="9525">
              <a:noFill/>
              <a:round/>
              <a:headEnd/>
              <a:tailEnd/>
            </a:ln>
          </p:spPr>
          <p:txBody>
            <a:bodyPr/>
            <a:lstStyle/>
            <a:p>
              <a:endParaRPr lang="en-US"/>
            </a:p>
          </p:txBody>
        </p:sp>
      </p:grpSp>
      <p:grpSp>
        <p:nvGrpSpPr>
          <p:cNvPr id="282731" name="Group 107"/>
          <p:cNvGrpSpPr>
            <a:grpSpLocks noChangeAspect="1"/>
          </p:cNvGrpSpPr>
          <p:nvPr/>
        </p:nvGrpSpPr>
        <p:grpSpPr bwMode="auto">
          <a:xfrm>
            <a:off x="293688" y="3178175"/>
            <a:ext cx="877887" cy="754063"/>
            <a:chOff x="1134" y="1590"/>
            <a:chExt cx="1008" cy="863"/>
          </a:xfrm>
        </p:grpSpPr>
        <p:sp>
          <p:nvSpPr>
            <p:cNvPr id="282732" name="Freeform 108"/>
            <p:cNvSpPr>
              <a:spLocks noChangeAspect="1"/>
            </p:cNvSpPr>
            <p:nvPr/>
          </p:nvSpPr>
          <p:spPr bwMode="auto">
            <a:xfrm>
              <a:off x="1134" y="1590"/>
              <a:ext cx="1008" cy="863"/>
            </a:xfrm>
            <a:custGeom>
              <a:avLst/>
              <a:gdLst/>
              <a:ahLst/>
              <a:cxnLst>
                <a:cxn ang="0">
                  <a:pos x="0" y="0"/>
                </a:cxn>
                <a:cxn ang="0">
                  <a:pos x="16128" y="0"/>
                </a:cxn>
                <a:cxn ang="0">
                  <a:pos x="15554" y="594"/>
                </a:cxn>
                <a:cxn ang="0">
                  <a:pos x="596" y="13247"/>
                </a:cxn>
                <a:cxn ang="0">
                  <a:pos x="0" y="13808"/>
                </a:cxn>
                <a:cxn ang="0">
                  <a:pos x="0" y="0"/>
                </a:cxn>
              </a:cxnLst>
              <a:rect l="0" t="0" r="r" b="b"/>
              <a:pathLst>
                <a:path w="16128" h="13808">
                  <a:moveTo>
                    <a:pt x="0" y="0"/>
                  </a:moveTo>
                  <a:lnTo>
                    <a:pt x="16128" y="0"/>
                  </a:lnTo>
                  <a:lnTo>
                    <a:pt x="15554" y="594"/>
                  </a:lnTo>
                  <a:lnTo>
                    <a:pt x="596" y="13247"/>
                  </a:lnTo>
                  <a:lnTo>
                    <a:pt x="0" y="13808"/>
                  </a:lnTo>
                  <a:lnTo>
                    <a:pt x="0" y="0"/>
                  </a:lnTo>
                  <a:close/>
                </a:path>
              </a:pathLst>
            </a:custGeom>
            <a:solidFill>
              <a:srgbClr val="82A99C"/>
            </a:solidFill>
            <a:ln w="9525">
              <a:noFill/>
              <a:round/>
              <a:headEnd/>
              <a:tailEnd/>
            </a:ln>
          </p:spPr>
          <p:txBody>
            <a:bodyPr/>
            <a:lstStyle/>
            <a:p>
              <a:endParaRPr lang="en-US"/>
            </a:p>
          </p:txBody>
        </p:sp>
        <p:sp>
          <p:nvSpPr>
            <p:cNvPr id="282733" name="Freeform 109"/>
            <p:cNvSpPr>
              <a:spLocks noChangeAspect="1"/>
            </p:cNvSpPr>
            <p:nvPr/>
          </p:nvSpPr>
          <p:spPr bwMode="auto">
            <a:xfrm>
              <a:off x="1134" y="1590"/>
              <a:ext cx="1008" cy="863"/>
            </a:xfrm>
            <a:custGeom>
              <a:avLst/>
              <a:gdLst/>
              <a:ahLst/>
              <a:cxnLst>
                <a:cxn ang="0">
                  <a:pos x="16128" y="0"/>
                </a:cxn>
                <a:cxn ang="0">
                  <a:pos x="16128" y="13808"/>
                </a:cxn>
                <a:cxn ang="0">
                  <a:pos x="0" y="13808"/>
                </a:cxn>
                <a:cxn ang="0">
                  <a:pos x="599" y="13239"/>
                </a:cxn>
                <a:cxn ang="0">
                  <a:pos x="15563" y="586"/>
                </a:cxn>
                <a:cxn ang="0">
                  <a:pos x="16128" y="0"/>
                </a:cxn>
              </a:cxnLst>
              <a:rect l="0" t="0" r="r" b="b"/>
              <a:pathLst>
                <a:path w="16128" h="13808">
                  <a:moveTo>
                    <a:pt x="16128" y="0"/>
                  </a:moveTo>
                  <a:lnTo>
                    <a:pt x="16128" y="13808"/>
                  </a:lnTo>
                  <a:lnTo>
                    <a:pt x="0" y="13808"/>
                  </a:lnTo>
                  <a:lnTo>
                    <a:pt x="599" y="13239"/>
                  </a:lnTo>
                  <a:lnTo>
                    <a:pt x="15563" y="586"/>
                  </a:lnTo>
                  <a:lnTo>
                    <a:pt x="16128" y="0"/>
                  </a:lnTo>
                  <a:close/>
                </a:path>
              </a:pathLst>
            </a:custGeom>
            <a:solidFill>
              <a:srgbClr val="162A29"/>
            </a:solidFill>
            <a:ln w="9525">
              <a:noFill/>
              <a:round/>
              <a:headEnd/>
              <a:tailEnd/>
            </a:ln>
          </p:spPr>
          <p:txBody>
            <a:bodyPr/>
            <a:lstStyle/>
            <a:p>
              <a:endParaRPr lang="en-US"/>
            </a:p>
          </p:txBody>
        </p:sp>
        <p:sp>
          <p:nvSpPr>
            <p:cNvPr id="282734" name="Rectangle 110"/>
            <p:cNvSpPr>
              <a:spLocks noChangeAspect="1" noChangeArrowheads="1"/>
            </p:cNvSpPr>
            <p:nvPr/>
          </p:nvSpPr>
          <p:spPr bwMode="auto">
            <a:xfrm>
              <a:off x="1170" y="1626"/>
              <a:ext cx="936" cy="791"/>
            </a:xfrm>
            <a:prstGeom prst="rect">
              <a:avLst/>
            </a:prstGeom>
            <a:solidFill>
              <a:srgbClr val="275A53"/>
            </a:solidFill>
            <a:ln w="9525">
              <a:noFill/>
              <a:miter lim="800000"/>
              <a:headEnd/>
              <a:tailEnd/>
            </a:ln>
          </p:spPr>
          <p:txBody>
            <a:bodyPr/>
            <a:lstStyle/>
            <a:p>
              <a:endParaRPr lang="en-US"/>
            </a:p>
          </p:txBody>
        </p:sp>
        <p:sp>
          <p:nvSpPr>
            <p:cNvPr id="282735" name="Freeform 111"/>
            <p:cNvSpPr>
              <a:spLocks noChangeAspect="1" noEditPoints="1"/>
            </p:cNvSpPr>
            <p:nvPr/>
          </p:nvSpPr>
          <p:spPr bwMode="auto">
            <a:xfrm>
              <a:off x="1255" y="2249"/>
              <a:ext cx="150" cy="137"/>
            </a:xfrm>
            <a:custGeom>
              <a:avLst/>
              <a:gdLst/>
              <a:ahLst/>
              <a:cxnLst>
                <a:cxn ang="0">
                  <a:pos x="1576" y="1833"/>
                </a:cxn>
                <a:cxn ang="0">
                  <a:pos x="802" y="1833"/>
                </a:cxn>
                <a:cxn ang="0">
                  <a:pos x="695" y="2196"/>
                </a:cxn>
                <a:cxn ang="0">
                  <a:pos x="0" y="2196"/>
                </a:cxn>
                <a:cxn ang="0">
                  <a:pos x="827" y="0"/>
                </a:cxn>
                <a:cxn ang="0">
                  <a:pos x="1568" y="0"/>
                </a:cxn>
                <a:cxn ang="0">
                  <a:pos x="2394" y="2196"/>
                </a:cxn>
                <a:cxn ang="0">
                  <a:pos x="1684" y="2196"/>
                </a:cxn>
                <a:cxn ang="0">
                  <a:pos x="1576" y="1833"/>
                </a:cxn>
                <a:cxn ang="0">
                  <a:pos x="1433" y="1358"/>
                </a:cxn>
                <a:cxn ang="0">
                  <a:pos x="1190" y="569"/>
                </a:cxn>
                <a:cxn ang="0">
                  <a:pos x="948" y="1358"/>
                </a:cxn>
                <a:cxn ang="0">
                  <a:pos x="1433" y="1358"/>
                </a:cxn>
              </a:cxnLst>
              <a:rect l="0" t="0" r="r" b="b"/>
              <a:pathLst>
                <a:path w="2394" h="2196">
                  <a:moveTo>
                    <a:pt x="1576" y="1833"/>
                  </a:moveTo>
                  <a:lnTo>
                    <a:pt x="802" y="1833"/>
                  </a:lnTo>
                  <a:lnTo>
                    <a:pt x="695" y="2196"/>
                  </a:lnTo>
                  <a:lnTo>
                    <a:pt x="0" y="2196"/>
                  </a:lnTo>
                  <a:lnTo>
                    <a:pt x="827" y="0"/>
                  </a:lnTo>
                  <a:lnTo>
                    <a:pt x="1568" y="0"/>
                  </a:lnTo>
                  <a:lnTo>
                    <a:pt x="2394" y="2196"/>
                  </a:lnTo>
                  <a:lnTo>
                    <a:pt x="1684" y="2196"/>
                  </a:lnTo>
                  <a:lnTo>
                    <a:pt x="1576" y="1833"/>
                  </a:lnTo>
                  <a:close/>
                  <a:moveTo>
                    <a:pt x="1433" y="1358"/>
                  </a:moveTo>
                  <a:lnTo>
                    <a:pt x="1190" y="569"/>
                  </a:lnTo>
                  <a:lnTo>
                    <a:pt x="948" y="1358"/>
                  </a:lnTo>
                  <a:lnTo>
                    <a:pt x="1433" y="1358"/>
                  </a:lnTo>
                  <a:close/>
                </a:path>
              </a:pathLst>
            </a:custGeom>
            <a:solidFill>
              <a:srgbClr val="FFFFFF"/>
            </a:solidFill>
            <a:ln w="9525">
              <a:noFill/>
              <a:round/>
              <a:headEnd/>
              <a:tailEnd/>
            </a:ln>
          </p:spPr>
          <p:txBody>
            <a:bodyPr/>
            <a:lstStyle/>
            <a:p>
              <a:endParaRPr lang="en-US"/>
            </a:p>
          </p:txBody>
        </p:sp>
        <p:sp>
          <p:nvSpPr>
            <p:cNvPr id="282736" name="Freeform 112"/>
            <p:cNvSpPr>
              <a:spLocks noChangeAspect="1"/>
            </p:cNvSpPr>
            <p:nvPr/>
          </p:nvSpPr>
          <p:spPr bwMode="auto">
            <a:xfrm>
              <a:off x="1406" y="2249"/>
              <a:ext cx="192" cy="137"/>
            </a:xfrm>
            <a:custGeom>
              <a:avLst/>
              <a:gdLst/>
              <a:ahLst/>
              <a:cxnLst>
                <a:cxn ang="0">
                  <a:pos x="0" y="0"/>
                </a:cxn>
                <a:cxn ang="0">
                  <a:pos x="645" y="0"/>
                </a:cxn>
                <a:cxn ang="0">
                  <a:pos x="877" y="1226"/>
                </a:cxn>
                <a:cxn ang="0">
                  <a:pos x="1216" y="0"/>
                </a:cxn>
                <a:cxn ang="0">
                  <a:pos x="1859" y="0"/>
                </a:cxn>
                <a:cxn ang="0">
                  <a:pos x="2200" y="1226"/>
                </a:cxn>
                <a:cxn ang="0">
                  <a:pos x="2433" y="0"/>
                </a:cxn>
                <a:cxn ang="0">
                  <a:pos x="3075" y="0"/>
                </a:cxn>
                <a:cxn ang="0">
                  <a:pos x="2590" y="2196"/>
                </a:cxn>
                <a:cxn ang="0">
                  <a:pos x="1924" y="2196"/>
                </a:cxn>
                <a:cxn ang="0">
                  <a:pos x="1539" y="813"/>
                </a:cxn>
                <a:cxn ang="0">
                  <a:pos x="1155" y="2196"/>
                </a:cxn>
                <a:cxn ang="0">
                  <a:pos x="488" y="2196"/>
                </a:cxn>
                <a:cxn ang="0">
                  <a:pos x="0" y="0"/>
                </a:cxn>
              </a:cxnLst>
              <a:rect l="0" t="0" r="r" b="b"/>
              <a:pathLst>
                <a:path w="3075" h="2196">
                  <a:moveTo>
                    <a:pt x="0" y="0"/>
                  </a:moveTo>
                  <a:lnTo>
                    <a:pt x="645" y="0"/>
                  </a:lnTo>
                  <a:lnTo>
                    <a:pt x="877" y="1226"/>
                  </a:lnTo>
                  <a:lnTo>
                    <a:pt x="1216" y="0"/>
                  </a:lnTo>
                  <a:lnTo>
                    <a:pt x="1859" y="0"/>
                  </a:lnTo>
                  <a:lnTo>
                    <a:pt x="2200" y="1226"/>
                  </a:lnTo>
                  <a:lnTo>
                    <a:pt x="2433" y="0"/>
                  </a:lnTo>
                  <a:lnTo>
                    <a:pt x="3075" y="0"/>
                  </a:lnTo>
                  <a:lnTo>
                    <a:pt x="2590" y="2196"/>
                  </a:lnTo>
                  <a:lnTo>
                    <a:pt x="1924" y="2196"/>
                  </a:lnTo>
                  <a:lnTo>
                    <a:pt x="1539" y="813"/>
                  </a:lnTo>
                  <a:lnTo>
                    <a:pt x="1155" y="2196"/>
                  </a:lnTo>
                  <a:lnTo>
                    <a:pt x="488" y="2196"/>
                  </a:lnTo>
                  <a:lnTo>
                    <a:pt x="0" y="0"/>
                  </a:lnTo>
                  <a:close/>
                </a:path>
              </a:pathLst>
            </a:custGeom>
            <a:solidFill>
              <a:srgbClr val="FFFFFF"/>
            </a:solidFill>
            <a:ln w="9525">
              <a:noFill/>
              <a:round/>
              <a:headEnd/>
              <a:tailEnd/>
            </a:ln>
          </p:spPr>
          <p:txBody>
            <a:bodyPr/>
            <a:lstStyle/>
            <a:p>
              <a:endParaRPr lang="en-US"/>
            </a:p>
          </p:txBody>
        </p:sp>
        <p:sp>
          <p:nvSpPr>
            <p:cNvPr id="282737" name="Freeform 113"/>
            <p:cNvSpPr>
              <a:spLocks noChangeAspect="1" noEditPoints="1"/>
            </p:cNvSpPr>
            <p:nvPr/>
          </p:nvSpPr>
          <p:spPr bwMode="auto">
            <a:xfrm>
              <a:off x="1598" y="2249"/>
              <a:ext cx="150" cy="137"/>
            </a:xfrm>
            <a:custGeom>
              <a:avLst/>
              <a:gdLst/>
              <a:ahLst/>
              <a:cxnLst>
                <a:cxn ang="0">
                  <a:pos x="1575" y="1833"/>
                </a:cxn>
                <a:cxn ang="0">
                  <a:pos x="801" y="1833"/>
                </a:cxn>
                <a:cxn ang="0">
                  <a:pos x="694" y="2196"/>
                </a:cxn>
                <a:cxn ang="0">
                  <a:pos x="0" y="2196"/>
                </a:cxn>
                <a:cxn ang="0">
                  <a:pos x="826" y="0"/>
                </a:cxn>
                <a:cxn ang="0">
                  <a:pos x="1567" y="0"/>
                </a:cxn>
                <a:cxn ang="0">
                  <a:pos x="2394" y="2196"/>
                </a:cxn>
                <a:cxn ang="0">
                  <a:pos x="1683" y="2196"/>
                </a:cxn>
                <a:cxn ang="0">
                  <a:pos x="1575" y="1833"/>
                </a:cxn>
                <a:cxn ang="0">
                  <a:pos x="1433" y="1358"/>
                </a:cxn>
                <a:cxn ang="0">
                  <a:pos x="1189" y="569"/>
                </a:cxn>
                <a:cxn ang="0">
                  <a:pos x="947" y="1358"/>
                </a:cxn>
                <a:cxn ang="0">
                  <a:pos x="1433" y="1358"/>
                </a:cxn>
              </a:cxnLst>
              <a:rect l="0" t="0" r="r" b="b"/>
              <a:pathLst>
                <a:path w="2394" h="2196">
                  <a:moveTo>
                    <a:pt x="1575" y="1833"/>
                  </a:moveTo>
                  <a:lnTo>
                    <a:pt x="801" y="1833"/>
                  </a:lnTo>
                  <a:lnTo>
                    <a:pt x="694" y="2196"/>
                  </a:lnTo>
                  <a:lnTo>
                    <a:pt x="0" y="2196"/>
                  </a:lnTo>
                  <a:lnTo>
                    <a:pt x="826" y="0"/>
                  </a:lnTo>
                  <a:lnTo>
                    <a:pt x="1567" y="0"/>
                  </a:lnTo>
                  <a:lnTo>
                    <a:pt x="2394" y="2196"/>
                  </a:lnTo>
                  <a:lnTo>
                    <a:pt x="1683" y="2196"/>
                  </a:lnTo>
                  <a:lnTo>
                    <a:pt x="1575" y="1833"/>
                  </a:lnTo>
                  <a:close/>
                  <a:moveTo>
                    <a:pt x="1433" y="1358"/>
                  </a:moveTo>
                  <a:lnTo>
                    <a:pt x="1189" y="569"/>
                  </a:lnTo>
                  <a:lnTo>
                    <a:pt x="947" y="1358"/>
                  </a:lnTo>
                  <a:lnTo>
                    <a:pt x="1433" y="1358"/>
                  </a:lnTo>
                  <a:close/>
                </a:path>
              </a:pathLst>
            </a:custGeom>
            <a:solidFill>
              <a:srgbClr val="FFFFFF"/>
            </a:solidFill>
            <a:ln w="9525">
              <a:noFill/>
              <a:round/>
              <a:headEnd/>
              <a:tailEnd/>
            </a:ln>
          </p:spPr>
          <p:txBody>
            <a:bodyPr/>
            <a:lstStyle/>
            <a:p>
              <a:endParaRPr lang="en-US"/>
            </a:p>
          </p:txBody>
        </p:sp>
        <p:sp>
          <p:nvSpPr>
            <p:cNvPr id="282738" name="Freeform 114"/>
            <p:cNvSpPr>
              <a:spLocks noChangeAspect="1" noEditPoints="1"/>
            </p:cNvSpPr>
            <p:nvPr/>
          </p:nvSpPr>
          <p:spPr bwMode="auto">
            <a:xfrm>
              <a:off x="1762" y="2249"/>
              <a:ext cx="135" cy="137"/>
            </a:xfrm>
            <a:custGeom>
              <a:avLst/>
              <a:gdLst/>
              <a:ahLst/>
              <a:cxnLst>
                <a:cxn ang="0">
                  <a:pos x="1132" y="0"/>
                </a:cxn>
                <a:cxn ang="0">
                  <a:pos x="1347" y="7"/>
                </a:cxn>
                <a:cxn ang="0">
                  <a:pos x="1468" y="21"/>
                </a:cxn>
                <a:cxn ang="0">
                  <a:pos x="1546" y="35"/>
                </a:cxn>
                <a:cxn ang="0">
                  <a:pos x="1614" y="53"/>
                </a:cxn>
                <a:cxn ang="0">
                  <a:pos x="1674" y="77"/>
                </a:cxn>
                <a:cxn ang="0">
                  <a:pos x="1729" y="106"/>
                </a:cxn>
                <a:cxn ang="0">
                  <a:pos x="1781" y="144"/>
                </a:cxn>
                <a:cxn ang="0">
                  <a:pos x="1827" y="186"/>
                </a:cxn>
                <a:cxn ang="0">
                  <a:pos x="1870" y="235"/>
                </a:cxn>
                <a:cxn ang="0">
                  <a:pos x="1906" y="291"/>
                </a:cxn>
                <a:cxn ang="0">
                  <a:pos x="1936" y="351"/>
                </a:cxn>
                <a:cxn ang="0">
                  <a:pos x="1958" y="416"/>
                </a:cxn>
                <a:cxn ang="0">
                  <a:pos x="1974" y="484"/>
                </a:cxn>
                <a:cxn ang="0">
                  <a:pos x="1982" y="558"/>
                </a:cxn>
                <a:cxn ang="0">
                  <a:pos x="1983" y="632"/>
                </a:cxn>
                <a:cxn ang="0">
                  <a:pos x="1979" y="698"/>
                </a:cxn>
                <a:cxn ang="0">
                  <a:pos x="1969" y="760"/>
                </a:cxn>
                <a:cxn ang="0">
                  <a:pos x="1953" y="818"/>
                </a:cxn>
                <a:cxn ang="0">
                  <a:pos x="1933" y="873"/>
                </a:cxn>
                <a:cxn ang="0">
                  <a:pos x="1906" y="924"/>
                </a:cxn>
                <a:cxn ang="0">
                  <a:pos x="1875" y="972"/>
                </a:cxn>
                <a:cxn ang="0">
                  <a:pos x="1839" y="1017"/>
                </a:cxn>
                <a:cxn ang="0">
                  <a:pos x="1800" y="1058"/>
                </a:cxn>
                <a:cxn ang="0">
                  <a:pos x="1757" y="1095"/>
                </a:cxn>
                <a:cxn ang="0">
                  <a:pos x="1708" y="1129"/>
                </a:cxn>
                <a:cxn ang="0">
                  <a:pos x="1644" y="1165"/>
                </a:cxn>
                <a:cxn ang="0">
                  <a:pos x="1558" y="1198"/>
                </a:cxn>
                <a:cxn ang="0">
                  <a:pos x="1453" y="1226"/>
                </a:cxn>
                <a:cxn ang="0">
                  <a:pos x="1535" y="1256"/>
                </a:cxn>
                <a:cxn ang="0">
                  <a:pos x="1598" y="1288"/>
                </a:cxn>
                <a:cxn ang="0">
                  <a:pos x="1640" y="1316"/>
                </a:cxn>
                <a:cxn ang="0">
                  <a:pos x="1676" y="1350"/>
                </a:cxn>
                <a:cxn ang="0">
                  <a:pos x="1772" y="1465"/>
                </a:cxn>
                <a:cxn ang="0">
                  <a:pos x="1819" y="1532"/>
                </a:cxn>
                <a:cxn ang="0">
                  <a:pos x="2163" y="2196"/>
                </a:cxn>
                <a:cxn ang="0">
                  <a:pos x="1015" y="1493"/>
                </a:cxn>
                <a:cxn ang="0">
                  <a:pos x="966" y="1417"/>
                </a:cxn>
                <a:cxn ang="0">
                  <a:pos x="922" y="1366"/>
                </a:cxn>
                <a:cxn ang="0">
                  <a:pos x="871" y="1333"/>
                </a:cxn>
                <a:cxn ang="0">
                  <a:pos x="809" y="1312"/>
                </a:cxn>
                <a:cxn ang="0">
                  <a:pos x="742" y="1305"/>
                </a:cxn>
                <a:cxn ang="0">
                  <a:pos x="0" y="2196"/>
                </a:cxn>
                <a:cxn ang="0">
                  <a:pos x="982" y="889"/>
                </a:cxn>
                <a:cxn ang="0">
                  <a:pos x="1037" y="882"/>
                </a:cxn>
                <a:cxn ang="0">
                  <a:pos x="1117" y="867"/>
                </a:cxn>
                <a:cxn ang="0">
                  <a:pos x="1181" y="851"/>
                </a:cxn>
                <a:cxn ang="0">
                  <a:pos x="1223" y="826"/>
                </a:cxn>
                <a:cxn ang="0">
                  <a:pos x="1259" y="790"/>
                </a:cxn>
                <a:cxn ang="0">
                  <a:pos x="1285" y="747"/>
                </a:cxn>
                <a:cxn ang="0">
                  <a:pos x="1299" y="699"/>
                </a:cxn>
                <a:cxn ang="0">
                  <a:pos x="1301" y="650"/>
                </a:cxn>
                <a:cxn ang="0">
                  <a:pos x="1297" y="613"/>
                </a:cxn>
                <a:cxn ang="0">
                  <a:pos x="1289" y="580"/>
                </a:cxn>
                <a:cxn ang="0">
                  <a:pos x="1275" y="550"/>
                </a:cxn>
                <a:cxn ang="0">
                  <a:pos x="1257" y="523"/>
                </a:cxn>
                <a:cxn ang="0">
                  <a:pos x="1235" y="500"/>
                </a:cxn>
                <a:cxn ang="0">
                  <a:pos x="1204" y="481"/>
                </a:cxn>
                <a:cxn ang="0">
                  <a:pos x="1167" y="465"/>
                </a:cxn>
                <a:cxn ang="0">
                  <a:pos x="1121" y="454"/>
                </a:cxn>
                <a:cxn ang="0">
                  <a:pos x="1066" y="447"/>
                </a:cxn>
                <a:cxn ang="0">
                  <a:pos x="682" y="443"/>
                </a:cxn>
              </a:cxnLst>
              <a:rect l="0" t="0" r="r" b="b"/>
              <a:pathLst>
                <a:path w="2163" h="2196">
                  <a:moveTo>
                    <a:pt x="0" y="2196"/>
                  </a:moveTo>
                  <a:lnTo>
                    <a:pt x="0" y="0"/>
                  </a:lnTo>
                  <a:lnTo>
                    <a:pt x="1132" y="0"/>
                  </a:lnTo>
                  <a:lnTo>
                    <a:pt x="1208" y="1"/>
                  </a:lnTo>
                  <a:lnTo>
                    <a:pt x="1280" y="3"/>
                  </a:lnTo>
                  <a:lnTo>
                    <a:pt x="1347" y="7"/>
                  </a:lnTo>
                  <a:lnTo>
                    <a:pt x="1410" y="13"/>
                  </a:lnTo>
                  <a:lnTo>
                    <a:pt x="1439" y="17"/>
                  </a:lnTo>
                  <a:lnTo>
                    <a:pt x="1468" y="21"/>
                  </a:lnTo>
                  <a:lnTo>
                    <a:pt x="1495" y="25"/>
                  </a:lnTo>
                  <a:lnTo>
                    <a:pt x="1521" y="30"/>
                  </a:lnTo>
                  <a:lnTo>
                    <a:pt x="1546" y="35"/>
                  </a:lnTo>
                  <a:lnTo>
                    <a:pt x="1569" y="41"/>
                  </a:lnTo>
                  <a:lnTo>
                    <a:pt x="1592" y="47"/>
                  </a:lnTo>
                  <a:lnTo>
                    <a:pt x="1614" y="53"/>
                  </a:lnTo>
                  <a:lnTo>
                    <a:pt x="1634" y="61"/>
                  </a:lnTo>
                  <a:lnTo>
                    <a:pt x="1654" y="68"/>
                  </a:lnTo>
                  <a:lnTo>
                    <a:pt x="1674" y="77"/>
                  </a:lnTo>
                  <a:lnTo>
                    <a:pt x="1693" y="86"/>
                  </a:lnTo>
                  <a:lnTo>
                    <a:pt x="1711" y="96"/>
                  </a:lnTo>
                  <a:lnTo>
                    <a:pt x="1729" y="106"/>
                  </a:lnTo>
                  <a:lnTo>
                    <a:pt x="1747" y="119"/>
                  </a:lnTo>
                  <a:lnTo>
                    <a:pt x="1764" y="131"/>
                  </a:lnTo>
                  <a:lnTo>
                    <a:pt x="1781" y="144"/>
                  </a:lnTo>
                  <a:lnTo>
                    <a:pt x="1797" y="157"/>
                  </a:lnTo>
                  <a:lnTo>
                    <a:pt x="1812" y="171"/>
                  </a:lnTo>
                  <a:lnTo>
                    <a:pt x="1827" y="186"/>
                  </a:lnTo>
                  <a:lnTo>
                    <a:pt x="1841" y="202"/>
                  </a:lnTo>
                  <a:lnTo>
                    <a:pt x="1855" y="218"/>
                  </a:lnTo>
                  <a:lnTo>
                    <a:pt x="1870" y="235"/>
                  </a:lnTo>
                  <a:lnTo>
                    <a:pt x="1883" y="253"/>
                  </a:lnTo>
                  <a:lnTo>
                    <a:pt x="1895" y="273"/>
                  </a:lnTo>
                  <a:lnTo>
                    <a:pt x="1906" y="291"/>
                  </a:lnTo>
                  <a:lnTo>
                    <a:pt x="1917" y="311"/>
                  </a:lnTo>
                  <a:lnTo>
                    <a:pt x="1927" y="330"/>
                  </a:lnTo>
                  <a:lnTo>
                    <a:pt x="1936" y="351"/>
                  </a:lnTo>
                  <a:lnTo>
                    <a:pt x="1944" y="372"/>
                  </a:lnTo>
                  <a:lnTo>
                    <a:pt x="1952" y="393"/>
                  </a:lnTo>
                  <a:lnTo>
                    <a:pt x="1958" y="416"/>
                  </a:lnTo>
                  <a:lnTo>
                    <a:pt x="1964" y="438"/>
                  </a:lnTo>
                  <a:lnTo>
                    <a:pt x="1969" y="461"/>
                  </a:lnTo>
                  <a:lnTo>
                    <a:pt x="1974" y="484"/>
                  </a:lnTo>
                  <a:lnTo>
                    <a:pt x="1977" y="508"/>
                  </a:lnTo>
                  <a:lnTo>
                    <a:pt x="1980" y="532"/>
                  </a:lnTo>
                  <a:lnTo>
                    <a:pt x="1982" y="558"/>
                  </a:lnTo>
                  <a:lnTo>
                    <a:pt x="1983" y="583"/>
                  </a:lnTo>
                  <a:lnTo>
                    <a:pt x="1984" y="609"/>
                  </a:lnTo>
                  <a:lnTo>
                    <a:pt x="1983" y="632"/>
                  </a:lnTo>
                  <a:lnTo>
                    <a:pt x="1982" y="654"/>
                  </a:lnTo>
                  <a:lnTo>
                    <a:pt x="1981" y="676"/>
                  </a:lnTo>
                  <a:lnTo>
                    <a:pt x="1979" y="698"/>
                  </a:lnTo>
                  <a:lnTo>
                    <a:pt x="1976" y="719"/>
                  </a:lnTo>
                  <a:lnTo>
                    <a:pt x="1973" y="739"/>
                  </a:lnTo>
                  <a:lnTo>
                    <a:pt x="1969" y="760"/>
                  </a:lnTo>
                  <a:lnTo>
                    <a:pt x="1964" y="779"/>
                  </a:lnTo>
                  <a:lnTo>
                    <a:pt x="1959" y="799"/>
                  </a:lnTo>
                  <a:lnTo>
                    <a:pt x="1953" y="818"/>
                  </a:lnTo>
                  <a:lnTo>
                    <a:pt x="1947" y="836"/>
                  </a:lnTo>
                  <a:lnTo>
                    <a:pt x="1940" y="856"/>
                  </a:lnTo>
                  <a:lnTo>
                    <a:pt x="1933" y="873"/>
                  </a:lnTo>
                  <a:lnTo>
                    <a:pt x="1924" y="891"/>
                  </a:lnTo>
                  <a:lnTo>
                    <a:pt x="1916" y="908"/>
                  </a:lnTo>
                  <a:lnTo>
                    <a:pt x="1906" y="924"/>
                  </a:lnTo>
                  <a:lnTo>
                    <a:pt x="1896" y="941"/>
                  </a:lnTo>
                  <a:lnTo>
                    <a:pt x="1886" y="957"/>
                  </a:lnTo>
                  <a:lnTo>
                    <a:pt x="1875" y="972"/>
                  </a:lnTo>
                  <a:lnTo>
                    <a:pt x="1864" y="987"/>
                  </a:lnTo>
                  <a:lnTo>
                    <a:pt x="1851" y="1003"/>
                  </a:lnTo>
                  <a:lnTo>
                    <a:pt x="1839" y="1017"/>
                  </a:lnTo>
                  <a:lnTo>
                    <a:pt x="1826" y="1031"/>
                  </a:lnTo>
                  <a:lnTo>
                    <a:pt x="1813" y="1045"/>
                  </a:lnTo>
                  <a:lnTo>
                    <a:pt x="1800" y="1058"/>
                  </a:lnTo>
                  <a:lnTo>
                    <a:pt x="1786" y="1071"/>
                  </a:lnTo>
                  <a:lnTo>
                    <a:pt x="1771" y="1083"/>
                  </a:lnTo>
                  <a:lnTo>
                    <a:pt x="1757" y="1095"/>
                  </a:lnTo>
                  <a:lnTo>
                    <a:pt x="1741" y="1107"/>
                  </a:lnTo>
                  <a:lnTo>
                    <a:pt x="1724" y="1118"/>
                  </a:lnTo>
                  <a:lnTo>
                    <a:pt x="1708" y="1129"/>
                  </a:lnTo>
                  <a:lnTo>
                    <a:pt x="1692" y="1140"/>
                  </a:lnTo>
                  <a:lnTo>
                    <a:pt x="1669" y="1153"/>
                  </a:lnTo>
                  <a:lnTo>
                    <a:pt x="1644" y="1165"/>
                  </a:lnTo>
                  <a:lnTo>
                    <a:pt x="1618" y="1177"/>
                  </a:lnTo>
                  <a:lnTo>
                    <a:pt x="1588" y="1188"/>
                  </a:lnTo>
                  <a:lnTo>
                    <a:pt x="1558" y="1198"/>
                  </a:lnTo>
                  <a:lnTo>
                    <a:pt x="1525" y="1208"/>
                  </a:lnTo>
                  <a:lnTo>
                    <a:pt x="1490" y="1218"/>
                  </a:lnTo>
                  <a:lnTo>
                    <a:pt x="1453" y="1226"/>
                  </a:lnTo>
                  <a:lnTo>
                    <a:pt x="1482" y="1236"/>
                  </a:lnTo>
                  <a:lnTo>
                    <a:pt x="1510" y="1246"/>
                  </a:lnTo>
                  <a:lnTo>
                    <a:pt x="1535" y="1256"/>
                  </a:lnTo>
                  <a:lnTo>
                    <a:pt x="1558" y="1267"/>
                  </a:lnTo>
                  <a:lnTo>
                    <a:pt x="1579" y="1277"/>
                  </a:lnTo>
                  <a:lnTo>
                    <a:pt x="1598" y="1288"/>
                  </a:lnTo>
                  <a:lnTo>
                    <a:pt x="1616" y="1298"/>
                  </a:lnTo>
                  <a:lnTo>
                    <a:pt x="1631" y="1308"/>
                  </a:lnTo>
                  <a:lnTo>
                    <a:pt x="1640" y="1316"/>
                  </a:lnTo>
                  <a:lnTo>
                    <a:pt x="1651" y="1325"/>
                  </a:lnTo>
                  <a:lnTo>
                    <a:pt x="1663" y="1337"/>
                  </a:lnTo>
                  <a:lnTo>
                    <a:pt x="1676" y="1350"/>
                  </a:lnTo>
                  <a:lnTo>
                    <a:pt x="1705" y="1382"/>
                  </a:lnTo>
                  <a:lnTo>
                    <a:pt x="1739" y="1422"/>
                  </a:lnTo>
                  <a:lnTo>
                    <a:pt x="1772" y="1465"/>
                  </a:lnTo>
                  <a:lnTo>
                    <a:pt x="1798" y="1501"/>
                  </a:lnTo>
                  <a:lnTo>
                    <a:pt x="1809" y="1517"/>
                  </a:lnTo>
                  <a:lnTo>
                    <a:pt x="1819" y="1532"/>
                  </a:lnTo>
                  <a:lnTo>
                    <a:pt x="1827" y="1546"/>
                  </a:lnTo>
                  <a:lnTo>
                    <a:pt x="1834" y="1559"/>
                  </a:lnTo>
                  <a:lnTo>
                    <a:pt x="2163" y="2196"/>
                  </a:lnTo>
                  <a:lnTo>
                    <a:pt x="1395" y="2196"/>
                  </a:lnTo>
                  <a:lnTo>
                    <a:pt x="1032" y="1524"/>
                  </a:lnTo>
                  <a:lnTo>
                    <a:pt x="1015" y="1493"/>
                  </a:lnTo>
                  <a:lnTo>
                    <a:pt x="999" y="1465"/>
                  </a:lnTo>
                  <a:lnTo>
                    <a:pt x="983" y="1440"/>
                  </a:lnTo>
                  <a:lnTo>
                    <a:pt x="966" y="1417"/>
                  </a:lnTo>
                  <a:lnTo>
                    <a:pt x="951" y="1397"/>
                  </a:lnTo>
                  <a:lnTo>
                    <a:pt x="936" y="1380"/>
                  </a:lnTo>
                  <a:lnTo>
                    <a:pt x="922" y="1366"/>
                  </a:lnTo>
                  <a:lnTo>
                    <a:pt x="909" y="1355"/>
                  </a:lnTo>
                  <a:lnTo>
                    <a:pt x="890" y="1343"/>
                  </a:lnTo>
                  <a:lnTo>
                    <a:pt x="871" y="1333"/>
                  </a:lnTo>
                  <a:lnTo>
                    <a:pt x="850" y="1325"/>
                  </a:lnTo>
                  <a:lnTo>
                    <a:pt x="830" y="1317"/>
                  </a:lnTo>
                  <a:lnTo>
                    <a:pt x="809" y="1312"/>
                  </a:lnTo>
                  <a:lnTo>
                    <a:pt x="787" y="1308"/>
                  </a:lnTo>
                  <a:lnTo>
                    <a:pt x="765" y="1306"/>
                  </a:lnTo>
                  <a:lnTo>
                    <a:pt x="742" y="1305"/>
                  </a:lnTo>
                  <a:lnTo>
                    <a:pt x="682" y="1305"/>
                  </a:lnTo>
                  <a:lnTo>
                    <a:pt x="682" y="2196"/>
                  </a:lnTo>
                  <a:lnTo>
                    <a:pt x="0" y="2196"/>
                  </a:lnTo>
                  <a:close/>
                  <a:moveTo>
                    <a:pt x="682" y="889"/>
                  </a:moveTo>
                  <a:lnTo>
                    <a:pt x="968" y="889"/>
                  </a:lnTo>
                  <a:lnTo>
                    <a:pt x="982" y="889"/>
                  </a:lnTo>
                  <a:lnTo>
                    <a:pt x="998" y="888"/>
                  </a:lnTo>
                  <a:lnTo>
                    <a:pt x="1016" y="885"/>
                  </a:lnTo>
                  <a:lnTo>
                    <a:pt x="1037" y="882"/>
                  </a:lnTo>
                  <a:lnTo>
                    <a:pt x="1060" y="878"/>
                  </a:lnTo>
                  <a:lnTo>
                    <a:pt x="1087" y="873"/>
                  </a:lnTo>
                  <a:lnTo>
                    <a:pt x="1117" y="867"/>
                  </a:lnTo>
                  <a:lnTo>
                    <a:pt x="1149" y="860"/>
                  </a:lnTo>
                  <a:lnTo>
                    <a:pt x="1165" y="856"/>
                  </a:lnTo>
                  <a:lnTo>
                    <a:pt x="1181" y="851"/>
                  </a:lnTo>
                  <a:lnTo>
                    <a:pt x="1196" y="844"/>
                  </a:lnTo>
                  <a:lnTo>
                    <a:pt x="1210" y="835"/>
                  </a:lnTo>
                  <a:lnTo>
                    <a:pt x="1223" y="826"/>
                  </a:lnTo>
                  <a:lnTo>
                    <a:pt x="1237" y="815"/>
                  </a:lnTo>
                  <a:lnTo>
                    <a:pt x="1248" y="804"/>
                  </a:lnTo>
                  <a:lnTo>
                    <a:pt x="1259" y="790"/>
                  </a:lnTo>
                  <a:lnTo>
                    <a:pt x="1269" y="776"/>
                  </a:lnTo>
                  <a:lnTo>
                    <a:pt x="1278" y="762"/>
                  </a:lnTo>
                  <a:lnTo>
                    <a:pt x="1285" y="747"/>
                  </a:lnTo>
                  <a:lnTo>
                    <a:pt x="1291" y="731"/>
                  </a:lnTo>
                  <a:lnTo>
                    <a:pt x="1296" y="715"/>
                  </a:lnTo>
                  <a:lnTo>
                    <a:pt x="1299" y="699"/>
                  </a:lnTo>
                  <a:lnTo>
                    <a:pt x="1301" y="681"/>
                  </a:lnTo>
                  <a:lnTo>
                    <a:pt x="1302" y="663"/>
                  </a:lnTo>
                  <a:lnTo>
                    <a:pt x="1301" y="650"/>
                  </a:lnTo>
                  <a:lnTo>
                    <a:pt x="1301" y="637"/>
                  </a:lnTo>
                  <a:lnTo>
                    <a:pt x="1299" y="625"/>
                  </a:lnTo>
                  <a:lnTo>
                    <a:pt x="1297" y="613"/>
                  </a:lnTo>
                  <a:lnTo>
                    <a:pt x="1295" y="602"/>
                  </a:lnTo>
                  <a:lnTo>
                    <a:pt x="1292" y="591"/>
                  </a:lnTo>
                  <a:lnTo>
                    <a:pt x="1289" y="580"/>
                  </a:lnTo>
                  <a:lnTo>
                    <a:pt x="1285" y="570"/>
                  </a:lnTo>
                  <a:lnTo>
                    <a:pt x="1280" y="560"/>
                  </a:lnTo>
                  <a:lnTo>
                    <a:pt x="1275" y="550"/>
                  </a:lnTo>
                  <a:lnTo>
                    <a:pt x="1270" y="540"/>
                  </a:lnTo>
                  <a:lnTo>
                    <a:pt x="1264" y="531"/>
                  </a:lnTo>
                  <a:lnTo>
                    <a:pt x="1257" y="523"/>
                  </a:lnTo>
                  <a:lnTo>
                    <a:pt x="1250" y="515"/>
                  </a:lnTo>
                  <a:lnTo>
                    <a:pt x="1243" y="507"/>
                  </a:lnTo>
                  <a:lnTo>
                    <a:pt x="1235" y="500"/>
                  </a:lnTo>
                  <a:lnTo>
                    <a:pt x="1225" y="493"/>
                  </a:lnTo>
                  <a:lnTo>
                    <a:pt x="1215" y="487"/>
                  </a:lnTo>
                  <a:lnTo>
                    <a:pt x="1204" y="481"/>
                  </a:lnTo>
                  <a:lnTo>
                    <a:pt x="1193" y="475"/>
                  </a:lnTo>
                  <a:lnTo>
                    <a:pt x="1180" y="470"/>
                  </a:lnTo>
                  <a:lnTo>
                    <a:pt x="1167" y="465"/>
                  </a:lnTo>
                  <a:lnTo>
                    <a:pt x="1152" y="461"/>
                  </a:lnTo>
                  <a:lnTo>
                    <a:pt x="1137" y="457"/>
                  </a:lnTo>
                  <a:lnTo>
                    <a:pt x="1121" y="454"/>
                  </a:lnTo>
                  <a:lnTo>
                    <a:pt x="1103" y="451"/>
                  </a:lnTo>
                  <a:lnTo>
                    <a:pt x="1085" y="449"/>
                  </a:lnTo>
                  <a:lnTo>
                    <a:pt x="1066" y="447"/>
                  </a:lnTo>
                  <a:lnTo>
                    <a:pt x="1025" y="444"/>
                  </a:lnTo>
                  <a:lnTo>
                    <a:pt x="981" y="443"/>
                  </a:lnTo>
                  <a:lnTo>
                    <a:pt x="682" y="443"/>
                  </a:lnTo>
                  <a:lnTo>
                    <a:pt x="682" y="889"/>
                  </a:lnTo>
                  <a:close/>
                </a:path>
              </a:pathLst>
            </a:custGeom>
            <a:solidFill>
              <a:srgbClr val="FFFFFF"/>
            </a:solidFill>
            <a:ln w="9525">
              <a:noFill/>
              <a:round/>
              <a:headEnd/>
              <a:tailEnd/>
            </a:ln>
          </p:spPr>
          <p:txBody>
            <a:bodyPr/>
            <a:lstStyle/>
            <a:p>
              <a:endParaRPr lang="en-US"/>
            </a:p>
          </p:txBody>
        </p:sp>
        <p:sp>
          <p:nvSpPr>
            <p:cNvPr id="282739" name="Freeform 115"/>
            <p:cNvSpPr>
              <a:spLocks noChangeAspect="1"/>
            </p:cNvSpPr>
            <p:nvPr/>
          </p:nvSpPr>
          <p:spPr bwMode="auto">
            <a:xfrm>
              <a:off x="1910" y="2249"/>
              <a:ext cx="116" cy="137"/>
            </a:xfrm>
            <a:custGeom>
              <a:avLst/>
              <a:gdLst/>
              <a:ahLst/>
              <a:cxnLst>
                <a:cxn ang="0">
                  <a:pos x="0" y="0"/>
                </a:cxn>
                <a:cxn ang="0">
                  <a:pos x="1821" y="0"/>
                </a:cxn>
                <a:cxn ang="0">
                  <a:pos x="1821" y="468"/>
                </a:cxn>
                <a:cxn ang="0">
                  <a:pos x="681" y="468"/>
                </a:cxn>
                <a:cxn ang="0">
                  <a:pos x="681" y="817"/>
                </a:cxn>
                <a:cxn ang="0">
                  <a:pos x="1738" y="817"/>
                </a:cxn>
                <a:cxn ang="0">
                  <a:pos x="1738" y="1265"/>
                </a:cxn>
                <a:cxn ang="0">
                  <a:pos x="681" y="1265"/>
                </a:cxn>
                <a:cxn ang="0">
                  <a:pos x="681" y="1698"/>
                </a:cxn>
                <a:cxn ang="0">
                  <a:pos x="1854" y="1698"/>
                </a:cxn>
                <a:cxn ang="0">
                  <a:pos x="1854" y="2196"/>
                </a:cxn>
                <a:cxn ang="0">
                  <a:pos x="0" y="2196"/>
                </a:cxn>
                <a:cxn ang="0">
                  <a:pos x="0" y="0"/>
                </a:cxn>
              </a:cxnLst>
              <a:rect l="0" t="0" r="r" b="b"/>
              <a:pathLst>
                <a:path w="1854" h="2196">
                  <a:moveTo>
                    <a:pt x="0" y="0"/>
                  </a:moveTo>
                  <a:lnTo>
                    <a:pt x="1821" y="0"/>
                  </a:lnTo>
                  <a:lnTo>
                    <a:pt x="1821" y="468"/>
                  </a:lnTo>
                  <a:lnTo>
                    <a:pt x="681" y="468"/>
                  </a:lnTo>
                  <a:lnTo>
                    <a:pt x="681" y="817"/>
                  </a:lnTo>
                  <a:lnTo>
                    <a:pt x="1738" y="817"/>
                  </a:lnTo>
                  <a:lnTo>
                    <a:pt x="1738" y="1265"/>
                  </a:lnTo>
                  <a:lnTo>
                    <a:pt x="681" y="1265"/>
                  </a:lnTo>
                  <a:lnTo>
                    <a:pt x="681" y="1698"/>
                  </a:lnTo>
                  <a:lnTo>
                    <a:pt x="1854" y="1698"/>
                  </a:lnTo>
                  <a:lnTo>
                    <a:pt x="1854" y="2196"/>
                  </a:lnTo>
                  <a:lnTo>
                    <a:pt x="0" y="2196"/>
                  </a:lnTo>
                  <a:lnTo>
                    <a:pt x="0" y="0"/>
                  </a:lnTo>
                  <a:close/>
                </a:path>
              </a:pathLst>
            </a:custGeom>
            <a:solidFill>
              <a:srgbClr val="FFFFFF"/>
            </a:solidFill>
            <a:ln w="9525">
              <a:noFill/>
              <a:round/>
              <a:headEnd/>
              <a:tailEnd/>
            </a:ln>
          </p:spPr>
          <p:txBody>
            <a:bodyPr/>
            <a:lstStyle/>
            <a:p>
              <a:endParaRPr lang="en-US"/>
            </a:p>
          </p:txBody>
        </p:sp>
        <p:sp>
          <p:nvSpPr>
            <p:cNvPr id="282740" name="Freeform 116"/>
            <p:cNvSpPr>
              <a:spLocks noChangeAspect="1" noEditPoints="1"/>
            </p:cNvSpPr>
            <p:nvPr/>
          </p:nvSpPr>
          <p:spPr bwMode="auto">
            <a:xfrm>
              <a:off x="1364" y="1829"/>
              <a:ext cx="548" cy="313"/>
            </a:xfrm>
            <a:custGeom>
              <a:avLst/>
              <a:gdLst/>
              <a:ahLst/>
              <a:cxnLst>
                <a:cxn ang="0">
                  <a:pos x="5608" y="1468"/>
                </a:cxn>
                <a:cxn ang="0">
                  <a:pos x="5208" y="1114"/>
                </a:cxn>
                <a:cxn ang="0">
                  <a:pos x="4721" y="905"/>
                </a:cxn>
                <a:cxn ang="0">
                  <a:pos x="4084" y="880"/>
                </a:cxn>
                <a:cxn ang="0">
                  <a:pos x="3291" y="1235"/>
                </a:cxn>
                <a:cxn ang="0">
                  <a:pos x="2790" y="1936"/>
                </a:cxn>
                <a:cxn ang="0">
                  <a:pos x="2723" y="2829"/>
                </a:cxn>
                <a:cxn ang="0">
                  <a:pos x="3117" y="3602"/>
                </a:cxn>
                <a:cxn ang="0">
                  <a:pos x="3845" y="4067"/>
                </a:cxn>
                <a:cxn ang="0">
                  <a:pos x="4708" y="4097"/>
                </a:cxn>
                <a:cxn ang="0">
                  <a:pos x="5413" y="3732"/>
                </a:cxn>
                <a:cxn ang="0">
                  <a:pos x="5866" y="3087"/>
                </a:cxn>
                <a:cxn ang="0">
                  <a:pos x="5799" y="2843"/>
                </a:cxn>
                <a:cxn ang="0">
                  <a:pos x="5438" y="2922"/>
                </a:cxn>
                <a:cxn ang="0">
                  <a:pos x="5081" y="2803"/>
                </a:cxn>
                <a:cxn ang="0">
                  <a:pos x="4841" y="2525"/>
                </a:cxn>
                <a:cxn ang="0">
                  <a:pos x="4775" y="2150"/>
                </a:cxn>
                <a:cxn ang="0">
                  <a:pos x="4911" y="1801"/>
                </a:cxn>
                <a:cxn ang="0">
                  <a:pos x="5201" y="1575"/>
                </a:cxn>
                <a:cxn ang="0">
                  <a:pos x="746" y="2756"/>
                </a:cxn>
                <a:cxn ang="0">
                  <a:pos x="1311" y="2221"/>
                </a:cxn>
                <a:cxn ang="0">
                  <a:pos x="1970" y="1714"/>
                </a:cxn>
                <a:cxn ang="0">
                  <a:pos x="2442" y="1484"/>
                </a:cxn>
                <a:cxn ang="0">
                  <a:pos x="2287" y="1846"/>
                </a:cxn>
                <a:cxn ang="0">
                  <a:pos x="2201" y="2237"/>
                </a:cxn>
                <a:cxn ang="0">
                  <a:pos x="2194" y="2696"/>
                </a:cxn>
                <a:cxn ang="0">
                  <a:pos x="2305" y="3209"/>
                </a:cxn>
                <a:cxn ang="0">
                  <a:pos x="2533" y="3669"/>
                </a:cxn>
                <a:cxn ang="0">
                  <a:pos x="2355" y="3773"/>
                </a:cxn>
                <a:cxn ang="0">
                  <a:pos x="1625" y="3449"/>
                </a:cxn>
                <a:cxn ang="0">
                  <a:pos x="945" y="3052"/>
                </a:cxn>
                <a:cxn ang="0">
                  <a:pos x="6452" y="1446"/>
                </a:cxn>
                <a:cxn ang="0">
                  <a:pos x="7223" y="1936"/>
                </a:cxn>
                <a:cxn ang="0">
                  <a:pos x="7929" y="2523"/>
                </a:cxn>
                <a:cxn ang="0">
                  <a:pos x="7830" y="3074"/>
                </a:cxn>
                <a:cxn ang="0">
                  <a:pos x="7064" y="3487"/>
                </a:cxn>
                <a:cxn ang="0">
                  <a:pos x="6257" y="3807"/>
                </a:cxn>
                <a:cxn ang="0">
                  <a:pos x="6151" y="3637"/>
                </a:cxn>
                <a:cxn ang="0">
                  <a:pos x="6372" y="3169"/>
                </a:cxn>
                <a:cxn ang="0">
                  <a:pos x="6475" y="2648"/>
                </a:cxn>
                <a:cxn ang="0">
                  <a:pos x="6452" y="2162"/>
                </a:cxn>
                <a:cxn ang="0">
                  <a:pos x="6334" y="1725"/>
                </a:cxn>
                <a:cxn ang="0">
                  <a:pos x="6131" y="1330"/>
                </a:cxn>
                <a:cxn ang="0">
                  <a:pos x="833" y="1685"/>
                </a:cxn>
                <a:cxn ang="0">
                  <a:pos x="2214" y="524"/>
                </a:cxn>
                <a:cxn ang="0">
                  <a:pos x="4043" y="12"/>
                </a:cxn>
                <a:cxn ang="0">
                  <a:pos x="6042" y="263"/>
                </a:cxn>
                <a:cxn ang="0">
                  <a:pos x="7571" y="1181"/>
                </a:cxn>
                <a:cxn ang="0">
                  <a:pos x="8622" y="2589"/>
                </a:cxn>
                <a:cxn ang="0">
                  <a:pos x="8784" y="3040"/>
                </a:cxn>
                <a:cxn ang="0">
                  <a:pos x="8715" y="3236"/>
                </a:cxn>
                <a:cxn ang="0">
                  <a:pos x="8498" y="3262"/>
                </a:cxn>
                <a:cxn ang="0">
                  <a:pos x="7305" y="4205"/>
                </a:cxn>
                <a:cxn ang="0">
                  <a:pos x="5928" y="4811"/>
                </a:cxn>
                <a:cxn ang="0">
                  <a:pos x="4197" y="4998"/>
                </a:cxn>
                <a:cxn ang="0">
                  <a:pos x="2492" y="4706"/>
                </a:cxn>
                <a:cxn ang="0">
                  <a:pos x="1156" y="4046"/>
                </a:cxn>
                <a:cxn ang="0">
                  <a:pos x="310" y="3354"/>
                </a:cxn>
                <a:cxn ang="0">
                  <a:pos x="110" y="3320"/>
                </a:cxn>
                <a:cxn ang="0">
                  <a:pos x="0" y="3108"/>
                </a:cxn>
              </a:cxnLst>
              <a:rect l="0" t="0" r="r" b="b"/>
              <a:pathLst>
                <a:path w="8784" h="5001">
                  <a:moveTo>
                    <a:pt x="5475" y="1519"/>
                  </a:moveTo>
                  <a:lnTo>
                    <a:pt x="5499" y="1519"/>
                  </a:lnTo>
                  <a:lnTo>
                    <a:pt x="5524" y="1520"/>
                  </a:lnTo>
                  <a:lnTo>
                    <a:pt x="5548" y="1523"/>
                  </a:lnTo>
                  <a:lnTo>
                    <a:pt x="5573" y="1526"/>
                  </a:lnTo>
                  <a:lnTo>
                    <a:pt x="5598" y="1529"/>
                  </a:lnTo>
                  <a:lnTo>
                    <a:pt x="5621" y="1535"/>
                  </a:lnTo>
                  <a:lnTo>
                    <a:pt x="5645" y="1540"/>
                  </a:lnTo>
                  <a:lnTo>
                    <a:pt x="5668" y="1547"/>
                  </a:lnTo>
                  <a:lnTo>
                    <a:pt x="5638" y="1506"/>
                  </a:lnTo>
                  <a:lnTo>
                    <a:pt x="5608" y="1468"/>
                  </a:lnTo>
                  <a:lnTo>
                    <a:pt x="5576" y="1431"/>
                  </a:lnTo>
                  <a:lnTo>
                    <a:pt x="5544" y="1394"/>
                  </a:lnTo>
                  <a:lnTo>
                    <a:pt x="5510" y="1358"/>
                  </a:lnTo>
                  <a:lnTo>
                    <a:pt x="5476" y="1324"/>
                  </a:lnTo>
                  <a:lnTo>
                    <a:pt x="5440" y="1291"/>
                  </a:lnTo>
                  <a:lnTo>
                    <a:pt x="5404" y="1258"/>
                  </a:lnTo>
                  <a:lnTo>
                    <a:pt x="5367" y="1227"/>
                  </a:lnTo>
                  <a:lnTo>
                    <a:pt x="5328" y="1197"/>
                  </a:lnTo>
                  <a:lnTo>
                    <a:pt x="5289" y="1168"/>
                  </a:lnTo>
                  <a:lnTo>
                    <a:pt x="5249" y="1140"/>
                  </a:lnTo>
                  <a:lnTo>
                    <a:pt x="5208" y="1114"/>
                  </a:lnTo>
                  <a:lnTo>
                    <a:pt x="5167" y="1088"/>
                  </a:lnTo>
                  <a:lnTo>
                    <a:pt x="5126" y="1064"/>
                  </a:lnTo>
                  <a:lnTo>
                    <a:pt x="5082" y="1041"/>
                  </a:lnTo>
                  <a:lnTo>
                    <a:pt x="5039" y="1020"/>
                  </a:lnTo>
                  <a:lnTo>
                    <a:pt x="4996" y="1000"/>
                  </a:lnTo>
                  <a:lnTo>
                    <a:pt x="4950" y="981"/>
                  </a:lnTo>
                  <a:lnTo>
                    <a:pt x="4906" y="963"/>
                  </a:lnTo>
                  <a:lnTo>
                    <a:pt x="4860" y="947"/>
                  </a:lnTo>
                  <a:lnTo>
                    <a:pt x="4814" y="931"/>
                  </a:lnTo>
                  <a:lnTo>
                    <a:pt x="4767" y="918"/>
                  </a:lnTo>
                  <a:lnTo>
                    <a:pt x="4721" y="905"/>
                  </a:lnTo>
                  <a:lnTo>
                    <a:pt x="4673" y="895"/>
                  </a:lnTo>
                  <a:lnTo>
                    <a:pt x="4625" y="885"/>
                  </a:lnTo>
                  <a:lnTo>
                    <a:pt x="4576" y="877"/>
                  </a:lnTo>
                  <a:lnTo>
                    <a:pt x="4528" y="871"/>
                  </a:lnTo>
                  <a:lnTo>
                    <a:pt x="4480" y="866"/>
                  </a:lnTo>
                  <a:lnTo>
                    <a:pt x="4430" y="862"/>
                  </a:lnTo>
                  <a:lnTo>
                    <a:pt x="4382" y="860"/>
                  </a:lnTo>
                  <a:lnTo>
                    <a:pt x="4333" y="860"/>
                  </a:lnTo>
                  <a:lnTo>
                    <a:pt x="4248" y="862"/>
                  </a:lnTo>
                  <a:lnTo>
                    <a:pt x="4165" y="869"/>
                  </a:lnTo>
                  <a:lnTo>
                    <a:pt x="4084" y="880"/>
                  </a:lnTo>
                  <a:lnTo>
                    <a:pt x="4004" y="894"/>
                  </a:lnTo>
                  <a:lnTo>
                    <a:pt x="3924" y="913"/>
                  </a:lnTo>
                  <a:lnTo>
                    <a:pt x="3847" y="935"/>
                  </a:lnTo>
                  <a:lnTo>
                    <a:pt x="3771" y="961"/>
                  </a:lnTo>
                  <a:lnTo>
                    <a:pt x="3696" y="991"/>
                  </a:lnTo>
                  <a:lnTo>
                    <a:pt x="3624" y="1023"/>
                  </a:lnTo>
                  <a:lnTo>
                    <a:pt x="3553" y="1059"/>
                  </a:lnTo>
                  <a:lnTo>
                    <a:pt x="3484" y="1099"/>
                  </a:lnTo>
                  <a:lnTo>
                    <a:pt x="3417" y="1142"/>
                  </a:lnTo>
                  <a:lnTo>
                    <a:pt x="3353" y="1187"/>
                  </a:lnTo>
                  <a:lnTo>
                    <a:pt x="3291" y="1235"/>
                  </a:lnTo>
                  <a:lnTo>
                    <a:pt x="3231" y="1287"/>
                  </a:lnTo>
                  <a:lnTo>
                    <a:pt x="3174" y="1341"/>
                  </a:lnTo>
                  <a:lnTo>
                    <a:pt x="3119" y="1399"/>
                  </a:lnTo>
                  <a:lnTo>
                    <a:pt x="3067" y="1458"/>
                  </a:lnTo>
                  <a:lnTo>
                    <a:pt x="3018" y="1519"/>
                  </a:lnTo>
                  <a:lnTo>
                    <a:pt x="2973" y="1584"/>
                  </a:lnTo>
                  <a:lnTo>
                    <a:pt x="2929" y="1650"/>
                  </a:lnTo>
                  <a:lnTo>
                    <a:pt x="2889" y="1719"/>
                  </a:lnTo>
                  <a:lnTo>
                    <a:pt x="2853" y="1789"/>
                  </a:lnTo>
                  <a:lnTo>
                    <a:pt x="2820" y="1862"/>
                  </a:lnTo>
                  <a:lnTo>
                    <a:pt x="2790" y="1936"/>
                  </a:lnTo>
                  <a:lnTo>
                    <a:pt x="2764" y="2012"/>
                  </a:lnTo>
                  <a:lnTo>
                    <a:pt x="2742" y="2089"/>
                  </a:lnTo>
                  <a:lnTo>
                    <a:pt x="2723" y="2169"/>
                  </a:lnTo>
                  <a:lnTo>
                    <a:pt x="2709" y="2249"/>
                  </a:lnTo>
                  <a:lnTo>
                    <a:pt x="2698" y="2332"/>
                  </a:lnTo>
                  <a:lnTo>
                    <a:pt x="2692" y="2415"/>
                  </a:lnTo>
                  <a:lnTo>
                    <a:pt x="2689" y="2499"/>
                  </a:lnTo>
                  <a:lnTo>
                    <a:pt x="2692" y="2584"/>
                  </a:lnTo>
                  <a:lnTo>
                    <a:pt x="2698" y="2667"/>
                  </a:lnTo>
                  <a:lnTo>
                    <a:pt x="2709" y="2749"/>
                  </a:lnTo>
                  <a:lnTo>
                    <a:pt x="2723" y="2829"/>
                  </a:lnTo>
                  <a:lnTo>
                    <a:pt x="2741" y="2909"/>
                  </a:lnTo>
                  <a:lnTo>
                    <a:pt x="2763" y="2986"/>
                  </a:lnTo>
                  <a:lnTo>
                    <a:pt x="2789" y="3063"/>
                  </a:lnTo>
                  <a:lnTo>
                    <a:pt x="2819" y="3137"/>
                  </a:lnTo>
                  <a:lnTo>
                    <a:pt x="2852" y="3210"/>
                  </a:lnTo>
                  <a:lnTo>
                    <a:pt x="2888" y="3280"/>
                  </a:lnTo>
                  <a:lnTo>
                    <a:pt x="2927" y="3349"/>
                  </a:lnTo>
                  <a:lnTo>
                    <a:pt x="2971" y="3415"/>
                  </a:lnTo>
                  <a:lnTo>
                    <a:pt x="3016" y="3480"/>
                  </a:lnTo>
                  <a:lnTo>
                    <a:pt x="3065" y="3542"/>
                  </a:lnTo>
                  <a:lnTo>
                    <a:pt x="3117" y="3602"/>
                  </a:lnTo>
                  <a:lnTo>
                    <a:pt x="3171" y="3659"/>
                  </a:lnTo>
                  <a:lnTo>
                    <a:pt x="3229" y="3713"/>
                  </a:lnTo>
                  <a:lnTo>
                    <a:pt x="3288" y="3765"/>
                  </a:lnTo>
                  <a:lnTo>
                    <a:pt x="3350" y="3814"/>
                  </a:lnTo>
                  <a:lnTo>
                    <a:pt x="3414" y="3859"/>
                  </a:lnTo>
                  <a:lnTo>
                    <a:pt x="3481" y="3903"/>
                  </a:lnTo>
                  <a:lnTo>
                    <a:pt x="3550" y="3942"/>
                  </a:lnTo>
                  <a:lnTo>
                    <a:pt x="3621" y="3978"/>
                  </a:lnTo>
                  <a:lnTo>
                    <a:pt x="3693" y="4011"/>
                  </a:lnTo>
                  <a:lnTo>
                    <a:pt x="3768" y="4041"/>
                  </a:lnTo>
                  <a:lnTo>
                    <a:pt x="3845" y="4067"/>
                  </a:lnTo>
                  <a:lnTo>
                    <a:pt x="3922" y="4089"/>
                  </a:lnTo>
                  <a:lnTo>
                    <a:pt x="4002" y="4107"/>
                  </a:lnTo>
                  <a:lnTo>
                    <a:pt x="4083" y="4121"/>
                  </a:lnTo>
                  <a:lnTo>
                    <a:pt x="4164" y="4132"/>
                  </a:lnTo>
                  <a:lnTo>
                    <a:pt x="4248" y="4138"/>
                  </a:lnTo>
                  <a:lnTo>
                    <a:pt x="4333" y="4140"/>
                  </a:lnTo>
                  <a:lnTo>
                    <a:pt x="4409" y="4138"/>
                  </a:lnTo>
                  <a:lnTo>
                    <a:pt x="4486" y="4133"/>
                  </a:lnTo>
                  <a:lnTo>
                    <a:pt x="4560" y="4124"/>
                  </a:lnTo>
                  <a:lnTo>
                    <a:pt x="4635" y="4112"/>
                  </a:lnTo>
                  <a:lnTo>
                    <a:pt x="4708" y="4097"/>
                  </a:lnTo>
                  <a:lnTo>
                    <a:pt x="4779" y="4078"/>
                  </a:lnTo>
                  <a:lnTo>
                    <a:pt x="4850" y="4057"/>
                  </a:lnTo>
                  <a:lnTo>
                    <a:pt x="4919" y="4032"/>
                  </a:lnTo>
                  <a:lnTo>
                    <a:pt x="4987" y="4003"/>
                  </a:lnTo>
                  <a:lnTo>
                    <a:pt x="5053" y="3973"/>
                  </a:lnTo>
                  <a:lnTo>
                    <a:pt x="5118" y="3940"/>
                  </a:lnTo>
                  <a:lnTo>
                    <a:pt x="5180" y="3904"/>
                  </a:lnTo>
                  <a:lnTo>
                    <a:pt x="5242" y="3864"/>
                  </a:lnTo>
                  <a:lnTo>
                    <a:pt x="5300" y="3823"/>
                  </a:lnTo>
                  <a:lnTo>
                    <a:pt x="5358" y="3779"/>
                  </a:lnTo>
                  <a:lnTo>
                    <a:pt x="5413" y="3732"/>
                  </a:lnTo>
                  <a:lnTo>
                    <a:pt x="5467" y="3684"/>
                  </a:lnTo>
                  <a:lnTo>
                    <a:pt x="5517" y="3634"/>
                  </a:lnTo>
                  <a:lnTo>
                    <a:pt x="5566" y="3580"/>
                  </a:lnTo>
                  <a:lnTo>
                    <a:pt x="5613" y="3525"/>
                  </a:lnTo>
                  <a:lnTo>
                    <a:pt x="5656" y="3468"/>
                  </a:lnTo>
                  <a:lnTo>
                    <a:pt x="5698" y="3408"/>
                  </a:lnTo>
                  <a:lnTo>
                    <a:pt x="5737" y="3348"/>
                  </a:lnTo>
                  <a:lnTo>
                    <a:pt x="5773" y="3285"/>
                  </a:lnTo>
                  <a:lnTo>
                    <a:pt x="5807" y="3221"/>
                  </a:lnTo>
                  <a:lnTo>
                    <a:pt x="5837" y="3155"/>
                  </a:lnTo>
                  <a:lnTo>
                    <a:pt x="5866" y="3087"/>
                  </a:lnTo>
                  <a:lnTo>
                    <a:pt x="5890" y="3018"/>
                  </a:lnTo>
                  <a:lnTo>
                    <a:pt x="5912" y="2947"/>
                  </a:lnTo>
                  <a:lnTo>
                    <a:pt x="5931" y="2876"/>
                  </a:lnTo>
                  <a:lnTo>
                    <a:pt x="5946" y="2803"/>
                  </a:lnTo>
                  <a:lnTo>
                    <a:pt x="5958" y="2729"/>
                  </a:lnTo>
                  <a:lnTo>
                    <a:pt x="5934" y="2751"/>
                  </a:lnTo>
                  <a:lnTo>
                    <a:pt x="5909" y="2772"/>
                  </a:lnTo>
                  <a:lnTo>
                    <a:pt x="5883" y="2791"/>
                  </a:lnTo>
                  <a:lnTo>
                    <a:pt x="5856" y="2810"/>
                  </a:lnTo>
                  <a:lnTo>
                    <a:pt x="5828" y="2827"/>
                  </a:lnTo>
                  <a:lnTo>
                    <a:pt x="5799" y="2843"/>
                  </a:lnTo>
                  <a:lnTo>
                    <a:pt x="5770" y="2858"/>
                  </a:lnTo>
                  <a:lnTo>
                    <a:pt x="5740" y="2871"/>
                  </a:lnTo>
                  <a:lnTo>
                    <a:pt x="5708" y="2883"/>
                  </a:lnTo>
                  <a:lnTo>
                    <a:pt x="5676" y="2893"/>
                  </a:lnTo>
                  <a:lnTo>
                    <a:pt x="5644" y="2902"/>
                  </a:lnTo>
                  <a:lnTo>
                    <a:pt x="5612" y="2910"/>
                  </a:lnTo>
                  <a:lnTo>
                    <a:pt x="5577" y="2916"/>
                  </a:lnTo>
                  <a:lnTo>
                    <a:pt x="5544" y="2920"/>
                  </a:lnTo>
                  <a:lnTo>
                    <a:pt x="5509" y="2922"/>
                  </a:lnTo>
                  <a:lnTo>
                    <a:pt x="5475" y="2923"/>
                  </a:lnTo>
                  <a:lnTo>
                    <a:pt x="5438" y="2922"/>
                  </a:lnTo>
                  <a:lnTo>
                    <a:pt x="5402" y="2919"/>
                  </a:lnTo>
                  <a:lnTo>
                    <a:pt x="5368" y="2915"/>
                  </a:lnTo>
                  <a:lnTo>
                    <a:pt x="5332" y="2909"/>
                  </a:lnTo>
                  <a:lnTo>
                    <a:pt x="5299" y="2901"/>
                  </a:lnTo>
                  <a:lnTo>
                    <a:pt x="5266" y="2892"/>
                  </a:lnTo>
                  <a:lnTo>
                    <a:pt x="5233" y="2881"/>
                  </a:lnTo>
                  <a:lnTo>
                    <a:pt x="5201" y="2868"/>
                  </a:lnTo>
                  <a:lnTo>
                    <a:pt x="5170" y="2853"/>
                  </a:lnTo>
                  <a:lnTo>
                    <a:pt x="5140" y="2838"/>
                  </a:lnTo>
                  <a:lnTo>
                    <a:pt x="5111" y="2821"/>
                  </a:lnTo>
                  <a:lnTo>
                    <a:pt x="5081" y="2803"/>
                  </a:lnTo>
                  <a:lnTo>
                    <a:pt x="5054" y="2783"/>
                  </a:lnTo>
                  <a:lnTo>
                    <a:pt x="5028" y="2763"/>
                  </a:lnTo>
                  <a:lnTo>
                    <a:pt x="5002" y="2741"/>
                  </a:lnTo>
                  <a:lnTo>
                    <a:pt x="4978" y="2717"/>
                  </a:lnTo>
                  <a:lnTo>
                    <a:pt x="4954" y="2692"/>
                  </a:lnTo>
                  <a:lnTo>
                    <a:pt x="4932" y="2667"/>
                  </a:lnTo>
                  <a:lnTo>
                    <a:pt x="4911" y="2641"/>
                  </a:lnTo>
                  <a:lnTo>
                    <a:pt x="4892" y="2613"/>
                  </a:lnTo>
                  <a:lnTo>
                    <a:pt x="4874" y="2585"/>
                  </a:lnTo>
                  <a:lnTo>
                    <a:pt x="4857" y="2555"/>
                  </a:lnTo>
                  <a:lnTo>
                    <a:pt x="4841" y="2525"/>
                  </a:lnTo>
                  <a:lnTo>
                    <a:pt x="4826" y="2494"/>
                  </a:lnTo>
                  <a:lnTo>
                    <a:pt x="4814" y="2462"/>
                  </a:lnTo>
                  <a:lnTo>
                    <a:pt x="4803" y="2430"/>
                  </a:lnTo>
                  <a:lnTo>
                    <a:pt x="4793" y="2396"/>
                  </a:lnTo>
                  <a:lnTo>
                    <a:pt x="4786" y="2362"/>
                  </a:lnTo>
                  <a:lnTo>
                    <a:pt x="4779" y="2328"/>
                  </a:lnTo>
                  <a:lnTo>
                    <a:pt x="4775" y="2293"/>
                  </a:lnTo>
                  <a:lnTo>
                    <a:pt x="4772" y="2257"/>
                  </a:lnTo>
                  <a:lnTo>
                    <a:pt x="4771" y="2221"/>
                  </a:lnTo>
                  <a:lnTo>
                    <a:pt x="4772" y="2185"/>
                  </a:lnTo>
                  <a:lnTo>
                    <a:pt x="4775" y="2150"/>
                  </a:lnTo>
                  <a:lnTo>
                    <a:pt x="4779" y="2114"/>
                  </a:lnTo>
                  <a:lnTo>
                    <a:pt x="4786" y="2080"/>
                  </a:lnTo>
                  <a:lnTo>
                    <a:pt x="4793" y="2046"/>
                  </a:lnTo>
                  <a:lnTo>
                    <a:pt x="4803" y="2013"/>
                  </a:lnTo>
                  <a:lnTo>
                    <a:pt x="4814" y="1981"/>
                  </a:lnTo>
                  <a:lnTo>
                    <a:pt x="4826" y="1948"/>
                  </a:lnTo>
                  <a:lnTo>
                    <a:pt x="4841" y="1917"/>
                  </a:lnTo>
                  <a:lnTo>
                    <a:pt x="4857" y="1887"/>
                  </a:lnTo>
                  <a:lnTo>
                    <a:pt x="4874" y="1858"/>
                  </a:lnTo>
                  <a:lnTo>
                    <a:pt x="4892" y="1830"/>
                  </a:lnTo>
                  <a:lnTo>
                    <a:pt x="4911" y="1801"/>
                  </a:lnTo>
                  <a:lnTo>
                    <a:pt x="4932" y="1775"/>
                  </a:lnTo>
                  <a:lnTo>
                    <a:pt x="4954" y="1750"/>
                  </a:lnTo>
                  <a:lnTo>
                    <a:pt x="4978" y="1725"/>
                  </a:lnTo>
                  <a:lnTo>
                    <a:pt x="5002" y="1702"/>
                  </a:lnTo>
                  <a:lnTo>
                    <a:pt x="5028" y="1680"/>
                  </a:lnTo>
                  <a:lnTo>
                    <a:pt x="5054" y="1659"/>
                  </a:lnTo>
                  <a:lnTo>
                    <a:pt x="5081" y="1639"/>
                  </a:lnTo>
                  <a:lnTo>
                    <a:pt x="5111" y="1621"/>
                  </a:lnTo>
                  <a:lnTo>
                    <a:pt x="5140" y="1604"/>
                  </a:lnTo>
                  <a:lnTo>
                    <a:pt x="5170" y="1589"/>
                  </a:lnTo>
                  <a:lnTo>
                    <a:pt x="5201" y="1575"/>
                  </a:lnTo>
                  <a:lnTo>
                    <a:pt x="5233" y="1562"/>
                  </a:lnTo>
                  <a:lnTo>
                    <a:pt x="5266" y="1551"/>
                  </a:lnTo>
                  <a:lnTo>
                    <a:pt x="5299" y="1542"/>
                  </a:lnTo>
                  <a:lnTo>
                    <a:pt x="5332" y="1534"/>
                  </a:lnTo>
                  <a:lnTo>
                    <a:pt x="5368" y="1527"/>
                  </a:lnTo>
                  <a:lnTo>
                    <a:pt x="5402" y="1522"/>
                  </a:lnTo>
                  <a:lnTo>
                    <a:pt x="5438" y="1520"/>
                  </a:lnTo>
                  <a:lnTo>
                    <a:pt x="5475" y="1519"/>
                  </a:lnTo>
                  <a:close/>
                  <a:moveTo>
                    <a:pt x="655" y="2852"/>
                  </a:moveTo>
                  <a:lnTo>
                    <a:pt x="701" y="2804"/>
                  </a:lnTo>
                  <a:lnTo>
                    <a:pt x="746" y="2756"/>
                  </a:lnTo>
                  <a:lnTo>
                    <a:pt x="793" y="2708"/>
                  </a:lnTo>
                  <a:lnTo>
                    <a:pt x="841" y="2659"/>
                  </a:lnTo>
                  <a:lnTo>
                    <a:pt x="890" y="2611"/>
                  </a:lnTo>
                  <a:lnTo>
                    <a:pt x="940" y="2562"/>
                  </a:lnTo>
                  <a:lnTo>
                    <a:pt x="990" y="2513"/>
                  </a:lnTo>
                  <a:lnTo>
                    <a:pt x="1041" y="2464"/>
                  </a:lnTo>
                  <a:lnTo>
                    <a:pt x="1094" y="2416"/>
                  </a:lnTo>
                  <a:lnTo>
                    <a:pt x="1147" y="2367"/>
                  </a:lnTo>
                  <a:lnTo>
                    <a:pt x="1201" y="2318"/>
                  </a:lnTo>
                  <a:lnTo>
                    <a:pt x="1255" y="2270"/>
                  </a:lnTo>
                  <a:lnTo>
                    <a:pt x="1311" y="2221"/>
                  </a:lnTo>
                  <a:lnTo>
                    <a:pt x="1367" y="2174"/>
                  </a:lnTo>
                  <a:lnTo>
                    <a:pt x="1424" y="2126"/>
                  </a:lnTo>
                  <a:lnTo>
                    <a:pt x="1482" y="2078"/>
                  </a:lnTo>
                  <a:lnTo>
                    <a:pt x="1540" y="2031"/>
                  </a:lnTo>
                  <a:lnTo>
                    <a:pt x="1600" y="1985"/>
                  </a:lnTo>
                  <a:lnTo>
                    <a:pt x="1660" y="1938"/>
                  </a:lnTo>
                  <a:lnTo>
                    <a:pt x="1721" y="1892"/>
                  </a:lnTo>
                  <a:lnTo>
                    <a:pt x="1782" y="1847"/>
                  </a:lnTo>
                  <a:lnTo>
                    <a:pt x="1844" y="1802"/>
                  </a:lnTo>
                  <a:lnTo>
                    <a:pt x="1906" y="1758"/>
                  </a:lnTo>
                  <a:lnTo>
                    <a:pt x="1970" y="1714"/>
                  </a:lnTo>
                  <a:lnTo>
                    <a:pt x="2033" y="1671"/>
                  </a:lnTo>
                  <a:lnTo>
                    <a:pt x="2098" y="1629"/>
                  </a:lnTo>
                  <a:lnTo>
                    <a:pt x="2162" y="1587"/>
                  </a:lnTo>
                  <a:lnTo>
                    <a:pt x="2228" y="1547"/>
                  </a:lnTo>
                  <a:lnTo>
                    <a:pt x="2293" y="1506"/>
                  </a:lnTo>
                  <a:lnTo>
                    <a:pt x="2360" y="1467"/>
                  </a:lnTo>
                  <a:lnTo>
                    <a:pt x="2427" y="1429"/>
                  </a:lnTo>
                  <a:lnTo>
                    <a:pt x="2495" y="1392"/>
                  </a:lnTo>
                  <a:lnTo>
                    <a:pt x="2477" y="1422"/>
                  </a:lnTo>
                  <a:lnTo>
                    <a:pt x="2459" y="1453"/>
                  </a:lnTo>
                  <a:lnTo>
                    <a:pt x="2442" y="1484"/>
                  </a:lnTo>
                  <a:lnTo>
                    <a:pt x="2424" y="1515"/>
                  </a:lnTo>
                  <a:lnTo>
                    <a:pt x="2408" y="1547"/>
                  </a:lnTo>
                  <a:lnTo>
                    <a:pt x="2393" y="1579"/>
                  </a:lnTo>
                  <a:lnTo>
                    <a:pt x="2378" y="1611"/>
                  </a:lnTo>
                  <a:lnTo>
                    <a:pt x="2363" y="1644"/>
                  </a:lnTo>
                  <a:lnTo>
                    <a:pt x="2349" y="1676"/>
                  </a:lnTo>
                  <a:lnTo>
                    <a:pt x="2336" y="1710"/>
                  </a:lnTo>
                  <a:lnTo>
                    <a:pt x="2323" y="1744"/>
                  </a:lnTo>
                  <a:lnTo>
                    <a:pt x="2310" y="1777"/>
                  </a:lnTo>
                  <a:lnTo>
                    <a:pt x="2298" y="1811"/>
                  </a:lnTo>
                  <a:lnTo>
                    <a:pt x="2287" y="1846"/>
                  </a:lnTo>
                  <a:lnTo>
                    <a:pt x="2276" y="1880"/>
                  </a:lnTo>
                  <a:lnTo>
                    <a:pt x="2266" y="1915"/>
                  </a:lnTo>
                  <a:lnTo>
                    <a:pt x="2256" y="1949"/>
                  </a:lnTo>
                  <a:lnTo>
                    <a:pt x="2247" y="1985"/>
                  </a:lnTo>
                  <a:lnTo>
                    <a:pt x="2239" y="2021"/>
                  </a:lnTo>
                  <a:lnTo>
                    <a:pt x="2231" y="2056"/>
                  </a:lnTo>
                  <a:lnTo>
                    <a:pt x="2224" y="2092"/>
                  </a:lnTo>
                  <a:lnTo>
                    <a:pt x="2217" y="2129"/>
                  </a:lnTo>
                  <a:lnTo>
                    <a:pt x="2211" y="2165"/>
                  </a:lnTo>
                  <a:lnTo>
                    <a:pt x="2206" y="2201"/>
                  </a:lnTo>
                  <a:lnTo>
                    <a:pt x="2201" y="2237"/>
                  </a:lnTo>
                  <a:lnTo>
                    <a:pt x="2197" y="2275"/>
                  </a:lnTo>
                  <a:lnTo>
                    <a:pt x="2193" y="2312"/>
                  </a:lnTo>
                  <a:lnTo>
                    <a:pt x="2190" y="2349"/>
                  </a:lnTo>
                  <a:lnTo>
                    <a:pt x="2188" y="2386"/>
                  </a:lnTo>
                  <a:lnTo>
                    <a:pt x="2185" y="2424"/>
                  </a:lnTo>
                  <a:lnTo>
                    <a:pt x="2184" y="2462"/>
                  </a:lnTo>
                  <a:lnTo>
                    <a:pt x="2184" y="2499"/>
                  </a:lnTo>
                  <a:lnTo>
                    <a:pt x="2185" y="2549"/>
                  </a:lnTo>
                  <a:lnTo>
                    <a:pt x="2186" y="2598"/>
                  </a:lnTo>
                  <a:lnTo>
                    <a:pt x="2190" y="2647"/>
                  </a:lnTo>
                  <a:lnTo>
                    <a:pt x="2194" y="2696"/>
                  </a:lnTo>
                  <a:lnTo>
                    <a:pt x="2199" y="2745"/>
                  </a:lnTo>
                  <a:lnTo>
                    <a:pt x="2205" y="2793"/>
                  </a:lnTo>
                  <a:lnTo>
                    <a:pt x="2212" y="2840"/>
                  </a:lnTo>
                  <a:lnTo>
                    <a:pt x="2220" y="2888"/>
                  </a:lnTo>
                  <a:lnTo>
                    <a:pt x="2229" y="2935"/>
                  </a:lnTo>
                  <a:lnTo>
                    <a:pt x="2240" y="2981"/>
                  </a:lnTo>
                  <a:lnTo>
                    <a:pt x="2251" y="3028"/>
                  </a:lnTo>
                  <a:lnTo>
                    <a:pt x="2263" y="3074"/>
                  </a:lnTo>
                  <a:lnTo>
                    <a:pt x="2276" y="3119"/>
                  </a:lnTo>
                  <a:lnTo>
                    <a:pt x="2290" y="3165"/>
                  </a:lnTo>
                  <a:lnTo>
                    <a:pt x="2305" y="3209"/>
                  </a:lnTo>
                  <a:lnTo>
                    <a:pt x="2322" y="3253"/>
                  </a:lnTo>
                  <a:lnTo>
                    <a:pt x="2339" y="3298"/>
                  </a:lnTo>
                  <a:lnTo>
                    <a:pt x="2357" y="3341"/>
                  </a:lnTo>
                  <a:lnTo>
                    <a:pt x="2376" y="3383"/>
                  </a:lnTo>
                  <a:lnTo>
                    <a:pt x="2396" y="3425"/>
                  </a:lnTo>
                  <a:lnTo>
                    <a:pt x="2416" y="3468"/>
                  </a:lnTo>
                  <a:lnTo>
                    <a:pt x="2438" y="3509"/>
                  </a:lnTo>
                  <a:lnTo>
                    <a:pt x="2461" y="3549"/>
                  </a:lnTo>
                  <a:lnTo>
                    <a:pt x="2484" y="3590"/>
                  </a:lnTo>
                  <a:lnTo>
                    <a:pt x="2508" y="3630"/>
                  </a:lnTo>
                  <a:lnTo>
                    <a:pt x="2533" y="3669"/>
                  </a:lnTo>
                  <a:lnTo>
                    <a:pt x="2559" y="3707"/>
                  </a:lnTo>
                  <a:lnTo>
                    <a:pt x="2586" y="3746"/>
                  </a:lnTo>
                  <a:lnTo>
                    <a:pt x="2613" y="3783"/>
                  </a:lnTo>
                  <a:lnTo>
                    <a:pt x="2641" y="3819"/>
                  </a:lnTo>
                  <a:lnTo>
                    <a:pt x="2670" y="3855"/>
                  </a:lnTo>
                  <a:lnTo>
                    <a:pt x="2701" y="3891"/>
                  </a:lnTo>
                  <a:lnTo>
                    <a:pt x="2631" y="3869"/>
                  </a:lnTo>
                  <a:lnTo>
                    <a:pt x="2561" y="3846"/>
                  </a:lnTo>
                  <a:lnTo>
                    <a:pt x="2492" y="3822"/>
                  </a:lnTo>
                  <a:lnTo>
                    <a:pt x="2423" y="3798"/>
                  </a:lnTo>
                  <a:lnTo>
                    <a:pt x="2355" y="3773"/>
                  </a:lnTo>
                  <a:lnTo>
                    <a:pt x="2286" y="3747"/>
                  </a:lnTo>
                  <a:lnTo>
                    <a:pt x="2219" y="3720"/>
                  </a:lnTo>
                  <a:lnTo>
                    <a:pt x="2151" y="3693"/>
                  </a:lnTo>
                  <a:lnTo>
                    <a:pt x="2085" y="3665"/>
                  </a:lnTo>
                  <a:lnTo>
                    <a:pt x="2017" y="3636"/>
                  </a:lnTo>
                  <a:lnTo>
                    <a:pt x="1951" y="3607"/>
                  </a:lnTo>
                  <a:lnTo>
                    <a:pt x="1885" y="3576"/>
                  </a:lnTo>
                  <a:lnTo>
                    <a:pt x="1820" y="3545"/>
                  </a:lnTo>
                  <a:lnTo>
                    <a:pt x="1754" y="3514"/>
                  </a:lnTo>
                  <a:lnTo>
                    <a:pt x="1690" y="3482"/>
                  </a:lnTo>
                  <a:lnTo>
                    <a:pt x="1625" y="3449"/>
                  </a:lnTo>
                  <a:lnTo>
                    <a:pt x="1561" y="3415"/>
                  </a:lnTo>
                  <a:lnTo>
                    <a:pt x="1497" y="3382"/>
                  </a:lnTo>
                  <a:lnTo>
                    <a:pt x="1434" y="3347"/>
                  </a:lnTo>
                  <a:lnTo>
                    <a:pt x="1371" y="3312"/>
                  </a:lnTo>
                  <a:lnTo>
                    <a:pt x="1309" y="3276"/>
                  </a:lnTo>
                  <a:lnTo>
                    <a:pt x="1247" y="3240"/>
                  </a:lnTo>
                  <a:lnTo>
                    <a:pt x="1186" y="3204"/>
                  </a:lnTo>
                  <a:lnTo>
                    <a:pt x="1124" y="3167"/>
                  </a:lnTo>
                  <a:lnTo>
                    <a:pt x="1064" y="3128"/>
                  </a:lnTo>
                  <a:lnTo>
                    <a:pt x="1004" y="3090"/>
                  </a:lnTo>
                  <a:lnTo>
                    <a:pt x="945" y="3052"/>
                  </a:lnTo>
                  <a:lnTo>
                    <a:pt x="885" y="3013"/>
                  </a:lnTo>
                  <a:lnTo>
                    <a:pt x="828" y="2973"/>
                  </a:lnTo>
                  <a:lnTo>
                    <a:pt x="769" y="2933"/>
                  </a:lnTo>
                  <a:lnTo>
                    <a:pt x="712" y="2893"/>
                  </a:lnTo>
                  <a:lnTo>
                    <a:pt x="655" y="2852"/>
                  </a:lnTo>
                  <a:close/>
                  <a:moveTo>
                    <a:pt x="6085" y="1264"/>
                  </a:moveTo>
                  <a:lnTo>
                    <a:pt x="6160" y="1298"/>
                  </a:lnTo>
                  <a:lnTo>
                    <a:pt x="6234" y="1333"/>
                  </a:lnTo>
                  <a:lnTo>
                    <a:pt x="6307" y="1369"/>
                  </a:lnTo>
                  <a:lnTo>
                    <a:pt x="6380" y="1407"/>
                  </a:lnTo>
                  <a:lnTo>
                    <a:pt x="6452" y="1446"/>
                  </a:lnTo>
                  <a:lnTo>
                    <a:pt x="6525" y="1485"/>
                  </a:lnTo>
                  <a:lnTo>
                    <a:pt x="6596" y="1526"/>
                  </a:lnTo>
                  <a:lnTo>
                    <a:pt x="6668" y="1568"/>
                  </a:lnTo>
                  <a:lnTo>
                    <a:pt x="6740" y="1611"/>
                  </a:lnTo>
                  <a:lnTo>
                    <a:pt x="6810" y="1654"/>
                  </a:lnTo>
                  <a:lnTo>
                    <a:pt x="6880" y="1700"/>
                  </a:lnTo>
                  <a:lnTo>
                    <a:pt x="6949" y="1745"/>
                  </a:lnTo>
                  <a:lnTo>
                    <a:pt x="7019" y="1791"/>
                  </a:lnTo>
                  <a:lnTo>
                    <a:pt x="7087" y="1839"/>
                  </a:lnTo>
                  <a:lnTo>
                    <a:pt x="7156" y="1887"/>
                  </a:lnTo>
                  <a:lnTo>
                    <a:pt x="7223" y="1936"/>
                  </a:lnTo>
                  <a:lnTo>
                    <a:pt x="7291" y="1986"/>
                  </a:lnTo>
                  <a:lnTo>
                    <a:pt x="7358" y="2037"/>
                  </a:lnTo>
                  <a:lnTo>
                    <a:pt x="7423" y="2088"/>
                  </a:lnTo>
                  <a:lnTo>
                    <a:pt x="7489" y="2140"/>
                  </a:lnTo>
                  <a:lnTo>
                    <a:pt x="7554" y="2193"/>
                  </a:lnTo>
                  <a:lnTo>
                    <a:pt x="7618" y="2246"/>
                  </a:lnTo>
                  <a:lnTo>
                    <a:pt x="7681" y="2301"/>
                  </a:lnTo>
                  <a:lnTo>
                    <a:pt x="7745" y="2355"/>
                  </a:lnTo>
                  <a:lnTo>
                    <a:pt x="7807" y="2410"/>
                  </a:lnTo>
                  <a:lnTo>
                    <a:pt x="7869" y="2467"/>
                  </a:lnTo>
                  <a:lnTo>
                    <a:pt x="7929" y="2523"/>
                  </a:lnTo>
                  <a:lnTo>
                    <a:pt x="7990" y="2581"/>
                  </a:lnTo>
                  <a:lnTo>
                    <a:pt x="8049" y="2638"/>
                  </a:lnTo>
                  <a:lnTo>
                    <a:pt x="8108" y="2695"/>
                  </a:lnTo>
                  <a:lnTo>
                    <a:pt x="8166" y="2754"/>
                  </a:lnTo>
                  <a:lnTo>
                    <a:pt x="8223" y="2813"/>
                  </a:lnTo>
                  <a:lnTo>
                    <a:pt x="8160" y="2859"/>
                  </a:lnTo>
                  <a:lnTo>
                    <a:pt x="8094" y="2903"/>
                  </a:lnTo>
                  <a:lnTo>
                    <a:pt x="8029" y="2946"/>
                  </a:lnTo>
                  <a:lnTo>
                    <a:pt x="7963" y="2989"/>
                  </a:lnTo>
                  <a:lnTo>
                    <a:pt x="7897" y="3032"/>
                  </a:lnTo>
                  <a:lnTo>
                    <a:pt x="7830" y="3074"/>
                  </a:lnTo>
                  <a:lnTo>
                    <a:pt x="7763" y="3114"/>
                  </a:lnTo>
                  <a:lnTo>
                    <a:pt x="7694" y="3156"/>
                  </a:lnTo>
                  <a:lnTo>
                    <a:pt x="7626" y="3195"/>
                  </a:lnTo>
                  <a:lnTo>
                    <a:pt x="7557" y="3234"/>
                  </a:lnTo>
                  <a:lnTo>
                    <a:pt x="7488" y="3272"/>
                  </a:lnTo>
                  <a:lnTo>
                    <a:pt x="7418" y="3310"/>
                  </a:lnTo>
                  <a:lnTo>
                    <a:pt x="7348" y="3347"/>
                  </a:lnTo>
                  <a:lnTo>
                    <a:pt x="7278" y="3383"/>
                  </a:lnTo>
                  <a:lnTo>
                    <a:pt x="7206" y="3418"/>
                  </a:lnTo>
                  <a:lnTo>
                    <a:pt x="7136" y="3453"/>
                  </a:lnTo>
                  <a:lnTo>
                    <a:pt x="7064" y="3487"/>
                  </a:lnTo>
                  <a:lnTo>
                    <a:pt x="6992" y="3520"/>
                  </a:lnTo>
                  <a:lnTo>
                    <a:pt x="6919" y="3552"/>
                  </a:lnTo>
                  <a:lnTo>
                    <a:pt x="6846" y="3583"/>
                  </a:lnTo>
                  <a:lnTo>
                    <a:pt x="6774" y="3615"/>
                  </a:lnTo>
                  <a:lnTo>
                    <a:pt x="6700" y="3645"/>
                  </a:lnTo>
                  <a:lnTo>
                    <a:pt x="6628" y="3674"/>
                  </a:lnTo>
                  <a:lnTo>
                    <a:pt x="6554" y="3702"/>
                  </a:lnTo>
                  <a:lnTo>
                    <a:pt x="6480" y="3729"/>
                  </a:lnTo>
                  <a:lnTo>
                    <a:pt x="6406" y="3757"/>
                  </a:lnTo>
                  <a:lnTo>
                    <a:pt x="6331" y="3782"/>
                  </a:lnTo>
                  <a:lnTo>
                    <a:pt x="6257" y="3807"/>
                  </a:lnTo>
                  <a:lnTo>
                    <a:pt x="6182" y="3831"/>
                  </a:lnTo>
                  <a:lnTo>
                    <a:pt x="6107" y="3855"/>
                  </a:lnTo>
                  <a:lnTo>
                    <a:pt x="6032" y="3877"/>
                  </a:lnTo>
                  <a:lnTo>
                    <a:pt x="5956" y="3899"/>
                  </a:lnTo>
                  <a:lnTo>
                    <a:pt x="5987" y="3863"/>
                  </a:lnTo>
                  <a:lnTo>
                    <a:pt x="6016" y="3827"/>
                  </a:lnTo>
                  <a:lnTo>
                    <a:pt x="6045" y="3791"/>
                  </a:lnTo>
                  <a:lnTo>
                    <a:pt x="6072" y="3753"/>
                  </a:lnTo>
                  <a:lnTo>
                    <a:pt x="6100" y="3714"/>
                  </a:lnTo>
                  <a:lnTo>
                    <a:pt x="6126" y="3676"/>
                  </a:lnTo>
                  <a:lnTo>
                    <a:pt x="6151" y="3637"/>
                  </a:lnTo>
                  <a:lnTo>
                    <a:pt x="6176" y="3597"/>
                  </a:lnTo>
                  <a:lnTo>
                    <a:pt x="6199" y="3556"/>
                  </a:lnTo>
                  <a:lnTo>
                    <a:pt x="6223" y="3515"/>
                  </a:lnTo>
                  <a:lnTo>
                    <a:pt x="6244" y="3474"/>
                  </a:lnTo>
                  <a:lnTo>
                    <a:pt x="6265" y="3431"/>
                  </a:lnTo>
                  <a:lnTo>
                    <a:pt x="6285" y="3389"/>
                  </a:lnTo>
                  <a:lnTo>
                    <a:pt x="6304" y="3346"/>
                  </a:lnTo>
                  <a:lnTo>
                    <a:pt x="6323" y="3303"/>
                  </a:lnTo>
                  <a:lnTo>
                    <a:pt x="6340" y="3258"/>
                  </a:lnTo>
                  <a:lnTo>
                    <a:pt x="6357" y="3214"/>
                  </a:lnTo>
                  <a:lnTo>
                    <a:pt x="6372" y="3169"/>
                  </a:lnTo>
                  <a:lnTo>
                    <a:pt x="6387" y="3123"/>
                  </a:lnTo>
                  <a:lnTo>
                    <a:pt x="6400" y="3078"/>
                  </a:lnTo>
                  <a:lnTo>
                    <a:pt x="6412" y="3032"/>
                  </a:lnTo>
                  <a:lnTo>
                    <a:pt x="6424" y="2985"/>
                  </a:lnTo>
                  <a:lnTo>
                    <a:pt x="6434" y="2938"/>
                  </a:lnTo>
                  <a:lnTo>
                    <a:pt x="6443" y="2891"/>
                  </a:lnTo>
                  <a:lnTo>
                    <a:pt x="6452" y="2842"/>
                  </a:lnTo>
                  <a:lnTo>
                    <a:pt x="6459" y="2795"/>
                  </a:lnTo>
                  <a:lnTo>
                    <a:pt x="6465" y="2746"/>
                  </a:lnTo>
                  <a:lnTo>
                    <a:pt x="6470" y="2697"/>
                  </a:lnTo>
                  <a:lnTo>
                    <a:pt x="6475" y="2648"/>
                  </a:lnTo>
                  <a:lnTo>
                    <a:pt x="6478" y="2599"/>
                  </a:lnTo>
                  <a:lnTo>
                    <a:pt x="6479" y="2549"/>
                  </a:lnTo>
                  <a:lnTo>
                    <a:pt x="6480" y="2499"/>
                  </a:lnTo>
                  <a:lnTo>
                    <a:pt x="6480" y="2457"/>
                  </a:lnTo>
                  <a:lnTo>
                    <a:pt x="6478" y="2414"/>
                  </a:lnTo>
                  <a:lnTo>
                    <a:pt x="6476" y="2371"/>
                  </a:lnTo>
                  <a:lnTo>
                    <a:pt x="6473" y="2329"/>
                  </a:lnTo>
                  <a:lnTo>
                    <a:pt x="6468" y="2287"/>
                  </a:lnTo>
                  <a:lnTo>
                    <a:pt x="6464" y="2244"/>
                  </a:lnTo>
                  <a:lnTo>
                    <a:pt x="6459" y="2203"/>
                  </a:lnTo>
                  <a:lnTo>
                    <a:pt x="6452" y="2162"/>
                  </a:lnTo>
                  <a:lnTo>
                    <a:pt x="6446" y="2121"/>
                  </a:lnTo>
                  <a:lnTo>
                    <a:pt x="6438" y="2079"/>
                  </a:lnTo>
                  <a:lnTo>
                    <a:pt x="6429" y="2039"/>
                  </a:lnTo>
                  <a:lnTo>
                    <a:pt x="6420" y="1999"/>
                  </a:lnTo>
                  <a:lnTo>
                    <a:pt x="6410" y="1958"/>
                  </a:lnTo>
                  <a:lnTo>
                    <a:pt x="6399" y="1919"/>
                  </a:lnTo>
                  <a:lnTo>
                    <a:pt x="6388" y="1880"/>
                  </a:lnTo>
                  <a:lnTo>
                    <a:pt x="6376" y="1841"/>
                  </a:lnTo>
                  <a:lnTo>
                    <a:pt x="6363" y="1801"/>
                  </a:lnTo>
                  <a:lnTo>
                    <a:pt x="6349" y="1763"/>
                  </a:lnTo>
                  <a:lnTo>
                    <a:pt x="6334" y="1725"/>
                  </a:lnTo>
                  <a:lnTo>
                    <a:pt x="6319" y="1688"/>
                  </a:lnTo>
                  <a:lnTo>
                    <a:pt x="6303" y="1649"/>
                  </a:lnTo>
                  <a:lnTo>
                    <a:pt x="6287" y="1613"/>
                  </a:lnTo>
                  <a:lnTo>
                    <a:pt x="6270" y="1576"/>
                  </a:lnTo>
                  <a:lnTo>
                    <a:pt x="6252" y="1540"/>
                  </a:lnTo>
                  <a:lnTo>
                    <a:pt x="6233" y="1503"/>
                  </a:lnTo>
                  <a:lnTo>
                    <a:pt x="6213" y="1468"/>
                  </a:lnTo>
                  <a:lnTo>
                    <a:pt x="6194" y="1433"/>
                  </a:lnTo>
                  <a:lnTo>
                    <a:pt x="6174" y="1399"/>
                  </a:lnTo>
                  <a:lnTo>
                    <a:pt x="6153" y="1364"/>
                  </a:lnTo>
                  <a:lnTo>
                    <a:pt x="6131" y="1330"/>
                  </a:lnTo>
                  <a:lnTo>
                    <a:pt x="6109" y="1297"/>
                  </a:lnTo>
                  <a:lnTo>
                    <a:pt x="6085" y="1264"/>
                  </a:lnTo>
                  <a:close/>
                  <a:moveTo>
                    <a:pt x="69" y="2852"/>
                  </a:moveTo>
                  <a:lnTo>
                    <a:pt x="154" y="2693"/>
                  </a:lnTo>
                  <a:lnTo>
                    <a:pt x="242" y="2538"/>
                  </a:lnTo>
                  <a:lnTo>
                    <a:pt x="333" y="2386"/>
                  </a:lnTo>
                  <a:lnTo>
                    <a:pt x="428" y="2238"/>
                  </a:lnTo>
                  <a:lnTo>
                    <a:pt x="524" y="2094"/>
                  </a:lnTo>
                  <a:lnTo>
                    <a:pt x="624" y="1953"/>
                  </a:lnTo>
                  <a:lnTo>
                    <a:pt x="726" y="1816"/>
                  </a:lnTo>
                  <a:lnTo>
                    <a:pt x="833" y="1685"/>
                  </a:lnTo>
                  <a:lnTo>
                    <a:pt x="942" y="1556"/>
                  </a:lnTo>
                  <a:lnTo>
                    <a:pt x="1054" y="1432"/>
                  </a:lnTo>
                  <a:lnTo>
                    <a:pt x="1168" y="1312"/>
                  </a:lnTo>
                  <a:lnTo>
                    <a:pt x="1287" y="1196"/>
                  </a:lnTo>
                  <a:lnTo>
                    <a:pt x="1409" y="1085"/>
                  </a:lnTo>
                  <a:lnTo>
                    <a:pt x="1534" y="980"/>
                  </a:lnTo>
                  <a:lnTo>
                    <a:pt x="1663" y="878"/>
                  </a:lnTo>
                  <a:lnTo>
                    <a:pt x="1795" y="782"/>
                  </a:lnTo>
                  <a:lnTo>
                    <a:pt x="1931" y="691"/>
                  </a:lnTo>
                  <a:lnTo>
                    <a:pt x="2071" y="604"/>
                  </a:lnTo>
                  <a:lnTo>
                    <a:pt x="2214" y="524"/>
                  </a:lnTo>
                  <a:lnTo>
                    <a:pt x="2361" y="448"/>
                  </a:lnTo>
                  <a:lnTo>
                    <a:pt x="2511" y="379"/>
                  </a:lnTo>
                  <a:lnTo>
                    <a:pt x="2665" y="313"/>
                  </a:lnTo>
                  <a:lnTo>
                    <a:pt x="2824" y="255"/>
                  </a:lnTo>
                  <a:lnTo>
                    <a:pt x="2986" y="201"/>
                  </a:lnTo>
                  <a:lnTo>
                    <a:pt x="3152" y="155"/>
                  </a:lnTo>
                  <a:lnTo>
                    <a:pt x="3323" y="114"/>
                  </a:lnTo>
                  <a:lnTo>
                    <a:pt x="3496" y="79"/>
                  </a:lnTo>
                  <a:lnTo>
                    <a:pt x="3674" y="50"/>
                  </a:lnTo>
                  <a:lnTo>
                    <a:pt x="3857" y="28"/>
                  </a:lnTo>
                  <a:lnTo>
                    <a:pt x="4043" y="12"/>
                  </a:lnTo>
                  <a:lnTo>
                    <a:pt x="4235" y="3"/>
                  </a:lnTo>
                  <a:lnTo>
                    <a:pt x="4430" y="0"/>
                  </a:lnTo>
                  <a:lnTo>
                    <a:pt x="4625" y="4"/>
                  </a:lnTo>
                  <a:lnTo>
                    <a:pt x="4816" y="15"/>
                  </a:lnTo>
                  <a:lnTo>
                    <a:pt x="5004" y="32"/>
                  </a:lnTo>
                  <a:lnTo>
                    <a:pt x="5187" y="55"/>
                  </a:lnTo>
                  <a:lnTo>
                    <a:pt x="5366" y="86"/>
                  </a:lnTo>
                  <a:lnTo>
                    <a:pt x="5541" y="121"/>
                  </a:lnTo>
                  <a:lnTo>
                    <a:pt x="5712" y="162"/>
                  </a:lnTo>
                  <a:lnTo>
                    <a:pt x="5880" y="211"/>
                  </a:lnTo>
                  <a:lnTo>
                    <a:pt x="6042" y="263"/>
                  </a:lnTo>
                  <a:lnTo>
                    <a:pt x="6201" y="321"/>
                  </a:lnTo>
                  <a:lnTo>
                    <a:pt x="6357" y="386"/>
                  </a:lnTo>
                  <a:lnTo>
                    <a:pt x="6507" y="455"/>
                  </a:lnTo>
                  <a:lnTo>
                    <a:pt x="6654" y="530"/>
                  </a:lnTo>
                  <a:lnTo>
                    <a:pt x="6797" y="608"/>
                  </a:lnTo>
                  <a:lnTo>
                    <a:pt x="6936" y="693"/>
                  </a:lnTo>
                  <a:lnTo>
                    <a:pt x="7071" y="781"/>
                  </a:lnTo>
                  <a:lnTo>
                    <a:pt x="7202" y="875"/>
                  </a:lnTo>
                  <a:lnTo>
                    <a:pt x="7329" y="973"/>
                  </a:lnTo>
                  <a:lnTo>
                    <a:pt x="7452" y="1075"/>
                  </a:lnTo>
                  <a:lnTo>
                    <a:pt x="7571" y="1181"/>
                  </a:lnTo>
                  <a:lnTo>
                    <a:pt x="7686" y="1292"/>
                  </a:lnTo>
                  <a:lnTo>
                    <a:pt x="7797" y="1407"/>
                  </a:lnTo>
                  <a:lnTo>
                    <a:pt x="7905" y="1524"/>
                  </a:lnTo>
                  <a:lnTo>
                    <a:pt x="8008" y="1646"/>
                  </a:lnTo>
                  <a:lnTo>
                    <a:pt x="8107" y="1771"/>
                  </a:lnTo>
                  <a:lnTo>
                    <a:pt x="8202" y="1900"/>
                  </a:lnTo>
                  <a:lnTo>
                    <a:pt x="8294" y="2032"/>
                  </a:lnTo>
                  <a:lnTo>
                    <a:pt x="8382" y="2167"/>
                  </a:lnTo>
                  <a:lnTo>
                    <a:pt x="8465" y="2305"/>
                  </a:lnTo>
                  <a:lnTo>
                    <a:pt x="8545" y="2446"/>
                  </a:lnTo>
                  <a:lnTo>
                    <a:pt x="8622" y="2589"/>
                  </a:lnTo>
                  <a:lnTo>
                    <a:pt x="8693" y="2735"/>
                  </a:lnTo>
                  <a:lnTo>
                    <a:pt x="8709" y="2770"/>
                  </a:lnTo>
                  <a:lnTo>
                    <a:pt x="8724" y="2804"/>
                  </a:lnTo>
                  <a:lnTo>
                    <a:pt x="8736" y="2837"/>
                  </a:lnTo>
                  <a:lnTo>
                    <a:pt x="8749" y="2870"/>
                  </a:lnTo>
                  <a:lnTo>
                    <a:pt x="8758" y="2901"/>
                  </a:lnTo>
                  <a:lnTo>
                    <a:pt x="8766" y="2931"/>
                  </a:lnTo>
                  <a:lnTo>
                    <a:pt x="8773" y="2960"/>
                  </a:lnTo>
                  <a:lnTo>
                    <a:pt x="8778" y="2987"/>
                  </a:lnTo>
                  <a:lnTo>
                    <a:pt x="8781" y="3015"/>
                  </a:lnTo>
                  <a:lnTo>
                    <a:pt x="8784" y="3040"/>
                  </a:lnTo>
                  <a:lnTo>
                    <a:pt x="8784" y="3064"/>
                  </a:lnTo>
                  <a:lnTo>
                    <a:pt x="8783" y="3087"/>
                  </a:lnTo>
                  <a:lnTo>
                    <a:pt x="8781" y="3108"/>
                  </a:lnTo>
                  <a:lnTo>
                    <a:pt x="8778" y="3129"/>
                  </a:lnTo>
                  <a:lnTo>
                    <a:pt x="8773" y="3149"/>
                  </a:lnTo>
                  <a:lnTo>
                    <a:pt x="8767" y="3166"/>
                  </a:lnTo>
                  <a:lnTo>
                    <a:pt x="8759" y="3183"/>
                  </a:lnTo>
                  <a:lnTo>
                    <a:pt x="8750" y="3198"/>
                  </a:lnTo>
                  <a:lnTo>
                    <a:pt x="8740" y="3212"/>
                  </a:lnTo>
                  <a:lnTo>
                    <a:pt x="8727" y="3225"/>
                  </a:lnTo>
                  <a:lnTo>
                    <a:pt x="8715" y="3236"/>
                  </a:lnTo>
                  <a:lnTo>
                    <a:pt x="8701" y="3246"/>
                  </a:lnTo>
                  <a:lnTo>
                    <a:pt x="8686" y="3254"/>
                  </a:lnTo>
                  <a:lnTo>
                    <a:pt x="8669" y="3261"/>
                  </a:lnTo>
                  <a:lnTo>
                    <a:pt x="8652" y="3266"/>
                  </a:lnTo>
                  <a:lnTo>
                    <a:pt x="8633" y="3270"/>
                  </a:lnTo>
                  <a:lnTo>
                    <a:pt x="8612" y="3273"/>
                  </a:lnTo>
                  <a:lnTo>
                    <a:pt x="8592" y="3274"/>
                  </a:lnTo>
                  <a:lnTo>
                    <a:pt x="8570" y="3273"/>
                  </a:lnTo>
                  <a:lnTo>
                    <a:pt x="8547" y="3271"/>
                  </a:lnTo>
                  <a:lnTo>
                    <a:pt x="8523" y="3267"/>
                  </a:lnTo>
                  <a:lnTo>
                    <a:pt x="8498" y="3262"/>
                  </a:lnTo>
                  <a:lnTo>
                    <a:pt x="8393" y="3360"/>
                  </a:lnTo>
                  <a:lnTo>
                    <a:pt x="8287" y="3455"/>
                  </a:lnTo>
                  <a:lnTo>
                    <a:pt x="8181" y="3547"/>
                  </a:lnTo>
                  <a:lnTo>
                    <a:pt x="8075" y="3638"/>
                  </a:lnTo>
                  <a:lnTo>
                    <a:pt x="7967" y="3726"/>
                  </a:lnTo>
                  <a:lnTo>
                    <a:pt x="7861" y="3813"/>
                  </a:lnTo>
                  <a:lnTo>
                    <a:pt x="7752" y="3896"/>
                  </a:lnTo>
                  <a:lnTo>
                    <a:pt x="7642" y="3977"/>
                  </a:lnTo>
                  <a:lnTo>
                    <a:pt x="7531" y="4056"/>
                  </a:lnTo>
                  <a:lnTo>
                    <a:pt x="7419" y="4131"/>
                  </a:lnTo>
                  <a:lnTo>
                    <a:pt x="7305" y="4205"/>
                  </a:lnTo>
                  <a:lnTo>
                    <a:pt x="7190" y="4274"/>
                  </a:lnTo>
                  <a:lnTo>
                    <a:pt x="7074" y="4342"/>
                  </a:lnTo>
                  <a:lnTo>
                    <a:pt x="6955" y="4406"/>
                  </a:lnTo>
                  <a:lnTo>
                    <a:pt x="6835" y="4468"/>
                  </a:lnTo>
                  <a:lnTo>
                    <a:pt x="6712" y="4527"/>
                  </a:lnTo>
                  <a:lnTo>
                    <a:pt x="6588" y="4582"/>
                  </a:lnTo>
                  <a:lnTo>
                    <a:pt x="6461" y="4635"/>
                  </a:lnTo>
                  <a:lnTo>
                    <a:pt x="6332" y="4684"/>
                  </a:lnTo>
                  <a:lnTo>
                    <a:pt x="6200" y="4729"/>
                  </a:lnTo>
                  <a:lnTo>
                    <a:pt x="6065" y="4773"/>
                  </a:lnTo>
                  <a:lnTo>
                    <a:pt x="5928" y="4811"/>
                  </a:lnTo>
                  <a:lnTo>
                    <a:pt x="5788" y="4847"/>
                  </a:lnTo>
                  <a:lnTo>
                    <a:pt x="5645" y="4879"/>
                  </a:lnTo>
                  <a:lnTo>
                    <a:pt x="5498" y="4907"/>
                  </a:lnTo>
                  <a:lnTo>
                    <a:pt x="5348" y="4933"/>
                  </a:lnTo>
                  <a:lnTo>
                    <a:pt x="5194" y="4954"/>
                  </a:lnTo>
                  <a:lnTo>
                    <a:pt x="5037" y="4971"/>
                  </a:lnTo>
                  <a:lnTo>
                    <a:pt x="4877" y="4984"/>
                  </a:lnTo>
                  <a:lnTo>
                    <a:pt x="4713" y="4994"/>
                  </a:lnTo>
                  <a:lnTo>
                    <a:pt x="4544" y="4999"/>
                  </a:lnTo>
                  <a:lnTo>
                    <a:pt x="4371" y="5001"/>
                  </a:lnTo>
                  <a:lnTo>
                    <a:pt x="4197" y="4998"/>
                  </a:lnTo>
                  <a:lnTo>
                    <a:pt x="4028" y="4991"/>
                  </a:lnTo>
                  <a:lnTo>
                    <a:pt x="3861" y="4980"/>
                  </a:lnTo>
                  <a:lnTo>
                    <a:pt x="3696" y="4964"/>
                  </a:lnTo>
                  <a:lnTo>
                    <a:pt x="3535" y="4945"/>
                  </a:lnTo>
                  <a:lnTo>
                    <a:pt x="3377" y="4922"/>
                  </a:lnTo>
                  <a:lnTo>
                    <a:pt x="3222" y="4894"/>
                  </a:lnTo>
                  <a:lnTo>
                    <a:pt x="3070" y="4863"/>
                  </a:lnTo>
                  <a:lnTo>
                    <a:pt x="2921" y="4829"/>
                  </a:lnTo>
                  <a:lnTo>
                    <a:pt x="2775" y="4792"/>
                  </a:lnTo>
                  <a:lnTo>
                    <a:pt x="2632" y="4750"/>
                  </a:lnTo>
                  <a:lnTo>
                    <a:pt x="2492" y="4706"/>
                  </a:lnTo>
                  <a:lnTo>
                    <a:pt x="2356" y="4660"/>
                  </a:lnTo>
                  <a:lnTo>
                    <a:pt x="2222" y="4609"/>
                  </a:lnTo>
                  <a:lnTo>
                    <a:pt x="2091" y="4556"/>
                  </a:lnTo>
                  <a:lnTo>
                    <a:pt x="1964" y="4501"/>
                  </a:lnTo>
                  <a:lnTo>
                    <a:pt x="1839" y="4442"/>
                  </a:lnTo>
                  <a:lnTo>
                    <a:pt x="1718" y="4382"/>
                  </a:lnTo>
                  <a:lnTo>
                    <a:pt x="1599" y="4318"/>
                  </a:lnTo>
                  <a:lnTo>
                    <a:pt x="1484" y="4254"/>
                  </a:lnTo>
                  <a:lnTo>
                    <a:pt x="1372" y="4187"/>
                  </a:lnTo>
                  <a:lnTo>
                    <a:pt x="1262" y="4117"/>
                  </a:lnTo>
                  <a:lnTo>
                    <a:pt x="1156" y="4046"/>
                  </a:lnTo>
                  <a:lnTo>
                    <a:pt x="1054" y="3973"/>
                  </a:lnTo>
                  <a:lnTo>
                    <a:pt x="954" y="3899"/>
                  </a:lnTo>
                  <a:lnTo>
                    <a:pt x="857" y="3822"/>
                  </a:lnTo>
                  <a:lnTo>
                    <a:pt x="763" y="3745"/>
                  </a:lnTo>
                  <a:lnTo>
                    <a:pt x="673" y="3666"/>
                  </a:lnTo>
                  <a:lnTo>
                    <a:pt x="586" y="3585"/>
                  </a:lnTo>
                  <a:lnTo>
                    <a:pt x="501" y="3505"/>
                  </a:lnTo>
                  <a:lnTo>
                    <a:pt x="420" y="3423"/>
                  </a:lnTo>
                  <a:lnTo>
                    <a:pt x="343" y="3341"/>
                  </a:lnTo>
                  <a:lnTo>
                    <a:pt x="326" y="3348"/>
                  </a:lnTo>
                  <a:lnTo>
                    <a:pt x="310" y="3354"/>
                  </a:lnTo>
                  <a:lnTo>
                    <a:pt x="291" y="3359"/>
                  </a:lnTo>
                  <a:lnTo>
                    <a:pt x="273" y="3362"/>
                  </a:lnTo>
                  <a:lnTo>
                    <a:pt x="255" y="3363"/>
                  </a:lnTo>
                  <a:lnTo>
                    <a:pt x="236" y="3363"/>
                  </a:lnTo>
                  <a:lnTo>
                    <a:pt x="218" y="3362"/>
                  </a:lnTo>
                  <a:lnTo>
                    <a:pt x="199" y="3358"/>
                  </a:lnTo>
                  <a:lnTo>
                    <a:pt x="181" y="3354"/>
                  </a:lnTo>
                  <a:lnTo>
                    <a:pt x="161" y="3348"/>
                  </a:lnTo>
                  <a:lnTo>
                    <a:pt x="144" y="3340"/>
                  </a:lnTo>
                  <a:lnTo>
                    <a:pt x="126" y="3331"/>
                  </a:lnTo>
                  <a:lnTo>
                    <a:pt x="110" y="3320"/>
                  </a:lnTo>
                  <a:lnTo>
                    <a:pt x="94" y="3308"/>
                  </a:lnTo>
                  <a:lnTo>
                    <a:pt x="78" y="3295"/>
                  </a:lnTo>
                  <a:lnTo>
                    <a:pt x="64" y="3279"/>
                  </a:lnTo>
                  <a:lnTo>
                    <a:pt x="51" y="3263"/>
                  </a:lnTo>
                  <a:lnTo>
                    <a:pt x="38" y="3245"/>
                  </a:lnTo>
                  <a:lnTo>
                    <a:pt x="28" y="3226"/>
                  </a:lnTo>
                  <a:lnTo>
                    <a:pt x="19" y="3205"/>
                  </a:lnTo>
                  <a:lnTo>
                    <a:pt x="11" y="3183"/>
                  </a:lnTo>
                  <a:lnTo>
                    <a:pt x="6" y="3160"/>
                  </a:lnTo>
                  <a:lnTo>
                    <a:pt x="2" y="3135"/>
                  </a:lnTo>
                  <a:lnTo>
                    <a:pt x="0" y="3108"/>
                  </a:lnTo>
                  <a:lnTo>
                    <a:pt x="0" y="3081"/>
                  </a:lnTo>
                  <a:lnTo>
                    <a:pt x="2" y="3053"/>
                  </a:lnTo>
                  <a:lnTo>
                    <a:pt x="6" y="3023"/>
                  </a:lnTo>
                  <a:lnTo>
                    <a:pt x="13" y="2990"/>
                  </a:lnTo>
                  <a:lnTo>
                    <a:pt x="23" y="2958"/>
                  </a:lnTo>
                  <a:lnTo>
                    <a:pt x="35" y="2924"/>
                  </a:lnTo>
                  <a:lnTo>
                    <a:pt x="51" y="2889"/>
                  </a:lnTo>
                  <a:lnTo>
                    <a:pt x="69" y="2852"/>
                  </a:lnTo>
                  <a:close/>
                </a:path>
              </a:pathLst>
            </a:custGeom>
            <a:solidFill>
              <a:srgbClr val="FFFFFF"/>
            </a:solidFill>
            <a:ln w="9525">
              <a:no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2638"/>
                                        </p:tgtEl>
                                        <p:attrNameLst>
                                          <p:attrName>style.visibility</p:attrName>
                                        </p:attrNameLst>
                                      </p:cBhvr>
                                      <p:to>
                                        <p:strVal val="visible"/>
                                      </p:to>
                                    </p:set>
                                    <p:animEffect transition="in" filter="wipe(left)">
                                      <p:cBhvr>
                                        <p:cTn id="7" dur="500"/>
                                        <p:tgtEl>
                                          <p:spTgt spid="282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3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p:txBody>
          <a:bodyPr/>
          <a:lstStyle/>
          <a:p>
            <a:r>
              <a:rPr lang="en-US"/>
              <a:t>Complying with Evacuation Instructions</a:t>
            </a:r>
          </a:p>
        </p:txBody>
      </p:sp>
      <p:sp>
        <p:nvSpPr>
          <p:cNvPr id="479235" name="Rectangle 3"/>
          <p:cNvSpPr>
            <a:spLocks noGrp="1" noChangeArrowheads="1"/>
          </p:cNvSpPr>
          <p:nvPr>
            <p:ph type="body" sz="half" idx="2"/>
          </p:nvPr>
        </p:nvSpPr>
        <p:spPr>
          <a:xfrm>
            <a:off x="4884738" y="1741488"/>
            <a:ext cx="4259262" cy="4478337"/>
          </a:xfrm>
        </p:spPr>
        <p:txBody>
          <a:bodyPr/>
          <a:lstStyle/>
          <a:p>
            <a:pPr marL="457200" indent="-457200">
              <a:buFontTx/>
              <a:buNone/>
            </a:pPr>
            <a:r>
              <a:rPr lang="en-US" sz="2400"/>
              <a:t>What do you do?</a:t>
            </a:r>
          </a:p>
          <a:p>
            <a:pPr marL="457200" indent="-457200">
              <a:lnSpc>
                <a:spcPct val="90000"/>
              </a:lnSpc>
              <a:buClr>
                <a:schemeClr val="tx1"/>
              </a:buClr>
              <a:buFontTx/>
              <a:buAutoNum type="arabicParenR"/>
            </a:pPr>
            <a:r>
              <a:rPr lang="en-US" sz="2000"/>
              <a:t>Quickly secure classified information, and then exit down the rear staircase</a:t>
            </a:r>
          </a:p>
          <a:p>
            <a:pPr marL="457200" indent="-457200">
              <a:lnSpc>
                <a:spcPct val="90000"/>
              </a:lnSpc>
              <a:buClr>
                <a:schemeClr val="tx1"/>
              </a:buClr>
              <a:buFontTx/>
              <a:buAutoNum type="arabicParenR"/>
            </a:pPr>
            <a:r>
              <a:rPr lang="en-US" sz="2000"/>
              <a:t>Ask the security guard for identification and an explanation before complying</a:t>
            </a:r>
          </a:p>
          <a:p>
            <a:pPr marL="457200" indent="-457200">
              <a:lnSpc>
                <a:spcPct val="90000"/>
              </a:lnSpc>
              <a:buClr>
                <a:schemeClr val="tx1"/>
              </a:buClr>
              <a:buFontTx/>
              <a:buAutoNum type="arabicParenR"/>
            </a:pPr>
            <a:r>
              <a:rPr lang="en-US" sz="2000"/>
              <a:t>Wait to see what other workers in your office do since it might be a false alarm or just a drill</a:t>
            </a:r>
          </a:p>
        </p:txBody>
      </p:sp>
      <p:sp>
        <p:nvSpPr>
          <p:cNvPr id="479236" name="Text Box 4"/>
          <p:cNvSpPr txBox="1">
            <a:spLocks noChangeArrowheads="1"/>
          </p:cNvSpPr>
          <p:nvPr/>
        </p:nvSpPr>
        <p:spPr bwMode="auto">
          <a:xfrm>
            <a:off x="1281113" y="3962400"/>
            <a:ext cx="3505200" cy="1552575"/>
          </a:xfrm>
          <a:prstGeom prst="rect">
            <a:avLst/>
          </a:prstGeom>
          <a:noFill/>
          <a:ln w="9525">
            <a:noFill/>
            <a:miter lim="800000"/>
            <a:headEnd/>
            <a:tailEnd/>
          </a:ln>
          <a:effectLst/>
        </p:spPr>
        <p:txBody>
          <a:bodyPr wrap="none">
            <a:spAutoFit/>
          </a:bodyPr>
          <a:lstStyle/>
          <a:p>
            <a:pPr algn="ctr"/>
            <a:r>
              <a:rPr lang="en-US" b="1" i="1">
                <a:latin typeface="Arial" charset="0"/>
              </a:rPr>
              <a:t>A security guard</a:t>
            </a:r>
          </a:p>
          <a:p>
            <a:pPr algn="ctr"/>
            <a:r>
              <a:rPr lang="en-US" b="1" i="1">
                <a:latin typeface="Arial" charset="0"/>
              </a:rPr>
              <a:t>enters your workspace</a:t>
            </a:r>
          </a:p>
          <a:p>
            <a:pPr algn="ctr"/>
            <a:r>
              <a:rPr lang="en-US" b="1" i="1">
                <a:latin typeface="Arial" charset="0"/>
              </a:rPr>
              <a:t>and tells you to</a:t>
            </a:r>
          </a:p>
          <a:p>
            <a:pPr algn="ctr"/>
            <a:r>
              <a:rPr lang="en-US" b="1" i="1">
                <a:latin typeface="Arial" charset="0"/>
              </a:rPr>
              <a:t>evacuate the building</a:t>
            </a:r>
          </a:p>
        </p:txBody>
      </p:sp>
      <p:grpSp>
        <p:nvGrpSpPr>
          <p:cNvPr id="479238" name="Group 6"/>
          <p:cNvGrpSpPr>
            <a:grpSpLocks noChangeAspect="1"/>
          </p:cNvGrpSpPr>
          <p:nvPr/>
        </p:nvGrpSpPr>
        <p:grpSpPr bwMode="auto">
          <a:xfrm>
            <a:off x="293688" y="5441950"/>
            <a:ext cx="877887" cy="754063"/>
            <a:chOff x="2040" y="2676"/>
            <a:chExt cx="1008" cy="864"/>
          </a:xfrm>
        </p:grpSpPr>
        <p:sp>
          <p:nvSpPr>
            <p:cNvPr id="479239" name="Freeform 7"/>
            <p:cNvSpPr>
              <a:spLocks noChangeAspect="1"/>
            </p:cNvSpPr>
            <p:nvPr/>
          </p:nvSpPr>
          <p:spPr bwMode="auto">
            <a:xfrm>
              <a:off x="2040" y="2676"/>
              <a:ext cx="1008" cy="864"/>
            </a:xfrm>
            <a:custGeom>
              <a:avLst/>
              <a:gdLst/>
              <a:ahLst/>
              <a:cxnLst>
                <a:cxn ang="0">
                  <a:pos x="0" y="0"/>
                </a:cxn>
                <a:cxn ang="0">
                  <a:pos x="4032" y="0"/>
                </a:cxn>
                <a:cxn ang="0">
                  <a:pos x="3888" y="149"/>
                </a:cxn>
                <a:cxn ang="0">
                  <a:pos x="149" y="3316"/>
                </a:cxn>
                <a:cxn ang="0">
                  <a:pos x="0" y="3456"/>
                </a:cxn>
                <a:cxn ang="0">
                  <a:pos x="0" y="0"/>
                </a:cxn>
              </a:cxnLst>
              <a:rect l="0" t="0" r="r" b="b"/>
              <a:pathLst>
                <a:path w="4032" h="3456">
                  <a:moveTo>
                    <a:pt x="0" y="0"/>
                  </a:moveTo>
                  <a:lnTo>
                    <a:pt x="4032" y="0"/>
                  </a:lnTo>
                  <a:lnTo>
                    <a:pt x="3888" y="149"/>
                  </a:lnTo>
                  <a:lnTo>
                    <a:pt x="149" y="3316"/>
                  </a:lnTo>
                  <a:lnTo>
                    <a:pt x="0" y="3456"/>
                  </a:lnTo>
                  <a:lnTo>
                    <a:pt x="0" y="0"/>
                  </a:lnTo>
                  <a:close/>
                </a:path>
              </a:pathLst>
            </a:custGeom>
            <a:solidFill>
              <a:srgbClr val="82A99C"/>
            </a:solidFill>
            <a:ln w="9525">
              <a:noFill/>
              <a:round/>
              <a:headEnd/>
              <a:tailEnd/>
            </a:ln>
          </p:spPr>
          <p:txBody>
            <a:bodyPr/>
            <a:lstStyle/>
            <a:p>
              <a:endParaRPr lang="en-US"/>
            </a:p>
          </p:txBody>
        </p:sp>
        <p:sp>
          <p:nvSpPr>
            <p:cNvPr id="479240" name="Freeform 8"/>
            <p:cNvSpPr>
              <a:spLocks noChangeAspect="1"/>
            </p:cNvSpPr>
            <p:nvPr/>
          </p:nvSpPr>
          <p:spPr bwMode="auto">
            <a:xfrm>
              <a:off x="2040" y="2676"/>
              <a:ext cx="1008" cy="864"/>
            </a:xfrm>
            <a:custGeom>
              <a:avLst/>
              <a:gdLst/>
              <a:ahLst/>
              <a:cxnLst>
                <a:cxn ang="0">
                  <a:pos x="4032" y="0"/>
                </a:cxn>
                <a:cxn ang="0">
                  <a:pos x="4032" y="3456"/>
                </a:cxn>
                <a:cxn ang="0">
                  <a:pos x="0" y="3456"/>
                </a:cxn>
                <a:cxn ang="0">
                  <a:pos x="149" y="3313"/>
                </a:cxn>
                <a:cxn ang="0">
                  <a:pos x="3891" y="147"/>
                </a:cxn>
                <a:cxn ang="0">
                  <a:pos x="4032" y="0"/>
                </a:cxn>
              </a:cxnLst>
              <a:rect l="0" t="0" r="r" b="b"/>
              <a:pathLst>
                <a:path w="4032" h="3456">
                  <a:moveTo>
                    <a:pt x="4032" y="0"/>
                  </a:moveTo>
                  <a:lnTo>
                    <a:pt x="4032" y="3456"/>
                  </a:lnTo>
                  <a:lnTo>
                    <a:pt x="0" y="3456"/>
                  </a:lnTo>
                  <a:lnTo>
                    <a:pt x="149" y="3313"/>
                  </a:lnTo>
                  <a:lnTo>
                    <a:pt x="3891" y="147"/>
                  </a:lnTo>
                  <a:lnTo>
                    <a:pt x="4032" y="0"/>
                  </a:lnTo>
                  <a:close/>
                </a:path>
              </a:pathLst>
            </a:custGeom>
            <a:solidFill>
              <a:srgbClr val="162A29"/>
            </a:solidFill>
            <a:ln w="9525">
              <a:noFill/>
              <a:round/>
              <a:headEnd/>
              <a:tailEnd/>
            </a:ln>
          </p:spPr>
          <p:txBody>
            <a:bodyPr/>
            <a:lstStyle/>
            <a:p>
              <a:endParaRPr lang="en-US"/>
            </a:p>
          </p:txBody>
        </p:sp>
        <p:sp>
          <p:nvSpPr>
            <p:cNvPr id="479241" name="Rectangle 9"/>
            <p:cNvSpPr>
              <a:spLocks noChangeAspect="1" noChangeArrowheads="1"/>
            </p:cNvSpPr>
            <p:nvPr/>
          </p:nvSpPr>
          <p:spPr bwMode="auto">
            <a:xfrm>
              <a:off x="2076" y="2712"/>
              <a:ext cx="936" cy="792"/>
            </a:xfrm>
            <a:prstGeom prst="rect">
              <a:avLst/>
            </a:prstGeom>
            <a:solidFill>
              <a:srgbClr val="275A53"/>
            </a:solidFill>
            <a:ln w="9525">
              <a:noFill/>
              <a:miter lim="800000"/>
              <a:headEnd/>
              <a:tailEnd/>
            </a:ln>
          </p:spPr>
          <p:txBody>
            <a:bodyPr/>
            <a:lstStyle/>
            <a:p>
              <a:endParaRPr lang="en-US"/>
            </a:p>
          </p:txBody>
        </p:sp>
        <p:sp>
          <p:nvSpPr>
            <p:cNvPr id="479242" name="Freeform 10"/>
            <p:cNvSpPr>
              <a:spLocks noChangeAspect="1"/>
            </p:cNvSpPr>
            <p:nvPr/>
          </p:nvSpPr>
          <p:spPr bwMode="auto">
            <a:xfrm>
              <a:off x="2252" y="3336"/>
              <a:ext cx="129" cy="137"/>
            </a:xfrm>
            <a:custGeom>
              <a:avLst/>
              <a:gdLst/>
              <a:ahLst/>
              <a:cxnLst>
                <a:cxn ang="0">
                  <a:pos x="0" y="0"/>
                </a:cxn>
                <a:cxn ang="0">
                  <a:pos x="516" y="0"/>
                </a:cxn>
                <a:cxn ang="0">
                  <a:pos x="516" y="136"/>
                </a:cxn>
                <a:cxn ang="0">
                  <a:pos x="344" y="136"/>
                </a:cxn>
                <a:cxn ang="0">
                  <a:pos x="344" y="550"/>
                </a:cxn>
                <a:cxn ang="0">
                  <a:pos x="174" y="550"/>
                </a:cxn>
                <a:cxn ang="0">
                  <a:pos x="174" y="136"/>
                </a:cxn>
                <a:cxn ang="0">
                  <a:pos x="0" y="136"/>
                </a:cxn>
                <a:cxn ang="0">
                  <a:pos x="0" y="0"/>
                </a:cxn>
              </a:cxnLst>
              <a:rect l="0" t="0" r="r" b="b"/>
              <a:pathLst>
                <a:path w="516" h="550">
                  <a:moveTo>
                    <a:pt x="0" y="0"/>
                  </a:moveTo>
                  <a:lnTo>
                    <a:pt x="516" y="0"/>
                  </a:lnTo>
                  <a:lnTo>
                    <a:pt x="516" y="136"/>
                  </a:lnTo>
                  <a:lnTo>
                    <a:pt x="344" y="136"/>
                  </a:lnTo>
                  <a:lnTo>
                    <a:pt x="344" y="550"/>
                  </a:lnTo>
                  <a:lnTo>
                    <a:pt x="174" y="550"/>
                  </a:lnTo>
                  <a:lnTo>
                    <a:pt x="174" y="136"/>
                  </a:lnTo>
                  <a:lnTo>
                    <a:pt x="0" y="136"/>
                  </a:lnTo>
                  <a:lnTo>
                    <a:pt x="0" y="0"/>
                  </a:lnTo>
                  <a:close/>
                </a:path>
              </a:pathLst>
            </a:custGeom>
            <a:solidFill>
              <a:srgbClr val="FFFFFF"/>
            </a:solidFill>
            <a:ln w="9525">
              <a:noFill/>
              <a:round/>
              <a:headEnd/>
              <a:tailEnd/>
            </a:ln>
          </p:spPr>
          <p:txBody>
            <a:bodyPr/>
            <a:lstStyle/>
            <a:p>
              <a:endParaRPr lang="en-US"/>
            </a:p>
          </p:txBody>
        </p:sp>
        <p:sp>
          <p:nvSpPr>
            <p:cNvPr id="479243" name="Freeform 11"/>
            <p:cNvSpPr>
              <a:spLocks noChangeAspect="1"/>
            </p:cNvSpPr>
            <p:nvPr/>
          </p:nvSpPr>
          <p:spPr bwMode="auto">
            <a:xfrm>
              <a:off x="2400" y="3336"/>
              <a:ext cx="116" cy="137"/>
            </a:xfrm>
            <a:custGeom>
              <a:avLst/>
              <a:gdLst/>
              <a:ahLst/>
              <a:cxnLst>
                <a:cxn ang="0">
                  <a:pos x="0" y="0"/>
                </a:cxn>
                <a:cxn ang="0">
                  <a:pos x="456" y="0"/>
                </a:cxn>
                <a:cxn ang="0">
                  <a:pos x="456" y="118"/>
                </a:cxn>
                <a:cxn ang="0">
                  <a:pos x="171" y="118"/>
                </a:cxn>
                <a:cxn ang="0">
                  <a:pos x="171" y="205"/>
                </a:cxn>
                <a:cxn ang="0">
                  <a:pos x="435" y="205"/>
                </a:cxn>
                <a:cxn ang="0">
                  <a:pos x="435" y="318"/>
                </a:cxn>
                <a:cxn ang="0">
                  <a:pos x="171" y="318"/>
                </a:cxn>
                <a:cxn ang="0">
                  <a:pos x="171" y="425"/>
                </a:cxn>
                <a:cxn ang="0">
                  <a:pos x="464" y="425"/>
                </a:cxn>
                <a:cxn ang="0">
                  <a:pos x="464" y="550"/>
                </a:cxn>
                <a:cxn ang="0">
                  <a:pos x="0" y="550"/>
                </a:cxn>
                <a:cxn ang="0">
                  <a:pos x="0" y="0"/>
                </a:cxn>
              </a:cxnLst>
              <a:rect l="0" t="0" r="r" b="b"/>
              <a:pathLst>
                <a:path w="464" h="550">
                  <a:moveTo>
                    <a:pt x="0" y="0"/>
                  </a:moveTo>
                  <a:lnTo>
                    <a:pt x="456" y="0"/>
                  </a:lnTo>
                  <a:lnTo>
                    <a:pt x="456" y="118"/>
                  </a:lnTo>
                  <a:lnTo>
                    <a:pt x="171" y="118"/>
                  </a:lnTo>
                  <a:lnTo>
                    <a:pt x="171" y="205"/>
                  </a:lnTo>
                  <a:lnTo>
                    <a:pt x="435" y="205"/>
                  </a:lnTo>
                  <a:lnTo>
                    <a:pt x="435" y="318"/>
                  </a:lnTo>
                  <a:lnTo>
                    <a:pt x="171" y="318"/>
                  </a:lnTo>
                  <a:lnTo>
                    <a:pt x="171" y="425"/>
                  </a:lnTo>
                  <a:lnTo>
                    <a:pt x="464" y="425"/>
                  </a:lnTo>
                  <a:lnTo>
                    <a:pt x="464" y="550"/>
                  </a:lnTo>
                  <a:lnTo>
                    <a:pt x="0" y="550"/>
                  </a:lnTo>
                  <a:lnTo>
                    <a:pt x="0" y="0"/>
                  </a:lnTo>
                  <a:close/>
                </a:path>
              </a:pathLst>
            </a:custGeom>
            <a:solidFill>
              <a:srgbClr val="FFFFFF"/>
            </a:solidFill>
            <a:ln w="9525">
              <a:noFill/>
              <a:round/>
              <a:headEnd/>
              <a:tailEnd/>
            </a:ln>
          </p:spPr>
          <p:txBody>
            <a:bodyPr/>
            <a:lstStyle/>
            <a:p>
              <a:endParaRPr lang="en-US"/>
            </a:p>
          </p:txBody>
        </p:sp>
        <p:sp>
          <p:nvSpPr>
            <p:cNvPr id="479244" name="Freeform 12"/>
            <p:cNvSpPr>
              <a:spLocks noChangeAspect="1" noEditPoints="1"/>
            </p:cNvSpPr>
            <p:nvPr/>
          </p:nvSpPr>
          <p:spPr bwMode="auto">
            <a:xfrm>
              <a:off x="2525" y="3336"/>
              <a:ext cx="149" cy="137"/>
            </a:xfrm>
            <a:custGeom>
              <a:avLst/>
              <a:gdLst/>
              <a:ahLst/>
              <a:cxnLst>
                <a:cxn ang="0">
                  <a:pos x="394" y="459"/>
                </a:cxn>
                <a:cxn ang="0">
                  <a:pos x="199" y="459"/>
                </a:cxn>
                <a:cxn ang="0">
                  <a:pos x="174" y="550"/>
                </a:cxn>
                <a:cxn ang="0">
                  <a:pos x="0" y="550"/>
                </a:cxn>
                <a:cxn ang="0">
                  <a:pos x="206" y="0"/>
                </a:cxn>
                <a:cxn ang="0">
                  <a:pos x="391" y="0"/>
                </a:cxn>
                <a:cxn ang="0">
                  <a:pos x="599" y="550"/>
                </a:cxn>
                <a:cxn ang="0">
                  <a:pos x="420" y="550"/>
                </a:cxn>
                <a:cxn ang="0">
                  <a:pos x="394" y="459"/>
                </a:cxn>
                <a:cxn ang="0">
                  <a:pos x="358" y="341"/>
                </a:cxn>
                <a:cxn ang="0">
                  <a:pos x="297" y="143"/>
                </a:cxn>
                <a:cxn ang="0">
                  <a:pos x="237" y="341"/>
                </a:cxn>
                <a:cxn ang="0">
                  <a:pos x="358" y="341"/>
                </a:cxn>
              </a:cxnLst>
              <a:rect l="0" t="0" r="r" b="b"/>
              <a:pathLst>
                <a:path w="599" h="550">
                  <a:moveTo>
                    <a:pt x="394" y="459"/>
                  </a:moveTo>
                  <a:lnTo>
                    <a:pt x="199" y="459"/>
                  </a:lnTo>
                  <a:lnTo>
                    <a:pt x="174" y="550"/>
                  </a:lnTo>
                  <a:lnTo>
                    <a:pt x="0" y="550"/>
                  </a:lnTo>
                  <a:lnTo>
                    <a:pt x="206" y="0"/>
                  </a:lnTo>
                  <a:lnTo>
                    <a:pt x="391" y="0"/>
                  </a:lnTo>
                  <a:lnTo>
                    <a:pt x="599" y="550"/>
                  </a:lnTo>
                  <a:lnTo>
                    <a:pt x="420" y="550"/>
                  </a:lnTo>
                  <a:lnTo>
                    <a:pt x="394" y="459"/>
                  </a:lnTo>
                  <a:close/>
                  <a:moveTo>
                    <a:pt x="358" y="341"/>
                  </a:moveTo>
                  <a:lnTo>
                    <a:pt x="297" y="143"/>
                  </a:lnTo>
                  <a:lnTo>
                    <a:pt x="237" y="341"/>
                  </a:lnTo>
                  <a:lnTo>
                    <a:pt x="358" y="341"/>
                  </a:lnTo>
                  <a:close/>
                </a:path>
              </a:pathLst>
            </a:custGeom>
            <a:solidFill>
              <a:srgbClr val="FFFFFF"/>
            </a:solidFill>
            <a:ln w="9525">
              <a:noFill/>
              <a:round/>
              <a:headEnd/>
              <a:tailEnd/>
            </a:ln>
          </p:spPr>
          <p:txBody>
            <a:bodyPr/>
            <a:lstStyle/>
            <a:p>
              <a:endParaRPr lang="en-US"/>
            </a:p>
          </p:txBody>
        </p:sp>
        <p:sp>
          <p:nvSpPr>
            <p:cNvPr id="479245" name="Freeform 13"/>
            <p:cNvSpPr>
              <a:spLocks noChangeAspect="1"/>
            </p:cNvSpPr>
            <p:nvPr/>
          </p:nvSpPr>
          <p:spPr bwMode="auto">
            <a:xfrm>
              <a:off x="2687" y="3336"/>
              <a:ext cx="155" cy="137"/>
            </a:xfrm>
            <a:custGeom>
              <a:avLst/>
              <a:gdLst/>
              <a:ahLst/>
              <a:cxnLst>
                <a:cxn ang="0">
                  <a:pos x="0" y="0"/>
                </a:cxn>
                <a:cxn ang="0">
                  <a:pos x="222" y="0"/>
                </a:cxn>
                <a:cxn ang="0">
                  <a:pos x="309" y="335"/>
                </a:cxn>
                <a:cxn ang="0">
                  <a:pos x="395" y="0"/>
                </a:cxn>
                <a:cxn ang="0">
                  <a:pos x="618" y="0"/>
                </a:cxn>
                <a:cxn ang="0">
                  <a:pos x="618" y="550"/>
                </a:cxn>
                <a:cxn ang="0">
                  <a:pos x="479" y="550"/>
                </a:cxn>
                <a:cxn ang="0">
                  <a:pos x="479" y="131"/>
                </a:cxn>
                <a:cxn ang="0">
                  <a:pos x="371" y="550"/>
                </a:cxn>
                <a:cxn ang="0">
                  <a:pos x="246" y="550"/>
                </a:cxn>
                <a:cxn ang="0">
                  <a:pos x="138" y="131"/>
                </a:cxn>
                <a:cxn ang="0">
                  <a:pos x="138" y="550"/>
                </a:cxn>
                <a:cxn ang="0">
                  <a:pos x="0" y="550"/>
                </a:cxn>
                <a:cxn ang="0">
                  <a:pos x="0" y="0"/>
                </a:cxn>
              </a:cxnLst>
              <a:rect l="0" t="0" r="r" b="b"/>
              <a:pathLst>
                <a:path w="618" h="550">
                  <a:moveTo>
                    <a:pt x="0" y="0"/>
                  </a:moveTo>
                  <a:lnTo>
                    <a:pt x="222" y="0"/>
                  </a:lnTo>
                  <a:lnTo>
                    <a:pt x="309" y="335"/>
                  </a:lnTo>
                  <a:lnTo>
                    <a:pt x="395" y="0"/>
                  </a:lnTo>
                  <a:lnTo>
                    <a:pt x="618" y="0"/>
                  </a:lnTo>
                  <a:lnTo>
                    <a:pt x="618" y="550"/>
                  </a:lnTo>
                  <a:lnTo>
                    <a:pt x="479" y="550"/>
                  </a:lnTo>
                  <a:lnTo>
                    <a:pt x="479" y="131"/>
                  </a:lnTo>
                  <a:lnTo>
                    <a:pt x="371" y="550"/>
                  </a:lnTo>
                  <a:lnTo>
                    <a:pt x="246" y="550"/>
                  </a:lnTo>
                  <a:lnTo>
                    <a:pt x="138" y="131"/>
                  </a:lnTo>
                  <a:lnTo>
                    <a:pt x="138" y="550"/>
                  </a:lnTo>
                  <a:lnTo>
                    <a:pt x="0" y="550"/>
                  </a:lnTo>
                  <a:lnTo>
                    <a:pt x="0" y="0"/>
                  </a:lnTo>
                  <a:close/>
                </a:path>
              </a:pathLst>
            </a:custGeom>
            <a:solidFill>
              <a:srgbClr val="FFFFFF"/>
            </a:solidFill>
            <a:ln w="9525">
              <a:noFill/>
              <a:round/>
              <a:headEnd/>
              <a:tailEnd/>
            </a:ln>
          </p:spPr>
          <p:txBody>
            <a:bodyPr/>
            <a:lstStyle/>
            <a:p>
              <a:endParaRPr lang="en-US"/>
            </a:p>
          </p:txBody>
        </p:sp>
        <p:sp>
          <p:nvSpPr>
            <p:cNvPr id="479246" name="Freeform 14"/>
            <p:cNvSpPr>
              <a:spLocks noChangeAspect="1" noEditPoints="1"/>
            </p:cNvSpPr>
            <p:nvPr/>
          </p:nvSpPr>
          <p:spPr bwMode="auto">
            <a:xfrm>
              <a:off x="2215" y="2770"/>
              <a:ext cx="658" cy="523"/>
            </a:xfrm>
            <a:custGeom>
              <a:avLst/>
              <a:gdLst/>
              <a:ahLst/>
              <a:cxnLst>
                <a:cxn ang="0">
                  <a:pos x="1716" y="1771"/>
                </a:cxn>
                <a:cxn ang="0">
                  <a:pos x="918" y="1771"/>
                </a:cxn>
                <a:cxn ang="0">
                  <a:pos x="220" y="2095"/>
                </a:cxn>
                <a:cxn ang="0">
                  <a:pos x="75" y="1301"/>
                </a:cxn>
                <a:cxn ang="0">
                  <a:pos x="778" y="880"/>
                </a:cxn>
                <a:cxn ang="0">
                  <a:pos x="1902" y="833"/>
                </a:cxn>
                <a:cxn ang="0">
                  <a:pos x="2240" y="994"/>
                </a:cxn>
                <a:cxn ang="0">
                  <a:pos x="2072" y="1478"/>
                </a:cxn>
                <a:cxn ang="0">
                  <a:pos x="1598" y="1288"/>
                </a:cxn>
                <a:cxn ang="0">
                  <a:pos x="1486" y="671"/>
                </a:cxn>
                <a:cxn ang="0">
                  <a:pos x="1036" y="1288"/>
                </a:cxn>
                <a:cxn ang="0">
                  <a:pos x="1084" y="1187"/>
                </a:cxn>
                <a:cxn ang="0">
                  <a:pos x="1084" y="1187"/>
                </a:cxn>
                <a:cxn ang="0">
                  <a:pos x="627" y="333"/>
                </a:cxn>
                <a:cxn ang="0">
                  <a:pos x="701" y="373"/>
                </a:cxn>
                <a:cxn ang="0">
                  <a:pos x="754" y="438"/>
                </a:cxn>
                <a:cxn ang="0">
                  <a:pos x="778" y="518"/>
                </a:cxn>
                <a:cxn ang="0">
                  <a:pos x="769" y="605"/>
                </a:cxn>
                <a:cxn ang="0">
                  <a:pos x="731" y="679"/>
                </a:cxn>
                <a:cxn ang="0">
                  <a:pos x="666" y="732"/>
                </a:cxn>
                <a:cxn ang="0">
                  <a:pos x="584" y="756"/>
                </a:cxn>
                <a:cxn ang="0">
                  <a:pos x="497" y="749"/>
                </a:cxn>
                <a:cxn ang="0">
                  <a:pos x="425" y="708"/>
                </a:cxn>
                <a:cxn ang="0">
                  <a:pos x="372" y="644"/>
                </a:cxn>
                <a:cxn ang="0">
                  <a:pos x="346" y="563"/>
                </a:cxn>
                <a:cxn ang="0">
                  <a:pos x="355" y="477"/>
                </a:cxn>
                <a:cxn ang="0">
                  <a:pos x="395" y="403"/>
                </a:cxn>
                <a:cxn ang="0">
                  <a:pos x="458" y="350"/>
                </a:cxn>
                <a:cxn ang="0">
                  <a:pos x="540" y="325"/>
                </a:cxn>
                <a:cxn ang="0">
                  <a:pos x="1360" y="5"/>
                </a:cxn>
                <a:cxn ang="0">
                  <a:pos x="1438" y="37"/>
                </a:cxn>
                <a:cxn ang="0">
                  <a:pos x="1497" y="96"/>
                </a:cxn>
                <a:cxn ang="0">
                  <a:pos x="1530" y="173"/>
                </a:cxn>
                <a:cxn ang="0">
                  <a:pos x="1530" y="261"/>
                </a:cxn>
                <a:cxn ang="0">
                  <a:pos x="1497" y="339"/>
                </a:cxn>
                <a:cxn ang="0">
                  <a:pos x="1438" y="398"/>
                </a:cxn>
                <a:cxn ang="0">
                  <a:pos x="1360" y="430"/>
                </a:cxn>
                <a:cxn ang="0">
                  <a:pos x="1274" y="430"/>
                </a:cxn>
                <a:cxn ang="0">
                  <a:pos x="1196" y="398"/>
                </a:cxn>
                <a:cxn ang="0">
                  <a:pos x="1137" y="339"/>
                </a:cxn>
                <a:cxn ang="0">
                  <a:pos x="1104" y="261"/>
                </a:cxn>
                <a:cxn ang="0">
                  <a:pos x="1104" y="173"/>
                </a:cxn>
                <a:cxn ang="0">
                  <a:pos x="1137" y="96"/>
                </a:cxn>
                <a:cxn ang="0">
                  <a:pos x="1196" y="37"/>
                </a:cxn>
                <a:cxn ang="0">
                  <a:pos x="1274" y="5"/>
                </a:cxn>
                <a:cxn ang="0">
                  <a:pos x="2094" y="325"/>
                </a:cxn>
                <a:cxn ang="0">
                  <a:pos x="2176" y="350"/>
                </a:cxn>
                <a:cxn ang="0">
                  <a:pos x="2239" y="403"/>
                </a:cxn>
                <a:cxn ang="0">
                  <a:pos x="2279" y="477"/>
                </a:cxn>
                <a:cxn ang="0">
                  <a:pos x="2288" y="563"/>
                </a:cxn>
                <a:cxn ang="0">
                  <a:pos x="2262" y="644"/>
                </a:cxn>
                <a:cxn ang="0">
                  <a:pos x="2209" y="708"/>
                </a:cxn>
                <a:cxn ang="0">
                  <a:pos x="2135" y="749"/>
                </a:cxn>
                <a:cxn ang="0">
                  <a:pos x="2050" y="756"/>
                </a:cxn>
                <a:cxn ang="0">
                  <a:pos x="1968" y="732"/>
                </a:cxn>
                <a:cxn ang="0">
                  <a:pos x="1903" y="679"/>
                </a:cxn>
                <a:cxn ang="0">
                  <a:pos x="1865" y="605"/>
                </a:cxn>
                <a:cxn ang="0">
                  <a:pos x="1856" y="518"/>
                </a:cxn>
                <a:cxn ang="0">
                  <a:pos x="1880" y="438"/>
                </a:cxn>
                <a:cxn ang="0">
                  <a:pos x="1933" y="373"/>
                </a:cxn>
                <a:cxn ang="0">
                  <a:pos x="2007" y="333"/>
                </a:cxn>
              </a:cxnLst>
              <a:rect l="0" t="0" r="r" b="b"/>
              <a:pathLst>
                <a:path w="2634" h="2095">
                  <a:moveTo>
                    <a:pt x="2072" y="1478"/>
                  </a:moveTo>
                  <a:lnTo>
                    <a:pt x="1728" y="2095"/>
                  </a:lnTo>
                  <a:lnTo>
                    <a:pt x="1563" y="2095"/>
                  </a:lnTo>
                  <a:lnTo>
                    <a:pt x="1716" y="1771"/>
                  </a:lnTo>
                  <a:lnTo>
                    <a:pt x="1660" y="1771"/>
                  </a:lnTo>
                  <a:lnTo>
                    <a:pt x="1316" y="1156"/>
                  </a:lnTo>
                  <a:lnTo>
                    <a:pt x="974" y="1771"/>
                  </a:lnTo>
                  <a:lnTo>
                    <a:pt x="918" y="1771"/>
                  </a:lnTo>
                  <a:lnTo>
                    <a:pt x="1071" y="2095"/>
                  </a:lnTo>
                  <a:lnTo>
                    <a:pt x="906" y="2095"/>
                  </a:lnTo>
                  <a:lnTo>
                    <a:pt x="562" y="1478"/>
                  </a:lnTo>
                  <a:lnTo>
                    <a:pt x="220" y="2095"/>
                  </a:lnTo>
                  <a:lnTo>
                    <a:pt x="54" y="2095"/>
                  </a:lnTo>
                  <a:lnTo>
                    <a:pt x="394" y="1377"/>
                  </a:lnTo>
                  <a:lnTo>
                    <a:pt x="394" y="994"/>
                  </a:lnTo>
                  <a:lnTo>
                    <a:pt x="75" y="1301"/>
                  </a:lnTo>
                  <a:lnTo>
                    <a:pt x="0" y="1227"/>
                  </a:lnTo>
                  <a:lnTo>
                    <a:pt x="394" y="833"/>
                  </a:lnTo>
                  <a:lnTo>
                    <a:pt x="732" y="833"/>
                  </a:lnTo>
                  <a:lnTo>
                    <a:pt x="778" y="880"/>
                  </a:lnTo>
                  <a:lnTo>
                    <a:pt x="1148" y="509"/>
                  </a:lnTo>
                  <a:lnTo>
                    <a:pt x="1486" y="509"/>
                  </a:lnTo>
                  <a:lnTo>
                    <a:pt x="1856" y="880"/>
                  </a:lnTo>
                  <a:lnTo>
                    <a:pt x="1902" y="833"/>
                  </a:lnTo>
                  <a:lnTo>
                    <a:pt x="2240" y="833"/>
                  </a:lnTo>
                  <a:lnTo>
                    <a:pt x="2634" y="1227"/>
                  </a:lnTo>
                  <a:lnTo>
                    <a:pt x="2559" y="1301"/>
                  </a:lnTo>
                  <a:lnTo>
                    <a:pt x="2240" y="994"/>
                  </a:lnTo>
                  <a:lnTo>
                    <a:pt x="2240" y="1377"/>
                  </a:lnTo>
                  <a:lnTo>
                    <a:pt x="2580" y="2095"/>
                  </a:lnTo>
                  <a:lnTo>
                    <a:pt x="2414" y="2095"/>
                  </a:lnTo>
                  <a:lnTo>
                    <a:pt x="2072" y="1478"/>
                  </a:lnTo>
                  <a:close/>
                  <a:moveTo>
                    <a:pt x="1771" y="1654"/>
                  </a:moveTo>
                  <a:lnTo>
                    <a:pt x="1902" y="1377"/>
                  </a:lnTo>
                  <a:lnTo>
                    <a:pt x="1902" y="994"/>
                  </a:lnTo>
                  <a:lnTo>
                    <a:pt x="1598" y="1288"/>
                  </a:lnTo>
                  <a:lnTo>
                    <a:pt x="1771" y="1654"/>
                  </a:lnTo>
                  <a:close/>
                  <a:moveTo>
                    <a:pt x="1550" y="1187"/>
                  </a:moveTo>
                  <a:lnTo>
                    <a:pt x="1780" y="955"/>
                  </a:lnTo>
                  <a:lnTo>
                    <a:pt x="1486" y="671"/>
                  </a:lnTo>
                  <a:lnTo>
                    <a:pt x="1486" y="1054"/>
                  </a:lnTo>
                  <a:lnTo>
                    <a:pt x="1550" y="1187"/>
                  </a:lnTo>
                  <a:close/>
                  <a:moveTo>
                    <a:pt x="863" y="1654"/>
                  </a:moveTo>
                  <a:lnTo>
                    <a:pt x="1036" y="1288"/>
                  </a:lnTo>
                  <a:lnTo>
                    <a:pt x="732" y="994"/>
                  </a:lnTo>
                  <a:lnTo>
                    <a:pt x="732" y="1377"/>
                  </a:lnTo>
                  <a:lnTo>
                    <a:pt x="863" y="1654"/>
                  </a:lnTo>
                  <a:close/>
                  <a:moveTo>
                    <a:pt x="1084" y="1187"/>
                  </a:moveTo>
                  <a:lnTo>
                    <a:pt x="1148" y="1054"/>
                  </a:lnTo>
                  <a:lnTo>
                    <a:pt x="1148" y="671"/>
                  </a:lnTo>
                  <a:lnTo>
                    <a:pt x="854" y="955"/>
                  </a:lnTo>
                  <a:lnTo>
                    <a:pt x="1084" y="1187"/>
                  </a:lnTo>
                  <a:close/>
                  <a:moveTo>
                    <a:pt x="562" y="324"/>
                  </a:moveTo>
                  <a:lnTo>
                    <a:pt x="584" y="325"/>
                  </a:lnTo>
                  <a:lnTo>
                    <a:pt x="606" y="328"/>
                  </a:lnTo>
                  <a:lnTo>
                    <a:pt x="627" y="333"/>
                  </a:lnTo>
                  <a:lnTo>
                    <a:pt x="646" y="340"/>
                  </a:lnTo>
                  <a:lnTo>
                    <a:pt x="666" y="350"/>
                  </a:lnTo>
                  <a:lnTo>
                    <a:pt x="684" y="361"/>
                  </a:lnTo>
                  <a:lnTo>
                    <a:pt x="701" y="373"/>
                  </a:lnTo>
                  <a:lnTo>
                    <a:pt x="716" y="387"/>
                  </a:lnTo>
                  <a:lnTo>
                    <a:pt x="731" y="403"/>
                  </a:lnTo>
                  <a:lnTo>
                    <a:pt x="742" y="420"/>
                  </a:lnTo>
                  <a:lnTo>
                    <a:pt x="754" y="438"/>
                  </a:lnTo>
                  <a:lnTo>
                    <a:pt x="763" y="456"/>
                  </a:lnTo>
                  <a:lnTo>
                    <a:pt x="769" y="477"/>
                  </a:lnTo>
                  <a:lnTo>
                    <a:pt x="776" y="497"/>
                  </a:lnTo>
                  <a:lnTo>
                    <a:pt x="778" y="518"/>
                  </a:lnTo>
                  <a:lnTo>
                    <a:pt x="780" y="541"/>
                  </a:lnTo>
                  <a:lnTo>
                    <a:pt x="778" y="563"/>
                  </a:lnTo>
                  <a:lnTo>
                    <a:pt x="776" y="584"/>
                  </a:lnTo>
                  <a:lnTo>
                    <a:pt x="769" y="605"/>
                  </a:lnTo>
                  <a:lnTo>
                    <a:pt x="763" y="626"/>
                  </a:lnTo>
                  <a:lnTo>
                    <a:pt x="754" y="644"/>
                  </a:lnTo>
                  <a:lnTo>
                    <a:pt x="742" y="662"/>
                  </a:lnTo>
                  <a:lnTo>
                    <a:pt x="731" y="679"/>
                  </a:lnTo>
                  <a:lnTo>
                    <a:pt x="716" y="694"/>
                  </a:lnTo>
                  <a:lnTo>
                    <a:pt x="701" y="708"/>
                  </a:lnTo>
                  <a:lnTo>
                    <a:pt x="684" y="721"/>
                  </a:lnTo>
                  <a:lnTo>
                    <a:pt x="666" y="732"/>
                  </a:lnTo>
                  <a:lnTo>
                    <a:pt x="646" y="741"/>
                  </a:lnTo>
                  <a:lnTo>
                    <a:pt x="627" y="749"/>
                  </a:lnTo>
                  <a:lnTo>
                    <a:pt x="606" y="754"/>
                  </a:lnTo>
                  <a:lnTo>
                    <a:pt x="584" y="756"/>
                  </a:lnTo>
                  <a:lnTo>
                    <a:pt x="562" y="758"/>
                  </a:lnTo>
                  <a:lnTo>
                    <a:pt x="540" y="756"/>
                  </a:lnTo>
                  <a:lnTo>
                    <a:pt x="519" y="754"/>
                  </a:lnTo>
                  <a:lnTo>
                    <a:pt x="497" y="749"/>
                  </a:lnTo>
                  <a:lnTo>
                    <a:pt x="478" y="741"/>
                  </a:lnTo>
                  <a:lnTo>
                    <a:pt x="458" y="732"/>
                  </a:lnTo>
                  <a:lnTo>
                    <a:pt x="442" y="721"/>
                  </a:lnTo>
                  <a:lnTo>
                    <a:pt x="425" y="708"/>
                  </a:lnTo>
                  <a:lnTo>
                    <a:pt x="409" y="694"/>
                  </a:lnTo>
                  <a:lnTo>
                    <a:pt x="395" y="679"/>
                  </a:lnTo>
                  <a:lnTo>
                    <a:pt x="382" y="662"/>
                  </a:lnTo>
                  <a:lnTo>
                    <a:pt x="372" y="644"/>
                  </a:lnTo>
                  <a:lnTo>
                    <a:pt x="362" y="626"/>
                  </a:lnTo>
                  <a:lnTo>
                    <a:pt x="355" y="605"/>
                  </a:lnTo>
                  <a:lnTo>
                    <a:pt x="350" y="584"/>
                  </a:lnTo>
                  <a:lnTo>
                    <a:pt x="346" y="563"/>
                  </a:lnTo>
                  <a:lnTo>
                    <a:pt x="346" y="541"/>
                  </a:lnTo>
                  <a:lnTo>
                    <a:pt x="346" y="518"/>
                  </a:lnTo>
                  <a:lnTo>
                    <a:pt x="350" y="497"/>
                  </a:lnTo>
                  <a:lnTo>
                    <a:pt x="355" y="477"/>
                  </a:lnTo>
                  <a:lnTo>
                    <a:pt x="362" y="456"/>
                  </a:lnTo>
                  <a:lnTo>
                    <a:pt x="372" y="438"/>
                  </a:lnTo>
                  <a:lnTo>
                    <a:pt x="382" y="420"/>
                  </a:lnTo>
                  <a:lnTo>
                    <a:pt x="395" y="403"/>
                  </a:lnTo>
                  <a:lnTo>
                    <a:pt x="409" y="387"/>
                  </a:lnTo>
                  <a:lnTo>
                    <a:pt x="425" y="373"/>
                  </a:lnTo>
                  <a:lnTo>
                    <a:pt x="442" y="361"/>
                  </a:lnTo>
                  <a:lnTo>
                    <a:pt x="458" y="350"/>
                  </a:lnTo>
                  <a:lnTo>
                    <a:pt x="478" y="340"/>
                  </a:lnTo>
                  <a:lnTo>
                    <a:pt x="497" y="333"/>
                  </a:lnTo>
                  <a:lnTo>
                    <a:pt x="519" y="328"/>
                  </a:lnTo>
                  <a:lnTo>
                    <a:pt x="540" y="325"/>
                  </a:lnTo>
                  <a:lnTo>
                    <a:pt x="562" y="324"/>
                  </a:lnTo>
                  <a:close/>
                  <a:moveTo>
                    <a:pt x="1316" y="0"/>
                  </a:moveTo>
                  <a:lnTo>
                    <a:pt x="1340" y="1"/>
                  </a:lnTo>
                  <a:lnTo>
                    <a:pt x="1360" y="5"/>
                  </a:lnTo>
                  <a:lnTo>
                    <a:pt x="1381" y="10"/>
                  </a:lnTo>
                  <a:lnTo>
                    <a:pt x="1402" y="18"/>
                  </a:lnTo>
                  <a:lnTo>
                    <a:pt x="1420" y="27"/>
                  </a:lnTo>
                  <a:lnTo>
                    <a:pt x="1438" y="37"/>
                  </a:lnTo>
                  <a:lnTo>
                    <a:pt x="1455" y="50"/>
                  </a:lnTo>
                  <a:lnTo>
                    <a:pt x="1471" y="64"/>
                  </a:lnTo>
                  <a:lnTo>
                    <a:pt x="1485" y="79"/>
                  </a:lnTo>
                  <a:lnTo>
                    <a:pt x="1497" y="96"/>
                  </a:lnTo>
                  <a:lnTo>
                    <a:pt x="1508" y="114"/>
                  </a:lnTo>
                  <a:lnTo>
                    <a:pt x="1517" y="133"/>
                  </a:lnTo>
                  <a:lnTo>
                    <a:pt x="1525" y="153"/>
                  </a:lnTo>
                  <a:lnTo>
                    <a:pt x="1530" y="173"/>
                  </a:lnTo>
                  <a:lnTo>
                    <a:pt x="1533" y="195"/>
                  </a:lnTo>
                  <a:lnTo>
                    <a:pt x="1534" y="217"/>
                  </a:lnTo>
                  <a:lnTo>
                    <a:pt x="1533" y="239"/>
                  </a:lnTo>
                  <a:lnTo>
                    <a:pt x="1530" y="261"/>
                  </a:lnTo>
                  <a:lnTo>
                    <a:pt x="1525" y="282"/>
                  </a:lnTo>
                  <a:lnTo>
                    <a:pt x="1517" y="302"/>
                  </a:lnTo>
                  <a:lnTo>
                    <a:pt x="1508" y="321"/>
                  </a:lnTo>
                  <a:lnTo>
                    <a:pt x="1497" y="339"/>
                  </a:lnTo>
                  <a:lnTo>
                    <a:pt x="1485" y="356"/>
                  </a:lnTo>
                  <a:lnTo>
                    <a:pt x="1471" y="370"/>
                  </a:lnTo>
                  <a:lnTo>
                    <a:pt x="1455" y="385"/>
                  </a:lnTo>
                  <a:lnTo>
                    <a:pt x="1438" y="398"/>
                  </a:lnTo>
                  <a:lnTo>
                    <a:pt x="1420" y="408"/>
                  </a:lnTo>
                  <a:lnTo>
                    <a:pt x="1402" y="417"/>
                  </a:lnTo>
                  <a:lnTo>
                    <a:pt x="1381" y="425"/>
                  </a:lnTo>
                  <a:lnTo>
                    <a:pt x="1360" y="430"/>
                  </a:lnTo>
                  <a:lnTo>
                    <a:pt x="1340" y="434"/>
                  </a:lnTo>
                  <a:lnTo>
                    <a:pt x="1316" y="435"/>
                  </a:lnTo>
                  <a:lnTo>
                    <a:pt x="1294" y="434"/>
                  </a:lnTo>
                  <a:lnTo>
                    <a:pt x="1274" y="430"/>
                  </a:lnTo>
                  <a:lnTo>
                    <a:pt x="1253" y="425"/>
                  </a:lnTo>
                  <a:lnTo>
                    <a:pt x="1232" y="417"/>
                  </a:lnTo>
                  <a:lnTo>
                    <a:pt x="1214" y="408"/>
                  </a:lnTo>
                  <a:lnTo>
                    <a:pt x="1196" y="398"/>
                  </a:lnTo>
                  <a:lnTo>
                    <a:pt x="1179" y="385"/>
                  </a:lnTo>
                  <a:lnTo>
                    <a:pt x="1163" y="370"/>
                  </a:lnTo>
                  <a:lnTo>
                    <a:pt x="1149" y="356"/>
                  </a:lnTo>
                  <a:lnTo>
                    <a:pt x="1137" y="339"/>
                  </a:lnTo>
                  <a:lnTo>
                    <a:pt x="1126" y="321"/>
                  </a:lnTo>
                  <a:lnTo>
                    <a:pt x="1117" y="302"/>
                  </a:lnTo>
                  <a:lnTo>
                    <a:pt x="1109" y="282"/>
                  </a:lnTo>
                  <a:lnTo>
                    <a:pt x="1104" y="261"/>
                  </a:lnTo>
                  <a:lnTo>
                    <a:pt x="1101" y="239"/>
                  </a:lnTo>
                  <a:lnTo>
                    <a:pt x="1100" y="217"/>
                  </a:lnTo>
                  <a:lnTo>
                    <a:pt x="1101" y="195"/>
                  </a:lnTo>
                  <a:lnTo>
                    <a:pt x="1104" y="173"/>
                  </a:lnTo>
                  <a:lnTo>
                    <a:pt x="1109" y="153"/>
                  </a:lnTo>
                  <a:lnTo>
                    <a:pt x="1117" y="133"/>
                  </a:lnTo>
                  <a:lnTo>
                    <a:pt x="1126" y="114"/>
                  </a:lnTo>
                  <a:lnTo>
                    <a:pt x="1137" y="96"/>
                  </a:lnTo>
                  <a:lnTo>
                    <a:pt x="1149" y="79"/>
                  </a:lnTo>
                  <a:lnTo>
                    <a:pt x="1163" y="64"/>
                  </a:lnTo>
                  <a:lnTo>
                    <a:pt x="1179" y="50"/>
                  </a:lnTo>
                  <a:lnTo>
                    <a:pt x="1196" y="37"/>
                  </a:lnTo>
                  <a:lnTo>
                    <a:pt x="1214" y="27"/>
                  </a:lnTo>
                  <a:lnTo>
                    <a:pt x="1232" y="18"/>
                  </a:lnTo>
                  <a:lnTo>
                    <a:pt x="1253" y="10"/>
                  </a:lnTo>
                  <a:lnTo>
                    <a:pt x="1274" y="5"/>
                  </a:lnTo>
                  <a:lnTo>
                    <a:pt x="1294" y="1"/>
                  </a:lnTo>
                  <a:lnTo>
                    <a:pt x="1316" y="0"/>
                  </a:lnTo>
                  <a:close/>
                  <a:moveTo>
                    <a:pt x="2072" y="324"/>
                  </a:moveTo>
                  <a:lnTo>
                    <a:pt x="2094" y="325"/>
                  </a:lnTo>
                  <a:lnTo>
                    <a:pt x="2115" y="328"/>
                  </a:lnTo>
                  <a:lnTo>
                    <a:pt x="2135" y="333"/>
                  </a:lnTo>
                  <a:lnTo>
                    <a:pt x="2156" y="340"/>
                  </a:lnTo>
                  <a:lnTo>
                    <a:pt x="2176" y="350"/>
                  </a:lnTo>
                  <a:lnTo>
                    <a:pt x="2192" y="361"/>
                  </a:lnTo>
                  <a:lnTo>
                    <a:pt x="2209" y="373"/>
                  </a:lnTo>
                  <a:lnTo>
                    <a:pt x="2225" y="387"/>
                  </a:lnTo>
                  <a:lnTo>
                    <a:pt x="2239" y="403"/>
                  </a:lnTo>
                  <a:lnTo>
                    <a:pt x="2252" y="420"/>
                  </a:lnTo>
                  <a:lnTo>
                    <a:pt x="2262" y="438"/>
                  </a:lnTo>
                  <a:lnTo>
                    <a:pt x="2272" y="456"/>
                  </a:lnTo>
                  <a:lnTo>
                    <a:pt x="2279" y="477"/>
                  </a:lnTo>
                  <a:lnTo>
                    <a:pt x="2284" y="497"/>
                  </a:lnTo>
                  <a:lnTo>
                    <a:pt x="2288" y="518"/>
                  </a:lnTo>
                  <a:lnTo>
                    <a:pt x="2288" y="541"/>
                  </a:lnTo>
                  <a:lnTo>
                    <a:pt x="2288" y="563"/>
                  </a:lnTo>
                  <a:lnTo>
                    <a:pt x="2284" y="584"/>
                  </a:lnTo>
                  <a:lnTo>
                    <a:pt x="2279" y="605"/>
                  </a:lnTo>
                  <a:lnTo>
                    <a:pt x="2272" y="626"/>
                  </a:lnTo>
                  <a:lnTo>
                    <a:pt x="2262" y="644"/>
                  </a:lnTo>
                  <a:lnTo>
                    <a:pt x="2252" y="662"/>
                  </a:lnTo>
                  <a:lnTo>
                    <a:pt x="2239" y="679"/>
                  </a:lnTo>
                  <a:lnTo>
                    <a:pt x="2225" y="694"/>
                  </a:lnTo>
                  <a:lnTo>
                    <a:pt x="2209" y="708"/>
                  </a:lnTo>
                  <a:lnTo>
                    <a:pt x="2192" y="721"/>
                  </a:lnTo>
                  <a:lnTo>
                    <a:pt x="2176" y="732"/>
                  </a:lnTo>
                  <a:lnTo>
                    <a:pt x="2156" y="741"/>
                  </a:lnTo>
                  <a:lnTo>
                    <a:pt x="2135" y="749"/>
                  </a:lnTo>
                  <a:lnTo>
                    <a:pt x="2115" y="754"/>
                  </a:lnTo>
                  <a:lnTo>
                    <a:pt x="2094" y="756"/>
                  </a:lnTo>
                  <a:lnTo>
                    <a:pt x="2072" y="758"/>
                  </a:lnTo>
                  <a:lnTo>
                    <a:pt x="2050" y="756"/>
                  </a:lnTo>
                  <a:lnTo>
                    <a:pt x="2028" y="754"/>
                  </a:lnTo>
                  <a:lnTo>
                    <a:pt x="2007" y="749"/>
                  </a:lnTo>
                  <a:lnTo>
                    <a:pt x="1988" y="741"/>
                  </a:lnTo>
                  <a:lnTo>
                    <a:pt x="1968" y="732"/>
                  </a:lnTo>
                  <a:lnTo>
                    <a:pt x="1950" y="721"/>
                  </a:lnTo>
                  <a:lnTo>
                    <a:pt x="1933" y="708"/>
                  </a:lnTo>
                  <a:lnTo>
                    <a:pt x="1918" y="694"/>
                  </a:lnTo>
                  <a:lnTo>
                    <a:pt x="1903" y="679"/>
                  </a:lnTo>
                  <a:lnTo>
                    <a:pt x="1892" y="662"/>
                  </a:lnTo>
                  <a:lnTo>
                    <a:pt x="1880" y="644"/>
                  </a:lnTo>
                  <a:lnTo>
                    <a:pt x="1871" y="626"/>
                  </a:lnTo>
                  <a:lnTo>
                    <a:pt x="1865" y="605"/>
                  </a:lnTo>
                  <a:lnTo>
                    <a:pt x="1858" y="584"/>
                  </a:lnTo>
                  <a:lnTo>
                    <a:pt x="1856" y="563"/>
                  </a:lnTo>
                  <a:lnTo>
                    <a:pt x="1854" y="541"/>
                  </a:lnTo>
                  <a:lnTo>
                    <a:pt x="1856" y="518"/>
                  </a:lnTo>
                  <a:lnTo>
                    <a:pt x="1858" y="497"/>
                  </a:lnTo>
                  <a:lnTo>
                    <a:pt x="1865" y="477"/>
                  </a:lnTo>
                  <a:lnTo>
                    <a:pt x="1871" y="456"/>
                  </a:lnTo>
                  <a:lnTo>
                    <a:pt x="1880" y="438"/>
                  </a:lnTo>
                  <a:lnTo>
                    <a:pt x="1892" y="420"/>
                  </a:lnTo>
                  <a:lnTo>
                    <a:pt x="1903" y="403"/>
                  </a:lnTo>
                  <a:lnTo>
                    <a:pt x="1918" y="387"/>
                  </a:lnTo>
                  <a:lnTo>
                    <a:pt x="1933" y="373"/>
                  </a:lnTo>
                  <a:lnTo>
                    <a:pt x="1950" y="361"/>
                  </a:lnTo>
                  <a:lnTo>
                    <a:pt x="1968" y="350"/>
                  </a:lnTo>
                  <a:lnTo>
                    <a:pt x="1988" y="340"/>
                  </a:lnTo>
                  <a:lnTo>
                    <a:pt x="2007" y="333"/>
                  </a:lnTo>
                  <a:lnTo>
                    <a:pt x="2028" y="328"/>
                  </a:lnTo>
                  <a:lnTo>
                    <a:pt x="2050" y="325"/>
                  </a:lnTo>
                  <a:lnTo>
                    <a:pt x="2072" y="324"/>
                  </a:lnTo>
                  <a:close/>
                </a:path>
              </a:pathLst>
            </a:custGeom>
            <a:solidFill>
              <a:srgbClr val="FFFFFF"/>
            </a:solidFill>
            <a:ln w="9525">
              <a:noFill/>
              <a:round/>
              <a:headEnd/>
              <a:tailEnd/>
            </a:ln>
          </p:spPr>
          <p:txBody>
            <a:bodyPr/>
            <a:lstStyle/>
            <a:p>
              <a:endParaRPr lang="en-US"/>
            </a:p>
          </p:txBody>
        </p:sp>
      </p:grpSp>
      <p:grpSp>
        <p:nvGrpSpPr>
          <p:cNvPr id="479247" name="Group 15"/>
          <p:cNvGrpSpPr>
            <a:grpSpLocks noChangeAspect="1"/>
          </p:cNvGrpSpPr>
          <p:nvPr/>
        </p:nvGrpSpPr>
        <p:grpSpPr bwMode="auto">
          <a:xfrm>
            <a:off x="293688" y="2424113"/>
            <a:ext cx="877887" cy="754062"/>
            <a:chOff x="1146" y="1009"/>
            <a:chExt cx="1008" cy="864"/>
          </a:xfrm>
        </p:grpSpPr>
        <p:sp>
          <p:nvSpPr>
            <p:cNvPr id="479248" name="Freeform 16"/>
            <p:cNvSpPr>
              <a:spLocks noChangeAspect="1"/>
            </p:cNvSpPr>
            <p:nvPr/>
          </p:nvSpPr>
          <p:spPr bwMode="auto">
            <a:xfrm>
              <a:off x="1146" y="1009"/>
              <a:ext cx="1008" cy="864"/>
            </a:xfrm>
            <a:custGeom>
              <a:avLst/>
              <a:gdLst/>
              <a:ahLst/>
              <a:cxnLst>
                <a:cxn ang="0">
                  <a:pos x="0" y="0"/>
                </a:cxn>
                <a:cxn ang="0">
                  <a:pos x="4032" y="0"/>
                </a:cxn>
                <a:cxn ang="0">
                  <a:pos x="3888" y="147"/>
                </a:cxn>
                <a:cxn ang="0">
                  <a:pos x="149" y="3314"/>
                </a:cxn>
                <a:cxn ang="0">
                  <a:pos x="0" y="3454"/>
                </a:cxn>
                <a:cxn ang="0">
                  <a:pos x="0" y="0"/>
                </a:cxn>
              </a:cxnLst>
              <a:rect l="0" t="0" r="r" b="b"/>
              <a:pathLst>
                <a:path w="4032" h="3454">
                  <a:moveTo>
                    <a:pt x="0" y="0"/>
                  </a:moveTo>
                  <a:lnTo>
                    <a:pt x="4032" y="0"/>
                  </a:lnTo>
                  <a:lnTo>
                    <a:pt x="3888" y="147"/>
                  </a:lnTo>
                  <a:lnTo>
                    <a:pt x="149" y="3314"/>
                  </a:lnTo>
                  <a:lnTo>
                    <a:pt x="0" y="3454"/>
                  </a:lnTo>
                  <a:lnTo>
                    <a:pt x="0" y="0"/>
                  </a:lnTo>
                  <a:close/>
                </a:path>
              </a:pathLst>
            </a:custGeom>
            <a:solidFill>
              <a:srgbClr val="82A99C"/>
            </a:solidFill>
            <a:ln w="9525">
              <a:noFill/>
              <a:round/>
              <a:headEnd/>
              <a:tailEnd/>
            </a:ln>
          </p:spPr>
          <p:txBody>
            <a:bodyPr/>
            <a:lstStyle/>
            <a:p>
              <a:endParaRPr lang="en-US"/>
            </a:p>
          </p:txBody>
        </p:sp>
        <p:sp>
          <p:nvSpPr>
            <p:cNvPr id="479249" name="Freeform 17"/>
            <p:cNvSpPr>
              <a:spLocks noChangeAspect="1"/>
            </p:cNvSpPr>
            <p:nvPr/>
          </p:nvSpPr>
          <p:spPr bwMode="auto">
            <a:xfrm>
              <a:off x="1146" y="1009"/>
              <a:ext cx="1008" cy="864"/>
            </a:xfrm>
            <a:custGeom>
              <a:avLst/>
              <a:gdLst/>
              <a:ahLst/>
              <a:cxnLst>
                <a:cxn ang="0">
                  <a:pos x="4032" y="0"/>
                </a:cxn>
                <a:cxn ang="0">
                  <a:pos x="4032" y="3454"/>
                </a:cxn>
                <a:cxn ang="0">
                  <a:pos x="0" y="3454"/>
                </a:cxn>
                <a:cxn ang="0">
                  <a:pos x="149" y="3312"/>
                </a:cxn>
                <a:cxn ang="0">
                  <a:pos x="3891" y="146"/>
                </a:cxn>
                <a:cxn ang="0">
                  <a:pos x="4032" y="0"/>
                </a:cxn>
              </a:cxnLst>
              <a:rect l="0" t="0" r="r" b="b"/>
              <a:pathLst>
                <a:path w="4032" h="3454">
                  <a:moveTo>
                    <a:pt x="4032" y="0"/>
                  </a:moveTo>
                  <a:lnTo>
                    <a:pt x="4032" y="3454"/>
                  </a:lnTo>
                  <a:lnTo>
                    <a:pt x="0" y="3454"/>
                  </a:lnTo>
                  <a:lnTo>
                    <a:pt x="149" y="3312"/>
                  </a:lnTo>
                  <a:lnTo>
                    <a:pt x="3891" y="146"/>
                  </a:lnTo>
                  <a:lnTo>
                    <a:pt x="4032" y="0"/>
                  </a:lnTo>
                  <a:close/>
                </a:path>
              </a:pathLst>
            </a:custGeom>
            <a:solidFill>
              <a:srgbClr val="162A29"/>
            </a:solidFill>
            <a:ln w="9525">
              <a:noFill/>
              <a:round/>
              <a:headEnd/>
              <a:tailEnd/>
            </a:ln>
          </p:spPr>
          <p:txBody>
            <a:bodyPr/>
            <a:lstStyle/>
            <a:p>
              <a:endParaRPr lang="en-US"/>
            </a:p>
          </p:txBody>
        </p:sp>
        <p:sp>
          <p:nvSpPr>
            <p:cNvPr id="479250" name="Rectangle 18"/>
            <p:cNvSpPr>
              <a:spLocks noChangeAspect="1" noChangeArrowheads="1"/>
            </p:cNvSpPr>
            <p:nvPr/>
          </p:nvSpPr>
          <p:spPr bwMode="auto">
            <a:xfrm>
              <a:off x="1182" y="1045"/>
              <a:ext cx="936" cy="792"/>
            </a:xfrm>
            <a:prstGeom prst="rect">
              <a:avLst/>
            </a:prstGeom>
            <a:solidFill>
              <a:srgbClr val="275A53"/>
            </a:solidFill>
            <a:ln w="9525">
              <a:noFill/>
              <a:miter lim="800000"/>
              <a:headEnd/>
              <a:tailEnd/>
            </a:ln>
          </p:spPr>
          <p:txBody>
            <a:bodyPr/>
            <a:lstStyle/>
            <a:p>
              <a:endParaRPr lang="en-US"/>
            </a:p>
          </p:txBody>
        </p:sp>
        <p:sp>
          <p:nvSpPr>
            <p:cNvPr id="479251" name="Freeform 19"/>
            <p:cNvSpPr>
              <a:spLocks noChangeAspect="1" noEditPoints="1"/>
            </p:cNvSpPr>
            <p:nvPr/>
          </p:nvSpPr>
          <p:spPr bwMode="auto">
            <a:xfrm>
              <a:off x="1383" y="1668"/>
              <a:ext cx="116" cy="138"/>
            </a:xfrm>
            <a:custGeom>
              <a:avLst/>
              <a:gdLst/>
              <a:ahLst/>
              <a:cxnLst>
                <a:cxn ang="0">
                  <a:pos x="283" y="0"/>
                </a:cxn>
                <a:cxn ang="0">
                  <a:pos x="327" y="4"/>
                </a:cxn>
                <a:cxn ang="0">
                  <a:pos x="363" y="11"/>
                </a:cxn>
                <a:cxn ang="0">
                  <a:pos x="396" y="26"/>
                </a:cxn>
                <a:cxn ang="0">
                  <a:pos x="422" y="44"/>
                </a:cxn>
                <a:cxn ang="0">
                  <a:pos x="441" y="68"/>
                </a:cxn>
                <a:cxn ang="0">
                  <a:pos x="455" y="97"/>
                </a:cxn>
                <a:cxn ang="0">
                  <a:pos x="464" y="130"/>
                </a:cxn>
                <a:cxn ang="0">
                  <a:pos x="467" y="169"/>
                </a:cxn>
                <a:cxn ang="0">
                  <a:pos x="464" y="208"/>
                </a:cxn>
                <a:cxn ang="0">
                  <a:pos x="455" y="243"/>
                </a:cxn>
                <a:cxn ang="0">
                  <a:pos x="438" y="273"/>
                </a:cxn>
                <a:cxn ang="0">
                  <a:pos x="418" y="299"/>
                </a:cxn>
                <a:cxn ang="0">
                  <a:pos x="389" y="320"/>
                </a:cxn>
                <a:cxn ang="0">
                  <a:pos x="354" y="334"/>
                </a:cxn>
                <a:cxn ang="0">
                  <a:pos x="313" y="343"/>
                </a:cxn>
                <a:cxn ang="0">
                  <a:pos x="265" y="346"/>
                </a:cxn>
                <a:cxn ang="0">
                  <a:pos x="171" y="550"/>
                </a:cxn>
                <a:cxn ang="0">
                  <a:pos x="0" y="0"/>
                </a:cxn>
                <a:cxn ang="0">
                  <a:pos x="213" y="234"/>
                </a:cxn>
                <a:cxn ang="0">
                  <a:pos x="254" y="230"/>
                </a:cxn>
                <a:cxn ang="0">
                  <a:pos x="270" y="225"/>
                </a:cxn>
                <a:cxn ang="0">
                  <a:pos x="282" y="217"/>
                </a:cxn>
                <a:cxn ang="0">
                  <a:pos x="291" y="208"/>
                </a:cxn>
                <a:cxn ang="0">
                  <a:pos x="297" y="198"/>
                </a:cxn>
                <a:cxn ang="0">
                  <a:pos x="301" y="186"/>
                </a:cxn>
                <a:cxn ang="0">
                  <a:pos x="302" y="173"/>
                </a:cxn>
                <a:cxn ang="0">
                  <a:pos x="297" y="150"/>
                </a:cxn>
                <a:cxn ang="0">
                  <a:pos x="284" y="130"/>
                </a:cxn>
                <a:cxn ang="0">
                  <a:pos x="274" y="123"/>
                </a:cxn>
                <a:cxn ang="0">
                  <a:pos x="260" y="116"/>
                </a:cxn>
                <a:cxn ang="0">
                  <a:pos x="241" y="114"/>
                </a:cxn>
                <a:cxn ang="0">
                  <a:pos x="219" y="112"/>
                </a:cxn>
                <a:cxn ang="0">
                  <a:pos x="171" y="234"/>
                </a:cxn>
              </a:cxnLst>
              <a:rect l="0" t="0" r="r" b="b"/>
              <a:pathLst>
                <a:path w="467" h="550">
                  <a:moveTo>
                    <a:pt x="0" y="0"/>
                  </a:moveTo>
                  <a:lnTo>
                    <a:pt x="283" y="0"/>
                  </a:lnTo>
                  <a:lnTo>
                    <a:pt x="305" y="1"/>
                  </a:lnTo>
                  <a:lnTo>
                    <a:pt x="327" y="4"/>
                  </a:lnTo>
                  <a:lnTo>
                    <a:pt x="346" y="6"/>
                  </a:lnTo>
                  <a:lnTo>
                    <a:pt x="363" y="11"/>
                  </a:lnTo>
                  <a:lnTo>
                    <a:pt x="380" y="18"/>
                  </a:lnTo>
                  <a:lnTo>
                    <a:pt x="396" y="26"/>
                  </a:lnTo>
                  <a:lnTo>
                    <a:pt x="409" y="33"/>
                  </a:lnTo>
                  <a:lnTo>
                    <a:pt x="422" y="44"/>
                  </a:lnTo>
                  <a:lnTo>
                    <a:pt x="432" y="55"/>
                  </a:lnTo>
                  <a:lnTo>
                    <a:pt x="441" y="68"/>
                  </a:lnTo>
                  <a:lnTo>
                    <a:pt x="449" y="83"/>
                  </a:lnTo>
                  <a:lnTo>
                    <a:pt x="455" y="97"/>
                  </a:lnTo>
                  <a:lnTo>
                    <a:pt x="461" y="114"/>
                  </a:lnTo>
                  <a:lnTo>
                    <a:pt x="464" y="130"/>
                  </a:lnTo>
                  <a:lnTo>
                    <a:pt x="467" y="150"/>
                  </a:lnTo>
                  <a:lnTo>
                    <a:pt x="467" y="169"/>
                  </a:lnTo>
                  <a:lnTo>
                    <a:pt x="467" y="189"/>
                  </a:lnTo>
                  <a:lnTo>
                    <a:pt x="464" y="208"/>
                  </a:lnTo>
                  <a:lnTo>
                    <a:pt x="461" y="226"/>
                  </a:lnTo>
                  <a:lnTo>
                    <a:pt x="455" y="243"/>
                  </a:lnTo>
                  <a:lnTo>
                    <a:pt x="448" y="259"/>
                  </a:lnTo>
                  <a:lnTo>
                    <a:pt x="438" y="273"/>
                  </a:lnTo>
                  <a:lnTo>
                    <a:pt x="429" y="287"/>
                  </a:lnTo>
                  <a:lnTo>
                    <a:pt x="418" y="299"/>
                  </a:lnTo>
                  <a:lnTo>
                    <a:pt x="403" y="311"/>
                  </a:lnTo>
                  <a:lnTo>
                    <a:pt x="389" y="320"/>
                  </a:lnTo>
                  <a:lnTo>
                    <a:pt x="372" y="327"/>
                  </a:lnTo>
                  <a:lnTo>
                    <a:pt x="354" y="334"/>
                  </a:lnTo>
                  <a:lnTo>
                    <a:pt x="333" y="339"/>
                  </a:lnTo>
                  <a:lnTo>
                    <a:pt x="313" y="343"/>
                  </a:lnTo>
                  <a:lnTo>
                    <a:pt x="289" y="346"/>
                  </a:lnTo>
                  <a:lnTo>
                    <a:pt x="265" y="346"/>
                  </a:lnTo>
                  <a:lnTo>
                    <a:pt x="171" y="346"/>
                  </a:lnTo>
                  <a:lnTo>
                    <a:pt x="171" y="550"/>
                  </a:lnTo>
                  <a:lnTo>
                    <a:pt x="0" y="550"/>
                  </a:lnTo>
                  <a:lnTo>
                    <a:pt x="0" y="0"/>
                  </a:lnTo>
                  <a:close/>
                  <a:moveTo>
                    <a:pt x="171" y="234"/>
                  </a:moveTo>
                  <a:lnTo>
                    <a:pt x="213" y="234"/>
                  </a:lnTo>
                  <a:lnTo>
                    <a:pt x="236" y="233"/>
                  </a:lnTo>
                  <a:lnTo>
                    <a:pt x="254" y="230"/>
                  </a:lnTo>
                  <a:lnTo>
                    <a:pt x="264" y="228"/>
                  </a:lnTo>
                  <a:lnTo>
                    <a:pt x="270" y="225"/>
                  </a:lnTo>
                  <a:lnTo>
                    <a:pt x="276" y="221"/>
                  </a:lnTo>
                  <a:lnTo>
                    <a:pt x="282" y="217"/>
                  </a:lnTo>
                  <a:lnTo>
                    <a:pt x="287" y="213"/>
                  </a:lnTo>
                  <a:lnTo>
                    <a:pt x="291" y="208"/>
                  </a:lnTo>
                  <a:lnTo>
                    <a:pt x="295" y="203"/>
                  </a:lnTo>
                  <a:lnTo>
                    <a:pt x="297" y="198"/>
                  </a:lnTo>
                  <a:lnTo>
                    <a:pt x="299" y="193"/>
                  </a:lnTo>
                  <a:lnTo>
                    <a:pt x="301" y="186"/>
                  </a:lnTo>
                  <a:lnTo>
                    <a:pt x="301" y="180"/>
                  </a:lnTo>
                  <a:lnTo>
                    <a:pt x="302" y="173"/>
                  </a:lnTo>
                  <a:lnTo>
                    <a:pt x="301" y="162"/>
                  </a:lnTo>
                  <a:lnTo>
                    <a:pt x="297" y="150"/>
                  </a:lnTo>
                  <a:lnTo>
                    <a:pt x="292" y="140"/>
                  </a:lnTo>
                  <a:lnTo>
                    <a:pt x="284" y="130"/>
                  </a:lnTo>
                  <a:lnTo>
                    <a:pt x="280" y="125"/>
                  </a:lnTo>
                  <a:lnTo>
                    <a:pt x="274" y="123"/>
                  </a:lnTo>
                  <a:lnTo>
                    <a:pt x="267" y="119"/>
                  </a:lnTo>
                  <a:lnTo>
                    <a:pt x="260" y="116"/>
                  </a:lnTo>
                  <a:lnTo>
                    <a:pt x="252" y="115"/>
                  </a:lnTo>
                  <a:lnTo>
                    <a:pt x="241" y="114"/>
                  </a:lnTo>
                  <a:lnTo>
                    <a:pt x="231" y="112"/>
                  </a:lnTo>
                  <a:lnTo>
                    <a:pt x="219" y="112"/>
                  </a:lnTo>
                  <a:lnTo>
                    <a:pt x="171" y="112"/>
                  </a:lnTo>
                  <a:lnTo>
                    <a:pt x="171" y="234"/>
                  </a:lnTo>
                  <a:close/>
                </a:path>
              </a:pathLst>
            </a:custGeom>
            <a:solidFill>
              <a:srgbClr val="FFFFFF"/>
            </a:solidFill>
            <a:ln w="9525">
              <a:noFill/>
              <a:round/>
              <a:headEnd/>
              <a:tailEnd/>
            </a:ln>
          </p:spPr>
          <p:txBody>
            <a:bodyPr/>
            <a:lstStyle/>
            <a:p>
              <a:endParaRPr lang="en-US"/>
            </a:p>
          </p:txBody>
        </p:sp>
        <p:sp>
          <p:nvSpPr>
            <p:cNvPr id="479252" name="Freeform 20"/>
            <p:cNvSpPr>
              <a:spLocks noChangeAspect="1"/>
            </p:cNvSpPr>
            <p:nvPr/>
          </p:nvSpPr>
          <p:spPr bwMode="auto">
            <a:xfrm>
              <a:off x="1522" y="1668"/>
              <a:ext cx="108" cy="138"/>
            </a:xfrm>
            <a:custGeom>
              <a:avLst/>
              <a:gdLst/>
              <a:ahLst/>
              <a:cxnLst>
                <a:cxn ang="0">
                  <a:pos x="0" y="0"/>
                </a:cxn>
                <a:cxn ang="0">
                  <a:pos x="170" y="0"/>
                </a:cxn>
                <a:cxn ang="0">
                  <a:pos x="170" y="414"/>
                </a:cxn>
                <a:cxn ang="0">
                  <a:pos x="435" y="414"/>
                </a:cxn>
                <a:cxn ang="0">
                  <a:pos x="435" y="550"/>
                </a:cxn>
                <a:cxn ang="0">
                  <a:pos x="0" y="550"/>
                </a:cxn>
                <a:cxn ang="0">
                  <a:pos x="0" y="0"/>
                </a:cxn>
              </a:cxnLst>
              <a:rect l="0" t="0" r="r" b="b"/>
              <a:pathLst>
                <a:path w="435" h="550">
                  <a:moveTo>
                    <a:pt x="0" y="0"/>
                  </a:moveTo>
                  <a:lnTo>
                    <a:pt x="170" y="0"/>
                  </a:lnTo>
                  <a:lnTo>
                    <a:pt x="170" y="414"/>
                  </a:lnTo>
                  <a:lnTo>
                    <a:pt x="435" y="414"/>
                  </a:lnTo>
                  <a:lnTo>
                    <a:pt x="435" y="550"/>
                  </a:lnTo>
                  <a:lnTo>
                    <a:pt x="0" y="550"/>
                  </a:lnTo>
                  <a:lnTo>
                    <a:pt x="0" y="0"/>
                  </a:lnTo>
                  <a:close/>
                </a:path>
              </a:pathLst>
            </a:custGeom>
            <a:solidFill>
              <a:srgbClr val="FFFFFF"/>
            </a:solidFill>
            <a:ln w="9525">
              <a:noFill/>
              <a:round/>
              <a:headEnd/>
              <a:tailEnd/>
            </a:ln>
          </p:spPr>
          <p:txBody>
            <a:bodyPr/>
            <a:lstStyle/>
            <a:p>
              <a:endParaRPr lang="en-US"/>
            </a:p>
          </p:txBody>
        </p:sp>
        <p:sp>
          <p:nvSpPr>
            <p:cNvPr id="479253" name="Freeform 21"/>
            <p:cNvSpPr>
              <a:spLocks noChangeAspect="1" noEditPoints="1"/>
            </p:cNvSpPr>
            <p:nvPr/>
          </p:nvSpPr>
          <p:spPr bwMode="auto">
            <a:xfrm>
              <a:off x="1636" y="1668"/>
              <a:ext cx="150" cy="138"/>
            </a:xfrm>
            <a:custGeom>
              <a:avLst/>
              <a:gdLst/>
              <a:ahLst/>
              <a:cxnLst>
                <a:cxn ang="0">
                  <a:pos x="394" y="460"/>
                </a:cxn>
                <a:cxn ang="0">
                  <a:pos x="201" y="460"/>
                </a:cxn>
                <a:cxn ang="0">
                  <a:pos x="173" y="550"/>
                </a:cxn>
                <a:cxn ang="0">
                  <a:pos x="0" y="550"/>
                </a:cxn>
                <a:cxn ang="0">
                  <a:pos x="207" y="0"/>
                </a:cxn>
                <a:cxn ang="0">
                  <a:pos x="392" y="0"/>
                </a:cxn>
                <a:cxn ang="0">
                  <a:pos x="598" y="550"/>
                </a:cxn>
                <a:cxn ang="0">
                  <a:pos x="421" y="550"/>
                </a:cxn>
                <a:cxn ang="0">
                  <a:pos x="394" y="460"/>
                </a:cxn>
                <a:cxn ang="0">
                  <a:pos x="359" y="340"/>
                </a:cxn>
                <a:cxn ang="0">
                  <a:pos x="298" y="142"/>
                </a:cxn>
                <a:cxn ang="0">
                  <a:pos x="237" y="340"/>
                </a:cxn>
                <a:cxn ang="0">
                  <a:pos x="359" y="340"/>
                </a:cxn>
              </a:cxnLst>
              <a:rect l="0" t="0" r="r" b="b"/>
              <a:pathLst>
                <a:path w="598" h="550">
                  <a:moveTo>
                    <a:pt x="394" y="460"/>
                  </a:moveTo>
                  <a:lnTo>
                    <a:pt x="201" y="460"/>
                  </a:lnTo>
                  <a:lnTo>
                    <a:pt x="173" y="550"/>
                  </a:lnTo>
                  <a:lnTo>
                    <a:pt x="0" y="550"/>
                  </a:lnTo>
                  <a:lnTo>
                    <a:pt x="207" y="0"/>
                  </a:lnTo>
                  <a:lnTo>
                    <a:pt x="392" y="0"/>
                  </a:lnTo>
                  <a:lnTo>
                    <a:pt x="598" y="550"/>
                  </a:lnTo>
                  <a:lnTo>
                    <a:pt x="421" y="550"/>
                  </a:lnTo>
                  <a:lnTo>
                    <a:pt x="394" y="460"/>
                  </a:lnTo>
                  <a:close/>
                  <a:moveTo>
                    <a:pt x="359" y="340"/>
                  </a:moveTo>
                  <a:lnTo>
                    <a:pt x="298" y="142"/>
                  </a:lnTo>
                  <a:lnTo>
                    <a:pt x="237" y="340"/>
                  </a:lnTo>
                  <a:lnTo>
                    <a:pt x="359" y="340"/>
                  </a:lnTo>
                  <a:close/>
                </a:path>
              </a:pathLst>
            </a:custGeom>
            <a:solidFill>
              <a:srgbClr val="FFFFFF"/>
            </a:solidFill>
            <a:ln w="9525">
              <a:noFill/>
              <a:round/>
              <a:headEnd/>
              <a:tailEnd/>
            </a:ln>
          </p:spPr>
          <p:txBody>
            <a:bodyPr/>
            <a:lstStyle/>
            <a:p>
              <a:endParaRPr lang="en-US"/>
            </a:p>
          </p:txBody>
        </p:sp>
        <p:sp>
          <p:nvSpPr>
            <p:cNvPr id="479254" name="Freeform 22"/>
            <p:cNvSpPr>
              <a:spLocks noChangeAspect="1"/>
            </p:cNvSpPr>
            <p:nvPr/>
          </p:nvSpPr>
          <p:spPr bwMode="auto">
            <a:xfrm>
              <a:off x="1800" y="1668"/>
              <a:ext cx="131" cy="138"/>
            </a:xfrm>
            <a:custGeom>
              <a:avLst/>
              <a:gdLst/>
              <a:ahLst/>
              <a:cxnLst>
                <a:cxn ang="0">
                  <a:pos x="0" y="0"/>
                </a:cxn>
                <a:cxn ang="0">
                  <a:pos x="158" y="0"/>
                </a:cxn>
                <a:cxn ang="0">
                  <a:pos x="366" y="304"/>
                </a:cxn>
                <a:cxn ang="0">
                  <a:pos x="366" y="0"/>
                </a:cxn>
                <a:cxn ang="0">
                  <a:pos x="526" y="0"/>
                </a:cxn>
                <a:cxn ang="0">
                  <a:pos x="526" y="550"/>
                </a:cxn>
                <a:cxn ang="0">
                  <a:pos x="366" y="550"/>
                </a:cxn>
                <a:cxn ang="0">
                  <a:pos x="160" y="248"/>
                </a:cxn>
                <a:cxn ang="0">
                  <a:pos x="160" y="550"/>
                </a:cxn>
                <a:cxn ang="0">
                  <a:pos x="0" y="550"/>
                </a:cxn>
                <a:cxn ang="0">
                  <a:pos x="0" y="0"/>
                </a:cxn>
              </a:cxnLst>
              <a:rect l="0" t="0" r="r" b="b"/>
              <a:pathLst>
                <a:path w="526" h="550">
                  <a:moveTo>
                    <a:pt x="0" y="0"/>
                  </a:moveTo>
                  <a:lnTo>
                    <a:pt x="158" y="0"/>
                  </a:lnTo>
                  <a:lnTo>
                    <a:pt x="366" y="304"/>
                  </a:lnTo>
                  <a:lnTo>
                    <a:pt x="366" y="0"/>
                  </a:lnTo>
                  <a:lnTo>
                    <a:pt x="526" y="0"/>
                  </a:lnTo>
                  <a:lnTo>
                    <a:pt x="526" y="550"/>
                  </a:lnTo>
                  <a:lnTo>
                    <a:pt x="366" y="550"/>
                  </a:lnTo>
                  <a:lnTo>
                    <a:pt x="160" y="248"/>
                  </a:lnTo>
                  <a:lnTo>
                    <a:pt x="160" y="550"/>
                  </a:lnTo>
                  <a:lnTo>
                    <a:pt x="0" y="550"/>
                  </a:lnTo>
                  <a:lnTo>
                    <a:pt x="0" y="0"/>
                  </a:lnTo>
                  <a:close/>
                </a:path>
              </a:pathLst>
            </a:custGeom>
            <a:solidFill>
              <a:srgbClr val="FFFFFF"/>
            </a:solidFill>
            <a:ln w="9525">
              <a:noFill/>
              <a:round/>
              <a:headEnd/>
              <a:tailEnd/>
            </a:ln>
          </p:spPr>
          <p:txBody>
            <a:bodyPr/>
            <a:lstStyle/>
            <a:p>
              <a:endParaRPr lang="en-US"/>
            </a:p>
          </p:txBody>
        </p:sp>
        <p:sp>
          <p:nvSpPr>
            <p:cNvPr id="479255" name="Freeform 23"/>
            <p:cNvSpPr>
              <a:spLocks noChangeAspect="1" noEditPoints="1"/>
            </p:cNvSpPr>
            <p:nvPr/>
          </p:nvSpPr>
          <p:spPr bwMode="auto">
            <a:xfrm>
              <a:off x="1487" y="1114"/>
              <a:ext cx="326" cy="502"/>
            </a:xfrm>
            <a:custGeom>
              <a:avLst/>
              <a:gdLst/>
              <a:ahLst/>
              <a:cxnLst>
                <a:cxn ang="0">
                  <a:pos x="1039" y="1180"/>
                </a:cxn>
                <a:cxn ang="0">
                  <a:pos x="1208" y="987"/>
                </a:cxn>
                <a:cxn ang="0">
                  <a:pos x="1295" y="739"/>
                </a:cxn>
                <a:cxn ang="0">
                  <a:pos x="1293" y="476"/>
                </a:cxn>
                <a:cxn ang="0">
                  <a:pos x="1193" y="238"/>
                </a:cxn>
                <a:cxn ang="0">
                  <a:pos x="991" y="66"/>
                </a:cxn>
                <a:cxn ang="0">
                  <a:pos x="676" y="0"/>
                </a:cxn>
                <a:cxn ang="0">
                  <a:pos x="356" y="67"/>
                </a:cxn>
                <a:cxn ang="0">
                  <a:pos x="138" y="242"/>
                </a:cxn>
                <a:cxn ang="0">
                  <a:pos x="22" y="483"/>
                </a:cxn>
                <a:cxn ang="0">
                  <a:pos x="7" y="747"/>
                </a:cxn>
                <a:cxn ang="0">
                  <a:pos x="91" y="995"/>
                </a:cxn>
                <a:cxn ang="0">
                  <a:pos x="273" y="1183"/>
                </a:cxn>
                <a:cxn ang="0">
                  <a:pos x="950" y="1658"/>
                </a:cxn>
                <a:cxn ang="0">
                  <a:pos x="914" y="1865"/>
                </a:cxn>
                <a:cxn ang="0">
                  <a:pos x="696" y="635"/>
                </a:cxn>
                <a:cxn ang="0">
                  <a:pos x="834" y="663"/>
                </a:cxn>
                <a:cxn ang="0">
                  <a:pos x="930" y="725"/>
                </a:cxn>
                <a:cxn ang="0">
                  <a:pos x="960" y="772"/>
                </a:cxn>
                <a:cxn ang="0">
                  <a:pos x="965" y="820"/>
                </a:cxn>
                <a:cxn ang="0">
                  <a:pos x="940" y="877"/>
                </a:cxn>
                <a:cxn ang="0">
                  <a:pos x="884" y="925"/>
                </a:cxn>
                <a:cxn ang="0">
                  <a:pos x="804" y="960"/>
                </a:cxn>
                <a:cxn ang="0">
                  <a:pos x="795" y="1482"/>
                </a:cxn>
                <a:cxn ang="0">
                  <a:pos x="770" y="1495"/>
                </a:cxn>
                <a:cxn ang="0">
                  <a:pos x="742" y="1477"/>
                </a:cxn>
                <a:cxn ang="0">
                  <a:pos x="737" y="930"/>
                </a:cxn>
                <a:cxn ang="0">
                  <a:pos x="756" y="899"/>
                </a:cxn>
                <a:cxn ang="0">
                  <a:pos x="778" y="898"/>
                </a:cxn>
                <a:cxn ang="0">
                  <a:pos x="871" y="853"/>
                </a:cxn>
                <a:cxn ang="0">
                  <a:pos x="895" y="821"/>
                </a:cxn>
                <a:cxn ang="0">
                  <a:pos x="886" y="776"/>
                </a:cxn>
                <a:cxn ang="0">
                  <a:pos x="829" y="733"/>
                </a:cxn>
                <a:cxn ang="0">
                  <a:pos x="734" y="708"/>
                </a:cxn>
                <a:cxn ang="0">
                  <a:pos x="620" y="706"/>
                </a:cxn>
                <a:cxn ang="0">
                  <a:pos x="520" y="727"/>
                </a:cxn>
                <a:cxn ang="0">
                  <a:pos x="454" y="767"/>
                </a:cxn>
                <a:cxn ang="0">
                  <a:pos x="436" y="813"/>
                </a:cxn>
                <a:cxn ang="0">
                  <a:pos x="454" y="847"/>
                </a:cxn>
                <a:cxn ang="0">
                  <a:pos x="525" y="888"/>
                </a:cxn>
                <a:cxn ang="0">
                  <a:pos x="558" y="896"/>
                </a:cxn>
                <a:cxn ang="0">
                  <a:pos x="582" y="922"/>
                </a:cxn>
                <a:cxn ang="0">
                  <a:pos x="582" y="1469"/>
                </a:cxn>
                <a:cxn ang="0">
                  <a:pos x="558" y="1494"/>
                </a:cxn>
                <a:cxn ang="0">
                  <a:pos x="532" y="1487"/>
                </a:cxn>
                <a:cxn ang="0">
                  <a:pos x="516" y="1453"/>
                </a:cxn>
                <a:cxn ang="0">
                  <a:pos x="455" y="930"/>
                </a:cxn>
                <a:cxn ang="0">
                  <a:pos x="398" y="885"/>
                </a:cxn>
                <a:cxn ang="0">
                  <a:pos x="370" y="830"/>
                </a:cxn>
                <a:cxn ang="0">
                  <a:pos x="370" y="781"/>
                </a:cxn>
                <a:cxn ang="0">
                  <a:pos x="391" y="739"/>
                </a:cxn>
                <a:cxn ang="0">
                  <a:pos x="476" y="673"/>
                </a:cxn>
                <a:cxn ang="0">
                  <a:pos x="606" y="637"/>
                </a:cxn>
              </a:cxnLst>
              <a:rect l="0" t="0" r="r" b="b"/>
              <a:pathLst>
                <a:path w="1306" h="2007">
                  <a:moveTo>
                    <a:pt x="372" y="1575"/>
                  </a:moveTo>
                  <a:lnTo>
                    <a:pt x="950" y="1575"/>
                  </a:lnTo>
                  <a:lnTo>
                    <a:pt x="950" y="1232"/>
                  </a:lnTo>
                  <a:lnTo>
                    <a:pt x="996" y="1209"/>
                  </a:lnTo>
                  <a:lnTo>
                    <a:pt x="1039" y="1180"/>
                  </a:lnTo>
                  <a:lnTo>
                    <a:pt x="1079" y="1148"/>
                  </a:lnTo>
                  <a:lnTo>
                    <a:pt x="1116" y="1111"/>
                  </a:lnTo>
                  <a:lnTo>
                    <a:pt x="1150" y="1072"/>
                  </a:lnTo>
                  <a:lnTo>
                    <a:pt x="1181" y="1031"/>
                  </a:lnTo>
                  <a:lnTo>
                    <a:pt x="1208" y="987"/>
                  </a:lnTo>
                  <a:lnTo>
                    <a:pt x="1232" y="940"/>
                  </a:lnTo>
                  <a:lnTo>
                    <a:pt x="1254" y="892"/>
                  </a:lnTo>
                  <a:lnTo>
                    <a:pt x="1271" y="842"/>
                  </a:lnTo>
                  <a:lnTo>
                    <a:pt x="1285" y="791"/>
                  </a:lnTo>
                  <a:lnTo>
                    <a:pt x="1295" y="739"/>
                  </a:lnTo>
                  <a:lnTo>
                    <a:pt x="1302" y="686"/>
                  </a:lnTo>
                  <a:lnTo>
                    <a:pt x="1306" y="633"/>
                  </a:lnTo>
                  <a:lnTo>
                    <a:pt x="1304" y="580"/>
                  </a:lnTo>
                  <a:lnTo>
                    <a:pt x="1300" y="528"/>
                  </a:lnTo>
                  <a:lnTo>
                    <a:pt x="1293" y="476"/>
                  </a:lnTo>
                  <a:lnTo>
                    <a:pt x="1281" y="425"/>
                  </a:lnTo>
                  <a:lnTo>
                    <a:pt x="1264" y="375"/>
                  </a:lnTo>
                  <a:lnTo>
                    <a:pt x="1245" y="327"/>
                  </a:lnTo>
                  <a:lnTo>
                    <a:pt x="1221" y="282"/>
                  </a:lnTo>
                  <a:lnTo>
                    <a:pt x="1193" y="238"/>
                  </a:lnTo>
                  <a:lnTo>
                    <a:pt x="1162" y="197"/>
                  </a:lnTo>
                  <a:lnTo>
                    <a:pt x="1125" y="159"/>
                  </a:lnTo>
                  <a:lnTo>
                    <a:pt x="1084" y="124"/>
                  </a:lnTo>
                  <a:lnTo>
                    <a:pt x="1040" y="93"/>
                  </a:lnTo>
                  <a:lnTo>
                    <a:pt x="991" y="66"/>
                  </a:lnTo>
                  <a:lnTo>
                    <a:pt x="936" y="42"/>
                  </a:lnTo>
                  <a:lnTo>
                    <a:pt x="878" y="24"/>
                  </a:lnTo>
                  <a:lnTo>
                    <a:pt x="816" y="10"/>
                  </a:lnTo>
                  <a:lnTo>
                    <a:pt x="748" y="2"/>
                  </a:lnTo>
                  <a:lnTo>
                    <a:pt x="676" y="0"/>
                  </a:lnTo>
                  <a:lnTo>
                    <a:pt x="603" y="2"/>
                  </a:lnTo>
                  <a:lnTo>
                    <a:pt x="536" y="11"/>
                  </a:lnTo>
                  <a:lnTo>
                    <a:pt x="471" y="24"/>
                  </a:lnTo>
                  <a:lnTo>
                    <a:pt x="411" y="44"/>
                  </a:lnTo>
                  <a:lnTo>
                    <a:pt x="356" y="67"/>
                  </a:lnTo>
                  <a:lnTo>
                    <a:pt x="304" y="94"/>
                  </a:lnTo>
                  <a:lnTo>
                    <a:pt x="256" y="127"/>
                  </a:lnTo>
                  <a:lnTo>
                    <a:pt x="213" y="162"/>
                  </a:lnTo>
                  <a:lnTo>
                    <a:pt x="173" y="200"/>
                  </a:lnTo>
                  <a:lnTo>
                    <a:pt x="138" y="242"/>
                  </a:lnTo>
                  <a:lnTo>
                    <a:pt x="107" y="286"/>
                  </a:lnTo>
                  <a:lnTo>
                    <a:pt x="79" y="333"/>
                  </a:lnTo>
                  <a:lnTo>
                    <a:pt x="56" y="381"/>
                  </a:lnTo>
                  <a:lnTo>
                    <a:pt x="37" y="431"/>
                  </a:lnTo>
                  <a:lnTo>
                    <a:pt x="22" y="483"/>
                  </a:lnTo>
                  <a:lnTo>
                    <a:pt x="11" y="535"/>
                  </a:lnTo>
                  <a:lnTo>
                    <a:pt x="4" y="588"/>
                  </a:lnTo>
                  <a:lnTo>
                    <a:pt x="0" y="641"/>
                  </a:lnTo>
                  <a:lnTo>
                    <a:pt x="2" y="694"/>
                  </a:lnTo>
                  <a:lnTo>
                    <a:pt x="7" y="747"/>
                  </a:lnTo>
                  <a:lnTo>
                    <a:pt x="16" y="799"/>
                  </a:lnTo>
                  <a:lnTo>
                    <a:pt x="29" y="851"/>
                  </a:lnTo>
                  <a:lnTo>
                    <a:pt x="46" y="900"/>
                  </a:lnTo>
                  <a:lnTo>
                    <a:pt x="67" y="949"/>
                  </a:lnTo>
                  <a:lnTo>
                    <a:pt x="91" y="995"/>
                  </a:lnTo>
                  <a:lnTo>
                    <a:pt x="120" y="1039"/>
                  </a:lnTo>
                  <a:lnTo>
                    <a:pt x="152" y="1079"/>
                  </a:lnTo>
                  <a:lnTo>
                    <a:pt x="188" y="1118"/>
                  </a:lnTo>
                  <a:lnTo>
                    <a:pt x="229" y="1152"/>
                  </a:lnTo>
                  <a:lnTo>
                    <a:pt x="273" y="1183"/>
                  </a:lnTo>
                  <a:lnTo>
                    <a:pt x="321" y="1210"/>
                  </a:lnTo>
                  <a:lnTo>
                    <a:pt x="372" y="1232"/>
                  </a:lnTo>
                  <a:lnTo>
                    <a:pt x="372" y="1575"/>
                  </a:lnTo>
                  <a:close/>
                  <a:moveTo>
                    <a:pt x="372" y="1658"/>
                  </a:moveTo>
                  <a:lnTo>
                    <a:pt x="950" y="1658"/>
                  </a:lnTo>
                  <a:lnTo>
                    <a:pt x="950" y="1799"/>
                  </a:lnTo>
                  <a:lnTo>
                    <a:pt x="372" y="1799"/>
                  </a:lnTo>
                  <a:lnTo>
                    <a:pt x="372" y="1658"/>
                  </a:lnTo>
                  <a:close/>
                  <a:moveTo>
                    <a:pt x="409" y="1865"/>
                  </a:moveTo>
                  <a:lnTo>
                    <a:pt x="914" y="1865"/>
                  </a:lnTo>
                  <a:lnTo>
                    <a:pt x="822" y="2007"/>
                  </a:lnTo>
                  <a:lnTo>
                    <a:pt x="501" y="2007"/>
                  </a:lnTo>
                  <a:lnTo>
                    <a:pt x="409" y="1865"/>
                  </a:lnTo>
                  <a:close/>
                  <a:moveTo>
                    <a:pt x="667" y="635"/>
                  </a:moveTo>
                  <a:lnTo>
                    <a:pt x="696" y="635"/>
                  </a:lnTo>
                  <a:lnTo>
                    <a:pt x="726" y="637"/>
                  </a:lnTo>
                  <a:lnTo>
                    <a:pt x="755" y="642"/>
                  </a:lnTo>
                  <a:lnTo>
                    <a:pt x="782" y="647"/>
                  </a:lnTo>
                  <a:lnTo>
                    <a:pt x="809" y="655"/>
                  </a:lnTo>
                  <a:lnTo>
                    <a:pt x="834" y="663"/>
                  </a:lnTo>
                  <a:lnTo>
                    <a:pt x="856" y="673"/>
                  </a:lnTo>
                  <a:lnTo>
                    <a:pt x="878" y="685"/>
                  </a:lnTo>
                  <a:lnTo>
                    <a:pt x="897" y="697"/>
                  </a:lnTo>
                  <a:lnTo>
                    <a:pt x="914" y="711"/>
                  </a:lnTo>
                  <a:lnTo>
                    <a:pt x="930" y="725"/>
                  </a:lnTo>
                  <a:lnTo>
                    <a:pt x="941" y="739"/>
                  </a:lnTo>
                  <a:lnTo>
                    <a:pt x="948" y="747"/>
                  </a:lnTo>
                  <a:lnTo>
                    <a:pt x="952" y="755"/>
                  </a:lnTo>
                  <a:lnTo>
                    <a:pt x="956" y="764"/>
                  </a:lnTo>
                  <a:lnTo>
                    <a:pt x="960" y="772"/>
                  </a:lnTo>
                  <a:lnTo>
                    <a:pt x="962" y="781"/>
                  </a:lnTo>
                  <a:lnTo>
                    <a:pt x="963" y="789"/>
                  </a:lnTo>
                  <a:lnTo>
                    <a:pt x="965" y="798"/>
                  </a:lnTo>
                  <a:lnTo>
                    <a:pt x="966" y="807"/>
                  </a:lnTo>
                  <a:lnTo>
                    <a:pt x="965" y="820"/>
                  </a:lnTo>
                  <a:lnTo>
                    <a:pt x="962" y="831"/>
                  </a:lnTo>
                  <a:lnTo>
                    <a:pt x="960" y="843"/>
                  </a:lnTo>
                  <a:lnTo>
                    <a:pt x="954" y="855"/>
                  </a:lnTo>
                  <a:lnTo>
                    <a:pt x="948" y="866"/>
                  </a:lnTo>
                  <a:lnTo>
                    <a:pt x="940" y="877"/>
                  </a:lnTo>
                  <a:lnTo>
                    <a:pt x="931" y="887"/>
                  </a:lnTo>
                  <a:lnTo>
                    <a:pt x="921" y="898"/>
                  </a:lnTo>
                  <a:lnTo>
                    <a:pt x="910" y="907"/>
                  </a:lnTo>
                  <a:lnTo>
                    <a:pt x="897" y="916"/>
                  </a:lnTo>
                  <a:lnTo>
                    <a:pt x="884" y="925"/>
                  </a:lnTo>
                  <a:lnTo>
                    <a:pt x="870" y="933"/>
                  </a:lnTo>
                  <a:lnTo>
                    <a:pt x="855" y="940"/>
                  </a:lnTo>
                  <a:lnTo>
                    <a:pt x="839" y="948"/>
                  </a:lnTo>
                  <a:lnTo>
                    <a:pt x="822" y="955"/>
                  </a:lnTo>
                  <a:lnTo>
                    <a:pt x="804" y="960"/>
                  </a:lnTo>
                  <a:lnTo>
                    <a:pt x="804" y="1453"/>
                  </a:lnTo>
                  <a:lnTo>
                    <a:pt x="804" y="1461"/>
                  </a:lnTo>
                  <a:lnTo>
                    <a:pt x="801" y="1469"/>
                  </a:lnTo>
                  <a:lnTo>
                    <a:pt x="799" y="1477"/>
                  </a:lnTo>
                  <a:lnTo>
                    <a:pt x="795" y="1482"/>
                  </a:lnTo>
                  <a:lnTo>
                    <a:pt x="790" y="1487"/>
                  </a:lnTo>
                  <a:lnTo>
                    <a:pt x="783" y="1491"/>
                  </a:lnTo>
                  <a:lnTo>
                    <a:pt x="777" y="1494"/>
                  </a:lnTo>
                  <a:lnTo>
                    <a:pt x="770" y="1495"/>
                  </a:lnTo>
                  <a:lnTo>
                    <a:pt x="770" y="1495"/>
                  </a:lnTo>
                  <a:lnTo>
                    <a:pt x="763" y="1494"/>
                  </a:lnTo>
                  <a:lnTo>
                    <a:pt x="756" y="1491"/>
                  </a:lnTo>
                  <a:lnTo>
                    <a:pt x="751" y="1487"/>
                  </a:lnTo>
                  <a:lnTo>
                    <a:pt x="746" y="1482"/>
                  </a:lnTo>
                  <a:lnTo>
                    <a:pt x="742" y="1477"/>
                  </a:lnTo>
                  <a:lnTo>
                    <a:pt x="738" y="1469"/>
                  </a:lnTo>
                  <a:lnTo>
                    <a:pt x="737" y="1461"/>
                  </a:lnTo>
                  <a:lnTo>
                    <a:pt x="735" y="1453"/>
                  </a:lnTo>
                  <a:lnTo>
                    <a:pt x="735" y="938"/>
                  </a:lnTo>
                  <a:lnTo>
                    <a:pt x="737" y="930"/>
                  </a:lnTo>
                  <a:lnTo>
                    <a:pt x="738" y="922"/>
                  </a:lnTo>
                  <a:lnTo>
                    <a:pt x="742" y="914"/>
                  </a:lnTo>
                  <a:lnTo>
                    <a:pt x="746" y="908"/>
                  </a:lnTo>
                  <a:lnTo>
                    <a:pt x="751" y="903"/>
                  </a:lnTo>
                  <a:lnTo>
                    <a:pt x="756" y="899"/>
                  </a:lnTo>
                  <a:lnTo>
                    <a:pt x="763" y="896"/>
                  </a:lnTo>
                  <a:lnTo>
                    <a:pt x="770" y="896"/>
                  </a:lnTo>
                  <a:lnTo>
                    <a:pt x="770" y="896"/>
                  </a:lnTo>
                  <a:lnTo>
                    <a:pt x="774" y="896"/>
                  </a:lnTo>
                  <a:lnTo>
                    <a:pt x="778" y="898"/>
                  </a:lnTo>
                  <a:lnTo>
                    <a:pt x="804" y="890"/>
                  </a:lnTo>
                  <a:lnTo>
                    <a:pt x="826" y="881"/>
                  </a:lnTo>
                  <a:lnTo>
                    <a:pt x="847" y="872"/>
                  </a:lnTo>
                  <a:lnTo>
                    <a:pt x="864" y="860"/>
                  </a:lnTo>
                  <a:lnTo>
                    <a:pt x="871" y="853"/>
                  </a:lnTo>
                  <a:lnTo>
                    <a:pt x="878" y="848"/>
                  </a:lnTo>
                  <a:lnTo>
                    <a:pt x="883" y="842"/>
                  </a:lnTo>
                  <a:lnTo>
                    <a:pt x="888" y="835"/>
                  </a:lnTo>
                  <a:lnTo>
                    <a:pt x="892" y="828"/>
                  </a:lnTo>
                  <a:lnTo>
                    <a:pt x="895" y="821"/>
                  </a:lnTo>
                  <a:lnTo>
                    <a:pt x="896" y="815"/>
                  </a:lnTo>
                  <a:lnTo>
                    <a:pt x="896" y="807"/>
                  </a:lnTo>
                  <a:lnTo>
                    <a:pt x="895" y="796"/>
                  </a:lnTo>
                  <a:lnTo>
                    <a:pt x="892" y="786"/>
                  </a:lnTo>
                  <a:lnTo>
                    <a:pt x="886" y="776"/>
                  </a:lnTo>
                  <a:lnTo>
                    <a:pt x="878" y="767"/>
                  </a:lnTo>
                  <a:lnTo>
                    <a:pt x="869" y="758"/>
                  </a:lnTo>
                  <a:lnTo>
                    <a:pt x="857" y="749"/>
                  </a:lnTo>
                  <a:lnTo>
                    <a:pt x="844" y="741"/>
                  </a:lnTo>
                  <a:lnTo>
                    <a:pt x="829" y="733"/>
                  </a:lnTo>
                  <a:lnTo>
                    <a:pt x="813" y="727"/>
                  </a:lnTo>
                  <a:lnTo>
                    <a:pt x="795" y="721"/>
                  </a:lnTo>
                  <a:lnTo>
                    <a:pt x="775" y="716"/>
                  </a:lnTo>
                  <a:lnTo>
                    <a:pt x="756" y="711"/>
                  </a:lnTo>
                  <a:lnTo>
                    <a:pt x="734" y="708"/>
                  </a:lnTo>
                  <a:lnTo>
                    <a:pt x="712" y="706"/>
                  </a:lnTo>
                  <a:lnTo>
                    <a:pt x="690" y="703"/>
                  </a:lnTo>
                  <a:lnTo>
                    <a:pt x="667" y="703"/>
                  </a:lnTo>
                  <a:lnTo>
                    <a:pt x="642" y="703"/>
                  </a:lnTo>
                  <a:lnTo>
                    <a:pt x="620" y="706"/>
                  </a:lnTo>
                  <a:lnTo>
                    <a:pt x="598" y="708"/>
                  </a:lnTo>
                  <a:lnTo>
                    <a:pt x="576" y="711"/>
                  </a:lnTo>
                  <a:lnTo>
                    <a:pt x="556" y="716"/>
                  </a:lnTo>
                  <a:lnTo>
                    <a:pt x="537" y="721"/>
                  </a:lnTo>
                  <a:lnTo>
                    <a:pt x="520" y="727"/>
                  </a:lnTo>
                  <a:lnTo>
                    <a:pt x="503" y="733"/>
                  </a:lnTo>
                  <a:lnTo>
                    <a:pt x="488" y="741"/>
                  </a:lnTo>
                  <a:lnTo>
                    <a:pt x="475" y="749"/>
                  </a:lnTo>
                  <a:lnTo>
                    <a:pt x="463" y="758"/>
                  </a:lnTo>
                  <a:lnTo>
                    <a:pt x="454" y="767"/>
                  </a:lnTo>
                  <a:lnTo>
                    <a:pt x="446" y="776"/>
                  </a:lnTo>
                  <a:lnTo>
                    <a:pt x="440" y="786"/>
                  </a:lnTo>
                  <a:lnTo>
                    <a:pt x="437" y="796"/>
                  </a:lnTo>
                  <a:lnTo>
                    <a:pt x="436" y="807"/>
                  </a:lnTo>
                  <a:lnTo>
                    <a:pt x="436" y="813"/>
                  </a:lnTo>
                  <a:lnTo>
                    <a:pt x="437" y="821"/>
                  </a:lnTo>
                  <a:lnTo>
                    <a:pt x="440" y="828"/>
                  </a:lnTo>
                  <a:lnTo>
                    <a:pt x="444" y="834"/>
                  </a:lnTo>
                  <a:lnTo>
                    <a:pt x="449" y="841"/>
                  </a:lnTo>
                  <a:lnTo>
                    <a:pt x="454" y="847"/>
                  </a:lnTo>
                  <a:lnTo>
                    <a:pt x="461" y="853"/>
                  </a:lnTo>
                  <a:lnTo>
                    <a:pt x="467" y="859"/>
                  </a:lnTo>
                  <a:lnTo>
                    <a:pt x="484" y="870"/>
                  </a:lnTo>
                  <a:lnTo>
                    <a:pt x="503" y="879"/>
                  </a:lnTo>
                  <a:lnTo>
                    <a:pt x="525" y="888"/>
                  </a:lnTo>
                  <a:lnTo>
                    <a:pt x="549" y="896"/>
                  </a:lnTo>
                  <a:lnTo>
                    <a:pt x="550" y="896"/>
                  </a:lnTo>
                  <a:lnTo>
                    <a:pt x="551" y="896"/>
                  </a:lnTo>
                  <a:lnTo>
                    <a:pt x="551" y="896"/>
                  </a:lnTo>
                  <a:lnTo>
                    <a:pt x="558" y="896"/>
                  </a:lnTo>
                  <a:lnTo>
                    <a:pt x="564" y="899"/>
                  </a:lnTo>
                  <a:lnTo>
                    <a:pt x="571" y="903"/>
                  </a:lnTo>
                  <a:lnTo>
                    <a:pt x="576" y="908"/>
                  </a:lnTo>
                  <a:lnTo>
                    <a:pt x="580" y="914"/>
                  </a:lnTo>
                  <a:lnTo>
                    <a:pt x="582" y="922"/>
                  </a:lnTo>
                  <a:lnTo>
                    <a:pt x="585" y="930"/>
                  </a:lnTo>
                  <a:lnTo>
                    <a:pt x="586" y="938"/>
                  </a:lnTo>
                  <a:lnTo>
                    <a:pt x="586" y="1453"/>
                  </a:lnTo>
                  <a:lnTo>
                    <a:pt x="585" y="1461"/>
                  </a:lnTo>
                  <a:lnTo>
                    <a:pt x="582" y="1469"/>
                  </a:lnTo>
                  <a:lnTo>
                    <a:pt x="580" y="1477"/>
                  </a:lnTo>
                  <a:lnTo>
                    <a:pt x="576" y="1482"/>
                  </a:lnTo>
                  <a:lnTo>
                    <a:pt x="571" y="1487"/>
                  </a:lnTo>
                  <a:lnTo>
                    <a:pt x="564" y="1491"/>
                  </a:lnTo>
                  <a:lnTo>
                    <a:pt x="558" y="1494"/>
                  </a:lnTo>
                  <a:lnTo>
                    <a:pt x="551" y="1495"/>
                  </a:lnTo>
                  <a:lnTo>
                    <a:pt x="551" y="1495"/>
                  </a:lnTo>
                  <a:lnTo>
                    <a:pt x="545" y="1494"/>
                  </a:lnTo>
                  <a:lnTo>
                    <a:pt x="538" y="1491"/>
                  </a:lnTo>
                  <a:lnTo>
                    <a:pt x="532" y="1487"/>
                  </a:lnTo>
                  <a:lnTo>
                    <a:pt x="527" y="1482"/>
                  </a:lnTo>
                  <a:lnTo>
                    <a:pt x="523" y="1477"/>
                  </a:lnTo>
                  <a:lnTo>
                    <a:pt x="519" y="1469"/>
                  </a:lnTo>
                  <a:lnTo>
                    <a:pt x="518" y="1461"/>
                  </a:lnTo>
                  <a:lnTo>
                    <a:pt x="516" y="1453"/>
                  </a:lnTo>
                  <a:lnTo>
                    <a:pt x="516" y="956"/>
                  </a:lnTo>
                  <a:lnTo>
                    <a:pt x="501" y="951"/>
                  </a:lnTo>
                  <a:lnTo>
                    <a:pt x="484" y="944"/>
                  </a:lnTo>
                  <a:lnTo>
                    <a:pt x="470" y="936"/>
                  </a:lnTo>
                  <a:lnTo>
                    <a:pt x="455" y="930"/>
                  </a:lnTo>
                  <a:lnTo>
                    <a:pt x="442" y="921"/>
                  </a:lnTo>
                  <a:lnTo>
                    <a:pt x="429" y="913"/>
                  </a:lnTo>
                  <a:lnTo>
                    <a:pt x="418" y="904"/>
                  </a:lnTo>
                  <a:lnTo>
                    <a:pt x="407" y="894"/>
                  </a:lnTo>
                  <a:lnTo>
                    <a:pt x="398" y="885"/>
                  </a:lnTo>
                  <a:lnTo>
                    <a:pt x="391" y="874"/>
                  </a:lnTo>
                  <a:lnTo>
                    <a:pt x="383" y="864"/>
                  </a:lnTo>
                  <a:lnTo>
                    <a:pt x="378" y="853"/>
                  </a:lnTo>
                  <a:lnTo>
                    <a:pt x="372" y="842"/>
                  </a:lnTo>
                  <a:lnTo>
                    <a:pt x="370" y="830"/>
                  </a:lnTo>
                  <a:lnTo>
                    <a:pt x="367" y="819"/>
                  </a:lnTo>
                  <a:lnTo>
                    <a:pt x="366" y="807"/>
                  </a:lnTo>
                  <a:lnTo>
                    <a:pt x="367" y="798"/>
                  </a:lnTo>
                  <a:lnTo>
                    <a:pt x="369" y="789"/>
                  </a:lnTo>
                  <a:lnTo>
                    <a:pt x="370" y="781"/>
                  </a:lnTo>
                  <a:lnTo>
                    <a:pt x="372" y="772"/>
                  </a:lnTo>
                  <a:lnTo>
                    <a:pt x="376" y="764"/>
                  </a:lnTo>
                  <a:lnTo>
                    <a:pt x="380" y="755"/>
                  </a:lnTo>
                  <a:lnTo>
                    <a:pt x="385" y="747"/>
                  </a:lnTo>
                  <a:lnTo>
                    <a:pt x="391" y="739"/>
                  </a:lnTo>
                  <a:lnTo>
                    <a:pt x="402" y="725"/>
                  </a:lnTo>
                  <a:lnTo>
                    <a:pt x="418" y="711"/>
                  </a:lnTo>
                  <a:lnTo>
                    <a:pt x="435" y="697"/>
                  </a:lnTo>
                  <a:lnTo>
                    <a:pt x="454" y="685"/>
                  </a:lnTo>
                  <a:lnTo>
                    <a:pt x="476" y="673"/>
                  </a:lnTo>
                  <a:lnTo>
                    <a:pt x="499" y="663"/>
                  </a:lnTo>
                  <a:lnTo>
                    <a:pt x="524" y="655"/>
                  </a:lnTo>
                  <a:lnTo>
                    <a:pt x="550" y="647"/>
                  </a:lnTo>
                  <a:lnTo>
                    <a:pt x="577" y="642"/>
                  </a:lnTo>
                  <a:lnTo>
                    <a:pt x="606" y="637"/>
                  </a:lnTo>
                  <a:lnTo>
                    <a:pt x="636" y="635"/>
                  </a:lnTo>
                  <a:lnTo>
                    <a:pt x="667" y="635"/>
                  </a:lnTo>
                  <a:close/>
                </a:path>
              </a:pathLst>
            </a:custGeom>
            <a:solidFill>
              <a:srgbClr val="FFFFFF"/>
            </a:solidFill>
            <a:ln w="9525">
              <a:noFill/>
              <a:round/>
              <a:headEnd/>
              <a:tailEnd/>
            </a:ln>
          </p:spPr>
          <p:txBody>
            <a:bodyPr/>
            <a:lstStyle/>
            <a:p>
              <a:endParaRPr lang="en-US"/>
            </a:p>
          </p:txBody>
        </p:sp>
      </p:grpSp>
      <p:sp>
        <p:nvSpPr>
          <p:cNvPr id="479256" name="Rectangle 24"/>
          <p:cNvSpPr>
            <a:spLocks noChangeArrowheads="1"/>
          </p:cNvSpPr>
          <p:nvPr/>
        </p:nvSpPr>
        <p:spPr bwMode="auto">
          <a:xfrm>
            <a:off x="4884738" y="2178050"/>
            <a:ext cx="4183062" cy="911225"/>
          </a:xfrm>
          <a:prstGeom prst="rect">
            <a:avLst/>
          </a:prstGeom>
          <a:noFill/>
          <a:ln w="38100">
            <a:solidFill>
              <a:srgbClr val="990099"/>
            </a:solidFill>
            <a:miter lim="800000"/>
            <a:headEnd/>
            <a:tailEnd/>
          </a:ln>
          <a:effectLst/>
        </p:spPr>
        <p:txBody>
          <a:bodyPr wrap="none" anchor="ctr"/>
          <a:lstStyle/>
          <a:p>
            <a:endParaRPr lang="en-US"/>
          </a:p>
        </p:txBody>
      </p:sp>
      <p:sp>
        <p:nvSpPr>
          <p:cNvPr id="479257" name="Text Box 25"/>
          <p:cNvSpPr txBox="1">
            <a:spLocks noChangeArrowheads="1"/>
          </p:cNvSpPr>
          <p:nvPr/>
        </p:nvSpPr>
        <p:spPr bwMode="auto">
          <a:xfrm>
            <a:off x="7380288" y="0"/>
            <a:ext cx="1763712"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OCONUS Scenario</a:t>
            </a:r>
          </a:p>
        </p:txBody>
      </p:sp>
      <p:pic>
        <p:nvPicPr>
          <p:cNvPr id="479258" name="Picture 26"/>
          <p:cNvPicPr>
            <a:picLocks noChangeAspect="1" noChangeArrowheads="1"/>
          </p:cNvPicPr>
          <p:nvPr/>
        </p:nvPicPr>
        <p:blipFill>
          <a:blip r:embed="rId3"/>
          <a:srcRect/>
          <a:stretch>
            <a:fillRect/>
          </a:stretch>
        </p:blipFill>
        <p:spPr bwMode="auto">
          <a:xfrm>
            <a:off x="1395413" y="1722438"/>
            <a:ext cx="3276600" cy="2239962"/>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9256"/>
                                        </p:tgtEl>
                                        <p:attrNameLst>
                                          <p:attrName>style.visibility</p:attrName>
                                        </p:attrNameLst>
                                      </p:cBhvr>
                                      <p:to>
                                        <p:strVal val="visible"/>
                                      </p:to>
                                    </p:set>
                                    <p:animEffect transition="in" filter="wipe(left)">
                                      <p:cBhvr>
                                        <p:cTn id="7" dur="500"/>
                                        <p:tgtEl>
                                          <p:spTgt spid="479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25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ChangeArrowheads="1"/>
          </p:cNvSpPr>
          <p:nvPr/>
        </p:nvSpPr>
        <p:spPr bwMode="auto">
          <a:xfrm>
            <a:off x="214313" y="1590675"/>
            <a:ext cx="998537" cy="4630738"/>
          </a:xfrm>
          <a:prstGeom prst="rect">
            <a:avLst/>
          </a:prstGeom>
          <a:solidFill>
            <a:schemeClr val="bg1"/>
          </a:solidFill>
          <a:ln w="9525">
            <a:noFill/>
            <a:miter lim="800000"/>
            <a:headEnd/>
            <a:tailEnd/>
          </a:ln>
          <a:effectLst/>
        </p:spPr>
        <p:txBody>
          <a:bodyPr wrap="none" anchor="ctr"/>
          <a:lstStyle/>
          <a:p>
            <a:endParaRPr lang="en-US"/>
          </a:p>
        </p:txBody>
      </p:sp>
      <p:sp>
        <p:nvSpPr>
          <p:cNvPr id="495619" name="Rectangle 3"/>
          <p:cNvSpPr>
            <a:spLocks noGrp="1" noChangeArrowheads="1"/>
          </p:cNvSpPr>
          <p:nvPr>
            <p:ph type="title"/>
          </p:nvPr>
        </p:nvSpPr>
        <p:spPr/>
        <p:txBody>
          <a:bodyPr/>
          <a:lstStyle/>
          <a:p>
            <a:r>
              <a:rPr lang="en-US"/>
              <a:t>Ground Travel</a:t>
            </a:r>
          </a:p>
        </p:txBody>
      </p:sp>
      <p:sp>
        <p:nvSpPr>
          <p:cNvPr id="495620" name="Text Box 4"/>
          <p:cNvSpPr txBox="1">
            <a:spLocks noChangeArrowheads="1"/>
          </p:cNvSpPr>
          <p:nvPr/>
        </p:nvSpPr>
        <p:spPr bwMode="auto">
          <a:xfrm>
            <a:off x="7380288" y="0"/>
            <a:ext cx="1763712"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OCONUS Scenario</a:t>
            </a:r>
          </a:p>
        </p:txBody>
      </p:sp>
      <p:pic>
        <p:nvPicPr>
          <p:cNvPr id="495621" name="Picture 5" descr="auto traffic"/>
          <p:cNvPicPr>
            <a:picLocks noChangeAspect="1" noChangeArrowheads="1"/>
          </p:cNvPicPr>
          <p:nvPr/>
        </p:nvPicPr>
        <p:blipFill>
          <a:blip r:embed="rId3"/>
          <a:srcRect/>
          <a:stretch>
            <a:fillRect/>
          </a:stretch>
        </p:blipFill>
        <p:spPr bwMode="auto">
          <a:xfrm>
            <a:off x="457200" y="1724025"/>
            <a:ext cx="8229600" cy="4343400"/>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1026"/>
          <p:cNvSpPr>
            <a:spLocks noChangeArrowheads="1"/>
          </p:cNvSpPr>
          <p:nvPr/>
        </p:nvSpPr>
        <p:spPr bwMode="auto">
          <a:xfrm>
            <a:off x="214313" y="1590675"/>
            <a:ext cx="998537" cy="4630738"/>
          </a:xfrm>
          <a:prstGeom prst="rect">
            <a:avLst/>
          </a:prstGeom>
          <a:solidFill>
            <a:schemeClr val="bg1"/>
          </a:solidFill>
          <a:ln w="9525">
            <a:noFill/>
            <a:miter lim="800000"/>
            <a:headEnd/>
            <a:tailEnd/>
          </a:ln>
          <a:effectLst/>
        </p:spPr>
        <p:txBody>
          <a:bodyPr wrap="none" anchor="ctr"/>
          <a:lstStyle/>
          <a:p>
            <a:endParaRPr lang="en-US"/>
          </a:p>
        </p:txBody>
      </p:sp>
      <p:sp>
        <p:nvSpPr>
          <p:cNvPr id="497667" name="Rectangle 1027"/>
          <p:cNvSpPr>
            <a:spLocks noGrp="1" noChangeArrowheads="1"/>
          </p:cNvSpPr>
          <p:nvPr>
            <p:ph type="title"/>
          </p:nvPr>
        </p:nvSpPr>
        <p:spPr/>
        <p:txBody>
          <a:bodyPr/>
          <a:lstStyle/>
          <a:p>
            <a:r>
              <a:rPr lang="en-US"/>
              <a:t>Ground Travel</a:t>
            </a:r>
          </a:p>
        </p:txBody>
      </p:sp>
      <p:sp>
        <p:nvSpPr>
          <p:cNvPr id="497668" name="Rectangle 1028"/>
          <p:cNvSpPr>
            <a:spLocks noGrp="1" noChangeArrowheads="1"/>
          </p:cNvSpPr>
          <p:nvPr>
            <p:ph type="body" idx="1"/>
          </p:nvPr>
        </p:nvSpPr>
        <p:spPr>
          <a:xfrm>
            <a:off x="1806575" y="1943100"/>
            <a:ext cx="5629275" cy="4276725"/>
          </a:xfrm>
        </p:spPr>
        <p:txBody>
          <a:bodyPr/>
          <a:lstStyle/>
          <a:p>
            <a:pPr>
              <a:lnSpc>
                <a:spcPct val="90000"/>
              </a:lnSpc>
              <a:buClr>
                <a:schemeClr val="tx1"/>
              </a:buClr>
            </a:pPr>
            <a:r>
              <a:rPr lang="en-US"/>
              <a:t>Renting a car</a:t>
            </a:r>
          </a:p>
          <a:p>
            <a:pPr>
              <a:lnSpc>
                <a:spcPct val="90000"/>
              </a:lnSpc>
              <a:buClr>
                <a:schemeClr val="tx1"/>
              </a:buClr>
            </a:pPr>
            <a:r>
              <a:rPr lang="en-US"/>
              <a:t>Familiarizing yourself with your car</a:t>
            </a:r>
          </a:p>
          <a:p>
            <a:pPr>
              <a:lnSpc>
                <a:spcPct val="90000"/>
              </a:lnSpc>
              <a:buClr>
                <a:schemeClr val="tx1"/>
              </a:buClr>
            </a:pPr>
            <a:r>
              <a:rPr lang="en-US"/>
              <a:t>Getting Directions</a:t>
            </a:r>
          </a:p>
          <a:p>
            <a:pPr>
              <a:lnSpc>
                <a:spcPct val="90000"/>
              </a:lnSpc>
              <a:buClr>
                <a:schemeClr val="tx1"/>
              </a:buClr>
            </a:pPr>
            <a:r>
              <a:rPr lang="en-US"/>
              <a:t>Driving under surveillance</a:t>
            </a:r>
          </a:p>
          <a:p>
            <a:pPr>
              <a:lnSpc>
                <a:spcPct val="90000"/>
              </a:lnSpc>
              <a:buClr>
                <a:schemeClr val="tx1"/>
              </a:buClr>
            </a:pPr>
            <a:endParaRPr lang="en-US"/>
          </a:p>
        </p:txBody>
      </p:sp>
      <p:sp>
        <p:nvSpPr>
          <p:cNvPr id="497669" name="Text Box 1029"/>
          <p:cNvSpPr txBox="1">
            <a:spLocks noChangeArrowheads="1"/>
          </p:cNvSpPr>
          <p:nvPr/>
        </p:nvSpPr>
        <p:spPr bwMode="auto">
          <a:xfrm>
            <a:off x="7380288" y="0"/>
            <a:ext cx="1763712"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OCONUS Scenario</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p:txBody>
          <a:bodyPr/>
          <a:lstStyle/>
          <a:p>
            <a:r>
              <a:rPr lang="en-US"/>
              <a:t>Choosing Your Hotel</a:t>
            </a:r>
          </a:p>
        </p:txBody>
      </p:sp>
      <p:sp>
        <p:nvSpPr>
          <p:cNvPr id="290819" name="Rectangle 3"/>
          <p:cNvSpPr>
            <a:spLocks noGrp="1" noChangeArrowheads="1"/>
          </p:cNvSpPr>
          <p:nvPr>
            <p:ph type="body" sz="half" idx="2"/>
          </p:nvPr>
        </p:nvSpPr>
        <p:spPr>
          <a:xfrm>
            <a:off x="4884738" y="1741488"/>
            <a:ext cx="4259262" cy="4478337"/>
          </a:xfrm>
        </p:spPr>
        <p:txBody>
          <a:bodyPr/>
          <a:lstStyle/>
          <a:p>
            <a:pPr marL="457200" indent="-457200">
              <a:buFontTx/>
              <a:buNone/>
            </a:pPr>
            <a:r>
              <a:rPr lang="en-US" sz="2400"/>
              <a:t>What should you pick?</a:t>
            </a:r>
          </a:p>
          <a:p>
            <a:pPr marL="457200" indent="-457200">
              <a:buClr>
                <a:schemeClr val="tx1"/>
              </a:buClr>
              <a:buFontTx/>
              <a:buAutoNum type="arabicParenR"/>
            </a:pPr>
            <a:r>
              <a:rPr lang="en-US" sz="2000">
                <a:cs typeface="Arial" charset="0"/>
              </a:rPr>
              <a:t>4-star hotel recommended by fellow service member with an excellent gym</a:t>
            </a:r>
            <a:endParaRPr lang="en-US" sz="2000"/>
          </a:p>
          <a:p>
            <a:pPr marL="457200" indent="-457200">
              <a:buClr>
                <a:schemeClr val="tx1"/>
              </a:buClr>
              <a:buFontTx/>
              <a:buAutoNum type="arabicParenR"/>
            </a:pPr>
            <a:r>
              <a:rPr lang="en-US" sz="2000">
                <a:cs typeface="Arial" charset="0"/>
              </a:rPr>
              <a:t>Hotel recommended by US Embassy with low cost</a:t>
            </a:r>
            <a:endParaRPr lang="en-US" sz="2000"/>
          </a:p>
          <a:p>
            <a:pPr marL="457200" indent="-457200">
              <a:buClr>
                <a:schemeClr val="tx1"/>
              </a:buClr>
              <a:buFontTx/>
              <a:buAutoNum type="arabicParenR"/>
            </a:pPr>
            <a:r>
              <a:rPr lang="en-US" sz="2000">
                <a:cs typeface="Arial" charset="0"/>
              </a:rPr>
              <a:t>Hotel recommended by US Embassy with easy access to US base</a:t>
            </a:r>
          </a:p>
        </p:txBody>
      </p:sp>
      <p:sp>
        <p:nvSpPr>
          <p:cNvPr id="290820" name="Text Box 4"/>
          <p:cNvSpPr txBox="1">
            <a:spLocks noChangeArrowheads="1"/>
          </p:cNvSpPr>
          <p:nvPr/>
        </p:nvSpPr>
        <p:spPr bwMode="auto">
          <a:xfrm>
            <a:off x="1481138" y="4486275"/>
            <a:ext cx="3113087" cy="1187450"/>
          </a:xfrm>
          <a:prstGeom prst="rect">
            <a:avLst/>
          </a:prstGeom>
          <a:noFill/>
          <a:ln w="9525">
            <a:noFill/>
            <a:miter lim="800000"/>
            <a:headEnd/>
            <a:tailEnd/>
          </a:ln>
          <a:effectLst/>
        </p:spPr>
        <p:txBody>
          <a:bodyPr wrap="none">
            <a:spAutoFit/>
          </a:bodyPr>
          <a:lstStyle/>
          <a:p>
            <a:pPr algn="ctr"/>
            <a:r>
              <a:rPr lang="en-US" b="1" i="1">
                <a:latin typeface="Arial" charset="0"/>
              </a:rPr>
              <a:t>You have to select a</a:t>
            </a:r>
            <a:br>
              <a:rPr lang="en-US" b="1" i="1">
                <a:latin typeface="Arial" charset="0"/>
              </a:rPr>
            </a:br>
            <a:r>
              <a:rPr lang="en-US" b="1" i="1">
                <a:latin typeface="Arial" charset="0"/>
              </a:rPr>
              <a:t>hotel off the</a:t>
            </a:r>
            <a:br>
              <a:rPr lang="en-US" b="1" i="1">
                <a:latin typeface="Arial" charset="0"/>
              </a:rPr>
            </a:br>
            <a:r>
              <a:rPr lang="en-US" b="1" i="1">
                <a:latin typeface="Arial" charset="0"/>
              </a:rPr>
              <a:t>installation</a:t>
            </a:r>
          </a:p>
        </p:txBody>
      </p:sp>
      <p:sp>
        <p:nvSpPr>
          <p:cNvPr id="290830" name="Rectangle 14"/>
          <p:cNvSpPr>
            <a:spLocks noChangeArrowheads="1"/>
          </p:cNvSpPr>
          <p:nvPr/>
        </p:nvSpPr>
        <p:spPr bwMode="auto">
          <a:xfrm>
            <a:off x="4884738" y="3860800"/>
            <a:ext cx="4183062" cy="958850"/>
          </a:xfrm>
          <a:prstGeom prst="rect">
            <a:avLst/>
          </a:prstGeom>
          <a:noFill/>
          <a:ln w="38100">
            <a:solidFill>
              <a:srgbClr val="990099"/>
            </a:solidFill>
            <a:miter lim="800000"/>
            <a:headEnd/>
            <a:tailEnd/>
          </a:ln>
          <a:effectLst/>
        </p:spPr>
        <p:txBody>
          <a:bodyPr wrap="none" anchor="ctr"/>
          <a:lstStyle/>
          <a:p>
            <a:endParaRPr lang="en-US"/>
          </a:p>
        </p:txBody>
      </p:sp>
      <p:sp>
        <p:nvSpPr>
          <p:cNvPr id="290831" name="Text Box 15"/>
          <p:cNvSpPr txBox="1">
            <a:spLocks noChangeArrowheads="1"/>
          </p:cNvSpPr>
          <p:nvPr/>
        </p:nvSpPr>
        <p:spPr bwMode="auto">
          <a:xfrm>
            <a:off x="7380288" y="0"/>
            <a:ext cx="1763712"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OCONUS Scenario</a:t>
            </a:r>
          </a:p>
        </p:txBody>
      </p:sp>
      <p:grpSp>
        <p:nvGrpSpPr>
          <p:cNvPr id="290912" name="Group 96"/>
          <p:cNvGrpSpPr>
            <a:grpSpLocks noChangeAspect="1"/>
          </p:cNvGrpSpPr>
          <p:nvPr/>
        </p:nvGrpSpPr>
        <p:grpSpPr bwMode="auto">
          <a:xfrm>
            <a:off x="293688" y="3932238"/>
            <a:ext cx="877887" cy="754062"/>
            <a:chOff x="186" y="2131"/>
            <a:chExt cx="1008" cy="863"/>
          </a:xfrm>
        </p:grpSpPr>
        <p:sp>
          <p:nvSpPr>
            <p:cNvPr id="290913" name="Freeform 97"/>
            <p:cNvSpPr>
              <a:spLocks noChangeAspect="1"/>
            </p:cNvSpPr>
            <p:nvPr/>
          </p:nvSpPr>
          <p:spPr bwMode="auto">
            <a:xfrm>
              <a:off x="186" y="2131"/>
              <a:ext cx="1008" cy="863"/>
            </a:xfrm>
            <a:custGeom>
              <a:avLst/>
              <a:gdLst/>
              <a:ahLst/>
              <a:cxnLst>
                <a:cxn ang="0">
                  <a:pos x="0" y="0"/>
                </a:cxn>
                <a:cxn ang="0">
                  <a:pos x="4032" y="0"/>
                </a:cxn>
                <a:cxn ang="0">
                  <a:pos x="3888" y="149"/>
                </a:cxn>
                <a:cxn ang="0">
                  <a:pos x="149" y="3315"/>
                </a:cxn>
                <a:cxn ang="0">
                  <a:pos x="0" y="3456"/>
                </a:cxn>
                <a:cxn ang="0">
                  <a:pos x="0" y="0"/>
                </a:cxn>
              </a:cxnLst>
              <a:rect l="0" t="0" r="r" b="b"/>
              <a:pathLst>
                <a:path w="4032" h="3456">
                  <a:moveTo>
                    <a:pt x="0" y="0"/>
                  </a:moveTo>
                  <a:lnTo>
                    <a:pt x="4032" y="0"/>
                  </a:lnTo>
                  <a:lnTo>
                    <a:pt x="3888" y="149"/>
                  </a:lnTo>
                  <a:lnTo>
                    <a:pt x="149" y="3315"/>
                  </a:lnTo>
                  <a:lnTo>
                    <a:pt x="0" y="3456"/>
                  </a:lnTo>
                  <a:lnTo>
                    <a:pt x="0" y="0"/>
                  </a:lnTo>
                  <a:close/>
                </a:path>
              </a:pathLst>
            </a:custGeom>
            <a:solidFill>
              <a:srgbClr val="82A99C"/>
            </a:solidFill>
            <a:ln w="9525">
              <a:noFill/>
              <a:round/>
              <a:headEnd/>
              <a:tailEnd/>
            </a:ln>
          </p:spPr>
          <p:txBody>
            <a:bodyPr/>
            <a:lstStyle/>
            <a:p>
              <a:endParaRPr lang="en-US"/>
            </a:p>
          </p:txBody>
        </p:sp>
        <p:sp>
          <p:nvSpPr>
            <p:cNvPr id="290914" name="Freeform 98"/>
            <p:cNvSpPr>
              <a:spLocks noChangeAspect="1"/>
            </p:cNvSpPr>
            <p:nvPr/>
          </p:nvSpPr>
          <p:spPr bwMode="auto">
            <a:xfrm>
              <a:off x="186" y="2131"/>
              <a:ext cx="1008" cy="863"/>
            </a:xfrm>
            <a:custGeom>
              <a:avLst/>
              <a:gdLst/>
              <a:ahLst/>
              <a:cxnLst>
                <a:cxn ang="0">
                  <a:pos x="4032" y="0"/>
                </a:cxn>
                <a:cxn ang="0">
                  <a:pos x="4032" y="3456"/>
                </a:cxn>
                <a:cxn ang="0">
                  <a:pos x="0" y="3456"/>
                </a:cxn>
                <a:cxn ang="0">
                  <a:pos x="149" y="3313"/>
                </a:cxn>
                <a:cxn ang="0">
                  <a:pos x="3891" y="146"/>
                </a:cxn>
                <a:cxn ang="0">
                  <a:pos x="4032" y="0"/>
                </a:cxn>
              </a:cxnLst>
              <a:rect l="0" t="0" r="r" b="b"/>
              <a:pathLst>
                <a:path w="4032" h="3456">
                  <a:moveTo>
                    <a:pt x="4032" y="0"/>
                  </a:moveTo>
                  <a:lnTo>
                    <a:pt x="4032" y="3456"/>
                  </a:lnTo>
                  <a:lnTo>
                    <a:pt x="0" y="3456"/>
                  </a:lnTo>
                  <a:lnTo>
                    <a:pt x="149" y="3313"/>
                  </a:lnTo>
                  <a:lnTo>
                    <a:pt x="3891" y="146"/>
                  </a:lnTo>
                  <a:lnTo>
                    <a:pt x="4032" y="0"/>
                  </a:lnTo>
                  <a:close/>
                </a:path>
              </a:pathLst>
            </a:custGeom>
            <a:solidFill>
              <a:srgbClr val="162A29"/>
            </a:solidFill>
            <a:ln w="9525">
              <a:noFill/>
              <a:round/>
              <a:headEnd/>
              <a:tailEnd/>
            </a:ln>
          </p:spPr>
          <p:txBody>
            <a:bodyPr/>
            <a:lstStyle/>
            <a:p>
              <a:endParaRPr lang="en-US"/>
            </a:p>
          </p:txBody>
        </p:sp>
        <p:sp>
          <p:nvSpPr>
            <p:cNvPr id="290915" name="Rectangle 99"/>
            <p:cNvSpPr>
              <a:spLocks noChangeAspect="1" noChangeArrowheads="1"/>
            </p:cNvSpPr>
            <p:nvPr/>
          </p:nvSpPr>
          <p:spPr bwMode="auto">
            <a:xfrm>
              <a:off x="222" y="2166"/>
              <a:ext cx="936" cy="792"/>
            </a:xfrm>
            <a:prstGeom prst="rect">
              <a:avLst/>
            </a:prstGeom>
            <a:solidFill>
              <a:srgbClr val="275A53"/>
            </a:solidFill>
            <a:ln w="9525">
              <a:noFill/>
              <a:miter lim="800000"/>
              <a:headEnd/>
              <a:tailEnd/>
            </a:ln>
          </p:spPr>
          <p:txBody>
            <a:bodyPr/>
            <a:lstStyle/>
            <a:p>
              <a:endParaRPr lang="en-US"/>
            </a:p>
          </p:txBody>
        </p:sp>
        <p:sp>
          <p:nvSpPr>
            <p:cNvPr id="290916" name="Freeform 100"/>
            <p:cNvSpPr>
              <a:spLocks noChangeAspect="1" noEditPoints="1"/>
            </p:cNvSpPr>
            <p:nvPr/>
          </p:nvSpPr>
          <p:spPr bwMode="auto">
            <a:xfrm>
              <a:off x="267" y="2790"/>
              <a:ext cx="150" cy="137"/>
            </a:xfrm>
            <a:custGeom>
              <a:avLst/>
              <a:gdLst/>
              <a:ahLst/>
              <a:cxnLst>
                <a:cxn ang="0">
                  <a:pos x="394" y="459"/>
                </a:cxn>
                <a:cxn ang="0">
                  <a:pos x="200" y="459"/>
                </a:cxn>
                <a:cxn ang="0">
                  <a:pos x="174" y="550"/>
                </a:cxn>
                <a:cxn ang="0">
                  <a:pos x="0" y="550"/>
                </a:cxn>
                <a:cxn ang="0">
                  <a:pos x="206" y="0"/>
                </a:cxn>
                <a:cxn ang="0">
                  <a:pos x="391" y="0"/>
                </a:cxn>
                <a:cxn ang="0">
                  <a:pos x="599" y="550"/>
                </a:cxn>
                <a:cxn ang="0">
                  <a:pos x="421" y="550"/>
                </a:cxn>
                <a:cxn ang="0">
                  <a:pos x="394" y="459"/>
                </a:cxn>
                <a:cxn ang="0">
                  <a:pos x="358" y="340"/>
                </a:cxn>
                <a:cxn ang="0">
                  <a:pos x="297" y="143"/>
                </a:cxn>
                <a:cxn ang="0">
                  <a:pos x="237" y="340"/>
                </a:cxn>
                <a:cxn ang="0">
                  <a:pos x="358" y="340"/>
                </a:cxn>
              </a:cxnLst>
              <a:rect l="0" t="0" r="r" b="b"/>
              <a:pathLst>
                <a:path w="599" h="550">
                  <a:moveTo>
                    <a:pt x="394" y="459"/>
                  </a:moveTo>
                  <a:lnTo>
                    <a:pt x="200" y="459"/>
                  </a:lnTo>
                  <a:lnTo>
                    <a:pt x="174" y="550"/>
                  </a:lnTo>
                  <a:lnTo>
                    <a:pt x="0" y="550"/>
                  </a:lnTo>
                  <a:lnTo>
                    <a:pt x="206" y="0"/>
                  </a:lnTo>
                  <a:lnTo>
                    <a:pt x="391" y="0"/>
                  </a:lnTo>
                  <a:lnTo>
                    <a:pt x="599" y="550"/>
                  </a:lnTo>
                  <a:lnTo>
                    <a:pt x="421" y="550"/>
                  </a:lnTo>
                  <a:lnTo>
                    <a:pt x="394" y="459"/>
                  </a:lnTo>
                  <a:close/>
                  <a:moveTo>
                    <a:pt x="358" y="340"/>
                  </a:moveTo>
                  <a:lnTo>
                    <a:pt x="297" y="143"/>
                  </a:lnTo>
                  <a:lnTo>
                    <a:pt x="237" y="340"/>
                  </a:lnTo>
                  <a:lnTo>
                    <a:pt x="358" y="340"/>
                  </a:lnTo>
                  <a:close/>
                </a:path>
              </a:pathLst>
            </a:custGeom>
            <a:solidFill>
              <a:srgbClr val="FFFFFF"/>
            </a:solidFill>
            <a:ln w="9525">
              <a:noFill/>
              <a:round/>
              <a:headEnd/>
              <a:tailEnd/>
            </a:ln>
          </p:spPr>
          <p:txBody>
            <a:bodyPr/>
            <a:lstStyle/>
            <a:p>
              <a:endParaRPr lang="en-US"/>
            </a:p>
          </p:txBody>
        </p:sp>
        <p:sp>
          <p:nvSpPr>
            <p:cNvPr id="290917" name="Freeform 101"/>
            <p:cNvSpPr>
              <a:spLocks noChangeAspect="1"/>
            </p:cNvSpPr>
            <p:nvPr/>
          </p:nvSpPr>
          <p:spPr bwMode="auto">
            <a:xfrm>
              <a:off x="422" y="2788"/>
              <a:ext cx="133" cy="142"/>
            </a:xfrm>
            <a:custGeom>
              <a:avLst/>
              <a:gdLst/>
              <a:ahLst/>
              <a:cxnLst>
                <a:cxn ang="0">
                  <a:pos x="530" y="394"/>
                </a:cxn>
                <a:cxn ang="0">
                  <a:pos x="514" y="437"/>
                </a:cxn>
                <a:cxn ang="0">
                  <a:pos x="495" y="473"/>
                </a:cxn>
                <a:cxn ang="0">
                  <a:pos x="470" y="503"/>
                </a:cxn>
                <a:cxn ang="0">
                  <a:pos x="440" y="527"/>
                </a:cxn>
                <a:cxn ang="0">
                  <a:pos x="406" y="547"/>
                </a:cxn>
                <a:cxn ang="0">
                  <a:pos x="368" y="560"/>
                </a:cxn>
                <a:cxn ang="0">
                  <a:pos x="320" y="566"/>
                </a:cxn>
                <a:cxn ang="0">
                  <a:pos x="263" y="568"/>
                </a:cxn>
                <a:cxn ang="0">
                  <a:pos x="203" y="561"/>
                </a:cxn>
                <a:cxn ang="0">
                  <a:pos x="154" y="548"/>
                </a:cxn>
                <a:cxn ang="0">
                  <a:pos x="111" y="526"/>
                </a:cxn>
                <a:cxn ang="0">
                  <a:pos x="73" y="494"/>
                </a:cxn>
                <a:cxn ang="0">
                  <a:pos x="40" y="451"/>
                </a:cxn>
                <a:cxn ang="0">
                  <a:pos x="15" y="397"/>
                </a:cxn>
                <a:cxn ang="0">
                  <a:pos x="2" y="332"/>
                </a:cxn>
                <a:cxn ang="0">
                  <a:pos x="1" y="250"/>
                </a:cxn>
                <a:cxn ang="0">
                  <a:pos x="10" y="189"/>
                </a:cxn>
                <a:cxn ang="0">
                  <a:pos x="22" y="149"/>
                </a:cxn>
                <a:cxn ang="0">
                  <a:pos x="40" y="113"/>
                </a:cxn>
                <a:cxn ang="0">
                  <a:pos x="63" y="82"/>
                </a:cxn>
                <a:cxn ang="0">
                  <a:pos x="90" y="56"/>
                </a:cxn>
                <a:cxn ang="0">
                  <a:pos x="123" y="34"/>
                </a:cxn>
                <a:cxn ang="0">
                  <a:pos x="159" y="18"/>
                </a:cxn>
                <a:cxn ang="0">
                  <a:pos x="200" y="7"/>
                </a:cxn>
                <a:cxn ang="0">
                  <a:pos x="277" y="0"/>
                </a:cxn>
                <a:cxn ang="0">
                  <a:pos x="348" y="5"/>
                </a:cxn>
                <a:cxn ang="0">
                  <a:pos x="408" y="23"/>
                </a:cxn>
                <a:cxn ang="0">
                  <a:pos x="454" y="53"/>
                </a:cxn>
                <a:cxn ang="0">
                  <a:pos x="492" y="95"/>
                </a:cxn>
                <a:cxn ang="0">
                  <a:pos x="521" y="149"/>
                </a:cxn>
                <a:cxn ang="0">
                  <a:pos x="374" y="192"/>
                </a:cxn>
                <a:cxn ang="0">
                  <a:pos x="362" y="167"/>
                </a:cxn>
                <a:cxn ang="0">
                  <a:pos x="338" y="143"/>
                </a:cxn>
                <a:cxn ang="0">
                  <a:pos x="305" y="130"/>
                </a:cxn>
                <a:cxn ang="0">
                  <a:pos x="267" y="127"/>
                </a:cxn>
                <a:cxn ang="0">
                  <a:pos x="230" y="139"/>
                </a:cxn>
                <a:cxn ang="0">
                  <a:pos x="200" y="162"/>
                </a:cxn>
                <a:cxn ang="0">
                  <a:pos x="182" y="193"/>
                </a:cxn>
                <a:cxn ang="0">
                  <a:pos x="173" y="232"/>
                </a:cxn>
                <a:cxn ang="0">
                  <a:pos x="169" y="281"/>
                </a:cxn>
                <a:cxn ang="0">
                  <a:pos x="173" y="342"/>
                </a:cxn>
                <a:cxn ang="0">
                  <a:pos x="185" y="386"/>
                </a:cxn>
                <a:cxn ang="0">
                  <a:pos x="204" y="415"/>
                </a:cxn>
                <a:cxn ang="0">
                  <a:pos x="230" y="433"/>
                </a:cxn>
                <a:cxn ang="0">
                  <a:pos x="263" y="441"/>
                </a:cxn>
                <a:cxn ang="0">
                  <a:pos x="298" y="439"/>
                </a:cxn>
                <a:cxn ang="0">
                  <a:pos x="326" y="430"/>
                </a:cxn>
                <a:cxn ang="0">
                  <a:pos x="348" y="413"/>
                </a:cxn>
                <a:cxn ang="0">
                  <a:pos x="365" y="390"/>
                </a:cxn>
                <a:cxn ang="0">
                  <a:pos x="384" y="334"/>
                </a:cxn>
              </a:cxnLst>
              <a:rect l="0" t="0" r="r" b="b"/>
              <a:pathLst>
                <a:path w="533" h="569">
                  <a:moveTo>
                    <a:pt x="384" y="334"/>
                  </a:moveTo>
                  <a:lnTo>
                    <a:pt x="533" y="378"/>
                  </a:lnTo>
                  <a:lnTo>
                    <a:pt x="530" y="394"/>
                  </a:lnTo>
                  <a:lnTo>
                    <a:pt x="526" y="410"/>
                  </a:lnTo>
                  <a:lnTo>
                    <a:pt x="521" y="422"/>
                  </a:lnTo>
                  <a:lnTo>
                    <a:pt x="514" y="437"/>
                  </a:lnTo>
                  <a:lnTo>
                    <a:pt x="509" y="450"/>
                  </a:lnTo>
                  <a:lnTo>
                    <a:pt x="501" y="461"/>
                  </a:lnTo>
                  <a:lnTo>
                    <a:pt x="495" y="473"/>
                  </a:lnTo>
                  <a:lnTo>
                    <a:pt x="487" y="483"/>
                  </a:lnTo>
                  <a:lnTo>
                    <a:pt x="478" y="494"/>
                  </a:lnTo>
                  <a:lnTo>
                    <a:pt x="470" y="503"/>
                  </a:lnTo>
                  <a:lnTo>
                    <a:pt x="460" y="512"/>
                  </a:lnTo>
                  <a:lnTo>
                    <a:pt x="451" y="521"/>
                  </a:lnTo>
                  <a:lnTo>
                    <a:pt x="440" y="527"/>
                  </a:lnTo>
                  <a:lnTo>
                    <a:pt x="430" y="535"/>
                  </a:lnTo>
                  <a:lnTo>
                    <a:pt x="418" y="542"/>
                  </a:lnTo>
                  <a:lnTo>
                    <a:pt x="406" y="547"/>
                  </a:lnTo>
                  <a:lnTo>
                    <a:pt x="394" y="552"/>
                  </a:lnTo>
                  <a:lnTo>
                    <a:pt x="381" y="556"/>
                  </a:lnTo>
                  <a:lnTo>
                    <a:pt x="368" y="560"/>
                  </a:lnTo>
                  <a:lnTo>
                    <a:pt x="352" y="562"/>
                  </a:lnTo>
                  <a:lnTo>
                    <a:pt x="336" y="565"/>
                  </a:lnTo>
                  <a:lnTo>
                    <a:pt x="320" y="566"/>
                  </a:lnTo>
                  <a:lnTo>
                    <a:pt x="303" y="568"/>
                  </a:lnTo>
                  <a:lnTo>
                    <a:pt x="285" y="569"/>
                  </a:lnTo>
                  <a:lnTo>
                    <a:pt x="263" y="568"/>
                  </a:lnTo>
                  <a:lnTo>
                    <a:pt x="242" y="566"/>
                  </a:lnTo>
                  <a:lnTo>
                    <a:pt x="222" y="565"/>
                  </a:lnTo>
                  <a:lnTo>
                    <a:pt x="203" y="561"/>
                  </a:lnTo>
                  <a:lnTo>
                    <a:pt x="186" y="559"/>
                  </a:lnTo>
                  <a:lnTo>
                    <a:pt x="169" y="553"/>
                  </a:lnTo>
                  <a:lnTo>
                    <a:pt x="154" y="548"/>
                  </a:lnTo>
                  <a:lnTo>
                    <a:pt x="138" y="542"/>
                  </a:lnTo>
                  <a:lnTo>
                    <a:pt x="124" y="535"/>
                  </a:lnTo>
                  <a:lnTo>
                    <a:pt x="111" y="526"/>
                  </a:lnTo>
                  <a:lnTo>
                    <a:pt x="98" y="517"/>
                  </a:lnTo>
                  <a:lnTo>
                    <a:pt x="85" y="507"/>
                  </a:lnTo>
                  <a:lnTo>
                    <a:pt x="73" y="494"/>
                  </a:lnTo>
                  <a:lnTo>
                    <a:pt x="62" y="481"/>
                  </a:lnTo>
                  <a:lnTo>
                    <a:pt x="51" y="467"/>
                  </a:lnTo>
                  <a:lnTo>
                    <a:pt x="40" y="451"/>
                  </a:lnTo>
                  <a:lnTo>
                    <a:pt x="31" y="434"/>
                  </a:lnTo>
                  <a:lnTo>
                    <a:pt x="23" y="416"/>
                  </a:lnTo>
                  <a:lnTo>
                    <a:pt x="15" y="397"/>
                  </a:lnTo>
                  <a:lnTo>
                    <a:pt x="10" y="376"/>
                  </a:lnTo>
                  <a:lnTo>
                    <a:pt x="5" y="354"/>
                  </a:lnTo>
                  <a:lnTo>
                    <a:pt x="2" y="332"/>
                  </a:lnTo>
                  <a:lnTo>
                    <a:pt x="0" y="307"/>
                  </a:lnTo>
                  <a:lnTo>
                    <a:pt x="0" y="283"/>
                  </a:lnTo>
                  <a:lnTo>
                    <a:pt x="1" y="250"/>
                  </a:lnTo>
                  <a:lnTo>
                    <a:pt x="3" y="218"/>
                  </a:lnTo>
                  <a:lnTo>
                    <a:pt x="6" y="204"/>
                  </a:lnTo>
                  <a:lnTo>
                    <a:pt x="10" y="189"/>
                  </a:lnTo>
                  <a:lnTo>
                    <a:pt x="12" y="175"/>
                  </a:lnTo>
                  <a:lnTo>
                    <a:pt x="18" y="162"/>
                  </a:lnTo>
                  <a:lnTo>
                    <a:pt x="22" y="149"/>
                  </a:lnTo>
                  <a:lnTo>
                    <a:pt x="28" y="136"/>
                  </a:lnTo>
                  <a:lnTo>
                    <a:pt x="33" y="124"/>
                  </a:lnTo>
                  <a:lnTo>
                    <a:pt x="40" y="113"/>
                  </a:lnTo>
                  <a:lnTo>
                    <a:pt x="47" y="102"/>
                  </a:lnTo>
                  <a:lnTo>
                    <a:pt x="55" y="92"/>
                  </a:lnTo>
                  <a:lnTo>
                    <a:pt x="63" y="82"/>
                  </a:lnTo>
                  <a:lnTo>
                    <a:pt x="72" y="73"/>
                  </a:lnTo>
                  <a:lnTo>
                    <a:pt x="81" y="64"/>
                  </a:lnTo>
                  <a:lnTo>
                    <a:pt x="90" y="56"/>
                  </a:lnTo>
                  <a:lnTo>
                    <a:pt x="101" y="48"/>
                  </a:lnTo>
                  <a:lnTo>
                    <a:pt x="112" y="40"/>
                  </a:lnTo>
                  <a:lnTo>
                    <a:pt x="123" y="34"/>
                  </a:lnTo>
                  <a:lnTo>
                    <a:pt x="134" y="29"/>
                  </a:lnTo>
                  <a:lnTo>
                    <a:pt x="147" y="23"/>
                  </a:lnTo>
                  <a:lnTo>
                    <a:pt x="159" y="18"/>
                  </a:lnTo>
                  <a:lnTo>
                    <a:pt x="172" y="13"/>
                  </a:lnTo>
                  <a:lnTo>
                    <a:pt x="186" y="10"/>
                  </a:lnTo>
                  <a:lnTo>
                    <a:pt x="200" y="7"/>
                  </a:lnTo>
                  <a:lnTo>
                    <a:pt x="215" y="4"/>
                  </a:lnTo>
                  <a:lnTo>
                    <a:pt x="244" y="0"/>
                  </a:lnTo>
                  <a:lnTo>
                    <a:pt x="277" y="0"/>
                  </a:lnTo>
                  <a:lnTo>
                    <a:pt x="303" y="0"/>
                  </a:lnTo>
                  <a:lnTo>
                    <a:pt x="326" y="3"/>
                  </a:lnTo>
                  <a:lnTo>
                    <a:pt x="348" y="5"/>
                  </a:lnTo>
                  <a:lnTo>
                    <a:pt x="370" y="10"/>
                  </a:lnTo>
                  <a:lnTo>
                    <a:pt x="390" y="16"/>
                  </a:lnTo>
                  <a:lnTo>
                    <a:pt x="408" y="23"/>
                  </a:lnTo>
                  <a:lnTo>
                    <a:pt x="425" y="31"/>
                  </a:lnTo>
                  <a:lnTo>
                    <a:pt x="440" y="42"/>
                  </a:lnTo>
                  <a:lnTo>
                    <a:pt x="454" y="53"/>
                  </a:lnTo>
                  <a:lnTo>
                    <a:pt x="469" y="65"/>
                  </a:lnTo>
                  <a:lnTo>
                    <a:pt x="480" y="79"/>
                  </a:lnTo>
                  <a:lnTo>
                    <a:pt x="492" y="95"/>
                  </a:lnTo>
                  <a:lnTo>
                    <a:pt x="502" y="112"/>
                  </a:lnTo>
                  <a:lnTo>
                    <a:pt x="513" y="130"/>
                  </a:lnTo>
                  <a:lnTo>
                    <a:pt x="521" y="149"/>
                  </a:lnTo>
                  <a:lnTo>
                    <a:pt x="528" y="171"/>
                  </a:lnTo>
                  <a:lnTo>
                    <a:pt x="378" y="204"/>
                  </a:lnTo>
                  <a:lnTo>
                    <a:pt x="374" y="192"/>
                  </a:lnTo>
                  <a:lnTo>
                    <a:pt x="370" y="183"/>
                  </a:lnTo>
                  <a:lnTo>
                    <a:pt x="366" y="174"/>
                  </a:lnTo>
                  <a:lnTo>
                    <a:pt x="362" y="167"/>
                  </a:lnTo>
                  <a:lnTo>
                    <a:pt x="355" y="158"/>
                  </a:lnTo>
                  <a:lnTo>
                    <a:pt x="347" y="150"/>
                  </a:lnTo>
                  <a:lnTo>
                    <a:pt x="338" y="143"/>
                  </a:lnTo>
                  <a:lnTo>
                    <a:pt x="327" y="137"/>
                  </a:lnTo>
                  <a:lnTo>
                    <a:pt x="317" y="132"/>
                  </a:lnTo>
                  <a:lnTo>
                    <a:pt x="305" y="130"/>
                  </a:lnTo>
                  <a:lnTo>
                    <a:pt x="294" y="127"/>
                  </a:lnTo>
                  <a:lnTo>
                    <a:pt x="281" y="127"/>
                  </a:lnTo>
                  <a:lnTo>
                    <a:pt x="267" y="127"/>
                  </a:lnTo>
                  <a:lnTo>
                    <a:pt x="254" y="130"/>
                  </a:lnTo>
                  <a:lnTo>
                    <a:pt x="242" y="134"/>
                  </a:lnTo>
                  <a:lnTo>
                    <a:pt x="230" y="139"/>
                  </a:lnTo>
                  <a:lnTo>
                    <a:pt x="220" y="145"/>
                  </a:lnTo>
                  <a:lnTo>
                    <a:pt x="209" y="153"/>
                  </a:lnTo>
                  <a:lnTo>
                    <a:pt x="200" y="162"/>
                  </a:lnTo>
                  <a:lnTo>
                    <a:pt x="193" y="174"/>
                  </a:lnTo>
                  <a:lnTo>
                    <a:pt x="187" y="183"/>
                  </a:lnTo>
                  <a:lnTo>
                    <a:pt x="182" y="193"/>
                  </a:lnTo>
                  <a:lnTo>
                    <a:pt x="178" y="205"/>
                  </a:lnTo>
                  <a:lnTo>
                    <a:pt x="176" y="218"/>
                  </a:lnTo>
                  <a:lnTo>
                    <a:pt x="173" y="232"/>
                  </a:lnTo>
                  <a:lnTo>
                    <a:pt x="171" y="248"/>
                  </a:lnTo>
                  <a:lnTo>
                    <a:pt x="169" y="263"/>
                  </a:lnTo>
                  <a:lnTo>
                    <a:pt x="169" y="281"/>
                  </a:lnTo>
                  <a:lnTo>
                    <a:pt x="169" y="303"/>
                  </a:lnTo>
                  <a:lnTo>
                    <a:pt x="171" y="324"/>
                  </a:lnTo>
                  <a:lnTo>
                    <a:pt x="173" y="342"/>
                  </a:lnTo>
                  <a:lnTo>
                    <a:pt x="176" y="359"/>
                  </a:lnTo>
                  <a:lnTo>
                    <a:pt x="180" y="373"/>
                  </a:lnTo>
                  <a:lnTo>
                    <a:pt x="185" y="386"/>
                  </a:lnTo>
                  <a:lnTo>
                    <a:pt x="190" y="398"/>
                  </a:lnTo>
                  <a:lnTo>
                    <a:pt x="197" y="407"/>
                  </a:lnTo>
                  <a:lnTo>
                    <a:pt x="204" y="415"/>
                  </a:lnTo>
                  <a:lnTo>
                    <a:pt x="212" y="421"/>
                  </a:lnTo>
                  <a:lnTo>
                    <a:pt x="221" y="428"/>
                  </a:lnTo>
                  <a:lnTo>
                    <a:pt x="230" y="433"/>
                  </a:lnTo>
                  <a:lnTo>
                    <a:pt x="241" y="435"/>
                  </a:lnTo>
                  <a:lnTo>
                    <a:pt x="251" y="439"/>
                  </a:lnTo>
                  <a:lnTo>
                    <a:pt x="263" y="441"/>
                  </a:lnTo>
                  <a:lnTo>
                    <a:pt x="276" y="441"/>
                  </a:lnTo>
                  <a:lnTo>
                    <a:pt x="287" y="441"/>
                  </a:lnTo>
                  <a:lnTo>
                    <a:pt x="298" y="439"/>
                  </a:lnTo>
                  <a:lnTo>
                    <a:pt x="308" y="437"/>
                  </a:lnTo>
                  <a:lnTo>
                    <a:pt x="318" y="434"/>
                  </a:lnTo>
                  <a:lnTo>
                    <a:pt x="326" y="430"/>
                  </a:lnTo>
                  <a:lnTo>
                    <a:pt x="335" y="425"/>
                  </a:lnTo>
                  <a:lnTo>
                    <a:pt x="342" y="420"/>
                  </a:lnTo>
                  <a:lnTo>
                    <a:pt x="348" y="413"/>
                  </a:lnTo>
                  <a:lnTo>
                    <a:pt x="355" y="406"/>
                  </a:lnTo>
                  <a:lnTo>
                    <a:pt x="360" y="398"/>
                  </a:lnTo>
                  <a:lnTo>
                    <a:pt x="365" y="390"/>
                  </a:lnTo>
                  <a:lnTo>
                    <a:pt x="370" y="380"/>
                  </a:lnTo>
                  <a:lnTo>
                    <a:pt x="378" y="359"/>
                  </a:lnTo>
                  <a:lnTo>
                    <a:pt x="384" y="334"/>
                  </a:lnTo>
                  <a:close/>
                </a:path>
              </a:pathLst>
            </a:custGeom>
            <a:solidFill>
              <a:srgbClr val="FFFFFF"/>
            </a:solidFill>
            <a:ln w="9525">
              <a:noFill/>
              <a:round/>
              <a:headEnd/>
              <a:tailEnd/>
            </a:ln>
          </p:spPr>
          <p:txBody>
            <a:bodyPr/>
            <a:lstStyle/>
            <a:p>
              <a:endParaRPr lang="en-US"/>
            </a:p>
          </p:txBody>
        </p:sp>
        <p:sp>
          <p:nvSpPr>
            <p:cNvPr id="290918" name="Freeform 102"/>
            <p:cNvSpPr>
              <a:spLocks noChangeAspect="1"/>
            </p:cNvSpPr>
            <p:nvPr/>
          </p:nvSpPr>
          <p:spPr bwMode="auto">
            <a:xfrm>
              <a:off x="571" y="2788"/>
              <a:ext cx="134" cy="142"/>
            </a:xfrm>
            <a:custGeom>
              <a:avLst/>
              <a:gdLst/>
              <a:ahLst/>
              <a:cxnLst>
                <a:cxn ang="0">
                  <a:pos x="530" y="394"/>
                </a:cxn>
                <a:cxn ang="0">
                  <a:pos x="515" y="437"/>
                </a:cxn>
                <a:cxn ang="0">
                  <a:pos x="495" y="473"/>
                </a:cxn>
                <a:cxn ang="0">
                  <a:pos x="470" y="503"/>
                </a:cxn>
                <a:cxn ang="0">
                  <a:pos x="441" y="527"/>
                </a:cxn>
                <a:cxn ang="0">
                  <a:pos x="407" y="547"/>
                </a:cxn>
                <a:cxn ang="0">
                  <a:pos x="367" y="560"/>
                </a:cxn>
                <a:cxn ang="0">
                  <a:pos x="320" y="566"/>
                </a:cxn>
                <a:cxn ang="0">
                  <a:pos x="263" y="568"/>
                </a:cxn>
                <a:cxn ang="0">
                  <a:pos x="203" y="561"/>
                </a:cxn>
                <a:cxn ang="0">
                  <a:pos x="153" y="548"/>
                </a:cxn>
                <a:cxn ang="0">
                  <a:pos x="111" y="526"/>
                </a:cxn>
                <a:cxn ang="0">
                  <a:pos x="74" y="494"/>
                </a:cxn>
                <a:cxn ang="0">
                  <a:pos x="40" y="451"/>
                </a:cxn>
                <a:cxn ang="0">
                  <a:pos x="16" y="397"/>
                </a:cxn>
                <a:cxn ang="0">
                  <a:pos x="3" y="332"/>
                </a:cxn>
                <a:cxn ang="0">
                  <a:pos x="0" y="250"/>
                </a:cxn>
                <a:cxn ang="0">
                  <a:pos x="9" y="189"/>
                </a:cxn>
                <a:cxn ang="0">
                  <a:pos x="22" y="149"/>
                </a:cxn>
                <a:cxn ang="0">
                  <a:pos x="40" y="113"/>
                </a:cxn>
                <a:cxn ang="0">
                  <a:pos x="64" y="82"/>
                </a:cxn>
                <a:cxn ang="0">
                  <a:pos x="91" y="56"/>
                </a:cxn>
                <a:cxn ang="0">
                  <a:pos x="123" y="34"/>
                </a:cxn>
                <a:cxn ang="0">
                  <a:pos x="159" y="18"/>
                </a:cxn>
                <a:cxn ang="0">
                  <a:pos x="201" y="7"/>
                </a:cxn>
                <a:cxn ang="0">
                  <a:pos x="277" y="0"/>
                </a:cxn>
                <a:cxn ang="0">
                  <a:pos x="349" y="5"/>
                </a:cxn>
                <a:cxn ang="0">
                  <a:pos x="408" y="23"/>
                </a:cxn>
                <a:cxn ang="0">
                  <a:pos x="455" y="53"/>
                </a:cxn>
                <a:cxn ang="0">
                  <a:pos x="492" y="95"/>
                </a:cxn>
                <a:cxn ang="0">
                  <a:pos x="521" y="149"/>
                </a:cxn>
                <a:cxn ang="0">
                  <a:pos x="375" y="192"/>
                </a:cxn>
                <a:cxn ang="0">
                  <a:pos x="363" y="167"/>
                </a:cxn>
                <a:cxn ang="0">
                  <a:pos x="337" y="143"/>
                </a:cxn>
                <a:cxn ang="0">
                  <a:pos x="306" y="130"/>
                </a:cxn>
                <a:cxn ang="0">
                  <a:pos x="267" y="127"/>
                </a:cxn>
                <a:cxn ang="0">
                  <a:pos x="231" y="139"/>
                </a:cxn>
                <a:cxn ang="0">
                  <a:pos x="201" y="162"/>
                </a:cxn>
                <a:cxn ang="0">
                  <a:pos x="183" y="193"/>
                </a:cxn>
                <a:cxn ang="0">
                  <a:pos x="172" y="232"/>
                </a:cxn>
                <a:cxn ang="0">
                  <a:pos x="170" y="281"/>
                </a:cxn>
                <a:cxn ang="0">
                  <a:pos x="174" y="342"/>
                </a:cxn>
                <a:cxn ang="0">
                  <a:pos x="185" y="386"/>
                </a:cxn>
                <a:cxn ang="0">
                  <a:pos x="205" y="415"/>
                </a:cxn>
                <a:cxn ang="0">
                  <a:pos x="231" y="433"/>
                </a:cxn>
                <a:cxn ang="0">
                  <a:pos x="263" y="441"/>
                </a:cxn>
                <a:cxn ang="0">
                  <a:pos x="298" y="439"/>
                </a:cxn>
                <a:cxn ang="0">
                  <a:pos x="327" y="430"/>
                </a:cxn>
                <a:cxn ang="0">
                  <a:pos x="349" y="413"/>
                </a:cxn>
                <a:cxn ang="0">
                  <a:pos x="365" y="390"/>
                </a:cxn>
                <a:cxn ang="0">
                  <a:pos x="385" y="334"/>
                </a:cxn>
              </a:cxnLst>
              <a:rect l="0" t="0" r="r" b="b"/>
              <a:pathLst>
                <a:path w="534" h="569">
                  <a:moveTo>
                    <a:pt x="385" y="334"/>
                  </a:moveTo>
                  <a:lnTo>
                    <a:pt x="534" y="378"/>
                  </a:lnTo>
                  <a:lnTo>
                    <a:pt x="530" y="394"/>
                  </a:lnTo>
                  <a:lnTo>
                    <a:pt x="526" y="410"/>
                  </a:lnTo>
                  <a:lnTo>
                    <a:pt x="521" y="422"/>
                  </a:lnTo>
                  <a:lnTo>
                    <a:pt x="515" y="437"/>
                  </a:lnTo>
                  <a:lnTo>
                    <a:pt x="509" y="450"/>
                  </a:lnTo>
                  <a:lnTo>
                    <a:pt x="502" y="461"/>
                  </a:lnTo>
                  <a:lnTo>
                    <a:pt x="495" y="473"/>
                  </a:lnTo>
                  <a:lnTo>
                    <a:pt x="487" y="483"/>
                  </a:lnTo>
                  <a:lnTo>
                    <a:pt x="478" y="494"/>
                  </a:lnTo>
                  <a:lnTo>
                    <a:pt x="470" y="503"/>
                  </a:lnTo>
                  <a:lnTo>
                    <a:pt x="460" y="512"/>
                  </a:lnTo>
                  <a:lnTo>
                    <a:pt x="451" y="521"/>
                  </a:lnTo>
                  <a:lnTo>
                    <a:pt x="441" y="527"/>
                  </a:lnTo>
                  <a:lnTo>
                    <a:pt x="430" y="535"/>
                  </a:lnTo>
                  <a:lnTo>
                    <a:pt x="419" y="542"/>
                  </a:lnTo>
                  <a:lnTo>
                    <a:pt x="407" y="547"/>
                  </a:lnTo>
                  <a:lnTo>
                    <a:pt x="394" y="552"/>
                  </a:lnTo>
                  <a:lnTo>
                    <a:pt x="381" y="556"/>
                  </a:lnTo>
                  <a:lnTo>
                    <a:pt x="367" y="560"/>
                  </a:lnTo>
                  <a:lnTo>
                    <a:pt x="353" y="562"/>
                  </a:lnTo>
                  <a:lnTo>
                    <a:pt x="337" y="565"/>
                  </a:lnTo>
                  <a:lnTo>
                    <a:pt x="320" y="566"/>
                  </a:lnTo>
                  <a:lnTo>
                    <a:pt x="303" y="568"/>
                  </a:lnTo>
                  <a:lnTo>
                    <a:pt x="285" y="569"/>
                  </a:lnTo>
                  <a:lnTo>
                    <a:pt x="263" y="568"/>
                  </a:lnTo>
                  <a:lnTo>
                    <a:pt x="242" y="566"/>
                  </a:lnTo>
                  <a:lnTo>
                    <a:pt x="223" y="565"/>
                  </a:lnTo>
                  <a:lnTo>
                    <a:pt x="203" y="561"/>
                  </a:lnTo>
                  <a:lnTo>
                    <a:pt x="187" y="559"/>
                  </a:lnTo>
                  <a:lnTo>
                    <a:pt x="170" y="553"/>
                  </a:lnTo>
                  <a:lnTo>
                    <a:pt x="153" y="548"/>
                  </a:lnTo>
                  <a:lnTo>
                    <a:pt x="139" y="542"/>
                  </a:lnTo>
                  <a:lnTo>
                    <a:pt x="124" y="535"/>
                  </a:lnTo>
                  <a:lnTo>
                    <a:pt x="111" y="526"/>
                  </a:lnTo>
                  <a:lnTo>
                    <a:pt x="98" y="517"/>
                  </a:lnTo>
                  <a:lnTo>
                    <a:pt x="86" y="507"/>
                  </a:lnTo>
                  <a:lnTo>
                    <a:pt x="74" y="494"/>
                  </a:lnTo>
                  <a:lnTo>
                    <a:pt x="62" y="481"/>
                  </a:lnTo>
                  <a:lnTo>
                    <a:pt x="52" y="467"/>
                  </a:lnTo>
                  <a:lnTo>
                    <a:pt x="40" y="451"/>
                  </a:lnTo>
                  <a:lnTo>
                    <a:pt x="31" y="434"/>
                  </a:lnTo>
                  <a:lnTo>
                    <a:pt x="22" y="416"/>
                  </a:lnTo>
                  <a:lnTo>
                    <a:pt x="16" y="397"/>
                  </a:lnTo>
                  <a:lnTo>
                    <a:pt x="10" y="376"/>
                  </a:lnTo>
                  <a:lnTo>
                    <a:pt x="5" y="354"/>
                  </a:lnTo>
                  <a:lnTo>
                    <a:pt x="3" y="332"/>
                  </a:lnTo>
                  <a:lnTo>
                    <a:pt x="0" y="307"/>
                  </a:lnTo>
                  <a:lnTo>
                    <a:pt x="0" y="283"/>
                  </a:lnTo>
                  <a:lnTo>
                    <a:pt x="0" y="250"/>
                  </a:lnTo>
                  <a:lnTo>
                    <a:pt x="4" y="218"/>
                  </a:lnTo>
                  <a:lnTo>
                    <a:pt x="6" y="204"/>
                  </a:lnTo>
                  <a:lnTo>
                    <a:pt x="9" y="189"/>
                  </a:lnTo>
                  <a:lnTo>
                    <a:pt x="13" y="175"/>
                  </a:lnTo>
                  <a:lnTo>
                    <a:pt x="18" y="162"/>
                  </a:lnTo>
                  <a:lnTo>
                    <a:pt x="22" y="149"/>
                  </a:lnTo>
                  <a:lnTo>
                    <a:pt x="27" y="136"/>
                  </a:lnTo>
                  <a:lnTo>
                    <a:pt x="34" y="124"/>
                  </a:lnTo>
                  <a:lnTo>
                    <a:pt x="40" y="113"/>
                  </a:lnTo>
                  <a:lnTo>
                    <a:pt x="48" y="102"/>
                  </a:lnTo>
                  <a:lnTo>
                    <a:pt x="54" y="92"/>
                  </a:lnTo>
                  <a:lnTo>
                    <a:pt x="64" y="82"/>
                  </a:lnTo>
                  <a:lnTo>
                    <a:pt x="73" y="73"/>
                  </a:lnTo>
                  <a:lnTo>
                    <a:pt x="82" y="64"/>
                  </a:lnTo>
                  <a:lnTo>
                    <a:pt x="91" y="56"/>
                  </a:lnTo>
                  <a:lnTo>
                    <a:pt x="101" y="48"/>
                  </a:lnTo>
                  <a:lnTo>
                    <a:pt x="111" y="40"/>
                  </a:lnTo>
                  <a:lnTo>
                    <a:pt x="123" y="34"/>
                  </a:lnTo>
                  <a:lnTo>
                    <a:pt x="135" y="29"/>
                  </a:lnTo>
                  <a:lnTo>
                    <a:pt x="146" y="23"/>
                  </a:lnTo>
                  <a:lnTo>
                    <a:pt x="159" y="18"/>
                  </a:lnTo>
                  <a:lnTo>
                    <a:pt x="172" y="13"/>
                  </a:lnTo>
                  <a:lnTo>
                    <a:pt x="187" y="10"/>
                  </a:lnTo>
                  <a:lnTo>
                    <a:pt x="201" y="7"/>
                  </a:lnTo>
                  <a:lnTo>
                    <a:pt x="215" y="4"/>
                  </a:lnTo>
                  <a:lnTo>
                    <a:pt x="245" y="0"/>
                  </a:lnTo>
                  <a:lnTo>
                    <a:pt x="277" y="0"/>
                  </a:lnTo>
                  <a:lnTo>
                    <a:pt x="302" y="0"/>
                  </a:lnTo>
                  <a:lnTo>
                    <a:pt x="327" y="3"/>
                  </a:lnTo>
                  <a:lnTo>
                    <a:pt x="349" y="5"/>
                  </a:lnTo>
                  <a:lnTo>
                    <a:pt x="371" y="10"/>
                  </a:lnTo>
                  <a:lnTo>
                    <a:pt x="390" y="16"/>
                  </a:lnTo>
                  <a:lnTo>
                    <a:pt x="408" y="23"/>
                  </a:lnTo>
                  <a:lnTo>
                    <a:pt x="425" y="31"/>
                  </a:lnTo>
                  <a:lnTo>
                    <a:pt x="441" y="42"/>
                  </a:lnTo>
                  <a:lnTo>
                    <a:pt x="455" y="53"/>
                  </a:lnTo>
                  <a:lnTo>
                    <a:pt x="468" y="65"/>
                  </a:lnTo>
                  <a:lnTo>
                    <a:pt x="481" y="79"/>
                  </a:lnTo>
                  <a:lnTo>
                    <a:pt x="492" y="95"/>
                  </a:lnTo>
                  <a:lnTo>
                    <a:pt x="503" y="112"/>
                  </a:lnTo>
                  <a:lnTo>
                    <a:pt x="513" y="130"/>
                  </a:lnTo>
                  <a:lnTo>
                    <a:pt x="521" y="149"/>
                  </a:lnTo>
                  <a:lnTo>
                    <a:pt x="529" y="171"/>
                  </a:lnTo>
                  <a:lnTo>
                    <a:pt x="378" y="204"/>
                  </a:lnTo>
                  <a:lnTo>
                    <a:pt x="375" y="192"/>
                  </a:lnTo>
                  <a:lnTo>
                    <a:pt x="371" y="183"/>
                  </a:lnTo>
                  <a:lnTo>
                    <a:pt x="367" y="174"/>
                  </a:lnTo>
                  <a:lnTo>
                    <a:pt x="363" y="167"/>
                  </a:lnTo>
                  <a:lnTo>
                    <a:pt x="355" y="158"/>
                  </a:lnTo>
                  <a:lnTo>
                    <a:pt x="346" y="150"/>
                  </a:lnTo>
                  <a:lnTo>
                    <a:pt x="337" y="143"/>
                  </a:lnTo>
                  <a:lnTo>
                    <a:pt x="328" y="137"/>
                  </a:lnTo>
                  <a:lnTo>
                    <a:pt x="318" y="132"/>
                  </a:lnTo>
                  <a:lnTo>
                    <a:pt x="306" y="130"/>
                  </a:lnTo>
                  <a:lnTo>
                    <a:pt x="294" y="127"/>
                  </a:lnTo>
                  <a:lnTo>
                    <a:pt x="281" y="127"/>
                  </a:lnTo>
                  <a:lnTo>
                    <a:pt x="267" y="127"/>
                  </a:lnTo>
                  <a:lnTo>
                    <a:pt x="254" y="130"/>
                  </a:lnTo>
                  <a:lnTo>
                    <a:pt x="242" y="134"/>
                  </a:lnTo>
                  <a:lnTo>
                    <a:pt x="231" y="139"/>
                  </a:lnTo>
                  <a:lnTo>
                    <a:pt x="220" y="145"/>
                  </a:lnTo>
                  <a:lnTo>
                    <a:pt x="210" y="153"/>
                  </a:lnTo>
                  <a:lnTo>
                    <a:pt x="201" y="162"/>
                  </a:lnTo>
                  <a:lnTo>
                    <a:pt x="193" y="174"/>
                  </a:lnTo>
                  <a:lnTo>
                    <a:pt x="188" y="183"/>
                  </a:lnTo>
                  <a:lnTo>
                    <a:pt x="183" y="193"/>
                  </a:lnTo>
                  <a:lnTo>
                    <a:pt x="179" y="205"/>
                  </a:lnTo>
                  <a:lnTo>
                    <a:pt x="175" y="218"/>
                  </a:lnTo>
                  <a:lnTo>
                    <a:pt x="172" y="232"/>
                  </a:lnTo>
                  <a:lnTo>
                    <a:pt x="171" y="248"/>
                  </a:lnTo>
                  <a:lnTo>
                    <a:pt x="170" y="263"/>
                  </a:lnTo>
                  <a:lnTo>
                    <a:pt x="170" y="281"/>
                  </a:lnTo>
                  <a:lnTo>
                    <a:pt x="170" y="303"/>
                  </a:lnTo>
                  <a:lnTo>
                    <a:pt x="171" y="324"/>
                  </a:lnTo>
                  <a:lnTo>
                    <a:pt x="174" y="342"/>
                  </a:lnTo>
                  <a:lnTo>
                    <a:pt x="176" y="359"/>
                  </a:lnTo>
                  <a:lnTo>
                    <a:pt x="180" y="373"/>
                  </a:lnTo>
                  <a:lnTo>
                    <a:pt x="185" y="386"/>
                  </a:lnTo>
                  <a:lnTo>
                    <a:pt x="191" y="398"/>
                  </a:lnTo>
                  <a:lnTo>
                    <a:pt x="197" y="407"/>
                  </a:lnTo>
                  <a:lnTo>
                    <a:pt x="205" y="415"/>
                  </a:lnTo>
                  <a:lnTo>
                    <a:pt x="213" y="421"/>
                  </a:lnTo>
                  <a:lnTo>
                    <a:pt x="222" y="428"/>
                  </a:lnTo>
                  <a:lnTo>
                    <a:pt x="231" y="433"/>
                  </a:lnTo>
                  <a:lnTo>
                    <a:pt x="241" y="435"/>
                  </a:lnTo>
                  <a:lnTo>
                    <a:pt x="251" y="439"/>
                  </a:lnTo>
                  <a:lnTo>
                    <a:pt x="263" y="441"/>
                  </a:lnTo>
                  <a:lnTo>
                    <a:pt x="276" y="441"/>
                  </a:lnTo>
                  <a:lnTo>
                    <a:pt x="288" y="441"/>
                  </a:lnTo>
                  <a:lnTo>
                    <a:pt x="298" y="439"/>
                  </a:lnTo>
                  <a:lnTo>
                    <a:pt x="308" y="437"/>
                  </a:lnTo>
                  <a:lnTo>
                    <a:pt x="319" y="434"/>
                  </a:lnTo>
                  <a:lnTo>
                    <a:pt x="327" y="430"/>
                  </a:lnTo>
                  <a:lnTo>
                    <a:pt x="336" y="425"/>
                  </a:lnTo>
                  <a:lnTo>
                    <a:pt x="342" y="420"/>
                  </a:lnTo>
                  <a:lnTo>
                    <a:pt x="349" y="413"/>
                  </a:lnTo>
                  <a:lnTo>
                    <a:pt x="355" y="406"/>
                  </a:lnTo>
                  <a:lnTo>
                    <a:pt x="360" y="398"/>
                  </a:lnTo>
                  <a:lnTo>
                    <a:pt x="365" y="390"/>
                  </a:lnTo>
                  <a:lnTo>
                    <a:pt x="371" y="380"/>
                  </a:lnTo>
                  <a:lnTo>
                    <a:pt x="378" y="359"/>
                  </a:lnTo>
                  <a:lnTo>
                    <a:pt x="385" y="334"/>
                  </a:lnTo>
                  <a:close/>
                </a:path>
              </a:pathLst>
            </a:custGeom>
            <a:solidFill>
              <a:srgbClr val="FFFFFF"/>
            </a:solidFill>
            <a:ln w="9525">
              <a:noFill/>
              <a:round/>
              <a:headEnd/>
              <a:tailEnd/>
            </a:ln>
          </p:spPr>
          <p:txBody>
            <a:bodyPr/>
            <a:lstStyle/>
            <a:p>
              <a:endParaRPr lang="en-US"/>
            </a:p>
          </p:txBody>
        </p:sp>
        <p:sp>
          <p:nvSpPr>
            <p:cNvPr id="290919" name="Freeform 103"/>
            <p:cNvSpPr>
              <a:spLocks noChangeAspect="1"/>
            </p:cNvSpPr>
            <p:nvPr/>
          </p:nvSpPr>
          <p:spPr bwMode="auto">
            <a:xfrm>
              <a:off x="725" y="2790"/>
              <a:ext cx="116" cy="137"/>
            </a:xfrm>
            <a:custGeom>
              <a:avLst/>
              <a:gdLst/>
              <a:ahLst/>
              <a:cxnLst>
                <a:cxn ang="0">
                  <a:pos x="0" y="0"/>
                </a:cxn>
                <a:cxn ang="0">
                  <a:pos x="455" y="0"/>
                </a:cxn>
                <a:cxn ang="0">
                  <a:pos x="455" y="117"/>
                </a:cxn>
                <a:cxn ang="0">
                  <a:pos x="170" y="117"/>
                </a:cxn>
                <a:cxn ang="0">
                  <a:pos x="170" y="205"/>
                </a:cxn>
                <a:cxn ang="0">
                  <a:pos x="434" y="205"/>
                </a:cxn>
                <a:cxn ang="0">
                  <a:pos x="434" y="316"/>
                </a:cxn>
                <a:cxn ang="0">
                  <a:pos x="170" y="316"/>
                </a:cxn>
                <a:cxn ang="0">
                  <a:pos x="170" y="425"/>
                </a:cxn>
                <a:cxn ang="0">
                  <a:pos x="463" y="425"/>
                </a:cxn>
                <a:cxn ang="0">
                  <a:pos x="463" y="550"/>
                </a:cxn>
                <a:cxn ang="0">
                  <a:pos x="0" y="550"/>
                </a:cxn>
                <a:cxn ang="0">
                  <a:pos x="0" y="0"/>
                </a:cxn>
              </a:cxnLst>
              <a:rect l="0" t="0" r="r" b="b"/>
              <a:pathLst>
                <a:path w="463" h="550">
                  <a:moveTo>
                    <a:pt x="0" y="0"/>
                  </a:moveTo>
                  <a:lnTo>
                    <a:pt x="455" y="0"/>
                  </a:lnTo>
                  <a:lnTo>
                    <a:pt x="455" y="117"/>
                  </a:lnTo>
                  <a:lnTo>
                    <a:pt x="170" y="117"/>
                  </a:lnTo>
                  <a:lnTo>
                    <a:pt x="170" y="205"/>
                  </a:lnTo>
                  <a:lnTo>
                    <a:pt x="434" y="205"/>
                  </a:lnTo>
                  <a:lnTo>
                    <a:pt x="434" y="316"/>
                  </a:lnTo>
                  <a:lnTo>
                    <a:pt x="170" y="316"/>
                  </a:lnTo>
                  <a:lnTo>
                    <a:pt x="170" y="425"/>
                  </a:lnTo>
                  <a:lnTo>
                    <a:pt x="463" y="425"/>
                  </a:lnTo>
                  <a:lnTo>
                    <a:pt x="463" y="550"/>
                  </a:lnTo>
                  <a:lnTo>
                    <a:pt x="0" y="550"/>
                  </a:lnTo>
                  <a:lnTo>
                    <a:pt x="0" y="0"/>
                  </a:lnTo>
                  <a:close/>
                </a:path>
              </a:pathLst>
            </a:custGeom>
            <a:solidFill>
              <a:srgbClr val="FFFFFF"/>
            </a:solidFill>
            <a:ln w="9525">
              <a:noFill/>
              <a:round/>
              <a:headEnd/>
              <a:tailEnd/>
            </a:ln>
          </p:spPr>
          <p:txBody>
            <a:bodyPr/>
            <a:lstStyle/>
            <a:p>
              <a:endParaRPr lang="en-US"/>
            </a:p>
          </p:txBody>
        </p:sp>
        <p:sp>
          <p:nvSpPr>
            <p:cNvPr id="290920" name="Freeform 104"/>
            <p:cNvSpPr>
              <a:spLocks noChangeAspect="1"/>
            </p:cNvSpPr>
            <p:nvPr/>
          </p:nvSpPr>
          <p:spPr bwMode="auto">
            <a:xfrm>
              <a:off x="857" y="2788"/>
              <a:ext cx="124" cy="142"/>
            </a:xfrm>
            <a:custGeom>
              <a:avLst/>
              <a:gdLst/>
              <a:ahLst/>
              <a:cxnLst>
                <a:cxn ang="0">
                  <a:pos x="164" y="385"/>
                </a:cxn>
                <a:cxn ang="0">
                  <a:pos x="183" y="426"/>
                </a:cxn>
                <a:cxn ang="0">
                  <a:pos x="206" y="447"/>
                </a:cxn>
                <a:cxn ang="0">
                  <a:pos x="234" y="457"/>
                </a:cxn>
                <a:cxn ang="0">
                  <a:pos x="275" y="459"/>
                </a:cxn>
                <a:cxn ang="0">
                  <a:pos x="303" y="450"/>
                </a:cxn>
                <a:cxn ang="0">
                  <a:pos x="323" y="434"/>
                </a:cxn>
                <a:cxn ang="0">
                  <a:pos x="333" y="403"/>
                </a:cxn>
                <a:cxn ang="0">
                  <a:pos x="323" y="373"/>
                </a:cxn>
                <a:cxn ang="0">
                  <a:pos x="302" y="356"/>
                </a:cxn>
                <a:cxn ang="0">
                  <a:pos x="259" y="341"/>
                </a:cxn>
                <a:cxn ang="0">
                  <a:pos x="176" y="320"/>
                </a:cxn>
                <a:cxn ang="0">
                  <a:pos x="113" y="296"/>
                </a:cxn>
                <a:cxn ang="0">
                  <a:pos x="69" y="267"/>
                </a:cxn>
                <a:cxn ang="0">
                  <a:pos x="39" y="232"/>
                </a:cxn>
                <a:cxn ang="0">
                  <a:pos x="23" y="192"/>
                </a:cxn>
                <a:cxn ang="0">
                  <a:pos x="21" y="150"/>
                </a:cxn>
                <a:cxn ang="0">
                  <a:pos x="27" y="119"/>
                </a:cxn>
                <a:cxn ang="0">
                  <a:pos x="39" y="89"/>
                </a:cxn>
                <a:cxn ang="0">
                  <a:pos x="58" y="62"/>
                </a:cxn>
                <a:cxn ang="0">
                  <a:pos x="85" y="39"/>
                </a:cxn>
                <a:cxn ang="0">
                  <a:pos x="119" y="21"/>
                </a:cxn>
                <a:cxn ang="0">
                  <a:pos x="161" y="8"/>
                </a:cxn>
                <a:cxn ang="0">
                  <a:pos x="214" y="1"/>
                </a:cxn>
                <a:cxn ang="0">
                  <a:pos x="280" y="0"/>
                </a:cxn>
                <a:cxn ang="0">
                  <a:pos x="347" y="9"/>
                </a:cxn>
                <a:cxn ang="0">
                  <a:pos x="400" y="30"/>
                </a:cxn>
                <a:cxn ang="0">
                  <a:pos x="439" y="61"/>
                </a:cxn>
                <a:cxn ang="0">
                  <a:pos x="466" y="106"/>
                </a:cxn>
                <a:cxn ang="0">
                  <a:pos x="481" y="163"/>
                </a:cxn>
                <a:cxn ang="0">
                  <a:pos x="311" y="140"/>
                </a:cxn>
                <a:cxn ang="0">
                  <a:pos x="298" y="123"/>
                </a:cxn>
                <a:cxn ang="0">
                  <a:pos x="282" y="112"/>
                </a:cxn>
                <a:cxn ang="0">
                  <a:pos x="254" y="102"/>
                </a:cxn>
                <a:cxn ang="0">
                  <a:pos x="211" y="105"/>
                </a:cxn>
                <a:cxn ang="0">
                  <a:pos x="186" y="121"/>
                </a:cxn>
                <a:cxn ang="0">
                  <a:pos x="177" y="145"/>
                </a:cxn>
                <a:cxn ang="0">
                  <a:pos x="184" y="163"/>
                </a:cxn>
                <a:cxn ang="0">
                  <a:pos x="210" y="179"/>
                </a:cxn>
                <a:cxn ang="0">
                  <a:pos x="299" y="201"/>
                </a:cxn>
                <a:cxn ang="0">
                  <a:pos x="378" y="226"/>
                </a:cxn>
                <a:cxn ang="0">
                  <a:pos x="418" y="244"/>
                </a:cxn>
                <a:cxn ang="0">
                  <a:pos x="448" y="264"/>
                </a:cxn>
                <a:cxn ang="0">
                  <a:pos x="470" y="289"/>
                </a:cxn>
                <a:cxn ang="0">
                  <a:pos x="486" y="318"/>
                </a:cxn>
                <a:cxn ang="0">
                  <a:pos x="495" y="347"/>
                </a:cxn>
                <a:cxn ang="0">
                  <a:pos x="499" y="380"/>
                </a:cxn>
                <a:cxn ang="0">
                  <a:pos x="495" y="419"/>
                </a:cxn>
                <a:cxn ang="0">
                  <a:pos x="482" y="455"/>
                </a:cxn>
                <a:cxn ang="0">
                  <a:pos x="461" y="489"/>
                </a:cxn>
                <a:cxn ang="0">
                  <a:pos x="434" y="516"/>
                </a:cxn>
                <a:cxn ang="0">
                  <a:pos x="400" y="539"/>
                </a:cxn>
                <a:cxn ang="0">
                  <a:pos x="360" y="555"/>
                </a:cxn>
                <a:cxn ang="0">
                  <a:pos x="311" y="565"/>
                </a:cxn>
                <a:cxn ang="0">
                  <a:pos x="255" y="568"/>
                </a:cxn>
                <a:cxn ang="0">
                  <a:pos x="162" y="560"/>
                </a:cxn>
                <a:cxn ang="0">
                  <a:pos x="93" y="538"/>
                </a:cxn>
                <a:cxn ang="0">
                  <a:pos x="69" y="521"/>
                </a:cxn>
                <a:cxn ang="0">
                  <a:pos x="37" y="485"/>
                </a:cxn>
                <a:cxn ang="0">
                  <a:pos x="11" y="435"/>
                </a:cxn>
                <a:cxn ang="0">
                  <a:pos x="0" y="377"/>
                </a:cxn>
              </a:cxnLst>
              <a:rect l="0" t="0" r="r" b="b"/>
              <a:pathLst>
                <a:path w="499" h="568">
                  <a:moveTo>
                    <a:pt x="0" y="377"/>
                  </a:moveTo>
                  <a:lnTo>
                    <a:pt x="162" y="367"/>
                  </a:lnTo>
                  <a:lnTo>
                    <a:pt x="164" y="385"/>
                  </a:lnTo>
                  <a:lnTo>
                    <a:pt x="170" y="402"/>
                  </a:lnTo>
                  <a:lnTo>
                    <a:pt x="175" y="415"/>
                  </a:lnTo>
                  <a:lnTo>
                    <a:pt x="183" y="426"/>
                  </a:lnTo>
                  <a:lnTo>
                    <a:pt x="189" y="434"/>
                  </a:lnTo>
                  <a:lnTo>
                    <a:pt x="197" y="441"/>
                  </a:lnTo>
                  <a:lnTo>
                    <a:pt x="206" y="447"/>
                  </a:lnTo>
                  <a:lnTo>
                    <a:pt x="215" y="451"/>
                  </a:lnTo>
                  <a:lnTo>
                    <a:pt x="224" y="455"/>
                  </a:lnTo>
                  <a:lnTo>
                    <a:pt x="234" y="457"/>
                  </a:lnTo>
                  <a:lnTo>
                    <a:pt x="246" y="459"/>
                  </a:lnTo>
                  <a:lnTo>
                    <a:pt x="258" y="460"/>
                  </a:lnTo>
                  <a:lnTo>
                    <a:pt x="275" y="459"/>
                  </a:lnTo>
                  <a:lnTo>
                    <a:pt x="290" y="456"/>
                  </a:lnTo>
                  <a:lnTo>
                    <a:pt x="297" y="454"/>
                  </a:lnTo>
                  <a:lnTo>
                    <a:pt x="303" y="450"/>
                  </a:lnTo>
                  <a:lnTo>
                    <a:pt x="308" y="447"/>
                  </a:lnTo>
                  <a:lnTo>
                    <a:pt x="313" y="443"/>
                  </a:lnTo>
                  <a:lnTo>
                    <a:pt x="323" y="434"/>
                  </a:lnTo>
                  <a:lnTo>
                    <a:pt x="329" y="425"/>
                  </a:lnTo>
                  <a:lnTo>
                    <a:pt x="332" y="415"/>
                  </a:lnTo>
                  <a:lnTo>
                    <a:pt x="333" y="403"/>
                  </a:lnTo>
                  <a:lnTo>
                    <a:pt x="333" y="393"/>
                  </a:lnTo>
                  <a:lnTo>
                    <a:pt x="329" y="384"/>
                  </a:lnTo>
                  <a:lnTo>
                    <a:pt x="323" y="373"/>
                  </a:lnTo>
                  <a:lnTo>
                    <a:pt x="315" y="365"/>
                  </a:lnTo>
                  <a:lnTo>
                    <a:pt x="310" y="360"/>
                  </a:lnTo>
                  <a:lnTo>
                    <a:pt x="302" y="356"/>
                  </a:lnTo>
                  <a:lnTo>
                    <a:pt x="294" y="353"/>
                  </a:lnTo>
                  <a:lnTo>
                    <a:pt x="284" y="349"/>
                  </a:lnTo>
                  <a:lnTo>
                    <a:pt x="259" y="341"/>
                  </a:lnTo>
                  <a:lnTo>
                    <a:pt x="228" y="333"/>
                  </a:lnTo>
                  <a:lnTo>
                    <a:pt x="201" y="327"/>
                  </a:lnTo>
                  <a:lnTo>
                    <a:pt x="176" y="320"/>
                  </a:lnTo>
                  <a:lnTo>
                    <a:pt x="153" y="312"/>
                  </a:lnTo>
                  <a:lnTo>
                    <a:pt x="132" y="305"/>
                  </a:lnTo>
                  <a:lnTo>
                    <a:pt x="113" y="296"/>
                  </a:lnTo>
                  <a:lnTo>
                    <a:pt x="96" y="286"/>
                  </a:lnTo>
                  <a:lnTo>
                    <a:pt x="81" y="276"/>
                  </a:lnTo>
                  <a:lnTo>
                    <a:pt x="69" y="267"/>
                  </a:lnTo>
                  <a:lnTo>
                    <a:pt x="57" y="255"/>
                  </a:lnTo>
                  <a:lnTo>
                    <a:pt x="48" y="244"/>
                  </a:lnTo>
                  <a:lnTo>
                    <a:pt x="39" y="232"/>
                  </a:lnTo>
                  <a:lnTo>
                    <a:pt x="32" y="219"/>
                  </a:lnTo>
                  <a:lnTo>
                    <a:pt x="27" y="206"/>
                  </a:lnTo>
                  <a:lnTo>
                    <a:pt x="23" y="192"/>
                  </a:lnTo>
                  <a:lnTo>
                    <a:pt x="21" y="176"/>
                  </a:lnTo>
                  <a:lnTo>
                    <a:pt x="21" y="161"/>
                  </a:lnTo>
                  <a:lnTo>
                    <a:pt x="21" y="150"/>
                  </a:lnTo>
                  <a:lnTo>
                    <a:pt x="22" y="140"/>
                  </a:lnTo>
                  <a:lnTo>
                    <a:pt x="24" y="130"/>
                  </a:lnTo>
                  <a:lnTo>
                    <a:pt x="27" y="119"/>
                  </a:lnTo>
                  <a:lnTo>
                    <a:pt x="30" y="109"/>
                  </a:lnTo>
                  <a:lnTo>
                    <a:pt x="35" y="100"/>
                  </a:lnTo>
                  <a:lnTo>
                    <a:pt x="39" y="89"/>
                  </a:lnTo>
                  <a:lnTo>
                    <a:pt x="45" y="80"/>
                  </a:lnTo>
                  <a:lnTo>
                    <a:pt x="52" y="71"/>
                  </a:lnTo>
                  <a:lnTo>
                    <a:pt x="58" y="62"/>
                  </a:lnTo>
                  <a:lnTo>
                    <a:pt x="67" y="54"/>
                  </a:lnTo>
                  <a:lnTo>
                    <a:pt x="76" y="47"/>
                  </a:lnTo>
                  <a:lnTo>
                    <a:pt x="85" y="39"/>
                  </a:lnTo>
                  <a:lnTo>
                    <a:pt x="96" y="32"/>
                  </a:lnTo>
                  <a:lnTo>
                    <a:pt x="107" y="27"/>
                  </a:lnTo>
                  <a:lnTo>
                    <a:pt x="119" y="21"/>
                  </a:lnTo>
                  <a:lnTo>
                    <a:pt x="132" y="16"/>
                  </a:lnTo>
                  <a:lnTo>
                    <a:pt x="146" y="12"/>
                  </a:lnTo>
                  <a:lnTo>
                    <a:pt x="161" y="8"/>
                  </a:lnTo>
                  <a:lnTo>
                    <a:pt x="177" y="5"/>
                  </a:lnTo>
                  <a:lnTo>
                    <a:pt x="194" y="3"/>
                  </a:lnTo>
                  <a:lnTo>
                    <a:pt x="214" y="1"/>
                  </a:lnTo>
                  <a:lnTo>
                    <a:pt x="233" y="0"/>
                  </a:lnTo>
                  <a:lnTo>
                    <a:pt x="254" y="0"/>
                  </a:lnTo>
                  <a:lnTo>
                    <a:pt x="280" y="0"/>
                  </a:lnTo>
                  <a:lnTo>
                    <a:pt x="303" y="1"/>
                  </a:lnTo>
                  <a:lnTo>
                    <a:pt x="326" y="5"/>
                  </a:lnTo>
                  <a:lnTo>
                    <a:pt x="347" y="9"/>
                  </a:lnTo>
                  <a:lnTo>
                    <a:pt x="367" y="14"/>
                  </a:lnTo>
                  <a:lnTo>
                    <a:pt x="383" y="22"/>
                  </a:lnTo>
                  <a:lnTo>
                    <a:pt x="400" y="30"/>
                  </a:lnTo>
                  <a:lnTo>
                    <a:pt x="415" y="39"/>
                  </a:lnTo>
                  <a:lnTo>
                    <a:pt x="428" y="49"/>
                  </a:lnTo>
                  <a:lnTo>
                    <a:pt x="439" y="61"/>
                  </a:lnTo>
                  <a:lnTo>
                    <a:pt x="450" y="75"/>
                  </a:lnTo>
                  <a:lnTo>
                    <a:pt x="459" y="89"/>
                  </a:lnTo>
                  <a:lnTo>
                    <a:pt x="466" y="106"/>
                  </a:lnTo>
                  <a:lnTo>
                    <a:pt x="473" y="123"/>
                  </a:lnTo>
                  <a:lnTo>
                    <a:pt x="477" y="143"/>
                  </a:lnTo>
                  <a:lnTo>
                    <a:pt x="481" y="163"/>
                  </a:lnTo>
                  <a:lnTo>
                    <a:pt x="320" y="172"/>
                  </a:lnTo>
                  <a:lnTo>
                    <a:pt x="316" y="156"/>
                  </a:lnTo>
                  <a:lnTo>
                    <a:pt x="311" y="140"/>
                  </a:lnTo>
                  <a:lnTo>
                    <a:pt x="307" y="135"/>
                  </a:lnTo>
                  <a:lnTo>
                    <a:pt x="303" y="128"/>
                  </a:lnTo>
                  <a:lnTo>
                    <a:pt x="298" y="123"/>
                  </a:lnTo>
                  <a:lnTo>
                    <a:pt x="294" y="119"/>
                  </a:lnTo>
                  <a:lnTo>
                    <a:pt x="288" y="115"/>
                  </a:lnTo>
                  <a:lnTo>
                    <a:pt x="282" y="112"/>
                  </a:lnTo>
                  <a:lnTo>
                    <a:pt x="276" y="109"/>
                  </a:lnTo>
                  <a:lnTo>
                    <a:pt x="269" y="106"/>
                  </a:lnTo>
                  <a:lnTo>
                    <a:pt x="254" y="102"/>
                  </a:lnTo>
                  <a:lnTo>
                    <a:pt x="237" y="102"/>
                  </a:lnTo>
                  <a:lnTo>
                    <a:pt x="223" y="102"/>
                  </a:lnTo>
                  <a:lnTo>
                    <a:pt x="211" y="105"/>
                  </a:lnTo>
                  <a:lnTo>
                    <a:pt x="201" y="109"/>
                  </a:lnTo>
                  <a:lnTo>
                    <a:pt x="193" y="114"/>
                  </a:lnTo>
                  <a:lnTo>
                    <a:pt x="186" y="121"/>
                  </a:lnTo>
                  <a:lnTo>
                    <a:pt x="181" y="128"/>
                  </a:lnTo>
                  <a:lnTo>
                    <a:pt x="179" y="136"/>
                  </a:lnTo>
                  <a:lnTo>
                    <a:pt x="177" y="145"/>
                  </a:lnTo>
                  <a:lnTo>
                    <a:pt x="179" y="152"/>
                  </a:lnTo>
                  <a:lnTo>
                    <a:pt x="180" y="157"/>
                  </a:lnTo>
                  <a:lnTo>
                    <a:pt x="184" y="163"/>
                  </a:lnTo>
                  <a:lnTo>
                    <a:pt x="190" y="169"/>
                  </a:lnTo>
                  <a:lnTo>
                    <a:pt x="198" y="174"/>
                  </a:lnTo>
                  <a:lnTo>
                    <a:pt x="210" y="179"/>
                  </a:lnTo>
                  <a:lnTo>
                    <a:pt x="227" y="184"/>
                  </a:lnTo>
                  <a:lnTo>
                    <a:pt x="247" y="189"/>
                  </a:lnTo>
                  <a:lnTo>
                    <a:pt x="299" y="201"/>
                  </a:lnTo>
                  <a:lnTo>
                    <a:pt x="342" y="213"/>
                  </a:lnTo>
                  <a:lnTo>
                    <a:pt x="361" y="219"/>
                  </a:lnTo>
                  <a:lnTo>
                    <a:pt x="378" y="226"/>
                  </a:lnTo>
                  <a:lnTo>
                    <a:pt x="394" y="231"/>
                  </a:lnTo>
                  <a:lnTo>
                    <a:pt x="407" y="237"/>
                  </a:lnTo>
                  <a:lnTo>
                    <a:pt x="418" y="244"/>
                  </a:lnTo>
                  <a:lnTo>
                    <a:pt x="429" y="250"/>
                  </a:lnTo>
                  <a:lnTo>
                    <a:pt x="439" y="258"/>
                  </a:lnTo>
                  <a:lnTo>
                    <a:pt x="448" y="264"/>
                  </a:lnTo>
                  <a:lnTo>
                    <a:pt x="456" y="272"/>
                  </a:lnTo>
                  <a:lnTo>
                    <a:pt x="464" y="281"/>
                  </a:lnTo>
                  <a:lnTo>
                    <a:pt x="470" y="289"/>
                  </a:lnTo>
                  <a:lnTo>
                    <a:pt x="477" y="298"/>
                  </a:lnTo>
                  <a:lnTo>
                    <a:pt x="482" y="307"/>
                  </a:lnTo>
                  <a:lnTo>
                    <a:pt x="486" y="318"/>
                  </a:lnTo>
                  <a:lnTo>
                    <a:pt x="490" y="327"/>
                  </a:lnTo>
                  <a:lnTo>
                    <a:pt x="494" y="337"/>
                  </a:lnTo>
                  <a:lnTo>
                    <a:pt x="495" y="347"/>
                  </a:lnTo>
                  <a:lnTo>
                    <a:pt x="497" y="358"/>
                  </a:lnTo>
                  <a:lnTo>
                    <a:pt x="499" y="368"/>
                  </a:lnTo>
                  <a:lnTo>
                    <a:pt x="499" y="380"/>
                  </a:lnTo>
                  <a:lnTo>
                    <a:pt x="497" y="393"/>
                  </a:lnTo>
                  <a:lnTo>
                    <a:pt x="496" y="406"/>
                  </a:lnTo>
                  <a:lnTo>
                    <a:pt x="495" y="419"/>
                  </a:lnTo>
                  <a:lnTo>
                    <a:pt x="491" y="430"/>
                  </a:lnTo>
                  <a:lnTo>
                    <a:pt x="487" y="443"/>
                  </a:lnTo>
                  <a:lnTo>
                    <a:pt x="482" y="455"/>
                  </a:lnTo>
                  <a:lnTo>
                    <a:pt x="475" y="467"/>
                  </a:lnTo>
                  <a:lnTo>
                    <a:pt x="469" y="477"/>
                  </a:lnTo>
                  <a:lnTo>
                    <a:pt x="461" y="489"/>
                  </a:lnTo>
                  <a:lnTo>
                    <a:pt x="453" y="498"/>
                  </a:lnTo>
                  <a:lnTo>
                    <a:pt x="444" y="508"/>
                  </a:lnTo>
                  <a:lnTo>
                    <a:pt x="434" y="516"/>
                  </a:lnTo>
                  <a:lnTo>
                    <a:pt x="424" y="525"/>
                  </a:lnTo>
                  <a:lnTo>
                    <a:pt x="412" y="533"/>
                  </a:lnTo>
                  <a:lnTo>
                    <a:pt x="400" y="539"/>
                  </a:lnTo>
                  <a:lnTo>
                    <a:pt x="387" y="544"/>
                  </a:lnTo>
                  <a:lnTo>
                    <a:pt x="374" y="551"/>
                  </a:lnTo>
                  <a:lnTo>
                    <a:pt x="360" y="555"/>
                  </a:lnTo>
                  <a:lnTo>
                    <a:pt x="345" y="559"/>
                  </a:lnTo>
                  <a:lnTo>
                    <a:pt x="328" y="562"/>
                  </a:lnTo>
                  <a:lnTo>
                    <a:pt x="311" y="565"/>
                  </a:lnTo>
                  <a:lnTo>
                    <a:pt x="293" y="566"/>
                  </a:lnTo>
                  <a:lnTo>
                    <a:pt x="275" y="568"/>
                  </a:lnTo>
                  <a:lnTo>
                    <a:pt x="255" y="568"/>
                  </a:lnTo>
                  <a:lnTo>
                    <a:pt x="221" y="568"/>
                  </a:lnTo>
                  <a:lnTo>
                    <a:pt x="190" y="565"/>
                  </a:lnTo>
                  <a:lnTo>
                    <a:pt x="162" y="560"/>
                  </a:lnTo>
                  <a:lnTo>
                    <a:pt x="136" y="555"/>
                  </a:lnTo>
                  <a:lnTo>
                    <a:pt x="114" y="547"/>
                  </a:lnTo>
                  <a:lnTo>
                    <a:pt x="93" y="538"/>
                  </a:lnTo>
                  <a:lnTo>
                    <a:pt x="84" y="533"/>
                  </a:lnTo>
                  <a:lnTo>
                    <a:pt x="76" y="526"/>
                  </a:lnTo>
                  <a:lnTo>
                    <a:pt x="69" y="521"/>
                  </a:lnTo>
                  <a:lnTo>
                    <a:pt x="61" y="514"/>
                  </a:lnTo>
                  <a:lnTo>
                    <a:pt x="48" y="500"/>
                  </a:lnTo>
                  <a:lnTo>
                    <a:pt x="37" y="485"/>
                  </a:lnTo>
                  <a:lnTo>
                    <a:pt x="27" y="469"/>
                  </a:lnTo>
                  <a:lnTo>
                    <a:pt x="18" y="452"/>
                  </a:lnTo>
                  <a:lnTo>
                    <a:pt x="11" y="435"/>
                  </a:lnTo>
                  <a:lnTo>
                    <a:pt x="6" y="416"/>
                  </a:lnTo>
                  <a:lnTo>
                    <a:pt x="2" y="397"/>
                  </a:lnTo>
                  <a:lnTo>
                    <a:pt x="0" y="377"/>
                  </a:lnTo>
                  <a:close/>
                </a:path>
              </a:pathLst>
            </a:custGeom>
            <a:solidFill>
              <a:srgbClr val="FFFFFF"/>
            </a:solidFill>
            <a:ln w="9525">
              <a:noFill/>
              <a:round/>
              <a:headEnd/>
              <a:tailEnd/>
            </a:ln>
          </p:spPr>
          <p:txBody>
            <a:bodyPr/>
            <a:lstStyle/>
            <a:p>
              <a:endParaRPr lang="en-US"/>
            </a:p>
          </p:txBody>
        </p:sp>
        <p:sp>
          <p:nvSpPr>
            <p:cNvPr id="290921" name="Freeform 105"/>
            <p:cNvSpPr>
              <a:spLocks noChangeAspect="1"/>
            </p:cNvSpPr>
            <p:nvPr/>
          </p:nvSpPr>
          <p:spPr bwMode="auto">
            <a:xfrm>
              <a:off x="995" y="2788"/>
              <a:ext cx="125" cy="142"/>
            </a:xfrm>
            <a:custGeom>
              <a:avLst/>
              <a:gdLst/>
              <a:ahLst/>
              <a:cxnLst>
                <a:cxn ang="0">
                  <a:pos x="164" y="385"/>
                </a:cxn>
                <a:cxn ang="0">
                  <a:pos x="182" y="426"/>
                </a:cxn>
                <a:cxn ang="0">
                  <a:pos x="206" y="447"/>
                </a:cxn>
                <a:cxn ang="0">
                  <a:pos x="234" y="457"/>
                </a:cxn>
                <a:cxn ang="0">
                  <a:pos x="274" y="459"/>
                </a:cxn>
                <a:cxn ang="0">
                  <a:pos x="303" y="450"/>
                </a:cxn>
                <a:cxn ang="0">
                  <a:pos x="322" y="434"/>
                </a:cxn>
                <a:cxn ang="0">
                  <a:pos x="333" y="403"/>
                </a:cxn>
                <a:cxn ang="0">
                  <a:pos x="322" y="373"/>
                </a:cxn>
                <a:cxn ang="0">
                  <a:pos x="302" y="356"/>
                </a:cxn>
                <a:cxn ang="0">
                  <a:pos x="259" y="341"/>
                </a:cxn>
                <a:cxn ang="0">
                  <a:pos x="176" y="320"/>
                </a:cxn>
                <a:cxn ang="0">
                  <a:pos x="112" y="296"/>
                </a:cxn>
                <a:cxn ang="0">
                  <a:pos x="68" y="267"/>
                </a:cxn>
                <a:cxn ang="0">
                  <a:pos x="38" y="232"/>
                </a:cxn>
                <a:cxn ang="0">
                  <a:pos x="23" y="192"/>
                </a:cxn>
                <a:cxn ang="0">
                  <a:pos x="20" y="150"/>
                </a:cxn>
                <a:cxn ang="0">
                  <a:pos x="27" y="119"/>
                </a:cxn>
                <a:cxn ang="0">
                  <a:pos x="38" y="89"/>
                </a:cxn>
                <a:cxn ang="0">
                  <a:pos x="58" y="62"/>
                </a:cxn>
                <a:cxn ang="0">
                  <a:pos x="85" y="39"/>
                </a:cxn>
                <a:cxn ang="0">
                  <a:pos x="119" y="21"/>
                </a:cxn>
                <a:cxn ang="0">
                  <a:pos x="160" y="8"/>
                </a:cxn>
                <a:cxn ang="0">
                  <a:pos x="213" y="1"/>
                </a:cxn>
                <a:cxn ang="0">
                  <a:pos x="279" y="0"/>
                </a:cxn>
                <a:cxn ang="0">
                  <a:pos x="347" y="9"/>
                </a:cxn>
                <a:cxn ang="0">
                  <a:pos x="400" y="30"/>
                </a:cxn>
                <a:cxn ang="0">
                  <a:pos x="439" y="61"/>
                </a:cxn>
                <a:cxn ang="0">
                  <a:pos x="466" y="106"/>
                </a:cxn>
                <a:cxn ang="0">
                  <a:pos x="480" y="163"/>
                </a:cxn>
                <a:cxn ang="0">
                  <a:pos x="311" y="140"/>
                </a:cxn>
                <a:cxn ang="0">
                  <a:pos x="298" y="123"/>
                </a:cxn>
                <a:cxn ang="0">
                  <a:pos x="282" y="112"/>
                </a:cxn>
                <a:cxn ang="0">
                  <a:pos x="254" y="102"/>
                </a:cxn>
                <a:cxn ang="0">
                  <a:pos x="211" y="105"/>
                </a:cxn>
                <a:cxn ang="0">
                  <a:pos x="186" y="121"/>
                </a:cxn>
                <a:cxn ang="0">
                  <a:pos x="177" y="145"/>
                </a:cxn>
                <a:cxn ang="0">
                  <a:pos x="184" y="163"/>
                </a:cxn>
                <a:cxn ang="0">
                  <a:pos x="209" y="179"/>
                </a:cxn>
                <a:cxn ang="0">
                  <a:pos x="298" y="201"/>
                </a:cxn>
                <a:cxn ang="0">
                  <a:pos x="378" y="226"/>
                </a:cxn>
                <a:cxn ang="0">
                  <a:pos x="418" y="244"/>
                </a:cxn>
                <a:cxn ang="0">
                  <a:pos x="448" y="264"/>
                </a:cxn>
                <a:cxn ang="0">
                  <a:pos x="470" y="289"/>
                </a:cxn>
                <a:cxn ang="0">
                  <a:pos x="486" y="318"/>
                </a:cxn>
                <a:cxn ang="0">
                  <a:pos x="495" y="347"/>
                </a:cxn>
                <a:cxn ang="0">
                  <a:pos x="499" y="380"/>
                </a:cxn>
                <a:cxn ang="0">
                  <a:pos x="495" y="419"/>
                </a:cxn>
                <a:cxn ang="0">
                  <a:pos x="482" y="455"/>
                </a:cxn>
                <a:cxn ang="0">
                  <a:pos x="461" y="489"/>
                </a:cxn>
                <a:cxn ang="0">
                  <a:pos x="434" y="516"/>
                </a:cxn>
                <a:cxn ang="0">
                  <a:pos x="400" y="539"/>
                </a:cxn>
                <a:cxn ang="0">
                  <a:pos x="359" y="555"/>
                </a:cxn>
                <a:cxn ang="0">
                  <a:pos x="311" y="565"/>
                </a:cxn>
                <a:cxn ang="0">
                  <a:pos x="255" y="568"/>
                </a:cxn>
                <a:cxn ang="0">
                  <a:pos x="162" y="560"/>
                </a:cxn>
                <a:cxn ang="0">
                  <a:pos x="93" y="538"/>
                </a:cxn>
                <a:cxn ang="0">
                  <a:pos x="68" y="521"/>
                </a:cxn>
                <a:cxn ang="0">
                  <a:pos x="36" y="485"/>
                </a:cxn>
                <a:cxn ang="0">
                  <a:pos x="11" y="435"/>
                </a:cxn>
                <a:cxn ang="0">
                  <a:pos x="0" y="377"/>
                </a:cxn>
              </a:cxnLst>
              <a:rect l="0" t="0" r="r" b="b"/>
              <a:pathLst>
                <a:path w="499" h="568">
                  <a:moveTo>
                    <a:pt x="0" y="377"/>
                  </a:moveTo>
                  <a:lnTo>
                    <a:pt x="162" y="367"/>
                  </a:lnTo>
                  <a:lnTo>
                    <a:pt x="164" y="385"/>
                  </a:lnTo>
                  <a:lnTo>
                    <a:pt x="169" y="402"/>
                  </a:lnTo>
                  <a:lnTo>
                    <a:pt x="174" y="415"/>
                  </a:lnTo>
                  <a:lnTo>
                    <a:pt x="182" y="426"/>
                  </a:lnTo>
                  <a:lnTo>
                    <a:pt x="189" y="434"/>
                  </a:lnTo>
                  <a:lnTo>
                    <a:pt x="197" y="441"/>
                  </a:lnTo>
                  <a:lnTo>
                    <a:pt x="206" y="447"/>
                  </a:lnTo>
                  <a:lnTo>
                    <a:pt x="215" y="451"/>
                  </a:lnTo>
                  <a:lnTo>
                    <a:pt x="224" y="455"/>
                  </a:lnTo>
                  <a:lnTo>
                    <a:pt x="234" y="457"/>
                  </a:lnTo>
                  <a:lnTo>
                    <a:pt x="246" y="459"/>
                  </a:lnTo>
                  <a:lnTo>
                    <a:pt x="257" y="460"/>
                  </a:lnTo>
                  <a:lnTo>
                    <a:pt x="274" y="459"/>
                  </a:lnTo>
                  <a:lnTo>
                    <a:pt x="290" y="456"/>
                  </a:lnTo>
                  <a:lnTo>
                    <a:pt x="296" y="454"/>
                  </a:lnTo>
                  <a:lnTo>
                    <a:pt x="303" y="450"/>
                  </a:lnTo>
                  <a:lnTo>
                    <a:pt x="308" y="447"/>
                  </a:lnTo>
                  <a:lnTo>
                    <a:pt x="313" y="443"/>
                  </a:lnTo>
                  <a:lnTo>
                    <a:pt x="322" y="434"/>
                  </a:lnTo>
                  <a:lnTo>
                    <a:pt x="329" y="425"/>
                  </a:lnTo>
                  <a:lnTo>
                    <a:pt x="331" y="415"/>
                  </a:lnTo>
                  <a:lnTo>
                    <a:pt x="333" y="403"/>
                  </a:lnTo>
                  <a:lnTo>
                    <a:pt x="331" y="393"/>
                  </a:lnTo>
                  <a:lnTo>
                    <a:pt x="329" y="384"/>
                  </a:lnTo>
                  <a:lnTo>
                    <a:pt x="322" y="373"/>
                  </a:lnTo>
                  <a:lnTo>
                    <a:pt x="314" y="365"/>
                  </a:lnTo>
                  <a:lnTo>
                    <a:pt x="309" y="360"/>
                  </a:lnTo>
                  <a:lnTo>
                    <a:pt x="302" y="356"/>
                  </a:lnTo>
                  <a:lnTo>
                    <a:pt x="294" y="353"/>
                  </a:lnTo>
                  <a:lnTo>
                    <a:pt x="283" y="349"/>
                  </a:lnTo>
                  <a:lnTo>
                    <a:pt x="259" y="341"/>
                  </a:lnTo>
                  <a:lnTo>
                    <a:pt x="228" y="333"/>
                  </a:lnTo>
                  <a:lnTo>
                    <a:pt x="200" y="327"/>
                  </a:lnTo>
                  <a:lnTo>
                    <a:pt x="176" y="320"/>
                  </a:lnTo>
                  <a:lnTo>
                    <a:pt x="152" y="312"/>
                  </a:lnTo>
                  <a:lnTo>
                    <a:pt x="132" y="305"/>
                  </a:lnTo>
                  <a:lnTo>
                    <a:pt x="112" y="296"/>
                  </a:lnTo>
                  <a:lnTo>
                    <a:pt x="95" y="286"/>
                  </a:lnTo>
                  <a:lnTo>
                    <a:pt x="81" y="276"/>
                  </a:lnTo>
                  <a:lnTo>
                    <a:pt x="68" y="267"/>
                  </a:lnTo>
                  <a:lnTo>
                    <a:pt x="57" y="255"/>
                  </a:lnTo>
                  <a:lnTo>
                    <a:pt x="47" y="244"/>
                  </a:lnTo>
                  <a:lnTo>
                    <a:pt x="38" y="232"/>
                  </a:lnTo>
                  <a:lnTo>
                    <a:pt x="32" y="219"/>
                  </a:lnTo>
                  <a:lnTo>
                    <a:pt x="27" y="206"/>
                  </a:lnTo>
                  <a:lnTo>
                    <a:pt x="23" y="192"/>
                  </a:lnTo>
                  <a:lnTo>
                    <a:pt x="20" y="176"/>
                  </a:lnTo>
                  <a:lnTo>
                    <a:pt x="20" y="161"/>
                  </a:lnTo>
                  <a:lnTo>
                    <a:pt x="20" y="150"/>
                  </a:lnTo>
                  <a:lnTo>
                    <a:pt x="22" y="140"/>
                  </a:lnTo>
                  <a:lnTo>
                    <a:pt x="23" y="130"/>
                  </a:lnTo>
                  <a:lnTo>
                    <a:pt x="27" y="119"/>
                  </a:lnTo>
                  <a:lnTo>
                    <a:pt x="29" y="109"/>
                  </a:lnTo>
                  <a:lnTo>
                    <a:pt x="33" y="100"/>
                  </a:lnTo>
                  <a:lnTo>
                    <a:pt x="38" y="89"/>
                  </a:lnTo>
                  <a:lnTo>
                    <a:pt x="45" y="80"/>
                  </a:lnTo>
                  <a:lnTo>
                    <a:pt x="51" y="71"/>
                  </a:lnTo>
                  <a:lnTo>
                    <a:pt x="58" y="62"/>
                  </a:lnTo>
                  <a:lnTo>
                    <a:pt x="67" y="54"/>
                  </a:lnTo>
                  <a:lnTo>
                    <a:pt x="75" y="47"/>
                  </a:lnTo>
                  <a:lnTo>
                    <a:pt x="85" y="39"/>
                  </a:lnTo>
                  <a:lnTo>
                    <a:pt x="95" y="32"/>
                  </a:lnTo>
                  <a:lnTo>
                    <a:pt x="107" y="27"/>
                  </a:lnTo>
                  <a:lnTo>
                    <a:pt x="119" y="21"/>
                  </a:lnTo>
                  <a:lnTo>
                    <a:pt x="132" y="16"/>
                  </a:lnTo>
                  <a:lnTo>
                    <a:pt x="146" y="12"/>
                  </a:lnTo>
                  <a:lnTo>
                    <a:pt x="160" y="8"/>
                  </a:lnTo>
                  <a:lnTo>
                    <a:pt x="177" y="5"/>
                  </a:lnTo>
                  <a:lnTo>
                    <a:pt x="194" y="3"/>
                  </a:lnTo>
                  <a:lnTo>
                    <a:pt x="213" y="1"/>
                  </a:lnTo>
                  <a:lnTo>
                    <a:pt x="233" y="0"/>
                  </a:lnTo>
                  <a:lnTo>
                    <a:pt x="254" y="0"/>
                  </a:lnTo>
                  <a:lnTo>
                    <a:pt x="279" y="0"/>
                  </a:lnTo>
                  <a:lnTo>
                    <a:pt x="303" y="1"/>
                  </a:lnTo>
                  <a:lnTo>
                    <a:pt x="326" y="5"/>
                  </a:lnTo>
                  <a:lnTo>
                    <a:pt x="347" y="9"/>
                  </a:lnTo>
                  <a:lnTo>
                    <a:pt x="366" y="14"/>
                  </a:lnTo>
                  <a:lnTo>
                    <a:pt x="383" y="22"/>
                  </a:lnTo>
                  <a:lnTo>
                    <a:pt x="400" y="30"/>
                  </a:lnTo>
                  <a:lnTo>
                    <a:pt x="414" y="39"/>
                  </a:lnTo>
                  <a:lnTo>
                    <a:pt x="427" y="49"/>
                  </a:lnTo>
                  <a:lnTo>
                    <a:pt x="439" y="61"/>
                  </a:lnTo>
                  <a:lnTo>
                    <a:pt x="449" y="75"/>
                  </a:lnTo>
                  <a:lnTo>
                    <a:pt x="458" y="89"/>
                  </a:lnTo>
                  <a:lnTo>
                    <a:pt x="466" y="106"/>
                  </a:lnTo>
                  <a:lnTo>
                    <a:pt x="473" y="123"/>
                  </a:lnTo>
                  <a:lnTo>
                    <a:pt x="476" y="143"/>
                  </a:lnTo>
                  <a:lnTo>
                    <a:pt x="480" y="163"/>
                  </a:lnTo>
                  <a:lnTo>
                    <a:pt x="320" y="172"/>
                  </a:lnTo>
                  <a:lnTo>
                    <a:pt x="316" y="156"/>
                  </a:lnTo>
                  <a:lnTo>
                    <a:pt x="311" y="140"/>
                  </a:lnTo>
                  <a:lnTo>
                    <a:pt x="307" y="135"/>
                  </a:lnTo>
                  <a:lnTo>
                    <a:pt x="303" y="128"/>
                  </a:lnTo>
                  <a:lnTo>
                    <a:pt x="298" y="123"/>
                  </a:lnTo>
                  <a:lnTo>
                    <a:pt x="294" y="119"/>
                  </a:lnTo>
                  <a:lnTo>
                    <a:pt x="287" y="115"/>
                  </a:lnTo>
                  <a:lnTo>
                    <a:pt x="282" y="112"/>
                  </a:lnTo>
                  <a:lnTo>
                    <a:pt x="276" y="109"/>
                  </a:lnTo>
                  <a:lnTo>
                    <a:pt x="269" y="106"/>
                  </a:lnTo>
                  <a:lnTo>
                    <a:pt x="254" y="102"/>
                  </a:lnTo>
                  <a:lnTo>
                    <a:pt x="237" y="102"/>
                  </a:lnTo>
                  <a:lnTo>
                    <a:pt x="222" y="102"/>
                  </a:lnTo>
                  <a:lnTo>
                    <a:pt x="211" y="105"/>
                  </a:lnTo>
                  <a:lnTo>
                    <a:pt x="200" y="109"/>
                  </a:lnTo>
                  <a:lnTo>
                    <a:pt x="193" y="114"/>
                  </a:lnTo>
                  <a:lnTo>
                    <a:pt x="186" y="121"/>
                  </a:lnTo>
                  <a:lnTo>
                    <a:pt x="181" y="128"/>
                  </a:lnTo>
                  <a:lnTo>
                    <a:pt x="178" y="136"/>
                  </a:lnTo>
                  <a:lnTo>
                    <a:pt x="177" y="145"/>
                  </a:lnTo>
                  <a:lnTo>
                    <a:pt x="178" y="152"/>
                  </a:lnTo>
                  <a:lnTo>
                    <a:pt x="180" y="157"/>
                  </a:lnTo>
                  <a:lnTo>
                    <a:pt x="184" y="163"/>
                  </a:lnTo>
                  <a:lnTo>
                    <a:pt x="190" y="169"/>
                  </a:lnTo>
                  <a:lnTo>
                    <a:pt x="198" y="174"/>
                  </a:lnTo>
                  <a:lnTo>
                    <a:pt x="209" y="179"/>
                  </a:lnTo>
                  <a:lnTo>
                    <a:pt x="226" y="184"/>
                  </a:lnTo>
                  <a:lnTo>
                    <a:pt x="247" y="189"/>
                  </a:lnTo>
                  <a:lnTo>
                    <a:pt x="298" y="201"/>
                  </a:lnTo>
                  <a:lnTo>
                    <a:pt x="342" y="213"/>
                  </a:lnTo>
                  <a:lnTo>
                    <a:pt x="361" y="219"/>
                  </a:lnTo>
                  <a:lnTo>
                    <a:pt x="378" y="226"/>
                  </a:lnTo>
                  <a:lnTo>
                    <a:pt x="394" y="231"/>
                  </a:lnTo>
                  <a:lnTo>
                    <a:pt x="406" y="237"/>
                  </a:lnTo>
                  <a:lnTo>
                    <a:pt x="418" y="244"/>
                  </a:lnTo>
                  <a:lnTo>
                    <a:pt x="429" y="250"/>
                  </a:lnTo>
                  <a:lnTo>
                    <a:pt x="439" y="258"/>
                  </a:lnTo>
                  <a:lnTo>
                    <a:pt x="448" y="264"/>
                  </a:lnTo>
                  <a:lnTo>
                    <a:pt x="456" y="272"/>
                  </a:lnTo>
                  <a:lnTo>
                    <a:pt x="464" y="281"/>
                  </a:lnTo>
                  <a:lnTo>
                    <a:pt x="470" y="289"/>
                  </a:lnTo>
                  <a:lnTo>
                    <a:pt x="476" y="298"/>
                  </a:lnTo>
                  <a:lnTo>
                    <a:pt x="482" y="307"/>
                  </a:lnTo>
                  <a:lnTo>
                    <a:pt x="486" y="318"/>
                  </a:lnTo>
                  <a:lnTo>
                    <a:pt x="489" y="327"/>
                  </a:lnTo>
                  <a:lnTo>
                    <a:pt x="492" y="337"/>
                  </a:lnTo>
                  <a:lnTo>
                    <a:pt x="495" y="347"/>
                  </a:lnTo>
                  <a:lnTo>
                    <a:pt x="497" y="358"/>
                  </a:lnTo>
                  <a:lnTo>
                    <a:pt x="497" y="368"/>
                  </a:lnTo>
                  <a:lnTo>
                    <a:pt x="499" y="380"/>
                  </a:lnTo>
                  <a:lnTo>
                    <a:pt x="497" y="393"/>
                  </a:lnTo>
                  <a:lnTo>
                    <a:pt x="496" y="406"/>
                  </a:lnTo>
                  <a:lnTo>
                    <a:pt x="495" y="419"/>
                  </a:lnTo>
                  <a:lnTo>
                    <a:pt x="491" y="430"/>
                  </a:lnTo>
                  <a:lnTo>
                    <a:pt x="487" y="443"/>
                  </a:lnTo>
                  <a:lnTo>
                    <a:pt x="482" y="455"/>
                  </a:lnTo>
                  <a:lnTo>
                    <a:pt x="475" y="467"/>
                  </a:lnTo>
                  <a:lnTo>
                    <a:pt x="469" y="477"/>
                  </a:lnTo>
                  <a:lnTo>
                    <a:pt x="461" y="489"/>
                  </a:lnTo>
                  <a:lnTo>
                    <a:pt x="453" y="498"/>
                  </a:lnTo>
                  <a:lnTo>
                    <a:pt x="444" y="508"/>
                  </a:lnTo>
                  <a:lnTo>
                    <a:pt x="434" y="516"/>
                  </a:lnTo>
                  <a:lnTo>
                    <a:pt x="423" y="525"/>
                  </a:lnTo>
                  <a:lnTo>
                    <a:pt x="412" y="533"/>
                  </a:lnTo>
                  <a:lnTo>
                    <a:pt x="400" y="539"/>
                  </a:lnTo>
                  <a:lnTo>
                    <a:pt x="387" y="544"/>
                  </a:lnTo>
                  <a:lnTo>
                    <a:pt x="374" y="551"/>
                  </a:lnTo>
                  <a:lnTo>
                    <a:pt x="359" y="555"/>
                  </a:lnTo>
                  <a:lnTo>
                    <a:pt x="344" y="559"/>
                  </a:lnTo>
                  <a:lnTo>
                    <a:pt x="327" y="562"/>
                  </a:lnTo>
                  <a:lnTo>
                    <a:pt x="311" y="565"/>
                  </a:lnTo>
                  <a:lnTo>
                    <a:pt x="292" y="566"/>
                  </a:lnTo>
                  <a:lnTo>
                    <a:pt x="274" y="568"/>
                  </a:lnTo>
                  <a:lnTo>
                    <a:pt x="255" y="568"/>
                  </a:lnTo>
                  <a:lnTo>
                    <a:pt x="221" y="568"/>
                  </a:lnTo>
                  <a:lnTo>
                    <a:pt x="190" y="565"/>
                  </a:lnTo>
                  <a:lnTo>
                    <a:pt x="162" y="560"/>
                  </a:lnTo>
                  <a:lnTo>
                    <a:pt x="136" y="555"/>
                  </a:lnTo>
                  <a:lnTo>
                    <a:pt x="114" y="547"/>
                  </a:lnTo>
                  <a:lnTo>
                    <a:pt x="93" y="538"/>
                  </a:lnTo>
                  <a:lnTo>
                    <a:pt x="84" y="533"/>
                  </a:lnTo>
                  <a:lnTo>
                    <a:pt x="76" y="526"/>
                  </a:lnTo>
                  <a:lnTo>
                    <a:pt x="68" y="521"/>
                  </a:lnTo>
                  <a:lnTo>
                    <a:pt x="60" y="514"/>
                  </a:lnTo>
                  <a:lnTo>
                    <a:pt x="47" y="500"/>
                  </a:lnTo>
                  <a:lnTo>
                    <a:pt x="36" y="485"/>
                  </a:lnTo>
                  <a:lnTo>
                    <a:pt x="27" y="469"/>
                  </a:lnTo>
                  <a:lnTo>
                    <a:pt x="18" y="452"/>
                  </a:lnTo>
                  <a:lnTo>
                    <a:pt x="11" y="435"/>
                  </a:lnTo>
                  <a:lnTo>
                    <a:pt x="6" y="416"/>
                  </a:lnTo>
                  <a:lnTo>
                    <a:pt x="2" y="397"/>
                  </a:lnTo>
                  <a:lnTo>
                    <a:pt x="0" y="377"/>
                  </a:lnTo>
                  <a:close/>
                </a:path>
              </a:pathLst>
            </a:custGeom>
            <a:solidFill>
              <a:srgbClr val="FFFFFF"/>
            </a:solidFill>
            <a:ln w="9525">
              <a:noFill/>
              <a:round/>
              <a:headEnd/>
              <a:tailEnd/>
            </a:ln>
          </p:spPr>
          <p:txBody>
            <a:bodyPr/>
            <a:lstStyle/>
            <a:p>
              <a:endParaRPr lang="en-US"/>
            </a:p>
          </p:txBody>
        </p:sp>
        <p:sp>
          <p:nvSpPr>
            <p:cNvPr id="290922" name="Freeform 106"/>
            <p:cNvSpPr>
              <a:spLocks noChangeAspect="1" noEditPoints="1"/>
            </p:cNvSpPr>
            <p:nvPr/>
          </p:nvSpPr>
          <p:spPr bwMode="auto">
            <a:xfrm>
              <a:off x="508" y="2212"/>
              <a:ext cx="364" cy="546"/>
            </a:xfrm>
            <a:custGeom>
              <a:avLst/>
              <a:gdLst/>
              <a:ahLst/>
              <a:cxnLst>
                <a:cxn ang="0">
                  <a:pos x="868" y="1125"/>
                </a:cxn>
                <a:cxn ang="0">
                  <a:pos x="993" y="1214"/>
                </a:cxn>
                <a:cxn ang="0">
                  <a:pos x="1069" y="1347"/>
                </a:cxn>
                <a:cxn ang="0">
                  <a:pos x="1082" y="1507"/>
                </a:cxn>
                <a:cxn ang="0">
                  <a:pos x="1025" y="1652"/>
                </a:cxn>
                <a:cxn ang="0">
                  <a:pos x="914" y="1758"/>
                </a:cxn>
                <a:cxn ang="0">
                  <a:pos x="766" y="1809"/>
                </a:cxn>
                <a:cxn ang="0">
                  <a:pos x="607" y="1788"/>
                </a:cxn>
                <a:cxn ang="0">
                  <a:pos x="477" y="1705"/>
                </a:cxn>
                <a:cxn ang="0">
                  <a:pos x="394" y="1575"/>
                </a:cxn>
                <a:cxn ang="0">
                  <a:pos x="375" y="1417"/>
                </a:cxn>
                <a:cxn ang="0">
                  <a:pos x="424" y="1268"/>
                </a:cxn>
                <a:cxn ang="0">
                  <a:pos x="530" y="1157"/>
                </a:cxn>
                <a:cxn ang="0">
                  <a:pos x="675" y="1100"/>
                </a:cxn>
                <a:cxn ang="0">
                  <a:pos x="1284" y="452"/>
                </a:cxn>
                <a:cxn ang="0">
                  <a:pos x="1183" y="228"/>
                </a:cxn>
                <a:cxn ang="0">
                  <a:pos x="999" y="68"/>
                </a:cxn>
                <a:cxn ang="0">
                  <a:pos x="758" y="0"/>
                </a:cxn>
                <a:cxn ang="0">
                  <a:pos x="508" y="44"/>
                </a:cxn>
                <a:cxn ang="0">
                  <a:pos x="310" y="185"/>
                </a:cxn>
                <a:cxn ang="0">
                  <a:pos x="188" y="398"/>
                </a:cxn>
                <a:cxn ang="0">
                  <a:pos x="369" y="566"/>
                </a:cxn>
                <a:cxn ang="0">
                  <a:pos x="406" y="411"/>
                </a:cxn>
                <a:cxn ang="0">
                  <a:pos x="500" y="290"/>
                </a:cxn>
                <a:cxn ang="0">
                  <a:pos x="639" y="219"/>
                </a:cxn>
                <a:cxn ang="0">
                  <a:pos x="801" y="215"/>
                </a:cxn>
                <a:cxn ang="0">
                  <a:pos x="943" y="278"/>
                </a:cxn>
                <a:cxn ang="0">
                  <a:pos x="1045" y="395"/>
                </a:cxn>
                <a:cxn ang="0">
                  <a:pos x="1087" y="548"/>
                </a:cxn>
                <a:cxn ang="0">
                  <a:pos x="819" y="1008"/>
                </a:cxn>
                <a:cxn ang="0">
                  <a:pos x="967" y="1066"/>
                </a:cxn>
                <a:cxn ang="0">
                  <a:pos x="1164" y="1319"/>
                </a:cxn>
                <a:cxn ang="0">
                  <a:pos x="1169" y="1566"/>
                </a:cxn>
                <a:cxn ang="0">
                  <a:pos x="1080" y="1743"/>
                </a:cxn>
                <a:cxn ang="0">
                  <a:pos x="925" y="1863"/>
                </a:cxn>
                <a:cxn ang="0">
                  <a:pos x="728" y="1907"/>
                </a:cxn>
                <a:cxn ang="0">
                  <a:pos x="570" y="1879"/>
                </a:cxn>
                <a:cxn ang="0">
                  <a:pos x="209" y="1842"/>
                </a:cxn>
                <a:cxn ang="0">
                  <a:pos x="276" y="1487"/>
                </a:cxn>
                <a:cxn ang="0">
                  <a:pos x="302" y="1297"/>
                </a:cxn>
                <a:cxn ang="0">
                  <a:pos x="408" y="1132"/>
                </a:cxn>
                <a:cxn ang="0">
                  <a:pos x="573" y="1026"/>
                </a:cxn>
                <a:cxn ang="0">
                  <a:pos x="766" y="725"/>
                </a:cxn>
                <a:cxn ang="0">
                  <a:pos x="1076" y="814"/>
                </a:cxn>
                <a:cxn ang="0">
                  <a:pos x="1313" y="1018"/>
                </a:cxn>
                <a:cxn ang="0">
                  <a:pos x="1442" y="1307"/>
                </a:cxn>
                <a:cxn ang="0">
                  <a:pos x="1435" y="1635"/>
                </a:cxn>
                <a:cxn ang="0">
                  <a:pos x="1291" y="1916"/>
                </a:cxn>
                <a:cxn ang="0">
                  <a:pos x="1045" y="2109"/>
                </a:cxn>
                <a:cxn ang="0">
                  <a:pos x="728" y="2182"/>
                </a:cxn>
                <a:cxn ang="0">
                  <a:pos x="413" y="2109"/>
                </a:cxn>
                <a:cxn ang="0">
                  <a:pos x="167" y="1916"/>
                </a:cxn>
                <a:cxn ang="0">
                  <a:pos x="23" y="1635"/>
                </a:cxn>
                <a:cxn ang="0">
                  <a:pos x="16" y="1307"/>
                </a:cxn>
                <a:cxn ang="0">
                  <a:pos x="145" y="1018"/>
                </a:cxn>
                <a:cxn ang="0">
                  <a:pos x="382" y="814"/>
                </a:cxn>
                <a:cxn ang="0">
                  <a:pos x="692" y="725"/>
                </a:cxn>
              </a:cxnLst>
              <a:rect l="0" t="0" r="r" b="b"/>
              <a:pathLst>
                <a:path w="1458" h="2182">
                  <a:moveTo>
                    <a:pt x="728" y="1096"/>
                  </a:moveTo>
                  <a:lnTo>
                    <a:pt x="748" y="1097"/>
                  </a:lnTo>
                  <a:lnTo>
                    <a:pt x="766" y="1099"/>
                  </a:lnTo>
                  <a:lnTo>
                    <a:pt x="783" y="1100"/>
                  </a:lnTo>
                  <a:lnTo>
                    <a:pt x="801" y="1104"/>
                  </a:lnTo>
                  <a:lnTo>
                    <a:pt x="818" y="1108"/>
                  </a:lnTo>
                  <a:lnTo>
                    <a:pt x="835" y="1113"/>
                  </a:lnTo>
                  <a:lnTo>
                    <a:pt x="851" y="1118"/>
                  </a:lnTo>
                  <a:lnTo>
                    <a:pt x="868" y="1125"/>
                  </a:lnTo>
                  <a:lnTo>
                    <a:pt x="884" y="1131"/>
                  </a:lnTo>
                  <a:lnTo>
                    <a:pt x="899" y="1140"/>
                  </a:lnTo>
                  <a:lnTo>
                    <a:pt x="914" y="1148"/>
                  </a:lnTo>
                  <a:lnTo>
                    <a:pt x="928" y="1157"/>
                  </a:lnTo>
                  <a:lnTo>
                    <a:pt x="942" y="1167"/>
                  </a:lnTo>
                  <a:lnTo>
                    <a:pt x="955" y="1178"/>
                  </a:lnTo>
                  <a:lnTo>
                    <a:pt x="968" y="1189"/>
                  </a:lnTo>
                  <a:lnTo>
                    <a:pt x="981" y="1201"/>
                  </a:lnTo>
                  <a:lnTo>
                    <a:pt x="993" y="1214"/>
                  </a:lnTo>
                  <a:lnTo>
                    <a:pt x="1004" y="1227"/>
                  </a:lnTo>
                  <a:lnTo>
                    <a:pt x="1015" y="1240"/>
                  </a:lnTo>
                  <a:lnTo>
                    <a:pt x="1025" y="1254"/>
                  </a:lnTo>
                  <a:lnTo>
                    <a:pt x="1034" y="1268"/>
                  </a:lnTo>
                  <a:lnTo>
                    <a:pt x="1043" y="1284"/>
                  </a:lnTo>
                  <a:lnTo>
                    <a:pt x="1051" y="1298"/>
                  </a:lnTo>
                  <a:lnTo>
                    <a:pt x="1058" y="1315"/>
                  </a:lnTo>
                  <a:lnTo>
                    <a:pt x="1064" y="1331"/>
                  </a:lnTo>
                  <a:lnTo>
                    <a:pt x="1069" y="1347"/>
                  </a:lnTo>
                  <a:lnTo>
                    <a:pt x="1074" y="1364"/>
                  </a:lnTo>
                  <a:lnTo>
                    <a:pt x="1078" y="1381"/>
                  </a:lnTo>
                  <a:lnTo>
                    <a:pt x="1082" y="1399"/>
                  </a:lnTo>
                  <a:lnTo>
                    <a:pt x="1083" y="1417"/>
                  </a:lnTo>
                  <a:lnTo>
                    <a:pt x="1086" y="1436"/>
                  </a:lnTo>
                  <a:lnTo>
                    <a:pt x="1086" y="1454"/>
                  </a:lnTo>
                  <a:lnTo>
                    <a:pt x="1086" y="1472"/>
                  </a:lnTo>
                  <a:lnTo>
                    <a:pt x="1083" y="1490"/>
                  </a:lnTo>
                  <a:lnTo>
                    <a:pt x="1082" y="1507"/>
                  </a:lnTo>
                  <a:lnTo>
                    <a:pt x="1078" y="1525"/>
                  </a:lnTo>
                  <a:lnTo>
                    <a:pt x="1074" y="1542"/>
                  </a:lnTo>
                  <a:lnTo>
                    <a:pt x="1069" y="1559"/>
                  </a:lnTo>
                  <a:lnTo>
                    <a:pt x="1064" y="1575"/>
                  </a:lnTo>
                  <a:lnTo>
                    <a:pt x="1058" y="1592"/>
                  </a:lnTo>
                  <a:lnTo>
                    <a:pt x="1051" y="1608"/>
                  </a:lnTo>
                  <a:lnTo>
                    <a:pt x="1043" y="1623"/>
                  </a:lnTo>
                  <a:lnTo>
                    <a:pt x="1034" y="1638"/>
                  </a:lnTo>
                  <a:lnTo>
                    <a:pt x="1025" y="1652"/>
                  </a:lnTo>
                  <a:lnTo>
                    <a:pt x="1015" y="1666"/>
                  </a:lnTo>
                  <a:lnTo>
                    <a:pt x="1004" y="1680"/>
                  </a:lnTo>
                  <a:lnTo>
                    <a:pt x="993" y="1693"/>
                  </a:lnTo>
                  <a:lnTo>
                    <a:pt x="981" y="1705"/>
                  </a:lnTo>
                  <a:lnTo>
                    <a:pt x="968" y="1717"/>
                  </a:lnTo>
                  <a:lnTo>
                    <a:pt x="955" y="1728"/>
                  </a:lnTo>
                  <a:lnTo>
                    <a:pt x="942" y="1739"/>
                  </a:lnTo>
                  <a:lnTo>
                    <a:pt x="928" y="1749"/>
                  </a:lnTo>
                  <a:lnTo>
                    <a:pt x="914" y="1758"/>
                  </a:lnTo>
                  <a:lnTo>
                    <a:pt x="899" y="1767"/>
                  </a:lnTo>
                  <a:lnTo>
                    <a:pt x="884" y="1775"/>
                  </a:lnTo>
                  <a:lnTo>
                    <a:pt x="868" y="1781"/>
                  </a:lnTo>
                  <a:lnTo>
                    <a:pt x="851" y="1788"/>
                  </a:lnTo>
                  <a:lnTo>
                    <a:pt x="835" y="1794"/>
                  </a:lnTo>
                  <a:lnTo>
                    <a:pt x="818" y="1798"/>
                  </a:lnTo>
                  <a:lnTo>
                    <a:pt x="801" y="1802"/>
                  </a:lnTo>
                  <a:lnTo>
                    <a:pt x="783" y="1806"/>
                  </a:lnTo>
                  <a:lnTo>
                    <a:pt x="766" y="1809"/>
                  </a:lnTo>
                  <a:lnTo>
                    <a:pt x="748" y="1810"/>
                  </a:lnTo>
                  <a:lnTo>
                    <a:pt x="728" y="1810"/>
                  </a:lnTo>
                  <a:lnTo>
                    <a:pt x="710" y="1810"/>
                  </a:lnTo>
                  <a:lnTo>
                    <a:pt x="692" y="1809"/>
                  </a:lnTo>
                  <a:lnTo>
                    <a:pt x="675" y="1806"/>
                  </a:lnTo>
                  <a:lnTo>
                    <a:pt x="657" y="1802"/>
                  </a:lnTo>
                  <a:lnTo>
                    <a:pt x="640" y="1798"/>
                  </a:lnTo>
                  <a:lnTo>
                    <a:pt x="623" y="1794"/>
                  </a:lnTo>
                  <a:lnTo>
                    <a:pt x="607" y="1788"/>
                  </a:lnTo>
                  <a:lnTo>
                    <a:pt x="590" y="1781"/>
                  </a:lnTo>
                  <a:lnTo>
                    <a:pt x="574" y="1775"/>
                  </a:lnTo>
                  <a:lnTo>
                    <a:pt x="559" y="1767"/>
                  </a:lnTo>
                  <a:lnTo>
                    <a:pt x="544" y="1758"/>
                  </a:lnTo>
                  <a:lnTo>
                    <a:pt x="530" y="1749"/>
                  </a:lnTo>
                  <a:lnTo>
                    <a:pt x="516" y="1739"/>
                  </a:lnTo>
                  <a:lnTo>
                    <a:pt x="502" y="1728"/>
                  </a:lnTo>
                  <a:lnTo>
                    <a:pt x="489" y="1717"/>
                  </a:lnTo>
                  <a:lnTo>
                    <a:pt x="477" y="1705"/>
                  </a:lnTo>
                  <a:lnTo>
                    <a:pt x="465" y="1693"/>
                  </a:lnTo>
                  <a:lnTo>
                    <a:pt x="454" y="1680"/>
                  </a:lnTo>
                  <a:lnTo>
                    <a:pt x="443" y="1666"/>
                  </a:lnTo>
                  <a:lnTo>
                    <a:pt x="433" y="1652"/>
                  </a:lnTo>
                  <a:lnTo>
                    <a:pt x="424" y="1638"/>
                  </a:lnTo>
                  <a:lnTo>
                    <a:pt x="415" y="1623"/>
                  </a:lnTo>
                  <a:lnTo>
                    <a:pt x="407" y="1608"/>
                  </a:lnTo>
                  <a:lnTo>
                    <a:pt x="400" y="1592"/>
                  </a:lnTo>
                  <a:lnTo>
                    <a:pt x="394" y="1575"/>
                  </a:lnTo>
                  <a:lnTo>
                    <a:pt x="389" y="1559"/>
                  </a:lnTo>
                  <a:lnTo>
                    <a:pt x="384" y="1542"/>
                  </a:lnTo>
                  <a:lnTo>
                    <a:pt x="380" y="1525"/>
                  </a:lnTo>
                  <a:lnTo>
                    <a:pt x="376" y="1507"/>
                  </a:lnTo>
                  <a:lnTo>
                    <a:pt x="375" y="1490"/>
                  </a:lnTo>
                  <a:lnTo>
                    <a:pt x="372" y="1472"/>
                  </a:lnTo>
                  <a:lnTo>
                    <a:pt x="372" y="1454"/>
                  </a:lnTo>
                  <a:lnTo>
                    <a:pt x="372" y="1436"/>
                  </a:lnTo>
                  <a:lnTo>
                    <a:pt x="375" y="1417"/>
                  </a:lnTo>
                  <a:lnTo>
                    <a:pt x="376" y="1399"/>
                  </a:lnTo>
                  <a:lnTo>
                    <a:pt x="380" y="1381"/>
                  </a:lnTo>
                  <a:lnTo>
                    <a:pt x="384" y="1364"/>
                  </a:lnTo>
                  <a:lnTo>
                    <a:pt x="389" y="1347"/>
                  </a:lnTo>
                  <a:lnTo>
                    <a:pt x="394" y="1331"/>
                  </a:lnTo>
                  <a:lnTo>
                    <a:pt x="400" y="1315"/>
                  </a:lnTo>
                  <a:lnTo>
                    <a:pt x="407" y="1298"/>
                  </a:lnTo>
                  <a:lnTo>
                    <a:pt x="415" y="1284"/>
                  </a:lnTo>
                  <a:lnTo>
                    <a:pt x="424" y="1268"/>
                  </a:lnTo>
                  <a:lnTo>
                    <a:pt x="433" y="1254"/>
                  </a:lnTo>
                  <a:lnTo>
                    <a:pt x="443" y="1240"/>
                  </a:lnTo>
                  <a:lnTo>
                    <a:pt x="454" y="1227"/>
                  </a:lnTo>
                  <a:lnTo>
                    <a:pt x="465" y="1214"/>
                  </a:lnTo>
                  <a:lnTo>
                    <a:pt x="477" y="1201"/>
                  </a:lnTo>
                  <a:lnTo>
                    <a:pt x="489" y="1189"/>
                  </a:lnTo>
                  <a:lnTo>
                    <a:pt x="502" y="1178"/>
                  </a:lnTo>
                  <a:lnTo>
                    <a:pt x="516" y="1167"/>
                  </a:lnTo>
                  <a:lnTo>
                    <a:pt x="530" y="1157"/>
                  </a:lnTo>
                  <a:lnTo>
                    <a:pt x="544" y="1148"/>
                  </a:lnTo>
                  <a:lnTo>
                    <a:pt x="559" y="1140"/>
                  </a:lnTo>
                  <a:lnTo>
                    <a:pt x="574" y="1131"/>
                  </a:lnTo>
                  <a:lnTo>
                    <a:pt x="590" y="1125"/>
                  </a:lnTo>
                  <a:lnTo>
                    <a:pt x="607" y="1118"/>
                  </a:lnTo>
                  <a:lnTo>
                    <a:pt x="623" y="1113"/>
                  </a:lnTo>
                  <a:lnTo>
                    <a:pt x="640" y="1108"/>
                  </a:lnTo>
                  <a:lnTo>
                    <a:pt x="657" y="1104"/>
                  </a:lnTo>
                  <a:lnTo>
                    <a:pt x="675" y="1100"/>
                  </a:lnTo>
                  <a:lnTo>
                    <a:pt x="692" y="1099"/>
                  </a:lnTo>
                  <a:lnTo>
                    <a:pt x="710" y="1097"/>
                  </a:lnTo>
                  <a:lnTo>
                    <a:pt x="728" y="1096"/>
                  </a:lnTo>
                  <a:close/>
                  <a:moveTo>
                    <a:pt x="1296" y="846"/>
                  </a:moveTo>
                  <a:lnTo>
                    <a:pt x="1296" y="566"/>
                  </a:lnTo>
                  <a:lnTo>
                    <a:pt x="1296" y="538"/>
                  </a:lnTo>
                  <a:lnTo>
                    <a:pt x="1293" y="509"/>
                  </a:lnTo>
                  <a:lnTo>
                    <a:pt x="1290" y="481"/>
                  </a:lnTo>
                  <a:lnTo>
                    <a:pt x="1284" y="452"/>
                  </a:lnTo>
                  <a:lnTo>
                    <a:pt x="1278" y="425"/>
                  </a:lnTo>
                  <a:lnTo>
                    <a:pt x="1270" y="398"/>
                  </a:lnTo>
                  <a:lnTo>
                    <a:pt x="1261" y="372"/>
                  </a:lnTo>
                  <a:lnTo>
                    <a:pt x="1252" y="346"/>
                  </a:lnTo>
                  <a:lnTo>
                    <a:pt x="1240" y="321"/>
                  </a:lnTo>
                  <a:lnTo>
                    <a:pt x="1227" y="297"/>
                  </a:lnTo>
                  <a:lnTo>
                    <a:pt x="1214" y="273"/>
                  </a:lnTo>
                  <a:lnTo>
                    <a:pt x="1199" y="250"/>
                  </a:lnTo>
                  <a:lnTo>
                    <a:pt x="1183" y="228"/>
                  </a:lnTo>
                  <a:lnTo>
                    <a:pt x="1166" y="206"/>
                  </a:lnTo>
                  <a:lnTo>
                    <a:pt x="1148" y="185"/>
                  </a:lnTo>
                  <a:lnTo>
                    <a:pt x="1130" y="166"/>
                  </a:lnTo>
                  <a:lnTo>
                    <a:pt x="1109" y="146"/>
                  </a:lnTo>
                  <a:lnTo>
                    <a:pt x="1090" y="129"/>
                  </a:lnTo>
                  <a:lnTo>
                    <a:pt x="1068" y="113"/>
                  </a:lnTo>
                  <a:lnTo>
                    <a:pt x="1046" y="96"/>
                  </a:lnTo>
                  <a:lnTo>
                    <a:pt x="1023" y="81"/>
                  </a:lnTo>
                  <a:lnTo>
                    <a:pt x="999" y="68"/>
                  </a:lnTo>
                  <a:lnTo>
                    <a:pt x="975" y="56"/>
                  </a:lnTo>
                  <a:lnTo>
                    <a:pt x="950" y="44"/>
                  </a:lnTo>
                  <a:lnTo>
                    <a:pt x="924" y="34"/>
                  </a:lnTo>
                  <a:lnTo>
                    <a:pt x="897" y="24"/>
                  </a:lnTo>
                  <a:lnTo>
                    <a:pt x="871" y="17"/>
                  </a:lnTo>
                  <a:lnTo>
                    <a:pt x="842" y="10"/>
                  </a:lnTo>
                  <a:lnTo>
                    <a:pt x="815" y="6"/>
                  </a:lnTo>
                  <a:lnTo>
                    <a:pt x="787" y="2"/>
                  </a:lnTo>
                  <a:lnTo>
                    <a:pt x="758" y="0"/>
                  </a:lnTo>
                  <a:lnTo>
                    <a:pt x="728" y="0"/>
                  </a:lnTo>
                  <a:lnTo>
                    <a:pt x="700" y="0"/>
                  </a:lnTo>
                  <a:lnTo>
                    <a:pt x="671" y="2"/>
                  </a:lnTo>
                  <a:lnTo>
                    <a:pt x="643" y="6"/>
                  </a:lnTo>
                  <a:lnTo>
                    <a:pt x="614" y="10"/>
                  </a:lnTo>
                  <a:lnTo>
                    <a:pt x="587" y="17"/>
                  </a:lnTo>
                  <a:lnTo>
                    <a:pt x="561" y="24"/>
                  </a:lnTo>
                  <a:lnTo>
                    <a:pt x="534" y="34"/>
                  </a:lnTo>
                  <a:lnTo>
                    <a:pt x="508" y="44"/>
                  </a:lnTo>
                  <a:lnTo>
                    <a:pt x="483" y="56"/>
                  </a:lnTo>
                  <a:lnTo>
                    <a:pt x="459" y="68"/>
                  </a:lnTo>
                  <a:lnTo>
                    <a:pt x="435" y="81"/>
                  </a:lnTo>
                  <a:lnTo>
                    <a:pt x="412" y="96"/>
                  </a:lnTo>
                  <a:lnTo>
                    <a:pt x="390" y="113"/>
                  </a:lnTo>
                  <a:lnTo>
                    <a:pt x="368" y="129"/>
                  </a:lnTo>
                  <a:lnTo>
                    <a:pt x="349" y="146"/>
                  </a:lnTo>
                  <a:lnTo>
                    <a:pt x="328" y="166"/>
                  </a:lnTo>
                  <a:lnTo>
                    <a:pt x="310" y="185"/>
                  </a:lnTo>
                  <a:lnTo>
                    <a:pt x="292" y="206"/>
                  </a:lnTo>
                  <a:lnTo>
                    <a:pt x="275" y="228"/>
                  </a:lnTo>
                  <a:lnTo>
                    <a:pt x="259" y="250"/>
                  </a:lnTo>
                  <a:lnTo>
                    <a:pt x="244" y="273"/>
                  </a:lnTo>
                  <a:lnTo>
                    <a:pt x="231" y="297"/>
                  </a:lnTo>
                  <a:lnTo>
                    <a:pt x="218" y="321"/>
                  </a:lnTo>
                  <a:lnTo>
                    <a:pt x="206" y="346"/>
                  </a:lnTo>
                  <a:lnTo>
                    <a:pt x="197" y="372"/>
                  </a:lnTo>
                  <a:lnTo>
                    <a:pt x="188" y="398"/>
                  </a:lnTo>
                  <a:lnTo>
                    <a:pt x="180" y="425"/>
                  </a:lnTo>
                  <a:lnTo>
                    <a:pt x="174" y="452"/>
                  </a:lnTo>
                  <a:lnTo>
                    <a:pt x="168" y="481"/>
                  </a:lnTo>
                  <a:lnTo>
                    <a:pt x="165" y="509"/>
                  </a:lnTo>
                  <a:lnTo>
                    <a:pt x="162" y="538"/>
                  </a:lnTo>
                  <a:lnTo>
                    <a:pt x="162" y="566"/>
                  </a:lnTo>
                  <a:lnTo>
                    <a:pt x="162" y="846"/>
                  </a:lnTo>
                  <a:lnTo>
                    <a:pt x="369" y="706"/>
                  </a:lnTo>
                  <a:lnTo>
                    <a:pt x="369" y="566"/>
                  </a:lnTo>
                  <a:lnTo>
                    <a:pt x="371" y="548"/>
                  </a:lnTo>
                  <a:lnTo>
                    <a:pt x="372" y="530"/>
                  </a:lnTo>
                  <a:lnTo>
                    <a:pt x="375" y="512"/>
                  </a:lnTo>
                  <a:lnTo>
                    <a:pt x="377" y="494"/>
                  </a:lnTo>
                  <a:lnTo>
                    <a:pt x="381" y="477"/>
                  </a:lnTo>
                  <a:lnTo>
                    <a:pt x="386" y="460"/>
                  </a:lnTo>
                  <a:lnTo>
                    <a:pt x="391" y="443"/>
                  </a:lnTo>
                  <a:lnTo>
                    <a:pt x="398" y="427"/>
                  </a:lnTo>
                  <a:lnTo>
                    <a:pt x="406" y="411"/>
                  </a:lnTo>
                  <a:lnTo>
                    <a:pt x="413" y="395"/>
                  </a:lnTo>
                  <a:lnTo>
                    <a:pt x="422" y="381"/>
                  </a:lnTo>
                  <a:lnTo>
                    <a:pt x="432" y="365"/>
                  </a:lnTo>
                  <a:lnTo>
                    <a:pt x="442" y="352"/>
                  </a:lnTo>
                  <a:lnTo>
                    <a:pt x="452" y="338"/>
                  </a:lnTo>
                  <a:lnTo>
                    <a:pt x="464" y="325"/>
                  </a:lnTo>
                  <a:lnTo>
                    <a:pt x="476" y="312"/>
                  </a:lnTo>
                  <a:lnTo>
                    <a:pt x="487" y="300"/>
                  </a:lnTo>
                  <a:lnTo>
                    <a:pt x="500" y="290"/>
                  </a:lnTo>
                  <a:lnTo>
                    <a:pt x="515" y="278"/>
                  </a:lnTo>
                  <a:lnTo>
                    <a:pt x="529" y="269"/>
                  </a:lnTo>
                  <a:lnTo>
                    <a:pt x="543" y="259"/>
                  </a:lnTo>
                  <a:lnTo>
                    <a:pt x="559" y="251"/>
                  </a:lnTo>
                  <a:lnTo>
                    <a:pt x="574" y="243"/>
                  </a:lnTo>
                  <a:lnTo>
                    <a:pt x="590" y="236"/>
                  </a:lnTo>
                  <a:lnTo>
                    <a:pt x="605" y="229"/>
                  </a:lnTo>
                  <a:lnTo>
                    <a:pt x="622" y="224"/>
                  </a:lnTo>
                  <a:lnTo>
                    <a:pt x="639" y="219"/>
                  </a:lnTo>
                  <a:lnTo>
                    <a:pt x="657" y="215"/>
                  </a:lnTo>
                  <a:lnTo>
                    <a:pt x="674" y="211"/>
                  </a:lnTo>
                  <a:lnTo>
                    <a:pt x="692" y="210"/>
                  </a:lnTo>
                  <a:lnTo>
                    <a:pt x="710" y="208"/>
                  </a:lnTo>
                  <a:lnTo>
                    <a:pt x="728" y="207"/>
                  </a:lnTo>
                  <a:lnTo>
                    <a:pt x="748" y="208"/>
                  </a:lnTo>
                  <a:lnTo>
                    <a:pt x="766" y="210"/>
                  </a:lnTo>
                  <a:lnTo>
                    <a:pt x="784" y="211"/>
                  </a:lnTo>
                  <a:lnTo>
                    <a:pt x="801" y="215"/>
                  </a:lnTo>
                  <a:lnTo>
                    <a:pt x="819" y="219"/>
                  </a:lnTo>
                  <a:lnTo>
                    <a:pt x="836" y="224"/>
                  </a:lnTo>
                  <a:lnTo>
                    <a:pt x="853" y="229"/>
                  </a:lnTo>
                  <a:lnTo>
                    <a:pt x="868" y="236"/>
                  </a:lnTo>
                  <a:lnTo>
                    <a:pt x="884" y="243"/>
                  </a:lnTo>
                  <a:lnTo>
                    <a:pt x="899" y="251"/>
                  </a:lnTo>
                  <a:lnTo>
                    <a:pt x="915" y="259"/>
                  </a:lnTo>
                  <a:lnTo>
                    <a:pt x="929" y="269"/>
                  </a:lnTo>
                  <a:lnTo>
                    <a:pt x="943" y="278"/>
                  </a:lnTo>
                  <a:lnTo>
                    <a:pt x="958" y="290"/>
                  </a:lnTo>
                  <a:lnTo>
                    <a:pt x="971" y="300"/>
                  </a:lnTo>
                  <a:lnTo>
                    <a:pt x="982" y="312"/>
                  </a:lnTo>
                  <a:lnTo>
                    <a:pt x="994" y="325"/>
                  </a:lnTo>
                  <a:lnTo>
                    <a:pt x="1006" y="338"/>
                  </a:lnTo>
                  <a:lnTo>
                    <a:pt x="1016" y="352"/>
                  </a:lnTo>
                  <a:lnTo>
                    <a:pt x="1026" y="365"/>
                  </a:lnTo>
                  <a:lnTo>
                    <a:pt x="1036" y="381"/>
                  </a:lnTo>
                  <a:lnTo>
                    <a:pt x="1045" y="395"/>
                  </a:lnTo>
                  <a:lnTo>
                    <a:pt x="1052" y="411"/>
                  </a:lnTo>
                  <a:lnTo>
                    <a:pt x="1060" y="427"/>
                  </a:lnTo>
                  <a:lnTo>
                    <a:pt x="1067" y="443"/>
                  </a:lnTo>
                  <a:lnTo>
                    <a:pt x="1072" y="460"/>
                  </a:lnTo>
                  <a:lnTo>
                    <a:pt x="1077" y="477"/>
                  </a:lnTo>
                  <a:lnTo>
                    <a:pt x="1081" y="494"/>
                  </a:lnTo>
                  <a:lnTo>
                    <a:pt x="1083" y="512"/>
                  </a:lnTo>
                  <a:lnTo>
                    <a:pt x="1086" y="530"/>
                  </a:lnTo>
                  <a:lnTo>
                    <a:pt x="1087" y="548"/>
                  </a:lnTo>
                  <a:lnTo>
                    <a:pt x="1087" y="566"/>
                  </a:lnTo>
                  <a:lnTo>
                    <a:pt x="1087" y="706"/>
                  </a:lnTo>
                  <a:lnTo>
                    <a:pt x="1296" y="846"/>
                  </a:lnTo>
                  <a:close/>
                  <a:moveTo>
                    <a:pt x="728" y="999"/>
                  </a:moveTo>
                  <a:lnTo>
                    <a:pt x="748" y="999"/>
                  </a:lnTo>
                  <a:lnTo>
                    <a:pt x="766" y="1000"/>
                  </a:lnTo>
                  <a:lnTo>
                    <a:pt x="784" y="1001"/>
                  </a:lnTo>
                  <a:lnTo>
                    <a:pt x="802" y="1004"/>
                  </a:lnTo>
                  <a:lnTo>
                    <a:pt x="819" y="1008"/>
                  </a:lnTo>
                  <a:lnTo>
                    <a:pt x="837" y="1012"/>
                  </a:lnTo>
                  <a:lnTo>
                    <a:pt x="854" y="1016"/>
                  </a:lnTo>
                  <a:lnTo>
                    <a:pt x="871" y="1021"/>
                  </a:lnTo>
                  <a:lnTo>
                    <a:pt x="888" y="1027"/>
                  </a:lnTo>
                  <a:lnTo>
                    <a:pt x="905" y="1034"/>
                  </a:lnTo>
                  <a:lnTo>
                    <a:pt x="920" y="1042"/>
                  </a:lnTo>
                  <a:lnTo>
                    <a:pt x="936" y="1048"/>
                  </a:lnTo>
                  <a:lnTo>
                    <a:pt x="951" y="1057"/>
                  </a:lnTo>
                  <a:lnTo>
                    <a:pt x="967" y="1066"/>
                  </a:lnTo>
                  <a:lnTo>
                    <a:pt x="981" y="1075"/>
                  </a:lnTo>
                  <a:lnTo>
                    <a:pt x="995" y="1086"/>
                  </a:lnTo>
                  <a:lnTo>
                    <a:pt x="1138" y="948"/>
                  </a:lnTo>
                  <a:lnTo>
                    <a:pt x="1249" y="1064"/>
                  </a:lnTo>
                  <a:lnTo>
                    <a:pt x="1107" y="1201"/>
                  </a:lnTo>
                  <a:lnTo>
                    <a:pt x="1125" y="1229"/>
                  </a:lnTo>
                  <a:lnTo>
                    <a:pt x="1139" y="1258"/>
                  </a:lnTo>
                  <a:lnTo>
                    <a:pt x="1152" y="1288"/>
                  </a:lnTo>
                  <a:lnTo>
                    <a:pt x="1164" y="1319"/>
                  </a:lnTo>
                  <a:lnTo>
                    <a:pt x="1172" y="1351"/>
                  </a:lnTo>
                  <a:lnTo>
                    <a:pt x="1178" y="1385"/>
                  </a:lnTo>
                  <a:lnTo>
                    <a:pt x="1182" y="1419"/>
                  </a:lnTo>
                  <a:lnTo>
                    <a:pt x="1183" y="1454"/>
                  </a:lnTo>
                  <a:lnTo>
                    <a:pt x="1183" y="1477"/>
                  </a:lnTo>
                  <a:lnTo>
                    <a:pt x="1182" y="1499"/>
                  </a:lnTo>
                  <a:lnTo>
                    <a:pt x="1178" y="1522"/>
                  </a:lnTo>
                  <a:lnTo>
                    <a:pt x="1174" y="1544"/>
                  </a:lnTo>
                  <a:lnTo>
                    <a:pt x="1169" y="1566"/>
                  </a:lnTo>
                  <a:lnTo>
                    <a:pt x="1163" y="1588"/>
                  </a:lnTo>
                  <a:lnTo>
                    <a:pt x="1156" y="1609"/>
                  </a:lnTo>
                  <a:lnTo>
                    <a:pt x="1148" y="1630"/>
                  </a:lnTo>
                  <a:lnTo>
                    <a:pt x="1139" y="1651"/>
                  </a:lnTo>
                  <a:lnTo>
                    <a:pt x="1129" y="1670"/>
                  </a:lnTo>
                  <a:lnTo>
                    <a:pt x="1117" y="1688"/>
                  </a:lnTo>
                  <a:lnTo>
                    <a:pt x="1106" y="1708"/>
                  </a:lnTo>
                  <a:lnTo>
                    <a:pt x="1093" y="1724"/>
                  </a:lnTo>
                  <a:lnTo>
                    <a:pt x="1080" y="1743"/>
                  </a:lnTo>
                  <a:lnTo>
                    <a:pt x="1065" y="1758"/>
                  </a:lnTo>
                  <a:lnTo>
                    <a:pt x="1050" y="1775"/>
                  </a:lnTo>
                  <a:lnTo>
                    <a:pt x="1034" y="1789"/>
                  </a:lnTo>
                  <a:lnTo>
                    <a:pt x="1017" y="1804"/>
                  </a:lnTo>
                  <a:lnTo>
                    <a:pt x="1001" y="1818"/>
                  </a:lnTo>
                  <a:lnTo>
                    <a:pt x="982" y="1829"/>
                  </a:lnTo>
                  <a:lnTo>
                    <a:pt x="964" y="1842"/>
                  </a:lnTo>
                  <a:lnTo>
                    <a:pt x="945" y="1853"/>
                  </a:lnTo>
                  <a:lnTo>
                    <a:pt x="925" y="1863"/>
                  </a:lnTo>
                  <a:lnTo>
                    <a:pt x="906" y="1872"/>
                  </a:lnTo>
                  <a:lnTo>
                    <a:pt x="885" y="1880"/>
                  </a:lnTo>
                  <a:lnTo>
                    <a:pt x="864" y="1888"/>
                  </a:lnTo>
                  <a:lnTo>
                    <a:pt x="842" y="1893"/>
                  </a:lnTo>
                  <a:lnTo>
                    <a:pt x="820" y="1898"/>
                  </a:lnTo>
                  <a:lnTo>
                    <a:pt x="798" y="1902"/>
                  </a:lnTo>
                  <a:lnTo>
                    <a:pt x="775" y="1906"/>
                  </a:lnTo>
                  <a:lnTo>
                    <a:pt x="752" y="1907"/>
                  </a:lnTo>
                  <a:lnTo>
                    <a:pt x="728" y="1907"/>
                  </a:lnTo>
                  <a:lnTo>
                    <a:pt x="710" y="1907"/>
                  </a:lnTo>
                  <a:lnTo>
                    <a:pt x="692" y="1906"/>
                  </a:lnTo>
                  <a:lnTo>
                    <a:pt x="674" y="1905"/>
                  </a:lnTo>
                  <a:lnTo>
                    <a:pt x="656" y="1902"/>
                  </a:lnTo>
                  <a:lnTo>
                    <a:pt x="638" y="1898"/>
                  </a:lnTo>
                  <a:lnTo>
                    <a:pt x="621" y="1894"/>
                  </a:lnTo>
                  <a:lnTo>
                    <a:pt x="604" y="1890"/>
                  </a:lnTo>
                  <a:lnTo>
                    <a:pt x="587" y="1885"/>
                  </a:lnTo>
                  <a:lnTo>
                    <a:pt x="570" y="1879"/>
                  </a:lnTo>
                  <a:lnTo>
                    <a:pt x="553" y="1872"/>
                  </a:lnTo>
                  <a:lnTo>
                    <a:pt x="538" y="1866"/>
                  </a:lnTo>
                  <a:lnTo>
                    <a:pt x="522" y="1858"/>
                  </a:lnTo>
                  <a:lnTo>
                    <a:pt x="507" y="1849"/>
                  </a:lnTo>
                  <a:lnTo>
                    <a:pt x="491" y="1841"/>
                  </a:lnTo>
                  <a:lnTo>
                    <a:pt x="477" y="1831"/>
                  </a:lnTo>
                  <a:lnTo>
                    <a:pt x="463" y="1822"/>
                  </a:lnTo>
                  <a:lnTo>
                    <a:pt x="320" y="1959"/>
                  </a:lnTo>
                  <a:lnTo>
                    <a:pt x="209" y="1842"/>
                  </a:lnTo>
                  <a:lnTo>
                    <a:pt x="351" y="1705"/>
                  </a:lnTo>
                  <a:lnTo>
                    <a:pt x="333" y="1678"/>
                  </a:lnTo>
                  <a:lnTo>
                    <a:pt x="319" y="1648"/>
                  </a:lnTo>
                  <a:lnTo>
                    <a:pt x="306" y="1618"/>
                  </a:lnTo>
                  <a:lnTo>
                    <a:pt x="294" y="1587"/>
                  </a:lnTo>
                  <a:lnTo>
                    <a:pt x="286" y="1555"/>
                  </a:lnTo>
                  <a:lnTo>
                    <a:pt x="280" y="1521"/>
                  </a:lnTo>
                  <a:lnTo>
                    <a:pt x="277" y="1504"/>
                  </a:lnTo>
                  <a:lnTo>
                    <a:pt x="276" y="1487"/>
                  </a:lnTo>
                  <a:lnTo>
                    <a:pt x="275" y="1471"/>
                  </a:lnTo>
                  <a:lnTo>
                    <a:pt x="275" y="1454"/>
                  </a:lnTo>
                  <a:lnTo>
                    <a:pt x="275" y="1430"/>
                  </a:lnTo>
                  <a:lnTo>
                    <a:pt x="276" y="1407"/>
                  </a:lnTo>
                  <a:lnTo>
                    <a:pt x="280" y="1384"/>
                  </a:lnTo>
                  <a:lnTo>
                    <a:pt x="284" y="1362"/>
                  </a:lnTo>
                  <a:lnTo>
                    <a:pt x="289" y="1340"/>
                  </a:lnTo>
                  <a:lnTo>
                    <a:pt x="294" y="1319"/>
                  </a:lnTo>
                  <a:lnTo>
                    <a:pt x="302" y="1297"/>
                  </a:lnTo>
                  <a:lnTo>
                    <a:pt x="310" y="1276"/>
                  </a:lnTo>
                  <a:lnTo>
                    <a:pt x="319" y="1257"/>
                  </a:lnTo>
                  <a:lnTo>
                    <a:pt x="329" y="1237"/>
                  </a:lnTo>
                  <a:lnTo>
                    <a:pt x="341" y="1218"/>
                  </a:lnTo>
                  <a:lnTo>
                    <a:pt x="352" y="1200"/>
                  </a:lnTo>
                  <a:lnTo>
                    <a:pt x="364" y="1182"/>
                  </a:lnTo>
                  <a:lnTo>
                    <a:pt x="378" y="1165"/>
                  </a:lnTo>
                  <a:lnTo>
                    <a:pt x="393" y="1148"/>
                  </a:lnTo>
                  <a:lnTo>
                    <a:pt x="408" y="1132"/>
                  </a:lnTo>
                  <a:lnTo>
                    <a:pt x="424" y="1117"/>
                  </a:lnTo>
                  <a:lnTo>
                    <a:pt x="441" y="1103"/>
                  </a:lnTo>
                  <a:lnTo>
                    <a:pt x="457" y="1090"/>
                  </a:lnTo>
                  <a:lnTo>
                    <a:pt x="476" y="1077"/>
                  </a:lnTo>
                  <a:lnTo>
                    <a:pt x="494" y="1065"/>
                  </a:lnTo>
                  <a:lnTo>
                    <a:pt x="512" y="1053"/>
                  </a:lnTo>
                  <a:lnTo>
                    <a:pt x="533" y="1043"/>
                  </a:lnTo>
                  <a:lnTo>
                    <a:pt x="552" y="1034"/>
                  </a:lnTo>
                  <a:lnTo>
                    <a:pt x="573" y="1026"/>
                  </a:lnTo>
                  <a:lnTo>
                    <a:pt x="594" y="1020"/>
                  </a:lnTo>
                  <a:lnTo>
                    <a:pt x="616" y="1013"/>
                  </a:lnTo>
                  <a:lnTo>
                    <a:pt x="638" y="1008"/>
                  </a:lnTo>
                  <a:lnTo>
                    <a:pt x="660" y="1004"/>
                  </a:lnTo>
                  <a:lnTo>
                    <a:pt x="683" y="1001"/>
                  </a:lnTo>
                  <a:lnTo>
                    <a:pt x="705" y="999"/>
                  </a:lnTo>
                  <a:lnTo>
                    <a:pt x="728" y="999"/>
                  </a:lnTo>
                  <a:close/>
                  <a:moveTo>
                    <a:pt x="728" y="725"/>
                  </a:moveTo>
                  <a:lnTo>
                    <a:pt x="766" y="725"/>
                  </a:lnTo>
                  <a:lnTo>
                    <a:pt x="804" y="728"/>
                  </a:lnTo>
                  <a:lnTo>
                    <a:pt x="840" y="733"/>
                  </a:lnTo>
                  <a:lnTo>
                    <a:pt x="876" y="740"/>
                  </a:lnTo>
                  <a:lnTo>
                    <a:pt x="911" y="747"/>
                  </a:lnTo>
                  <a:lnTo>
                    <a:pt x="945" y="758"/>
                  </a:lnTo>
                  <a:lnTo>
                    <a:pt x="978" y="770"/>
                  </a:lnTo>
                  <a:lnTo>
                    <a:pt x="1012" y="782"/>
                  </a:lnTo>
                  <a:lnTo>
                    <a:pt x="1045" y="797"/>
                  </a:lnTo>
                  <a:lnTo>
                    <a:pt x="1076" y="814"/>
                  </a:lnTo>
                  <a:lnTo>
                    <a:pt x="1107" y="830"/>
                  </a:lnTo>
                  <a:lnTo>
                    <a:pt x="1135" y="850"/>
                  </a:lnTo>
                  <a:lnTo>
                    <a:pt x="1164" y="869"/>
                  </a:lnTo>
                  <a:lnTo>
                    <a:pt x="1192" y="891"/>
                  </a:lnTo>
                  <a:lnTo>
                    <a:pt x="1218" y="915"/>
                  </a:lnTo>
                  <a:lnTo>
                    <a:pt x="1244" y="938"/>
                  </a:lnTo>
                  <a:lnTo>
                    <a:pt x="1268" y="964"/>
                  </a:lnTo>
                  <a:lnTo>
                    <a:pt x="1291" y="990"/>
                  </a:lnTo>
                  <a:lnTo>
                    <a:pt x="1313" y="1018"/>
                  </a:lnTo>
                  <a:lnTo>
                    <a:pt x="1332" y="1047"/>
                  </a:lnTo>
                  <a:lnTo>
                    <a:pt x="1352" y="1077"/>
                  </a:lnTo>
                  <a:lnTo>
                    <a:pt x="1370" y="1106"/>
                  </a:lnTo>
                  <a:lnTo>
                    <a:pt x="1385" y="1137"/>
                  </a:lnTo>
                  <a:lnTo>
                    <a:pt x="1400" y="1170"/>
                  </a:lnTo>
                  <a:lnTo>
                    <a:pt x="1413" y="1204"/>
                  </a:lnTo>
                  <a:lnTo>
                    <a:pt x="1424" y="1237"/>
                  </a:lnTo>
                  <a:lnTo>
                    <a:pt x="1435" y="1271"/>
                  </a:lnTo>
                  <a:lnTo>
                    <a:pt x="1442" y="1307"/>
                  </a:lnTo>
                  <a:lnTo>
                    <a:pt x="1449" y="1342"/>
                  </a:lnTo>
                  <a:lnTo>
                    <a:pt x="1454" y="1379"/>
                  </a:lnTo>
                  <a:lnTo>
                    <a:pt x="1457" y="1416"/>
                  </a:lnTo>
                  <a:lnTo>
                    <a:pt x="1458" y="1454"/>
                  </a:lnTo>
                  <a:lnTo>
                    <a:pt x="1457" y="1490"/>
                  </a:lnTo>
                  <a:lnTo>
                    <a:pt x="1454" y="1528"/>
                  </a:lnTo>
                  <a:lnTo>
                    <a:pt x="1449" y="1564"/>
                  </a:lnTo>
                  <a:lnTo>
                    <a:pt x="1442" y="1600"/>
                  </a:lnTo>
                  <a:lnTo>
                    <a:pt x="1435" y="1635"/>
                  </a:lnTo>
                  <a:lnTo>
                    <a:pt x="1424" y="1669"/>
                  </a:lnTo>
                  <a:lnTo>
                    <a:pt x="1413" y="1704"/>
                  </a:lnTo>
                  <a:lnTo>
                    <a:pt x="1400" y="1736"/>
                  </a:lnTo>
                  <a:lnTo>
                    <a:pt x="1385" y="1769"/>
                  </a:lnTo>
                  <a:lnTo>
                    <a:pt x="1370" y="1800"/>
                  </a:lnTo>
                  <a:lnTo>
                    <a:pt x="1352" y="1831"/>
                  </a:lnTo>
                  <a:lnTo>
                    <a:pt x="1332" y="1861"/>
                  </a:lnTo>
                  <a:lnTo>
                    <a:pt x="1313" y="1889"/>
                  </a:lnTo>
                  <a:lnTo>
                    <a:pt x="1291" y="1916"/>
                  </a:lnTo>
                  <a:lnTo>
                    <a:pt x="1268" y="1942"/>
                  </a:lnTo>
                  <a:lnTo>
                    <a:pt x="1244" y="1968"/>
                  </a:lnTo>
                  <a:lnTo>
                    <a:pt x="1218" y="1991"/>
                  </a:lnTo>
                  <a:lnTo>
                    <a:pt x="1192" y="2015"/>
                  </a:lnTo>
                  <a:lnTo>
                    <a:pt x="1164" y="2037"/>
                  </a:lnTo>
                  <a:lnTo>
                    <a:pt x="1135" y="2057"/>
                  </a:lnTo>
                  <a:lnTo>
                    <a:pt x="1107" y="2076"/>
                  </a:lnTo>
                  <a:lnTo>
                    <a:pt x="1076" y="2094"/>
                  </a:lnTo>
                  <a:lnTo>
                    <a:pt x="1045" y="2109"/>
                  </a:lnTo>
                  <a:lnTo>
                    <a:pt x="1012" y="2124"/>
                  </a:lnTo>
                  <a:lnTo>
                    <a:pt x="978" y="2138"/>
                  </a:lnTo>
                  <a:lnTo>
                    <a:pt x="945" y="2148"/>
                  </a:lnTo>
                  <a:lnTo>
                    <a:pt x="911" y="2159"/>
                  </a:lnTo>
                  <a:lnTo>
                    <a:pt x="876" y="2166"/>
                  </a:lnTo>
                  <a:lnTo>
                    <a:pt x="840" y="2173"/>
                  </a:lnTo>
                  <a:lnTo>
                    <a:pt x="804" y="2178"/>
                  </a:lnTo>
                  <a:lnTo>
                    <a:pt x="766" y="2181"/>
                  </a:lnTo>
                  <a:lnTo>
                    <a:pt x="728" y="2182"/>
                  </a:lnTo>
                  <a:lnTo>
                    <a:pt x="692" y="2181"/>
                  </a:lnTo>
                  <a:lnTo>
                    <a:pt x="654" y="2178"/>
                  </a:lnTo>
                  <a:lnTo>
                    <a:pt x="618" y="2173"/>
                  </a:lnTo>
                  <a:lnTo>
                    <a:pt x="582" y="2166"/>
                  </a:lnTo>
                  <a:lnTo>
                    <a:pt x="547" y="2159"/>
                  </a:lnTo>
                  <a:lnTo>
                    <a:pt x="513" y="2148"/>
                  </a:lnTo>
                  <a:lnTo>
                    <a:pt x="480" y="2138"/>
                  </a:lnTo>
                  <a:lnTo>
                    <a:pt x="446" y="2124"/>
                  </a:lnTo>
                  <a:lnTo>
                    <a:pt x="413" y="2109"/>
                  </a:lnTo>
                  <a:lnTo>
                    <a:pt x="382" y="2094"/>
                  </a:lnTo>
                  <a:lnTo>
                    <a:pt x="351" y="2076"/>
                  </a:lnTo>
                  <a:lnTo>
                    <a:pt x="323" y="2057"/>
                  </a:lnTo>
                  <a:lnTo>
                    <a:pt x="294" y="2037"/>
                  </a:lnTo>
                  <a:lnTo>
                    <a:pt x="266" y="2015"/>
                  </a:lnTo>
                  <a:lnTo>
                    <a:pt x="240" y="1991"/>
                  </a:lnTo>
                  <a:lnTo>
                    <a:pt x="214" y="1968"/>
                  </a:lnTo>
                  <a:lnTo>
                    <a:pt x="190" y="1942"/>
                  </a:lnTo>
                  <a:lnTo>
                    <a:pt x="167" y="1916"/>
                  </a:lnTo>
                  <a:lnTo>
                    <a:pt x="145" y="1889"/>
                  </a:lnTo>
                  <a:lnTo>
                    <a:pt x="126" y="1861"/>
                  </a:lnTo>
                  <a:lnTo>
                    <a:pt x="106" y="1831"/>
                  </a:lnTo>
                  <a:lnTo>
                    <a:pt x="88" y="1800"/>
                  </a:lnTo>
                  <a:lnTo>
                    <a:pt x="73" y="1769"/>
                  </a:lnTo>
                  <a:lnTo>
                    <a:pt x="58" y="1736"/>
                  </a:lnTo>
                  <a:lnTo>
                    <a:pt x="45" y="1704"/>
                  </a:lnTo>
                  <a:lnTo>
                    <a:pt x="34" y="1669"/>
                  </a:lnTo>
                  <a:lnTo>
                    <a:pt x="23" y="1635"/>
                  </a:lnTo>
                  <a:lnTo>
                    <a:pt x="16" y="1600"/>
                  </a:lnTo>
                  <a:lnTo>
                    <a:pt x="9" y="1564"/>
                  </a:lnTo>
                  <a:lnTo>
                    <a:pt x="4" y="1528"/>
                  </a:lnTo>
                  <a:lnTo>
                    <a:pt x="1" y="1490"/>
                  </a:lnTo>
                  <a:lnTo>
                    <a:pt x="0" y="1454"/>
                  </a:lnTo>
                  <a:lnTo>
                    <a:pt x="1" y="1416"/>
                  </a:lnTo>
                  <a:lnTo>
                    <a:pt x="4" y="1379"/>
                  </a:lnTo>
                  <a:lnTo>
                    <a:pt x="9" y="1342"/>
                  </a:lnTo>
                  <a:lnTo>
                    <a:pt x="16" y="1307"/>
                  </a:lnTo>
                  <a:lnTo>
                    <a:pt x="23" y="1271"/>
                  </a:lnTo>
                  <a:lnTo>
                    <a:pt x="34" y="1237"/>
                  </a:lnTo>
                  <a:lnTo>
                    <a:pt x="45" y="1204"/>
                  </a:lnTo>
                  <a:lnTo>
                    <a:pt x="58" y="1170"/>
                  </a:lnTo>
                  <a:lnTo>
                    <a:pt x="73" y="1137"/>
                  </a:lnTo>
                  <a:lnTo>
                    <a:pt x="88" y="1106"/>
                  </a:lnTo>
                  <a:lnTo>
                    <a:pt x="106" y="1077"/>
                  </a:lnTo>
                  <a:lnTo>
                    <a:pt x="126" y="1047"/>
                  </a:lnTo>
                  <a:lnTo>
                    <a:pt x="145" y="1018"/>
                  </a:lnTo>
                  <a:lnTo>
                    <a:pt x="167" y="990"/>
                  </a:lnTo>
                  <a:lnTo>
                    <a:pt x="190" y="964"/>
                  </a:lnTo>
                  <a:lnTo>
                    <a:pt x="214" y="938"/>
                  </a:lnTo>
                  <a:lnTo>
                    <a:pt x="240" y="915"/>
                  </a:lnTo>
                  <a:lnTo>
                    <a:pt x="266" y="891"/>
                  </a:lnTo>
                  <a:lnTo>
                    <a:pt x="294" y="869"/>
                  </a:lnTo>
                  <a:lnTo>
                    <a:pt x="323" y="850"/>
                  </a:lnTo>
                  <a:lnTo>
                    <a:pt x="351" y="830"/>
                  </a:lnTo>
                  <a:lnTo>
                    <a:pt x="382" y="814"/>
                  </a:lnTo>
                  <a:lnTo>
                    <a:pt x="413" y="797"/>
                  </a:lnTo>
                  <a:lnTo>
                    <a:pt x="446" y="782"/>
                  </a:lnTo>
                  <a:lnTo>
                    <a:pt x="480" y="770"/>
                  </a:lnTo>
                  <a:lnTo>
                    <a:pt x="513" y="758"/>
                  </a:lnTo>
                  <a:lnTo>
                    <a:pt x="547" y="747"/>
                  </a:lnTo>
                  <a:lnTo>
                    <a:pt x="582" y="740"/>
                  </a:lnTo>
                  <a:lnTo>
                    <a:pt x="618" y="733"/>
                  </a:lnTo>
                  <a:lnTo>
                    <a:pt x="654" y="728"/>
                  </a:lnTo>
                  <a:lnTo>
                    <a:pt x="692" y="725"/>
                  </a:lnTo>
                  <a:lnTo>
                    <a:pt x="728" y="725"/>
                  </a:lnTo>
                  <a:close/>
                </a:path>
              </a:pathLst>
            </a:custGeom>
            <a:solidFill>
              <a:srgbClr val="FFFFFF"/>
            </a:solidFill>
            <a:ln w="9525">
              <a:noFill/>
              <a:round/>
              <a:headEnd/>
              <a:tailEnd/>
            </a:ln>
          </p:spPr>
          <p:txBody>
            <a:bodyPr/>
            <a:lstStyle/>
            <a:p>
              <a:endParaRPr lang="en-US"/>
            </a:p>
          </p:txBody>
        </p:sp>
      </p:grpSp>
      <p:grpSp>
        <p:nvGrpSpPr>
          <p:cNvPr id="290933" name="Group 117"/>
          <p:cNvGrpSpPr>
            <a:grpSpLocks noChangeAspect="1"/>
          </p:cNvGrpSpPr>
          <p:nvPr/>
        </p:nvGrpSpPr>
        <p:grpSpPr bwMode="auto">
          <a:xfrm>
            <a:off x="293688" y="2424113"/>
            <a:ext cx="877887" cy="754062"/>
            <a:chOff x="1146" y="1009"/>
            <a:chExt cx="1008" cy="864"/>
          </a:xfrm>
        </p:grpSpPr>
        <p:sp>
          <p:nvSpPr>
            <p:cNvPr id="290934" name="Freeform 118"/>
            <p:cNvSpPr>
              <a:spLocks noChangeAspect="1"/>
            </p:cNvSpPr>
            <p:nvPr/>
          </p:nvSpPr>
          <p:spPr bwMode="auto">
            <a:xfrm>
              <a:off x="1146" y="1009"/>
              <a:ext cx="1008" cy="864"/>
            </a:xfrm>
            <a:custGeom>
              <a:avLst/>
              <a:gdLst/>
              <a:ahLst/>
              <a:cxnLst>
                <a:cxn ang="0">
                  <a:pos x="0" y="0"/>
                </a:cxn>
                <a:cxn ang="0">
                  <a:pos x="4032" y="0"/>
                </a:cxn>
                <a:cxn ang="0">
                  <a:pos x="3888" y="147"/>
                </a:cxn>
                <a:cxn ang="0">
                  <a:pos x="149" y="3314"/>
                </a:cxn>
                <a:cxn ang="0">
                  <a:pos x="0" y="3454"/>
                </a:cxn>
                <a:cxn ang="0">
                  <a:pos x="0" y="0"/>
                </a:cxn>
              </a:cxnLst>
              <a:rect l="0" t="0" r="r" b="b"/>
              <a:pathLst>
                <a:path w="4032" h="3454">
                  <a:moveTo>
                    <a:pt x="0" y="0"/>
                  </a:moveTo>
                  <a:lnTo>
                    <a:pt x="4032" y="0"/>
                  </a:lnTo>
                  <a:lnTo>
                    <a:pt x="3888" y="147"/>
                  </a:lnTo>
                  <a:lnTo>
                    <a:pt x="149" y="3314"/>
                  </a:lnTo>
                  <a:lnTo>
                    <a:pt x="0" y="3454"/>
                  </a:lnTo>
                  <a:lnTo>
                    <a:pt x="0" y="0"/>
                  </a:lnTo>
                  <a:close/>
                </a:path>
              </a:pathLst>
            </a:custGeom>
            <a:solidFill>
              <a:srgbClr val="82A99C"/>
            </a:solidFill>
            <a:ln w="9525">
              <a:noFill/>
              <a:round/>
              <a:headEnd/>
              <a:tailEnd/>
            </a:ln>
          </p:spPr>
          <p:txBody>
            <a:bodyPr/>
            <a:lstStyle/>
            <a:p>
              <a:endParaRPr lang="en-US"/>
            </a:p>
          </p:txBody>
        </p:sp>
        <p:sp>
          <p:nvSpPr>
            <p:cNvPr id="290935" name="Freeform 119"/>
            <p:cNvSpPr>
              <a:spLocks noChangeAspect="1"/>
            </p:cNvSpPr>
            <p:nvPr/>
          </p:nvSpPr>
          <p:spPr bwMode="auto">
            <a:xfrm>
              <a:off x="1146" y="1009"/>
              <a:ext cx="1008" cy="864"/>
            </a:xfrm>
            <a:custGeom>
              <a:avLst/>
              <a:gdLst/>
              <a:ahLst/>
              <a:cxnLst>
                <a:cxn ang="0">
                  <a:pos x="4032" y="0"/>
                </a:cxn>
                <a:cxn ang="0">
                  <a:pos x="4032" y="3454"/>
                </a:cxn>
                <a:cxn ang="0">
                  <a:pos x="0" y="3454"/>
                </a:cxn>
                <a:cxn ang="0">
                  <a:pos x="149" y="3312"/>
                </a:cxn>
                <a:cxn ang="0">
                  <a:pos x="3891" y="146"/>
                </a:cxn>
                <a:cxn ang="0">
                  <a:pos x="4032" y="0"/>
                </a:cxn>
              </a:cxnLst>
              <a:rect l="0" t="0" r="r" b="b"/>
              <a:pathLst>
                <a:path w="4032" h="3454">
                  <a:moveTo>
                    <a:pt x="4032" y="0"/>
                  </a:moveTo>
                  <a:lnTo>
                    <a:pt x="4032" y="3454"/>
                  </a:lnTo>
                  <a:lnTo>
                    <a:pt x="0" y="3454"/>
                  </a:lnTo>
                  <a:lnTo>
                    <a:pt x="149" y="3312"/>
                  </a:lnTo>
                  <a:lnTo>
                    <a:pt x="3891" y="146"/>
                  </a:lnTo>
                  <a:lnTo>
                    <a:pt x="4032" y="0"/>
                  </a:lnTo>
                  <a:close/>
                </a:path>
              </a:pathLst>
            </a:custGeom>
            <a:solidFill>
              <a:srgbClr val="162A29"/>
            </a:solidFill>
            <a:ln w="9525">
              <a:noFill/>
              <a:round/>
              <a:headEnd/>
              <a:tailEnd/>
            </a:ln>
          </p:spPr>
          <p:txBody>
            <a:bodyPr/>
            <a:lstStyle/>
            <a:p>
              <a:endParaRPr lang="en-US"/>
            </a:p>
          </p:txBody>
        </p:sp>
        <p:sp>
          <p:nvSpPr>
            <p:cNvPr id="290936" name="Rectangle 120"/>
            <p:cNvSpPr>
              <a:spLocks noChangeAspect="1" noChangeArrowheads="1"/>
            </p:cNvSpPr>
            <p:nvPr/>
          </p:nvSpPr>
          <p:spPr bwMode="auto">
            <a:xfrm>
              <a:off x="1182" y="1045"/>
              <a:ext cx="936" cy="792"/>
            </a:xfrm>
            <a:prstGeom prst="rect">
              <a:avLst/>
            </a:prstGeom>
            <a:solidFill>
              <a:srgbClr val="275A53"/>
            </a:solidFill>
            <a:ln w="9525">
              <a:noFill/>
              <a:miter lim="800000"/>
              <a:headEnd/>
              <a:tailEnd/>
            </a:ln>
          </p:spPr>
          <p:txBody>
            <a:bodyPr/>
            <a:lstStyle/>
            <a:p>
              <a:endParaRPr lang="en-US"/>
            </a:p>
          </p:txBody>
        </p:sp>
        <p:sp>
          <p:nvSpPr>
            <p:cNvPr id="290937" name="Freeform 121"/>
            <p:cNvSpPr>
              <a:spLocks noChangeAspect="1" noEditPoints="1"/>
            </p:cNvSpPr>
            <p:nvPr/>
          </p:nvSpPr>
          <p:spPr bwMode="auto">
            <a:xfrm>
              <a:off x="1383" y="1668"/>
              <a:ext cx="116" cy="138"/>
            </a:xfrm>
            <a:custGeom>
              <a:avLst/>
              <a:gdLst/>
              <a:ahLst/>
              <a:cxnLst>
                <a:cxn ang="0">
                  <a:pos x="283" y="0"/>
                </a:cxn>
                <a:cxn ang="0">
                  <a:pos x="327" y="4"/>
                </a:cxn>
                <a:cxn ang="0">
                  <a:pos x="363" y="11"/>
                </a:cxn>
                <a:cxn ang="0">
                  <a:pos x="396" y="26"/>
                </a:cxn>
                <a:cxn ang="0">
                  <a:pos x="422" y="44"/>
                </a:cxn>
                <a:cxn ang="0">
                  <a:pos x="441" y="68"/>
                </a:cxn>
                <a:cxn ang="0">
                  <a:pos x="455" y="97"/>
                </a:cxn>
                <a:cxn ang="0">
                  <a:pos x="464" y="130"/>
                </a:cxn>
                <a:cxn ang="0">
                  <a:pos x="467" y="169"/>
                </a:cxn>
                <a:cxn ang="0">
                  <a:pos x="464" y="208"/>
                </a:cxn>
                <a:cxn ang="0">
                  <a:pos x="455" y="243"/>
                </a:cxn>
                <a:cxn ang="0">
                  <a:pos x="438" y="273"/>
                </a:cxn>
                <a:cxn ang="0">
                  <a:pos x="418" y="299"/>
                </a:cxn>
                <a:cxn ang="0">
                  <a:pos x="389" y="320"/>
                </a:cxn>
                <a:cxn ang="0">
                  <a:pos x="354" y="334"/>
                </a:cxn>
                <a:cxn ang="0">
                  <a:pos x="313" y="343"/>
                </a:cxn>
                <a:cxn ang="0">
                  <a:pos x="265" y="346"/>
                </a:cxn>
                <a:cxn ang="0">
                  <a:pos x="171" y="550"/>
                </a:cxn>
                <a:cxn ang="0">
                  <a:pos x="0" y="0"/>
                </a:cxn>
                <a:cxn ang="0">
                  <a:pos x="213" y="234"/>
                </a:cxn>
                <a:cxn ang="0">
                  <a:pos x="254" y="230"/>
                </a:cxn>
                <a:cxn ang="0">
                  <a:pos x="270" y="225"/>
                </a:cxn>
                <a:cxn ang="0">
                  <a:pos x="282" y="217"/>
                </a:cxn>
                <a:cxn ang="0">
                  <a:pos x="291" y="208"/>
                </a:cxn>
                <a:cxn ang="0">
                  <a:pos x="297" y="198"/>
                </a:cxn>
                <a:cxn ang="0">
                  <a:pos x="301" y="186"/>
                </a:cxn>
                <a:cxn ang="0">
                  <a:pos x="302" y="173"/>
                </a:cxn>
                <a:cxn ang="0">
                  <a:pos x="297" y="150"/>
                </a:cxn>
                <a:cxn ang="0">
                  <a:pos x="284" y="130"/>
                </a:cxn>
                <a:cxn ang="0">
                  <a:pos x="274" y="123"/>
                </a:cxn>
                <a:cxn ang="0">
                  <a:pos x="260" y="116"/>
                </a:cxn>
                <a:cxn ang="0">
                  <a:pos x="241" y="114"/>
                </a:cxn>
                <a:cxn ang="0">
                  <a:pos x="219" y="112"/>
                </a:cxn>
                <a:cxn ang="0">
                  <a:pos x="171" y="234"/>
                </a:cxn>
              </a:cxnLst>
              <a:rect l="0" t="0" r="r" b="b"/>
              <a:pathLst>
                <a:path w="467" h="550">
                  <a:moveTo>
                    <a:pt x="0" y="0"/>
                  </a:moveTo>
                  <a:lnTo>
                    <a:pt x="283" y="0"/>
                  </a:lnTo>
                  <a:lnTo>
                    <a:pt x="305" y="1"/>
                  </a:lnTo>
                  <a:lnTo>
                    <a:pt x="327" y="4"/>
                  </a:lnTo>
                  <a:lnTo>
                    <a:pt x="346" y="6"/>
                  </a:lnTo>
                  <a:lnTo>
                    <a:pt x="363" y="11"/>
                  </a:lnTo>
                  <a:lnTo>
                    <a:pt x="380" y="18"/>
                  </a:lnTo>
                  <a:lnTo>
                    <a:pt x="396" y="26"/>
                  </a:lnTo>
                  <a:lnTo>
                    <a:pt x="409" y="33"/>
                  </a:lnTo>
                  <a:lnTo>
                    <a:pt x="422" y="44"/>
                  </a:lnTo>
                  <a:lnTo>
                    <a:pt x="432" y="55"/>
                  </a:lnTo>
                  <a:lnTo>
                    <a:pt x="441" y="68"/>
                  </a:lnTo>
                  <a:lnTo>
                    <a:pt x="449" y="83"/>
                  </a:lnTo>
                  <a:lnTo>
                    <a:pt x="455" y="97"/>
                  </a:lnTo>
                  <a:lnTo>
                    <a:pt x="461" y="114"/>
                  </a:lnTo>
                  <a:lnTo>
                    <a:pt x="464" y="130"/>
                  </a:lnTo>
                  <a:lnTo>
                    <a:pt x="467" y="150"/>
                  </a:lnTo>
                  <a:lnTo>
                    <a:pt x="467" y="169"/>
                  </a:lnTo>
                  <a:lnTo>
                    <a:pt x="467" y="189"/>
                  </a:lnTo>
                  <a:lnTo>
                    <a:pt x="464" y="208"/>
                  </a:lnTo>
                  <a:lnTo>
                    <a:pt x="461" y="226"/>
                  </a:lnTo>
                  <a:lnTo>
                    <a:pt x="455" y="243"/>
                  </a:lnTo>
                  <a:lnTo>
                    <a:pt x="448" y="259"/>
                  </a:lnTo>
                  <a:lnTo>
                    <a:pt x="438" y="273"/>
                  </a:lnTo>
                  <a:lnTo>
                    <a:pt x="429" y="287"/>
                  </a:lnTo>
                  <a:lnTo>
                    <a:pt x="418" y="299"/>
                  </a:lnTo>
                  <a:lnTo>
                    <a:pt x="403" y="311"/>
                  </a:lnTo>
                  <a:lnTo>
                    <a:pt x="389" y="320"/>
                  </a:lnTo>
                  <a:lnTo>
                    <a:pt x="372" y="327"/>
                  </a:lnTo>
                  <a:lnTo>
                    <a:pt x="354" y="334"/>
                  </a:lnTo>
                  <a:lnTo>
                    <a:pt x="333" y="339"/>
                  </a:lnTo>
                  <a:lnTo>
                    <a:pt x="313" y="343"/>
                  </a:lnTo>
                  <a:lnTo>
                    <a:pt x="289" y="346"/>
                  </a:lnTo>
                  <a:lnTo>
                    <a:pt x="265" y="346"/>
                  </a:lnTo>
                  <a:lnTo>
                    <a:pt x="171" y="346"/>
                  </a:lnTo>
                  <a:lnTo>
                    <a:pt x="171" y="550"/>
                  </a:lnTo>
                  <a:lnTo>
                    <a:pt x="0" y="550"/>
                  </a:lnTo>
                  <a:lnTo>
                    <a:pt x="0" y="0"/>
                  </a:lnTo>
                  <a:close/>
                  <a:moveTo>
                    <a:pt x="171" y="234"/>
                  </a:moveTo>
                  <a:lnTo>
                    <a:pt x="213" y="234"/>
                  </a:lnTo>
                  <a:lnTo>
                    <a:pt x="236" y="233"/>
                  </a:lnTo>
                  <a:lnTo>
                    <a:pt x="254" y="230"/>
                  </a:lnTo>
                  <a:lnTo>
                    <a:pt x="264" y="228"/>
                  </a:lnTo>
                  <a:lnTo>
                    <a:pt x="270" y="225"/>
                  </a:lnTo>
                  <a:lnTo>
                    <a:pt x="276" y="221"/>
                  </a:lnTo>
                  <a:lnTo>
                    <a:pt x="282" y="217"/>
                  </a:lnTo>
                  <a:lnTo>
                    <a:pt x="287" y="213"/>
                  </a:lnTo>
                  <a:lnTo>
                    <a:pt x="291" y="208"/>
                  </a:lnTo>
                  <a:lnTo>
                    <a:pt x="295" y="203"/>
                  </a:lnTo>
                  <a:lnTo>
                    <a:pt x="297" y="198"/>
                  </a:lnTo>
                  <a:lnTo>
                    <a:pt x="299" y="193"/>
                  </a:lnTo>
                  <a:lnTo>
                    <a:pt x="301" y="186"/>
                  </a:lnTo>
                  <a:lnTo>
                    <a:pt x="301" y="180"/>
                  </a:lnTo>
                  <a:lnTo>
                    <a:pt x="302" y="173"/>
                  </a:lnTo>
                  <a:lnTo>
                    <a:pt x="301" y="162"/>
                  </a:lnTo>
                  <a:lnTo>
                    <a:pt x="297" y="150"/>
                  </a:lnTo>
                  <a:lnTo>
                    <a:pt x="292" y="140"/>
                  </a:lnTo>
                  <a:lnTo>
                    <a:pt x="284" y="130"/>
                  </a:lnTo>
                  <a:lnTo>
                    <a:pt x="280" y="125"/>
                  </a:lnTo>
                  <a:lnTo>
                    <a:pt x="274" y="123"/>
                  </a:lnTo>
                  <a:lnTo>
                    <a:pt x="267" y="119"/>
                  </a:lnTo>
                  <a:lnTo>
                    <a:pt x="260" y="116"/>
                  </a:lnTo>
                  <a:lnTo>
                    <a:pt x="252" y="115"/>
                  </a:lnTo>
                  <a:lnTo>
                    <a:pt x="241" y="114"/>
                  </a:lnTo>
                  <a:lnTo>
                    <a:pt x="231" y="112"/>
                  </a:lnTo>
                  <a:lnTo>
                    <a:pt x="219" y="112"/>
                  </a:lnTo>
                  <a:lnTo>
                    <a:pt x="171" y="112"/>
                  </a:lnTo>
                  <a:lnTo>
                    <a:pt x="171" y="234"/>
                  </a:lnTo>
                  <a:close/>
                </a:path>
              </a:pathLst>
            </a:custGeom>
            <a:solidFill>
              <a:srgbClr val="FFFFFF"/>
            </a:solidFill>
            <a:ln w="9525">
              <a:noFill/>
              <a:round/>
              <a:headEnd/>
              <a:tailEnd/>
            </a:ln>
          </p:spPr>
          <p:txBody>
            <a:bodyPr/>
            <a:lstStyle/>
            <a:p>
              <a:endParaRPr lang="en-US"/>
            </a:p>
          </p:txBody>
        </p:sp>
        <p:sp>
          <p:nvSpPr>
            <p:cNvPr id="290938" name="Freeform 122"/>
            <p:cNvSpPr>
              <a:spLocks noChangeAspect="1"/>
            </p:cNvSpPr>
            <p:nvPr/>
          </p:nvSpPr>
          <p:spPr bwMode="auto">
            <a:xfrm>
              <a:off x="1522" y="1668"/>
              <a:ext cx="108" cy="138"/>
            </a:xfrm>
            <a:custGeom>
              <a:avLst/>
              <a:gdLst/>
              <a:ahLst/>
              <a:cxnLst>
                <a:cxn ang="0">
                  <a:pos x="0" y="0"/>
                </a:cxn>
                <a:cxn ang="0">
                  <a:pos x="170" y="0"/>
                </a:cxn>
                <a:cxn ang="0">
                  <a:pos x="170" y="414"/>
                </a:cxn>
                <a:cxn ang="0">
                  <a:pos x="435" y="414"/>
                </a:cxn>
                <a:cxn ang="0">
                  <a:pos x="435" y="550"/>
                </a:cxn>
                <a:cxn ang="0">
                  <a:pos x="0" y="550"/>
                </a:cxn>
                <a:cxn ang="0">
                  <a:pos x="0" y="0"/>
                </a:cxn>
              </a:cxnLst>
              <a:rect l="0" t="0" r="r" b="b"/>
              <a:pathLst>
                <a:path w="435" h="550">
                  <a:moveTo>
                    <a:pt x="0" y="0"/>
                  </a:moveTo>
                  <a:lnTo>
                    <a:pt x="170" y="0"/>
                  </a:lnTo>
                  <a:lnTo>
                    <a:pt x="170" y="414"/>
                  </a:lnTo>
                  <a:lnTo>
                    <a:pt x="435" y="414"/>
                  </a:lnTo>
                  <a:lnTo>
                    <a:pt x="435" y="550"/>
                  </a:lnTo>
                  <a:lnTo>
                    <a:pt x="0" y="550"/>
                  </a:lnTo>
                  <a:lnTo>
                    <a:pt x="0" y="0"/>
                  </a:lnTo>
                  <a:close/>
                </a:path>
              </a:pathLst>
            </a:custGeom>
            <a:solidFill>
              <a:srgbClr val="FFFFFF"/>
            </a:solidFill>
            <a:ln w="9525">
              <a:noFill/>
              <a:round/>
              <a:headEnd/>
              <a:tailEnd/>
            </a:ln>
          </p:spPr>
          <p:txBody>
            <a:bodyPr/>
            <a:lstStyle/>
            <a:p>
              <a:endParaRPr lang="en-US"/>
            </a:p>
          </p:txBody>
        </p:sp>
        <p:sp>
          <p:nvSpPr>
            <p:cNvPr id="290939" name="Freeform 123"/>
            <p:cNvSpPr>
              <a:spLocks noChangeAspect="1" noEditPoints="1"/>
            </p:cNvSpPr>
            <p:nvPr/>
          </p:nvSpPr>
          <p:spPr bwMode="auto">
            <a:xfrm>
              <a:off x="1636" y="1668"/>
              <a:ext cx="150" cy="138"/>
            </a:xfrm>
            <a:custGeom>
              <a:avLst/>
              <a:gdLst/>
              <a:ahLst/>
              <a:cxnLst>
                <a:cxn ang="0">
                  <a:pos x="394" y="460"/>
                </a:cxn>
                <a:cxn ang="0">
                  <a:pos x="201" y="460"/>
                </a:cxn>
                <a:cxn ang="0">
                  <a:pos x="173" y="550"/>
                </a:cxn>
                <a:cxn ang="0">
                  <a:pos x="0" y="550"/>
                </a:cxn>
                <a:cxn ang="0">
                  <a:pos x="207" y="0"/>
                </a:cxn>
                <a:cxn ang="0">
                  <a:pos x="392" y="0"/>
                </a:cxn>
                <a:cxn ang="0">
                  <a:pos x="598" y="550"/>
                </a:cxn>
                <a:cxn ang="0">
                  <a:pos x="421" y="550"/>
                </a:cxn>
                <a:cxn ang="0">
                  <a:pos x="394" y="460"/>
                </a:cxn>
                <a:cxn ang="0">
                  <a:pos x="359" y="340"/>
                </a:cxn>
                <a:cxn ang="0">
                  <a:pos x="298" y="142"/>
                </a:cxn>
                <a:cxn ang="0">
                  <a:pos x="237" y="340"/>
                </a:cxn>
                <a:cxn ang="0">
                  <a:pos x="359" y="340"/>
                </a:cxn>
              </a:cxnLst>
              <a:rect l="0" t="0" r="r" b="b"/>
              <a:pathLst>
                <a:path w="598" h="550">
                  <a:moveTo>
                    <a:pt x="394" y="460"/>
                  </a:moveTo>
                  <a:lnTo>
                    <a:pt x="201" y="460"/>
                  </a:lnTo>
                  <a:lnTo>
                    <a:pt x="173" y="550"/>
                  </a:lnTo>
                  <a:lnTo>
                    <a:pt x="0" y="550"/>
                  </a:lnTo>
                  <a:lnTo>
                    <a:pt x="207" y="0"/>
                  </a:lnTo>
                  <a:lnTo>
                    <a:pt x="392" y="0"/>
                  </a:lnTo>
                  <a:lnTo>
                    <a:pt x="598" y="550"/>
                  </a:lnTo>
                  <a:lnTo>
                    <a:pt x="421" y="550"/>
                  </a:lnTo>
                  <a:lnTo>
                    <a:pt x="394" y="460"/>
                  </a:lnTo>
                  <a:close/>
                  <a:moveTo>
                    <a:pt x="359" y="340"/>
                  </a:moveTo>
                  <a:lnTo>
                    <a:pt x="298" y="142"/>
                  </a:lnTo>
                  <a:lnTo>
                    <a:pt x="237" y="340"/>
                  </a:lnTo>
                  <a:lnTo>
                    <a:pt x="359" y="340"/>
                  </a:lnTo>
                  <a:close/>
                </a:path>
              </a:pathLst>
            </a:custGeom>
            <a:solidFill>
              <a:srgbClr val="FFFFFF"/>
            </a:solidFill>
            <a:ln w="9525">
              <a:noFill/>
              <a:round/>
              <a:headEnd/>
              <a:tailEnd/>
            </a:ln>
          </p:spPr>
          <p:txBody>
            <a:bodyPr/>
            <a:lstStyle/>
            <a:p>
              <a:endParaRPr lang="en-US"/>
            </a:p>
          </p:txBody>
        </p:sp>
        <p:sp>
          <p:nvSpPr>
            <p:cNvPr id="290940" name="Freeform 124"/>
            <p:cNvSpPr>
              <a:spLocks noChangeAspect="1"/>
            </p:cNvSpPr>
            <p:nvPr/>
          </p:nvSpPr>
          <p:spPr bwMode="auto">
            <a:xfrm>
              <a:off x="1800" y="1668"/>
              <a:ext cx="131" cy="138"/>
            </a:xfrm>
            <a:custGeom>
              <a:avLst/>
              <a:gdLst/>
              <a:ahLst/>
              <a:cxnLst>
                <a:cxn ang="0">
                  <a:pos x="0" y="0"/>
                </a:cxn>
                <a:cxn ang="0">
                  <a:pos x="158" y="0"/>
                </a:cxn>
                <a:cxn ang="0">
                  <a:pos x="366" y="304"/>
                </a:cxn>
                <a:cxn ang="0">
                  <a:pos x="366" y="0"/>
                </a:cxn>
                <a:cxn ang="0">
                  <a:pos x="526" y="0"/>
                </a:cxn>
                <a:cxn ang="0">
                  <a:pos x="526" y="550"/>
                </a:cxn>
                <a:cxn ang="0">
                  <a:pos x="366" y="550"/>
                </a:cxn>
                <a:cxn ang="0">
                  <a:pos x="160" y="248"/>
                </a:cxn>
                <a:cxn ang="0">
                  <a:pos x="160" y="550"/>
                </a:cxn>
                <a:cxn ang="0">
                  <a:pos x="0" y="550"/>
                </a:cxn>
                <a:cxn ang="0">
                  <a:pos x="0" y="0"/>
                </a:cxn>
              </a:cxnLst>
              <a:rect l="0" t="0" r="r" b="b"/>
              <a:pathLst>
                <a:path w="526" h="550">
                  <a:moveTo>
                    <a:pt x="0" y="0"/>
                  </a:moveTo>
                  <a:lnTo>
                    <a:pt x="158" y="0"/>
                  </a:lnTo>
                  <a:lnTo>
                    <a:pt x="366" y="304"/>
                  </a:lnTo>
                  <a:lnTo>
                    <a:pt x="366" y="0"/>
                  </a:lnTo>
                  <a:lnTo>
                    <a:pt x="526" y="0"/>
                  </a:lnTo>
                  <a:lnTo>
                    <a:pt x="526" y="550"/>
                  </a:lnTo>
                  <a:lnTo>
                    <a:pt x="366" y="550"/>
                  </a:lnTo>
                  <a:lnTo>
                    <a:pt x="160" y="248"/>
                  </a:lnTo>
                  <a:lnTo>
                    <a:pt x="160" y="550"/>
                  </a:lnTo>
                  <a:lnTo>
                    <a:pt x="0" y="550"/>
                  </a:lnTo>
                  <a:lnTo>
                    <a:pt x="0" y="0"/>
                  </a:lnTo>
                  <a:close/>
                </a:path>
              </a:pathLst>
            </a:custGeom>
            <a:solidFill>
              <a:srgbClr val="FFFFFF"/>
            </a:solidFill>
            <a:ln w="9525">
              <a:noFill/>
              <a:round/>
              <a:headEnd/>
              <a:tailEnd/>
            </a:ln>
          </p:spPr>
          <p:txBody>
            <a:bodyPr/>
            <a:lstStyle/>
            <a:p>
              <a:endParaRPr lang="en-US"/>
            </a:p>
          </p:txBody>
        </p:sp>
        <p:sp>
          <p:nvSpPr>
            <p:cNvPr id="290941" name="Freeform 125"/>
            <p:cNvSpPr>
              <a:spLocks noChangeAspect="1" noEditPoints="1"/>
            </p:cNvSpPr>
            <p:nvPr/>
          </p:nvSpPr>
          <p:spPr bwMode="auto">
            <a:xfrm>
              <a:off x="1487" y="1114"/>
              <a:ext cx="326" cy="502"/>
            </a:xfrm>
            <a:custGeom>
              <a:avLst/>
              <a:gdLst/>
              <a:ahLst/>
              <a:cxnLst>
                <a:cxn ang="0">
                  <a:pos x="1039" y="1180"/>
                </a:cxn>
                <a:cxn ang="0">
                  <a:pos x="1208" y="987"/>
                </a:cxn>
                <a:cxn ang="0">
                  <a:pos x="1295" y="739"/>
                </a:cxn>
                <a:cxn ang="0">
                  <a:pos x="1293" y="476"/>
                </a:cxn>
                <a:cxn ang="0">
                  <a:pos x="1193" y="238"/>
                </a:cxn>
                <a:cxn ang="0">
                  <a:pos x="991" y="66"/>
                </a:cxn>
                <a:cxn ang="0">
                  <a:pos x="676" y="0"/>
                </a:cxn>
                <a:cxn ang="0">
                  <a:pos x="356" y="67"/>
                </a:cxn>
                <a:cxn ang="0">
                  <a:pos x="138" y="242"/>
                </a:cxn>
                <a:cxn ang="0">
                  <a:pos x="22" y="483"/>
                </a:cxn>
                <a:cxn ang="0">
                  <a:pos x="7" y="747"/>
                </a:cxn>
                <a:cxn ang="0">
                  <a:pos x="91" y="995"/>
                </a:cxn>
                <a:cxn ang="0">
                  <a:pos x="273" y="1183"/>
                </a:cxn>
                <a:cxn ang="0">
                  <a:pos x="950" y="1658"/>
                </a:cxn>
                <a:cxn ang="0">
                  <a:pos x="914" y="1865"/>
                </a:cxn>
                <a:cxn ang="0">
                  <a:pos x="696" y="635"/>
                </a:cxn>
                <a:cxn ang="0">
                  <a:pos x="834" y="663"/>
                </a:cxn>
                <a:cxn ang="0">
                  <a:pos x="930" y="725"/>
                </a:cxn>
                <a:cxn ang="0">
                  <a:pos x="960" y="772"/>
                </a:cxn>
                <a:cxn ang="0">
                  <a:pos x="965" y="820"/>
                </a:cxn>
                <a:cxn ang="0">
                  <a:pos x="940" y="877"/>
                </a:cxn>
                <a:cxn ang="0">
                  <a:pos x="884" y="925"/>
                </a:cxn>
                <a:cxn ang="0">
                  <a:pos x="804" y="960"/>
                </a:cxn>
                <a:cxn ang="0">
                  <a:pos x="795" y="1482"/>
                </a:cxn>
                <a:cxn ang="0">
                  <a:pos x="770" y="1495"/>
                </a:cxn>
                <a:cxn ang="0">
                  <a:pos x="742" y="1477"/>
                </a:cxn>
                <a:cxn ang="0">
                  <a:pos x="737" y="930"/>
                </a:cxn>
                <a:cxn ang="0">
                  <a:pos x="756" y="899"/>
                </a:cxn>
                <a:cxn ang="0">
                  <a:pos x="778" y="898"/>
                </a:cxn>
                <a:cxn ang="0">
                  <a:pos x="871" y="853"/>
                </a:cxn>
                <a:cxn ang="0">
                  <a:pos x="895" y="821"/>
                </a:cxn>
                <a:cxn ang="0">
                  <a:pos x="886" y="776"/>
                </a:cxn>
                <a:cxn ang="0">
                  <a:pos x="829" y="733"/>
                </a:cxn>
                <a:cxn ang="0">
                  <a:pos x="734" y="708"/>
                </a:cxn>
                <a:cxn ang="0">
                  <a:pos x="620" y="706"/>
                </a:cxn>
                <a:cxn ang="0">
                  <a:pos x="520" y="727"/>
                </a:cxn>
                <a:cxn ang="0">
                  <a:pos x="454" y="767"/>
                </a:cxn>
                <a:cxn ang="0">
                  <a:pos x="436" y="813"/>
                </a:cxn>
                <a:cxn ang="0">
                  <a:pos x="454" y="847"/>
                </a:cxn>
                <a:cxn ang="0">
                  <a:pos x="525" y="888"/>
                </a:cxn>
                <a:cxn ang="0">
                  <a:pos x="558" y="896"/>
                </a:cxn>
                <a:cxn ang="0">
                  <a:pos x="582" y="922"/>
                </a:cxn>
                <a:cxn ang="0">
                  <a:pos x="582" y="1469"/>
                </a:cxn>
                <a:cxn ang="0">
                  <a:pos x="558" y="1494"/>
                </a:cxn>
                <a:cxn ang="0">
                  <a:pos x="532" y="1487"/>
                </a:cxn>
                <a:cxn ang="0">
                  <a:pos x="516" y="1453"/>
                </a:cxn>
                <a:cxn ang="0">
                  <a:pos x="455" y="930"/>
                </a:cxn>
                <a:cxn ang="0">
                  <a:pos x="398" y="885"/>
                </a:cxn>
                <a:cxn ang="0">
                  <a:pos x="370" y="830"/>
                </a:cxn>
                <a:cxn ang="0">
                  <a:pos x="370" y="781"/>
                </a:cxn>
                <a:cxn ang="0">
                  <a:pos x="391" y="739"/>
                </a:cxn>
                <a:cxn ang="0">
                  <a:pos x="476" y="673"/>
                </a:cxn>
                <a:cxn ang="0">
                  <a:pos x="606" y="637"/>
                </a:cxn>
              </a:cxnLst>
              <a:rect l="0" t="0" r="r" b="b"/>
              <a:pathLst>
                <a:path w="1306" h="2007">
                  <a:moveTo>
                    <a:pt x="372" y="1575"/>
                  </a:moveTo>
                  <a:lnTo>
                    <a:pt x="950" y="1575"/>
                  </a:lnTo>
                  <a:lnTo>
                    <a:pt x="950" y="1232"/>
                  </a:lnTo>
                  <a:lnTo>
                    <a:pt x="996" y="1209"/>
                  </a:lnTo>
                  <a:lnTo>
                    <a:pt x="1039" y="1180"/>
                  </a:lnTo>
                  <a:lnTo>
                    <a:pt x="1079" y="1148"/>
                  </a:lnTo>
                  <a:lnTo>
                    <a:pt x="1116" y="1111"/>
                  </a:lnTo>
                  <a:lnTo>
                    <a:pt x="1150" y="1072"/>
                  </a:lnTo>
                  <a:lnTo>
                    <a:pt x="1181" y="1031"/>
                  </a:lnTo>
                  <a:lnTo>
                    <a:pt x="1208" y="987"/>
                  </a:lnTo>
                  <a:lnTo>
                    <a:pt x="1232" y="940"/>
                  </a:lnTo>
                  <a:lnTo>
                    <a:pt x="1254" y="892"/>
                  </a:lnTo>
                  <a:lnTo>
                    <a:pt x="1271" y="842"/>
                  </a:lnTo>
                  <a:lnTo>
                    <a:pt x="1285" y="791"/>
                  </a:lnTo>
                  <a:lnTo>
                    <a:pt x="1295" y="739"/>
                  </a:lnTo>
                  <a:lnTo>
                    <a:pt x="1302" y="686"/>
                  </a:lnTo>
                  <a:lnTo>
                    <a:pt x="1306" y="633"/>
                  </a:lnTo>
                  <a:lnTo>
                    <a:pt x="1304" y="580"/>
                  </a:lnTo>
                  <a:lnTo>
                    <a:pt x="1300" y="528"/>
                  </a:lnTo>
                  <a:lnTo>
                    <a:pt x="1293" y="476"/>
                  </a:lnTo>
                  <a:lnTo>
                    <a:pt x="1281" y="425"/>
                  </a:lnTo>
                  <a:lnTo>
                    <a:pt x="1264" y="375"/>
                  </a:lnTo>
                  <a:lnTo>
                    <a:pt x="1245" y="327"/>
                  </a:lnTo>
                  <a:lnTo>
                    <a:pt x="1221" y="282"/>
                  </a:lnTo>
                  <a:lnTo>
                    <a:pt x="1193" y="238"/>
                  </a:lnTo>
                  <a:lnTo>
                    <a:pt x="1162" y="197"/>
                  </a:lnTo>
                  <a:lnTo>
                    <a:pt x="1125" y="159"/>
                  </a:lnTo>
                  <a:lnTo>
                    <a:pt x="1084" y="124"/>
                  </a:lnTo>
                  <a:lnTo>
                    <a:pt x="1040" y="93"/>
                  </a:lnTo>
                  <a:lnTo>
                    <a:pt x="991" y="66"/>
                  </a:lnTo>
                  <a:lnTo>
                    <a:pt x="936" y="42"/>
                  </a:lnTo>
                  <a:lnTo>
                    <a:pt x="878" y="24"/>
                  </a:lnTo>
                  <a:lnTo>
                    <a:pt x="816" y="10"/>
                  </a:lnTo>
                  <a:lnTo>
                    <a:pt x="748" y="2"/>
                  </a:lnTo>
                  <a:lnTo>
                    <a:pt x="676" y="0"/>
                  </a:lnTo>
                  <a:lnTo>
                    <a:pt x="603" y="2"/>
                  </a:lnTo>
                  <a:lnTo>
                    <a:pt x="536" y="11"/>
                  </a:lnTo>
                  <a:lnTo>
                    <a:pt x="471" y="24"/>
                  </a:lnTo>
                  <a:lnTo>
                    <a:pt x="411" y="44"/>
                  </a:lnTo>
                  <a:lnTo>
                    <a:pt x="356" y="67"/>
                  </a:lnTo>
                  <a:lnTo>
                    <a:pt x="304" y="94"/>
                  </a:lnTo>
                  <a:lnTo>
                    <a:pt x="256" y="127"/>
                  </a:lnTo>
                  <a:lnTo>
                    <a:pt x="213" y="162"/>
                  </a:lnTo>
                  <a:lnTo>
                    <a:pt x="173" y="200"/>
                  </a:lnTo>
                  <a:lnTo>
                    <a:pt x="138" y="242"/>
                  </a:lnTo>
                  <a:lnTo>
                    <a:pt x="107" y="286"/>
                  </a:lnTo>
                  <a:lnTo>
                    <a:pt x="79" y="333"/>
                  </a:lnTo>
                  <a:lnTo>
                    <a:pt x="56" y="381"/>
                  </a:lnTo>
                  <a:lnTo>
                    <a:pt x="37" y="431"/>
                  </a:lnTo>
                  <a:lnTo>
                    <a:pt x="22" y="483"/>
                  </a:lnTo>
                  <a:lnTo>
                    <a:pt x="11" y="535"/>
                  </a:lnTo>
                  <a:lnTo>
                    <a:pt x="4" y="588"/>
                  </a:lnTo>
                  <a:lnTo>
                    <a:pt x="0" y="641"/>
                  </a:lnTo>
                  <a:lnTo>
                    <a:pt x="2" y="694"/>
                  </a:lnTo>
                  <a:lnTo>
                    <a:pt x="7" y="747"/>
                  </a:lnTo>
                  <a:lnTo>
                    <a:pt x="16" y="799"/>
                  </a:lnTo>
                  <a:lnTo>
                    <a:pt x="29" y="851"/>
                  </a:lnTo>
                  <a:lnTo>
                    <a:pt x="46" y="900"/>
                  </a:lnTo>
                  <a:lnTo>
                    <a:pt x="67" y="949"/>
                  </a:lnTo>
                  <a:lnTo>
                    <a:pt x="91" y="995"/>
                  </a:lnTo>
                  <a:lnTo>
                    <a:pt x="120" y="1039"/>
                  </a:lnTo>
                  <a:lnTo>
                    <a:pt x="152" y="1079"/>
                  </a:lnTo>
                  <a:lnTo>
                    <a:pt x="188" y="1118"/>
                  </a:lnTo>
                  <a:lnTo>
                    <a:pt x="229" y="1152"/>
                  </a:lnTo>
                  <a:lnTo>
                    <a:pt x="273" y="1183"/>
                  </a:lnTo>
                  <a:lnTo>
                    <a:pt x="321" y="1210"/>
                  </a:lnTo>
                  <a:lnTo>
                    <a:pt x="372" y="1232"/>
                  </a:lnTo>
                  <a:lnTo>
                    <a:pt x="372" y="1575"/>
                  </a:lnTo>
                  <a:close/>
                  <a:moveTo>
                    <a:pt x="372" y="1658"/>
                  </a:moveTo>
                  <a:lnTo>
                    <a:pt x="950" y="1658"/>
                  </a:lnTo>
                  <a:lnTo>
                    <a:pt x="950" y="1799"/>
                  </a:lnTo>
                  <a:lnTo>
                    <a:pt x="372" y="1799"/>
                  </a:lnTo>
                  <a:lnTo>
                    <a:pt x="372" y="1658"/>
                  </a:lnTo>
                  <a:close/>
                  <a:moveTo>
                    <a:pt x="409" y="1865"/>
                  </a:moveTo>
                  <a:lnTo>
                    <a:pt x="914" y="1865"/>
                  </a:lnTo>
                  <a:lnTo>
                    <a:pt x="822" y="2007"/>
                  </a:lnTo>
                  <a:lnTo>
                    <a:pt x="501" y="2007"/>
                  </a:lnTo>
                  <a:lnTo>
                    <a:pt x="409" y="1865"/>
                  </a:lnTo>
                  <a:close/>
                  <a:moveTo>
                    <a:pt x="667" y="635"/>
                  </a:moveTo>
                  <a:lnTo>
                    <a:pt x="696" y="635"/>
                  </a:lnTo>
                  <a:lnTo>
                    <a:pt x="726" y="637"/>
                  </a:lnTo>
                  <a:lnTo>
                    <a:pt x="755" y="642"/>
                  </a:lnTo>
                  <a:lnTo>
                    <a:pt x="782" y="647"/>
                  </a:lnTo>
                  <a:lnTo>
                    <a:pt x="809" y="655"/>
                  </a:lnTo>
                  <a:lnTo>
                    <a:pt x="834" y="663"/>
                  </a:lnTo>
                  <a:lnTo>
                    <a:pt x="856" y="673"/>
                  </a:lnTo>
                  <a:lnTo>
                    <a:pt x="878" y="685"/>
                  </a:lnTo>
                  <a:lnTo>
                    <a:pt x="897" y="697"/>
                  </a:lnTo>
                  <a:lnTo>
                    <a:pt x="914" y="711"/>
                  </a:lnTo>
                  <a:lnTo>
                    <a:pt x="930" y="725"/>
                  </a:lnTo>
                  <a:lnTo>
                    <a:pt x="941" y="739"/>
                  </a:lnTo>
                  <a:lnTo>
                    <a:pt x="948" y="747"/>
                  </a:lnTo>
                  <a:lnTo>
                    <a:pt x="952" y="755"/>
                  </a:lnTo>
                  <a:lnTo>
                    <a:pt x="956" y="764"/>
                  </a:lnTo>
                  <a:lnTo>
                    <a:pt x="960" y="772"/>
                  </a:lnTo>
                  <a:lnTo>
                    <a:pt x="962" y="781"/>
                  </a:lnTo>
                  <a:lnTo>
                    <a:pt x="963" y="789"/>
                  </a:lnTo>
                  <a:lnTo>
                    <a:pt x="965" y="798"/>
                  </a:lnTo>
                  <a:lnTo>
                    <a:pt x="966" y="807"/>
                  </a:lnTo>
                  <a:lnTo>
                    <a:pt x="965" y="820"/>
                  </a:lnTo>
                  <a:lnTo>
                    <a:pt x="962" y="831"/>
                  </a:lnTo>
                  <a:lnTo>
                    <a:pt x="960" y="843"/>
                  </a:lnTo>
                  <a:lnTo>
                    <a:pt x="954" y="855"/>
                  </a:lnTo>
                  <a:lnTo>
                    <a:pt x="948" y="866"/>
                  </a:lnTo>
                  <a:lnTo>
                    <a:pt x="940" y="877"/>
                  </a:lnTo>
                  <a:lnTo>
                    <a:pt x="931" y="887"/>
                  </a:lnTo>
                  <a:lnTo>
                    <a:pt x="921" y="898"/>
                  </a:lnTo>
                  <a:lnTo>
                    <a:pt x="910" y="907"/>
                  </a:lnTo>
                  <a:lnTo>
                    <a:pt x="897" y="916"/>
                  </a:lnTo>
                  <a:lnTo>
                    <a:pt x="884" y="925"/>
                  </a:lnTo>
                  <a:lnTo>
                    <a:pt x="870" y="933"/>
                  </a:lnTo>
                  <a:lnTo>
                    <a:pt x="855" y="940"/>
                  </a:lnTo>
                  <a:lnTo>
                    <a:pt x="839" y="948"/>
                  </a:lnTo>
                  <a:lnTo>
                    <a:pt x="822" y="955"/>
                  </a:lnTo>
                  <a:lnTo>
                    <a:pt x="804" y="960"/>
                  </a:lnTo>
                  <a:lnTo>
                    <a:pt x="804" y="1453"/>
                  </a:lnTo>
                  <a:lnTo>
                    <a:pt x="804" y="1461"/>
                  </a:lnTo>
                  <a:lnTo>
                    <a:pt x="801" y="1469"/>
                  </a:lnTo>
                  <a:lnTo>
                    <a:pt x="799" y="1477"/>
                  </a:lnTo>
                  <a:lnTo>
                    <a:pt x="795" y="1482"/>
                  </a:lnTo>
                  <a:lnTo>
                    <a:pt x="790" y="1487"/>
                  </a:lnTo>
                  <a:lnTo>
                    <a:pt x="783" y="1491"/>
                  </a:lnTo>
                  <a:lnTo>
                    <a:pt x="777" y="1494"/>
                  </a:lnTo>
                  <a:lnTo>
                    <a:pt x="770" y="1495"/>
                  </a:lnTo>
                  <a:lnTo>
                    <a:pt x="770" y="1495"/>
                  </a:lnTo>
                  <a:lnTo>
                    <a:pt x="763" y="1494"/>
                  </a:lnTo>
                  <a:lnTo>
                    <a:pt x="756" y="1491"/>
                  </a:lnTo>
                  <a:lnTo>
                    <a:pt x="751" y="1487"/>
                  </a:lnTo>
                  <a:lnTo>
                    <a:pt x="746" y="1482"/>
                  </a:lnTo>
                  <a:lnTo>
                    <a:pt x="742" y="1477"/>
                  </a:lnTo>
                  <a:lnTo>
                    <a:pt x="738" y="1469"/>
                  </a:lnTo>
                  <a:lnTo>
                    <a:pt x="737" y="1461"/>
                  </a:lnTo>
                  <a:lnTo>
                    <a:pt x="735" y="1453"/>
                  </a:lnTo>
                  <a:lnTo>
                    <a:pt x="735" y="938"/>
                  </a:lnTo>
                  <a:lnTo>
                    <a:pt x="737" y="930"/>
                  </a:lnTo>
                  <a:lnTo>
                    <a:pt x="738" y="922"/>
                  </a:lnTo>
                  <a:lnTo>
                    <a:pt x="742" y="914"/>
                  </a:lnTo>
                  <a:lnTo>
                    <a:pt x="746" y="908"/>
                  </a:lnTo>
                  <a:lnTo>
                    <a:pt x="751" y="903"/>
                  </a:lnTo>
                  <a:lnTo>
                    <a:pt x="756" y="899"/>
                  </a:lnTo>
                  <a:lnTo>
                    <a:pt x="763" y="896"/>
                  </a:lnTo>
                  <a:lnTo>
                    <a:pt x="770" y="896"/>
                  </a:lnTo>
                  <a:lnTo>
                    <a:pt x="770" y="896"/>
                  </a:lnTo>
                  <a:lnTo>
                    <a:pt x="774" y="896"/>
                  </a:lnTo>
                  <a:lnTo>
                    <a:pt x="778" y="898"/>
                  </a:lnTo>
                  <a:lnTo>
                    <a:pt x="804" y="890"/>
                  </a:lnTo>
                  <a:lnTo>
                    <a:pt x="826" y="881"/>
                  </a:lnTo>
                  <a:lnTo>
                    <a:pt x="847" y="872"/>
                  </a:lnTo>
                  <a:lnTo>
                    <a:pt x="864" y="860"/>
                  </a:lnTo>
                  <a:lnTo>
                    <a:pt x="871" y="853"/>
                  </a:lnTo>
                  <a:lnTo>
                    <a:pt x="878" y="848"/>
                  </a:lnTo>
                  <a:lnTo>
                    <a:pt x="883" y="842"/>
                  </a:lnTo>
                  <a:lnTo>
                    <a:pt x="888" y="835"/>
                  </a:lnTo>
                  <a:lnTo>
                    <a:pt x="892" y="828"/>
                  </a:lnTo>
                  <a:lnTo>
                    <a:pt x="895" y="821"/>
                  </a:lnTo>
                  <a:lnTo>
                    <a:pt x="896" y="815"/>
                  </a:lnTo>
                  <a:lnTo>
                    <a:pt x="896" y="807"/>
                  </a:lnTo>
                  <a:lnTo>
                    <a:pt x="895" y="796"/>
                  </a:lnTo>
                  <a:lnTo>
                    <a:pt x="892" y="786"/>
                  </a:lnTo>
                  <a:lnTo>
                    <a:pt x="886" y="776"/>
                  </a:lnTo>
                  <a:lnTo>
                    <a:pt x="878" y="767"/>
                  </a:lnTo>
                  <a:lnTo>
                    <a:pt x="869" y="758"/>
                  </a:lnTo>
                  <a:lnTo>
                    <a:pt x="857" y="749"/>
                  </a:lnTo>
                  <a:lnTo>
                    <a:pt x="844" y="741"/>
                  </a:lnTo>
                  <a:lnTo>
                    <a:pt x="829" y="733"/>
                  </a:lnTo>
                  <a:lnTo>
                    <a:pt x="813" y="727"/>
                  </a:lnTo>
                  <a:lnTo>
                    <a:pt x="795" y="721"/>
                  </a:lnTo>
                  <a:lnTo>
                    <a:pt x="775" y="716"/>
                  </a:lnTo>
                  <a:lnTo>
                    <a:pt x="756" y="711"/>
                  </a:lnTo>
                  <a:lnTo>
                    <a:pt x="734" y="708"/>
                  </a:lnTo>
                  <a:lnTo>
                    <a:pt x="712" y="706"/>
                  </a:lnTo>
                  <a:lnTo>
                    <a:pt x="690" y="703"/>
                  </a:lnTo>
                  <a:lnTo>
                    <a:pt x="667" y="703"/>
                  </a:lnTo>
                  <a:lnTo>
                    <a:pt x="642" y="703"/>
                  </a:lnTo>
                  <a:lnTo>
                    <a:pt x="620" y="706"/>
                  </a:lnTo>
                  <a:lnTo>
                    <a:pt x="598" y="708"/>
                  </a:lnTo>
                  <a:lnTo>
                    <a:pt x="576" y="711"/>
                  </a:lnTo>
                  <a:lnTo>
                    <a:pt x="556" y="716"/>
                  </a:lnTo>
                  <a:lnTo>
                    <a:pt x="537" y="721"/>
                  </a:lnTo>
                  <a:lnTo>
                    <a:pt x="520" y="727"/>
                  </a:lnTo>
                  <a:lnTo>
                    <a:pt x="503" y="733"/>
                  </a:lnTo>
                  <a:lnTo>
                    <a:pt x="488" y="741"/>
                  </a:lnTo>
                  <a:lnTo>
                    <a:pt x="475" y="749"/>
                  </a:lnTo>
                  <a:lnTo>
                    <a:pt x="463" y="758"/>
                  </a:lnTo>
                  <a:lnTo>
                    <a:pt x="454" y="767"/>
                  </a:lnTo>
                  <a:lnTo>
                    <a:pt x="446" y="776"/>
                  </a:lnTo>
                  <a:lnTo>
                    <a:pt x="440" y="786"/>
                  </a:lnTo>
                  <a:lnTo>
                    <a:pt x="437" y="796"/>
                  </a:lnTo>
                  <a:lnTo>
                    <a:pt x="436" y="807"/>
                  </a:lnTo>
                  <a:lnTo>
                    <a:pt x="436" y="813"/>
                  </a:lnTo>
                  <a:lnTo>
                    <a:pt x="437" y="821"/>
                  </a:lnTo>
                  <a:lnTo>
                    <a:pt x="440" y="828"/>
                  </a:lnTo>
                  <a:lnTo>
                    <a:pt x="444" y="834"/>
                  </a:lnTo>
                  <a:lnTo>
                    <a:pt x="449" y="841"/>
                  </a:lnTo>
                  <a:lnTo>
                    <a:pt x="454" y="847"/>
                  </a:lnTo>
                  <a:lnTo>
                    <a:pt x="461" y="853"/>
                  </a:lnTo>
                  <a:lnTo>
                    <a:pt x="467" y="859"/>
                  </a:lnTo>
                  <a:lnTo>
                    <a:pt x="484" y="870"/>
                  </a:lnTo>
                  <a:lnTo>
                    <a:pt x="503" y="879"/>
                  </a:lnTo>
                  <a:lnTo>
                    <a:pt x="525" y="888"/>
                  </a:lnTo>
                  <a:lnTo>
                    <a:pt x="549" y="896"/>
                  </a:lnTo>
                  <a:lnTo>
                    <a:pt x="550" y="896"/>
                  </a:lnTo>
                  <a:lnTo>
                    <a:pt x="551" y="896"/>
                  </a:lnTo>
                  <a:lnTo>
                    <a:pt x="551" y="896"/>
                  </a:lnTo>
                  <a:lnTo>
                    <a:pt x="558" y="896"/>
                  </a:lnTo>
                  <a:lnTo>
                    <a:pt x="564" y="899"/>
                  </a:lnTo>
                  <a:lnTo>
                    <a:pt x="571" y="903"/>
                  </a:lnTo>
                  <a:lnTo>
                    <a:pt x="576" y="908"/>
                  </a:lnTo>
                  <a:lnTo>
                    <a:pt x="580" y="914"/>
                  </a:lnTo>
                  <a:lnTo>
                    <a:pt x="582" y="922"/>
                  </a:lnTo>
                  <a:lnTo>
                    <a:pt x="585" y="930"/>
                  </a:lnTo>
                  <a:lnTo>
                    <a:pt x="586" y="938"/>
                  </a:lnTo>
                  <a:lnTo>
                    <a:pt x="586" y="1453"/>
                  </a:lnTo>
                  <a:lnTo>
                    <a:pt x="585" y="1461"/>
                  </a:lnTo>
                  <a:lnTo>
                    <a:pt x="582" y="1469"/>
                  </a:lnTo>
                  <a:lnTo>
                    <a:pt x="580" y="1477"/>
                  </a:lnTo>
                  <a:lnTo>
                    <a:pt x="576" y="1482"/>
                  </a:lnTo>
                  <a:lnTo>
                    <a:pt x="571" y="1487"/>
                  </a:lnTo>
                  <a:lnTo>
                    <a:pt x="564" y="1491"/>
                  </a:lnTo>
                  <a:lnTo>
                    <a:pt x="558" y="1494"/>
                  </a:lnTo>
                  <a:lnTo>
                    <a:pt x="551" y="1495"/>
                  </a:lnTo>
                  <a:lnTo>
                    <a:pt x="551" y="1495"/>
                  </a:lnTo>
                  <a:lnTo>
                    <a:pt x="545" y="1494"/>
                  </a:lnTo>
                  <a:lnTo>
                    <a:pt x="538" y="1491"/>
                  </a:lnTo>
                  <a:lnTo>
                    <a:pt x="532" y="1487"/>
                  </a:lnTo>
                  <a:lnTo>
                    <a:pt x="527" y="1482"/>
                  </a:lnTo>
                  <a:lnTo>
                    <a:pt x="523" y="1477"/>
                  </a:lnTo>
                  <a:lnTo>
                    <a:pt x="519" y="1469"/>
                  </a:lnTo>
                  <a:lnTo>
                    <a:pt x="518" y="1461"/>
                  </a:lnTo>
                  <a:lnTo>
                    <a:pt x="516" y="1453"/>
                  </a:lnTo>
                  <a:lnTo>
                    <a:pt x="516" y="956"/>
                  </a:lnTo>
                  <a:lnTo>
                    <a:pt x="501" y="951"/>
                  </a:lnTo>
                  <a:lnTo>
                    <a:pt x="484" y="944"/>
                  </a:lnTo>
                  <a:lnTo>
                    <a:pt x="470" y="936"/>
                  </a:lnTo>
                  <a:lnTo>
                    <a:pt x="455" y="930"/>
                  </a:lnTo>
                  <a:lnTo>
                    <a:pt x="442" y="921"/>
                  </a:lnTo>
                  <a:lnTo>
                    <a:pt x="429" y="913"/>
                  </a:lnTo>
                  <a:lnTo>
                    <a:pt x="418" y="904"/>
                  </a:lnTo>
                  <a:lnTo>
                    <a:pt x="407" y="894"/>
                  </a:lnTo>
                  <a:lnTo>
                    <a:pt x="398" y="885"/>
                  </a:lnTo>
                  <a:lnTo>
                    <a:pt x="391" y="874"/>
                  </a:lnTo>
                  <a:lnTo>
                    <a:pt x="383" y="864"/>
                  </a:lnTo>
                  <a:lnTo>
                    <a:pt x="378" y="853"/>
                  </a:lnTo>
                  <a:lnTo>
                    <a:pt x="372" y="842"/>
                  </a:lnTo>
                  <a:lnTo>
                    <a:pt x="370" y="830"/>
                  </a:lnTo>
                  <a:lnTo>
                    <a:pt x="367" y="819"/>
                  </a:lnTo>
                  <a:lnTo>
                    <a:pt x="366" y="807"/>
                  </a:lnTo>
                  <a:lnTo>
                    <a:pt x="367" y="798"/>
                  </a:lnTo>
                  <a:lnTo>
                    <a:pt x="369" y="789"/>
                  </a:lnTo>
                  <a:lnTo>
                    <a:pt x="370" y="781"/>
                  </a:lnTo>
                  <a:lnTo>
                    <a:pt x="372" y="772"/>
                  </a:lnTo>
                  <a:lnTo>
                    <a:pt x="376" y="764"/>
                  </a:lnTo>
                  <a:lnTo>
                    <a:pt x="380" y="755"/>
                  </a:lnTo>
                  <a:lnTo>
                    <a:pt x="385" y="747"/>
                  </a:lnTo>
                  <a:lnTo>
                    <a:pt x="391" y="739"/>
                  </a:lnTo>
                  <a:lnTo>
                    <a:pt x="402" y="725"/>
                  </a:lnTo>
                  <a:lnTo>
                    <a:pt x="418" y="711"/>
                  </a:lnTo>
                  <a:lnTo>
                    <a:pt x="435" y="697"/>
                  </a:lnTo>
                  <a:lnTo>
                    <a:pt x="454" y="685"/>
                  </a:lnTo>
                  <a:lnTo>
                    <a:pt x="476" y="673"/>
                  </a:lnTo>
                  <a:lnTo>
                    <a:pt x="499" y="663"/>
                  </a:lnTo>
                  <a:lnTo>
                    <a:pt x="524" y="655"/>
                  </a:lnTo>
                  <a:lnTo>
                    <a:pt x="550" y="647"/>
                  </a:lnTo>
                  <a:lnTo>
                    <a:pt x="577" y="642"/>
                  </a:lnTo>
                  <a:lnTo>
                    <a:pt x="606" y="637"/>
                  </a:lnTo>
                  <a:lnTo>
                    <a:pt x="636" y="635"/>
                  </a:lnTo>
                  <a:lnTo>
                    <a:pt x="667" y="635"/>
                  </a:lnTo>
                  <a:close/>
                </a:path>
              </a:pathLst>
            </a:custGeom>
            <a:solidFill>
              <a:srgbClr val="FFFFFF"/>
            </a:solidFill>
            <a:ln w="9525">
              <a:noFill/>
              <a:round/>
              <a:headEnd/>
              <a:tailEnd/>
            </a:ln>
          </p:spPr>
          <p:txBody>
            <a:bodyPr/>
            <a:lstStyle/>
            <a:p>
              <a:endParaRPr lang="en-US"/>
            </a:p>
          </p:txBody>
        </p:sp>
      </p:grpSp>
      <p:pic>
        <p:nvPicPr>
          <p:cNvPr id="290953" name="Picture 137" descr="hotel01"/>
          <p:cNvPicPr>
            <a:picLocks noChangeAspect="1" noChangeArrowheads="1"/>
          </p:cNvPicPr>
          <p:nvPr/>
        </p:nvPicPr>
        <p:blipFill>
          <a:blip r:embed="rId3"/>
          <a:srcRect/>
          <a:stretch>
            <a:fillRect/>
          </a:stretch>
        </p:blipFill>
        <p:spPr bwMode="auto">
          <a:xfrm>
            <a:off x="1670050" y="1781175"/>
            <a:ext cx="2735263" cy="27352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0830"/>
                                        </p:tgtEl>
                                        <p:attrNameLst>
                                          <p:attrName>style.visibility</p:attrName>
                                        </p:attrNameLst>
                                      </p:cBhvr>
                                      <p:to>
                                        <p:strVal val="visible"/>
                                      </p:to>
                                    </p:set>
                                    <p:animEffect transition="in" filter="wipe(left)">
                                      <p:cBhvr>
                                        <p:cTn id="7" dur="500"/>
                                        <p:tgtEl>
                                          <p:spTgt spid="290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3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p:txBody>
          <a:bodyPr/>
          <a:lstStyle/>
          <a:p>
            <a:r>
              <a:rPr lang="en-US"/>
              <a:t>Renting a Car</a:t>
            </a:r>
          </a:p>
        </p:txBody>
      </p:sp>
      <p:sp>
        <p:nvSpPr>
          <p:cNvPr id="505859" name="Rectangle 3"/>
          <p:cNvSpPr>
            <a:spLocks noGrp="1" noChangeArrowheads="1"/>
          </p:cNvSpPr>
          <p:nvPr>
            <p:ph type="body" sz="half" idx="2"/>
          </p:nvPr>
        </p:nvSpPr>
        <p:spPr>
          <a:xfrm>
            <a:off x="4884738" y="1741488"/>
            <a:ext cx="4259262" cy="4237037"/>
          </a:xfrm>
        </p:spPr>
        <p:txBody>
          <a:bodyPr/>
          <a:lstStyle/>
          <a:p>
            <a:pPr marL="533400" indent="-533400">
              <a:lnSpc>
                <a:spcPct val="85000"/>
              </a:lnSpc>
              <a:buFontTx/>
              <a:buNone/>
            </a:pPr>
            <a:r>
              <a:rPr lang="en-US"/>
              <a:t>Which car should you choose?</a:t>
            </a:r>
          </a:p>
          <a:p>
            <a:pPr marL="533400" indent="-533400">
              <a:lnSpc>
                <a:spcPct val="85000"/>
              </a:lnSpc>
              <a:buClr>
                <a:schemeClr val="tx1"/>
              </a:buClr>
              <a:buFontTx/>
              <a:buAutoNum type="arabicParenR"/>
            </a:pPr>
            <a:r>
              <a:rPr lang="en-US" sz="2400">
                <a:cs typeface="Arial" charset="0"/>
              </a:rPr>
              <a:t>An older model car with non-distinctive markings</a:t>
            </a:r>
            <a:endParaRPr lang="en-US" sz="2400"/>
          </a:p>
          <a:p>
            <a:pPr marL="533400" indent="-533400">
              <a:lnSpc>
                <a:spcPct val="85000"/>
              </a:lnSpc>
              <a:buClr>
                <a:schemeClr val="tx1"/>
              </a:buClr>
              <a:buFontTx/>
              <a:buAutoNum type="arabicParenR"/>
            </a:pPr>
            <a:r>
              <a:rPr lang="en-US" sz="2400">
                <a:cs typeface="Arial" charset="0"/>
              </a:rPr>
              <a:t>A new, oversized SUV which will provide you with added protection if in an accident</a:t>
            </a:r>
          </a:p>
          <a:p>
            <a:pPr marL="533400" indent="-533400">
              <a:lnSpc>
                <a:spcPct val="85000"/>
              </a:lnSpc>
              <a:buClr>
                <a:schemeClr val="tx1"/>
              </a:buClr>
              <a:buFontTx/>
              <a:buAutoNum type="arabicParenR"/>
            </a:pPr>
            <a:r>
              <a:rPr lang="en-US" sz="2400">
                <a:cs typeface="Arial" charset="0"/>
              </a:rPr>
              <a:t>A recent model, medium-size, sedan</a:t>
            </a:r>
          </a:p>
        </p:txBody>
      </p:sp>
      <p:pic>
        <p:nvPicPr>
          <p:cNvPr id="505860" name="Picture 4" descr="Renting a Car"/>
          <p:cNvPicPr>
            <a:picLocks noChangeArrowheads="1"/>
          </p:cNvPicPr>
          <p:nvPr>
            <p:ph type="clipArt" sz="half" idx="1"/>
          </p:nvPr>
        </p:nvPicPr>
        <p:blipFill>
          <a:blip r:embed="rId3"/>
          <a:srcRect/>
          <a:stretch>
            <a:fillRect/>
          </a:stretch>
        </p:blipFill>
        <p:spPr>
          <a:xfrm>
            <a:off x="1395413" y="1731963"/>
            <a:ext cx="3125787" cy="2020887"/>
          </a:xfrm>
          <a:noFill/>
          <a:ln/>
        </p:spPr>
      </p:pic>
      <p:sp>
        <p:nvSpPr>
          <p:cNvPr id="505861" name="Text Box 5"/>
          <p:cNvSpPr txBox="1">
            <a:spLocks noChangeArrowheads="1"/>
          </p:cNvSpPr>
          <p:nvPr/>
        </p:nvSpPr>
        <p:spPr bwMode="auto">
          <a:xfrm>
            <a:off x="1281113" y="3886200"/>
            <a:ext cx="3352800" cy="1431925"/>
          </a:xfrm>
          <a:prstGeom prst="rect">
            <a:avLst/>
          </a:prstGeom>
          <a:noFill/>
          <a:ln w="9525">
            <a:noFill/>
            <a:miter lim="800000"/>
            <a:headEnd/>
            <a:tailEnd/>
          </a:ln>
          <a:effectLst/>
        </p:spPr>
        <p:txBody>
          <a:bodyPr>
            <a:spAutoFit/>
          </a:bodyPr>
          <a:lstStyle/>
          <a:p>
            <a:pPr algn="ctr"/>
            <a:r>
              <a:rPr lang="en-US" sz="2200" b="1" i="1">
                <a:latin typeface="Arial" charset="0"/>
              </a:rPr>
              <a:t>You are deciding which </a:t>
            </a:r>
          </a:p>
          <a:p>
            <a:pPr algn="ctr"/>
            <a:r>
              <a:rPr lang="en-US" sz="2200" b="1" i="1">
                <a:latin typeface="Arial" charset="0"/>
              </a:rPr>
              <a:t>car to rent - you wisely decided not to rent a sports car</a:t>
            </a:r>
          </a:p>
        </p:txBody>
      </p:sp>
      <p:sp>
        <p:nvSpPr>
          <p:cNvPr id="505862" name="Rectangle 6"/>
          <p:cNvSpPr>
            <a:spLocks noChangeArrowheads="1"/>
          </p:cNvSpPr>
          <p:nvPr/>
        </p:nvSpPr>
        <p:spPr bwMode="auto">
          <a:xfrm>
            <a:off x="4835525" y="5021263"/>
            <a:ext cx="4232275" cy="727075"/>
          </a:xfrm>
          <a:prstGeom prst="rect">
            <a:avLst/>
          </a:prstGeom>
          <a:noFill/>
          <a:ln w="38100">
            <a:solidFill>
              <a:srgbClr val="990099"/>
            </a:solidFill>
            <a:miter lim="800000"/>
            <a:headEnd/>
            <a:tailEnd/>
          </a:ln>
          <a:effectLst/>
        </p:spPr>
        <p:txBody>
          <a:bodyPr wrap="none" anchor="ctr"/>
          <a:lstStyle/>
          <a:p>
            <a:endParaRPr lang="en-US"/>
          </a:p>
        </p:txBody>
      </p:sp>
      <p:sp>
        <p:nvSpPr>
          <p:cNvPr id="505863" name="Text Box 7"/>
          <p:cNvSpPr txBox="1">
            <a:spLocks noChangeArrowheads="1"/>
          </p:cNvSpPr>
          <p:nvPr/>
        </p:nvSpPr>
        <p:spPr bwMode="auto">
          <a:xfrm>
            <a:off x="7380288" y="0"/>
            <a:ext cx="1763712"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OCONUS Scenario</a:t>
            </a:r>
          </a:p>
        </p:txBody>
      </p:sp>
      <p:grpSp>
        <p:nvGrpSpPr>
          <p:cNvPr id="505864" name="Group 8"/>
          <p:cNvGrpSpPr>
            <a:grpSpLocks noChangeAspect="1"/>
          </p:cNvGrpSpPr>
          <p:nvPr/>
        </p:nvGrpSpPr>
        <p:grpSpPr bwMode="auto">
          <a:xfrm>
            <a:off x="293688" y="3178175"/>
            <a:ext cx="877887" cy="754063"/>
            <a:chOff x="1134" y="1590"/>
            <a:chExt cx="1008" cy="863"/>
          </a:xfrm>
        </p:grpSpPr>
        <p:sp>
          <p:nvSpPr>
            <p:cNvPr id="505865" name="Freeform 9"/>
            <p:cNvSpPr>
              <a:spLocks noChangeAspect="1"/>
            </p:cNvSpPr>
            <p:nvPr/>
          </p:nvSpPr>
          <p:spPr bwMode="auto">
            <a:xfrm>
              <a:off x="1134" y="1590"/>
              <a:ext cx="1008" cy="863"/>
            </a:xfrm>
            <a:custGeom>
              <a:avLst/>
              <a:gdLst/>
              <a:ahLst/>
              <a:cxnLst>
                <a:cxn ang="0">
                  <a:pos x="0" y="0"/>
                </a:cxn>
                <a:cxn ang="0">
                  <a:pos x="16128" y="0"/>
                </a:cxn>
                <a:cxn ang="0">
                  <a:pos x="15554" y="594"/>
                </a:cxn>
                <a:cxn ang="0">
                  <a:pos x="596" y="13247"/>
                </a:cxn>
                <a:cxn ang="0">
                  <a:pos x="0" y="13808"/>
                </a:cxn>
                <a:cxn ang="0">
                  <a:pos x="0" y="0"/>
                </a:cxn>
              </a:cxnLst>
              <a:rect l="0" t="0" r="r" b="b"/>
              <a:pathLst>
                <a:path w="16128" h="13808">
                  <a:moveTo>
                    <a:pt x="0" y="0"/>
                  </a:moveTo>
                  <a:lnTo>
                    <a:pt x="16128" y="0"/>
                  </a:lnTo>
                  <a:lnTo>
                    <a:pt x="15554" y="594"/>
                  </a:lnTo>
                  <a:lnTo>
                    <a:pt x="596" y="13247"/>
                  </a:lnTo>
                  <a:lnTo>
                    <a:pt x="0" y="13808"/>
                  </a:lnTo>
                  <a:lnTo>
                    <a:pt x="0" y="0"/>
                  </a:lnTo>
                  <a:close/>
                </a:path>
              </a:pathLst>
            </a:custGeom>
            <a:solidFill>
              <a:srgbClr val="82A99C"/>
            </a:solidFill>
            <a:ln w="9525">
              <a:noFill/>
              <a:round/>
              <a:headEnd/>
              <a:tailEnd/>
            </a:ln>
          </p:spPr>
          <p:txBody>
            <a:bodyPr/>
            <a:lstStyle/>
            <a:p>
              <a:endParaRPr lang="en-US"/>
            </a:p>
          </p:txBody>
        </p:sp>
        <p:sp>
          <p:nvSpPr>
            <p:cNvPr id="505866" name="Freeform 10"/>
            <p:cNvSpPr>
              <a:spLocks noChangeAspect="1"/>
            </p:cNvSpPr>
            <p:nvPr/>
          </p:nvSpPr>
          <p:spPr bwMode="auto">
            <a:xfrm>
              <a:off x="1134" y="1590"/>
              <a:ext cx="1008" cy="863"/>
            </a:xfrm>
            <a:custGeom>
              <a:avLst/>
              <a:gdLst/>
              <a:ahLst/>
              <a:cxnLst>
                <a:cxn ang="0">
                  <a:pos x="16128" y="0"/>
                </a:cxn>
                <a:cxn ang="0">
                  <a:pos x="16128" y="13808"/>
                </a:cxn>
                <a:cxn ang="0">
                  <a:pos x="0" y="13808"/>
                </a:cxn>
                <a:cxn ang="0">
                  <a:pos x="599" y="13239"/>
                </a:cxn>
                <a:cxn ang="0">
                  <a:pos x="15563" y="586"/>
                </a:cxn>
                <a:cxn ang="0">
                  <a:pos x="16128" y="0"/>
                </a:cxn>
              </a:cxnLst>
              <a:rect l="0" t="0" r="r" b="b"/>
              <a:pathLst>
                <a:path w="16128" h="13808">
                  <a:moveTo>
                    <a:pt x="16128" y="0"/>
                  </a:moveTo>
                  <a:lnTo>
                    <a:pt x="16128" y="13808"/>
                  </a:lnTo>
                  <a:lnTo>
                    <a:pt x="0" y="13808"/>
                  </a:lnTo>
                  <a:lnTo>
                    <a:pt x="599" y="13239"/>
                  </a:lnTo>
                  <a:lnTo>
                    <a:pt x="15563" y="586"/>
                  </a:lnTo>
                  <a:lnTo>
                    <a:pt x="16128" y="0"/>
                  </a:lnTo>
                  <a:close/>
                </a:path>
              </a:pathLst>
            </a:custGeom>
            <a:solidFill>
              <a:srgbClr val="162A29"/>
            </a:solidFill>
            <a:ln w="9525">
              <a:noFill/>
              <a:round/>
              <a:headEnd/>
              <a:tailEnd/>
            </a:ln>
          </p:spPr>
          <p:txBody>
            <a:bodyPr/>
            <a:lstStyle/>
            <a:p>
              <a:endParaRPr lang="en-US"/>
            </a:p>
          </p:txBody>
        </p:sp>
        <p:sp>
          <p:nvSpPr>
            <p:cNvPr id="505867" name="Rectangle 11"/>
            <p:cNvSpPr>
              <a:spLocks noChangeAspect="1" noChangeArrowheads="1"/>
            </p:cNvSpPr>
            <p:nvPr/>
          </p:nvSpPr>
          <p:spPr bwMode="auto">
            <a:xfrm>
              <a:off x="1170" y="1626"/>
              <a:ext cx="936" cy="791"/>
            </a:xfrm>
            <a:prstGeom prst="rect">
              <a:avLst/>
            </a:prstGeom>
            <a:solidFill>
              <a:srgbClr val="275A53"/>
            </a:solidFill>
            <a:ln w="9525">
              <a:noFill/>
              <a:miter lim="800000"/>
              <a:headEnd/>
              <a:tailEnd/>
            </a:ln>
          </p:spPr>
          <p:txBody>
            <a:bodyPr/>
            <a:lstStyle/>
            <a:p>
              <a:endParaRPr lang="en-US"/>
            </a:p>
          </p:txBody>
        </p:sp>
        <p:sp>
          <p:nvSpPr>
            <p:cNvPr id="505868" name="Freeform 12"/>
            <p:cNvSpPr>
              <a:spLocks noChangeAspect="1" noEditPoints="1"/>
            </p:cNvSpPr>
            <p:nvPr/>
          </p:nvSpPr>
          <p:spPr bwMode="auto">
            <a:xfrm>
              <a:off x="1255" y="2249"/>
              <a:ext cx="150" cy="137"/>
            </a:xfrm>
            <a:custGeom>
              <a:avLst/>
              <a:gdLst/>
              <a:ahLst/>
              <a:cxnLst>
                <a:cxn ang="0">
                  <a:pos x="1576" y="1833"/>
                </a:cxn>
                <a:cxn ang="0">
                  <a:pos x="802" y="1833"/>
                </a:cxn>
                <a:cxn ang="0">
                  <a:pos x="695" y="2196"/>
                </a:cxn>
                <a:cxn ang="0">
                  <a:pos x="0" y="2196"/>
                </a:cxn>
                <a:cxn ang="0">
                  <a:pos x="827" y="0"/>
                </a:cxn>
                <a:cxn ang="0">
                  <a:pos x="1568" y="0"/>
                </a:cxn>
                <a:cxn ang="0">
                  <a:pos x="2394" y="2196"/>
                </a:cxn>
                <a:cxn ang="0">
                  <a:pos x="1684" y="2196"/>
                </a:cxn>
                <a:cxn ang="0">
                  <a:pos x="1576" y="1833"/>
                </a:cxn>
                <a:cxn ang="0">
                  <a:pos x="1433" y="1358"/>
                </a:cxn>
                <a:cxn ang="0">
                  <a:pos x="1190" y="569"/>
                </a:cxn>
                <a:cxn ang="0">
                  <a:pos x="948" y="1358"/>
                </a:cxn>
                <a:cxn ang="0">
                  <a:pos x="1433" y="1358"/>
                </a:cxn>
              </a:cxnLst>
              <a:rect l="0" t="0" r="r" b="b"/>
              <a:pathLst>
                <a:path w="2394" h="2196">
                  <a:moveTo>
                    <a:pt x="1576" y="1833"/>
                  </a:moveTo>
                  <a:lnTo>
                    <a:pt x="802" y="1833"/>
                  </a:lnTo>
                  <a:lnTo>
                    <a:pt x="695" y="2196"/>
                  </a:lnTo>
                  <a:lnTo>
                    <a:pt x="0" y="2196"/>
                  </a:lnTo>
                  <a:lnTo>
                    <a:pt x="827" y="0"/>
                  </a:lnTo>
                  <a:lnTo>
                    <a:pt x="1568" y="0"/>
                  </a:lnTo>
                  <a:lnTo>
                    <a:pt x="2394" y="2196"/>
                  </a:lnTo>
                  <a:lnTo>
                    <a:pt x="1684" y="2196"/>
                  </a:lnTo>
                  <a:lnTo>
                    <a:pt x="1576" y="1833"/>
                  </a:lnTo>
                  <a:close/>
                  <a:moveTo>
                    <a:pt x="1433" y="1358"/>
                  </a:moveTo>
                  <a:lnTo>
                    <a:pt x="1190" y="569"/>
                  </a:lnTo>
                  <a:lnTo>
                    <a:pt x="948" y="1358"/>
                  </a:lnTo>
                  <a:lnTo>
                    <a:pt x="1433" y="1358"/>
                  </a:lnTo>
                  <a:close/>
                </a:path>
              </a:pathLst>
            </a:custGeom>
            <a:solidFill>
              <a:srgbClr val="FFFFFF"/>
            </a:solidFill>
            <a:ln w="9525">
              <a:noFill/>
              <a:round/>
              <a:headEnd/>
              <a:tailEnd/>
            </a:ln>
          </p:spPr>
          <p:txBody>
            <a:bodyPr/>
            <a:lstStyle/>
            <a:p>
              <a:endParaRPr lang="en-US"/>
            </a:p>
          </p:txBody>
        </p:sp>
        <p:sp>
          <p:nvSpPr>
            <p:cNvPr id="505869" name="Freeform 13"/>
            <p:cNvSpPr>
              <a:spLocks noChangeAspect="1"/>
            </p:cNvSpPr>
            <p:nvPr/>
          </p:nvSpPr>
          <p:spPr bwMode="auto">
            <a:xfrm>
              <a:off x="1406" y="2249"/>
              <a:ext cx="192" cy="137"/>
            </a:xfrm>
            <a:custGeom>
              <a:avLst/>
              <a:gdLst/>
              <a:ahLst/>
              <a:cxnLst>
                <a:cxn ang="0">
                  <a:pos x="0" y="0"/>
                </a:cxn>
                <a:cxn ang="0">
                  <a:pos x="645" y="0"/>
                </a:cxn>
                <a:cxn ang="0">
                  <a:pos x="877" y="1226"/>
                </a:cxn>
                <a:cxn ang="0">
                  <a:pos x="1216" y="0"/>
                </a:cxn>
                <a:cxn ang="0">
                  <a:pos x="1859" y="0"/>
                </a:cxn>
                <a:cxn ang="0">
                  <a:pos x="2200" y="1226"/>
                </a:cxn>
                <a:cxn ang="0">
                  <a:pos x="2433" y="0"/>
                </a:cxn>
                <a:cxn ang="0">
                  <a:pos x="3075" y="0"/>
                </a:cxn>
                <a:cxn ang="0">
                  <a:pos x="2590" y="2196"/>
                </a:cxn>
                <a:cxn ang="0">
                  <a:pos x="1924" y="2196"/>
                </a:cxn>
                <a:cxn ang="0">
                  <a:pos x="1539" y="813"/>
                </a:cxn>
                <a:cxn ang="0">
                  <a:pos x="1155" y="2196"/>
                </a:cxn>
                <a:cxn ang="0">
                  <a:pos x="488" y="2196"/>
                </a:cxn>
                <a:cxn ang="0">
                  <a:pos x="0" y="0"/>
                </a:cxn>
              </a:cxnLst>
              <a:rect l="0" t="0" r="r" b="b"/>
              <a:pathLst>
                <a:path w="3075" h="2196">
                  <a:moveTo>
                    <a:pt x="0" y="0"/>
                  </a:moveTo>
                  <a:lnTo>
                    <a:pt x="645" y="0"/>
                  </a:lnTo>
                  <a:lnTo>
                    <a:pt x="877" y="1226"/>
                  </a:lnTo>
                  <a:lnTo>
                    <a:pt x="1216" y="0"/>
                  </a:lnTo>
                  <a:lnTo>
                    <a:pt x="1859" y="0"/>
                  </a:lnTo>
                  <a:lnTo>
                    <a:pt x="2200" y="1226"/>
                  </a:lnTo>
                  <a:lnTo>
                    <a:pt x="2433" y="0"/>
                  </a:lnTo>
                  <a:lnTo>
                    <a:pt x="3075" y="0"/>
                  </a:lnTo>
                  <a:lnTo>
                    <a:pt x="2590" y="2196"/>
                  </a:lnTo>
                  <a:lnTo>
                    <a:pt x="1924" y="2196"/>
                  </a:lnTo>
                  <a:lnTo>
                    <a:pt x="1539" y="813"/>
                  </a:lnTo>
                  <a:lnTo>
                    <a:pt x="1155" y="2196"/>
                  </a:lnTo>
                  <a:lnTo>
                    <a:pt x="488" y="2196"/>
                  </a:lnTo>
                  <a:lnTo>
                    <a:pt x="0" y="0"/>
                  </a:lnTo>
                  <a:close/>
                </a:path>
              </a:pathLst>
            </a:custGeom>
            <a:solidFill>
              <a:srgbClr val="FFFFFF"/>
            </a:solidFill>
            <a:ln w="9525">
              <a:noFill/>
              <a:round/>
              <a:headEnd/>
              <a:tailEnd/>
            </a:ln>
          </p:spPr>
          <p:txBody>
            <a:bodyPr/>
            <a:lstStyle/>
            <a:p>
              <a:endParaRPr lang="en-US"/>
            </a:p>
          </p:txBody>
        </p:sp>
        <p:sp>
          <p:nvSpPr>
            <p:cNvPr id="505870" name="Freeform 14"/>
            <p:cNvSpPr>
              <a:spLocks noChangeAspect="1" noEditPoints="1"/>
            </p:cNvSpPr>
            <p:nvPr/>
          </p:nvSpPr>
          <p:spPr bwMode="auto">
            <a:xfrm>
              <a:off x="1598" y="2249"/>
              <a:ext cx="150" cy="137"/>
            </a:xfrm>
            <a:custGeom>
              <a:avLst/>
              <a:gdLst/>
              <a:ahLst/>
              <a:cxnLst>
                <a:cxn ang="0">
                  <a:pos x="1575" y="1833"/>
                </a:cxn>
                <a:cxn ang="0">
                  <a:pos x="801" y="1833"/>
                </a:cxn>
                <a:cxn ang="0">
                  <a:pos x="694" y="2196"/>
                </a:cxn>
                <a:cxn ang="0">
                  <a:pos x="0" y="2196"/>
                </a:cxn>
                <a:cxn ang="0">
                  <a:pos x="826" y="0"/>
                </a:cxn>
                <a:cxn ang="0">
                  <a:pos x="1567" y="0"/>
                </a:cxn>
                <a:cxn ang="0">
                  <a:pos x="2394" y="2196"/>
                </a:cxn>
                <a:cxn ang="0">
                  <a:pos x="1683" y="2196"/>
                </a:cxn>
                <a:cxn ang="0">
                  <a:pos x="1575" y="1833"/>
                </a:cxn>
                <a:cxn ang="0">
                  <a:pos x="1433" y="1358"/>
                </a:cxn>
                <a:cxn ang="0">
                  <a:pos x="1189" y="569"/>
                </a:cxn>
                <a:cxn ang="0">
                  <a:pos x="947" y="1358"/>
                </a:cxn>
                <a:cxn ang="0">
                  <a:pos x="1433" y="1358"/>
                </a:cxn>
              </a:cxnLst>
              <a:rect l="0" t="0" r="r" b="b"/>
              <a:pathLst>
                <a:path w="2394" h="2196">
                  <a:moveTo>
                    <a:pt x="1575" y="1833"/>
                  </a:moveTo>
                  <a:lnTo>
                    <a:pt x="801" y="1833"/>
                  </a:lnTo>
                  <a:lnTo>
                    <a:pt x="694" y="2196"/>
                  </a:lnTo>
                  <a:lnTo>
                    <a:pt x="0" y="2196"/>
                  </a:lnTo>
                  <a:lnTo>
                    <a:pt x="826" y="0"/>
                  </a:lnTo>
                  <a:lnTo>
                    <a:pt x="1567" y="0"/>
                  </a:lnTo>
                  <a:lnTo>
                    <a:pt x="2394" y="2196"/>
                  </a:lnTo>
                  <a:lnTo>
                    <a:pt x="1683" y="2196"/>
                  </a:lnTo>
                  <a:lnTo>
                    <a:pt x="1575" y="1833"/>
                  </a:lnTo>
                  <a:close/>
                  <a:moveTo>
                    <a:pt x="1433" y="1358"/>
                  </a:moveTo>
                  <a:lnTo>
                    <a:pt x="1189" y="569"/>
                  </a:lnTo>
                  <a:lnTo>
                    <a:pt x="947" y="1358"/>
                  </a:lnTo>
                  <a:lnTo>
                    <a:pt x="1433" y="1358"/>
                  </a:lnTo>
                  <a:close/>
                </a:path>
              </a:pathLst>
            </a:custGeom>
            <a:solidFill>
              <a:srgbClr val="FFFFFF"/>
            </a:solidFill>
            <a:ln w="9525">
              <a:noFill/>
              <a:round/>
              <a:headEnd/>
              <a:tailEnd/>
            </a:ln>
          </p:spPr>
          <p:txBody>
            <a:bodyPr/>
            <a:lstStyle/>
            <a:p>
              <a:endParaRPr lang="en-US"/>
            </a:p>
          </p:txBody>
        </p:sp>
        <p:sp>
          <p:nvSpPr>
            <p:cNvPr id="505871" name="Freeform 15"/>
            <p:cNvSpPr>
              <a:spLocks noChangeAspect="1" noEditPoints="1"/>
            </p:cNvSpPr>
            <p:nvPr/>
          </p:nvSpPr>
          <p:spPr bwMode="auto">
            <a:xfrm>
              <a:off x="1762" y="2249"/>
              <a:ext cx="135" cy="137"/>
            </a:xfrm>
            <a:custGeom>
              <a:avLst/>
              <a:gdLst/>
              <a:ahLst/>
              <a:cxnLst>
                <a:cxn ang="0">
                  <a:pos x="1132" y="0"/>
                </a:cxn>
                <a:cxn ang="0">
                  <a:pos x="1347" y="7"/>
                </a:cxn>
                <a:cxn ang="0">
                  <a:pos x="1468" y="21"/>
                </a:cxn>
                <a:cxn ang="0">
                  <a:pos x="1546" y="35"/>
                </a:cxn>
                <a:cxn ang="0">
                  <a:pos x="1614" y="53"/>
                </a:cxn>
                <a:cxn ang="0">
                  <a:pos x="1674" y="77"/>
                </a:cxn>
                <a:cxn ang="0">
                  <a:pos x="1729" y="106"/>
                </a:cxn>
                <a:cxn ang="0">
                  <a:pos x="1781" y="144"/>
                </a:cxn>
                <a:cxn ang="0">
                  <a:pos x="1827" y="186"/>
                </a:cxn>
                <a:cxn ang="0">
                  <a:pos x="1870" y="235"/>
                </a:cxn>
                <a:cxn ang="0">
                  <a:pos x="1906" y="291"/>
                </a:cxn>
                <a:cxn ang="0">
                  <a:pos x="1936" y="351"/>
                </a:cxn>
                <a:cxn ang="0">
                  <a:pos x="1958" y="416"/>
                </a:cxn>
                <a:cxn ang="0">
                  <a:pos x="1974" y="484"/>
                </a:cxn>
                <a:cxn ang="0">
                  <a:pos x="1982" y="558"/>
                </a:cxn>
                <a:cxn ang="0">
                  <a:pos x="1983" y="632"/>
                </a:cxn>
                <a:cxn ang="0">
                  <a:pos x="1979" y="698"/>
                </a:cxn>
                <a:cxn ang="0">
                  <a:pos x="1969" y="760"/>
                </a:cxn>
                <a:cxn ang="0">
                  <a:pos x="1953" y="818"/>
                </a:cxn>
                <a:cxn ang="0">
                  <a:pos x="1933" y="873"/>
                </a:cxn>
                <a:cxn ang="0">
                  <a:pos x="1906" y="924"/>
                </a:cxn>
                <a:cxn ang="0">
                  <a:pos x="1875" y="972"/>
                </a:cxn>
                <a:cxn ang="0">
                  <a:pos x="1839" y="1017"/>
                </a:cxn>
                <a:cxn ang="0">
                  <a:pos x="1800" y="1058"/>
                </a:cxn>
                <a:cxn ang="0">
                  <a:pos x="1757" y="1095"/>
                </a:cxn>
                <a:cxn ang="0">
                  <a:pos x="1708" y="1129"/>
                </a:cxn>
                <a:cxn ang="0">
                  <a:pos x="1644" y="1165"/>
                </a:cxn>
                <a:cxn ang="0">
                  <a:pos x="1558" y="1198"/>
                </a:cxn>
                <a:cxn ang="0">
                  <a:pos x="1453" y="1226"/>
                </a:cxn>
                <a:cxn ang="0">
                  <a:pos x="1535" y="1256"/>
                </a:cxn>
                <a:cxn ang="0">
                  <a:pos x="1598" y="1288"/>
                </a:cxn>
                <a:cxn ang="0">
                  <a:pos x="1640" y="1316"/>
                </a:cxn>
                <a:cxn ang="0">
                  <a:pos x="1676" y="1350"/>
                </a:cxn>
                <a:cxn ang="0">
                  <a:pos x="1772" y="1465"/>
                </a:cxn>
                <a:cxn ang="0">
                  <a:pos x="1819" y="1532"/>
                </a:cxn>
                <a:cxn ang="0">
                  <a:pos x="2163" y="2196"/>
                </a:cxn>
                <a:cxn ang="0">
                  <a:pos x="1015" y="1493"/>
                </a:cxn>
                <a:cxn ang="0">
                  <a:pos x="966" y="1417"/>
                </a:cxn>
                <a:cxn ang="0">
                  <a:pos x="922" y="1366"/>
                </a:cxn>
                <a:cxn ang="0">
                  <a:pos x="871" y="1333"/>
                </a:cxn>
                <a:cxn ang="0">
                  <a:pos x="809" y="1312"/>
                </a:cxn>
                <a:cxn ang="0">
                  <a:pos x="742" y="1305"/>
                </a:cxn>
                <a:cxn ang="0">
                  <a:pos x="0" y="2196"/>
                </a:cxn>
                <a:cxn ang="0">
                  <a:pos x="982" y="889"/>
                </a:cxn>
                <a:cxn ang="0">
                  <a:pos x="1037" y="882"/>
                </a:cxn>
                <a:cxn ang="0">
                  <a:pos x="1117" y="867"/>
                </a:cxn>
                <a:cxn ang="0">
                  <a:pos x="1181" y="851"/>
                </a:cxn>
                <a:cxn ang="0">
                  <a:pos x="1223" y="826"/>
                </a:cxn>
                <a:cxn ang="0">
                  <a:pos x="1259" y="790"/>
                </a:cxn>
                <a:cxn ang="0">
                  <a:pos x="1285" y="747"/>
                </a:cxn>
                <a:cxn ang="0">
                  <a:pos x="1299" y="699"/>
                </a:cxn>
                <a:cxn ang="0">
                  <a:pos x="1301" y="650"/>
                </a:cxn>
                <a:cxn ang="0">
                  <a:pos x="1297" y="613"/>
                </a:cxn>
                <a:cxn ang="0">
                  <a:pos x="1289" y="580"/>
                </a:cxn>
                <a:cxn ang="0">
                  <a:pos x="1275" y="550"/>
                </a:cxn>
                <a:cxn ang="0">
                  <a:pos x="1257" y="523"/>
                </a:cxn>
                <a:cxn ang="0">
                  <a:pos x="1235" y="500"/>
                </a:cxn>
                <a:cxn ang="0">
                  <a:pos x="1204" y="481"/>
                </a:cxn>
                <a:cxn ang="0">
                  <a:pos x="1167" y="465"/>
                </a:cxn>
                <a:cxn ang="0">
                  <a:pos x="1121" y="454"/>
                </a:cxn>
                <a:cxn ang="0">
                  <a:pos x="1066" y="447"/>
                </a:cxn>
                <a:cxn ang="0">
                  <a:pos x="682" y="443"/>
                </a:cxn>
              </a:cxnLst>
              <a:rect l="0" t="0" r="r" b="b"/>
              <a:pathLst>
                <a:path w="2163" h="2196">
                  <a:moveTo>
                    <a:pt x="0" y="2196"/>
                  </a:moveTo>
                  <a:lnTo>
                    <a:pt x="0" y="0"/>
                  </a:lnTo>
                  <a:lnTo>
                    <a:pt x="1132" y="0"/>
                  </a:lnTo>
                  <a:lnTo>
                    <a:pt x="1208" y="1"/>
                  </a:lnTo>
                  <a:lnTo>
                    <a:pt x="1280" y="3"/>
                  </a:lnTo>
                  <a:lnTo>
                    <a:pt x="1347" y="7"/>
                  </a:lnTo>
                  <a:lnTo>
                    <a:pt x="1410" y="13"/>
                  </a:lnTo>
                  <a:lnTo>
                    <a:pt x="1439" y="17"/>
                  </a:lnTo>
                  <a:lnTo>
                    <a:pt x="1468" y="21"/>
                  </a:lnTo>
                  <a:lnTo>
                    <a:pt x="1495" y="25"/>
                  </a:lnTo>
                  <a:lnTo>
                    <a:pt x="1521" y="30"/>
                  </a:lnTo>
                  <a:lnTo>
                    <a:pt x="1546" y="35"/>
                  </a:lnTo>
                  <a:lnTo>
                    <a:pt x="1569" y="41"/>
                  </a:lnTo>
                  <a:lnTo>
                    <a:pt x="1592" y="47"/>
                  </a:lnTo>
                  <a:lnTo>
                    <a:pt x="1614" y="53"/>
                  </a:lnTo>
                  <a:lnTo>
                    <a:pt x="1634" y="61"/>
                  </a:lnTo>
                  <a:lnTo>
                    <a:pt x="1654" y="68"/>
                  </a:lnTo>
                  <a:lnTo>
                    <a:pt x="1674" y="77"/>
                  </a:lnTo>
                  <a:lnTo>
                    <a:pt x="1693" y="86"/>
                  </a:lnTo>
                  <a:lnTo>
                    <a:pt x="1711" y="96"/>
                  </a:lnTo>
                  <a:lnTo>
                    <a:pt x="1729" y="106"/>
                  </a:lnTo>
                  <a:lnTo>
                    <a:pt x="1747" y="119"/>
                  </a:lnTo>
                  <a:lnTo>
                    <a:pt x="1764" y="131"/>
                  </a:lnTo>
                  <a:lnTo>
                    <a:pt x="1781" y="144"/>
                  </a:lnTo>
                  <a:lnTo>
                    <a:pt x="1797" y="157"/>
                  </a:lnTo>
                  <a:lnTo>
                    <a:pt x="1812" y="171"/>
                  </a:lnTo>
                  <a:lnTo>
                    <a:pt x="1827" y="186"/>
                  </a:lnTo>
                  <a:lnTo>
                    <a:pt x="1841" y="202"/>
                  </a:lnTo>
                  <a:lnTo>
                    <a:pt x="1855" y="218"/>
                  </a:lnTo>
                  <a:lnTo>
                    <a:pt x="1870" y="235"/>
                  </a:lnTo>
                  <a:lnTo>
                    <a:pt x="1883" y="253"/>
                  </a:lnTo>
                  <a:lnTo>
                    <a:pt x="1895" y="273"/>
                  </a:lnTo>
                  <a:lnTo>
                    <a:pt x="1906" y="291"/>
                  </a:lnTo>
                  <a:lnTo>
                    <a:pt x="1917" y="311"/>
                  </a:lnTo>
                  <a:lnTo>
                    <a:pt x="1927" y="330"/>
                  </a:lnTo>
                  <a:lnTo>
                    <a:pt x="1936" y="351"/>
                  </a:lnTo>
                  <a:lnTo>
                    <a:pt x="1944" y="372"/>
                  </a:lnTo>
                  <a:lnTo>
                    <a:pt x="1952" y="393"/>
                  </a:lnTo>
                  <a:lnTo>
                    <a:pt x="1958" y="416"/>
                  </a:lnTo>
                  <a:lnTo>
                    <a:pt x="1964" y="438"/>
                  </a:lnTo>
                  <a:lnTo>
                    <a:pt x="1969" y="461"/>
                  </a:lnTo>
                  <a:lnTo>
                    <a:pt x="1974" y="484"/>
                  </a:lnTo>
                  <a:lnTo>
                    <a:pt x="1977" y="508"/>
                  </a:lnTo>
                  <a:lnTo>
                    <a:pt x="1980" y="532"/>
                  </a:lnTo>
                  <a:lnTo>
                    <a:pt x="1982" y="558"/>
                  </a:lnTo>
                  <a:lnTo>
                    <a:pt x="1983" y="583"/>
                  </a:lnTo>
                  <a:lnTo>
                    <a:pt x="1984" y="609"/>
                  </a:lnTo>
                  <a:lnTo>
                    <a:pt x="1983" y="632"/>
                  </a:lnTo>
                  <a:lnTo>
                    <a:pt x="1982" y="654"/>
                  </a:lnTo>
                  <a:lnTo>
                    <a:pt x="1981" y="676"/>
                  </a:lnTo>
                  <a:lnTo>
                    <a:pt x="1979" y="698"/>
                  </a:lnTo>
                  <a:lnTo>
                    <a:pt x="1976" y="719"/>
                  </a:lnTo>
                  <a:lnTo>
                    <a:pt x="1973" y="739"/>
                  </a:lnTo>
                  <a:lnTo>
                    <a:pt x="1969" y="760"/>
                  </a:lnTo>
                  <a:lnTo>
                    <a:pt x="1964" y="779"/>
                  </a:lnTo>
                  <a:lnTo>
                    <a:pt x="1959" y="799"/>
                  </a:lnTo>
                  <a:lnTo>
                    <a:pt x="1953" y="818"/>
                  </a:lnTo>
                  <a:lnTo>
                    <a:pt x="1947" y="836"/>
                  </a:lnTo>
                  <a:lnTo>
                    <a:pt x="1940" y="856"/>
                  </a:lnTo>
                  <a:lnTo>
                    <a:pt x="1933" y="873"/>
                  </a:lnTo>
                  <a:lnTo>
                    <a:pt x="1924" y="891"/>
                  </a:lnTo>
                  <a:lnTo>
                    <a:pt x="1916" y="908"/>
                  </a:lnTo>
                  <a:lnTo>
                    <a:pt x="1906" y="924"/>
                  </a:lnTo>
                  <a:lnTo>
                    <a:pt x="1896" y="941"/>
                  </a:lnTo>
                  <a:lnTo>
                    <a:pt x="1886" y="957"/>
                  </a:lnTo>
                  <a:lnTo>
                    <a:pt x="1875" y="972"/>
                  </a:lnTo>
                  <a:lnTo>
                    <a:pt x="1864" y="987"/>
                  </a:lnTo>
                  <a:lnTo>
                    <a:pt x="1851" y="1003"/>
                  </a:lnTo>
                  <a:lnTo>
                    <a:pt x="1839" y="1017"/>
                  </a:lnTo>
                  <a:lnTo>
                    <a:pt x="1826" y="1031"/>
                  </a:lnTo>
                  <a:lnTo>
                    <a:pt x="1813" y="1045"/>
                  </a:lnTo>
                  <a:lnTo>
                    <a:pt x="1800" y="1058"/>
                  </a:lnTo>
                  <a:lnTo>
                    <a:pt x="1786" y="1071"/>
                  </a:lnTo>
                  <a:lnTo>
                    <a:pt x="1771" y="1083"/>
                  </a:lnTo>
                  <a:lnTo>
                    <a:pt x="1757" y="1095"/>
                  </a:lnTo>
                  <a:lnTo>
                    <a:pt x="1741" y="1107"/>
                  </a:lnTo>
                  <a:lnTo>
                    <a:pt x="1724" y="1118"/>
                  </a:lnTo>
                  <a:lnTo>
                    <a:pt x="1708" y="1129"/>
                  </a:lnTo>
                  <a:lnTo>
                    <a:pt x="1692" y="1140"/>
                  </a:lnTo>
                  <a:lnTo>
                    <a:pt x="1669" y="1153"/>
                  </a:lnTo>
                  <a:lnTo>
                    <a:pt x="1644" y="1165"/>
                  </a:lnTo>
                  <a:lnTo>
                    <a:pt x="1618" y="1177"/>
                  </a:lnTo>
                  <a:lnTo>
                    <a:pt x="1588" y="1188"/>
                  </a:lnTo>
                  <a:lnTo>
                    <a:pt x="1558" y="1198"/>
                  </a:lnTo>
                  <a:lnTo>
                    <a:pt x="1525" y="1208"/>
                  </a:lnTo>
                  <a:lnTo>
                    <a:pt x="1490" y="1218"/>
                  </a:lnTo>
                  <a:lnTo>
                    <a:pt x="1453" y="1226"/>
                  </a:lnTo>
                  <a:lnTo>
                    <a:pt x="1482" y="1236"/>
                  </a:lnTo>
                  <a:lnTo>
                    <a:pt x="1510" y="1246"/>
                  </a:lnTo>
                  <a:lnTo>
                    <a:pt x="1535" y="1256"/>
                  </a:lnTo>
                  <a:lnTo>
                    <a:pt x="1558" y="1267"/>
                  </a:lnTo>
                  <a:lnTo>
                    <a:pt x="1579" y="1277"/>
                  </a:lnTo>
                  <a:lnTo>
                    <a:pt x="1598" y="1288"/>
                  </a:lnTo>
                  <a:lnTo>
                    <a:pt x="1616" y="1298"/>
                  </a:lnTo>
                  <a:lnTo>
                    <a:pt x="1631" y="1308"/>
                  </a:lnTo>
                  <a:lnTo>
                    <a:pt x="1640" y="1316"/>
                  </a:lnTo>
                  <a:lnTo>
                    <a:pt x="1651" y="1325"/>
                  </a:lnTo>
                  <a:lnTo>
                    <a:pt x="1663" y="1337"/>
                  </a:lnTo>
                  <a:lnTo>
                    <a:pt x="1676" y="1350"/>
                  </a:lnTo>
                  <a:lnTo>
                    <a:pt x="1705" y="1382"/>
                  </a:lnTo>
                  <a:lnTo>
                    <a:pt x="1739" y="1422"/>
                  </a:lnTo>
                  <a:lnTo>
                    <a:pt x="1772" y="1465"/>
                  </a:lnTo>
                  <a:lnTo>
                    <a:pt x="1798" y="1501"/>
                  </a:lnTo>
                  <a:lnTo>
                    <a:pt x="1809" y="1517"/>
                  </a:lnTo>
                  <a:lnTo>
                    <a:pt x="1819" y="1532"/>
                  </a:lnTo>
                  <a:lnTo>
                    <a:pt x="1827" y="1546"/>
                  </a:lnTo>
                  <a:lnTo>
                    <a:pt x="1834" y="1559"/>
                  </a:lnTo>
                  <a:lnTo>
                    <a:pt x="2163" y="2196"/>
                  </a:lnTo>
                  <a:lnTo>
                    <a:pt x="1395" y="2196"/>
                  </a:lnTo>
                  <a:lnTo>
                    <a:pt x="1032" y="1524"/>
                  </a:lnTo>
                  <a:lnTo>
                    <a:pt x="1015" y="1493"/>
                  </a:lnTo>
                  <a:lnTo>
                    <a:pt x="999" y="1465"/>
                  </a:lnTo>
                  <a:lnTo>
                    <a:pt x="983" y="1440"/>
                  </a:lnTo>
                  <a:lnTo>
                    <a:pt x="966" y="1417"/>
                  </a:lnTo>
                  <a:lnTo>
                    <a:pt x="951" y="1397"/>
                  </a:lnTo>
                  <a:lnTo>
                    <a:pt x="936" y="1380"/>
                  </a:lnTo>
                  <a:lnTo>
                    <a:pt x="922" y="1366"/>
                  </a:lnTo>
                  <a:lnTo>
                    <a:pt x="909" y="1355"/>
                  </a:lnTo>
                  <a:lnTo>
                    <a:pt x="890" y="1343"/>
                  </a:lnTo>
                  <a:lnTo>
                    <a:pt x="871" y="1333"/>
                  </a:lnTo>
                  <a:lnTo>
                    <a:pt x="850" y="1325"/>
                  </a:lnTo>
                  <a:lnTo>
                    <a:pt x="830" y="1317"/>
                  </a:lnTo>
                  <a:lnTo>
                    <a:pt x="809" y="1312"/>
                  </a:lnTo>
                  <a:lnTo>
                    <a:pt x="787" y="1308"/>
                  </a:lnTo>
                  <a:lnTo>
                    <a:pt x="765" y="1306"/>
                  </a:lnTo>
                  <a:lnTo>
                    <a:pt x="742" y="1305"/>
                  </a:lnTo>
                  <a:lnTo>
                    <a:pt x="682" y="1305"/>
                  </a:lnTo>
                  <a:lnTo>
                    <a:pt x="682" y="2196"/>
                  </a:lnTo>
                  <a:lnTo>
                    <a:pt x="0" y="2196"/>
                  </a:lnTo>
                  <a:close/>
                  <a:moveTo>
                    <a:pt x="682" y="889"/>
                  </a:moveTo>
                  <a:lnTo>
                    <a:pt x="968" y="889"/>
                  </a:lnTo>
                  <a:lnTo>
                    <a:pt x="982" y="889"/>
                  </a:lnTo>
                  <a:lnTo>
                    <a:pt x="998" y="888"/>
                  </a:lnTo>
                  <a:lnTo>
                    <a:pt x="1016" y="885"/>
                  </a:lnTo>
                  <a:lnTo>
                    <a:pt x="1037" y="882"/>
                  </a:lnTo>
                  <a:lnTo>
                    <a:pt x="1060" y="878"/>
                  </a:lnTo>
                  <a:lnTo>
                    <a:pt x="1087" y="873"/>
                  </a:lnTo>
                  <a:lnTo>
                    <a:pt x="1117" y="867"/>
                  </a:lnTo>
                  <a:lnTo>
                    <a:pt x="1149" y="860"/>
                  </a:lnTo>
                  <a:lnTo>
                    <a:pt x="1165" y="856"/>
                  </a:lnTo>
                  <a:lnTo>
                    <a:pt x="1181" y="851"/>
                  </a:lnTo>
                  <a:lnTo>
                    <a:pt x="1196" y="844"/>
                  </a:lnTo>
                  <a:lnTo>
                    <a:pt x="1210" y="835"/>
                  </a:lnTo>
                  <a:lnTo>
                    <a:pt x="1223" y="826"/>
                  </a:lnTo>
                  <a:lnTo>
                    <a:pt x="1237" y="815"/>
                  </a:lnTo>
                  <a:lnTo>
                    <a:pt x="1248" y="804"/>
                  </a:lnTo>
                  <a:lnTo>
                    <a:pt x="1259" y="790"/>
                  </a:lnTo>
                  <a:lnTo>
                    <a:pt x="1269" y="776"/>
                  </a:lnTo>
                  <a:lnTo>
                    <a:pt x="1278" y="762"/>
                  </a:lnTo>
                  <a:lnTo>
                    <a:pt x="1285" y="747"/>
                  </a:lnTo>
                  <a:lnTo>
                    <a:pt x="1291" y="731"/>
                  </a:lnTo>
                  <a:lnTo>
                    <a:pt x="1296" y="715"/>
                  </a:lnTo>
                  <a:lnTo>
                    <a:pt x="1299" y="699"/>
                  </a:lnTo>
                  <a:lnTo>
                    <a:pt x="1301" y="681"/>
                  </a:lnTo>
                  <a:lnTo>
                    <a:pt x="1302" y="663"/>
                  </a:lnTo>
                  <a:lnTo>
                    <a:pt x="1301" y="650"/>
                  </a:lnTo>
                  <a:lnTo>
                    <a:pt x="1301" y="637"/>
                  </a:lnTo>
                  <a:lnTo>
                    <a:pt x="1299" y="625"/>
                  </a:lnTo>
                  <a:lnTo>
                    <a:pt x="1297" y="613"/>
                  </a:lnTo>
                  <a:lnTo>
                    <a:pt x="1295" y="602"/>
                  </a:lnTo>
                  <a:lnTo>
                    <a:pt x="1292" y="591"/>
                  </a:lnTo>
                  <a:lnTo>
                    <a:pt x="1289" y="580"/>
                  </a:lnTo>
                  <a:lnTo>
                    <a:pt x="1285" y="570"/>
                  </a:lnTo>
                  <a:lnTo>
                    <a:pt x="1280" y="560"/>
                  </a:lnTo>
                  <a:lnTo>
                    <a:pt x="1275" y="550"/>
                  </a:lnTo>
                  <a:lnTo>
                    <a:pt x="1270" y="540"/>
                  </a:lnTo>
                  <a:lnTo>
                    <a:pt x="1264" y="531"/>
                  </a:lnTo>
                  <a:lnTo>
                    <a:pt x="1257" y="523"/>
                  </a:lnTo>
                  <a:lnTo>
                    <a:pt x="1250" y="515"/>
                  </a:lnTo>
                  <a:lnTo>
                    <a:pt x="1243" y="507"/>
                  </a:lnTo>
                  <a:lnTo>
                    <a:pt x="1235" y="500"/>
                  </a:lnTo>
                  <a:lnTo>
                    <a:pt x="1225" y="493"/>
                  </a:lnTo>
                  <a:lnTo>
                    <a:pt x="1215" y="487"/>
                  </a:lnTo>
                  <a:lnTo>
                    <a:pt x="1204" y="481"/>
                  </a:lnTo>
                  <a:lnTo>
                    <a:pt x="1193" y="475"/>
                  </a:lnTo>
                  <a:lnTo>
                    <a:pt x="1180" y="470"/>
                  </a:lnTo>
                  <a:lnTo>
                    <a:pt x="1167" y="465"/>
                  </a:lnTo>
                  <a:lnTo>
                    <a:pt x="1152" y="461"/>
                  </a:lnTo>
                  <a:lnTo>
                    <a:pt x="1137" y="457"/>
                  </a:lnTo>
                  <a:lnTo>
                    <a:pt x="1121" y="454"/>
                  </a:lnTo>
                  <a:lnTo>
                    <a:pt x="1103" y="451"/>
                  </a:lnTo>
                  <a:lnTo>
                    <a:pt x="1085" y="449"/>
                  </a:lnTo>
                  <a:lnTo>
                    <a:pt x="1066" y="447"/>
                  </a:lnTo>
                  <a:lnTo>
                    <a:pt x="1025" y="444"/>
                  </a:lnTo>
                  <a:lnTo>
                    <a:pt x="981" y="443"/>
                  </a:lnTo>
                  <a:lnTo>
                    <a:pt x="682" y="443"/>
                  </a:lnTo>
                  <a:lnTo>
                    <a:pt x="682" y="889"/>
                  </a:lnTo>
                  <a:close/>
                </a:path>
              </a:pathLst>
            </a:custGeom>
            <a:solidFill>
              <a:srgbClr val="FFFFFF"/>
            </a:solidFill>
            <a:ln w="9525">
              <a:noFill/>
              <a:round/>
              <a:headEnd/>
              <a:tailEnd/>
            </a:ln>
          </p:spPr>
          <p:txBody>
            <a:bodyPr/>
            <a:lstStyle/>
            <a:p>
              <a:endParaRPr lang="en-US"/>
            </a:p>
          </p:txBody>
        </p:sp>
        <p:sp>
          <p:nvSpPr>
            <p:cNvPr id="505872" name="Freeform 16"/>
            <p:cNvSpPr>
              <a:spLocks noChangeAspect="1"/>
            </p:cNvSpPr>
            <p:nvPr/>
          </p:nvSpPr>
          <p:spPr bwMode="auto">
            <a:xfrm>
              <a:off x="1910" y="2249"/>
              <a:ext cx="116" cy="137"/>
            </a:xfrm>
            <a:custGeom>
              <a:avLst/>
              <a:gdLst/>
              <a:ahLst/>
              <a:cxnLst>
                <a:cxn ang="0">
                  <a:pos x="0" y="0"/>
                </a:cxn>
                <a:cxn ang="0">
                  <a:pos x="1821" y="0"/>
                </a:cxn>
                <a:cxn ang="0">
                  <a:pos x="1821" y="468"/>
                </a:cxn>
                <a:cxn ang="0">
                  <a:pos x="681" y="468"/>
                </a:cxn>
                <a:cxn ang="0">
                  <a:pos x="681" y="817"/>
                </a:cxn>
                <a:cxn ang="0">
                  <a:pos x="1738" y="817"/>
                </a:cxn>
                <a:cxn ang="0">
                  <a:pos x="1738" y="1265"/>
                </a:cxn>
                <a:cxn ang="0">
                  <a:pos x="681" y="1265"/>
                </a:cxn>
                <a:cxn ang="0">
                  <a:pos x="681" y="1698"/>
                </a:cxn>
                <a:cxn ang="0">
                  <a:pos x="1854" y="1698"/>
                </a:cxn>
                <a:cxn ang="0">
                  <a:pos x="1854" y="2196"/>
                </a:cxn>
                <a:cxn ang="0">
                  <a:pos x="0" y="2196"/>
                </a:cxn>
                <a:cxn ang="0">
                  <a:pos x="0" y="0"/>
                </a:cxn>
              </a:cxnLst>
              <a:rect l="0" t="0" r="r" b="b"/>
              <a:pathLst>
                <a:path w="1854" h="2196">
                  <a:moveTo>
                    <a:pt x="0" y="0"/>
                  </a:moveTo>
                  <a:lnTo>
                    <a:pt x="1821" y="0"/>
                  </a:lnTo>
                  <a:lnTo>
                    <a:pt x="1821" y="468"/>
                  </a:lnTo>
                  <a:lnTo>
                    <a:pt x="681" y="468"/>
                  </a:lnTo>
                  <a:lnTo>
                    <a:pt x="681" y="817"/>
                  </a:lnTo>
                  <a:lnTo>
                    <a:pt x="1738" y="817"/>
                  </a:lnTo>
                  <a:lnTo>
                    <a:pt x="1738" y="1265"/>
                  </a:lnTo>
                  <a:lnTo>
                    <a:pt x="681" y="1265"/>
                  </a:lnTo>
                  <a:lnTo>
                    <a:pt x="681" y="1698"/>
                  </a:lnTo>
                  <a:lnTo>
                    <a:pt x="1854" y="1698"/>
                  </a:lnTo>
                  <a:lnTo>
                    <a:pt x="1854" y="2196"/>
                  </a:lnTo>
                  <a:lnTo>
                    <a:pt x="0" y="2196"/>
                  </a:lnTo>
                  <a:lnTo>
                    <a:pt x="0" y="0"/>
                  </a:lnTo>
                  <a:close/>
                </a:path>
              </a:pathLst>
            </a:custGeom>
            <a:solidFill>
              <a:srgbClr val="FFFFFF"/>
            </a:solidFill>
            <a:ln w="9525">
              <a:noFill/>
              <a:round/>
              <a:headEnd/>
              <a:tailEnd/>
            </a:ln>
          </p:spPr>
          <p:txBody>
            <a:bodyPr/>
            <a:lstStyle/>
            <a:p>
              <a:endParaRPr lang="en-US"/>
            </a:p>
          </p:txBody>
        </p:sp>
        <p:sp>
          <p:nvSpPr>
            <p:cNvPr id="505873" name="Freeform 17"/>
            <p:cNvSpPr>
              <a:spLocks noChangeAspect="1" noEditPoints="1"/>
            </p:cNvSpPr>
            <p:nvPr/>
          </p:nvSpPr>
          <p:spPr bwMode="auto">
            <a:xfrm>
              <a:off x="1364" y="1829"/>
              <a:ext cx="548" cy="313"/>
            </a:xfrm>
            <a:custGeom>
              <a:avLst/>
              <a:gdLst/>
              <a:ahLst/>
              <a:cxnLst>
                <a:cxn ang="0">
                  <a:pos x="5608" y="1468"/>
                </a:cxn>
                <a:cxn ang="0">
                  <a:pos x="5208" y="1114"/>
                </a:cxn>
                <a:cxn ang="0">
                  <a:pos x="4721" y="905"/>
                </a:cxn>
                <a:cxn ang="0">
                  <a:pos x="4084" y="880"/>
                </a:cxn>
                <a:cxn ang="0">
                  <a:pos x="3291" y="1235"/>
                </a:cxn>
                <a:cxn ang="0">
                  <a:pos x="2790" y="1936"/>
                </a:cxn>
                <a:cxn ang="0">
                  <a:pos x="2723" y="2829"/>
                </a:cxn>
                <a:cxn ang="0">
                  <a:pos x="3117" y="3602"/>
                </a:cxn>
                <a:cxn ang="0">
                  <a:pos x="3845" y="4067"/>
                </a:cxn>
                <a:cxn ang="0">
                  <a:pos x="4708" y="4097"/>
                </a:cxn>
                <a:cxn ang="0">
                  <a:pos x="5413" y="3732"/>
                </a:cxn>
                <a:cxn ang="0">
                  <a:pos x="5866" y="3087"/>
                </a:cxn>
                <a:cxn ang="0">
                  <a:pos x="5799" y="2843"/>
                </a:cxn>
                <a:cxn ang="0">
                  <a:pos x="5438" y="2922"/>
                </a:cxn>
                <a:cxn ang="0">
                  <a:pos x="5081" y="2803"/>
                </a:cxn>
                <a:cxn ang="0">
                  <a:pos x="4841" y="2525"/>
                </a:cxn>
                <a:cxn ang="0">
                  <a:pos x="4775" y="2150"/>
                </a:cxn>
                <a:cxn ang="0">
                  <a:pos x="4911" y="1801"/>
                </a:cxn>
                <a:cxn ang="0">
                  <a:pos x="5201" y="1575"/>
                </a:cxn>
                <a:cxn ang="0">
                  <a:pos x="746" y="2756"/>
                </a:cxn>
                <a:cxn ang="0">
                  <a:pos x="1311" y="2221"/>
                </a:cxn>
                <a:cxn ang="0">
                  <a:pos x="1970" y="1714"/>
                </a:cxn>
                <a:cxn ang="0">
                  <a:pos x="2442" y="1484"/>
                </a:cxn>
                <a:cxn ang="0">
                  <a:pos x="2287" y="1846"/>
                </a:cxn>
                <a:cxn ang="0">
                  <a:pos x="2201" y="2237"/>
                </a:cxn>
                <a:cxn ang="0">
                  <a:pos x="2194" y="2696"/>
                </a:cxn>
                <a:cxn ang="0">
                  <a:pos x="2305" y="3209"/>
                </a:cxn>
                <a:cxn ang="0">
                  <a:pos x="2533" y="3669"/>
                </a:cxn>
                <a:cxn ang="0">
                  <a:pos x="2355" y="3773"/>
                </a:cxn>
                <a:cxn ang="0">
                  <a:pos x="1625" y="3449"/>
                </a:cxn>
                <a:cxn ang="0">
                  <a:pos x="945" y="3052"/>
                </a:cxn>
                <a:cxn ang="0">
                  <a:pos x="6452" y="1446"/>
                </a:cxn>
                <a:cxn ang="0">
                  <a:pos x="7223" y="1936"/>
                </a:cxn>
                <a:cxn ang="0">
                  <a:pos x="7929" y="2523"/>
                </a:cxn>
                <a:cxn ang="0">
                  <a:pos x="7830" y="3074"/>
                </a:cxn>
                <a:cxn ang="0">
                  <a:pos x="7064" y="3487"/>
                </a:cxn>
                <a:cxn ang="0">
                  <a:pos x="6257" y="3807"/>
                </a:cxn>
                <a:cxn ang="0">
                  <a:pos x="6151" y="3637"/>
                </a:cxn>
                <a:cxn ang="0">
                  <a:pos x="6372" y="3169"/>
                </a:cxn>
                <a:cxn ang="0">
                  <a:pos x="6475" y="2648"/>
                </a:cxn>
                <a:cxn ang="0">
                  <a:pos x="6452" y="2162"/>
                </a:cxn>
                <a:cxn ang="0">
                  <a:pos x="6334" y="1725"/>
                </a:cxn>
                <a:cxn ang="0">
                  <a:pos x="6131" y="1330"/>
                </a:cxn>
                <a:cxn ang="0">
                  <a:pos x="833" y="1685"/>
                </a:cxn>
                <a:cxn ang="0">
                  <a:pos x="2214" y="524"/>
                </a:cxn>
                <a:cxn ang="0">
                  <a:pos x="4043" y="12"/>
                </a:cxn>
                <a:cxn ang="0">
                  <a:pos x="6042" y="263"/>
                </a:cxn>
                <a:cxn ang="0">
                  <a:pos x="7571" y="1181"/>
                </a:cxn>
                <a:cxn ang="0">
                  <a:pos x="8622" y="2589"/>
                </a:cxn>
                <a:cxn ang="0">
                  <a:pos x="8784" y="3040"/>
                </a:cxn>
                <a:cxn ang="0">
                  <a:pos x="8715" y="3236"/>
                </a:cxn>
                <a:cxn ang="0">
                  <a:pos x="8498" y="3262"/>
                </a:cxn>
                <a:cxn ang="0">
                  <a:pos x="7305" y="4205"/>
                </a:cxn>
                <a:cxn ang="0">
                  <a:pos x="5928" y="4811"/>
                </a:cxn>
                <a:cxn ang="0">
                  <a:pos x="4197" y="4998"/>
                </a:cxn>
                <a:cxn ang="0">
                  <a:pos x="2492" y="4706"/>
                </a:cxn>
                <a:cxn ang="0">
                  <a:pos x="1156" y="4046"/>
                </a:cxn>
                <a:cxn ang="0">
                  <a:pos x="310" y="3354"/>
                </a:cxn>
                <a:cxn ang="0">
                  <a:pos x="110" y="3320"/>
                </a:cxn>
                <a:cxn ang="0">
                  <a:pos x="0" y="3108"/>
                </a:cxn>
              </a:cxnLst>
              <a:rect l="0" t="0" r="r" b="b"/>
              <a:pathLst>
                <a:path w="8784" h="5001">
                  <a:moveTo>
                    <a:pt x="5475" y="1519"/>
                  </a:moveTo>
                  <a:lnTo>
                    <a:pt x="5499" y="1519"/>
                  </a:lnTo>
                  <a:lnTo>
                    <a:pt x="5524" y="1520"/>
                  </a:lnTo>
                  <a:lnTo>
                    <a:pt x="5548" y="1523"/>
                  </a:lnTo>
                  <a:lnTo>
                    <a:pt x="5573" y="1526"/>
                  </a:lnTo>
                  <a:lnTo>
                    <a:pt x="5598" y="1529"/>
                  </a:lnTo>
                  <a:lnTo>
                    <a:pt x="5621" y="1535"/>
                  </a:lnTo>
                  <a:lnTo>
                    <a:pt x="5645" y="1540"/>
                  </a:lnTo>
                  <a:lnTo>
                    <a:pt x="5668" y="1547"/>
                  </a:lnTo>
                  <a:lnTo>
                    <a:pt x="5638" y="1506"/>
                  </a:lnTo>
                  <a:lnTo>
                    <a:pt x="5608" y="1468"/>
                  </a:lnTo>
                  <a:lnTo>
                    <a:pt x="5576" y="1431"/>
                  </a:lnTo>
                  <a:lnTo>
                    <a:pt x="5544" y="1394"/>
                  </a:lnTo>
                  <a:lnTo>
                    <a:pt x="5510" y="1358"/>
                  </a:lnTo>
                  <a:lnTo>
                    <a:pt x="5476" y="1324"/>
                  </a:lnTo>
                  <a:lnTo>
                    <a:pt x="5440" y="1291"/>
                  </a:lnTo>
                  <a:lnTo>
                    <a:pt x="5404" y="1258"/>
                  </a:lnTo>
                  <a:lnTo>
                    <a:pt x="5367" y="1227"/>
                  </a:lnTo>
                  <a:lnTo>
                    <a:pt x="5328" y="1197"/>
                  </a:lnTo>
                  <a:lnTo>
                    <a:pt x="5289" y="1168"/>
                  </a:lnTo>
                  <a:lnTo>
                    <a:pt x="5249" y="1140"/>
                  </a:lnTo>
                  <a:lnTo>
                    <a:pt x="5208" y="1114"/>
                  </a:lnTo>
                  <a:lnTo>
                    <a:pt x="5167" y="1088"/>
                  </a:lnTo>
                  <a:lnTo>
                    <a:pt x="5126" y="1064"/>
                  </a:lnTo>
                  <a:lnTo>
                    <a:pt x="5082" y="1041"/>
                  </a:lnTo>
                  <a:lnTo>
                    <a:pt x="5039" y="1020"/>
                  </a:lnTo>
                  <a:lnTo>
                    <a:pt x="4996" y="1000"/>
                  </a:lnTo>
                  <a:lnTo>
                    <a:pt x="4950" y="981"/>
                  </a:lnTo>
                  <a:lnTo>
                    <a:pt x="4906" y="963"/>
                  </a:lnTo>
                  <a:lnTo>
                    <a:pt x="4860" y="947"/>
                  </a:lnTo>
                  <a:lnTo>
                    <a:pt x="4814" y="931"/>
                  </a:lnTo>
                  <a:lnTo>
                    <a:pt x="4767" y="918"/>
                  </a:lnTo>
                  <a:lnTo>
                    <a:pt x="4721" y="905"/>
                  </a:lnTo>
                  <a:lnTo>
                    <a:pt x="4673" y="895"/>
                  </a:lnTo>
                  <a:lnTo>
                    <a:pt x="4625" y="885"/>
                  </a:lnTo>
                  <a:lnTo>
                    <a:pt x="4576" y="877"/>
                  </a:lnTo>
                  <a:lnTo>
                    <a:pt x="4528" y="871"/>
                  </a:lnTo>
                  <a:lnTo>
                    <a:pt x="4480" y="866"/>
                  </a:lnTo>
                  <a:lnTo>
                    <a:pt x="4430" y="862"/>
                  </a:lnTo>
                  <a:lnTo>
                    <a:pt x="4382" y="860"/>
                  </a:lnTo>
                  <a:lnTo>
                    <a:pt x="4333" y="860"/>
                  </a:lnTo>
                  <a:lnTo>
                    <a:pt x="4248" y="862"/>
                  </a:lnTo>
                  <a:lnTo>
                    <a:pt x="4165" y="869"/>
                  </a:lnTo>
                  <a:lnTo>
                    <a:pt x="4084" y="880"/>
                  </a:lnTo>
                  <a:lnTo>
                    <a:pt x="4004" y="894"/>
                  </a:lnTo>
                  <a:lnTo>
                    <a:pt x="3924" y="913"/>
                  </a:lnTo>
                  <a:lnTo>
                    <a:pt x="3847" y="935"/>
                  </a:lnTo>
                  <a:lnTo>
                    <a:pt x="3771" y="961"/>
                  </a:lnTo>
                  <a:lnTo>
                    <a:pt x="3696" y="991"/>
                  </a:lnTo>
                  <a:lnTo>
                    <a:pt x="3624" y="1023"/>
                  </a:lnTo>
                  <a:lnTo>
                    <a:pt x="3553" y="1059"/>
                  </a:lnTo>
                  <a:lnTo>
                    <a:pt x="3484" y="1099"/>
                  </a:lnTo>
                  <a:lnTo>
                    <a:pt x="3417" y="1142"/>
                  </a:lnTo>
                  <a:lnTo>
                    <a:pt x="3353" y="1187"/>
                  </a:lnTo>
                  <a:lnTo>
                    <a:pt x="3291" y="1235"/>
                  </a:lnTo>
                  <a:lnTo>
                    <a:pt x="3231" y="1287"/>
                  </a:lnTo>
                  <a:lnTo>
                    <a:pt x="3174" y="1341"/>
                  </a:lnTo>
                  <a:lnTo>
                    <a:pt x="3119" y="1399"/>
                  </a:lnTo>
                  <a:lnTo>
                    <a:pt x="3067" y="1458"/>
                  </a:lnTo>
                  <a:lnTo>
                    <a:pt x="3018" y="1519"/>
                  </a:lnTo>
                  <a:lnTo>
                    <a:pt x="2973" y="1584"/>
                  </a:lnTo>
                  <a:lnTo>
                    <a:pt x="2929" y="1650"/>
                  </a:lnTo>
                  <a:lnTo>
                    <a:pt x="2889" y="1719"/>
                  </a:lnTo>
                  <a:lnTo>
                    <a:pt x="2853" y="1789"/>
                  </a:lnTo>
                  <a:lnTo>
                    <a:pt x="2820" y="1862"/>
                  </a:lnTo>
                  <a:lnTo>
                    <a:pt x="2790" y="1936"/>
                  </a:lnTo>
                  <a:lnTo>
                    <a:pt x="2764" y="2012"/>
                  </a:lnTo>
                  <a:lnTo>
                    <a:pt x="2742" y="2089"/>
                  </a:lnTo>
                  <a:lnTo>
                    <a:pt x="2723" y="2169"/>
                  </a:lnTo>
                  <a:lnTo>
                    <a:pt x="2709" y="2249"/>
                  </a:lnTo>
                  <a:lnTo>
                    <a:pt x="2698" y="2332"/>
                  </a:lnTo>
                  <a:lnTo>
                    <a:pt x="2692" y="2415"/>
                  </a:lnTo>
                  <a:lnTo>
                    <a:pt x="2689" y="2499"/>
                  </a:lnTo>
                  <a:lnTo>
                    <a:pt x="2692" y="2584"/>
                  </a:lnTo>
                  <a:lnTo>
                    <a:pt x="2698" y="2667"/>
                  </a:lnTo>
                  <a:lnTo>
                    <a:pt x="2709" y="2749"/>
                  </a:lnTo>
                  <a:lnTo>
                    <a:pt x="2723" y="2829"/>
                  </a:lnTo>
                  <a:lnTo>
                    <a:pt x="2741" y="2909"/>
                  </a:lnTo>
                  <a:lnTo>
                    <a:pt x="2763" y="2986"/>
                  </a:lnTo>
                  <a:lnTo>
                    <a:pt x="2789" y="3063"/>
                  </a:lnTo>
                  <a:lnTo>
                    <a:pt x="2819" y="3137"/>
                  </a:lnTo>
                  <a:lnTo>
                    <a:pt x="2852" y="3210"/>
                  </a:lnTo>
                  <a:lnTo>
                    <a:pt x="2888" y="3280"/>
                  </a:lnTo>
                  <a:lnTo>
                    <a:pt x="2927" y="3349"/>
                  </a:lnTo>
                  <a:lnTo>
                    <a:pt x="2971" y="3415"/>
                  </a:lnTo>
                  <a:lnTo>
                    <a:pt x="3016" y="3480"/>
                  </a:lnTo>
                  <a:lnTo>
                    <a:pt x="3065" y="3542"/>
                  </a:lnTo>
                  <a:lnTo>
                    <a:pt x="3117" y="3602"/>
                  </a:lnTo>
                  <a:lnTo>
                    <a:pt x="3171" y="3659"/>
                  </a:lnTo>
                  <a:lnTo>
                    <a:pt x="3229" y="3713"/>
                  </a:lnTo>
                  <a:lnTo>
                    <a:pt x="3288" y="3765"/>
                  </a:lnTo>
                  <a:lnTo>
                    <a:pt x="3350" y="3814"/>
                  </a:lnTo>
                  <a:lnTo>
                    <a:pt x="3414" y="3859"/>
                  </a:lnTo>
                  <a:lnTo>
                    <a:pt x="3481" y="3903"/>
                  </a:lnTo>
                  <a:lnTo>
                    <a:pt x="3550" y="3942"/>
                  </a:lnTo>
                  <a:lnTo>
                    <a:pt x="3621" y="3978"/>
                  </a:lnTo>
                  <a:lnTo>
                    <a:pt x="3693" y="4011"/>
                  </a:lnTo>
                  <a:lnTo>
                    <a:pt x="3768" y="4041"/>
                  </a:lnTo>
                  <a:lnTo>
                    <a:pt x="3845" y="4067"/>
                  </a:lnTo>
                  <a:lnTo>
                    <a:pt x="3922" y="4089"/>
                  </a:lnTo>
                  <a:lnTo>
                    <a:pt x="4002" y="4107"/>
                  </a:lnTo>
                  <a:lnTo>
                    <a:pt x="4083" y="4121"/>
                  </a:lnTo>
                  <a:lnTo>
                    <a:pt x="4164" y="4132"/>
                  </a:lnTo>
                  <a:lnTo>
                    <a:pt x="4248" y="4138"/>
                  </a:lnTo>
                  <a:lnTo>
                    <a:pt x="4333" y="4140"/>
                  </a:lnTo>
                  <a:lnTo>
                    <a:pt x="4409" y="4138"/>
                  </a:lnTo>
                  <a:lnTo>
                    <a:pt x="4486" y="4133"/>
                  </a:lnTo>
                  <a:lnTo>
                    <a:pt x="4560" y="4124"/>
                  </a:lnTo>
                  <a:lnTo>
                    <a:pt x="4635" y="4112"/>
                  </a:lnTo>
                  <a:lnTo>
                    <a:pt x="4708" y="4097"/>
                  </a:lnTo>
                  <a:lnTo>
                    <a:pt x="4779" y="4078"/>
                  </a:lnTo>
                  <a:lnTo>
                    <a:pt x="4850" y="4057"/>
                  </a:lnTo>
                  <a:lnTo>
                    <a:pt x="4919" y="4032"/>
                  </a:lnTo>
                  <a:lnTo>
                    <a:pt x="4987" y="4003"/>
                  </a:lnTo>
                  <a:lnTo>
                    <a:pt x="5053" y="3973"/>
                  </a:lnTo>
                  <a:lnTo>
                    <a:pt x="5118" y="3940"/>
                  </a:lnTo>
                  <a:lnTo>
                    <a:pt x="5180" y="3904"/>
                  </a:lnTo>
                  <a:lnTo>
                    <a:pt x="5242" y="3864"/>
                  </a:lnTo>
                  <a:lnTo>
                    <a:pt x="5300" y="3823"/>
                  </a:lnTo>
                  <a:lnTo>
                    <a:pt x="5358" y="3779"/>
                  </a:lnTo>
                  <a:lnTo>
                    <a:pt x="5413" y="3732"/>
                  </a:lnTo>
                  <a:lnTo>
                    <a:pt x="5467" y="3684"/>
                  </a:lnTo>
                  <a:lnTo>
                    <a:pt x="5517" y="3634"/>
                  </a:lnTo>
                  <a:lnTo>
                    <a:pt x="5566" y="3580"/>
                  </a:lnTo>
                  <a:lnTo>
                    <a:pt x="5613" y="3525"/>
                  </a:lnTo>
                  <a:lnTo>
                    <a:pt x="5656" y="3468"/>
                  </a:lnTo>
                  <a:lnTo>
                    <a:pt x="5698" y="3408"/>
                  </a:lnTo>
                  <a:lnTo>
                    <a:pt x="5737" y="3348"/>
                  </a:lnTo>
                  <a:lnTo>
                    <a:pt x="5773" y="3285"/>
                  </a:lnTo>
                  <a:lnTo>
                    <a:pt x="5807" y="3221"/>
                  </a:lnTo>
                  <a:lnTo>
                    <a:pt x="5837" y="3155"/>
                  </a:lnTo>
                  <a:lnTo>
                    <a:pt x="5866" y="3087"/>
                  </a:lnTo>
                  <a:lnTo>
                    <a:pt x="5890" y="3018"/>
                  </a:lnTo>
                  <a:lnTo>
                    <a:pt x="5912" y="2947"/>
                  </a:lnTo>
                  <a:lnTo>
                    <a:pt x="5931" y="2876"/>
                  </a:lnTo>
                  <a:lnTo>
                    <a:pt x="5946" y="2803"/>
                  </a:lnTo>
                  <a:lnTo>
                    <a:pt x="5958" y="2729"/>
                  </a:lnTo>
                  <a:lnTo>
                    <a:pt x="5934" y="2751"/>
                  </a:lnTo>
                  <a:lnTo>
                    <a:pt x="5909" y="2772"/>
                  </a:lnTo>
                  <a:lnTo>
                    <a:pt x="5883" y="2791"/>
                  </a:lnTo>
                  <a:lnTo>
                    <a:pt x="5856" y="2810"/>
                  </a:lnTo>
                  <a:lnTo>
                    <a:pt x="5828" y="2827"/>
                  </a:lnTo>
                  <a:lnTo>
                    <a:pt x="5799" y="2843"/>
                  </a:lnTo>
                  <a:lnTo>
                    <a:pt x="5770" y="2858"/>
                  </a:lnTo>
                  <a:lnTo>
                    <a:pt x="5740" y="2871"/>
                  </a:lnTo>
                  <a:lnTo>
                    <a:pt x="5708" y="2883"/>
                  </a:lnTo>
                  <a:lnTo>
                    <a:pt x="5676" y="2893"/>
                  </a:lnTo>
                  <a:lnTo>
                    <a:pt x="5644" y="2902"/>
                  </a:lnTo>
                  <a:lnTo>
                    <a:pt x="5612" y="2910"/>
                  </a:lnTo>
                  <a:lnTo>
                    <a:pt x="5577" y="2916"/>
                  </a:lnTo>
                  <a:lnTo>
                    <a:pt x="5544" y="2920"/>
                  </a:lnTo>
                  <a:lnTo>
                    <a:pt x="5509" y="2922"/>
                  </a:lnTo>
                  <a:lnTo>
                    <a:pt x="5475" y="2923"/>
                  </a:lnTo>
                  <a:lnTo>
                    <a:pt x="5438" y="2922"/>
                  </a:lnTo>
                  <a:lnTo>
                    <a:pt x="5402" y="2919"/>
                  </a:lnTo>
                  <a:lnTo>
                    <a:pt x="5368" y="2915"/>
                  </a:lnTo>
                  <a:lnTo>
                    <a:pt x="5332" y="2909"/>
                  </a:lnTo>
                  <a:lnTo>
                    <a:pt x="5299" y="2901"/>
                  </a:lnTo>
                  <a:lnTo>
                    <a:pt x="5266" y="2892"/>
                  </a:lnTo>
                  <a:lnTo>
                    <a:pt x="5233" y="2881"/>
                  </a:lnTo>
                  <a:lnTo>
                    <a:pt x="5201" y="2868"/>
                  </a:lnTo>
                  <a:lnTo>
                    <a:pt x="5170" y="2853"/>
                  </a:lnTo>
                  <a:lnTo>
                    <a:pt x="5140" y="2838"/>
                  </a:lnTo>
                  <a:lnTo>
                    <a:pt x="5111" y="2821"/>
                  </a:lnTo>
                  <a:lnTo>
                    <a:pt x="5081" y="2803"/>
                  </a:lnTo>
                  <a:lnTo>
                    <a:pt x="5054" y="2783"/>
                  </a:lnTo>
                  <a:lnTo>
                    <a:pt x="5028" y="2763"/>
                  </a:lnTo>
                  <a:lnTo>
                    <a:pt x="5002" y="2741"/>
                  </a:lnTo>
                  <a:lnTo>
                    <a:pt x="4978" y="2717"/>
                  </a:lnTo>
                  <a:lnTo>
                    <a:pt x="4954" y="2692"/>
                  </a:lnTo>
                  <a:lnTo>
                    <a:pt x="4932" y="2667"/>
                  </a:lnTo>
                  <a:lnTo>
                    <a:pt x="4911" y="2641"/>
                  </a:lnTo>
                  <a:lnTo>
                    <a:pt x="4892" y="2613"/>
                  </a:lnTo>
                  <a:lnTo>
                    <a:pt x="4874" y="2585"/>
                  </a:lnTo>
                  <a:lnTo>
                    <a:pt x="4857" y="2555"/>
                  </a:lnTo>
                  <a:lnTo>
                    <a:pt x="4841" y="2525"/>
                  </a:lnTo>
                  <a:lnTo>
                    <a:pt x="4826" y="2494"/>
                  </a:lnTo>
                  <a:lnTo>
                    <a:pt x="4814" y="2462"/>
                  </a:lnTo>
                  <a:lnTo>
                    <a:pt x="4803" y="2430"/>
                  </a:lnTo>
                  <a:lnTo>
                    <a:pt x="4793" y="2396"/>
                  </a:lnTo>
                  <a:lnTo>
                    <a:pt x="4786" y="2362"/>
                  </a:lnTo>
                  <a:lnTo>
                    <a:pt x="4779" y="2328"/>
                  </a:lnTo>
                  <a:lnTo>
                    <a:pt x="4775" y="2293"/>
                  </a:lnTo>
                  <a:lnTo>
                    <a:pt x="4772" y="2257"/>
                  </a:lnTo>
                  <a:lnTo>
                    <a:pt x="4771" y="2221"/>
                  </a:lnTo>
                  <a:lnTo>
                    <a:pt x="4772" y="2185"/>
                  </a:lnTo>
                  <a:lnTo>
                    <a:pt x="4775" y="2150"/>
                  </a:lnTo>
                  <a:lnTo>
                    <a:pt x="4779" y="2114"/>
                  </a:lnTo>
                  <a:lnTo>
                    <a:pt x="4786" y="2080"/>
                  </a:lnTo>
                  <a:lnTo>
                    <a:pt x="4793" y="2046"/>
                  </a:lnTo>
                  <a:lnTo>
                    <a:pt x="4803" y="2013"/>
                  </a:lnTo>
                  <a:lnTo>
                    <a:pt x="4814" y="1981"/>
                  </a:lnTo>
                  <a:lnTo>
                    <a:pt x="4826" y="1948"/>
                  </a:lnTo>
                  <a:lnTo>
                    <a:pt x="4841" y="1917"/>
                  </a:lnTo>
                  <a:lnTo>
                    <a:pt x="4857" y="1887"/>
                  </a:lnTo>
                  <a:lnTo>
                    <a:pt x="4874" y="1858"/>
                  </a:lnTo>
                  <a:lnTo>
                    <a:pt x="4892" y="1830"/>
                  </a:lnTo>
                  <a:lnTo>
                    <a:pt x="4911" y="1801"/>
                  </a:lnTo>
                  <a:lnTo>
                    <a:pt x="4932" y="1775"/>
                  </a:lnTo>
                  <a:lnTo>
                    <a:pt x="4954" y="1750"/>
                  </a:lnTo>
                  <a:lnTo>
                    <a:pt x="4978" y="1725"/>
                  </a:lnTo>
                  <a:lnTo>
                    <a:pt x="5002" y="1702"/>
                  </a:lnTo>
                  <a:lnTo>
                    <a:pt x="5028" y="1680"/>
                  </a:lnTo>
                  <a:lnTo>
                    <a:pt x="5054" y="1659"/>
                  </a:lnTo>
                  <a:lnTo>
                    <a:pt x="5081" y="1639"/>
                  </a:lnTo>
                  <a:lnTo>
                    <a:pt x="5111" y="1621"/>
                  </a:lnTo>
                  <a:lnTo>
                    <a:pt x="5140" y="1604"/>
                  </a:lnTo>
                  <a:lnTo>
                    <a:pt x="5170" y="1589"/>
                  </a:lnTo>
                  <a:lnTo>
                    <a:pt x="5201" y="1575"/>
                  </a:lnTo>
                  <a:lnTo>
                    <a:pt x="5233" y="1562"/>
                  </a:lnTo>
                  <a:lnTo>
                    <a:pt x="5266" y="1551"/>
                  </a:lnTo>
                  <a:lnTo>
                    <a:pt x="5299" y="1542"/>
                  </a:lnTo>
                  <a:lnTo>
                    <a:pt x="5332" y="1534"/>
                  </a:lnTo>
                  <a:lnTo>
                    <a:pt x="5368" y="1527"/>
                  </a:lnTo>
                  <a:lnTo>
                    <a:pt x="5402" y="1522"/>
                  </a:lnTo>
                  <a:lnTo>
                    <a:pt x="5438" y="1520"/>
                  </a:lnTo>
                  <a:lnTo>
                    <a:pt x="5475" y="1519"/>
                  </a:lnTo>
                  <a:close/>
                  <a:moveTo>
                    <a:pt x="655" y="2852"/>
                  </a:moveTo>
                  <a:lnTo>
                    <a:pt x="701" y="2804"/>
                  </a:lnTo>
                  <a:lnTo>
                    <a:pt x="746" y="2756"/>
                  </a:lnTo>
                  <a:lnTo>
                    <a:pt x="793" y="2708"/>
                  </a:lnTo>
                  <a:lnTo>
                    <a:pt x="841" y="2659"/>
                  </a:lnTo>
                  <a:lnTo>
                    <a:pt x="890" y="2611"/>
                  </a:lnTo>
                  <a:lnTo>
                    <a:pt x="940" y="2562"/>
                  </a:lnTo>
                  <a:lnTo>
                    <a:pt x="990" y="2513"/>
                  </a:lnTo>
                  <a:lnTo>
                    <a:pt x="1041" y="2464"/>
                  </a:lnTo>
                  <a:lnTo>
                    <a:pt x="1094" y="2416"/>
                  </a:lnTo>
                  <a:lnTo>
                    <a:pt x="1147" y="2367"/>
                  </a:lnTo>
                  <a:lnTo>
                    <a:pt x="1201" y="2318"/>
                  </a:lnTo>
                  <a:lnTo>
                    <a:pt x="1255" y="2270"/>
                  </a:lnTo>
                  <a:lnTo>
                    <a:pt x="1311" y="2221"/>
                  </a:lnTo>
                  <a:lnTo>
                    <a:pt x="1367" y="2174"/>
                  </a:lnTo>
                  <a:lnTo>
                    <a:pt x="1424" y="2126"/>
                  </a:lnTo>
                  <a:lnTo>
                    <a:pt x="1482" y="2078"/>
                  </a:lnTo>
                  <a:lnTo>
                    <a:pt x="1540" y="2031"/>
                  </a:lnTo>
                  <a:lnTo>
                    <a:pt x="1600" y="1985"/>
                  </a:lnTo>
                  <a:lnTo>
                    <a:pt x="1660" y="1938"/>
                  </a:lnTo>
                  <a:lnTo>
                    <a:pt x="1721" y="1892"/>
                  </a:lnTo>
                  <a:lnTo>
                    <a:pt x="1782" y="1847"/>
                  </a:lnTo>
                  <a:lnTo>
                    <a:pt x="1844" y="1802"/>
                  </a:lnTo>
                  <a:lnTo>
                    <a:pt x="1906" y="1758"/>
                  </a:lnTo>
                  <a:lnTo>
                    <a:pt x="1970" y="1714"/>
                  </a:lnTo>
                  <a:lnTo>
                    <a:pt x="2033" y="1671"/>
                  </a:lnTo>
                  <a:lnTo>
                    <a:pt x="2098" y="1629"/>
                  </a:lnTo>
                  <a:lnTo>
                    <a:pt x="2162" y="1587"/>
                  </a:lnTo>
                  <a:lnTo>
                    <a:pt x="2228" y="1547"/>
                  </a:lnTo>
                  <a:lnTo>
                    <a:pt x="2293" y="1506"/>
                  </a:lnTo>
                  <a:lnTo>
                    <a:pt x="2360" y="1467"/>
                  </a:lnTo>
                  <a:lnTo>
                    <a:pt x="2427" y="1429"/>
                  </a:lnTo>
                  <a:lnTo>
                    <a:pt x="2495" y="1392"/>
                  </a:lnTo>
                  <a:lnTo>
                    <a:pt x="2477" y="1422"/>
                  </a:lnTo>
                  <a:lnTo>
                    <a:pt x="2459" y="1453"/>
                  </a:lnTo>
                  <a:lnTo>
                    <a:pt x="2442" y="1484"/>
                  </a:lnTo>
                  <a:lnTo>
                    <a:pt x="2424" y="1515"/>
                  </a:lnTo>
                  <a:lnTo>
                    <a:pt x="2408" y="1547"/>
                  </a:lnTo>
                  <a:lnTo>
                    <a:pt x="2393" y="1579"/>
                  </a:lnTo>
                  <a:lnTo>
                    <a:pt x="2378" y="1611"/>
                  </a:lnTo>
                  <a:lnTo>
                    <a:pt x="2363" y="1644"/>
                  </a:lnTo>
                  <a:lnTo>
                    <a:pt x="2349" y="1676"/>
                  </a:lnTo>
                  <a:lnTo>
                    <a:pt x="2336" y="1710"/>
                  </a:lnTo>
                  <a:lnTo>
                    <a:pt x="2323" y="1744"/>
                  </a:lnTo>
                  <a:lnTo>
                    <a:pt x="2310" y="1777"/>
                  </a:lnTo>
                  <a:lnTo>
                    <a:pt x="2298" y="1811"/>
                  </a:lnTo>
                  <a:lnTo>
                    <a:pt x="2287" y="1846"/>
                  </a:lnTo>
                  <a:lnTo>
                    <a:pt x="2276" y="1880"/>
                  </a:lnTo>
                  <a:lnTo>
                    <a:pt x="2266" y="1915"/>
                  </a:lnTo>
                  <a:lnTo>
                    <a:pt x="2256" y="1949"/>
                  </a:lnTo>
                  <a:lnTo>
                    <a:pt x="2247" y="1985"/>
                  </a:lnTo>
                  <a:lnTo>
                    <a:pt x="2239" y="2021"/>
                  </a:lnTo>
                  <a:lnTo>
                    <a:pt x="2231" y="2056"/>
                  </a:lnTo>
                  <a:lnTo>
                    <a:pt x="2224" y="2092"/>
                  </a:lnTo>
                  <a:lnTo>
                    <a:pt x="2217" y="2129"/>
                  </a:lnTo>
                  <a:lnTo>
                    <a:pt x="2211" y="2165"/>
                  </a:lnTo>
                  <a:lnTo>
                    <a:pt x="2206" y="2201"/>
                  </a:lnTo>
                  <a:lnTo>
                    <a:pt x="2201" y="2237"/>
                  </a:lnTo>
                  <a:lnTo>
                    <a:pt x="2197" y="2275"/>
                  </a:lnTo>
                  <a:lnTo>
                    <a:pt x="2193" y="2312"/>
                  </a:lnTo>
                  <a:lnTo>
                    <a:pt x="2190" y="2349"/>
                  </a:lnTo>
                  <a:lnTo>
                    <a:pt x="2188" y="2386"/>
                  </a:lnTo>
                  <a:lnTo>
                    <a:pt x="2185" y="2424"/>
                  </a:lnTo>
                  <a:lnTo>
                    <a:pt x="2184" y="2462"/>
                  </a:lnTo>
                  <a:lnTo>
                    <a:pt x="2184" y="2499"/>
                  </a:lnTo>
                  <a:lnTo>
                    <a:pt x="2185" y="2549"/>
                  </a:lnTo>
                  <a:lnTo>
                    <a:pt x="2186" y="2598"/>
                  </a:lnTo>
                  <a:lnTo>
                    <a:pt x="2190" y="2647"/>
                  </a:lnTo>
                  <a:lnTo>
                    <a:pt x="2194" y="2696"/>
                  </a:lnTo>
                  <a:lnTo>
                    <a:pt x="2199" y="2745"/>
                  </a:lnTo>
                  <a:lnTo>
                    <a:pt x="2205" y="2793"/>
                  </a:lnTo>
                  <a:lnTo>
                    <a:pt x="2212" y="2840"/>
                  </a:lnTo>
                  <a:lnTo>
                    <a:pt x="2220" y="2888"/>
                  </a:lnTo>
                  <a:lnTo>
                    <a:pt x="2229" y="2935"/>
                  </a:lnTo>
                  <a:lnTo>
                    <a:pt x="2240" y="2981"/>
                  </a:lnTo>
                  <a:lnTo>
                    <a:pt x="2251" y="3028"/>
                  </a:lnTo>
                  <a:lnTo>
                    <a:pt x="2263" y="3074"/>
                  </a:lnTo>
                  <a:lnTo>
                    <a:pt x="2276" y="3119"/>
                  </a:lnTo>
                  <a:lnTo>
                    <a:pt x="2290" y="3165"/>
                  </a:lnTo>
                  <a:lnTo>
                    <a:pt x="2305" y="3209"/>
                  </a:lnTo>
                  <a:lnTo>
                    <a:pt x="2322" y="3253"/>
                  </a:lnTo>
                  <a:lnTo>
                    <a:pt x="2339" y="3298"/>
                  </a:lnTo>
                  <a:lnTo>
                    <a:pt x="2357" y="3341"/>
                  </a:lnTo>
                  <a:lnTo>
                    <a:pt x="2376" y="3383"/>
                  </a:lnTo>
                  <a:lnTo>
                    <a:pt x="2396" y="3425"/>
                  </a:lnTo>
                  <a:lnTo>
                    <a:pt x="2416" y="3468"/>
                  </a:lnTo>
                  <a:lnTo>
                    <a:pt x="2438" y="3509"/>
                  </a:lnTo>
                  <a:lnTo>
                    <a:pt x="2461" y="3549"/>
                  </a:lnTo>
                  <a:lnTo>
                    <a:pt x="2484" y="3590"/>
                  </a:lnTo>
                  <a:lnTo>
                    <a:pt x="2508" y="3630"/>
                  </a:lnTo>
                  <a:lnTo>
                    <a:pt x="2533" y="3669"/>
                  </a:lnTo>
                  <a:lnTo>
                    <a:pt x="2559" y="3707"/>
                  </a:lnTo>
                  <a:lnTo>
                    <a:pt x="2586" y="3746"/>
                  </a:lnTo>
                  <a:lnTo>
                    <a:pt x="2613" y="3783"/>
                  </a:lnTo>
                  <a:lnTo>
                    <a:pt x="2641" y="3819"/>
                  </a:lnTo>
                  <a:lnTo>
                    <a:pt x="2670" y="3855"/>
                  </a:lnTo>
                  <a:lnTo>
                    <a:pt x="2701" y="3891"/>
                  </a:lnTo>
                  <a:lnTo>
                    <a:pt x="2631" y="3869"/>
                  </a:lnTo>
                  <a:lnTo>
                    <a:pt x="2561" y="3846"/>
                  </a:lnTo>
                  <a:lnTo>
                    <a:pt x="2492" y="3822"/>
                  </a:lnTo>
                  <a:lnTo>
                    <a:pt x="2423" y="3798"/>
                  </a:lnTo>
                  <a:lnTo>
                    <a:pt x="2355" y="3773"/>
                  </a:lnTo>
                  <a:lnTo>
                    <a:pt x="2286" y="3747"/>
                  </a:lnTo>
                  <a:lnTo>
                    <a:pt x="2219" y="3720"/>
                  </a:lnTo>
                  <a:lnTo>
                    <a:pt x="2151" y="3693"/>
                  </a:lnTo>
                  <a:lnTo>
                    <a:pt x="2085" y="3665"/>
                  </a:lnTo>
                  <a:lnTo>
                    <a:pt x="2017" y="3636"/>
                  </a:lnTo>
                  <a:lnTo>
                    <a:pt x="1951" y="3607"/>
                  </a:lnTo>
                  <a:lnTo>
                    <a:pt x="1885" y="3576"/>
                  </a:lnTo>
                  <a:lnTo>
                    <a:pt x="1820" y="3545"/>
                  </a:lnTo>
                  <a:lnTo>
                    <a:pt x="1754" y="3514"/>
                  </a:lnTo>
                  <a:lnTo>
                    <a:pt x="1690" y="3482"/>
                  </a:lnTo>
                  <a:lnTo>
                    <a:pt x="1625" y="3449"/>
                  </a:lnTo>
                  <a:lnTo>
                    <a:pt x="1561" y="3415"/>
                  </a:lnTo>
                  <a:lnTo>
                    <a:pt x="1497" y="3382"/>
                  </a:lnTo>
                  <a:lnTo>
                    <a:pt x="1434" y="3347"/>
                  </a:lnTo>
                  <a:lnTo>
                    <a:pt x="1371" y="3312"/>
                  </a:lnTo>
                  <a:lnTo>
                    <a:pt x="1309" y="3276"/>
                  </a:lnTo>
                  <a:lnTo>
                    <a:pt x="1247" y="3240"/>
                  </a:lnTo>
                  <a:lnTo>
                    <a:pt x="1186" y="3204"/>
                  </a:lnTo>
                  <a:lnTo>
                    <a:pt x="1124" y="3167"/>
                  </a:lnTo>
                  <a:lnTo>
                    <a:pt x="1064" y="3128"/>
                  </a:lnTo>
                  <a:lnTo>
                    <a:pt x="1004" y="3090"/>
                  </a:lnTo>
                  <a:lnTo>
                    <a:pt x="945" y="3052"/>
                  </a:lnTo>
                  <a:lnTo>
                    <a:pt x="885" y="3013"/>
                  </a:lnTo>
                  <a:lnTo>
                    <a:pt x="828" y="2973"/>
                  </a:lnTo>
                  <a:lnTo>
                    <a:pt x="769" y="2933"/>
                  </a:lnTo>
                  <a:lnTo>
                    <a:pt x="712" y="2893"/>
                  </a:lnTo>
                  <a:lnTo>
                    <a:pt x="655" y="2852"/>
                  </a:lnTo>
                  <a:close/>
                  <a:moveTo>
                    <a:pt x="6085" y="1264"/>
                  </a:moveTo>
                  <a:lnTo>
                    <a:pt x="6160" y="1298"/>
                  </a:lnTo>
                  <a:lnTo>
                    <a:pt x="6234" y="1333"/>
                  </a:lnTo>
                  <a:lnTo>
                    <a:pt x="6307" y="1369"/>
                  </a:lnTo>
                  <a:lnTo>
                    <a:pt x="6380" y="1407"/>
                  </a:lnTo>
                  <a:lnTo>
                    <a:pt x="6452" y="1446"/>
                  </a:lnTo>
                  <a:lnTo>
                    <a:pt x="6525" y="1485"/>
                  </a:lnTo>
                  <a:lnTo>
                    <a:pt x="6596" y="1526"/>
                  </a:lnTo>
                  <a:lnTo>
                    <a:pt x="6668" y="1568"/>
                  </a:lnTo>
                  <a:lnTo>
                    <a:pt x="6740" y="1611"/>
                  </a:lnTo>
                  <a:lnTo>
                    <a:pt x="6810" y="1654"/>
                  </a:lnTo>
                  <a:lnTo>
                    <a:pt x="6880" y="1700"/>
                  </a:lnTo>
                  <a:lnTo>
                    <a:pt x="6949" y="1745"/>
                  </a:lnTo>
                  <a:lnTo>
                    <a:pt x="7019" y="1791"/>
                  </a:lnTo>
                  <a:lnTo>
                    <a:pt x="7087" y="1839"/>
                  </a:lnTo>
                  <a:lnTo>
                    <a:pt x="7156" y="1887"/>
                  </a:lnTo>
                  <a:lnTo>
                    <a:pt x="7223" y="1936"/>
                  </a:lnTo>
                  <a:lnTo>
                    <a:pt x="7291" y="1986"/>
                  </a:lnTo>
                  <a:lnTo>
                    <a:pt x="7358" y="2037"/>
                  </a:lnTo>
                  <a:lnTo>
                    <a:pt x="7423" y="2088"/>
                  </a:lnTo>
                  <a:lnTo>
                    <a:pt x="7489" y="2140"/>
                  </a:lnTo>
                  <a:lnTo>
                    <a:pt x="7554" y="2193"/>
                  </a:lnTo>
                  <a:lnTo>
                    <a:pt x="7618" y="2246"/>
                  </a:lnTo>
                  <a:lnTo>
                    <a:pt x="7681" y="2301"/>
                  </a:lnTo>
                  <a:lnTo>
                    <a:pt x="7745" y="2355"/>
                  </a:lnTo>
                  <a:lnTo>
                    <a:pt x="7807" y="2410"/>
                  </a:lnTo>
                  <a:lnTo>
                    <a:pt x="7869" y="2467"/>
                  </a:lnTo>
                  <a:lnTo>
                    <a:pt x="7929" y="2523"/>
                  </a:lnTo>
                  <a:lnTo>
                    <a:pt x="7990" y="2581"/>
                  </a:lnTo>
                  <a:lnTo>
                    <a:pt x="8049" y="2638"/>
                  </a:lnTo>
                  <a:lnTo>
                    <a:pt x="8108" y="2695"/>
                  </a:lnTo>
                  <a:lnTo>
                    <a:pt x="8166" y="2754"/>
                  </a:lnTo>
                  <a:lnTo>
                    <a:pt x="8223" y="2813"/>
                  </a:lnTo>
                  <a:lnTo>
                    <a:pt x="8160" y="2859"/>
                  </a:lnTo>
                  <a:lnTo>
                    <a:pt x="8094" y="2903"/>
                  </a:lnTo>
                  <a:lnTo>
                    <a:pt x="8029" y="2946"/>
                  </a:lnTo>
                  <a:lnTo>
                    <a:pt x="7963" y="2989"/>
                  </a:lnTo>
                  <a:lnTo>
                    <a:pt x="7897" y="3032"/>
                  </a:lnTo>
                  <a:lnTo>
                    <a:pt x="7830" y="3074"/>
                  </a:lnTo>
                  <a:lnTo>
                    <a:pt x="7763" y="3114"/>
                  </a:lnTo>
                  <a:lnTo>
                    <a:pt x="7694" y="3156"/>
                  </a:lnTo>
                  <a:lnTo>
                    <a:pt x="7626" y="3195"/>
                  </a:lnTo>
                  <a:lnTo>
                    <a:pt x="7557" y="3234"/>
                  </a:lnTo>
                  <a:lnTo>
                    <a:pt x="7488" y="3272"/>
                  </a:lnTo>
                  <a:lnTo>
                    <a:pt x="7418" y="3310"/>
                  </a:lnTo>
                  <a:lnTo>
                    <a:pt x="7348" y="3347"/>
                  </a:lnTo>
                  <a:lnTo>
                    <a:pt x="7278" y="3383"/>
                  </a:lnTo>
                  <a:lnTo>
                    <a:pt x="7206" y="3418"/>
                  </a:lnTo>
                  <a:lnTo>
                    <a:pt x="7136" y="3453"/>
                  </a:lnTo>
                  <a:lnTo>
                    <a:pt x="7064" y="3487"/>
                  </a:lnTo>
                  <a:lnTo>
                    <a:pt x="6992" y="3520"/>
                  </a:lnTo>
                  <a:lnTo>
                    <a:pt x="6919" y="3552"/>
                  </a:lnTo>
                  <a:lnTo>
                    <a:pt x="6846" y="3583"/>
                  </a:lnTo>
                  <a:lnTo>
                    <a:pt x="6774" y="3615"/>
                  </a:lnTo>
                  <a:lnTo>
                    <a:pt x="6700" y="3645"/>
                  </a:lnTo>
                  <a:lnTo>
                    <a:pt x="6628" y="3674"/>
                  </a:lnTo>
                  <a:lnTo>
                    <a:pt x="6554" y="3702"/>
                  </a:lnTo>
                  <a:lnTo>
                    <a:pt x="6480" y="3729"/>
                  </a:lnTo>
                  <a:lnTo>
                    <a:pt x="6406" y="3757"/>
                  </a:lnTo>
                  <a:lnTo>
                    <a:pt x="6331" y="3782"/>
                  </a:lnTo>
                  <a:lnTo>
                    <a:pt x="6257" y="3807"/>
                  </a:lnTo>
                  <a:lnTo>
                    <a:pt x="6182" y="3831"/>
                  </a:lnTo>
                  <a:lnTo>
                    <a:pt x="6107" y="3855"/>
                  </a:lnTo>
                  <a:lnTo>
                    <a:pt x="6032" y="3877"/>
                  </a:lnTo>
                  <a:lnTo>
                    <a:pt x="5956" y="3899"/>
                  </a:lnTo>
                  <a:lnTo>
                    <a:pt x="5987" y="3863"/>
                  </a:lnTo>
                  <a:lnTo>
                    <a:pt x="6016" y="3827"/>
                  </a:lnTo>
                  <a:lnTo>
                    <a:pt x="6045" y="3791"/>
                  </a:lnTo>
                  <a:lnTo>
                    <a:pt x="6072" y="3753"/>
                  </a:lnTo>
                  <a:lnTo>
                    <a:pt x="6100" y="3714"/>
                  </a:lnTo>
                  <a:lnTo>
                    <a:pt x="6126" y="3676"/>
                  </a:lnTo>
                  <a:lnTo>
                    <a:pt x="6151" y="3637"/>
                  </a:lnTo>
                  <a:lnTo>
                    <a:pt x="6176" y="3597"/>
                  </a:lnTo>
                  <a:lnTo>
                    <a:pt x="6199" y="3556"/>
                  </a:lnTo>
                  <a:lnTo>
                    <a:pt x="6223" y="3515"/>
                  </a:lnTo>
                  <a:lnTo>
                    <a:pt x="6244" y="3474"/>
                  </a:lnTo>
                  <a:lnTo>
                    <a:pt x="6265" y="3431"/>
                  </a:lnTo>
                  <a:lnTo>
                    <a:pt x="6285" y="3389"/>
                  </a:lnTo>
                  <a:lnTo>
                    <a:pt x="6304" y="3346"/>
                  </a:lnTo>
                  <a:lnTo>
                    <a:pt x="6323" y="3303"/>
                  </a:lnTo>
                  <a:lnTo>
                    <a:pt x="6340" y="3258"/>
                  </a:lnTo>
                  <a:lnTo>
                    <a:pt x="6357" y="3214"/>
                  </a:lnTo>
                  <a:lnTo>
                    <a:pt x="6372" y="3169"/>
                  </a:lnTo>
                  <a:lnTo>
                    <a:pt x="6387" y="3123"/>
                  </a:lnTo>
                  <a:lnTo>
                    <a:pt x="6400" y="3078"/>
                  </a:lnTo>
                  <a:lnTo>
                    <a:pt x="6412" y="3032"/>
                  </a:lnTo>
                  <a:lnTo>
                    <a:pt x="6424" y="2985"/>
                  </a:lnTo>
                  <a:lnTo>
                    <a:pt x="6434" y="2938"/>
                  </a:lnTo>
                  <a:lnTo>
                    <a:pt x="6443" y="2891"/>
                  </a:lnTo>
                  <a:lnTo>
                    <a:pt x="6452" y="2842"/>
                  </a:lnTo>
                  <a:lnTo>
                    <a:pt x="6459" y="2795"/>
                  </a:lnTo>
                  <a:lnTo>
                    <a:pt x="6465" y="2746"/>
                  </a:lnTo>
                  <a:lnTo>
                    <a:pt x="6470" y="2697"/>
                  </a:lnTo>
                  <a:lnTo>
                    <a:pt x="6475" y="2648"/>
                  </a:lnTo>
                  <a:lnTo>
                    <a:pt x="6478" y="2599"/>
                  </a:lnTo>
                  <a:lnTo>
                    <a:pt x="6479" y="2549"/>
                  </a:lnTo>
                  <a:lnTo>
                    <a:pt x="6480" y="2499"/>
                  </a:lnTo>
                  <a:lnTo>
                    <a:pt x="6480" y="2457"/>
                  </a:lnTo>
                  <a:lnTo>
                    <a:pt x="6478" y="2414"/>
                  </a:lnTo>
                  <a:lnTo>
                    <a:pt x="6476" y="2371"/>
                  </a:lnTo>
                  <a:lnTo>
                    <a:pt x="6473" y="2329"/>
                  </a:lnTo>
                  <a:lnTo>
                    <a:pt x="6468" y="2287"/>
                  </a:lnTo>
                  <a:lnTo>
                    <a:pt x="6464" y="2244"/>
                  </a:lnTo>
                  <a:lnTo>
                    <a:pt x="6459" y="2203"/>
                  </a:lnTo>
                  <a:lnTo>
                    <a:pt x="6452" y="2162"/>
                  </a:lnTo>
                  <a:lnTo>
                    <a:pt x="6446" y="2121"/>
                  </a:lnTo>
                  <a:lnTo>
                    <a:pt x="6438" y="2079"/>
                  </a:lnTo>
                  <a:lnTo>
                    <a:pt x="6429" y="2039"/>
                  </a:lnTo>
                  <a:lnTo>
                    <a:pt x="6420" y="1999"/>
                  </a:lnTo>
                  <a:lnTo>
                    <a:pt x="6410" y="1958"/>
                  </a:lnTo>
                  <a:lnTo>
                    <a:pt x="6399" y="1919"/>
                  </a:lnTo>
                  <a:lnTo>
                    <a:pt x="6388" y="1880"/>
                  </a:lnTo>
                  <a:lnTo>
                    <a:pt x="6376" y="1841"/>
                  </a:lnTo>
                  <a:lnTo>
                    <a:pt x="6363" y="1801"/>
                  </a:lnTo>
                  <a:lnTo>
                    <a:pt x="6349" y="1763"/>
                  </a:lnTo>
                  <a:lnTo>
                    <a:pt x="6334" y="1725"/>
                  </a:lnTo>
                  <a:lnTo>
                    <a:pt x="6319" y="1688"/>
                  </a:lnTo>
                  <a:lnTo>
                    <a:pt x="6303" y="1649"/>
                  </a:lnTo>
                  <a:lnTo>
                    <a:pt x="6287" y="1613"/>
                  </a:lnTo>
                  <a:lnTo>
                    <a:pt x="6270" y="1576"/>
                  </a:lnTo>
                  <a:lnTo>
                    <a:pt x="6252" y="1540"/>
                  </a:lnTo>
                  <a:lnTo>
                    <a:pt x="6233" y="1503"/>
                  </a:lnTo>
                  <a:lnTo>
                    <a:pt x="6213" y="1468"/>
                  </a:lnTo>
                  <a:lnTo>
                    <a:pt x="6194" y="1433"/>
                  </a:lnTo>
                  <a:lnTo>
                    <a:pt x="6174" y="1399"/>
                  </a:lnTo>
                  <a:lnTo>
                    <a:pt x="6153" y="1364"/>
                  </a:lnTo>
                  <a:lnTo>
                    <a:pt x="6131" y="1330"/>
                  </a:lnTo>
                  <a:lnTo>
                    <a:pt x="6109" y="1297"/>
                  </a:lnTo>
                  <a:lnTo>
                    <a:pt x="6085" y="1264"/>
                  </a:lnTo>
                  <a:close/>
                  <a:moveTo>
                    <a:pt x="69" y="2852"/>
                  </a:moveTo>
                  <a:lnTo>
                    <a:pt x="154" y="2693"/>
                  </a:lnTo>
                  <a:lnTo>
                    <a:pt x="242" y="2538"/>
                  </a:lnTo>
                  <a:lnTo>
                    <a:pt x="333" y="2386"/>
                  </a:lnTo>
                  <a:lnTo>
                    <a:pt x="428" y="2238"/>
                  </a:lnTo>
                  <a:lnTo>
                    <a:pt x="524" y="2094"/>
                  </a:lnTo>
                  <a:lnTo>
                    <a:pt x="624" y="1953"/>
                  </a:lnTo>
                  <a:lnTo>
                    <a:pt x="726" y="1816"/>
                  </a:lnTo>
                  <a:lnTo>
                    <a:pt x="833" y="1685"/>
                  </a:lnTo>
                  <a:lnTo>
                    <a:pt x="942" y="1556"/>
                  </a:lnTo>
                  <a:lnTo>
                    <a:pt x="1054" y="1432"/>
                  </a:lnTo>
                  <a:lnTo>
                    <a:pt x="1168" y="1312"/>
                  </a:lnTo>
                  <a:lnTo>
                    <a:pt x="1287" y="1196"/>
                  </a:lnTo>
                  <a:lnTo>
                    <a:pt x="1409" y="1085"/>
                  </a:lnTo>
                  <a:lnTo>
                    <a:pt x="1534" y="980"/>
                  </a:lnTo>
                  <a:lnTo>
                    <a:pt x="1663" y="878"/>
                  </a:lnTo>
                  <a:lnTo>
                    <a:pt x="1795" y="782"/>
                  </a:lnTo>
                  <a:lnTo>
                    <a:pt x="1931" y="691"/>
                  </a:lnTo>
                  <a:lnTo>
                    <a:pt x="2071" y="604"/>
                  </a:lnTo>
                  <a:lnTo>
                    <a:pt x="2214" y="524"/>
                  </a:lnTo>
                  <a:lnTo>
                    <a:pt x="2361" y="448"/>
                  </a:lnTo>
                  <a:lnTo>
                    <a:pt x="2511" y="379"/>
                  </a:lnTo>
                  <a:lnTo>
                    <a:pt x="2665" y="313"/>
                  </a:lnTo>
                  <a:lnTo>
                    <a:pt x="2824" y="255"/>
                  </a:lnTo>
                  <a:lnTo>
                    <a:pt x="2986" y="201"/>
                  </a:lnTo>
                  <a:lnTo>
                    <a:pt x="3152" y="155"/>
                  </a:lnTo>
                  <a:lnTo>
                    <a:pt x="3323" y="114"/>
                  </a:lnTo>
                  <a:lnTo>
                    <a:pt x="3496" y="79"/>
                  </a:lnTo>
                  <a:lnTo>
                    <a:pt x="3674" y="50"/>
                  </a:lnTo>
                  <a:lnTo>
                    <a:pt x="3857" y="28"/>
                  </a:lnTo>
                  <a:lnTo>
                    <a:pt x="4043" y="12"/>
                  </a:lnTo>
                  <a:lnTo>
                    <a:pt x="4235" y="3"/>
                  </a:lnTo>
                  <a:lnTo>
                    <a:pt x="4430" y="0"/>
                  </a:lnTo>
                  <a:lnTo>
                    <a:pt x="4625" y="4"/>
                  </a:lnTo>
                  <a:lnTo>
                    <a:pt x="4816" y="15"/>
                  </a:lnTo>
                  <a:lnTo>
                    <a:pt x="5004" y="32"/>
                  </a:lnTo>
                  <a:lnTo>
                    <a:pt x="5187" y="55"/>
                  </a:lnTo>
                  <a:lnTo>
                    <a:pt x="5366" y="86"/>
                  </a:lnTo>
                  <a:lnTo>
                    <a:pt x="5541" y="121"/>
                  </a:lnTo>
                  <a:lnTo>
                    <a:pt x="5712" y="162"/>
                  </a:lnTo>
                  <a:lnTo>
                    <a:pt x="5880" y="211"/>
                  </a:lnTo>
                  <a:lnTo>
                    <a:pt x="6042" y="263"/>
                  </a:lnTo>
                  <a:lnTo>
                    <a:pt x="6201" y="321"/>
                  </a:lnTo>
                  <a:lnTo>
                    <a:pt x="6357" y="386"/>
                  </a:lnTo>
                  <a:lnTo>
                    <a:pt x="6507" y="455"/>
                  </a:lnTo>
                  <a:lnTo>
                    <a:pt x="6654" y="530"/>
                  </a:lnTo>
                  <a:lnTo>
                    <a:pt x="6797" y="608"/>
                  </a:lnTo>
                  <a:lnTo>
                    <a:pt x="6936" y="693"/>
                  </a:lnTo>
                  <a:lnTo>
                    <a:pt x="7071" y="781"/>
                  </a:lnTo>
                  <a:lnTo>
                    <a:pt x="7202" y="875"/>
                  </a:lnTo>
                  <a:lnTo>
                    <a:pt x="7329" y="973"/>
                  </a:lnTo>
                  <a:lnTo>
                    <a:pt x="7452" y="1075"/>
                  </a:lnTo>
                  <a:lnTo>
                    <a:pt x="7571" y="1181"/>
                  </a:lnTo>
                  <a:lnTo>
                    <a:pt x="7686" y="1292"/>
                  </a:lnTo>
                  <a:lnTo>
                    <a:pt x="7797" y="1407"/>
                  </a:lnTo>
                  <a:lnTo>
                    <a:pt x="7905" y="1524"/>
                  </a:lnTo>
                  <a:lnTo>
                    <a:pt x="8008" y="1646"/>
                  </a:lnTo>
                  <a:lnTo>
                    <a:pt x="8107" y="1771"/>
                  </a:lnTo>
                  <a:lnTo>
                    <a:pt x="8202" y="1900"/>
                  </a:lnTo>
                  <a:lnTo>
                    <a:pt x="8294" y="2032"/>
                  </a:lnTo>
                  <a:lnTo>
                    <a:pt x="8382" y="2167"/>
                  </a:lnTo>
                  <a:lnTo>
                    <a:pt x="8465" y="2305"/>
                  </a:lnTo>
                  <a:lnTo>
                    <a:pt x="8545" y="2446"/>
                  </a:lnTo>
                  <a:lnTo>
                    <a:pt x="8622" y="2589"/>
                  </a:lnTo>
                  <a:lnTo>
                    <a:pt x="8693" y="2735"/>
                  </a:lnTo>
                  <a:lnTo>
                    <a:pt x="8709" y="2770"/>
                  </a:lnTo>
                  <a:lnTo>
                    <a:pt x="8724" y="2804"/>
                  </a:lnTo>
                  <a:lnTo>
                    <a:pt x="8736" y="2837"/>
                  </a:lnTo>
                  <a:lnTo>
                    <a:pt x="8749" y="2870"/>
                  </a:lnTo>
                  <a:lnTo>
                    <a:pt x="8758" y="2901"/>
                  </a:lnTo>
                  <a:lnTo>
                    <a:pt x="8766" y="2931"/>
                  </a:lnTo>
                  <a:lnTo>
                    <a:pt x="8773" y="2960"/>
                  </a:lnTo>
                  <a:lnTo>
                    <a:pt x="8778" y="2987"/>
                  </a:lnTo>
                  <a:lnTo>
                    <a:pt x="8781" y="3015"/>
                  </a:lnTo>
                  <a:lnTo>
                    <a:pt x="8784" y="3040"/>
                  </a:lnTo>
                  <a:lnTo>
                    <a:pt x="8784" y="3064"/>
                  </a:lnTo>
                  <a:lnTo>
                    <a:pt x="8783" y="3087"/>
                  </a:lnTo>
                  <a:lnTo>
                    <a:pt x="8781" y="3108"/>
                  </a:lnTo>
                  <a:lnTo>
                    <a:pt x="8778" y="3129"/>
                  </a:lnTo>
                  <a:lnTo>
                    <a:pt x="8773" y="3149"/>
                  </a:lnTo>
                  <a:lnTo>
                    <a:pt x="8767" y="3166"/>
                  </a:lnTo>
                  <a:lnTo>
                    <a:pt x="8759" y="3183"/>
                  </a:lnTo>
                  <a:lnTo>
                    <a:pt x="8750" y="3198"/>
                  </a:lnTo>
                  <a:lnTo>
                    <a:pt x="8740" y="3212"/>
                  </a:lnTo>
                  <a:lnTo>
                    <a:pt x="8727" y="3225"/>
                  </a:lnTo>
                  <a:lnTo>
                    <a:pt x="8715" y="3236"/>
                  </a:lnTo>
                  <a:lnTo>
                    <a:pt x="8701" y="3246"/>
                  </a:lnTo>
                  <a:lnTo>
                    <a:pt x="8686" y="3254"/>
                  </a:lnTo>
                  <a:lnTo>
                    <a:pt x="8669" y="3261"/>
                  </a:lnTo>
                  <a:lnTo>
                    <a:pt x="8652" y="3266"/>
                  </a:lnTo>
                  <a:lnTo>
                    <a:pt x="8633" y="3270"/>
                  </a:lnTo>
                  <a:lnTo>
                    <a:pt x="8612" y="3273"/>
                  </a:lnTo>
                  <a:lnTo>
                    <a:pt x="8592" y="3274"/>
                  </a:lnTo>
                  <a:lnTo>
                    <a:pt x="8570" y="3273"/>
                  </a:lnTo>
                  <a:lnTo>
                    <a:pt x="8547" y="3271"/>
                  </a:lnTo>
                  <a:lnTo>
                    <a:pt x="8523" y="3267"/>
                  </a:lnTo>
                  <a:lnTo>
                    <a:pt x="8498" y="3262"/>
                  </a:lnTo>
                  <a:lnTo>
                    <a:pt x="8393" y="3360"/>
                  </a:lnTo>
                  <a:lnTo>
                    <a:pt x="8287" y="3455"/>
                  </a:lnTo>
                  <a:lnTo>
                    <a:pt x="8181" y="3547"/>
                  </a:lnTo>
                  <a:lnTo>
                    <a:pt x="8075" y="3638"/>
                  </a:lnTo>
                  <a:lnTo>
                    <a:pt x="7967" y="3726"/>
                  </a:lnTo>
                  <a:lnTo>
                    <a:pt x="7861" y="3813"/>
                  </a:lnTo>
                  <a:lnTo>
                    <a:pt x="7752" y="3896"/>
                  </a:lnTo>
                  <a:lnTo>
                    <a:pt x="7642" y="3977"/>
                  </a:lnTo>
                  <a:lnTo>
                    <a:pt x="7531" y="4056"/>
                  </a:lnTo>
                  <a:lnTo>
                    <a:pt x="7419" y="4131"/>
                  </a:lnTo>
                  <a:lnTo>
                    <a:pt x="7305" y="4205"/>
                  </a:lnTo>
                  <a:lnTo>
                    <a:pt x="7190" y="4274"/>
                  </a:lnTo>
                  <a:lnTo>
                    <a:pt x="7074" y="4342"/>
                  </a:lnTo>
                  <a:lnTo>
                    <a:pt x="6955" y="4406"/>
                  </a:lnTo>
                  <a:lnTo>
                    <a:pt x="6835" y="4468"/>
                  </a:lnTo>
                  <a:lnTo>
                    <a:pt x="6712" y="4527"/>
                  </a:lnTo>
                  <a:lnTo>
                    <a:pt x="6588" y="4582"/>
                  </a:lnTo>
                  <a:lnTo>
                    <a:pt x="6461" y="4635"/>
                  </a:lnTo>
                  <a:lnTo>
                    <a:pt x="6332" y="4684"/>
                  </a:lnTo>
                  <a:lnTo>
                    <a:pt x="6200" y="4729"/>
                  </a:lnTo>
                  <a:lnTo>
                    <a:pt x="6065" y="4773"/>
                  </a:lnTo>
                  <a:lnTo>
                    <a:pt x="5928" y="4811"/>
                  </a:lnTo>
                  <a:lnTo>
                    <a:pt x="5788" y="4847"/>
                  </a:lnTo>
                  <a:lnTo>
                    <a:pt x="5645" y="4879"/>
                  </a:lnTo>
                  <a:lnTo>
                    <a:pt x="5498" y="4907"/>
                  </a:lnTo>
                  <a:lnTo>
                    <a:pt x="5348" y="4933"/>
                  </a:lnTo>
                  <a:lnTo>
                    <a:pt x="5194" y="4954"/>
                  </a:lnTo>
                  <a:lnTo>
                    <a:pt x="5037" y="4971"/>
                  </a:lnTo>
                  <a:lnTo>
                    <a:pt x="4877" y="4984"/>
                  </a:lnTo>
                  <a:lnTo>
                    <a:pt x="4713" y="4994"/>
                  </a:lnTo>
                  <a:lnTo>
                    <a:pt x="4544" y="4999"/>
                  </a:lnTo>
                  <a:lnTo>
                    <a:pt x="4371" y="5001"/>
                  </a:lnTo>
                  <a:lnTo>
                    <a:pt x="4197" y="4998"/>
                  </a:lnTo>
                  <a:lnTo>
                    <a:pt x="4028" y="4991"/>
                  </a:lnTo>
                  <a:lnTo>
                    <a:pt x="3861" y="4980"/>
                  </a:lnTo>
                  <a:lnTo>
                    <a:pt x="3696" y="4964"/>
                  </a:lnTo>
                  <a:lnTo>
                    <a:pt x="3535" y="4945"/>
                  </a:lnTo>
                  <a:lnTo>
                    <a:pt x="3377" y="4922"/>
                  </a:lnTo>
                  <a:lnTo>
                    <a:pt x="3222" y="4894"/>
                  </a:lnTo>
                  <a:lnTo>
                    <a:pt x="3070" y="4863"/>
                  </a:lnTo>
                  <a:lnTo>
                    <a:pt x="2921" y="4829"/>
                  </a:lnTo>
                  <a:lnTo>
                    <a:pt x="2775" y="4792"/>
                  </a:lnTo>
                  <a:lnTo>
                    <a:pt x="2632" y="4750"/>
                  </a:lnTo>
                  <a:lnTo>
                    <a:pt x="2492" y="4706"/>
                  </a:lnTo>
                  <a:lnTo>
                    <a:pt x="2356" y="4660"/>
                  </a:lnTo>
                  <a:lnTo>
                    <a:pt x="2222" y="4609"/>
                  </a:lnTo>
                  <a:lnTo>
                    <a:pt x="2091" y="4556"/>
                  </a:lnTo>
                  <a:lnTo>
                    <a:pt x="1964" y="4501"/>
                  </a:lnTo>
                  <a:lnTo>
                    <a:pt x="1839" y="4442"/>
                  </a:lnTo>
                  <a:lnTo>
                    <a:pt x="1718" y="4382"/>
                  </a:lnTo>
                  <a:lnTo>
                    <a:pt x="1599" y="4318"/>
                  </a:lnTo>
                  <a:lnTo>
                    <a:pt x="1484" y="4254"/>
                  </a:lnTo>
                  <a:lnTo>
                    <a:pt x="1372" y="4187"/>
                  </a:lnTo>
                  <a:lnTo>
                    <a:pt x="1262" y="4117"/>
                  </a:lnTo>
                  <a:lnTo>
                    <a:pt x="1156" y="4046"/>
                  </a:lnTo>
                  <a:lnTo>
                    <a:pt x="1054" y="3973"/>
                  </a:lnTo>
                  <a:lnTo>
                    <a:pt x="954" y="3899"/>
                  </a:lnTo>
                  <a:lnTo>
                    <a:pt x="857" y="3822"/>
                  </a:lnTo>
                  <a:lnTo>
                    <a:pt x="763" y="3745"/>
                  </a:lnTo>
                  <a:lnTo>
                    <a:pt x="673" y="3666"/>
                  </a:lnTo>
                  <a:lnTo>
                    <a:pt x="586" y="3585"/>
                  </a:lnTo>
                  <a:lnTo>
                    <a:pt x="501" y="3505"/>
                  </a:lnTo>
                  <a:lnTo>
                    <a:pt x="420" y="3423"/>
                  </a:lnTo>
                  <a:lnTo>
                    <a:pt x="343" y="3341"/>
                  </a:lnTo>
                  <a:lnTo>
                    <a:pt x="326" y="3348"/>
                  </a:lnTo>
                  <a:lnTo>
                    <a:pt x="310" y="3354"/>
                  </a:lnTo>
                  <a:lnTo>
                    <a:pt x="291" y="3359"/>
                  </a:lnTo>
                  <a:lnTo>
                    <a:pt x="273" y="3362"/>
                  </a:lnTo>
                  <a:lnTo>
                    <a:pt x="255" y="3363"/>
                  </a:lnTo>
                  <a:lnTo>
                    <a:pt x="236" y="3363"/>
                  </a:lnTo>
                  <a:lnTo>
                    <a:pt x="218" y="3362"/>
                  </a:lnTo>
                  <a:lnTo>
                    <a:pt x="199" y="3358"/>
                  </a:lnTo>
                  <a:lnTo>
                    <a:pt x="181" y="3354"/>
                  </a:lnTo>
                  <a:lnTo>
                    <a:pt x="161" y="3348"/>
                  </a:lnTo>
                  <a:lnTo>
                    <a:pt x="144" y="3340"/>
                  </a:lnTo>
                  <a:lnTo>
                    <a:pt x="126" y="3331"/>
                  </a:lnTo>
                  <a:lnTo>
                    <a:pt x="110" y="3320"/>
                  </a:lnTo>
                  <a:lnTo>
                    <a:pt x="94" y="3308"/>
                  </a:lnTo>
                  <a:lnTo>
                    <a:pt x="78" y="3295"/>
                  </a:lnTo>
                  <a:lnTo>
                    <a:pt x="64" y="3279"/>
                  </a:lnTo>
                  <a:lnTo>
                    <a:pt x="51" y="3263"/>
                  </a:lnTo>
                  <a:lnTo>
                    <a:pt x="38" y="3245"/>
                  </a:lnTo>
                  <a:lnTo>
                    <a:pt x="28" y="3226"/>
                  </a:lnTo>
                  <a:lnTo>
                    <a:pt x="19" y="3205"/>
                  </a:lnTo>
                  <a:lnTo>
                    <a:pt x="11" y="3183"/>
                  </a:lnTo>
                  <a:lnTo>
                    <a:pt x="6" y="3160"/>
                  </a:lnTo>
                  <a:lnTo>
                    <a:pt x="2" y="3135"/>
                  </a:lnTo>
                  <a:lnTo>
                    <a:pt x="0" y="3108"/>
                  </a:lnTo>
                  <a:lnTo>
                    <a:pt x="0" y="3081"/>
                  </a:lnTo>
                  <a:lnTo>
                    <a:pt x="2" y="3053"/>
                  </a:lnTo>
                  <a:lnTo>
                    <a:pt x="6" y="3023"/>
                  </a:lnTo>
                  <a:lnTo>
                    <a:pt x="13" y="2990"/>
                  </a:lnTo>
                  <a:lnTo>
                    <a:pt x="23" y="2958"/>
                  </a:lnTo>
                  <a:lnTo>
                    <a:pt x="35" y="2924"/>
                  </a:lnTo>
                  <a:lnTo>
                    <a:pt x="51" y="2889"/>
                  </a:lnTo>
                  <a:lnTo>
                    <a:pt x="69" y="2852"/>
                  </a:lnTo>
                  <a:close/>
                </a:path>
              </a:pathLst>
            </a:custGeom>
            <a:solidFill>
              <a:srgbClr val="FFFFFF"/>
            </a:solidFill>
            <a:ln w="9525">
              <a:noFill/>
              <a:round/>
              <a:headEnd/>
              <a:tailEnd/>
            </a:ln>
          </p:spPr>
          <p:txBody>
            <a:bodyPr/>
            <a:lstStyle/>
            <a:p>
              <a:endParaRPr lang="en-US"/>
            </a:p>
          </p:txBody>
        </p:sp>
      </p:grpSp>
      <p:grpSp>
        <p:nvGrpSpPr>
          <p:cNvPr id="505874" name="Group 18"/>
          <p:cNvGrpSpPr>
            <a:grpSpLocks noChangeAspect="1"/>
          </p:cNvGrpSpPr>
          <p:nvPr/>
        </p:nvGrpSpPr>
        <p:grpSpPr bwMode="auto">
          <a:xfrm>
            <a:off x="293688" y="1670050"/>
            <a:ext cx="877887" cy="754063"/>
            <a:chOff x="432" y="1272"/>
            <a:chExt cx="1008" cy="864"/>
          </a:xfrm>
        </p:grpSpPr>
        <p:sp>
          <p:nvSpPr>
            <p:cNvPr id="505875" name="Freeform 19"/>
            <p:cNvSpPr>
              <a:spLocks noChangeAspect="1"/>
            </p:cNvSpPr>
            <p:nvPr/>
          </p:nvSpPr>
          <p:spPr bwMode="auto">
            <a:xfrm>
              <a:off x="432" y="1272"/>
              <a:ext cx="1008" cy="864"/>
            </a:xfrm>
            <a:custGeom>
              <a:avLst/>
              <a:gdLst/>
              <a:ahLst/>
              <a:cxnLst>
                <a:cxn ang="0">
                  <a:pos x="0" y="0"/>
                </a:cxn>
                <a:cxn ang="0">
                  <a:pos x="16128" y="0"/>
                </a:cxn>
                <a:cxn ang="0">
                  <a:pos x="15554" y="595"/>
                </a:cxn>
                <a:cxn ang="0">
                  <a:pos x="596" y="13263"/>
                </a:cxn>
                <a:cxn ang="0">
                  <a:pos x="0" y="13824"/>
                </a:cxn>
                <a:cxn ang="0">
                  <a:pos x="0" y="0"/>
                </a:cxn>
              </a:cxnLst>
              <a:rect l="0" t="0" r="r" b="b"/>
              <a:pathLst>
                <a:path w="16128" h="13824">
                  <a:moveTo>
                    <a:pt x="0" y="0"/>
                  </a:moveTo>
                  <a:lnTo>
                    <a:pt x="16128" y="0"/>
                  </a:lnTo>
                  <a:lnTo>
                    <a:pt x="15554" y="595"/>
                  </a:lnTo>
                  <a:lnTo>
                    <a:pt x="596" y="13263"/>
                  </a:lnTo>
                  <a:lnTo>
                    <a:pt x="0" y="13824"/>
                  </a:lnTo>
                  <a:lnTo>
                    <a:pt x="0" y="0"/>
                  </a:lnTo>
                  <a:close/>
                </a:path>
              </a:pathLst>
            </a:custGeom>
            <a:solidFill>
              <a:srgbClr val="82A99C"/>
            </a:solidFill>
            <a:ln w="9525">
              <a:noFill/>
              <a:round/>
              <a:headEnd/>
              <a:tailEnd/>
            </a:ln>
          </p:spPr>
          <p:txBody>
            <a:bodyPr/>
            <a:lstStyle/>
            <a:p>
              <a:endParaRPr lang="en-US"/>
            </a:p>
          </p:txBody>
        </p:sp>
        <p:sp>
          <p:nvSpPr>
            <p:cNvPr id="505876" name="Freeform 20"/>
            <p:cNvSpPr>
              <a:spLocks noChangeAspect="1"/>
            </p:cNvSpPr>
            <p:nvPr/>
          </p:nvSpPr>
          <p:spPr bwMode="auto">
            <a:xfrm>
              <a:off x="432" y="1272"/>
              <a:ext cx="1008" cy="864"/>
            </a:xfrm>
            <a:custGeom>
              <a:avLst/>
              <a:gdLst/>
              <a:ahLst/>
              <a:cxnLst>
                <a:cxn ang="0">
                  <a:pos x="16128" y="0"/>
                </a:cxn>
                <a:cxn ang="0">
                  <a:pos x="16128" y="13824"/>
                </a:cxn>
                <a:cxn ang="0">
                  <a:pos x="0" y="13824"/>
                </a:cxn>
                <a:cxn ang="0">
                  <a:pos x="599" y="13254"/>
                </a:cxn>
                <a:cxn ang="0">
                  <a:pos x="15563" y="587"/>
                </a:cxn>
                <a:cxn ang="0">
                  <a:pos x="16128" y="0"/>
                </a:cxn>
              </a:cxnLst>
              <a:rect l="0" t="0" r="r" b="b"/>
              <a:pathLst>
                <a:path w="16128" h="13824">
                  <a:moveTo>
                    <a:pt x="16128" y="0"/>
                  </a:moveTo>
                  <a:lnTo>
                    <a:pt x="16128" y="13824"/>
                  </a:lnTo>
                  <a:lnTo>
                    <a:pt x="0" y="13824"/>
                  </a:lnTo>
                  <a:lnTo>
                    <a:pt x="599" y="13254"/>
                  </a:lnTo>
                  <a:lnTo>
                    <a:pt x="15563" y="587"/>
                  </a:lnTo>
                  <a:lnTo>
                    <a:pt x="16128" y="0"/>
                  </a:lnTo>
                  <a:close/>
                </a:path>
              </a:pathLst>
            </a:custGeom>
            <a:solidFill>
              <a:srgbClr val="162A29"/>
            </a:solidFill>
            <a:ln w="9525">
              <a:noFill/>
              <a:round/>
              <a:headEnd/>
              <a:tailEnd/>
            </a:ln>
          </p:spPr>
          <p:txBody>
            <a:bodyPr/>
            <a:lstStyle/>
            <a:p>
              <a:endParaRPr lang="en-US"/>
            </a:p>
          </p:txBody>
        </p:sp>
        <p:sp>
          <p:nvSpPr>
            <p:cNvPr id="505877" name="Rectangle 21"/>
            <p:cNvSpPr>
              <a:spLocks noChangeAspect="1" noChangeArrowheads="1"/>
            </p:cNvSpPr>
            <p:nvPr/>
          </p:nvSpPr>
          <p:spPr bwMode="auto">
            <a:xfrm>
              <a:off x="468" y="1308"/>
              <a:ext cx="936" cy="792"/>
            </a:xfrm>
            <a:prstGeom prst="rect">
              <a:avLst/>
            </a:prstGeom>
            <a:solidFill>
              <a:srgbClr val="275A53"/>
            </a:solidFill>
            <a:ln w="9525">
              <a:noFill/>
              <a:miter lim="800000"/>
              <a:headEnd/>
              <a:tailEnd/>
            </a:ln>
          </p:spPr>
          <p:txBody>
            <a:bodyPr/>
            <a:lstStyle/>
            <a:p>
              <a:endParaRPr lang="en-US"/>
            </a:p>
          </p:txBody>
        </p:sp>
        <p:sp>
          <p:nvSpPr>
            <p:cNvPr id="505878" name="Freeform 22"/>
            <p:cNvSpPr>
              <a:spLocks noChangeAspect="1" noEditPoints="1"/>
            </p:cNvSpPr>
            <p:nvPr/>
          </p:nvSpPr>
          <p:spPr bwMode="auto">
            <a:xfrm>
              <a:off x="629" y="1932"/>
              <a:ext cx="149" cy="137"/>
            </a:xfrm>
            <a:custGeom>
              <a:avLst/>
              <a:gdLst/>
              <a:ahLst/>
              <a:cxnLst>
                <a:cxn ang="0">
                  <a:pos x="1574" y="1836"/>
                </a:cxn>
                <a:cxn ang="0">
                  <a:pos x="800" y="1836"/>
                </a:cxn>
                <a:cxn ang="0">
                  <a:pos x="694" y="2198"/>
                </a:cxn>
                <a:cxn ang="0">
                  <a:pos x="0" y="2198"/>
                </a:cxn>
                <a:cxn ang="0">
                  <a:pos x="827" y="0"/>
                </a:cxn>
                <a:cxn ang="0">
                  <a:pos x="1567" y="0"/>
                </a:cxn>
                <a:cxn ang="0">
                  <a:pos x="2394" y="2198"/>
                </a:cxn>
                <a:cxn ang="0">
                  <a:pos x="1683" y="2198"/>
                </a:cxn>
                <a:cxn ang="0">
                  <a:pos x="1574" y="1836"/>
                </a:cxn>
                <a:cxn ang="0">
                  <a:pos x="1432" y="1360"/>
                </a:cxn>
                <a:cxn ang="0">
                  <a:pos x="1189" y="570"/>
                </a:cxn>
                <a:cxn ang="0">
                  <a:pos x="947" y="1360"/>
                </a:cxn>
                <a:cxn ang="0">
                  <a:pos x="1432" y="1360"/>
                </a:cxn>
              </a:cxnLst>
              <a:rect l="0" t="0" r="r" b="b"/>
              <a:pathLst>
                <a:path w="2394" h="2198">
                  <a:moveTo>
                    <a:pt x="1574" y="1836"/>
                  </a:moveTo>
                  <a:lnTo>
                    <a:pt x="800" y="1836"/>
                  </a:lnTo>
                  <a:lnTo>
                    <a:pt x="694" y="2198"/>
                  </a:lnTo>
                  <a:lnTo>
                    <a:pt x="0" y="2198"/>
                  </a:lnTo>
                  <a:lnTo>
                    <a:pt x="827" y="0"/>
                  </a:lnTo>
                  <a:lnTo>
                    <a:pt x="1567" y="0"/>
                  </a:lnTo>
                  <a:lnTo>
                    <a:pt x="2394" y="2198"/>
                  </a:lnTo>
                  <a:lnTo>
                    <a:pt x="1683" y="2198"/>
                  </a:lnTo>
                  <a:lnTo>
                    <a:pt x="1574" y="1836"/>
                  </a:lnTo>
                  <a:close/>
                  <a:moveTo>
                    <a:pt x="1432" y="1360"/>
                  </a:moveTo>
                  <a:lnTo>
                    <a:pt x="1189" y="570"/>
                  </a:lnTo>
                  <a:lnTo>
                    <a:pt x="947" y="1360"/>
                  </a:lnTo>
                  <a:lnTo>
                    <a:pt x="1432" y="1360"/>
                  </a:lnTo>
                  <a:close/>
                </a:path>
              </a:pathLst>
            </a:custGeom>
            <a:solidFill>
              <a:srgbClr val="FFFFFF"/>
            </a:solidFill>
            <a:ln w="9525">
              <a:noFill/>
              <a:round/>
              <a:headEnd/>
              <a:tailEnd/>
            </a:ln>
          </p:spPr>
          <p:txBody>
            <a:bodyPr/>
            <a:lstStyle/>
            <a:p>
              <a:endParaRPr lang="en-US"/>
            </a:p>
          </p:txBody>
        </p:sp>
        <p:sp>
          <p:nvSpPr>
            <p:cNvPr id="505879" name="Freeform 23"/>
            <p:cNvSpPr>
              <a:spLocks noChangeAspect="1"/>
            </p:cNvSpPr>
            <p:nvPr/>
          </p:nvSpPr>
          <p:spPr bwMode="auto">
            <a:xfrm>
              <a:off x="792" y="1932"/>
              <a:ext cx="132" cy="137"/>
            </a:xfrm>
            <a:custGeom>
              <a:avLst/>
              <a:gdLst/>
              <a:ahLst/>
              <a:cxnLst>
                <a:cxn ang="0">
                  <a:pos x="0" y="0"/>
                </a:cxn>
                <a:cxn ang="0">
                  <a:pos x="635" y="0"/>
                </a:cxn>
                <a:cxn ang="0">
                  <a:pos x="1462" y="1216"/>
                </a:cxn>
                <a:cxn ang="0">
                  <a:pos x="1462" y="0"/>
                </a:cxn>
                <a:cxn ang="0">
                  <a:pos x="2103" y="0"/>
                </a:cxn>
                <a:cxn ang="0">
                  <a:pos x="2103" y="2198"/>
                </a:cxn>
                <a:cxn ang="0">
                  <a:pos x="1462" y="2198"/>
                </a:cxn>
                <a:cxn ang="0">
                  <a:pos x="639" y="991"/>
                </a:cxn>
                <a:cxn ang="0">
                  <a:pos x="639" y="2198"/>
                </a:cxn>
                <a:cxn ang="0">
                  <a:pos x="0" y="2198"/>
                </a:cxn>
                <a:cxn ang="0">
                  <a:pos x="0" y="0"/>
                </a:cxn>
              </a:cxnLst>
              <a:rect l="0" t="0" r="r" b="b"/>
              <a:pathLst>
                <a:path w="2103" h="2198">
                  <a:moveTo>
                    <a:pt x="0" y="0"/>
                  </a:moveTo>
                  <a:lnTo>
                    <a:pt x="635" y="0"/>
                  </a:lnTo>
                  <a:lnTo>
                    <a:pt x="1462" y="1216"/>
                  </a:lnTo>
                  <a:lnTo>
                    <a:pt x="1462" y="0"/>
                  </a:lnTo>
                  <a:lnTo>
                    <a:pt x="2103" y="0"/>
                  </a:lnTo>
                  <a:lnTo>
                    <a:pt x="2103" y="2198"/>
                  </a:lnTo>
                  <a:lnTo>
                    <a:pt x="1462" y="2198"/>
                  </a:lnTo>
                  <a:lnTo>
                    <a:pt x="639" y="991"/>
                  </a:lnTo>
                  <a:lnTo>
                    <a:pt x="639" y="2198"/>
                  </a:lnTo>
                  <a:lnTo>
                    <a:pt x="0" y="2198"/>
                  </a:lnTo>
                  <a:lnTo>
                    <a:pt x="0" y="0"/>
                  </a:lnTo>
                  <a:close/>
                </a:path>
              </a:pathLst>
            </a:custGeom>
            <a:solidFill>
              <a:srgbClr val="FFFFFF"/>
            </a:solidFill>
            <a:ln w="9525">
              <a:noFill/>
              <a:round/>
              <a:headEnd/>
              <a:tailEnd/>
            </a:ln>
          </p:spPr>
          <p:txBody>
            <a:bodyPr/>
            <a:lstStyle/>
            <a:p>
              <a:endParaRPr lang="en-US"/>
            </a:p>
          </p:txBody>
        </p:sp>
        <p:sp>
          <p:nvSpPr>
            <p:cNvPr id="505880" name="Freeform 24"/>
            <p:cNvSpPr>
              <a:spLocks noChangeAspect="1" noEditPoints="1"/>
            </p:cNvSpPr>
            <p:nvPr/>
          </p:nvSpPr>
          <p:spPr bwMode="auto">
            <a:xfrm>
              <a:off x="946" y="1929"/>
              <a:ext cx="143" cy="142"/>
            </a:xfrm>
            <a:custGeom>
              <a:avLst/>
              <a:gdLst/>
              <a:ahLst/>
              <a:cxnLst>
                <a:cxn ang="0">
                  <a:pos x="8" y="975"/>
                </a:cxn>
                <a:cxn ang="0">
                  <a:pos x="36" y="796"/>
                </a:cxn>
                <a:cxn ang="0">
                  <a:pos x="85" y="633"/>
                </a:cxn>
                <a:cxn ang="0">
                  <a:pos x="156" y="487"/>
                </a:cxn>
                <a:cxn ang="0">
                  <a:pos x="247" y="358"/>
                </a:cxn>
                <a:cxn ang="0">
                  <a:pos x="359" y="246"/>
                </a:cxn>
                <a:cxn ang="0">
                  <a:pos x="488" y="154"/>
                </a:cxn>
                <a:cxn ang="0">
                  <a:pos x="633" y="84"/>
                </a:cxn>
                <a:cxn ang="0">
                  <a:pos x="796" y="35"/>
                </a:cxn>
                <a:cxn ang="0">
                  <a:pos x="975" y="7"/>
                </a:cxn>
                <a:cxn ang="0">
                  <a:pos x="1171" y="0"/>
                </a:cxn>
                <a:cxn ang="0">
                  <a:pos x="1364" y="14"/>
                </a:cxn>
                <a:cxn ang="0">
                  <a:pos x="1541" y="48"/>
                </a:cxn>
                <a:cxn ang="0">
                  <a:pos x="1700" y="104"/>
                </a:cxn>
                <a:cxn ang="0">
                  <a:pos x="1841" y="179"/>
                </a:cxn>
                <a:cxn ang="0">
                  <a:pos x="1964" y="276"/>
                </a:cxn>
                <a:cxn ang="0">
                  <a:pos x="2068" y="392"/>
                </a:cxn>
                <a:cxn ang="0">
                  <a:pos x="2151" y="525"/>
                </a:cxn>
                <a:cxn ang="0">
                  <a:pos x="2214" y="674"/>
                </a:cxn>
                <a:cxn ang="0">
                  <a:pos x="2256" y="839"/>
                </a:cxn>
                <a:cxn ang="0">
                  <a:pos x="2277" y="1022"/>
                </a:cxn>
                <a:cxn ang="0">
                  <a:pos x="2275" y="1260"/>
                </a:cxn>
                <a:cxn ang="0">
                  <a:pos x="2238" y="1510"/>
                </a:cxn>
                <a:cxn ang="0">
                  <a:pos x="2166" y="1720"/>
                </a:cxn>
                <a:cxn ang="0">
                  <a:pos x="2057" y="1896"/>
                </a:cxn>
                <a:cxn ang="0">
                  <a:pos x="1917" y="2039"/>
                </a:cxn>
                <a:cxn ang="0">
                  <a:pos x="1743" y="2153"/>
                </a:cxn>
                <a:cxn ang="0">
                  <a:pos x="1537" y="2229"/>
                </a:cxn>
                <a:cxn ang="0">
                  <a:pos x="1297" y="2269"/>
                </a:cxn>
                <a:cxn ang="0">
                  <a:pos x="1028" y="2269"/>
                </a:cxn>
                <a:cxn ang="0">
                  <a:pos x="786" y="2235"/>
                </a:cxn>
                <a:cxn ang="0">
                  <a:pos x="579" y="2169"/>
                </a:cxn>
                <a:cxn ang="0">
                  <a:pos x="405" y="2067"/>
                </a:cxn>
                <a:cxn ang="0">
                  <a:pos x="256" y="1926"/>
                </a:cxn>
                <a:cxn ang="0">
                  <a:pos x="133" y="1747"/>
                </a:cxn>
                <a:cxn ang="0">
                  <a:pos x="49" y="1531"/>
                </a:cxn>
                <a:cxn ang="0">
                  <a:pos x="6" y="1278"/>
                </a:cxn>
                <a:cxn ang="0">
                  <a:pos x="683" y="1221"/>
                </a:cxn>
                <a:cxn ang="0">
                  <a:pos x="711" y="1427"/>
                </a:cxn>
                <a:cxn ang="0">
                  <a:pos x="774" y="1580"/>
                </a:cxn>
                <a:cxn ang="0">
                  <a:pos x="871" y="1683"/>
                </a:cxn>
                <a:cxn ang="0">
                  <a:pos x="993" y="1745"/>
                </a:cxn>
                <a:cxn ang="0">
                  <a:pos x="1141" y="1765"/>
                </a:cxn>
                <a:cxn ang="0">
                  <a:pos x="1292" y="1745"/>
                </a:cxn>
                <a:cxn ang="0">
                  <a:pos x="1414" y="1684"/>
                </a:cxn>
                <a:cxn ang="0">
                  <a:pos x="1508" y="1583"/>
                </a:cxn>
                <a:cxn ang="0">
                  <a:pos x="1570" y="1423"/>
                </a:cxn>
                <a:cxn ang="0">
                  <a:pos x="1598" y="1199"/>
                </a:cxn>
                <a:cxn ang="0">
                  <a:pos x="1592" y="966"/>
                </a:cxn>
                <a:cxn ang="0">
                  <a:pos x="1551" y="788"/>
                </a:cxn>
                <a:cxn ang="0">
                  <a:pos x="1475" y="657"/>
                </a:cxn>
                <a:cxn ang="0">
                  <a:pos x="1368" y="569"/>
                </a:cxn>
                <a:cxn ang="0">
                  <a:pos x="1236" y="523"/>
                </a:cxn>
                <a:cxn ang="0">
                  <a:pos x="1085" y="516"/>
                </a:cxn>
                <a:cxn ang="0">
                  <a:pos x="950" y="550"/>
                </a:cxn>
                <a:cxn ang="0">
                  <a:pos x="837" y="625"/>
                </a:cxn>
                <a:cxn ang="0">
                  <a:pos x="750" y="744"/>
                </a:cxn>
                <a:cxn ang="0">
                  <a:pos x="698" y="916"/>
                </a:cxn>
                <a:cxn ang="0">
                  <a:pos x="681" y="1141"/>
                </a:cxn>
              </a:cxnLst>
              <a:rect l="0" t="0" r="r" b="b"/>
              <a:pathLst>
                <a:path w="2279" h="2273">
                  <a:moveTo>
                    <a:pt x="0" y="1138"/>
                  </a:moveTo>
                  <a:lnTo>
                    <a:pt x="1" y="1104"/>
                  </a:lnTo>
                  <a:lnTo>
                    <a:pt x="1" y="1071"/>
                  </a:lnTo>
                  <a:lnTo>
                    <a:pt x="3" y="1039"/>
                  </a:lnTo>
                  <a:lnTo>
                    <a:pt x="5" y="1007"/>
                  </a:lnTo>
                  <a:lnTo>
                    <a:pt x="8" y="975"/>
                  </a:lnTo>
                  <a:lnTo>
                    <a:pt x="11" y="944"/>
                  </a:lnTo>
                  <a:lnTo>
                    <a:pt x="14" y="913"/>
                  </a:lnTo>
                  <a:lnTo>
                    <a:pt x="19" y="883"/>
                  </a:lnTo>
                  <a:lnTo>
                    <a:pt x="25" y="853"/>
                  </a:lnTo>
                  <a:lnTo>
                    <a:pt x="30" y="824"/>
                  </a:lnTo>
                  <a:lnTo>
                    <a:pt x="36" y="796"/>
                  </a:lnTo>
                  <a:lnTo>
                    <a:pt x="43" y="767"/>
                  </a:lnTo>
                  <a:lnTo>
                    <a:pt x="50" y="740"/>
                  </a:lnTo>
                  <a:lnTo>
                    <a:pt x="58" y="712"/>
                  </a:lnTo>
                  <a:lnTo>
                    <a:pt x="67" y="685"/>
                  </a:lnTo>
                  <a:lnTo>
                    <a:pt x="76" y="659"/>
                  </a:lnTo>
                  <a:lnTo>
                    <a:pt x="85" y="633"/>
                  </a:lnTo>
                  <a:lnTo>
                    <a:pt x="96" y="608"/>
                  </a:lnTo>
                  <a:lnTo>
                    <a:pt x="106" y="582"/>
                  </a:lnTo>
                  <a:lnTo>
                    <a:pt x="118" y="558"/>
                  </a:lnTo>
                  <a:lnTo>
                    <a:pt x="130" y="534"/>
                  </a:lnTo>
                  <a:lnTo>
                    <a:pt x="142" y="510"/>
                  </a:lnTo>
                  <a:lnTo>
                    <a:pt x="156" y="487"/>
                  </a:lnTo>
                  <a:lnTo>
                    <a:pt x="170" y="464"/>
                  </a:lnTo>
                  <a:lnTo>
                    <a:pt x="184" y="442"/>
                  </a:lnTo>
                  <a:lnTo>
                    <a:pt x="199" y="420"/>
                  </a:lnTo>
                  <a:lnTo>
                    <a:pt x="214" y="399"/>
                  </a:lnTo>
                  <a:lnTo>
                    <a:pt x="230" y="378"/>
                  </a:lnTo>
                  <a:lnTo>
                    <a:pt x="247" y="358"/>
                  </a:lnTo>
                  <a:lnTo>
                    <a:pt x="264" y="337"/>
                  </a:lnTo>
                  <a:lnTo>
                    <a:pt x="283" y="318"/>
                  </a:lnTo>
                  <a:lnTo>
                    <a:pt x="301" y="299"/>
                  </a:lnTo>
                  <a:lnTo>
                    <a:pt x="320" y="281"/>
                  </a:lnTo>
                  <a:lnTo>
                    <a:pt x="339" y="263"/>
                  </a:lnTo>
                  <a:lnTo>
                    <a:pt x="359" y="246"/>
                  </a:lnTo>
                  <a:lnTo>
                    <a:pt x="379" y="229"/>
                  </a:lnTo>
                  <a:lnTo>
                    <a:pt x="401" y="212"/>
                  </a:lnTo>
                  <a:lnTo>
                    <a:pt x="422" y="197"/>
                  </a:lnTo>
                  <a:lnTo>
                    <a:pt x="443" y="182"/>
                  </a:lnTo>
                  <a:lnTo>
                    <a:pt x="465" y="168"/>
                  </a:lnTo>
                  <a:lnTo>
                    <a:pt x="488" y="154"/>
                  </a:lnTo>
                  <a:lnTo>
                    <a:pt x="511" y="141"/>
                  </a:lnTo>
                  <a:lnTo>
                    <a:pt x="535" y="129"/>
                  </a:lnTo>
                  <a:lnTo>
                    <a:pt x="559" y="117"/>
                  </a:lnTo>
                  <a:lnTo>
                    <a:pt x="583" y="105"/>
                  </a:lnTo>
                  <a:lnTo>
                    <a:pt x="608" y="94"/>
                  </a:lnTo>
                  <a:lnTo>
                    <a:pt x="633" y="84"/>
                  </a:lnTo>
                  <a:lnTo>
                    <a:pt x="660" y="74"/>
                  </a:lnTo>
                  <a:lnTo>
                    <a:pt x="686" y="65"/>
                  </a:lnTo>
                  <a:lnTo>
                    <a:pt x="713" y="57"/>
                  </a:lnTo>
                  <a:lnTo>
                    <a:pt x="740" y="49"/>
                  </a:lnTo>
                  <a:lnTo>
                    <a:pt x="767" y="41"/>
                  </a:lnTo>
                  <a:lnTo>
                    <a:pt x="796" y="35"/>
                  </a:lnTo>
                  <a:lnTo>
                    <a:pt x="825" y="29"/>
                  </a:lnTo>
                  <a:lnTo>
                    <a:pt x="854" y="23"/>
                  </a:lnTo>
                  <a:lnTo>
                    <a:pt x="883" y="18"/>
                  </a:lnTo>
                  <a:lnTo>
                    <a:pt x="914" y="14"/>
                  </a:lnTo>
                  <a:lnTo>
                    <a:pt x="944" y="10"/>
                  </a:lnTo>
                  <a:lnTo>
                    <a:pt x="975" y="7"/>
                  </a:lnTo>
                  <a:lnTo>
                    <a:pt x="1006" y="4"/>
                  </a:lnTo>
                  <a:lnTo>
                    <a:pt x="1038" y="2"/>
                  </a:lnTo>
                  <a:lnTo>
                    <a:pt x="1070" y="1"/>
                  </a:lnTo>
                  <a:lnTo>
                    <a:pt x="1103" y="0"/>
                  </a:lnTo>
                  <a:lnTo>
                    <a:pt x="1136" y="0"/>
                  </a:lnTo>
                  <a:lnTo>
                    <a:pt x="1171" y="0"/>
                  </a:lnTo>
                  <a:lnTo>
                    <a:pt x="1204" y="1"/>
                  </a:lnTo>
                  <a:lnTo>
                    <a:pt x="1237" y="2"/>
                  </a:lnTo>
                  <a:lnTo>
                    <a:pt x="1269" y="4"/>
                  </a:lnTo>
                  <a:lnTo>
                    <a:pt x="1302" y="7"/>
                  </a:lnTo>
                  <a:lnTo>
                    <a:pt x="1333" y="10"/>
                  </a:lnTo>
                  <a:lnTo>
                    <a:pt x="1364" y="14"/>
                  </a:lnTo>
                  <a:lnTo>
                    <a:pt x="1395" y="18"/>
                  </a:lnTo>
                  <a:lnTo>
                    <a:pt x="1425" y="23"/>
                  </a:lnTo>
                  <a:lnTo>
                    <a:pt x="1455" y="28"/>
                  </a:lnTo>
                  <a:lnTo>
                    <a:pt x="1484" y="34"/>
                  </a:lnTo>
                  <a:lnTo>
                    <a:pt x="1512" y="41"/>
                  </a:lnTo>
                  <a:lnTo>
                    <a:pt x="1541" y="48"/>
                  </a:lnTo>
                  <a:lnTo>
                    <a:pt x="1569" y="56"/>
                  </a:lnTo>
                  <a:lnTo>
                    <a:pt x="1596" y="64"/>
                  </a:lnTo>
                  <a:lnTo>
                    <a:pt x="1622" y="73"/>
                  </a:lnTo>
                  <a:lnTo>
                    <a:pt x="1648" y="82"/>
                  </a:lnTo>
                  <a:lnTo>
                    <a:pt x="1675" y="92"/>
                  </a:lnTo>
                  <a:lnTo>
                    <a:pt x="1700" y="104"/>
                  </a:lnTo>
                  <a:lnTo>
                    <a:pt x="1724" y="115"/>
                  </a:lnTo>
                  <a:lnTo>
                    <a:pt x="1748" y="127"/>
                  </a:lnTo>
                  <a:lnTo>
                    <a:pt x="1772" y="139"/>
                  </a:lnTo>
                  <a:lnTo>
                    <a:pt x="1796" y="152"/>
                  </a:lnTo>
                  <a:lnTo>
                    <a:pt x="1818" y="165"/>
                  </a:lnTo>
                  <a:lnTo>
                    <a:pt x="1841" y="179"/>
                  </a:lnTo>
                  <a:lnTo>
                    <a:pt x="1862" y="194"/>
                  </a:lnTo>
                  <a:lnTo>
                    <a:pt x="1883" y="209"/>
                  </a:lnTo>
                  <a:lnTo>
                    <a:pt x="1904" y="225"/>
                  </a:lnTo>
                  <a:lnTo>
                    <a:pt x="1925" y="242"/>
                  </a:lnTo>
                  <a:lnTo>
                    <a:pt x="1945" y="259"/>
                  </a:lnTo>
                  <a:lnTo>
                    <a:pt x="1964" y="276"/>
                  </a:lnTo>
                  <a:lnTo>
                    <a:pt x="1983" y="294"/>
                  </a:lnTo>
                  <a:lnTo>
                    <a:pt x="2001" y="313"/>
                  </a:lnTo>
                  <a:lnTo>
                    <a:pt x="2018" y="332"/>
                  </a:lnTo>
                  <a:lnTo>
                    <a:pt x="2035" y="351"/>
                  </a:lnTo>
                  <a:lnTo>
                    <a:pt x="2052" y="372"/>
                  </a:lnTo>
                  <a:lnTo>
                    <a:pt x="2068" y="392"/>
                  </a:lnTo>
                  <a:lnTo>
                    <a:pt x="2083" y="413"/>
                  </a:lnTo>
                  <a:lnTo>
                    <a:pt x="2098" y="434"/>
                  </a:lnTo>
                  <a:lnTo>
                    <a:pt x="2112" y="456"/>
                  </a:lnTo>
                  <a:lnTo>
                    <a:pt x="2126" y="478"/>
                  </a:lnTo>
                  <a:lnTo>
                    <a:pt x="2139" y="502"/>
                  </a:lnTo>
                  <a:lnTo>
                    <a:pt x="2151" y="525"/>
                  </a:lnTo>
                  <a:lnTo>
                    <a:pt x="2163" y="548"/>
                  </a:lnTo>
                  <a:lnTo>
                    <a:pt x="2175" y="572"/>
                  </a:lnTo>
                  <a:lnTo>
                    <a:pt x="2186" y="597"/>
                  </a:lnTo>
                  <a:lnTo>
                    <a:pt x="2196" y="623"/>
                  </a:lnTo>
                  <a:lnTo>
                    <a:pt x="2205" y="648"/>
                  </a:lnTo>
                  <a:lnTo>
                    <a:pt x="2214" y="674"/>
                  </a:lnTo>
                  <a:lnTo>
                    <a:pt x="2223" y="700"/>
                  </a:lnTo>
                  <a:lnTo>
                    <a:pt x="2230" y="727"/>
                  </a:lnTo>
                  <a:lnTo>
                    <a:pt x="2238" y="755"/>
                  </a:lnTo>
                  <a:lnTo>
                    <a:pt x="2244" y="783"/>
                  </a:lnTo>
                  <a:lnTo>
                    <a:pt x="2250" y="811"/>
                  </a:lnTo>
                  <a:lnTo>
                    <a:pt x="2256" y="839"/>
                  </a:lnTo>
                  <a:lnTo>
                    <a:pt x="2261" y="869"/>
                  </a:lnTo>
                  <a:lnTo>
                    <a:pt x="2265" y="899"/>
                  </a:lnTo>
                  <a:lnTo>
                    <a:pt x="2269" y="929"/>
                  </a:lnTo>
                  <a:lnTo>
                    <a:pt x="2272" y="959"/>
                  </a:lnTo>
                  <a:lnTo>
                    <a:pt x="2275" y="991"/>
                  </a:lnTo>
                  <a:lnTo>
                    <a:pt x="2277" y="1022"/>
                  </a:lnTo>
                  <a:lnTo>
                    <a:pt x="2278" y="1054"/>
                  </a:lnTo>
                  <a:lnTo>
                    <a:pt x="2279" y="1086"/>
                  </a:lnTo>
                  <a:lnTo>
                    <a:pt x="2279" y="1120"/>
                  </a:lnTo>
                  <a:lnTo>
                    <a:pt x="2279" y="1167"/>
                  </a:lnTo>
                  <a:lnTo>
                    <a:pt x="2277" y="1213"/>
                  </a:lnTo>
                  <a:lnTo>
                    <a:pt x="2275" y="1260"/>
                  </a:lnTo>
                  <a:lnTo>
                    <a:pt x="2271" y="1304"/>
                  </a:lnTo>
                  <a:lnTo>
                    <a:pt x="2266" y="1347"/>
                  </a:lnTo>
                  <a:lnTo>
                    <a:pt x="2261" y="1389"/>
                  </a:lnTo>
                  <a:lnTo>
                    <a:pt x="2254" y="1430"/>
                  </a:lnTo>
                  <a:lnTo>
                    <a:pt x="2247" y="1470"/>
                  </a:lnTo>
                  <a:lnTo>
                    <a:pt x="2238" y="1510"/>
                  </a:lnTo>
                  <a:lnTo>
                    <a:pt x="2229" y="1547"/>
                  </a:lnTo>
                  <a:lnTo>
                    <a:pt x="2218" y="1584"/>
                  </a:lnTo>
                  <a:lnTo>
                    <a:pt x="2206" y="1620"/>
                  </a:lnTo>
                  <a:lnTo>
                    <a:pt x="2194" y="1655"/>
                  </a:lnTo>
                  <a:lnTo>
                    <a:pt x="2180" y="1688"/>
                  </a:lnTo>
                  <a:lnTo>
                    <a:pt x="2166" y="1720"/>
                  </a:lnTo>
                  <a:lnTo>
                    <a:pt x="2149" y="1752"/>
                  </a:lnTo>
                  <a:lnTo>
                    <a:pt x="2133" y="1782"/>
                  </a:lnTo>
                  <a:lnTo>
                    <a:pt x="2115" y="1812"/>
                  </a:lnTo>
                  <a:lnTo>
                    <a:pt x="2097" y="1840"/>
                  </a:lnTo>
                  <a:lnTo>
                    <a:pt x="2078" y="1869"/>
                  </a:lnTo>
                  <a:lnTo>
                    <a:pt x="2057" y="1896"/>
                  </a:lnTo>
                  <a:lnTo>
                    <a:pt x="2035" y="1921"/>
                  </a:lnTo>
                  <a:lnTo>
                    <a:pt x="2014" y="1947"/>
                  </a:lnTo>
                  <a:lnTo>
                    <a:pt x="1991" y="1971"/>
                  </a:lnTo>
                  <a:lnTo>
                    <a:pt x="1967" y="1995"/>
                  </a:lnTo>
                  <a:lnTo>
                    <a:pt x="1942" y="2018"/>
                  </a:lnTo>
                  <a:lnTo>
                    <a:pt x="1917" y="2039"/>
                  </a:lnTo>
                  <a:lnTo>
                    <a:pt x="1890" y="2060"/>
                  </a:lnTo>
                  <a:lnTo>
                    <a:pt x="1862" y="2080"/>
                  </a:lnTo>
                  <a:lnTo>
                    <a:pt x="1834" y="2099"/>
                  </a:lnTo>
                  <a:lnTo>
                    <a:pt x="1805" y="2119"/>
                  </a:lnTo>
                  <a:lnTo>
                    <a:pt x="1774" y="2136"/>
                  </a:lnTo>
                  <a:lnTo>
                    <a:pt x="1743" y="2153"/>
                  </a:lnTo>
                  <a:lnTo>
                    <a:pt x="1711" y="2168"/>
                  </a:lnTo>
                  <a:lnTo>
                    <a:pt x="1679" y="2182"/>
                  </a:lnTo>
                  <a:lnTo>
                    <a:pt x="1644" y="2196"/>
                  </a:lnTo>
                  <a:lnTo>
                    <a:pt x="1609" y="2208"/>
                  </a:lnTo>
                  <a:lnTo>
                    <a:pt x="1574" y="2219"/>
                  </a:lnTo>
                  <a:lnTo>
                    <a:pt x="1537" y="2229"/>
                  </a:lnTo>
                  <a:lnTo>
                    <a:pt x="1499" y="2238"/>
                  </a:lnTo>
                  <a:lnTo>
                    <a:pt x="1461" y="2247"/>
                  </a:lnTo>
                  <a:lnTo>
                    <a:pt x="1421" y="2254"/>
                  </a:lnTo>
                  <a:lnTo>
                    <a:pt x="1380" y="2260"/>
                  </a:lnTo>
                  <a:lnTo>
                    <a:pt x="1339" y="2265"/>
                  </a:lnTo>
                  <a:lnTo>
                    <a:pt x="1297" y="2269"/>
                  </a:lnTo>
                  <a:lnTo>
                    <a:pt x="1253" y="2271"/>
                  </a:lnTo>
                  <a:lnTo>
                    <a:pt x="1209" y="2273"/>
                  </a:lnTo>
                  <a:lnTo>
                    <a:pt x="1164" y="2273"/>
                  </a:lnTo>
                  <a:lnTo>
                    <a:pt x="1117" y="2273"/>
                  </a:lnTo>
                  <a:lnTo>
                    <a:pt x="1073" y="2271"/>
                  </a:lnTo>
                  <a:lnTo>
                    <a:pt x="1028" y="2269"/>
                  </a:lnTo>
                  <a:lnTo>
                    <a:pt x="985" y="2266"/>
                  </a:lnTo>
                  <a:lnTo>
                    <a:pt x="944" y="2262"/>
                  </a:lnTo>
                  <a:lnTo>
                    <a:pt x="902" y="2257"/>
                  </a:lnTo>
                  <a:lnTo>
                    <a:pt x="862" y="2251"/>
                  </a:lnTo>
                  <a:lnTo>
                    <a:pt x="824" y="2244"/>
                  </a:lnTo>
                  <a:lnTo>
                    <a:pt x="786" y="2235"/>
                  </a:lnTo>
                  <a:lnTo>
                    <a:pt x="748" y="2227"/>
                  </a:lnTo>
                  <a:lnTo>
                    <a:pt x="713" y="2217"/>
                  </a:lnTo>
                  <a:lnTo>
                    <a:pt x="678" y="2206"/>
                  </a:lnTo>
                  <a:lnTo>
                    <a:pt x="643" y="2195"/>
                  </a:lnTo>
                  <a:lnTo>
                    <a:pt x="610" y="2182"/>
                  </a:lnTo>
                  <a:lnTo>
                    <a:pt x="579" y="2169"/>
                  </a:lnTo>
                  <a:lnTo>
                    <a:pt x="548" y="2155"/>
                  </a:lnTo>
                  <a:lnTo>
                    <a:pt x="517" y="2140"/>
                  </a:lnTo>
                  <a:lnTo>
                    <a:pt x="488" y="2123"/>
                  </a:lnTo>
                  <a:lnTo>
                    <a:pt x="459" y="2105"/>
                  </a:lnTo>
                  <a:lnTo>
                    <a:pt x="432" y="2086"/>
                  </a:lnTo>
                  <a:lnTo>
                    <a:pt x="405" y="2067"/>
                  </a:lnTo>
                  <a:lnTo>
                    <a:pt x="377" y="2046"/>
                  </a:lnTo>
                  <a:lnTo>
                    <a:pt x="352" y="2025"/>
                  </a:lnTo>
                  <a:lnTo>
                    <a:pt x="327" y="2002"/>
                  </a:lnTo>
                  <a:lnTo>
                    <a:pt x="303" y="1977"/>
                  </a:lnTo>
                  <a:lnTo>
                    <a:pt x="279" y="1952"/>
                  </a:lnTo>
                  <a:lnTo>
                    <a:pt x="256" y="1926"/>
                  </a:lnTo>
                  <a:lnTo>
                    <a:pt x="234" y="1899"/>
                  </a:lnTo>
                  <a:lnTo>
                    <a:pt x="212" y="1871"/>
                  </a:lnTo>
                  <a:lnTo>
                    <a:pt x="192" y="1841"/>
                  </a:lnTo>
                  <a:lnTo>
                    <a:pt x="172" y="1811"/>
                  </a:lnTo>
                  <a:lnTo>
                    <a:pt x="153" y="1780"/>
                  </a:lnTo>
                  <a:lnTo>
                    <a:pt x="133" y="1747"/>
                  </a:lnTo>
                  <a:lnTo>
                    <a:pt x="116" y="1713"/>
                  </a:lnTo>
                  <a:lnTo>
                    <a:pt x="101" y="1679"/>
                  </a:lnTo>
                  <a:lnTo>
                    <a:pt x="86" y="1643"/>
                  </a:lnTo>
                  <a:lnTo>
                    <a:pt x="72" y="1606"/>
                  </a:lnTo>
                  <a:lnTo>
                    <a:pt x="60" y="1569"/>
                  </a:lnTo>
                  <a:lnTo>
                    <a:pt x="49" y="1531"/>
                  </a:lnTo>
                  <a:lnTo>
                    <a:pt x="39" y="1491"/>
                  </a:lnTo>
                  <a:lnTo>
                    <a:pt x="30" y="1450"/>
                  </a:lnTo>
                  <a:lnTo>
                    <a:pt x="21" y="1409"/>
                  </a:lnTo>
                  <a:lnTo>
                    <a:pt x="15" y="1366"/>
                  </a:lnTo>
                  <a:lnTo>
                    <a:pt x="10" y="1322"/>
                  </a:lnTo>
                  <a:lnTo>
                    <a:pt x="6" y="1278"/>
                  </a:lnTo>
                  <a:lnTo>
                    <a:pt x="3" y="1231"/>
                  </a:lnTo>
                  <a:lnTo>
                    <a:pt x="1" y="1185"/>
                  </a:lnTo>
                  <a:lnTo>
                    <a:pt x="0" y="1138"/>
                  </a:lnTo>
                  <a:close/>
                  <a:moveTo>
                    <a:pt x="681" y="1141"/>
                  </a:moveTo>
                  <a:lnTo>
                    <a:pt x="681" y="1181"/>
                  </a:lnTo>
                  <a:lnTo>
                    <a:pt x="683" y="1221"/>
                  </a:lnTo>
                  <a:lnTo>
                    <a:pt x="685" y="1259"/>
                  </a:lnTo>
                  <a:lnTo>
                    <a:pt x="688" y="1295"/>
                  </a:lnTo>
                  <a:lnTo>
                    <a:pt x="693" y="1330"/>
                  </a:lnTo>
                  <a:lnTo>
                    <a:pt x="698" y="1364"/>
                  </a:lnTo>
                  <a:lnTo>
                    <a:pt x="704" y="1396"/>
                  </a:lnTo>
                  <a:lnTo>
                    <a:pt x="711" y="1427"/>
                  </a:lnTo>
                  <a:lnTo>
                    <a:pt x="719" y="1456"/>
                  </a:lnTo>
                  <a:lnTo>
                    <a:pt x="729" y="1483"/>
                  </a:lnTo>
                  <a:lnTo>
                    <a:pt x="739" y="1510"/>
                  </a:lnTo>
                  <a:lnTo>
                    <a:pt x="750" y="1535"/>
                  </a:lnTo>
                  <a:lnTo>
                    <a:pt x="762" y="1558"/>
                  </a:lnTo>
                  <a:lnTo>
                    <a:pt x="774" y="1580"/>
                  </a:lnTo>
                  <a:lnTo>
                    <a:pt x="789" y="1600"/>
                  </a:lnTo>
                  <a:lnTo>
                    <a:pt x="804" y="1620"/>
                  </a:lnTo>
                  <a:lnTo>
                    <a:pt x="820" y="1637"/>
                  </a:lnTo>
                  <a:lnTo>
                    <a:pt x="836" y="1653"/>
                  </a:lnTo>
                  <a:lnTo>
                    <a:pt x="853" y="1669"/>
                  </a:lnTo>
                  <a:lnTo>
                    <a:pt x="871" y="1683"/>
                  </a:lnTo>
                  <a:lnTo>
                    <a:pt x="890" y="1696"/>
                  </a:lnTo>
                  <a:lnTo>
                    <a:pt x="910" y="1708"/>
                  </a:lnTo>
                  <a:lnTo>
                    <a:pt x="930" y="1718"/>
                  </a:lnTo>
                  <a:lnTo>
                    <a:pt x="950" y="1728"/>
                  </a:lnTo>
                  <a:lnTo>
                    <a:pt x="971" y="1737"/>
                  </a:lnTo>
                  <a:lnTo>
                    <a:pt x="993" y="1745"/>
                  </a:lnTo>
                  <a:lnTo>
                    <a:pt x="1016" y="1751"/>
                  </a:lnTo>
                  <a:lnTo>
                    <a:pt x="1040" y="1756"/>
                  </a:lnTo>
                  <a:lnTo>
                    <a:pt x="1064" y="1760"/>
                  </a:lnTo>
                  <a:lnTo>
                    <a:pt x="1089" y="1763"/>
                  </a:lnTo>
                  <a:lnTo>
                    <a:pt x="1114" y="1764"/>
                  </a:lnTo>
                  <a:lnTo>
                    <a:pt x="1141" y="1765"/>
                  </a:lnTo>
                  <a:lnTo>
                    <a:pt x="1168" y="1764"/>
                  </a:lnTo>
                  <a:lnTo>
                    <a:pt x="1194" y="1763"/>
                  </a:lnTo>
                  <a:lnTo>
                    <a:pt x="1219" y="1760"/>
                  </a:lnTo>
                  <a:lnTo>
                    <a:pt x="1244" y="1756"/>
                  </a:lnTo>
                  <a:lnTo>
                    <a:pt x="1268" y="1751"/>
                  </a:lnTo>
                  <a:lnTo>
                    <a:pt x="1292" y="1745"/>
                  </a:lnTo>
                  <a:lnTo>
                    <a:pt x="1314" y="1738"/>
                  </a:lnTo>
                  <a:lnTo>
                    <a:pt x="1335" y="1729"/>
                  </a:lnTo>
                  <a:lnTo>
                    <a:pt x="1356" y="1719"/>
                  </a:lnTo>
                  <a:lnTo>
                    <a:pt x="1376" y="1709"/>
                  </a:lnTo>
                  <a:lnTo>
                    <a:pt x="1395" y="1697"/>
                  </a:lnTo>
                  <a:lnTo>
                    <a:pt x="1414" y="1684"/>
                  </a:lnTo>
                  <a:lnTo>
                    <a:pt x="1432" y="1671"/>
                  </a:lnTo>
                  <a:lnTo>
                    <a:pt x="1448" y="1656"/>
                  </a:lnTo>
                  <a:lnTo>
                    <a:pt x="1464" y="1640"/>
                  </a:lnTo>
                  <a:lnTo>
                    <a:pt x="1480" y="1623"/>
                  </a:lnTo>
                  <a:lnTo>
                    <a:pt x="1494" y="1603"/>
                  </a:lnTo>
                  <a:lnTo>
                    <a:pt x="1508" y="1583"/>
                  </a:lnTo>
                  <a:lnTo>
                    <a:pt x="1520" y="1561"/>
                  </a:lnTo>
                  <a:lnTo>
                    <a:pt x="1532" y="1537"/>
                  </a:lnTo>
                  <a:lnTo>
                    <a:pt x="1543" y="1511"/>
                  </a:lnTo>
                  <a:lnTo>
                    <a:pt x="1553" y="1483"/>
                  </a:lnTo>
                  <a:lnTo>
                    <a:pt x="1562" y="1454"/>
                  </a:lnTo>
                  <a:lnTo>
                    <a:pt x="1570" y="1423"/>
                  </a:lnTo>
                  <a:lnTo>
                    <a:pt x="1577" y="1390"/>
                  </a:lnTo>
                  <a:lnTo>
                    <a:pt x="1583" y="1355"/>
                  </a:lnTo>
                  <a:lnTo>
                    <a:pt x="1588" y="1319"/>
                  </a:lnTo>
                  <a:lnTo>
                    <a:pt x="1593" y="1281"/>
                  </a:lnTo>
                  <a:lnTo>
                    <a:pt x="1596" y="1242"/>
                  </a:lnTo>
                  <a:lnTo>
                    <a:pt x="1598" y="1199"/>
                  </a:lnTo>
                  <a:lnTo>
                    <a:pt x="1600" y="1156"/>
                  </a:lnTo>
                  <a:lnTo>
                    <a:pt x="1600" y="1111"/>
                  </a:lnTo>
                  <a:lnTo>
                    <a:pt x="1600" y="1072"/>
                  </a:lnTo>
                  <a:lnTo>
                    <a:pt x="1598" y="1036"/>
                  </a:lnTo>
                  <a:lnTo>
                    <a:pt x="1596" y="1001"/>
                  </a:lnTo>
                  <a:lnTo>
                    <a:pt x="1592" y="966"/>
                  </a:lnTo>
                  <a:lnTo>
                    <a:pt x="1588" y="933"/>
                  </a:lnTo>
                  <a:lnTo>
                    <a:pt x="1583" y="901"/>
                  </a:lnTo>
                  <a:lnTo>
                    <a:pt x="1576" y="871"/>
                  </a:lnTo>
                  <a:lnTo>
                    <a:pt x="1569" y="842"/>
                  </a:lnTo>
                  <a:lnTo>
                    <a:pt x="1561" y="814"/>
                  </a:lnTo>
                  <a:lnTo>
                    <a:pt x="1551" y="788"/>
                  </a:lnTo>
                  <a:lnTo>
                    <a:pt x="1541" y="763"/>
                  </a:lnTo>
                  <a:lnTo>
                    <a:pt x="1529" y="739"/>
                  </a:lnTo>
                  <a:lnTo>
                    <a:pt x="1517" y="716"/>
                  </a:lnTo>
                  <a:lnTo>
                    <a:pt x="1504" y="695"/>
                  </a:lnTo>
                  <a:lnTo>
                    <a:pt x="1490" y="675"/>
                  </a:lnTo>
                  <a:lnTo>
                    <a:pt x="1475" y="657"/>
                  </a:lnTo>
                  <a:lnTo>
                    <a:pt x="1459" y="640"/>
                  </a:lnTo>
                  <a:lnTo>
                    <a:pt x="1442" y="624"/>
                  </a:lnTo>
                  <a:lnTo>
                    <a:pt x="1425" y="609"/>
                  </a:lnTo>
                  <a:lnTo>
                    <a:pt x="1406" y="594"/>
                  </a:lnTo>
                  <a:lnTo>
                    <a:pt x="1387" y="581"/>
                  </a:lnTo>
                  <a:lnTo>
                    <a:pt x="1368" y="569"/>
                  </a:lnTo>
                  <a:lnTo>
                    <a:pt x="1348" y="559"/>
                  </a:lnTo>
                  <a:lnTo>
                    <a:pt x="1327" y="549"/>
                  </a:lnTo>
                  <a:lnTo>
                    <a:pt x="1306" y="541"/>
                  </a:lnTo>
                  <a:lnTo>
                    <a:pt x="1284" y="534"/>
                  </a:lnTo>
                  <a:lnTo>
                    <a:pt x="1260" y="528"/>
                  </a:lnTo>
                  <a:lnTo>
                    <a:pt x="1236" y="523"/>
                  </a:lnTo>
                  <a:lnTo>
                    <a:pt x="1212" y="519"/>
                  </a:lnTo>
                  <a:lnTo>
                    <a:pt x="1187" y="516"/>
                  </a:lnTo>
                  <a:lnTo>
                    <a:pt x="1162" y="515"/>
                  </a:lnTo>
                  <a:lnTo>
                    <a:pt x="1134" y="514"/>
                  </a:lnTo>
                  <a:lnTo>
                    <a:pt x="1109" y="515"/>
                  </a:lnTo>
                  <a:lnTo>
                    <a:pt x="1085" y="516"/>
                  </a:lnTo>
                  <a:lnTo>
                    <a:pt x="1061" y="519"/>
                  </a:lnTo>
                  <a:lnTo>
                    <a:pt x="1038" y="523"/>
                  </a:lnTo>
                  <a:lnTo>
                    <a:pt x="1014" y="528"/>
                  </a:lnTo>
                  <a:lnTo>
                    <a:pt x="992" y="534"/>
                  </a:lnTo>
                  <a:lnTo>
                    <a:pt x="971" y="542"/>
                  </a:lnTo>
                  <a:lnTo>
                    <a:pt x="950" y="550"/>
                  </a:lnTo>
                  <a:lnTo>
                    <a:pt x="930" y="560"/>
                  </a:lnTo>
                  <a:lnTo>
                    <a:pt x="910" y="570"/>
                  </a:lnTo>
                  <a:lnTo>
                    <a:pt x="890" y="582"/>
                  </a:lnTo>
                  <a:lnTo>
                    <a:pt x="872" y="595"/>
                  </a:lnTo>
                  <a:lnTo>
                    <a:pt x="854" y="610"/>
                  </a:lnTo>
                  <a:lnTo>
                    <a:pt x="837" y="625"/>
                  </a:lnTo>
                  <a:lnTo>
                    <a:pt x="821" y="642"/>
                  </a:lnTo>
                  <a:lnTo>
                    <a:pt x="805" y="659"/>
                  </a:lnTo>
                  <a:lnTo>
                    <a:pt x="790" y="678"/>
                  </a:lnTo>
                  <a:lnTo>
                    <a:pt x="775" y="698"/>
                  </a:lnTo>
                  <a:lnTo>
                    <a:pt x="762" y="720"/>
                  </a:lnTo>
                  <a:lnTo>
                    <a:pt x="750" y="744"/>
                  </a:lnTo>
                  <a:lnTo>
                    <a:pt x="739" y="769"/>
                  </a:lnTo>
                  <a:lnTo>
                    <a:pt x="729" y="795"/>
                  </a:lnTo>
                  <a:lnTo>
                    <a:pt x="720" y="823"/>
                  </a:lnTo>
                  <a:lnTo>
                    <a:pt x="712" y="852"/>
                  </a:lnTo>
                  <a:lnTo>
                    <a:pt x="704" y="883"/>
                  </a:lnTo>
                  <a:lnTo>
                    <a:pt x="698" y="916"/>
                  </a:lnTo>
                  <a:lnTo>
                    <a:pt x="693" y="949"/>
                  </a:lnTo>
                  <a:lnTo>
                    <a:pt x="689" y="985"/>
                  </a:lnTo>
                  <a:lnTo>
                    <a:pt x="685" y="1022"/>
                  </a:lnTo>
                  <a:lnTo>
                    <a:pt x="683" y="1059"/>
                  </a:lnTo>
                  <a:lnTo>
                    <a:pt x="681" y="1099"/>
                  </a:lnTo>
                  <a:lnTo>
                    <a:pt x="681" y="1141"/>
                  </a:lnTo>
                  <a:close/>
                </a:path>
              </a:pathLst>
            </a:custGeom>
            <a:solidFill>
              <a:srgbClr val="FFFFFF"/>
            </a:solidFill>
            <a:ln w="9525">
              <a:noFill/>
              <a:round/>
              <a:headEnd/>
              <a:tailEnd/>
            </a:ln>
          </p:spPr>
          <p:txBody>
            <a:bodyPr/>
            <a:lstStyle/>
            <a:p>
              <a:endParaRPr lang="en-US"/>
            </a:p>
          </p:txBody>
        </p:sp>
        <p:sp>
          <p:nvSpPr>
            <p:cNvPr id="505881" name="Freeform 25"/>
            <p:cNvSpPr>
              <a:spLocks noChangeAspect="1"/>
            </p:cNvSpPr>
            <p:nvPr/>
          </p:nvSpPr>
          <p:spPr bwMode="auto">
            <a:xfrm>
              <a:off x="1112" y="1932"/>
              <a:ext cx="132" cy="137"/>
            </a:xfrm>
            <a:custGeom>
              <a:avLst/>
              <a:gdLst/>
              <a:ahLst/>
              <a:cxnLst>
                <a:cxn ang="0">
                  <a:pos x="0" y="0"/>
                </a:cxn>
                <a:cxn ang="0">
                  <a:pos x="635" y="0"/>
                </a:cxn>
                <a:cxn ang="0">
                  <a:pos x="1464" y="1216"/>
                </a:cxn>
                <a:cxn ang="0">
                  <a:pos x="1464" y="0"/>
                </a:cxn>
                <a:cxn ang="0">
                  <a:pos x="2104" y="0"/>
                </a:cxn>
                <a:cxn ang="0">
                  <a:pos x="2104" y="2198"/>
                </a:cxn>
                <a:cxn ang="0">
                  <a:pos x="1464" y="2198"/>
                </a:cxn>
                <a:cxn ang="0">
                  <a:pos x="639" y="991"/>
                </a:cxn>
                <a:cxn ang="0">
                  <a:pos x="639" y="2198"/>
                </a:cxn>
                <a:cxn ang="0">
                  <a:pos x="0" y="2198"/>
                </a:cxn>
                <a:cxn ang="0">
                  <a:pos x="0" y="0"/>
                </a:cxn>
              </a:cxnLst>
              <a:rect l="0" t="0" r="r" b="b"/>
              <a:pathLst>
                <a:path w="2104" h="2198">
                  <a:moveTo>
                    <a:pt x="0" y="0"/>
                  </a:moveTo>
                  <a:lnTo>
                    <a:pt x="635" y="0"/>
                  </a:lnTo>
                  <a:lnTo>
                    <a:pt x="1464" y="1216"/>
                  </a:lnTo>
                  <a:lnTo>
                    <a:pt x="1464" y="0"/>
                  </a:lnTo>
                  <a:lnTo>
                    <a:pt x="2104" y="0"/>
                  </a:lnTo>
                  <a:lnTo>
                    <a:pt x="2104" y="2198"/>
                  </a:lnTo>
                  <a:lnTo>
                    <a:pt x="1464" y="2198"/>
                  </a:lnTo>
                  <a:lnTo>
                    <a:pt x="639" y="991"/>
                  </a:lnTo>
                  <a:lnTo>
                    <a:pt x="639" y="2198"/>
                  </a:lnTo>
                  <a:lnTo>
                    <a:pt x="0" y="2198"/>
                  </a:lnTo>
                  <a:lnTo>
                    <a:pt x="0" y="0"/>
                  </a:lnTo>
                  <a:close/>
                </a:path>
              </a:pathLst>
            </a:custGeom>
            <a:solidFill>
              <a:srgbClr val="FFFFFF"/>
            </a:solidFill>
            <a:ln w="9525">
              <a:noFill/>
              <a:round/>
              <a:headEnd/>
              <a:tailEnd/>
            </a:ln>
          </p:spPr>
          <p:txBody>
            <a:bodyPr/>
            <a:lstStyle/>
            <a:p>
              <a:endParaRPr lang="en-US"/>
            </a:p>
          </p:txBody>
        </p:sp>
        <p:sp>
          <p:nvSpPr>
            <p:cNvPr id="505882" name="Freeform 26"/>
            <p:cNvSpPr>
              <a:spLocks noChangeAspect="1" noEditPoints="1"/>
            </p:cNvSpPr>
            <p:nvPr/>
          </p:nvSpPr>
          <p:spPr bwMode="auto">
            <a:xfrm>
              <a:off x="733" y="1367"/>
              <a:ext cx="406" cy="516"/>
            </a:xfrm>
            <a:custGeom>
              <a:avLst/>
              <a:gdLst/>
              <a:ahLst/>
              <a:cxnLst>
                <a:cxn ang="0">
                  <a:pos x="665" y="2047"/>
                </a:cxn>
                <a:cxn ang="0">
                  <a:pos x="1217" y="1041"/>
                </a:cxn>
                <a:cxn ang="0">
                  <a:pos x="2115" y="264"/>
                </a:cxn>
                <a:cxn ang="0">
                  <a:pos x="3496" y="6"/>
                </a:cxn>
                <a:cxn ang="0">
                  <a:pos x="4916" y="498"/>
                </a:cxn>
                <a:cxn ang="0">
                  <a:pos x="5873" y="1600"/>
                </a:cxn>
                <a:cxn ang="0">
                  <a:pos x="6134" y="3068"/>
                </a:cxn>
                <a:cxn ang="0">
                  <a:pos x="5608" y="7085"/>
                </a:cxn>
                <a:cxn ang="0">
                  <a:pos x="2211" y="8079"/>
                </a:cxn>
                <a:cxn ang="0">
                  <a:pos x="2496" y="7737"/>
                </a:cxn>
                <a:cxn ang="0">
                  <a:pos x="2634" y="7477"/>
                </a:cxn>
                <a:cxn ang="0">
                  <a:pos x="1307" y="7241"/>
                </a:cxn>
                <a:cxn ang="0">
                  <a:pos x="1039" y="7153"/>
                </a:cxn>
                <a:cxn ang="0">
                  <a:pos x="808" y="6957"/>
                </a:cxn>
                <a:cxn ang="0">
                  <a:pos x="647" y="6699"/>
                </a:cxn>
                <a:cxn ang="0">
                  <a:pos x="596" y="5246"/>
                </a:cxn>
                <a:cxn ang="0">
                  <a:pos x="6" y="4914"/>
                </a:cxn>
                <a:cxn ang="0">
                  <a:pos x="200" y="4445"/>
                </a:cxn>
                <a:cxn ang="0">
                  <a:pos x="549" y="3855"/>
                </a:cxn>
                <a:cxn ang="0">
                  <a:pos x="283" y="3093"/>
                </a:cxn>
                <a:cxn ang="0">
                  <a:pos x="2906" y="4563"/>
                </a:cxn>
                <a:cxn ang="0">
                  <a:pos x="2923" y="4277"/>
                </a:cxn>
                <a:cxn ang="0">
                  <a:pos x="3000" y="3988"/>
                </a:cxn>
                <a:cxn ang="0">
                  <a:pos x="3156" y="3737"/>
                </a:cxn>
                <a:cxn ang="0">
                  <a:pos x="3433" y="3459"/>
                </a:cxn>
                <a:cxn ang="0">
                  <a:pos x="3907" y="3051"/>
                </a:cxn>
                <a:cxn ang="0">
                  <a:pos x="4011" y="2916"/>
                </a:cxn>
                <a:cxn ang="0">
                  <a:pos x="4066" y="2755"/>
                </a:cxn>
                <a:cxn ang="0">
                  <a:pos x="4061" y="2549"/>
                </a:cxn>
                <a:cxn ang="0">
                  <a:pos x="3963" y="2339"/>
                </a:cxn>
                <a:cxn ang="0">
                  <a:pos x="3770" y="2169"/>
                </a:cxn>
                <a:cxn ang="0">
                  <a:pos x="3505" y="2082"/>
                </a:cxn>
                <a:cxn ang="0">
                  <a:pos x="3194" y="2083"/>
                </a:cxn>
                <a:cxn ang="0">
                  <a:pos x="2924" y="2174"/>
                </a:cxn>
                <a:cxn ang="0">
                  <a:pos x="2711" y="2358"/>
                </a:cxn>
                <a:cxn ang="0">
                  <a:pos x="2562" y="2637"/>
                </a:cxn>
                <a:cxn ang="0">
                  <a:pos x="1749" y="2617"/>
                </a:cxn>
                <a:cxn ang="0">
                  <a:pos x="1809" y="2366"/>
                </a:cxn>
                <a:cxn ang="0">
                  <a:pos x="1916" y="2135"/>
                </a:cxn>
                <a:cxn ang="0">
                  <a:pos x="2074" y="1925"/>
                </a:cxn>
                <a:cxn ang="0">
                  <a:pos x="2278" y="1737"/>
                </a:cxn>
                <a:cxn ang="0">
                  <a:pos x="2520" y="1591"/>
                </a:cxn>
                <a:cxn ang="0">
                  <a:pos x="2794" y="1491"/>
                </a:cxn>
                <a:cxn ang="0">
                  <a:pos x="3102" y="1438"/>
                </a:cxn>
                <a:cxn ang="0">
                  <a:pos x="3445" y="1432"/>
                </a:cxn>
                <a:cxn ang="0">
                  <a:pos x="3775" y="1474"/>
                </a:cxn>
                <a:cxn ang="0">
                  <a:pos x="4068" y="1563"/>
                </a:cxn>
                <a:cxn ang="0">
                  <a:pos x="4324" y="1700"/>
                </a:cxn>
                <a:cxn ang="0">
                  <a:pos x="4543" y="1881"/>
                </a:cxn>
                <a:cxn ang="0">
                  <a:pos x="4711" y="2085"/>
                </a:cxn>
                <a:cxn ang="0">
                  <a:pos x="4824" y="2303"/>
                </a:cxn>
                <a:cxn ang="0">
                  <a:pos x="4885" y="2538"/>
                </a:cxn>
                <a:cxn ang="0">
                  <a:pos x="4890" y="2796"/>
                </a:cxn>
                <a:cxn ang="0">
                  <a:pos x="4820" y="3061"/>
                </a:cxn>
                <a:cxn ang="0">
                  <a:pos x="4666" y="3319"/>
                </a:cxn>
                <a:cxn ang="0">
                  <a:pos x="4352" y="3647"/>
                </a:cxn>
                <a:cxn ang="0">
                  <a:pos x="3971" y="3979"/>
                </a:cxn>
                <a:cxn ang="0">
                  <a:pos x="3792" y="4162"/>
                </a:cxn>
                <a:cxn ang="0">
                  <a:pos x="3711" y="4313"/>
                </a:cxn>
                <a:cxn ang="0">
                  <a:pos x="3677" y="4541"/>
                </a:cxn>
                <a:cxn ang="0">
                  <a:pos x="3752" y="5029"/>
                </a:cxn>
              </a:cxnLst>
              <a:rect l="0" t="0" r="r" b="b"/>
              <a:pathLst>
                <a:path w="6508" h="8260">
                  <a:moveTo>
                    <a:pt x="283" y="3093"/>
                  </a:moveTo>
                  <a:lnTo>
                    <a:pt x="356" y="2888"/>
                  </a:lnTo>
                  <a:lnTo>
                    <a:pt x="434" y="2663"/>
                  </a:lnTo>
                  <a:lnTo>
                    <a:pt x="475" y="2545"/>
                  </a:lnTo>
                  <a:lnTo>
                    <a:pt x="519" y="2424"/>
                  </a:lnTo>
                  <a:lnTo>
                    <a:pt x="565" y="2300"/>
                  </a:lnTo>
                  <a:lnTo>
                    <a:pt x="614" y="2174"/>
                  </a:lnTo>
                  <a:lnTo>
                    <a:pt x="665" y="2047"/>
                  </a:lnTo>
                  <a:lnTo>
                    <a:pt x="720" y="1919"/>
                  </a:lnTo>
                  <a:lnTo>
                    <a:pt x="778" y="1790"/>
                  </a:lnTo>
                  <a:lnTo>
                    <a:pt x="841" y="1661"/>
                  </a:lnTo>
                  <a:lnTo>
                    <a:pt x="906" y="1534"/>
                  </a:lnTo>
                  <a:lnTo>
                    <a:pt x="977" y="1407"/>
                  </a:lnTo>
                  <a:lnTo>
                    <a:pt x="1052" y="1283"/>
                  </a:lnTo>
                  <a:lnTo>
                    <a:pt x="1132" y="1160"/>
                  </a:lnTo>
                  <a:lnTo>
                    <a:pt x="1217" y="1041"/>
                  </a:lnTo>
                  <a:lnTo>
                    <a:pt x="1308" y="926"/>
                  </a:lnTo>
                  <a:lnTo>
                    <a:pt x="1403" y="815"/>
                  </a:lnTo>
                  <a:lnTo>
                    <a:pt x="1505" y="708"/>
                  </a:lnTo>
                  <a:lnTo>
                    <a:pt x="1614" y="607"/>
                  </a:lnTo>
                  <a:lnTo>
                    <a:pt x="1729" y="511"/>
                  </a:lnTo>
                  <a:lnTo>
                    <a:pt x="1851" y="421"/>
                  </a:lnTo>
                  <a:lnTo>
                    <a:pt x="1979" y="340"/>
                  </a:lnTo>
                  <a:lnTo>
                    <a:pt x="2115" y="264"/>
                  </a:lnTo>
                  <a:lnTo>
                    <a:pt x="2259" y="198"/>
                  </a:lnTo>
                  <a:lnTo>
                    <a:pt x="2411" y="140"/>
                  </a:lnTo>
                  <a:lnTo>
                    <a:pt x="2571" y="91"/>
                  </a:lnTo>
                  <a:lnTo>
                    <a:pt x="2739" y="52"/>
                  </a:lnTo>
                  <a:lnTo>
                    <a:pt x="2916" y="23"/>
                  </a:lnTo>
                  <a:lnTo>
                    <a:pt x="3103" y="6"/>
                  </a:lnTo>
                  <a:lnTo>
                    <a:pt x="3297" y="0"/>
                  </a:lnTo>
                  <a:lnTo>
                    <a:pt x="3496" y="6"/>
                  </a:lnTo>
                  <a:lnTo>
                    <a:pt x="3691" y="26"/>
                  </a:lnTo>
                  <a:lnTo>
                    <a:pt x="3882" y="59"/>
                  </a:lnTo>
                  <a:lnTo>
                    <a:pt x="4068" y="104"/>
                  </a:lnTo>
                  <a:lnTo>
                    <a:pt x="4250" y="160"/>
                  </a:lnTo>
                  <a:lnTo>
                    <a:pt x="4425" y="229"/>
                  </a:lnTo>
                  <a:lnTo>
                    <a:pt x="4596" y="309"/>
                  </a:lnTo>
                  <a:lnTo>
                    <a:pt x="4759" y="398"/>
                  </a:lnTo>
                  <a:lnTo>
                    <a:pt x="4916" y="498"/>
                  </a:lnTo>
                  <a:lnTo>
                    <a:pt x="5065" y="608"/>
                  </a:lnTo>
                  <a:lnTo>
                    <a:pt x="5208" y="726"/>
                  </a:lnTo>
                  <a:lnTo>
                    <a:pt x="5342" y="853"/>
                  </a:lnTo>
                  <a:lnTo>
                    <a:pt x="5467" y="988"/>
                  </a:lnTo>
                  <a:lnTo>
                    <a:pt x="5583" y="1131"/>
                  </a:lnTo>
                  <a:lnTo>
                    <a:pt x="5689" y="1280"/>
                  </a:lnTo>
                  <a:lnTo>
                    <a:pt x="5786" y="1437"/>
                  </a:lnTo>
                  <a:lnTo>
                    <a:pt x="5873" y="1600"/>
                  </a:lnTo>
                  <a:lnTo>
                    <a:pt x="5948" y="1768"/>
                  </a:lnTo>
                  <a:lnTo>
                    <a:pt x="6012" y="1943"/>
                  </a:lnTo>
                  <a:lnTo>
                    <a:pt x="6064" y="2121"/>
                  </a:lnTo>
                  <a:lnTo>
                    <a:pt x="6105" y="2303"/>
                  </a:lnTo>
                  <a:lnTo>
                    <a:pt x="6132" y="2490"/>
                  </a:lnTo>
                  <a:lnTo>
                    <a:pt x="6146" y="2680"/>
                  </a:lnTo>
                  <a:lnTo>
                    <a:pt x="6147" y="2873"/>
                  </a:lnTo>
                  <a:lnTo>
                    <a:pt x="6134" y="3068"/>
                  </a:lnTo>
                  <a:lnTo>
                    <a:pt x="6106" y="3265"/>
                  </a:lnTo>
                  <a:lnTo>
                    <a:pt x="6062" y="3465"/>
                  </a:lnTo>
                  <a:lnTo>
                    <a:pt x="6004" y="3664"/>
                  </a:lnTo>
                  <a:lnTo>
                    <a:pt x="5930" y="3864"/>
                  </a:lnTo>
                  <a:lnTo>
                    <a:pt x="5840" y="4064"/>
                  </a:lnTo>
                  <a:lnTo>
                    <a:pt x="5732" y="4264"/>
                  </a:lnTo>
                  <a:lnTo>
                    <a:pt x="5608" y="4463"/>
                  </a:lnTo>
                  <a:lnTo>
                    <a:pt x="5608" y="7085"/>
                  </a:lnTo>
                  <a:lnTo>
                    <a:pt x="6508" y="8260"/>
                  </a:lnTo>
                  <a:lnTo>
                    <a:pt x="2084" y="8260"/>
                  </a:lnTo>
                  <a:lnTo>
                    <a:pt x="2103" y="8229"/>
                  </a:lnTo>
                  <a:lnTo>
                    <a:pt x="2123" y="8198"/>
                  </a:lnTo>
                  <a:lnTo>
                    <a:pt x="2144" y="8168"/>
                  </a:lnTo>
                  <a:lnTo>
                    <a:pt x="2165" y="8138"/>
                  </a:lnTo>
                  <a:lnTo>
                    <a:pt x="2188" y="8109"/>
                  </a:lnTo>
                  <a:lnTo>
                    <a:pt x="2211" y="8079"/>
                  </a:lnTo>
                  <a:lnTo>
                    <a:pt x="2235" y="8051"/>
                  </a:lnTo>
                  <a:lnTo>
                    <a:pt x="2258" y="8022"/>
                  </a:lnTo>
                  <a:lnTo>
                    <a:pt x="2307" y="7965"/>
                  </a:lnTo>
                  <a:lnTo>
                    <a:pt x="2356" y="7909"/>
                  </a:lnTo>
                  <a:lnTo>
                    <a:pt x="2404" y="7853"/>
                  </a:lnTo>
                  <a:lnTo>
                    <a:pt x="2451" y="7795"/>
                  </a:lnTo>
                  <a:lnTo>
                    <a:pt x="2474" y="7766"/>
                  </a:lnTo>
                  <a:lnTo>
                    <a:pt x="2496" y="7737"/>
                  </a:lnTo>
                  <a:lnTo>
                    <a:pt x="2517" y="7706"/>
                  </a:lnTo>
                  <a:lnTo>
                    <a:pt x="2537" y="7676"/>
                  </a:lnTo>
                  <a:lnTo>
                    <a:pt x="2556" y="7645"/>
                  </a:lnTo>
                  <a:lnTo>
                    <a:pt x="2575" y="7613"/>
                  </a:lnTo>
                  <a:lnTo>
                    <a:pt x="2592" y="7580"/>
                  </a:lnTo>
                  <a:lnTo>
                    <a:pt x="2607" y="7546"/>
                  </a:lnTo>
                  <a:lnTo>
                    <a:pt x="2621" y="7512"/>
                  </a:lnTo>
                  <a:lnTo>
                    <a:pt x="2634" y="7477"/>
                  </a:lnTo>
                  <a:lnTo>
                    <a:pt x="2645" y="7440"/>
                  </a:lnTo>
                  <a:lnTo>
                    <a:pt x="2654" y="7403"/>
                  </a:lnTo>
                  <a:lnTo>
                    <a:pt x="2661" y="7365"/>
                  </a:lnTo>
                  <a:lnTo>
                    <a:pt x="2667" y="7325"/>
                  </a:lnTo>
                  <a:lnTo>
                    <a:pt x="2670" y="7284"/>
                  </a:lnTo>
                  <a:lnTo>
                    <a:pt x="2671" y="7243"/>
                  </a:lnTo>
                  <a:lnTo>
                    <a:pt x="1340" y="7243"/>
                  </a:lnTo>
                  <a:lnTo>
                    <a:pt x="1307" y="7241"/>
                  </a:lnTo>
                  <a:lnTo>
                    <a:pt x="1272" y="7238"/>
                  </a:lnTo>
                  <a:lnTo>
                    <a:pt x="1239" y="7232"/>
                  </a:lnTo>
                  <a:lnTo>
                    <a:pt x="1205" y="7224"/>
                  </a:lnTo>
                  <a:lnTo>
                    <a:pt x="1171" y="7213"/>
                  </a:lnTo>
                  <a:lnTo>
                    <a:pt x="1138" y="7201"/>
                  </a:lnTo>
                  <a:lnTo>
                    <a:pt x="1105" y="7186"/>
                  </a:lnTo>
                  <a:lnTo>
                    <a:pt x="1072" y="7170"/>
                  </a:lnTo>
                  <a:lnTo>
                    <a:pt x="1039" y="7153"/>
                  </a:lnTo>
                  <a:lnTo>
                    <a:pt x="1008" y="7133"/>
                  </a:lnTo>
                  <a:lnTo>
                    <a:pt x="977" y="7113"/>
                  </a:lnTo>
                  <a:lnTo>
                    <a:pt x="947" y="7089"/>
                  </a:lnTo>
                  <a:lnTo>
                    <a:pt x="917" y="7065"/>
                  </a:lnTo>
                  <a:lnTo>
                    <a:pt x="888" y="7040"/>
                  </a:lnTo>
                  <a:lnTo>
                    <a:pt x="860" y="7014"/>
                  </a:lnTo>
                  <a:lnTo>
                    <a:pt x="834" y="6986"/>
                  </a:lnTo>
                  <a:lnTo>
                    <a:pt x="808" y="6957"/>
                  </a:lnTo>
                  <a:lnTo>
                    <a:pt x="782" y="6927"/>
                  </a:lnTo>
                  <a:lnTo>
                    <a:pt x="759" y="6897"/>
                  </a:lnTo>
                  <a:lnTo>
                    <a:pt x="737" y="6866"/>
                  </a:lnTo>
                  <a:lnTo>
                    <a:pt x="716" y="6833"/>
                  </a:lnTo>
                  <a:lnTo>
                    <a:pt x="697" y="6800"/>
                  </a:lnTo>
                  <a:lnTo>
                    <a:pt x="679" y="6767"/>
                  </a:lnTo>
                  <a:lnTo>
                    <a:pt x="662" y="6734"/>
                  </a:lnTo>
                  <a:lnTo>
                    <a:pt x="647" y="6699"/>
                  </a:lnTo>
                  <a:lnTo>
                    <a:pt x="634" y="6665"/>
                  </a:lnTo>
                  <a:lnTo>
                    <a:pt x="623" y="6631"/>
                  </a:lnTo>
                  <a:lnTo>
                    <a:pt x="614" y="6597"/>
                  </a:lnTo>
                  <a:lnTo>
                    <a:pt x="606" y="6562"/>
                  </a:lnTo>
                  <a:lnTo>
                    <a:pt x="601" y="6527"/>
                  </a:lnTo>
                  <a:lnTo>
                    <a:pt x="598" y="6494"/>
                  </a:lnTo>
                  <a:lnTo>
                    <a:pt x="596" y="6459"/>
                  </a:lnTo>
                  <a:lnTo>
                    <a:pt x="596" y="5246"/>
                  </a:lnTo>
                  <a:lnTo>
                    <a:pt x="100" y="5246"/>
                  </a:lnTo>
                  <a:lnTo>
                    <a:pt x="65" y="5205"/>
                  </a:lnTo>
                  <a:lnTo>
                    <a:pt x="37" y="5162"/>
                  </a:lnTo>
                  <a:lnTo>
                    <a:pt x="18" y="5117"/>
                  </a:lnTo>
                  <a:lnTo>
                    <a:pt x="6" y="5069"/>
                  </a:lnTo>
                  <a:lnTo>
                    <a:pt x="0" y="5019"/>
                  </a:lnTo>
                  <a:lnTo>
                    <a:pt x="0" y="4968"/>
                  </a:lnTo>
                  <a:lnTo>
                    <a:pt x="6" y="4914"/>
                  </a:lnTo>
                  <a:lnTo>
                    <a:pt x="16" y="4859"/>
                  </a:lnTo>
                  <a:lnTo>
                    <a:pt x="32" y="4803"/>
                  </a:lnTo>
                  <a:lnTo>
                    <a:pt x="53" y="4745"/>
                  </a:lnTo>
                  <a:lnTo>
                    <a:pt x="76" y="4686"/>
                  </a:lnTo>
                  <a:lnTo>
                    <a:pt x="103" y="4627"/>
                  </a:lnTo>
                  <a:lnTo>
                    <a:pt x="133" y="4567"/>
                  </a:lnTo>
                  <a:lnTo>
                    <a:pt x="165" y="4507"/>
                  </a:lnTo>
                  <a:lnTo>
                    <a:pt x="200" y="4445"/>
                  </a:lnTo>
                  <a:lnTo>
                    <a:pt x="236" y="4384"/>
                  </a:lnTo>
                  <a:lnTo>
                    <a:pt x="310" y="4262"/>
                  </a:lnTo>
                  <a:lnTo>
                    <a:pt x="384" y="4142"/>
                  </a:lnTo>
                  <a:lnTo>
                    <a:pt x="421" y="4083"/>
                  </a:lnTo>
                  <a:lnTo>
                    <a:pt x="456" y="4024"/>
                  </a:lnTo>
                  <a:lnTo>
                    <a:pt x="489" y="3966"/>
                  </a:lnTo>
                  <a:lnTo>
                    <a:pt x="520" y="3910"/>
                  </a:lnTo>
                  <a:lnTo>
                    <a:pt x="549" y="3855"/>
                  </a:lnTo>
                  <a:lnTo>
                    <a:pt x="575" y="3801"/>
                  </a:lnTo>
                  <a:lnTo>
                    <a:pt x="596" y="3750"/>
                  </a:lnTo>
                  <a:lnTo>
                    <a:pt x="614" y="3699"/>
                  </a:lnTo>
                  <a:lnTo>
                    <a:pt x="627" y="3652"/>
                  </a:lnTo>
                  <a:lnTo>
                    <a:pt x="635" y="3607"/>
                  </a:lnTo>
                  <a:lnTo>
                    <a:pt x="638" y="3563"/>
                  </a:lnTo>
                  <a:lnTo>
                    <a:pt x="635" y="3523"/>
                  </a:lnTo>
                  <a:lnTo>
                    <a:pt x="283" y="3093"/>
                  </a:lnTo>
                  <a:close/>
                  <a:moveTo>
                    <a:pt x="3674" y="4739"/>
                  </a:moveTo>
                  <a:lnTo>
                    <a:pt x="2909" y="4739"/>
                  </a:lnTo>
                  <a:lnTo>
                    <a:pt x="2908" y="4699"/>
                  </a:lnTo>
                  <a:lnTo>
                    <a:pt x="2907" y="4664"/>
                  </a:lnTo>
                  <a:lnTo>
                    <a:pt x="2907" y="4633"/>
                  </a:lnTo>
                  <a:lnTo>
                    <a:pt x="2907" y="4606"/>
                  </a:lnTo>
                  <a:lnTo>
                    <a:pt x="2906" y="4583"/>
                  </a:lnTo>
                  <a:lnTo>
                    <a:pt x="2906" y="4563"/>
                  </a:lnTo>
                  <a:lnTo>
                    <a:pt x="2906" y="4548"/>
                  </a:lnTo>
                  <a:lnTo>
                    <a:pt x="2906" y="4537"/>
                  </a:lnTo>
                  <a:lnTo>
                    <a:pt x="2906" y="4491"/>
                  </a:lnTo>
                  <a:lnTo>
                    <a:pt x="2908" y="4446"/>
                  </a:lnTo>
                  <a:lnTo>
                    <a:pt x="2910" y="4402"/>
                  </a:lnTo>
                  <a:lnTo>
                    <a:pt x="2913" y="4359"/>
                  </a:lnTo>
                  <a:lnTo>
                    <a:pt x="2918" y="4317"/>
                  </a:lnTo>
                  <a:lnTo>
                    <a:pt x="2923" y="4277"/>
                  </a:lnTo>
                  <a:lnTo>
                    <a:pt x="2929" y="4237"/>
                  </a:lnTo>
                  <a:lnTo>
                    <a:pt x="2936" y="4198"/>
                  </a:lnTo>
                  <a:lnTo>
                    <a:pt x="2945" y="4160"/>
                  </a:lnTo>
                  <a:lnTo>
                    <a:pt x="2954" y="4124"/>
                  </a:lnTo>
                  <a:lnTo>
                    <a:pt x="2964" y="4089"/>
                  </a:lnTo>
                  <a:lnTo>
                    <a:pt x="2975" y="4053"/>
                  </a:lnTo>
                  <a:lnTo>
                    <a:pt x="2987" y="4020"/>
                  </a:lnTo>
                  <a:lnTo>
                    <a:pt x="3000" y="3988"/>
                  </a:lnTo>
                  <a:lnTo>
                    <a:pt x="3014" y="3956"/>
                  </a:lnTo>
                  <a:lnTo>
                    <a:pt x="3029" y="3925"/>
                  </a:lnTo>
                  <a:lnTo>
                    <a:pt x="3045" y="3895"/>
                  </a:lnTo>
                  <a:lnTo>
                    <a:pt x="3063" y="3865"/>
                  </a:lnTo>
                  <a:lnTo>
                    <a:pt x="3084" y="3834"/>
                  </a:lnTo>
                  <a:lnTo>
                    <a:pt x="3106" y="3801"/>
                  </a:lnTo>
                  <a:lnTo>
                    <a:pt x="3130" y="3769"/>
                  </a:lnTo>
                  <a:lnTo>
                    <a:pt x="3156" y="3737"/>
                  </a:lnTo>
                  <a:lnTo>
                    <a:pt x="3183" y="3704"/>
                  </a:lnTo>
                  <a:lnTo>
                    <a:pt x="3214" y="3670"/>
                  </a:lnTo>
                  <a:lnTo>
                    <a:pt x="3246" y="3636"/>
                  </a:lnTo>
                  <a:lnTo>
                    <a:pt x="3279" y="3602"/>
                  </a:lnTo>
                  <a:lnTo>
                    <a:pt x="3314" y="3566"/>
                  </a:lnTo>
                  <a:lnTo>
                    <a:pt x="3353" y="3531"/>
                  </a:lnTo>
                  <a:lnTo>
                    <a:pt x="3392" y="3496"/>
                  </a:lnTo>
                  <a:lnTo>
                    <a:pt x="3433" y="3459"/>
                  </a:lnTo>
                  <a:lnTo>
                    <a:pt x="3477" y="3422"/>
                  </a:lnTo>
                  <a:lnTo>
                    <a:pt x="3521" y="3385"/>
                  </a:lnTo>
                  <a:lnTo>
                    <a:pt x="3609" y="3313"/>
                  </a:lnTo>
                  <a:lnTo>
                    <a:pt x="3687" y="3248"/>
                  </a:lnTo>
                  <a:lnTo>
                    <a:pt x="3756" y="3189"/>
                  </a:lnTo>
                  <a:lnTo>
                    <a:pt x="3816" y="3137"/>
                  </a:lnTo>
                  <a:lnTo>
                    <a:pt x="3867" y="3091"/>
                  </a:lnTo>
                  <a:lnTo>
                    <a:pt x="3907" y="3051"/>
                  </a:lnTo>
                  <a:lnTo>
                    <a:pt x="3924" y="3034"/>
                  </a:lnTo>
                  <a:lnTo>
                    <a:pt x="3939" y="3018"/>
                  </a:lnTo>
                  <a:lnTo>
                    <a:pt x="3952" y="3004"/>
                  </a:lnTo>
                  <a:lnTo>
                    <a:pt x="3962" y="2992"/>
                  </a:lnTo>
                  <a:lnTo>
                    <a:pt x="3976" y="2974"/>
                  </a:lnTo>
                  <a:lnTo>
                    <a:pt x="3988" y="2955"/>
                  </a:lnTo>
                  <a:lnTo>
                    <a:pt x="4000" y="2935"/>
                  </a:lnTo>
                  <a:lnTo>
                    <a:pt x="4011" y="2916"/>
                  </a:lnTo>
                  <a:lnTo>
                    <a:pt x="4021" y="2897"/>
                  </a:lnTo>
                  <a:lnTo>
                    <a:pt x="4030" y="2878"/>
                  </a:lnTo>
                  <a:lnTo>
                    <a:pt x="4038" y="2858"/>
                  </a:lnTo>
                  <a:lnTo>
                    <a:pt x="4045" y="2838"/>
                  </a:lnTo>
                  <a:lnTo>
                    <a:pt x="4052" y="2817"/>
                  </a:lnTo>
                  <a:lnTo>
                    <a:pt x="4057" y="2796"/>
                  </a:lnTo>
                  <a:lnTo>
                    <a:pt x="4062" y="2776"/>
                  </a:lnTo>
                  <a:lnTo>
                    <a:pt x="4066" y="2755"/>
                  </a:lnTo>
                  <a:lnTo>
                    <a:pt x="4069" y="2733"/>
                  </a:lnTo>
                  <a:lnTo>
                    <a:pt x="4071" y="2712"/>
                  </a:lnTo>
                  <a:lnTo>
                    <a:pt x="4072" y="2689"/>
                  </a:lnTo>
                  <a:lnTo>
                    <a:pt x="4074" y="2668"/>
                  </a:lnTo>
                  <a:lnTo>
                    <a:pt x="4072" y="2638"/>
                  </a:lnTo>
                  <a:lnTo>
                    <a:pt x="4070" y="2608"/>
                  </a:lnTo>
                  <a:lnTo>
                    <a:pt x="4066" y="2579"/>
                  </a:lnTo>
                  <a:lnTo>
                    <a:pt x="4061" y="2549"/>
                  </a:lnTo>
                  <a:lnTo>
                    <a:pt x="4054" y="2521"/>
                  </a:lnTo>
                  <a:lnTo>
                    <a:pt x="4045" y="2494"/>
                  </a:lnTo>
                  <a:lnTo>
                    <a:pt x="4035" y="2467"/>
                  </a:lnTo>
                  <a:lnTo>
                    <a:pt x="4024" y="2439"/>
                  </a:lnTo>
                  <a:lnTo>
                    <a:pt x="4011" y="2413"/>
                  </a:lnTo>
                  <a:lnTo>
                    <a:pt x="3997" y="2388"/>
                  </a:lnTo>
                  <a:lnTo>
                    <a:pt x="3981" y="2363"/>
                  </a:lnTo>
                  <a:lnTo>
                    <a:pt x="3963" y="2339"/>
                  </a:lnTo>
                  <a:lnTo>
                    <a:pt x="3943" y="2314"/>
                  </a:lnTo>
                  <a:lnTo>
                    <a:pt x="3923" y="2291"/>
                  </a:lnTo>
                  <a:lnTo>
                    <a:pt x="3900" y="2268"/>
                  </a:lnTo>
                  <a:lnTo>
                    <a:pt x="3877" y="2246"/>
                  </a:lnTo>
                  <a:lnTo>
                    <a:pt x="3852" y="2225"/>
                  </a:lnTo>
                  <a:lnTo>
                    <a:pt x="3826" y="2205"/>
                  </a:lnTo>
                  <a:lnTo>
                    <a:pt x="3798" y="2186"/>
                  </a:lnTo>
                  <a:lnTo>
                    <a:pt x="3770" y="2169"/>
                  </a:lnTo>
                  <a:lnTo>
                    <a:pt x="3741" y="2154"/>
                  </a:lnTo>
                  <a:lnTo>
                    <a:pt x="3711" y="2139"/>
                  </a:lnTo>
                  <a:lnTo>
                    <a:pt x="3678" y="2126"/>
                  </a:lnTo>
                  <a:lnTo>
                    <a:pt x="3646" y="2115"/>
                  </a:lnTo>
                  <a:lnTo>
                    <a:pt x="3613" y="2105"/>
                  </a:lnTo>
                  <a:lnTo>
                    <a:pt x="3578" y="2096"/>
                  </a:lnTo>
                  <a:lnTo>
                    <a:pt x="3542" y="2088"/>
                  </a:lnTo>
                  <a:lnTo>
                    <a:pt x="3505" y="2082"/>
                  </a:lnTo>
                  <a:lnTo>
                    <a:pt x="3468" y="2078"/>
                  </a:lnTo>
                  <a:lnTo>
                    <a:pt x="3428" y="2074"/>
                  </a:lnTo>
                  <a:lnTo>
                    <a:pt x="3388" y="2072"/>
                  </a:lnTo>
                  <a:lnTo>
                    <a:pt x="3348" y="2071"/>
                  </a:lnTo>
                  <a:lnTo>
                    <a:pt x="3307" y="2072"/>
                  </a:lnTo>
                  <a:lnTo>
                    <a:pt x="3269" y="2074"/>
                  </a:lnTo>
                  <a:lnTo>
                    <a:pt x="3231" y="2078"/>
                  </a:lnTo>
                  <a:lnTo>
                    <a:pt x="3194" y="2083"/>
                  </a:lnTo>
                  <a:lnTo>
                    <a:pt x="3157" y="2089"/>
                  </a:lnTo>
                  <a:lnTo>
                    <a:pt x="3121" y="2097"/>
                  </a:lnTo>
                  <a:lnTo>
                    <a:pt x="3087" y="2106"/>
                  </a:lnTo>
                  <a:lnTo>
                    <a:pt x="3052" y="2117"/>
                  </a:lnTo>
                  <a:lnTo>
                    <a:pt x="3019" y="2129"/>
                  </a:lnTo>
                  <a:lnTo>
                    <a:pt x="2987" y="2143"/>
                  </a:lnTo>
                  <a:lnTo>
                    <a:pt x="2956" y="2158"/>
                  </a:lnTo>
                  <a:lnTo>
                    <a:pt x="2924" y="2174"/>
                  </a:lnTo>
                  <a:lnTo>
                    <a:pt x="2894" y="2192"/>
                  </a:lnTo>
                  <a:lnTo>
                    <a:pt x="2866" y="2212"/>
                  </a:lnTo>
                  <a:lnTo>
                    <a:pt x="2838" y="2232"/>
                  </a:lnTo>
                  <a:lnTo>
                    <a:pt x="2809" y="2254"/>
                  </a:lnTo>
                  <a:lnTo>
                    <a:pt x="2783" y="2278"/>
                  </a:lnTo>
                  <a:lnTo>
                    <a:pt x="2758" y="2303"/>
                  </a:lnTo>
                  <a:lnTo>
                    <a:pt x="2734" y="2330"/>
                  </a:lnTo>
                  <a:lnTo>
                    <a:pt x="2711" y="2358"/>
                  </a:lnTo>
                  <a:lnTo>
                    <a:pt x="2689" y="2387"/>
                  </a:lnTo>
                  <a:lnTo>
                    <a:pt x="2667" y="2418"/>
                  </a:lnTo>
                  <a:lnTo>
                    <a:pt x="2647" y="2452"/>
                  </a:lnTo>
                  <a:lnTo>
                    <a:pt x="2628" y="2486"/>
                  </a:lnTo>
                  <a:lnTo>
                    <a:pt x="2610" y="2521"/>
                  </a:lnTo>
                  <a:lnTo>
                    <a:pt x="2593" y="2558"/>
                  </a:lnTo>
                  <a:lnTo>
                    <a:pt x="2577" y="2597"/>
                  </a:lnTo>
                  <a:lnTo>
                    <a:pt x="2562" y="2637"/>
                  </a:lnTo>
                  <a:lnTo>
                    <a:pt x="2548" y="2678"/>
                  </a:lnTo>
                  <a:lnTo>
                    <a:pt x="2535" y="2722"/>
                  </a:lnTo>
                  <a:lnTo>
                    <a:pt x="2523" y="2766"/>
                  </a:lnTo>
                  <a:lnTo>
                    <a:pt x="2513" y="2812"/>
                  </a:lnTo>
                  <a:lnTo>
                    <a:pt x="1740" y="2716"/>
                  </a:lnTo>
                  <a:lnTo>
                    <a:pt x="1742" y="2682"/>
                  </a:lnTo>
                  <a:lnTo>
                    <a:pt x="1745" y="2649"/>
                  </a:lnTo>
                  <a:lnTo>
                    <a:pt x="1749" y="2617"/>
                  </a:lnTo>
                  <a:lnTo>
                    <a:pt x="1754" y="2585"/>
                  </a:lnTo>
                  <a:lnTo>
                    <a:pt x="1759" y="2552"/>
                  </a:lnTo>
                  <a:lnTo>
                    <a:pt x="1765" y="2520"/>
                  </a:lnTo>
                  <a:lnTo>
                    <a:pt x="1772" y="2489"/>
                  </a:lnTo>
                  <a:lnTo>
                    <a:pt x="1780" y="2458"/>
                  </a:lnTo>
                  <a:lnTo>
                    <a:pt x="1788" y="2426"/>
                  </a:lnTo>
                  <a:lnTo>
                    <a:pt x="1798" y="2396"/>
                  </a:lnTo>
                  <a:lnTo>
                    <a:pt x="1809" y="2366"/>
                  </a:lnTo>
                  <a:lnTo>
                    <a:pt x="1819" y="2336"/>
                  </a:lnTo>
                  <a:lnTo>
                    <a:pt x="1831" y="2306"/>
                  </a:lnTo>
                  <a:lnTo>
                    <a:pt x="1843" y="2277"/>
                  </a:lnTo>
                  <a:lnTo>
                    <a:pt x="1856" y="2248"/>
                  </a:lnTo>
                  <a:lnTo>
                    <a:pt x="1870" y="2219"/>
                  </a:lnTo>
                  <a:lnTo>
                    <a:pt x="1885" y="2190"/>
                  </a:lnTo>
                  <a:lnTo>
                    <a:pt x="1900" y="2163"/>
                  </a:lnTo>
                  <a:lnTo>
                    <a:pt x="1916" y="2135"/>
                  </a:lnTo>
                  <a:lnTo>
                    <a:pt x="1934" y="2108"/>
                  </a:lnTo>
                  <a:lnTo>
                    <a:pt x="1951" y="2081"/>
                  </a:lnTo>
                  <a:lnTo>
                    <a:pt x="1970" y="2054"/>
                  </a:lnTo>
                  <a:lnTo>
                    <a:pt x="1989" y="2027"/>
                  </a:lnTo>
                  <a:lnTo>
                    <a:pt x="2009" y="2001"/>
                  </a:lnTo>
                  <a:lnTo>
                    <a:pt x="2029" y="1976"/>
                  </a:lnTo>
                  <a:lnTo>
                    <a:pt x="2051" y="1950"/>
                  </a:lnTo>
                  <a:lnTo>
                    <a:pt x="2074" y="1925"/>
                  </a:lnTo>
                  <a:lnTo>
                    <a:pt x="2097" y="1900"/>
                  </a:lnTo>
                  <a:lnTo>
                    <a:pt x="2120" y="1875"/>
                  </a:lnTo>
                  <a:lnTo>
                    <a:pt x="2145" y="1851"/>
                  </a:lnTo>
                  <a:lnTo>
                    <a:pt x="2170" y="1828"/>
                  </a:lnTo>
                  <a:lnTo>
                    <a:pt x="2197" y="1803"/>
                  </a:lnTo>
                  <a:lnTo>
                    <a:pt x="2223" y="1780"/>
                  </a:lnTo>
                  <a:lnTo>
                    <a:pt x="2251" y="1758"/>
                  </a:lnTo>
                  <a:lnTo>
                    <a:pt x="2278" y="1737"/>
                  </a:lnTo>
                  <a:lnTo>
                    <a:pt x="2306" y="1716"/>
                  </a:lnTo>
                  <a:lnTo>
                    <a:pt x="2336" y="1696"/>
                  </a:lnTo>
                  <a:lnTo>
                    <a:pt x="2365" y="1676"/>
                  </a:lnTo>
                  <a:lnTo>
                    <a:pt x="2395" y="1658"/>
                  </a:lnTo>
                  <a:lnTo>
                    <a:pt x="2425" y="1640"/>
                  </a:lnTo>
                  <a:lnTo>
                    <a:pt x="2457" y="1623"/>
                  </a:lnTo>
                  <a:lnTo>
                    <a:pt x="2488" y="1606"/>
                  </a:lnTo>
                  <a:lnTo>
                    <a:pt x="2520" y="1591"/>
                  </a:lnTo>
                  <a:lnTo>
                    <a:pt x="2552" y="1576"/>
                  </a:lnTo>
                  <a:lnTo>
                    <a:pt x="2586" y="1561"/>
                  </a:lnTo>
                  <a:lnTo>
                    <a:pt x="2619" y="1547"/>
                  </a:lnTo>
                  <a:lnTo>
                    <a:pt x="2653" y="1535"/>
                  </a:lnTo>
                  <a:lnTo>
                    <a:pt x="2688" y="1522"/>
                  </a:lnTo>
                  <a:lnTo>
                    <a:pt x="2723" y="1511"/>
                  </a:lnTo>
                  <a:lnTo>
                    <a:pt x="2758" y="1501"/>
                  </a:lnTo>
                  <a:lnTo>
                    <a:pt x="2794" y="1491"/>
                  </a:lnTo>
                  <a:lnTo>
                    <a:pt x="2831" y="1482"/>
                  </a:lnTo>
                  <a:lnTo>
                    <a:pt x="2868" y="1474"/>
                  </a:lnTo>
                  <a:lnTo>
                    <a:pt x="2906" y="1466"/>
                  </a:lnTo>
                  <a:lnTo>
                    <a:pt x="2944" y="1459"/>
                  </a:lnTo>
                  <a:lnTo>
                    <a:pt x="2983" y="1453"/>
                  </a:lnTo>
                  <a:lnTo>
                    <a:pt x="3022" y="1447"/>
                  </a:lnTo>
                  <a:lnTo>
                    <a:pt x="3061" y="1443"/>
                  </a:lnTo>
                  <a:lnTo>
                    <a:pt x="3102" y="1438"/>
                  </a:lnTo>
                  <a:lnTo>
                    <a:pt x="3143" y="1434"/>
                  </a:lnTo>
                  <a:lnTo>
                    <a:pt x="3184" y="1432"/>
                  </a:lnTo>
                  <a:lnTo>
                    <a:pt x="3226" y="1430"/>
                  </a:lnTo>
                  <a:lnTo>
                    <a:pt x="3268" y="1429"/>
                  </a:lnTo>
                  <a:lnTo>
                    <a:pt x="3311" y="1428"/>
                  </a:lnTo>
                  <a:lnTo>
                    <a:pt x="3357" y="1429"/>
                  </a:lnTo>
                  <a:lnTo>
                    <a:pt x="3401" y="1430"/>
                  </a:lnTo>
                  <a:lnTo>
                    <a:pt x="3445" y="1432"/>
                  </a:lnTo>
                  <a:lnTo>
                    <a:pt x="3488" y="1434"/>
                  </a:lnTo>
                  <a:lnTo>
                    <a:pt x="3531" y="1438"/>
                  </a:lnTo>
                  <a:lnTo>
                    <a:pt x="3573" y="1443"/>
                  </a:lnTo>
                  <a:lnTo>
                    <a:pt x="3615" y="1448"/>
                  </a:lnTo>
                  <a:lnTo>
                    <a:pt x="3655" y="1453"/>
                  </a:lnTo>
                  <a:lnTo>
                    <a:pt x="3696" y="1459"/>
                  </a:lnTo>
                  <a:lnTo>
                    <a:pt x="3736" y="1466"/>
                  </a:lnTo>
                  <a:lnTo>
                    <a:pt x="3775" y="1474"/>
                  </a:lnTo>
                  <a:lnTo>
                    <a:pt x="3813" y="1483"/>
                  </a:lnTo>
                  <a:lnTo>
                    <a:pt x="3852" y="1492"/>
                  </a:lnTo>
                  <a:lnTo>
                    <a:pt x="3889" y="1502"/>
                  </a:lnTo>
                  <a:lnTo>
                    <a:pt x="3926" y="1513"/>
                  </a:lnTo>
                  <a:lnTo>
                    <a:pt x="3963" y="1524"/>
                  </a:lnTo>
                  <a:lnTo>
                    <a:pt x="3999" y="1536"/>
                  </a:lnTo>
                  <a:lnTo>
                    <a:pt x="4034" y="1549"/>
                  </a:lnTo>
                  <a:lnTo>
                    <a:pt x="4068" y="1563"/>
                  </a:lnTo>
                  <a:lnTo>
                    <a:pt x="4103" y="1578"/>
                  </a:lnTo>
                  <a:lnTo>
                    <a:pt x="4136" y="1593"/>
                  </a:lnTo>
                  <a:lnTo>
                    <a:pt x="4169" y="1609"/>
                  </a:lnTo>
                  <a:lnTo>
                    <a:pt x="4202" y="1625"/>
                  </a:lnTo>
                  <a:lnTo>
                    <a:pt x="4233" y="1643"/>
                  </a:lnTo>
                  <a:lnTo>
                    <a:pt x="4264" y="1661"/>
                  </a:lnTo>
                  <a:lnTo>
                    <a:pt x="4295" y="1680"/>
                  </a:lnTo>
                  <a:lnTo>
                    <a:pt x="4324" y="1700"/>
                  </a:lnTo>
                  <a:lnTo>
                    <a:pt x="4355" y="1720"/>
                  </a:lnTo>
                  <a:lnTo>
                    <a:pt x="4383" y="1741"/>
                  </a:lnTo>
                  <a:lnTo>
                    <a:pt x="4411" y="1763"/>
                  </a:lnTo>
                  <a:lnTo>
                    <a:pt x="4439" y="1785"/>
                  </a:lnTo>
                  <a:lnTo>
                    <a:pt x="4467" y="1808"/>
                  </a:lnTo>
                  <a:lnTo>
                    <a:pt x="4493" y="1833"/>
                  </a:lnTo>
                  <a:lnTo>
                    <a:pt x="4518" y="1857"/>
                  </a:lnTo>
                  <a:lnTo>
                    <a:pt x="4543" y="1881"/>
                  </a:lnTo>
                  <a:lnTo>
                    <a:pt x="4567" y="1905"/>
                  </a:lnTo>
                  <a:lnTo>
                    <a:pt x="4590" y="1930"/>
                  </a:lnTo>
                  <a:lnTo>
                    <a:pt x="4612" y="1956"/>
                  </a:lnTo>
                  <a:lnTo>
                    <a:pt x="4634" y="1981"/>
                  </a:lnTo>
                  <a:lnTo>
                    <a:pt x="4654" y="2006"/>
                  </a:lnTo>
                  <a:lnTo>
                    <a:pt x="4674" y="2032"/>
                  </a:lnTo>
                  <a:lnTo>
                    <a:pt x="4692" y="2058"/>
                  </a:lnTo>
                  <a:lnTo>
                    <a:pt x="4711" y="2085"/>
                  </a:lnTo>
                  <a:lnTo>
                    <a:pt x="4728" y="2111"/>
                  </a:lnTo>
                  <a:lnTo>
                    <a:pt x="4744" y="2138"/>
                  </a:lnTo>
                  <a:lnTo>
                    <a:pt x="4760" y="2164"/>
                  </a:lnTo>
                  <a:lnTo>
                    <a:pt x="4774" y="2191"/>
                  </a:lnTo>
                  <a:lnTo>
                    <a:pt x="4788" y="2219"/>
                  </a:lnTo>
                  <a:lnTo>
                    <a:pt x="4801" y="2247"/>
                  </a:lnTo>
                  <a:lnTo>
                    <a:pt x="4813" y="2275"/>
                  </a:lnTo>
                  <a:lnTo>
                    <a:pt x="4824" y="2303"/>
                  </a:lnTo>
                  <a:lnTo>
                    <a:pt x="4836" y="2332"/>
                  </a:lnTo>
                  <a:lnTo>
                    <a:pt x="4845" y="2361"/>
                  </a:lnTo>
                  <a:lnTo>
                    <a:pt x="4854" y="2389"/>
                  </a:lnTo>
                  <a:lnTo>
                    <a:pt x="4862" y="2418"/>
                  </a:lnTo>
                  <a:lnTo>
                    <a:pt x="4869" y="2448"/>
                  </a:lnTo>
                  <a:lnTo>
                    <a:pt x="4875" y="2478"/>
                  </a:lnTo>
                  <a:lnTo>
                    <a:pt x="4881" y="2508"/>
                  </a:lnTo>
                  <a:lnTo>
                    <a:pt x="4885" y="2538"/>
                  </a:lnTo>
                  <a:lnTo>
                    <a:pt x="4889" y="2568"/>
                  </a:lnTo>
                  <a:lnTo>
                    <a:pt x="4892" y="2599"/>
                  </a:lnTo>
                  <a:lnTo>
                    <a:pt x="4894" y="2630"/>
                  </a:lnTo>
                  <a:lnTo>
                    <a:pt x="4895" y="2661"/>
                  </a:lnTo>
                  <a:lnTo>
                    <a:pt x="4896" y="2692"/>
                  </a:lnTo>
                  <a:lnTo>
                    <a:pt x="4895" y="2727"/>
                  </a:lnTo>
                  <a:lnTo>
                    <a:pt x="4893" y="2762"/>
                  </a:lnTo>
                  <a:lnTo>
                    <a:pt x="4890" y="2796"/>
                  </a:lnTo>
                  <a:lnTo>
                    <a:pt x="4886" y="2830"/>
                  </a:lnTo>
                  <a:lnTo>
                    <a:pt x="4880" y="2864"/>
                  </a:lnTo>
                  <a:lnTo>
                    <a:pt x="4873" y="2897"/>
                  </a:lnTo>
                  <a:lnTo>
                    <a:pt x="4865" y="2930"/>
                  </a:lnTo>
                  <a:lnTo>
                    <a:pt x="4856" y="2964"/>
                  </a:lnTo>
                  <a:lnTo>
                    <a:pt x="4846" y="2997"/>
                  </a:lnTo>
                  <a:lnTo>
                    <a:pt x="4834" y="3029"/>
                  </a:lnTo>
                  <a:lnTo>
                    <a:pt x="4820" y="3061"/>
                  </a:lnTo>
                  <a:lnTo>
                    <a:pt x="4806" y="3094"/>
                  </a:lnTo>
                  <a:lnTo>
                    <a:pt x="4791" y="3126"/>
                  </a:lnTo>
                  <a:lnTo>
                    <a:pt x="4775" y="3157"/>
                  </a:lnTo>
                  <a:lnTo>
                    <a:pt x="4757" y="3188"/>
                  </a:lnTo>
                  <a:lnTo>
                    <a:pt x="4738" y="3220"/>
                  </a:lnTo>
                  <a:lnTo>
                    <a:pt x="4717" y="3252"/>
                  </a:lnTo>
                  <a:lnTo>
                    <a:pt x="4692" y="3285"/>
                  </a:lnTo>
                  <a:lnTo>
                    <a:pt x="4666" y="3319"/>
                  </a:lnTo>
                  <a:lnTo>
                    <a:pt x="4637" y="3356"/>
                  </a:lnTo>
                  <a:lnTo>
                    <a:pt x="4605" y="3393"/>
                  </a:lnTo>
                  <a:lnTo>
                    <a:pt x="4569" y="3432"/>
                  </a:lnTo>
                  <a:lnTo>
                    <a:pt x="4531" y="3473"/>
                  </a:lnTo>
                  <a:lnTo>
                    <a:pt x="4491" y="3514"/>
                  </a:lnTo>
                  <a:lnTo>
                    <a:pt x="4447" y="3557"/>
                  </a:lnTo>
                  <a:lnTo>
                    <a:pt x="4401" y="3602"/>
                  </a:lnTo>
                  <a:lnTo>
                    <a:pt x="4352" y="3647"/>
                  </a:lnTo>
                  <a:lnTo>
                    <a:pt x="4299" y="3694"/>
                  </a:lnTo>
                  <a:lnTo>
                    <a:pt x="4245" y="3744"/>
                  </a:lnTo>
                  <a:lnTo>
                    <a:pt x="4187" y="3793"/>
                  </a:lnTo>
                  <a:lnTo>
                    <a:pt x="4127" y="3845"/>
                  </a:lnTo>
                  <a:lnTo>
                    <a:pt x="4064" y="3898"/>
                  </a:lnTo>
                  <a:lnTo>
                    <a:pt x="4031" y="3925"/>
                  </a:lnTo>
                  <a:lnTo>
                    <a:pt x="4001" y="3952"/>
                  </a:lnTo>
                  <a:lnTo>
                    <a:pt x="3971" y="3979"/>
                  </a:lnTo>
                  <a:lnTo>
                    <a:pt x="3943" y="4004"/>
                  </a:lnTo>
                  <a:lnTo>
                    <a:pt x="3917" y="4028"/>
                  </a:lnTo>
                  <a:lnTo>
                    <a:pt x="3892" y="4052"/>
                  </a:lnTo>
                  <a:lnTo>
                    <a:pt x="3869" y="4075"/>
                  </a:lnTo>
                  <a:lnTo>
                    <a:pt x="3848" y="4099"/>
                  </a:lnTo>
                  <a:lnTo>
                    <a:pt x="3828" y="4121"/>
                  </a:lnTo>
                  <a:lnTo>
                    <a:pt x="3809" y="4142"/>
                  </a:lnTo>
                  <a:lnTo>
                    <a:pt x="3792" y="4162"/>
                  </a:lnTo>
                  <a:lnTo>
                    <a:pt x="3777" y="4182"/>
                  </a:lnTo>
                  <a:lnTo>
                    <a:pt x="3764" y="4201"/>
                  </a:lnTo>
                  <a:lnTo>
                    <a:pt x="3752" y="4220"/>
                  </a:lnTo>
                  <a:lnTo>
                    <a:pt x="3741" y="4238"/>
                  </a:lnTo>
                  <a:lnTo>
                    <a:pt x="3733" y="4255"/>
                  </a:lnTo>
                  <a:lnTo>
                    <a:pt x="3725" y="4273"/>
                  </a:lnTo>
                  <a:lnTo>
                    <a:pt x="3718" y="4292"/>
                  </a:lnTo>
                  <a:lnTo>
                    <a:pt x="3711" y="4313"/>
                  </a:lnTo>
                  <a:lnTo>
                    <a:pt x="3705" y="4336"/>
                  </a:lnTo>
                  <a:lnTo>
                    <a:pt x="3699" y="4361"/>
                  </a:lnTo>
                  <a:lnTo>
                    <a:pt x="3693" y="4387"/>
                  </a:lnTo>
                  <a:lnTo>
                    <a:pt x="3689" y="4414"/>
                  </a:lnTo>
                  <a:lnTo>
                    <a:pt x="3685" y="4443"/>
                  </a:lnTo>
                  <a:lnTo>
                    <a:pt x="3682" y="4475"/>
                  </a:lnTo>
                  <a:lnTo>
                    <a:pt x="3679" y="4507"/>
                  </a:lnTo>
                  <a:lnTo>
                    <a:pt x="3677" y="4541"/>
                  </a:lnTo>
                  <a:lnTo>
                    <a:pt x="3675" y="4577"/>
                  </a:lnTo>
                  <a:lnTo>
                    <a:pt x="3674" y="4616"/>
                  </a:lnTo>
                  <a:lnTo>
                    <a:pt x="3673" y="4655"/>
                  </a:lnTo>
                  <a:lnTo>
                    <a:pt x="3673" y="4695"/>
                  </a:lnTo>
                  <a:lnTo>
                    <a:pt x="3674" y="4739"/>
                  </a:lnTo>
                  <a:close/>
                  <a:moveTo>
                    <a:pt x="2909" y="5872"/>
                  </a:moveTo>
                  <a:lnTo>
                    <a:pt x="2909" y="5029"/>
                  </a:lnTo>
                  <a:lnTo>
                    <a:pt x="3752" y="5029"/>
                  </a:lnTo>
                  <a:lnTo>
                    <a:pt x="3752" y="5872"/>
                  </a:lnTo>
                  <a:lnTo>
                    <a:pt x="2909" y="5872"/>
                  </a:lnTo>
                  <a:close/>
                </a:path>
              </a:pathLst>
            </a:custGeom>
            <a:solidFill>
              <a:srgbClr val="FFFFFF"/>
            </a:solidFill>
            <a:ln w="9525">
              <a:noFill/>
              <a:round/>
              <a:headEnd/>
              <a:tailEnd/>
            </a:ln>
          </p:spPr>
          <p:txBody>
            <a:bodyPr/>
            <a:lstStyle/>
            <a:p>
              <a:endParaRPr lang="en-US"/>
            </a:p>
          </p:txBody>
        </p:sp>
      </p:grpSp>
      <p:grpSp>
        <p:nvGrpSpPr>
          <p:cNvPr id="505883" name="Group 27"/>
          <p:cNvGrpSpPr>
            <a:grpSpLocks noChangeAspect="1"/>
          </p:cNvGrpSpPr>
          <p:nvPr/>
        </p:nvGrpSpPr>
        <p:grpSpPr bwMode="auto">
          <a:xfrm>
            <a:off x="293688" y="2424113"/>
            <a:ext cx="877887" cy="754062"/>
            <a:chOff x="1146" y="1009"/>
            <a:chExt cx="1008" cy="864"/>
          </a:xfrm>
        </p:grpSpPr>
        <p:sp>
          <p:nvSpPr>
            <p:cNvPr id="505884" name="Freeform 28"/>
            <p:cNvSpPr>
              <a:spLocks noChangeAspect="1"/>
            </p:cNvSpPr>
            <p:nvPr/>
          </p:nvSpPr>
          <p:spPr bwMode="auto">
            <a:xfrm>
              <a:off x="1146" y="1009"/>
              <a:ext cx="1008" cy="864"/>
            </a:xfrm>
            <a:custGeom>
              <a:avLst/>
              <a:gdLst/>
              <a:ahLst/>
              <a:cxnLst>
                <a:cxn ang="0">
                  <a:pos x="0" y="0"/>
                </a:cxn>
                <a:cxn ang="0">
                  <a:pos x="4032" y="0"/>
                </a:cxn>
                <a:cxn ang="0">
                  <a:pos x="3888" y="147"/>
                </a:cxn>
                <a:cxn ang="0">
                  <a:pos x="149" y="3314"/>
                </a:cxn>
                <a:cxn ang="0">
                  <a:pos x="0" y="3454"/>
                </a:cxn>
                <a:cxn ang="0">
                  <a:pos x="0" y="0"/>
                </a:cxn>
              </a:cxnLst>
              <a:rect l="0" t="0" r="r" b="b"/>
              <a:pathLst>
                <a:path w="4032" h="3454">
                  <a:moveTo>
                    <a:pt x="0" y="0"/>
                  </a:moveTo>
                  <a:lnTo>
                    <a:pt x="4032" y="0"/>
                  </a:lnTo>
                  <a:lnTo>
                    <a:pt x="3888" y="147"/>
                  </a:lnTo>
                  <a:lnTo>
                    <a:pt x="149" y="3314"/>
                  </a:lnTo>
                  <a:lnTo>
                    <a:pt x="0" y="3454"/>
                  </a:lnTo>
                  <a:lnTo>
                    <a:pt x="0" y="0"/>
                  </a:lnTo>
                  <a:close/>
                </a:path>
              </a:pathLst>
            </a:custGeom>
            <a:solidFill>
              <a:srgbClr val="82A99C"/>
            </a:solidFill>
            <a:ln w="9525">
              <a:noFill/>
              <a:round/>
              <a:headEnd/>
              <a:tailEnd/>
            </a:ln>
          </p:spPr>
          <p:txBody>
            <a:bodyPr/>
            <a:lstStyle/>
            <a:p>
              <a:endParaRPr lang="en-US"/>
            </a:p>
          </p:txBody>
        </p:sp>
        <p:sp>
          <p:nvSpPr>
            <p:cNvPr id="505885" name="Freeform 29"/>
            <p:cNvSpPr>
              <a:spLocks noChangeAspect="1"/>
            </p:cNvSpPr>
            <p:nvPr/>
          </p:nvSpPr>
          <p:spPr bwMode="auto">
            <a:xfrm>
              <a:off x="1146" y="1009"/>
              <a:ext cx="1008" cy="864"/>
            </a:xfrm>
            <a:custGeom>
              <a:avLst/>
              <a:gdLst/>
              <a:ahLst/>
              <a:cxnLst>
                <a:cxn ang="0">
                  <a:pos x="4032" y="0"/>
                </a:cxn>
                <a:cxn ang="0">
                  <a:pos x="4032" y="3454"/>
                </a:cxn>
                <a:cxn ang="0">
                  <a:pos x="0" y="3454"/>
                </a:cxn>
                <a:cxn ang="0">
                  <a:pos x="149" y="3312"/>
                </a:cxn>
                <a:cxn ang="0">
                  <a:pos x="3891" y="146"/>
                </a:cxn>
                <a:cxn ang="0">
                  <a:pos x="4032" y="0"/>
                </a:cxn>
              </a:cxnLst>
              <a:rect l="0" t="0" r="r" b="b"/>
              <a:pathLst>
                <a:path w="4032" h="3454">
                  <a:moveTo>
                    <a:pt x="4032" y="0"/>
                  </a:moveTo>
                  <a:lnTo>
                    <a:pt x="4032" y="3454"/>
                  </a:lnTo>
                  <a:lnTo>
                    <a:pt x="0" y="3454"/>
                  </a:lnTo>
                  <a:lnTo>
                    <a:pt x="149" y="3312"/>
                  </a:lnTo>
                  <a:lnTo>
                    <a:pt x="3891" y="146"/>
                  </a:lnTo>
                  <a:lnTo>
                    <a:pt x="4032" y="0"/>
                  </a:lnTo>
                  <a:close/>
                </a:path>
              </a:pathLst>
            </a:custGeom>
            <a:solidFill>
              <a:srgbClr val="162A29"/>
            </a:solidFill>
            <a:ln w="9525">
              <a:noFill/>
              <a:round/>
              <a:headEnd/>
              <a:tailEnd/>
            </a:ln>
          </p:spPr>
          <p:txBody>
            <a:bodyPr/>
            <a:lstStyle/>
            <a:p>
              <a:endParaRPr lang="en-US"/>
            </a:p>
          </p:txBody>
        </p:sp>
        <p:sp>
          <p:nvSpPr>
            <p:cNvPr id="505886" name="Rectangle 30"/>
            <p:cNvSpPr>
              <a:spLocks noChangeAspect="1" noChangeArrowheads="1"/>
            </p:cNvSpPr>
            <p:nvPr/>
          </p:nvSpPr>
          <p:spPr bwMode="auto">
            <a:xfrm>
              <a:off x="1182" y="1045"/>
              <a:ext cx="936" cy="792"/>
            </a:xfrm>
            <a:prstGeom prst="rect">
              <a:avLst/>
            </a:prstGeom>
            <a:solidFill>
              <a:srgbClr val="275A53"/>
            </a:solidFill>
            <a:ln w="9525">
              <a:noFill/>
              <a:miter lim="800000"/>
              <a:headEnd/>
              <a:tailEnd/>
            </a:ln>
          </p:spPr>
          <p:txBody>
            <a:bodyPr/>
            <a:lstStyle/>
            <a:p>
              <a:endParaRPr lang="en-US"/>
            </a:p>
          </p:txBody>
        </p:sp>
        <p:sp>
          <p:nvSpPr>
            <p:cNvPr id="505887" name="Freeform 31"/>
            <p:cNvSpPr>
              <a:spLocks noChangeAspect="1" noEditPoints="1"/>
            </p:cNvSpPr>
            <p:nvPr/>
          </p:nvSpPr>
          <p:spPr bwMode="auto">
            <a:xfrm>
              <a:off x="1383" y="1668"/>
              <a:ext cx="116" cy="138"/>
            </a:xfrm>
            <a:custGeom>
              <a:avLst/>
              <a:gdLst/>
              <a:ahLst/>
              <a:cxnLst>
                <a:cxn ang="0">
                  <a:pos x="283" y="0"/>
                </a:cxn>
                <a:cxn ang="0">
                  <a:pos x="327" y="4"/>
                </a:cxn>
                <a:cxn ang="0">
                  <a:pos x="363" y="11"/>
                </a:cxn>
                <a:cxn ang="0">
                  <a:pos x="396" y="26"/>
                </a:cxn>
                <a:cxn ang="0">
                  <a:pos x="422" y="44"/>
                </a:cxn>
                <a:cxn ang="0">
                  <a:pos x="441" y="68"/>
                </a:cxn>
                <a:cxn ang="0">
                  <a:pos x="455" y="97"/>
                </a:cxn>
                <a:cxn ang="0">
                  <a:pos x="464" y="130"/>
                </a:cxn>
                <a:cxn ang="0">
                  <a:pos x="467" y="169"/>
                </a:cxn>
                <a:cxn ang="0">
                  <a:pos x="464" y="208"/>
                </a:cxn>
                <a:cxn ang="0">
                  <a:pos x="455" y="243"/>
                </a:cxn>
                <a:cxn ang="0">
                  <a:pos x="438" y="273"/>
                </a:cxn>
                <a:cxn ang="0">
                  <a:pos x="418" y="299"/>
                </a:cxn>
                <a:cxn ang="0">
                  <a:pos x="389" y="320"/>
                </a:cxn>
                <a:cxn ang="0">
                  <a:pos x="354" y="334"/>
                </a:cxn>
                <a:cxn ang="0">
                  <a:pos x="313" y="343"/>
                </a:cxn>
                <a:cxn ang="0">
                  <a:pos x="265" y="346"/>
                </a:cxn>
                <a:cxn ang="0">
                  <a:pos x="171" y="550"/>
                </a:cxn>
                <a:cxn ang="0">
                  <a:pos x="0" y="0"/>
                </a:cxn>
                <a:cxn ang="0">
                  <a:pos x="213" y="234"/>
                </a:cxn>
                <a:cxn ang="0">
                  <a:pos x="254" y="230"/>
                </a:cxn>
                <a:cxn ang="0">
                  <a:pos x="270" y="225"/>
                </a:cxn>
                <a:cxn ang="0">
                  <a:pos x="282" y="217"/>
                </a:cxn>
                <a:cxn ang="0">
                  <a:pos x="291" y="208"/>
                </a:cxn>
                <a:cxn ang="0">
                  <a:pos x="297" y="198"/>
                </a:cxn>
                <a:cxn ang="0">
                  <a:pos x="301" y="186"/>
                </a:cxn>
                <a:cxn ang="0">
                  <a:pos x="302" y="173"/>
                </a:cxn>
                <a:cxn ang="0">
                  <a:pos x="297" y="150"/>
                </a:cxn>
                <a:cxn ang="0">
                  <a:pos x="284" y="130"/>
                </a:cxn>
                <a:cxn ang="0">
                  <a:pos x="274" y="123"/>
                </a:cxn>
                <a:cxn ang="0">
                  <a:pos x="260" y="116"/>
                </a:cxn>
                <a:cxn ang="0">
                  <a:pos x="241" y="114"/>
                </a:cxn>
                <a:cxn ang="0">
                  <a:pos x="219" y="112"/>
                </a:cxn>
                <a:cxn ang="0">
                  <a:pos x="171" y="234"/>
                </a:cxn>
              </a:cxnLst>
              <a:rect l="0" t="0" r="r" b="b"/>
              <a:pathLst>
                <a:path w="467" h="550">
                  <a:moveTo>
                    <a:pt x="0" y="0"/>
                  </a:moveTo>
                  <a:lnTo>
                    <a:pt x="283" y="0"/>
                  </a:lnTo>
                  <a:lnTo>
                    <a:pt x="305" y="1"/>
                  </a:lnTo>
                  <a:lnTo>
                    <a:pt x="327" y="4"/>
                  </a:lnTo>
                  <a:lnTo>
                    <a:pt x="346" y="6"/>
                  </a:lnTo>
                  <a:lnTo>
                    <a:pt x="363" y="11"/>
                  </a:lnTo>
                  <a:lnTo>
                    <a:pt x="380" y="18"/>
                  </a:lnTo>
                  <a:lnTo>
                    <a:pt x="396" y="26"/>
                  </a:lnTo>
                  <a:lnTo>
                    <a:pt x="409" y="33"/>
                  </a:lnTo>
                  <a:lnTo>
                    <a:pt x="422" y="44"/>
                  </a:lnTo>
                  <a:lnTo>
                    <a:pt x="432" y="55"/>
                  </a:lnTo>
                  <a:lnTo>
                    <a:pt x="441" y="68"/>
                  </a:lnTo>
                  <a:lnTo>
                    <a:pt x="449" y="83"/>
                  </a:lnTo>
                  <a:lnTo>
                    <a:pt x="455" y="97"/>
                  </a:lnTo>
                  <a:lnTo>
                    <a:pt x="461" y="114"/>
                  </a:lnTo>
                  <a:lnTo>
                    <a:pt x="464" y="130"/>
                  </a:lnTo>
                  <a:lnTo>
                    <a:pt x="467" y="150"/>
                  </a:lnTo>
                  <a:lnTo>
                    <a:pt x="467" y="169"/>
                  </a:lnTo>
                  <a:lnTo>
                    <a:pt x="467" y="189"/>
                  </a:lnTo>
                  <a:lnTo>
                    <a:pt x="464" y="208"/>
                  </a:lnTo>
                  <a:lnTo>
                    <a:pt x="461" y="226"/>
                  </a:lnTo>
                  <a:lnTo>
                    <a:pt x="455" y="243"/>
                  </a:lnTo>
                  <a:lnTo>
                    <a:pt x="448" y="259"/>
                  </a:lnTo>
                  <a:lnTo>
                    <a:pt x="438" y="273"/>
                  </a:lnTo>
                  <a:lnTo>
                    <a:pt x="429" y="287"/>
                  </a:lnTo>
                  <a:lnTo>
                    <a:pt x="418" y="299"/>
                  </a:lnTo>
                  <a:lnTo>
                    <a:pt x="403" y="311"/>
                  </a:lnTo>
                  <a:lnTo>
                    <a:pt x="389" y="320"/>
                  </a:lnTo>
                  <a:lnTo>
                    <a:pt x="372" y="327"/>
                  </a:lnTo>
                  <a:lnTo>
                    <a:pt x="354" y="334"/>
                  </a:lnTo>
                  <a:lnTo>
                    <a:pt x="333" y="339"/>
                  </a:lnTo>
                  <a:lnTo>
                    <a:pt x="313" y="343"/>
                  </a:lnTo>
                  <a:lnTo>
                    <a:pt x="289" y="346"/>
                  </a:lnTo>
                  <a:lnTo>
                    <a:pt x="265" y="346"/>
                  </a:lnTo>
                  <a:lnTo>
                    <a:pt x="171" y="346"/>
                  </a:lnTo>
                  <a:lnTo>
                    <a:pt x="171" y="550"/>
                  </a:lnTo>
                  <a:lnTo>
                    <a:pt x="0" y="550"/>
                  </a:lnTo>
                  <a:lnTo>
                    <a:pt x="0" y="0"/>
                  </a:lnTo>
                  <a:close/>
                  <a:moveTo>
                    <a:pt x="171" y="234"/>
                  </a:moveTo>
                  <a:lnTo>
                    <a:pt x="213" y="234"/>
                  </a:lnTo>
                  <a:lnTo>
                    <a:pt x="236" y="233"/>
                  </a:lnTo>
                  <a:lnTo>
                    <a:pt x="254" y="230"/>
                  </a:lnTo>
                  <a:lnTo>
                    <a:pt x="264" y="228"/>
                  </a:lnTo>
                  <a:lnTo>
                    <a:pt x="270" y="225"/>
                  </a:lnTo>
                  <a:lnTo>
                    <a:pt x="276" y="221"/>
                  </a:lnTo>
                  <a:lnTo>
                    <a:pt x="282" y="217"/>
                  </a:lnTo>
                  <a:lnTo>
                    <a:pt x="287" y="213"/>
                  </a:lnTo>
                  <a:lnTo>
                    <a:pt x="291" y="208"/>
                  </a:lnTo>
                  <a:lnTo>
                    <a:pt x="295" y="203"/>
                  </a:lnTo>
                  <a:lnTo>
                    <a:pt x="297" y="198"/>
                  </a:lnTo>
                  <a:lnTo>
                    <a:pt x="299" y="193"/>
                  </a:lnTo>
                  <a:lnTo>
                    <a:pt x="301" y="186"/>
                  </a:lnTo>
                  <a:lnTo>
                    <a:pt x="301" y="180"/>
                  </a:lnTo>
                  <a:lnTo>
                    <a:pt x="302" y="173"/>
                  </a:lnTo>
                  <a:lnTo>
                    <a:pt x="301" y="162"/>
                  </a:lnTo>
                  <a:lnTo>
                    <a:pt x="297" y="150"/>
                  </a:lnTo>
                  <a:lnTo>
                    <a:pt x="292" y="140"/>
                  </a:lnTo>
                  <a:lnTo>
                    <a:pt x="284" y="130"/>
                  </a:lnTo>
                  <a:lnTo>
                    <a:pt x="280" y="125"/>
                  </a:lnTo>
                  <a:lnTo>
                    <a:pt x="274" y="123"/>
                  </a:lnTo>
                  <a:lnTo>
                    <a:pt x="267" y="119"/>
                  </a:lnTo>
                  <a:lnTo>
                    <a:pt x="260" y="116"/>
                  </a:lnTo>
                  <a:lnTo>
                    <a:pt x="252" y="115"/>
                  </a:lnTo>
                  <a:lnTo>
                    <a:pt x="241" y="114"/>
                  </a:lnTo>
                  <a:lnTo>
                    <a:pt x="231" y="112"/>
                  </a:lnTo>
                  <a:lnTo>
                    <a:pt x="219" y="112"/>
                  </a:lnTo>
                  <a:lnTo>
                    <a:pt x="171" y="112"/>
                  </a:lnTo>
                  <a:lnTo>
                    <a:pt x="171" y="234"/>
                  </a:lnTo>
                  <a:close/>
                </a:path>
              </a:pathLst>
            </a:custGeom>
            <a:solidFill>
              <a:srgbClr val="FFFFFF"/>
            </a:solidFill>
            <a:ln w="9525">
              <a:noFill/>
              <a:round/>
              <a:headEnd/>
              <a:tailEnd/>
            </a:ln>
          </p:spPr>
          <p:txBody>
            <a:bodyPr/>
            <a:lstStyle/>
            <a:p>
              <a:endParaRPr lang="en-US"/>
            </a:p>
          </p:txBody>
        </p:sp>
        <p:sp>
          <p:nvSpPr>
            <p:cNvPr id="505888" name="Freeform 32"/>
            <p:cNvSpPr>
              <a:spLocks noChangeAspect="1"/>
            </p:cNvSpPr>
            <p:nvPr/>
          </p:nvSpPr>
          <p:spPr bwMode="auto">
            <a:xfrm>
              <a:off x="1522" y="1668"/>
              <a:ext cx="108" cy="138"/>
            </a:xfrm>
            <a:custGeom>
              <a:avLst/>
              <a:gdLst/>
              <a:ahLst/>
              <a:cxnLst>
                <a:cxn ang="0">
                  <a:pos x="0" y="0"/>
                </a:cxn>
                <a:cxn ang="0">
                  <a:pos x="170" y="0"/>
                </a:cxn>
                <a:cxn ang="0">
                  <a:pos x="170" y="414"/>
                </a:cxn>
                <a:cxn ang="0">
                  <a:pos x="435" y="414"/>
                </a:cxn>
                <a:cxn ang="0">
                  <a:pos x="435" y="550"/>
                </a:cxn>
                <a:cxn ang="0">
                  <a:pos x="0" y="550"/>
                </a:cxn>
                <a:cxn ang="0">
                  <a:pos x="0" y="0"/>
                </a:cxn>
              </a:cxnLst>
              <a:rect l="0" t="0" r="r" b="b"/>
              <a:pathLst>
                <a:path w="435" h="550">
                  <a:moveTo>
                    <a:pt x="0" y="0"/>
                  </a:moveTo>
                  <a:lnTo>
                    <a:pt x="170" y="0"/>
                  </a:lnTo>
                  <a:lnTo>
                    <a:pt x="170" y="414"/>
                  </a:lnTo>
                  <a:lnTo>
                    <a:pt x="435" y="414"/>
                  </a:lnTo>
                  <a:lnTo>
                    <a:pt x="435" y="550"/>
                  </a:lnTo>
                  <a:lnTo>
                    <a:pt x="0" y="550"/>
                  </a:lnTo>
                  <a:lnTo>
                    <a:pt x="0" y="0"/>
                  </a:lnTo>
                  <a:close/>
                </a:path>
              </a:pathLst>
            </a:custGeom>
            <a:solidFill>
              <a:srgbClr val="FFFFFF"/>
            </a:solidFill>
            <a:ln w="9525">
              <a:noFill/>
              <a:round/>
              <a:headEnd/>
              <a:tailEnd/>
            </a:ln>
          </p:spPr>
          <p:txBody>
            <a:bodyPr/>
            <a:lstStyle/>
            <a:p>
              <a:endParaRPr lang="en-US"/>
            </a:p>
          </p:txBody>
        </p:sp>
        <p:sp>
          <p:nvSpPr>
            <p:cNvPr id="505889" name="Freeform 33"/>
            <p:cNvSpPr>
              <a:spLocks noChangeAspect="1" noEditPoints="1"/>
            </p:cNvSpPr>
            <p:nvPr/>
          </p:nvSpPr>
          <p:spPr bwMode="auto">
            <a:xfrm>
              <a:off x="1636" y="1668"/>
              <a:ext cx="150" cy="138"/>
            </a:xfrm>
            <a:custGeom>
              <a:avLst/>
              <a:gdLst/>
              <a:ahLst/>
              <a:cxnLst>
                <a:cxn ang="0">
                  <a:pos x="394" y="460"/>
                </a:cxn>
                <a:cxn ang="0">
                  <a:pos x="201" y="460"/>
                </a:cxn>
                <a:cxn ang="0">
                  <a:pos x="173" y="550"/>
                </a:cxn>
                <a:cxn ang="0">
                  <a:pos x="0" y="550"/>
                </a:cxn>
                <a:cxn ang="0">
                  <a:pos x="207" y="0"/>
                </a:cxn>
                <a:cxn ang="0">
                  <a:pos x="392" y="0"/>
                </a:cxn>
                <a:cxn ang="0">
                  <a:pos x="598" y="550"/>
                </a:cxn>
                <a:cxn ang="0">
                  <a:pos x="421" y="550"/>
                </a:cxn>
                <a:cxn ang="0">
                  <a:pos x="394" y="460"/>
                </a:cxn>
                <a:cxn ang="0">
                  <a:pos x="359" y="340"/>
                </a:cxn>
                <a:cxn ang="0">
                  <a:pos x="298" y="142"/>
                </a:cxn>
                <a:cxn ang="0">
                  <a:pos x="237" y="340"/>
                </a:cxn>
                <a:cxn ang="0">
                  <a:pos x="359" y="340"/>
                </a:cxn>
              </a:cxnLst>
              <a:rect l="0" t="0" r="r" b="b"/>
              <a:pathLst>
                <a:path w="598" h="550">
                  <a:moveTo>
                    <a:pt x="394" y="460"/>
                  </a:moveTo>
                  <a:lnTo>
                    <a:pt x="201" y="460"/>
                  </a:lnTo>
                  <a:lnTo>
                    <a:pt x="173" y="550"/>
                  </a:lnTo>
                  <a:lnTo>
                    <a:pt x="0" y="550"/>
                  </a:lnTo>
                  <a:lnTo>
                    <a:pt x="207" y="0"/>
                  </a:lnTo>
                  <a:lnTo>
                    <a:pt x="392" y="0"/>
                  </a:lnTo>
                  <a:lnTo>
                    <a:pt x="598" y="550"/>
                  </a:lnTo>
                  <a:lnTo>
                    <a:pt x="421" y="550"/>
                  </a:lnTo>
                  <a:lnTo>
                    <a:pt x="394" y="460"/>
                  </a:lnTo>
                  <a:close/>
                  <a:moveTo>
                    <a:pt x="359" y="340"/>
                  </a:moveTo>
                  <a:lnTo>
                    <a:pt x="298" y="142"/>
                  </a:lnTo>
                  <a:lnTo>
                    <a:pt x="237" y="340"/>
                  </a:lnTo>
                  <a:lnTo>
                    <a:pt x="359" y="340"/>
                  </a:lnTo>
                  <a:close/>
                </a:path>
              </a:pathLst>
            </a:custGeom>
            <a:solidFill>
              <a:srgbClr val="FFFFFF"/>
            </a:solidFill>
            <a:ln w="9525">
              <a:noFill/>
              <a:round/>
              <a:headEnd/>
              <a:tailEnd/>
            </a:ln>
          </p:spPr>
          <p:txBody>
            <a:bodyPr/>
            <a:lstStyle/>
            <a:p>
              <a:endParaRPr lang="en-US"/>
            </a:p>
          </p:txBody>
        </p:sp>
        <p:sp>
          <p:nvSpPr>
            <p:cNvPr id="505890" name="Freeform 34"/>
            <p:cNvSpPr>
              <a:spLocks noChangeAspect="1"/>
            </p:cNvSpPr>
            <p:nvPr/>
          </p:nvSpPr>
          <p:spPr bwMode="auto">
            <a:xfrm>
              <a:off x="1800" y="1668"/>
              <a:ext cx="131" cy="138"/>
            </a:xfrm>
            <a:custGeom>
              <a:avLst/>
              <a:gdLst/>
              <a:ahLst/>
              <a:cxnLst>
                <a:cxn ang="0">
                  <a:pos x="0" y="0"/>
                </a:cxn>
                <a:cxn ang="0">
                  <a:pos x="158" y="0"/>
                </a:cxn>
                <a:cxn ang="0">
                  <a:pos x="366" y="304"/>
                </a:cxn>
                <a:cxn ang="0">
                  <a:pos x="366" y="0"/>
                </a:cxn>
                <a:cxn ang="0">
                  <a:pos x="526" y="0"/>
                </a:cxn>
                <a:cxn ang="0">
                  <a:pos x="526" y="550"/>
                </a:cxn>
                <a:cxn ang="0">
                  <a:pos x="366" y="550"/>
                </a:cxn>
                <a:cxn ang="0">
                  <a:pos x="160" y="248"/>
                </a:cxn>
                <a:cxn ang="0">
                  <a:pos x="160" y="550"/>
                </a:cxn>
                <a:cxn ang="0">
                  <a:pos x="0" y="550"/>
                </a:cxn>
                <a:cxn ang="0">
                  <a:pos x="0" y="0"/>
                </a:cxn>
              </a:cxnLst>
              <a:rect l="0" t="0" r="r" b="b"/>
              <a:pathLst>
                <a:path w="526" h="550">
                  <a:moveTo>
                    <a:pt x="0" y="0"/>
                  </a:moveTo>
                  <a:lnTo>
                    <a:pt x="158" y="0"/>
                  </a:lnTo>
                  <a:lnTo>
                    <a:pt x="366" y="304"/>
                  </a:lnTo>
                  <a:lnTo>
                    <a:pt x="366" y="0"/>
                  </a:lnTo>
                  <a:lnTo>
                    <a:pt x="526" y="0"/>
                  </a:lnTo>
                  <a:lnTo>
                    <a:pt x="526" y="550"/>
                  </a:lnTo>
                  <a:lnTo>
                    <a:pt x="366" y="550"/>
                  </a:lnTo>
                  <a:lnTo>
                    <a:pt x="160" y="248"/>
                  </a:lnTo>
                  <a:lnTo>
                    <a:pt x="160" y="550"/>
                  </a:lnTo>
                  <a:lnTo>
                    <a:pt x="0" y="550"/>
                  </a:lnTo>
                  <a:lnTo>
                    <a:pt x="0" y="0"/>
                  </a:lnTo>
                  <a:close/>
                </a:path>
              </a:pathLst>
            </a:custGeom>
            <a:solidFill>
              <a:srgbClr val="FFFFFF"/>
            </a:solidFill>
            <a:ln w="9525">
              <a:noFill/>
              <a:round/>
              <a:headEnd/>
              <a:tailEnd/>
            </a:ln>
          </p:spPr>
          <p:txBody>
            <a:bodyPr/>
            <a:lstStyle/>
            <a:p>
              <a:endParaRPr lang="en-US"/>
            </a:p>
          </p:txBody>
        </p:sp>
        <p:sp>
          <p:nvSpPr>
            <p:cNvPr id="505891" name="Freeform 35"/>
            <p:cNvSpPr>
              <a:spLocks noChangeAspect="1" noEditPoints="1"/>
            </p:cNvSpPr>
            <p:nvPr/>
          </p:nvSpPr>
          <p:spPr bwMode="auto">
            <a:xfrm>
              <a:off x="1487" y="1114"/>
              <a:ext cx="326" cy="502"/>
            </a:xfrm>
            <a:custGeom>
              <a:avLst/>
              <a:gdLst/>
              <a:ahLst/>
              <a:cxnLst>
                <a:cxn ang="0">
                  <a:pos x="1039" y="1180"/>
                </a:cxn>
                <a:cxn ang="0">
                  <a:pos x="1208" y="987"/>
                </a:cxn>
                <a:cxn ang="0">
                  <a:pos x="1295" y="739"/>
                </a:cxn>
                <a:cxn ang="0">
                  <a:pos x="1293" y="476"/>
                </a:cxn>
                <a:cxn ang="0">
                  <a:pos x="1193" y="238"/>
                </a:cxn>
                <a:cxn ang="0">
                  <a:pos x="991" y="66"/>
                </a:cxn>
                <a:cxn ang="0">
                  <a:pos x="676" y="0"/>
                </a:cxn>
                <a:cxn ang="0">
                  <a:pos x="356" y="67"/>
                </a:cxn>
                <a:cxn ang="0">
                  <a:pos x="138" y="242"/>
                </a:cxn>
                <a:cxn ang="0">
                  <a:pos x="22" y="483"/>
                </a:cxn>
                <a:cxn ang="0">
                  <a:pos x="7" y="747"/>
                </a:cxn>
                <a:cxn ang="0">
                  <a:pos x="91" y="995"/>
                </a:cxn>
                <a:cxn ang="0">
                  <a:pos x="273" y="1183"/>
                </a:cxn>
                <a:cxn ang="0">
                  <a:pos x="950" y="1658"/>
                </a:cxn>
                <a:cxn ang="0">
                  <a:pos x="914" y="1865"/>
                </a:cxn>
                <a:cxn ang="0">
                  <a:pos x="696" y="635"/>
                </a:cxn>
                <a:cxn ang="0">
                  <a:pos x="834" y="663"/>
                </a:cxn>
                <a:cxn ang="0">
                  <a:pos x="930" y="725"/>
                </a:cxn>
                <a:cxn ang="0">
                  <a:pos x="960" y="772"/>
                </a:cxn>
                <a:cxn ang="0">
                  <a:pos x="965" y="820"/>
                </a:cxn>
                <a:cxn ang="0">
                  <a:pos x="940" y="877"/>
                </a:cxn>
                <a:cxn ang="0">
                  <a:pos x="884" y="925"/>
                </a:cxn>
                <a:cxn ang="0">
                  <a:pos x="804" y="960"/>
                </a:cxn>
                <a:cxn ang="0">
                  <a:pos x="795" y="1482"/>
                </a:cxn>
                <a:cxn ang="0">
                  <a:pos x="770" y="1495"/>
                </a:cxn>
                <a:cxn ang="0">
                  <a:pos x="742" y="1477"/>
                </a:cxn>
                <a:cxn ang="0">
                  <a:pos x="737" y="930"/>
                </a:cxn>
                <a:cxn ang="0">
                  <a:pos x="756" y="899"/>
                </a:cxn>
                <a:cxn ang="0">
                  <a:pos x="778" y="898"/>
                </a:cxn>
                <a:cxn ang="0">
                  <a:pos x="871" y="853"/>
                </a:cxn>
                <a:cxn ang="0">
                  <a:pos x="895" y="821"/>
                </a:cxn>
                <a:cxn ang="0">
                  <a:pos x="886" y="776"/>
                </a:cxn>
                <a:cxn ang="0">
                  <a:pos x="829" y="733"/>
                </a:cxn>
                <a:cxn ang="0">
                  <a:pos x="734" y="708"/>
                </a:cxn>
                <a:cxn ang="0">
                  <a:pos x="620" y="706"/>
                </a:cxn>
                <a:cxn ang="0">
                  <a:pos x="520" y="727"/>
                </a:cxn>
                <a:cxn ang="0">
                  <a:pos x="454" y="767"/>
                </a:cxn>
                <a:cxn ang="0">
                  <a:pos x="436" y="813"/>
                </a:cxn>
                <a:cxn ang="0">
                  <a:pos x="454" y="847"/>
                </a:cxn>
                <a:cxn ang="0">
                  <a:pos x="525" y="888"/>
                </a:cxn>
                <a:cxn ang="0">
                  <a:pos x="558" y="896"/>
                </a:cxn>
                <a:cxn ang="0">
                  <a:pos x="582" y="922"/>
                </a:cxn>
                <a:cxn ang="0">
                  <a:pos x="582" y="1469"/>
                </a:cxn>
                <a:cxn ang="0">
                  <a:pos x="558" y="1494"/>
                </a:cxn>
                <a:cxn ang="0">
                  <a:pos x="532" y="1487"/>
                </a:cxn>
                <a:cxn ang="0">
                  <a:pos x="516" y="1453"/>
                </a:cxn>
                <a:cxn ang="0">
                  <a:pos x="455" y="930"/>
                </a:cxn>
                <a:cxn ang="0">
                  <a:pos x="398" y="885"/>
                </a:cxn>
                <a:cxn ang="0">
                  <a:pos x="370" y="830"/>
                </a:cxn>
                <a:cxn ang="0">
                  <a:pos x="370" y="781"/>
                </a:cxn>
                <a:cxn ang="0">
                  <a:pos x="391" y="739"/>
                </a:cxn>
                <a:cxn ang="0">
                  <a:pos x="476" y="673"/>
                </a:cxn>
                <a:cxn ang="0">
                  <a:pos x="606" y="637"/>
                </a:cxn>
              </a:cxnLst>
              <a:rect l="0" t="0" r="r" b="b"/>
              <a:pathLst>
                <a:path w="1306" h="2007">
                  <a:moveTo>
                    <a:pt x="372" y="1575"/>
                  </a:moveTo>
                  <a:lnTo>
                    <a:pt x="950" y="1575"/>
                  </a:lnTo>
                  <a:lnTo>
                    <a:pt x="950" y="1232"/>
                  </a:lnTo>
                  <a:lnTo>
                    <a:pt x="996" y="1209"/>
                  </a:lnTo>
                  <a:lnTo>
                    <a:pt x="1039" y="1180"/>
                  </a:lnTo>
                  <a:lnTo>
                    <a:pt x="1079" y="1148"/>
                  </a:lnTo>
                  <a:lnTo>
                    <a:pt x="1116" y="1111"/>
                  </a:lnTo>
                  <a:lnTo>
                    <a:pt x="1150" y="1072"/>
                  </a:lnTo>
                  <a:lnTo>
                    <a:pt x="1181" y="1031"/>
                  </a:lnTo>
                  <a:lnTo>
                    <a:pt x="1208" y="987"/>
                  </a:lnTo>
                  <a:lnTo>
                    <a:pt x="1232" y="940"/>
                  </a:lnTo>
                  <a:lnTo>
                    <a:pt x="1254" y="892"/>
                  </a:lnTo>
                  <a:lnTo>
                    <a:pt x="1271" y="842"/>
                  </a:lnTo>
                  <a:lnTo>
                    <a:pt x="1285" y="791"/>
                  </a:lnTo>
                  <a:lnTo>
                    <a:pt x="1295" y="739"/>
                  </a:lnTo>
                  <a:lnTo>
                    <a:pt x="1302" y="686"/>
                  </a:lnTo>
                  <a:lnTo>
                    <a:pt x="1306" y="633"/>
                  </a:lnTo>
                  <a:lnTo>
                    <a:pt x="1304" y="580"/>
                  </a:lnTo>
                  <a:lnTo>
                    <a:pt x="1300" y="528"/>
                  </a:lnTo>
                  <a:lnTo>
                    <a:pt x="1293" y="476"/>
                  </a:lnTo>
                  <a:lnTo>
                    <a:pt x="1281" y="425"/>
                  </a:lnTo>
                  <a:lnTo>
                    <a:pt x="1264" y="375"/>
                  </a:lnTo>
                  <a:lnTo>
                    <a:pt x="1245" y="327"/>
                  </a:lnTo>
                  <a:lnTo>
                    <a:pt x="1221" y="282"/>
                  </a:lnTo>
                  <a:lnTo>
                    <a:pt x="1193" y="238"/>
                  </a:lnTo>
                  <a:lnTo>
                    <a:pt x="1162" y="197"/>
                  </a:lnTo>
                  <a:lnTo>
                    <a:pt x="1125" y="159"/>
                  </a:lnTo>
                  <a:lnTo>
                    <a:pt x="1084" y="124"/>
                  </a:lnTo>
                  <a:lnTo>
                    <a:pt x="1040" y="93"/>
                  </a:lnTo>
                  <a:lnTo>
                    <a:pt x="991" y="66"/>
                  </a:lnTo>
                  <a:lnTo>
                    <a:pt x="936" y="42"/>
                  </a:lnTo>
                  <a:lnTo>
                    <a:pt x="878" y="24"/>
                  </a:lnTo>
                  <a:lnTo>
                    <a:pt x="816" y="10"/>
                  </a:lnTo>
                  <a:lnTo>
                    <a:pt x="748" y="2"/>
                  </a:lnTo>
                  <a:lnTo>
                    <a:pt x="676" y="0"/>
                  </a:lnTo>
                  <a:lnTo>
                    <a:pt x="603" y="2"/>
                  </a:lnTo>
                  <a:lnTo>
                    <a:pt x="536" y="11"/>
                  </a:lnTo>
                  <a:lnTo>
                    <a:pt x="471" y="24"/>
                  </a:lnTo>
                  <a:lnTo>
                    <a:pt x="411" y="44"/>
                  </a:lnTo>
                  <a:lnTo>
                    <a:pt x="356" y="67"/>
                  </a:lnTo>
                  <a:lnTo>
                    <a:pt x="304" y="94"/>
                  </a:lnTo>
                  <a:lnTo>
                    <a:pt x="256" y="127"/>
                  </a:lnTo>
                  <a:lnTo>
                    <a:pt x="213" y="162"/>
                  </a:lnTo>
                  <a:lnTo>
                    <a:pt x="173" y="200"/>
                  </a:lnTo>
                  <a:lnTo>
                    <a:pt x="138" y="242"/>
                  </a:lnTo>
                  <a:lnTo>
                    <a:pt x="107" y="286"/>
                  </a:lnTo>
                  <a:lnTo>
                    <a:pt x="79" y="333"/>
                  </a:lnTo>
                  <a:lnTo>
                    <a:pt x="56" y="381"/>
                  </a:lnTo>
                  <a:lnTo>
                    <a:pt x="37" y="431"/>
                  </a:lnTo>
                  <a:lnTo>
                    <a:pt x="22" y="483"/>
                  </a:lnTo>
                  <a:lnTo>
                    <a:pt x="11" y="535"/>
                  </a:lnTo>
                  <a:lnTo>
                    <a:pt x="4" y="588"/>
                  </a:lnTo>
                  <a:lnTo>
                    <a:pt x="0" y="641"/>
                  </a:lnTo>
                  <a:lnTo>
                    <a:pt x="2" y="694"/>
                  </a:lnTo>
                  <a:lnTo>
                    <a:pt x="7" y="747"/>
                  </a:lnTo>
                  <a:lnTo>
                    <a:pt x="16" y="799"/>
                  </a:lnTo>
                  <a:lnTo>
                    <a:pt x="29" y="851"/>
                  </a:lnTo>
                  <a:lnTo>
                    <a:pt x="46" y="900"/>
                  </a:lnTo>
                  <a:lnTo>
                    <a:pt x="67" y="949"/>
                  </a:lnTo>
                  <a:lnTo>
                    <a:pt x="91" y="995"/>
                  </a:lnTo>
                  <a:lnTo>
                    <a:pt x="120" y="1039"/>
                  </a:lnTo>
                  <a:lnTo>
                    <a:pt x="152" y="1079"/>
                  </a:lnTo>
                  <a:lnTo>
                    <a:pt x="188" y="1118"/>
                  </a:lnTo>
                  <a:lnTo>
                    <a:pt x="229" y="1152"/>
                  </a:lnTo>
                  <a:lnTo>
                    <a:pt x="273" y="1183"/>
                  </a:lnTo>
                  <a:lnTo>
                    <a:pt x="321" y="1210"/>
                  </a:lnTo>
                  <a:lnTo>
                    <a:pt x="372" y="1232"/>
                  </a:lnTo>
                  <a:lnTo>
                    <a:pt x="372" y="1575"/>
                  </a:lnTo>
                  <a:close/>
                  <a:moveTo>
                    <a:pt x="372" y="1658"/>
                  </a:moveTo>
                  <a:lnTo>
                    <a:pt x="950" y="1658"/>
                  </a:lnTo>
                  <a:lnTo>
                    <a:pt x="950" y="1799"/>
                  </a:lnTo>
                  <a:lnTo>
                    <a:pt x="372" y="1799"/>
                  </a:lnTo>
                  <a:lnTo>
                    <a:pt x="372" y="1658"/>
                  </a:lnTo>
                  <a:close/>
                  <a:moveTo>
                    <a:pt x="409" y="1865"/>
                  </a:moveTo>
                  <a:lnTo>
                    <a:pt x="914" y="1865"/>
                  </a:lnTo>
                  <a:lnTo>
                    <a:pt x="822" y="2007"/>
                  </a:lnTo>
                  <a:lnTo>
                    <a:pt x="501" y="2007"/>
                  </a:lnTo>
                  <a:lnTo>
                    <a:pt x="409" y="1865"/>
                  </a:lnTo>
                  <a:close/>
                  <a:moveTo>
                    <a:pt x="667" y="635"/>
                  </a:moveTo>
                  <a:lnTo>
                    <a:pt x="696" y="635"/>
                  </a:lnTo>
                  <a:lnTo>
                    <a:pt x="726" y="637"/>
                  </a:lnTo>
                  <a:lnTo>
                    <a:pt x="755" y="642"/>
                  </a:lnTo>
                  <a:lnTo>
                    <a:pt x="782" y="647"/>
                  </a:lnTo>
                  <a:lnTo>
                    <a:pt x="809" y="655"/>
                  </a:lnTo>
                  <a:lnTo>
                    <a:pt x="834" y="663"/>
                  </a:lnTo>
                  <a:lnTo>
                    <a:pt x="856" y="673"/>
                  </a:lnTo>
                  <a:lnTo>
                    <a:pt x="878" y="685"/>
                  </a:lnTo>
                  <a:lnTo>
                    <a:pt x="897" y="697"/>
                  </a:lnTo>
                  <a:lnTo>
                    <a:pt x="914" y="711"/>
                  </a:lnTo>
                  <a:lnTo>
                    <a:pt x="930" y="725"/>
                  </a:lnTo>
                  <a:lnTo>
                    <a:pt x="941" y="739"/>
                  </a:lnTo>
                  <a:lnTo>
                    <a:pt x="948" y="747"/>
                  </a:lnTo>
                  <a:lnTo>
                    <a:pt x="952" y="755"/>
                  </a:lnTo>
                  <a:lnTo>
                    <a:pt x="956" y="764"/>
                  </a:lnTo>
                  <a:lnTo>
                    <a:pt x="960" y="772"/>
                  </a:lnTo>
                  <a:lnTo>
                    <a:pt x="962" y="781"/>
                  </a:lnTo>
                  <a:lnTo>
                    <a:pt x="963" y="789"/>
                  </a:lnTo>
                  <a:lnTo>
                    <a:pt x="965" y="798"/>
                  </a:lnTo>
                  <a:lnTo>
                    <a:pt x="966" y="807"/>
                  </a:lnTo>
                  <a:lnTo>
                    <a:pt x="965" y="820"/>
                  </a:lnTo>
                  <a:lnTo>
                    <a:pt x="962" y="831"/>
                  </a:lnTo>
                  <a:lnTo>
                    <a:pt x="960" y="843"/>
                  </a:lnTo>
                  <a:lnTo>
                    <a:pt x="954" y="855"/>
                  </a:lnTo>
                  <a:lnTo>
                    <a:pt x="948" y="866"/>
                  </a:lnTo>
                  <a:lnTo>
                    <a:pt x="940" y="877"/>
                  </a:lnTo>
                  <a:lnTo>
                    <a:pt x="931" y="887"/>
                  </a:lnTo>
                  <a:lnTo>
                    <a:pt x="921" y="898"/>
                  </a:lnTo>
                  <a:lnTo>
                    <a:pt x="910" y="907"/>
                  </a:lnTo>
                  <a:lnTo>
                    <a:pt x="897" y="916"/>
                  </a:lnTo>
                  <a:lnTo>
                    <a:pt x="884" y="925"/>
                  </a:lnTo>
                  <a:lnTo>
                    <a:pt x="870" y="933"/>
                  </a:lnTo>
                  <a:lnTo>
                    <a:pt x="855" y="940"/>
                  </a:lnTo>
                  <a:lnTo>
                    <a:pt x="839" y="948"/>
                  </a:lnTo>
                  <a:lnTo>
                    <a:pt x="822" y="955"/>
                  </a:lnTo>
                  <a:lnTo>
                    <a:pt x="804" y="960"/>
                  </a:lnTo>
                  <a:lnTo>
                    <a:pt x="804" y="1453"/>
                  </a:lnTo>
                  <a:lnTo>
                    <a:pt x="804" y="1461"/>
                  </a:lnTo>
                  <a:lnTo>
                    <a:pt x="801" y="1469"/>
                  </a:lnTo>
                  <a:lnTo>
                    <a:pt x="799" y="1477"/>
                  </a:lnTo>
                  <a:lnTo>
                    <a:pt x="795" y="1482"/>
                  </a:lnTo>
                  <a:lnTo>
                    <a:pt x="790" y="1487"/>
                  </a:lnTo>
                  <a:lnTo>
                    <a:pt x="783" y="1491"/>
                  </a:lnTo>
                  <a:lnTo>
                    <a:pt x="777" y="1494"/>
                  </a:lnTo>
                  <a:lnTo>
                    <a:pt x="770" y="1495"/>
                  </a:lnTo>
                  <a:lnTo>
                    <a:pt x="770" y="1495"/>
                  </a:lnTo>
                  <a:lnTo>
                    <a:pt x="763" y="1494"/>
                  </a:lnTo>
                  <a:lnTo>
                    <a:pt x="756" y="1491"/>
                  </a:lnTo>
                  <a:lnTo>
                    <a:pt x="751" y="1487"/>
                  </a:lnTo>
                  <a:lnTo>
                    <a:pt x="746" y="1482"/>
                  </a:lnTo>
                  <a:lnTo>
                    <a:pt x="742" y="1477"/>
                  </a:lnTo>
                  <a:lnTo>
                    <a:pt x="738" y="1469"/>
                  </a:lnTo>
                  <a:lnTo>
                    <a:pt x="737" y="1461"/>
                  </a:lnTo>
                  <a:lnTo>
                    <a:pt x="735" y="1453"/>
                  </a:lnTo>
                  <a:lnTo>
                    <a:pt x="735" y="938"/>
                  </a:lnTo>
                  <a:lnTo>
                    <a:pt x="737" y="930"/>
                  </a:lnTo>
                  <a:lnTo>
                    <a:pt x="738" y="922"/>
                  </a:lnTo>
                  <a:lnTo>
                    <a:pt x="742" y="914"/>
                  </a:lnTo>
                  <a:lnTo>
                    <a:pt x="746" y="908"/>
                  </a:lnTo>
                  <a:lnTo>
                    <a:pt x="751" y="903"/>
                  </a:lnTo>
                  <a:lnTo>
                    <a:pt x="756" y="899"/>
                  </a:lnTo>
                  <a:lnTo>
                    <a:pt x="763" y="896"/>
                  </a:lnTo>
                  <a:lnTo>
                    <a:pt x="770" y="896"/>
                  </a:lnTo>
                  <a:lnTo>
                    <a:pt x="770" y="896"/>
                  </a:lnTo>
                  <a:lnTo>
                    <a:pt x="774" y="896"/>
                  </a:lnTo>
                  <a:lnTo>
                    <a:pt x="778" y="898"/>
                  </a:lnTo>
                  <a:lnTo>
                    <a:pt x="804" y="890"/>
                  </a:lnTo>
                  <a:lnTo>
                    <a:pt x="826" y="881"/>
                  </a:lnTo>
                  <a:lnTo>
                    <a:pt x="847" y="872"/>
                  </a:lnTo>
                  <a:lnTo>
                    <a:pt x="864" y="860"/>
                  </a:lnTo>
                  <a:lnTo>
                    <a:pt x="871" y="853"/>
                  </a:lnTo>
                  <a:lnTo>
                    <a:pt x="878" y="848"/>
                  </a:lnTo>
                  <a:lnTo>
                    <a:pt x="883" y="842"/>
                  </a:lnTo>
                  <a:lnTo>
                    <a:pt x="888" y="835"/>
                  </a:lnTo>
                  <a:lnTo>
                    <a:pt x="892" y="828"/>
                  </a:lnTo>
                  <a:lnTo>
                    <a:pt x="895" y="821"/>
                  </a:lnTo>
                  <a:lnTo>
                    <a:pt x="896" y="815"/>
                  </a:lnTo>
                  <a:lnTo>
                    <a:pt x="896" y="807"/>
                  </a:lnTo>
                  <a:lnTo>
                    <a:pt x="895" y="796"/>
                  </a:lnTo>
                  <a:lnTo>
                    <a:pt x="892" y="786"/>
                  </a:lnTo>
                  <a:lnTo>
                    <a:pt x="886" y="776"/>
                  </a:lnTo>
                  <a:lnTo>
                    <a:pt x="878" y="767"/>
                  </a:lnTo>
                  <a:lnTo>
                    <a:pt x="869" y="758"/>
                  </a:lnTo>
                  <a:lnTo>
                    <a:pt x="857" y="749"/>
                  </a:lnTo>
                  <a:lnTo>
                    <a:pt x="844" y="741"/>
                  </a:lnTo>
                  <a:lnTo>
                    <a:pt x="829" y="733"/>
                  </a:lnTo>
                  <a:lnTo>
                    <a:pt x="813" y="727"/>
                  </a:lnTo>
                  <a:lnTo>
                    <a:pt x="795" y="721"/>
                  </a:lnTo>
                  <a:lnTo>
                    <a:pt x="775" y="716"/>
                  </a:lnTo>
                  <a:lnTo>
                    <a:pt x="756" y="711"/>
                  </a:lnTo>
                  <a:lnTo>
                    <a:pt x="734" y="708"/>
                  </a:lnTo>
                  <a:lnTo>
                    <a:pt x="712" y="706"/>
                  </a:lnTo>
                  <a:lnTo>
                    <a:pt x="690" y="703"/>
                  </a:lnTo>
                  <a:lnTo>
                    <a:pt x="667" y="703"/>
                  </a:lnTo>
                  <a:lnTo>
                    <a:pt x="642" y="703"/>
                  </a:lnTo>
                  <a:lnTo>
                    <a:pt x="620" y="706"/>
                  </a:lnTo>
                  <a:lnTo>
                    <a:pt x="598" y="708"/>
                  </a:lnTo>
                  <a:lnTo>
                    <a:pt x="576" y="711"/>
                  </a:lnTo>
                  <a:lnTo>
                    <a:pt x="556" y="716"/>
                  </a:lnTo>
                  <a:lnTo>
                    <a:pt x="537" y="721"/>
                  </a:lnTo>
                  <a:lnTo>
                    <a:pt x="520" y="727"/>
                  </a:lnTo>
                  <a:lnTo>
                    <a:pt x="503" y="733"/>
                  </a:lnTo>
                  <a:lnTo>
                    <a:pt x="488" y="741"/>
                  </a:lnTo>
                  <a:lnTo>
                    <a:pt x="475" y="749"/>
                  </a:lnTo>
                  <a:lnTo>
                    <a:pt x="463" y="758"/>
                  </a:lnTo>
                  <a:lnTo>
                    <a:pt x="454" y="767"/>
                  </a:lnTo>
                  <a:lnTo>
                    <a:pt x="446" y="776"/>
                  </a:lnTo>
                  <a:lnTo>
                    <a:pt x="440" y="786"/>
                  </a:lnTo>
                  <a:lnTo>
                    <a:pt x="437" y="796"/>
                  </a:lnTo>
                  <a:lnTo>
                    <a:pt x="436" y="807"/>
                  </a:lnTo>
                  <a:lnTo>
                    <a:pt x="436" y="813"/>
                  </a:lnTo>
                  <a:lnTo>
                    <a:pt x="437" y="821"/>
                  </a:lnTo>
                  <a:lnTo>
                    <a:pt x="440" y="828"/>
                  </a:lnTo>
                  <a:lnTo>
                    <a:pt x="444" y="834"/>
                  </a:lnTo>
                  <a:lnTo>
                    <a:pt x="449" y="841"/>
                  </a:lnTo>
                  <a:lnTo>
                    <a:pt x="454" y="847"/>
                  </a:lnTo>
                  <a:lnTo>
                    <a:pt x="461" y="853"/>
                  </a:lnTo>
                  <a:lnTo>
                    <a:pt x="467" y="859"/>
                  </a:lnTo>
                  <a:lnTo>
                    <a:pt x="484" y="870"/>
                  </a:lnTo>
                  <a:lnTo>
                    <a:pt x="503" y="879"/>
                  </a:lnTo>
                  <a:lnTo>
                    <a:pt x="525" y="888"/>
                  </a:lnTo>
                  <a:lnTo>
                    <a:pt x="549" y="896"/>
                  </a:lnTo>
                  <a:lnTo>
                    <a:pt x="550" y="896"/>
                  </a:lnTo>
                  <a:lnTo>
                    <a:pt x="551" y="896"/>
                  </a:lnTo>
                  <a:lnTo>
                    <a:pt x="551" y="896"/>
                  </a:lnTo>
                  <a:lnTo>
                    <a:pt x="558" y="896"/>
                  </a:lnTo>
                  <a:lnTo>
                    <a:pt x="564" y="899"/>
                  </a:lnTo>
                  <a:lnTo>
                    <a:pt x="571" y="903"/>
                  </a:lnTo>
                  <a:lnTo>
                    <a:pt x="576" y="908"/>
                  </a:lnTo>
                  <a:lnTo>
                    <a:pt x="580" y="914"/>
                  </a:lnTo>
                  <a:lnTo>
                    <a:pt x="582" y="922"/>
                  </a:lnTo>
                  <a:lnTo>
                    <a:pt x="585" y="930"/>
                  </a:lnTo>
                  <a:lnTo>
                    <a:pt x="586" y="938"/>
                  </a:lnTo>
                  <a:lnTo>
                    <a:pt x="586" y="1453"/>
                  </a:lnTo>
                  <a:lnTo>
                    <a:pt x="585" y="1461"/>
                  </a:lnTo>
                  <a:lnTo>
                    <a:pt x="582" y="1469"/>
                  </a:lnTo>
                  <a:lnTo>
                    <a:pt x="580" y="1477"/>
                  </a:lnTo>
                  <a:lnTo>
                    <a:pt x="576" y="1482"/>
                  </a:lnTo>
                  <a:lnTo>
                    <a:pt x="571" y="1487"/>
                  </a:lnTo>
                  <a:lnTo>
                    <a:pt x="564" y="1491"/>
                  </a:lnTo>
                  <a:lnTo>
                    <a:pt x="558" y="1494"/>
                  </a:lnTo>
                  <a:lnTo>
                    <a:pt x="551" y="1495"/>
                  </a:lnTo>
                  <a:lnTo>
                    <a:pt x="551" y="1495"/>
                  </a:lnTo>
                  <a:lnTo>
                    <a:pt x="545" y="1494"/>
                  </a:lnTo>
                  <a:lnTo>
                    <a:pt x="538" y="1491"/>
                  </a:lnTo>
                  <a:lnTo>
                    <a:pt x="532" y="1487"/>
                  </a:lnTo>
                  <a:lnTo>
                    <a:pt x="527" y="1482"/>
                  </a:lnTo>
                  <a:lnTo>
                    <a:pt x="523" y="1477"/>
                  </a:lnTo>
                  <a:lnTo>
                    <a:pt x="519" y="1469"/>
                  </a:lnTo>
                  <a:lnTo>
                    <a:pt x="518" y="1461"/>
                  </a:lnTo>
                  <a:lnTo>
                    <a:pt x="516" y="1453"/>
                  </a:lnTo>
                  <a:lnTo>
                    <a:pt x="516" y="956"/>
                  </a:lnTo>
                  <a:lnTo>
                    <a:pt x="501" y="951"/>
                  </a:lnTo>
                  <a:lnTo>
                    <a:pt x="484" y="944"/>
                  </a:lnTo>
                  <a:lnTo>
                    <a:pt x="470" y="936"/>
                  </a:lnTo>
                  <a:lnTo>
                    <a:pt x="455" y="930"/>
                  </a:lnTo>
                  <a:lnTo>
                    <a:pt x="442" y="921"/>
                  </a:lnTo>
                  <a:lnTo>
                    <a:pt x="429" y="913"/>
                  </a:lnTo>
                  <a:lnTo>
                    <a:pt x="418" y="904"/>
                  </a:lnTo>
                  <a:lnTo>
                    <a:pt x="407" y="894"/>
                  </a:lnTo>
                  <a:lnTo>
                    <a:pt x="398" y="885"/>
                  </a:lnTo>
                  <a:lnTo>
                    <a:pt x="391" y="874"/>
                  </a:lnTo>
                  <a:lnTo>
                    <a:pt x="383" y="864"/>
                  </a:lnTo>
                  <a:lnTo>
                    <a:pt x="378" y="853"/>
                  </a:lnTo>
                  <a:lnTo>
                    <a:pt x="372" y="842"/>
                  </a:lnTo>
                  <a:lnTo>
                    <a:pt x="370" y="830"/>
                  </a:lnTo>
                  <a:lnTo>
                    <a:pt x="367" y="819"/>
                  </a:lnTo>
                  <a:lnTo>
                    <a:pt x="366" y="807"/>
                  </a:lnTo>
                  <a:lnTo>
                    <a:pt x="367" y="798"/>
                  </a:lnTo>
                  <a:lnTo>
                    <a:pt x="369" y="789"/>
                  </a:lnTo>
                  <a:lnTo>
                    <a:pt x="370" y="781"/>
                  </a:lnTo>
                  <a:lnTo>
                    <a:pt x="372" y="772"/>
                  </a:lnTo>
                  <a:lnTo>
                    <a:pt x="376" y="764"/>
                  </a:lnTo>
                  <a:lnTo>
                    <a:pt x="380" y="755"/>
                  </a:lnTo>
                  <a:lnTo>
                    <a:pt x="385" y="747"/>
                  </a:lnTo>
                  <a:lnTo>
                    <a:pt x="391" y="739"/>
                  </a:lnTo>
                  <a:lnTo>
                    <a:pt x="402" y="725"/>
                  </a:lnTo>
                  <a:lnTo>
                    <a:pt x="418" y="711"/>
                  </a:lnTo>
                  <a:lnTo>
                    <a:pt x="435" y="697"/>
                  </a:lnTo>
                  <a:lnTo>
                    <a:pt x="454" y="685"/>
                  </a:lnTo>
                  <a:lnTo>
                    <a:pt x="476" y="673"/>
                  </a:lnTo>
                  <a:lnTo>
                    <a:pt x="499" y="663"/>
                  </a:lnTo>
                  <a:lnTo>
                    <a:pt x="524" y="655"/>
                  </a:lnTo>
                  <a:lnTo>
                    <a:pt x="550" y="647"/>
                  </a:lnTo>
                  <a:lnTo>
                    <a:pt x="577" y="642"/>
                  </a:lnTo>
                  <a:lnTo>
                    <a:pt x="606" y="637"/>
                  </a:lnTo>
                  <a:lnTo>
                    <a:pt x="636" y="635"/>
                  </a:lnTo>
                  <a:lnTo>
                    <a:pt x="667" y="635"/>
                  </a:lnTo>
                  <a:close/>
                </a:path>
              </a:pathLst>
            </a:custGeom>
            <a:solidFill>
              <a:srgbClr val="FFFFFF"/>
            </a:solidFill>
            <a:ln w="9525">
              <a:no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5862"/>
                                        </p:tgtEl>
                                        <p:attrNameLst>
                                          <p:attrName>style.visibility</p:attrName>
                                        </p:attrNameLst>
                                      </p:cBhvr>
                                      <p:to>
                                        <p:strVal val="visible"/>
                                      </p:to>
                                    </p:set>
                                    <p:animEffect transition="in" filter="wipe(left)">
                                      <p:cBhvr>
                                        <p:cTn id="7" dur="500"/>
                                        <p:tgtEl>
                                          <p:spTgt spid="5058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Rectangle 9"/>
          <p:cNvSpPr>
            <a:spLocks noChangeArrowheads="1"/>
          </p:cNvSpPr>
          <p:nvPr/>
        </p:nvSpPr>
        <p:spPr bwMode="auto">
          <a:xfrm>
            <a:off x="214313" y="1590675"/>
            <a:ext cx="998537" cy="4630738"/>
          </a:xfrm>
          <a:prstGeom prst="rect">
            <a:avLst/>
          </a:prstGeom>
          <a:solidFill>
            <a:schemeClr val="bg1"/>
          </a:solidFill>
          <a:ln w="9525">
            <a:noFill/>
            <a:miter lim="800000"/>
            <a:headEnd/>
            <a:tailEnd/>
          </a:ln>
          <a:effectLst/>
        </p:spPr>
        <p:txBody>
          <a:bodyPr wrap="none" anchor="ctr"/>
          <a:lstStyle/>
          <a:p>
            <a:endParaRPr lang="en-US"/>
          </a:p>
        </p:txBody>
      </p:sp>
      <p:sp>
        <p:nvSpPr>
          <p:cNvPr id="7174" name="Rectangle 6"/>
          <p:cNvSpPr>
            <a:spLocks noGrp="1" noChangeArrowheads="1"/>
          </p:cNvSpPr>
          <p:nvPr>
            <p:ph type="title"/>
          </p:nvPr>
        </p:nvSpPr>
        <p:spPr/>
        <p:txBody>
          <a:bodyPr/>
          <a:lstStyle/>
          <a:p>
            <a:r>
              <a:rPr lang="en-US"/>
              <a:t>Threat Briefing </a:t>
            </a:r>
            <a:br>
              <a:rPr lang="en-US"/>
            </a:br>
            <a:r>
              <a:rPr lang="en-US"/>
              <a:t>and DOD Systems</a:t>
            </a:r>
          </a:p>
        </p:txBody>
      </p:sp>
      <p:sp>
        <p:nvSpPr>
          <p:cNvPr id="7175" name="Rectangle 7"/>
          <p:cNvSpPr>
            <a:spLocks noGrp="1" noChangeArrowheads="1"/>
          </p:cNvSpPr>
          <p:nvPr>
            <p:ph type="body" idx="1"/>
          </p:nvPr>
        </p:nvSpPr>
        <p:spPr>
          <a:xfrm>
            <a:off x="1635125" y="1724025"/>
            <a:ext cx="5972175" cy="4495800"/>
          </a:xfrm>
        </p:spPr>
        <p:txBody>
          <a:bodyPr/>
          <a:lstStyle/>
          <a:p>
            <a:pPr>
              <a:buClr>
                <a:schemeClr val="tx1"/>
              </a:buClr>
            </a:pPr>
            <a:r>
              <a:rPr lang="en-US"/>
              <a:t>Threat Briefing</a:t>
            </a:r>
          </a:p>
          <a:p>
            <a:pPr lvl="1">
              <a:buClr>
                <a:schemeClr val="tx1"/>
              </a:buClr>
            </a:pPr>
            <a:r>
              <a:rPr lang="en-US"/>
              <a:t>Factors to consider about the threat</a:t>
            </a:r>
          </a:p>
          <a:p>
            <a:pPr lvl="1">
              <a:buClr>
                <a:schemeClr val="tx1"/>
              </a:buClr>
            </a:pPr>
            <a:r>
              <a:rPr lang="en-US"/>
              <a:t>How terrorists select targets</a:t>
            </a:r>
          </a:p>
          <a:p>
            <a:pPr lvl="1">
              <a:buClr>
                <a:schemeClr val="tx1"/>
              </a:buClr>
            </a:pPr>
            <a:r>
              <a:rPr lang="en-US"/>
              <a:t>How terrorists identify targets</a:t>
            </a:r>
          </a:p>
          <a:p>
            <a:pPr>
              <a:buClr>
                <a:schemeClr val="tx1"/>
              </a:buClr>
            </a:pPr>
            <a:r>
              <a:rPr lang="en-US"/>
              <a:t>DOD Systems</a:t>
            </a:r>
          </a:p>
          <a:p>
            <a:pPr lvl="1">
              <a:buClr>
                <a:schemeClr val="tx1"/>
              </a:buClr>
            </a:pPr>
            <a:r>
              <a:rPr lang="en-US"/>
              <a:t>Terrorism threat levels &amp; warnings</a:t>
            </a:r>
          </a:p>
          <a:p>
            <a:pPr lvl="1">
              <a:buClr>
                <a:schemeClr val="tx1"/>
              </a:buClr>
            </a:pPr>
            <a:r>
              <a:rPr lang="en-US"/>
              <a:t>Force protection conditions</a:t>
            </a:r>
          </a:p>
        </p:txBody>
      </p:sp>
      <p:sp>
        <p:nvSpPr>
          <p:cNvPr id="7176" name="Text Box 8"/>
          <p:cNvSpPr txBox="1">
            <a:spLocks noChangeArrowheads="1"/>
          </p:cNvSpPr>
          <p:nvPr/>
        </p:nvSpPr>
        <p:spPr bwMode="auto">
          <a:xfrm>
            <a:off x="7927975" y="0"/>
            <a:ext cx="1216025"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Introduction</a:t>
            </a:r>
          </a:p>
        </p:txBody>
      </p:sp>
    </p:spTree>
  </p:cSld>
  <p:clrMapOvr>
    <a:masterClrMapping/>
  </p:clrMapOvr>
  <p:transition>
    <p:dissolv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p:txBody>
          <a:bodyPr/>
          <a:lstStyle/>
          <a:p>
            <a:r>
              <a:rPr lang="en-US"/>
              <a:t>Inspecting Your Vehicle</a:t>
            </a:r>
          </a:p>
        </p:txBody>
      </p:sp>
      <p:sp>
        <p:nvSpPr>
          <p:cNvPr id="481283" name="Rectangle 3"/>
          <p:cNvSpPr>
            <a:spLocks noGrp="1" noChangeArrowheads="1"/>
          </p:cNvSpPr>
          <p:nvPr>
            <p:ph type="body" sz="half" idx="2"/>
          </p:nvPr>
        </p:nvSpPr>
        <p:spPr>
          <a:xfrm>
            <a:off x="4884738" y="1741488"/>
            <a:ext cx="4183062" cy="3516312"/>
          </a:xfrm>
        </p:spPr>
        <p:txBody>
          <a:bodyPr/>
          <a:lstStyle/>
          <a:p>
            <a:pPr marL="457200" indent="-457200">
              <a:buFontTx/>
              <a:buNone/>
            </a:pPr>
            <a:r>
              <a:rPr lang="en-US" sz="2400"/>
              <a:t>When do you inspect your rental car?</a:t>
            </a:r>
          </a:p>
          <a:p>
            <a:pPr marL="457200" indent="-457200">
              <a:buClr>
                <a:schemeClr val="tx1"/>
              </a:buClr>
              <a:buFontTx/>
              <a:buAutoNum type="arabicParenR"/>
            </a:pPr>
            <a:r>
              <a:rPr lang="en-US" sz="2000">
                <a:cs typeface="Arial" charset="0"/>
              </a:rPr>
              <a:t>Prior to leaving the rental car parking lot and every time the vehicle is left in an unsecured location</a:t>
            </a:r>
            <a:endParaRPr lang="en-US" sz="2000"/>
          </a:p>
          <a:p>
            <a:pPr marL="457200" indent="-457200">
              <a:buClr>
                <a:schemeClr val="tx1"/>
              </a:buClr>
              <a:buFontTx/>
              <a:buAutoNum type="arabicParenR"/>
            </a:pPr>
            <a:r>
              <a:rPr lang="en-US" sz="2000">
                <a:cs typeface="Arial" charset="0"/>
              </a:rPr>
              <a:t>After the car is parked in an unsecured location</a:t>
            </a:r>
          </a:p>
          <a:p>
            <a:pPr marL="457200" indent="-457200">
              <a:buClr>
                <a:schemeClr val="tx1"/>
              </a:buClr>
              <a:buFontTx/>
              <a:buAutoNum type="arabicParenR"/>
            </a:pPr>
            <a:r>
              <a:rPr lang="en-US" sz="2000">
                <a:cs typeface="Arial" charset="0"/>
              </a:rPr>
              <a:t>At the earliest convenient time</a:t>
            </a:r>
            <a:endParaRPr lang="en-US" sz="2000"/>
          </a:p>
        </p:txBody>
      </p:sp>
      <p:pic>
        <p:nvPicPr>
          <p:cNvPr id="481284" name="Picture 4" descr="Rental Car"/>
          <p:cNvPicPr>
            <a:picLocks noChangeArrowheads="1"/>
          </p:cNvPicPr>
          <p:nvPr>
            <p:ph type="clipArt" sz="half" idx="1"/>
          </p:nvPr>
        </p:nvPicPr>
        <p:blipFill>
          <a:blip r:embed="rId3"/>
          <a:srcRect/>
          <a:stretch>
            <a:fillRect/>
          </a:stretch>
        </p:blipFill>
        <p:spPr>
          <a:xfrm>
            <a:off x="1417638" y="1735138"/>
            <a:ext cx="3154362" cy="2028825"/>
          </a:xfrm>
          <a:noFill/>
          <a:ln/>
        </p:spPr>
      </p:pic>
      <p:sp>
        <p:nvSpPr>
          <p:cNvPr id="481285" name="Text Box 5"/>
          <p:cNvSpPr txBox="1">
            <a:spLocks noChangeArrowheads="1"/>
          </p:cNvSpPr>
          <p:nvPr/>
        </p:nvSpPr>
        <p:spPr bwMode="auto">
          <a:xfrm>
            <a:off x="1330325" y="3886200"/>
            <a:ext cx="3327400" cy="1552575"/>
          </a:xfrm>
          <a:prstGeom prst="rect">
            <a:avLst/>
          </a:prstGeom>
          <a:noFill/>
          <a:ln w="9525">
            <a:noFill/>
            <a:miter lim="800000"/>
            <a:headEnd/>
            <a:tailEnd/>
          </a:ln>
          <a:effectLst/>
        </p:spPr>
        <p:txBody>
          <a:bodyPr wrap="none">
            <a:spAutoFit/>
          </a:bodyPr>
          <a:lstStyle/>
          <a:p>
            <a:pPr algn="ctr"/>
            <a:r>
              <a:rPr lang="en-US" b="1">
                <a:latin typeface="Arial" charset="0"/>
              </a:rPr>
              <a:t>You know you should</a:t>
            </a:r>
          </a:p>
          <a:p>
            <a:pPr algn="ctr"/>
            <a:r>
              <a:rPr lang="en-US" b="1">
                <a:latin typeface="Arial" charset="0"/>
              </a:rPr>
              <a:t> inspect and </a:t>
            </a:r>
          </a:p>
          <a:p>
            <a:pPr algn="ctr"/>
            <a:r>
              <a:rPr lang="en-US" b="1">
                <a:latin typeface="Arial" charset="0"/>
              </a:rPr>
              <a:t>familiarize yourself </a:t>
            </a:r>
          </a:p>
          <a:p>
            <a:pPr algn="ctr"/>
            <a:r>
              <a:rPr lang="en-US" b="1">
                <a:latin typeface="Arial" charset="0"/>
              </a:rPr>
              <a:t>with your rental car</a:t>
            </a:r>
            <a:endParaRPr lang="en-US" b="1" i="1">
              <a:latin typeface="Arial" charset="0"/>
            </a:endParaRPr>
          </a:p>
        </p:txBody>
      </p:sp>
      <p:sp>
        <p:nvSpPr>
          <p:cNvPr id="481286" name="Rectangle 6"/>
          <p:cNvSpPr>
            <a:spLocks noChangeArrowheads="1"/>
          </p:cNvSpPr>
          <p:nvPr/>
        </p:nvSpPr>
        <p:spPr bwMode="auto">
          <a:xfrm>
            <a:off x="4884738" y="2500313"/>
            <a:ext cx="4183062" cy="1309687"/>
          </a:xfrm>
          <a:prstGeom prst="rect">
            <a:avLst/>
          </a:prstGeom>
          <a:noFill/>
          <a:ln w="38100">
            <a:solidFill>
              <a:srgbClr val="990099"/>
            </a:solidFill>
            <a:miter lim="800000"/>
            <a:headEnd/>
            <a:tailEnd/>
          </a:ln>
          <a:effectLst/>
        </p:spPr>
        <p:txBody>
          <a:bodyPr wrap="none" anchor="ctr"/>
          <a:lstStyle/>
          <a:p>
            <a:endParaRPr lang="en-US"/>
          </a:p>
        </p:txBody>
      </p:sp>
      <p:sp>
        <p:nvSpPr>
          <p:cNvPr id="481287" name="Text Box 7"/>
          <p:cNvSpPr txBox="1">
            <a:spLocks noChangeArrowheads="1"/>
          </p:cNvSpPr>
          <p:nvPr/>
        </p:nvSpPr>
        <p:spPr bwMode="auto">
          <a:xfrm>
            <a:off x="7380288" y="0"/>
            <a:ext cx="1763712"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OCONUS Scenario</a:t>
            </a:r>
          </a:p>
        </p:txBody>
      </p:sp>
      <p:grpSp>
        <p:nvGrpSpPr>
          <p:cNvPr id="481288" name="Group 8"/>
          <p:cNvGrpSpPr>
            <a:grpSpLocks noChangeAspect="1"/>
          </p:cNvGrpSpPr>
          <p:nvPr/>
        </p:nvGrpSpPr>
        <p:grpSpPr bwMode="auto">
          <a:xfrm>
            <a:off x="293688" y="3178175"/>
            <a:ext cx="877887" cy="754063"/>
            <a:chOff x="1134" y="1590"/>
            <a:chExt cx="1008" cy="863"/>
          </a:xfrm>
        </p:grpSpPr>
        <p:sp>
          <p:nvSpPr>
            <p:cNvPr id="481289" name="Freeform 9"/>
            <p:cNvSpPr>
              <a:spLocks noChangeAspect="1"/>
            </p:cNvSpPr>
            <p:nvPr/>
          </p:nvSpPr>
          <p:spPr bwMode="auto">
            <a:xfrm>
              <a:off x="1134" y="1590"/>
              <a:ext cx="1008" cy="863"/>
            </a:xfrm>
            <a:custGeom>
              <a:avLst/>
              <a:gdLst/>
              <a:ahLst/>
              <a:cxnLst>
                <a:cxn ang="0">
                  <a:pos x="0" y="0"/>
                </a:cxn>
                <a:cxn ang="0">
                  <a:pos x="16128" y="0"/>
                </a:cxn>
                <a:cxn ang="0">
                  <a:pos x="15554" y="594"/>
                </a:cxn>
                <a:cxn ang="0">
                  <a:pos x="596" y="13247"/>
                </a:cxn>
                <a:cxn ang="0">
                  <a:pos x="0" y="13808"/>
                </a:cxn>
                <a:cxn ang="0">
                  <a:pos x="0" y="0"/>
                </a:cxn>
              </a:cxnLst>
              <a:rect l="0" t="0" r="r" b="b"/>
              <a:pathLst>
                <a:path w="16128" h="13808">
                  <a:moveTo>
                    <a:pt x="0" y="0"/>
                  </a:moveTo>
                  <a:lnTo>
                    <a:pt x="16128" y="0"/>
                  </a:lnTo>
                  <a:lnTo>
                    <a:pt x="15554" y="594"/>
                  </a:lnTo>
                  <a:lnTo>
                    <a:pt x="596" y="13247"/>
                  </a:lnTo>
                  <a:lnTo>
                    <a:pt x="0" y="13808"/>
                  </a:lnTo>
                  <a:lnTo>
                    <a:pt x="0" y="0"/>
                  </a:lnTo>
                  <a:close/>
                </a:path>
              </a:pathLst>
            </a:custGeom>
            <a:solidFill>
              <a:srgbClr val="82A99C"/>
            </a:solidFill>
            <a:ln w="9525">
              <a:noFill/>
              <a:round/>
              <a:headEnd/>
              <a:tailEnd/>
            </a:ln>
          </p:spPr>
          <p:txBody>
            <a:bodyPr/>
            <a:lstStyle/>
            <a:p>
              <a:endParaRPr lang="en-US"/>
            </a:p>
          </p:txBody>
        </p:sp>
        <p:sp>
          <p:nvSpPr>
            <p:cNvPr id="481290" name="Freeform 10"/>
            <p:cNvSpPr>
              <a:spLocks noChangeAspect="1"/>
            </p:cNvSpPr>
            <p:nvPr/>
          </p:nvSpPr>
          <p:spPr bwMode="auto">
            <a:xfrm>
              <a:off x="1134" y="1590"/>
              <a:ext cx="1008" cy="863"/>
            </a:xfrm>
            <a:custGeom>
              <a:avLst/>
              <a:gdLst/>
              <a:ahLst/>
              <a:cxnLst>
                <a:cxn ang="0">
                  <a:pos x="16128" y="0"/>
                </a:cxn>
                <a:cxn ang="0">
                  <a:pos x="16128" y="13808"/>
                </a:cxn>
                <a:cxn ang="0">
                  <a:pos x="0" y="13808"/>
                </a:cxn>
                <a:cxn ang="0">
                  <a:pos x="599" y="13239"/>
                </a:cxn>
                <a:cxn ang="0">
                  <a:pos x="15563" y="586"/>
                </a:cxn>
                <a:cxn ang="0">
                  <a:pos x="16128" y="0"/>
                </a:cxn>
              </a:cxnLst>
              <a:rect l="0" t="0" r="r" b="b"/>
              <a:pathLst>
                <a:path w="16128" h="13808">
                  <a:moveTo>
                    <a:pt x="16128" y="0"/>
                  </a:moveTo>
                  <a:lnTo>
                    <a:pt x="16128" y="13808"/>
                  </a:lnTo>
                  <a:lnTo>
                    <a:pt x="0" y="13808"/>
                  </a:lnTo>
                  <a:lnTo>
                    <a:pt x="599" y="13239"/>
                  </a:lnTo>
                  <a:lnTo>
                    <a:pt x="15563" y="586"/>
                  </a:lnTo>
                  <a:lnTo>
                    <a:pt x="16128" y="0"/>
                  </a:lnTo>
                  <a:close/>
                </a:path>
              </a:pathLst>
            </a:custGeom>
            <a:solidFill>
              <a:srgbClr val="162A29"/>
            </a:solidFill>
            <a:ln w="9525">
              <a:noFill/>
              <a:round/>
              <a:headEnd/>
              <a:tailEnd/>
            </a:ln>
          </p:spPr>
          <p:txBody>
            <a:bodyPr/>
            <a:lstStyle/>
            <a:p>
              <a:endParaRPr lang="en-US"/>
            </a:p>
          </p:txBody>
        </p:sp>
        <p:sp>
          <p:nvSpPr>
            <p:cNvPr id="481291" name="Rectangle 11"/>
            <p:cNvSpPr>
              <a:spLocks noChangeAspect="1" noChangeArrowheads="1"/>
            </p:cNvSpPr>
            <p:nvPr/>
          </p:nvSpPr>
          <p:spPr bwMode="auto">
            <a:xfrm>
              <a:off x="1170" y="1626"/>
              <a:ext cx="936" cy="791"/>
            </a:xfrm>
            <a:prstGeom prst="rect">
              <a:avLst/>
            </a:prstGeom>
            <a:solidFill>
              <a:srgbClr val="275A53"/>
            </a:solidFill>
            <a:ln w="9525">
              <a:noFill/>
              <a:miter lim="800000"/>
              <a:headEnd/>
              <a:tailEnd/>
            </a:ln>
          </p:spPr>
          <p:txBody>
            <a:bodyPr/>
            <a:lstStyle/>
            <a:p>
              <a:endParaRPr lang="en-US"/>
            </a:p>
          </p:txBody>
        </p:sp>
        <p:sp>
          <p:nvSpPr>
            <p:cNvPr id="481292" name="Freeform 12"/>
            <p:cNvSpPr>
              <a:spLocks noChangeAspect="1" noEditPoints="1"/>
            </p:cNvSpPr>
            <p:nvPr/>
          </p:nvSpPr>
          <p:spPr bwMode="auto">
            <a:xfrm>
              <a:off x="1255" y="2249"/>
              <a:ext cx="150" cy="137"/>
            </a:xfrm>
            <a:custGeom>
              <a:avLst/>
              <a:gdLst/>
              <a:ahLst/>
              <a:cxnLst>
                <a:cxn ang="0">
                  <a:pos x="1576" y="1833"/>
                </a:cxn>
                <a:cxn ang="0">
                  <a:pos x="802" y="1833"/>
                </a:cxn>
                <a:cxn ang="0">
                  <a:pos x="695" y="2196"/>
                </a:cxn>
                <a:cxn ang="0">
                  <a:pos x="0" y="2196"/>
                </a:cxn>
                <a:cxn ang="0">
                  <a:pos x="827" y="0"/>
                </a:cxn>
                <a:cxn ang="0">
                  <a:pos x="1568" y="0"/>
                </a:cxn>
                <a:cxn ang="0">
                  <a:pos x="2394" y="2196"/>
                </a:cxn>
                <a:cxn ang="0">
                  <a:pos x="1684" y="2196"/>
                </a:cxn>
                <a:cxn ang="0">
                  <a:pos x="1576" y="1833"/>
                </a:cxn>
                <a:cxn ang="0">
                  <a:pos x="1433" y="1358"/>
                </a:cxn>
                <a:cxn ang="0">
                  <a:pos x="1190" y="569"/>
                </a:cxn>
                <a:cxn ang="0">
                  <a:pos x="948" y="1358"/>
                </a:cxn>
                <a:cxn ang="0">
                  <a:pos x="1433" y="1358"/>
                </a:cxn>
              </a:cxnLst>
              <a:rect l="0" t="0" r="r" b="b"/>
              <a:pathLst>
                <a:path w="2394" h="2196">
                  <a:moveTo>
                    <a:pt x="1576" y="1833"/>
                  </a:moveTo>
                  <a:lnTo>
                    <a:pt x="802" y="1833"/>
                  </a:lnTo>
                  <a:lnTo>
                    <a:pt x="695" y="2196"/>
                  </a:lnTo>
                  <a:lnTo>
                    <a:pt x="0" y="2196"/>
                  </a:lnTo>
                  <a:lnTo>
                    <a:pt x="827" y="0"/>
                  </a:lnTo>
                  <a:lnTo>
                    <a:pt x="1568" y="0"/>
                  </a:lnTo>
                  <a:lnTo>
                    <a:pt x="2394" y="2196"/>
                  </a:lnTo>
                  <a:lnTo>
                    <a:pt x="1684" y="2196"/>
                  </a:lnTo>
                  <a:lnTo>
                    <a:pt x="1576" y="1833"/>
                  </a:lnTo>
                  <a:close/>
                  <a:moveTo>
                    <a:pt x="1433" y="1358"/>
                  </a:moveTo>
                  <a:lnTo>
                    <a:pt x="1190" y="569"/>
                  </a:lnTo>
                  <a:lnTo>
                    <a:pt x="948" y="1358"/>
                  </a:lnTo>
                  <a:lnTo>
                    <a:pt x="1433" y="1358"/>
                  </a:lnTo>
                  <a:close/>
                </a:path>
              </a:pathLst>
            </a:custGeom>
            <a:solidFill>
              <a:srgbClr val="FFFFFF"/>
            </a:solidFill>
            <a:ln w="9525">
              <a:noFill/>
              <a:round/>
              <a:headEnd/>
              <a:tailEnd/>
            </a:ln>
          </p:spPr>
          <p:txBody>
            <a:bodyPr/>
            <a:lstStyle/>
            <a:p>
              <a:endParaRPr lang="en-US"/>
            </a:p>
          </p:txBody>
        </p:sp>
        <p:sp>
          <p:nvSpPr>
            <p:cNvPr id="481293" name="Freeform 13"/>
            <p:cNvSpPr>
              <a:spLocks noChangeAspect="1"/>
            </p:cNvSpPr>
            <p:nvPr/>
          </p:nvSpPr>
          <p:spPr bwMode="auto">
            <a:xfrm>
              <a:off x="1406" y="2249"/>
              <a:ext cx="192" cy="137"/>
            </a:xfrm>
            <a:custGeom>
              <a:avLst/>
              <a:gdLst/>
              <a:ahLst/>
              <a:cxnLst>
                <a:cxn ang="0">
                  <a:pos x="0" y="0"/>
                </a:cxn>
                <a:cxn ang="0">
                  <a:pos x="645" y="0"/>
                </a:cxn>
                <a:cxn ang="0">
                  <a:pos x="877" y="1226"/>
                </a:cxn>
                <a:cxn ang="0">
                  <a:pos x="1216" y="0"/>
                </a:cxn>
                <a:cxn ang="0">
                  <a:pos x="1859" y="0"/>
                </a:cxn>
                <a:cxn ang="0">
                  <a:pos x="2200" y="1226"/>
                </a:cxn>
                <a:cxn ang="0">
                  <a:pos x="2433" y="0"/>
                </a:cxn>
                <a:cxn ang="0">
                  <a:pos x="3075" y="0"/>
                </a:cxn>
                <a:cxn ang="0">
                  <a:pos x="2590" y="2196"/>
                </a:cxn>
                <a:cxn ang="0">
                  <a:pos x="1924" y="2196"/>
                </a:cxn>
                <a:cxn ang="0">
                  <a:pos x="1539" y="813"/>
                </a:cxn>
                <a:cxn ang="0">
                  <a:pos x="1155" y="2196"/>
                </a:cxn>
                <a:cxn ang="0">
                  <a:pos x="488" y="2196"/>
                </a:cxn>
                <a:cxn ang="0">
                  <a:pos x="0" y="0"/>
                </a:cxn>
              </a:cxnLst>
              <a:rect l="0" t="0" r="r" b="b"/>
              <a:pathLst>
                <a:path w="3075" h="2196">
                  <a:moveTo>
                    <a:pt x="0" y="0"/>
                  </a:moveTo>
                  <a:lnTo>
                    <a:pt x="645" y="0"/>
                  </a:lnTo>
                  <a:lnTo>
                    <a:pt x="877" y="1226"/>
                  </a:lnTo>
                  <a:lnTo>
                    <a:pt x="1216" y="0"/>
                  </a:lnTo>
                  <a:lnTo>
                    <a:pt x="1859" y="0"/>
                  </a:lnTo>
                  <a:lnTo>
                    <a:pt x="2200" y="1226"/>
                  </a:lnTo>
                  <a:lnTo>
                    <a:pt x="2433" y="0"/>
                  </a:lnTo>
                  <a:lnTo>
                    <a:pt x="3075" y="0"/>
                  </a:lnTo>
                  <a:lnTo>
                    <a:pt x="2590" y="2196"/>
                  </a:lnTo>
                  <a:lnTo>
                    <a:pt x="1924" y="2196"/>
                  </a:lnTo>
                  <a:lnTo>
                    <a:pt x="1539" y="813"/>
                  </a:lnTo>
                  <a:lnTo>
                    <a:pt x="1155" y="2196"/>
                  </a:lnTo>
                  <a:lnTo>
                    <a:pt x="488" y="2196"/>
                  </a:lnTo>
                  <a:lnTo>
                    <a:pt x="0" y="0"/>
                  </a:lnTo>
                  <a:close/>
                </a:path>
              </a:pathLst>
            </a:custGeom>
            <a:solidFill>
              <a:srgbClr val="FFFFFF"/>
            </a:solidFill>
            <a:ln w="9525">
              <a:noFill/>
              <a:round/>
              <a:headEnd/>
              <a:tailEnd/>
            </a:ln>
          </p:spPr>
          <p:txBody>
            <a:bodyPr/>
            <a:lstStyle/>
            <a:p>
              <a:endParaRPr lang="en-US"/>
            </a:p>
          </p:txBody>
        </p:sp>
        <p:sp>
          <p:nvSpPr>
            <p:cNvPr id="481294" name="Freeform 14"/>
            <p:cNvSpPr>
              <a:spLocks noChangeAspect="1" noEditPoints="1"/>
            </p:cNvSpPr>
            <p:nvPr/>
          </p:nvSpPr>
          <p:spPr bwMode="auto">
            <a:xfrm>
              <a:off x="1598" y="2249"/>
              <a:ext cx="150" cy="137"/>
            </a:xfrm>
            <a:custGeom>
              <a:avLst/>
              <a:gdLst/>
              <a:ahLst/>
              <a:cxnLst>
                <a:cxn ang="0">
                  <a:pos x="1575" y="1833"/>
                </a:cxn>
                <a:cxn ang="0">
                  <a:pos x="801" y="1833"/>
                </a:cxn>
                <a:cxn ang="0">
                  <a:pos x="694" y="2196"/>
                </a:cxn>
                <a:cxn ang="0">
                  <a:pos x="0" y="2196"/>
                </a:cxn>
                <a:cxn ang="0">
                  <a:pos x="826" y="0"/>
                </a:cxn>
                <a:cxn ang="0">
                  <a:pos x="1567" y="0"/>
                </a:cxn>
                <a:cxn ang="0">
                  <a:pos x="2394" y="2196"/>
                </a:cxn>
                <a:cxn ang="0">
                  <a:pos x="1683" y="2196"/>
                </a:cxn>
                <a:cxn ang="0">
                  <a:pos x="1575" y="1833"/>
                </a:cxn>
                <a:cxn ang="0">
                  <a:pos x="1433" y="1358"/>
                </a:cxn>
                <a:cxn ang="0">
                  <a:pos x="1189" y="569"/>
                </a:cxn>
                <a:cxn ang="0">
                  <a:pos x="947" y="1358"/>
                </a:cxn>
                <a:cxn ang="0">
                  <a:pos x="1433" y="1358"/>
                </a:cxn>
              </a:cxnLst>
              <a:rect l="0" t="0" r="r" b="b"/>
              <a:pathLst>
                <a:path w="2394" h="2196">
                  <a:moveTo>
                    <a:pt x="1575" y="1833"/>
                  </a:moveTo>
                  <a:lnTo>
                    <a:pt x="801" y="1833"/>
                  </a:lnTo>
                  <a:lnTo>
                    <a:pt x="694" y="2196"/>
                  </a:lnTo>
                  <a:lnTo>
                    <a:pt x="0" y="2196"/>
                  </a:lnTo>
                  <a:lnTo>
                    <a:pt x="826" y="0"/>
                  </a:lnTo>
                  <a:lnTo>
                    <a:pt x="1567" y="0"/>
                  </a:lnTo>
                  <a:lnTo>
                    <a:pt x="2394" y="2196"/>
                  </a:lnTo>
                  <a:lnTo>
                    <a:pt x="1683" y="2196"/>
                  </a:lnTo>
                  <a:lnTo>
                    <a:pt x="1575" y="1833"/>
                  </a:lnTo>
                  <a:close/>
                  <a:moveTo>
                    <a:pt x="1433" y="1358"/>
                  </a:moveTo>
                  <a:lnTo>
                    <a:pt x="1189" y="569"/>
                  </a:lnTo>
                  <a:lnTo>
                    <a:pt x="947" y="1358"/>
                  </a:lnTo>
                  <a:lnTo>
                    <a:pt x="1433" y="1358"/>
                  </a:lnTo>
                  <a:close/>
                </a:path>
              </a:pathLst>
            </a:custGeom>
            <a:solidFill>
              <a:srgbClr val="FFFFFF"/>
            </a:solidFill>
            <a:ln w="9525">
              <a:noFill/>
              <a:round/>
              <a:headEnd/>
              <a:tailEnd/>
            </a:ln>
          </p:spPr>
          <p:txBody>
            <a:bodyPr/>
            <a:lstStyle/>
            <a:p>
              <a:endParaRPr lang="en-US"/>
            </a:p>
          </p:txBody>
        </p:sp>
        <p:sp>
          <p:nvSpPr>
            <p:cNvPr id="481295" name="Freeform 15"/>
            <p:cNvSpPr>
              <a:spLocks noChangeAspect="1" noEditPoints="1"/>
            </p:cNvSpPr>
            <p:nvPr/>
          </p:nvSpPr>
          <p:spPr bwMode="auto">
            <a:xfrm>
              <a:off x="1762" y="2249"/>
              <a:ext cx="135" cy="137"/>
            </a:xfrm>
            <a:custGeom>
              <a:avLst/>
              <a:gdLst/>
              <a:ahLst/>
              <a:cxnLst>
                <a:cxn ang="0">
                  <a:pos x="1132" y="0"/>
                </a:cxn>
                <a:cxn ang="0">
                  <a:pos x="1347" y="7"/>
                </a:cxn>
                <a:cxn ang="0">
                  <a:pos x="1468" y="21"/>
                </a:cxn>
                <a:cxn ang="0">
                  <a:pos x="1546" y="35"/>
                </a:cxn>
                <a:cxn ang="0">
                  <a:pos x="1614" y="53"/>
                </a:cxn>
                <a:cxn ang="0">
                  <a:pos x="1674" y="77"/>
                </a:cxn>
                <a:cxn ang="0">
                  <a:pos x="1729" y="106"/>
                </a:cxn>
                <a:cxn ang="0">
                  <a:pos x="1781" y="144"/>
                </a:cxn>
                <a:cxn ang="0">
                  <a:pos x="1827" y="186"/>
                </a:cxn>
                <a:cxn ang="0">
                  <a:pos x="1870" y="235"/>
                </a:cxn>
                <a:cxn ang="0">
                  <a:pos x="1906" y="291"/>
                </a:cxn>
                <a:cxn ang="0">
                  <a:pos x="1936" y="351"/>
                </a:cxn>
                <a:cxn ang="0">
                  <a:pos x="1958" y="416"/>
                </a:cxn>
                <a:cxn ang="0">
                  <a:pos x="1974" y="484"/>
                </a:cxn>
                <a:cxn ang="0">
                  <a:pos x="1982" y="558"/>
                </a:cxn>
                <a:cxn ang="0">
                  <a:pos x="1983" y="632"/>
                </a:cxn>
                <a:cxn ang="0">
                  <a:pos x="1979" y="698"/>
                </a:cxn>
                <a:cxn ang="0">
                  <a:pos x="1969" y="760"/>
                </a:cxn>
                <a:cxn ang="0">
                  <a:pos x="1953" y="818"/>
                </a:cxn>
                <a:cxn ang="0">
                  <a:pos x="1933" y="873"/>
                </a:cxn>
                <a:cxn ang="0">
                  <a:pos x="1906" y="924"/>
                </a:cxn>
                <a:cxn ang="0">
                  <a:pos x="1875" y="972"/>
                </a:cxn>
                <a:cxn ang="0">
                  <a:pos x="1839" y="1017"/>
                </a:cxn>
                <a:cxn ang="0">
                  <a:pos x="1800" y="1058"/>
                </a:cxn>
                <a:cxn ang="0">
                  <a:pos x="1757" y="1095"/>
                </a:cxn>
                <a:cxn ang="0">
                  <a:pos x="1708" y="1129"/>
                </a:cxn>
                <a:cxn ang="0">
                  <a:pos x="1644" y="1165"/>
                </a:cxn>
                <a:cxn ang="0">
                  <a:pos x="1558" y="1198"/>
                </a:cxn>
                <a:cxn ang="0">
                  <a:pos x="1453" y="1226"/>
                </a:cxn>
                <a:cxn ang="0">
                  <a:pos x="1535" y="1256"/>
                </a:cxn>
                <a:cxn ang="0">
                  <a:pos x="1598" y="1288"/>
                </a:cxn>
                <a:cxn ang="0">
                  <a:pos x="1640" y="1316"/>
                </a:cxn>
                <a:cxn ang="0">
                  <a:pos x="1676" y="1350"/>
                </a:cxn>
                <a:cxn ang="0">
                  <a:pos x="1772" y="1465"/>
                </a:cxn>
                <a:cxn ang="0">
                  <a:pos x="1819" y="1532"/>
                </a:cxn>
                <a:cxn ang="0">
                  <a:pos x="2163" y="2196"/>
                </a:cxn>
                <a:cxn ang="0">
                  <a:pos x="1015" y="1493"/>
                </a:cxn>
                <a:cxn ang="0">
                  <a:pos x="966" y="1417"/>
                </a:cxn>
                <a:cxn ang="0">
                  <a:pos x="922" y="1366"/>
                </a:cxn>
                <a:cxn ang="0">
                  <a:pos x="871" y="1333"/>
                </a:cxn>
                <a:cxn ang="0">
                  <a:pos x="809" y="1312"/>
                </a:cxn>
                <a:cxn ang="0">
                  <a:pos x="742" y="1305"/>
                </a:cxn>
                <a:cxn ang="0">
                  <a:pos x="0" y="2196"/>
                </a:cxn>
                <a:cxn ang="0">
                  <a:pos x="982" y="889"/>
                </a:cxn>
                <a:cxn ang="0">
                  <a:pos x="1037" y="882"/>
                </a:cxn>
                <a:cxn ang="0">
                  <a:pos x="1117" y="867"/>
                </a:cxn>
                <a:cxn ang="0">
                  <a:pos x="1181" y="851"/>
                </a:cxn>
                <a:cxn ang="0">
                  <a:pos x="1223" y="826"/>
                </a:cxn>
                <a:cxn ang="0">
                  <a:pos x="1259" y="790"/>
                </a:cxn>
                <a:cxn ang="0">
                  <a:pos x="1285" y="747"/>
                </a:cxn>
                <a:cxn ang="0">
                  <a:pos x="1299" y="699"/>
                </a:cxn>
                <a:cxn ang="0">
                  <a:pos x="1301" y="650"/>
                </a:cxn>
                <a:cxn ang="0">
                  <a:pos x="1297" y="613"/>
                </a:cxn>
                <a:cxn ang="0">
                  <a:pos x="1289" y="580"/>
                </a:cxn>
                <a:cxn ang="0">
                  <a:pos x="1275" y="550"/>
                </a:cxn>
                <a:cxn ang="0">
                  <a:pos x="1257" y="523"/>
                </a:cxn>
                <a:cxn ang="0">
                  <a:pos x="1235" y="500"/>
                </a:cxn>
                <a:cxn ang="0">
                  <a:pos x="1204" y="481"/>
                </a:cxn>
                <a:cxn ang="0">
                  <a:pos x="1167" y="465"/>
                </a:cxn>
                <a:cxn ang="0">
                  <a:pos x="1121" y="454"/>
                </a:cxn>
                <a:cxn ang="0">
                  <a:pos x="1066" y="447"/>
                </a:cxn>
                <a:cxn ang="0">
                  <a:pos x="682" y="443"/>
                </a:cxn>
              </a:cxnLst>
              <a:rect l="0" t="0" r="r" b="b"/>
              <a:pathLst>
                <a:path w="2163" h="2196">
                  <a:moveTo>
                    <a:pt x="0" y="2196"/>
                  </a:moveTo>
                  <a:lnTo>
                    <a:pt x="0" y="0"/>
                  </a:lnTo>
                  <a:lnTo>
                    <a:pt x="1132" y="0"/>
                  </a:lnTo>
                  <a:lnTo>
                    <a:pt x="1208" y="1"/>
                  </a:lnTo>
                  <a:lnTo>
                    <a:pt x="1280" y="3"/>
                  </a:lnTo>
                  <a:lnTo>
                    <a:pt x="1347" y="7"/>
                  </a:lnTo>
                  <a:lnTo>
                    <a:pt x="1410" y="13"/>
                  </a:lnTo>
                  <a:lnTo>
                    <a:pt x="1439" y="17"/>
                  </a:lnTo>
                  <a:lnTo>
                    <a:pt x="1468" y="21"/>
                  </a:lnTo>
                  <a:lnTo>
                    <a:pt x="1495" y="25"/>
                  </a:lnTo>
                  <a:lnTo>
                    <a:pt x="1521" y="30"/>
                  </a:lnTo>
                  <a:lnTo>
                    <a:pt x="1546" y="35"/>
                  </a:lnTo>
                  <a:lnTo>
                    <a:pt x="1569" y="41"/>
                  </a:lnTo>
                  <a:lnTo>
                    <a:pt x="1592" y="47"/>
                  </a:lnTo>
                  <a:lnTo>
                    <a:pt x="1614" y="53"/>
                  </a:lnTo>
                  <a:lnTo>
                    <a:pt x="1634" y="61"/>
                  </a:lnTo>
                  <a:lnTo>
                    <a:pt x="1654" y="68"/>
                  </a:lnTo>
                  <a:lnTo>
                    <a:pt x="1674" y="77"/>
                  </a:lnTo>
                  <a:lnTo>
                    <a:pt x="1693" y="86"/>
                  </a:lnTo>
                  <a:lnTo>
                    <a:pt x="1711" y="96"/>
                  </a:lnTo>
                  <a:lnTo>
                    <a:pt x="1729" y="106"/>
                  </a:lnTo>
                  <a:lnTo>
                    <a:pt x="1747" y="119"/>
                  </a:lnTo>
                  <a:lnTo>
                    <a:pt x="1764" y="131"/>
                  </a:lnTo>
                  <a:lnTo>
                    <a:pt x="1781" y="144"/>
                  </a:lnTo>
                  <a:lnTo>
                    <a:pt x="1797" y="157"/>
                  </a:lnTo>
                  <a:lnTo>
                    <a:pt x="1812" y="171"/>
                  </a:lnTo>
                  <a:lnTo>
                    <a:pt x="1827" y="186"/>
                  </a:lnTo>
                  <a:lnTo>
                    <a:pt x="1841" y="202"/>
                  </a:lnTo>
                  <a:lnTo>
                    <a:pt x="1855" y="218"/>
                  </a:lnTo>
                  <a:lnTo>
                    <a:pt x="1870" y="235"/>
                  </a:lnTo>
                  <a:lnTo>
                    <a:pt x="1883" y="253"/>
                  </a:lnTo>
                  <a:lnTo>
                    <a:pt x="1895" y="273"/>
                  </a:lnTo>
                  <a:lnTo>
                    <a:pt x="1906" y="291"/>
                  </a:lnTo>
                  <a:lnTo>
                    <a:pt x="1917" y="311"/>
                  </a:lnTo>
                  <a:lnTo>
                    <a:pt x="1927" y="330"/>
                  </a:lnTo>
                  <a:lnTo>
                    <a:pt x="1936" y="351"/>
                  </a:lnTo>
                  <a:lnTo>
                    <a:pt x="1944" y="372"/>
                  </a:lnTo>
                  <a:lnTo>
                    <a:pt x="1952" y="393"/>
                  </a:lnTo>
                  <a:lnTo>
                    <a:pt x="1958" y="416"/>
                  </a:lnTo>
                  <a:lnTo>
                    <a:pt x="1964" y="438"/>
                  </a:lnTo>
                  <a:lnTo>
                    <a:pt x="1969" y="461"/>
                  </a:lnTo>
                  <a:lnTo>
                    <a:pt x="1974" y="484"/>
                  </a:lnTo>
                  <a:lnTo>
                    <a:pt x="1977" y="508"/>
                  </a:lnTo>
                  <a:lnTo>
                    <a:pt x="1980" y="532"/>
                  </a:lnTo>
                  <a:lnTo>
                    <a:pt x="1982" y="558"/>
                  </a:lnTo>
                  <a:lnTo>
                    <a:pt x="1983" y="583"/>
                  </a:lnTo>
                  <a:lnTo>
                    <a:pt x="1984" y="609"/>
                  </a:lnTo>
                  <a:lnTo>
                    <a:pt x="1983" y="632"/>
                  </a:lnTo>
                  <a:lnTo>
                    <a:pt x="1982" y="654"/>
                  </a:lnTo>
                  <a:lnTo>
                    <a:pt x="1981" y="676"/>
                  </a:lnTo>
                  <a:lnTo>
                    <a:pt x="1979" y="698"/>
                  </a:lnTo>
                  <a:lnTo>
                    <a:pt x="1976" y="719"/>
                  </a:lnTo>
                  <a:lnTo>
                    <a:pt x="1973" y="739"/>
                  </a:lnTo>
                  <a:lnTo>
                    <a:pt x="1969" y="760"/>
                  </a:lnTo>
                  <a:lnTo>
                    <a:pt x="1964" y="779"/>
                  </a:lnTo>
                  <a:lnTo>
                    <a:pt x="1959" y="799"/>
                  </a:lnTo>
                  <a:lnTo>
                    <a:pt x="1953" y="818"/>
                  </a:lnTo>
                  <a:lnTo>
                    <a:pt x="1947" y="836"/>
                  </a:lnTo>
                  <a:lnTo>
                    <a:pt x="1940" y="856"/>
                  </a:lnTo>
                  <a:lnTo>
                    <a:pt x="1933" y="873"/>
                  </a:lnTo>
                  <a:lnTo>
                    <a:pt x="1924" y="891"/>
                  </a:lnTo>
                  <a:lnTo>
                    <a:pt x="1916" y="908"/>
                  </a:lnTo>
                  <a:lnTo>
                    <a:pt x="1906" y="924"/>
                  </a:lnTo>
                  <a:lnTo>
                    <a:pt x="1896" y="941"/>
                  </a:lnTo>
                  <a:lnTo>
                    <a:pt x="1886" y="957"/>
                  </a:lnTo>
                  <a:lnTo>
                    <a:pt x="1875" y="972"/>
                  </a:lnTo>
                  <a:lnTo>
                    <a:pt x="1864" y="987"/>
                  </a:lnTo>
                  <a:lnTo>
                    <a:pt x="1851" y="1003"/>
                  </a:lnTo>
                  <a:lnTo>
                    <a:pt x="1839" y="1017"/>
                  </a:lnTo>
                  <a:lnTo>
                    <a:pt x="1826" y="1031"/>
                  </a:lnTo>
                  <a:lnTo>
                    <a:pt x="1813" y="1045"/>
                  </a:lnTo>
                  <a:lnTo>
                    <a:pt x="1800" y="1058"/>
                  </a:lnTo>
                  <a:lnTo>
                    <a:pt x="1786" y="1071"/>
                  </a:lnTo>
                  <a:lnTo>
                    <a:pt x="1771" y="1083"/>
                  </a:lnTo>
                  <a:lnTo>
                    <a:pt x="1757" y="1095"/>
                  </a:lnTo>
                  <a:lnTo>
                    <a:pt x="1741" y="1107"/>
                  </a:lnTo>
                  <a:lnTo>
                    <a:pt x="1724" y="1118"/>
                  </a:lnTo>
                  <a:lnTo>
                    <a:pt x="1708" y="1129"/>
                  </a:lnTo>
                  <a:lnTo>
                    <a:pt x="1692" y="1140"/>
                  </a:lnTo>
                  <a:lnTo>
                    <a:pt x="1669" y="1153"/>
                  </a:lnTo>
                  <a:lnTo>
                    <a:pt x="1644" y="1165"/>
                  </a:lnTo>
                  <a:lnTo>
                    <a:pt x="1618" y="1177"/>
                  </a:lnTo>
                  <a:lnTo>
                    <a:pt x="1588" y="1188"/>
                  </a:lnTo>
                  <a:lnTo>
                    <a:pt x="1558" y="1198"/>
                  </a:lnTo>
                  <a:lnTo>
                    <a:pt x="1525" y="1208"/>
                  </a:lnTo>
                  <a:lnTo>
                    <a:pt x="1490" y="1218"/>
                  </a:lnTo>
                  <a:lnTo>
                    <a:pt x="1453" y="1226"/>
                  </a:lnTo>
                  <a:lnTo>
                    <a:pt x="1482" y="1236"/>
                  </a:lnTo>
                  <a:lnTo>
                    <a:pt x="1510" y="1246"/>
                  </a:lnTo>
                  <a:lnTo>
                    <a:pt x="1535" y="1256"/>
                  </a:lnTo>
                  <a:lnTo>
                    <a:pt x="1558" y="1267"/>
                  </a:lnTo>
                  <a:lnTo>
                    <a:pt x="1579" y="1277"/>
                  </a:lnTo>
                  <a:lnTo>
                    <a:pt x="1598" y="1288"/>
                  </a:lnTo>
                  <a:lnTo>
                    <a:pt x="1616" y="1298"/>
                  </a:lnTo>
                  <a:lnTo>
                    <a:pt x="1631" y="1308"/>
                  </a:lnTo>
                  <a:lnTo>
                    <a:pt x="1640" y="1316"/>
                  </a:lnTo>
                  <a:lnTo>
                    <a:pt x="1651" y="1325"/>
                  </a:lnTo>
                  <a:lnTo>
                    <a:pt x="1663" y="1337"/>
                  </a:lnTo>
                  <a:lnTo>
                    <a:pt x="1676" y="1350"/>
                  </a:lnTo>
                  <a:lnTo>
                    <a:pt x="1705" y="1382"/>
                  </a:lnTo>
                  <a:lnTo>
                    <a:pt x="1739" y="1422"/>
                  </a:lnTo>
                  <a:lnTo>
                    <a:pt x="1772" y="1465"/>
                  </a:lnTo>
                  <a:lnTo>
                    <a:pt x="1798" y="1501"/>
                  </a:lnTo>
                  <a:lnTo>
                    <a:pt x="1809" y="1517"/>
                  </a:lnTo>
                  <a:lnTo>
                    <a:pt x="1819" y="1532"/>
                  </a:lnTo>
                  <a:lnTo>
                    <a:pt x="1827" y="1546"/>
                  </a:lnTo>
                  <a:lnTo>
                    <a:pt x="1834" y="1559"/>
                  </a:lnTo>
                  <a:lnTo>
                    <a:pt x="2163" y="2196"/>
                  </a:lnTo>
                  <a:lnTo>
                    <a:pt x="1395" y="2196"/>
                  </a:lnTo>
                  <a:lnTo>
                    <a:pt x="1032" y="1524"/>
                  </a:lnTo>
                  <a:lnTo>
                    <a:pt x="1015" y="1493"/>
                  </a:lnTo>
                  <a:lnTo>
                    <a:pt x="999" y="1465"/>
                  </a:lnTo>
                  <a:lnTo>
                    <a:pt x="983" y="1440"/>
                  </a:lnTo>
                  <a:lnTo>
                    <a:pt x="966" y="1417"/>
                  </a:lnTo>
                  <a:lnTo>
                    <a:pt x="951" y="1397"/>
                  </a:lnTo>
                  <a:lnTo>
                    <a:pt x="936" y="1380"/>
                  </a:lnTo>
                  <a:lnTo>
                    <a:pt x="922" y="1366"/>
                  </a:lnTo>
                  <a:lnTo>
                    <a:pt x="909" y="1355"/>
                  </a:lnTo>
                  <a:lnTo>
                    <a:pt x="890" y="1343"/>
                  </a:lnTo>
                  <a:lnTo>
                    <a:pt x="871" y="1333"/>
                  </a:lnTo>
                  <a:lnTo>
                    <a:pt x="850" y="1325"/>
                  </a:lnTo>
                  <a:lnTo>
                    <a:pt x="830" y="1317"/>
                  </a:lnTo>
                  <a:lnTo>
                    <a:pt x="809" y="1312"/>
                  </a:lnTo>
                  <a:lnTo>
                    <a:pt x="787" y="1308"/>
                  </a:lnTo>
                  <a:lnTo>
                    <a:pt x="765" y="1306"/>
                  </a:lnTo>
                  <a:lnTo>
                    <a:pt x="742" y="1305"/>
                  </a:lnTo>
                  <a:lnTo>
                    <a:pt x="682" y="1305"/>
                  </a:lnTo>
                  <a:lnTo>
                    <a:pt x="682" y="2196"/>
                  </a:lnTo>
                  <a:lnTo>
                    <a:pt x="0" y="2196"/>
                  </a:lnTo>
                  <a:close/>
                  <a:moveTo>
                    <a:pt x="682" y="889"/>
                  </a:moveTo>
                  <a:lnTo>
                    <a:pt x="968" y="889"/>
                  </a:lnTo>
                  <a:lnTo>
                    <a:pt x="982" y="889"/>
                  </a:lnTo>
                  <a:lnTo>
                    <a:pt x="998" y="888"/>
                  </a:lnTo>
                  <a:lnTo>
                    <a:pt x="1016" y="885"/>
                  </a:lnTo>
                  <a:lnTo>
                    <a:pt x="1037" y="882"/>
                  </a:lnTo>
                  <a:lnTo>
                    <a:pt x="1060" y="878"/>
                  </a:lnTo>
                  <a:lnTo>
                    <a:pt x="1087" y="873"/>
                  </a:lnTo>
                  <a:lnTo>
                    <a:pt x="1117" y="867"/>
                  </a:lnTo>
                  <a:lnTo>
                    <a:pt x="1149" y="860"/>
                  </a:lnTo>
                  <a:lnTo>
                    <a:pt x="1165" y="856"/>
                  </a:lnTo>
                  <a:lnTo>
                    <a:pt x="1181" y="851"/>
                  </a:lnTo>
                  <a:lnTo>
                    <a:pt x="1196" y="844"/>
                  </a:lnTo>
                  <a:lnTo>
                    <a:pt x="1210" y="835"/>
                  </a:lnTo>
                  <a:lnTo>
                    <a:pt x="1223" y="826"/>
                  </a:lnTo>
                  <a:lnTo>
                    <a:pt x="1237" y="815"/>
                  </a:lnTo>
                  <a:lnTo>
                    <a:pt x="1248" y="804"/>
                  </a:lnTo>
                  <a:lnTo>
                    <a:pt x="1259" y="790"/>
                  </a:lnTo>
                  <a:lnTo>
                    <a:pt x="1269" y="776"/>
                  </a:lnTo>
                  <a:lnTo>
                    <a:pt x="1278" y="762"/>
                  </a:lnTo>
                  <a:lnTo>
                    <a:pt x="1285" y="747"/>
                  </a:lnTo>
                  <a:lnTo>
                    <a:pt x="1291" y="731"/>
                  </a:lnTo>
                  <a:lnTo>
                    <a:pt x="1296" y="715"/>
                  </a:lnTo>
                  <a:lnTo>
                    <a:pt x="1299" y="699"/>
                  </a:lnTo>
                  <a:lnTo>
                    <a:pt x="1301" y="681"/>
                  </a:lnTo>
                  <a:lnTo>
                    <a:pt x="1302" y="663"/>
                  </a:lnTo>
                  <a:lnTo>
                    <a:pt x="1301" y="650"/>
                  </a:lnTo>
                  <a:lnTo>
                    <a:pt x="1301" y="637"/>
                  </a:lnTo>
                  <a:lnTo>
                    <a:pt x="1299" y="625"/>
                  </a:lnTo>
                  <a:lnTo>
                    <a:pt x="1297" y="613"/>
                  </a:lnTo>
                  <a:lnTo>
                    <a:pt x="1295" y="602"/>
                  </a:lnTo>
                  <a:lnTo>
                    <a:pt x="1292" y="591"/>
                  </a:lnTo>
                  <a:lnTo>
                    <a:pt x="1289" y="580"/>
                  </a:lnTo>
                  <a:lnTo>
                    <a:pt x="1285" y="570"/>
                  </a:lnTo>
                  <a:lnTo>
                    <a:pt x="1280" y="560"/>
                  </a:lnTo>
                  <a:lnTo>
                    <a:pt x="1275" y="550"/>
                  </a:lnTo>
                  <a:lnTo>
                    <a:pt x="1270" y="540"/>
                  </a:lnTo>
                  <a:lnTo>
                    <a:pt x="1264" y="531"/>
                  </a:lnTo>
                  <a:lnTo>
                    <a:pt x="1257" y="523"/>
                  </a:lnTo>
                  <a:lnTo>
                    <a:pt x="1250" y="515"/>
                  </a:lnTo>
                  <a:lnTo>
                    <a:pt x="1243" y="507"/>
                  </a:lnTo>
                  <a:lnTo>
                    <a:pt x="1235" y="500"/>
                  </a:lnTo>
                  <a:lnTo>
                    <a:pt x="1225" y="493"/>
                  </a:lnTo>
                  <a:lnTo>
                    <a:pt x="1215" y="487"/>
                  </a:lnTo>
                  <a:lnTo>
                    <a:pt x="1204" y="481"/>
                  </a:lnTo>
                  <a:lnTo>
                    <a:pt x="1193" y="475"/>
                  </a:lnTo>
                  <a:lnTo>
                    <a:pt x="1180" y="470"/>
                  </a:lnTo>
                  <a:lnTo>
                    <a:pt x="1167" y="465"/>
                  </a:lnTo>
                  <a:lnTo>
                    <a:pt x="1152" y="461"/>
                  </a:lnTo>
                  <a:lnTo>
                    <a:pt x="1137" y="457"/>
                  </a:lnTo>
                  <a:lnTo>
                    <a:pt x="1121" y="454"/>
                  </a:lnTo>
                  <a:lnTo>
                    <a:pt x="1103" y="451"/>
                  </a:lnTo>
                  <a:lnTo>
                    <a:pt x="1085" y="449"/>
                  </a:lnTo>
                  <a:lnTo>
                    <a:pt x="1066" y="447"/>
                  </a:lnTo>
                  <a:lnTo>
                    <a:pt x="1025" y="444"/>
                  </a:lnTo>
                  <a:lnTo>
                    <a:pt x="981" y="443"/>
                  </a:lnTo>
                  <a:lnTo>
                    <a:pt x="682" y="443"/>
                  </a:lnTo>
                  <a:lnTo>
                    <a:pt x="682" y="889"/>
                  </a:lnTo>
                  <a:close/>
                </a:path>
              </a:pathLst>
            </a:custGeom>
            <a:solidFill>
              <a:srgbClr val="FFFFFF"/>
            </a:solidFill>
            <a:ln w="9525">
              <a:noFill/>
              <a:round/>
              <a:headEnd/>
              <a:tailEnd/>
            </a:ln>
          </p:spPr>
          <p:txBody>
            <a:bodyPr/>
            <a:lstStyle/>
            <a:p>
              <a:endParaRPr lang="en-US"/>
            </a:p>
          </p:txBody>
        </p:sp>
        <p:sp>
          <p:nvSpPr>
            <p:cNvPr id="481296" name="Freeform 16"/>
            <p:cNvSpPr>
              <a:spLocks noChangeAspect="1"/>
            </p:cNvSpPr>
            <p:nvPr/>
          </p:nvSpPr>
          <p:spPr bwMode="auto">
            <a:xfrm>
              <a:off x="1910" y="2249"/>
              <a:ext cx="116" cy="137"/>
            </a:xfrm>
            <a:custGeom>
              <a:avLst/>
              <a:gdLst/>
              <a:ahLst/>
              <a:cxnLst>
                <a:cxn ang="0">
                  <a:pos x="0" y="0"/>
                </a:cxn>
                <a:cxn ang="0">
                  <a:pos x="1821" y="0"/>
                </a:cxn>
                <a:cxn ang="0">
                  <a:pos x="1821" y="468"/>
                </a:cxn>
                <a:cxn ang="0">
                  <a:pos x="681" y="468"/>
                </a:cxn>
                <a:cxn ang="0">
                  <a:pos x="681" y="817"/>
                </a:cxn>
                <a:cxn ang="0">
                  <a:pos x="1738" y="817"/>
                </a:cxn>
                <a:cxn ang="0">
                  <a:pos x="1738" y="1265"/>
                </a:cxn>
                <a:cxn ang="0">
                  <a:pos x="681" y="1265"/>
                </a:cxn>
                <a:cxn ang="0">
                  <a:pos x="681" y="1698"/>
                </a:cxn>
                <a:cxn ang="0">
                  <a:pos x="1854" y="1698"/>
                </a:cxn>
                <a:cxn ang="0">
                  <a:pos x="1854" y="2196"/>
                </a:cxn>
                <a:cxn ang="0">
                  <a:pos x="0" y="2196"/>
                </a:cxn>
                <a:cxn ang="0">
                  <a:pos x="0" y="0"/>
                </a:cxn>
              </a:cxnLst>
              <a:rect l="0" t="0" r="r" b="b"/>
              <a:pathLst>
                <a:path w="1854" h="2196">
                  <a:moveTo>
                    <a:pt x="0" y="0"/>
                  </a:moveTo>
                  <a:lnTo>
                    <a:pt x="1821" y="0"/>
                  </a:lnTo>
                  <a:lnTo>
                    <a:pt x="1821" y="468"/>
                  </a:lnTo>
                  <a:lnTo>
                    <a:pt x="681" y="468"/>
                  </a:lnTo>
                  <a:lnTo>
                    <a:pt x="681" y="817"/>
                  </a:lnTo>
                  <a:lnTo>
                    <a:pt x="1738" y="817"/>
                  </a:lnTo>
                  <a:lnTo>
                    <a:pt x="1738" y="1265"/>
                  </a:lnTo>
                  <a:lnTo>
                    <a:pt x="681" y="1265"/>
                  </a:lnTo>
                  <a:lnTo>
                    <a:pt x="681" y="1698"/>
                  </a:lnTo>
                  <a:lnTo>
                    <a:pt x="1854" y="1698"/>
                  </a:lnTo>
                  <a:lnTo>
                    <a:pt x="1854" y="2196"/>
                  </a:lnTo>
                  <a:lnTo>
                    <a:pt x="0" y="2196"/>
                  </a:lnTo>
                  <a:lnTo>
                    <a:pt x="0" y="0"/>
                  </a:lnTo>
                  <a:close/>
                </a:path>
              </a:pathLst>
            </a:custGeom>
            <a:solidFill>
              <a:srgbClr val="FFFFFF"/>
            </a:solidFill>
            <a:ln w="9525">
              <a:noFill/>
              <a:round/>
              <a:headEnd/>
              <a:tailEnd/>
            </a:ln>
          </p:spPr>
          <p:txBody>
            <a:bodyPr/>
            <a:lstStyle/>
            <a:p>
              <a:endParaRPr lang="en-US"/>
            </a:p>
          </p:txBody>
        </p:sp>
        <p:sp>
          <p:nvSpPr>
            <p:cNvPr id="481297" name="Freeform 17"/>
            <p:cNvSpPr>
              <a:spLocks noChangeAspect="1" noEditPoints="1"/>
            </p:cNvSpPr>
            <p:nvPr/>
          </p:nvSpPr>
          <p:spPr bwMode="auto">
            <a:xfrm>
              <a:off x="1364" y="1829"/>
              <a:ext cx="548" cy="313"/>
            </a:xfrm>
            <a:custGeom>
              <a:avLst/>
              <a:gdLst/>
              <a:ahLst/>
              <a:cxnLst>
                <a:cxn ang="0">
                  <a:pos x="5608" y="1468"/>
                </a:cxn>
                <a:cxn ang="0">
                  <a:pos x="5208" y="1114"/>
                </a:cxn>
                <a:cxn ang="0">
                  <a:pos x="4721" y="905"/>
                </a:cxn>
                <a:cxn ang="0">
                  <a:pos x="4084" y="880"/>
                </a:cxn>
                <a:cxn ang="0">
                  <a:pos x="3291" y="1235"/>
                </a:cxn>
                <a:cxn ang="0">
                  <a:pos x="2790" y="1936"/>
                </a:cxn>
                <a:cxn ang="0">
                  <a:pos x="2723" y="2829"/>
                </a:cxn>
                <a:cxn ang="0">
                  <a:pos x="3117" y="3602"/>
                </a:cxn>
                <a:cxn ang="0">
                  <a:pos x="3845" y="4067"/>
                </a:cxn>
                <a:cxn ang="0">
                  <a:pos x="4708" y="4097"/>
                </a:cxn>
                <a:cxn ang="0">
                  <a:pos x="5413" y="3732"/>
                </a:cxn>
                <a:cxn ang="0">
                  <a:pos x="5866" y="3087"/>
                </a:cxn>
                <a:cxn ang="0">
                  <a:pos x="5799" y="2843"/>
                </a:cxn>
                <a:cxn ang="0">
                  <a:pos x="5438" y="2922"/>
                </a:cxn>
                <a:cxn ang="0">
                  <a:pos x="5081" y="2803"/>
                </a:cxn>
                <a:cxn ang="0">
                  <a:pos x="4841" y="2525"/>
                </a:cxn>
                <a:cxn ang="0">
                  <a:pos x="4775" y="2150"/>
                </a:cxn>
                <a:cxn ang="0">
                  <a:pos x="4911" y="1801"/>
                </a:cxn>
                <a:cxn ang="0">
                  <a:pos x="5201" y="1575"/>
                </a:cxn>
                <a:cxn ang="0">
                  <a:pos x="746" y="2756"/>
                </a:cxn>
                <a:cxn ang="0">
                  <a:pos x="1311" y="2221"/>
                </a:cxn>
                <a:cxn ang="0">
                  <a:pos x="1970" y="1714"/>
                </a:cxn>
                <a:cxn ang="0">
                  <a:pos x="2442" y="1484"/>
                </a:cxn>
                <a:cxn ang="0">
                  <a:pos x="2287" y="1846"/>
                </a:cxn>
                <a:cxn ang="0">
                  <a:pos x="2201" y="2237"/>
                </a:cxn>
                <a:cxn ang="0">
                  <a:pos x="2194" y="2696"/>
                </a:cxn>
                <a:cxn ang="0">
                  <a:pos x="2305" y="3209"/>
                </a:cxn>
                <a:cxn ang="0">
                  <a:pos x="2533" y="3669"/>
                </a:cxn>
                <a:cxn ang="0">
                  <a:pos x="2355" y="3773"/>
                </a:cxn>
                <a:cxn ang="0">
                  <a:pos x="1625" y="3449"/>
                </a:cxn>
                <a:cxn ang="0">
                  <a:pos x="945" y="3052"/>
                </a:cxn>
                <a:cxn ang="0">
                  <a:pos x="6452" y="1446"/>
                </a:cxn>
                <a:cxn ang="0">
                  <a:pos x="7223" y="1936"/>
                </a:cxn>
                <a:cxn ang="0">
                  <a:pos x="7929" y="2523"/>
                </a:cxn>
                <a:cxn ang="0">
                  <a:pos x="7830" y="3074"/>
                </a:cxn>
                <a:cxn ang="0">
                  <a:pos x="7064" y="3487"/>
                </a:cxn>
                <a:cxn ang="0">
                  <a:pos x="6257" y="3807"/>
                </a:cxn>
                <a:cxn ang="0">
                  <a:pos x="6151" y="3637"/>
                </a:cxn>
                <a:cxn ang="0">
                  <a:pos x="6372" y="3169"/>
                </a:cxn>
                <a:cxn ang="0">
                  <a:pos x="6475" y="2648"/>
                </a:cxn>
                <a:cxn ang="0">
                  <a:pos x="6452" y="2162"/>
                </a:cxn>
                <a:cxn ang="0">
                  <a:pos x="6334" y="1725"/>
                </a:cxn>
                <a:cxn ang="0">
                  <a:pos x="6131" y="1330"/>
                </a:cxn>
                <a:cxn ang="0">
                  <a:pos x="833" y="1685"/>
                </a:cxn>
                <a:cxn ang="0">
                  <a:pos x="2214" y="524"/>
                </a:cxn>
                <a:cxn ang="0">
                  <a:pos x="4043" y="12"/>
                </a:cxn>
                <a:cxn ang="0">
                  <a:pos x="6042" y="263"/>
                </a:cxn>
                <a:cxn ang="0">
                  <a:pos x="7571" y="1181"/>
                </a:cxn>
                <a:cxn ang="0">
                  <a:pos x="8622" y="2589"/>
                </a:cxn>
                <a:cxn ang="0">
                  <a:pos x="8784" y="3040"/>
                </a:cxn>
                <a:cxn ang="0">
                  <a:pos x="8715" y="3236"/>
                </a:cxn>
                <a:cxn ang="0">
                  <a:pos x="8498" y="3262"/>
                </a:cxn>
                <a:cxn ang="0">
                  <a:pos x="7305" y="4205"/>
                </a:cxn>
                <a:cxn ang="0">
                  <a:pos x="5928" y="4811"/>
                </a:cxn>
                <a:cxn ang="0">
                  <a:pos x="4197" y="4998"/>
                </a:cxn>
                <a:cxn ang="0">
                  <a:pos x="2492" y="4706"/>
                </a:cxn>
                <a:cxn ang="0">
                  <a:pos x="1156" y="4046"/>
                </a:cxn>
                <a:cxn ang="0">
                  <a:pos x="310" y="3354"/>
                </a:cxn>
                <a:cxn ang="0">
                  <a:pos x="110" y="3320"/>
                </a:cxn>
                <a:cxn ang="0">
                  <a:pos x="0" y="3108"/>
                </a:cxn>
              </a:cxnLst>
              <a:rect l="0" t="0" r="r" b="b"/>
              <a:pathLst>
                <a:path w="8784" h="5001">
                  <a:moveTo>
                    <a:pt x="5475" y="1519"/>
                  </a:moveTo>
                  <a:lnTo>
                    <a:pt x="5499" y="1519"/>
                  </a:lnTo>
                  <a:lnTo>
                    <a:pt x="5524" y="1520"/>
                  </a:lnTo>
                  <a:lnTo>
                    <a:pt x="5548" y="1523"/>
                  </a:lnTo>
                  <a:lnTo>
                    <a:pt x="5573" y="1526"/>
                  </a:lnTo>
                  <a:lnTo>
                    <a:pt x="5598" y="1529"/>
                  </a:lnTo>
                  <a:lnTo>
                    <a:pt x="5621" y="1535"/>
                  </a:lnTo>
                  <a:lnTo>
                    <a:pt x="5645" y="1540"/>
                  </a:lnTo>
                  <a:lnTo>
                    <a:pt x="5668" y="1547"/>
                  </a:lnTo>
                  <a:lnTo>
                    <a:pt x="5638" y="1506"/>
                  </a:lnTo>
                  <a:lnTo>
                    <a:pt x="5608" y="1468"/>
                  </a:lnTo>
                  <a:lnTo>
                    <a:pt x="5576" y="1431"/>
                  </a:lnTo>
                  <a:lnTo>
                    <a:pt x="5544" y="1394"/>
                  </a:lnTo>
                  <a:lnTo>
                    <a:pt x="5510" y="1358"/>
                  </a:lnTo>
                  <a:lnTo>
                    <a:pt x="5476" y="1324"/>
                  </a:lnTo>
                  <a:lnTo>
                    <a:pt x="5440" y="1291"/>
                  </a:lnTo>
                  <a:lnTo>
                    <a:pt x="5404" y="1258"/>
                  </a:lnTo>
                  <a:lnTo>
                    <a:pt x="5367" y="1227"/>
                  </a:lnTo>
                  <a:lnTo>
                    <a:pt x="5328" y="1197"/>
                  </a:lnTo>
                  <a:lnTo>
                    <a:pt x="5289" y="1168"/>
                  </a:lnTo>
                  <a:lnTo>
                    <a:pt x="5249" y="1140"/>
                  </a:lnTo>
                  <a:lnTo>
                    <a:pt x="5208" y="1114"/>
                  </a:lnTo>
                  <a:lnTo>
                    <a:pt x="5167" y="1088"/>
                  </a:lnTo>
                  <a:lnTo>
                    <a:pt x="5126" y="1064"/>
                  </a:lnTo>
                  <a:lnTo>
                    <a:pt x="5082" y="1041"/>
                  </a:lnTo>
                  <a:lnTo>
                    <a:pt x="5039" y="1020"/>
                  </a:lnTo>
                  <a:lnTo>
                    <a:pt x="4996" y="1000"/>
                  </a:lnTo>
                  <a:lnTo>
                    <a:pt x="4950" y="981"/>
                  </a:lnTo>
                  <a:lnTo>
                    <a:pt x="4906" y="963"/>
                  </a:lnTo>
                  <a:lnTo>
                    <a:pt x="4860" y="947"/>
                  </a:lnTo>
                  <a:lnTo>
                    <a:pt x="4814" y="931"/>
                  </a:lnTo>
                  <a:lnTo>
                    <a:pt x="4767" y="918"/>
                  </a:lnTo>
                  <a:lnTo>
                    <a:pt x="4721" y="905"/>
                  </a:lnTo>
                  <a:lnTo>
                    <a:pt x="4673" y="895"/>
                  </a:lnTo>
                  <a:lnTo>
                    <a:pt x="4625" y="885"/>
                  </a:lnTo>
                  <a:lnTo>
                    <a:pt x="4576" y="877"/>
                  </a:lnTo>
                  <a:lnTo>
                    <a:pt x="4528" y="871"/>
                  </a:lnTo>
                  <a:lnTo>
                    <a:pt x="4480" y="866"/>
                  </a:lnTo>
                  <a:lnTo>
                    <a:pt x="4430" y="862"/>
                  </a:lnTo>
                  <a:lnTo>
                    <a:pt x="4382" y="860"/>
                  </a:lnTo>
                  <a:lnTo>
                    <a:pt x="4333" y="860"/>
                  </a:lnTo>
                  <a:lnTo>
                    <a:pt x="4248" y="862"/>
                  </a:lnTo>
                  <a:lnTo>
                    <a:pt x="4165" y="869"/>
                  </a:lnTo>
                  <a:lnTo>
                    <a:pt x="4084" y="880"/>
                  </a:lnTo>
                  <a:lnTo>
                    <a:pt x="4004" y="894"/>
                  </a:lnTo>
                  <a:lnTo>
                    <a:pt x="3924" y="913"/>
                  </a:lnTo>
                  <a:lnTo>
                    <a:pt x="3847" y="935"/>
                  </a:lnTo>
                  <a:lnTo>
                    <a:pt x="3771" y="961"/>
                  </a:lnTo>
                  <a:lnTo>
                    <a:pt x="3696" y="991"/>
                  </a:lnTo>
                  <a:lnTo>
                    <a:pt x="3624" y="1023"/>
                  </a:lnTo>
                  <a:lnTo>
                    <a:pt x="3553" y="1059"/>
                  </a:lnTo>
                  <a:lnTo>
                    <a:pt x="3484" y="1099"/>
                  </a:lnTo>
                  <a:lnTo>
                    <a:pt x="3417" y="1142"/>
                  </a:lnTo>
                  <a:lnTo>
                    <a:pt x="3353" y="1187"/>
                  </a:lnTo>
                  <a:lnTo>
                    <a:pt x="3291" y="1235"/>
                  </a:lnTo>
                  <a:lnTo>
                    <a:pt x="3231" y="1287"/>
                  </a:lnTo>
                  <a:lnTo>
                    <a:pt x="3174" y="1341"/>
                  </a:lnTo>
                  <a:lnTo>
                    <a:pt x="3119" y="1399"/>
                  </a:lnTo>
                  <a:lnTo>
                    <a:pt x="3067" y="1458"/>
                  </a:lnTo>
                  <a:lnTo>
                    <a:pt x="3018" y="1519"/>
                  </a:lnTo>
                  <a:lnTo>
                    <a:pt x="2973" y="1584"/>
                  </a:lnTo>
                  <a:lnTo>
                    <a:pt x="2929" y="1650"/>
                  </a:lnTo>
                  <a:lnTo>
                    <a:pt x="2889" y="1719"/>
                  </a:lnTo>
                  <a:lnTo>
                    <a:pt x="2853" y="1789"/>
                  </a:lnTo>
                  <a:lnTo>
                    <a:pt x="2820" y="1862"/>
                  </a:lnTo>
                  <a:lnTo>
                    <a:pt x="2790" y="1936"/>
                  </a:lnTo>
                  <a:lnTo>
                    <a:pt x="2764" y="2012"/>
                  </a:lnTo>
                  <a:lnTo>
                    <a:pt x="2742" y="2089"/>
                  </a:lnTo>
                  <a:lnTo>
                    <a:pt x="2723" y="2169"/>
                  </a:lnTo>
                  <a:lnTo>
                    <a:pt x="2709" y="2249"/>
                  </a:lnTo>
                  <a:lnTo>
                    <a:pt x="2698" y="2332"/>
                  </a:lnTo>
                  <a:lnTo>
                    <a:pt x="2692" y="2415"/>
                  </a:lnTo>
                  <a:lnTo>
                    <a:pt x="2689" y="2499"/>
                  </a:lnTo>
                  <a:lnTo>
                    <a:pt x="2692" y="2584"/>
                  </a:lnTo>
                  <a:lnTo>
                    <a:pt x="2698" y="2667"/>
                  </a:lnTo>
                  <a:lnTo>
                    <a:pt x="2709" y="2749"/>
                  </a:lnTo>
                  <a:lnTo>
                    <a:pt x="2723" y="2829"/>
                  </a:lnTo>
                  <a:lnTo>
                    <a:pt x="2741" y="2909"/>
                  </a:lnTo>
                  <a:lnTo>
                    <a:pt x="2763" y="2986"/>
                  </a:lnTo>
                  <a:lnTo>
                    <a:pt x="2789" y="3063"/>
                  </a:lnTo>
                  <a:lnTo>
                    <a:pt x="2819" y="3137"/>
                  </a:lnTo>
                  <a:lnTo>
                    <a:pt x="2852" y="3210"/>
                  </a:lnTo>
                  <a:lnTo>
                    <a:pt x="2888" y="3280"/>
                  </a:lnTo>
                  <a:lnTo>
                    <a:pt x="2927" y="3349"/>
                  </a:lnTo>
                  <a:lnTo>
                    <a:pt x="2971" y="3415"/>
                  </a:lnTo>
                  <a:lnTo>
                    <a:pt x="3016" y="3480"/>
                  </a:lnTo>
                  <a:lnTo>
                    <a:pt x="3065" y="3542"/>
                  </a:lnTo>
                  <a:lnTo>
                    <a:pt x="3117" y="3602"/>
                  </a:lnTo>
                  <a:lnTo>
                    <a:pt x="3171" y="3659"/>
                  </a:lnTo>
                  <a:lnTo>
                    <a:pt x="3229" y="3713"/>
                  </a:lnTo>
                  <a:lnTo>
                    <a:pt x="3288" y="3765"/>
                  </a:lnTo>
                  <a:lnTo>
                    <a:pt x="3350" y="3814"/>
                  </a:lnTo>
                  <a:lnTo>
                    <a:pt x="3414" y="3859"/>
                  </a:lnTo>
                  <a:lnTo>
                    <a:pt x="3481" y="3903"/>
                  </a:lnTo>
                  <a:lnTo>
                    <a:pt x="3550" y="3942"/>
                  </a:lnTo>
                  <a:lnTo>
                    <a:pt x="3621" y="3978"/>
                  </a:lnTo>
                  <a:lnTo>
                    <a:pt x="3693" y="4011"/>
                  </a:lnTo>
                  <a:lnTo>
                    <a:pt x="3768" y="4041"/>
                  </a:lnTo>
                  <a:lnTo>
                    <a:pt x="3845" y="4067"/>
                  </a:lnTo>
                  <a:lnTo>
                    <a:pt x="3922" y="4089"/>
                  </a:lnTo>
                  <a:lnTo>
                    <a:pt x="4002" y="4107"/>
                  </a:lnTo>
                  <a:lnTo>
                    <a:pt x="4083" y="4121"/>
                  </a:lnTo>
                  <a:lnTo>
                    <a:pt x="4164" y="4132"/>
                  </a:lnTo>
                  <a:lnTo>
                    <a:pt x="4248" y="4138"/>
                  </a:lnTo>
                  <a:lnTo>
                    <a:pt x="4333" y="4140"/>
                  </a:lnTo>
                  <a:lnTo>
                    <a:pt x="4409" y="4138"/>
                  </a:lnTo>
                  <a:lnTo>
                    <a:pt x="4486" y="4133"/>
                  </a:lnTo>
                  <a:lnTo>
                    <a:pt x="4560" y="4124"/>
                  </a:lnTo>
                  <a:lnTo>
                    <a:pt x="4635" y="4112"/>
                  </a:lnTo>
                  <a:lnTo>
                    <a:pt x="4708" y="4097"/>
                  </a:lnTo>
                  <a:lnTo>
                    <a:pt x="4779" y="4078"/>
                  </a:lnTo>
                  <a:lnTo>
                    <a:pt x="4850" y="4057"/>
                  </a:lnTo>
                  <a:lnTo>
                    <a:pt x="4919" y="4032"/>
                  </a:lnTo>
                  <a:lnTo>
                    <a:pt x="4987" y="4003"/>
                  </a:lnTo>
                  <a:lnTo>
                    <a:pt x="5053" y="3973"/>
                  </a:lnTo>
                  <a:lnTo>
                    <a:pt x="5118" y="3940"/>
                  </a:lnTo>
                  <a:lnTo>
                    <a:pt x="5180" y="3904"/>
                  </a:lnTo>
                  <a:lnTo>
                    <a:pt x="5242" y="3864"/>
                  </a:lnTo>
                  <a:lnTo>
                    <a:pt x="5300" y="3823"/>
                  </a:lnTo>
                  <a:lnTo>
                    <a:pt x="5358" y="3779"/>
                  </a:lnTo>
                  <a:lnTo>
                    <a:pt x="5413" y="3732"/>
                  </a:lnTo>
                  <a:lnTo>
                    <a:pt x="5467" y="3684"/>
                  </a:lnTo>
                  <a:lnTo>
                    <a:pt x="5517" y="3634"/>
                  </a:lnTo>
                  <a:lnTo>
                    <a:pt x="5566" y="3580"/>
                  </a:lnTo>
                  <a:lnTo>
                    <a:pt x="5613" y="3525"/>
                  </a:lnTo>
                  <a:lnTo>
                    <a:pt x="5656" y="3468"/>
                  </a:lnTo>
                  <a:lnTo>
                    <a:pt x="5698" y="3408"/>
                  </a:lnTo>
                  <a:lnTo>
                    <a:pt x="5737" y="3348"/>
                  </a:lnTo>
                  <a:lnTo>
                    <a:pt x="5773" y="3285"/>
                  </a:lnTo>
                  <a:lnTo>
                    <a:pt x="5807" y="3221"/>
                  </a:lnTo>
                  <a:lnTo>
                    <a:pt x="5837" y="3155"/>
                  </a:lnTo>
                  <a:lnTo>
                    <a:pt x="5866" y="3087"/>
                  </a:lnTo>
                  <a:lnTo>
                    <a:pt x="5890" y="3018"/>
                  </a:lnTo>
                  <a:lnTo>
                    <a:pt x="5912" y="2947"/>
                  </a:lnTo>
                  <a:lnTo>
                    <a:pt x="5931" y="2876"/>
                  </a:lnTo>
                  <a:lnTo>
                    <a:pt x="5946" y="2803"/>
                  </a:lnTo>
                  <a:lnTo>
                    <a:pt x="5958" y="2729"/>
                  </a:lnTo>
                  <a:lnTo>
                    <a:pt x="5934" y="2751"/>
                  </a:lnTo>
                  <a:lnTo>
                    <a:pt x="5909" y="2772"/>
                  </a:lnTo>
                  <a:lnTo>
                    <a:pt x="5883" y="2791"/>
                  </a:lnTo>
                  <a:lnTo>
                    <a:pt x="5856" y="2810"/>
                  </a:lnTo>
                  <a:lnTo>
                    <a:pt x="5828" y="2827"/>
                  </a:lnTo>
                  <a:lnTo>
                    <a:pt x="5799" y="2843"/>
                  </a:lnTo>
                  <a:lnTo>
                    <a:pt x="5770" y="2858"/>
                  </a:lnTo>
                  <a:lnTo>
                    <a:pt x="5740" y="2871"/>
                  </a:lnTo>
                  <a:lnTo>
                    <a:pt x="5708" y="2883"/>
                  </a:lnTo>
                  <a:lnTo>
                    <a:pt x="5676" y="2893"/>
                  </a:lnTo>
                  <a:lnTo>
                    <a:pt x="5644" y="2902"/>
                  </a:lnTo>
                  <a:lnTo>
                    <a:pt x="5612" y="2910"/>
                  </a:lnTo>
                  <a:lnTo>
                    <a:pt x="5577" y="2916"/>
                  </a:lnTo>
                  <a:lnTo>
                    <a:pt x="5544" y="2920"/>
                  </a:lnTo>
                  <a:lnTo>
                    <a:pt x="5509" y="2922"/>
                  </a:lnTo>
                  <a:lnTo>
                    <a:pt x="5475" y="2923"/>
                  </a:lnTo>
                  <a:lnTo>
                    <a:pt x="5438" y="2922"/>
                  </a:lnTo>
                  <a:lnTo>
                    <a:pt x="5402" y="2919"/>
                  </a:lnTo>
                  <a:lnTo>
                    <a:pt x="5368" y="2915"/>
                  </a:lnTo>
                  <a:lnTo>
                    <a:pt x="5332" y="2909"/>
                  </a:lnTo>
                  <a:lnTo>
                    <a:pt x="5299" y="2901"/>
                  </a:lnTo>
                  <a:lnTo>
                    <a:pt x="5266" y="2892"/>
                  </a:lnTo>
                  <a:lnTo>
                    <a:pt x="5233" y="2881"/>
                  </a:lnTo>
                  <a:lnTo>
                    <a:pt x="5201" y="2868"/>
                  </a:lnTo>
                  <a:lnTo>
                    <a:pt x="5170" y="2853"/>
                  </a:lnTo>
                  <a:lnTo>
                    <a:pt x="5140" y="2838"/>
                  </a:lnTo>
                  <a:lnTo>
                    <a:pt x="5111" y="2821"/>
                  </a:lnTo>
                  <a:lnTo>
                    <a:pt x="5081" y="2803"/>
                  </a:lnTo>
                  <a:lnTo>
                    <a:pt x="5054" y="2783"/>
                  </a:lnTo>
                  <a:lnTo>
                    <a:pt x="5028" y="2763"/>
                  </a:lnTo>
                  <a:lnTo>
                    <a:pt x="5002" y="2741"/>
                  </a:lnTo>
                  <a:lnTo>
                    <a:pt x="4978" y="2717"/>
                  </a:lnTo>
                  <a:lnTo>
                    <a:pt x="4954" y="2692"/>
                  </a:lnTo>
                  <a:lnTo>
                    <a:pt x="4932" y="2667"/>
                  </a:lnTo>
                  <a:lnTo>
                    <a:pt x="4911" y="2641"/>
                  </a:lnTo>
                  <a:lnTo>
                    <a:pt x="4892" y="2613"/>
                  </a:lnTo>
                  <a:lnTo>
                    <a:pt x="4874" y="2585"/>
                  </a:lnTo>
                  <a:lnTo>
                    <a:pt x="4857" y="2555"/>
                  </a:lnTo>
                  <a:lnTo>
                    <a:pt x="4841" y="2525"/>
                  </a:lnTo>
                  <a:lnTo>
                    <a:pt x="4826" y="2494"/>
                  </a:lnTo>
                  <a:lnTo>
                    <a:pt x="4814" y="2462"/>
                  </a:lnTo>
                  <a:lnTo>
                    <a:pt x="4803" y="2430"/>
                  </a:lnTo>
                  <a:lnTo>
                    <a:pt x="4793" y="2396"/>
                  </a:lnTo>
                  <a:lnTo>
                    <a:pt x="4786" y="2362"/>
                  </a:lnTo>
                  <a:lnTo>
                    <a:pt x="4779" y="2328"/>
                  </a:lnTo>
                  <a:lnTo>
                    <a:pt x="4775" y="2293"/>
                  </a:lnTo>
                  <a:lnTo>
                    <a:pt x="4772" y="2257"/>
                  </a:lnTo>
                  <a:lnTo>
                    <a:pt x="4771" y="2221"/>
                  </a:lnTo>
                  <a:lnTo>
                    <a:pt x="4772" y="2185"/>
                  </a:lnTo>
                  <a:lnTo>
                    <a:pt x="4775" y="2150"/>
                  </a:lnTo>
                  <a:lnTo>
                    <a:pt x="4779" y="2114"/>
                  </a:lnTo>
                  <a:lnTo>
                    <a:pt x="4786" y="2080"/>
                  </a:lnTo>
                  <a:lnTo>
                    <a:pt x="4793" y="2046"/>
                  </a:lnTo>
                  <a:lnTo>
                    <a:pt x="4803" y="2013"/>
                  </a:lnTo>
                  <a:lnTo>
                    <a:pt x="4814" y="1981"/>
                  </a:lnTo>
                  <a:lnTo>
                    <a:pt x="4826" y="1948"/>
                  </a:lnTo>
                  <a:lnTo>
                    <a:pt x="4841" y="1917"/>
                  </a:lnTo>
                  <a:lnTo>
                    <a:pt x="4857" y="1887"/>
                  </a:lnTo>
                  <a:lnTo>
                    <a:pt x="4874" y="1858"/>
                  </a:lnTo>
                  <a:lnTo>
                    <a:pt x="4892" y="1830"/>
                  </a:lnTo>
                  <a:lnTo>
                    <a:pt x="4911" y="1801"/>
                  </a:lnTo>
                  <a:lnTo>
                    <a:pt x="4932" y="1775"/>
                  </a:lnTo>
                  <a:lnTo>
                    <a:pt x="4954" y="1750"/>
                  </a:lnTo>
                  <a:lnTo>
                    <a:pt x="4978" y="1725"/>
                  </a:lnTo>
                  <a:lnTo>
                    <a:pt x="5002" y="1702"/>
                  </a:lnTo>
                  <a:lnTo>
                    <a:pt x="5028" y="1680"/>
                  </a:lnTo>
                  <a:lnTo>
                    <a:pt x="5054" y="1659"/>
                  </a:lnTo>
                  <a:lnTo>
                    <a:pt x="5081" y="1639"/>
                  </a:lnTo>
                  <a:lnTo>
                    <a:pt x="5111" y="1621"/>
                  </a:lnTo>
                  <a:lnTo>
                    <a:pt x="5140" y="1604"/>
                  </a:lnTo>
                  <a:lnTo>
                    <a:pt x="5170" y="1589"/>
                  </a:lnTo>
                  <a:lnTo>
                    <a:pt x="5201" y="1575"/>
                  </a:lnTo>
                  <a:lnTo>
                    <a:pt x="5233" y="1562"/>
                  </a:lnTo>
                  <a:lnTo>
                    <a:pt x="5266" y="1551"/>
                  </a:lnTo>
                  <a:lnTo>
                    <a:pt x="5299" y="1542"/>
                  </a:lnTo>
                  <a:lnTo>
                    <a:pt x="5332" y="1534"/>
                  </a:lnTo>
                  <a:lnTo>
                    <a:pt x="5368" y="1527"/>
                  </a:lnTo>
                  <a:lnTo>
                    <a:pt x="5402" y="1522"/>
                  </a:lnTo>
                  <a:lnTo>
                    <a:pt x="5438" y="1520"/>
                  </a:lnTo>
                  <a:lnTo>
                    <a:pt x="5475" y="1519"/>
                  </a:lnTo>
                  <a:close/>
                  <a:moveTo>
                    <a:pt x="655" y="2852"/>
                  </a:moveTo>
                  <a:lnTo>
                    <a:pt x="701" y="2804"/>
                  </a:lnTo>
                  <a:lnTo>
                    <a:pt x="746" y="2756"/>
                  </a:lnTo>
                  <a:lnTo>
                    <a:pt x="793" y="2708"/>
                  </a:lnTo>
                  <a:lnTo>
                    <a:pt x="841" y="2659"/>
                  </a:lnTo>
                  <a:lnTo>
                    <a:pt x="890" y="2611"/>
                  </a:lnTo>
                  <a:lnTo>
                    <a:pt x="940" y="2562"/>
                  </a:lnTo>
                  <a:lnTo>
                    <a:pt x="990" y="2513"/>
                  </a:lnTo>
                  <a:lnTo>
                    <a:pt x="1041" y="2464"/>
                  </a:lnTo>
                  <a:lnTo>
                    <a:pt x="1094" y="2416"/>
                  </a:lnTo>
                  <a:lnTo>
                    <a:pt x="1147" y="2367"/>
                  </a:lnTo>
                  <a:lnTo>
                    <a:pt x="1201" y="2318"/>
                  </a:lnTo>
                  <a:lnTo>
                    <a:pt x="1255" y="2270"/>
                  </a:lnTo>
                  <a:lnTo>
                    <a:pt x="1311" y="2221"/>
                  </a:lnTo>
                  <a:lnTo>
                    <a:pt x="1367" y="2174"/>
                  </a:lnTo>
                  <a:lnTo>
                    <a:pt x="1424" y="2126"/>
                  </a:lnTo>
                  <a:lnTo>
                    <a:pt x="1482" y="2078"/>
                  </a:lnTo>
                  <a:lnTo>
                    <a:pt x="1540" y="2031"/>
                  </a:lnTo>
                  <a:lnTo>
                    <a:pt x="1600" y="1985"/>
                  </a:lnTo>
                  <a:lnTo>
                    <a:pt x="1660" y="1938"/>
                  </a:lnTo>
                  <a:lnTo>
                    <a:pt x="1721" y="1892"/>
                  </a:lnTo>
                  <a:lnTo>
                    <a:pt x="1782" y="1847"/>
                  </a:lnTo>
                  <a:lnTo>
                    <a:pt x="1844" y="1802"/>
                  </a:lnTo>
                  <a:lnTo>
                    <a:pt x="1906" y="1758"/>
                  </a:lnTo>
                  <a:lnTo>
                    <a:pt x="1970" y="1714"/>
                  </a:lnTo>
                  <a:lnTo>
                    <a:pt x="2033" y="1671"/>
                  </a:lnTo>
                  <a:lnTo>
                    <a:pt x="2098" y="1629"/>
                  </a:lnTo>
                  <a:lnTo>
                    <a:pt x="2162" y="1587"/>
                  </a:lnTo>
                  <a:lnTo>
                    <a:pt x="2228" y="1547"/>
                  </a:lnTo>
                  <a:lnTo>
                    <a:pt x="2293" y="1506"/>
                  </a:lnTo>
                  <a:lnTo>
                    <a:pt x="2360" y="1467"/>
                  </a:lnTo>
                  <a:lnTo>
                    <a:pt x="2427" y="1429"/>
                  </a:lnTo>
                  <a:lnTo>
                    <a:pt x="2495" y="1392"/>
                  </a:lnTo>
                  <a:lnTo>
                    <a:pt x="2477" y="1422"/>
                  </a:lnTo>
                  <a:lnTo>
                    <a:pt x="2459" y="1453"/>
                  </a:lnTo>
                  <a:lnTo>
                    <a:pt x="2442" y="1484"/>
                  </a:lnTo>
                  <a:lnTo>
                    <a:pt x="2424" y="1515"/>
                  </a:lnTo>
                  <a:lnTo>
                    <a:pt x="2408" y="1547"/>
                  </a:lnTo>
                  <a:lnTo>
                    <a:pt x="2393" y="1579"/>
                  </a:lnTo>
                  <a:lnTo>
                    <a:pt x="2378" y="1611"/>
                  </a:lnTo>
                  <a:lnTo>
                    <a:pt x="2363" y="1644"/>
                  </a:lnTo>
                  <a:lnTo>
                    <a:pt x="2349" y="1676"/>
                  </a:lnTo>
                  <a:lnTo>
                    <a:pt x="2336" y="1710"/>
                  </a:lnTo>
                  <a:lnTo>
                    <a:pt x="2323" y="1744"/>
                  </a:lnTo>
                  <a:lnTo>
                    <a:pt x="2310" y="1777"/>
                  </a:lnTo>
                  <a:lnTo>
                    <a:pt x="2298" y="1811"/>
                  </a:lnTo>
                  <a:lnTo>
                    <a:pt x="2287" y="1846"/>
                  </a:lnTo>
                  <a:lnTo>
                    <a:pt x="2276" y="1880"/>
                  </a:lnTo>
                  <a:lnTo>
                    <a:pt x="2266" y="1915"/>
                  </a:lnTo>
                  <a:lnTo>
                    <a:pt x="2256" y="1949"/>
                  </a:lnTo>
                  <a:lnTo>
                    <a:pt x="2247" y="1985"/>
                  </a:lnTo>
                  <a:lnTo>
                    <a:pt x="2239" y="2021"/>
                  </a:lnTo>
                  <a:lnTo>
                    <a:pt x="2231" y="2056"/>
                  </a:lnTo>
                  <a:lnTo>
                    <a:pt x="2224" y="2092"/>
                  </a:lnTo>
                  <a:lnTo>
                    <a:pt x="2217" y="2129"/>
                  </a:lnTo>
                  <a:lnTo>
                    <a:pt x="2211" y="2165"/>
                  </a:lnTo>
                  <a:lnTo>
                    <a:pt x="2206" y="2201"/>
                  </a:lnTo>
                  <a:lnTo>
                    <a:pt x="2201" y="2237"/>
                  </a:lnTo>
                  <a:lnTo>
                    <a:pt x="2197" y="2275"/>
                  </a:lnTo>
                  <a:lnTo>
                    <a:pt x="2193" y="2312"/>
                  </a:lnTo>
                  <a:lnTo>
                    <a:pt x="2190" y="2349"/>
                  </a:lnTo>
                  <a:lnTo>
                    <a:pt x="2188" y="2386"/>
                  </a:lnTo>
                  <a:lnTo>
                    <a:pt x="2185" y="2424"/>
                  </a:lnTo>
                  <a:lnTo>
                    <a:pt x="2184" y="2462"/>
                  </a:lnTo>
                  <a:lnTo>
                    <a:pt x="2184" y="2499"/>
                  </a:lnTo>
                  <a:lnTo>
                    <a:pt x="2185" y="2549"/>
                  </a:lnTo>
                  <a:lnTo>
                    <a:pt x="2186" y="2598"/>
                  </a:lnTo>
                  <a:lnTo>
                    <a:pt x="2190" y="2647"/>
                  </a:lnTo>
                  <a:lnTo>
                    <a:pt x="2194" y="2696"/>
                  </a:lnTo>
                  <a:lnTo>
                    <a:pt x="2199" y="2745"/>
                  </a:lnTo>
                  <a:lnTo>
                    <a:pt x="2205" y="2793"/>
                  </a:lnTo>
                  <a:lnTo>
                    <a:pt x="2212" y="2840"/>
                  </a:lnTo>
                  <a:lnTo>
                    <a:pt x="2220" y="2888"/>
                  </a:lnTo>
                  <a:lnTo>
                    <a:pt x="2229" y="2935"/>
                  </a:lnTo>
                  <a:lnTo>
                    <a:pt x="2240" y="2981"/>
                  </a:lnTo>
                  <a:lnTo>
                    <a:pt x="2251" y="3028"/>
                  </a:lnTo>
                  <a:lnTo>
                    <a:pt x="2263" y="3074"/>
                  </a:lnTo>
                  <a:lnTo>
                    <a:pt x="2276" y="3119"/>
                  </a:lnTo>
                  <a:lnTo>
                    <a:pt x="2290" y="3165"/>
                  </a:lnTo>
                  <a:lnTo>
                    <a:pt x="2305" y="3209"/>
                  </a:lnTo>
                  <a:lnTo>
                    <a:pt x="2322" y="3253"/>
                  </a:lnTo>
                  <a:lnTo>
                    <a:pt x="2339" y="3298"/>
                  </a:lnTo>
                  <a:lnTo>
                    <a:pt x="2357" y="3341"/>
                  </a:lnTo>
                  <a:lnTo>
                    <a:pt x="2376" y="3383"/>
                  </a:lnTo>
                  <a:lnTo>
                    <a:pt x="2396" y="3425"/>
                  </a:lnTo>
                  <a:lnTo>
                    <a:pt x="2416" y="3468"/>
                  </a:lnTo>
                  <a:lnTo>
                    <a:pt x="2438" y="3509"/>
                  </a:lnTo>
                  <a:lnTo>
                    <a:pt x="2461" y="3549"/>
                  </a:lnTo>
                  <a:lnTo>
                    <a:pt x="2484" y="3590"/>
                  </a:lnTo>
                  <a:lnTo>
                    <a:pt x="2508" y="3630"/>
                  </a:lnTo>
                  <a:lnTo>
                    <a:pt x="2533" y="3669"/>
                  </a:lnTo>
                  <a:lnTo>
                    <a:pt x="2559" y="3707"/>
                  </a:lnTo>
                  <a:lnTo>
                    <a:pt x="2586" y="3746"/>
                  </a:lnTo>
                  <a:lnTo>
                    <a:pt x="2613" y="3783"/>
                  </a:lnTo>
                  <a:lnTo>
                    <a:pt x="2641" y="3819"/>
                  </a:lnTo>
                  <a:lnTo>
                    <a:pt x="2670" y="3855"/>
                  </a:lnTo>
                  <a:lnTo>
                    <a:pt x="2701" y="3891"/>
                  </a:lnTo>
                  <a:lnTo>
                    <a:pt x="2631" y="3869"/>
                  </a:lnTo>
                  <a:lnTo>
                    <a:pt x="2561" y="3846"/>
                  </a:lnTo>
                  <a:lnTo>
                    <a:pt x="2492" y="3822"/>
                  </a:lnTo>
                  <a:lnTo>
                    <a:pt x="2423" y="3798"/>
                  </a:lnTo>
                  <a:lnTo>
                    <a:pt x="2355" y="3773"/>
                  </a:lnTo>
                  <a:lnTo>
                    <a:pt x="2286" y="3747"/>
                  </a:lnTo>
                  <a:lnTo>
                    <a:pt x="2219" y="3720"/>
                  </a:lnTo>
                  <a:lnTo>
                    <a:pt x="2151" y="3693"/>
                  </a:lnTo>
                  <a:lnTo>
                    <a:pt x="2085" y="3665"/>
                  </a:lnTo>
                  <a:lnTo>
                    <a:pt x="2017" y="3636"/>
                  </a:lnTo>
                  <a:lnTo>
                    <a:pt x="1951" y="3607"/>
                  </a:lnTo>
                  <a:lnTo>
                    <a:pt x="1885" y="3576"/>
                  </a:lnTo>
                  <a:lnTo>
                    <a:pt x="1820" y="3545"/>
                  </a:lnTo>
                  <a:lnTo>
                    <a:pt x="1754" y="3514"/>
                  </a:lnTo>
                  <a:lnTo>
                    <a:pt x="1690" y="3482"/>
                  </a:lnTo>
                  <a:lnTo>
                    <a:pt x="1625" y="3449"/>
                  </a:lnTo>
                  <a:lnTo>
                    <a:pt x="1561" y="3415"/>
                  </a:lnTo>
                  <a:lnTo>
                    <a:pt x="1497" y="3382"/>
                  </a:lnTo>
                  <a:lnTo>
                    <a:pt x="1434" y="3347"/>
                  </a:lnTo>
                  <a:lnTo>
                    <a:pt x="1371" y="3312"/>
                  </a:lnTo>
                  <a:lnTo>
                    <a:pt x="1309" y="3276"/>
                  </a:lnTo>
                  <a:lnTo>
                    <a:pt x="1247" y="3240"/>
                  </a:lnTo>
                  <a:lnTo>
                    <a:pt x="1186" y="3204"/>
                  </a:lnTo>
                  <a:lnTo>
                    <a:pt x="1124" y="3167"/>
                  </a:lnTo>
                  <a:lnTo>
                    <a:pt x="1064" y="3128"/>
                  </a:lnTo>
                  <a:lnTo>
                    <a:pt x="1004" y="3090"/>
                  </a:lnTo>
                  <a:lnTo>
                    <a:pt x="945" y="3052"/>
                  </a:lnTo>
                  <a:lnTo>
                    <a:pt x="885" y="3013"/>
                  </a:lnTo>
                  <a:lnTo>
                    <a:pt x="828" y="2973"/>
                  </a:lnTo>
                  <a:lnTo>
                    <a:pt x="769" y="2933"/>
                  </a:lnTo>
                  <a:lnTo>
                    <a:pt x="712" y="2893"/>
                  </a:lnTo>
                  <a:lnTo>
                    <a:pt x="655" y="2852"/>
                  </a:lnTo>
                  <a:close/>
                  <a:moveTo>
                    <a:pt x="6085" y="1264"/>
                  </a:moveTo>
                  <a:lnTo>
                    <a:pt x="6160" y="1298"/>
                  </a:lnTo>
                  <a:lnTo>
                    <a:pt x="6234" y="1333"/>
                  </a:lnTo>
                  <a:lnTo>
                    <a:pt x="6307" y="1369"/>
                  </a:lnTo>
                  <a:lnTo>
                    <a:pt x="6380" y="1407"/>
                  </a:lnTo>
                  <a:lnTo>
                    <a:pt x="6452" y="1446"/>
                  </a:lnTo>
                  <a:lnTo>
                    <a:pt x="6525" y="1485"/>
                  </a:lnTo>
                  <a:lnTo>
                    <a:pt x="6596" y="1526"/>
                  </a:lnTo>
                  <a:lnTo>
                    <a:pt x="6668" y="1568"/>
                  </a:lnTo>
                  <a:lnTo>
                    <a:pt x="6740" y="1611"/>
                  </a:lnTo>
                  <a:lnTo>
                    <a:pt x="6810" y="1654"/>
                  </a:lnTo>
                  <a:lnTo>
                    <a:pt x="6880" y="1700"/>
                  </a:lnTo>
                  <a:lnTo>
                    <a:pt x="6949" y="1745"/>
                  </a:lnTo>
                  <a:lnTo>
                    <a:pt x="7019" y="1791"/>
                  </a:lnTo>
                  <a:lnTo>
                    <a:pt x="7087" y="1839"/>
                  </a:lnTo>
                  <a:lnTo>
                    <a:pt x="7156" y="1887"/>
                  </a:lnTo>
                  <a:lnTo>
                    <a:pt x="7223" y="1936"/>
                  </a:lnTo>
                  <a:lnTo>
                    <a:pt x="7291" y="1986"/>
                  </a:lnTo>
                  <a:lnTo>
                    <a:pt x="7358" y="2037"/>
                  </a:lnTo>
                  <a:lnTo>
                    <a:pt x="7423" y="2088"/>
                  </a:lnTo>
                  <a:lnTo>
                    <a:pt x="7489" y="2140"/>
                  </a:lnTo>
                  <a:lnTo>
                    <a:pt x="7554" y="2193"/>
                  </a:lnTo>
                  <a:lnTo>
                    <a:pt x="7618" y="2246"/>
                  </a:lnTo>
                  <a:lnTo>
                    <a:pt x="7681" y="2301"/>
                  </a:lnTo>
                  <a:lnTo>
                    <a:pt x="7745" y="2355"/>
                  </a:lnTo>
                  <a:lnTo>
                    <a:pt x="7807" y="2410"/>
                  </a:lnTo>
                  <a:lnTo>
                    <a:pt x="7869" y="2467"/>
                  </a:lnTo>
                  <a:lnTo>
                    <a:pt x="7929" y="2523"/>
                  </a:lnTo>
                  <a:lnTo>
                    <a:pt x="7990" y="2581"/>
                  </a:lnTo>
                  <a:lnTo>
                    <a:pt x="8049" y="2638"/>
                  </a:lnTo>
                  <a:lnTo>
                    <a:pt x="8108" y="2695"/>
                  </a:lnTo>
                  <a:lnTo>
                    <a:pt x="8166" y="2754"/>
                  </a:lnTo>
                  <a:lnTo>
                    <a:pt x="8223" y="2813"/>
                  </a:lnTo>
                  <a:lnTo>
                    <a:pt x="8160" y="2859"/>
                  </a:lnTo>
                  <a:lnTo>
                    <a:pt x="8094" y="2903"/>
                  </a:lnTo>
                  <a:lnTo>
                    <a:pt x="8029" y="2946"/>
                  </a:lnTo>
                  <a:lnTo>
                    <a:pt x="7963" y="2989"/>
                  </a:lnTo>
                  <a:lnTo>
                    <a:pt x="7897" y="3032"/>
                  </a:lnTo>
                  <a:lnTo>
                    <a:pt x="7830" y="3074"/>
                  </a:lnTo>
                  <a:lnTo>
                    <a:pt x="7763" y="3114"/>
                  </a:lnTo>
                  <a:lnTo>
                    <a:pt x="7694" y="3156"/>
                  </a:lnTo>
                  <a:lnTo>
                    <a:pt x="7626" y="3195"/>
                  </a:lnTo>
                  <a:lnTo>
                    <a:pt x="7557" y="3234"/>
                  </a:lnTo>
                  <a:lnTo>
                    <a:pt x="7488" y="3272"/>
                  </a:lnTo>
                  <a:lnTo>
                    <a:pt x="7418" y="3310"/>
                  </a:lnTo>
                  <a:lnTo>
                    <a:pt x="7348" y="3347"/>
                  </a:lnTo>
                  <a:lnTo>
                    <a:pt x="7278" y="3383"/>
                  </a:lnTo>
                  <a:lnTo>
                    <a:pt x="7206" y="3418"/>
                  </a:lnTo>
                  <a:lnTo>
                    <a:pt x="7136" y="3453"/>
                  </a:lnTo>
                  <a:lnTo>
                    <a:pt x="7064" y="3487"/>
                  </a:lnTo>
                  <a:lnTo>
                    <a:pt x="6992" y="3520"/>
                  </a:lnTo>
                  <a:lnTo>
                    <a:pt x="6919" y="3552"/>
                  </a:lnTo>
                  <a:lnTo>
                    <a:pt x="6846" y="3583"/>
                  </a:lnTo>
                  <a:lnTo>
                    <a:pt x="6774" y="3615"/>
                  </a:lnTo>
                  <a:lnTo>
                    <a:pt x="6700" y="3645"/>
                  </a:lnTo>
                  <a:lnTo>
                    <a:pt x="6628" y="3674"/>
                  </a:lnTo>
                  <a:lnTo>
                    <a:pt x="6554" y="3702"/>
                  </a:lnTo>
                  <a:lnTo>
                    <a:pt x="6480" y="3729"/>
                  </a:lnTo>
                  <a:lnTo>
                    <a:pt x="6406" y="3757"/>
                  </a:lnTo>
                  <a:lnTo>
                    <a:pt x="6331" y="3782"/>
                  </a:lnTo>
                  <a:lnTo>
                    <a:pt x="6257" y="3807"/>
                  </a:lnTo>
                  <a:lnTo>
                    <a:pt x="6182" y="3831"/>
                  </a:lnTo>
                  <a:lnTo>
                    <a:pt x="6107" y="3855"/>
                  </a:lnTo>
                  <a:lnTo>
                    <a:pt x="6032" y="3877"/>
                  </a:lnTo>
                  <a:lnTo>
                    <a:pt x="5956" y="3899"/>
                  </a:lnTo>
                  <a:lnTo>
                    <a:pt x="5987" y="3863"/>
                  </a:lnTo>
                  <a:lnTo>
                    <a:pt x="6016" y="3827"/>
                  </a:lnTo>
                  <a:lnTo>
                    <a:pt x="6045" y="3791"/>
                  </a:lnTo>
                  <a:lnTo>
                    <a:pt x="6072" y="3753"/>
                  </a:lnTo>
                  <a:lnTo>
                    <a:pt x="6100" y="3714"/>
                  </a:lnTo>
                  <a:lnTo>
                    <a:pt x="6126" y="3676"/>
                  </a:lnTo>
                  <a:lnTo>
                    <a:pt x="6151" y="3637"/>
                  </a:lnTo>
                  <a:lnTo>
                    <a:pt x="6176" y="3597"/>
                  </a:lnTo>
                  <a:lnTo>
                    <a:pt x="6199" y="3556"/>
                  </a:lnTo>
                  <a:lnTo>
                    <a:pt x="6223" y="3515"/>
                  </a:lnTo>
                  <a:lnTo>
                    <a:pt x="6244" y="3474"/>
                  </a:lnTo>
                  <a:lnTo>
                    <a:pt x="6265" y="3431"/>
                  </a:lnTo>
                  <a:lnTo>
                    <a:pt x="6285" y="3389"/>
                  </a:lnTo>
                  <a:lnTo>
                    <a:pt x="6304" y="3346"/>
                  </a:lnTo>
                  <a:lnTo>
                    <a:pt x="6323" y="3303"/>
                  </a:lnTo>
                  <a:lnTo>
                    <a:pt x="6340" y="3258"/>
                  </a:lnTo>
                  <a:lnTo>
                    <a:pt x="6357" y="3214"/>
                  </a:lnTo>
                  <a:lnTo>
                    <a:pt x="6372" y="3169"/>
                  </a:lnTo>
                  <a:lnTo>
                    <a:pt x="6387" y="3123"/>
                  </a:lnTo>
                  <a:lnTo>
                    <a:pt x="6400" y="3078"/>
                  </a:lnTo>
                  <a:lnTo>
                    <a:pt x="6412" y="3032"/>
                  </a:lnTo>
                  <a:lnTo>
                    <a:pt x="6424" y="2985"/>
                  </a:lnTo>
                  <a:lnTo>
                    <a:pt x="6434" y="2938"/>
                  </a:lnTo>
                  <a:lnTo>
                    <a:pt x="6443" y="2891"/>
                  </a:lnTo>
                  <a:lnTo>
                    <a:pt x="6452" y="2842"/>
                  </a:lnTo>
                  <a:lnTo>
                    <a:pt x="6459" y="2795"/>
                  </a:lnTo>
                  <a:lnTo>
                    <a:pt x="6465" y="2746"/>
                  </a:lnTo>
                  <a:lnTo>
                    <a:pt x="6470" y="2697"/>
                  </a:lnTo>
                  <a:lnTo>
                    <a:pt x="6475" y="2648"/>
                  </a:lnTo>
                  <a:lnTo>
                    <a:pt x="6478" y="2599"/>
                  </a:lnTo>
                  <a:lnTo>
                    <a:pt x="6479" y="2549"/>
                  </a:lnTo>
                  <a:lnTo>
                    <a:pt x="6480" y="2499"/>
                  </a:lnTo>
                  <a:lnTo>
                    <a:pt x="6480" y="2457"/>
                  </a:lnTo>
                  <a:lnTo>
                    <a:pt x="6478" y="2414"/>
                  </a:lnTo>
                  <a:lnTo>
                    <a:pt x="6476" y="2371"/>
                  </a:lnTo>
                  <a:lnTo>
                    <a:pt x="6473" y="2329"/>
                  </a:lnTo>
                  <a:lnTo>
                    <a:pt x="6468" y="2287"/>
                  </a:lnTo>
                  <a:lnTo>
                    <a:pt x="6464" y="2244"/>
                  </a:lnTo>
                  <a:lnTo>
                    <a:pt x="6459" y="2203"/>
                  </a:lnTo>
                  <a:lnTo>
                    <a:pt x="6452" y="2162"/>
                  </a:lnTo>
                  <a:lnTo>
                    <a:pt x="6446" y="2121"/>
                  </a:lnTo>
                  <a:lnTo>
                    <a:pt x="6438" y="2079"/>
                  </a:lnTo>
                  <a:lnTo>
                    <a:pt x="6429" y="2039"/>
                  </a:lnTo>
                  <a:lnTo>
                    <a:pt x="6420" y="1999"/>
                  </a:lnTo>
                  <a:lnTo>
                    <a:pt x="6410" y="1958"/>
                  </a:lnTo>
                  <a:lnTo>
                    <a:pt x="6399" y="1919"/>
                  </a:lnTo>
                  <a:lnTo>
                    <a:pt x="6388" y="1880"/>
                  </a:lnTo>
                  <a:lnTo>
                    <a:pt x="6376" y="1841"/>
                  </a:lnTo>
                  <a:lnTo>
                    <a:pt x="6363" y="1801"/>
                  </a:lnTo>
                  <a:lnTo>
                    <a:pt x="6349" y="1763"/>
                  </a:lnTo>
                  <a:lnTo>
                    <a:pt x="6334" y="1725"/>
                  </a:lnTo>
                  <a:lnTo>
                    <a:pt x="6319" y="1688"/>
                  </a:lnTo>
                  <a:lnTo>
                    <a:pt x="6303" y="1649"/>
                  </a:lnTo>
                  <a:lnTo>
                    <a:pt x="6287" y="1613"/>
                  </a:lnTo>
                  <a:lnTo>
                    <a:pt x="6270" y="1576"/>
                  </a:lnTo>
                  <a:lnTo>
                    <a:pt x="6252" y="1540"/>
                  </a:lnTo>
                  <a:lnTo>
                    <a:pt x="6233" y="1503"/>
                  </a:lnTo>
                  <a:lnTo>
                    <a:pt x="6213" y="1468"/>
                  </a:lnTo>
                  <a:lnTo>
                    <a:pt x="6194" y="1433"/>
                  </a:lnTo>
                  <a:lnTo>
                    <a:pt x="6174" y="1399"/>
                  </a:lnTo>
                  <a:lnTo>
                    <a:pt x="6153" y="1364"/>
                  </a:lnTo>
                  <a:lnTo>
                    <a:pt x="6131" y="1330"/>
                  </a:lnTo>
                  <a:lnTo>
                    <a:pt x="6109" y="1297"/>
                  </a:lnTo>
                  <a:lnTo>
                    <a:pt x="6085" y="1264"/>
                  </a:lnTo>
                  <a:close/>
                  <a:moveTo>
                    <a:pt x="69" y="2852"/>
                  </a:moveTo>
                  <a:lnTo>
                    <a:pt x="154" y="2693"/>
                  </a:lnTo>
                  <a:lnTo>
                    <a:pt x="242" y="2538"/>
                  </a:lnTo>
                  <a:lnTo>
                    <a:pt x="333" y="2386"/>
                  </a:lnTo>
                  <a:lnTo>
                    <a:pt x="428" y="2238"/>
                  </a:lnTo>
                  <a:lnTo>
                    <a:pt x="524" y="2094"/>
                  </a:lnTo>
                  <a:lnTo>
                    <a:pt x="624" y="1953"/>
                  </a:lnTo>
                  <a:lnTo>
                    <a:pt x="726" y="1816"/>
                  </a:lnTo>
                  <a:lnTo>
                    <a:pt x="833" y="1685"/>
                  </a:lnTo>
                  <a:lnTo>
                    <a:pt x="942" y="1556"/>
                  </a:lnTo>
                  <a:lnTo>
                    <a:pt x="1054" y="1432"/>
                  </a:lnTo>
                  <a:lnTo>
                    <a:pt x="1168" y="1312"/>
                  </a:lnTo>
                  <a:lnTo>
                    <a:pt x="1287" y="1196"/>
                  </a:lnTo>
                  <a:lnTo>
                    <a:pt x="1409" y="1085"/>
                  </a:lnTo>
                  <a:lnTo>
                    <a:pt x="1534" y="980"/>
                  </a:lnTo>
                  <a:lnTo>
                    <a:pt x="1663" y="878"/>
                  </a:lnTo>
                  <a:lnTo>
                    <a:pt x="1795" y="782"/>
                  </a:lnTo>
                  <a:lnTo>
                    <a:pt x="1931" y="691"/>
                  </a:lnTo>
                  <a:lnTo>
                    <a:pt x="2071" y="604"/>
                  </a:lnTo>
                  <a:lnTo>
                    <a:pt x="2214" y="524"/>
                  </a:lnTo>
                  <a:lnTo>
                    <a:pt x="2361" y="448"/>
                  </a:lnTo>
                  <a:lnTo>
                    <a:pt x="2511" y="379"/>
                  </a:lnTo>
                  <a:lnTo>
                    <a:pt x="2665" y="313"/>
                  </a:lnTo>
                  <a:lnTo>
                    <a:pt x="2824" y="255"/>
                  </a:lnTo>
                  <a:lnTo>
                    <a:pt x="2986" y="201"/>
                  </a:lnTo>
                  <a:lnTo>
                    <a:pt x="3152" y="155"/>
                  </a:lnTo>
                  <a:lnTo>
                    <a:pt x="3323" y="114"/>
                  </a:lnTo>
                  <a:lnTo>
                    <a:pt x="3496" y="79"/>
                  </a:lnTo>
                  <a:lnTo>
                    <a:pt x="3674" y="50"/>
                  </a:lnTo>
                  <a:lnTo>
                    <a:pt x="3857" y="28"/>
                  </a:lnTo>
                  <a:lnTo>
                    <a:pt x="4043" y="12"/>
                  </a:lnTo>
                  <a:lnTo>
                    <a:pt x="4235" y="3"/>
                  </a:lnTo>
                  <a:lnTo>
                    <a:pt x="4430" y="0"/>
                  </a:lnTo>
                  <a:lnTo>
                    <a:pt x="4625" y="4"/>
                  </a:lnTo>
                  <a:lnTo>
                    <a:pt x="4816" y="15"/>
                  </a:lnTo>
                  <a:lnTo>
                    <a:pt x="5004" y="32"/>
                  </a:lnTo>
                  <a:lnTo>
                    <a:pt x="5187" y="55"/>
                  </a:lnTo>
                  <a:lnTo>
                    <a:pt x="5366" y="86"/>
                  </a:lnTo>
                  <a:lnTo>
                    <a:pt x="5541" y="121"/>
                  </a:lnTo>
                  <a:lnTo>
                    <a:pt x="5712" y="162"/>
                  </a:lnTo>
                  <a:lnTo>
                    <a:pt x="5880" y="211"/>
                  </a:lnTo>
                  <a:lnTo>
                    <a:pt x="6042" y="263"/>
                  </a:lnTo>
                  <a:lnTo>
                    <a:pt x="6201" y="321"/>
                  </a:lnTo>
                  <a:lnTo>
                    <a:pt x="6357" y="386"/>
                  </a:lnTo>
                  <a:lnTo>
                    <a:pt x="6507" y="455"/>
                  </a:lnTo>
                  <a:lnTo>
                    <a:pt x="6654" y="530"/>
                  </a:lnTo>
                  <a:lnTo>
                    <a:pt x="6797" y="608"/>
                  </a:lnTo>
                  <a:lnTo>
                    <a:pt x="6936" y="693"/>
                  </a:lnTo>
                  <a:lnTo>
                    <a:pt x="7071" y="781"/>
                  </a:lnTo>
                  <a:lnTo>
                    <a:pt x="7202" y="875"/>
                  </a:lnTo>
                  <a:lnTo>
                    <a:pt x="7329" y="973"/>
                  </a:lnTo>
                  <a:lnTo>
                    <a:pt x="7452" y="1075"/>
                  </a:lnTo>
                  <a:lnTo>
                    <a:pt x="7571" y="1181"/>
                  </a:lnTo>
                  <a:lnTo>
                    <a:pt x="7686" y="1292"/>
                  </a:lnTo>
                  <a:lnTo>
                    <a:pt x="7797" y="1407"/>
                  </a:lnTo>
                  <a:lnTo>
                    <a:pt x="7905" y="1524"/>
                  </a:lnTo>
                  <a:lnTo>
                    <a:pt x="8008" y="1646"/>
                  </a:lnTo>
                  <a:lnTo>
                    <a:pt x="8107" y="1771"/>
                  </a:lnTo>
                  <a:lnTo>
                    <a:pt x="8202" y="1900"/>
                  </a:lnTo>
                  <a:lnTo>
                    <a:pt x="8294" y="2032"/>
                  </a:lnTo>
                  <a:lnTo>
                    <a:pt x="8382" y="2167"/>
                  </a:lnTo>
                  <a:lnTo>
                    <a:pt x="8465" y="2305"/>
                  </a:lnTo>
                  <a:lnTo>
                    <a:pt x="8545" y="2446"/>
                  </a:lnTo>
                  <a:lnTo>
                    <a:pt x="8622" y="2589"/>
                  </a:lnTo>
                  <a:lnTo>
                    <a:pt x="8693" y="2735"/>
                  </a:lnTo>
                  <a:lnTo>
                    <a:pt x="8709" y="2770"/>
                  </a:lnTo>
                  <a:lnTo>
                    <a:pt x="8724" y="2804"/>
                  </a:lnTo>
                  <a:lnTo>
                    <a:pt x="8736" y="2837"/>
                  </a:lnTo>
                  <a:lnTo>
                    <a:pt x="8749" y="2870"/>
                  </a:lnTo>
                  <a:lnTo>
                    <a:pt x="8758" y="2901"/>
                  </a:lnTo>
                  <a:lnTo>
                    <a:pt x="8766" y="2931"/>
                  </a:lnTo>
                  <a:lnTo>
                    <a:pt x="8773" y="2960"/>
                  </a:lnTo>
                  <a:lnTo>
                    <a:pt x="8778" y="2987"/>
                  </a:lnTo>
                  <a:lnTo>
                    <a:pt x="8781" y="3015"/>
                  </a:lnTo>
                  <a:lnTo>
                    <a:pt x="8784" y="3040"/>
                  </a:lnTo>
                  <a:lnTo>
                    <a:pt x="8784" y="3064"/>
                  </a:lnTo>
                  <a:lnTo>
                    <a:pt x="8783" y="3087"/>
                  </a:lnTo>
                  <a:lnTo>
                    <a:pt x="8781" y="3108"/>
                  </a:lnTo>
                  <a:lnTo>
                    <a:pt x="8778" y="3129"/>
                  </a:lnTo>
                  <a:lnTo>
                    <a:pt x="8773" y="3149"/>
                  </a:lnTo>
                  <a:lnTo>
                    <a:pt x="8767" y="3166"/>
                  </a:lnTo>
                  <a:lnTo>
                    <a:pt x="8759" y="3183"/>
                  </a:lnTo>
                  <a:lnTo>
                    <a:pt x="8750" y="3198"/>
                  </a:lnTo>
                  <a:lnTo>
                    <a:pt x="8740" y="3212"/>
                  </a:lnTo>
                  <a:lnTo>
                    <a:pt x="8727" y="3225"/>
                  </a:lnTo>
                  <a:lnTo>
                    <a:pt x="8715" y="3236"/>
                  </a:lnTo>
                  <a:lnTo>
                    <a:pt x="8701" y="3246"/>
                  </a:lnTo>
                  <a:lnTo>
                    <a:pt x="8686" y="3254"/>
                  </a:lnTo>
                  <a:lnTo>
                    <a:pt x="8669" y="3261"/>
                  </a:lnTo>
                  <a:lnTo>
                    <a:pt x="8652" y="3266"/>
                  </a:lnTo>
                  <a:lnTo>
                    <a:pt x="8633" y="3270"/>
                  </a:lnTo>
                  <a:lnTo>
                    <a:pt x="8612" y="3273"/>
                  </a:lnTo>
                  <a:lnTo>
                    <a:pt x="8592" y="3274"/>
                  </a:lnTo>
                  <a:lnTo>
                    <a:pt x="8570" y="3273"/>
                  </a:lnTo>
                  <a:lnTo>
                    <a:pt x="8547" y="3271"/>
                  </a:lnTo>
                  <a:lnTo>
                    <a:pt x="8523" y="3267"/>
                  </a:lnTo>
                  <a:lnTo>
                    <a:pt x="8498" y="3262"/>
                  </a:lnTo>
                  <a:lnTo>
                    <a:pt x="8393" y="3360"/>
                  </a:lnTo>
                  <a:lnTo>
                    <a:pt x="8287" y="3455"/>
                  </a:lnTo>
                  <a:lnTo>
                    <a:pt x="8181" y="3547"/>
                  </a:lnTo>
                  <a:lnTo>
                    <a:pt x="8075" y="3638"/>
                  </a:lnTo>
                  <a:lnTo>
                    <a:pt x="7967" y="3726"/>
                  </a:lnTo>
                  <a:lnTo>
                    <a:pt x="7861" y="3813"/>
                  </a:lnTo>
                  <a:lnTo>
                    <a:pt x="7752" y="3896"/>
                  </a:lnTo>
                  <a:lnTo>
                    <a:pt x="7642" y="3977"/>
                  </a:lnTo>
                  <a:lnTo>
                    <a:pt x="7531" y="4056"/>
                  </a:lnTo>
                  <a:lnTo>
                    <a:pt x="7419" y="4131"/>
                  </a:lnTo>
                  <a:lnTo>
                    <a:pt x="7305" y="4205"/>
                  </a:lnTo>
                  <a:lnTo>
                    <a:pt x="7190" y="4274"/>
                  </a:lnTo>
                  <a:lnTo>
                    <a:pt x="7074" y="4342"/>
                  </a:lnTo>
                  <a:lnTo>
                    <a:pt x="6955" y="4406"/>
                  </a:lnTo>
                  <a:lnTo>
                    <a:pt x="6835" y="4468"/>
                  </a:lnTo>
                  <a:lnTo>
                    <a:pt x="6712" y="4527"/>
                  </a:lnTo>
                  <a:lnTo>
                    <a:pt x="6588" y="4582"/>
                  </a:lnTo>
                  <a:lnTo>
                    <a:pt x="6461" y="4635"/>
                  </a:lnTo>
                  <a:lnTo>
                    <a:pt x="6332" y="4684"/>
                  </a:lnTo>
                  <a:lnTo>
                    <a:pt x="6200" y="4729"/>
                  </a:lnTo>
                  <a:lnTo>
                    <a:pt x="6065" y="4773"/>
                  </a:lnTo>
                  <a:lnTo>
                    <a:pt x="5928" y="4811"/>
                  </a:lnTo>
                  <a:lnTo>
                    <a:pt x="5788" y="4847"/>
                  </a:lnTo>
                  <a:lnTo>
                    <a:pt x="5645" y="4879"/>
                  </a:lnTo>
                  <a:lnTo>
                    <a:pt x="5498" y="4907"/>
                  </a:lnTo>
                  <a:lnTo>
                    <a:pt x="5348" y="4933"/>
                  </a:lnTo>
                  <a:lnTo>
                    <a:pt x="5194" y="4954"/>
                  </a:lnTo>
                  <a:lnTo>
                    <a:pt x="5037" y="4971"/>
                  </a:lnTo>
                  <a:lnTo>
                    <a:pt x="4877" y="4984"/>
                  </a:lnTo>
                  <a:lnTo>
                    <a:pt x="4713" y="4994"/>
                  </a:lnTo>
                  <a:lnTo>
                    <a:pt x="4544" y="4999"/>
                  </a:lnTo>
                  <a:lnTo>
                    <a:pt x="4371" y="5001"/>
                  </a:lnTo>
                  <a:lnTo>
                    <a:pt x="4197" y="4998"/>
                  </a:lnTo>
                  <a:lnTo>
                    <a:pt x="4028" y="4991"/>
                  </a:lnTo>
                  <a:lnTo>
                    <a:pt x="3861" y="4980"/>
                  </a:lnTo>
                  <a:lnTo>
                    <a:pt x="3696" y="4964"/>
                  </a:lnTo>
                  <a:lnTo>
                    <a:pt x="3535" y="4945"/>
                  </a:lnTo>
                  <a:lnTo>
                    <a:pt x="3377" y="4922"/>
                  </a:lnTo>
                  <a:lnTo>
                    <a:pt x="3222" y="4894"/>
                  </a:lnTo>
                  <a:lnTo>
                    <a:pt x="3070" y="4863"/>
                  </a:lnTo>
                  <a:lnTo>
                    <a:pt x="2921" y="4829"/>
                  </a:lnTo>
                  <a:lnTo>
                    <a:pt x="2775" y="4792"/>
                  </a:lnTo>
                  <a:lnTo>
                    <a:pt x="2632" y="4750"/>
                  </a:lnTo>
                  <a:lnTo>
                    <a:pt x="2492" y="4706"/>
                  </a:lnTo>
                  <a:lnTo>
                    <a:pt x="2356" y="4660"/>
                  </a:lnTo>
                  <a:lnTo>
                    <a:pt x="2222" y="4609"/>
                  </a:lnTo>
                  <a:lnTo>
                    <a:pt x="2091" y="4556"/>
                  </a:lnTo>
                  <a:lnTo>
                    <a:pt x="1964" y="4501"/>
                  </a:lnTo>
                  <a:lnTo>
                    <a:pt x="1839" y="4442"/>
                  </a:lnTo>
                  <a:lnTo>
                    <a:pt x="1718" y="4382"/>
                  </a:lnTo>
                  <a:lnTo>
                    <a:pt x="1599" y="4318"/>
                  </a:lnTo>
                  <a:lnTo>
                    <a:pt x="1484" y="4254"/>
                  </a:lnTo>
                  <a:lnTo>
                    <a:pt x="1372" y="4187"/>
                  </a:lnTo>
                  <a:lnTo>
                    <a:pt x="1262" y="4117"/>
                  </a:lnTo>
                  <a:lnTo>
                    <a:pt x="1156" y="4046"/>
                  </a:lnTo>
                  <a:lnTo>
                    <a:pt x="1054" y="3973"/>
                  </a:lnTo>
                  <a:lnTo>
                    <a:pt x="954" y="3899"/>
                  </a:lnTo>
                  <a:lnTo>
                    <a:pt x="857" y="3822"/>
                  </a:lnTo>
                  <a:lnTo>
                    <a:pt x="763" y="3745"/>
                  </a:lnTo>
                  <a:lnTo>
                    <a:pt x="673" y="3666"/>
                  </a:lnTo>
                  <a:lnTo>
                    <a:pt x="586" y="3585"/>
                  </a:lnTo>
                  <a:lnTo>
                    <a:pt x="501" y="3505"/>
                  </a:lnTo>
                  <a:lnTo>
                    <a:pt x="420" y="3423"/>
                  </a:lnTo>
                  <a:lnTo>
                    <a:pt x="343" y="3341"/>
                  </a:lnTo>
                  <a:lnTo>
                    <a:pt x="326" y="3348"/>
                  </a:lnTo>
                  <a:lnTo>
                    <a:pt x="310" y="3354"/>
                  </a:lnTo>
                  <a:lnTo>
                    <a:pt x="291" y="3359"/>
                  </a:lnTo>
                  <a:lnTo>
                    <a:pt x="273" y="3362"/>
                  </a:lnTo>
                  <a:lnTo>
                    <a:pt x="255" y="3363"/>
                  </a:lnTo>
                  <a:lnTo>
                    <a:pt x="236" y="3363"/>
                  </a:lnTo>
                  <a:lnTo>
                    <a:pt x="218" y="3362"/>
                  </a:lnTo>
                  <a:lnTo>
                    <a:pt x="199" y="3358"/>
                  </a:lnTo>
                  <a:lnTo>
                    <a:pt x="181" y="3354"/>
                  </a:lnTo>
                  <a:lnTo>
                    <a:pt x="161" y="3348"/>
                  </a:lnTo>
                  <a:lnTo>
                    <a:pt x="144" y="3340"/>
                  </a:lnTo>
                  <a:lnTo>
                    <a:pt x="126" y="3331"/>
                  </a:lnTo>
                  <a:lnTo>
                    <a:pt x="110" y="3320"/>
                  </a:lnTo>
                  <a:lnTo>
                    <a:pt x="94" y="3308"/>
                  </a:lnTo>
                  <a:lnTo>
                    <a:pt x="78" y="3295"/>
                  </a:lnTo>
                  <a:lnTo>
                    <a:pt x="64" y="3279"/>
                  </a:lnTo>
                  <a:lnTo>
                    <a:pt x="51" y="3263"/>
                  </a:lnTo>
                  <a:lnTo>
                    <a:pt x="38" y="3245"/>
                  </a:lnTo>
                  <a:lnTo>
                    <a:pt x="28" y="3226"/>
                  </a:lnTo>
                  <a:lnTo>
                    <a:pt x="19" y="3205"/>
                  </a:lnTo>
                  <a:lnTo>
                    <a:pt x="11" y="3183"/>
                  </a:lnTo>
                  <a:lnTo>
                    <a:pt x="6" y="3160"/>
                  </a:lnTo>
                  <a:lnTo>
                    <a:pt x="2" y="3135"/>
                  </a:lnTo>
                  <a:lnTo>
                    <a:pt x="0" y="3108"/>
                  </a:lnTo>
                  <a:lnTo>
                    <a:pt x="0" y="3081"/>
                  </a:lnTo>
                  <a:lnTo>
                    <a:pt x="2" y="3053"/>
                  </a:lnTo>
                  <a:lnTo>
                    <a:pt x="6" y="3023"/>
                  </a:lnTo>
                  <a:lnTo>
                    <a:pt x="13" y="2990"/>
                  </a:lnTo>
                  <a:lnTo>
                    <a:pt x="23" y="2958"/>
                  </a:lnTo>
                  <a:lnTo>
                    <a:pt x="35" y="2924"/>
                  </a:lnTo>
                  <a:lnTo>
                    <a:pt x="51" y="2889"/>
                  </a:lnTo>
                  <a:lnTo>
                    <a:pt x="69" y="2852"/>
                  </a:lnTo>
                  <a:close/>
                </a:path>
              </a:pathLst>
            </a:custGeom>
            <a:solidFill>
              <a:srgbClr val="FFFFFF"/>
            </a:solidFill>
            <a:ln w="9525">
              <a:no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1286"/>
                                        </p:tgtEl>
                                        <p:attrNameLst>
                                          <p:attrName>style.visibility</p:attrName>
                                        </p:attrNameLst>
                                      </p:cBhvr>
                                      <p:to>
                                        <p:strVal val="visible"/>
                                      </p:to>
                                    </p:set>
                                    <p:animEffect transition="in" filter="wipe(left)">
                                      <p:cBhvr>
                                        <p:cTn id="7" dur="500"/>
                                        <p:tgtEl>
                                          <p:spTgt spid="481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8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p:txBody>
          <a:bodyPr/>
          <a:lstStyle/>
          <a:p>
            <a:r>
              <a:rPr lang="en-US"/>
              <a:t>Getting Directions</a:t>
            </a:r>
          </a:p>
        </p:txBody>
      </p:sp>
      <p:sp>
        <p:nvSpPr>
          <p:cNvPr id="483331" name="Rectangle 3"/>
          <p:cNvSpPr>
            <a:spLocks noGrp="1" noChangeArrowheads="1"/>
          </p:cNvSpPr>
          <p:nvPr>
            <p:ph type="body" sz="half" idx="2"/>
          </p:nvPr>
        </p:nvSpPr>
        <p:spPr>
          <a:xfrm>
            <a:off x="4884738" y="1741488"/>
            <a:ext cx="4183062" cy="4202112"/>
          </a:xfrm>
        </p:spPr>
        <p:txBody>
          <a:bodyPr/>
          <a:lstStyle/>
          <a:p>
            <a:pPr marL="533400" indent="-533400">
              <a:lnSpc>
                <a:spcPct val="85000"/>
              </a:lnSpc>
              <a:buFontTx/>
              <a:buNone/>
            </a:pPr>
            <a:r>
              <a:rPr lang="en-US"/>
              <a:t>What should you do?</a:t>
            </a:r>
          </a:p>
          <a:p>
            <a:pPr marL="533400" indent="-533400">
              <a:lnSpc>
                <a:spcPct val="85000"/>
              </a:lnSpc>
              <a:buClr>
                <a:schemeClr val="tx1"/>
              </a:buClr>
              <a:buFontTx/>
              <a:buAutoNum type="arabicParenR"/>
            </a:pPr>
            <a:r>
              <a:rPr lang="en-US" sz="2400">
                <a:cs typeface="Arial" charset="0"/>
              </a:rPr>
              <a:t>Ask the clerk at the rental car counter</a:t>
            </a:r>
            <a:endParaRPr lang="en-US" sz="2400"/>
          </a:p>
          <a:p>
            <a:pPr marL="533400" indent="-533400">
              <a:lnSpc>
                <a:spcPct val="85000"/>
              </a:lnSpc>
              <a:buClr>
                <a:schemeClr val="tx1"/>
              </a:buClr>
              <a:buFontTx/>
              <a:buAutoNum type="arabicParenR"/>
            </a:pPr>
            <a:r>
              <a:rPr lang="en-US" sz="2400">
                <a:cs typeface="Arial" charset="0"/>
              </a:rPr>
              <a:t>Use your hotel</a:t>
            </a:r>
            <a:r>
              <a:rPr lang="en-US" sz="2400">
                <a:latin typeface="Times New Roman"/>
                <a:cs typeface="Arial" charset="0"/>
              </a:rPr>
              <a:t>’</a:t>
            </a:r>
            <a:r>
              <a:rPr lang="en-US" sz="2400">
                <a:cs typeface="Arial" charset="0"/>
              </a:rPr>
              <a:t>s courtesy phone to call and ask for directions</a:t>
            </a:r>
          </a:p>
          <a:p>
            <a:pPr marL="533400" indent="-533400">
              <a:lnSpc>
                <a:spcPct val="85000"/>
              </a:lnSpc>
              <a:buClr>
                <a:schemeClr val="tx1"/>
              </a:buClr>
              <a:buFontTx/>
              <a:buAutoNum type="arabicParenR"/>
            </a:pPr>
            <a:r>
              <a:rPr lang="en-US" sz="2400">
                <a:cs typeface="Arial" charset="0"/>
              </a:rPr>
              <a:t>Call the hotel from a pay phone and ask for directions to their location using major highways</a:t>
            </a:r>
            <a:endParaRPr lang="en-US" sz="2400"/>
          </a:p>
        </p:txBody>
      </p:sp>
      <p:pic>
        <p:nvPicPr>
          <p:cNvPr id="483332" name="Picture 4" descr="Getting Directions"/>
          <p:cNvPicPr>
            <a:picLocks noChangeArrowheads="1"/>
          </p:cNvPicPr>
          <p:nvPr>
            <p:ph type="clipArt" sz="half" idx="1"/>
          </p:nvPr>
        </p:nvPicPr>
        <p:blipFill>
          <a:blip r:embed="rId3"/>
          <a:srcRect/>
          <a:stretch>
            <a:fillRect/>
          </a:stretch>
        </p:blipFill>
        <p:spPr>
          <a:xfrm>
            <a:off x="1463675" y="1733550"/>
            <a:ext cx="2998788" cy="1965325"/>
          </a:xfrm>
          <a:noFill/>
          <a:ln/>
        </p:spPr>
      </p:pic>
      <p:sp>
        <p:nvSpPr>
          <p:cNvPr id="483333" name="Text Box 5"/>
          <p:cNvSpPr txBox="1">
            <a:spLocks noChangeArrowheads="1"/>
          </p:cNvSpPr>
          <p:nvPr/>
        </p:nvSpPr>
        <p:spPr bwMode="auto">
          <a:xfrm>
            <a:off x="1416050" y="3790950"/>
            <a:ext cx="3094038" cy="822325"/>
          </a:xfrm>
          <a:prstGeom prst="rect">
            <a:avLst/>
          </a:prstGeom>
          <a:noFill/>
          <a:ln w="9525">
            <a:noFill/>
            <a:miter lim="800000"/>
            <a:headEnd/>
            <a:tailEnd/>
          </a:ln>
          <a:effectLst/>
        </p:spPr>
        <p:txBody>
          <a:bodyPr wrap="none">
            <a:spAutoFit/>
          </a:bodyPr>
          <a:lstStyle/>
          <a:p>
            <a:pPr algn="ctr">
              <a:spcBef>
                <a:spcPct val="50000"/>
              </a:spcBef>
            </a:pPr>
            <a:r>
              <a:rPr lang="en-US" b="1" i="1">
                <a:latin typeface="Arial" charset="0"/>
              </a:rPr>
              <a:t>You need directions</a:t>
            </a:r>
            <a:br>
              <a:rPr lang="en-US" b="1" i="1">
                <a:latin typeface="Arial" charset="0"/>
              </a:rPr>
            </a:br>
            <a:r>
              <a:rPr lang="en-US" b="1" i="1">
                <a:latin typeface="Arial" charset="0"/>
              </a:rPr>
              <a:t>to drive to the hotel</a:t>
            </a:r>
          </a:p>
        </p:txBody>
      </p:sp>
      <p:sp>
        <p:nvSpPr>
          <p:cNvPr id="483334" name="Rectangle 6"/>
          <p:cNvSpPr>
            <a:spLocks noChangeArrowheads="1"/>
          </p:cNvSpPr>
          <p:nvPr/>
        </p:nvSpPr>
        <p:spPr bwMode="auto">
          <a:xfrm>
            <a:off x="4884738" y="4011613"/>
            <a:ext cx="4183062" cy="1703387"/>
          </a:xfrm>
          <a:prstGeom prst="rect">
            <a:avLst/>
          </a:prstGeom>
          <a:noFill/>
          <a:ln w="38100">
            <a:solidFill>
              <a:srgbClr val="990099"/>
            </a:solidFill>
            <a:miter lim="800000"/>
            <a:headEnd/>
            <a:tailEnd/>
          </a:ln>
          <a:effectLst/>
        </p:spPr>
        <p:txBody>
          <a:bodyPr wrap="none" anchor="ctr"/>
          <a:lstStyle/>
          <a:p>
            <a:endParaRPr lang="en-US"/>
          </a:p>
        </p:txBody>
      </p:sp>
      <p:sp>
        <p:nvSpPr>
          <p:cNvPr id="483335" name="Text Box 7"/>
          <p:cNvSpPr txBox="1">
            <a:spLocks noChangeArrowheads="1"/>
          </p:cNvSpPr>
          <p:nvPr/>
        </p:nvSpPr>
        <p:spPr bwMode="auto">
          <a:xfrm>
            <a:off x="7380288" y="0"/>
            <a:ext cx="1763712"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OCONUS Scenario</a:t>
            </a:r>
          </a:p>
        </p:txBody>
      </p:sp>
      <p:grpSp>
        <p:nvGrpSpPr>
          <p:cNvPr id="483336" name="Group 8"/>
          <p:cNvGrpSpPr>
            <a:grpSpLocks noChangeAspect="1"/>
          </p:cNvGrpSpPr>
          <p:nvPr/>
        </p:nvGrpSpPr>
        <p:grpSpPr bwMode="auto">
          <a:xfrm>
            <a:off x="293688" y="2424113"/>
            <a:ext cx="877887" cy="754062"/>
            <a:chOff x="1146" y="1009"/>
            <a:chExt cx="1008" cy="864"/>
          </a:xfrm>
        </p:grpSpPr>
        <p:sp>
          <p:nvSpPr>
            <p:cNvPr id="483337" name="Freeform 9"/>
            <p:cNvSpPr>
              <a:spLocks noChangeAspect="1"/>
            </p:cNvSpPr>
            <p:nvPr/>
          </p:nvSpPr>
          <p:spPr bwMode="auto">
            <a:xfrm>
              <a:off x="1146" y="1009"/>
              <a:ext cx="1008" cy="864"/>
            </a:xfrm>
            <a:custGeom>
              <a:avLst/>
              <a:gdLst/>
              <a:ahLst/>
              <a:cxnLst>
                <a:cxn ang="0">
                  <a:pos x="0" y="0"/>
                </a:cxn>
                <a:cxn ang="0">
                  <a:pos x="4032" y="0"/>
                </a:cxn>
                <a:cxn ang="0">
                  <a:pos x="3888" y="147"/>
                </a:cxn>
                <a:cxn ang="0">
                  <a:pos x="149" y="3314"/>
                </a:cxn>
                <a:cxn ang="0">
                  <a:pos x="0" y="3454"/>
                </a:cxn>
                <a:cxn ang="0">
                  <a:pos x="0" y="0"/>
                </a:cxn>
              </a:cxnLst>
              <a:rect l="0" t="0" r="r" b="b"/>
              <a:pathLst>
                <a:path w="4032" h="3454">
                  <a:moveTo>
                    <a:pt x="0" y="0"/>
                  </a:moveTo>
                  <a:lnTo>
                    <a:pt x="4032" y="0"/>
                  </a:lnTo>
                  <a:lnTo>
                    <a:pt x="3888" y="147"/>
                  </a:lnTo>
                  <a:lnTo>
                    <a:pt x="149" y="3314"/>
                  </a:lnTo>
                  <a:lnTo>
                    <a:pt x="0" y="3454"/>
                  </a:lnTo>
                  <a:lnTo>
                    <a:pt x="0" y="0"/>
                  </a:lnTo>
                  <a:close/>
                </a:path>
              </a:pathLst>
            </a:custGeom>
            <a:solidFill>
              <a:srgbClr val="82A99C"/>
            </a:solidFill>
            <a:ln w="9525">
              <a:noFill/>
              <a:round/>
              <a:headEnd/>
              <a:tailEnd/>
            </a:ln>
          </p:spPr>
          <p:txBody>
            <a:bodyPr/>
            <a:lstStyle/>
            <a:p>
              <a:endParaRPr lang="en-US"/>
            </a:p>
          </p:txBody>
        </p:sp>
        <p:sp>
          <p:nvSpPr>
            <p:cNvPr id="483338" name="Freeform 10"/>
            <p:cNvSpPr>
              <a:spLocks noChangeAspect="1"/>
            </p:cNvSpPr>
            <p:nvPr/>
          </p:nvSpPr>
          <p:spPr bwMode="auto">
            <a:xfrm>
              <a:off x="1146" y="1009"/>
              <a:ext cx="1008" cy="864"/>
            </a:xfrm>
            <a:custGeom>
              <a:avLst/>
              <a:gdLst/>
              <a:ahLst/>
              <a:cxnLst>
                <a:cxn ang="0">
                  <a:pos x="4032" y="0"/>
                </a:cxn>
                <a:cxn ang="0">
                  <a:pos x="4032" y="3454"/>
                </a:cxn>
                <a:cxn ang="0">
                  <a:pos x="0" y="3454"/>
                </a:cxn>
                <a:cxn ang="0">
                  <a:pos x="149" y="3312"/>
                </a:cxn>
                <a:cxn ang="0">
                  <a:pos x="3891" y="146"/>
                </a:cxn>
                <a:cxn ang="0">
                  <a:pos x="4032" y="0"/>
                </a:cxn>
              </a:cxnLst>
              <a:rect l="0" t="0" r="r" b="b"/>
              <a:pathLst>
                <a:path w="4032" h="3454">
                  <a:moveTo>
                    <a:pt x="4032" y="0"/>
                  </a:moveTo>
                  <a:lnTo>
                    <a:pt x="4032" y="3454"/>
                  </a:lnTo>
                  <a:lnTo>
                    <a:pt x="0" y="3454"/>
                  </a:lnTo>
                  <a:lnTo>
                    <a:pt x="149" y="3312"/>
                  </a:lnTo>
                  <a:lnTo>
                    <a:pt x="3891" y="146"/>
                  </a:lnTo>
                  <a:lnTo>
                    <a:pt x="4032" y="0"/>
                  </a:lnTo>
                  <a:close/>
                </a:path>
              </a:pathLst>
            </a:custGeom>
            <a:solidFill>
              <a:srgbClr val="162A29"/>
            </a:solidFill>
            <a:ln w="9525">
              <a:noFill/>
              <a:round/>
              <a:headEnd/>
              <a:tailEnd/>
            </a:ln>
          </p:spPr>
          <p:txBody>
            <a:bodyPr/>
            <a:lstStyle/>
            <a:p>
              <a:endParaRPr lang="en-US"/>
            </a:p>
          </p:txBody>
        </p:sp>
        <p:sp>
          <p:nvSpPr>
            <p:cNvPr id="483339" name="Rectangle 11"/>
            <p:cNvSpPr>
              <a:spLocks noChangeAspect="1" noChangeArrowheads="1"/>
            </p:cNvSpPr>
            <p:nvPr/>
          </p:nvSpPr>
          <p:spPr bwMode="auto">
            <a:xfrm>
              <a:off x="1182" y="1045"/>
              <a:ext cx="936" cy="792"/>
            </a:xfrm>
            <a:prstGeom prst="rect">
              <a:avLst/>
            </a:prstGeom>
            <a:solidFill>
              <a:srgbClr val="275A53"/>
            </a:solidFill>
            <a:ln w="9525">
              <a:noFill/>
              <a:miter lim="800000"/>
              <a:headEnd/>
              <a:tailEnd/>
            </a:ln>
          </p:spPr>
          <p:txBody>
            <a:bodyPr/>
            <a:lstStyle/>
            <a:p>
              <a:endParaRPr lang="en-US"/>
            </a:p>
          </p:txBody>
        </p:sp>
        <p:sp>
          <p:nvSpPr>
            <p:cNvPr id="483340" name="Freeform 12"/>
            <p:cNvSpPr>
              <a:spLocks noChangeAspect="1" noEditPoints="1"/>
            </p:cNvSpPr>
            <p:nvPr/>
          </p:nvSpPr>
          <p:spPr bwMode="auto">
            <a:xfrm>
              <a:off x="1383" y="1668"/>
              <a:ext cx="116" cy="138"/>
            </a:xfrm>
            <a:custGeom>
              <a:avLst/>
              <a:gdLst/>
              <a:ahLst/>
              <a:cxnLst>
                <a:cxn ang="0">
                  <a:pos x="283" y="0"/>
                </a:cxn>
                <a:cxn ang="0">
                  <a:pos x="327" y="4"/>
                </a:cxn>
                <a:cxn ang="0">
                  <a:pos x="363" y="11"/>
                </a:cxn>
                <a:cxn ang="0">
                  <a:pos x="396" y="26"/>
                </a:cxn>
                <a:cxn ang="0">
                  <a:pos x="422" y="44"/>
                </a:cxn>
                <a:cxn ang="0">
                  <a:pos x="441" y="68"/>
                </a:cxn>
                <a:cxn ang="0">
                  <a:pos x="455" y="97"/>
                </a:cxn>
                <a:cxn ang="0">
                  <a:pos x="464" y="130"/>
                </a:cxn>
                <a:cxn ang="0">
                  <a:pos x="467" y="169"/>
                </a:cxn>
                <a:cxn ang="0">
                  <a:pos x="464" y="208"/>
                </a:cxn>
                <a:cxn ang="0">
                  <a:pos x="455" y="243"/>
                </a:cxn>
                <a:cxn ang="0">
                  <a:pos x="438" y="273"/>
                </a:cxn>
                <a:cxn ang="0">
                  <a:pos x="418" y="299"/>
                </a:cxn>
                <a:cxn ang="0">
                  <a:pos x="389" y="320"/>
                </a:cxn>
                <a:cxn ang="0">
                  <a:pos x="354" y="334"/>
                </a:cxn>
                <a:cxn ang="0">
                  <a:pos x="313" y="343"/>
                </a:cxn>
                <a:cxn ang="0">
                  <a:pos x="265" y="346"/>
                </a:cxn>
                <a:cxn ang="0">
                  <a:pos x="171" y="550"/>
                </a:cxn>
                <a:cxn ang="0">
                  <a:pos x="0" y="0"/>
                </a:cxn>
                <a:cxn ang="0">
                  <a:pos x="213" y="234"/>
                </a:cxn>
                <a:cxn ang="0">
                  <a:pos x="254" y="230"/>
                </a:cxn>
                <a:cxn ang="0">
                  <a:pos x="270" y="225"/>
                </a:cxn>
                <a:cxn ang="0">
                  <a:pos x="282" y="217"/>
                </a:cxn>
                <a:cxn ang="0">
                  <a:pos x="291" y="208"/>
                </a:cxn>
                <a:cxn ang="0">
                  <a:pos x="297" y="198"/>
                </a:cxn>
                <a:cxn ang="0">
                  <a:pos x="301" y="186"/>
                </a:cxn>
                <a:cxn ang="0">
                  <a:pos x="302" y="173"/>
                </a:cxn>
                <a:cxn ang="0">
                  <a:pos x="297" y="150"/>
                </a:cxn>
                <a:cxn ang="0">
                  <a:pos x="284" y="130"/>
                </a:cxn>
                <a:cxn ang="0">
                  <a:pos x="274" y="123"/>
                </a:cxn>
                <a:cxn ang="0">
                  <a:pos x="260" y="116"/>
                </a:cxn>
                <a:cxn ang="0">
                  <a:pos x="241" y="114"/>
                </a:cxn>
                <a:cxn ang="0">
                  <a:pos x="219" y="112"/>
                </a:cxn>
                <a:cxn ang="0">
                  <a:pos x="171" y="234"/>
                </a:cxn>
              </a:cxnLst>
              <a:rect l="0" t="0" r="r" b="b"/>
              <a:pathLst>
                <a:path w="467" h="550">
                  <a:moveTo>
                    <a:pt x="0" y="0"/>
                  </a:moveTo>
                  <a:lnTo>
                    <a:pt x="283" y="0"/>
                  </a:lnTo>
                  <a:lnTo>
                    <a:pt x="305" y="1"/>
                  </a:lnTo>
                  <a:lnTo>
                    <a:pt x="327" y="4"/>
                  </a:lnTo>
                  <a:lnTo>
                    <a:pt x="346" y="6"/>
                  </a:lnTo>
                  <a:lnTo>
                    <a:pt x="363" y="11"/>
                  </a:lnTo>
                  <a:lnTo>
                    <a:pt x="380" y="18"/>
                  </a:lnTo>
                  <a:lnTo>
                    <a:pt x="396" y="26"/>
                  </a:lnTo>
                  <a:lnTo>
                    <a:pt x="409" y="33"/>
                  </a:lnTo>
                  <a:lnTo>
                    <a:pt x="422" y="44"/>
                  </a:lnTo>
                  <a:lnTo>
                    <a:pt x="432" y="55"/>
                  </a:lnTo>
                  <a:lnTo>
                    <a:pt x="441" y="68"/>
                  </a:lnTo>
                  <a:lnTo>
                    <a:pt x="449" y="83"/>
                  </a:lnTo>
                  <a:lnTo>
                    <a:pt x="455" y="97"/>
                  </a:lnTo>
                  <a:lnTo>
                    <a:pt x="461" y="114"/>
                  </a:lnTo>
                  <a:lnTo>
                    <a:pt x="464" y="130"/>
                  </a:lnTo>
                  <a:lnTo>
                    <a:pt x="467" y="150"/>
                  </a:lnTo>
                  <a:lnTo>
                    <a:pt x="467" y="169"/>
                  </a:lnTo>
                  <a:lnTo>
                    <a:pt x="467" y="189"/>
                  </a:lnTo>
                  <a:lnTo>
                    <a:pt x="464" y="208"/>
                  </a:lnTo>
                  <a:lnTo>
                    <a:pt x="461" y="226"/>
                  </a:lnTo>
                  <a:lnTo>
                    <a:pt x="455" y="243"/>
                  </a:lnTo>
                  <a:lnTo>
                    <a:pt x="448" y="259"/>
                  </a:lnTo>
                  <a:lnTo>
                    <a:pt x="438" y="273"/>
                  </a:lnTo>
                  <a:lnTo>
                    <a:pt x="429" y="287"/>
                  </a:lnTo>
                  <a:lnTo>
                    <a:pt x="418" y="299"/>
                  </a:lnTo>
                  <a:lnTo>
                    <a:pt x="403" y="311"/>
                  </a:lnTo>
                  <a:lnTo>
                    <a:pt x="389" y="320"/>
                  </a:lnTo>
                  <a:lnTo>
                    <a:pt x="372" y="327"/>
                  </a:lnTo>
                  <a:lnTo>
                    <a:pt x="354" y="334"/>
                  </a:lnTo>
                  <a:lnTo>
                    <a:pt x="333" y="339"/>
                  </a:lnTo>
                  <a:lnTo>
                    <a:pt x="313" y="343"/>
                  </a:lnTo>
                  <a:lnTo>
                    <a:pt x="289" y="346"/>
                  </a:lnTo>
                  <a:lnTo>
                    <a:pt x="265" y="346"/>
                  </a:lnTo>
                  <a:lnTo>
                    <a:pt x="171" y="346"/>
                  </a:lnTo>
                  <a:lnTo>
                    <a:pt x="171" y="550"/>
                  </a:lnTo>
                  <a:lnTo>
                    <a:pt x="0" y="550"/>
                  </a:lnTo>
                  <a:lnTo>
                    <a:pt x="0" y="0"/>
                  </a:lnTo>
                  <a:close/>
                  <a:moveTo>
                    <a:pt x="171" y="234"/>
                  </a:moveTo>
                  <a:lnTo>
                    <a:pt x="213" y="234"/>
                  </a:lnTo>
                  <a:lnTo>
                    <a:pt x="236" y="233"/>
                  </a:lnTo>
                  <a:lnTo>
                    <a:pt x="254" y="230"/>
                  </a:lnTo>
                  <a:lnTo>
                    <a:pt x="264" y="228"/>
                  </a:lnTo>
                  <a:lnTo>
                    <a:pt x="270" y="225"/>
                  </a:lnTo>
                  <a:lnTo>
                    <a:pt x="276" y="221"/>
                  </a:lnTo>
                  <a:lnTo>
                    <a:pt x="282" y="217"/>
                  </a:lnTo>
                  <a:lnTo>
                    <a:pt x="287" y="213"/>
                  </a:lnTo>
                  <a:lnTo>
                    <a:pt x="291" y="208"/>
                  </a:lnTo>
                  <a:lnTo>
                    <a:pt x="295" y="203"/>
                  </a:lnTo>
                  <a:lnTo>
                    <a:pt x="297" y="198"/>
                  </a:lnTo>
                  <a:lnTo>
                    <a:pt x="299" y="193"/>
                  </a:lnTo>
                  <a:lnTo>
                    <a:pt x="301" y="186"/>
                  </a:lnTo>
                  <a:lnTo>
                    <a:pt x="301" y="180"/>
                  </a:lnTo>
                  <a:lnTo>
                    <a:pt x="302" y="173"/>
                  </a:lnTo>
                  <a:lnTo>
                    <a:pt x="301" y="162"/>
                  </a:lnTo>
                  <a:lnTo>
                    <a:pt x="297" y="150"/>
                  </a:lnTo>
                  <a:lnTo>
                    <a:pt x="292" y="140"/>
                  </a:lnTo>
                  <a:lnTo>
                    <a:pt x="284" y="130"/>
                  </a:lnTo>
                  <a:lnTo>
                    <a:pt x="280" y="125"/>
                  </a:lnTo>
                  <a:lnTo>
                    <a:pt x="274" y="123"/>
                  </a:lnTo>
                  <a:lnTo>
                    <a:pt x="267" y="119"/>
                  </a:lnTo>
                  <a:lnTo>
                    <a:pt x="260" y="116"/>
                  </a:lnTo>
                  <a:lnTo>
                    <a:pt x="252" y="115"/>
                  </a:lnTo>
                  <a:lnTo>
                    <a:pt x="241" y="114"/>
                  </a:lnTo>
                  <a:lnTo>
                    <a:pt x="231" y="112"/>
                  </a:lnTo>
                  <a:lnTo>
                    <a:pt x="219" y="112"/>
                  </a:lnTo>
                  <a:lnTo>
                    <a:pt x="171" y="112"/>
                  </a:lnTo>
                  <a:lnTo>
                    <a:pt x="171" y="234"/>
                  </a:lnTo>
                  <a:close/>
                </a:path>
              </a:pathLst>
            </a:custGeom>
            <a:solidFill>
              <a:srgbClr val="FFFFFF"/>
            </a:solidFill>
            <a:ln w="9525">
              <a:noFill/>
              <a:round/>
              <a:headEnd/>
              <a:tailEnd/>
            </a:ln>
          </p:spPr>
          <p:txBody>
            <a:bodyPr/>
            <a:lstStyle/>
            <a:p>
              <a:endParaRPr lang="en-US"/>
            </a:p>
          </p:txBody>
        </p:sp>
        <p:sp>
          <p:nvSpPr>
            <p:cNvPr id="483341" name="Freeform 13"/>
            <p:cNvSpPr>
              <a:spLocks noChangeAspect="1"/>
            </p:cNvSpPr>
            <p:nvPr/>
          </p:nvSpPr>
          <p:spPr bwMode="auto">
            <a:xfrm>
              <a:off x="1522" y="1668"/>
              <a:ext cx="108" cy="138"/>
            </a:xfrm>
            <a:custGeom>
              <a:avLst/>
              <a:gdLst/>
              <a:ahLst/>
              <a:cxnLst>
                <a:cxn ang="0">
                  <a:pos x="0" y="0"/>
                </a:cxn>
                <a:cxn ang="0">
                  <a:pos x="170" y="0"/>
                </a:cxn>
                <a:cxn ang="0">
                  <a:pos x="170" y="414"/>
                </a:cxn>
                <a:cxn ang="0">
                  <a:pos x="435" y="414"/>
                </a:cxn>
                <a:cxn ang="0">
                  <a:pos x="435" y="550"/>
                </a:cxn>
                <a:cxn ang="0">
                  <a:pos x="0" y="550"/>
                </a:cxn>
                <a:cxn ang="0">
                  <a:pos x="0" y="0"/>
                </a:cxn>
              </a:cxnLst>
              <a:rect l="0" t="0" r="r" b="b"/>
              <a:pathLst>
                <a:path w="435" h="550">
                  <a:moveTo>
                    <a:pt x="0" y="0"/>
                  </a:moveTo>
                  <a:lnTo>
                    <a:pt x="170" y="0"/>
                  </a:lnTo>
                  <a:lnTo>
                    <a:pt x="170" y="414"/>
                  </a:lnTo>
                  <a:lnTo>
                    <a:pt x="435" y="414"/>
                  </a:lnTo>
                  <a:lnTo>
                    <a:pt x="435" y="550"/>
                  </a:lnTo>
                  <a:lnTo>
                    <a:pt x="0" y="550"/>
                  </a:lnTo>
                  <a:lnTo>
                    <a:pt x="0" y="0"/>
                  </a:lnTo>
                  <a:close/>
                </a:path>
              </a:pathLst>
            </a:custGeom>
            <a:solidFill>
              <a:srgbClr val="FFFFFF"/>
            </a:solidFill>
            <a:ln w="9525">
              <a:noFill/>
              <a:round/>
              <a:headEnd/>
              <a:tailEnd/>
            </a:ln>
          </p:spPr>
          <p:txBody>
            <a:bodyPr/>
            <a:lstStyle/>
            <a:p>
              <a:endParaRPr lang="en-US"/>
            </a:p>
          </p:txBody>
        </p:sp>
        <p:sp>
          <p:nvSpPr>
            <p:cNvPr id="483342" name="Freeform 14"/>
            <p:cNvSpPr>
              <a:spLocks noChangeAspect="1" noEditPoints="1"/>
            </p:cNvSpPr>
            <p:nvPr/>
          </p:nvSpPr>
          <p:spPr bwMode="auto">
            <a:xfrm>
              <a:off x="1636" y="1668"/>
              <a:ext cx="150" cy="138"/>
            </a:xfrm>
            <a:custGeom>
              <a:avLst/>
              <a:gdLst/>
              <a:ahLst/>
              <a:cxnLst>
                <a:cxn ang="0">
                  <a:pos x="394" y="460"/>
                </a:cxn>
                <a:cxn ang="0">
                  <a:pos x="201" y="460"/>
                </a:cxn>
                <a:cxn ang="0">
                  <a:pos x="173" y="550"/>
                </a:cxn>
                <a:cxn ang="0">
                  <a:pos x="0" y="550"/>
                </a:cxn>
                <a:cxn ang="0">
                  <a:pos x="207" y="0"/>
                </a:cxn>
                <a:cxn ang="0">
                  <a:pos x="392" y="0"/>
                </a:cxn>
                <a:cxn ang="0">
                  <a:pos x="598" y="550"/>
                </a:cxn>
                <a:cxn ang="0">
                  <a:pos x="421" y="550"/>
                </a:cxn>
                <a:cxn ang="0">
                  <a:pos x="394" y="460"/>
                </a:cxn>
                <a:cxn ang="0">
                  <a:pos x="359" y="340"/>
                </a:cxn>
                <a:cxn ang="0">
                  <a:pos x="298" y="142"/>
                </a:cxn>
                <a:cxn ang="0">
                  <a:pos x="237" y="340"/>
                </a:cxn>
                <a:cxn ang="0">
                  <a:pos x="359" y="340"/>
                </a:cxn>
              </a:cxnLst>
              <a:rect l="0" t="0" r="r" b="b"/>
              <a:pathLst>
                <a:path w="598" h="550">
                  <a:moveTo>
                    <a:pt x="394" y="460"/>
                  </a:moveTo>
                  <a:lnTo>
                    <a:pt x="201" y="460"/>
                  </a:lnTo>
                  <a:lnTo>
                    <a:pt x="173" y="550"/>
                  </a:lnTo>
                  <a:lnTo>
                    <a:pt x="0" y="550"/>
                  </a:lnTo>
                  <a:lnTo>
                    <a:pt x="207" y="0"/>
                  </a:lnTo>
                  <a:lnTo>
                    <a:pt x="392" y="0"/>
                  </a:lnTo>
                  <a:lnTo>
                    <a:pt x="598" y="550"/>
                  </a:lnTo>
                  <a:lnTo>
                    <a:pt x="421" y="550"/>
                  </a:lnTo>
                  <a:lnTo>
                    <a:pt x="394" y="460"/>
                  </a:lnTo>
                  <a:close/>
                  <a:moveTo>
                    <a:pt x="359" y="340"/>
                  </a:moveTo>
                  <a:lnTo>
                    <a:pt x="298" y="142"/>
                  </a:lnTo>
                  <a:lnTo>
                    <a:pt x="237" y="340"/>
                  </a:lnTo>
                  <a:lnTo>
                    <a:pt x="359" y="340"/>
                  </a:lnTo>
                  <a:close/>
                </a:path>
              </a:pathLst>
            </a:custGeom>
            <a:solidFill>
              <a:srgbClr val="FFFFFF"/>
            </a:solidFill>
            <a:ln w="9525">
              <a:noFill/>
              <a:round/>
              <a:headEnd/>
              <a:tailEnd/>
            </a:ln>
          </p:spPr>
          <p:txBody>
            <a:bodyPr/>
            <a:lstStyle/>
            <a:p>
              <a:endParaRPr lang="en-US"/>
            </a:p>
          </p:txBody>
        </p:sp>
        <p:sp>
          <p:nvSpPr>
            <p:cNvPr id="483343" name="Freeform 15"/>
            <p:cNvSpPr>
              <a:spLocks noChangeAspect="1"/>
            </p:cNvSpPr>
            <p:nvPr/>
          </p:nvSpPr>
          <p:spPr bwMode="auto">
            <a:xfrm>
              <a:off x="1800" y="1668"/>
              <a:ext cx="131" cy="138"/>
            </a:xfrm>
            <a:custGeom>
              <a:avLst/>
              <a:gdLst/>
              <a:ahLst/>
              <a:cxnLst>
                <a:cxn ang="0">
                  <a:pos x="0" y="0"/>
                </a:cxn>
                <a:cxn ang="0">
                  <a:pos x="158" y="0"/>
                </a:cxn>
                <a:cxn ang="0">
                  <a:pos x="366" y="304"/>
                </a:cxn>
                <a:cxn ang="0">
                  <a:pos x="366" y="0"/>
                </a:cxn>
                <a:cxn ang="0">
                  <a:pos x="526" y="0"/>
                </a:cxn>
                <a:cxn ang="0">
                  <a:pos x="526" y="550"/>
                </a:cxn>
                <a:cxn ang="0">
                  <a:pos x="366" y="550"/>
                </a:cxn>
                <a:cxn ang="0">
                  <a:pos x="160" y="248"/>
                </a:cxn>
                <a:cxn ang="0">
                  <a:pos x="160" y="550"/>
                </a:cxn>
                <a:cxn ang="0">
                  <a:pos x="0" y="550"/>
                </a:cxn>
                <a:cxn ang="0">
                  <a:pos x="0" y="0"/>
                </a:cxn>
              </a:cxnLst>
              <a:rect l="0" t="0" r="r" b="b"/>
              <a:pathLst>
                <a:path w="526" h="550">
                  <a:moveTo>
                    <a:pt x="0" y="0"/>
                  </a:moveTo>
                  <a:lnTo>
                    <a:pt x="158" y="0"/>
                  </a:lnTo>
                  <a:lnTo>
                    <a:pt x="366" y="304"/>
                  </a:lnTo>
                  <a:lnTo>
                    <a:pt x="366" y="0"/>
                  </a:lnTo>
                  <a:lnTo>
                    <a:pt x="526" y="0"/>
                  </a:lnTo>
                  <a:lnTo>
                    <a:pt x="526" y="550"/>
                  </a:lnTo>
                  <a:lnTo>
                    <a:pt x="366" y="550"/>
                  </a:lnTo>
                  <a:lnTo>
                    <a:pt x="160" y="248"/>
                  </a:lnTo>
                  <a:lnTo>
                    <a:pt x="160" y="550"/>
                  </a:lnTo>
                  <a:lnTo>
                    <a:pt x="0" y="550"/>
                  </a:lnTo>
                  <a:lnTo>
                    <a:pt x="0" y="0"/>
                  </a:lnTo>
                  <a:close/>
                </a:path>
              </a:pathLst>
            </a:custGeom>
            <a:solidFill>
              <a:srgbClr val="FFFFFF"/>
            </a:solidFill>
            <a:ln w="9525">
              <a:noFill/>
              <a:round/>
              <a:headEnd/>
              <a:tailEnd/>
            </a:ln>
          </p:spPr>
          <p:txBody>
            <a:bodyPr/>
            <a:lstStyle/>
            <a:p>
              <a:endParaRPr lang="en-US"/>
            </a:p>
          </p:txBody>
        </p:sp>
        <p:sp>
          <p:nvSpPr>
            <p:cNvPr id="483344" name="Freeform 16"/>
            <p:cNvSpPr>
              <a:spLocks noChangeAspect="1" noEditPoints="1"/>
            </p:cNvSpPr>
            <p:nvPr/>
          </p:nvSpPr>
          <p:spPr bwMode="auto">
            <a:xfrm>
              <a:off x="1487" y="1114"/>
              <a:ext cx="326" cy="502"/>
            </a:xfrm>
            <a:custGeom>
              <a:avLst/>
              <a:gdLst/>
              <a:ahLst/>
              <a:cxnLst>
                <a:cxn ang="0">
                  <a:pos x="1039" y="1180"/>
                </a:cxn>
                <a:cxn ang="0">
                  <a:pos x="1208" y="987"/>
                </a:cxn>
                <a:cxn ang="0">
                  <a:pos x="1295" y="739"/>
                </a:cxn>
                <a:cxn ang="0">
                  <a:pos x="1293" y="476"/>
                </a:cxn>
                <a:cxn ang="0">
                  <a:pos x="1193" y="238"/>
                </a:cxn>
                <a:cxn ang="0">
                  <a:pos x="991" y="66"/>
                </a:cxn>
                <a:cxn ang="0">
                  <a:pos x="676" y="0"/>
                </a:cxn>
                <a:cxn ang="0">
                  <a:pos x="356" y="67"/>
                </a:cxn>
                <a:cxn ang="0">
                  <a:pos x="138" y="242"/>
                </a:cxn>
                <a:cxn ang="0">
                  <a:pos x="22" y="483"/>
                </a:cxn>
                <a:cxn ang="0">
                  <a:pos x="7" y="747"/>
                </a:cxn>
                <a:cxn ang="0">
                  <a:pos x="91" y="995"/>
                </a:cxn>
                <a:cxn ang="0">
                  <a:pos x="273" y="1183"/>
                </a:cxn>
                <a:cxn ang="0">
                  <a:pos x="950" y="1658"/>
                </a:cxn>
                <a:cxn ang="0">
                  <a:pos x="914" y="1865"/>
                </a:cxn>
                <a:cxn ang="0">
                  <a:pos x="696" y="635"/>
                </a:cxn>
                <a:cxn ang="0">
                  <a:pos x="834" y="663"/>
                </a:cxn>
                <a:cxn ang="0">
                  <a:pos x="930" y="725"/>
                </a:cxn>
                <a:cxn ang="0">
                  <a:pos x="960" y="772"/>
                </a:cxn>
                <a:cxn ang="0">
                  <a:pos x="965" y="820"/>
                </a:cxn>
                <a:cxn ang="0">
                  <a:pos x="940" y="877"/>
                </a:cxn>
                <a:cxn ang="0">
                  <a:pos x="884" y="925"/>
                </a:cxn>
                <a:cxn ang="0">
                  <a:pos x="804" y="960"/>
                </a:cxn>
                <a:cxn ang="0">
                  <a:pos x="795" y="1482"/>
                </a:cxn>
                <a:cxn ang="0">
                  <a:pos x="770" y="1495"/>
                </a:cxn>
                <a:cxn ang="0">
                  <a:pos x="742" y="1477"/>
                </a:cxn>
                <a:cxn ang="0">
                  <a:pos x="737" y="930"/>
                </a:cxn>
                <a:cxn ang="0">
                  <a:pos x="756" y="899"/>
                </a:cxn>
                <a:cxn ang="0">
                  <a:pos x="778" y="898"/>
                </a:cxn>
                <a:cxn ang="0">
                  <a:pos x="871" y="853"/>
                </a:cxn>
                <a:cxn ang="0">
                  <a:pos x="895" y="821"/>
                </a:cxn>
                <a:cxn ang="0">
                  <a:pos x="886" y="776"/>
                </a:cxn>
                <a:cxn ang="0">
                  <a:pos x="829" y="733"/>
                </a:cxn>
                <a:cxn ang="0">
                  <a:pos x="734" y="708"/>
                </a:cxn>
                <a:cxn ang="0">
                  <a:pos x="620" y="706"/>
                </a:cxn>
                <a:cxn ang="0">
                  <a:pos x="520" y="727"/>
                </a:cxn>
                <a:cxn ang="0">
                  <a:pos x="454" y="767"/>
                </a:cxn>
                <a:cxn ang="0">
                  <a:pos x="436" y="813"/>
                </a:cxn>
                <a:cxn ang="0">
                  <a:pos x="454" y="847"/>
                </a:cxn>
                <a:cxn ang="0">
                  <a:pos x="525" y="888"/>
                </a:cxn>
                <a:cxn ang="0">
                  <a:pos x="558" y="896"/>
                </a:cxn>
                <a:cxn ang="0">
                  <a:pos x="582" y="922"/>
                </a:cxn>
                <a:cxn ang="0">
                  <a:pos x="582" y="1469"/>
                </a:cxn>
                <a:cxn ang="0">
                  <a:pos x="558" y="1494"/>
                </a:cxn>
                <a:cxn ang="0">
                  <a:pos x="532" y="1487"/>
                </a:cxn>
                <a:cxn ang="0">
                  <a:pos x="516" y="1453"/>
                </a:cxn>
                <a:cxn ang="0">
                  <a:pos x="455" y="930"/>
                </a:cxn>
                <a:cxn ang="0">
                  <a:pos x="398" y="885"/>
                </a:cxn>
                <a:cxn ang="0">
                  <a:pos x="370" y="830"/>
                </a:cxn>
                <a:cxn ang="0">
                  <a:pos x="370" y="781"/>
                </a:cxn>
                <a:cxn ang="0">
                  <a:pos x="391" y="739"/>
                </a:cxn>
                <a:cxn ang="0">
                  <a:pos x="476" y="673"/>
                </a:cxn>
                <a:cxn ang="0">
                  <a:pos x="606" y="637"/>
                </a:cxn>
              </a:cxnLst>
              <a:rect l="0" t="0" r="r" b="b"/>
              <a:pathLst>
                <a:path w="1306" h="2007">
                  <a:moveTo>
                    <a:pt x="372" y="1575"/>
                  </a:moveTo>
                  <a:lnTo>
                    <a:pt x="950" y="1575"/>
                  </a:lnTo>
                  <a:lnTo>
                    <a:pt x="950" y="1232"/>
                  </a:lnTo>
                  <a:lnTo>
                    <a:pt x="996" y="1209"/>
                  </a:lnTo>
                  <a:lnTo>
                    <a:pt x="1039" y="1180"/>
                  </a:lnTo>
                  <a:lnTo>
                    <a:pt x="1079" y="1148"/>
                  </a:lnTo>
                  <a:lnTo>
                    <a:pt x="1116" y="1111"/>
                  </a:lnTo>
                  <a:lnTo>
                    <a:pt x="1150" y="1072"/>
                  </a:lnTo>
                  <a:lnTo>
                    <a:pt x="1181" y="1031"/>
                  </a:lnTo>
                  <a:lnTo>
                    <a:pt x="1208" y="987"/>
                  </a:lnTo>
                  <a:lnTo>
                    <a:pt x="1232" y="940"/>
                  </a:lnTo>
                  <a:lnTo>
                    <a:pt x="1254" y="892"/>
                  </a:lnTo>
                  <a:lnTo>
                    <a:pt x="1271" y="842"/>
                  </a:lnTo>
                  <a:lnTo>
                    <a:pt x="1285" y="791"/>
                  </a:lnTo>
                  <a:lnTo>
                    <a:pt x="1295" y="739"/>
                  </a:lnTo>
                  <a:lnTo>
                    <a:pt x="1302" y="686"/>
                  </a:lnTo>
                  <a:lnTo>
                    <a:pt x="1306" y="633"/>
                  </a:lnTo>
                  <a:lnTo>
                    <a:pt x="1304" y="580"/>
                  </a:lnTo>
                  <a:lnTo>
                    <a:pt x="1300" y="528"/>
                  </a:lnTo>
                  <a:lnTo>
                    <a:pt x="1293" y="476"/>
                  </a:lnTo>
                  <a:lnTo>
                    <a:pt x="1281" y="425"/>
                  </a:lnTo>
                  <a:lnTo>
                    <a:pt x="1264" y="375"/>
                  </a:lnTo>
                  <a:lnTo>
                    <a:pt x="1245" y="327"/>
                  </a:lnTo>
                  <a:lnTo>
                    <a:pt x="1221" y="282"/>
                  </a:lnTo>
                  <a:lnTo>
                    <a:pt x="1193" y="238"/>
                  </a:lnTo>
                  <a:lnTo>
                    <a:pt x="1162" y="197"/>
                  </a:lnTo>
                  <a:lnTo>
                    <a:pt x="1125" y="159"/>
                  </a:lnTo>
                  <a:lnTo>
                    <a:pt x="1084" y="124"/>
                  </a:lnTo>
                  <a:lnTo>
                    <a:pt x="1040" y="93"/>
                  </a:lnTo>
                  <a:lnTo>
                    <a:pt x="991" y="66"/>
                  </a:lnTo>
                  <a:lnTo>
                    <a:pt x="936" y="42"/>
                  </a:lnTo>
                  <a:lnTo>
                    <a:pt x="878" y="24"/>
                  </a:lnTo>
                  <a:lnTo>
                    <a:pt x="816" y="10"/>
                  </a:lnTo>
                  <a:lnTo>
                    <a:pt x="748" y="2"/>
                  </a:lnTo>
                  <a:lnTo>
                    <a:pt x="676" y="0"/>
                  </a:lnTo>
                  <a:lnTo>
                    <a:pt x="603" y="2"/>
                  </a:lnTo>
                  <a:lnTo>
                    <a:pt x="536" y="11"/>
                  </a:lnTo>
                  <a:lnTo>
                    <a:pt x="471" y="24"/>
                  </a:lnTo>
                  <a:lnTo>
                    <a:pt x="411" y="44"/>
                  </a:lnTo>
                  <a:lnTo>
                    <a:pt x="356" y="67"/>
                  </a:lnTo>
                  <a:lnTo>
                    <a:pt x="304" y="94"/>
                  </a:lnTo>
                  <a:lnTo>
                    <a:pt x="256" y="127"/>
                  </a:lnTo>
                  <a:lnTo>
                    <a:pt x="213" y="162"/>
                  </a:lnTo>
                  <a:lnTo>
                    <a:pt x="173" y="200"/>
                  </a:lnTo>
                  <a:lnTo>
                    <a:pt x="138" y="242"/>
                  </a:lnTo>
                  <a:lnTo>
                    <a:pt x="107" y="286"/>
                  </a:lnTo>
                  <a:lnTo>
                    <a:pt x="79" y="333"/>
                  </a:lnTo>
                  <a:lnTo>
                    <a:pt x="56" y="381"/>
                  </a:lnTo>
                  <a:lnTo>
                    <a:pt x="37" y="431"/>
                  </a:lnTo>
                  <a:lnTo>
                    <a:pt x="22" y="483"/>
                  </a:lnTo>
                  <a:lnTo>
                    <a:pt x="11" y="535"/>
                  </a:lnTo>
                  <a:lnTo>
                    <a:pt x="4" y="588"/>
                  </a:lnTo>
                  <a:lnTo>
                    <a:pt x="0" y="641"/>
                  </a:lnTo>
                  <a:lnTo>
                    <a:pt x="2" y="694"/>
                  </a:lnTo>
                  <a:lnTo>
                    <a:pt x="7" y="747"/>
                  </a:lnTo>
                  <a:lnTo>
                    <a:pt x="16" y="799"/>
                  </a:lnTo>
                  <a:lnTo>
                    <a:pt x="29" y="851"/>
                  </a:lnTo>
                  <a:lnTo>
                    <a:pt x="46" y="900"/>
                  </a:lnTo>
                  <a:lnTo>
                    <a:pt x="67" y="949"/>
                  </a:lnTo>
                  <a:lnTo>
                    <a:pt x="91" y="995"/>
                  </a:lnTo>
                  <a:lnTo>
                    <a:pt x="120" y="1039"/>
                  </a:lnTo>
                  <a:lnTo>
                    <a:pt x="152" y="1079"/>
                  </a:lnTo>
                  <a:lnTo>
                    <a:pt x="188" y="1118"/>
                  </a:lnTo>
                  <a:lnTo>
                    <a:pt x="229" y="1152"/>
                  </a:lnTo>
                  <a:lnTo>
                    <a:pt x="273" y="1183"/>
                  </a:lnTo>
                  <a:lnTo>
                    <a:pt x="321" y="1210"/>
                  </a:lnTo>
                  <a:lnTo>
                    <a:pt x="372" y="1232"/>
                  </a:lnTo>
                  <a:lnTo>
                    <a:pt x="372" y="1575"/>
                  </a:lnTo>
                  <a:close/>
                  <a:moveTo>
                    <a:pt x="372" y="1658"/>
                  </a:moveTo>
                  <a:lnTo>
                    <a:pt x="950" y="1658"/>
                  </a:lnTo>
                  <a:lnTo>
                    <a:pt x="950" y="1799"/>
                  </a:lnTo>
                  <a:lnTo>
                    <a:pt x="372" y="1799"/>
                  </a:lnTo>
                  <a:lnTo>
                    <a:pt x="372" y="1658"/>
                  </a:lnTo>
                  <a:close/>
                  <a:moveTo>
                    <a:pt x="409" y="1865"/>
                  </a:moveTo>
                  <a:lnTo>
                    <a:pt x="914" y="1865"/>
                  </a:lnTo>
                  <a:lnTo>
                    <a:pt x="822" y="2007"/>
                  </a:lnTo>
                  <a:lnTo>
                    <a:pt x="501" y="2007"/>
                  </a:lnTo>
                  <a:lnTo>
                    <a:pt x="409" y="1865"/>
                  </a:lnTo>
                  <a:close/>
                  <a:moveTo>
                    <a:pt x="667" y="635"/>
                  </a:moveTo>
                  <a:lnTo>
                    <a:pt x="696" y="635"/>
                  </a:lnTo>
                  <a:lnTo>
                    <a:pt x="726" y="637"/>
                  </a:lnTo>
                  <a:lnTo>
                    <a:pt x="755" y="642"/>
                  </a:lnTo>
                  <a:lnTo>
                    <a:pt x="782" y="647"/>
                  </a:lnTo>
                  <a:lnTo>
                    <a:pt x="809" y="655"/>
                  </a:lnTo>
                  <a:lnTo>
                    <a:pt x="834" y="663"/>
                  </a:lnTo>
                  <a:lnTo>
                    <a:pt x="856" y="673"/>
                  </a:lnTo>
                  <a:lnTo>
                    <a:pt x="878" y="685"/>
                  </a:lnTo>
                  <a:lnTo>
                    <a:pt x="897" y="697"/>
                  </a:lnTo>
                  <a:lnTo>
                    <a:pt x="914" y="711"/>
                  </a:lnTo>
                  <a:lnTo>
                    <a:pt x="930" y="725"/>
                  </a:lnTo>
                  <a:lnTo>
                    <a:pt x="941" y="739"/>
                  </a:lnTo>
                  <a:lnTo>
                    <a:pt x="948" y="747"/>
                  </a:lnTo>
                  <a:lnTo>
                    <a:pt x="952" y="755"/>
                  </a:lnTo>
                  <a:lnTo>
                    <a:pt x="956" y="764"/>
                  </a:lnTo>
                  <a:lnTo>
                    <a:pt x="960" y="772"/>
                  </a:lnTo>
                  <a:lnTo>
                    <a:pt x="962" y="781"/>
                  </a:lnTo>
                  <a:lnTo>
                    <a:pt x="963" y="789"/>
                  </a:lnTo>
                  <a:lnTo>
                    <a:pt x="965" y="798"/>
                  </a:lnTo>
                  <a:lnTo>
                    <a:pt x="966" y="807"/>
                  </a:lnTo>
                  <a:lnTo>
                    <a:pt x="965" y="820"/>
                  </a:lnTo>
                  <a:lnTo>
                    <a:pt x="962" y="831"/>
                  </a:lnTo>
                  <a:lnTo>
                    <a:pt x="960" y="843"/>
                  </a:lnTo>
                  <a:lnTo>
                    <a:pt x="954" y="855"/>
                  </a:lnTo>
                  <a:lnTo>
                    <a:pt x="948" y="866"/>
                  </a:lnTo>
                  <a:lnTo>
                    <a:pt x="940" y="877"/>
                  </a:lnTo>
                  <a:lnTo>
                    <a:pt x="931" y="887"/>
                  </a:lnTo>
                  <a:lnTo>
                    <a:pt x="921" y="898"/>
                  </a:lnTo>
                  <a:lnTo>
                    <a:pt x="910" y="907"/>
                  </a:lnTo>
                  <a:lnTo>
                    <a:pt x="897" y="916"/>
                  </a:lnTo>
                  <a:lnTo>
                    <a:pt x="884" y="925"/>
                  </a:lnTo>
                  <a:lnTo>
                    <a:pt x="870" y="933"/>
                  </a:lnTo>
                  <a:lnTo>
                    <a:pt x="855" y="940"/>
                  </a:lnTo>
                  <a:lnTo>
                    <a:pt x="839" y="948"/>
                  </a:lnTo>
                  <a:lnTo>
                    <a:pt x="822" y="955"/>
                  </a:lnTo>
                  <a:lnTo>
                    <a:pt x="804" y="960"/>
                  </a:lnTo>
                  <a:lnTo>
                    <a:pt x="804" y="1453"/>
                  </a:lnTo>
                  <a:lnTo>
                    <a:pt x="804" y="1461"/>
                  </a:lnTo>
                  <a:lnTo>
                    <a:pt x="801" y="1469"/>
                  </a:lnTo>
                  <a:lnTo>
                    <a:pt x="799" y="1477"/>
                  </a:lnTo>
                  <a:lnTo>
                    <a:pt x="795" y="1482"/>
                  </a:lnTo>
                  <a:lnTo>
                    <a:pt x="790" y="1487"/>
                  </a:lnTo>
                  <a:lnTo>
                    <a:pt x="783" y="1491"/>
                  </a:lnTo>
                  <a:lnTo>
                    <a:pt x="777" y="1494"/>
                  </a:lnTo>
                  <a:lnTo>
                    <a:pt x="770" y="1495"/>
                  </a:lnTo>
                  <a:lnTo>
                    <a:pt x="770" y="1495"/>
                  </a:lnTo>
                  <a:lnTo>
                    <a:pt x="763" y="1494"/>
                  </a:lnTo>
                  <a:lnTo>
                    <a:pt x="756" y="1491"/>
                  </a:lnTo>
                  <a:lnTo>
                    <a:pt x="751" y="1487"/>
                  </a:lnTo>
                  <a:lnTo>
                    <a:pt x="746" y="1482"/>
                  </a:lnTo>
                  <a:lnTo>
                    <a:pt x="742" y="1477"/>
                  </a:lnTo>
                  <a:lnTo>
                    <a:pt x="738" y="1469"/>
                  </a:lnTo>
                  <a:lnTo>
                    <a:pt x="737" y="1461"/>
                  </a:lnTo>
                  <a:lnTo>
                    <a:pt x="735" y="1453"/>
                  </a:lnTo>
                  <a:lnTo>
                    <a:pt x="735" y="938"/>
                  </a:lnTo>
                  <a:lnTo>
                    <a:pt x="737" y="930"/>
                  </a:lnTo>
                  <a:lnTo>
                    <a:pt x="738" y="922"/>
                  </a:lnTo>
                  <a:lnTo>
                    <a:pt x="742" y="914"/>
                  </a:lnTo>
                  <a:lnTo>
                    <a:pt x="746" y="908"/>
                  </a:lnTo>
                  <a:lnTo>
                    <a:pt x="751" y="903"/>
                  </a:lnTo>
                  <a:lnTo>
                    <a:pt x="756" y="899"/>
                  </a:lnTo>
                  <a:lnTo>
                    <a:pt x="763" y="896"/>
                  </a:lnTo>
                  <a:lnTo>
                    <a:pt x="770" y="896"/>
                  </a:lnTo>
                  <a:lnTo>
                    <a:pt x="770" y="896"/>
                  </a:lnTo>
                  <a:lnTo>
                    <a:pt x="774" y="896"/>
                  </a:lnTo>
                  <a:lnTo>
                    <a:pt x="778" y="898"/>
                  </a:lnTo>
                  <a:lnTo>
                    <a:pt x="804" y="890"/>
                  </a:lnTo>
                  <a:lnTo>
                    <a:pt x="826" y="881"/>
                  </a:lnTo>
                  <a:lnTo>
                    <a:pt x="847" y="872"/>
                  </a:lnTo>
                  <a:lnTo>
                    <a:pt x="864" y="860"/>
                  </a:lnTo>
                  <a:lnTo>
                    <a:pt x="871" y="853"/>
                  </a:lnTo>
                  <a:lnTo>
                    <a:pt x="878" y="848"/>
                  </a:lnTo>
                  <a:lnTo>
                    <a:pt x="883" y="842"/>
                  </a:lnTo>
                  <a:lnTo>
                    <a:pt x="888" y="835"/>
                  </a:lnTo>
                  <a:lnTo>
                    <a:pt x="892" y="828"/>
                  </a:lnTo>
                  <a:lnTo>
                    <a:pt x="895" y="821"/>
                  </a:lnTo>
                  <a:lnTo>
                    <a:pt x="896" y="815"/>
                  </a:lnTo>
                  <a:lnTo>
                    <a:pt x="896" y="807"/>
                  </a:lnTo>
                  <a:lnTo>
                    <a:pt x="895" y="796"/>
                  </a:lnTo>
                  <a:lnTo>
                    <a:pt x="892" y="786"/>
                  </a:lnTo>
                  <a:lnTo>
                    <a:pt x="886" y="776"/>
                  </a:lnTo>
                  <a:lnTo>
                    <a:pt x="878" y="767"/>
                  </a:lnTo>
                  <a:lnTo>
                    <a:pt x="869" y="758"/>
                  </a:lnTo>
                  <a:lnTo>
                    <a:pt x="857" y="749"/>
                  </a:lnTo>
                  <a:lnTo>
                    <a:pt x="844" y="741"/>
                  </a:lnTo>
                  <a:lnTo>
                    <a:pt x="829" y="733"/>
                  </a:lnTo>
                  <a:lnTo>
                    <a:pt x="813" y="727"/>
                  </a:lnTo>
                  <a:lnTo>
                    <a:pt x="795" y="721"/>
                  </a:lnTo>
                  <a:lnTo>
                    <a:pt x="775" y="716"/>
                  </a:lnTo>
                  <a:lnTo>
                    <a:pt x="756" y="711"/>
                  </a:lnTo>
                  <a:lnTo>
                    <a:pt x="734" y="708"/>
                  </a:lnTo>
                  <a:lnTo>
                    <a:pt x="712" y="706"/>
                  </a:lnTo>
                  <a:lnTo>
                    <a:pt x="690" y="703"/>
                  </a:lnTo>
                  <a:lnTo>
                    <a:pt x="667" y="703"/>
                  </a:lnTo>
                  <a:lnTo>
                    <a:pt x="642" y="703"/>
                  </a:lnTo>
                  <a:lnTo>
                    <a:pt x="620" y="706"/>
                  </a:lnTo>
                  <a:lnTo>
                    <a:pt x="598" y="708"/>
                  </a:lnTo>
                  <a:lnTo>
                    <a:pt x="576" y="711"/>
                  </a:lnTo>
                  <a:lnTo>
                    <a:pt x="556" y="716"/>
                  </a:lnTo>
                  <a:lnTo>
                    <a:pt x="537" y="721"/>
                  </a:lnTo>
                  <a:lnTo>
                    <a:pt x="520" y="727"/>
                  </a:lnTo>
                  <a:lnTo>
                    <a:pt x="503" y="733"/>
                  </a:lnTo>
                  <a:lnTo>
                    <a:pt x="488" y="741"/>
                  </a:lnTo>
                  <a:lnTo>
                    <a:pt x="475" y="749"/>
                  </a:lnTo>
                  <a:lnTo>
                    <a:pt x="463" y="758"/>
                  </a:lnTo>
                  <a:lnTo>
                    <a:pt x="454" y="767"/>
                  </a:lnTo>
                  <a:lnTo>
                    <a:pt x="446" y="776"/>
                  </a:lnTo>
                  <a:lnTo>
                    <a:pt x="440" y="786"/>
                  </a:lnTo>
                  <a:lnTo>
                    <a:pt x="437" y="796"/>
                  </a:lnTo>
                  <a:lnTo>
                    <a:pt x="436" y="807"/>
                  </a:lnTo>
                  <a:lnTo>
                    <a:pt x="436" y="813"/>
                  </a:lnTo>
                  <a:lnTo>
                    <a:pt x="437" y="821"/>
                  </a:lnTo>
                  <a:lnTo>
                    <a:pt x="440" y="828"/>
                  </a:lnTo>
                  <a:lnTo>
                    <a:pt x="444" y="834"/>
                  </a:lnTo>
                  <a:lnTo>
                    <a:pt x="449" y="841"/>
                  </a:lnTo>
                  <a:lnTo>
                    <a:pt x="454" y="847"/>
                  </a:lnTo>
                  <a:lnTo>
                    <a:pt x="461" y="853"/>
                  </a:lnTo>
                  <a:lnTo>
                    <a:pt x="467" y="859"/>
                  </a:lnTo>
                  <a:lnTo>
                    <a:pt x="484" y="870"/>
                  </a:lnTo>
                  <a:lnTo>
                    <a:pt x="503" y="879"/>
                  </a:lnTo>
                  <a:lnTo>
                    <a:pt x="525" y="888"/>
                  </a:lnTo>
                  <a:lnTo>
                    <a:pt x="549" y="896"/>
                  </a:lnTo>
                  <a:lnTo>
                    <a:pt x="550" y="896"/>
                  </a:lnTo>
                  <a:lnTo>
                    <a:pt x="551" y="896"/>
                  </a:lnTo>
                  <a:lnTo>
                    <a:pt x="551" y="896"/>
                  </a:lnTo>
                  <a:lnTo>
                    <a:pt x="558" y="896"/>
                  </a:lnTo>
                  <a:lnTo>
                    <a:pt x="564" y="899"/>
                  </a:lnTo>
                  <a:lnTo>
                    <a:pt x="571" y="903"/>
                  </a:lnTo>
                  <a:lnTo>
                    <a:pt x="576" y="908"/>
                  </a:lnTo>
                  <a:lnTo>
                    <a:pt x="580" y="914"/>
                  </a:lnTo>
                  <a:lnTo>
                    <a:pt x="582" y="922"/>
                  </a:lnTo>
                  <a:lnTo>
                    <a:pt x="585" y="930"/>
                  </a:lnTo>
                  <a:lnTo>
                    <a:pt x="586" y="938"/>
                  </a:lnTo>
                  <a:lnTo>
                    <a:pt x="586" y="1453"/>
                  </a:lnTo>
                  <a:lnTo>
                    <a:pt x="585" y="1461"/>
                  </a:lnTo>
                  <a:lnTo>
                    <a:pt x="582" y="1469"/>
                  </a:lnTo>
                  <a:lnTo>
                    <a:pt x="580" y="1477"/>
                  </a:lnTo>
                  <a:lnTo>
                    <a:pt x="576" y="1482"/>
                  </a:lnTo>
                  <a:lnTo>
                    <a:pt x="571" y="1487"/>
                  </a:lnTo>
                  <a:lnTo>
                    <a:pt x="564" y="1491"/>
                  </a:lnTo>
                  <a:lnTo>
                    <a:pt x="558" y="1494"/>
                  </a:lnTo>
                  <a:lnTo>
                    <a:pt x="551" y="1495"/>
                  </a:lnTo>
                  <a:lnTo>
                    <a:pt x="551" y="1495"/>
                  </a:lnTo>
                  <a:lnTo>
                    <a:pt x="545" y="1494"/>
                  </a:lnTo>
                  <a:lnTo>
                    <a:pt x="538" y="1491"/>
                  </a:lnTo>
                  <a:lnTo>
                    <a:pt x="532" y="1487"/>
                  </a:lnTo>
                  <a:lnTo>
                    <a:pt x="527" y="1482"/>
                  </a:lnTo>
                  <a:lnTo>
                    <a:pt x="523" y="1477"/>
                  </a:lnTo>
                  <a:lnTo>
                    <a:pt x="519" y="1469"/>
                  </a:lnTo>
                  <a:lnTo>
                    <a:pt x="518" y="1461"/>
                  </a:lnTo>
                  <a:lnTo>
                    <a:pt x="516" y="1453"/>
                  </a:lnTo>
                  <a:lnTo>
                    <a:pt x="516" y="956"/>
                  </a:lnTo>
                  <a:lnTo>
                    <a:pt x="501" y="951"/>
                  </a:lnTo>
                  <a:lnTo>
                    <a:pt x="484" y="944"/>
                  </a:lnTo>
                  <a:lnTo>
                    <a:pt x="470" y="936"/>
                  </a:lnTo>
                  <a:lnTo>
                    <a:pt x="455" y="930"/>
                  </a:lnTo>
                  <a:lnTo>
                    <a:pt x="442" y="921"/>
                  </a:lnTo>
                  <a:lnTo>
                    <a:pt x="429" y="913"/>
                  </a:lnTo>
                  <a:lnTo>
                    <a:pt x="418" y="904"/>
                  </a:lnTo>
                  <a:lnTo>
                    <a:pt x="407" y="894"/>
                  </a:lnTo>
                  <a:lnTo>
                    <a:pt x="398" y="885"/>
                  </a:lnTo>
                  <a:lnTo>
                    <a:pt x="391" y="874"/>
                  </a:lnTo>
                  <a:lnTo>
                    <a:pt x="383" y="864"/>
                  </a:lnTo>
                  <a:lnTo>
                    <a:pt x="378" y="853"/>
                  </a:lnTo>
                  <a:lnTo>
                    <a:pt x="372" y="842"/>
                  </a:lnTo>
                  <a:lnTo>
                    <a:pt x="370" y="830"/>
                  </a:lnTo>
                  <a:lnTo>
                    <a:pt x="367" y="819"/>
                  </a:lnTo>
                  <a:lnTo>
                    <a:pt x="366" y="807"/>
                  </a:lnTo>
                  <a:lnTo>
                    <a:pt x="367" y="798"/>
                  </a:lnTo>
                  <a:lnTo>
                    <a:pt x="369" y="789"/>
                  </a:lnTo>
                  <a:lnTo>
                    <a:pt x="370" y="781"/>
                  </a:lnTo>
                  <a:lnTo>
                    <a:pt x="372" y="772"/>
                  </a:lnTo>
                  <a:lnTo>
                    <a:pt x="376" y="764"/>
                  </a:lnTo>
                  <a:lnTo>
                    <a:pt x="380" y="755"/>
                  </a:lnTo>
                  <a:lnTo>
                    <a:pt x="385" y="747"/>
                  </a:lnTo>
                  <a:lnTo>
                    <a:pt x="391" y="739"/>
                  </a:lnTo>
                  <a:lnTo>
                    <a:pt x="402" y="725"/>
                  </a:lnTo>
                  <a:lnTo>
                    <a:pt x="418" y="711"/>
                  </a:lnTo>
                  <a:lnTo>
                    <a:pt x="435" y="697"/>
                  </a:lnTo>
                  <a:lnTo>
                    <a:pt x="454" y="685"/>
                  </a:lnTo>
                  <a:lnTo>
                    <a:pt x="476" y="673"/>
                  </a:lnTo>
                  <a:lnTo>
                    <a:pt x="499" y="663"/>
                  </a:lnTo>
                  <a:lnTo>
                    <a:pt x="524" y="655"/>
                  </a:lnTo>
                  <a:lnTo>
                    <a:pt x="550" y="647"/>
                  </a:lnTo>
                  <a:lnTo>
                    <a:pt x="577" y="642"/>
                  </a:lnTo>
                  <a:lnTo>
                    <a:pt x="606" y="637"/>
                  </a:lnTo>
                  <a:lnTo>
                    <a:pt x="636" y="635"/>
                  </a:lnTo>
                  <a:lnTo>
                    <a:pt x="667" y="635"/>
                  </a:lnTo>
                  <a:close/>
                </a:path>
              </a:pathLst>
            </a:custGeom>
            <a:solidFill>
              <a:srgbClr val="FFFFFF"/>
            </a:solidFill>
            <a:ln w="9525">
              <a:noFill/>
              <a:round/>
              <a:headEnd/>
              <a:tailEnd/>
            </a:ln>
          </p:spPr>
          <p:txBody>
            <a:bodyPr/>
            <a:lstStyle/>
            <a:p>
              <a:endParaRPr lang="en-US"/>
            </a:p>
          </p:txBody>
        </p:sp>
      </p:grpSp>
      <p:grpSp>
        <p:nvGrpSpPr>
          <p:cNvPr id="483345" name="Group 17"/>
          <p:cNvGrpSpPr>
            <a:grpSpLocks noChangeAspect="1"/>
          </p:cNvGrpSpPr>
          <p:nvPr/>
        </p:nvGrpSpPr>
        <p:grpSpPr bwMode="auto">
          <a:xfrm>
            <a:off x="293688" y="1670050"/>
            <a:ext cx="877887" cy="754063"/>
            <a:chOff x="432" y="1272"/>
            <a:chExt cx="1008" cy="864"/>
          </a:xfrm>
        </p:grpSpPr>
        <p:sp>
          <p:nvSpPr>
            <p:cNvPr id="483346" name="Freeform 18"/>
            <p:cNvSpPr>
              <a:spLocks noChangeAspect="1"/>
            </p:cNvSpPr>
            <p:nvPr/>
          </p:nvSpPr>
          <p:spPr bwMode="auto">
            <a:xfrm>
              <a:off x="432" y="1272"/>
              <a:ext cx="1008" cy="864"/>
            </a:xfrm>
            <a:custGeom>
              <a:avLst/>
              <a:gdLst/>
              <a:ahLst/>
              <a:cxnLst>
                <a:cxn ang="0">
                  <a:pos x="0" y="0"/>
                </a:cxn>
                <a:cxn ang="0">
                  <a:pos x="16128" y="0"/>
                </a:cxn>
                <a:cxn ang="0">
                  <a:pos x="15554" y="595"/>
                </a:cxn>
                <a:cxn ang="0">
                  <a:pos x="596" y="13263"/>
                </a:cxn>
                <a:cxn ang="0">
                  <a:pos x="0" y="13824"/>
                </a:cxn>
                <a:cxn ang="0">
                  <a:pos x="0" y="0"/>
                </a:cxn>
              </a:cxnLst>
              <a:rect l="0" t="0" r="r" b="b"/>
              <a:pathLst>
                <a:path w="16128" h="13824">
                  <a:moveTo>
                    <a:pt x="0" y="0"/>
                  </a:moveTo>
                  <a:lnTo>
                    <a:pt x="16128" y="0"/>
                  </a:lnTo>
                  <a:lnTo>
                    <a:pt x="15554" y="595"/>
                  </a:lnTo>
                  <a:lnTo>
                    <a:pt x="596" y="13263"/>
                  </a:lnTo>
                  <a:lnTo>
                    <a:pt x="0" y="13824"/>
                  </a:lnTo>
                  <a:lnTo>
                    <a:pt x="0" y="0"/>
                  </a:lnTo>
                  <a:close/>
                </a:path>
              </a:pathLst>
            </a:custGeom>
            <a:solidFill>
              <a:srgbClr val="82A99C"/>
            </a:solidFill>
            <a:ln w="9525">
              <a:noFill/>
              <a:round/>
              <a:headEnd/>
              <a:tailEnd/>
            </a:ln>
          </p:spPr>
          <p:txBody>
            <a:bodyPr/>
            <a:lstStyle/>
            <a:p>
              <a:endParaRPr lang="en-US"/>
            </a:p>
          </p:txBody>
        </p:sp>
        <p:sp>
          <p:nvSpPr>
            <p:cNvPr id="483347" name="Freeform 19"/>
            <p:cNvSpPr>
              <a:spLocks noChangeAspect="1"/>
            </p:cNvSpPr>
            <p:nvPr/>
          </p:nvSpPr>
          <p:spPr bwMode="auto">
            <a:xfrm>
              <a:off x="432" y="1272"/>
              <a:ext cx="1008" cy="864"/>
            </a:xfrm>
            <a:custGeom>
              <a:avLst/>
              <a:gdLst/>
              <a:ahLst/>
              <a:cxnLst>
                <a:cxn ang="0">
                  <a:pos x="16128" y="0"/>
                </a:cxn>
                <a:cxn ang="0">
                  <a:pos x="16128" y="13824"/>
                </a:cxn>
                <a:cxn ang="0">
                  <a:pos x="0" y="13824"/>
                </a:cxn>
                <a:cxn ang="0">
                  <a:pos x="599" y="13254"/>
                </a:cxn>
                <a:cxn ang="0">
                  <a:pos x="15563" y="587"/>
                </a:cxn>
                <a:cxn ang="0">
                  <a:pos x="16128" y="0"/>
                </a:cxn>
              </a:cxnLst>
              <a:rect l="0" t="0" r="r" b="b"/>
              <a:pathLst>
                <a:path w="16128" h="13824">
                  <a:moveTo>
                    <a:pt x="16128" y="0"/>
                  </a:moveTo>
                  <a:lnTo>
                    <a:pt x="16128" y="13824"/>
                  </a:lnTo>
                  <a:lnTo>
                    <a:pt x="0" y="13824"/>
                  </a:lnTo>
                  <a:lnTo>
                    <a:pt x="599" y="13254"/>
                  </a:lnTo>
                  <a:lnTo>
                    <a:pt x="15563" y="587"/>
                  </a:lnTo>
                  <a:lnTo>
                    <a:pt x="16128" y="0"/>
                  </a:lnTo>
                  <a:close/>
                </a:path>
              </a:pathLst>
            </a:custGeom>
            <a:solidFill>
              <a:srgbClr val="162A29"/>
            </a:solidFill>
            <a:ln w="9525">
              <a:noFill/>
              <a:round/>
              <a:headEnd/>
              <a:tailEnd/>
            </a:ln>
          </p:spPr>
          <p:txBody>
            <a:bodyPr/>
            <a:lstStyle/>
            <a:p>
              <a:endParaRPr lang="en-US"/>
            </a:p>
          </p:txBody>
        </p:sp>
        <p:sp>
          <p:nvSpPr>
            <p:cNvPr id="483348" name="Rectangle 20"/>
            <p:cNvSpPr>
              <a:spLocks noChangeAspect="1" noChangeArrowheads="1"/>
            </p:cNvSpPr>
            <p:nvPr/>
          </p:nvSpPr>
          <p:spPr bwMode="auto">
            <a:xfrm>
              <a:off x="468" y="1308"/>
              <a:ext cx="936" cy="792"/>
            </a:xfrm>
            <a:prstGeom prst="rect">
              <a:avLst/>
            </a:prstGeom>
            <a:solidFill>
              <a:srgbClr val="275A53"/>
            </a:solidFill>
            <a:ln w="9525">
              <a:noFill/>
              <a:miter lim="800000"/>
              <a:headEnd/>
              <a:tailEnd/>
            </a:ln>
          </p:spPr>
          <p:txBody>
            <a:bodyPr/>
            <a:lstStyle/>
            <a:p>
              <a:endParaRPr lang="en-US"/>
            </a:p>
          </p:txBody>
        </p:sp>
        <p:sp>
          <p:nvSpPr>
            <p:cNvPr id="483349" name="Freeform 21"/>
            <p:cNvSpPr>
              <a:spLocks noChangeAspect="1" noEditPoints="1"/>
            </p:cNvSpPr>
            <p:nvPr/>
          </p:nvSpPr>
          <p:spPr bwMode="auto">
            <a:xfrm>
              <a:off x="629" y="1932"/>
              <a:ext cx="149" cy="137"/>
            </a:xfrm>
            <a:custGeom>
              <a:avLst/>
              <a:gdLst/>
              <a:ahLst/>
              <a:cxnLst>
                <a:cxn ang="0">
                  <a:pos x="1574" y="1836"/>
                </a:cxn>
                <a:cxn ang="0">
                  <a:pos x="800" y="1836"/>
                </a:cxn>
                <a:cxn ang="0">
                  <a:pos x="694" y="2198"/>
                </a:cxn>
                <a:cxn ang="0">
                  <a:pos x="0" y="2198"/>
                </a:cxn>
                <a:cxn ang="0">
                  <a:pos x="827" y="0"/>
                </a:cxn>
                <a:cxn ang="0">
                  <a:pos x="1567" y="0"/>
                </a:cxn>
                <a:cxn ang="0">
                  <a:pos x="2394" y="2198"/>
                </a:cxn>
                <a:cxn ang="0">
                  <a:pos x="1683" y="2198"/>
                </a:cxn>
                <a:cxn ang="0">
                  <a:pos x="1574" y="1836"/>
                </a:cxn>
                <a:cxn ang="0">
                  <a:pos x="1432" y="1360"/>
                </a:cxn>
                <a:cxn ang="0">
                  <a:pos x="1189" y="570"/>
                </a:cxn>
                <a:cxn ang="0">
                  <a:pos x="947" y="1360"/>
                </a:cxn>
                <a:cxn ang="0">
                  <a:pos x="1432" y="1360"/>
                </a:cxn>
              </a:cxnLst>
              <a:rect l="0" t="0" r="r" b="b"/>
              <a:pathLst>
                <a:path w="2394" h="2198">
                  <a:moveTo>
                    <a:pt x="1574" y="1836"/>
                  </a:moveTo>
                  <a:lnTo>
                    <a:pt x="800" y="1836"/>
                  </a:lnTo>
                  <a:lnTo>
                    <a:pt x="694" y="2198"/>
                  </a:lnTo>
                  <a:lnTo>
                    <a:pt x="0" y="2198"/>
                  </a:lnTo>
                  <a:lnTo>
                    <a:pt x="827" y="0"/>
                  </a:lnTo>
                  <a:lnTo>
                    <a:pt x="1567" y="0"/>
                  </a:lnTo>
                  <a:lnTo>
                    <a:pt x="2394" y="2198"/>
                  </a:lnTo>
                  <a:lnTo>
                    <a:pt x="1683" y="2198"/>
                  </a:lnTo>
                  <a:lnTo>
                    <a:pt x="1574" y="1836"/>
                  </a:lnTo>
                  <a:close/>
                  <a:moveTo>
                    <a:pt x="1432" y="1360"/>
                  </a:moveTo>
                  <a:lnTo>
                    <a:pt x="1189" y="570"/>
                  </a:lnTo>
                  <a:lnTo>
                    <a:pt x="947" y="1360"/>
                  </a:lnTo>
                  <a:lnTo>
                    <a:pt x="1432" y="1360"/>
                  </a:lnTo>
                  <a:close/>
                </a:path>
              </a:pathLst>
            </a:custGeom>
            <a:solidFill>
              <a:srgbClr val="FFFFFF"/>
            </a:solidFill>
            <a:ln w="9525">
              <a:noFill/>
              <a:round/>
              <a:headEnd/>
              <a:tailEnd/>
            </a:ln>
          </p:spPr>
          <p:txBody>
            <a:bodyPr/>
            <a:lstStyle/>
            <a:p>
              <a:endParaRPr lang="en-US"/>
            </a:p>
          </p:txBody>
        </p:sp>
        <p:sp>
          <p:nvSpPr>
            <p:cNvPr id="483350" name="Freeform 22"/>
            <p:cNvSpPr>
              <a:spLocks noChangeAspect="1"/>
            </p:cNvSpPr>
            <p:nvPr/>
          </p:nvSpPr>
          <p:spPr bwMode="auto">
            <a:xfrm>
              <a:off x="792" y="1932"/>
              <a:ext cx="132" cy="137"/>
            </a:xfrm>
            <a:custGeom>
              <a:avLst/>
              <a:gdLst/>
              <a:ahLst/>
              <a:cxnLst>
                <a:cxn ang="0">
                  <a:pos x="0" y="0"/>
                </a:cxn>
                <a:cxn ang="0">
                  <a:pos x="635" y="0"/>
                </a:cxn>
                <a:cxn ang="0">
                  <a:pos x="1462" y="1216"/>
                </a:cxn>
                <a:cxn ang="0">
                  <a:pos x="1462" y="0"/>
                </a:cxn>
                <a:cxn ang="0">
                  <a:pos x="2103" y="0"/>
                </a:cxn>
                <a:cxn ang="0">
                  <a:pos x="2103" y="2198"/>
                </a:cxn>
                <a:cxn ang="0">
                  <a:pos x="1462" y="2198"/>
                </a:cxn>
                <a:cxn ang="0">
                  <a:pos x="639" y="991"/>
                </a:cxn>
                <a:cxn ang="0">
                  <a:pos x="639" y="2198"/>
                </a:cxn>
                <a:cxn ang="0">
                  <a:pos x="0" y="2198"/>
                </a:cxn>
                <a:cxn ang="0">
                  <a:pos x="0" y="0"/>
                </a:cxn>
              </a:cxnLst>
              <a:rect l="0" t="0" r="r" b="b"/>
              <a:pathLst>
                <a:path w="2103" h="2198">
                  <a:moveTo>
                    <a:pt x="0" y="0"/>
                  </a:moveTo>
                  <a:lnTo>
                    <a:pt x="635" y="0"/>
                  </a:lnTo>
                  <a:lnTo>
                    <a:pt x="1462" y="1216"/>
                  </a:lnTo>
                  <a:lnTo>
                    <a:pt x="1462" y="0"/>
                  </a:lnTo>
                  <a:lnTo>
                    <a:pt x="2103" y="0"/>
                  </a:lnTo>
                  <a:lnTo>
                    <a:pt x="2103" y="2198"/>
                  </a:lnTo>
                  <a:lnTo>
                    <a:pt x="1462" y="2198"/>
                  </a:lnTo>
                  <a:lnTo>
                    <a:pt x="639" y="991"/>
                  </a:lnTo>
                  <a:lnTo>
                    <a:pt x="639" y="2198"/>
                  </a:lnTo>
                  <a:lnTo>
                    <a:pt x="0" y="2198"/>
                  </a:lnTo>
                  <a:lnTo>
                    <a:pt x="0" y="0"/>
                  </a:lnTo>
                  <a:close/>
                </a:path>
              </a:pathLst>
            </a:custGeom>
            <a:solidFill>
              <a:srgbClr val="FFFFFF"/>
            </a:solidFill>
            <a:ln w="9525">
              <a:noFill/>
              <a:round/>
              <a:headEnd/>
              <a:tailEnd/>
            </a:ln>
          </p:spPr>
          <p:txBody>
            <a:bodyPr/>
            <a:lstStyle/>
            <a:p>
              <a:endParaRPr lang="en-US"/>
            </a:p>
          </p:txBody>
        </p:sp>
        <p:sp>
          <p:nvSpPr>
            <p:cNvPr id="483351" name="Freeform 23"/>
            <p:cNvSpPr>
              <a:spLocks noChangeAspect="1" noEditPoints="1"/>
            </p:cNvSpPr>
            <p:nvPr/>
          </p:nvSpPr>
          <p:spPr bwMode="auto">
            <a:xfrm>
              <a:off x="946" y="1929"/>
              <a:ext cx="143" cy="142"/>
            </a:xfrm>
            <a:custGeom>
              <a:avLst/>
              <a:gdLst/>
              <a:ahLst/>
              <a:cxnLst>
                <a:cxn ang="0">
                  <a:pos x="8" y="975"/>
                </a:cxn>
                <a:cxn ang="0">
                  <a:pos x="36" y="796"/>
                </a:cxn>
                <a:cxn ang="0">
                  <a:pos x="85" y="633"/>
                </a:cxn>
                <a:cxn ang="0">
                  <a:pos x="156" y="487"/>
                </a:cxn>
                <a:cxn ang="0">
                  <a:pos x="247" y="358"/>
                </a:cxn>
                <a:cxn ang="0">
                  <a:pos x="359" y="246"/>
                </a:cxn>
                <a:cxn ang="0">
                  <a:pos x="488" y="154"/>
                </a:cxn>
                <a:cxn ang="0">
                  <a:pos x="633" y="84"/>
                </a:cxn>
                <a:cxn ang="0">
                  <a:pos x="796" y="35"/>
                </a:cxn>
                <a:cxn ang="0">
                  <a:pos x="975" y="7"/>
                </a:cxn>
                <a:cxn ang="0">
                  <a:pos x="1171" y="0"/>
                </a:cxn>
                <a:cxn ang="0">
                  <a:pos x="1364" y="14"/>
                </a:cxn>
                <a:cxn ang="0">
                  <a:pos x="1541" y="48"/>
                </a:cxn>
                <a:cxn ang="0">
                  <a:pos x="1700" y="104"/>
                </a:cxn>
                <a:cxn ang="0">
                  <a:pos x="1841" y="179"/>
                </a:cxn>
                <a:cxn ang="0">
                  <a:pos x="1964" y="276"/>
                </a:cxn>
                <a:cxn ang="0">
                  <a:pos x="2068" y="392"/>
                </a:cxn>
                <a:cxn ang="0">
                  <a:pos x="2151" y="525"/>
                </a:cxn>
                <a:cxn ang="0">
                  <a:pos x="2214" y="674"/>
                </a:cxn>
                <a:cxn ang="0">
                  <a:pos x="2256" y="839"/>
                </a:cxn>
                <a:cxn ang="0">
                  <a:pos x="2277" y="1022"/>
                </a:cxn>
                <a:cxn ang="0">
                  <a:pos x="2275" y="1260"/>
                </a:cxn>
                <a:cxn ang="0">
                  <a:pos x="2238" y="1510"/>
                </a:cxn>
                <a:cxn ang="0">
                  <a:pos x="2166" y="1720"/>
                </a:cxn>
                <a:cxn ang="0">
                  <a:pos x="2057" y="1896"/>
                </a:cxn>
                <a:cxn ang="0">
                  <a:pos x="1917" y="2039"/>
                </a:cxn>
                <a:cxn ang="0">
                  <a:pos x="1743" y="2153"/>
                </a:cxn>
                <a:cxn ang="0">
                  <a:pos x="1537" y="2229"/>
                </a:cxn>
                <a:cxn ang="0">
                  <a:pos x="1297" y="2269"/>
                </a:cxn>
                <a:cxn ang="0">
                  <a:pos x="1028" y="2269"/>
                </a:cxn>
                <a:cxn ang="0">
                  <a:pos x="786" y="2235"/>
                </a:cxn>
                <a:cxn ang="0">
                  <a:pos x="579" y="2169"/>
                </a:cxn>
                <a:cxn ang="0">
                  <a:pos x="405" y="2067"/>
                </a:cxn>
                <a:cxn ang="0">
                  <a:pos x="256" y="1926"/>
                </a:cxn>
                <a:cxn ang="0">
                  <a:pos x="133" y="1747"/>
                </a:cxn>
                <a:cxn ang="0">
                  <a:pos x="49" y="1531"/>
                </a:cxn>
                <a:cxn ang="0">
                  <a:pos x="6" y="1278"/>
                </a:cxn>
                <a:cxn ang="0">
                  <a:pos x="683" y="1221"/>
                </a:cxn>
                <a:cxn ang="0">
                  <a:pos x="711" y="1427"/>
                </a:cxn>
                <a:cxn ang="0">
                  <a:pos x="774" y="1580"/>
                </a:cxn>
                <a:cxn ang="0">
                  <a:pos x="871" y="1683"/>
                </a:cxn>
                <a:cxn ang="0">
                  <a:pos x="993" y="1745"/>
                </a:cxn>
                <a:cxn ang="0">
                  <a:pos x="1141" y="1765"/>
                </a:cxn>
                <a:cxn ang="0">
                  <a:pos x="1292" y="1745"/>
                </a:cxn>
                <a:cxn ang="0">
                  <a:pos x="1414" y="1684"/>
                </a:cxn>
                <a:cxn ang="0">
                  <a:pos x="1508" y="1583"/>
                </a:cxn>
                <a:cxn ang="0">
                  <a:pos x="1570" y="1423"/>
                </a:cxn>
                <a:cxn ang="0">
                  <a:pos x="1598" y="1199"/>
                </a:cxn>
                <a:cxn ang="0">
                  <a:pos x="1592" y="966"/>
                </a:cxn>
                <a:cxn ang="0">
                  <a:pos x="1551" y="788"/>
                </a:cxn>
                <a:cxn ang="0">
                  <a:pos x="1475" y="657"/>
                </a:cxn>
                <a:cxn ang="0">
                  <a:pos x="1368" y="569"/>
                </a:cxn>
                <a:cxn ang="0">
                  <a:pos x="1236" y="523"/>
                </a:cxn>
                <a:cxn ang="0">
                  <a:pos x="1085" y="516"/>
                </a:cxn>
                <a:cxn ang="0">
                  <a:pos x="950" y="550"/>
                </a:cxn>
                <a:cxn ang="0">
                  <a:pos x="837" y="625"/>
                </a:cxn>
                <a:cxn ang="0">
                  <a:pos x="750" y="744"/>
                </a:cxn>
                <a:cxn ang="0">
                  <a:pos x="698" y="916"/>
                </a:cxn>
                <a:cxn ang="0">
                  <a:pos x="681" y="1141"/>
                </a:cxn>
              </a:cxnLst>
              <a:rect l="0" t="0" r="r" b="b"/>
              <a:pathLst>
                <a:path w="2279" h="2273">
                  <a:moveTo>
                    <a:pt x="0" y="1138"/>
                  </a:moveTo>
                  <a:lnTo>
                    <a:pt x="1" y="1104"/>
                  </a:lnTo>
                  <a:lnTo>
                    <a:pt x="1" y="1071"/>
                  </a:lnTo>
                  <a:lnTo>
                    <a:pt x="3" y="1039"/>
                  </a:lnTo>
                  <a:lnTo>
                    <a:pt x="5" y="1007"/>
                  </a:lnTo>
                  <a:lnTo>
                    <a:pt x="8" y="975"/>
                  </a:lnTo>
                  <a:lnTo>
                    <a:pt x="11" y="944"/>
                  </a:lnTo>
                  <a:lnTo>
                    <a:pt x="14" y="913"/>
                  </a:lnTo>
                  <a:lnTo>
                    <a:pt x="19" y="883"/>
                  </a:lnTo>
                  <a:lnTo>
                    <a:pt x="25" y="853"/>
                  </a:lnTo>
                  <a:lnTo>
                    <a:pt x="30" y="824"/>
                  </a:lnTo>
                  <a:lnTo>
                    <a:pt x="36" y="796"/>
                  </a:lnTo>
                  <a:lnTo>
                    <a:pt x="43" y="767"/>
                  </a:lnTo>
                  <a:lnTo>
                    <a:pt x="50" y="740"/>
                  </a:lnTo>
                  <a:lnTo>
                    <a:pt x="58" y="712"/>
                  </a:lnTo>
                  <a:lnTo>
                    <a:pt x="67" y="685"/>
                  </a:lnTo>
                  <a:lnTo>
                    <a:pt x="76" y="659"/>
                  </a:lnTo>
                  <a:lnTo>
                    <a:pt x="85" y="633"/>
                  </a:lnTo>
                  <a:lnTo>
                    <a:pt x="96" y="608"/>
                  </a:lnTo>
                  <a:lnTo>
                    <a:pt x="106" y="582"/>
                  </a:lnTo>
                  <a:lnTo>
                    <a:pt x="118" y="558"/>
                  </a:lnTo>
                  <a:lnTo>
                    <a:pt x="130" y="534"/>
                  </a:lnTo>
                  <a:lnTo>
                    <a:pt x="142" y="510"/>
                  </a:lnTo>
                  <a:lnTo>
                    <a:pt x="156" y="487"/>
                  </a:lnTo>
                  <a:lnTo>
                    <a:pt x="170" y="464"/>
                  </a:lnTo>
                  <a:lnTo>
                    <a:pt x="184" y="442"/>
                  </a:lnTo>
                  <a:lnTo>
                    <a:pt x="199" y="420"/>
                  </a:lnTo>
                  <a:lnTo>
                    <a:pt x="214" y="399"/>
                  </a:lnTo>
                  <a:lnTo>
                    <a:pt x="230" y="378"/>
                  </a:lnTo>
                  <a:lnTo>
                    <a:pt x="247" y="358"/>
                  </a:lnTo>
                  <a:lnTo>
                    <a:pt x="264" y="337"/>
                  </a:lnTo>
                  <a:lnTo>
                    <a:pt x="283" y="318"/>
                  </a:lnTo>
                  <a:lnTo>
                    <a:pt x="301" y="299"/>
                  </a:lnTo>
                  <a:lnTo>
                    <a:pt x="320" y="281"/>
                  </a:lnTo>
                  <a:lnTo>
                    <a:pt x="339" y="263"/>
                  </a:lnTo>
                  <a:lnTo>
                    <a:pt x="359" y="246"/>
                  </a:lnTo>
                  <a:lnTo>
                    <a:pt x="379" y="229"/>
                  </a:lnTo>
                  <a:lnTo>
                    <a:pt x="401" y="212"/>
                  </a:lnTo>
                  <a:lnTo>
                    <a:pt x="422" y="197"/>
                  </a:lnTo>
                  <a:lnTo>
                    <a:pt x="443" y="182"/>
                  </a:lnTo>
                  <a:lnTo>
                    <a:pt x="465" y="168"/>
                  </a:lnTo>
                  <a:lnTo>
                    <a:pt x="488" y="154"/>
                  </a:lnTo>
                  <a:lnTo>
                    <a:pt x="511" y="141"/>
                  </a:lnTo>
                  <a:lnTo>
                    <a:pt x="535" y="129"/>
                  </a:lnTo>
                  <a:lnTo>
                    <a:pt x="559" y="117"/>
                  </a:lnTo>
                  <a:lnTo>
                    <a:pt x="583" y="105"/>
                  </a:lnTo>
                  <a:lnTo>
                    <a:pt x="608" y="94"/>
                  </a:lnTo>
                  <a:lnTo>
                    <a:pt x="633" y="84"/>
                  </a:lnTo>
                  <a:lnTo>
                    <a:pt x="660" y="74"/>
                  </a:lnTo>
                  <a:lnTo>
                    <a:pt x="686" y="65"/>
                  </a:lnTo>
                  <a:lnTo>
                    <a:pt x="713" y="57"/>
                  </a:lnTo>
                  <a:lnTo>
                    <a:pt x="740" y="49"/>
                  </a:lnTo>
                  <a:lnTo>
                    <a:pt x="767" y="41"/>
                  </a:lnTo>
                  <a:lnTo>
                    <a:pt x="796" y="35"/>
                  </a:lnTo>
                  <a:lnTo>
                    <a:pt x="825" y="29"/>
                  </a:lnTo>
                  <a:lnTo>
                    <a:pt x="854" y="23"/>
                  </a:lnTo>
                  <a:lnTo>
                    <a:pt x="883" y="18"/>
                  </a:lnTo>
                  <a:lnTo>
                    <a:pt x="914" y="14"/>
                  </a:lnTo>
                  <a:lnTo>
                    <a:pt x="944" y="10"/>
                  </a:lnTo>
                  <a:lnTo>
                    <a:pt x="975" y="7"/>
                  </a:lnTo>
                  <a:lnTo>
                    <a:pt x="1006" y="4"/>
                  </a:lnTo>
                  <a:lnTo>
                    <a:pt x="1038" y="2"/>
                  </a:lnTo>
                  <a:lnTo>
                    <a:pt x="1070" y="1"/>
                  </a:lnTo>
                  <a:lnTo>
                    <a:pt x="1103" y="0"/>
                  </a:lnTo>
                  <a:lnTo>
                    <a:pt x="1136" y="0"/>
                  </a:lnTo>
                  <a:lnTo>
                    <a:pt x="1171" y="0"/>
                  </a:lnTo>
                  <a:lnTo>
                    <a:pt x="1204" y="1"/>
                  </a:lnTo>
                  <a:lnTo>
                    <a:pt x="1237" y="2"/>
                  </a:lnTo>
                  <a:lnTo>
                    <a:pt x="1269" y="4"/>
                  </a:lnTo>
                  <a:lnTo>
                    <a:pt x="1302" y="7"/>
                  </a:lnTo>
                  <a:lnTo>
                    <a:pt x="1333" y="10"/>
                  </a:lnTo>
                  <a:lnTo>
                    <a:pt x="1364" y="14"/>
                  </a:lnTo>
                  <a:lnTo>
                    <a:pt x="1395" y="18"/>
                  </a:lnTo>
                  <a:lnTo>
                    <a:pt x="1425" y="23"/>
                  </a:lnTo>
                  <a:lnTo>
                    <a:pt x="1455" y="28"/>
                  </a:lnTo>
                  <a:lnTo>
                    <a:pt x="1484" y="34"/>
                  </a:lnTo>
                  <a:lnTo>
                    <a:pt x="1512" y="41"/>
                  </a:lnTo>
                  <a:lnTo>
                    <a:pt x="1541" y="48"/>
                  </a:lnTo>
                  <a:lnTo>
                    <a:pt x="1569" y="56"/>
                  </a:lnTo>
                  <a:lnTo>
                    <a:pt x="1596" y="64"/>
                  </a:lnTo>
                  <a:lnTo>
                    <a:pt x="1622" y="73"/>
                  </a:lnTo>
                  <a:lnTo>
                    <a:pt x="1648" y="82"/>
                  </a:lnTo>
                  <a:lnTo>
                    <a:pt x="1675" y="92"/>
                  </a:lnTo>
                  <a:lnTo>
                    <a:pt x="1700" y="104"/>
                  </a:lnTo>
                  <a:lnTo>
                    <a:pt x="1724" y="115"/>
                  </a:lnTo>
                  <a:lnTo>
                    <a:pt x="1748" y="127"/>
                  </a:lnTo>
                  <a:lnTo>
                    <a:pt x="1772" y="139"/>
                  </a:lnTo>
                  <a:lnTo>
                    <a:pt x="1796" y="152"/>
                  </a:lnTo>
                  <a:lnTo>
                    <a:pt x="1818" y="165"/>
                  </a:lnTo>
                  <a:lnTo>
                    <a:pt x="1841" y="179"/>
                  </a:lnTo>
                  <a:lnTo>
                    <a:pt x="1862" y="194"/>
                  </a:lnTo>
                  <a:lnTo>
                    <a:pt x="1883" y="209"/>
                  </a:lnTo>
                  <a:lnTo>
                    <a:pt x="1904" y="225"/>
                  </a:lnTo>
                  <a:lnTo>
                    <a:pt x="1925" y="242"/>
                  </a:lnTo>
                  <a:lnTo>
                    <a:pt x="1945" y="259"/>
                  </a:lnTo>
                  <a:lnTo>
                    <a:pt x="1964" y="276"/>
                  </a:lnTo>
                  <a:lnTo>
                    <a:pt x="1983" y="294"/>
                  </a:lnTo>
                  <a:lnTo>
                    <a:pt x="2001" y="313"/>
                  </a:lnTo>
                  <a:lnTo>
                    <a:pt x="2018" y="332"/>
                  </a:lnTo>
                  <a:lnTo>
                    <a:pt x="2035" y="351"/>
                  </a:lnTo>
                  <a:lnTo>
                    <a:pt x="2052" y="372"/>
                  </a:lnTo>
                  <a:lnTo>
                    <a:pt x="2068" y="392"/>
                  </a:lnTo>
                  <a:lnTo>
                    <a:pt x="2083" y="413"/>
                  </a:lnTo>
                  <a:lnTo>
                    <a:pt x="2098" y="434"/>
                  </a:lnTo>
                  <a:lnTo>
                    <a:pt x="2112" y="456"/>
                  </a:lnTo>
                  <a:lnTo>
                    <a:pt x="2126" y="478"/>
                  </a:lnTo>
                  <a:lnTo>
                    <a:pt x="2139" y="502"/>
                  </a:lnTo>
                  <a:lnTo>
                    <a:pt x="2151" y="525"/>
                  </a:lnTo>
                  <a:lnTo>
                    <a:pt x="2163" y="548"/>
                  </a:lnTo>
                  <a:lnTo>
                    <a:pt x="2175" y="572"/>
                  </a:lnTo>
                  <a:lnTo>
                    <a:pt x="2186" y="597"/>
                  </a:lnTo>
                  <a:lnTo>
                    <a:pt x="2196" y="623"/>
                  </a:lnTo>
                  <a:lnTo>
                    <a:pt x="2205" y="648"/>
                  </a:lnTo>
                  <a:lnTo>
                    <a:pt x="2214" y="674"/>
                  </a:lnTo>
                  <a:lnTo>
                    <a:pt x="2223" y="700"/>
                  </a:lnTo>
                  <a:lnTo>
                    <a:pt x="2230" y="727"/>
                  </a:lnTo>
                  <a:lnTo>
                    <a:pt x="2238" y="755"/>
                  </a:lnTo>
                  <a:lnTo>
                    <a:pt x="2244" y="783"/>
                  </a:lnTo>
                  <a:lnTo>
                    <a:pt x="2250" y="811"/>
                  </a:lnTo>
                  <a:lnTo>
                    <a:pt x="2256" y="839"/>
                  </a:lnTo>
                  <a:lnTo>
                    <a:pt x="2261" y="869"/>
                  </a:lnTo>
                  <a:lnTo>
                    <a:pt x="2265" y="899"/>
                  </a:lnTo>
                  <a:lnTo>
                    <a:pt x="2269" y="929"/>
                  </a:lnTo>
                  <a:lnTo>
                    <a:pt x="2272" y="959"/>
                  </a:lnTo>
                  <a:lnTo>
                    <a:pt x="2275" y="991"/>
                  </a:lnTo>
                  <a:lnTo>
                    <a:pt x="2277" y="1022"/>
                  </a:lnTo>
                  <a:lnTo>
                    <a:pt x="2278" y="1054"/>
                  </a:lnTo>
                  <a:lnTo>
                    <a:pt x="2279" y="1086"/>
                  </a:lnTo>
                  <a:lnTo>
                    <a:pt x="2279" y="1120"/>
                  </a:lnTo>
                  <a:lnTo>
                    <a:pt x="2279" y="1167"/>
                  </a:lnTo>
                  <a:lnTo>
                    <a:pt x="2277" y="1213"/>
                  </a:lnTo>
                  <a:lnTo>
                    <a:pt x="2275" y="1260"/>
                  </a:lnTo>
                  <a:lnTo>
                    <a:pt x="2271" y="1304"/>
                  </a:lnTo>
                  <a:lnTo>
                    <a:pt x="2266" y="1347"/>
                  </a:lnTo>
                  <a:lnTo>
                    <a:pt x="2261" y="1389"/>
                  </a:lnTo>
                  <a:lnTo>
                    <a:pt x="2254" y="1430"/>
                  </a:lnTo>
                  <a:lnTo>
                    <a:pt x="2247" y="1470"/>
                  </a:lnTo>
                  <a:lnTo>
                    <a:pt x="2238" y="1510"/>
                  </a:lnTo>
                  <a:lnTo>
                    <a:pt x="2229" y="1547"/>
                  </a:lnTo>
                  <a:lnTo>
                    <a:pt x="2218" y="1584"/>
                  </a:lnTo>
                  <a:lnTo>
                    <a:pt x="2206" y="1620"/>
                  </a:lnTo>
                  <a:lnTo>
                    <a:pt x="2194" y="1655"/>
                  </a:lnTo>
                  <a:lnTo>
                    <a:pt x="2180" y="1688"/>
                  </a:lnTo>
                  <a:lnTo>
                    <a:pt x="2166" y="1720"/>
                  </a:lnTo>
                  <a:lnTo>
                    <a:pt x="2149" y="1752"/>
                  </a:lnTo>
                  <a:lnTo>
                    <a:pt x="2133" y="1782"/>
                  </a:lnTo>
                  <a:lnTo>
                    <a:pt x="2115" y="1812"/>
                  </a:lnTo>
                  <a:lnTo>
                    <a:pt x="2097" y="1840"/>
                  </a:lnTo>
                  <a:lnTo>
                    <a:pt x="2078" y="1869"/>
                  </a:lnTo>
                  <a:lnTo>
                    <a:pt x="2057" y="1896"/>
                  </a:lnTo>
                  <a:lnTo>
                    <a:pt x="2035" y="1921"/>
                  </a:lnTo>
                  <a:lnTo>
                    <a:pt x="2014" y="1947"/>
                  </a:lnTo>
                  <a:lnTo>
                    <a:pt x="1991" y="1971"/>
                  </a:lnTo>
                  <a:lnTo>
                    <a:pt x="1967" y="1995"/>
                  </a:lnTo>
                  <a:lnTo>
                    <a:pt x="1942" y="2018"/>
                  </a:lnTo>
                  <a:lnTo>
                    <a:pt x="1917" y="2039"/>
                  </a:lnTo>
                  <a:lnTo>
                    <a:pt x="1890" y="2060"/>
                  </a:lnTo>
                  <a:lnTo>
                    <a:pt x="1862" y="2080"/>
                  </a:lnTo>
                  <a:lnTo>
                    <a:pt x="1834" y="2099"/>
                  </a:lnTo>
                  <a:lnTo>
                    <a:pt x="1805" y="2119"/>
                  </a:lnTo>
                  <a:lnTo>
                    <a:pt x="1774" y="2136"/>
                  </a:lnTo>
                  <a:lnTo>
                    <a:pt x="1743" y="2153"/>
                  </a:lnTo>
                  <a:lnTo>
                    <a:pt x="1711" y="2168"/>
                  </a:lnTo>
                  <a:lnTo>
                    <a:pt x="1679" y="2182"/>
                  </a:lnTo>
                  <a:lnTo>
                    <a:pt x="1644" y="2196"/>
                  </a:lnTo>
                  <a:lnTo>
                    <a:pt x="1609" y="2208"/>
                  </a:lnTo>
                  <a:lnTo>
                    <a:pt x="1574" y="2219"/>
                  </a:lnTo>
                  <a:lnTo>
                    <a:pt x="1537" y="2229"/>
                  </a:lnTo>
                  <a:lnTo>
                    <a:pt x="1499" y="2238"/>
                  </a:lnTo>
                  <a:lnTo>
                    <a:pt x="1461" y="2247"/>
                  </a:lnTo>
                  <a:lnTo>
                    <a:pt x="1421" y="2254"/>
                  </a:lnTo>
                  <a:lnTo>
                    <a:pt x="1380" y="2260"/>
                  </a:lnTo>
                  <a:lnTo>
                    <a:pt x="1339" y="2265"/>
                  </a:lnTo>
                  <a:lnTo>
                    <a:pt x="1297" y="2269"/>
                  </a:lnTo>
                  <a:lnTo>
                    <a:pt x="1253" y="2271"/>
                  </a:lnTo>
                  <a:lnTo>
                    <a:pt x="1209" y="2273"/>
                  </a:lnTo>
                  <a:lnTo>
                    <a:pt x="1164" y="2273"/>
                  </a:lnTo>
                  <a:lnTo>
                    <a:pt x="1117" y="2273"/>
                  </a:lnTo>
                  <a:lnTo>
                    <a:pt x="1073" y="2271"/>
                  </a:lnTo>
                  <a:lnTo>
                    <a:pt x="1028" y="2269"/>
                  </a:lnTo>
                  <a:lnTo>
                    <a:pt x="985" y="2266"/>
                  </a:lnTo>
                  <a:lnTo>
                    <a:pt x="944" y="2262"/>
                  </a:lnTo>
                  <a:lnTo>
                    <a:pt x="902" y="2257"/>
                  </a:lnTo>
                  <a:lnTo>
                    <a:pt x="862" y="2251"/>
                  </a:lnTo>
                  <a:lnTo>
                    <a:pt x="824" y="2244"/>
                  </a:lnTo>
                  <a:lnTo>
                    <a:pt x="786" y="2235"/>
                  </a:lnTo>
                  <a:lnTo>
                    <a:pt x="748" y="2227"/>
                  </a:lnTo>
                  <a:lnTo>
                    <a:pt x="713" y="2217"/>
                  </a:lnTo>
                  <a:lnTo>
                    <a:pt x="678" y="2206"/>
                  </a:lnTo>
                  <a:lnTo>
                    <a:pt x="643" y="2195"/>
                  </a:lnTo>
                  <a:lnTo>
                    <a:pt x="610" y="2182"/>
                  </a:lnTo>
                  <a:lnTo>
                    <a:pt x="579" y="2169"/>
                  </a:lnTo>
                  <a:lnTo>
                    <a:pt x="548" y="2155"/>
                  </a:lnTo>
                  <a:lnTo>
                    <a:pt x="517" y="2140"/>
                  </a:lnTo>
                  <a:lnTo>
                    <a:pt x="488" y="2123"/>
                  </a:lnTo>
                  <a:lnTo>
                    <a:pt x="459" y="2105"/>
                  </a:lnTo>
                  <a:lnTo>
                    <a:pt x="432" y="2086"/>
                  </a:lnTo>
                  <a:lnTo>
                    <a:pt x="405" y="2067"/>
                  </a:lnTo>
                  <a:lnTo>
                    <a:pt x="377" y="2046"/>
                  </a:lnTo>
                  <a:lnTo>
                    <a:pt x="352" y="2025"/>
                  </a:lnTo>
                  <a:lnTo>
                    <a:pt x="327" y="2002"/>
                  </a:lnTo>
                  <a:lnTo>
                    <a:pt x="303" y="1977"/>
                  </a:lnTo>
                  <a:lnTo>
                    <a:pt x="279" y="1952"/>
                  </a:lnTo>
                  <a:lnTo>
                    <a:pt x="256" y="1926"/>
                  </a:lnTo>
                  <a:lnTo>
                    <a:pt x="234" y="1899"/>
                  </a:lnTo>
                  <a:lnTo>
                    <a:pt x="212" y="1871"/>
                  </a:lnTo>
                  <a:lnTo>
                    <a:pt x="192" y="1841"/>
                  </a:lnTo>
                  <a:lnTo>
                    <a:pt x="172" y="1811"/>
                  </a:lnTo>
                  <a:lnTo>
                    <a:pt x="153" y="1780"/>
                  </a:lnTo>
                  <a:lnTo>
                    <a:pt x="133" y="1747"/>
                  </a:lnTo>
                  <a:lnTo>
                    <a:pt x="116" y="1713"/>
                  </a:lnTo>
                  <a:lnTo>
                    <a:pt x="101" y="1679"/>
                  </a:lnTo>
                  <a:lnTo>
                    <a:pt x="86" y="1643"/>
                  </a:lnTo>
                  <a:lnTo>
                    <a:pt x="72" y="1606"/>
                  </a:lnTo>
                  <a:lnTo>
                    <a:pt x="60" y="1569"/>
                  </a:lnTo>
                  <a:lnTo>
                    <a:pt x="49" y="1531"/>
                  </a:lnTo>
                  <a:lnTo>
                    <a:pt x="39" y="1491"/>
                  </a:lnTo>
                  <a:lnTo>
                    <a:pt x="30" y="1450"/>
                  </a:lnTo>
                  <a:lnTo>
                    <a:pt x="21" y="1409"/>
                  </a:lnTo>
                  <a:lnTo>
                    <a:pt x="15" y="1366"/>
                  </a:lnTo>
                  <a:lnTo>
                    <a:pt x="10" y="1322"/>
                  </a:lnTo>
                  <a:lnTo>
                    <a:pt x="6" y="1278"/>
                  </a:lnTo>
                  <a:lnTo>
                    <a:pt x="3" y="1231"/>
                  </a:lnTo>
                  <a:lnTo>
                    <a:pt x="1" y="1185"/>
                  </a:lnTo>
                  <a:lnTo>
                    <a:pt x="0" y="1138"/>
                  </a:lnTo>
                  <a:close/>
                  <a:moveTo>
                    <a:pt x="681" y="1141"/>
                  </a:moveTo>
                  <a:lnTo>
                    <a:pt x="681" y="1181"/>
                  </a:lnTo>
                  <a:lnTo>
                    <a:pt x="683" y="1221"/>
                  </a:lnTo>
                  <a:lnTo>
                    <a:pt x="685" y="1259"/>
                  </a:lnTo>
                  <a:lnTo>
                    <a:pt x="688" y="1295"/>
                  </a:lnTo>
                  <a:lnTo>
                    <a:pt x="693" y="1330"/>
                  </a:lnTo>
                  <a:lnTo>
                    <a:pt x="698" y="1364"/>
                  </a:lnTo>
                  <a:lnTo>
                    <a:pt x="704" y="1396"/>
                  </a:lnTo>
                  <a:lnTo>
                    <a:pt x="711" y="1427"/>
                  </a:lnTo>
                  <a:lnTo>
                    <a:pt x="719" y="1456"/>
                  </a:lnTo>
                  <a:lnTo>
                    <a:pt x="729" y="1483"/>
                  </a:lnTo>
                  <a:lnTo>
                    <a:pt x="739" y="1510"/>
                  </a:lnTo>
                  <a:lnTo>
                    <a:pt x="750" y="1535"/>
                  </a:lnTo>
                  <a:lnTo>
                    <a:pt x="762" y="1558"/>
                  </a:lnTo>
                  <a:lnTo>
                    <a:pt x="774" y="1580"/>
                  </a:lnTo>
                  <a:lnTo>
                    <a:pt x="789" y="1600"/>
                  </a:lnTo>
                  <a:lnTo>
                    <a:pt x="804" y="1620"/>
                  </a:lnTo>
                  <a:lnTo>
                    <a:pt x="820" y="1637"/>
                  </a:lnTo>
                  <a:lnTo>
                    <a:pt x="836" y="1653"/>
                  </a:lnTo>
                  <a:lnTo>
                    <a:pt x="853" y="1669"/>
                  </a:lnTo>
                  <a:lnTo>
                    <a:pt x="871" y="1683"/>
                  </a:lnTo>
                  <a:lnTo>
                    <a:pt x="890" y="1696"/>
                  </a:lnTo>
                  <a:lnTo>
                    <a:pt x="910" y="1708"/>
                  </a:lnTo>
                  <a:lnTo>
                    <a:pt x="930" y="1718"/>
                  </a:lnTo>
                  <a:lnTo>
                    <a:pt x="950" y="1728"/>
                  </a:lnTo>
                  <a:lnTo>
                    <a:pt x="971" y="1737"/>
                  </a:lnTo>
                  <a:lnTo>
                    <a:pt x="993" y="1745"/>
                  </a:lnTo>
                  <a:lnTo>
                    <a:pt x="1016" y="1751"/>
                  </a:lnTo>
                  <a:lnTo>
                    <a:pt x="1040" y="1756"/>
                  </a:lnTo>
                  <a:lnTo>
                    <a:pt x="1064" y="1760"/>
                  </a:lnTo>
                  <a:lnTo>
                    <a:pt x="1089" y="1763"/>
                  </a:lnTo>
                  <a:lnTo>
                    <a:pt x="1114" y="1764"/>
                  </a:lnTo>
                  <a:lnTo>
                    <a:pt x="1141" y="1765"/>
                  </a:lnTo>
                  <a:lnTo>
                    <a:pt x="1168" y="1764"/>
                  </a:lnTo>
                  <a:lnTo>
                    <a:pt x="1194" y="1763"/>
                  </a:lnTo>
                  <a:lnTo>
                    <a:pt x="1219" y="1760"/>
                  </a:lnTo>
                  <a:lnTo>
                    <a:pt x="1244" y="1756"/>
                  </a:lnTo>
                  <a:lnTo>
                    <a:pt x="1268" y="1751"/>
                  </a:lnTo>
                  <a:lnTo>
                    <a:pt x="1292" y="1745"/>
                  </a:lnTo>
                  <a:lnTo>
                    <a:pt x="1314" y="1738"/>
                  </a:lnTo>
                  <a:lnTo>
                    <a:pt x="1335" y="1729"/>
                  </a:lnTo>
                  <a:lnTo>
                    <a:pt x="1356" y="1719"/>
                  </a:lnTo>
                  <a:lnTo>
                    <a:pt x="1376" y="1709"/>
                  </a:lnTo>
                  <a:lnTo>
                    <a:pt x="1395" y="1697"/>
                  </a:lnTo>
                  <a:lnTo>
                    <a:pt x="1414" y="1684"/>
                  </a:lnTo>
                  <a:lnTo>
                    <a:pt x="1432" y="1671"/>
                  </a:lnTo>
                  <a:lnTo>
                    <a:pt x="1448" y="1656"/>
                  </a:lnTo>
                  <a:lnTo>
                    <a:pt x="1464" y="1640"/>
                  </a:lnTo>
                  <a:lnTo>
                    <a:pt x="1480" y="1623"/>
                  </a:lnTo>
                  <a:lnTo>
                    <a:pt x="1494" y="1603"/>
                  </a:lnTo>
                  <a:lnTo>
                    <a:pt x="1508" y="1583"/>
                  </a:lnTo>
                  <a:lnTo>
                    <a:pt x="1520" y="1561"/>
                  </a:lnTo>
                  <a:lnTo>
                    <a:pt x="1532" y="1537"/>
                  </a:lnTo>
                  <a:lnTo>
                    <a:pt x="1543" y="1511"/>
                  </a:lnTo>
                  <a:lnTo>
                    <a:pt x="1553" y="1483"/>
                  </a:lnTo>
                  <a:lnTo>
                    <a:pt x="1562" y="1454"/>
                  </a:lnTo>
                  <a:lnTo>
                    <a:pt x="1570" y="1423"/>
                  </a:lnTo>
                  <a:lnTo>
                    <a:pt x="1577" y="1390"/>
                  </a:lnTo>
                  <a:lnTo>
                    <a:pt x="1583" y="1355"/>
                  </a:lnTo>
                  <a:lnTo>
                    <a:pt x="1588" y="1319"/>
                  </a:lnTo>
                  <a:lnTo>
                    <a:pt x="1593" y="1281"/>
                  </a:lnTo>
                  <a:lnTo>
                    <a:pt x="1596" y="1242"/>
                  </a:lnTo>
                  <a:lnTo>
                    <a:pt x="1598" y="1199"/>
                  </a:lnTo>
                  <a:lnTo>
                    <a:pt x="1600" y="1156"/>
                  </a:lnTo>
                  <a:lnTo>
                    <a:pt x="1600" y="1111"/>
                  </a:lnTo>
                  <a:lnTo>
                    <a:pt x="1600" y="1072"/>
                  </a:lnTo>
                  <a:lnTo>
                    <a:pt x="1598" y="1036"/>
                  </a:lnTo>
                  <a:lnTo>
                    <a:pt x="1596" y="1001"/>
                  </a:lnTo>
                  <a:lnTo>
                    <a:pt x="1592" y="966"/>
                  </a:lnTo>
                  <a:lnTo>
                    <a:pt x="1588" y="933"/>
                  </a:lnTo>
                  <a:lnTo>
                    <a:pt x="1583" y="901"/>
                  </a:lnTo>
                  <a:lnTo>
                    <a:pt x="1576" y="871"/>
                  </a:lnTo>
                  <a:lnTo>
                    <a:pt x="1569" y="842"/>
                  </a:lnTo>
                  <a:lnTo>
                    <a:pt x="1561" y="814"/>
                  </a:lnTo>
                  <a:lnTo>
                    <a:pt x="1551" y="788"/>
                  </a:lnTo>
                  <a:lnTo>
                    <a:pt x="1541" y="763"/>
                  </a:lnTo>
                  <a:lnTo>
                    <a:pt x="1529" y="739"/>
                  </a:lnTo>
                  <a:lnTo>
                    <a:pt x="1517" y="716"/>
                  </a:lnTo>
                  <a:lnTo>
                    <a:pt x="1504" y="695"/>
                  </a:lnTo>
                  <a:lnTo>
                    <a:pt x="1490" y="675"/>
                  </a:lnTo>
                  <a:lnTo>
                    <a:pt x="1475" y="657"/>
                  </a:lnTo>
                  <a:lnTo>
                    <a:pt x="1459" y="640"/>
                  </a:lnTo>
                  <a:lnTo>
                    <a:pt x="1442" y="624"/>
                  </a:lnTo>
                  <a:lnTo>
                    <a:pt x="1425" y="609"/>
                  </a:lnTo>
                  <a:lnTo>
                    <a:pt x="1406" y="594"/>
                  </a:lnTo>
                  <a:lnTo>
                    <a:pt x="1387" y="581"/>
                  </a:lnTo>
                  <a:lnTo>
                    <a:pt x="1368" y="569"/>
                  </a:lnTo>
                  <a:lnTo>
                    <a:pt x="1348" y="559"/>
                  </a:lnTo>
                  <a:lnTo>
                    <a:pt x="1327" y="549"/>
                  </a:lnTo>
                  <a:lnTo>
                    <a:pt x="1306" y="541"/>
                  </a:lnTo>
                  <a:lnTo>
                    <a:pt x="1284" y="534"/>
                  </a:lnTo>
                  <a:lnTo>
                    <a:pt x="1260" y="528"/>
                  </a:lnTo>
                  <a:lnTo>
                    <a:pt x="1236" y="523"/>
                  </a:lnTo>
                  <a:lnTo>
                    <a:pt x="1212" y="519"/>
                  </a:lnTo>
                  <a:lnTo>
                    <a:pt x="1187" y="516"/>
                  </a:lnTo>
                  <a:lnTo>
                    <a:pt x="1162" y="515"/>
                  </a:lnTo>
                  <a:lnTo>
                    <a:pt x="1134" y="514"/>
                  </a:lnTo>
                  <a:lnTo>
                    <a:pt x="1109" y="515"/>
                  </a:lnTo>
                  <a:lnTo>
                    <a:pt x="1085" y="516"/>
                  </a:lnTo>
                  <a:lnTo>
                    <a:pt x="1061" y="519"/>
                  </a:lnTo>
                  <a:lnTo>
                    <a:pt x="1038" y="523"/>
                  </a:lnTo>
                  <a:lnTo>
                    <a:pt x="1014" y="528"/>
                  </a:lnTo>
                  <a:lnTo>
                    <a:pt x="992" y="534"/>
                  </a:lnTo>
                  <a:lnTo>
                    <a:pt x="971" y="542"/>
                  </a:lnTo>
                  <a:lnTo>
                    <a:pt x="950" y="550"/>
                  </a:lnTo>
                  <a:lnTo>
                    <a:pt x="930" y="560"/>
                  </a:lnTo>
                  <a:lnTo>
                    <a:pt x="910" y="570"/>
                  </a:lnTo>
                  <a:lnTo>
                    <a:pt x="890" y="582"/>
                  </a:lnTo>
                  <a:lnTo>
                    <a:pt x="872" y="595"/>
                  </a:lnTo>
                  <a:lnTo>
                    <a:pt x="854" y="610"/>
                  </a:lnTo>
                  <a:lnTo>
                    <a:pt x="837" y="625"/>
                  </a:lnTo>
                  <a:lnTo>
                    <a:pt x="821" y="642"/>
                  </a:lnTo>
                  <a:lnTo>
                    <a:pt x="805" y="659"/>
                  </a:lnTo>
                  <a:lnTo>
                    <a:pt x="790" y="678"/>
                  </a:lnTo>
                  <a:lnTo>
                    <a:pt x="775" y="698"/>
                  </a:lnTo>
                  <a:lnTo>
                    <a:pt x="762" y="720"/>
                  </a:lnTo>
                  <a:lnTo>
                    <a:pt x="750" y="744"/>
                  </a:lnTo>
                  <a:lnTo>
                    <a:pt x="739" y="769"/>
                  </a:lnTo>
                  <a:lnTo>
                    <a:pt x="729" y="795"/>
                  </a:lnTo>
                  <a:lnTo>
                    <a:pt x="720" y="823"/>
                  </a:lnTo>
                  <a:lnTo>
                    <a:pt x="712" y="852"/>
                  </a:lnTo>
                  <a:lnTo>
                    <a:pt x="704" y="883"/>
                  </a:lnTo>
                  <a:lnTo>
                    <a:pt x="698" y="916"/>
                  </a:lnTo>
                  <a:lnTo>
                    <a:pt x="693" y="949"/>
                  </a:lnTo>
                  <a:lnTo>
                    <a:pt x="689" y="985"/>
                  </a:lnTo>
                  <a:lnTo>
                    <a:pt x="685" y="1022"/>
                  </a:lnTo>
                  <a:lnTo>
                    <a:pt x="683" y="1059"/>
                  </a:lnTo>
                  <a:lnTo>
                    <a:pt x="681" y="1099"/>
                  </a:lnTo>
                  <a:lnTo>
                    <a:pt x="681" y="1141"/>
                  </a:lnTo>
                  <a:close/>
                </a:path>
              </a:pathLst>
            </a:custGeom>
            <a:solidFill>
              <a:srgbClr val="FFFFFF"/>
            </a:solidFill>
            <a:ln w="9525">
              <a:noFill/>
              <a:round/>
              <a:headEnd/>
              <a:tailEnd/>
            </a:ln>
          </p:spPr>
          <p:txBody>
            <a:bodyPr/>
            <a:lstStyle/>
            <a:p>
              <a:endParaRPr lang="en-US"/>
            </a:p>
          </p:txBody>
        </p:sp>
        <p:sp>
          <p:nvSpPr>
            <p:cNvPr id="483352" name="Freeform 24"/>
            <p:cNvSpPr>
              <a:spLocks noChangeAspect="1"/>
            </p:cNvSpPr>
            <p:nvPr/>
          </p:nvSpPr>
          <p:spPr bwMode="auto">
            <a:xfrm>
              <a:off x="1112" y="1932"/>
              <a:ext cx="132" cy="137"/>
            </a:xfrm>
            <a:custGeom>
              <a:avLst/>
              <a:gdLst/>
              <a:ahLst/>
              <a:cxnLst>
                <a:cxn ang="0">
                  <a:pos x="0" y="0"/>
                </a:cxn>
                <a:cxn ang="0">
                  <a:pos x="635" y="0"/>
                </a:cxn>
                <a:cxn ang="0">
                  <a:pos x="1464" y="1216"/>
                </a:cxn>
                <a:cxn ang="0">
                  <a:pos x="1464" y="0"/>
                </a:cxn>
                <a:cxn ang="0">
                  <a:pos x="2104" y="0"/>
                </a:cxn>
                <a:cxn ang="0">
                  <a:pos x="2104" y="2198"/>
                </a:cxn>
                <a:cxn ang="0">
                  <a:pos x="1464" y="2198"/>
                </a:cxn>
                <a:cxn ang="0">
                  <a:pos x="639" y="991"/>
                </a:cxn>
                <a:cxn ang="0">
                  <a:pos x="639" y="2198"/>
                </a:cxn>
                <a:cxn ang="0">
                  <a:pos x="0" y="2198"/>
                </a:cxn>
                <a:cxn ang="0">
                  <a:pos x="0" y="0"/>
                </a:cxn>
              </a:cxnLst>
              <a:rect l="0" t="0" r="r" b="b"/>
              <a:pathLst>
                <a:path w="2104" h="2198">
                  <a:moveTo>
                    <a:pt x="0" y="0"/>
                  </a:moveTo>
                  <a:lnTo>
                    <a:pt x="635" y="0"/>
                  </a:lnTo>
                  <a:lnTo>
                    <a:pt x="1464" y="1216"/>
                  </a:lnTo>
                  <a:lnTo>
                    <a:pt x="1464" y="0"/>
                  </a:lnTo>
                  <a:lnTo>
                    <a:pt x="2104" y="0"/>
                  </a:lnTo>
                  <a:lnTo>
                    <a:pt x="2104" y="2198"/>
                  </a:lnTo>
                  <a:lnTo>
                    <a:pt x="1464" y="2198"/>
                  </a:lnTo>
                  <a:lnTo>
                    <a:pt x="639" y="991"/>
                  </a:lnTo>
                  <a:lnTo>
                    <a:pt x="639" y="2198"/>
                  </a:lnTo>
                  <a:lnTo>
                    <a:pt x="0" y="2198"/>
                  </a:lnTo>
                  <a:lnTo>
                    <a:pt x="0" y="0"/>
                  </a:lnTo>
                  <a:close/>
                </a:path>
              </a:pathLst>
            </a:custGeom>
            <a:solidFill>
              <a:srgbClr val="FFFFFF"/>
            </a:solidFill>
            <a:ln w="9525">
              <a:noFill/>
              <a:round/>
              <a:headEnd/>
              <a:tailEnd/>
            </a:ln>
          </p:spPr>
          <p:txBody>
            <a:bodyPr/>
            <a:lstStyle/>
            <a:p>
              <a:endParaRPr lang="en-US"/>
            </a:p>
          </p:txBody>
        </p:sp>
        <p:sp>
          <p:nvSpPr>
            <p:cNvPr id="483353" name="Freeform 25"/>
            <p:cNvSpPr>
              <a:spLocks noChangeAspect="1" noEditPoints="1"/>
            </p:cNvSpPr>
            <p:nvPr/>
          </p:nvSpPr>
          <p:spPr bwMode="auto">
            <a:xfrm>
              <a:off x="733" y="1367"/>
              <a:ext cx="406" cy="516"/>
            </a:xfrm>
            <a:custGeom>
              <a:avLst/>
              <a:gdLst/>
              <a:ahLst/>
              <a:cxnLst>
                <a:cxn ang="0">
                  <a:pos x="665" y="2047"/>
                </a:cxn>
                <a:cxn ang="0">
                  <a:pos x="1217" y="1041"/>
                </a:cxn>
                <a:cxn ang="0">
                  <a:pos x="2115" y="264"/>
                </a:cxn>
                <a:cxn ang="0">
                  <a:pos x="3496" y="6"/>
                </a:cxn>
                <a:cxn ang="0">
                  <a:pos x="4916" y="498"/>
                </a:cxn>
                <a:cxn ang="0">
                  <a:pos x="5873" y="1600"/>
                </a:cxn>
                <a:cxn ang="0">
                  <a:pos x="6134" y="3068"/>
                </a:cxn>
                <a:cxn ang="0">
                  <a:pos x="5608" y="7085"/>
                </a:cxn>
                <a:cxn ang="0">
                  <a:pos x="2211" y="8079"/>
                </a:cxn>
                <a:cxn ang="0">
                  <a:pos x="2496" y="7737"/>
                </a:cxn>
                <a:cxn ang="0">
                  <a:pos x="2634" y="7477"/>
                </a:cxn>
                <a:cxn ang="0">
                  <a:pos x="1307" y="7241"/>
                </a:cxn>
                <a:cxn ang="0">
                  <a:pos x="1039" y="7153"/>
                </a:cxn>
                <a:cxn ang="0">
                  <a:pos x="808" y="6957"/>
                </a:cxn>
                <a:cxn ang="0">
                  <a:pos x="647" y="6699"/>
                </a:cxn>
                <a:cxn ang="0">
                  <a:pos x="596" y="5246"/>
                </a:cxn>
                <a:cxn ang="0">
                  <a:pos x="6" y="4914"/>
                </a:cxn>
                <a:cxn ang="0">
                  <a:pos x="200" y="4445"/>
                </a:cxn>
                <a:cxn ang="0">
                  <a:pos x="549" y="3855"/>
                </a:cxn>
                <a:cxn ang="0">
                  <a:pos x="283" y="3093"/>
                </a:cxn>
                <a:cxn ang="0">
                  <a:pos x="2906" y="4563"/>
                </a:cxn>
                <a:cxn ang="0">
                  <a:pos x="2923" y="4277"/>
                </a:cxn>
                <a:cxn ang="0">
                  <a:pos x="3000" y="3988"/>
                </a:cxn>
                <a:cxn ang="0">
                  <a:pos x="3156" y="3737"/>
                </a:cxn>
                <a:cxn ang="0">
                  <a:pos x="3433" y="3459"/>
                </a:cxn>
                <a:cxn ang="0">
                  <a:pos x="3907" y="3051"/>
                </a:cxn>
                <a:cxn ang="0">
                  <a:pos x="4011" y="2916"/>
                </a:cxn>
                <a:cxn ang="0">
                  <a:pos x="4066" y="2755"/>
                </a:cxn>
                <a:cxn ang="0">
                  <a:pos x="4061" y="2549"/>
                </a:cxn>
                <a:cxn ang="0">
                  <a:pos x="3963" y="2339"/>
                </a:cxn>
                <a:cxn ang="0">
                  <a:pos x="3770" y="2169"/>
                </a:cxn>
                <a:cxn ang="0">
                  <a:pos x="3505" y="2082"/>
                </a:cxn>
                <a:cxn ang="0">
                  <a:pos x="3194" y="2083"/>
                </a:cxn>
                <a:cxn ang="0">
                  <a:pos x="2924" y="2174"/>
                </a:cxn>
                <a:cxn ang="0">
                  <a:pos x="2711" y="2358"/>
                </a:cxn>
                <a:cxn ang="0">
                  <a:pos x="2562" y="2637"/>
                </a:cxn>
                <a:cxn ang="0">
                  <a:pos x="1749" y="2617"/>
                </a:cxn>
                <a:cxn ang="0">
                  <a:pos x="1809" y="2366"/>
                </a:cxn>
                <a:cxn ang="0">
                  <a:pos x="1916" y="2135"/>
                </a:cxn>
                <a:cxn ang="0">
                  <a:pos x="2074" y="1925"/>
                </a:cxn>
                <a:cxn ang="0">
                  <a:pos x="2278" y="1737"/>
                </a:cxn>
                <a:cxn ang="0">
                  <a:pos x="2520" y="1591"/>
                </a:cxn>
                <a:cxn ang="0">
                  <a:pos x="2794" y="1491"/>
                </a:cxn>
                <a:cxn ang="0">
                  <a:pos x="3102" y="1438"/>
                </a:cxn>
                <a:cxn ang="0">
                  <a:pos x="3445" y="1432"/>
                </a:cxn>
                <a:cxn ang="0">
                  <a:pos x="3775" y="1474"/>
                </a:cxn>
                <a:cxn ang="0">
                  <a:pos x="4068" y="1563"/>
                </a:cxn>
                <a:cxn ang="0">
                  <a:pos x="4324" y="1700"/>
                </a:cxn>
                <a:cxn ang="0">
                  <a:pos x="4543" y="1881"/>
                </a:cxn>
                <a:cxn ang="0">
                  <a:pos x="4711" y="2085"/>
                </a:cxn>
                <a:cxn ang="0">
                  <a:pos x="4824" y="2303"/>
                </a:cxn>
                <a:cxn ang="0">
                  <a:pos x="4885" y="2538"/>
                </a:cxn>
                <a:cxn ang="0">
                  <a:pos x="4890" y="2796"/>
                </a:cxn>
                <a:cxn ang="0">
                  <a:pos x="4820" y="3061"/>
                </a:cxn>
                <a:cxn ang="0">
                  <a:pos x="4666" y="3319"/>
                </a:cxn>
                <a:cxn ang="0">
                  <a:pos x="4352" y="3647"/>
                </a:cxn>
                <a:cxn ang="0">
                  <a:pos x="3971" y="3979"/>
                </a:cxn>
                <a:cxn ang="0">
                  <a:pos x="3792" y="4162"/>
                </a:cxn>
                <a:cxn ang="0">
                  <a:pos x="3711" y="4313"/>
                </a:cxn>
                <a:cxn ang="0">
                  <a:pos x="3677" y="4541"/>
                </a:cxn>
                <a:cxn ang="0">
                  <a:pos x="3752" y="5029"/>
                </a:cxn>
              </a:cxnLst>
              <a:rect l="0" t="0" r="r" b="b"/>
              <a:pathLst>
                <a:path w="6508" h="8260">
                  <a:moveTo>
                    <a:pt x="283" y="3093"/>
                  </a:moveTo>
                  <a:lnTo>
                    <a:pt x="356" y="2888"/>
                  </a:lnTo>
                  <a:lnTo>
                    <a:pt x="434" y="2663"/>
                  </a:lnTo>
                  <a:lnTo>
                    <a:pt x="475" y="2545"/>
                  </a:lnTo>
                  <a:lnTo>
                    <a:pt x="519" y="2424"/>
                  </a:lnTo>
                  <a:lnTo>
                    <a:pt x="565" y="2300"/>
                  </a:lnTo>
                  <a:lnTo>
                    <a:pt x="614" y="2174"/>
                  </a:lnTo>
                  <a:lnTo>
                    <a:pt x="665" y="2047"/>
                  </a:lnTo>
                  <a:lnTo>
                    <a:pt x="720" y="1919"/>
                  </a:lnTo>
                  <a:lnTo>
                    <a:pt x="778" y="1790"/>
                  </a:lnTo>
                  <a:lnTo>
                    <a:pt x="841" y="1661"/>
                  </a:lnTo>
                  <a:lnTo>
                    <a:pt x="906" y="1534"/>
                  </a:lnTo>
                  <a:lnTo>
                    <a:pt x="977" y="1407"/>
                  </a:lnTo>
                  <a:lnTo>
                    <a:pt x="1052" y="1283"/>
                  </a:lnTo>
                  <a:lnTo>
                    <a:pt x="1132" y="1160"/>
                  </a:lnTo>
                  <a:lnTo>
                    <a:pt x="1217" y="1041"/>
                  </a:lnTo>
                  <a:lnTo>
                    <a:pt x="1308" y="926"/>
                  </a:lnTo>
                  <a:lnTo>
                    <a:pt x="1403" y="815"/>
                  </a:lnTo>
                  <a:lnTo>
                    <a:pt x="1505" y="708"/>
                  </a:lnTo>
                  <a:lnTo>
                    <a:pt x="1614" y="607"/>
                  </a:lnTo>
                  <a:lnTo>
                    <a:pt x="1729" y="511"/>
                  </a:lnTo>
                  <a:lnTo>
                    <a:pt x="1851" y="421"/>
                  </a:lnTo>
                  <a:lnTo>
                    <a:pt x="1979" y="340"/>
                  </a:lnTo>
                  <a:lnTo>
                    <a:pt x="2115" y="264"/>
                  </a:lnTo>
                  <a:lnTo>
                    <a:pt x="2259" y="198"/>
                  </a:lnTo>
                  <a:lnTo>
                    <a:pt x="2411" y="140"/>
                  </a:lnTo>
                  <a:lnTo>
                    <a:pt x="2571" y="91"/>
                  </a:lnTo>
                  <a:lnTo>
                    <a:pt x="2739" y="52"/>
                  </a:lnTo>
                  <a:lnTo>
                    <a:pt x="2916" y="23"/>
                  </a:lnTo>
                  <a:lnTo>
                    <a:pt x="3103" y="6"/>
                  </a:lnTo>
                  <a:lnTo>
                    <a:pt x="3297" y="0"/>
                  </a:lnTo>
                  <a:lnTo>
                    <a:pt x="3496" y="6"/>
                  </a:lnTo>
                  <a:lnTo>
                    <a:pt x="3691" y="26"/>
                  </a:lnTo>
                  <a:lnTo>
                    <a:pt x="3882" y="59"/>
                  </a:lnTo>
                  <a:lnTo>
                    <a:pt x="4068" y="104"/>
                  </a:lnTo>
                  <a:lnTo>
                    <a:pt x="4250" y="160"/>
                  </a:lnTo>
                  <a:lnTo>
                    <a:pt x="4425" y="229"/>
                  </a:lnTo>
                  <a:lnTo>
                    <a:pt x="4596" y="309"/>
                  </a:lnTo>
                  <a:lnTo>
                    <a:pt x="4759" y="398"/>
                  </a:lnTo>
                  <a:lnTo>
                    <a:pt x="4916" y="498"/>
                  </a:lnTo>
                  <a:lnTo>
                    <a:pt x="5065" y="608"/>
                  </a:lnTo>
                  <a:lnTo>
                    <a:pt x="5208" y="726"/>
                  </a:lnTo>
                  <a:lnTo>
                    <a:pt x="5342" y="853"/>
                  </a:lnTo>
                  <a:lnTo>
                    <a:pt x="5467" y="988"/>
                  </a:lnTo>
                  <a:lnTo>
                    <a:pt x="5583" y="1131"/>
                  </a:lnTo>
                  <a:lnTo>
                    <a:pt x="5689" y="1280"/>
                  </a:lnTo>
                  <a:lnTo>
                    <a:pt x="5786" y="1437"/>
                  </a:lnTo>
                  <a:lnTo>
                    <a:pt x="5873" y="1600"/>
                  </a:lnTo>
                  <a:lnTo>
                    <a:pt x="5948" y="1768"/>
                  </a:lnTo>
                  <a:lnTo>
                    <a:pt x="6012" y="1943"/>
                  </a:lnTo>
                  <a:lnTo>
                    <a:pt x="6064" y="2121"/>
                  </a:lnTo>
                  <a:lnTo>
                    <a:pt x="6105" y="2303"/>
                  </a:lnTo>
                  <a:lnTo>
                    <a:pt x="6132" y="2490"/>
                  </a:lnTo>
                  <a:lnTo>
                    <a:pt x="6146" y="2680"/>
                  </a:lnTo>
                  <a:lnTo>
                    <a:pt x="6147" y="2873"/>
                  </a:lnTo>
                  <a:lnTo>
                    <a:pt x="6134" y="3068"/>
                  </a:lnTo>
                  <a:lnTo>
                    <a:pt x="6106" y="3265"/>
                  </a:lnTo>
                  <a:lnTo>
                    <a:pt x="6062" y="3465"/>
                  </a:lnTo>
                  <a:lnTo>
                    <a:pt x="6004" y="3664"/>
                  </a:lnTo>
                  <a:lnTo>
                    <a:pt x="5930" y="3864"/>
                  </a:lnTo>
                  <a:lnTo>
                    <a:pt x="5840" y="4064"/>
                  </a:lnTo>
                  <a:lnTo>
                    <a:pt x="5732" y="4264"/>
                  </a:lnTo>
                  <a:lnTo>
                    <a:pt x="5608" y="4463"/>
                  </a:lnTo>
                  <a:lnTo>
                    <a:pt x="5608" y="7085"/>
                  </a:lnTo>
                  <a:lnTo>
                    <a:pt x="6508" y="8260"/>
                  </a:lnTo>
                  <a:lnTo>
                    <a:pt x="2084" y="8260"/>
                  </a:lnTo>
                  <a:lnTo>
                    <a:pt x="2103" y="8229"/>
                  </a:lnTo>
                  <a:lnTo>
                    <a:pt x="2123" y="8198"/>
                  </a:lnTo>
                  <a:lnTo>
                    <a:pt x="2144" y="8168"/>
                  </a:lnTo>
                  <a:lnTo>
                    <a:pt x="2165" y="8138"/>
                  </a:lnTo>
                  <a:lnTo>
                    <a:pt x="2188" y="8109"/>
                  </a:lnTo>
                  <a:lnTo>
                    <a:pt x="2211" y="8079"/>
                  </a:lnTo>
                  <a:lnTo>
                    <a:pt x="2235" y="8051"/>
                  </a:lnTo>
                  <a:lnTo>
                    <a:pt x="2258" y="8022"/>
                  </a:lnTo>
                  <a:lnTo>
                    <a:pt x="2307" y="7965"/>
                  </a:lnTo>
                  <a:lnTo>
                    <a:pt x="2356" y="7909"/>
                  </a:lnTo>
                  <a:lnTo>
                    <a:pt x="2404" y="7853"/>
                  </a:lnTo>
                  <a:lnTo>
                    <a:pt x="2451" y="7795"/>
                  </a:lnTo>
                  <a:lnTo>
                    <a:pt x="2474" y="7766"/>
                  </a:lnTo>
                  <a:lnTo>
                    <a:pt x="2496" y="7737"/>
                  </a:lnTo>
                  <a:lnTo>
                    <a:pt x="2517" y="7706"/>
                  </a:lnTo>
                  <a:lnTo>
                    <a:pt x="2537" y="7676"/>
                  </a:lnTo>
                  <a:lnTo>
                    <a:pt x="2556" y="7645"/>
                  </a:lnTo>
                  <a:lnTo>
                    <a:pt x="2575" y="7613"/>
                  </a:lnTo>
                  <a:lnTo>
                    <a:pt x="2592" y="7580"/>
                  </a:lnTo>
                  <a:lnTo>
                    <a:pt x="2607" y="7546"/>
                  </a:lnTo>
                  <a:lnTo>
                    <a:pt x="2621" y="7512"/>
                  </a:lnTo>
                  <a:lnTo>
                    <a:pt x="2634" y="7477"/>
                  </a:lnTo>
                  <a:lnTo>
                    <a:pt x="2645" y="7440"/>
                  </a:lnTo>
                  <a:lnTo>
                    <a:pt x="2654" y="7403"/>
                  </a:lnTo>
                  <a:lnTo>
                    <a:pt x="2661" y="7365"/>
                  </a:lnTo>
                  <a:lnTo>
                    <a:pt x="2667" y="7325"/>
                  </a:lnTo>
                  <a:lnTo>
                    <a:pt x="2670" y="7284"/>
                  </a:lnTo>
                  <a:lnTo>
                    <a:pt x="2671" y="7243"/>
                  </a:lnTo>
                  <a:lnTo>
                    <a:pt x="1340" y="7243"/>
                  </a:lnTo>
                  <a:lnTo>
                    <a:pt x="1307" y="7241"/>
                  </a:lnTo>
                  <a:lnTo>
                    <a:pt x="1272" y="7238"/>
                  </a:lnTo>
                  <a:lnTo>
                    <a:pt x="1239" y="7232"/>
                  </a:lnTo>
                  <a:lnTo>
                    <a:pt x="1205" y="7224"/>
                  </a:lnTo>
                  <a:lnTo>
                    <a:pt x="1171" y="7213"/>
                  </a:lnTo>
                  <a:lnTo>
                    <a:pt x="1138" y="7201"/>
                  </a:lnTo>
                  <a:lnTo>
                    <a:pt x="1105" y="7186"/>
                  </a:lnTo>
                  <a:lnTo>
                    <a:pt x="1072" y="7170"/>
                  </a:lnTo>
                  <a:lnTo>
                    <a:pt x="1039" y="7153"/>
                  </a:lnTo>
                  <a:lnTo>
                    <a:pt x="1008" y="7133"/>
                  </a:lnTo>
                  <a:lnTo>
                    <a:pt x="977" y="7113"/>
                  </a:lnTo>
                  <a:lnTo>
                    <a:pt x="947" y="7089"/>
                  </a:lnTo>
                  <a:lnTo>
                    <a:pt x="917" y="7065"/>
                  </a:lnTo>
                  <a:lnTo>
                    <a:pt x="888" y="7040"/>
                  </a:lnTo>
                  <a:lnTo>
                    <a:pt x="860" y="7014"/>
                  </a:lnTo>
                  <a:lnTo>
                    <a:pt x="834" y="6986"/>
                  </a:lnTo>
                  <a:lnTo>
                    <a:pt x="808" y="6957"/>
                  </a:lnTo>
                  <a:lnTo>
                    <a:pt x="782" y="6927"/>
                  </a:lnTo>
                  <a:lnTo>
                    <a:pt x="759" y="6897"/>
                  </a:lnTo>
                  <a:lnTo>
                    <a:pt x="737" y="6866"/>
                  </a:lnTo>
                  <a:lnTo>
                    <a:pt x="716" y="6833"/>
                  </a:lnTo>
                  <a:lnTo>
                    <a:pt x="697" y="6800"/>
                  </a:lnTo>
                  <a:lnTo>
                    <a:pt x="679" y="6767"/>
                  </a:lnTo>
                  <a:lnTo>
                    <a:pt x="662" y="6734"/>
                  </a:lnTo>
                  <a:lnTo>
                    <a:pt x="647" y="6699"/>
                  </a:lnTo>
                  <a:lnTo>
                    <a:pt x="634" y="6665"/>
                  </a:lnTo>
                  <a:lnTo>
                    <a:pt x="623" y="6631"/>
                  </a:lnTo>
                  <a:lnTo>
                    <a:pt x="614" y="6597"/>
                  </a:lnTo>
                  <a:lnTo>
                    <a:pt x="606" y="6562"/>
                  </a:lnTo>
                  <a:lnTo>
                    <a:pt x="601" y="6527"/>
                  </a:lnTo>
                  <a:lnTo>
                    <a:pt x="598" y="6494"/>
                  </a:lnTo>
                  <a:lnTo>
                    <a:pt x="596" y="6459"/>
                  </a:lnTo>
                  <a:lnTo>
                    <a:pt x="596" y="5246"/>
                  </a:lnTo>
                  <a:lnTo>
                    <a:pt x="100" y="5246"/>
                  </a:lnTo>
                  <a:lnTo>
                    <a:pt x="65" y="5205"/>
                  </a:lnTo>
                  <a:lnTo>
                    <a:pt x="37" y="5162"/>
                  </a:lnTo>
                  <a:lnTo>
                    <a:pt x="18" y="5117"/>
                  </a:lnTo>
                  <a:lnTo>
                    <a:pt x="6" y="5069"/>
                  </a:lnTo>
                  <a:lnTo>
                    <a:pt x="0" y="5019"/>
                  </a:lnTo>
                  <a:lnTo>
                    <a:pt x="0" y="4968"/>
                  </a:lnTo>
                  <a:lnTo>
                    <a:pt x="6" y="4914"/>
                  </a:lnTo>
                  <a:lnTo>
                    <a:pt x="16" y="4859"/>
                  </a:lnTo>
                  <a:lnTo>
                    <a:pt x="32" y="4803"/>
                  </a:lnTo>
                  <a:lnTo>
                    <a:pt x="53" y="4745"/>
                  </a:lnTo>
                  <a:lnTo>
                    <a:pt x="76" y="4686"/>
                  </a:lnTo>
                  <a:lnTo>
                    <a:pt x="103" y="4627"/>
                  </a:lnTo>
                  <a:lnTo>
                    <a:pt x="133" y="4567"/>
                  </a:lnTo>
                  <a:lnTo>
                    <a:pt x="165" y="4507"/>
                  </a:lnTo>
                  <a:lnTo>
                    <a:pt x="200" y="4445"/>
                  </a:lnTo>
                  <a:lnTo>
                    <a:pt x="236" y="4384"/>
                  </a:lnTo>
                  <a:lnTo>
                    <a:pt x="310" y="4262"/>
                  </a:lnTo>
                  <a:lnTo>
                    <a:pt x="384" y="4142"/>
                  </a:lnTo>
                  <a:lnTo>
                    <a:pt x="421" y="4083"/>
                  </a:lnTo>
                  <a:lnTo>
                    <a:pt x="456" y="4024"/>
                  </a:lnTo>
                  <a:lnTo>
                    <a:pt x="489" y="3966"/>
                  </a:lnTo>
                  <a:lnTo>
                    <a:pt x="520" y="3910"/>
                  </a:lnTo>
                  <a:lnTo>
                    <a:pt x="549" y="3855"/>
                  </a:lnTo>
                  <a:lnTo>
                    <a:pt x="575" y="3801"/>
                  </a:lnTo>
                  <a:lnTo>
                    <a:pt x="596" y="3750"/>
                  </a:lnTo>
                  <a:lnTo>
                    <a:pt x="614" y="3699"/>
                  </a:lnTo>
                  <a:lnTo>
                    <a:pt x="627" y="3652"/>
                  </a:lnTo>
                  <a:lnTo>
                    <a:pt x="635" y="3607"/>
                  </a:lnTo>
                  <a:lnTo>
                    <a:pt x="638" y="3563"/>
                  </a:lnTo>
                  <a:lnTo>
                    <a:pt x="635" y="3523"/>
                  </a:lnTo>
                  <a:lnTo>
                    <a:pt x="283" y="3093"/>
                  </a:lnTo>
                  <a:close/>
                  <a:moveTo>
                    <a:pt x="3674" y="4739"/>
                  </a:moveTo>
                  <a:lnTo>
                    <a:pt x="2909" y="4739"/>
                  </a:lnTo>
                  <a:lnTo>
                    <a:pt x="2908" y="4699"/>
                  </a:lnTo>
                  <a:lnTo>
                    <a:pt x="2907" y="4664"/>
                  </a:lnTo>
                  <a:lnTo>
                    <a:pt x="2907" y="4633"/>
                  </a:lnTo>
                  <a:lnTo>
                    <a:pt x="2907" y="4606"/>
                  </a:lnTo>
                  <a:lnTo>
                    <a:pt x="2906" y="4583"/>
                  </a:lnTo>
                  <a:lnTo>
                    <a:pt x="2906" y="4563"/>
                  </a:lnTo>
                  <a:lnTo>
                    <a:pt x="2906" y="4548"/>
                  </a:lnTo>
                  <a:lnTo>
                    <a:pt x="2906" y="4537"/>
                  </a:lnTo>
                  <a:lnTo>
                    <a:pt x="2906" y="4491"/>
                  </a:lnTo>
                  <a:lnTo>
                    <a:pt x="2908" y="4446"/>
                  </a:lnTo>
                  <a:lnTo>
                    <a:pt x="2910" y="4402"/>
                  </a:lnTo>
                  <a:lnTo>
                    <a:pt x="2913" y="4359"/>
                  </a:lnTo>
                  <a:lnTo>
                    <a:pt x="2918" y="4317"/>
                  </a:lnTo>
                  <a:lnTo>
                    <a:pt x="2923" y="4277"/>
                  </a:lnTo>
                  <a:lnTo>
                    <a:pt x="2929" y="4237"/>
                  </a:lnTo>
                  <a:lnTo>
                    <a:pt x="2936" y="4198"/>
                  </a:lnTo>
                  <a:lnTo>
                    <a:pt x="2945" y="4160"/>
                  </a:lnTo>
                  <a:lnTo>
                    <a:pt x="2954" y="4124"/>
                  </a:lnTo>
                  <a:lnTo>
                    <a:pt x="2964" y="4089"/>
                  </a:lnTo>
                  <a:lnTo>
                    <a:pt x="2975" y="4053"/>
                  </a:lnTo>
                  <a:lnTo>
                    <a:pt x="2987" y="4020"/>
                  </a:lnTo>
                  <a:lnTo>
                    <a:pt x="3000" y="3988"/>
                  </a:lnTo>
                  <a:lnTo>
                    <a:pt x="3014" y="3956"/>
                  </a:lnTo>
                  <a:lnTo>
                    <a:pt x="3029" y="3925"/>
                  </a:lnTo>
                  <a:lnTo>
                    <a:pt x="3045" y="3895"/>
                  </a:lnTo>
                  <a:lnTo>
                    <a:pt x="3063" y="3865"/>
                  </a:lnTo>
                  <a:lnTo>
                    <a:pt x="3084" y="3834"/>
                  </a:lnTo>
                  <a:lnTo>
                    <a:pt x="3106" y="3801"/>
                  </a:lnTo>
                  <a:lnTo>
                    <a:pt x="3130" y="3769"/>
                  </a:lnTo>
                  <a:lnTo>
                    <a:pt x="3156" y="3737"/>
                  </a:lnTo>
                  <a:lnTo>
                    <a:pt x="3183" y="3704"/>
                  </a:lnTo>
                  <a:lnTo>
                    <a:pt x="3214" y="3670"/>
                  </a:lnTo>
                  <a:lnTo>
                    <a:pt x="3246" y="3636"/>
                  </a:lnTo>
                  <a:lnTo>
                    <a:pt x="3279" y="3602"/>
                  </a:lnTo>
                  <a:lnTo>
                    <a:pt x="3314" y="3566"/>
                  </a:lnTo>
                  <a:lnTo>
                    <a:pt x="3353" y="3531"/>
                  </a:lnTo>
                  <a:lnTo>
                    <a:pt x="3392" y="3496"/>
                  </a:lnTo>
                  <a:lnTo>
                    <a:pt x="3433" y="3459"/>
                  </a:lnTo>
                  <a:lnTo>
                    <a:pt x="3477" y="3422"/>
                  </a:lnTo>
                  <a:lnTo>
                    <a:pt x="3521" y="3385"/>
                  </a:lnTo>
                  <a:lnTo>
                    <a:pt x="3609" y="3313"/>
                  </a:lnTo>
                  <a:lnTo>
                    <a:pt x="3687" y="3248"/>
                  </a:lnTo>
                  <a:lnTo>
                    <a:pt x="3756" y="3189"/>
                  </a:lnTo>
                  <a:lnTo>
                    <a:pt x="3816" y="3137"/>
                  </a:lnTo>
                  <a:lnTo>
                    <a:pt x="3867" y="3091"/>
                  </a:lnTo>
                  <a:lnTo>
                    <a:pt x="3907" y="3051"/>
                  </a:lnTo>
                  <a:lnTo>
                    <a:pt x="3924" y="3034"/>
                  </a:lnTo>
                  <a:lnTo>
                    <a:pt x="3939" y="3018"/>
                  </a:lnTo>
                  <a:lnTo>
                    <a:pt x="3952" y="3004"/>
                  </a:lnTo>
                  <a:lnTo>
                    <a:pt x="3962" y="2992"/>
                  </a:lnTo>
                  <a:lnTo>
                    <a:pt x="3976" y="2974"/>
                  </a:lnTo>
                  <a:lnTo>
                    <a:pt x="3988" y="2955"/>
                  </a:lnTo>
                  <a:lnTo>
                    <a:pt x="4000" y="2935"/>
                  </a:lnTo>
                  <a:lnTo>
                    <a:pt x="4011" y="2916"/>
                  </a:lnTo>
                  <a:lnTo>
                    <a:pt x="4021" y="2897"/>
                  </a:lnTo>
                  <a:lnTo>
                    <a:pt x="4030" y="2878"/>
                  </a:lnTo>
                  <a:lnTo>
                    <a:pt x="4038" y="2858"/>
                  </a:lnTo>
                  <a:lnTo>
                    <a:pt x="4045" y="2838"/>
                  </a:lnTo>
                  <a:lnTo>
                    <a:pt x="4052" y="2817"/>
                  </a:lnTo>
                  <a:lnTo>
                    <a:pt x="4057" y="2796"/>
                  </a:lnTo>
                  <a:lnTo>
                    <a:pt x="4062" y="2776"/>
                  </a:lnTo>
                  <a:lnTo>
                    <a:pt x="4066" y="2755"/>
                  </a:lnTo>
                  <a:lnTo>
                    <a:pt x="4069" y="2733"/>
                  </a:lnTo>
                  <a:lnTo>
                    <a:pt x="4071" y="2712"/>
                  </a:lnTo>
                  <a:lnTo>
                    <a:pt x="4072" y="2689"/>
                  </a:lnTo>
                  <a:lnTo>
                    <a:pt x="4074" y="2668"/>
                  </a:lnTo>
                  <a:lnTo>
                    <a:pt x="4072" y="2638"/>
                  </a:lnTo>
                  <a:lnTo>
                    <a:pt x="4070" y="2608"/>
                  </a:lnTo>
                  <a:lnTo>
                    <a:pt x="4066" y="2579"/>
                  </a:lnTo>
                  <a:lnTo>
                    <a:pt x="4061" y="2549"/>
                  </a:lnTo>
                  <a:lnTo>
                    <a:pt x="4054" y="2521"/>
                  </a:lnTo>
                  <a:lnTo>
                    <a:pt x="4045" y="2494"/>
                  </a:lnTo>
                  <a:lnTo>
                    <a:pt x="4035" y="2467"/>
                  </a:lnTo>
                  <a:lnTo>
                    <a:pt x="4024" y="2439"/>
                  </a:lnTo>
                  <a:lnTo>
                    <a:pt x="4011" y="2413"/>
                  </a:lnTo>
                  <a:lnTo>
                    <a:pt x="3997" y="2388"/>
                  </a:lnTo>
                  <a:lnTo>
                    <a:pt x="3981" y="2363"/>
                  </a:lnTo>
                  <a:lnTo>
                    <a:pt x="3963" y="2339"/>
                  </a:lnTo>
                  <a:lnTo>
                    <a:pt x="3943" y="2314"/>
                  </a:lnTo>
                  <a:lnTo>
                    <a:pt x="3923" y="2291"/>
                  </a:lnTo>
                  <a:lnTo>
                    <a:pt x="3900" y="2268"/>
                  </a:lnTo>
                  <a:lnTo>
                    <a:pt x="3877" y="2246"/>
                  </a:lnTo>
                  <a:lnTo>
                    <a:pt x="3852" y="2225"/>
                  </a:lnTo>
                  <a:lnTo>
                    <a:pt x="3826" y="2205"/>
                  </a:lnTo>
                  <a:lnTo>
                    <a:pt x="3798" y="2186"/>
                  </a:lnTo>
                  <a:lnTo>
                    <a:pt x="3770" y="2169"/>
                  </a:lnTo>
                  <a:lnTo>
                    <a:pt x="3741" y="2154"/>
                  </a:lnTo>
                  <a:lnTo>
                    <a:pt x="3711" y="2139"/>
                  </a:lnTo>
                  <a:lnTo>
                    <a:pt x="3678" y="2126"/>
                  </a:lnTo>
                  <a:lnTo>
                    <a:pt x="3646" y="2115"/>
                  </a:lnTo>
                  <a:lnTo>
                    <a:pt x="3613" y="2105"/>
                  </a:lnTo>
                  <a:lnTo>
                    <a:pt x="3578" y="2096"/>
                  </a:lnTo>
                  <a:lnTo>
                    <a:pt x="3542" y="2088"/>
                  </a:lnTo>
                  <a:lnTo>
                    <a:pt x="3505" y="2082"/>
                  </a:lnTo>
                  <a:lnTo>
                    <a:pt x="3468" y="2078"/>
                  </a:lnTo>
                  <a:lnTo>
                    <a:pt x="3428" y="2074"/>
                  </a:lnTo>
                  <a:lnTo>
                    <a:pt x="3388" y="2072"/>
                  </a:lnTo>
                  <a:lnTo>
                    <a:pt x="3348" y="2071"/>
                  </a:lnTo>
                  <a:lnTo>
                    <a:pt x="3307" y="2072"/>
                  </a:lnTo>
                  <a:lnTo>
                    <a:pt x="3269" y="2074"/>
                  </a:lnTo>
                  <a:lnTo>
                    <a:pt x="3231" y="2078"/>
                  </a:lnTo>
                  <a:lnTo>
                    <a:pt x="3194" y="2083"/>
                  </a:lnTo>
                  <a:lnTo>
                    <a:pt x="3157" y="2089"/>
                  </a:lnTo>
                  <a:lnTo>
                    <a:pt x="3121" y="2097"/>
                  </a:lnTo>
                  <a:lnTo>
                    <a:pt x="3087" y="2106"/>
                  </a:lnTo>
                  <a:lnTo>
                    <a:pt x="3052" y="2117"/>
                  </a:lnTo>
                  <a:lnTo>
                    <a:pt x="3019" y="2129"/>
                  </a:lnTo>
                  <a:lnTo>
                    <a:pt x="2987" y="2143"/>
                  </a:lnTo>
                  <a:lnTo>
                    <a:pt x="2956" y="2158"/>
                  </a:lnTo>
                  <a:lnTo>
                    <a:pt x="2924" y="2174"/>
                  </a:lnTo>
                  <a:lnTo>
                    <a:pt x="2894" y="2192"/>
                  </a:lnTo>
                  <a:lnTo>
                    <a:pt x="2866" y="2212"/>
                  </a:lnTo>
                  <a:lnTo>
                    <a:pt x="2838" y="2232"/>
                  </a:lnTo>
                  <a:lnTo>
                    <a:pt x="2809" y="2254"/>
                  </a:lnTo>
                  <a:lnTo>
                    <a:pt x="2783" y="2278"/>
                  </a:lnTo>
                  <a:lnTo>
                    <a:pt x="2758" y="2303"/>
                  </a:lnTo>
                  <a:lnTo>
                    <a:pt x="2734" y="2330"/>
                  </a:lnTo>
                  <a:lnTo>
                    <a:pt x="2711" y="2358"/>
                  </a:lnTo>
                  <a:lnTo>
                    <a:pt x="2689" y="2387"/>
                  </a:lnTo>
                  <a:lnTo>
                    <a:pt x="2667" y="2418"/>
                  </a:lnTo>
                  <a:lnTo>
                    <a:pt x="2647" y="2452"/>
                  </a:lnTo>
                  <a:lnTo>
                    <a:pt x="2628" y="2486"/>
                  </a:lnTo>
                  <a:lnTo>
                    <a:pt x="2610" y="2521"/>
                  </a:lnTo>
                  <a:lnTo>
                    <a:pt x="2593" y="2558"/>
                  </a:lnTo>
                  <a:lnTo>
                    <a:pt x="2577" y="2597"/>
                  </a:lnTo>
                  <a:lnTo>
                    <a:pt x="2562" y="2637"/>
                  </a:lnTo>
                  <a:lnTo>
                    <a:pt x="2548" y="2678"/>
                  </a:lnTo>
                  <a:lnTo>
                    <a:pt x="2535" y="2722"/>
                  </a:lnTo>
                  <a:lnTo>
                    <a:pt x="2523" y="2766"/>
                  </a:lnTo>
                  <a:lnTo>
                    <a:pt x="2513" y="2812"/>
                  </a:lnTo>
                  <a:lnTo>
                    <a:pt x="1740" y="2716"/>
                  </a:lnTo>
                  <a:lnTo>
                    <a:pt x="1742" y="2682"/>
                  </a:lnTo>
                  <a:lnTo>
                    <a:pt x="1745" y="2649"/>
                  </a:lnTo>
                  <a:lnTo>
                    <a:pt x="1749" y="2617"/>
                  </a:lnTo>
                  <a:lnTo>
                    <a:pt x="1754" y="2585"/>
                  </a:lnTo>
                  <a:lnTo>
                    <a:pt x="1759" y="2552"/>
                  </a:lnTo>
                  <a:lnTo>
                    <a:pt x="1765" y="2520"/>
                  </a:lnTo>
                  <a:lnTo>
                    <a:pt x="1772" y="2489"/>
                  </a:lnTo>
                  <a:lnTo>
                    <a:pt x="1780" y="2458"/>
                  </a:lnTo>
                  <a:lnTo>
                    <a:pt x="1788" y="2426"/>
                  </a:lnTo>
                  <a:lnTo>
                    <a:pt x="1798" y="2396"/>
                  </a:lnTo>
                  <a:lnTo>
                    <a:pt x="1809" y="2366"/>
                  </a:lnTo>
                  <a:lnTo>
                    <a:pt x="1819" y="2336"/>
                  </a:lnTo>
                  <a:lnTo>
                    <a:pt x="1831" y="2306"/>
                  </a:lnTo>
                  <a:lnTo>
                    <a:pt x="1843" y="2277"/>
                  </a:lnTo>
                  <a:lnTo>
                    <a:pt x="1856" y="2248"/>
                  </a:lnTo>
                  <a:lnTo>
                    <a:pt x="1870" y="2219"/>
                  </a:lnTo>
                  <a:lnTo>
                    <a:pt x="1885" y="2190"/>
                  </a:lnTo>
                  <a:lnTo>
                    <a:pt x="1900" y="2163"/>
                  </a:lnTo>
                  <a:lnTo>
                    <a:pt x="1916" y="2135"/>
                  </a:lnTo>
                  <a:lnTo>
                    <a:pt x="1934" y="2108"/>
                  </a:lnTo>
                  <a:lnTo>
                    <a:pt x="1951" y="2081"/>
                  </a:lnTo>
                  <a:lnTo>
                    <a:pt x="1970" y="2054"/>
                  </a:lnTo>
                  <a:lnTo>
                    <a:pt x="1989" y="2027"/>
                  </a:lnTo>
                  <a:lnTo>
                    <a:pt x="2009" y="2001"/>
                  </a:lnTo>
                  <a:lnTo>
                    <a:pt x="2029" y="1976"/>
                  </a:lnTo>
                  <a:lnTo>
                    <a:pt x="2051" y="1950"/>
                  </a:lnTo>
                  <a:lnTo>
                    <a:pt x="2074" y="1925"/>
                  </a:lnTo>
                  <a:lnTo>
                    <a:pt x="2097" y="1900"/>
                  </a:lnTo>
                  <a:lnTo>
                    <a:pt x="2120" y="1875"/>
                  </a:lnTo>
                  <a:lnTo>
                    <a:pt x="2145" y="1851"/>
                  </a:lnTo>
                  <a:lnTo>
                    <a:pt x="2170" y="1828"/>
                  </a:lnTo>
                  <a:lnTo>
                    <a:pt x="2197" y="1803"/>
                  </a:lnTo>
                  <a:lnTo>
                    <a:pt x="2223" y="1780"/>
                  </a:lnTo>
                  <a:lnTo>
                    <a:pt x="2251" y="1758"/>
                  </a:lnTo>
                  <a:lnTo>
                    <a:pt x="2278" y="1737"/>
                  </a:lnTo>
                  <a:lnTo>
                    <a:pt x="2306" y="1716"/>
                  </a:lnTo>
                  <a:lnTo>
                    <a:pt x="2336" y="1696"/>
                  </a:lnTo>
                  <a:lnTo>
                    <a:pt x="2365" y="1676"/>
                  </a:lnTo>
                  <a:lnTo>
                    <a:pt x="2395" y="1658"/>
                  </a:lnTo>
                  <a:lnTo>
                    <a:pt x="2425" y="1640"/>
                  </a:lnTo>
                  <a:lnTo>
                    <a:pt x="2457" y="1623"/>
                  </a:lnTo>
                  <a:lnTo>
                    <a:pt x="2488" y="1606"/>
                  </a:lnTo>
                  <a:lnTo>
                    <a:pt x="2520" y="1591"/>
                  </a:lnTo>
                  <a:lnTo>
                    <a:pt x="2552" y="1576"/>
                  </a:lnTo>
                  <a:lnTo>
                    <a:pt x="2586" y="1561"/>
                  </a:lnTo>
                  <a:lnTo>
                    <a:pt x="2619" y="1547"/>
                  </a:lnTo>
                  <a:lnTo>
                    <a:pt x="2653" y="1535"/>
                  </a:lnTo>
                  <a:lnTo>
                    <a:pt x="2688" y="1522"/>
                  </a:lnTo>
                  <a:lnTo>
                    <a:pt x="2723" y="1511"/>
                  </a:lnTo>
                  <a:lnTo>
                    <a:pt x="2758" y="1501"/>
                  </a:lnTo>
                  <a:lnTo>
                    <a:pt x="2794" y="1491"/>
                  </a:lnTo>
                  <a:lnTo>
                    <a:pt x="2831" y="1482"/>
                  </a:lnTo>
                  <a:lnTo>
                    <a:pt x="2868" y="1474"/>
                  </a:lnTo>
                  <a:lnTo>
                    <a:pt x="2906" y="1466"/>
                  </a:lnTo>
                  <a:lnTo>
                    <a:pt x="2944" y="1459"/>
                  </a:lnTo>
                  <a:lnTo>
                    <a:pt x="2983" y="1453"/>
                  </a:lnTo>
                  <a:lnTo>
                    <a:pt x="3022" y="1447"/>
                  </a:lnTo>
                  <a:lnTo>
                    <a:pt x="3061" y="1443"/>
                  </a:lnTo>
                  <a:lnTo>
                    <a:pt x="3102" y="1438"/>
                  </a:lnTo>
                  <a:lnTo>
                    <a:pt x="3143" y="1434"/>
                  </a:lnTo>
                  <a:lnTo>
                    <a:pt x="3184" y="1432"/>
                  </a:lnTo>
                  <a:lnTo>
                    <a:pt x="3226" y="1430"/>
                  </a:lnTo>
                  <a:lnTo>
                    <a:pt x="3268" y="1429"/>
                  </a:lnTo>
                  <a:lnTo>
                    <a:pt x="3311" y="1428"/>
                  </a:lnTo>
                  <a:lnTo>
                    <a:pt x="3357" y="1429"/>
                  </a:lnTo>
                  <a:lnTo>
                    <a:pt x="3401" y="1430"/>
                  </a:lnTo>
                  <a:lnTo>
                    <a:pt x="3445" y="1432"/>
                  </a:lnTo>
                  <a:lnTo>
                    <a:pt x="3488" y="1434"/>
                  </a:lnTo>
                  <a:lnTo>
                    <a:pt x="3531" y="1438"/>
                  </a:lnTo>
                  <a:lnTo>
                    <a:pt x="3573" y="1443"/>
                  </a:lnTo>
                  <a:lnTo>
                    <a:pt x="3615" y="1448"/>
                  </a:lnTo>
                  <a:lnTo>
                    <a:pt x="3655" y="1453"/>
                  </a:lnTo>
                  <a:lnTo>
                    <a:pt x="3696" y="1459"/>
                  </a:lnTo>
                  <a:lnTo>
                    <a:pt x="3736" y="1466"/>
                  </a:lnTo>
                  <a:lnTo>
                    <a:pt x="3775" y="1474"/>
                  </a:lnTo>
                  <a:lnTo>
                    <a:pt x="3813" y="1483"/>
                  </a:lnTo>
                  <a:lnTo>
                    <a:pt x="3852" y="1492"/>
                  </a:lnTo>
                  <a:lnTo>
                    <a:pt x="3889" y="1502"/>
                  </a:lnTo>
                  <a:lnTo>
                    <a:pt x="3926" y="1513"/>
                  </a:lnTo>
                  <a:lnTo>
                    <a:pt x="3963" y="1524"/>
                  </a:lnTo>
                  <a:lnTo>
                    <a:pt x="3999" y="1536"/>
                  </a:lnTo>
                  <a:lnTo>
                    <a:pt x="4034" y="1549"/>
                  </a:lnTo>
                  <a:lnTo>
                    <a:pt x="4068" y="1563"/>
                  </a:lnTo>
                  <a:lnTo>
                    <a:pt x="4103" y="1578"/>
                  </a:lnTo>
                  <a:lnTo>
                    <a:pt x="4136" y="1593"/>
                  </a:lnTo>
                  <a:lnTo>
                    <a:pt x="4169" y="1609"/>
                  </a:lnTo>
                  <a:lnTo>
                    <a:pt x="4202" y="1625"/>
                  </a:lnTo>
                  <a:lnTo>
                    <a:pt x="4233" y="1643"/>
                  </a:lnTo>
                  <a:lnTo>
                    <a:pt x="4264" y="1661"/>
                  </a:lnTo>
                  <a:lnTo>
                    <a:pt x="4295" y="1680"/>
                  </a:lnTo>
                  <a:lnTo>
                    <a:pt x="4324" y="1700"/>
                  </a:lnTo>
                  <a:lnTo>
                    <a:pt x="4355" y="1720"/>
                  </a:lnTo>
                  <a:lnTo>
                    <a:pt x="4383" y="1741"/>
                  </a:lnTo>
                  <a:lnTo>
                    <a:pt x="4411" y="1763"/>
                  </a:lnTo>
                  <a:lnTo>
                    <a:pt x="4439" y="1785"/>
                  </a:lnTo>
                  <a:lnTo>
                    <a:pt x="4467" y="1808"/>
                  </a:lnTo>
                  <a:lnTo>
                    <a:pt x="4493" y="1833"/>
                  </a:lnTo>
                  <a:lnTo>
                    <a:pt x="4518" y="1857"/>
                  </a:lnTo>
                  <a:lnTo>
                    <a:pt x="4543" y="1881"/>
                  </a:lnTo>
                  <a:lnTo>
                    <a:pt x="4567" y="1905"/>
                  </a:lnTo>
                  <a:lnTo>
                    <a:pt x="4590" y="1930"/>
                  </a:lnTo>
                  <a:lnTo>
                    <a:pt x="4612" y="1956"/>
                  </a:lnTo>
                  <a:lnTo>
                    <a:pt x="4634" y="1981"/>
                  </a:lnTo>
                  <a:lnTo>
                    <a:pt x="4654" y="2006"/>
                  </a:lnTo>
                  <a:lnTo>
                    <a:pt x="4674" y="2032"/>
                  </a:lnTo>
                  <a:lnTo>
                    <a:pt x="4692" y="2058"/>
                  </a:lnTo>
                  <a:lnTo>
                    <a:pt x="4711" y="2085"/>
                  </a:lnTo>
                  <a:lnTo>
                    <a:pt x="4728" y="2111"/>
                  </a:lnTo>
                  <a:lnTo>
                    <a:pt x="4744" y="2138"/>
                  </a:lnTo>
                  <a:lnTo>
                    <a:pt x="4760" y="2164"/>
                  </a:lnTo>
                  <a:lnTo>
                    <a:pt x="4774" y="2191"/>
                  </a:lnTo>
                  <a:lnTo>
                    <a:pt x="4788" y="2219"/>
                  </a:lnTo>
                  <a:lnTo>
                    <a:pt x="4801" y="2247"/>
                  </a:lnTo>
                  <a:lnTo>
                    <a:pt x="4813" y="2275"/>
                  </a:lnTo>
                  <a:lnTo>
                    <a:pt x="4824" y="2303"/>
                  </a:lnTo>
                  <a:lnTo>
                    <a:pt x="4836" y="2332"/>
                  </a:lnTo>
                  <a:lnTo>
                    <a:pt x="4845" y="2361"/>
                  </a:lnTo>
                  <a:lnTo>
                    <a:pt x="4854" y="2389"/>
                  </a:lnTo>
                  <a:lnTo>
                    <a:pt x="4862" y="2418"/>
                  </a:lnTo>
                  <a:lnTo>
                    <a:pt x="4869" y="2448"/>
                  </a:lnTo>
                  <a:lnTo>
                    <a:pt x="4875" y="2478"/>
                  </a:lnTo>
                  <a:lnTo>
                    <a:pt x="4881" y="2508"/>
                  </a:lnTo>
                  <a:lnTo>
                    <a:pt x="4885" y="2538"/>
                  </a:lnTo>
                  <a:lnTo>
                    <a:pt x="4889" y="2568"/>
                  </a:lnTo>
                  <a:lnTo>
                    <a:pt x="4892" y="2599"/>
                  </a:lnTo>
                  <a:lnTo>
                    <a:pt x="4894" y="2630"/>
                  </a:lnTo>
                  <a:lnTo>
                    <a:pt x="4895" y="2661"/>
                  </a:lnTo>
                  <a:lnTo>
                    <a:pt x="4896" y="2692"/>
                  </a:lnTo>
                  <a:lnTo>
                    <a:pt x="4895" y="2727"/>
                  </a:lnTo>
                  <a:lnTo>
                    <a:pt x="4893" y="2762"/>
                  </a:lnTo>
                  <a:lnTo>
                    <a:pt x="4890" y="2796"/>
                  </a:lnTo>
                  <a:lnTo>
                    <a:pt x="4886" y="2830"/>
                  </a:lnTo>
                  <a:lnTo>
                    <a:pt x="4880" y="2864"/>
                  </a:lnTo>
                  <a:lnTo>
                    <a:pt x="4873" y="2897"/>
                  </a:lnTo>
                  <a:lnTo>
                    <a:pt x="4865" y="2930"/>
                  </a:lnTo>
                  <a:lnTo>
                    <a:pt x="4856" y="2964"/>
                  </a:lnTo>
                  <a:lnTo>
                    <a:pt x="4846" y="2997"/>
                  </a:lnTo>
                  <a:lnTo>
                    <a:pt x="4834" y="3029"/>
                  </a:lnTo>
                  <a:lnTo>
                    <a:pt x="4820" y="3061"/>
                  </a:lnTo>
                  <a:lnTo>
                    <a:pt x="4806" y="3094"/>
                  </a:lnTo>
                  <a:lnTo>
                    <a:pt x="4791" y="3126"/>
                  </a:lnTo>
                  <a:lnTo>
                    <a:pt x="4775" y="3157"/>
                  </a:lnTo>
                  <a:lnTo>
                    <a:pt x="4757" y="3188"/>
                  </a:lnTo>
                  <a:lnTo>
                    <a:pt x="4738" y="3220"/>
                  </a:lnTo>
                  <a:lnTo>
                    <a:pt x="4717" y="3252"/>
                  </a:lnTo>
                  <a:lnTo>
                    <a:pt x="4692" y="3285"/>
                  </a:lnTo>
                  <a:lnTo>
                    <a:pt x="4666" y="3319"/>
                  </a:lnTo>
                  <a:lnTo>
                    <a:pt x="4637" y="3356"/>
                  </a:lnTo>
                  <a:lnTo>
                    <a:pt x="4605" y="3393"/>
                  </a:lnTo>
                  <a:lnTo>
                    <a:pt x="4569" y="3432"/>
                  </a:lnTo>
                  <a:lnTo>
                    <a:pt x="4531" y="3473"/>
                  </a:lnTo>
                  <a:lnTo>
                    <a:pt x="4491" y="3514"/>
                  </a:lnTo>
                  <a:lnTo>
                    <a:pt x="4447" y="3557"/>
                  </a:lnTo>
                  <a:lnTo>
                    <a:pt x="4401" y="3602"/>
                  </a:lnTo>
                  <a:lnTo>
                    <a:pt x="4352" y="3647"/>
                  </a:lnTo>
                  <a:lnTo>
                    <a:pt x="4299" y="3694"/>
                  </a:lnTo>
                  <a:lnTo>
                    <a:pt x="4245" y="3744"/>
                  </a:lnTo>
                  <a:lnTo>
                    <a:pt x="4187" y="3793"/>
                  </a:lnTo>
                  <a:lnTo>
                    <a:pt x="4127" y="3845"/>
                  </a:lnTo>
                  <a:lnTo>
                    <a:pt x="4064" y="3898"/>
                  </a:lnTo>
                  <a:lnTo>
                    <a:pt x="4031" y="3925"/>
                  </a:lnTo>
                  <a:lnTo>
                    <a:pt x="4001" y="3952"/>
                  </a:lnTo>
                  <a:lnTo>
                    <a:pt x="3971" y="3979"/>
                  </a:lnTo>
                  <a:lnTo>
                    <a:pt x="3943" y="4004"/>
                  </a:lnTo>
                  <a:lnTo>
                    <a:pt x="3917" y="4028"/>
                  </a:lnTo>
                  <a:lnTo>
                    <a:pt x="3892" y="4052"/>
                  </a:lnTo>
                  <a:lnTo>
                    <a:pt x="3869" y="4075"/>
                  </a:lnTo>
                  <a:lnTo>
                    <a:pt x="3848" y="4099"/>
                  </a:lnTo>
                  <a:lnTo>
                    <a:pt x="3828" y="4121"/>
                  </a:lnTo>
                  <a:lnTo>
                    <a:pt x="3809" y="4142"/>
                  </a:lnTo>
                  <a:lnTo>
                    <a:pt x="3792" y="4162"/>
                  </a:lnTo>
                  <a:lnTo>
                    <a:pt x="3777" y="4182"/>
                  </a:lnTo>
                  <a:lnTo>
                    <a:pt x="3764" y="4201"/>
                  </a:lnTo>
                  <a:lnTo>
                    <a:pt x="3752" y="4220"/>
                  </a:lnTo>
                  <a:lnTo>
                    <a:pt x="3741" y="4238"/>
                  </a:lnTo>
                  <a:lnTo>
                    <a:pt x="3733" y="4255"/>
                  </a:lnTo>
                  <a:lnTo>
                    <a:pt x="3725" y="4273"/>
                  </a:lnTo>
                  <a:lnTo>
                    <a:pt x="3718" y="4292"/>
                  </a:lnTo>
                  <a:lnTo>
                    <a:pt x="3711" y="4313"/>
                  </a:lnTo>
                  <a:lnTo>
                    <a:pt x="3705" y="4336"/>
                  </a:lnTo>
                  <a:lnTo>
                    <a:pt x="3699" y="4361"/>
                  </a:lnTo>
                  <a:lnTo>
                    <a:pt x="3693" y="4387"/>
                  </a:lnTo>
                  <a:lnTo>
                    <a:pt x="3689" y="4414"/>
                  </a:lnTo>
                  <a:lnTo>
                    <a:pt x="3685" y="4443"/>
                  </a:lnTo>
                  <a:lnTo>
                    <a:pt x="3682" y="4475"/>
                  </a:lnTo>
                  <a:lnTo>
                    <a:pt x="3679" y="4507"/>
                  </a:lnTo>
                  <a:lnTo>
                    <a:pt x="3677" y="4541"/>
                  </a:lnTo>
                  <a:lnTo>
                    <a:pt x="3675" y="4577"/>
                  </a:lnTo>
                  <a:lnTo>
                    <a:pt x="3674" y="4616"/>
                  </a:lnTo>
                  <a:lnTo>
                    <a:pt x="3673" y="4655"/>
                  </a:lnTo>
                  <a:lnTo>
                    <a:pt x="3673" y="4695"/>
                  </a:lnTo>
                  <a:lnTo>
                    <a:pt x="3674" y="4739"/>
                  </a:lnTo>
                  <a:close/>
                  <a:moveTo>
                    <a:pt x="2909" y="5872"/>
                  </a:moveTo>
                  <a:lnTo>
                    <a:pt x="2909" y="5029"/>
                  </a:lnTo>
                  <a:lnTo>
                    <a:pt x="3752" y="5029"/>
                  </a:lnTo>
                  <a:lnTo>
                    <a:pt x="3752" y="5872"/>
                  </a:lnTo>
                  <a:lnTo>
                    <a:pt x="2909" y="5872"/>
                  </a:lnTo>
                  <a:close/>
                </a:path>
              </a:pathLst>
            </a:custGeom>
            <a:solidFill>
              <a:srgbClr val="FFFFFF"/>
            </a:solidFill>
            <a:ln w="9525">
              <a:no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3334"/>
                                        </p:tgtEl>
                                        <p:attrNameLst>
                                          <p:attrName>style.visibility</p:attrName>
                                        </p:attrNameLst>
                                      </p:cBhvr>
                                      <p:to>
                                        <p:strVal val="visible"/>
                                      </p:to>
                                    </p:set>
                                    <p:animEffect transition="in" filter="wipe(left)">
                                      <p:cBhvr>
                                        <p:cTn id="7" dur="500"/>
                                        <p:tgtEl>
                                          <p:spTgt spid="483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33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p:txBody>
          <a:bodyPr/>
          <a:lstStyle/>
          <a:p>
            <a:r>
              <a:rPr lang="en-US"/>
              <a:t>Driving Under Surveillance</a:t>
            </a:r>
          </a:p>
        </p:txBody>
      </p:sp>
      <p:sp>
        <p:nvSpPr>
          <p:cNvPr id="485379" name="Rectangle 3"/>
          <p:cNvSpPr>
            <a:spLocks noGrp="1" noChangeArrowheads="1"/>
          </p:cNvSpPr>
          <p:nvPr>
            <p:ph type="body" sz="half" idx="2"/>
          </p:nvPr>
        </p:nvSpPr>
        <p:spPr>
          <a:xfrm>
            <a:off x="4884738" y="1741488"/>
            <a:ext cx="4183062" cy="4478337"/>
          </a:xfrm>
        </p:spPr>
        <p:txBody>
          <a:bodyPr/>
          <a:lstStyle/>
          <a:p>
            <a:pPr marL="457200" indent="-457200">
              <a:lnSpc>
                <a:spcPct val="85000"/>
              </a:lnSpc>
              <a:buFontTx/>
              <a:buNone/>
            </a:pPr>
            <a:r>
              <a:rPr lang="en-US" sz="2400"/>
              <a:t>What should you do?</a:t>
            </a:r>
          </a:p>
          <a:p>
            <a:pPr marL="457200" indent="-457200">
              <a:lnSpc>
                <a:spcPct val="85000"/>
              </a:lnSpc>
              <a:buClr>
                <a:schemeClr val="tx1"/>
              </a:buClr>
              <a:buFontTx/>
              <a:buAutoNum type="arabicParenR"/>
            </a:pPr>
            <a:r>
              <a:rPr lang="en-US" sz="2000">
                <a:cs typeface="Arial" charset="0"/>
              </a:rPr>
              <a:t>Drive at normal speed to a public location or the front of your hotel, avoiding chokepoints and getting boxed in</a:t>
            </a:r>
          </a:p>
          <a:p>
            <a:pPr marL="457200" indent="-457200">
              <a:lnSpc>
                <a:spcPct val="85000"/>
              </a:lnSpc>
              <a:buClr>
                <a:schemeClr val="tx1"/>
              </a:buClr>
              <a:buFontTx/>
              <a:buAutoNum type="arabicParenR"/>
            </a:pPr>
            <a:r>
              <a:rPr lang="en-US" sz="2000">
                <a:cs typeface="Arial" charset="0"/>
              </a:rPr>
              <a:t>Slow down and let the truck pass, make eye contact with driver, get a description of the driver</a:t>
            </a:r>
            <a:endParaRPr lang="en-US" sz="2000"/>
          </a:p>
          <a:p>
            <a:pPr marL="457200" indent="-457200">
              <a:lnSpc>
                <a:spcPct val="85000"/>
              </a:lnSpc>
              <a:buClr>
                <a:schemeClr val="tx1"/>
              </a:buClr>
              <a:buFontTx/>
              <a:buAutoNum type="arabicParenR"/>
            </a:pPr>
            <a:r>
              <a:rPr lang="en-US" sz="2000">
                <a:cs typeface="Arial" charset="0"/>
              </a:rPr>
              <a:t>Turn off onto a side street and park in an ally to lose the persuer</a:t>
            </a:r>
          </a:p>
        </p:txBody>
      </p:sp>
      <p:pic>
        <p:nvPicPr>
          <p:cNvPr id="485380" name="Picture 4" descr="Being Followed"/>
          <p:cNvPicPr>
            <a:picLocks noChangeArrowheads="1"/>
          </p:cNvPicPr>
          <p:nvPr>
            <p:ph type="clipArt" sz="half" idx="1"/>
          </p:nvPr>
        </p:nvPicPr>
        <p:blipFill>
          <a:blip r:embed="rId3"/>
          <a:srcRect/>
          <a:stretch>
            <a:fillRect/>
          </a:stretch>
        </p:blipFill>
        <p:spPr>
          <a:xfrm>
            <a:off x="1577975" y="1741488"/>
            <a:ext cx="3144838" cy="2020887"/>
          </a:xfrm>
          <a:noFill/>
          <a:ln/>
        </p:spPr>
      </p:pic>
      <p:sp>
        <p:nvSpPr>
          <p:cNvPr id="485381" name="Text Box 5"/>
          <p:cNvSpPr txBox="1">
            <a:spLocks noChangeArrowheads="1"/>
          </p:cNvSpPr>
          <p:nvPr/>
        </p:nvSpPr>
        <p:spPr bwMode="auto">
          <a:xfrm>
            <a:off x="1328738" y="3787775"/>
            <a:ext cx="3673475" cy="1917700"/>
          </a:xfrm>
          <a:prstGeom prst="rect">
            <a:avLst/>
          </a:prstGeom>
          <a:noFill/>
          <a:ln w="9525">
            <a:noFill/>
            <a:miter lim="800000"/>
            <a:headEnd/>
            <a:tailEnd/>
          </a:ln>
          <a:effectLst/>
        </p:spPr>
        <p:txBody>
          <a:bodyPr>
            <a:spAutoFit/>
          </a:bodyPr>
          <a:lstStyle/>
          <a:p>
            <a:pPr algn="ctr"/>
            <a:r>
              <a:rPr lang="en-US" b="1" i="1">
                <a:latin typeface="Arial" charset="0"/>
              </a:rPr>
              <a:t>You suspect that you</a:t>
            </a:r>
            <a:br>
              <a:rPr lang="en-US" b="1" i="1">
                <a:latin typeface="Arial" charset="0"/>
              </a:rPr>
            </a:br>
            <a:r>
              <a:rPr lang="en-US" b="1" i="1">
                <a:latin typeface="Arial" charset="0"/>
              </a:rPr>
              <a:t>are being tailed – </a:t>
            </a:r>
          </a:p>
          <a:p>
            <a:pPr algn="ctr"/>
            <a:r>
              <a:rPr lang="en-US" b="1" i="1">
                <a:latin typeface="Arial" charset="0"/>
              </a:rPr>
              <a:t>you know that you should not try to outrun the other vehicle</a:t>
            </a:r>
          </a:p>
        </p:txBody>
      </p:sp>
      <p:sp>
        <p:nvSpPr>
          <p:cNvPr id="485382" name="Rectangle 6"/>
          <p:cNvSpPr>
            <a:spLocks noChangeArrowheads="1"/>
          </p:cNvSpPr>
          <p:nvPr/>
        </p:nvSpPr>
        <p:spPr bwMode="auto">
          <a:xfrm>
            <a:off x="4884738" y="2155825"/>
            <a:ext cx="4183062" cy="1368425"/>
          </a:xfrm>
          <a:prstGeom prst="rect">
            <a:avLst/>
          </a:prstGeom>
          <a:noFill/>
          <a:ln w="38100">
            <a:solidFill>
              <a:srgbClr val="990099"/>
            </a:solidFill>
            <a:miter lim="800000"/>
            <a:headEnd/>
            <a:tailEnd/>
          </a:ln>
          <a:effectLst/>
        </p:spPr>
        <p:txBody>
          <a:bodyPr wrap="none" anchor="ctr"/>
          <a:lstStyle/>
          <a:p>
            <a:endParaRPr lang="en-US"/>
          </a:p>
        </p:txBody>
      </p:sp>
      <p:sp>
        <p:nvSpPr>
          <p:cNvPr id="485383" name="Text Box 7"/>
          <p:cNvSpPr txBox="1">
            <a:spLocks noChangeArrowheads="1"/>
          </p:cNvSpPr>
          <p:nvPr/>
        </p:nvSpPr>
        <p:spPr bwMode="auto">
          <a:xfrm>
            <a:off x="7380288" y="0"/>
            <a:ext cx="1763712"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OCONUS Scenario</a:t>
            </a:r>
          </a:p>
        </p:txBody>
      </p:sp>
      <p:grpSp>
        <p:nvGrpSpPr>
          <p:cNvPr id="485384" name="Group 8"/>
          <p:cNvGrpSpPr>
            <a:grpSpLocks noChangeAspect="1"/>
          </p:cNvGrpSpPr>
          <p:nvPr/>
        </p:nvGrpSpPr>
        <p:grpSpPr bwMode="auto">
          <a:xfrm>
            <a:off x="293688" y="3178175"/>
            <a:ext cx="877887" cy="754063"/>
            <a:chOff x="1134" y="1590"/>
            <a:chExt cx="1008" cy="863"/>
          </a:xfrm>
        </p:grpSpPr>
        <p:sp>
          <p:nvSpPr>
            <p:cNvPr id="485385" name="Freeform 9"/>
            <p:cNvSpPr>
              <a:spLocks noChangeAspect="1"/>
            </p:cNvSpPr>
            <p:nvPr/>
          </p:nvSpPr>
          <p:spPr bwMode="auto">
            <a:xfrm>
              <a:off x="1134" y="1590"/>
              <a:ext cx="1008" cy="863"/>
            </a:xfrm>
            <a:custGeom>
              <a:avLst/>
              <a:gdLst/>
              <a:ahLst/>
              <a:cxnLst>
                <a:cxn ang="0">
                  <a:pos x="0" y="0"/>
                </a:cxn>
                <a:cxn ang="0">
                  <a:pos x="16128" y="0"/>
                </a:cxn>
                <a:cxn ang="0">
                  <a:pos x="15554" y="594"/>
                </a:cxn>
                <a:cxn ang="0">
                  <a:pos x="596" y="13247"/>
                </a:cxn>
                <a:cxn ang="0">
                  <a:pos x="0" y="13808"/>
                </a:cxn>
                <a:cxn ang="0">
                  <a:pos x="0" y="0"/>
                </a:cxn>
              </a:cxnLst>
              <a:rect l="0" t="0" r="r" b="b"/>
              <a:pathLst>
                <a:path w="16128" h="13808">
                  <a:moveTo>
                    <a:pt x="0" y="0"/>
                  </a:moveTo>
                  <a:lnTo>
                    <a:pt x="16128" y="0"/>
                  </a:lnTo>
                  <a:lnTo>
                    <a:pt x="15554" y="594"/>
                  </a:lnTo>
                  <a:lnTo>
                    <a:pt x="596" y="13247"/>
                  </a:lnTo>
                  <a:lnTo>
                    <a:pt x="0" y="13808"/>
                  </a:lnTo>
                  <a:lnTo>
                    <a:pt x="0" y="0"/>
                  </a:lnTo>
                  <a:close/>
                </a:path>
              </a:pathLst>
            </a:custGeom>
            <a:solidFill>
              <a:srgbClr val="82A99C"/>
            </a:solidFill>
            <a:ln w="9525">
              <a:noFill/>
              <a:round/>
              <a:headEnd/>
              <a:tailEnd/>
            </a:ln>
          </p:spPr>
          <p:txBody>
            <a:bodyPr/>
            <a:lstStyle/>
            <a:p>
              <a:endParaRPr lang="en-US"/>
            </a:p>
          </p:txBody>
        </p:sp>
        <p:sp>
          <p:nvSpPr>
            <p:cNvPr id="485386" name="Freeform 10"/>
            <p:cNvSpPr>
              <a:spLocks noChangeAspect="1"/>
            </p:cNvSpPr>
            <p:nvPr/>
          </p:nvSpPr>
          <p:spPr bwMode="auto">
            <a:xfrm>
              <a:off x="1134" y="1590"/>
              <a:ext cx="1008" cy="863"/>
            </a:xfrm>
            <a:custGeom>
              <a:avLst/>
              <a:gdLst/>
              <a:ahLst/>
              <a:cxnLst>
                <a:cxn ang="0">
                  <a:pos x="16128" y="0"/>
                </a:cxn>
                <a:cxn ang="0">
                  <a:pos x="16128" y="13808"/>
                </a:cxn>
                <a:cxn ang="0">
                  <a:pos x="0" y="13808"/>
                </a:cxn>
                <a:cxn ang="0">
                  <a:pos x="599" y="13239"/>
                </a:cxn>
                <a:cxn ang="0">
                  <a:pos x="15563" y="586"/>
                </a:cxn>
                <a:cxn ang="0">
                  <a:pos x="16128" y="0"/>
                </a:cxn>
              </a:cxnLst>
              <a:rect l="0" t="0" r="r" b="b"/>
              <a:pathLst>
                <a:path w="16128" h="13808">
                  <a:moveTo>
                    <a:pt x="16128" y="0"/>
                  </a:moveTo>
                  <a:lnTo>
                    <a:pt x="16128" y="13808"/>
                  </a:lnTo>
                  <a:lnTo>
                    <a:pt x="0" y="13808"/>
                  </a:lnTo>
                  <a:lnTo>
                    <a:pt x="599" y="13239"/>
                  </a:lnTo>
                  <a:lnTo>
                    <a:pt x="15563" y="586"/>
                  </a:lnTo>
                  <a:lnTo>
                    <a:pt x="16128" y="0"/>
                  </a:lnTo>
                  <a:close/>
                </a:path>
              </a:pathLst>
            </a:custGeom>
            <a:solidFill>
              <a:srgbClr val="162A29"/>
            </a:solidFill>
            <a:ln w="9525">
              <a:noFill/>
              <a:round/>
              <a:headEnd/>
              <a:tailEnd/>
            </a:ln>
          </p:spPr>
          <p:txBody>
            <a:bodyPr/>
            <a:lstStyle/>
            <a:p>
              <a:endParaRPr lang="en-US"/>
            </a:p>
          </p:txBody>
        </p:sp>
        <p:sp>
          <p:nvSpPr>
            <p:cNvPr id="485387" name="Rectangle 11"/>
            <p:cNvSpPr>
              <a:spLocks noChangeAspect="1" noChangeArrowheads="1"/>
            </p:cNvSpPr>
            <p:nvPr/>
          </p:nvSpPr>
          <p:spPr bwMode="auto">
            <a:xfrm>
              <a:off x="1170" y="1626"/>
              <a:ext cx="936" cy="791"/>
            </a:xfrm>
            <a:prstGeom prst="rect">
              <a:avLst/>
            </a:prstGeom>
            <a:solidFill>
              <a:srgbClr val="275A53"/>
            </a:solidFill>
            <a:ln w="9525">
              <a:noFill/>
              <a:miter lim="800000"/>
              <a:headEnd/>
              <a:tailEnd/>
            </a:ln>
          </p:spPr>
          <p:txBody>
            <a:bodyPr/>
            <a:lstStyle/>
            <a:p>
              <a:endParaRPr lang="en-US"/>
            </a:p>
          </p:txBody>
        </p:sp>
        <p:sp>
          <p:nvSpPr>
            <p:cNvPr id="485388" name="Freeform 12"/>
            <p:cNvSpPr>
              <a:spLocks noChangeAspect="1" noEditPoints="1"/>
            </p:cNvSpPr>
            <p:nvPr/>
          </p:nvSpPr>
          <p:spPr bwMode="auto">
            <a:xfrm>
              <a:off x="1255" y="2249"/>
              <a:ext cx="150" cy="137"/>
            </a:xfrm>
            <a:custGeom>
              <a:avLst/>
              <a:gdLst/>
              <a:ahLst/>
              <a:cxnLst>
                <a:cxn ang="0">
                  <a:pos x="1576" y="1833"/>
                </a:cxn>
                <a:cxn ang="0">
                  <a:pos x="802" y="1833"/>
                </a:cxn>
                <a:cxn ang="0">
                  <a:pos x="695" y="2196"/>
                </a:cxn>
                <a:cxn ang="0">
                  <a:pos x="0" y="2196"/>
                </a:cxn>
                <a:cxn ang="0">
                  <a:pos x="827" y="0"/>
                </a:cxn>
                <a:cxn ang="0">
                  <a:pos x="1568" y="0"/>
                </a:cxn>
                <a:cxn ang="0">
                  <a:pos x="2394" y="2196"/>
                </a:cxn>
                <a:cxn ang="0">
                  <a:pos x="1684" y="2196"/>
                </a:cxn>
                <a:cxn ang="0">
                  <a:pos x="1576" y="1833"/>
                </a:cxn>
                <a:cxn ang="0">
                  <a:pos x="1433" y="1358"/>
                </a:cxn>
                <a:cxn ang="0">
                  <a:pos x="1190" y="569"/>
                </a:cxn>
                <a:cxn ang="0">
                  <a:pos x="948" y="1358"/>
                </a:cxn>
                <a:cxn ang="0">
                  <a:pos x="1433" y="1358"/>
                </a:cxn>
              </a:cxnLst>
              <a:rect l="0" t="0" r="r" b="b"/>
              <a:pathLst>
                <a:path w="2394" h="2196">
                  <a:moveTo>
                    <a:pt x="1576" y="1833"/>
                  </a:moveTo>
                  <a:lnTo>
                    <a:pt x="802" y="1833"/>
                  </a:lnTo>
                  <a:lnTo>
                    <a:pt x="695" y="2196"/>
                  </a:lnTo>
                  <a:lnTo>
                    <a:pt x="0" y="2196"/>
                  </a:lnTo>
                  <a:lnTo>
                    <a:pt x="827" y="0"/>
                  </a:lnTo>
                  <a:lnTo>
                    <a:pt x="1568" y="0"/>
                  </a:lnTo>
                  <a:lnTo>
                    <a:pt x="2394" y="2196"/>
                  </a:lnTo>
                  <a:lnTo>
                    <a:pt x="1684" y="2196"/>
                  </a:lnTo>
                  <a:lnTo>
                    <a:pt x="1576" y="1833"/>
                  </a:lnTo>
                  <a:close/>
                  <a:moveTo>
                    <a:pt x="1433" y="1358"/>
                  </a:moveTo>
                  <a:lnTo>
                    <a:pt x="1190" y="569"/>
                  </a:lnTo>
                  <a:lnTo>
                    <a:pt x="948" y="1358"/>
                  </a:lnTo>
                  <a:lnTo>
                    <a:pt x="1433" y="1358"/>
                  </a:lnTo>
                  <a:close/>
                </a:path>
              </a:pathLst>
            </a:custGeom>
            <a:solidFill>
              <a:srgbClr val="FFFFFF"/>
            </a:solidFill>
            <a:ln w="9525">
              <a:noFill/>
              <a:round/>
              <a:headEnd/>
              <a:tailEnd/>
            </a:ln>
          </p:spPr>
          <p:txBody>
            <a:bodyPr/>
            <a:lstStyle/>
            <a:p>
              <a:endParaRPr lang="en-US"/>
            </a:p>
          </p:txBody>
        </p:sp>
        <p:sp>
          <p:nvSpPr>
            <p:cNvPr id="485389" name="Freeform 13"/>
            <p:cNvSpPr>
              <a:spLocks noChangeAspect="1"/>
            </p:cNvSpPr>
            <p:nvPr/>
          </p:nvSpPr>
          <p:spPr bwMode="auto">
            <a:xfrm>
              <a:off x="1406" y="2249"/>
              <a:ext cx="192" cy="137"/>
            </a:xfrm>
            <a:custGeom>
              <a:avLst/>
              <a:gdLst/>
              <a:ahLst/>
              <a:cxnLst>
                <a:cxn ang="0">
                  <a:pos x="0" y="0"/>
                </a:cxn>
                <a:cxn ang="0">
                  <a:pos x="645" y="0"/>
                </a:cxn>
                <a:cxn ang="0">
                  <a:pos x="877" y="1226"/>
                </a:cxn>
                <a:cxn ang="0">
                  <a:pos x="1216" y="0"/>
                </a:cxn>
                <a:cxn ang="0">
                  <a:pos x="1859" y="0"/>
                </a:cxn>
                <a:cxn ang="0">
                  <a:pos x="2200" y="1226"/>
                </a:cxn>
                <a:cxn ang="0">
                  <a:pos x="2433" y="0"/>
                </a:cxn>
                <a:cxn ang="0">
                  <a:pos x="3075" y="0"/>
                </a:cxn>
                <a:cxn ang="0">
                  <a:pos x="2590" y="2196"/>
                </a:cxn>
                <a:cxn ang="0">
                  <a:pos x="1924" y="2196"/>
                </a:cxn>
                <a:cxn ang="0">
                  <a:pos x="1539" y="813"/>
                </a:cxn>
                <a:cxn ang="0">
                  <a:pos x="1155" y="2196"/>
                </a:cxn>
                <a:cxn ang="0">
                  <a:pos x="488" y="2196"/>
                </a:cxn>
                <a:cxn ang="0">
                  <a:pos x="0" y="0"/>
                </a:cxn>
              </a:cxnLst>
              <a:rect l="0" t="0" r="r" b="b"/>
              <a:pathLst>
                <a:path w="3075" h="2196">
                  <a:moveTo>
                    <a:pt x="0" y="0"/>
                  </a:moveTo>
                  <a:lnTo>
                    <a:pt x="645" y="0"/>
                  </a:lnTo>
                  <a:lnTo>
                    <a:pt x="877" y="1226"/>
                  </a:lnTo>
                  <a:lnTo>
                    <a:pt x="1216" y="0"/>
                  </a:lnTo>
                  <a:lnTo>
                    <a:pt x="1859" y="0"/>
                  </a:lnTo>
                  <a:lnTo>
                    <a:pt x="2200" y="1226"/>
                  </a:lnTo>
                  <a:lnTo>
                    <a:pt x="2433" y="0"/>
                  </a:lnTo>
                  <a:lnTo>
                    <a:pt x="3075" y="0"/>
                  </a:lnTo>
                  <a:lnTo>
                    <a:pt x="2590" y="2196"/>
                  </a:lnTo>
                  <a:lnTo>
                    <a:pt x="1924" y="2196"/>
                  </a:lnTo>
                  <a:lnTo>
                    <a:pt x="1539" y="813"/>
                  </a:lnTo>
                  <a:lnTo>
                    <a:pt x="1155" y="2196"/>
                  </a:lnTo>
                  <a:lnTo>
                    <a:pt x="488" y="2196"/>
                  </a:lnTo>
                  <a:lnTo>
                    <a:pt x="0" y="0"/>
                  </a:lnTo>
                  <a:close/>
                </a:path>
              </a:pathLst>
            </a:custGeom>
            <a:solidFill>
              <a:srgbClr val="FFFFFF"/>
            </a:solidFill>
            <a:ln w="9525">
              <a:noFill/>
              <a:round/>
              <a:headEnd/>
              <a:tailEnd/>
            </a:ln>
          </p:spPr>
          <p:txBody>
            <a:bodyPr/>
            <a:lstStyle/>
            <a:p>
              <a:endParaRPr lang="en-US"/>
            </a:p>
          </p:txBody>
        </p:sp>
        <p:sp>
          <p:nvSpPr>
            <p:cNvPr id="485390" name="Freeform 14"/>
            <p:cNvSpPr>
              <a:spLocks noChangeAspect="1" noEditPoints="1"/>
            </p:cNvSpPr>
            <p:nvPr/>
          </p:nvSpPr>
          <p:spPr bwMode="auto">
            <a:xfrm>
              <a:off x="1598" y="2249"/>
              <a:ext cx="150" cy="137"/>
            </a:xfrm>
            <a:custGeom>
              <a:avLst/>
              <a:gdLst/>
              <a:ahLst/>
              <a:cxnLst>
                <a:cxn ang="0">
                  <a:pos x="1575" y="1833"/>
                </a:cxn>
                <a:cxn ang="0">
                  <a:pos x="801" y="1833"/>
                </a:cxn>
                <a:cxn ang="0">
                  <a:pos x="694" y="2196"/>
                </a:cxn>
                <a:cxn ang="0">
                  <a:pos x="0" y="2196"/>
                </a:cxn>
                <a:cxn ang="0">
                  <a:pos x="826" y="0"/>
                </a:cxn>
                <a:cxn ang="0">
                  <a:pos x="1567" y="0"/>
                </a:cxn>
                <a:cxn ang="0">
                  <a:pos x="2394" y="2196"/>
                </a:cxn>
                <a:cxn ang="0">
                  <a:pos x="1683" y="2196"/>
                </a:cxn>
                <a:cxn ang="0">
                  <a:pos x="1575" y="1833"/>
                </a:cxn>
                <a:cxn ang="0">
                  <a:pos x="1433" y="1358"/>
                </a:cxn>
                <a:cxn ang="0">
                  <a:pos x="1189" y="569"/>
                </a:cxn>
                <a:cxn ang="0">
                  <a:pos x="947" y="1358"/>
                </a:cxn>
                <a:cxn ang="0">
                  <a:pos x="1433" y="1358"/>
                </a:cxn>
              </a:cxnLst>
              <a:rect l="0" t="0" r="r" b="b"/>
              <a:pathLst>
                <a:path w="2394" h="2196">
                  <a:moveTo>
                    <a:pt x="1575" y="1833"/>
                  </a:moveTo>
                  <a:lnTo>
                    <a:pt x="801" y="1833"/>
                  </a:lnTo>
                  <a:lnTo>
                    <a:pt x="694" y="2196"/>
                  </a:lnTo>
                  <a:lnTo>
                    <a:pt x="0" y="2196"/>
                  </a:lnTo>
                  <a:lnTo>
                    <a:pt x="826" y="0"/>
                  </a:lnTo>
                  <a:lnTo>
                    <a:pt x="1567" y="0"/>
                  </a:lnTo>
                  <a:lnTo>
                    <a:pt x="2394" y="2196"/>
                  </a:lnTo>
                  <a:lnTo>
                    <a:pt x="1683" y="2196"/>
                  </a:lnTo>
                  <a:lnTo>
                    <a:pt x="1575" y="1833"/>
                  </a:lnTo>
                  <a:close/>
                  <a:moveTo>
                    <a:pt x="1433" y="1358"/>
                  </a:moveTo>
                  <a:lnTo>
                    <a:pt x="1189" y="569"/>
                  </a:lnTo>
                  <a:lnTo>
                    <a:pt x="947" y="1358"/>
                  </a:lnTo>
                  <a:lnTo>
                    <a:pt x="1433" y="1358"/>
                  </a:lnTo>
                  <a:close/>
                </a:path>
              </a:pathLst>
            </a:custGeom>
            <a:solidFill>
              <a:srgbClr val="FFFFFF"/>
            </a:solidFill>
            <a:ln w="9525">
              <a:noFill/>
              <a:round/>
              <a:headEnd/>
              <a:tailEnd/>
            </a:ln>
          </p:spPr>
          <p:txBody>
            <a:bodyPr/>
            <a:lstStyle/>
            <a:p>
              <a:endParaRPr lang="en-US"/>
            </a:p>
          </p:txBody>
        </p:sp>
        <p:sp>
          <p:nvSpPr>
            <p:cNvPr id="485391" name="Freeform 15"/>
            <p:cNvSpPr>
              <a:spLocks noChangeAspect="1" noEditPoints="1"/>
            </p:cNvSpPr>
            <p:nvPr/>
          </p:nvSpPr>
          <p:spPr bwMode="auto">
            <a:xfrm>
              <a:off x="1762" y="2249"/>
              <a:ext cx="135" cy="137"/>
            </a:xfrm>
            <a:custGeom>
              <a:avLst/>
              <a:gdLst/>
              <a:ahLst/>
              <a:cxnLst>
                <a:cxn ang="0">
                  <a:pos x="1132" y="0"/>
                </a:cxn>
                <a:cxn ang="0">
                  <a:pos x="1347" y="7"/>
                </a:cxn>
                <a:cxn ang="0">
                  <a:pos x="1468" y="21"/>
                </a:cxn>
                <a:cxn ang="0">
                  <a:pos x="1546" y="35"/>
                </a:cxn>
                <a:cxn ang="0">
                  <a:pos x="1614" y="53"/>
                </a:cxn>
                <a:cxn ang="0">
                  <a:pos x="1674" y="77"/>
                </a:cxn>
                <a:cxn ang="0">
                  <a:pos x="1729" y="106"/>
                </a:cxn>
                <a:cxn ang="0">
                  <a:pos x="1781" y="144"/>
                </a:cxn>
                <a:cxn ang="0">
                  <a:pos x="1827" y="186"/>
                </a:cxn>
                <a:cxn ang="0">
                  <a:pos x="1870" y="235"/>
                </a:cxn>
                <a:cxn ang="0">
                  <a:pos x="1906" y="291"/>
                </a:cxn>
                <a:cxn ang="0">
                  <a:pos x="1936" y="351"/>
                </a:cxn>
                <a:cxn ang="0">
                  <a:pos x="1958" y="416"/>
                </a:cxn>
                <a:cxn ang="0">
                  <a:pos x="1974" y="484"/>
                </a:cxn>
                <a:cxn ang="0">
                  <a:pos x="1982" y="558"/>
                </a:cxn>
                <a:cxn ang="0">
                  <a:pos x="1983" y="632"/>
                </a:cxn>
                <a:cxn ang="0">
                  <a:pos x="1979" y="698"/>
                </a:cxn>
                <a:cxn ang="0">
                  <a:pos x="1969" y="760"/>
                </a:cxn>
                <a:cxn ang="0">
                  <a:pos x="1953" y="818"/>
                </a:cxn>
                <a:cxn ang="0">
                  <a:pos x="1933" y="873"/>
                </a:cxn>
                <a:cxn ang="0">
                  <a:pos x="1906" y="924"/>
                </a:cxn>
                <a:cxn ang="0">
                  <a:pos x="1875" y="972"/>
                </a:cxn>
                <a:cxn ang="0">
                  <a:pos x="1839" y="1017"/>
                </a:cxn>
                <a:cxn ang="0">
                  <a:pos x="1800" y="1058"/>
                </a:cxn>
                <a:cxn ang="0">
                  <a:pos x="1757" y="1095"/>
                </a:cxn>
                <a:cxn ang="0">
                  <a:pos x="1708" y="1129"/>
                </a:cxn>
                <a:cxn ang="0">
                  <a:pos x="1644" y="1165"/>
                </a:cxn>
                <a:cxn ang="0">
                  <a:pos x="1558" y="1198"/>
                </a:cxn>
                <a:cxn ang="0">
                  <a:pos x="1453" y="1226"/>
                </a:cxn>
                <a:cxn ang="0">
                  <a:pos x="1535" y="1256"/>
                </a:cxn>
                <a:cxn ang="0">
                  <a:pos x="1598" y="1288"/>
                </a:cxn>
                <a:cxn ang="0">
                  <a:pos x="1640" y="1316"/>
                </a:cxn>
                <a:cxn ang="0">
                  <a:pos x="1676" y="1350"/>
                </a:cxn>
                <a:cxn ang="0">
                  <a:pos x="1772" y="1465"/>
                </a:cxn>
                <a:cxn ang="0">
                  <a:pos x="1819" y="1532"/>
                </a:cxn>
                <a:cxn ang="0">
                  <a:pos x="2163" y="2196"/>
                </a:cxn>
                <a:cxn ang="0">
                  <a:pos x="1015" y="1493"/>
                </a:cxn>
                <a:cxn ang="0">
                  <a:pos x="966" y="1417"/>
                </a:cxn>
                <a:cxn ang="0">
                  <a:pos x="922" y="1366"/>
                </a:cxn>
                <a:cxn ang="0">
                  <a:pos x="871" y="1333"/>
                </a:cxn>
                <a:cxn ang="0">
                  <a:pos x="809" y="1312"/>
                </a:cxn>
                <a:cxn ang="0">
                  <a:pos x="742" y="1305"/>
                </a:cxn>
                <a:cxn ang="0">
                  <a:pos x="0" y="2196"/>
                </a:cxn>
                <a:cxn ang="0">
                  <a:pos x="982" y="889"/>
                </a:cxn>
                <a:cxn ang="0">
                  <a:pos x="1037" y="882"/>
                </a:cxn>
                <a:cxn ang="0">
                  <a:pos x="1117" y="867"/>
                </a:cxn>
                <a:cxn ang="0">
                  <a:pos x="1181" y="851"/>
                </a:cxn>
                <a:cxn ang="0">
                  <a:pos x="1223" y="826"/>
                </a:cxn>
                <a:cxn ang="0">
                  <a:pos x="1259" y="790"/>
                </a:cxn>
                <a:cxn ang="0">
                  <a:pos x="1285" y="747"/>
                </a:cxn>
                <a:cxn ang="0">
                  <a:pos x="1299" y="699"/>
                </a:cxn>
                <a:cxn ang="0">
                  <a:pos x="1301" y="650"/>
                </a:cxn>
                <a:cxn ang="0">
                  <a:pos x="1297" y="613"/>
                </a:cxn>
                <a:cxn ang="0">
                  <a:pos x="1289" y="580"/>
                </a:cxn>
                <a:cxn ang="0">
                  <a:pos x="1275" y="550"/>
                </a:cxn>
                <a:cxn ang="0">
                  <a:pos x="1257" y="523"/>
                </a:cxn>
                <a:cxn ang="0">
                  <a:pos x="1235" y="500"/>
                </a:cxn>
                <a:cxn ang="0">
                  <a:pos x="1204" y="481"/>
                </a:cxn>
                <a:cxn ang="0">
                  <a:pos x="1167" y="465"/>
                </a:cxn>
                <a:cxn ang="0">
                  <a:pos x="1121" y="454"/>
                </a:cxn>
                <a:cxn ang="0">
                  <a:pos x="1066" y="447"/>
                </a:cxn>
                <a:cxn ang="0">
                  <a:pos x="682" y="443"/>
                </a:cxn>
              </a:cxnLst>
              <a:rect l="0" t="0" r="r" b="b"/>
              <a:pathLst>
                <a:path w="2163" h="2196">
                  <a:moveTo>
                    <a:pt x="0" y="2196"/>
                  </a:moveTo>
                  <a:lnTo>
                    <a:pt x="0" y="0"/>
                  </a:lnTo>
                  <a:lnTo>
                    <a:pt x="1132" y="0"/>
                  </a:lnTo>
                  <a:lnTo>
                    <a:pt x="1208" y="1"/>
                  </a:lnTo>
                  <a:lnTo>
                    <a:pt x="1280" y="3"/>
                  </a:lnTo>
                  <a:lnTo>
                    <a:pt x="1347" y="7"/>
                  </a:lnTo>
                  <a:lnTo>
                    <a:pt x="1410" y="13"/>
                  </a:lnTo>
                  <a:lnTo>
                    <a:pt x="1439" y="17"/>
                  </a:lnTo>
                  <a:lnTo>
                    <a:pt x="1468" y="21"/>
                  </a:lnTo>
                  <a:lnTo>
                    <a:pt x="1495" y="25"/>
                  </a:lnTo>
                  <a:lnTo>
                    <a:pt x="1521" y="30"/>
                  </a:lnTo>
                  <a:lnTo>
                    <a:pt x="1546" y="35"/>
                  </a:lnTo>
                  <a:lnTo>
                    <a:pt x="1569" y="41"/>
                  </a:lnTo>
                  <a:lnTo>
                    <a:pt x="1592" y="47"/>
                  </a:lnTo>
                  <a:lnTo>
                    <a:pt x="1614" y="53"/>
                  </a:lnTo>
                  <a:lnTo>
                    <a:pt x="1634" y="61"/>
                  </a:lnTo>
                  <a:lnTo>
                    <a:pt x="1654" y="68"/>
                  </a:lnTo>
                  <a:lnTo>
                    <a:pt x="1674" y="77"/>
                  </a:lnTo>
                  <a:lnTo>
                    <a:pt x="1693" y="86"/>
                  </a:lnTo>
                  <a:lnTo>
                    <a:pt x="1711" y="96"/>
                  </a:lnTo>
                  <a:lnTo>
                    <a:pt x="1729" y="106"/>
                  </a:lnTo>
                  <a:lnTo>
                    <a:pt x="1747" y="119"/>
                  </a:lnTo>
                  <a:lnTo>
                    <a:pt x="1764" y="131"/>
                  </a:lnTo>
                  <a:lnTo>
                    <a:pt x="1781" y="144"/>
                  </a:lnTo>
                  <a:lnTo>
                    <a:pt x="1797" y="157"/>
                  </a:lnTo>
                  <a:lnTo>
                    <a:pt x="1812" y="171"/>
                  </a:lnTo>
                  <a:lnTo>
                    <a:pt x="1827" y="186"/>
                  </a:lnTo>
                  <a:lnTo>
                    <a:pt x="1841" y="202"/>
                  </a:lnTo>
                  <a:lnTo>
                    <a:pt x="1855" y="218"/>
                  </a:lnTo>
                  <a:lnTo>
                    <a:pt x="1870" y="235"/>
                  </a:lnTo>
                  <a:lnTo>
                    <a:pt x="1883" y="253"/>
                  </a:lnTo>
                  <a:lnTo>
                    <a:pt x="1895" y="273"/>
                  </a:lnTo>
                  <a:lnTo>
                    <a:pt x="1906" y="291"/>
                  </a:lnTo>
                  <a:lnTo>
                    <a:pt x="1917" y="311"/>
                  </a:lnTo>
                  <a:lnTo>
                    <a:pt x="1927" y="330"/>
                  </a:lnTo>
                  <a:lnTo>
                    <a:pt x="1936" y="351"/>
                  </a:lnTo>
                  <a:lnTo>
                    <a:pt x="1944" y="372"/>
                  </a:lnTo>
                  <a:lnTo>
                    <a:pt x="1952" y="393"/>
                  </a:lnTo>
                  <a:lnTo>
                    <a:pt x="1958" y="416"/>
                  </a:lnTo>
                  <a:lnTo>
                    <a:pt x="1964" y="438"/>
                  </a:lnTo>
                  <a:lnTo>
                    <a:pt x="1969" y="461"/>
                  </a:lnTo>
                  <a:lnTo>
                    <a:pt x="1974" y="484"/>
                  </a:lnTo>
                  <a:lnTo>
                    <a:pt x="1977" y="508"/>
                  </a:lnTo>
                  <a:lnTo>
                    <a:pt x="1980" y="532"/>
                  </a:lnTo>
                  <a:lnTo>
                    <a:pt x="1982" y="558"/>
                  </a:lnTo>
                  <a:lnTo>
                    <a:pt x="1983" y="583"/>
                  </a:lnTo>
                  <a:lnTo>
                    <a:pt x="1984" y="609"/>
                  </a:lnTo>
                  <a:lnTo>
                    <a:pt x="1983" y="632"/>
                  </a:lnTo>
                  <a:lnTo>
                    <a:pt x="1982" y="654"/>
                  </a:lnTo>
                  <a:lnTo>
                    <a:pt x="1981" y="676"/>
                  </a:lnTo>
                  <a:lnTo>
                    <a:pt x="1979" y="698"/>
                  </a:lnTo>
                  <a:lnTo>
                    <a:pt x="1976" y="719"/>
                  </a:lnTo>
                  <a:lnTo>
                    <a:pt x="1973" y="739"/>
                  </a:lnTo>
                  <a:lnTo>
                    <a:pt x="1969" y="760"/>
                  </a:lnTo>
                  <a:lnTo>
                    <a:pt x="1964" y="779"/>
                  </a:lnTo>
                  <a:lnTo>
                    <a:pt x="1959" y="799"/>
                  </a:lnTo>
                  <a:lnTo>
                    <a:pt x="1953" y="818"/>
                  </a:lnTo>
                  <a:lnTo>
                    <a:pt x="1947" y="836"/>
                  </a:lnTo>
                  <a:lnTo>
                    <a:pt x="1940" y="856"/>
                  </a:lnTo>
                  <a:lnTo>
                    <a:pt x="1933" y="873"/>
                  </a:lnTo>
                  <a:lnTo>
                    <a:pt x="1924" y="891"/>
                  </a:lnTo>
                  <a:lnTo>
                    <a:pt x="1916" y="908"/>
                  </a:lnTo>
                  <a:lnTo>
                    <a:pt x="1906" y="924"/>
                  </a:lnTo>
                  <a:lnTo>
                    <a:pt x="1896" y="941"/>
                  </a:lnTo>
                  <a:lnTo>
                    <a:pt x="1886" y="957"/>
                  </a:lnTo>
                  <a:lnTo>
                    <a:pt x="1875" y="972"/>
                  </a:lnTo>
                  <a:lnTo>
                    <a:pt x="1864" y="987"/>
                  </a:lnTo>
                  <a:lnTo>
                    <a:pt x="1851" y="1003"/>
                  </a:lnTo>
                  <a:lnTo>
                    <a:pt x="1839" y="1017"/>
                  </a:lnTo>
                  <a:lnTo>
                    <a:pt x="1826" y="1031"/>
                  </a:lnTo>
                  <a:lnTo>
                    <a:pt x="1813" y="1045"/>
                  </a:lnTo>
                  <a:lnTo>
                    <a:pt x="1800" y="1058"/>
                  </a:lnTo>
                  <a:lnTo>
                    <a:pt x="1786" y="1071"/>
                  </a:lnTo>
                  <a:lnTo>
                    <a:pt x="1771" y="1083"/>
                  </a:lnTo>
                  <a:lnTo>
                    <a:pt x="1757" y="1095"/>
                  </a:lnTo>
                  <a:lnTo>
                    <a:pt x="1741" y="1107"/>
                  </a:lnTo>
                  <a:lnTo>
                    <a:pt x="1724" y="1118"/>
                  </a:lnTo>
                  <a:lnTo>
                    <a:pt x="1708" y="1129"/>
                  </a:lnTo>
                  <a:lnTo>
                    <a:pt x="1692" y="1140"/>
                  </a:lnTo>
                  <a:lnTo>
                    <a:pt x="1669" y="1153"/>
                  </a:lnTo>
                  <a:lnTo>
                    <a:pt x="1644" y="1165"/>
                  </a:lnTo>
                  <a:lnTo>
                    <a:pt x="1618" y="1177"/>
                  </a:lnTo>
                  <a:lnTo>
                    <a:pt x="1588" y="1188"/>
                  </a:lnTo>
                  <a:lnTo>
                    <a:pt x="1558" y="1198"/>
                  </a:lnTo>
                  <a:lnTo>
                    <a:pt x="1525" y="1208"/>
                  </a:lnTo>
                  <a:lnTo>
                    <a:pt x="1490" y="1218"/>
                  </a:lnTo>
                  <a:lnTo>
                    <a:pt x="1453" y="1226"/>
                  </a:lnTo>
                  <a:lnTo>
                    <a:pt x="1482" y="1236"/>
                  </a:lnTo>
                  <a:lnTo>
                    <a:pt x="1510" y="1246"/>
                  </a:lnTo>
                  <a:lnTo>
                    <a:pt x="1535" y="1256"/>
                  </a:lnTo>
                  <a:lnTo>
                    <a:pt x="1558" y="1267"/>
                  </a:lnTo>
                  <a:lnTo>
                    <a:pt x="1579" y="1277"/>
                  </a:lnTo>
                  <a:lnTo>
                    <a:pt x="1598" y="1288"/>
                  </a:lnTo>
                  <a:lnTo>
                    <a:pt x="1616" y="1298"/>
                  </a:lnTo>
                  <a:lnTo>
                    <a:pt x="1631" y="1308"/>
                  </a:lnTo>
                  <a:lnTo>
                    <a:pt x="1640" y="1316"/>
                  </a:lnTo>
                  <a:lnTo>
                    <a:pt x="1651" y="1325"/>
                  </a:lnTo>
                  <a:lnTo>
                    <a:pt x="1663" y="1337"/>
                  </a:lnTo>
                  <a:lnTo>
                    <a:pt x="1676" y="1350"/>
                  </a:lnTo>
                  <a:lnTo>
                    <a:pt x="1705" y="1382"/>
                  </a:lnTo>
                  <a:lnTo>
                    <a:pt x="1739" y="1422"/>
                  </a:lnTo>
                  <a:lnTo>
                    <a:pt x="1772" y="1465"/>
                  </a:lnTo>
                  <a:lnTo>
                    <a:pt x="1798" y="1501"/>
                  </a:lnTo>
                  <a:lnTo>
                    <a:pt x="1809" y="1517"/>
                  </a:lnTo>
                  <a:lnTo>
                    <a:pt x="1819" y="1532"/>
                  </a:lnTo>
                  <a:lnTo>
                    <a:pt x="1827" y="1546"/>
                  </a:lnTo>
                  <a:lnTo>
                    <a:pt x="1834" y="1559"/>
                  </a:lnTo>
                  <a:lnTo>
                    <a:pt x="2163" y="2196"/>
                  </a:lnTo>
                  <a:lnTo>
                    <a:pt x="1395" y="2196"/>
                  </a:lnTo>
                  <a:lnTo>
                    <a:pt x="1032" y="1524"/>
                  </a:lnTo>
                  <a:lnTo>
                    <a:pt x="1015" y="1493"/>
                  </a:lnTo>
                  <a:lnTo>
                    <a:pt x="999" y="1465"/>
                  </a:lnTo>
                  <a:lnTo>
                    <a:pt x="983" y="1440"/>
                  </a:lnTo>
                  <a:lnTo>
                    <a:pt x="966" y="1417"/>
                  </a:lnTo>
                  <a:lnTo>
                    <a:pt x="951" y="1397"/>
                  </a:lnTo>
                  <a:lnTo>
                    <a:pt x="936" y="1380"/>
                  </a:lnTo>
                  <a:lnTo>
                    <a:pt x="922" y="1366"/>
                  </a:lnTo>
                  <a:lnTo>
                    <a:pt x="909" y="1355"/>
                  </a:lnTo>
                  <a:lnTo>
                    <a:pt x="890" y="1343"/>
                  </a:lnTo>
                  <a:lnTo>
                    <a:pt x="871" y="1333"/>
                  </a:lnTo>
                  <a:lnTo>
                    <a:pt x="850" y="1325"/>
                  </a:lnTo>
                  <a:lnTo>
                    <a:pt x="830" y="1317"/>
                  </a:lnTo>
                  <a:lnTo>
                    <a:pt x="809" y="1312"/>
                  </a:lnTo>
                  <a:lnTo>
                    <a:pt x="787" y="1308"/>
                  </a:lnTo>
                  <a:lnTo>
                    <a:pt x="765" y="1306"/>
                  </a:lnTo>
                  <a:lnTo>
                    <a:pt x="742" y="1305"/>
                  </a:lnTo>
                  <a:lnTo>
                    <a:pt x="682" y="1305"/>
                  </a:lnTo>
                  <a:lnTo>
                    <a:pt x="682" y="2196"/>
                  </a:lnTo>
                  <a:lnTo>
                    <a:pt x="0" y="2196"/>
                  </a:lnTo>
                  <a:close/>
                  <a:moveTo>
                    <a:pt x="682" y="889"/>
                  </a:moveTo>
                  <a:lnTo>
                    <a:pt x="968" y="889"/>
                  </a:lnTo>
                  <a:lnTo>
                    <a:pt x="982" y="889"/>
                  </a:lnTo>
                  <a:lnTo>
                    <a:pt x="998" y="888"/>
                  </a:lnTo>
                  <a:lnTo>
                    <a:pt x="1016" y="885"/>
                  </a:lnTo>
                  <a:lnTo>
                    <a:pt x="1037" y="882"/>
                  </a:lnTo>
                  <a:lnTo>
                    <a:pt x="1060" y="878"/>
                  </a:lnTo>
                  <a:lnTo>
                    <a:pt x="1087" y="873"/>
                  </a:lnTo>
                  <a:lnTo>
                    <a:pt x="1117" y="867"/>
                  </a:lnTo>
                  <a:lnTo>
                    <a:pt x="1149" y="860"/>
                  </a:lnTo>
                  <a:lnTo>
                    <a:pt x="1165" y="856"/>
                  </a:lnTo>
                  <a:lnTo>
                    <a:pt x="1181" y="851"/>
                  </a:lnTo>
                  <a:lnTo>
                    <a:pt x="1196" y="844"/>
                  </a:lnTo>
                  <a:lnTo>
                    <a:pt x="1210" y="835"/>
                  </a:lnTo>
                  <a:lnTo>
                    <a:pt x="1223" y="826"/>
                  </a:lnTo>
                  <a:lnTo>
                    <a:pt x="1237" y="815"/>
                  </a:lnTo>
                  <a:lnTo>
                    <a:pt x="1248" y="804"/>
                  </a:lnTo>
                  <a:lnTo>
                    <a:pt x="1259" y="790"/>
                  </a:lnTo>
                  <a:lnTo>
                    <a:pt x="1269" y="776"/>
                  </a:lnTo>
                  <a:lnTo>
                    <a:pt x="1278" y="762"/>
                  </a:lnTo>
                  <a:lnTo>
                    <a:pt x="1285" y="747"/>
                  </a:lnTo>
                  <a:lnTo>
                    <a:pt x="1291" y="731"/>
                  </a:lnTo>
                  <a:lnTo>
                    <a:pt x="1296" y="715"/>
                  </a:lnTo>
                  <a:lnTo>
                    <a:pt x="1299" y="699"/>
                  </a:lnTo>
                  <a:lnTo>
                    <a:pt x="1301" y="681"/>
                  </a:lnTo>
                  <a:lnTo>
                    <a:pt x="1302" y="663"/>
                  </a:lnTo>
                  <a:lnTo>
                    <a:pt x="1301" y="650"/>
                  </a:lnTo>
                  <a:lnTo>
                    <a:pt x="1301" y="637"/>
                  </a:lnTo>
                  <a:lnTo>
                    <a:pt x="1299" y="625"/>
                  </a:lnTo>
                  <a:lnTo>
                    <a:pt x="1297" y="613"/>
                  </a:lnTo>
                  <a:lnTo>
                    <a:pt x="1295" y="602"/>
                  </a:lnTo>
                  <a:lnTo>
                    <a:pt x="1292" y="591"/>
                  </a:lnTo>
                  <a:lnTo>
                    <a:pt x="1289" y="580"/>
                  </a:lnTo>
                  <a:lnTo>
                    <a:pt x="1285" y="570"/>
                  </a:lnTo>
                  <a:lnTo>
                    <a:pt x="1280" y="560"/>
                  </a:lnTo>
                  <a:lnTo>
                    <a:pt x="1275" y="550"/>
                  </a:lnTo>
                  <a:lnTo>
                    <a:pt x="1270" y="540"/>
                  </a:lnTo>
                  <a:lnTo>
                    <a:pt x="1264" y="531"/>
                  </a:lnTo>
                  <a:lnTo>
                    <a:pt x="1257" y="523"/>
                  </a:lnTo>
                  <a:lnTo>
                    <a:pt x="1250" y="515"/>
                  </a:lnTo>
                  <a:lnTo>
                    <a:pt x="1243" y="507"/>
                  </a:lnTo>
                  <a:lnTo>
                    <a:pt x="1235" y="500"/>
                  </a:lnTo>
                  <a:lnTo>
                    <a:pt x="1225" y="493"/>
                  </a:lnTo>
                  <a:lnTo>
                    <a:pt x="1215" y="487"/>
                  </a:lnTo>
                  <a:lnTo>
                    <a:pt x="1204" y="481"/>
                  </a:lnTo>
                  <a:lnTo>
                    <a:pt x="1193" y="475"/>
                  </a:lnTo>
                  <a:lnTo>
                    <a:pt x="1180" y="470"/>
                  </a:lnTo>
                  <a:lnTo>
                    <a:pt x="1167" y="465"/>
                  </a:lnTo>
                  <a:lnTo>
                    <a:pt x="1152" y="461"/>
                  </a:lnTo>
                  <a:lnTo>
                    <a:pt x="1137" y="457"/>
                  </a:lnTo>
                  <a:lnTo>
                    <a:pt x="1121" y="454"/>
                  </a:lnTo>
                  <a:lnTo>
                    <a:pt x="1103" y="451"/>
                  </a:lnTo>
                  <a:lnTo>
                    <a:pt x="1085" y="449"/>
                  </a:lnTo>
                  <a:lnTo>
                    <a:pt x="1066" y="447"/>
                  </a:lnTo>
                  <a:lnTo>
                    <a:pt x="1025" y="444"/>
                  </a:lnTo>
                  <a:lnTo>
                    <a:pt x="981" y="443"/>
                  </a:lnTo>
                  <a:lnTo>
                    <a:pt x="682" y="443"/>
                  </a:lnTo>
                  <a:lnTo>
                    <a:pt x="682" y="889"/>
                  </a:lnTo>
                  <a:close/>
                </a:path>
              </a:pathLst>
            </a:custGeom>
            <a:solidFill>
              <a:srgbClr val="FFFFFF"/>
            </a:solidFill>
            <a:ln w="9525">
              <a:noFill/>
              <a:round/>
              <a:headEnd/>
              <a:tailEnd/>
            </a:ln>
          </p:spPr>
          <p:txBody>
            <a:bodyPr/>
            <a:lstStyle/>
            <a:p>
              <a:endParaRPr lang="en-US"/>
            </a:p>
          </p:txBody>
        </p:sp>
        <p:sp>
          <p:nvSpPr>
            <p:cNvPr id="485392" name="Freeform 16"/>
            <p:cNvSpPr>
              <a:spLocks noChangeAspect="1"/>
            </p:cNvSpPr>
            <p:nvPr/>
          </p:nvSpPr>
          <p:spPr bwMode="auto">
            <a:xfrm>
              <a:off x="1910" y="2249"/>
              <a:ext cx="116" cy="137"/>
            </a:xfrm>
            <a:custGeom>
              <a:avLst/>
              <a:gdLst/>
              <a:ahLst/>
              <a:cxnLst>
                <a:cxn ang="0">
                  <a:pos x="0" y="0"/>
                </a:cxn>
                <a:cxn ang="0">
                  <a:pos x="1821" y="0"/>
                </a:cxn>
                <a:cxn ang="0">
                  <a:pos x="1821" y="468"/>
                </a:cxn>
                <a:cxn ang="0">
                  <a:pos x="681" y="468"/>
                </a:cxn>
                <a:cxn ang="0">
                  <a:pos x="681" y="817"/>
                </a:cxn>
                <a:cxn ang="0">
                  <a:pos x="1738" y="817"/>
                </a:cxn>
                <a:cxn ang="0">
                  <a:pos x="1738" y="1265"/>
                </a:cxn>
                <a:cxn ang="0">
                  <a:pos x="681" y="1265"/>
                </a:cxn>
                <a:cxn ang="0">
                  <a:pos x="681" y="1698"/>
                </a:cxn>
                <a:cxn ang="0">
                  <a:pos x="1854" y="1698"/>
                </a:cxn>
                <a:cxn ang="0">
                  <a:pos x="1854" y="2196"/>
                </a:cxn>
                <a:cxn ang="0">
                  <a:pos x="0" y="2196"/>
                </a:cxn>
                <a:cxn ang="0">
                  <a:pos x="0" y="0"/>
                </a:cxn>
              </a:cxnLst>
              <a:rect l="0" t="0" r="r" b="b"/>
              <a:pathLst>
                <a:path w="1854" h="2196">
                  <a:moveTo>
                    <a:pt x="0" y="0"/>
                  </a:moveTo>
                  <a:lnTo>
                    <a:pt x="1821" y="0"/>
                  </a:lnTo>
                  <a:lnTo>
                    <a:pt x="1821" y="468"/>
                  </a:lnTo>
                  <a:lnTo>
                    <a:pt x="681" y="468"/>
                  </a:lnTo>
                  <a:lnTo>
                    <a:pt x="681" y="817"/>
                  </a:lnTo>
                  <a:lnTo>
                    <a:pt x="1738" y="817"/>
                  </a:lnTo>
                  <a:lnTo>
                    <a:pt x="1738" y="1265"/>
                  </a:lnTo>
                  <a:lnTo>
                    <a:pt x="681" y="1265"/>
                  </a:lnTo>
                  <a:lnTo>
                    <a:pt x="681" y="1698"/>
                  </a:lnTo>
                  <a:lnTo>
                    <a:pt x="1854" y="1698"/>
                  </a:lnTo>
                  <a:lnTo>
                    <a:pt x="1854" y="2196"/>
                  </a:lnTo>
                  <a:lnTo>
                    <a:pt x="0" y="2196"/>
                  </a:lnTo>
                  <a:lnTo>
                    <a:pt x="0" y="0"/>
                  </a:lnTo>
                  <a:close/>
                </a:path>
              </a:pathLst>
            </a:custGeom>
            <a:solidFill>
              <a:srgbClr val="FFFFFF"/>
            </a:solidFill>
            <a:ln w="9525">
              <a:noFill/>
              <a:round/>
              <a:headEnd/>
              <a:tailEnd/>
            </a:ln>
          </p:spPr>
          <p:txBody>
            <a:bodyPr/>
            <a:lstStyle/>
            <a:p>
              <a:endParaRPr lang="en-US"/>
            </a:p>
          </p:txBody>
        </p:sp>
        <p:sp>
          <p:nvSpPr>
            <p:cNvPr id="485393" name="Freeform 17"/>
            <p:cNvSpPr>
              <a:spLocks noChangeAspect="1" noEditPoints="1"/>
            </p:cNvSpPr>
            <p:nvPr/>
          </p:nvSpPr>
          <p:spPr bwMode="auto">
            <a:xfrm>
              <a:off x="1364" y="1829"/>
              <a:ext cx="548" cy="313"/>
            </a:xfrm>
            <a:custGeom>
              <a:avLst/>
              <a:gdLst/>
              <a:ahLst/>
              <a:cxnLst>
                <a:cxn ang="0">
                  <a:pos x="5608" y="1468"/>
                </a:cxn>
                <a:cxn ang="0">
                  <a:pos x="5208" y="1114"/>
                </a:cxn>
                <a:cxn ang="0">
                  <a:pos x="4721" y="905"/>
                </a:cxn>
                <a:cxn ang="0">
                  <a:pos x="4084" y="880"/>
                </a:cxn>
                <a:cxn ang="0">
                  <a:pos x="3291" y="1235"/>
                </a:cxn>
                <a:cxn ang="0">
                  <a:pos x="2790" y="1936"/>
                </a:cxn>
                <a:cxn ang="0">
                  <a:pos x="2723" y="2829"/>
                </a:cxn>
                <a:cxn ang="0">
                  <a:pos x="3117" y="3602"/>
                </a:cxn>
                <a:cxn ang="0">
                  <a:pos x="3845" y="4067"/>
                </a:cxn>
                <a:cxn ang="0">
                  <a:pos x="4708" y="4097"/>
                </a:cxn>
                <a:cxn ang="0">
                  <a:pos x="5413" y="3732"/>
                </a:cxn>
                <a:cxn ang="0">
                  <a:pos x="5866" y="3087"/>
                </a:cxn>
                <a:cxn ang="0">
                  <a:pos x="5799" y="2843"/>
                </a:cxn>
                <a:cxn ang="0">
                  <a:pos x="5438" y="2922"/>
                </a:cxn>
                <a:cxn ang="0">
                  <a:pos x="5081" y="2803"/>
                </a:cxn>
                <a:cxn ang="0">
                  <a:pos x="4841" y="2525"/>
                </a:cxn>
                <a:cxn ang="0">
                  <a:pos x="4775" y="2150"/>
                </a:cxn>
                <a:cxn ang="0">
                  <a:pos x="4911" y="1801"/>
                </a:cxn>
                <a:cxn ang="0">
                  <a:pos x="5201" y="1575"/>
                </a:cxn>
                <a:cxn ang="0">
                  <a:pos x="746" y="2756"/>
                </a:cxn>
                <a:cxn ang="0">
                  <a:pos x="1311" y="2221"/>
                </a:cxn>
                <a:cxn ang="0">
                  <a:pos x="1970" y="1714"/>
                </a:cxn>
                <a:cxn ang="0">
                  <a:pos x="2442" y="1484"/>
                </a:cxn>
                <a:cxn ang="0">
                  <a:pos x="2287" y="1846"/>
                </a:cxn>
                <a:cxn ang="0">
                  <a:pos x="2201" y="2237"/>
                </a:cxn>
                <a:cxn ang="0">
                  <a:pos x="2194" y="2696"/>
                </a:cxn>
                <a:cxn ang="0">
                  <a:pos x="2305" y="3209"/>
                </a:cxn>
                <a:cxn ang="0">
                  <a:pos x="2533" y="3669"/>
                </a:cxn>
                <a:cxn ang="0">
                  <a:pos x="2355" y="3773"/>
                </a:cxn>
                <a:cxn ang="0">
                  <a:pos x="1625" y="3449"/>
                </a:cxn>
                <a:cxn ang="0">
                  <a:pos x="945" y="3052"/>
                </a:cxn>
                <a:cxn ang="0">
                  <a:pos x="6452" y="1446"/>
                </a:cxn>
                <a:cxn ang="0">
                  <a:pos x="7223" y="1936"/>
                </a:cxn>
                <a:cxn ang="0">
                  <a:pos x="7929" y="2523"/>
                </a:cxn>
                <a:cxn ang="0">
                  <a:pos x="7830" y="3074"/>
                </a:cxn>
                <a:cxn ang="0">
                  <a:pos x="7064" y="3487"/>
                </a:cxn>
                <a:cxn ang="0">
                  <a:pos x="6257" y="3807"/>
                </a:cxn>
                <a:cxn ang="0">
                  <a:pos x="6151" y="3637"/>
                </a:cxn>
                <a:cxn ang="0">
                  <a:pos x="6372" y="3169"/>
                </a:cxn>
                <a:cxn ang="0">
                  <a:pos x="6475" y="2648"/>
                </a:cxn>
                <a:cxn ang="0">
                  <a:pos x="6452" y="2162"/>
                </a:cxn>
                <a:cxn ang="0">
                  <a:pos x="6334" y="1725"/>
                </a:cxn>
                <a:cxn ang="0">
                  <a:pos x="6131" y="1330"/>
                </a:cxn>
                <a:cxn ang="0">
                  <a:pos x="833" y="1685"/>
                </a:cxn>
                <a:cxn ang="0">
                  <a:pos x="2214" y="524"/>
                </a:cxn>
                <a:cxn ang="0">
                  <a:pos x="4043" y="12"/>
                </a:cxn>
                <a:cxn ang="0">
                  <a:pos x="6042" y="263"/>
                </a:cxn>
                <a:cxn ang="0">
                  <a:pos x="7571" y="1181"/>
                </a:cxn>
                <a:cxn ang="0">
                  <a:pos x="8622" y="2589"/>
                </a:cxn>
                <a:cxn ang="0">
                  <a:pos x="8784" y="3040"/>
                </a:cxn>
                <a:cxn ang="0">
                  <a:pos x="8715" y="3236"/>
                </a:cxn>
                <a:cxn ang="0">
                  <a:pos x="8498" y="3262"/>
                </a:cxn>
                <a:cxn ang="0">
                  <a:pos x="7305" y="4205"/>
                </a:cxn>
                <a:cxn ang="0">
                  <a:pos x="5928" y="4811"/>
                </a:cxn>
                <a:cxn ang="0">
                  <a:pos x="4197" y="4998"/>
                </a:cxn>
                <a:cxn ang="0">
                  <a:pos x="2492" y="4706"/>
                </a:cxn>
                <a:cxn ang="0">
                  <a:pos x="1156" y="4046"/>
                </a:cxn>
                <a:cxn ang="0">
                  <a:pos x="310" y="3354"/>
                </a:cxn>
                <a:cxn ang="0">
                  <a:pos x="110" y="3320"/>
                </a:cxn>
                <a:cxn ang="0">
                  <a:pos x="0" y="3108"/>
                </a:cxn>
              </a:cxnLst>
              <a:rect l="0" t="0" r="r" b="b"/>
              <a:pathLst>
                <a:path w="8784" h="5001">
                  <a:moveTo>
                    <a:pt x="5475" y="1519"/>
                  </a:moveTo>
                  <a:lnTo>
                    <a:pt x="5499" y="1519"/>
                  </a:lnTo>
                  <a:lnTo>
                    <a:pt x="5524" y="1520"/>
                  </a:lnTo>
                  <a:lnTo>
                    <a:pt x="5548" y="1523"/>
                  </a:lnTo>
                  <a:lnTo>
                    <a:pt x="5573" y="1526"/>
                  </a:lnTo>
                  <a:lnTo>
                    <a:pt x="5598" y="1529"/>
                  </a:lnTo>
                  <a:lnTo>
                    <a:pt x="5621" y="1535"/>
                  </a:lnTo>
                  <a:lnTo>
                    <a:pt x="5645" y="1540"/>
                  </a:lnTo>
                  <a:lnTo>
                    <a:pt x="5668" y="1547"/>
                  </a:lnTo>
                  <a:lnTo>
                    <a:pt x="5638" y="1506"/>
                  </a:lnTo>
                  <a:lnTo>
                    <a:pt x="5608" y="1468"/>
                  </a:lnTo>
                  <a:lnTo>
                    <a:pt x="5576" y="1431"/>
                  </a:lnTo>
                  <a:lnTo>
                    <a:pt x="5544" y="1394"/>
                  </a:lnTo>
                  <a:lnTo>
                    <a:pt x="5510" y="1358"/>
                  </a:lnTo>
                  <a:lnTo>
                    <a:pt x="5476" y="1324"/>
                  </a:lnTo>
                  <a:lnTo>
                    <a:pt x="5440" y="1291"/>
                  </a:lnTo>
                  <a:lnTo>
                    <a:pt x="5404" y="1258"/>
                  </a:lnTo>
                  <a:lnTo>
                    <a:pt x="5367" y="1227"/>
                  </a:lnTo>
                  <a:lnTo>
                    <a:pt x="5328" y="1197"/>
                  </a:lnTo>
                  <a:lnTo>
                    <a:pt x="5289" y="1168"/>
                  </a:lnTo>
                  <a:lnTo>
                    <a:pt x="5249" y="1140"/>
                  </a:lnTo>
                  <a:lnTo>
                    <a:pt x="5208" y="1114"/>
                  </a:lnTo>
                  <a:lnTo>
                    <a:pt x="5167" y="1088"/>
                  </a:lnTo>
                  <a:lnTo>
                    <a:pt x="5126" y="1064"/>
                  </a:lnTo>
                  <a:lnTo>
                    <a:pt x="5082" y="1041"/>
                  </a:lnTo>
                  <a:lnTo>
                    <a:pt x="5039" y="1020"/>
                  </a:lnTo>
                  <a:lnTo>
                    <a:pt x="4996" y="1000"/>
                  </a:lnTo>
                  <a:lnTo>
                    <a:pt x="4950" y="981"/>
                  </a:lnTo>
                  <a:lnTo>
                    <a:pt x="4906" y="963"/>
                  </a:lnTo>
                  <a:lnTo>
                    <a:pt x="4860" y="947"/>
                  </a:lnTo>
                  <a:lnTo>
                    <a:pt x="4814" y="931"/>
                  </a:lnTo>
                  <a:lnTo>
                    <a:pt x="4767" y="918"/>
                  </a:lnTo>
                  <a:lnTo>
                    <a:pt x="4721" y="905"/>
                  </a:lnTo>
                  <a:lnTo>
                    <a:pt x="4673" y="895"/>
                  </a:lnTo>
                  <a:lnTo>
                    <a:pt x="4625" y="885"/>
                  </a:lnTo>
                  <a:lnTo>
                    <a:pt x="4576" y="877"/>
                  </a:lnTo>
                  <a:lnTo>
                    <a:pt x="4528" y="871"/>
                  </a:lnTo>
                  <a:lnTo>
                    <a:pt x="4480" y="866"/>
                  </a:lnTo>
                  <a:lnTo>
                    <a:pt x="4430" y="862"/>
                  </a:lnTo>
                  <a:lnTo>
                    <a:pt x="4382" y="860"/>
                  </a:lnTo>
                  <a:lnTo>
                    <a:pt x="4333" y="860"/>
                  </a:lnTo>
                  <a:lnTo>
                    <a:pt x="4248" y="862"/>
                  </a:lnTo>
                  <a:lnTo>
                    <a:pt x="4165" y="869"/>
                  </a:lnTo>
                  <a:lnTo>
                    <a:pt x="4084" y="880"/>
                  </a:lnTo>
                  <a:lnTo>
                    <a:pt x="4004" y="894"/>
                  </a:lnTo>
                  <a:lnTo>
                    <a:pt x="3924" y="913"/>
                  </a:lnTo>
                  <a:lnTo>
                    <a:pt x="3847" y="935"/>
                  </a:lnTo>
                  <a:lnTo>
                    <a:pt x="3771" y="961"/>
                  </a:lnTo>
                  <a:lnTo>
                    <a:pt x="3696" y="991"/>
                  </a:lnTo>
                  <a:lnTo>
                    <a:pt x="3624" y="1023"/>
                  </a:lnTo>
                  <a:lnTo>
                    <a:pt x="3553" y="1059"/>
                  </a:lnTo>
                  <a:lnTo>
                    <a:pt x="3484" y="1099"/>
                  </a:lnTo>
                  <a:lnTo>
                    <a:pt x="3417" y="1142"/>
                  </a:lnTo>
                  <a:lnTo>
                    <a:pt x="3353" y="1187"/>
                  </a:lnTo>
                  <a:lnTo>
                    <a:pt x="3291" y="1235"/>
                  </a:lnTo>
                  <a:lnTo>
                    <a:pt x="3231" y="1287"/>
                  </a:lnTo>
                  <a:lnTo>
                    <a:pt x="3174" y="1341"/>
                  </a:lnTo>
                  <a:lnTo>
                    <a:pt x="3119" y="1399"/>
                  </a:lnTo>
                  <a:lnTo>
                    <a:pt x="3067" y="1458"/>
                  </a:lnTo>
                  <a:lnTo>
                    <a:pt x="3018" y="1519"/>
                  </a:lnTo>
                  <a:lnTo>
                    <a:pt x="2973" y="1584"/>
                  </a:lnTo>
                  <a:lnTo>
                    <a:pt x="2929" y="1650"/>
                  </a:lnTo>
                  <a:lnTo>
                    <a:pt x="2889" y="1719"/>
                  </a:lnTo>
                  <a:lnTo>
                    <a:pt x="2853" y="1789"/>
                  </a:lnTo>
                  <a:lnTo>
                    <a:pt x="2820" y="1862"/>
                  </a:lnTo>
                  <a:lnTo>
                    <a:pt x="2790" y="1936"/>
                  </a:lnTo>
                  <a:lnTo>
                    <a:pt x="2764" y="2012"/>
                  </a:lnTo>
                  <a:lnTo>
                    <a:pt x="2742" y="2089"/>
                  </a:lnTo>
                  <a:lnTo>
                    <a:pt x="2723" y="2169"/>
                  </a:lnTo>
                  <a:lnTo>
                    <a:pt x="2709" y="2249"/>
                  </a:lnTo>
                  <a:lnTo>
                    <a:pt x="2698" y="2332"/>
                  </a:lnTo>
                  <a:lnTo>
                    <a:pt x="2692" y="2415"/>
                  </a:lnTo>
                  <a:lnTo>
                    <a:pt x="2689" y="2499"/>
                  </a:lnTo>
                  <a:lnTo>
                    <a:pt x="2692" y="2584"/>
                  </a:lnTo>
                  <a:lnTo>
                    <a:pt x="2698" y="2667"/>
                  </a:lnTo>
                  <a:lnTo>
                    <a:pt x="2709" y="2749"/>
                  </a:lnTo>
                  <a:lnTo>
                    <a:pt x="2723" y="2829"/>
                  </a:lnTo>
                  <a:lnTo>
                    <a:pt x="2741" y="2909"/>
                  </a:lnTo>
                  <a:lnTo>
                    <a:pt x="2763" y="2986"/>
                  </a:lnTo>
                  <a:lnTo>
                    <a:pt x="2789" y="3063"/>
                  </a:lnTo>
                  <a:lnTo>
                    <a:pt x="2819" y="3137"/>
                  </a:lnTo>
                  <a:lnTo>
                    <a:pt x="2852" y="3210"/>
                  </a:lnTo>
                  <a:lnTo>
                    <a:pt x="2888" y="3280"/>
                  </a:lnTo>
                  <a:lnTo>
                    <a:pt x="2927" y="3349"/>
                  </a:lnTo>
                  <a:lnTo>
                    <a:pt x="2971" y="3415"/>
                  </a:lnTo>
                  <a:lnTo>
                    <a:pt x="3016" y="3480"/>
                  </a:lnTo>
                  <a:lnTo>
                    <a:pt x="3065" y="3542"/>
                  </a:lnTo>
                  <a:lnTo>
                    <a:pt x="3117" y="3602"/>
                  </a:lnTo>
                  <a:lnTo>
                    <a:pt x="3171" y="3659"/>
                  </a:lnTo>
                  <a:lnTo>
                    <a:pt x="3229" y="3713"/>
                  </a:lnTo>
                  <a:lnTo>
                    <a:pt x="3288" y="3765"/>
                  </a:lnTo>
                  <a:lnTo>
                    <a:pt x="3350" y="3814"/>
                  </a:lnTo>
                  <a:lnTo>
                    <a:pt x="3414" y="3859"/>
                  </a:lnTo>
                  <a:lnTo>
                    <a:pt x="3481" y="3903"/>
                  </a:lnTo>
                  <a:lnTo>
                    <a:pt x="3550" y="3942"/>
                  </a:lnTo>
                  <a:lnTo>
                    <a:pt x="3621" y="3978"/>
                  </a:lnTo>
                  <a:lnTo>
                    <a:pt x="3693" y="4011"/>
                  </a:lnTo>
                  <a:lnTo>
                    <a:pt x="3768" y="4041"/>
                  </a:lnTo>
                  <a:lnTo>
                    <a:pt x="3845" y="4067"/>
                  </a:lnTo>
                  <a:lnTo>
                    <a:pt x="3922" y="4089"/>
                  </a:lnTo>
                  <a:lnTo>
                    <a:pt x="4002" y="4107"/>
                  </a:lnTo>
                  <a:lnTo>
                    <a:pt x="4083" y="4121"/>
                  </a:lnTo>
                  <a:lnTo>
                    <a:pt x="4164" y="4132"/>
                  </a:lnTo>
                  <a:lnTo>
                    <a:pt x="4248" y="4138"/>
                  </a:lnTo>
                  <a:lnTo>
                    <a:pt x="4333" y="4140"/>
                  </a:lnTo>
                  <a:lnTo>
                    <a:pt x="4409" y="4138"/>
                  </a:lnTo>
                  <a:lnTo>
                    <a:pt x="4486" y="4133"/>
                  </a:lnTo>
                  <a:lnTo>
                    <a:pt x="4560" y="4124"/>
                  </a:lnTo>
                  <a:lnTo>
                    <a:pt x="4635" y="4112"/>
                  </a:lnTo>
                  <a:lnTo>
                    <a:pt x="4708" y="4097"/>
                  </a:lnTo>
                  <a:lnTo>
                    <a:pt x="4779" y="4078"/>
                  </a:lnTo>
                  <a:lnTo>
                    <a:pt x="4850" y="4057"/>
                  </a:lnTo>
                  <a:lnTo>
                    <a:pt x="4919" y="4032"/>
                  </a:lnTo>
                  <a:lnTo>
                    <a:pt x="4987" y="4003"/>
                  </a:lnTo>
                  <a:lnTo>
                    <a:pt x="5053" y="3973"/>
                  </a:lnTo>
                  <a:lnTo>
                    <a:pt x="5118" y="3940"/>
                  </a:lnTo>
                  <a:lnTo>
                    <a:pt x="5180" y="3904"/>
                  </a:lnTo>
                  <a:lnTo>
                    <a:pt x="5242" y="3864"/>
                  </a:lnTo>
                  <a:lnTo>
                    <a:pt x="5300" y="3823"/>
                  </a:lnTo>
                  <a:lnTo>
                    <a:pt x="5358" y="3779"/>
                  </a:lnTo>
                  <a:lnTo>
                    <a:pt x="5413" y="3732"/>
                  </a:lnTo>
                  <a:lnTo>
                    <a:pt x="5467" y="3684"/>
                  </a:lnTo>
                  <a:lnTo>
                    <a:pt x="5517" y="3634"/>
                  </a:lnTo>
                  <a:lnTo>
                    <a:pt x="5566" y="3580"/>
                  </a:lnTo>
                  <a:lnTo>
                    <a:pt x="5613" y="3525"/>
                  </a:lnTo>
                  <a:lnTo>
                    <a:pt x="5656" y="3468"/>
                  </a:lnTo>
                  <a:lnTo>
                    <a:pt x="5698" y="3408"/>
                  </a:lnTo>
                  <a:lnTo>
                    <a:pt x="5737" y="3348"/>
                  </a:lnTo>
                  <a:lnTo>
                    <a:pt x="5773" y="3285"/>
                  </a:lnTo>
                  <a:lnTo>
                    <a:pt x="5807" y="3221"/>
                  </a:lnTo>
                  <a:lnTo>
                    <a:pt x="5837" y="3155"/>
                  </a:lnTo>
                  <a:lnTo>
                    <a:pt x="5866" y="3087"/>
                  </a:lnTo>
                  <a:lnTo>
                    <a:pt x="5890" y="3018"/>
                  </a:lnTo>
                  <a:lnTo>
                    <a:pt x="5912" y="2947"/>
                  </a:lnTo>
                  <a:lnTo>
                    <a:pt x="5931" y="2876"/>
                  </a:lnTo>
                  <a:lnTo>
                    <a:pt x="5946" y="2803"/>
                  </a:lnTo>
                  <a:lnTo>
                    <a:pt x="5958" y="2729"/>
                  </a:lnTo>
                  <a:lnTo>
                    <a:pt x="5934" y="2751"/>
                  </a:lnTo>
                  <a:lnTo>
                    <a:pt x="5909" y="2772"/>
                  </a:lnTo>
                  <a:lnTo>
                    <a:pt x="5883" y="2791"/>
                  </a:lnTo>
                  <a:lnTo>
                    <a:pt x="5856" y="2810"/>
                  </a:lnTo>
                  <a:lnTo>
                    <a:pt x="5828" y="2827"/>
                  </a:lnTo>
                  <a:lnTo>
                    <a:pt x="5799" y="2843"/>
                  </a:lnTo>
                  <a:lnTo>
                    <a:pt x="5770" y="2858"/>
                  </a:lnTo>
                  <a:lnTo>
                    <a:pt x="5740" y="2871"/>
                  </a:lnTo>
                  <a:lnTo>
                    <a:pt x="5708" y="2883"/>
                  </a:lnTo>
                  <a:lnTo>
                    <a:pt x="5676" y="2893"/>
                  </a:lnTo>
                  <a:lnTo>
                    <a:pt x="5644" y="2902"/>
                  </a:lnTo>
                  <a:lnTo>
                    <a:pt x="5612" y="2910"/>
                  </a:lnTo>
                  <a:lnTo>
                    <a:pt x="5577" y="2916"/>
                  </a:lnTo>
                  <a:lnTo>
                    <a:pt x="5544" y="2920"/>
                  </a:lnTo>
                  <a:lnTo>
                    <a:pt x="5509" y="2922"/>
                  </a:lnTo>
                  <a:lnTo>
                    <a:pt x="5475" y="2923"/>
                  </a:lnTo>
                  <a:lnTo>
                    <a:pt x="5438" y="2922"/>
                  </a:lnTo>
                  <a:lnTo>
                    <a:pt x="5402" y="2919"/>
                  </a:lnTo>
                  <a:lnTo>
                    <a:pt x="5368" y="2915"/>
                  </a:lnTo>
                  <a:lnTo>
                    <a:pt x="5332" y="2909"/>
                  </a:lnTo>
                  <a:lnTo>
                    <a:pt x="5299" y="2901"/>
                  </a:lnTo>
                  <a:lnTo>
                    <a:pt x="5266" y="2892"/>
                  </a:lnTo>
                  <a:lnTo>
                    <a:pt x="5233" y="2881"/>
                  </a:lnTo>
                  <a:lnTo>
                    <a:pt x="5201" y="2868"/>
                  </a:lnTo>
                  <a:lnTo>
                    <a:pt x="5170" y="2853"/>
                  </a:lnTo>
                  <a:lnTo>
                    <a:pt x="5140" y="2838"/>
                  </a:lnTo>
                  <a:lnTo>
                    <a:pt x="5111" y="2821"/>
                  </a:lnTo>
                  <a:lnTo>
                    <a:pt x="5081" y="2803"/>
                  </a:lnTo>
                  <a:lnTo>
                    <a:pt x="5054" y="2783"/>
                  </a:lnTo>
                  <a:lnTo>
                    <a:pt x="5028" y="2763"/>
                  </a:lnTo>
                  <a:lnTo>
                    <a:pt x="5002" y="2741"/>
                  </a:lnTo>
                  <a:lnTo>
                    <a:pt x="4978" y="2717"/>
                  </a:lnTo>
                  <a:lnTo>
                    <a:pt x="4954" y="2692"/>
                  </a:lnTo>
                  <a:lnTo>
                    <a:pt x="4932" y="2667"/>
                  </a:lnTo>
                  <a:lnTo>
                    <a:pt x="4911" y="2641"/>
                  </a:lnTo>
                  <a:lnTo>
                    <a:pt x="4892" y="2613"/>
                  </a:lnTo>
                  <a:lnTo>
                    <a:pt x="4874" y="2585"/>
                  </a:lnTo>
                  <a:lnTo>
                    <a:pt x="4857" y="2555"/>
                  </a:lnTo>
                  <a:lnTo>
                    <a:pt x="4841" y="2525"/>
                  </a:lnTo>
                  <a:lnTo>
                    <a:pt x="4826" y="2494"/>
                  </a:lnTo>
                  <a:lnTo>
                    <a:pt x="4814" y="2462"/>
                  </a:lnTo>
                  <a:lnTo>
                    <a:pt x="4803" y="2430"/>
                  </a:lnTo>
                  <a:lnTo>
                    <a:pt x="4793" y="2396"/>
                  </a:lnTo>
                  <a:lnTo>
                    <a:pt x="4786" y="2362"/>
                  </a:lnTo>
                  <a:lnTo>
                    <a:pt x="4779" y="2328"/>
                  </a:lnTo>
                  <a:lnTo>
                    <a:pt x="4775" y="2293"/>
                  </a:lnTo>
                  <a:lnTo>
                    <a:pt x="4772" y="2257"/>
                  </a:lnTo>
                  <a:lnTo>
                    <a:pt x="4771" y="2221"/>
                  </a:lnTo>
                  <a:lnTo>
                    <a:pt x="4772" y="2185"/>
                  </a:lnTo>
                  <a:lnTo>
                    <a:pt x="4775" y="2150"/>
                  </a:lnTo>
                  <a:lnTo>
                    <a:pt x="4779" y="2114"/>
                  </a:lnTo>
                  <a:lnTo>
                    <a:pt x="4786" y="2080"/>
                  </a:lnTo>
                  <a:lnTo>
                    <a:pt x="4793" y="2046"/>
                  </a:lnTo>
                  <a:lnTo>
                    <a:pt x="4803" y="2013"/>
                  </a:lnTo>
                  <a:lnTo>
                    <a:pt x="4814" y="1981"/>
                  </a:lnTo>
                  <a:lnTo>
                    <a:pt x="4826" y="1948"/>
                  </a:lnTo>
                  <a:lnTo>
                    <a:pt x="4841" y="1917"/>
                  </a:lnTo>
                  <a:lnTo>
                    <a:pt x="4857" y="1887"/>
                  </a:lnTo>
                  <a:lnTo>
                    <a:pt x="4874" y="1858"/>
                  </a:lnTo>
                  <a:lnTo>
                    <a:pt x="4892" y="1830"/>
                  </a:lnTo>
                  <a:lnTo>
                    <a:pt x="4911" y="1801"/>
                  </a:lnTo>
                  <a:lnTo>
                    <a:pt x="4932" y="1775"/>
                  </a:lnTo>
                  <a:lnTo>
                    <a:pt x="4954" y="1750"/>
                  </a:lnTo>
                  <a:lnTo>
                    <a:pt x="4978" y="1725"/>
                  </a:lnTo>
                  <a:lnTo>
                    <a:pt x="5002" y="1702"/>
                  </a:lnTo>
                  <a:lnTo>
                    <a:pt x="5028" y="1680"/>
                  </a:lnTo>
                  <a:lnTo>
                    <a:pt x="5054" y="1659"/>
                  </a:lnTo>
                  <a:lnTo>
                    <a:pt x="5081" y="1639"/>
                  </a:lnTo>
                  <a:lnTo>
                    <a:pt x="5111" y="1621"/>
                  </a:lnTo>
                  <a:lnTo>
                    <a:pt x="5140" y="1604"/>
                  </a:lnTo>
                  <a:lnTo>
                    <a:pt x="5170" y="1589"/>
                  </a:lnTo>
                  <a:lnTo>
                    <a:pt x="5201" y="1575"/>
                  </a:lnTo>
                  <a:lnTo>
                    <a:pt x="5233" y="1562"/>
                  </a:lnTo>
                  <a:lnTo>
                    <a:pt x="5266" y="1551"/>
                  </a:lnTo>
                  <a:lnTo>
                    <a:pt x="5299" y="1542"/>
                  </a:lnTo>
                  <a:lnTo>
                    <a:pt x="5332" y="1534"/>
                  </a:lnTo>
                  <a:lnTo>
                    <a:pt x="5368" y="1527"/>
                  </a:lnTo>
                  <a:lnTo>
                    <a:pt x="5402" y="1522"/>
                  </a:lnTo>
                  <a:lnTo>
                    <a:pt x="5438" y="1520"/>
                  </a:lnTo>
                  <a:lnTo>
                    <a:pt x="5475" y="1519"/>
                  </a:lnTo>
                  <a:close/>
                  <a:moveTo>
                    <a:pt x="655" y="2852"/>
                  </a:moveTo>
                  <a:lnTo>
                    <a:pt x="701" y="2804"/>
                  </a:lnTo>
                  <a:lnTo>
                    <a:pt x="746" y="2756"/>
                  </a:lnTo>
                  <a:lnTo>
                    <a:pt x="793" y="2708"/>
                  </a:lnTo>
                  <a:lnTo>
                    <a:pt x="841" y="2659"/>
                  </a:lnTo>
                  <a:lnTo>
                    <a:pt x="890" y="2611"/>
                  </a:lnTo>
                  <a:lnTo>
                    <a:pt x="940" y="2562"/>
                  </a:lnTo>
                  <a:lnTo>
                    <a:pt x="990" y="2513"/>
                  </a:lnTo>
                  <a:lnTo>
                    <a:pt x="1041" y="2464"/>
                  </a:lnTo>
                  <a:lnTo>
                    <a:pt x="1094" y="2416"/>
                  </a:lnTo>
                  <a:lnTo>
                    <a:pt x="1147" y="2367"/>
                  </a:lnTo>
                  <a:lnTo>
                    <a:pt x="1201" y="2318"/>
                  </a:lnTo>
                  <a:lnTo>
                    <a:pt x="1255" y="2270"/>
                  </a:lnTo>
                  <a:lnTo>
                    <a:pt x="1311" y="2221"/>
                  </a:lnTo>
                  <a:lnTo>
                    <a:pt x="1367" y="2174"/>
                  </a:lnTo>
                  <a:lnTo>
                    <a:pt x="1424" y="2126"/>
                  </a:lnTo>
                  <a:lnTo>
                    <a:pt x="1482" y="2078"/>
                  </a:lnTo>
                  <a:lnTo>
                    <a:pt x="1540" y="2031"/>
                  </a:lnTo>
                  <a:lnTo>
                    <a:pt x="1600" y="1985"/>
                  </a:lnTo>
                  <a:lnTo>
                    <a:pt x="1660" y="1938"/>
                  </a:lnTo>
                  <a:lnTo>
                    <a:pt x="1721" y="1892"/>
                  </a:lnTo>
                  <a:lnTo>
                    <a:pt x="1782" y="1847"/>
                  </a:lnTo>
                  <a:lnTo>
                    <a:pt x="1844" y="1802"/>
                  </a:lnTo>
                  <a:lnTo>
                    <a:pt x="1906" y="1758"/>
                  </a:lnTo>
                  <a:lnTo>
                    <a:pt x="1970" y="1714"/>
                  </a:lnTo>
                  <a:lnTo>
                    <a:pt x="2033" y="1671"/>
                  </a:lnTo>
                  <a:lnTo>
                    <a:pt x="2098" y="1629"/>
                  </a:lnTo>
                  <a:lnTo>
                    <a:pt x="2162" y="1587"/>
                  </a:lnTo>
                  <a:lnTo>
                    <a:pt x="2228" y="1547"/>
                  </a:lnTo>
                  <a:lnTo>
                    <a:pt x="2293" y="1506"/>
                  </a:lnTo>
                  <a:lnTo>
                    <a:pt x="2360" y="1467"/>
                  </a:lnTo>
                  <a:lnTo>
                    <a:pt x="2427" y="1429"/>
                  </a:lnTo>
                  <a:lnTo>
                    <a:pt x="2495" y="1392"/>
                  </a:lnTo>
                  <a:lnTo>
                    <a:pt x="2477" y="1422"/>
                  </a:lnTo>
                  <a:lnTo>
                    <a:pt x="2459" y="1453"/>
                  </a:lnTo>
                  <a:lnTo>
                    <a:pt x="2442" y="1484"/>
                  </a:lnTo>
                  <a:lnTo>
                    <a:pt x="2424" y="1515"/>
                  </a:lnTo>
                  <a:lnTo>
                    <a:pt x="2408" y="1547"/>
                  </a:lnTo>
                  <a:lnTo>
                    <a:pt x="2393" y="1579"/>
                  </a:lnTo>
                  <a:lnTo>
                    <a:pt x="2378" y="1611"/>
                  </a:lnTo>
                  <a:lnTo>
                    <a:pt x="2363" y="1644"/>
                  </a:lnTo>
                  <a:lnTo>
                    <a:pt x="2349" y="1676"/>
                  </a:lnTo>
                  <a:lnTo>
                    <a:pt x="2336" y="1710"/>
                  </a:lnTo>
                  <a:lnTo>
                    <a:pt x="2323" y="1744"/>
                  </a:lnTo>
                  <a:lnTo>
                    <a:pt x="2310" y="1777"/>
                  </a:lnTo>
                  <a:lnTo>
                    <a:pt x="2298" y="1811"/>
                  </a:lnTo>
                  <a:lnTo>
                    <a:pt x="2287" y="1846"/>
                  </a:lnTo>
                  <a:lnTo>
                    <a:pt x="2276" y="1880"/>
                  </a:lnTo>
                  <a:lnTo>
                    <a:pt x="2266" y="1915"/>
                  </a:lnTo>
                  <a:lnTo>
                    <a:pt x="2256" y="1949"/>
                  </a:lnTo>
                  <a:lnTo>
                    <a:pt x="2247" y="1985"/>
                  </a:lnTo>
                  <a:lnTo>
                    <a:pt x="2239" y="2021"/>
                  </a:lnTo>
                  <a:lnTo>
                    <a:pt x="2231" y="2056"/>
                  </a:lnTo>
                  <a:lnTo>
                    <a:pt x="2224" y="2092"/>
                  </a:lnTo>
                  <a:lnTo>
                    <a:pt x="2217" y="2129"/>
                  </a:lnTo>
                  <a:lnTo>
                    <a:pt x="2211" y="2165"/>
                  </a:lnTo>
                  <a:lnTo>
                    <a:pt x="2206" y="2201"/>
                  </a:lnTo>
                  <a:lnTo>
                    <a:pt x="2201" y="2237"/>
                  </a:lnTo>
                  <a:lnTo>
                    <a:pt x="2197" y="2275"/>
                  </a:lnTo>
                  <a:lnTo>
                    <a:pt x="2193" y="2312"/>
                  </a:lnTo>
                  <a:lnTo>
                    <a:pt x="2190" y="2349"/>
                  </a:lnTo>
                  <a:lnTo>
                    <a:pt x="2188" y="2386"/>
                  </a:lnTo>
                  <a:lnTo>
                    <a:pt x="2185" y="2424"/>
                  </a:lnTo>
                  <a:lnTo>
                    <a:pt x="2184" y="2462"/>
                  </a:lnTo>
                  <a:lnTo>
                    <a:pt x="2184" y="2499"/>
                  </a:lnTo>
                  <a:lnTo>
                    <a:pt x="2185" y="2549"/>
                  </a:lnTo>
                  <a:lnTo>
                    <a:pt x="2186" y="2598"/>
                  </a:lnTo>
                  <a:lnTo>
                    <a:pt x="2190" y="2647"/>
                  </a:lnTo>
                  <a:lnTo>
                    <a:pt x="2194" y="2696"/>
                  </a:lnTo>
                  <a:lnTo>
                    <a:pt x="2199" y="2745"/>
                  </a:lnTo>
                  <a:lnTo>
                    <a:pt x="2205" y="2793"/>
                  </a:lnTo>
                  <a:lnTo>
                    <a:pt x="2212" y="2840"/>
                  </a:lnTo>
                  <a:lnTo>
                    <a:pt x="2220" y="2888"/>
                  </a:lnTo>
                  <a:lnTo>
                    <a:pt x="2229" y="2935"/>
                  </a:lnTo>
                  <a:lnTo>
                    <a:pt x="2240" y="2981"/>
                  </a:lnTo>
                  <a:lnTo>
                    <a:pt x="2251" y="3028"/>
                  </a:lnTo>
                  <a:lnTo>
                    <a:pt x="2263" y="3074"/>
                  </a:lnTo>
                  <a:lnTo>
                    <a:pt x="2276" y="3119"/>
                  </a:lnTo>
                  <a:lnTo>
                    <a:pt x="2290" y="3165"/>
                  </a:lnTo>
                  <a:lnTo>
                    <a:pt x="2305" y="3209"/>
                  </a:lnTo>
                  <a:lnTo>
                    <a:pt x="2322" y="3253"/>
                  </a:lnTo>
                  <a:lnTo>
                    <a:pt x="2339" y="3298"/>
                  </a:lnTo>
                  <a:lnTo>
                    <a:pt x="2357" y="3341"/>
                  </a:lnTo>
                  <a:lnTo>
                    <a:pt x="2376" y="3383"/>
                  </a:lnTo>
                  <a:lnTo>
                    <a:pt x="2396" y="3425"/>
                  </a:lnTo>
                  <a:lnTo>
                    <a:pt x="2416" y="3468"/>
                  </a:lnTo>
                  <a:lnTo>
                    <a:pt x="2438" y="3509"/>
                  </a:lnTo>
                  <a:lnTo>
                    <a:pt x="2461" y="3549"/>
                  </a:lnTo>
                  <a:lnTo>
                    <a:pt x="2484" y="3590"/>
                  </a:lnTo>
                  <a:lnTo>
                    <a:pt x="2508" y="3630"/>
                  </a:lnTo>
                  <a:lnTo>
                    <a:pt x="2533" y="3669"/>
                  </a:lnTo>
                  <a:lnTo>
                    <a:pt x="2559" y="3707"/>
                  </a:lnTo>
                  <a:lnTo>
                    <a:pt x="2586" y="3746"/>
                  </a:lnTo>
                  <a:lnTo>
                    <a:pt x="2613" y="3783"/>
                  </a:lnTo>
                  <a:lnTo>
                    <a:pt x="2641" y="3819"/>
                  </a:lnTo>
                  <a:lnTo>
                    <a:pt x="2670" y="3855"/>
                  </a:lnTo>
                  <a:lnTo>
                    <a:pt x="2701" y="3891"/>
                  </a:lnTo>
                  <a:lnTo>
                    <a:pt x="2631" y="3869"/>
                  </a:lnTo>
                  <a:lnTo>
                    <a:pt x="2561" y="3846"/>
                  </a:lnTo>
                  <a:lnTo>
                    <a:pt x="2492" y="3822"/>
                  </a:lnTo>
                  <a:lnTo>
                    <a:pt x="2423" y="3798"/>
                  </a:lnTo>
                  <a:lnTo>
                    <a:pt x="2355" y="3773"/>
                  </a:lnTo>
                  <a:lnTo>
                    <a:pt x="2286" y="3747"/>
                  </a:lnTo>
                  <a:lnTo>
                    <a:pt x="2219" y="3720"/>
                  </a:lnTo>
                  <a:lnTo>
                    <a:pt x="2151" y="3693"/>
                  </a:lnTo>
                  <a:lnTo>
                    <a:pt x="2085" y="3665"/>
                  </a:lnTo>
                  <a:lnTo>
                    <a:pt x="2017" y="3636"/>
                  </a:lnTo>
                  <a:lnTo>
                    <a:pt x="1951" y="3607"/>
                  </a:lnTo>
                  <a:lnTo>
                    <a:pt x="1885" y="3576"/>
                  </a:lnTo>
                  <a:lnTo>
                    <a:pt x="1820" y="3545"/>
                  </a:lnTo>
                  <a:lnTo>
                    <a:pt x="1754" y="3514"/>
                  </a:lnTo>
                  <a:lnTo>
                    <a:pt x="1690" y="3482"/>
                  </a:lnTo>
                  <a:lnTo>
                    <a:pt x="1625" y="3449"/>
                  </a:lnTo>
                  <a:lnTo>
                    <a:pt x="1561" y="3415"/>
                  </a:lnTo>
                  <a:lnTo>
                    <a:pt x="1497" y="3382"/>
                  </a:lnTo>
                  <a:lnTo>
                    <a:pt x="1434" y="3347"/>
                  </a:lnTo>
                  <a:lnTo>
                    <a:pt x="1371" y="3312"/>
                  </a:lnTo>
                  <a:lnTo>
                    <a:pt x="1309" y="3276"/>
                  </a:lnTo>
                  <a:lnTo>
                    <a:pt x="1247" y="3240"/>
                  </a:lnTo>
                  <a:lnTo>
                    <a:pt x="1186" y="3204"/>
                  </a:lnTo>
                  <a:lnTo>
                    <a:pt x="1124" y="3167"/>
                  </a:lnTo>
                  <a:lnTo>
                    <a:pt x="1064" y="3128"/>
                  </a:lnTo>
                  <a:lnTo>
                    <a:pt x="1004" y="3090"/>
                  </a:lnTo>
                  <a:lnTo>
                    <a:pt x="945" y="3052"/>
                  </a:lnTo>
                  <a:lnTo>
                    <a:pt x="885" y="3013"/>
                  </a:lnTo>
                  <a:lnTo>
                    <a:pt x="828" y="2973"/>
                  </a:lnTo>
                  <a:lnTo>
                    <a:pt x="769" y="2933"/>
                  </a:lnTo>
                  <a:lnTo>
                    <a:pt x="712" y="2893"/>
                  </a:lnTo>
                  <a:lnTo>
                    <a:pt x="655" y="2852"/>
                  </a:lnTo>
                  <a:close/>
                  <a:moveTo>
                    <a:pt x="6085" y="1264"/>
                  </a:moveTo>
                  <a:lnTo>
                    <a:pt x="6160" y="1298"/>
                  </a:lnTo>
                  <a:lnTo>
                    <a:pt x="6234" y="1333"/>
                  </a:lnTo>
                  <a:lnTo>
                    <a:pt x="6307" y="1369"/>
                  </a:lnTo>
                  <a:lnTo>
                    <a:pt x="6380" y="1407"/>
                  </a:lnTo>
                  <a:lnTo>
                    <a:pt x="6452" y="1446"/>
                  </a:lnTo>
                  <a:lnTo>
                    <a:pt x="6525" y="1485"/>
                  </a:lnTo>
                  <a:lnTo>
                    <a:pt x="6596" y="1526"/>
                  </a:lnTo>
                  <a:lnTo>
                    <a:pt x="6668" y="1568"/>
                  </a:lnTo>
                  <a:lnTo>
                    <a:pt x="6740" y="1611"/>
                  </a:lnTo>
                  <a:lnTo>
                    <a:pt x="6810" y="1654"/>
                  </a:lnTo>
                  <a:lnTo>
                    <a:pt x="6880" y="1700"/>
                  </a:lnTo>
                  <a:lnTo>
                    <a:pt x="6949" y="1745"/>
                  </a:lnTo>
                  <a:lnTo>
                    <a:pt x="7019" y="1791"/>
                  </a:lnTo>
                  <a:lnTo>
                    <a:pt x="7087" y="1839"/>
                  </a:lnTo>
                  <a:lnTo>
                    <a:pt x="7156" y="1887"/>
                  </a:lnTo>
                  <a:lnTo>
                    <a:pt x="7223" y="1936"/>
                  </a:lnTo>
                  <a:lnTo>
                    <a:pt x="7291" y="1986"/>
                  </a:lnTo>
                  <a:lnTo>
                    <a:pt x="7358" y="2037"/>
                  </a:lnTo>
                  <a:lnTo>
                    <a:pt x="7423" y="2088"/>
                  </a:lnTo>
                  <a:lnTo>
                    <a:pt x="7489" y="2140"/>
                  </a:lnTo>
                  <a:lnTo>
                    <a:pt x="7554" y="2193"/>
                  </a:lnTo>
                  <a:lnTo>
                    <a:pt x="7618" y="2246"/>
                  </a:lnTo>
                  <a:lnTo>
                    <a:pt x="7681" y="2301"/>
                  </a:lnTo>
                  <a:lnTo>
                    <a:pt x="7745" y="2355"/>
                  </a:lnTo>
                  <a:lnTo>
                    <a:pt x="7807" y="2410"/>
                  </a:lnTo>
                  <a:lnTo>
                    <a:pt x="7869" y="2467"/>
                  </a:lnTo>
                  <a:lnTo>
                    <a:pt x="7929" y="2523"/>
                  </a:lnTo>
                  <a:lnTo>
                    <a:pt x="7990" y="2581"/>
                  </a:lnTo>
                  <a:lnTo>
                    <a:pt x="8049" y="2638"/>
                  </a:lnTo>
                  <a:lnTo>
                    <a:pt x="8108" y="2695"/>
                  </a:lnTo>
                  <a:lnTo>
                    <a:pt x="8166" y="2754"/>
                  </a:lnTo>
                  <a:lnTo>
                    <a:pt x="8223" y="2813"/>
                  </a:lnTo>
                  <a:lnTo>
                    <a:pt x="8160" y="2859"/>
                  </a:lnTo>
                  <a:lnTo>
                    <a:pt x="8094" y="2903"/>
                  </a:lnTo>
                  <a:lnTo>
                    <a:pt x="8029" y="2946"/>
                  </a:lnTo>
                  <a:lnTo>
                    <a:pt x="7963" y="2989"/>
                  </a:lnTo>
                  <a:lnTo>
                    <a:pt x="7897" y="3032"/>
                  </a:lnTo>
                  <a:lnTo>
                    <a:pt x="7830" y="3074"/>
                  </a:lnTo>
                  <a:lnTo>
                    <a:pt x="7763" y="3114"/>
                  </a:lnTo>
                  <a:lnTo>
                    <a:pt x="7694" y="3156"/>
                  </a:lnTo>
                  <a:lnTo>
                    <a:pt x="7626" y="3195"/>
                  </a:lnTo>
                  <a:lnTo>
                    <a:pt x="7557" y="3234"/>
                  </a:lnTo>
                  <a:lnTo>
                    <a:pt x="7488" y="3272"/>
                  </a:lnTo>
                  <a:lnTo>
                    <a:pt x="7418" y="3310"/>
                  </a:lnTo>
                  <a:lnTo>
                    <a:pt x="7348" y="3347"/>
                  </a:lnTo>
                  <a:lnTo>
                    <a:pt x="7278" y="3383"/>
                  </a:lnTo>
                  <a:lnTo>
                    <a:pt x="7206" y="3418"/>
                  </a:lnTo>
                  <a:lnTo>
                    <a:pt x="7136" y="3453"/>
                  </a:lnTo>
                  <a:lnTo>
                    <a:pt x="7064" y="3487"/>
                  </a:lnTo>
                  <a:lnTo>
                    <a:pt x="6992" y="3520"/>
                  </a:lnTo>
                  <a:lnTo>
                    <a:pt x="6919" y="3552"/>
                  </a:lnTo>
                  <a:lnTo>
                    <a:pt x="6846" y="3583"/>
                  </a:lnTo>
                  <a:lnTo>
                    <a:pt x="6774" y="3615"/>
                  </a:lnTo>
                  <a:lnTo>
                    <a:pt x="6700" y="3645"/>
                  </a:lnTo>
                  <a:lnTo>
                    <a:pt x="6628" y="3674"/>
                  </a:lnTo>
                  <a:lnTo>
                    <a:pt x="6554" y="3702"/>
                  </a:lnTo>
                  <a:lnTo>
                    <a:pt x="6480" y="3729"/>
                  </a:lnTo>
                  <a:lnTo>
                    <a:pt x="6406" y="3757"/>
                  </a:lnTo>
                  <a:lnTo>
                    <a:pt x="6331" y="3782"/>
                  </a:lnTo>
                  <a:lnTo>
                    <a:pt x="6257" y="3807"/>
                  </a:lnTo>
                  <a:lnTo>
                    <a:pt x="6182" y="3831"/>
                  </a:lnTo>
                  <a:lnTo>
                    <a:pt x="6107" y="3855"/>
                  </a:lnTo>
                  <a:lnTo>
                    <a:pt x="6032" y="3877"/>
                  </a:lnTo>
                  <a:lnTo>
                    <a:pt x="5956" y="3899"/>
                  </a:lnTo>
                  <a:lnTo>
                    <a:pt x="5987" y="3863"/>
                  </a:lnTo>
                  <a:lnTo>
                    <a:pt x="6016" y="3827"/>
                  </a:lnTo>
                  <a:lnTo>
                    <a:pt x="6045" y="3791"/>
                  </a:lnTo>
                  <a:lnTo>
                    <a:pt x="6072" y="3753"/>
                  </a:lnTo>
                  <a:lnTo>
                    <a:pt x="6100" y="3714"/>
                  </a:lnTo>
                  <a:lnTo>
                    <a:pt x="6126" y="3676"/>
                  </a:lnTo>
                  <a:lnTo>
                    <a:pt x="6151" y="3637"/>
                  </a:lnTo>
                  <a:lnTo>
                    <a:pt x="6176" y="3597"/>
                  </a:lnTo>
                  <a:lnTo>
                    <a:pt x="6199" y="3556"/>
                  </a:lnTo>
                  <a:lnTo>
                    <a:pt x="6223" y="3515"/>
                  </a:lnTo>
                  <a:lnTo>
                    <a:pt x="6244" y="3474"/>
                  </a:lnTo>
                  <a:lnTo>
                    <a:pt x="6265" y="3431"/>
                  </a:lnTo>
                  <a:lnTo>
                    <a:pt x="6285" y="3389"/>
                  </a:lnTo>
                  <a:lnTo>
                    <a:pt x="6304" y="3346"/>
                  </a:lnTo>
                  <a:lnTo>
                    <a:pt x="6323" y="3303"/>
                  </a:lnTo>
                  <a:lnTo>
                    <a:pt x="6340" y="3258"/>
                  </a:lnTo>
                  <a:lnTo>
                    <a:pt x="6357" y="3214"/>
                  </a:lnTo>
                  <a:lnTo>
                    <a:pt x="6372" y="3169"/>
                  </a:lnTo>
                  <a:lnTo>
                    <a:pt x="6387" y="3123"/>
                  </a:lnTo>
                  <a:lnTo>
                    <a:pt x="6400" y="3078"/>
                  </a:lnTo>
                  <a:lnTo>
                    <a:pt x="6412" y="3032"/>
                  </a:lnTo>
                  <a:lnTo>
                    <a:pt x="6424" y="2985"/>
                  </a:lnTo>
                  <a:lnTo>
                    <a:pt x="6434" y="2938"/>
                  </a:lnTo>
                  <a:lnTo>
                    <a:pt x="6443" y="2891"/>
                  </a:lnTo>
                  <a:lnTo>
                    <a:pt x="6452" y="2842"/>
                  </a:lnTo>
                  <a:lnTo>
                    <a:pt x="6459" y="2795"/>
                  </a:lnTo>
                  <a:lnTo>
                    <a:pt x="6465" y="2746"/>
                  </a:lnTo>
                  <a:lnTo>
                    <a:pt x="6470" y="2697"/>
                  </a:lnTo>
                  <a:lnTo>
                    <a:pt x="6475" y="2648"/>
                  </a:lnTo>
                  <a:lnTo>
                    <a:pt x="6478" y="2599"/>
                  </a:lnTo>
                  <a:lnTo>
                    <a:pt x="6479" y="2549"/>
                  </a:lnTo>
                  <a:lnTo>
                    <a:pt x="6480" y="2499"/>
                  </a:lnTo>
                  <a:lnTo>
                    <a:pt x="6480" y="2457"/>
                  </a:lnTo>
                  <a:lnTo>
                    <a:pt x="6478" y="2414"/>
                  </a:lnTo>
                  <a:lnTo>
                    <a:pt x="6476" y="2371"/>
                  </a:lnTo>
                  <a:lnTo>
                    <a:pt x="6473" y="2329"/>
                  </a:lnTo>
                  <a:lnTo>
                    <a:pt x="6468" y="2287"/>
                  </a:lnTo>
                  <a:lnTo>
                    <a:pt x="6464" y="2244"/>
                  </a:lnTo>
                  <a:lnTo>
                    <a:pt x="6459" y="2203"/>
                  </a:lnTo>
                  <a:lnTo>
                    <a:pt x="6452" y="2162"/>
                  </a:lnTo>
                  <a:lnTo>
                    <a:pt x="6446" y="2121"/>
                  </a:lnTo>
                  <a:lnTo>
                    <a:pt x="6438" y="2079"/>
                  </a:lnTo>
                  <a:lnTo>
                    <a:pt x="6429" y="2039"/>
                  </a:lnTo>
                  <a:lnTo>
                    <a:pt x="6420" y="1999"/>
                  </a:lnTo>
                  <a:lnTo>
                    <a:pt x="6410" y="1958"/>
                  </a:lnTo>
                  <a:lnTo>
                    <a:pt x="6399" y="1919"/>
                  </a:lnTo>
                  <a:lnTo>
                    <a:pt x="6388" y="1880"/>
                  </a:lnTo>
                  <a:lnTo>
                    <a:pt x="6376" y="1841"/>
                  </a:lnTo>
                  <a:lnTo>
                    <a:pt x="6363" y="1801"/>
                  </a:lnTo>
                  <a:lnTo>
                    <a:pt x="6349" y="1763"/>
                  </a:lnTo>
                  <a:lnTo>
                    <a:pt x="6334" y="1725"/>
                  </a:lnTo>
                  <a:lnTo>
                    <a:pt x="6319" y="1688"/>
                  </a:lnTo>
                  <a:lnTo>
                    <a:pt x="6303" y="1649"/>
                  </a:lnTo>
                  <a:lnTo>
                    <a:pt x="6287" y="1613"/>
                  </a:lnTo>
                  <a:lnTo>
                    <a:pt x="6270" y="1576"/>
                  </a:lnTo>
                  <a:lnTo>
                    <a:pt x="6252" y="1540"/>
                  </a:lnTo>
                  <a:lnTo>
                    <a:pt x="6233" y="1503"/>
                  </a:lnTo>
                  <a:lnTo>
                    <a:pt x="6213" y="1468"/>
                  </a:lnTo>
                  <a:lnTo>
                    <a:pt x="6194" y="1433"/>
                  </a:lnTo>
                  <a:lnTo>
                    <a:pt x="6174" y="1399"/>
                  </a:lnTo>
                  <a:lnTo>
                    <a:pt x="6153" y="1364"/>
                  </a:lnTo>
                  <a:lnTo>
                    <a:pt x="6131" y="1330"/>
                  </a:lnTo>
                  <a:lnTo>
                    <a:pt x="6109" y="1297"/>
                  </a:lnTo>
                  <a:lnTo>
                    <a:pt x="6085" y="1264"/>
                  </a:lnTo>
                  <a:close/>
                  <a:moveTo>
                    <a:pt x="69" y="2852"/>
                  </a:moveTo>
                  <a:lnTo>
                    <a:pt x="154" y="2693"/>
                  </a:lnTo>
                  <a:lnTo>
                    <a:pt x="242" y="2538"/>
                  </a:lnTo>
                  <a:lnTo>
                    <a:pt x="333" y="2386"/>
                  </a:lnTo>
                  <a:lnTo>
                    <a:pt x="428" y="2238"/>
                  </a:lnTo>
                  <a:lnTo>
                    <a:pt x="524" y="2094"/>
                  </a:lnTo>
                  <a:lnTo>
                    <a:pt x="624" y="1953"/>
                  </a:lnTo>
                  <a:lnTo>
                    <a:pt x="726" y="1816"/>
                  </a:lnTo>
                  <a:lnTo>
                    <a:pt x="833" y="1685"/>
                  </a:lnTo>
                  <a:lnTo>
                    <a:pt x="942" y="1556"/>
                  </a:lnTo>
                  <a:lnTo>
                    <a:pt x="1054" y="1432"/>
                  </a:lnTo>
                  <a:lnTo>
                    <a:pt x="1168" y="1312"/>
                  </a:lnTo>
                  <a:lnTo>
                    <a:pt x="1287" y="1196"/>
                  </a:lnTo>
                  <a:lnTo>
                    <a:pt x="1409" y="1085"/>
                  </a:lnTo>
                  <a:lnTo>
                    <a:pt x="1534" y="980"/>
                  </a:lnTo>
                  <a:lnTo>
                    <a:pt x="1663" y="878"/>
                  </a:lnTo>
                  <a:lnTo>
                    <a:pt x="1795" y="782"/>
                  </a:lnTo>
                  <a:lnTo>
                    <a:pt x="1931" y="691"/>
                  </a:lnTo>
                  <a:lnTo>
                    <a:pt x="2071" y="604"/>
                  </a:lnTo>
                  <a:lnTo>
                    <a:pt x="2214" y="524"/>
                  </a:lnTo>
                  <a:lnTo>
                    <a:pt x="2361" y="448"/>
                  </a:lnTo>
                  <a:lnTo>
                    <a:pt x="2511" y="379"/>
                  </a:lnTo>
                  <a:lnTo>
                    <a:pt x="2665" y="313"/>
                  </a:lnTo>
                  <a:lnTo>
                    <a:pt x="2824" y="255"/>
                  </a:lnTo>
                  <a:lnTo>
                    <a:pt x="2986" y="201"/>
                  </a:lnTo>
                  <a:lnTo>
                    <a:pt x="3152" y="155"/>
                  </a:lnTo>
                  <a:lnTo>
                    <a:pt x="3323" y="114"/>
                  </a:lnTo>
                  <a:lnTo>
                    <a:pt x="3496" y="79"/>
                  </a:lnTo>
                  <a:lnTo>
                    <a:pt x="3674" y="50"/>
                  </a:lnTo>
                  <a:lnTo>
                    <a:pt x="3857" y="28"/>
                  </a:lnTo>
                  <a:lnTo>
                    <a:pt x="4043" y="12"/>
                  </a:lnTo>
                  <a:lnTo>
                    <a:pt x="4235" y="3"/>
                  </a:lnTo>
                  <a:lnTo>
                    <a:pt x="4430" y="0"/>
                  </a:lnTo>
                  <a:lnTo>
                    <a:pt x="4625" y="4"/>
                  </a:lnTo>
                  <a:lnTo>
                    <a:pt x="4816" y="15"/>
                  </a:lnTo>
                  <a:lnTo>
                    <a:pt x="5004" y="32"/>
                  </a:lnTo>
                  <a:lnTo>
                    <a:pt x="5187" y="55"/>
                  </a:lnTo>
                  <a:lnTo>
                    <a:pt x="5366" y="86"/>
                  </a:lnTo>
                  <a:lnTo>
                    <a:pt x="5541" y="121"/>
                  </a:lnTo>
                  <a:lnTo>
                    <a:pt x="5712" y="162"/>
                  </a:lnTo>
                  <a:lnTo>
                    <a:pt x="5880" y="211"/>
                  </a:lnTo>
                  <a:lnTo>
                    <a:pt x="6042" y="263"/>
                  </a:lnTo>
                  <a:lnTo>
                    <a:pt x="6201" y="321"/>
                  </a:lnTo>
                  <a:lnTo>
                    <a:pt x="6357" y="386"/>
                  </a:lnTo>
                  <a:lnTo>
                    <a:pt x="6507" y="455"/>
                  </a:lnTo>
                  <a:lnTo>
                    <a:pt x="6654" y="530"/>
                  </a:lnTo>
                  <a:lnTo>
                    <a:pt x="6797" y="608"/>
                  </a:lnTo>
                  <a:lnTo>
                    <a:pt x="6936" y="693"/>
                  </a:lnTo>
                  <a:lnTo>
                    <a:pt x="7071" y="781"/>
                  </a:lnTo>
                  <a:lnTo>
                    <a:pt x="7202" y="875"/>
                  </a:lnTo>
                  <a:lnTo>
                    <a:pt x="7329" y="973"/>
                  </a:lnTo>
                  <a:lnTo>
                    <a:pt x="7452" y="1075"/>
                  </a:lnTo>
                  <a:lnTo>
                    <a:pt x="7571" y="1181"/>
                  </a:lnTo>
                  <a:lnTo>
                    <a:pt x="7686" y="1292"/>
                  </a:lnTo>
                  <a:lnTo>
                    <a:pt x="7797" y="1407"/>
                  </a:lnTo>
                  <a:lnTo>
                    <a:pt x="7905" y="1524"/>
                  </a:lnTo>
                  <a:lnTo>
                    <a:pt x="8008" y="1646"/>
                  </a:lnTo>
                  <a:lnTo>
                    <a:pt x="8107" y="1771"/>
                  </a:lnTo>
                  <a:lnTo>
                    <a:pt x="8202" y="1900"/>
                  </a:lnTo>
                  <a:lnTo>
                    <a:pt x="8294" y="2032"/>
                  </a:lnTo>
                  <a:lnTo>
                    <a:pt x="8382" y="2167"/>
                  </a:lnTo>
                  <a:lnTo>
                    <a:pt x="8465" y="2305"/>
                  </a:lnTo>
                  <a:lnTo>
                    <a:pt x="8545" y="2446"/>
                  </a:lnTo>
                  <a:lnTo>
                    <a:pt x="8622" y="2589"/>
                  </a:lnTo>
                  <a:lnTo>
                    <a:pt x="8693" y="2735"/>
                  </a:lnTo>
                  <a:lnTo>
                    <a:pt x="8709" y="2770"/>
                  </a:lnTo>
                  <a:lnTo>
                    <a:pt x="8724" y="2804"/>
                  </a:lnTo>
                  <a:lnTo>
                    <a:pt x="8736" y="2837"/>
                  </a:lnTo>
                  <a:lnTo>
                    <a:pt x="8749" y="2870"/>
                  </a:lnTo>
                  <a:lnTo>
                    <a:pt x="8758" y="2901"/>
                  </a:lnTo>
                  <a:lnTo>
                    <a:pt x="8766" y="2931"/>
                  </a:lnTo>
                  <a:lnTo>
                    <a:pt x="8773" y="2960"/>
                  </a:lnTo>
                  <a:lnTo>
                    <a:pt x="8778" y="2987"/>
                  </a:lnTo>
                  <a:lnTo>
                    <a:pt x="8781" y="3015"/>
                  </a:lnTo>
                  <a:lnTo>
                    <a:pt x="8784" y="3040"/>
                  </a:lnTo>
                  <a:lnTo>
                    <a:pt x="8784" y="3064"/>
                  </a:lnTo>
                  <a:lnTo>
                    <a:pt x="8783" y="3087"/>
                  </a:lnTo>
                  <a:lnTo>
                    <a:pt x="8781" y="3108"/>
                  </a:lnTo>
                  <a:lnTo>
                    <a:pt x="8778" y="3129"/>
                  </a:lnTo>
                  <a:lnTo>
                    <a:pt x="8773" y="3149"/>
                  </a:lnTo>
                  <a:lnTo>
                    <a:pt x="8767" y="3166"/>
                  </a:lnTo>
                  <a:lnTo>
                    <a:pt x="8759" y="3183"/>
                  </a:lnTo>
                  <a:lnTo>
                    <a:pt x="8750" y="3198"/>
                  </a:lnTo>
                  <a:lnTo>
                    <a:pt x="8740" y="3212"/>
                  </a:lnTo>
                  <a:lnTo>
                    <a:pt x="8727" y="3225"/>
                  </a:lnTo>
                  <a:lnTo>
                    <a:pt x="8715" y="3236"/>
                  </a:lnTo>
                  <a:lnTo>
                    <a:pt x="8701" y="3246"/>
                  </a:lnTo>
                  <a:lnTo>
                    <a:pt x="8686" y="3254"/>
                  </a:lnTo>
                  <a:lnTo>
                    <a:pt x="8669" y="3261"/>
                  </a:lnTo>
                  <a:lnTo>
                    <a:pt x="8652" y="3266"/>
                  </a:lnTo>
                  <a:lnTo>
                    <a:pt x="8633" y="3270"/>
                  </a:lnTo>
                  <a:lnTo>
                    <a:pt x="8612" y="3273"/>
                  </a:lnTo>
                  <a:lnTo>
                    <a:pt x="8592" y="3274"/>
                  </a:lnTo>
                  <a:lnTo>
                    <a:pt x="8570" y="3273"/>
                  </a:lnTo>
                  <a:lnTo>
                    <a:pt x="8547" y="3271"/>
                  </a:lnTo>
                  <a:lnTo>
                    <a:pt x="8523" y="3267"/>
                  </a:lnTo>
                  <a:lnTo>
                    <a:pt x="8498" y="3262"/>
                  </a:lnTo>
                  <a:lnTo>
                    <a:pt x="8393" y="3360"/>
                  </a:lnTo>
                  <a:lnTo>
                    <a:pt x="8287" y="3455"/>
                  </a:lnTo>
                  <a:lnTo>
                    <a:pt x="8181" y="3547"/>
                  </a:lnTo>
                  <a:lnTo>
                    <a:pt x="8075" y="3638"/>
                  </a:lnTo>
                  <a:lnTo>
                    <a:pt x="7967" y="3726"/>
                  </a:lnTo>
                  <a:lnTo>
                    <a:pt x="7861" y="3813"/>
                  </a:lnTo>
                  <a:lnTo>
                    <a:pt x="7752" y="3896"/>
                  </a:lnTo>
                  <a:lnTo>
                    <a:pt x="7642" y="3977"/>
                  </a:lnTo>
                  <a:lnTo>
                    <a:pt x="7531" y="4056"/>
                  </a:lnTo>
                  <a:lnTo>
                    <a:pt x="7419" y="4131"/>
                  </a:lnTo>
                  <a:lnTo>
                    <a:pt x="7305" y="4205"/>
                  </a:lnTo>
                  <a:lnTo>
                    <a:pt x="7190" y="4274"/>
                  </a:lnTo>
                  <a:lnTo>
                    <a:pt x="7074" y="4342"/>
                  </a:lnTo>
                  <a:lnTo>
                    <a:pt x="6955" y="4406"/>
                  </a:lnTo>
                  <a:lnTo>
                    <a:pt x="6835" y="4468"/>
                  </a:lnTo>
                  <a:lnTo>
                    <a:pt x="6712" y="4527"/>
                  </a:lnTo>
                  <a:lnTo>
                    <a:pt x="6588" y="4582"/>
                  </a:lnTo>
                  <a:lnTo>
                    <a:pt x="6461" y="4635"/>
                  </a:lnTo>
                  <a:lnTo>
                    <a:pt x="6332" y="4684"/>
                  </a:lnTo>
                  <a:lnTo>
                    <a:pt x="6200" y="4729"/>
                  </a:lnTo>
                  <a:lnTo>
                    <a:pt x="6065" y="4773"/>
                  </a:lnTo>
                  <a:lnTo>
                    <a:pt x="5928" y="4811"/>
                  </a:lnTo>
                  <a:lnTo>
                    <a:pt x="5788" y="4847"/>
                  </a:lnTo>
                  <a:lnTo>
                    <a:pt x="5645" y="4879"/>
                  </a:lnTo>
                  <a:lnTo>
                    <a:pt x="5498" y="4907"/>
                  </a:lnTo>
                  <a:lnTo>
                    <a:pt x="5348" y="4933"/>
                  </a:lnTo>
                  <a:lnTo>
                    <a:pt x="5194" y="4954"/>
                  </a:lnTo>
                  <a:lnTo>
                    <a:pt x="5037" y="4971"/>
                  </a:lnTo>
                  <a:lnTo>
                    <a:pt x="4877" y="4984"/>
                  </a:lnTo>
                  <a:lnTo>
                    <a:pt x="4713" y="4994"/>
                  </a:lnTo>
                  <a:lnTo>
                    <a:pt x="4544" y="4999"/>
                  </a:lnTo>
                  <a:lnTo>
                    <a:pt x="4371" y="5001"/>
                  </a:lnTo>
                  <a:lnTo>
                    <a:pt x="4197" y="4998"/>
                  </a:lnTo>
                  <a:lnTo>
                    <a:pt x="4028" y="4991"/>
                  </a:lnTo>
                  <a:lnTo>
                    <a:pt x="3861" y="4980"/>
                  </a:lnTo>
                  <a:lnTo>
                    <a:pt x="3696" y="4964"/>
                  </a:lnTo>
                  <a:lnTo>
                    <a:pt x="3535" y="4945"/>
                  </a:lnTo>
                  <a:lnTo>
                    <a:pt x="3377" y="4922"/>
                  </a:lnTo>
                  <a:lnTo>
                    <a:pt x="3222" y="4894"/>
                  </a:lnTo>
                  <a:lnTo>
                    <a:pt x="3070" y="4863"/>
                  </a:lnTo>
                  <a:lnTo>
                    <a:pt x="2921" y="4829"/>
                  </a:lnTo>
                  <a:lnTo>
                    <a:pt x="2775" y="4792"/>
                  </a:lnTo>
                  <a:lnTo>
                    <a:pt x="2632" y="4750"/>
                  </a:lnTo>
                  <a:lnTo>
                    <a:pt x="2492" y="4706"/>
                  </a:lnTo>
                  <a:lnTo>
                    <a:pt x="2356" y="4660"/>
                  </a:lnTo>
                  <a:lnTo>
                    <a:pt x="2222" y="4609"/>
                  </a:lnTo>
                  <a:lnTo>
                    <a:pt x="2091" y="4556"/>
                  </a:lnTo>
                  <a:lnTo>
                    <a:pt x="1964" y="4501"/>
                  </a:lnTo>
                  <a:lnTo>
                    <a:pt x="1839" y="4442"/>
                  </a:lnTo>
                  <a:lnTo>
                    <a:pt x="1718" y="4382"/>
                  </a:lnTo>
                  <a:lnTo>
                    <a:pt x="1599" y="4318"/>
                  </a:lnTo>
                  <a:lnTo>
                    <a:pt x="1484" y="4254"/>
                  </a:lnTo>
                  <a:lnTo>
                    <a:pt x="1372" y="4187"/>
                  </a:lnTo>
                  <a:lnTo>
                    <a:pt x="1262" y="4117"/>
                  </a:lnTo>
                  <a:lnTo>
                    <a:pt x="1156" y="4046"/>
                  </a:lnTo>
                  <a:lnTo>
                    <a:pt x="1054" y="3973"/>
                  </a:lnTo>
                  <a:lnTo>
                    <a:pt x="954" y="3899"/>
                  </a:lnTo>
                  <a:lnTo>
                    <a:pt x="857" y="3822"/>
                  </a:lnTo>
                  <a:lnTo>
                    <a:pt x="763" y="3745"/>
                  </a:lnTo>
                  <a:lnTo>
                    <a:pt x="673" y="3666"/>
                  </a:lnTo>
                  <a:lnTo>
                    <a:pt x="586" y="3585"/>
                  </a:lnTo>
                  <a:lnTo>
                    <a:pt x="501" y="3505"/>
                  </a:lnTo>
                  <a:lnTo>
                    <a:pt x="420" y="3423"/>
                  </a:lnTo>
                  <a:lnTo>
                    <a:pt x="343" y="3341"/>
                  </a:lnTo>
                  <a:lnTo>
                    <a:pt x="326" y="3348"/>
                  </a:lnTo>
                  <a:lnTo>
                    <a:pt x="310" y="3354"/>
                  </a:lnTo>
                  <a:lnTo>
                    <a:pt x="291" y="3359"/>
                  </a:lnTo>
                  <a:lnTo>
                    <a:pt x="273" y="3362"/>
                  </a:lnTo>
                  <a:lnTo>
                    <a:pt x="255" y="3363"/>
                  </a:lnTo>
                  <a:lnTo>
                    <a:pt x="236" y="3363"/>
                  </a:lnTo>
                  <a:lnTo>
                    <a:pt x="218" y="3362"/>
                  </a:lnTo>
                  <a:lnTo>
                    <a:pt x="199" y="3358"/>
                  </a:lnTo>
                  <a:lnTo>
                    <a:pt x="181" y="3354"/>
                  </a:lnTo>
                  <a:lnTo>
                    <a:pt x="161" y="3348"/>
                  </a:lnTo>
                  <a:lnTo>
                    <a:pt x="144" y="3340"/>
                  </a:lnTo>
                  <a:lnTo>
                    <a:pt x="126" y="3331"/>
                  </a:lnTo>
                  <a:lnTo>
                    <a:pt x="110" y="3320"/>
                  </a:lnTo>
                  <a:lnTo>
                    <a:pt x="94" y="3308"/>
                  </a:lnTo>
                  <a:lnTo>
                    <a:pt x="78" y="3295"/>
                  </a:lnTo>
                  <a:lnTo>
                    <a:pt x="64" y="3279"/>
                  </a:lnTo>
                  <a:lnTo>
                    <a:pt x="51" y="3263"/>
                  </a:lnTo>
                  <a:lnTo>
                    <a:pt x="38" y="3245"/>
                  </a:lnTo>
                  <a:lnTo>
                    <a:pt x="28" y="3226"/>
                  </a:lnTo>
                  <a:lnTo>
                    <a:pt x="19" y="3205"/>
                  </a:lnTo>
                  <a:lnTo>
                    <a:pt x="11" y="3183"/>
                  </a:lnTo>
                  <a:lnTo>
                    <a:pt x="6" y="3160"/>
                  </a:lnTo>
                  <a:lnTo>
                    <a:pt x="2" y="3135"/>
                  </a:lnTo>
                  <a:lnTo>
                    <a:pt x="0" y="3108"/>
                  </a:lnTo>
                  <a:lnTo>
                    <a:pt x="0" y="3081"/>
                  </a:lnTo>
                  <a:lnTo>
                    <a:pt x="2" y="3053"/>
                  </a:lnTo>
                  <a:lnTo>
                    <a:pt x="6" y="3023"/>
                  </a:lnTo>
                  <a:lnTo>
                    <a:pt x="13" y="2990"/>
                  </a:lnTo>
                  <a:lnTo>
                    <a:pt x="23" y="2958"/>
                  </a:lnTo>
                  <a:lnTo>
                    <a:pt x="35" y="2924"/>
                  </a:lnTo>
                  <a:lnTo>
                    <a:pt x="51" y="2889"/>
                  </a:lnTo>
                  <a:lnTo>
                    <a:pt x="69" y="2852"/>
                  </a:lnTo>
                  <a:close/>
                </a:path>
              </a:pathLst>
            </a:custGeom>
            <a:solidFill>
              <a:srgbClr val="FFFFFF"/>
            </a:solidFill>
            <a:ln w="9525">
              <a:no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5382"/>
                                        </p:tgtEl>
                                        <p:attrNameLst>
                                          <p:attrName>style.visibility</p:attrName>
                                        </p:attrNameLst>
                                      </p:cBhvr>
                                      <p:to>
                                        <p:strVal val="visible"/>
                                      </p:to>
                                    </p:set>
                                    <p:animEffect transition="in" filter="wipe(left)">
                                      <p:cBhvr>
                                        <p:cTn id="7" dur="500"/>
                                        <p:tgtEl>
                                          <p:spTgt spid="485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8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ChangeArrowheads="1"/>
          </p:cNvSpPr>
          <p:nvPr/>
        </p:nvSpPr>
        <p:spPr bwMode="auto">
          <a:xfrm>
            <a:off x="214313" y="1590675"/>
            <a:ext cx="998537" cy="4630738"/>
          </a:xfrm>
          <a:prstGeom prst="rect">
            <a:avLst/>
          </a:prstGeom>
          <a:solidFill>
            <a:schemeClr val="bg1"/>
          </a:solidFill>
          <a:ln w="9525">
            <a:noFill/>
            <a:miter lim="800000"/>
            <a:headEnd/>
            <a:tailEnd/>
          </a:ln>
          <a:effectLst/>
        </p:spPr>
        <p:txBody>
          <a:bodyPr wrap="none" anchor="ctr"/>
          <a:lstStyle/>
          <a:p>
            <a:endParaRPr lang="en-US"/>
          </a:p>
        </p:txBody>
      </p:sp>
      <p:sp>
        <p:nvSpPr>
          <p:cNvPr id="501763" name="Rectangle 3"/>
          <p:cNvSpPr>
            <a:spLocks noGrp="1" noChangeArrowheads="1"/>
          </p:cNvSpPr>
          <p:nvPr>
            <p:ph type="title"/>
          </p:nvPr>
        </p:nvSpPr>
        <p:spPr>
          <a:xfrm>
            <a:off x="1304925" y="2847975"/>
            <a:ext cx="6524625" cy="1143000"/>
          </a:xfrm>
        </p:spPr>
        <p:txBody>
          <a:bodyPr/>
          <a:lstStyle/>
          <a:p>
            <a:r>
              <a:rPr lang="en-US"/>
              <a:t>Hotel Security</a:t>
            </a:r>
          </a:p>
        </p:txBody>
      </p:sp>
      <p:sp>
        <p:nvSpPr>
          <p:cNvPr id="501764" name="Text Box 4"/>
          <p:cNvSpPr txBox="1">
            <a:spLocks noChangeArrowheads="1"/>
          </p:cNvSpPr>
          <p:nvPr/>
        </p:nvSpPr>
        <p:spPr bwMode="auto">
          <a:xfrm>
            <a:off x="7380288" y="0"/>
            <a:ext cx="1763712"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OCONUS Scenario</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ChangeArrowheads="1"/>
          </p:cNvSpPr>
          <p:nvPr/>
        </p:nvSpPr>
        <p:spPr bwMode="auto">
          <a:xfrm>
            <a:off x="214313" y="1590675"/>
            <a:ext cx="998537" cy="4630738"/>
          </a:xfrm>
          <a:prstGeom prst="rect">
            <a:avLst/>
          </a:prstGeom>
          <a:solidFill>
            <a:schemeClr val="bg1"/>
          </a:solidFill>
          <a:ln w="9525">
            <a:noFill/>
            <a:miter lim="800000"/>
            <a:headEnd/>
            <a:tailEnd/>
          </a:ln>
          <a:effectLst/>
        </p:spPr>
        <p:txBody>
          <a:bodyPr wrap="none" anchor="ctr"/>
          <a:lstStyle/>
          <a:p>
            <a:endParaRPr lang="en-US"/>
          </a:p>
        </p:txBody>
      </p:sp>
      <p:sp>
        <p:nvSpPr>
          <p:cNvPr id="503811" name="Rectangle 3"/>
          <p:cNvSpPr>
            <a:spLocks noGrp="1" noChangeArrowheads="1"/>
          </p:cNvSpPr>
          <p:nvPr>
            <p:ph type="title"/>
          </p:nvPr>
        </p:nvSpPr>
        <p:spPr/>
        <p:txBody>
          <a:bodyPr/>
          <a:lstStyle/>
          <a:p>
            <a:r>
              <a:rPr lang="en-US"/>
              <a:t>Hotel Security</a:t>
            </a:r>
          </a:p>
        </p:txBody>
      </p:sp>
      <p:sp>
        <p:nvSpPr>
          <p:cNvPr id="503812" name="Rectangle 4"/>
          <p:cNvSpPr>
            <a:spLocks noGrp="1" noChangeArrowheads="1"/>
          </p:cNvSpPr>
          <p:nvPr>
            <p:ph type="body" idx="1"/>
          </p:nvPr>
        </p:nvSpPr>
        <p:spPr>
          <a:xfrm>
            <a:off x="2263775" y="1828800"/>
            <a:ext cx="4587875" cy="3600450"/>
          </a:xfrm>
          <a:noFill/>
          <a:ln/>
        </p:spPr>
        <p:txBody>
          <a:bodyPr/>
          <a:lstStyle/>
          <a:p>
            <a:pPr>
              <a:buClr>
                <a:schemeClr val="tx1"/>
              </a:buClr>
            </a:pPr>
            <a:r>
              <a:rPr lang="en-US"/>
              <a:t>Choosing your hotel</a:t>
            </a:r>
          </a:p>
          <a:p>
            <a:pPr>
              <a:buClr>
                <a:schemeClr val="tx1"/>
              </a:buClr>
            </a:pPr>
            <a:r>
              <a:rPr lang="en-US"/>
              <a:t>Choosing a room</a:t>
            </a:r>
          </a:p>
          <a:p>
            <a:pPr>
              <a:buClr>
                <a:schemeClr val="tx1"/>
              </a:buClr>
            </a:pPr>
            <a:r>
              <a:rPr lang="en-US"/>
              <a:t>Leaving the room</a:t>
            </a:r>
          </a:p>
          <a:p>
            <a:pPr>
              <a:buClr>
                <a:schemeClr val="tx1"/>
              </a:buClr>
            </a:pPr>
            <a:r>
              <a:rPr lang="en-US"/>
              <a:t>Dining out </a:t>
            </a:r>
          </a:p>
          <a:p>
            <a:pPr>
              <a:buClr>
                <a:schemeClr val="tx1"/>
              </a:buClr>
            </a:pPr>
            <a:r>
              <a:rPr lang="en-US"/>
              <a:t>Returning to your room</a:t>
            </a:r>
          </a:p>
        </p:txBody>
      </p:sp>
      <p:sp>
        <p:nvSpPr>
          <p:cNvPr id="503813" name="Text Box 5"/>
          <p:cNvSpPr txBox="1">
            <a:spLocks noChangeArrowheads="1"/>
          </p:cNvSpPr>
          <p:nvPr/>
        </p:nvSpPr>
        <p:spPr bwMode="auto">
          <a:xfrm>
            <a:off x="7380288" y="0"/>
            <a:ext cx="1763712"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OCONUS Scenario</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p:txBody>
          <a:bodyPr/>
          <a:lstStyle/>
          <a:p>
            <a:r>
              <a:rPr lang="en-US"/>
              <a:t>Choosing a Room</a:t>
            </a:r>
          </a:p>
        </p:txBody>
      </p:sp>
      <p:sp>
        <p:nvSpPr>
          <p:cNvPr id="487427" name="Rectangle 3"/>
          <p:cNvSpPr>
            <a:spLocks noGrp="1" noChangeArrowheads="1"/>
          </p:cNvSpPr>
          <p:nvPr>
            <p:ph type="body" sz="half" idx="2"/>
          </p:nvPr>
        </p:nvSpPr>
        <p:spPr>
          <a:xfrm>
            <a:off x="4884738" y="1752600"/>
            <a:ext cx="4165600" cy="4097338"/>
          </a:xfrm>
        </p:spPr>
        <p:txBody>
          <a:bodyPr>
            <a:spAutoFit/>
          </a:bodyPr>
          <a:lstStyle/>
          <a:p>
            <a:pPr marL="457200" indent="-457200">
              <a:buFontTx/>
              <a:buNone/>
            </a:pPr>
            <a:r>
              <a:rPr lang="en-US" sz="2400"/>
              <a:t>What should you do?</a:t>
            </a:r>
          </a:p>
          <a:p>
            <a:pPr marL="457200" indent="-457200">
              <a:buClr>
                <a:schemeClr val="tx1"/>
              </a:buClr>
              <a:buFontTx/>
              <a:buAutoNum type="arabicParenR"/>
            </a:pPr>
            <a:r>
              <a:rPr lang="en-US" sz="2100"/>
              <a:t>Keep first floor room</a:t>
            </a:r>
          </a:p>
          <a:p>
            <a:pPr marL="457200" indent="-457200">
              <a:buClr>
                <a:schemeClr val="tx1"/>
              </a:buClr>
              <a:buFontTx/>
              <a:buAutoNum type="arabicParenR"/>
            </a:pPr>
            <a:r>
              <a:rPr lang="en-US" sz="2000"/>
              <a:t>Trade for one on the 4th floor, near a fire exit, that opens to the hotel interior</a:t>
            </a:r>
            <a:r>
              <a:rPr lang="en-US" sz="2100">
                <a:cs typeface="Arial" charset="0"/>
              </a:rPr>
              <a:t> </a:t>
            </a:r>
          </a:p>
          <a:p>
            <a:pPr marL="457200" indent="-457200">
              <a:buClr>
                <a:schemeClr val="tx1"/>
              </a:buClr>
              <a:buFontTx/>
              <a:buAutoNum type="arabicParenR"/>
            </a:pPr>
            <a:r>
              <a:rPr lang="en-US" sz="2000"/>
              <a:t>Trade for one on the 4th floor, near the elevators, that opens to the  exterior of hotel</a:t>
            </a:r>
            <a:r>
              <a:rPr lang="en-US" sz="2100">
                <a:cs typeface="Arial" charset="0"/>
              </a:rPr>
              <a:t> </a:t>
            </a:r>
          </a:p>
          <a:p>
            <a:pPr marL="457200" indent="-457200">
              <a:buClr>
                <a:schemeClr val="tx1"/>
              </a:buClr>
              <a:buFontTx/>
              <a:buAutoNum type="arabicParenR"/>
            </a:pPr>
            <a:r>
              <a:rPr lang="en-US" sz="2000">
                <a:cs typeface="Arial" charset="0"/>
              </a:rPr>
              <a:t>Trade for one on the 12th floor, near the elevators, that opens to interior of the hotel</a:t>
            </a:r>
          </a:p>
        </p:txBody>
      </p:sp>
      <p:pic>
        <p:nvPicPr>
          <p:cNvPr id="487428" name="Picture 4" descr="Getting a room"/>
          <p:cNvPicPr>
            <a:picLocks noChangeArrowheads="1"/>
          </p:cNvPicPr>
          <p:nvPr>
            <p:ph type="clipArt" sz="half" idx="1"/>
          </p:nvPr>
        </p:nvPicPr>
        <p:blipFill>
          <a:blip r:embed="rId3"/>
          <a:srcRect/>
          <a:stretch>
            <a:fillRect/>
          </a:stretch>
        </p:blipFill>
        <p:spPr>
          <a:xfrm>
            <a:off x="1635125" y="1741488"/>
            <a:ext cx="2916238" cy="2084387"/>
          </a:xfrm>
          <a:noFill/>
          <a:ln/>
        </p:spPr>
      </p:pic>
      <p:sp>
        <p:nvSpPr>
          <p:cNvPr id="487429" name="Text Box 5"/>
          <p:cNvSpPr txBox="1">
            <a:spLocks noChangeArrowheads="1"/>
          </p:cNvSpPr>
          <p:nvPr/>
        </p:nvSpPr>
        <p:spPr bwMode="auto">
          <a:xfrm>
            <a:off x="1296988" y="3900488"/>
            <a:ext cx="3587750" cy="1917700"/>
          </a:xfrm>
          <a:prstGeom prst="rect">
            <a:avLst/>
          </a:prstGeom>
          <a:noFill/>
          <a:ln w="9525">
            <a:noFill/>
            <a:miter lim="800000"/>
            <a:headEnd/>
            <a:tailEnd/>
          </a:ln>
          <a:effectLst/>
        </p:spPr>
        <p:txBody>
          <a:bodyPr>
            <a:spAutoFit/>
          </a:bodyPr>
          <a:lstStyle/>
          <a:p>
            <a:pPr algn="ctr"/>
            <a:r>
              <a:rPr lang="en-US" b="1" i="1">
                <a:latin typeface="Arial" charset="0"/>
              </a:rPr>
              <a:t>You are check into</a:t>
            </a:r>
          </a:p>
          <a:p>
            <a:pPr algn="ctr"/>
            <a:r>
              <a:rPr lang="en-US" b="1" i="1">
                <a:latin typeface="Arial" charset="0"/>
              </a:rPr>
              <a:t>the hotel – </a:t>
            </a:r>
          </a:p>
          <a:p>
            <a:pPr algn="ctr"/>
            <a:r>
              <a:rPr lang="en-US" b="1" i="1">
                <a:latin typeface="Arial" charset="0"/>
              </a:rPr>
              <a:t>your room is on the first floor but you have the option to change</a:t>
            </a:r>
          </a:p>
        </p:txBody>
      </p:sp>
      <p:sp>
        <p:nvSpPr>
          <p:cNvPr id="487430" name="Rectangle 6"/>
          <p:cNvSpPr>
            <a:spLocks noChangeArrowheads="1"/>
          </p:cNvSpPr>
          <p:nvPr/>
        </p:nvSpPr>
        <p:spPr bwMode="auto">
          <a:xfrm>
            <a:off x="4884738" y="2622550"/>
            <a:ext cx="4183062" cy="998538"/>
          </a:xfrm>
          <a:prstGeom prst="rect">
            <a:avLst/>
          </a:prstGeom>
          <a:noFill/>
          <a:ln w="38100">
            <a:solidFill>
              <a:srgbClr val="990099"/>
            </a:solidFill>
            <a:miter lim="800000"/>
            <a:headEnd/>
            <a:tailEnd/>
          </a:ln>
          <a:effectLst/>
        </p:spPr>
        <p:txBody>
          <a:bodyPr wrap="none" anchor="ctr"/>
          <a:lstStyle/>
          <a:p>
            <a:endParaRPr lang="en-US"/>
          </a:p>
        </p:txBody>
      </p:sp>
      <p:sp>
        <p:nvSpPr>
          <p:cNvPr id="487431" name="Text Box 7"/>
          <p:cNvSpPr txBox="1">
            <a:spLocks noChangeArrowheads="1"/>
          </p:cNvSpPr>
          <p:nvPr/>
        </p:nvSpPr>
        <p:spPr bwMode="auto">
          <a:xfrm>
            <a:off x="7380288" y="0"/>
            <a:ext cx="1763712"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OCONUS Scenario</a:t>
            </a:r>
          </a:p>
        </p:txBody>
      </p:sp>
      <p:grpSp>
        <p:nvGrpSpPr>
          <p:cNvPr id="487432" name="Group 8"/>
          <p:cNvGrpSpPr>
            <a:grpSpLocks noChangeAspect="1"/>
          </p:cNvGrpSpPr>
          <p:nvPr/>
        </p:nvGrpSpPr>
        <p:grpSpPr bwMode="auto">
          <a:xfrm>
            <a:off x="293688" y="4686300"/>
            <a:ext cx="877887" cy="754063"/>
            <a:chOff x="2376" y="3024"/>
            <a:chExt cx="1008" cy="864"/>
          </a:xfrm>
        </p:grpSpPr>
        <p:sp>
          <p:nvSpPr>
            <p:cNvPr id="487433" name="Freeform 9"/>
            <p:cNvSpPr>
              <a:spLocks noChangeAspect="1"/>
            </p:cNvSpPr>
            <p:nvPr/>
          </p:nvSpPr>
          <p:spPr bwMode="auto">
            <a:xfrm>
              <a:off x="2376" y="3024"/>
              <a:ext cx="1008" cy="864"/>
            </a:xfrm>
            <a:custGeom>
              <a:avLst/>
              <a:gdLst/>
              <a:ahLst/>
              <a:cxnLst>
                <a:cxn ang="0">
                  <a:pos x="0" y="0"/>
                </a:cxn>
                <a:cxn ang="0">
                  <a:pos x="4032" y="0"/>
                </a:cxn>
                <a:cxn ang="0">
                  <a:pos x="3888" y="147"/>
                </a:cxn>
                <a:cxn ang="0">
                  <a:pos x="149" y="3314"/>
                </a:cxn>
                <a:cxn ang="0">
                  <a:pos x="0" y="3454"/>
                </a:cxn>
                <a:cxn ang="0">
                  <a:pos x="0" y="0"/>
                </a:cxn>
              </a:cxnLst>
              <a:rect l="0" t="0" r="r" b="b"/>
              <a:pathLst>
                <a:path w="4032" h="3454">
                  <a:moveTo>
                    <a:pt x="0" y="0"/>
                  </a:moveTo>
                  <a:lnTo>
                    <a:pt x="4032" y="0"/>
                  </a:lnTo>
                  <a:lnTo>
                    <a:pt x="3888" y="147"/>
                  </a:lnTo>
                  <a:lnTo>
                    <a:pt x="149" y="3314"/>
                  </a:lnTo>
                  <a:lnTo>
                    <a:pt x="0" y="3454"/>
                  </a:lnTo>
                  <a:lnTo>
                    <a:pt x="0" y="0"/>
                  </a:lnTo>
                  <a:close/>
                </a:path>
              </a:pathLst>
            </a:custGeom>
            <a:solidFill>
              <a:srgbClr val="82A99C"/>
            </a:solidFill>
            <a:ln w="9525">
              <a:noFill/>
              <a:round/>
              <a:headEnd/>
              <a:tailEnd/>
            </a:ln>
          </p:spPr>
          <p:txBody>
            <a:bodyPr/>
            <a:lstStyle/>
            <a:p>
              <a:endParaRPr lang="en-US"/>
            </a:p>
          </p:txBody>
        </p:sp>
        <p:sp>
          <p:nvSpPr>
            <p:cNvPr id="487434" name="Freeform 10"/>
            <p:cNvSpPr>
              <a:spLocks noChangeAspect="1"/>
            </p:cNvSpPr>
            <p:nvPr/>
          </p:nvSpPr>
          <p:spPr bwMode="auto">
            <a:xfrm>
              <a:off x="2376" y="3024"/>
              <a:ext cx="1008" cy="864"/>
            </a:xfrm>
            <a:custGeom>
              <a:avLst/>
              <a:gdLst/>
              <a:ahLst/>
              <a:cxnLst>
                <a:cxn ang="0">
                  <a:pos x="4032" y="0"/>
                </a:cxn>
                <a:cxn ang="0">
                  <a:pos x="4032" y="3454"/>
                </a:cxn>
                <a:cxn ang="0">
                  <a:pos x="0" y="3454"/>
                </a:cxn>
                <a:cxn ang="0">
                  <a:pos x="149" y="3312"/>
                </a:cxn>
                <a:cxn ang="0">
                  <a:pos x="3891" y="146"/>
                </a:cxn>
                <a:cxn ang="0">
                  <a:pos x="4032" y="0"/>
                </a:cxn>
              </a:cxnLst>
              <a:rect l="0" t="0" r="r" b="b"/>
              <a:pathLst>
                <a:path w="4032" h="3454">
                  <a:moveTo>
                    <a:pt x="4032" y="0"/>
                  </a:moveTo>
                  <a:lnTo>
                    <a:pt x="4032" y="3454"/>
                  </a:lnTo>
                  <a:lnTo>
                    <a:pt x="0" y="3454"/>
                  </a:lnTo>
                  <a:lnTo>
                    <a:pt x="149" y="3312"/>
                  </a:lnTo>
                  <a:lnTo>
                    <a:pt x="3891" y="146"/>
                  </a:lnTo>
                  <a:lnTo>
                    <a:pt x="4032" y="0"/>
                  </a:lnTo>
                  <a:close/>
                </a:path>
              </a:pathLst>
            </a:custGeom>
            <a:solidFill>
              <a:srgbClr val="162A29"/>
            </a:solidFill>
            <a:ln w="9525">
              <a:noFill/>
              <a:round/>
              <a:headEnd/>
              <a:tailEnd/>
            </a:ln>
          </p:spPr>
          <p:txBody>
            <a:bodyPr/>
            <a:lstStyle/>
            <a:p>
              <a:endParaRPr lang="en-US"/>
            </a:p>
          </p:txBody>
        </p:sp>
        <p:sp>
          <p:nvSpPr>
            <p:cNvPr id="487435" name="Rectangle 11"/>
            <p:cNvSpPr>
              <a:spLocks noChangeAspect="1" noChangeArrowheads="1"/>
            </p:cNvSpPr>
            <p:nvPr/>
          </p:nvSpPr>
          <p:spPr bwMode="auto">
            <a:xfrm>
              <a:off x="2412" y="3060"/>
              <a:ext cx="936" cy="792"/>
            </a:xfrm>
            <a:prstGeom prst="rect">
              <a:avLst/>
            </a:prstGeom>
            <a:solidFill>
              <a:srgbClr val="275A53"/>
            </a:solidFill>
            <a:ln w="9525">
              <a:noFill/>
              <a:miter lim="800000"/>
              <a:headEnd/>
              <a:tailEnd/>
            </a:ln>
          </p:spPr>
          <p:txBody>
            <a:bodyPr/>
            <a:lstStyle/>
            <a:p>
              <a:endParaRPr lang="en-US"/>
            </a:p>
          </p:txBody>
        </p:sp>
        <p:sp>
          <p:nvSpPr>
            <p:cNvPr id="487436" name="Freeform 12"/>
            <p:cNvSpPr>
              <a:spLocks noChangeAspect="1"/>
            </p:cNvSpPr>
            <p:nvPr/>
          </p:nvSpPr>
          <p:spPr bwMode="auto">
            <a:xfrm>
              <a:off x="2453" y="3684"/>
              <a:ext cx="132" cy="140"/>
            </a:xfrm>
            <a:custGeom>
              <a:avLst/>
              <a:gdLst/>
              <a:ahLst/>
              <a:cxnLst>
                <a:cxn ang="0">
                  <a:pos x="526" y="0"/>
                </a:cxn>
                <a:cxn ang="0">
                  <a:pos x="525" y="352"/>
                </a:cxn>
                <a:cxn ang="0">
                  <a:pos x="517" y="397"/>
                </a:cxn>
                <a:cxn ang="0">
                  <a:pos x="503" y="441"/>
                </a:cxn>
                <a:cxn ang="0">
                  <a:pos x="478" y="479"/>
                </a:cxn>
                <a:cxn ang="0">
                  <a:pos x="447" y="510"/>
                </a:cxn>
                <a:cxn ang="0">
                  <a:pos x="413" y="533"/>
                </a:cxn>
                <a:cxn ang="0">
                  <a:pos x="382" y="545"/>
                </a:cxn>
                <a:cxn ang="0">
                  <a:pos x="355" y="553"/>
                </a:cxn>
                <a:cxn ang="0">
                  <a:pos x="310" y="558"/>
                </a:cxn>
                <a:cxn ang="0">
                  <a:pos x="255" y="559"/>
                </a:cxn>
                <a:cxn ang="0">
                  <a:pos x="212" y="557"/>
                </a:cxn>
                <a:cxn ang="0">
                  <a:pos x="166" y="550"/>
                </a:cxn>
                <a:cxn ang="0">
                  <a:pos x="127" y="540"/>
                </a:cxn>
                <a:cxn ang="0">
                  <a:pos x="94" y="523"/>
                </a:cxn>
                <a:cxn ang="0">
                  <a:pos x="65" y="498"/>
                </a:cxn>
                <a:cxn ang="0">
                  <a:pos x="39" y="469"/>
                </a:cxn>
                <a:cxn ang="0">
                  <a:pos x="20" y="438"/>
                </a:cxn>
                <a:cxn ang="0">
                  <a:pos x="8" y="395"/>
                </a:cxn>
                <a:cxn ang="0">
                  <a:pos x="0" y="349"/>
                </a:cxn>
                <a:cxn ang="0">
                  <a:pos x="0" y="0"/>
                </a:cxn>
                <a:cxn ang="0">
                  <a:pos x="168" y="335"/>
                </a:cxn>
                <a:cxn ang="0">
                  <a:pos x="171" y="357"/>
                </a:cxn>
                <a:cxn ang="0">
                  <a:pos x="175" y="375"/>
                </a:cxn>
                <a:cxn ang="0">
                  <a:pos x="182" y="392"/>
                </a:cxn>
                <a:cxn ang="0">
                  <a:pos x="194" y="406"/>
                </a:cxn>
                <a:cxn ang="0">
                  <a:pos x="207" y="417"/>
                </a:cxn>
                <a:cxn ang="0">
                  <a:pos x="223" y="425"/>
                </a:cxn>
                <a:cxn ang="0">
                  <a:pos x="242" y="430"/>
                </a:cxn>
                <a:cxn ang="0">
                  <a:pos x="263" y="431"/>
                </a:cxn>
                <a:cxn ang="0">
                  <a:pos x="284" y="430"/>
                </a:cxn>
                <a:cxn ang="0">
                  <a:pos x="302" y="425"/>
                </a:cxn>
                <a:cxn ang="0">
                  <a:pos x="319" y="417"/>
                </a:cxn>
                <a:cxn ang="0">
                  <a:pos x="332" y="406"/>
                </a:cxn>
                <a:cxn ang="0">
                  <a:pos x="342" y="392"/>
                </a:cxn>
                <a:cxn ang="0">
                  <a:pos x="350" y="377"/>
                </a:cxn>
                <a:cxn ang="0">
                  <a:pos x="355" y="357"/>
                </a:cxn>
                <a:cxn ang="0">
                  <a:pos x="356" y="335"/>
                </a:cxn>
              </a:cxnLst>
              <a:rect l="0" t="0" r="r" b="b"/>
              <a:pathLst>
                <a:path w="526" h="559">
                  <a:moveTo>
                    <a:pt x="356" y="0"/>
                  </a:moveTo>
                  <a:lnTo>
                    <a:pt x="526" y="0"/>
                  </a:lnTo>
                  <a:lnTo>
                    <a:pt x="526" y="327"/>
                  </a:lnTo>
                  <a:lnTo>
                    <a:pt x="525" y="352"/>
                  </a:lnTo>
                  <a:lnTo>
                    <a:pt x="522" y="375"/>
                  </a:lnTo>
                  <a:lnTo>
                    <a:pt x="517" y="397"/>
                  </a:lnTo>
                  <a:lnTo>
                    <a:pt x="510" y="419"/>
                  </a:lnTo>
                  <a:lnTo>
                    <a:pt x="503" y="441"/>
                  </a:lnTo>
                  <a:lnTo>
                    <a:pt x="491" y="461"/>
                  </a:lnTo>
                  <a:lnTo>
                    <a:pt x="478" y="479"/>
                  </a:lnTo>
                  <a:lnTo>
                    <a:pt x="464" y="496"/>
                  </a:lnTo>
                  <a:lnTo>
                    <a:pt x="447" y="510"/>
                  </a:lnTo>
                  <a:lnTo>
                    <a:pt x="430" y="523"/>
                  </a:lnTo>
                  <a:lnTo>
                    <a:pt x="413" y="533"/>
                  </a:lnTo>
                  <a:lnTo>
                    <a:pt x="395" y="541"/>
                  </a:lnTo>
                  <a:lnTo>
                    <a:pt x="382" y="545"/>
                  </a:lnTo>
                  <a:lnTo>
                    <a:pt x="369" y="549"/>
                  </a:lnTo>
                  <a:lnTo>
                    <a:pt x="355" y="553"/>
                  </a:lnTo>
                  <a:lnTo>
                    <a:pt x="341" y="555"/>
                  </a:lnTo>
                  <a:lnTo>
                    <a:pt x="310" y="558"/>
                  </a:lnTo>
                  <a:lnTo>
                    <a:pt x="276" y="559"/>
                  </a:lnTo>
                  <a:lnTo>
                    <a:pt x="255" y="559"/>
                  </a:lnTo>
                  <a:lnTo>
                    <a:pt x="234" y="558"/>
                  </a:lnTo>
                  <a:lnTo>
                    <a:pt x="212" y="557"/>
                  </a:lnTo>
                  <a:lnTo>
                    <a:pt x="189" y="554"/>
                  </a:lnTo>
                  <a:lnTo>
                    <a:pt x="166" y="550"/>
                  </a:lnTo>
                  <a:lnTo>
                    <a:pt x="145" y="545"/>
                  </a:lnTo>
                  <a:lnTo>
                    <a:pt x="127" y="540"/>
                  </a:lnTo>
                  <a:lnTo>
                    <a:pt x="110" y="532"/>
                  </a:lnTo>
                  <a:lnTo>
                    <a:pt x="94" y="523"/>
                  </a:lnTo>
                  <a:lnTo>
                    <a:pt x="79" y="511"/>
                  </a:lnTo>
                  <a:lnTo>
                    <a:pt x="65" y="498"/>
                  </a:lnTo>
                  <a:lnTo>
                    <a:pt x="52" y="484"/>
                  </a:lnTo>
                  <a:lnTo>
                    <a:pt x="39" y="469"/>
                  </a:lnTo>
                  <a:lnTo>
                    <a:pt x="28" y="453"/>
                  </a:lnTo>
                  <a:lnTo>
                    <a:pt x="20" y="438"/>
                  </a:lnTo>
                  <a:lnTo>
                    <a:pt x="15" y="421"/>
                  </a:lnTo>
                  <a:lnTo>
                    <a:pt x="8" y="395"/>
                  </a:lnTo>
                  <a:lnTo>
                    <a:pt x="4" y="371"/>
                  </a:lnTo>
                  <a:lnTo>
                    <a:pt x="0" y="349"/>
                  </a:lnTo>
                  <a:lnTo>
                    <a:pt x="0" y="327"/>
                  </a:lnTo>
                  <a:lnTo>
                    <a:pt x="0" y="0"/>
                  </a:lnTo>
                  <a:lnTo>
                    <a:pt x="168" y="0"/>
                  </a:lnTo>
                  <a:lnTo>
                    <a:pt x="168" y="335"/>
                  </a:lnTo>
                  <a:lnTo>
                    <a:pt x="170" y="347"/>
                  </a:lnTo>
                  <a:lnTo>
                    <a:pt x="171" y="357"/>
                  </a:lnTo>
                  <a:lnTo>
                    <a:pt x="172" y="366"/>
                  </a:lnTo>
                  <a:lnTo>
                    <a:pt x="175" y="375"/>
                  </a:lnTo>
                  <a:lnTo>
                    <a:pt x="179" y="384"/>
                  </a:lnTo>
                  <a:lnTo>
                    <a:pt x="182" y="392"/>
                  </a:lnTo>
                  <a:lnTo>
                    <a:pt x="188" y="400"/>
                  </a:lnTo>
                  <a:lnTo>
                    <a:pt x="194" y="406"/>
                  </a:lnTo>
                  <a:lnTo>
                    <a:pt x="201" y="412"/>
                  </a:lnTo>
                  <a:lnTo>
                    <a:pt x="207" y="417"/>
                  </a:lnTo>
                  <a:lnTo>
                    <a:pt x="215" y="422"/>
                  </a:lnTo>
                  <a:lnTo>
                    <a:pt x="223" y="425"/>
                  </a:lnTo>
                  <a:lnTo>
                    <a:pt x="232" y="427"/>
                  </a:lnTo>
                  <a:lnTo>
                    <a:pt x="242" y="430"/>
                  </a:lnTo>
                  <a:lnTo>
                    <a:pt x="252" y="431"/>
                  </a:lnTo>
                  <a:lnTo>
                    <a:pt x="263" y="431"/>
                  </a:lnTo>
                  <a:lnTo>
                    <a:pt x="273" y="431"/>
                  </a:lnTo>
                  <a:lnTo>
                    <a:pt x="284" y="430"/>
                  </a:lnTo>
                  <a:lnTo>
                    <a:pt x="293" y="429"/>
                  </a:lnTo>
                  <a:lnTo>
                    <a:pt x="302" y="425"/>
                  </a:lnTo>
                  <a:lnTo>
                    <a:pt x="311" y="422"/>
                  </a:lnTo>
                  <a:lnTo>
                    <a:pt x="319" y="417"/>
                  </a:lnTo>
                  <a:lnTo>
                    <a:pt x="325" y="412"/>
                  </a:lnTo>
                  <a:lnTo>
                    <a:pt x="332" y="406"/>
                  </a:lnTo>
                  <a:lnTo>
                    <a:pt x="338" y="400"/>
                  </a:lnTo>
                  <a:lnTo>
                    <a:pt x="342" y="392"/>
                  </a:lnTo>
                  <a:lnTo>
                    <a:pt x="347" y="384"/>
                  </a:lnTo>
                  <a:lnTo>
                    <a:pt x="350" y="377"/>
                  </a:lnTo>
                  <a:lnTo>
                    <a:pt x="354" y="368"/>
                  </a:lnTo>
                  <a:lnTo>
                    <a:pt x="355" y="357"/>
                  </a:lnTo>
                  <a:lnTo>
                    <a:pt x="356" y="347"/>
                  </a:lnTo>
                  <a:lnTo>
                    <a:pt x="356" y="335"/>
                  </a:lnTo>
                  <a:lnTo>
                    <a:pt x="356" y="0"/>
                  </a:lnTo>
                  <a:close/>
                </a:path>
              </a:pathLst>
            </a:custGeom>
            <a:solidFill>
              <a:srgbClr val="FFFFFF"/>
            </a:solidFill>
            <a:ln w="9525">
              <a:noFill/>
              <a:round/>
              <a:headEnd/>
              <a:tailEnd/>
            </a:ln>
          </p:spPr>
          <p:txBody>
            <a:bodyPr/>
            <a:lstStyle/>
            <a:p>
              <a:endParaRPr lang="en-US"/>
            </a:p>
          </p:txBody>
        </p:sp>
        <p:sp>
          <p:nvSpPr>
            <p:cNvPr id="487437" name="Freeform 13"/>
            <p:cNvSpPr>
              <a:spLocks noChangeAspect="1"/>
            </p:cNvSpPr>
            <p:nvPr/>
          </p:nvSpPr>
          <p:spPr bwMode="auto">
            <a:xfrm>
              <a:off x="2614" y="3684"/>
              <a:ext cx="131" cy="137"/>
            </a:xfrm>
            <a:custGeom>
              <a:avLst/>
              <a:gdLst/>
              <a:ahLst/>
              <a:cxnLst>
                <a:cxn ang="0">
                  <a:pos x="0" y="0"/>
                </a:cxn>
                <a:cxn ang="0">
                  <a:pos x="158" y="0"/>
                </a:cxn>
                <a:cxn ang="0">
                  <a:pos x="365" y="304"/>
                </a:cxn>
                <a:cxn ang="0">
                  <a:pos x="365" y="0"/>
                </a:cxn>
                <a:cxn ang="0">
                  <a:pos x="525" y="0"/>
                </a:cxn>
                <a:cxn ang="0">
                  <a:pos x="525" y="550"/>
                </a:cxn>
                <a:cxn ang="0">
                  <a:pos x="365" y="550"/>
                </a:cxn>
                <a:cxn ang="0">
                  <a:pos x="159" y="248"/>
                </a:cxn>
                <a:cxn ang="0">
                  <a:pos x="159" y="550"/>
                </a:cxn>
                <a:cxn ang="0">
                  <a:pos x="0" y="550"/>
                </a:cxn>
                <a:cxn ang="0">
                  <a:pos x="0" y="0"/>
                </a:cxn>
              </a:cxnLst>
              <a:rect l="0" t="0" r="r" b="b"/>
              <a:pathLst>
                <a:path w="525" h="550">
                  <a:moveTo>
                    <a:pt x="0" y="0"/>
                  </a:moveTo>
                  <a:lnTo>
                    <a:pt x="158" y="0"/>
                  </a:lnTo>
                  <a:lnTo>
                    <a:pt x="365" y="304"/>
                  </a:lnTo>
                  <a:lnTo>
                    <a:pt x="365" y="0"/>
                  </a:lnTo>
                  <a:lnTo>
                    <a:pt x="525" y="0"/>
                  </a:lnTo>
                  <a:lnTo>
                    <a:pt x="525" y="550"/>
                  </a:lnTo>
                  <a:lnTo>
                    <a:pt x="365" y="550"/>
                  </a:lnTo>
                  <a:lnTo>
                    <a:pt x="159" y="248"/>
                  </a:lnTo>
                  <a:lnTo>
                    <a:pt x="159" y="550"/>
                  </a:lnTo>
                  <a:lnTo>
                    <a:pt x="0" y="550"/>
                  </a:lnTo>
                  <a:lnTo>
                    <a:pt x="0" y="0"/>
                  </a:lnTo>
                  <a:close/>
                </a:path>
              </a:pathLst>
            </a:custGeom>
            <a:solidFill>
              <a:srgbClr val="FFFFFF"/>
            </a:solidFill>
            <a:ln w="9525">
              <a:noFill/>
              <a:round/>
              <a:headEnd/>
              <a:tailEnd/>
            </a:ln>
          </p:spPr>
          <p:txBody>
            <a:bodyPr/>
            <a:lstStyle/>
            <a:p>
              <a:endParaRPr lang="en-US"/>
            </a:p>
          </p:txBody>
        </p:sp>
        <p:sp>
          <p:nvSpPr>
            <p:cNvPr id="487438" name="Freeform 14"/>
            <p:cNvSpPr>
              <a:spLocks noChangeAspect="1" noEditPoints="1"/>
            </p:cNvSpPr>
            <p:nvPr/>
          </p:nvSpPr>
          <p:spPr bwMode="auto">
            <a:xfrm>
              <a:off x="2773" y="3684"/>
              <a:ext cx="117" cy="137"/>
            </a:xfrm>
            <a:custGeom>
              <a:avLst/>
              <a:gdLst/>
              <a:ahLst/>
              <a:cxnLst>
                <a:cxn ang="0">
                  <a:pos x="282" y="0"/>
                </a:cxn>
                <a:cxn ang="0">
                  <a:pos x="325" y="4"/>
                </a:cxn>
                <a:cxn ang="0">
                  <a:pos x="363" y="11"/>
                </a:cxn>
                <a:cxn ang="0">
                  <a:pos x="394" y="26"/>
                </a:cxn>
                <a:cxn ang="0">
                  <a:pos x="420" y="44"/>
                </a:cxn>
                <a:cxn ang="0">
                  <a:pos x="440" y="68"/>
                </a:cxn>
                <a:cxn ang="0">
                  <a:pos x="455" y="97"/>
                </a:cxn>
                <a:cxn ang="0">
                  <a:pos x="464" y="130"/>
                </a:cxn>
                <a:cxn ang="0">
                  <a:pos x="466" y="169"/>
                </a:cxn>
                <a:cxn ang="0">
                  <a:pos x="462" y="208"/>
                </a:cxn>
                <a:cxn ang="0">
                  <a:pos x="453" y="243"/>
                </a:cxn>
                <a:cxn ang="0">
                  <a:pos x="438" y="273"/>
                </a:cxn>
                <a:cxn ang="0">
                  <a:pos x="416" y="299"/>
                </a:cxn>
                <a:cxn ang="0">
                  <a:pos x="387" y="320"/>
                </a:cxn>
                <a:cxn ang="0">
                  <a:pos x="352" y="334"/>
                </a:cxn>
                <a:cxn ang="0">
                  <a:pos x="311" y="343"/>
                </a:cxn>
                <a:cxn ang="0">
                  <a:pos x="263" y="346"/>
                </a:cxn>
                <a:cxn ang="0">
                  <a:pos x="171" y="550"/>
                </a:cxn>
                <a:cxn ang="0">
                  <a:pos x="0" y="0"/>
                </a:cxn>
                <a:cxn ang="0">
                  <a:pos x="212" y="234"/>
                </a:cxn>
                <a:cxn ang="0">
                  <a:pos x="254" y="230"/>
                </a:cxn>
                <a:cxn ang="0">
                  <a:pos x="269" y="225"/>
                </a:cxn>
                <a:cxn ang="0">
                  <a:pos x="281" y="217"/>
                </a:cxn>
                <a:cxn ang="0">
                  <a:pos x="290" y="208"/>
                </a:cxn>
                <a:cxn ang="0">
                  <a:pos x="295" y="198"/>
                </a:cxn>
                <a:cxn ang="0">
                  <a:pos x="299" y="186"/>
                </a:cxn>
                <a:cxn ang="0">
                  <a:pos x="300" y="173"/>
                </a:cxn>
                <a:cxn ang="0">
                  <a:pos x="296" y="150"/>
                </a:cxn>
                <a:cxn ang="0">
                  <a:pos x="283" y="130"/>
                </a:cxn>
                <a:cxn ang="0">
                  <a:pos x="273" y="123"/>
                </a:cxn>
                <a:cxn ang="0">
                  <a:pos x="259" y="116"/>
                </a:cxn>
                <a:cxn ang="0">
                  <a:pos x="241" y="114"/>
                </a:cxn>
                <a:cxn ang="0">
                  <a:pos x="219" y="112"/>
                </a:cxn>
                <a:cxn ang="0">
                  <a:pos x="171" y="234"/>
                </a:cxn>
              </a:cxnLst>
              <a:rect l="0" t="0" r="r" b="b"/>
              <a:pathLst>
                <a:path w="466" h="550">
                  <a:moveTo>
                    <a:pt x="0" y="0"/>
                  </a:moveTo>
                  <a:lnTo>
                    <a:pt x="282" y="0"/>
                  </a:lnTo>
                  <a:lnTo>
                    <a:pt x="304" y="1"/>
                  </a:lnTo>
                  <a:lnTo>
                    <a:pt x="325" y="4"/>
                  </a:lnTo>
                  <a:lnTo>
                    <a:pt x="344" y="6"/>
                  </a:lnTo>
                  <a:lnTo>
                    <a:pt x="363" y="11"/>
                  </a:lnTo>
                  <a:lnTo>
                    <a:pt x="379" y="18"/>
                  </a:lnTo>
                  <a:lnTo>
                    <a:pt x="394" y="26"/>
                  </a:lnTo>
                  <a:lnTo>
                    <a:pt x="408" y="33"/>
                  </a:lnTo>
                  <a:lnTo>
                    <a:pt x="420" y="44"/>
                  </a:lnTo>
                  <a:lnTo>
                    <a:pt x="431" y="55"/>
                  </a:lnTo>
                  <a:lnTo>
                    <a:pt x="440" y="68"/>
                  </a:lnTo>
                  <a:lnTo>
                    <a:pt x="448" y="83"/>
                  </a:lnTo>
                  <a:lnTo>
                    <a:pt x="455" y="97"/>
                  </a:lnTo>
                  <a:lnTo>
                    <a:pt x="460" y="114"/>
                  </a:lnTo>
                  <a:lnTo>
                    <a:pt x="464" y="130"/>
                  </a:lnTo>
                  <a:lnTo>
                    <a:pt x="465" y="150"/>
                  </a:lnTo>
                  <a:lnTo>
                    <a:pt x="466" y="169"/>
                  </a:lnTo>
                  <a:lnTo>
                    <a:pt x="465" y="189"/>
                  </a:lnTo>
                  <a:lnTo>
                    <a:pt x="462" y="208"/>
                  </a:lnTo>
                  <a:lnTo>
                    <a:pt x="458" y="226"/>
                  </a:lnTo>
                  <a:lnTo>
                    <a:pt x="453" y="243"/>
                  </a:lnTo>
                  <a:lnTo>
                    <a:pt x="447" y="259"/>
                  </a:lnTo>
                  <a:lnTo>
                    <a:pt x="438" y="273"/>
                  </a:lnTo>
                  <a:lnTo>
                    <a:pt x="427" y="287"/>
                  </a:lnTo>
                  <a:lnTo>
                    <a:pt x="416" y="299"/>
                  </a:lnTo>
                  <a:lnTo>
                    <a:pt x="403" y="311"/>
                  </a:lnTo>
                  <a:lnTo>
                    <a:pt x="387" y="320"/>
                  </a:lnTo>
                  <a:lnTo>
                    <a:pt x="370" y="327"/>
                  </a:lnTo>
                  <a:lnTo>
                    <a:pt x="352" y="334"/>
                  </a:lnTo>
                  <a:lnTo>
                    <a:pt x="333" y="339"/>
                  </a:lnTo>
                  <a:lnTo>
                    <a:pt x="311" y="343"/>
                  </a:lnTo>
                  <a:lnTo>
                    <a:pt x="287" y="346"/>
                  </a:lnTo>
                  <a:lnTo>
                    <a:pt x="263" y="346"/>
                  </a:lnTo>
                  <a:lnTo>
                    <a:pt x="171" y="346"/>
                  </a:lnTo>
                  <a:lnTo>
                    <a:pt x="171" y="550"/>
                  </a:lnTo>
                  <a:lnTo>
                    <a:pt x="0" y="550"/>
                  </a:lnTo>
                  <a:lnTo>
                    <a:pt x="0" y="0"/>
                  </a:lnTo>
                  <a:close/>
                  <a:moveTo>
                    <a:pt x="171" y="234"/>
                  </a:moveTo>
                  <a:lnTo>
                    <a:pt x="212" y="234"/>
                  </a:lnTo>
                  <a:lnTo>
                    <a:pt x="234" y="233"/>
                  </a:lnTo>
                  <a:lnTo>
                    <a:pt x="254" y="230"/>
                  </a:lnTo>
                  <a:lnTo>
                    <a:pt x="261" y="228"/>
                  </a:lnTo>
                  <a:lnTo>
                    <a:pt x="269" y="225"/>
                  </a:lnTo>
                  <a:lnTo>
                    <a:pt x="276" y="221"/>
                  </a:lnTo>
                  <a:lnTo>
                    <a:pt x="281" y="217"/>
                  </a:lnTo>
                  <a:lnTo>
                    <a:pt x="285" y="213"/>
                  </a:lnTo>
                  <a:lnTo>
                    <a:pt x="290" y="208"/>
                  </a:lnTo>
                  <a:lnTo>
                    <a:pt x="293" y="203"/>
                  </a:lnTo>
                  <a:lnTo>
                    <a:pt x="295" y="198"/>
                  </a:lnTo>
                  <a:lnTo>
                    <a:pt x="298" y="193"/>
                  </a:lnTo>
                  <a:lnTo>
                    <a:pt x="299" y="186"/>
                  </a:lnTo>
                  <a:lnTo>
                    <a:pt x="300" y="180"/>
                  </a:lnTo>
                  <a:lnTo>
                    <a:pt x="300" y="173"/>
                  </a:lnTo>
                  <a:lnTo>
                    <a:pt x="299" y="162"/>
                  </a:lnTo>
                  <a:lnTo>
                    <a:pt x="296" y="150"/>
                  </a:lnTo>
                  <a:lnTo>
                    <a:pt x="291" y="140"/>
                  </a:lnTo>
                  <a:lnTo>
                    <a:pt x="283" y="130"/>
                  </a:lnTo>
                  <a:lnTo>
                    <a:pt x="278" y="125"/>
                  </a:lnTo>
                  <a:lnTo>
                    <a:pt x="273" y="123"/>
                  </a:lnTo>
                  <a:lnTo>
                    <a:pt x="267" y="119"/>
                  </a:lnTo>
                  <a:lnTo>
                    <a:pt x="259" y="116"/>
                  </a:lnTo>
                  <a:lnTo>
                    <a:pt x="250" y="115"/>
                  </a:lnTo>
                  <a:lnTo>
                    <a:pt x="241" y="114"/>
                  </a:lnTo>
                  <a:lnTo>
                    <a:pt x="230" y="112"/>
                  </a:lnTo>
                  <a:lnTo>
                    <a:pt x="219" y="112"/>
                  </a:lnTo>
                  <a:lnTo>
                    <a:pt x="171" y="112"/>
                  </a:lnTo>
                  <a:lnTo>
                    <a:pt x="171" y="234"/>
                  </a:lnTo>
                  <a:close/>
                </a:path>
              </a:pathLst>
            </a:custGeom>
            <a:solidFill>
              <a:srgbClr val="FFFFFF"/>
            </a:solidFill>
            <a:ln w="9525">
              <a:noFill/>
              <a:round/>
              <a:headEnd/>
              <a:tailEnd/>
            </a:ln>
          </p:spPr>
          <p:txBody>
            <a:bodyPr/>
            <a:lstStyle/>
            <a:p>
              <a:endParaRPr lang="en-US"/>
            </a:p>
          </p:txBody>
        </p:sp>
        <p:sp>
          <p:nvSpPr>
            <p:cNvPr id="487439" name="Freeform 15"/>
            <p:cNvSpPr>
              <a:spLocks noChangeAspect="1" noEditPoints="1"/>
            </p:cNvSpPr>
            <p:nvPr/>
          </p:nvSpPr>
          <p:spPr bwMode="auto">
            <a:xfrm>
              <a:off x="2912" y="3684"/>
              <a:ext cx="135" cy="137"/>
            </a:xfrm>
            <a:custGeom>
              <a:avLst/>
              <a:gdLst/>
              <a:ahLst/>
              <a:cxnLst>
                <a:cxn ang="0">
                  <a:pos x="0" y="0"/>
                </a:cxn>
                <a:cxn ang="0">
                  <a:pos x="320" y="1"/>
                </a:cxn>
                <a:cxn ang="0">
                  <a:pos x="381" y="7"/>
                </a:cxn>
                <a:cxn ang="0">
                  <a:pos x="413" y="18"/>
                </a:cxn>
                <a:cxn ang="0">
                  <a:pos x="433" y="27"/>
                </a:cxn>
                <a:cxn ang="0">
                  <a:pos x="450" y="40"/>
                </a:cxn>
                <a:cxn ang="0">
                  <a:pos x="464" y="55"/>
                </a:cxn>
                <a:cxn ang="0">
                  <a:pos x="477" y="73"/>
                </a:cxn>
                <a:cxn ang="0">
                  <a:pos x="486" y="93"/>
                </a:cxn>
                <a:cxn ang="0">
                  <a:pos x="492" y="116"/>
                </a:cxn>
                <a:cxn ang="0">
                  <a:pos x="496" y="140"/>
                </a:cxn>
                <a:cxn ang="0">
                  <a:pos x="496" y="164"/>
                </a:cxn>
                <a:cxn ang="0">
                  <a:pos x="494" y="185"/>
                </a:cxn>
                <a:cxn ang="0">
                  <a:pos x="489" y="206"/>
                </a:cxn>
                <a:cxn ang="0">
                  <a:pos x="481" y="224"/>
                </a:cxn>
                <a:cxn ang="0">
                  <a:pos x="467" y="247"/>
                </a:cxn>
                <a:cxn ang="0">
                  <a:pos x="439" y="274"/>
                </a:cxn>
                <a:cxn ang="0">
                  <a:pos x="411" y="292"/>
                </a:cxn>
                <a:cxn ang="0">
                  <a:pos x="381" y="303"/>
                </a:cxn>
                <a:cxn ang="0">
                  <a:pos x="377" y="312"/>
                </a:cxn>
                <a:cxn ang="0">
                  <a:pos x="400" y="322"/>
                </a:cxn>
                <a:cxn ang="0">
                  <a:pos x="420" y="338"/>
                </a:cxn>
                <a:cxn ang="0">
                  <a:pos x="450" y="375"/>
                </a:cxn>
                <a:cxn ang="0">
                  <a:pos x="540" y="550"/>
                </a:cxn>
                <a:cxn ang="0">
                  <a:pos x="258" y="382"/>
                </a:cxn>
                <a:cxn ang="0">
                  <a:pos x="242" y="355"/>
                </a:cxn>
                <a:cxn ang="0">
                  <a:pos x="227" y="339"/>
                </a:cxn>
                <a:cxn ang="0">
                  <a:pos x="207" y="330"/>
                </a:cxn>
                <a:cxn ang="0">
                  <a:pos x="185" y="327"/>
                </a:cxn>
                <a:cxn ang="0">
                  <a:pos x="171" y="550"/>
                </a:cxn>
                <a:cxn ang="0">
                  <a:pos x="171" y="222"/>
                </a:cxn>
                <a:cxn ang="0">
                  <a:pos x="250" y="222"/>
                </a:cxn>
                <a:cxn ang="0">
                  <a:pos x="272" y="219"/>
                </a:cxn>
                <a:cxn ang="0">
                  <a:pos x="295" y="213"/>
                </a:cxn>
                <a:cxn ang="0">
                  <a:pos x="310" y="204"/>
                </a:cxn>
                <a:cxn ang="0">
                  <a:pos x="320" y="191"/>
                </a:cxn>
                <a:cxn ang="0">
                  <a:pos x="325" y="175"/>
                </a:cxn>
                <a:cxn ang="0">
                  <a:pos x="324" y="154"/>
                </a:cxn>
                <a:cxn ang="0">
                  <a:pos x="319" y="138"/>
                </a:cxn>
                <a:cxn ang="0">
                  <a:pos x="312" y="129"/>
                </a:cxn>
                <a:cxn ang="0">
                  <a:pos x="305" y="123"/>
                </a:cxn>
                <a:cxn ang="0">
                  <a:pos x="292" y="116"/>
                </a:cxn>
                <a:cxn ang="0">
                  <a:pos x="267" y="112"/>
                </a:cxn>
                <a:cxn ang="0">
                  <a:pos x="171" y="111"/>
                </a:cxn>
              </a:cxnLst>
              <a:rect l="0" t="0" r="r" b="b"/>
              <a:pathLst>
                <a:path w="540" h="550">
                  <a:moveTo>
                    <a:pt x="0" y="550"/>
                  </a:moveTo>
                  <a:lnTo>
                    <a:pt x="0" y="0"/>
                  </a:lnTo>
                  <a:lnTo>
                    <a:pt x="284" y="0"/>
                  </a:lnTo>
                  <a:lnTo>
                    <a:pt x="320" y="1"/>
                  </a:lnTo>
                  <a:lnTo>
                    <a:pt x="352" y="4"/>
                  </a:lnTo>
                  <a:lnTo>
                    <a:pt x="381" y="7"/>
                  </a:lnTo>
                  <a:lnTo>
                    <a:pt x="403" y="14"/>
                  </a:lnTo>
                  <a:lnTo>
                    <a:pt x="413" y="18"/>
                  </a:lnTo>
                  <a:lnTo>
                    <a:pt x="424" y="22"/>
                  </a:lnTo>
                  <a:lnTo>
                    <a:pt x="433" y="27"/>
                  </a:lnTo>
                  <a:lnTo>
                    <a:pt x="441" y="33"/>
                  </a:lnTo>
                  <a:lnTo>
                    <a:pt x="450" y="40"/>
                  </a:lnTo>
                  <a:lnTo>
                    <a:pt x="457" y="48"/>
                  </a:lnTo>
                  <a:lnTo>
                    <a:pt x="464" y="55"/>
                  </a:lnTo>
                  <a:lnTo>
                    <a:pt x="470" y="64"/>
                  </a:lnTo>
                  <a:lnTo>
                    <a:pt x="477" y="73"/>
                  </a:lnTo>
                  <a:lnTo>
                    <a:pt x="482" y="83"/>
                  </a:lnTo>
                  <a:lnTo>
                    <a:pt x="486" y="93"/>
                  </a:lnTo>
                  <a:lnTo>
                    <a:pt x="490" y="105"/>
                  </a:lnTo>
                  <a:lnTo>
                    <a:pt x="492" y="116"/>
                  </a:lnTo>
                  <a:lnTo>
                    <a:pt x="495" y="128"/>
                  </a:lnTo>
                  <a:lnTo>
                    <a:pt x="496" y="140"/>
                  </a:lnTo>
                  <a:lnTo>
                    <a:pt x="496" y="153"/>
                  </a:lnTo>
                  <a:lnTo>
                    <a:pt x="496" y="164"/>
                  </a:lnTo>
                  <a:lnTo>
                    <a:pt x="495" y="175"/>
                  </a:lnTo>
                  <a:lnTo>
                    <a:pt x="494" y="185"/>
                  </a:lnTo>
                  <a:lnTo>
                    <a:pt x="491" y="195"/>
                  </a:lnTo>
                  <a:lnTo>
                    <a:pt x="489" y="206"/>
                  </a:lnTo>
                  <a:lnTo>
                    <a:pt x="485" y="215"/>
                  </a:lnTo>
                  <a:lnTo>
                    <a:pt x="481" y="224"/>
                  </a:lnTo>
                  <a:lnTo>
                    <a:pt x="477" y="232"/>
                  </a:lnTo>
                  <a:lnTo>
                    <a:pt x="467" y="247"/>
                  </a:lnTo>
                  <a:lnTo>
                    <a:pt x="454" y="261"/>
                  </a:lnTo>
                  <a:lnTo>
                    <a:pt x="439" y="274"/>
                  </a:lnTo>
                  <a:lnTo>
                    <a:pt x="424" y="286"/>
                  </a:lnTo>
                  <a:lnTo>
                    <a:pt x="411" y="292"/>
                  </a:lnTo>
                  <a:lnTo>
                    <a:pt x="398" y="298"/>
                  </a:lnTo>
                  <a:lnTo>
                    <a:pt x="381" y="303"/>
                  </a:lnTo>
                  <a:lnTo>
                    <a:pt x="364" y="307"/>
                  </a:lnTo>
                  <a:lnTo>
                    <a:pt x="377" y="312"/>
                  </a:lnTo>
                  <a:lnTo>
                    <a:pt x="390" y="317"/>
                  </a:lnTo>
                  <a:lnTo>
                    <a:pt x="400" y="322"/>
                  </a:lnTo>
                  <a:lnTo>
                    <a:pt x="408" y="327"/>
                  </a:lnTo>
                  <a:lnTo>
                    <a:pt x="420" y="338"/>
                  </a:lnTo>
                  <a:lnTo>
                    <a:pt x="435" y="356"/>
                  </a:lnTo>
                  <a:lnTo>
                    <a:pt x="450" y="375"/>
                  </a:lnTo>
                  <a:lnTo>
                    <a:pt x="459" y="391"/>
                  </a:lnTo>
                  <a:lnTo>
                    <a:pt x="540" y="550"/>
                  </a:lnTo>
                  <a:lnTo>
                    <a:pt x="349" y="550"/>
                  </a:lnTo>
                  <a:lnTo>
                    <a:pt x="258" y="382"/>
                  </a:lnTo>
                  <a:lnTo>
                    <a:pt x="250" y="368"/>
                  </a:lnTo>
                  <a:lnTo>
                    <a:pt x="242" y="355"/>
                  </a:lnTo>
                  <a:lnTo>
                    <a:pt x="235" y="346"/>
                  </a:lnTo>
                  <a:lnTo>
                    <a:pt x="227" y="339"/>
                  </a:lnTo>
                  <a:lnTo>
                    <a:pt x="218" y="334"/>
                  </a:lnTo>
                  <a:lnTo>
                    <a:pt x="207" y="330"/>
                  </a:lnTo>
                  <a:lnTo>
                    <a:pt x="197" y="327"/>
                  </a:lnTo>
                  <a:lnTo>
                    <a:pt x="185" y="327"/>
                  </a:lnTo>
                  <a:lnTo>
                    <a:pt x="171" y="327"/>
                  </a:lnTo>
                  <a:lnTo>
                    <a:pt x="171" y="550"/>
                  </a:lnTo>
                  <a:lnTo>
                    <a:pt x="0" y="550"/>
                  </a:lnTo>
                  <a:close/>
                  <a:moveTo>
                    <a:pt x="171" y="222"/>
                  </a:moveTo>
                  <a:lnTo>
                    <a:pt x="242" y="222"/>
                  </a:lnTo>
                  <a:lnTo>
                    <a:pt x="250" y="222"/>
                  </a:lnTo>
                  <a:lnTo>
                    <a:pt x="259" y="221"/>
                  </a:lnTo>
                  <a:lnTo>
                    <a:pt x="272" y="219"/>
                  </a:lnTo>
                  <a:lnTo>
                    <a:pt x="288" y="216"/>
                  </a:lnTo>
                  <a:lnTo>
                    <a:pt x="295" y="213"/>
                  </a:lnTo>
                  <a:lnTo>
                    <a:pt x="303" y="210"/>
                  </a:lnTo>
                  <a:lnTo>
                    <a:pt x="310" y="204"/>
                  </a:lnTo>
                  <a:lnTo>
                    <a:pt x="315" y="198"/>
                  </a:lnTo>
                  <a:lnTo>
                    <a:pt x="320" y="191"/>
                  </a:lnTo>
                  <a:lnTo>
                    <a:pt x="323" y="184"/>
                  </a:lnTo>
                  <a:lnTo>
                    <a:pt x="325" y="175"/>
                  </a:lnTo>
                  <a:lnTo>
                    <a:pt x="325" y="167"/>
                  </a:lnTo>
                  <a:lnTo>
                    <a:pt x="324" y="154"/>
                  </a:lnTo>
                  <a:lnTo>
                    <a:pt x="321" y="143"/>
                  </a:lnTo>
                  <a:lnTo>
                    <a:pt x="319" y="138"/>
                  </a:lnTo>
                  <a:lnTo>
                    <a:pt x="316" y="133"/>
                  </a:lnTo>
                  <a:lnTo>
                    <a:pt x="312" y="129"/>
                  </a:lnTo>
                  <a:lnTo>
                    <a:pt x="308" y="125"/>
                  </a:lnTo>
                  <a:lnTo>
                    <a:pt x="305" y="123"/>
                  </a:lnTo>
                  <a:lnTo>
                    <a:pt x="298" y="119"/>
                  </a:lnTo>
                  <a:lnTo>
                    <a:pt x="292" y="116"/>
                  </a:lnTo>
                  <a:lnTo>
                    <a:pt x="285" y="115"/>
                  </a:lnTo>
                  <a:lnTo>
                    <a:pt x="267" y="112"/>
                  </a:lnTo>
                  <a:lnTo>
                    <a:pt x="245" y="111"/>
                  </a:lnTo>
                  <a:lnTo>
                    <a:pt x="171" y="111"/>
                  </a:lnTo>
                  <a:lnTo>
                    <a:pt x="171" y="222"/>
                  </a:lnTo>
                  <a:close/>
                </a:path>
              </a:pathLst>
            </a:custGeom>
            <a:solidFill>
              <a:srgbClr val="FFFFFF"/>
            </a:solidFill>
            <a:ln w="9525">
              <a:noFill/>
              <a:round/>
              <a:headEnd/>
              <a:tailEnd/>
            </a:ln>
          </p:spPr>
          <p:txBody>
            <a:bodyPr/>
            <a:lstStyle/>
            <a:p>
              <a:endParaRPr lang="en-US"/>
            </a:p>
          </p:txBody>
        </p:sp>
        <p:sp>
          <p:nvSpPr>
            <p:cNvPr id="487440" name="Freeform 16"/>
            <p:cNvSpPr>
              <a:spLocks noChangeAspect="1"/>
            </p:cNvSpPr>
            <p:nvPr/>
          </p:nvSpPr>
          <p:spPr bwMode="auto">
            <a:xfrm>
              <a:off x="3061" y="3684"/>
              <a:ext cx="116" cy="137"/>
            </a:xfrm>
            <a:custGeom>
              <a:avLst/>
              <a:gdLst/>
              <a:ahLst/>
              <a:cxnLst>
                <a:cxn ang="0">
                  <a:pos x="0" y="0"/>
                </a:cxn>
                <a:cxn ang="0">
                  <a:pos x="455" y="0"/>
                </a:cxn>
                <a:cxn ang="0">
                  <a:pos x="455" y="118"/>
                </a:cxn>
                <a:cxn ang="0">
                  <a:pos x="170" y="118"/>
                </a:cxn>
                <a:cxn ang="0">
                  <a:pos x="170" y="204"/>
                </a:cxn>
                <a:cxn ang="0">
                  <a:pos x="434" y="204"/>
                </a:cxn>
                <a:cxn ang="0">
                  <a:pos x="434" y="317"/>
                </a:cxn>
                <a:cxn ang="0">
                  <a:pos x="170" y="317"/>
                </a:cxn>
                <a:cxn ang="0">
                  <a:pos x="170" y="426"/>
                </a:cxn>
                <a:cxn ang="0">
                  <a:pos x="464" y="426"/>
                </a:cxn>
                <a:cxn ang="0">
                  <a:pos x="464" y="550"/>
                </a:cxn>
                <a:cxn ang="0">
                  <a:pos x="0" y="550"/>
                </a:cxn>
                <a:cxn ang="0">
                  <a:pos x="0" y="0"/>
                </a:cxn>
              </a:cxnLst>
              <a:rect l="0" t="0" r="r" b="b"/>
              <a:pathLst>
                <a:path w="464" h="550">
                  <a:moveTo>
                    <a:pt x="0" y="0"/>
                  </a:moveTo>
                  <a:lnTo>
                    <a:pt x="455" y="0"/>
                  </a:lnTo>
                  <a:lnTo>
                    <a:pt x="455" y="118"/>
                  </a:lnTo>
                  <a:lnTo>
                    <a:pt x="170" y="118"/>
                  </a:lnTo>
                  <a:lnTo>
                    <a:pt x="170" y="204"/>
                  </a:lnTo>
                  <a:lnTo>
                    <a:pt x="434" y="204"/>
                  </a:lnTo>
                  <a:lnTo>
                    <a:pt x="434" y="317"/>
                  </a:lnTo>
                  <a:lnTo>
                    <a:pt x="170" y="317"/>
                  </a:lnTo>
                  <a:lnTo>
                    <a:pt x="170" y="426"/>
                  </a:lnTo>
                  <a:lnTo>
                    <a:pt x="464" y="426"/>
                  </a:lnTo>
                  <a:lnTo>
                    <a:pt x="464" y="550"/>
                  </a:lnTo>
                  <a:lnTo>
                    <a:pt x="0" y="550"/>
                  </a:lnTo>
                  <a:lnTo>
                    <a:pt x="0" y="0"/>
                  </a:lnTo>
                  <a:close/>
                </a:path>
              </a:pathLst>
            </a:custGeom>
            <a:solidFill>
              <a:srgbClr val="FFFFFF"/>
            </a:solidFill>
            <a:ln w="9525">
              <a:noFill/>
              <a:round/>
              <a:headEnd/>
              <a:tailEnd/>
            </a:ln>
          </p:spPr>
          <p:txBody>
            <a:bodyPr/>
            <a:lstStyle/>
            <a:p>
              <a:endParaRPr lang="en-US"/>
            </a:p>
          </p:txBody>
        </p:sp>
        <p:sp>
          <p:nvSpPr>
            <p:cNvPr id="487441" name="Freeform 17"/>
            <p:cNvSpPr>
              <a:spLocks noChangeAspect="1" noEditPoints="1"/>
            </p:cNvSpPr>
            <p:nvPr/>
          </p:nvSpPr>
          <p:spPr bwMode="auto">
            <a:xfrm>
              <a:off x="3200" y="3684"/>
              <a:ext cx="127" cy="137"/>
            </a:xfrm>
            <a:custGeom>
              <a:avLst/>
              <a:gdLst/>
              <a:ahLst/>
              <a:cxnLst>
                <a:cxn ang="0">
                  <a:pos x="253" y="0"/>
                </a:cxn>
                <a:cxn ang="0">
                  <a:pos x="288" y="1"/>
                </a:cxn>
                <a:cxn ang="0">
                  <a:pos x="320" y="5"/>
                </a:cxn>
                <a:cxn ang="0">
                  <a:pos x="349" y="11"/>
                </a:cxn>
                <a:cxn ang="0">
                  <a:pos x="373" y="20"/>
                </a:cxn>
                <a:cxn ang="0">
                  <a:pos x="395" y="32"/>
                </a:cxn>
                <a:cxn ang="0">
                  <a:pos x="415" y="45"/>
                </a:cxn>
                <a:cxn ang="0">
                  <a:pos x="433" y="61"/>
                </a:cxn>
                <a:cxn ang="0">
                  <a:pos x="449" y="79"/>
                </a:cxn>
                <a:cxn ang="0">
                  <a:pos x="474" y="120"/>
                </a:cxn>
                <a:cxn ang="0">
                  <a:pos x="493" y="167"/>
                </a:cxn>
                <a:cxn ang="0">
                  <a:pos x="503" y="219"/>
                </a:cxn>
                <a:cxn ang="0">
                  <a:pos x="506" y="273"/>
                </a:cxn>
                <a:cxn ang="0">
                  <a:pos x="504" y="314"/>
                </a:cxn>
                <a:cxn ang="0">
                  <a:pos x="500" y="352"/>
                </a:cxn>
                <a:cxn ang="0">
                  <a:pos x="495" y="383"/>
                </a:cxn>
                <a:cxn ang="0">
                  <a:pos x="486" y="410"/>
                </a:cxn>
                <a:cxn ang="0">
                  <a:pos x="474" y="434"/>
                </a:cxn>
                <a:cxn ang="0">
                  <a:pos x="462" y="454"/>
                </a:cxn>
                <a:cxn ang="0">
                  <a:pos x="447" y="474"/>
                </a:cxn>
                <a:cxn ang="0">
                  <a:pos x="430" y="491"/>
                </a:cxn>
                <a:cxn ang="0">
                  <a:pos x="412" y="506"/>
                </a:cxn>
                <a:cxn ang="0">
                  <a:pos x="393" y="518"/>
                </a:cxn>
                <a:cxn ang="0">
                  <a:pos x="373" y="528"/>
                </a:cxn>
                <a:cxn ang="0">
                  <a:pos x="354" y="535"/>
                </a:cxn>
                <a:cxn ang="0">
                  <a:pos x="301" y="546"/>
                </a:cxn>
                <a:cxn ang="0">
                  <a:pos x="253" y="550"/>
                </a:cxn>
                <a:cxn ang="0">
                  <a:pos x="0" y="0"/>
                </a:cxn>
                <a:cxn ang="0">
                  <a:pos x="170" y="425"/>
                </a:cxn>
                <a:cxn ang="0">
                  <a:pos x="236" y="425"/>
                </a:cxn>
                <a:cxn ang="0">
                  <a:pos x="274" y="418"/>
                </a:cxn>
                <a:cxn ang="0">
                  <a:pos x="298" y="406"/>
                </a:cxn>
                <a:cxn ang="0">
                  <a:pos x="315" y="386"/>
                </a:cxn>
                <a:cxn ang="0">
                  <a:pos x="325" y="364"/>
                </a:cxn>
                <a:cxn ang="0">
                  <a:pos x="331" y="344"/>
                </a:cxn>
                <a:cxn ang="0">
                  <a:pos x="335" y="307"/>
                </a:cxn>
                <a:cxn ang="0">
                  <a:pos x="335" y="256"/>
                </a:cxn>
                <a:cxn ang="0">
                  <a:pos x="332" y="219"/>
                </a:cxn>
                <a:cxn ang="0">
                  <a:pos x="324" y="189"/>
                </a:cxn>
                <a:cxn ang="0">
                  <a:pos x="314" y="165"/>
                </a:cxn>
                <a:cxn ang="0">
                  <a:pos x="300" y="150"/>
                </a:cxn>
                <a:cxn ang="0">
                  <a:pos x="280" y="137"/>
                </a:cxn>
                <a:cxn ang="0">
                  <a:pos x="257" y="129"/>
                </a:cxn>
                <a:cxn ang="0">
                  <a:pos x="228" y="125"/>
                </a:cxn>
                <a:cxn ang="0">
                  <a:pos x="170" y="125"/>
                </a:cxn>
              </a:cxnLst>
              <a:rect l="0" t="0" r="r" b="b"/>
              <a:pathLst>
                <a:path w="506" h="550">
                  <a:moveTo>
                    <a:pt x="0" y="0"/>
                  </a:moveTo>
                  <a:lnTo>
                    <a:pt x="253" y="0"/>
                  </a:lnTo>
                  <a:lnTo>
                    <a:pt x="271" y="1"/>
                  </a:lnTo>
                  <a:lnTo>
                    <a:pt x="288" y="1"/>
                  </a:lnTo>
                  <a:lnTo>
                    <a:pt x="305" y="4"/>
                  </a:lnTo>
                  <a:lnTo>
                    <a:pt x="320" y="5"/>
                  </a:lnTo>
                  <a:lnTo>
                    <a:pt x="335" y="9"/>
                  </a:lnTo>
                  <a:lnTo>
                    <a:pt x="349" y="11"/>
                  </a:lnTo>
                  <a:lnTo>
                    <a:pt x="362" y="15"/>
                  </a:lnTo>
                  <a:lnTo>
                    <a:pt x="373" y="20"/>
                  </a:lnTo>
                  <a:lnTo>
                    <a:pt x="384" y="26"/>
                  </a:lnTo>
                  <a:lnTo>
                    <a:pt x="395" y="32"/>
                  </a:lnTo>
                  <a:lnTo>
                    <a:pt x="406" y="38"/>
                  </a:lnTo>
                  <a:lnTo>
                    <a:pt x="415" y="45"/>
                  </a:lnTo>
                  <a:lnTo>
                    <a:pt x="424" y="53"/>
                  </a:lnTo>
                  <a:lnTo>
                    <a:pt x="433" y="61"/>
                  </a:lnTo>
                  <a:lnTo>
                    <a:pt x="441" y="70"/>
                  </a:lnTo>
                  <a:lnTo>
                    <a:pt x="449" y="79"/>
                  </a:lnTo>
                  <a:lnTo>
                    <a:pt x="463" y="98"/>
                  </a:lnTo>
                  <a:lnTo>
                    <a:pt x="474" y="120"/>
                  </a:lnTo>
                  <a:lnTo>
                    <a:pt x="485" y="142"/>
                  </a:lnTo>
                  <a:lnTo>
                    <a:pt x="493" y="167"/>
                  </a:lnTo>
                  <a:lnTo>
                    <a:pt x="498" y="193"/>
                  </a:lnTo>
                  <a:lnTo>
                    <a:pt x="503" y="219"/>
                  </a:lnTo>
                  <a:lnTo>
                    <a:pt x="506" y="246"/>
                  </a:lnTo>
                  <a:lnTo>
                    <a:pt x="506" y="273"/>
                  </a:lnTo>
                  <a:lnTo>
                    <a:pt x="506" y="295"/>
                  </a:lnTo>
                  <a:lnTo>
                    <a:pt x="504" y="314"/>
                  </a:lnTo>
                  <a:lnTo>
                    <a:pt x="503" y="334"/>
                  </a:lnTo>
                  <a:lnTo>
                    <a:pt x="500" y="352"/>
                  </a:lnTo>
                  <a:lnTo>
                    <a:pt x="498" y="368"/>
                  </a:lnTo>
                  <a:lnTo>
                    <a:pt x="495" y="383"/>
                  </a:lnTo>
                  <a:lnTo>
                    <a:pt x="490" y="397"/>
                  </a:lnTo>
                  <a:lnTo>
                    <a:pt x="486" y="410"/>
                  </a:lnTo>
                  <a:lnTo>
                    <a:pt x="481" y="422"/>
                  </a:lnTo>
                  <a:lnTo>
                    <a:pt x="474" y="434"/>
                  </a:lnTo>
                  <a:lnTo>
                    <a:pt x="469" y="444"/>
                  </a:lnTo>
                  <a:lnTo>
                    <a:pt x="462" y="454"/>
                  </a:lnTo>
                  <a:lnTo>
                    <a:pt x="455" y="465"/>
                  </a:lnTo>
                  <a:lnTo>
                    <a:pt x="447" y="474"/>
                  </a:lnTo>
                  <a:lnTo>
                    <a:pt x="440" y="483"/>
                  </a:lnTo>
                  <a:lnTo>
                    <a:pt x="430" y="491"/>
                  </a:lnTo>
                  <a:lnTo>
                    <a:pt x="421" y="498"/>
                  </a:lnTo>
                  <a:lnTo>
                    <a:pt x="412" y="506"/>
                  </a:lnTo>
                  <a:lnTo>
                    <a:pt x="403" y="513"/>
                  </a:lnTo>
                  <a:lnTo>
                    <a:pt x="393" y="518"/>
                  </a:lnTo>
                  <a:lnTo>
                    <a:pt x="384" y="523"/>
                  </a:lnTo>
                  <a:lnTo>
                    <a:pt x="373" y="528"/>
                  </a:lnTo>
                  <a:lnTo>
                    <a:pt x="364" y="532"/>
                  </a:lnTo>
                  <a:lnTo>
                    <a:pt x="354" y="535"/>
                  </a:lnTo>
                  <a:lnTo>
                    <a:pt x="327" y="541"/>
                  </a:lnTo>
                  <a:lnTo>
                    <a:pt x="301" y="546"/>
                  </a:lnTo>
                  <a:lnTo>
                    <a:pt x="276" y="549"/>
                  </a:lnTo>
                  <a:lnTo>
                    <a:pt x="253" y="550"/>
                  </a:lnTo>
                  <a:lnTo>
                    <a:pt x="0" y="550"/>
                  </a:lnTo>
                  <a:lnTo>
                    <a:pt x="0" y="0"/>
                  </a:lnTo>
                  <a:close/>
                  <a:moveTo>
                    <a:pt x="170" y="125"/>
                  </a:moveTo>
                  <a:lnTo>
                    <a:pt x="170" y="425"/>
                  </a:lnTo>
                  <a:lnTo>
                    <a:pt x="211" y="425"/>
                  </a:lnTo>
                  <a:lnTo>
                    <a:pt x="236" y="425"/>
                  </a:lnTo>
                  <a:lnTo>
                    <a:pt x="257" y="422"/>
                  </a:lnTo>
                  <a:lnTo>
                    <a:pt x="274" y="418"/>
                  </a:lnTo>
                  <a:lnTo>
                    <a:pt x="288" y="413"/>
                  </a:lnTo>
                  <a:lnTo>
                    <a:pt x="298" y="406"/>
                  </a:lnTo>
                  <a:lnTo>
                    <a:pt x="307" y="397"/>
                  </a:lnTo>
                  <a:lnTo>
                    <a:pt x="315" y="386"/>
                  </a:lnTo>
                  <a:lnTo>
                    <a:pt x="323" y="371"/>
                  </a:lnTo>
                  <a:lnTo>
                    <a:pt x="325" y="364"/>
                  </a:lnTo>
                  <a:lnTo>
                    <a:pt x="328" y="355"/>
                  </a:lnTo>
                  <a:lnTo>
                    <a:pt x="331" y="344"/>
                  </a:lnTo>
                  <a:lnTo>
                    <a:pt x="332" y="334"/>
                  </a:lnTo>
                  <a:lnTo>
                    <a:pt x="335" y="307"/>
                  </a:lnTo>
                  <a:lnTo>
                    <a:pt x="336" y="277"/>
                  </a:lnTo>
                  <a:lnTo>
                    <a:pt x="335" y="256"/>
                  </a:lnTo>
                  <a:lnTo>
                    <a:pt x="333" y="237"/>
                  </a:lnTo>
                  <a:lnTo>
                    <a:pt x="332" y="219"/>
                  </a:lnTo>
                  <a:lnTo>
                    <a:pt x="328" y="203"/>
                  </a:lnTo>
                  <a:lnTo>
                    <a:pt x="324" y="189"/>
                  </a:lnTo>
                  <a:lnTo>
                    <a:pt x="319" y="177"/>
                  </a:lnTo>
                  <a:lnTo>
                    <a:pt x="314" y="165"/>
                  </a:lnTo>
                  <a:lnTo>
                    <a:pt x="307" y="156"/>
                  </a:lnTo>
                  <a:lnTo>
                    <a:pt x="300" y="150"/>
                  </a:lnTo>
                  <a:lnTo>
                    <a:pt x="290" y="143"/>
                  </a:lnTo>
                  <a:lnTo>
                    <a:pt x="280" y="137"/>
                  </a:lnTo>
                  <a:lnTo>
                    <a:pt x="268" y="133"/>
                  </a:lnTo>
                  <a:lnTo>
                    <a:pt x="257" y="129"/>
                  </a:lnTo>
                  <a:lnTo>
                    <a:pt x="243" y="127"/>
                  </a:lnTo>
                  <a:lnTo>
                    <a:pt x="228" y="125"/>
                  </a:lnTo>
                  <a:lnTo>
                    <a:pt x="213" y="125"/>
                  </a:lnTo>
                  <a:lnTo>
                    <a:pt x="170" y="125"/>
                  </a:lnTo>
                  <a:close/>
                </a:path>
              </a:pathLst>
            </a:custGeom>
            <a:solidFill>
              <a:srgbClr val="FFFFFF"/>
            </a:solidFill>
            <a:ln w="9525">
              <a:noFill/>
              <a:round/>
              <a:headEnd/>
              <a:tailEnd/>
            </a:ln>
          </p:spPr>
          <p:txBody>
            <a:bodyPr/>
            <a:lstStyle/>
            <a:p>
              <a:endParaRPr lang="en-US"/>
            </a:p>
          </p:txBody>
        </p:sp>
        <p:sp>
          <p:nvSpPr>
            <p:cNvPr id="487442" name="Freeform 18"/>
            <p:cNvSpPr>
              <a:spLocks noChangeAspect="1" noEditPoints="1"/>
            </p:cNvSpPr>
            <p:nvPr/>
          </p:nvSpPr>
          <p:spPr bwMode="auto">
            <a:xfrm>
              <a:off x="2629" y="3129"/>
              <a:ext cx="501" cy="508"/>
            </a:xfrm>
            <a:custGeom>
              <a:avLst/>
              <a:gdLst/>
              <a:ahLst/>
              <a:cxnLst>
                <a:cxn ang="0">
                  <a:pos x="775" y="2016"/>
                </a:cxn>
                <a:cxn ang="0">
                  <a:pos x="360" y="997"/>
                </a:cxn>
                <a:cxn ang="0">
                  <a:pos x="822" y="570"/>
                </a:cxn>
                <a:cxn ang="0">
                  <a:pos x="867" y="546"/>
                </a:cxn>
                <a:cxn ang="0">
                  <a:pos x="946" y="524"/>
                </a:cxn>
                <a:cxn ang="0">
                  <a:pos x="1030" y="521"/>
                </a:cxn>
                <a:cxn ang="0">
                  <a:pos x="1113" y="537"/>
                </a:cxn>
                <a:cxn ang="0">
                  <a:pos x="1173" y="564"/>
                </a:cxn>
                <a:cxn ang="0">
                  <a:pos x="1203" y="586"/>
                </a:cxn>
                <a:cxn ang="0">
                  <a:pos x="1230" y="815"/>
                </a:cxn>
                <a:cxn ang="0">
                  <a:pos x="1077" y="1305"/>
                </a:cxn>
                <a:cxn ang="0">
                  <a:pos x="1073" y="1279"/>
                </a:cxn>
                <a:cxn ang="0">
                  <a:pos x="1063" y="1260"/>
                </a:cxn>
                <a:cxn ang="0">
                  <a:pos x="1048" y="1246"/>
                </a:cxn>
                <a:cxn ang="0">
                  <a:pos x="1029" y="1236"/>
                </a:cxn>
                <a:cxn ang="0">
                  <a:pos x="989" y="1233"/>
                </a:cxn>
                <a:cxn ang="0">
                  <a:pos x="963" y="1242"/>
                </a:cxn>
                <a:cxn ang="0">
                  <a:pos x="946" y="1255"/>
                </a:cxn>
                <a:cxn ang="0">
                  <a:pos x="934" y="1273"/>
                </a:cxn>
                <a:cxn ang="0">
                  <a:pos x="929" y="1296"/>
                </a:cxn>
                <a:cxn ang="0">
                  <a:pos x="1026" y="2"/>
                </a:cxn>
                <a:cxn ang="0">
                  <a:pos x="1091" y="18"/>
                </a:cxn>
                <a:cxn ang="0">
                  <a:pos x="1148" y="53"/>
                </a:cxn>
                <a:cxn ang="0">
                  <a:pos x="1192" y="103"/>
                </a:cxn>
                <a:cxn ang="0">
                  <a:pos x="1222" y="162"/>
                </a:cxn>
                <a:cxn ang="0">
                  <a:pos x="1232" y="231"/>
                </a:cxn>
                <a:cxn ang="0">
                  <a:pos x="1222" y="298"/>
                </a:cxn>
                <a:cxn ang="0">
                  <a:pos x="1192" y="359"/>
                </a:cxn>
                <a:cxn ang="0">
                  <a:pos x="1148" y="407"/>
                </a:cxn>
                <a:cxn ang="0">
                  <a:pos x="1091" y="442"/>
                </a:cxn>
                <a:cxn ang="0">
                  <a:pos x="1026" y="459"/>
                </a:cxn>
                <a:cxn ang="0">
                  <a:pos x="956" y="455"/>
                </a:cxn>
                <a:cxn ang="0">
                  <a:pos x="893" y="433"/>
                </a:cxn>
                <a:cxn ang="0">
                  <a:pos x="840" y="393"/>
                </a:cxn>
                <a:cxn ang="0">
                  <a:pos x="801" y="340"/>
                </a:cxn>
                <a:cxn ang="0">
                  <a:pos x="778" y="276"/>
                </a:cxn>
                <a:cxn ang="0">
                  <a:pos x="774" y="208"/>
                </a:cxn>
                <a:cxn ang="0">
                  <a:pos x="791" y="142"/>
                </a:cxn>
                <a:cxn ang="0">
                  <a:pos x="825" y="85"/>
                </a:cxn>
                <a:cxn ang="0">
                  <a:pos x="873" y="40"/>
                </a:cxn>
                <a:cxn ang="0">
                  <a:pos x="934" y="11"/>
                </a:cxn>
                <a:cxn ang="0">
                  <a:pos x="1003" y="0"/>
                </a:cxn>
                <a:cxn ang="0">
                  <a:pos x="269" y="200"/>
                </a:cxn>
                <a:cxn ang="0">
                  <a:pos x="171" y="297"/>
                </a:cxn>
                <a:cxn ang="0">
                  <a:pos x="1516" y="420"/>
                </a:cxn>
                <a:cxn ang="0">
                  <a:pos x="2005" y="29"/>
                </a:cxn>
                <a:cxn ang="0">
                  <a:pos x="1613" y="517"/>
                </a:cxn>
                <a:cxn ang="0">
                  <a:pos x="1834" y="1764"/>
                </a:cxn>
                <a:cxn ang="0">
                  <a:pos x="1564" y="2033"/>
                </a:cxn>
                <a:cxn ang="0">
                  <a:pos x="1613" y="1544"/>
                </a:cxn>
                <a:cxn ang="0">
                  <a:pos x="441" y="2033"/>
                </a:cxn>
                <a:cxn ang="0">
                  <a:pos x="171" y="1764"/>
                </a:cxn>
              </a:cxnLst>
              <a:rect l="0" t="0" r="r" b="b"/>
              <a:pathLst>
                <a:path w="2005" h="2033">
                  <a:moveTo>
                    <a:pt x="928" y="1305"/>
                  </a:moveTo>
                  <a:lnTo>
                    <a:pt x="928" y="2016"/>
                  </a:lnTo>
                  <a:lnTo>
                    <a:pt x="775" y="2016"/>
                  </a:lnTo>
                  <a:lnTo>
                    <a:pt x="775" y="815"/>
                  </a:lnTo>
                  <a:lnTo>
                    <a:pt x="468" y="1109"/>
                  </a:lnTo>
                  <a:lnTo>
                    <a:pt x="360" y="997"/>
                  </a:lnTo>
                  <a:lnTo>
                    <a:pt x="803" y="586"/>
                  </a:lnTo>
                  <a:lnTo>
                    <a:pt x="813" y="578"/>
                  </a:lnTo>
                  <a:lnTo>
                    <a:pt x="822" y="570"/>
                  </a:lnTo>
                  <a:lnTo>
                    <a:pt x="832" y="564"/>
                  </a:lnTo>
                  <a:lnTo>
                    <a:pt x="844" y="557"/>
                  </a:lnTo>
                  <a:lnTo>
                    <a:pt x="867" y="546"/>
                  </a:lnTo>
                  <a:lnTo>
                    <a:pt x="892" y="537"/>
                  </a:lnTo>
                  <a:lnTo>
                    <a:pt x="919" y="529"/>
                  </a:lnTo>
                  <a:lnTo>
                    <a:pt x="946" y="524"/>
                  </a:lnTo>
                  <a:lnTo>
                    <a:pt x="975" y="521"/>
                  </a:lnTo>
                  <a:lnTo>
                    <a:pt x="1003" y="520"/>
                  </a:lnTo>
                  <a:lnTo>
                    <a:pt x="1030" y="521"/>
                  </a:lnTo>
                  <a:lnTo>
                    <a:pt x="1059" y="524"/>
                  </a:lnTo>
                  <a:lnTo>
                    <a:pt x="1086" y="529"/>
                  </a:lnTo>
                  <a:lnTo>
                    <a:pt x="1113" y="537"/>
                  </a:lnTo>
                  <a:lnTo>
                    <a:pt x="1138" y="546"/>
                  </a:lnTo>
                  <a:lnTo>
                    <a:pt x="1161" y="557"/>
                  </a:lnTo>
                  <a:lnTo>
                    <a:pt x="1173" y="564"/>
                  </a:lnTo>
                  <a:lnTo>
                    <a:pt x="1183" y="570"/>
                  </a:lnTo>
                  <a:lnTo>
                    <a:pt x="1192" y="578"/>
                  </a:lnTo>
                  <a:lnTo>
                    <a:pt x="1203" y="586"/>
                  </a:lnTo>
                  <a:lnTo>
                    <a:pt x="1645" y="997"/>
                  </a:lnTo>
                  <a:lnTo>
                    <a:pt x="1537" y="1109"/>
                  </a:lnTo>
                  <a:lnTo>
                    <a:pt x="1230" y="815"/>
                  </a:lnTo>
                  <a:lnTo>
                    <a:pt x="1230" y="2016"/>
                  </a:lnTo>
                  <a:lnTo>
                    <a:pt x="1077" y="2016"/>
                  </a:lnTo>
                  <a:lnTo>
                    <a:pt x="1077" y="1305"/>
                  </a:lnTo>
                  <a:lnTo>
                    <a:pt x="1076" y="1296"/>
                  </a:lnTo>
                  <a:lnTo>
                    <a:pt x="1074" y="1287"/>
                  </a:lnTo>
                  <a:lnTo>
                    <a:pt x="1073" y="1279"/>
                  </a:lnTo>
                  <a:lnTo>
                    <a:pt x="1070" y="1273"/>
                  </a:lnTo>
                  <a:lnTo>
                    <a:pt x="1067" y="1266"/>
                  </a:lnTo>
                  <a:lnTo>
                    <a:pt x="1063" y="1260"/>
                  </a:lnTo>
                  <a:lnTo>
                    <a:pt x="1059" y="1255"/>
                  </a:lnTo>
                  <a:lnTo>
                    <a:pt x="1054" y="1251"/>
                  </a:lnTo>
                  <a:lnTo>
                    <a:pt x="1048" y="1246"/>
                  </a:lnTo>
                  <a:lnTo>
                    <a:pt x="1042" y="1242"/>
                  </a:lnTo>
                  <a:lnTo>
                    <a:pt x="1035" y="1239"/>
                  </a:lnTo>
                  <a:lnTo>
                    <a:pt x="1029" y="1236"/>
                  </a:lnTo>
                  <a:lnTo>
                    <a:pt x="1016" y="1233"/>
                  </a:lnTo>
                  <a:lnTo>
                    <a:pt x="1003" y="1233"/>
                  </a:lnTo>
                  <a:lnTo>
                    <a:pt x="989" y="1233"/>
                  </a:lnTo>
                  <a:lnTo>
                    <a:pt x="976" y="1236"/>
                  </a:lnTo>
                  <a:lnTo>
                    <a:pt x="969" y="1239"/>
                  </a:lnTo>
                  <a:lnTo>
                    <a:pt x="963" y="1242"/>
                  </a:lnTo>
                  <a:lnTo>
                    <a:pt x="956" y="1246"/>
                  </a:lnTo>
                  <a:lnTo>
                    <a:pt x="951" y="1251"/>
                  </a:lnTo>
                  <a:lnTo>
                    <a:pt x="946" y="1255"/>
                  </a:lnTo>
                  <a:lnTo>
                    <a:pt x="942" y="1260"/>
                  </a:lnTo>
                  <a:lnTo>
                    <a:pt x="938" y="1266"/>
                  </a:lnTo>
                  <a:lnTo>
                    <a:pt x="934" y="1273"/>
                  </a:lnTo>
                  <a:lnTo>
                    <a:pt x="932" y="1279"/>
                  </a:lnTo>
                  <a:lnTo>
                    <a:pt x="930" y="1287"/>
                  </a:lnTo>
                  <a:lnTo>
                    <a:pt x="929" y="1296"/>
                  </a:lnTo>
                  <a:lnTo>
                    <a:pt x="928" y="1305"/>
                  </a:lnTo>
                  <a:close/>
                  <a:moveTo>
                    <a:pt x="1003" y="0"/>
                  </a:moveTo>
                  <a:lnTo>
                    <a:pt x="1026" y="2"/>
                  </a:lnTo>
                  <a:lnTo>
                    <a:pt x="1048" y="5"/>
                  </a:lnTo>
                  <a:lnTo>
                    <a:pt x="1070" y="11"/>
                  </a:lnTo>
                  <a:lnTo>
                    <a:pt x="1091" y="18"/>
                  </a:lnTo>
                  <a:lnTo>
                    <a:pt x="1112" y="29"/>
                  </a:lnTo>
                  <a:lnTo>
                    <a:pt x="1131" y="40"/>
                  </a:lnTo>
                  <a:lnTo>
                    <a:pt x="1148" y="53"/>
                  </a:lnTo>
                  <a:lnTo>
                    <a:pt x="1165" y="68"/>
                  </a:lnTo>
                  <a:lnTo>
                    <a:pt x="1179" y="85"/>
                  </a:lnTo>
                  <a:lnTo>
                    <a:pt x="1192" y="103"/>
                  </a:lnTo>
                  <a:lnTo>
                    <a:pt x="1204" y="121"/>
                  </a:lnTo>
                  <a:lnTo>
                    <a:pt x="1214" y="142"/>
                  </a:lnTo>
                  <a:lnTo>
                    <a:pt x="1222" y="162"/>
                  </a:lnTo>
                  <a:lnTo>
                    <a:pt x="1227" y="184"/>
                  </a:lnTo>
                  <a:lnTo>
                    <a:pt x="1231" y="208"/>
                  </a:lnTo>
                  <a:lnTo>
                    <a:pt x="1232" y="231"/>
                  </a:lnTo>
                  <a:lnTo>
                    <a:pt x="1231" y="254"/>
                  </a:lnTo>
                  <a:lnTo>
                    <a:pt x="1227" y="276"/>
                  </a:lnTo>
                  <a:lnTo>
                    <a:pt x="1222" y="298"/>
                  </a:lnTo>
                  <a:lnTo>
                    <a:pt x="1214" y="320"/>
                  </a:lnTo>
                  <a:lnTo>
                    <a:pt x="1204" y="340"/>
                  </a:lnTo>
                  <a:lnTo>
                    <a:pt x="1192" y="359"/>
                  </a:lnTo>
                  <a:lnTo>
                    <a:pt x="1179" y="376"/>
                  </a:lnTo>
                  <a:lnTo>
                    <a:pt x="1165" y="393"/>
                  </a:lnTo>
                  <a:lnTo>
                    <a:pt x="1148" y="407"/>
                  </a:lnTo>
                  <a:lnTo>
                    <a:pt x="1131" y="421"/>
                  </a:lnTo>
                  <a:lnTo>
                    <a:pt x="1112" y="433"/>
                  </a:lnTo>
                  <a:lnTo>
                    <a:pt x="1091" y="442"/>
                  </a:lnTo>
                  <a:lnTo>
                    <a:pt x="1070" y="450"/>
                  </a:lnTo>
                  <a:lnTo>
                    <a:pt x="1048" y="455"/>
                  </a:lnTo>
                  <a:lnTo>
                    <a:pt x="1026" y="459"/>
                  </a:lnTo>
                  <a:lnTo>
                    <a:pt x="1003" y="460"/>
                  </a:lnTo>
                  <a:lnTo>
                    <a:pt x="978" y="459"/>
                  </a:lnTo>
                  <a:lnTo>
                    <a:pt x="956" y="455"/>
                  </a:lnTo>
                  <a:lnTo>
                    <a:pt x="934" y="450"/>
                  </a:lnTo>
                  <a:lnTo>
                    <a:pt x="914" y="442"/>
                  </a:lnTo>
                  <a:lnTo>
                    <a:pt x="893" y="433"/>
                  </a:lnTo>
                  <a:lnTo>
                    <a:pt x="873" y="421"/>
                  </a:lnTo>
                  <a:lnTo>
                    <a:pt x="857" y="407"/>
                  </a:lnTo>
                  <a:lnTo>
                    <a:pt x="840" y="393"/>
                  </a:lnTo>
                  <a:lnTo>
                    <a:pt x="825" y="376"/>
                  </a:lnTo>
                  <a:lnTo>
                    <a:pt x="813" y="359"/>
                  </a:lnTo>
                  <a:lnTo>
                    <a:pt x="801" y="340"/>
                  </a:lnTo>
                  <a:lnTo>
                    <a:pt x="791" y="320"/>
                  </a:lnTo>
                  <a:lnTo>
                    <a:pt x="783" y="298"/>
                  </a:lnTo>
                  <a:lnTo>
                    <a:pt x="778" y="276"/>
                  </a:lnTo>
                  <a:lnTo>
                    <a:pt x="774" y="254"/>
                  </a:lnTo>
                  <a:lnTo>
                    <a:pt x="772" y="231"/>
                  </a:lnTo>
                  <a:lnTo>
                    <a:pt x="774" y="208"/>
                  </a:lnTo>
                  <a:lnTo>
                    <a:pt x="778" y="184"/>
                  </a:lnTo>
                  <a:lnTo>
                    <a:pt x="783" y="162"/>
                  </a:lnTo>
                  <a:lnTo>
                    <a:pt x="791" y="142"/>
                  </a:lnTo>
                  <a:lnTo>
                    <a:pt x="801" y="121"/>
                  </a:lnTo>
                  <a:lnTo>
                    <a:pt x="813" y="103"/>
                  </a:lnTo>
                  <a:lnTo>
                    <a:pt x="825" y="85"/>
                  </a:lnTo>
                  <a:lnTo>
                    <a:pt x="840" y="68"/>
                  </a:lnTo>
                  <a:lnTo>
                    <a:pt x="857" y="53"/>
                  </a:lnTo>
                  <a:lnTo>
                    <a:pt x="873" y="40"/>
                  </a:lnTo>
                  <a:lnTo>
                    <a:pt x="893" y="29"/>
                  </a:lnTo>
                  <a:lnTo>
                    <a:pt x="914" y="18"/>
                  </a:lnTo>
                  <a:lnTo>
                    <a:pt x="934" y="11"/>
                  </a:lnTo>
                  <a:lnTo>
                    <a:pt x="956" y="5"/>
                  </a:lnTo>
                  <a:lnTo>
                    <a:pt x="978" y="2"/>
                  </a:lnTo>
                  <a:lnTo>
                    <a:pt x="1003" y="0"/>
                  </a:lnTo>
                  <a:close/>
                  <a:moveTo>
                    <a:pt x="0" y="29"/>
                  </a:moveTo>
                  <a:lnTo>
                    <a:pt x="441" y="29"/>
                  </a:lnTo>
                  <a:lnTo>
                    <a:pt x="269" y="200"/>
                  </a:lnTo>
                  <a:lnTo>
                    <a:pt x="489" y="420"/>
                  </a:lnTo>
                  <a:lnTo>
                    <a:pt x="391" y="517"/>
                  </a:lnTo>
                  <a:lnTo>
                    <a:pt x="171" y="297"/>
                  </a:lnTo>
                  <a:lnTo>
                    <a:pt x="0" y="468"/>
                  </a:lnTo>
                  <a:lnTo>
                    <a:pt x="0" y="29"/>
                  </a:lnTo>
                  <a:close/>
                  <a:moveTo>
                    <a:pt x="1516" y="420"/>
                  </a:moveTo>
                  <a:lnTo>
                    <a:pt x="1735" y="200"/>
                  </a:lnTo>
                  <a:lnTo>
                    <a:pt x="1564" y="29"/>
                  </a:lnTo>
                  <a:lnTo>
                    <a:pt x="2005" y="29"/>
                  </a:lnTo>
                  <a:lnTo>
                    <a:pt x="2005" y="468"/>
                  </a:lnTo>
                  <a:lnTo>
                    <a:pt x="1834" y="297"/>
                  </a:lnTo>
                  <a:lnTo>
                    <a:pt x="1613" y="517"/>
                  </a:lnTo>
                  <a:lnTo>
                    <a:pt x="1516" y="420"/>
                  </a:lnTo>
                  <a:close/>
                  <a:moveTo>
                    <a:pt x="1613" y="1544"/>
                  </a:moveTo>
                  <a:lnTo>
                    <a:pt x="1834" y="1764"/>
                  </a:lnTo>
                  <a:lnTo>
                    <a:pt x="2005" y="1593"/>
                  </a:lnTo>
                  <a:lnTo>
                    <a:pt x="2005" y="2033"/>
                  </a:lnTo>
                  <a:lnTo>
                    <a:pt x="1564" y="2033"/>
                  </a:lnTo>
                  <a:lnTo>
                    <a:pt x="1735" y="1862"/>
                  </a:lnTo>
                  <a:lnTo>
                    <a:pt x="1516" y="1642"/>
                  </a:lnTo>
                  <a:lnTo>
                    <a:pt x="1613" y="1544"/>
                  </a:lnTo>
                  <a:close/>
                  <a:moveTo>
                    <a:pt x="489" y="1642"/>
                  </a:moveTo>
                  <a:lnTo>
                    <a:pt x="269" y="1862"/>
                  </a:lnTo>
                  <a:lnTo>
                    <a:pt x="441" y="2033"/>
                  </a:lnTo>
                  <a:lnTo>
                    <a:pt x="0" y="2033"/>
                  </a:lnTo>
                  <a:lnTo>
                    <a:pt x="0" y="1593"/>
                  </a:lnTo>
                  <a:lnTo>
                    <a:pt x="171" y="1764"/>
                  </a:lnTo>
                  <a:lnTo>
                    <a:pt x="391" y="1544"/>
                  </a:lnTo>
                  <a:lnTo>
                    <a:pt x="489" y="1642"/>
                  </a:lnTo>
                  <a:close/>
                </a:path>
              </a:pathLst>
            </a:custGeom>
            <a:solidFill>
              <a:srgbClr val="FFFFFF"/>
            </a:solidFill>
            <a:ln w="9525">
              <a:noFill/>
              <a:round/>
              <a:headEnd/>
              <a:tailEnd/>
            </a:ln>
          </p:spPr>
          <p:txBody>
            <a:bodyPr/>
            <a:lstStyle/>
            <a:p>
              <a:endParaRPr lang="en-US"/>
            </a:p>
          </p:txBody>
        </p:sp>
      </p:grpSp>
      <p:grpSp>
        <p:nvGrpSpPr>
          <p:cNvPr id="487443" name="Group 19"/>
          <p:cNvGrpSpPr>
            <a:grpSpLocks noChangeAspect="1"/>
          </p:cNvGrpSpPr>
          <p:nvPr/>
        </p:nvGrpSpPr>
        <p:grpSpPr bwMode="auto">
          <a:xfrm>
            <a:off x="293688" y="3932238"/>
            <a:ext cx="877887" cy="754062"/>
            <a:chOff x="186" y="2131"/>
            <a:chExt cx="1008" cy="863"/>
          </a:xfrm>
        </p:grpSpPr>
        <p:sp>
          <p:nvSpPr>
            <p:cNvPr id="487444" name="Freeform 20"/>
            <p:cNvSpPr>
              <a:spLocks noChangeAspect="1"/>
            </p:cNvSpPr>
            <p:nvPr/>
          </p:nvSpPr>
          <p:spPr bwMode="auto">
            <a:xfrm>
              <a:off x="186" y="2131"/>
              <a:ext cx="1008" cy="863"/>
            </a:xfrm>
            <a:custGeom>
              <a:avLst/>
              <a:gdLst/>
              <a:ahLst/>
              <a:cxnLst>
                <a:cxn ang="0">
                  <a:pos x="0" y="0"/>
                </a:cxn>
                <a:cxn ang="0">
                  <a:pos x="4032" y="0"/>
                </a:cxn>
                <a:cxn ang="0">
                  <a:pos x="3888" y="149"/>
                </a:cxn>
                <a:cxn ang="0">
                  <a:pos x="149" y="3315"/>
                </a:cxn>
                <a:cxn ang="0">
                  <a:pos x="0" y="3456"/>
                </a:cxn>
                <a:cxn ang="0">
                  <a:pos x="0" y="0"/>
                </a:cxn>
              </a:cxnLst>
              <a:rect l="0" t="0" r="r" b="b"/>
              <a:pathLst>
                <a:path w="4032" h="3456">
                  <a:moveTo>
                    <a:pt x="0" y="0"/>
                  </a:moveTo>
                  <a:lnTo>
                    <a:pt x="4032" y="0"/>
                  </a:lnTo>
                  <a:lnTo>
                    <a:pt x="3888" y="149"/>
                  </a:lnTo>
                  <a:lnTo>
                    <a:pt x="149" y="3315"/>
                  </a:lnTo>
                  <a:lnTo>
                    <a:pt x="0" y="3456"/>
                  </a:lnTo>
                  <a:lnTo>
                    <a:pt x="0" y="0"/>
                  </a:lnTo>
                  <a:close/>
                </a:path>
              </a:pathLst>
            </a:custGeom>
            <a:solidFill>
              <a:srgbClr val="82A99C"/>
            </a:solidFill>
            <a:ln w="9525">
              <a:noFill/>
              <a:round/>
              <a:headEnd/>
              <a:tailEnd/>
            </a:ln>
          </p:spPr>
          <p:txBody>
            <a:bodyPr/>
            <a:lstStyle/>
            <a:p>
              <a:endParaRPr lang="en-US"/>
            </a:p>
          </p:txBody>
        </p:sp>
        <p:sp>
          <p:nvSpPr>
            <p:cNvPr id="487445" name="Freeform 21"/>
            <p:cNvSpPr>
              <a:spLocks noChangeAspect="1"/>
            </p:cNvSpPr>
            <p:nvPr/>
          </p:nvSpPr>
          <p:spPr bwMode="auto">
            <a:xfrm>
              <a:off x="186" y="2131"/>
              <a:ext cx="1008" cy="863"/>
            </a:xfrm>
            <a:custGeom>
              <a:avLst/>
              <a:gdLst/>
              <a:ahLst/>
              <a:cxnLst>
                <a:cxn ang="0">
                  <a:pos x="4032" y="0"/>
                </a:cxn>
                <a:cxn ang="0">
                  <a:pos x="4032" y="3456"/>
                </a:cxn>
                <a:cxn ang="0">
                  <a:pos x="0" y="3456"/>
                </a:cxn>
                <a:cxn ang="0">
                  <a:pos x="149" y="3313"/>
                </a:cxn>
                <a:cxn ang="0">
                  <a:pos x="3891" y="146"/>
                </a:cxn>
                <a:cxn ang="0">
                  <a:pos x="4032" y="0"/>
                </a:cxn>
              </a:cxnLst>
              <a:rect l="0" t="0" r="r" b="b"/>
              <a:pathLst>
                <a:path w="4032" h="3456">
                  <a:moveTo>
                    <a:pt x="4032" y="0"/>
                  </a:moveTo>
                  <a:lnTo>
                    <a:pt x="4032" y="3456"/>
                  </a:lnTo>
                  <a:lnTo>
                    <a:pt x="0" y="3456"/>
                  </a:lnTo>
                  <a:lnTo>
                    <a:pt x="149" y="3313"/>
                  </a:lnTo>
                  <a:lnTo>
                    <a:pt x="3891" y="146"/>
                  </a:lnTo>
                  <a:lnTo>
                    <a:pt x="4032" y="0"/>
                  </a:lnTo>
                  <a:close/>
                </a:path>
              </a:pathLst>
            </a:custGeom>
            <a:solidFill>
              <a:srgbClr val="162A29"/>
            </a:solidFill>
            <a:ln w="9525">
              <a:noFill/>
              <a:round/>
              <a:headEnd/>
              <a:tailEnd/>
            </a:ln>
          </p:spPr>
          <p:txBody>
            <a:bodyPr/>
            <a:lstStyle/>
            <a:p>
              <a:endParaRPr lang="en-US"/>
            </a:p>
          </p:txBody>
        </p:sp>
        <p:sp>
          <p:nvSpPr>
            <p:cNvPr id="487446" name="Rectangle 22"/>
            <p:cNvSpPr>
              <a:spLocks noChangeAspect="1" noChangeArrowheads="1"/>
            </p:cNvSpPr>
            <p:nvPr/>
          </p:nvSpPr>
          <p:spPr bwMode="auto">
            <a:xfrm>
              <a:off x="222" y="2166"/>
              <a:ext cx="936" cy="792"/>
            </a:xfrm>
            <a:prstGeom prst="rect">
              <a:avLst/>
            </a:prstGeom>
            <a:solidFill>
              <a:srgbClr val="275A53"/>
            </a:solidFill>
            <a:ln w="9525">
              <a:noFill/>
              <a:miter lim="800000"/>
              <a:headEnd/>
              <a:tailEnd/>
            </a:ln>
          </p:spPr>
          <p:txBody>
            <a:bodyPr/>
            <a:lstStyle/>
            <a:p>
              <a:endParaRPr lang="en-US"/>
            </a:p>
          </p:txBody>
        </p:sp>
        <p:sp>
          <p:nvSpPr>
            <p:cNvPr id="487447" name="Freeform 23"/>
            <p:cNvSpPr>
              <a:spLocks noChangeAspect="1" noEditPoints="1"/>
            </p:cNvSpPr>
            <p:nvPr/>
          </p:nvSpPr>
          <p:spPr bwMode="auto">
            <a:xfrm>
              <a:off x="267" y="2790"/>
              <a:ext cx="150" cy="137"/>
            </a:xfrm>
            <a:custGeom>
              <a:avLst/>
              <a:gdLst/>
              <a:ahLst/>
              <a:cxnLst>
                <a:cxn ang="0">
                  <a:pos x="394" y="459"/>
                </a:cxn>
                <a:cxn ang="0">
                  <a:pos x="200" y="459"/>
                </a:cxn>
                <a:cxn ang="0">
                  <a:pos x="174" y="550"/>
                </a:cxn>
                <a:cxn ang="0">
                  <a:pos x="0" y="550"/>
                </a:cxn>
                <a:cxn ang="0">
                  <a:pos x="206" y="0"/>
                </a:cxn>
                <a:cxn ang="0">
                  <a:pos x="391" y="0"/>
                </a:cxn>
                <a:cxn ang="0">
                  <a:pos x="599" y="550"/>
                </a:cxn>
                <a:cxn ang="0">
                  <a:pos x="421" y="550"/>
                </a:cxn>
                <a:cxn ang="0">
                  <a:pos x="394" y="459"/>
                </a:cxn>
                <a:cxn ang="0">
                  <a:pos x="358" y="340"/>
                </a:cxn>
                <a:cxn ang="0">
                  <a:pos x="297" y="143"/>
                </a:cxn>
                <a:cxn ang="0">
                  <a:pos x="237" y="340"/>
                </a:cxn>
                <a:cxn ang="0">
                  <a:pos x="358" y="340"/>
                </a:cxn>
              </a:cxnLst>
              <a:rect l="0" t="0" r="r" b="b"/>
              <a:pathLst>
                <a:path w="599" h="550">
                  <a:moveTo>
                    <a:pt x="394" y="459"/>
                  </a:moveTo>
                  <a:lnTo>
                    <a:pt x="200" y="459"/>
                  </a:lnTo>
                  <a:lnTo>
                    <a:pt x="174" y="550"/>
                  </a:lnTo>
                  <a:lnTo>
                    <a:pt x="0" y="550"/>
                  </a:lnTo>
                  <a:lnTo>
                    <a:pt x="206" y="0"/>
                  </a:lnTo>
                  <a:lnTo>
                    <a:pt x="391" y="0"/>
                  </a:lnTo>
                  <a:lnTo>
                    <a:pt x="599" y="550"/>
                  </a:lnTo>
                  <a:lnTo>
                    <a:pt x="421" y="550"/>
                  </a:lnTo>
                  <a:lnTo>
                    <a:pt x="394" y="459"/>
                  </a:lnTo>
                  <a:close/>
                  <a:moveTo>
                    <a:pt x="358" y="340"/>
                  </a:moveTo>
                  <a:lnTo>
                    <a:pt x="297" y="143"/>
                  </a:lnTo>
                  <a:lnTo>
                    <a:pt x="237" y="340"/>
                  </a:lnTo>
                  <a:lnTo>
                    <a:pt x="358" y="340"/>
                  </a:lnTo>
                  <a:close/>
                </a:path>
              </a:pathLst>
            </a:custGeom>
            <a:solidFill>
              <a:srgbClr val="FFFFFF"/>
            </a:solidFill>
            <a:ln w="9525">
              <a:noFill/>
              <a:round/>
              <a:headEnd/>
              <a:tailEnd/>
            </a:ln>
          </p:spPr>
          <p:txBody>
            <a:bodyPr/>
            <a:lstStyle/>
            <a:p>
              <a:endParaRPr lang="en-US"/>
            </a:p>
          </p:txBody>
        </p:sp>
        <p:sp>
          <p:nvSpPr>
            <p:cNvPr id="487448" name="Freeform 24"/>
            <p:cNvSpPr>
              <a:spLocks noChangeAspect="1"/>
            </p:cNvSpPr>
            <p:nvPr/>
          </p:nvSpPr>
          <p:spPr bwMode="auto">
            <a:xfrm>
              <a:off x="422" y="2788"/>
              <a:ext cx="133" cy="142"/>
            </a:xfrm>
            <a:custGeom>
              <a:avLst/>
              <a:gdLst/>
              <a:ahLst/>
              <a:cxnLst>
                <a:cxn ang="0">
                  <a:pos x="530" y="394"/>
                </a:cxn>
                <a:cxn ang="0">
                  <a:pos x="514" y="437"/>
                </a:cxn>
                <a:cxn ang="0">
                  <a:pos x="495" y="473"/>
                </a:cxn>
                <a:cxn ang="0">
                  <a:pos x="470" y="503"/>
                </a:cxn>
                <a:cxn ang="0">
                  <a:pos x="440" y="527"/>
                </a:cxn>
                <a:cxn ang="0">
                  <a:pos x="406" y="547"/>
                </a:cxn>
                <a:cxn ang="0">
                  <a:pos x="368" y="560"/>
                </a:cxn>
                <a:cxn ang="0">
                  <a:pos x="320" y="566"/>
                </a:cxn>
                <a:cxn ang="0">
                  <a:pos x="263" y="568"/>
                </a:cxn>
                <a:cxn ang="0">
                  <a:pos x="203" y="561"/>
                </a:cxn>
                <a:cxn ang="0">
                  <a:pos x="154" y="548"/>
                </a:cxn>
                <a:cxn ang="0">
                  <a:pos x="111" y="526"/>
                </a:cxn>
                <a:cxn ang="0">
                  <a:pos x="73" y="494"/>
                </a:cxn>
                <a:cxn ang="0">
                  <a:pos x="40" y="451"/>
                </a:cxn>
                <a:cxn ang="0">
                  <a:pos x="15" y="397"/>
                </a:cxn>
                <a:cxn ang="0">
                  <a:pos x="2" y="332"/>
                </a:cxn>
                <a:cxn ang="0">
                  <a:pos x="1" y="250"/>
                </a:cxn>
                <a:cxn ang="0">
                  <a:pos x="10" y="189"/>
                </a:cxn>
                <a:cxn ang="0">
                  <a:pos x="22" y="149"/>
                </a:cxn>
                <a:cxn ang="0">
                  <a:pos x="40" y="113"/>
                </a:cxn>
                <a:cxn ang="0">
                  <a:pos x="63" y="82"/>
                </a:cxn>
                <a:cxn ang="0">
                  <a:pos x="90" y="56"/>
                </a:cxn>
                <a:cxn ang="0">
                  <a:pos x="123" y="34"/>
                </a:cxn>
                <a:cxn ang="0">
                  <a:pos x="159" y="18"/>
                </a:cxn>
                <a:cxn ang="0">
                  <a:pos x="200" y="7"/>
                </a:cxn>
                <a:cxn ang="0">
                  <a:pos x="277" y="0"/>
                </a:cxn>
                <a:cxn ang="0">
                  <a:pos x="348" y="5"/>
                </a:cxn>
                <a:cxn ang="0">
                  <a:pos x="408" y="23"/>
                </a:cxn>
                <a:cxn ang="0">
                  <a:pos x="454" y="53"/>
                </a:cxn>
                <a:cxn ang="0">
                  <a:pos x="492" y="95"/>
                </a:cxn>
                <a:cxn ang="0">
                  <a:pos x="521" y="149"/>
                </a:cxn>
                <a:cxn ang="0">
                  <a:pos x="374" y="192"/>
                </a:cxn>
                <a:cxn ang="0">
                  <a:pos x="362" y="167"/>
                </a:cxn>
                <a:cxn ang="0">
                  <a:pos x="338" y="143"/>
                </a:cxn>
                <a:cxn ang="0">
                  <a:pos x="305" y="130"/>
                </a:cxn>
                <a:cxn ang="0">
                  <a:pos x="267" y="127"/>
                </a:cxn>
                <a:cxn ang="0">
                  <a:pos x="230" y="139"/>
                </a:cxn>
                <a:cxn ang="0">
                  <a:pos x="200" y="162"/>
                </a:cxn>
                <a:cxn ang="0">
                  <a:pos x="182" y="193"/>
                </a:cxn>
                <a:cxn ang="0">
                  <a:pos x="173" y="232"/>
                </a:cxn>
                <a:cxn ang="0">
                  <a:pos x="169" y="281"/>
                </a:cxn>
                <a:cxn ang="0">
                  <a:pos x="173" y="342"/>
                </a:cxn>
                <a:cxn ang="0">
                  <a:pos x="185" y="386"/>
                </a:cxn>
                <a:cxn ang="0">
                  <a:pos x="204" y="415"/>
                </a:cxn>
                <a:cxn ang="0">
                  <a:pos x="230" y="433"/>
                </a:cxn>
                <a:cxn ang="0">
                  <a:pos x="263" y="441"/>
                </a:cxn>
                <a:cxn ang="0">
                  <a:pos x="298" y="439"/>
                </a:cxn>
                <a:cxn ang="0">
                  <a:pos x="326" y="430"/>
                </a:cxn>
                <a:cxn ang="0">
                  <a:pos x="348" y="413"/>
                </a:cxn>
                <a:cxn ang="0">
                  <a:pos x="365" y="390"/>
                </a:cxn>
                <a:cxn ang="0">
                  <a:pos x="384" y="334"/>
                </a:cxn>
              </a:cxnLst>
              <a:rect l="0" t="0" r="r" b="b"/>
              <a:pathLst>
                <a:path w="533" h="569">
                  <a:moveTo>
                    <a:pt x="384" y="334"/>
                  </a:moveTo>
                  <a:lnTo>
                    <a:pt x="533" y="378"/>
                  </a:lnTo>
                  <a:lnTo>
                    <a:pt x="530" y="394"/>
                  </a:lnTo>
                  <a:lnTo>
                    <a:pt x="526" y="410"/>
                  </a:lnTo>
                  <a:lnTo>
                    <a:pt x="521" y="422"/>
                  </a:lnTo>
                  <a:lnTo>
                    <a:pt x="514" y="437"/>
                  </a:lnTo>
                  <a:lnTo>
                    <a:pt x="509" y="450"/>
                  </a:lnTo>
                  <a:lnTo>
                    <a:pt x="501" y="461"/>
                  </a:lnTo>
                  <a:lnTo>
                    <a:pt x="495" y="473"/>
                  </a:lnTo>
                  <a:lnTo>
                    <a:pt x="487" y="483"/>
                  </a:lnTo>
                  <a:lnTo>
                    <a:pt x="478" y="494"/>
                  </a:lnTo>
                  <a:lnTo>
                    <a:pt x="470" y="503"/>
                  </a:lnTo>
                  <a:lnTo>
                    <a:pt x="460" y="512"/>
                  </a:lnTo>
                  <a:lnTo>
                    <a:pt x="451" y="521"/>
                  </a:lnTo>
                  <a:lnTo>
                    <a:pt x="440" y="527"/>
                  </a:lnTo>
                  <a:lnTo>
                    <a:pt x="430" y="535"/>
                  </a:lnTo>
                  <a:lnTo>
                    <a:pt x="418" y="542"/>
                  </a:lnTo>
                  <a:lnTo>
                    <a:pt x="406" y="547"/>
                  </a:lnTo>
                  <a:lnTo>
                    <a:pt x="394" y="552"/>
                  </a:lnTo>
                  <a:lnTo>
                    <a:pt x="381" y="556"/>
                  </a:lnTo>
                  <a:lnTo>
                    <a:pt x="368" y="560"/>
                  </a:lnTo>
                  <a:lnTo>
                    <a:pt x="352" y="562"/>
                  </a:lnTo>
                  <a:lnTo>
                    <a:pt x="336" y="565"/>
                  </a:lnTo>
                  <a:lnTo>
                    <a:pt x="320" y="566"/>
                  </a:lnTo>
                  <a:lnTo>
                    <a:pt x="303" y="568"/>
                  </a:lnTo>
                  <a:lnTo>
                    <a:pt x="285" y="569"/>
                  </a:lnTo>
                  <a:lnTo>
                    <a:pt x="263" y="568"/>
                  </a:lnTo>
                  <a:lnTo>
                    <a:pt x="242" y="566"/>
                  </a:lnTo>
                  <a:lnTo>
                    <a:pt x="222" y="565"/>
                  </a:lnTo>
                  <a:lnTo>
                    <a:pt x="203" y="561"/>
                  </a:lnTo>
                  <a:lnTo>
                    <a:pt x="186" y="559"/>
                  </a:lnTo>
                  <a:lnTo>
                    <a:pt x="169" y="553"/>
                  </a:lnTo>
                  <a:lnTo>
                    <a:pt x="154" y="548"/>
                  </a:lnTo>
                  <a:lnTo>
                    <a:pt x="138" y="542"/>
                  </a:lnTo>
                  <a:lnTo>
                    <a:pt x="124" y="535"/>
                  </a:lnTo>
                  <a:lnTo>
                    <a:pt x="111" y="526"/>
                  </a:lnTo>
                  <a:lnTo>
                    <a:pt x="98" y="517"/>
                  </a:lnTo>
                  <a:lnTo>
                    <a:pt x="85" y="507"/>
                  </a:lnTo>
                  <a:lnTo>
                    <a:pt x="73" y="494"/>
                  </a:lnTo>
                  <a:lnTo>
                    <a:pt x="62" y="481"/>
                  </a:lnTo>
                  <a:lnTo>
                    <a:pt x="51" y="467"/>
                  </a:lnTo>
                  <a:lnTo>
                    <a:pt x="40" y="451"/>
                  </a:lnTo>
                  <a:lnTo>
                    <a:pt x="31" y="434"/>
                  </a:lnTo>
                  <a:lnTo>
                    <a:pt x="23" y="416"/>
                  </a:lnTo>
                  <a:lnTo>
                    <a:pt x="15" y="397"/>
                  </a:lnTo>
                  <a:lnTo>
                    <a:pt x="10" y="376"/>
                  </a:lnTo>
                  <a:lnTo>
                    <a:pt x="5" y="354"/>
                  </a:lnTo>
                  <a:lnTo>
                    <a:pt x="2" y="332"/>
                  </a:lnTo>
                  <a:lnTo>
                    <a:pt x="0" y="307"/>
                  </a:lnTo>
                  <a:lnTo>
                    <a:pt x="0" y="283"/>
                  </a:lnTo>
                  <a:lnTo>
                    <a:pt x="1" y="250"/>
                  </a:lnTo>
                  <a:lnTo>
                    <a:pt x="3" y="218"/>
                  </a:lnTo>
                  <a:lnTo>
                    <a:pt x="6" y="204"/>
                  </a:lnTo>
                  <a:lnTo>
                    <a:pt x="10" y="189"/>
                  </a:lnTo>
                  <a:lnTo>
                    <a:pt x="12" y="175"/>
                  </a:lnTo>
                  <a:lnTo>
                    <a:pt x="18" y="162"/>
                  </a:lnTo>
                  <a:lnTo>
                    <a:pt x="22" y="149"/>
                  </a:lnTo>
                  <a:lnTo>
                    <a:pt x="28" y="136"/>
                  </a:lnTo>
                  <a:lnTo>
                    <a:pt x="33" y="124"/>
                  </a:lnTo>
                  <a:lnTo>
                    <a:pt x="40" y="113"/>
                  </a:lnTo>
                  <a:lnTo>
                    <a:pt x="47" y="102"/>
                  </a:lnTo>
                  <a:lnTo>
                    <a:pt x="55" y="92"/>
                  </a:lnTo>
                  <a:lnTo>
                    <a:pt x="63" y="82"/>
                  </a:lnTo>
                  <a:lnTo>
                    <a:pt x="72" y="73"/>
                  </a:lnTo>
                  <a:lnTo>
                    <a:pt x="81" y="64"/>
                  </a:lnTo>
                  <a:lnTo>
                    <a:pt x="90" y="56"/>
                  </a:lnTo>
                  <a:lnTo>
                    <a:pt x="101" y="48"/>
                  </a:lnTo>
                  <a:lnTo>
                    <a:pt x="112" y="40"/>
                  </a:lnTo>
                  <a:lnTo>
                    <a:pt x="123" y="34"/>
                  </a:lnTo>
                  <a:lnTo>
                    <a:pt x="134" y="29"/>
                  </a:lnTo>
                  <a:lnTo>
                    <a:pt x="147" y="23"/>
                  </a:lnTo>
                  <a:lnTo>
                    <a:pt x="159" y="18"/>
                  </a:lnTo>
                  <a:lnTo>
                    <a:pt x="172" y="13"/>
                  </a:lnTo>
                  <a:lnTo>
                    <a:pt x="186" y="10"/>
                  </a:lnTo>
                  <a:lnTo>
                    <a:pt x="200" y="7"/>
                  </a:lnTo>
                  <a:lnTo>
                    <a:pt x="215" y="4"/>
                  </a:lnTo>
                  <a:lnTo>
                    <a:pt x="244" y="0"/>
                  </a:lnTo>
                  <a:lnTo>
                    <a:pt x="277" y="0"/>
                  </a:lnTo>
                  <a:lnTo>
                    <a:pt x="303" y="0"/>
                  </a:lnTo>
                  <a:lnTo>
                    <a:pt x="326" y="3"/>
                  </a:lnTo>
                  <a:lnTo>
                    <a:pt x="348" y="5"/>
                  </a:lnTo>
                  <a:lnTo>
                    <a:pt x="370" y="10"/>
                  </a:lnTo>
                  <a:lnTo>
                    <a:pt x="390" y="16"/>
                  </a:lnTo>
                  <a:lnTo>
                    <a:pt x="408" y="23"/>
                  </a:lnTo>
                  <a:lnTo>
                    <a:pt x="425" y="31"/>
                  </a:lnTo>
                  <a:lnTo>
                    <a:pt x="440" y="42"/>
                  </a:lnTo>
                  <a:lnTo>
                    <a:pt x="454" y="53"/>
                  </a:lnTo>
                  <a:lnTo>
                    <a:pt x="469" y="65"/>
                  </a:lnTo>
                  <a:lnTo>
                    <a:pt x="480" y="79"/>
                  </a:lnTo>
                  <a:lnTo>
                    <a:pt x="492" y="95"/>
                  </a:lnTo>
                  <a:lnTo>
                    <a:pt x="502" y="112"/>
                  </a:lnTo>
                  <a:lnTo>
                    <a:pt x="513" y="130"/>
                  </a:lnTo>
                  <a:lnTo>
                    <a:pt x="521" y="149"/>
                  </a:lnTo>
                  <a:lnTo>
                    <a:pt x="528" y="171"/>
                  </a:lnTo>
                  <a:lnTo>
                    <a:pt x="378" y="204"/>
                  </a:lnTo>
                  <a:lnTo>
                    <a:pt x="374" y="192"/>
                  </a:lnTo>
                  <a:lnTo>
                    <a:pt x="370" y="183"/>
                  </a:lnTo>
                  <a:lnTo>
                    <a:pt x="366" y="174"/>
                  </a:lnTo>
                  <a:lnTo>
                    <a:pt x="362" y="167"/>
                  </a:lnTo>
                  <a:lnTo>
                    <a:pt x="355" y="158"/>
                  </a:lnTo>
                  <a:lnTo>
                    <a:pt x="347" y="150"/>
                  </a:lnTo>
                  <a:lnTo>
                    <a:pt x="338" y="143"/>
                  </a:lnTo>
                  <a:lnTo>
                    <a:pt x="327" y="137"/>
                  </a:lnTo>
                  <a:lnTo>
                    <a:pt x="317" y="132"/>
                  </a:lnTo>
                  <a:lnTo>
                    <a:pt x="305" y="130"/>
                  </a:lnTo>
                  <a:lnTo>
                    <a:pt x="294" y="127"/>
                  </a:lnTo>
                  <a:lnTo>
                    <a:pt x="281" y="127"/>
                  </a:lnTo>
                  <a:lnTo>
                    <a:pt x="267" y="127"/>
                  </a:lnTo>
                  <a:lnTo>
                    <a:pt x="254" y="130"/>
                  </a:lnTo>
                  <a:lnTo>
                    <a:pt x="242" y="134"/>
                  </a:lnTo>
                  <a:lnTo>
                    <a:pt x="230" y="139"/>
                  </a:lnTo>
                  <a:lnTo>
                    <a:pt x="220" y="145"/>
                  </a:lnTo>
                  <a:lnTo>
                    <a:pt x="209" y="153"/>
                  </a:lnTo>
                  <a:lnTo>
                    <a:pt x="200" y="162"/>
                  </a:lnTo>
                  <a:lnTo>
                    <a:pt x="193" y="174"/>
                  </a:lnTo>
                  <a:lnTo>
                    <a:pt x="187" y="183"/>
                  </a:lnTo>
                  <a:lnTo>
                    <a:pt x="182" y="193"/>
                  </a:lnTo>
                  <a:lnTo>
                    <a:pt x="178" y="205"/>
                  </a:lnTo>
                  <a:lnTo>
                    <a:pt x="176" y="218"/>
                  </a:lnTo>
                  <a:lnTo>
                    <a:pt x="173" y="232"/>
                  </a:lnTo>
                  <a:lnTo>
                    <a:pt x="171" y="248"/>
                  </a:lnTo>
                  <a:lnTo>
                    <a:pt x="169" y="263"/>
                  </a:lnTo>
                  <a:lnTo>
                    <a:pt x="169" y="281"/>
                  </a:lnTo>
                  <a:lnTo>
                    <a:pt x="169" y="303"/>
                  </a:lnTo>
                  <a:lnTo>
                    <a:pt x="171" y="324"/>
                  </a:lnTo>
                  <a:lnTo>
                    <a:pt x="173" y="342"/>
                  </a:lnTo>
                  <a:lnTo>
                    <a:pt x="176" y="359"/>
                  </a:lnTo>
                  <a:lnTo>
                    <a:pt x="180" y="373"/>
                  </a:lnTo>
                  <a:lnTo>
                    <a:pt x="185" y="386"/>
                  </a:lnTo>
                  <a:lnTo>
                    <a:pt x="190" y="398"/>
                  </a:lnTo>
                  <a:lnTo>
                    <a:pt x="197" y="407"/>
                  </a:lnTo>
                  <a:lnTo>
                    <a:pt x="204" y="415"/>
                  </a:lnTo>
                  <a:lnTo>
                    <a:pt x="212" y="421"/>
                  </a:lnTo>
                  <a:lnTo>
                    <a:pt x="221" y="428"/>
                  </a:lnTo>
                  <a:lnTo>
                    <a:pt x="230" y="433"/>
                  </a:lnTo>
                  <a:lnTo>
                    <a:pt x="241" y="435"/>
                  </a:lnTo>
                  <a:lnTo>
                    <a:pt x="251" y="439"/>
                  </a:lnTo>
                  <a:lnTo>
                    <a:pt x="263" y="441"/>
                  </a:lnTo>
                  <a:lnTo>
                    <a:pt x="276" y="441"/>
                  </a:lnTo>
                  <a:lnTo>
                    <a:pt x="287" y="441"/>
                  </a:lnTo>
                  <a:lnTo>
                    <a:pt x="298" y="439"/>
                  </a:lnTo>
                  <a:lnTo>
                    <a:pt x="308" y="437"/>
                  </a:lnTo>
                  <a:lnTo>
                    <a:pt x="318" y="434"/>
                  </a:lnTo>
                  <a:lnTo>
                    <a:pt x="326" y="430"/>
                  </a:lnTo>
                  <a:lnTo>
                    <a:pt x="335" y="425"/>
                  </a:lnTo>
                  <a:lnTo>
                    <a:pt x="342" y="420"/>
                  </a:lnTo>
                  <a:lnTo>
                    <a:pt x="348" y="413"/>
                  </a:lnTo>
                  <a:lnTo>
                    <a:pt x="355" y="406"/>
                  </a:lnTo>
                  <a:lnTo>
                    <a:pt x="360" y="398"/>
                  </a:lnTo>
                  <a:lnTo>
                    <a:pt x="365" y="390"/>
                  </a:lnTo>
                  <a:lnTo>
                    <a:pt x="370" y="380"/>
                  </a:lnTo>
                  <a:lnTo>
                    <a:pt x="378" y="359"/>
                  </a:lnTo>
                  <a:lnTo>
                    <a:pt x="384" y="334"/>
                  </a:lnTo>
                  <a:close/>
                </a:path>
              </a:pathLst>
            </a:custGeom>
            <a:solidFill>
              <a:srgbClr val="FFFFFF"/>
            </a:solidFill>
            <a:ln w="9525">
              <a:noFill/>
              <a:round/>
              <a:headEnd/>
              <a:tailEnd/>
            </a:ln>
          </p:spPr>
          <p:txBody>
            <a:bodyPr/>
            <a:lstStyle/>
            <a:p>
              <a:endParaRPr lang="en-US"/>
            </a:p>
          </p:txBody>
        </p:sp>
        <p:sp>
          <p:nvSpPr>
            <p:cNvPr id="487449" name="Freeform 25"/>
            <p:cNvSpPr>
              <a:spLocks noChangeAspect="1"/>
            </p:cNvSpPr>
            <p:nvPr/>
          </p:nvSpPr>
          <p:spPr bwMode="auto">
            <a:xfrm>
              <a:off x="571" y="2788"/>
              <a:ext cx="134" cy="142"/>
            </a:xfrm>
            <a:custGeom>
              <a:avLst/>
              <a:gdLst/>
              <a:ahLst/>
              <a:cxnLst>
                <a:cxn ang="0">
                  <a:pos x="530" y="394"/>
                </a:cxn>
                <a:cxn ang="0">
                  <a:pos x="515" y="437"/>
                </a:cxn>
                <a:cxn ang="0">
                  <a:pos x="495" y="473"/>
                </a:cxn>
                <a:cxn ang="0">
                  <a:pos x="470" y="503"/>
                </a:cxn>
                <a:cxn ang="0">
                  <a:pos x="441" y="527"/>
                </a:cxn>
                <a:cxn ang="0">
                  <a:pos x="407" y="547"/>
                </a:cxn>
                <a:cxn ang="0">
                  <a:pos x="367" y="560"/>
                </a:cxn>
                <a:cxn ang="0">
                  <a:pos x="320" y="566"/>
                </a:cxn>
                <a:cxn ang="0">
                  <a:pos x="263" y="568"/>
                </a:cxn>
                <a:cxn ang="0">
                  <a:pos x="203" y="561"/>
                </a:cxn>
                <a:cxn ang="0">
                  <a:pos x="153" y="548"/>
                </a:cxn>
                <a:cxn ang="0">
                  <a:pos x="111" y="526"/>
                </a:cxn>
                <a:cxn ang="0">
                  <a:pos x="74" y="494"/>
                </a:cxn>
                <a:cxn ang="0">
                  <a:pos x="40" y="451"/>
                </a:cxn>
                <a:cxn ang="0">
                  <a:pos x="16" y="397"/>
                </a:cxn>
                <a:cxn ang="0">
                  <a:pos x="3" y="332"/>
                </a:cxn>
                <a:cxn ang="0">
                  <a:pos x="0" y="250"/>
                </a:cxn>
                <a:cxn ang="0">
                  <a:pos x="9" y="189"/>
                </a:cxn>
                <a:cxn ang="0">
                  <a:pos x="22" y="149"/>
                </a:cxn>
                <a:cxn ang="0">
                  <a:pos x="40" y="113"/>
                </a:cxn>
                <a:cxn ang="0">
                  <a:pos x="64" y="82"/>
                </a:cxn>
                <a:cxn ang="0">
                  <a:pos x="91" y="56"/>
                </a:cxn>
                <a:cxn ang="0">
                  <a:pos x="123" y="34"/>
                </a:cxn>
                <a:cxn ang="0">
                  <a:pos x="159" y="18"/>
                </a:cxn>
                <a:cxn ang="0">
                  <a:pos x="201" y="7"/>
                </a:cxn>
                <a:cxn ang="0">
                  <a:pos x="277" y="0"/>
                </a:cxn>
                <a:cxn ang="0">
                  <a:pos x="349" y="5"/>
                </a:cxn>
                <a:cxn ang="0">
                  <a:pos x="408" y="23"/>
                </a:cxn>
                <a:cxn ang="0">
                  <a:pos x="455" y="53"/>
                </a:cxn>
                <a:cxn ang="0">
                  <a:pos x="492" y="95"/>
                </a:cxn>
                <a:cxn ang="0">
                  <a:pos x="521" y="149"/>
                </a:cxn>
                <a:cxn ang="0">
                  <a:pos x="375" y="192"/>
                </a:cxn>
                <a:cxn ang="0">
                  <a:pos x="363" y="167"/>
                </a:cxn>
                <a:cxn ang="0">
                  <a:pos x="337" y="143"/>
                </a:cxn>
                <a:cxn ang="0">
                  <a:pos x="306" y="130"/>
                </a:cxn>
                <a:cxn ang="0">
                  <a:pos x="267" y="127"/>
                </a:cxn>
                <a:cxn ang="0">
                  <a:pos x="231" y="139"/>
                </a:cxn>
                <a:cxn ang="0">
                  <a:pos x="201" y="162"/>
                </a:cxn>
                <a:cxn ang="0">
                  <a:pos x="183" y="193"/>
                </a:cxn>
                <a:cxn ang="0">
                  <a:pos x="172" y="232"/>
                </a:cxn>
                <a:cxn ang="0">
                  <a:pos x="170" y="281"/>
                </a:cxn>
                <a:cxn ang="0">
                  <a:pos x="174" y="342"/>
                </a:cxn>
                <a:cxn ang="0">
                  <a:pos x="185" y="386"/>
                </a:cxn>
                <a:cxn ang="0">
                  <a:pos x="205" y="415"/>
                </a:cxn>
                <a:cxn ang="0">
                  <a:pos x="231" y="433"/>
                </a:cxn>
                <a:cxn ang="0">
                  <a:pos x="263" y="441"/>
                </a:cxn>
                <a:cxn ang="0">
                  <a:pos x="298" y="439"/>
                </a:cxn>
                <a:cxn ang="0">
                  <a:pos x="327" y="430"/>
                </a:cxn>
                <a:cxn ang="0">
                  <a:pos x="349" y="413"/>
                </a:cxn>
                <a:cxn ang="0">
                  <a:pos x="365" y="390"/>
                </a:cxn>
                <a:cxn ang="0">
                  <a:pos x="385" y="334"/>
                </a:cxn>
              </a:cxnLst>
              <a:rect l="0" t="0" r="r" b="b"/>
              <a:pathLst>
                <a:path w="534" h="569">
                  <a:moveTo>
                    <a:pt x="385" y="334"/>
                  </a:moveTo>
                  <a:lnTo>
                    <a:pt x="534" y="378"/>
                  </a:lnTo>
                  <a:lnTo>
                    <a:pt x="530" y="394"/>
                  </a:lnTo>
                  <a:lnTo>
                    <a:pt x="526" y="410"/>
                  </a:lnTo>
                  <a:lnTo>
                    <a:pt x="521" y="422"/>
                  </a:lnTo>
                  <a:lnTo>
                    <a:pt x="515" y="437"/>
                  </a:lnTo>
                  <a:lnTo>
                    <a:pt x="509" y="450"/>
                  </a:lnTo>
                  <a:lnTo>
                    <a:pt x="502" y="461"/>
                  </a:lnTo>
                  <a:lnTo>
                    <a:pt x="495" y="473"/>
                  </a:lnTo>
                  <a:lnTo>
                    <a:pt x="487" y="483"/>
                  </a:lnTo>
                  <a:lnTo>
                    <a:pt x="478" y="494"/>
                  </a:lnTo>
                  <a:lnTo>
                    <a:pt x="470" y="503"/>
                  </a:lnTo>
                  <a:lnTo>
                    <a:pt x="460" y="512"/>
                  </a:lnTo>
                  <a:lnTo>
                    <a:pt x="451" y="521"/>
                  </a:lnTo>
                  <a:lnTo>
                    <a:pt x="441" y="527"/>
                  </a:lnTo>
                  <a:lnTo>
                    <a:pt x="430" y="535"/>
                  </a:lnTo>
                  <a:lnTo>
                    <a:pt x="419" y="542"/>
                  </a:lnTo>
                  <a:lnTo>
                    <a:pt x="407" y="547"/>
                  </a:lnTo>
                  <a:lnTo>
                    <a:pt x="394" y="552"/>
                  </a:lnTo>
                  <a:lnTo>
                    <a:pt x="381" y="556"/>
                  </a:lnTo>
                  <a:lnTo>
                    <a:pt x="367" y="560"/>
                  </a:lnTo>
                  <a:lnTo>
                    <a:pt x="353" y="562"/>
                  </a:lnTo>
                  <a:lnTo>
                    <a:pt x="337" y="565"/>
                  </a:lnTo>
                  <a:lnTo>
                    <a:pt x="320" y="566"/>
                  </a:lnTo>
                  <a:lnTo>
                    <a:pt x="303" y="568"/>
                  </a:lnTo>
                  <a:lnTo>
                    <a:pt x="285" y="569"/>
                  </a:lnTo>
                  <a:lnTo>
                    <a:pt x="263" y="568"/>
                  </a:lnTo>
                  <a:lnTo>
                    <a:pt x="242" y="566"/>
                  </a:lnTo>
                  <a:lnTo>
                    <a:pt x="223" y="565"/>
                  </a:lnTo>
                  <a:lnTo>
                    <a:pt x="203" y="561"/>
                  </a:lnTo>
                  <a:lnTo>
                    <a:pt x="187" y="559"/>
                  </a:lnTo>
                  <a:lnTo>
                    <a:pt x="170" y="553"/>
                  </a:lnTo>
                  <a:lnTo>
                    <a:pt x="153" y="548"/>
                  </a:lnTo>
                  <a:lnTo>
                    <a:pt x="139" y="542"/>
                  </a:lnTo>
                  <a:lnTo>
                    <a:pt x="124" y="535"/>
                  </a:lnTo>
                  <a:lnTo>
                    <a:pt x="111" y="526"/>
                  </a:lnTo>
                  <a:lnTo>
                    <a:pt x="98" y="517"/>
                  </a:lnTo>
                  <a:lnTo>
                    <a:pt x="86" y="507"/>
                  </a:lnTo>
                  <a:lnTo>
                    <a:pt x="74" y="494"/>
                  </a:lnTo>
                  <a:lnTo>
                    <a:pt x="62" y="481"/>
                  </a:lnTo>
                  <a:lnTo>
                    <a:pt x="52" y="467"/>
                  </a:lnTo>
                  <a:lnTo>
                    <a:pt x="40" y="451"/>
                  </a:lnTo>
                  <a:lnTo>
                    <a:pt x="31" y="434"/>
                  </a:lnTo>
                  <a:lnTo>
                    <a:pt x="22" y="416"/>
                  </a:lnTo>
                  <a:lnTo>
                    <a:pt x="16" y="397"/>
                  </a:lnTo>
                  <a:lnTo>
                    <a:pt x="10" y="376"/>
                  </a:lnTo>
                  <a:lnTo>
                    <a:pt x="5" y="354"/>
                  </a:lnTo>
                  <a:lnTo>
                    <a:pt x="3" y="332"/>
                  </a:lnTo>
                  <a:lnTo>
                    <a:pt x="0" y="307"/>
                  </a:lnTo>
                  <a:lnTo>
                    <a:pt x="0" y="283"/>
                  </a:lnTo>
                  <a:lnTo>
                    <a:pt x="0" y="250"/>
                  </a:lnTo>
                  <a:lnTo>
                    <a:pt x="4" y="218"/>
                  </a:lnTo>
                  <a:lnTo>
                    <a:pt x="6" y="204"/>
                  </a:lnTo>
                  <a:lnTo>
                    <a:pt x="9" y="189"/>
                  </a:lnTo>
                  <a:lnTo>
                    <a:pt x="13" y="175"/>
                  </a:lnTo>
                  <a:lnTo>
                    <a:pt x="18" y="162"/>
                  </a:lnTo>
                  <a:lnTo>
                    <a:pt x="22" y="149"/>
                  </a:lnTo>
                  <a:lnTo>
                    <a:pt x="27" y="136"/>
                  </a:lnTo>
                  <a:lnTo>
                    <a:pt x="34" y="124"/>
                  </a:lnTo>
                  <a:lnTo>
                    <a:pt x="40" y="113"/>
                  </a:lnTo>
                  <a:lnTo>
                    <a:pt x="48" y="102"/>
                  </a:lnTo>
                  <a:lnTo>
                    <a:pt x="54" y="92"/>
                  </a:lnTo>
                  <a:lnTo>
                    <a:pt x="64" y="82"/>
                  </a:lnTo>
                  <a:lnTo>
                    <a:pt x="73" y="73"/>
                  </a:lnTo>
                  <a:lnTo>
                    <a:pt x="82" y="64"/>
                  </a:lnTo>
                  <a:lnTo>
                    <a:pt x="91" y="56"/>
                  </a:lnTo>
                  <a:lnTo>
                    <a:pt x="101" y="48"/>
                  </a:lnTo>
                  <a:lnTo>
                    <a:pt x="111" y="40"/>
                  </a:lnTo>
                  <a:lnTo>
                    <a:pt x="123" y="34"/>
                  </a:lnTo>
                  <a:lnTo>
                    <a:pt x="135" y="29"/>
                  </a:lnTo>
                  <a:lnTo>
                    <a:pt x="146" y="23"/>
                  </a:lnTo>
                  <a:lnTo>
                    <a:pt x="159" y="18"/>
                  </a:lnTo>
                  <a:lnTo>
                    <a:pt x="172" y="13"/>
                  </a:lnTo>
                  <a:lnTo>
                    <a:pt x="187" y="10"/>
                  </a:lnTo>
                  <a:lnTo>
                    <a:pt x="201" y="7"/>
                  </a:lnTo>
                  <a:lnTo>
                    <a:pt x="215" y="4"/>
                  </a:lnTo>
                  <a:lnTo>
                    <a:pt x="245" y="0"/>
                  </a:lnTo>
                  <a:lnTo>
                    <a:pt x="277" y="0"/>
                  </a:lnTo>
                  <a:lnTo>
                    <a:pt x="302" y="0"/>
                  </a:lnTo>
                  <a:lnTo>
                    <a:pt x="327" y="3"/>
                  </a:lnTo>
                  <a:lnTo>
                    <a:pt x="349" y="5"/>
                  </a:lnTo>
                  <a:lnTo>
                    <a:pt x="371" y="10"/>
                  </a:lnTo>
                  <a:lnTo>
                    <a:pt x="390" y="16"/>
                  </a:lnTo>
                  <a:lnTo>
                    <a:pt x="408" y="23"/>
                  </a:lnTo>
                  <a:lnTo>
                    <a:pt x="425" y="31"/>
                  </a:lnTo>
                  <a:lnTo>
                    <a:pt x="441" y="42"/>
                  </a:lnTo>
                  <a:lnTo>
                    <a:pt x="455" y="53"/>
                  </a:lnTo>
                  <a:lnTo>
                    <a:pt x="468" y="65"/>
                  </a:lnTo>
                  <a:lnTo>
                    <a:pt x="481" y="79"/>
                  </a:lnTo>
                  <a:lnTo>
                    <a:pt x="492" y="95"/>
                  </a:lnTo>
                  <a:lnTo>
                    <a:pt x="503" y="112"/>
                  </a:lnTo>
                  <a:lnTo>
                    <a:pt x="513" y="130"/>
                  </a:lnTo>
                  <a:lnTo>
                    <a:pt x="521" y="149"/>
                  </a:lnTo>
                  <a:lnTo>
                    <a:pt x="529" y="171"/>
                  </a:lnTo>
                  <a:lnTo>
                    <a:pt x="378" y="204"/>
                  </a:lnTo>
                  <a:lnTo>
                    <a:pt x="375" y="192"/>
                  </a:lnTo>
                  <a:lnTo>
                    <a:pt x="371" y="183"/>
                  </a:lnTo>
                  <a:lnTo>
                    <a:pt x="367" y="174"/>
                  </a:lnTo>
                  <a:lnTo>
                    <a:pt x="363" y="167"/>
                  </a:lnTo>
                  <a:lnTo>
                    <a:pt x="355" y="158"/>
                  </a:lnTo>
                  <a:lnTo>
                    <a:pt x="346" y="150"/>
                  </a:lnTo>
                  <a:lnTo>
                    <a:pt x="337" y="143"/>
                  </a:lnTo>
                  <a:lnTo>
                    <a:pt x="328" y="137"/>
                  </a:lnTo>
                  <a:lnTo>
                    <a:pt x="318" y="132"/>
                  </a:lnTo>
                  <a:lnTo>
                    <a:pt x="306" y="130"/>
                  </a:lnTo>
                  <a:lnTo>
                    <a:pt x="294" y="127"/>
                  </a:lnTo>
                  <a:lnTo>
                    <a:pt x="281" y="127"/>
                  </a:lnTo>
                  <a:lnTo>
                    <a:pt x="267" y="127"/>
                  </a:lnTo>
                  <a:lnTo>
                    <a:pt x="254" y="130"/>
                  </a:lnTo>
                  <a:lnTo>
                    <a:pt x="242" y="134"/>
                  </a:lnTo>
                  <a:lnTo>
                    <a:pt x="231" y="139"/>
                  </a:lnTo>
                  <a:lnTo>
                    <a:pt x="220" y="145"/>
                  </a:lnTo>
                  <a:lnTo>
                    <a:pt x="210" y="153"/>
                  </a:lnTo>
                  <a:lnTo>
                    <a:pt x="201" y="162"/>
                  </a:lnTo>
                  <a:lnTo>
                    <a:pt x="193" y="174"/>
                  </a:lnTo>
                  <a:lnTo>
                    <a:pt x="188" y="183"/>
                  </a:lnTo>
                  <a:lnTo>
                    <a:pt x="183" y="193"/>
                  </a:lnTo>
                  <a:lnTo>
                    <a:pt x="179" y="205"/>
                  </a:lnTo>
                  <a:lnTo>
                    <a:pt x="175" y="218"/>
                  </a:lnTo>
                  <a:lnTo>
                    <a:pt x="172" y="232"/>
                  </a:lnTo>
                  <a:lnTo>
                    <a:pt x="171" y="248"/>
                  </a:lnTo>
                  <a:lnTo>
                    <a:pt x="170" y="263"/>
                  </a:lnTo>
                  <a:lnTo>
                    <a:pt x="170" y="281"/>
                  </a:lnTo>
                  <a:lnTo>
                    <a:pt x="170" y="303"/>
                  </a:lnTo>
                  <a:lnTo>
                    <a:pt x="171" y="324"/>
                  </a:lnTo>
                  <a:lnTo>
                    <a:pt x="174" y="342"/>
                  </a:lnTo>
                  <a:lnTo>
                    <a:pt x="176" y="359"/>
                  </a:lnTo>
                  <a:lnTo>
                    <a:pt x="180" y="373"/>
                  </a:lnTo>
                  <a:lnTo>
                    <a:pt x="185" y="386"/>
                  </a:lnTo>
                  <a:lnTo>
                    <a:pt x="191" y="398"/>
                  </a:lnTo>
                  <a:lnTo>
                    <a:pt x="197" y="407"/>
                  </a:lnTo>
                  <a:lnTo>
                    <a:pt x="205" y="415"/>
                  </a:lnTo>
                  <a:lnTo>
                    <a:pt x="213" y="421"/>
                  </a:lnTo>
                  <a:lnTo>
                    <a:pt x="222" y="428"/>
                  </a:lnTo>
                  <a:lnTo>
                    <a:pt x="231" y="433"/>
                  </a:lnTo>
                  <a:lnTo>
                    <a:pt x="241" y="435"/>
                  </a:lnTo>
                  <a:lnTo>
                    <a:pt x="251" y="439"/>
                  </a:lnTo>
                  <a:lnTo>
                    <a:pt x="263" y="441"/>
                  </a:lnTo>
                  <a:lnTo>
                    <a:pt x="276" y="441"/>
                  </a:lnTo>
                  <a:lnTo>
                    <a:pt x="288" y="441"/>
                  </a:lnTo>
                  <a:lnTo>
                    <a:pt x="298" y="439"/>
                  </a:lnTo>
                  <a:lnTo>
                    <a:pt x="308" y="437"/>
                  </a:lnTo>
                  <a:lnTo>
                    <a:pt x="319" y="434"/>
                  </a:lnTo>
                  <a:lnTo>
                    <a:pt x="327" y="430"/>
                  </a:lnTo>
                  <a:lnTo>
                    <a:pt x="336" y="425"/>
                  </a:lnTo>
                  <a:lnTo>
                    <a:pt x="342" y="420"/>
                  </a:lnTo>
                  <a:lnTo>
                    <a:pt x="349" y="413"/>
                  </a:lnTo>
                  <a:lnTo>
                    <a:pt x="355" y="406"/>
                  </a:lnTo>
                  <a:lnTo>
                    <a:pt x="360" y="398"/>
                  </a:lnTo>
                  <a:lnTo>
                    <a:pt x="365" y="390"/>
                  </a:lnTo>
                  <a:lnTo>
                    <a:pt x="371" y="380"/>
                  </a:lnTo>
                  <a:lnTo>
                    <a:pt x="378" y="359"/>
                  </a:lnTo>
                  <a:lnTo>
                    <a:pt x="385" y="334"/>
                  </a:lnTo>
                  <a:close/>
                </a:path>
              </a:pathLst>
            </a:custGeom>
            <a:solidFill>
              <a:srgbClr val="FFFFFF"/>
            </a:solidFill>
            <a:ln w="9525">
              <a:noFill/>
              <a:round/>
              <a:headEnd/>
              <a:tailEnd/>
            </a:ln>
          </p:spPr>
          <p:txBody>
            <a:bodyPr/>
            <a:lstStyle/>
            <a:p>
              <a:endParaRPr lang="en-US"/>
            </a:p>
          </p:txBody>
        </p:sp>
        <p:sp>
          <p:nvSpPr>
            <p:cNvPr id="487450" name="Freeform 26"/>
            <p:cNvSpPr>
              <a:spLocks noChangeAspect="1"/>
            </p:cNvSpPr>
            <p:nvPr/>
          </p:nvSpPr>
          <p:spPr bwMode="auto">
            <a:xfrm>
              <a:off x="725" y="2790"/>
              <a:ext cx="116" cy="137"/>
            </a:xfrm>
            <a:custGeom>
              <a:avLst/>
              <a:gdLst/>
              <a:ahLst/>
              <a:cxnLst>
                <a:cxn ang="0">
                  <a:pos x="0" y="0"/>
                </a:cxn>
                <a:cxn ang="0">
                  <a:pos x="455" y="0"/>
                </a:cxn>
                <a:cxn ang="0">
                  <a:pos x="455" y="117"/>
                </a:cxn>
                <a:cxn ang="0">
                  <a:pos x="170" y="117"/>
                </a:cxn>
                <a:cxn ang="0">
                  <a:pos x="170" y="205"/>
                </a:cxn>
                <a:cxn ang="0">
                  <a:pos x="434" y="205"/>
                </a:cxn>
                <a:cxn ang="0">
                  <a:pos x="434" y="316"/>
                </a:cxn>
                <a:cxn ang="0">
                  <a:pos x="170" y="316"/>
                </a:cxn>
                <a:cxn ang="0">
                  <a:pos x="170" y="425"/>
                </a:cxn>
                <a:cxn ang="0">
                  <a:pos x="463" y="425"/>
                </a:cxn>
                <a:cxn ang="0">
                  <a:pos x="463" y="550"/>
                </a:cxn>
                <a:cxn ang="0">
                  <a:pos x="0" y="550"/>
                </a:cxn>
                <a:cxn ang="0">
                  <a:pos x="0" y="0"/>
                </a:cxn>
              </a:cxnLst>
              <a:rect l="0" t="0" r="r" b="b"/>
              <a:pathLst>
                <a:path w="463" h="550">
                  <a:moveTo>
                    <a:pt x="0" y="0"/>
                  </a:moveTo>
                  <a:lnTo>
                    <a:pt x="455" y="0"/>
                  </a:lnTo>
                  <a:lnTo>
                    <a:pt x="455" y="117"/>
                  </a:lnTo>
                  <a:lnTo>
                    <a:pt x="170" y="117"/>
                  </a:lnTo>
                  <a:lnTo>
                    <a:pt x="170" y="205"/>
                  </a:lnTo>
                  <a:lnTo>
                    <a:pt x="434" y="205"/>
                  </a:lnTo>
                  <a:lnTo>
                    <a:pt x="434" y="316"/>
                  </a:lnTo>
                  <a:lnTo>
                    <a:pt x="170" y="316"/>
                  </a:lnTo>
                  <a:lnTo>
                    <a:pt x="170" y="425"/>
                  </a:lnTo>
                  <a:lnTo>
                    <a:pt x="463" y="425"/>
                  </a:lnTo>
                  <a:lnTo>
                    <a:pt x="463" y="550"/>
                  </a:lnTo>
                  <a:lnTo>
                    <a:pt x="0" y="550"/>
                  </a:lnTo>
                  <a:lnTo>
                    <a:pt x="0" y="0"/>
                  </a:lnTo>
                  <a:close/>
                </a:path>
              </a:pathLst>
            </a:custGeom>
            <a:solidFill>
              <a:srgbClr val="FFFFFF"/>
            </a:solidFill>
            <a:ln w="9525">
              <a:noFill/>
              <a:round/>
              <a:headEnd/>
              <a:tailEnd/>
            </a:ln>
          </p:spPr>
          <p:txBody>
            <a:bodyPr/>
            <a:lstStyle/>
            <a:p>
              <a:endParaRPr lang="en-US"/>
            </a:p>
          </p:txBody>
        </p:sp>
        <p:sp>
          <p:nvSpPr>
            <p:cNvPr id="487451" name="Freeform 27"/>
            <p:cNvSpPr>
              <a:spLocks noChangeAspect="1"/>
            </p:cNvSpPr>
            <p:nvPr/>
          </p:nvSpPr>
          <p:spPr bwMode="auto">
            <a:xfrm>
              <a:off x="857" y="2788"/>
              <a:ext cx="124" cy="142"/>
            </a:xfrm>
            <a:custGeom>
              <a:avLst/>
              <a:gdLst/>
              <a:ahLst/>
              <a:cxnLst>
                <a:cxn ang="0">
                  <a:pos x="164" y="385"/>
                </a:cxn>
                <a:cxn ang="0">
                  <a:pos x="183" y="426"/>
                </a:cxn>
                <a:cxn ang="0">
                  <a:pos x="206" y="447"/>
                </a:cxn>
                <a:cxn ang="0">
                  <a:pos x="234" y="457"/>
                </a:cxn>
                <a:cxn ang="0">
                  <a:pos x="275" y="459"/>
                </a:cxn>
                <a:cxn ang="0">
                  <a:pos x="303" y="450"/>
                </a:cxn>
                <a:cxn ang="0">
                  <a:pos x="323" y="434"/>
                </a:cxn>
                <a:cxn ang="0">
                  <a:pos x="333" y="403"/>
                </a:cxn>
                <a:cxn ang="0">
                  <a:pos x="323" y="373"/>
                </a:cxn>
                <a:cxn ang="0">
                  <a:pos x="302" y="356"/>
                </a:cxn>
                <a:cxn ang="0">
                  <a:pos x="259" y="341"/>
                </a:cxn>
                <a:cxn ang="0">
                  <a:pos x="176" y="320"/>
                </a:cxn>
                <a:cxn ang="0">
                  <a:pos x="113" y="296"/>
                </a:cxn>
                <a:cxn ang="0">
                  <a:pos x="69" y="267"/>
                </a:cxn>
                <a:cxn ang="0">
                  <a:pos x="39" y="232"/>
                </a:cxn>
                <a:cxn ang="0">
                  <a:pos x="23" y="192"/>
                </a:cxn>
                <a:cxn ang="0">
                  <a:pos x="21" y="150"/>
                </a:cxn>
                <a:cxn ang="0">
                  <a:pos x="27" y="119"/>
                </a:cxn>
                <a:cxn ang="0">
                  <a:pos x="39" y="89"/>
                </a:cxn>
                <a:cxn ang="0">
                  <a:pos x="58" y="62"/>
                </a:cxn>
                <a:cxn ang="0">
                  <a:pos x="85" y="39"/>
                </a:cxn>
                <a:cxn ang="0">
                  <a:pos x="119" y="21"/>
                </a:cxn>
                <a:cxn ang="0">
                  <a:pos x="161" y="8"/>
                </a:cxn>
                <a:cxn ang="0">
                  <a:pos x="214" y="1"/>
                </a:cxn>
                <a:cxn ang="0">
                  <a:pos x="280" y="0"/>
                </a:cxn>
                <a:cxn ang="0">
                  <a:pos x="347" y="9"/>
                </a:cxn>
                <a:cxn ang="0">
                  <a:pos x="400" y="30"/>
                </a:cxn>
                <a:cxn ang="0">
                  <a:pos x="439" y="61"/>
                </a:cxn>
                <a:cxn ang="0">
                  <a:pos x="466" y="106"/>
                </a:cxn>
                <a:cxn ang="0">
                  <a:pos x="481" y="163"/>
                </a:cxn>
                <a:cxn ang="0">
                  <a:pos x="311" y="140"/>
                </a:cxn>
                <a:cxn ang="0">
                  <a:pos x="298" y="123"/>
                </a:cxn>
                <a:cxn ang="0">
                  <a:pos x="282" y="112"/>
                </a:cxn>
                <a:cxn ang="0">
                  <a:pos x="254" y="102"/>
                </a:cxn>
                <a:cxn ang="0">
                  <a:pos x="211" y="105"/>
                </a:cxn>
                <a:cxn ang="0">
                  <a:pos x="186" y="121"/>
                </a:cxn>
                <a:cxn ang="0">
                  <a:pos x="177" y="145"/>
                </a:cxn>
                <a:cxn ang="0">
                  <a:pos x="184" y="163"/>
                </a:cxn>
                <a:cxn ang="0">
                  <a:pos x="210" y="179"/>
                </a:cxn>
                <a:cxn ang="0">
                  <a:pos x="299" y="201"/>
                </a:cxn>
                <a:cxn ang="0">
                  <a:pos x="378" y="226"/>
                </a:cxn>
                <a:cxn ang="0">
                  <a:pos x="418" y="244"/>
                </a:cxn>
                <a:cxn ang="0">
                  <a:pos x="448" y="264"/>
                </a:cxn>
                <a:cxn ang="0">
                  <a:pos x="470" y="289"/>
                </a:cxn>
                <a:cxn ang="0">
                  <a:pos x="486" y="318"/>
                </a:cxn>
                <a:cxn ang="0">
                  <a:pos x="495" y="347"/>
                </a:cxn>
                <a:cxn ang="0">
                  <a:pos x="499" y="380"/>
                </a:cxn>
                <a:cxn ang="0">
                  <a:pos x="495" y="419"/>
                </a:cxn>
                <a:cxn ang="0">
                  <a:pos x="482" y="455"/>
                </a:cxn>
                <a:cxn ang="0">
                  <a:pos x="461" y="489"/>
                </a:cxn>
                <a:cxn ang="0">
                  <a:pos x="434" y="516"/>
                </a:cxn>
                <a:cxn ang="0">
                  <a:pos x="400" y="539"/>
                </a:cxn>
                <a:cxn ang="0">
                  <a:pos x="360" y="555"/>
                </a:cxn>
                <a:cxn ang="0">
                  <a:pos x="311" y="565"/>
                </a:cxn>
                <a:cxn ang="0">
                  <a:pos x="255" y="568"/>
                </a:cxn>
                <a:cxn ang="0">
                  <a:pos x="162" y="560"/>
                </a:cxn>
                <a:cxn ang="0">
                  <a:pos x="93" y="538"/>
                </a:cxn>
                <a:cxn ang="0">
                  <a:pos x="69" y="521"/>
                </a:cxn>
                <a:cxn ang="0">
                  <a:pos x="37" y="485"/>
                </a:cxn>
                <a:cxn ang="0">
                  <a:pos x="11" y="435"/>
                </a:cxn>
                <a:cxn ang="0">
                  <a:pos x="0" y="377"/>
                </a:cxn>
              </a:cxnLst>
              <a:rect l="0" t="0" r="r" b="b"/>
              <a:pathLst>
                <a:path w="499" h="568">
                  <a:moveTo>
                    <a:pt x="0" y="377"/>
                  </a:moveTo>
                  <a:lnTo>
                    <a:pt x="162" y="367"/>
                  </a:lnTo>
                  <a:lnTo>
                    <a:pt x="164" y="385"/>
                  </a:lnTo>
                  <a:lnTo>
                    <a:pt x="170" y="402"/>
                  </a:lnTo>
                  <a:lnTo>
                    <a:pt x="175" y="415"/>
                  </a:lnTo>
                  <a:lnTo>
                    <a:pt x="183" y="426"/>
                  </a:lnTo>
                  <a:lnTo>
                    <a:pt x="189" y="434"/>
                  </a:lnTo>
                  <a:lnTo>
                    <a:pt x="197" y="441"/>
                  </a:lnTo>
                  <a:lnTo>
                    <a:pt x="206" y="447"/>
                  </a:lnTo>
                  <a:lnTo>
                    <a:pt x="215" y="451"/>
                  </a:lnTo>
                  <a:lnTo>
                    <a:pt x="224" y="455"/>
                  </a:lnTo>
                  <a:lnTo>
                    <a:pt x="234" y="457"/>
                  </a:lnTo>
                  <a:lnTo>
                    <a:pt x="246" y="459"/>
                  </a:lnTo>
                  <a:lnTo>
                    <a:pt x="258" y="460"/>
                  </a:lnTo>
                  <a:lnTo>
                    <a:pt x="275" y="459"/>
                  </a:lnTo>
                  <a:lnTo>
                    <a:pt x="290" y="456"/>
                  </a:lnTo>
                  <a:lnTo>
                    <a:pt x="297" y="454"/>
                  </a:lnTo>
                  <a:lnTo>
                    <a:pt x="303" y="450"/>
                  </a:lnTo>
                  <a:lnTo>
                    <a:pt x="308" y="447"/>
                  </a:lnTo>
                  <a:lnTo>
                    <a:pt x="313" y="443"/>
                  </a:lnTo>
                  <a:lnTo>
                    <a:pt x="323" y="434"/>
                  </a:lnTo>
                  <a:lnTo>
                    <a:pt x="329" y="425"/>
                  </a:lnTo>
                  <a:lnTo>
                    <a:pt x="332" y="415"/>
                  </a:lnTo>
                  <a:lnTo>
                    <a:pt x="333" y="403"/>
                  </a:lnTo>
                  <a:lnTo>
                    <a:pt x="333" y="393"/>
                  </a:lnTo>
                  <a:lnTo>
                    <a:pt x="329" y="384"/>
                  </a:lnTo>
                  <a:lnTo>
                    <a:pt x="323" y="373"/>
                  </a:lnTo>
                  <a:lnTo>
                    <a:pt x="315" y="365"/>
                  </a:lnTo>
                  <a:lnTo>
                    <a:pt x="310" y="360"/>
                  </a:lnTo>
                  <a:lnTo>
                    <a:pt x="302" y="356"/>
                  </a:lnTo>
                  <a:lnTo>
                    <a:pt x="294" y="353"/>
                  </a:lnTo>
                  <a:lnTo>
                    <a:pt x="284" y="349"/>
                  </a:lnTo>
                  <a:lnTo>
                    <a:pt x="259" y="341"/>
                  </a:lnTo>
                  <a:lnTo>
                    <a:pt x="228" y="333"/>
                  </a:lnTo>
                  <a:lnTo>
                    <a:pt x="201" y="327"/>
                  </a:lnTo>
                  <a:lnTo>
                    <a:pt x="176" y="320"/>
                  </a:lnTo>
                  <a:lnTo>
                    <a:pt x="153" y="312"/>
                  </a:lnTo>
                  <a:lnTo>
                    <a:pt x="132" y="305"/>
                  </a:lnTo>
                  <a:lnTo>
                    <a:pt x="113" y="296"/>
                  </a:lnTo>
                  <a:lnTo>
                    <a:pt x="96" y="286"/>
                  </a:lnTo>
                  <a:lnTo>
                    <a:pt x="81" y="276"/>
                  </a:lnTo>
                  <a:lnTo>
                    <a:pt x="69" y="267"/>
                  </a:lnTo>
                  <a:lnTo>
                    <a:pt x="57" y="255"/>
                  </a:lnTo>
                  <a:lnTo>
                    <a:pt x="48" y="244"/>
                  </a:lnTo>
                  <a:lnTo>
                    <a:pt x="39" y="232"/>
                  </a:lnTo>
                  <a:lnTo>
                    <a:pt x="32" y="219"/>
                  </a:lnTo>
                  <a:lnTo>
                    <a:pt x="27" y="206"/>
                  </a:lnTo>
                  <a:lnTo>
                    <a:pt x="23" y="192"/>
                  </a:lnTo>
                  <a:lnTo>
                    <a:pt x="21" y="176"/>
                  </a:lnTo>
                  <a:lnTo>
                    <a:pt x="21" y="161"/>
                  </a:lnTo>
                  <a:lnTo>
                    <a:pt x="21" y="150"/>
                  </a:lnTo>
                  <a:lnTo>
                    <a:pt x="22" y="140"/>
                  </a:lnTo>
                  <a:lnTo>
                    <a:pt x="24" y="130"/>
                  </a:lnTo>
                  <a:lnTo>
                    <a:pt x="27" y="119"/>
                  </a:lnTo>
                  <a:lnTo>
                    <a:pt x="30" y="109"/>
                  </a:lnTo>
                  <a:lnTo>
                    <a:pt x="35" y="100"/>
                  </a:lnTo>
                  <a:lnTo>
                    <a:pt x="39" y="89"/>
                  </a:lnTo>
                  <a:lnTo>
                    <a:pt x="45" y="80"/>
                  </a:lnTo>
                  <a:lnTo>
                    <a:pt x="52" y="71"/>
                  </a:lnTo>
                  <a:lnTo>
                    <a:pt x="58" y="62"/>
                  </a:lnTo>
                  <a:lnTo>
                    <a:pt x="67" y="54"/>
                  </a:lnTo>
                  <a:lnTo>
                    <a:pt x="76" y="47"/>
                  </a:lnTo>
                  <a:lnTo>
                    <a:pt x="85" y="39"/>
                  </a:lnTo>
                  <a:lnTo>
                    <a:pt x="96" y="32"/>
                  </a:lnTo>
                  <a:lnTo>
                    <a:pt x="107" y="27"/>
                  </a:lnTo>
                  <a:lnTo>
                    <a:pt x="119" y="21"/>
                  </a:lnTo>
                  <a:lnTo>
                    <a:pt x="132" y="16"/>
                  </a:lnTo>
                  <a:lnTo>
                    <a:pt x="146" y="12"/>
                  </a:lnTo>
                  <a:lnTo>
                    <a:pt x="161" y="8"/>
                  </a:lnTo>
                  <a:lnTo>
                    <a:pt x="177" y="5"/>
                  </a:lnTo>
                  <a:lnTo>
                    <a:pt x="194" y="3"/>
                  </a:lnTo>
                  <a:lnTo>
                    <a:pt x="214" y="1"/>
                  </a:lnTo>
                  <a:lnTo>
                    <a:pt x="233" y="0"/>
                  </a:lnTo>
                  <a:lnTo>
                    <a:pt x="254" y="0"/>
                  </a:lnTo>
                  <a:lnTo>
                    <a:pt x="280" y="0"/>
                  </a:lnTo>
                  <a:lnTo>
                    <a:pt x="303" y="1"/>
                  </a:lnTo>
                  <a:lnTo>
                    <a:pt x="326" y="5"/>
                  </a:lnTo>
                  <a:lnTo>
                    <a:pt x="347" y="9"/>
                  </a:lnTo>
                  <a:lnTo>
                    <a:pt x="367" y="14"/>
                  </a:lnTo>
                  <a:lnTo>
                    <a:pt x="383" y="22"/>
                  </a:lnTo>
                  <a:lnTo>
                    <a:pt x="400" y="30"/>
                  </a:lnTo>
                  <a:lnTo>
                    <a:pt x="415" y="39"/>
                  </a:lnTo>
                  <a:lnTo>
                    <a:pt x="428" y="49"/>
                  </a:lnTo>
                  <a:lnTo>
                    <a:pt x="439" y="61"/>
                  </a:lnTo>
                  <a:lnTo>
                    <a:pt x="450" y="75"/>
                  </a:lnTo>
                  <a:lnTo>
                    <a:pt x="459" y="89"/>
                  </a:lnTo>
                  <a:lnTo>
                    <a:pt x="466" y="106"/>
                  </a:lnTo>
                  <a:lnTo>
                    <a:pt x="473" y="123"/>
                  </a:lnTo>
                  <a:lnTo>
                    <a:pt x="477" y="143"/>
                  </a:lnTo>
                  <a:lnTo>
                    <a:pt x="481" y="163"/>
                  </a:lnTo>
                  <a:lnTo>
                    <a:pt x="320" y="172"/>
                  </a:lnTo>
                  <a:lnTo>
                    <a:pt x="316" y="156"/>
                  </a:lnTo>
                  <a:lnTo>
                    <a:pt x="311" y="140"/>
                  </a:lnTo>
                  <a:lnTo>
                    <a:pt x="307" y="135"/>
                  </a:lnTo>
                  <a:lnTo>
                    <a:pt x="303" y="128"/>
                  </a:lnTo>
                  <a:lnTo>
                    <a:pt x="298" y="123"/>
                  </a:lnTo>
                  <a:lnTo>
                    <a:pt x="294" y="119"/>
                  </a:lnTo>
                  <a:lnTo>
                    <a:pt x="288" y="115"/>
                  </a:lnTo>
                  <a:lnTo>
                    <a:pt x="282" y="112"/>
                  </a:lnTo>
                  <a:lnTo>
                    <a:pt x="276" y="109"/>
                  </a:lnTo>
                  <a:lnTo>
                    <a:pt x="269" y="106"/>
                  </a:lnTo>
                  <a:lnTo>
                    <a:pt x="254" y="102"/>
                  </a:lnTo>
                  <a:lnTo>
                    <a:pt x="237" y="102"/>
                  </a:lnTo>
                  <a:lnTo>
                    <a:pt x="223" y="102"/>
                  </a:lnTo>
                  <a:lnTo>
                    <a:pt x="211" y="105"/>
                  </a:lnTo>
                  <a:lnTo>
                    <a:pt x="201" y="109"/>
                  </a:lnTo>
                  <a:lnTo>
                    <a:pt x="193" y="114"/>
                  </a:lnTo>
                  <a:lnTo>
                    <a:pt x="186" y="121"/>
                  </a:lnTo>
                  <a:lnTo>
                    <a:pt x="181" y="128"/>
                  </a:lnTo>
                  <a:lnTo>
                    <a:pt x="179" y="136"/>
                  </a:lnTo>
                  <a:lnTo>
                    <a:pt x="177" y="145"/>
                  </a:lnTo>
                  <a:lnTo>
                    <a:pt x="179" y="152"/>
                  </a:lnTo>
                  <a:lnTo>
                    <a:pt x="180" y="157"/>
                  </a:lnTo>
                  <a:lnTo>
                    <a:pt x="184" y="163"/>
                  </a:lnTo>
                  <a:lnTo>
                    <a:pt x="190" y="169"/>
                  </a:lnTo>
                  <a:lnTo>
                    <a:pt x="198" y="174"/>
                  </a:lnTo>
                  <a:lnTo>
                    <a:pt x="210" y="179"/>
                  </a:lnTo>
                  <a:lnTo>
                    <a:pt x="227" y="184"/>
                  </a:lnTo>
                  <a:lnTo>
                    <a:pt x="247" y="189"/>
                  </a:lnTo>
                  <a:lnTo>
                    <a:pt x="299" y="201"/>
                  </a:lnTo>
                  <a:lnTo>
                    <a:pt x="342" y="213"/>
                  </a:lnTo>
                  <a:lnTo>
                    <a:pt x="361" y="219"/>
                  </a:lnTo>
                  <a:lnTo>
                    <a:pt x="378" y="226"/>
                  </a:lnTo>
                  <a:lnTo>
                    <a:pt x="394" y="231"/>
                  </a:lnTo>
                  <a:lnTo>
                    <a:pt x="407" y="237"/>
                  </a:lnTo>
                  <a:lnTo>
                    <a:pt x="418" y="244"/>
                  </a:lnTo>
                  <a:lnTo>
                    <a:pt x="429" y="250"/>
                  </a:lnTo>
                  <a:lnTo>
                    <a:pt x="439" y="258"/>
                  </a:lnTo>
                  <a:lnTo>
                    <a:pt x="448" y="264"/>
                  </a:lnTo>
                  <a:lnTo>
                    <a:pt x="456" y="272"/>
                  </a:lnTo>
                  <a:lnTo>
                    <a:pt x="464" y="281"/>
                  </a:lnTo>
                  <a:lnTo>
                    <a:pt x="470" y="289"/>
                  </a:lnTo>
                  <a:lnTo>
                    <a:pt x="477" y="298"/>
                  </a:lnTo>
                  <a:lnTo>
                    <a:pt x="482" y="307"/>
                  </a:lnTo>
                  <a:lnTo>
                    <a:pt x="486" y="318"/>
                  </a:lnTo>
                  <a:lnTo>
                    <a:pt x="490" y="327"/>
                  </a:lnTo>
                  <a:lnTo>
                    <a:pt x="494" y="337"/>
                  </a:lnTo>
                  <a:lnTo>
                    <a:pt x="495" y="347"/>
                  </a:lnTo>
                  <a:lnTo>
                    <a:pt x="497" y="358"/>
                  </a:lnTo>
                  <a:lnTo>
                    <a:pt x="499" y="368"/>
                  </a:lnTo>
                  <a:lnTo>
                    <a:pt x="499" y="380"/>
                  </a:lnTo>
                  <a:lnTo>
                    <a:pt x="497" y="393"/>
                  </a:lnTo>
                  <a:lnTo>
                    <a:pt x="496" y="406"/>
                  </a:lnTo>
                  <a:lnTo>
                    <a:pt x="495" y="419"/>
                  </a:lnTo>
                  <a:lnTo>
                    <a:pt x="491" y="430"/>
                  </a:lnTo>
                  <a:lnTo>
                    <a:pt x="487" y="443"/>
                  </a:lnTo>
                  <a:lnTo>
                    <a:pt x="482" y="455"/>
                  </a:lnTo>
                  <a:lnTo>
                    <a:pt x="475" y="467"/>
                  </a:lnTo>
                  <a:lnTo>
                    <a:pt x="469" y="477"/>
                  </a:lnTo>
                  <a:lnTo>
                    <a:pt x="461" y="489"/>
                  </a:lnTo>
                  <a:lnTo>
                    <a:pt x="453" y="498"/>
                  </a:lnTo>
                  <a:lnTo>
                    <a:pt x="444" y="508"/>
                  </a:lnTo>
                  <a:lnTo>
                    <a:pt x="434" y="516"/>
                  </a:lnTo>
                  <a:lnTo>
                    <a:pt x="424" y="525"/>
                  </a:lnTo>
                  <a:lnTo>
                    <a:pt x="412" y="533"/>
                  </a:lnTo>
                  <a:lnTo>
                    <a:pt x="400" y="539"/>
                  </a:lnTo>
                  <a:lnTo>
                    <a:pt x="387" y="544"/>
                  </a:lnTo>
                  <a:lnTo>
                    <a:pt x="374" y="551"/>
                  </a:lnTo>
                  <a:lnTo>
                    <a:pt x="360" y="555"/>
                  </a:lnTo>
                  <a:lnTo>
                    <a:pt x="345" y="559"/>
                  </a:lnTo>
                  <a:lnTo>
                    <a:pt x="328" y="562"/>
                  </a:lnTo>
                  <a:lnTo>
                    <a:pt x="311" y="565"/>
                  </a:lnTo>
                  <a:lnTo>
                    <a:pt x="293" y="566"/>
                  </a:lnTo>
                  <a:lnTo>
                    <a:pt x="275" y="568"/>
                  </a:lnTo>
                  <a:lnTo>
                    <a:pt x="255" y="568"/>
                  </a:lnTo>
                  <a:lnTo>
                    <a:pt x="221" y="568"/>
                  </a:lnTo>
                  <a:lnTo>
                    <a:pt x="190" y="565"/>
                  </a:lnTo>
                  <a:lnTo>
                    <a:pt x="162" y="560"/>
                  </a:lnTo>
                  <a:lnTo>
                    <a:pt x="136" y="555"/>
                  </a:lnTo>
                  <a:lnTo>
                    <a:pt x="114" y="547"/>
                  </a:lnTo>
                  <a:lnTo>
                    <a:pt x="93" y="538"/>
                  </a:lnTo>
                  <a:lnTo>
                    <a:pt x="84" y="533"/>
                  </a:lnTo>
                  <a:lnTo>
                    <a:pt x="76" y="526"/>
                  </a:lnTo>
                  <a:lnTo>
                    <a:pt x="69" y="521"/>
                  </a:lnTo>
                  <a:lnTo>
                    <a:pt x="61" y="514"/>
                  </a:lnTo>
                  <a:lnTo>
                    <a:pt x="48" y="500"/>
                  </a:lnTo>
                  <a:lnTo>
                    <a:pt x="37" y="485"/>
                  </a:lnTo>
                  <a:lnTo>
                    <a:pt x="27" y="469"/>
                  </a:lnTo>
                  <a:lnTo>
                    <a:pt x="18" y="452"/>
                  </a:lnTo>
                  <a:lnTo>
                    <a:pt x="11" y="435"/>
                  </a:lnTo>
                  <a:lnTo>
                    <a:pt x="6" y="416"/>
                  </a:lnTo>
                  <a:lnTo>
                    <a:pt x="2" y="397"/>
                  </a:lnTo>
                  <a:lnTo>
                    <a:pt x="0" y="377"/>
                  </a:lnTo>
                  <a:close/>
                </a:path>
              </a:pathLst>
            </a:custGeom>
            <a:solidFill>
              <a:srgbClr val="FFFFFF"/>
            </a:solidFill>
            <a:ln w="9525">
              <a:noFill/>
              <a:round/>
              <a:headEnd/>
              <a:tailEnd/>
            </a:ln>
          </p:spPr>
          <p:txBody>
            <a:bodyPr/>
            <a:lstStyle/>
            <a:p>
              <a:endParaRPr lang="en-US"/>
            </a:p>
          </p:txBody>
        </p:sp>
        <p:sp>
          <p:nvSpPr>
            <p:cNvPr id="487452" name="Freeform 28"/>
            <p:cNvSpPr>
              <a:spLocks noChangeAspect="1"/>
            </p:cNvSpPr>
            <p:nvPr/>
          </p:nvSpPr>
          <p:spPr bwMode="auto">
            <a:xfrm>
              <a:off x="995" y="2788"/>
              <a:ext cx="125" cy="142"/>
            </a:xfrm>
            <a:custGeom>
              <a:avLst/>
              <a:gdLst/>
              <a:ahLst/>
              <a:cxnLst>
                <a:cxn ang="0">
                  <a:pos x="164" y="385"/>
                </a:cxn>
                <a:cxn ang="0">
                  <a:pos x="182" y="426"/>
                </a:cxn>
                <a:cxn ang="0">
                  <a:pos x="206" y="447"/>
                </a:cxn>
                <a:cxn ang="0">
                  <a:pos x="234" y="457"/>
                </a:cxn>
                <a:cxn ang="0">
                  <a:pos x="274" y="459"/>
                </a:cxn>
                <a:cxn ang="0">
                  <a:pos x="303" y="450"/>
                </a:cxn>
                <a:cxn ang="0">
                  <a:pos x="322" y="434"/>
                </a:cxn>
                <a:cxn ang="0">
                  <a:pos x="333" y="403"/>
                </a:cxn>
                <a:cxn ang="0">
                  <a:pos x="322" y="373"/>
                </a:cxn>
                <a:cxn ang="0">
                  <a:pos x="302" y="356"/>
                </a:cxn>
                <a:cxn ang="0">
                  <a:pos x="259" y="341"/>
                </a:cxn>
                <a:cxn ang="0">
                  <a:pos x="176" y="320"/>
                </a:cxn>
                <a:cxn ang="0">
                  <a:pos x="112" y="296"/>
                </a:cxn>
                <a:cxn ang="0">
                  <a:pos x="68" y="267"/>
                </a:cxn>
                <a:cxn ang="0">
                  <a:pos x="38" y="232"/>
                </a:cxn>
                <a:cxn ang="0">
                  <a:pos x="23" y="192"/>
                </a:cxn>
                <a:cxn ang="0">
                  <a:pos x="20" y="150"/>
                </a:cxn>
                <a:cxn ang="0">
                  <a:pos x="27" y="119"/>
                </a:cxn>
                <a:cxn ang="0">
                  <a:pos x="38" y="89"/>
                </a:cxn>
                <a:cxn ang="0">
                  <a:pos x="58" y="62"/>
                </a:cxn>
                <a:cxn ang="0">
                  <a:pos x="85" y="39"/>
                </a:cxn>
                <a:cxn ang="0">
                  <a:pos x="119" y="21"/>
                </a:cxn>
                <a:cxn ang="0">
                  <a:pos x="160" y="8"/>
                </a:cxn>
                <a:cxn ang="0">
                  <a:pos x="213" y="1"/>
                </a:cxn>
                <a:cxn ang="0">
                  <a:pos x="279" y="0"/>
                </a:cxn>
                <a:cxn ang="0">
                  <a:pos x="347" y="9"/>
                </a:cxn>
                <a:cxn ang="0">
                  <a:pos x="400" y="30"/>
                </a:cxn>
                <a:cxn ang="0">
                  <a:pos x="439" y="61"/>
                </a:cxn>
                <a:cxn ang="0">
                  <a:pos x="466" y="106"/>
                </a:cxn>
                <a:cxn ang="0">
                  <a:pos x="480" y="163"/>
                </a:cxn>
                <a:cxn ang="0">
                  <a:pos x="311" y="140"/>
                </a:cxn>
                <a:cxn ang="0">
                  <a:pos x="298" y="123"/>
                </a:cxn>
                <a:cxn ang="0">
                  <a:pos x="282" y="112"/>
                </a:cxn>
                <a:cxn ang="0">
                  <a:pos x="254" y="102"/>
                </a:cxn>
                <a:cxn ang="0">
                  <a:pos x="211" y="105"/>
                </a:cxn>
                <a:cxn ang="0">
                  <a:pos x="186" y="121"/>
                </a:cxn>
                <a:cxn ang="0">
                  <a:pos x="177" y="145"/>
                </a:cxn>
                <a:cxn ang="0">
                  <a:pos x="184" y="163"/>
                </a:cxn>
                <a:cxn ang="0">
                  <a:pos x="209" y="179"/>
                </a:cxn>
                <a:cxn ang="0">
                  <a:pos x="298" y="201"/>
                </a:cxn>
                <a:cxn ang="0">
                  <a:pos x="378" y="226"/>
                </a:cxn>
                <a:cxn ang="0">
                  <a:pos x="418" y="244"/>
                </a:cxn>
                <a:cxn ang="0">
                  <a:pos x="448" y="264"/>
                </a:cxn>
                <a:cxn ang="0">
                  <a:pos x="470" y="289"/>
                </a:cxn>
                <a:cxn ang="0">
                  <a:pos x="486" y="318"/>
                </a:cxn>
                <a:cxn ang="0">
                  <a:pos x="495" y="347"/>
                </a:cxn>
                <a:cxn ang="0">
                  <a:pos x="499" y="380"/>
                </a:cxn>
                <a:cxn ang="0">
                  <a:pos x="495" y="419"/>
                </a:cxn>
                <a:cxn ang="0">
                  <a:pos x="482" y="455"/>
                </a:cxn>
                <a:cxn ang="0">
                  <a:pos x="461" y="489"/>
                </a:cxn>
                <a:cxn ang="0">
                  <a:pos x="434" y="516"/>
                </a:cxn>
                <a:cxn ang="0">
                  <a:pos x="400" y="539"/>
                </a:cxn>
                <a:cxn ang="0">
                  <a:pos x="359" y="555"/>
                </a:cxn>
                <a:cxn ang="0">
                  <a:pos x="311" y="565"/>
                </a:cxn>
                <a:cxn ang="0">
                  <a:pos x="255" y="568"/>
                </a:cxn>
                <a:cxn ang="0">
                  <a:pos x="162" y="560"/>
                </a:cxn>
                <a:cxn ang="0">
                  <a:pos x="93" y="538"/>
                </a:cxn>
                <a:cxn ang="0">
                  <a:pos x="68" y="521"/>
                </a:cxn>
                <a:cxn ang="0">
                  <a:pos x="36" y="485"/>
                </a:cxn>
                <a:cxn ang="0">
                  <a:pos x="11" y="435"/>
                </a:cxn>
                <a:cxn ang="0">
                  <a:pos x="0" y="377"/>
                </a:cxn>
              </a:cxnLst>
              <a:rect l="0" t="0" r="r" b="b"/>
              <a:pathLst>
                <a:path w="499" h="568">
                  <a:moveTo>
                    <a:pt x="0" y="377"/>
                  </a:moveTo>
                  <a:lnTo>
                    <a:pt x="162" y="367"/>
                  </a:lnTo>
                  <a:lnTo>
                    <a:pt x="164" y="385"/>
                  </a:lnTo>
                  <a:lnTo>
                    <a:pt x="169" y="402"/>
                  </a:lnTo>
                  <a:lnTo>
                    <a:pt x="174" y="415"/>
                  </a:lnTo>
                  <a:lnTo>
                    <a:pt x="182" y="426"/>
                  </a:lnTo>
                  <a:lnTo>
                    <a:pt x="189" y="434"/>
                  </a:lnTo>
                  <a:lnTo>
                    <a:pt x="197" y="441"/>
                  </a:lnTo>
                  <a:lnTo>
                    <a:pt x="206" y="447"/>
                  </a:lnTo>
                  <a:lnTo>
                    <a:pt x="215" y="451"/>
                  </a:lnTo>
                  <a:lnTo>
                    <a:pt x="224" y="455"/>
                  </a:lnTo>
                  <a:lnTo>
                    <a:pt x="234" y="457"/>
                  </a:lnTo>
                  <a:lnTo>
                    <a:pt x="246" y="459"/>
                  </a:lnTo>
                  <a:lnTo>
                    <a:pt x="257" y="460"/>
                  </a:lnTo>
                  <a:lnTo>
                    <a:pt x="274" y="459"/>
                  </a:lnTo>
                  <a:lnTo>
                    <a:pt x="290" y="456"/>
                  </a:lnTo>
                  <a:lnTo>
                    <a:pt x="296" y="454"/>
                  </a:lnTo>
                  <a:lnTo>
                    <a:pt x="303" y="450"/>
                  </a:lnTo>
                  <a:lnTo>
                    <a:pt x="308" y="447"/>
                  </a:lnTo>
                  <a:lnTo>
                    <a:pt x="313" y="443"/>
                  </a:lnTo>
                  <a:lnTo>
                    <a:pt x="322" y="434"/>
                  </a:lnTo>
                  <a:lnTo>
                    <a:pt x="329" y="425"/>
                  </a:lnTo>
                  <a:lnTo>
                    <a:pt x="331" y="415"/>
                  </a:lnTo>
                  <a:lnTo>
                    <a:pt x="333" y="403"/>
                  </a:lnTo>
                  <a:lnTo>
                    <a:pt x="331" y="393"/>
                  </a:lnTo>
                  <a:lnTo>
                    <a:pt x="329" y="384"/>
                  </a:lnTo>
                  <a:lnTo>
                    <a:pt x="322" y="373"/>
                  </a:lnTo>
                  <a:lnTo>
                    <a:pt x="314" y="365"/>
                  </a:lnTo>
                  <a:lnTo>
                    <a:pt x="309" y="360"/>
                  </a:lnTo>
                  <a:lnTo>
                    <a:pt x="302" y="356"/>
                  </a:lnTo>
                  <a:lnTo>
                    <a:pt x="294" y="353"/>
                  </a:lnTo>
                  <a:lnTo>
                    <a:pt x="283" y="349"/>
                  </a:lnTo>
                  <a:lnTo>
                    <a:pt x="259" y="341"/>
                  </a:lnTo>
                  <a:lnTo>
                    <a:pt x="228" y="333"/>
                  </a:lnTo>
                  <a:lnTo>
                    <a:pt x="200" y="327"/>
                  </a:lnTo>
                  <a:lnTo>
                    <a:pt x="176" y="320"/>
                  </a:lnTo>
                  <a:lnTo>
                    <a:pt x="152" y="312"/>
                  </a:lnTo>
                  <a:lnTo>
                    <a:pt x="132" y="305"/>
                  </a:lnTo>
                  <a:lnTo>
                    <a:pt x="112" y="296"/>
                  </a:lnTo>
                  <a:lnTo>
                    <a:pt x="95" y="286"/>
                  </a:lnTo>
                  <a:lnTo>
                    <a:pt x="81" y="276"/>
                  </a:lnTo>
                  <a:lnTo>
                    <a:pt x="68" y="267"/>
                  </a:lnTo>
                  <a:lnTo>
                    <a:pt x="57" y="255"/>
                  </a:lnTo>
                  <a:lnTo>
                    <a:pt x="47" y="244"/>
                  </a:lnTo>
                  <a:lnTo>
                    <a:pt x="38" y="232"/>
                  </a:lnTo>
                  <a:lnTo>
                    <a:pt x="32" y="219"/>
                  </a:lnTo>
                  <a:lnTo>
                    <a:pt x="27" y="206"/>
                  </a:lnTo>
                  <a:lnTo>
                    <a:pt x="23" y="192"/>
                  </a:lnTo>
                  <a:lnTo>
                    <a:pt x="20" y="176"/>
                  </a:lnTo>
                  <a:lnTo>
                    <a:pt x="20" y="161"/>
                  </a:lnTo>
                  <a:lnTo>
                    <a:pt x="20" y="150"/>
                  </a:lnTo>
                  <a:lnTo>
                    <a:pt x="22" y="140"/>
                  </a:lnTo>
                  <a:lnTo>
                    <a:pt x="23" y="130"/>
                  </a:lnTo>
                  <a:lnTo>
                    <a:pt x="27" y="119"/>
                  </a:lnTo>
                  <a:lnTo>
                    <a:pt x="29" y="109"/>
                  </a:lnTo>
                  <a:lnTo>
                    <a:pt x="33" y="100"/>
                  </a:lnTo>
                  <a:lnTo>
                    <a:pt x="38" y="89"/>
                  </a:lnTo>
                  <a:lnTo>
                    <a:pt x="45" y="80"/>
                  </a:lnTo>
                  <a:lnTo>
                    <a:pt x="51" y="71"/>
                  </a:lnTo>
                  <a:lnTo>
                    <a:pt x="58" y="62"/>
                  </a:lnTo>
                  <a:lnTo>
                    <a:pt x="67" y="54"/>
                  </a:lnTo>
                  <a:lnTo>
                    <a:pt x="75" y="47"/>
                  </a:lnTo>
                  <a:lnTo>
                    <a:pt x="85" y="39"/>
                  </a:lnTo>
                  <a:lnTo>
                    <a:pt x="95" y="32"/>
                  </a:lnTo>
                  <a:lnTo>
                    <a:pt x="107" y="27"/>
                  </a:lnTo>
                  <a:lnTo>
                    <a:pt x="119" y="21"/>
                  </a:lnTo>
                  <a:lnTo>
                    <a:pt x="132" y="16"/>
                  </a:lnTo>
                  <a:lnTo>
                    <a:pt x="146" y="12"/>
                  </a:lnTo>
                  <a:lnTo>
                    <a:pt x="160" y="8"/>
                  </a:lnTo>
                  <a:lnTo>
                    <a:pt x="177" y="5"/>
                  </a:lnTo>
                  <a:lnTo>
                    <a:pt x="194" y="3"/>
                  </a:lnTo>
                  <a:lnTo>
                    <a:pt x="213" y="1"/>
                  </a:lnTo>
                  <a:lnTo>
                    <a:pt x="233" y="0"/>
                  </a:lnTo>
                  <a:lnTo>
                    <a:pt x="254" y="0"/>
                  </a:lnTo>
                  <a:lnTo>
                    <a:pt x="279" y="0"/>
                  </a:lnTo>
                  <a:lnTo>
                    <a:pt x="303" y="1"/>
                  </a:lnTo>
                  <a:lnTo>
                    <a:pt x="326" y="5"/>
                  </a:lnTo>
                  <a:lnTo>
                    <a:pt x="347" y="9"/>
                  </a:lnTo>
                  <a:lnTo>
                    <a:pt x="366" y="14"/>
                  </a:lnTo>
                  <a:lnTo>
                    <a:pt x="383" y="22"/>
                  </a:lnTo>
                  <a:lnTo>
                    <a:pt x="400" y="30"/>
                  </a:lnTo>
                  <a:lnTo>
                    <a:pt x="414" y="39"/>
                  </a:lnTo>
                  <a:lnTo>
                    <a:pt x="427" y="49"/>
                  </a:lnTo>
                  <a:lnTo>
                    <a:pt x="439" y="61"/>
                  </a:lnTo>
                  <a:lnTo>
                    <a:pt x="449" y="75"/>
                  </a:lnTo>
                  <a:lnTo>
                    <a:pt x="458" y="89"/>
                  </a:lnTo>
                  <a:lnTo>
                    <a:pt x="466" y="106"/>
                  </a:lnTo>
                  <a:lnTo>
                    <a:pt x="473" y="123"/>
                  </a:lnTo>
                  <a:lnTo>
                    <a:pt x="476" y="143"/>
                  </a:lnTo>
                  <a:lnTo>
                    <a:pt x="480" y="163"/>
                  </a:lnTo>
                  <a:lnTo>
                    <a:pt x="320" y="172"/>
                  </a:lnTo>
                  <a:lnTo>
                    <a:pt x="316" y="156"/>
                  </a:lnTo>
                  <a:lnTo>
                    <a:pt x="311" y="140"/>
                  </a:lnTo>
                  <a:lnTo>
                    <a:pt x="307" y="135"/>
                  </a:lnTo>
                  <a:lnTo>
                    <a:pt x="303" y="128"/>
                  </a:lnTo>
                  <a:lnTo>
                    <a:pt x="298" y="123"/>
                  </a:lnTo>
                  <a:lnTo>
                    <a:pt x="294" y="119"/>
                  </a:lnTo>
                  <a:lnTo>
                    <a:pt x="287" y="115"/>
                  </a:lnTo>
                  <a:lnTo>
                    <a:pt x="282" y="112"/>
                  </a:lnTo>
                  <a:lnTo>
                    <a:pt x="276" y="109"/>
                  </a:lnTo>
                  <a:lnTo>
                    <a:pt x="269" y="106"/>
                  </a:lnTo>
                  <a:lnTo>
                    <a:pt x="254" y="102"/>
                  </a:lnTo>
                  <a:lnTo>
                    <a:pt x="237" y="102"/>
                  </a:lnTo>
                  <a:lnTo>
                    <a:pt x="222" y="102"/>
                  </a:lnTo>
                  <a:lnTo>
                    <a:pt x="211" y="105"/>
                  </a:lnTo>
                  <a:lnTo>
                    <a:pt x="200" y="109"/>
                  </a:lnTo>
                  <a:lnTo>
                    <a:pt x="193" y="114"/>
                  </a:lnTo>
                  <a:lnTo>
                    <a:pt x="186" y="121"/>
                  </a:lnTo>
                  <a:lnTo>
                    <a:pt x="181" y="128"/>
                  </a:lnTo>
                  <a:lnTo>
                    <a:pt x="178" y="136"/>
                  </a:lnTo>
                  <a:lnTo>
                    <a:pt x="177" y="145"/>
                  </a:lnTo>
                  <a:lnTo>
                    <a:pt x="178" y="152"/>
                  </a:lnTo>
                  <a:lnTo>
                    <a:pt x="180" y="157"/>
                  </a:lnTo>
                  <a:lnTo>
                    <a:pt x="184" y="163"/>
                  </a:lnTo>
                  <a:lnTo>
                    <a:pt x="190" y="169"/>
                  </a:lnTo>
                  <a:lnTo>
                    <a:pt x="198" y="174"/>
                  </a:lnTo>
                  <a:lnTo>
                    <a:pt x="209" y="179"/>
                  </a:lnTo>
                  <a:lnTo>
                    <a:pt x="226" y="184"/>
                  </a:lnTo>
                  <a:lnTo>
                    <a:pt x="247" y="189"/>
                  </a:lnTo>
                  <a:lnTo>
                    <a:pt x="298" y="201"/>
                  </a:lnTo>
                  <a:lnTo>
                    <a:pt x="342" y="213"/>
                  </a:lnTo>
                  <a:lnTo>
                    <a:pt x="361" y="219"/>
                  </a:lnTo>
                  <a:lnTo>
                    <a:pt x="378" y="226"/>
                  </a:lnTo>
                  <a:lnTo>
                    <a:pt x="394" y="231"/>
                  </a:lnTo>
                  <a:lnTo>
                    <a:pt x="406" y="237"/>
                  </a:lnTo>
                  <a:lnTo>
                    <a:pt x="418" y="244"/>
                  </a:lnTo>
                  <a:lnTo>
                    <a:pt x="429" y="250"/>
                  </a:lnTo>
                  <a:lnTo>
                    <a:pt x="439" y="258"/>
                  </a:lnTo>
                  <a:lnTo>
                    <a:pt x="448" y="264"/>
                  </a:lnTo>
                  <a:lnTo>
                    <a:pt x="456" y="272"/>
                  </a:lnTo>
                  <a:lnTo>
                    <a:pt x="464" y="281"/>
                  </a:lnTo>
                  <a:lnTo>
                    <a:pt x="470" y="289"/>
                  </a:lnTo>
                  <a:lnTo>
                    <a:pt x="476" y="298"/>
                  </a:lnTo>
                  <a:lnTo>
                    <a:pt x="482" y="307"/>
                  </a:lnTo>
                  <a:lnTo>
                    <a:pt x="486" y="318"/>
                  </a:lnTo>
                  <a:lnTo>
                    <a:pt x="489" y="327"/>
                  </a:lnTo>
                  <a:lnTo>
                    <a:pt x="492" y="337"/>
                  </a:lnTo>
                  <a:lnTo>
                    <a:pt x="495" y="347"/>
                  </a:lnTo>
                  <a:lnTo>
                    <a:pt x="497" y="358"/>
                  </a:lnTo>
                  <a:lnTo>
                    <a:pt x="497" y="368"/>
                  </a:lnTo>
                  <a:lnTo>
                    <a:pt x="499" y="380"/>
                  </a:lnTo>
                  <a:lnTo>
                    <a:pt x="497" y="393"/>
                  </a:lnTo>
                  <a:lnTo>
                    <a:pt x="496" y="406"/>
                  </a:lnTo>
                  <a:lnTo>
                    <a:pt x="495" y="419"/>
                  </a:lnTo>
                  <a:lnTo>
                    <a:pt x="491" y="430"/>
                  </a:lnTo>
                  <a:lnTo>
                    <a:pt x="487" y="443"/>
                  </a:lnTo>
                  <a:lnTo>
                    <a:pt x="482" y="455"/>
                  </a:lnTo>
                  <a:lnTo>
                    <a:pt x="475" y="467"/>
                  </a:lnTo>
                  <a:lnTo>
                    <a:pt x="469" y="477"/>
                  </a:lnTo>
                  <a:lnTo>
                    <a:pt x="461" y="489"/>
                  </a:lnTo>
                  <a:lnTo>
                    <a:pt x="453" y="498"/>
                  </a:lnTo>
                  <a:lnTo>
                    <a:pt x="444" y="508"/>
                  </a:lnTo>
                  <a:lnTo>
                    <a:pt x="434" y="516"/>
                  </a:lnTo>
                  <a:lnTo>
                    <a:pt x="423" y="525"/>
                  </a:lnTo>
                  <a:lnTo>
                    <a:pt x="412" y="533"/>
                  </a:lnTo>
                  <a:lnTo>
                    <a:pt x="400" y="539"/>
                  </a:lnTo>
                  <a:lnTo>
                    <a:pt x="387" y="544"/>
                  </a:lnTo>
                  <a:lnTo>
                    <a:pt x="374" y="551"/>
                  </a:lnTo>
                  <a:lnTo>
                    <a:pt x="359" y="555"/>
                  </a:lnTo>
                  <a:lnTo>
                    <a:pt x="344" y="559"/>
                  </a:lnTo>
                  <a:lnTo>
                    <a:pt x="327" y="562"/>
                  </a:lnTo>
                  <a:lnTo>
                    <a:pt x="311" y="565"/>
                  </a:lnTo>
                  <a:lnTo>
                    <a:pt x="292" y="566"/>
                  </a:lnTo>
                  <a:lnTo>
                    <a:pt x="274" y="568"/>
                  </a:lnTo>
                  <a:lnTo>
                    <a:pt x="255" y="568"/>
                  </a:lnTo>
                  <a:lnTo>
                    <a:pt x="221" y="568"/>
                  </a:lnTo>
                  <a:lnTo>
                    <a:pt x="190" y="565"/>
                  </a:lnTo>
                  <a:lnTo>
                    <a:pt x="162" y="560"/>
                  </a:lnTo>
                  <a:lnTo>
                    <a:pt x="136" y="555"/>
                  </a:lnTo>
                  <a:lnTo>
                    <a:pt x="114" y="547"/>
                  </a:lnTo>
                  <a:lnTo>
                    <a:pt x="93" y="538"/>
                  </a:lnTo>
                  <a:lnTo>
                    <a:pt x="84" y="533"/>
                  </a:lnTo>
                  <a:lnTo>
                    <a:pt x="76" y="526"/>
                  </a:lnTo>
                  <a:lnTo>
                    <a:pt x="68" y="521"/>
                  </a:lnTo>
                  <a:lnTo>
                    <a:pt x="60" y="514"/>
                  </a:lnTo>
                  <a:lnTo>
                    <a:pt x="47" y="500"/>
                  </a:lnTo>
                  <a:lnTo>
                    <a:pt x="36" y="485"/>
                  </a:lnTo>
                  <a:lnTo>
                    <a:pt x="27" y="469"/>
                  </a:lnTo>
                  <a:lnTo>
                    <a:pt x="18" y="452"/>
                  </a:lnTo>
                  <a:lnTo>
                    <a:pt x="11" y="435"/>
                  </a:lnTo>
                  <a:lnTo>
                    <a:pt x="6" y="416"/>
                  </a:lnTo>
                  <a:lnTo>
                    <a:pt x="2" y="397"/>
                  </a:lnTo>
                  <a:lnTo>
                    <a:pt x="0" y="377"/>
                  </a:lnTo>
                  <a:close/>
                </a:path>
              </a:pathLst>
            </a:custGeom>
            <a:solidFill>
              <a:srgbClr val="FFFFFF"/>
            </a:solidFill>
            <a:ln w="9525">
              <a:noFill/>
              <a:round/>
              <a:headEnd/>
              <a:tailEnd/>
            </a:ln>
          </p:spPr>
          <p:txBody>
            <a:bodyPr/>
            <a:lstStyle/>
            <a:p>
              <a:endParaRPr lang="en-US"/>
            </a:p>
          </p:txBody>
        </p:sp>
        <p:sp>
          <p:nvSpPr>
            <p:cNvPr id="487453" name="Freeform 29"/>
            <p:cNvSpPr>
              <a:spLocks noChangeAspect="1" noEditPoints="1"/>
            </p:cNvSpPr>
            <p:nvPr/>
          </p:nvSpPr>
          <p:spPr bwMode="auto">
            <a:xfrm>
              <a:off x="508" y="2212"/>
              <a:ext cx="364" cy="546"/>
            </a:xfrm>
            <a:custGeom>
              <a:avLst/>
              <a:gdLst/>
              <a:ahLst/>
              <a:cxnLst>
                <a:cxn ang="0">
                  <a:pos x="868" y="1125"/>
                </a:cxn>
                <a:cxn ang="0">
                  <a:pos x="993" y="1214"/>
                </a:cxn>
                <a:cxn ang="0">
                  <a:pos x="1069" y="1347"/>
                </a:cxn>
                <a:cxn ang="0">
                  <a:pos x="1082" y="1507"/>
                </a:cxn>
                <a:cxn ang="0">
                  <a:pos x="1025" y="1652"/>
                </a:cxn>
                <a:cxn ang="0">
                  <a:pos x="914" y="1758"/>
                </a:cxn>
                <a:cxn ang="0">
                  <a:pos x="766" y="1809"/>
                </a:cxn>
                <a:cxn ang="0">
                  <a:pos x="607" y="1788"/>
                </a:cxn>
                <a:cxn ang="0">
                  <a:pos x="477" y="1705"/>
                </a:cxn>
                <a:cxn ang="0">
                  <a:pos x="394" y="1575"/>
                </a:cxn>
                <a:cxn ang="0">
                  <a:pos x="375" y="1417"/>
                </a:cxn>
                <a:cxn ang="0">
                  <a:pos x="424" y="1268"/>
                </a:cxn>
                <a:cxn ang="0">
                  <a:pos x="530" y="1157"/>
                </a:cxn>
                <a:cxn ang="0">
                  <a:pos x="675" y="1100"/>
                </a:cxn>
                <a:cxn ang="0">
                  <a:pos x="1284" y="452"/>
                </a:cxn>
                <a:cxn ang="0">
                  <a:pos x="1183" y="228"/>
                </a:cxn>
                <a:cxn ang="0">
                  <a:pos x="999" y="68"/>
                </a:cxn>
                <a:cxn ang="0">
                  <a:pos x="758" y="0"/>
                </a:cxn>
                <a:cxn ang="0">
                  <a:pos x="508" y="44"/>
                </a:cxn>
                <a:cxn ang="0">
                  <a:pos x="310" y="185"/>
                </a:cxn>
                <a:cxn ang="0">
                  <a:pos x="188" y="398"/>
                </a:cxn>
                <a:cxn ang="0">
                  <a:pos x="369" y="566"/>
                </a:cxn>
                <a:cxn ang="0">
                  <a:pos x="406" y="411"/>
                </a:cxn>
                <a:cxn ang="0">
                  <a:pos x="500" y="290"/>
                </a:cxn>
                <a:cxn ang="0">
                  <a:pos x="639" y="219"/>
                </a:cxn>
                <a:cxn ang="0">
                  <a:pos x="801" y="215"/>
                </a:cxn>
                <a:cxn ang="0">
                  <a:pos x="943" y="278"/>
                </a:cxn>
                <a:cxn ang="0">
                  <a:pos x="1045" y="395"/>
                </a:cxn>
                <a:cxn ang="0">
                  <a:pos x="1087" y="548"/>
                </a:cxn>
                <a:cxn ang="0">
                  <a:pos x="819" y="1008"/>
                </a:cxn>
                <a:cxn ang="0">
                  <a:pos x="967" y="1066"/>
                </a:cxn>
                <a:cxn ang="0">
                  <a:pos x="1164" y="1319"/>
                </a:cxn>
                <a:cxn ang="0">
                  <a:pos x="1169" y="1566"/>
                </a:cxn>
                <a:cxn ang="0">
                  <a:pos x="1080" y="1743"/>
                </a:cxn>
                <a:cxn ang="0">
                  <a:pos x="925" y="1863"/>
                </a:cxn>
                <a:cxn ang="0">
                  <a:pos x="728" y="1907"/>
                </a:cxn>
                <a:cxn ang="0">
                  <a:pos x="570" y="1879"/>
                </a:cxn>
                <a:cxn ang="0">
                  <a:pos x="209" y="1842"/>
                </a:cxn>
                <a:cxn ang="0">
                  <a:pos x="276" y="1487"/>
                </a:cxn>
                <a:cxn ang="0">
                  <a:pos x="302" y="1297"/>
                </a:cxn>
                <a:cxn ang="0">
                  <a:pos x="408" y="1132"/>
                </a:cxn>
                <a:cxn ang="0">
                  <a:pos x="573" y="1026"/>
                </a:cxn>
                <a:cxn ang="0">
                  <a:pos x="766" y="725"/>
                </a:cxn>
                <a:cxn ang="0">
                  <a:pos x="1076" y="814"/>
                </a:cxn>
                <a:cxn ang="0">
                  <a:pos x="1313" y="1018"/>
                </a:cxn>
                <a:cxn ang="0">
                  <a:pos x="1442" y="1307"/>
                </a:cxn>
                <a:cxn ang="0">
                  <a:pos x="1435" y="1635"/>
                </a:cxn>
                <a:cxn ang="0">
                  <a:pos x="1291" y="1916"/>
                </a:cxn>
                <a:cxn ang="0">
                  <a:pos x="1045" y="2109"/>
                </a:cxn>
                <a:cxn ang="0">
                  <a:pos x="728" y="2182"/>
                </a:cxn>
                <a:cxn ang="0">
                  <a:pos x="413" y="2109"/>
                </a:cxn>
                <a:cxn ang="0">
                  <a:pos x="167" y="1916"/>
                </a:cxn>
                <a:cxn ang="0">
                  <a:pos x="23" y="1635"/>
                </a:cxn>
                <a:cxn ang="0">
                  <a:pos x="16" y="1307"/>
                </a:cxn>
                <a:cxn ang="0">
                  <a:pos x="145" y="1018"/>
                </a:cxn>
                <a:cxn ang="0">
                  <a:pos x="382" y="814"/>
                </a:cxn>
                <a:cxn ang="0">
                  <a:pos x="692" y="725"/>
                </a:cxn>
              </a:cxnLst>
              <a:rect l="0" t="0" r="r" b="b"/>
              <a:pathLst>
                <a:path w="1458" h="2182">
                  <a:moveTo>
                    <a:pt x="728" y="1096"/>
                  </a:moveTo>
                  <a:lnTo>
                    <a:pt x="748" y="1097"/>
                  </a:lnTo>
                  <a:lnTo>
                    <a:pt x="766" y="1099"/>
                  </a:lnTo>
                  <a:lnTo>
                    <a:pt x="783" y="1100"/>
                  </a:lnTo>
                  <a:lnTo>
                    <a:pt x="801" y="1104"/>
                  </a:lnTo>
                  <a:lnTo>
                    <a:pt x="818" y="1108"/>
                  </a:lnTo>
                  <a:lnTo>
                    <a:pt x="835" y="1113"/>
                  </a:lnTo>
                  <a:lnTo>
                    <a:pt x="851" y="1118"/>
                  </a:lnTo>
                  <a:lnTo>
                    <a:pt x="868" y="1125"/>
                  </a:lnTo>
                  <a:lnTo>
                    <a:pt x="884" y="1131"/>
                  </a:lnTo>
                  <a:lnTo>
                    <a:pt x="899" y="1140"/>
                  </a:lnTo>
                  <a:lnTo>
                    <a:pt x="914" y="1148"/>
                  </a:lnTo>
                  <a:lnTo>
                    <a:pt x="928" y="1157"/>
                  </a:lnTo>
                  <a:lnTo>
                    <a:pt x="942" y="1167"/>
                  </a:lnTo>
                  <a:lnTo>
                    <a:pt x="955" y="1178"/>
                  </a:lnTo>
                  <a:lnTo>
                    <a:pt x="968" y="1189"/>
                  </a:lnTo>
                  <a:lnTo>
                    <a:pt x="981" y="1201"/>
                  </a:lnTo>
                  <a:lnTo>
                    <a:pt x="993" y="1214"/>
                  </a:lnTo>
                  <a:lnTo>
                    <a:pt x="1004" y="1227"/>
                  </a:lnTo>
                  <a:lnTo>
                    <a:pt x="1015" y="1240"/>
                  </a:lnTo>
                  <a:lnTo>
                    <a:pt x="1025" y="1254"/>
                  </a:lnTo>
                  <a:lnTo>
                    <a:pt x="1034" y="1268"/>
                  </a:lnTo>
                  <a:lnTo>
                    <a:pt x="1043" y="1284"/>
                  </a:lnTo>
                  <a:lnTo>
                    <a:pt x="1051" y="1298"/>
                  </a:lnTo>
                  <a:lnTo>
                    <a:pt x="1058" y="1315"/>
                  </a:lnTo>
                  <a:lnTo>
                    <a:pt x="1064" y="1331"/>
                  </a:lnTo>
                  <a:lnTo>
                    <a:pt x="1069" y="1347"/>
                  </a:lnTo>
                  <a:lnTo>
                    <a:pt x="1074" y="1364"/>
                  </a:lnTo>
                  <a:lnTo>
                    <a:pt x="1078" y="1381"/>
                  </a:lnTo>
                  <a:lnTo>
                    <a:pt x="1082" y="1399"/>
                  </a:lnTo>
                  <a:lnTo>
                    <a:pt x="1083" y="1417"/>
                  </a:lnTo>
                  <a:lnTo>
                    <a:pt x="1086" y="1436"/>
                  </a:lnTo>
                  <a:lnTo>
                    <a:pt x="1086" y="1454"/>
                  </a:lnTo>
                  <a:lnTo>
                    <a:pt x="1086" y="1472"/>
                  </a:lnTo>
                  <a:lnTo>
                    <a:pt x="1083" y="1490"/>
                  </a:lnTo>
                  <a:lnTo>
                    <a:pt x="1082" y="1507"/>
                  </a:lnTo>
                  <a:lnTo>
                    <a:pt x="1078" y="1525"/>
                  </a:lnTo>
                  <a:lnTo>
                    <a:pt x="1074" y="1542"/>
                  </a:lnTo>
                  <a:lnTo>
                    <a:pt x="1069" y="1559"/>
                  </a:lnTo>
                  <a:lnTo>
                    <a:pt x="1064" y="1575"/>
                  </a:lnTo>
                  <a:lnTo>
                    <a:pt x="1058" y="1592"/>
                  </a:lnTo>
                  <a:lnTo>
                    <a:pt x="1051" y="1608"/>
                  </a:lnTo>
                  <a:lnTo>
                    <a:pt x="1043" y="1623"/>
                  </a:lnTo>
                  <a:lnTo>
                    <a:pt x="1034" y="1638"/>
                  </a:lnTo>
                  <a:lnTo>
                    <a:pt x="1025" y="1652"/>
                  </a:lnTo>
                  <a:lnTo>
                    <a:pt x="1015" y="1666"/>
                  </a:lnTo>
                  <a:lnTo>
                    <a:pt x="1004" y="1680"/>
                  </a:lnTo>
                  <a:lnTo>
                    <a:pt x="993" y="1693"/>
                  </a:lnTo>
                  <a:lnTo>
                    <a:pt x="981" y="1705"/>
                  </a:lnTo>
                  <a:lnTo>
                    <a:pt x="968" y="1717"/>
                  </a:lnTo>
                  <a:lnTo>
                    <a:pt x="955" y="1728"/>
                  </a:lnTo>
                  <a:lnTo>
                    <a:pt x="942" y="1739"/>
                  </a:lnTo>
                  <a:lnTo>
                    <a:pt x="928" y="1749"/>
                  </a:lnTo>
                  <a:lnTo>
                    <a:pt x="914" y="1758"/>
                  </a:lnTo>
                  <a:lnTo>
                    <a:pt x="899" y="1767"/>
                  </a:lnTo>
                  <a:lnTo>
                    <a:pt x="884" y="1775"/>
                  </a:lnTo>
                  <a:lnTo>
                    <a:pt x="868" y="1781"/>
                  </a:lnTo>
                  <a:lnTo>
                    <a:pt x="851" y="1788"/>
                  </a:lnTo>
                  <a:lnTo>
                    <a:pt x="835" y="1794"/>
                  </a:lnTo>
                  <a:lnTo>
                    <a:pt x="818" y="1798"/>
                  </a:lnTo>
                  <a:lnTo>
                    <a:pt x="801" y="1802"/>
                  </a:lnTo>
                  <a:lnTo>
                    <a:pt x="783" y="1806"/>
                  </a:lnTo>
                  <a:lnTo>
                    <a:pt x="766" y="1809"/>
                  </a:lnTo>
                  <a:lnTo>
                    <a:pt x="748" y="1810"/>
                  </a:lnTo>
                  <a:lnTo>
                    <a:pt x="728" y="1810"/>
                  </a:lnTo>
                  <a:lnTo>
                    <a:pt x="710" y="1810"/>
                  </a:lnTo>
                  <a:lnTo>
                    <a:pt x="692" y="1809"/>
                  </a:lnTo>
                  <a:lnTo>
                    <a:pt x="675" y="1806"/>
                  </a:lnTo>
                  <a:lnTo>
                    <a:pt x="657" y="1802"/>
                  </a:lnTo>
                  <a:lnTo>
                    <a:pt x="640" y="1798"/>
                  </a:lnTo>
                  <a:lnTo>
                    <a:pt x="623" y="1794"/>
                  </a:lnTo>
                  <a:lnTo>
                    <a:pt x="607" y="1788"/>
                  </a:lnTo>
                  <a:lnTo>
                    <a:pt x="590" y="1781"/>
                  </a:lnTo>
                  <a:lnTo>
                    <a:pt x="574" y="1775"/>
                  </a:lnTo>
                  <a:lnTo>
                    <a:pt x="559" y="1767"/>
                  </a:lnTo>
                  <a:lnTo>
                    <a:pt x="544" y="1758"/>
                  </a:lnTo>
                  <a:lnTo>
                    <a:pt x="530" y="1749"/>
                  </a:lnTo>
                  <a:lnTo>
                    <a:pt x="516" y="1739"/>
                  </a:lnTo>
                  <a:lnTo>
                    <a:pt x="502" y="1728"/>
                  </a:lnTo>
                  <a:lnTo>
                    <a:pt x="489" y="1717"/>
                  </a:lnTo>
                  <a:lnTo>
                    <a:pt x="477" y="1705"/>
                  </a:lnTo>
                  <a:lnTo>
                    <a:pt x="465" y="1693"/>
                  </a:lnTo>
                  <a:lnTo>
                    <a:pt x="454" y="1680"/>
                  </a:lnTo>
                  <a:lnTo>
                    <a:pt x="443" y="1666"/>
                  </a:lnTo>
                  <a:lnTo>
                    <a:pt x="433" y="1652"/>
                  </a:lnTo>
                  <a:lnTo>
                    <a:pt x="424" y="1638"/>
                  </a:lnTo>
                  <a:lnTo>
                    <a:pt x="415" y="1623"/>
                  </a:lnTo>
                  <a:lnTo>
                    <a:pt x="407" y="1608"/>
                  </a:lnTo>
                  <a:lnTo>
                    <a:pt x="400" y="1592"/>
                  </a:lnTo>
                  <a:lnTo>
                    <a:pt x="394" y="1575"/>
                  </a:lnTo>
                  <a:lnTo>
                    <a:pt x="389" y="1559"/>
                  </a:lnTo>
                  <a:lnTo>
                    <a:pt x="384" y="1542"/>
                  </a:lnTo>
                  <a:lnTo>
                    <a:pt x="380" y="1525"/>
                  </a:lnTo>
                  <a:lnTo>
                    <a:pt x="376" y="1507"/>
                  </a:lnTo>
                  <a:lnTo>
                    <a:pt x="375" y="1490"/>
                  </a:lnTo>
                  <a:lnTo>
                    <a:pt x="372" y="1472"/>
                  </a:lnTo>
                  <a:lnTo>
                    <a:pt x="372" y="1454"/>
                  </a:lnTo>
                  <a:lnTo>
                    <a:pt x="372" y="1436"/>
                  </a:lnTo>
                  <a:lnTo>
                    <a:pt x="375" y="1417"/>
                  </a:lnTo>
                  <a:lnTo>
                    <a:pt x="376" y="1399"/>
                  </a:lnTo>
                  <a:lnTo>
                    <a:pt x="380" y="1381"/>
                  </a:lnTo>
                  <a:lnTo>
                    <a:pt x="384" y="1364"/>
                  </a:lnTo>
                  <a:lnTo>
                    <a:pt x="389" y="1347"/>
                  </a:lnTo>
                  <a:lnTo>
                    <a:pt x="394" y="1331"/>
                  </a:lnTo>
                  <a:lnTo>
                    <a:pt x="400" y="1315"/>
                  </a:lnTo>
                  <a:lnTo>
                    <a:pt x="407" y="1298"/>
                  </a:lnTo>
                  <a:lnTo>
                    <a:pt x="415" y="1284"/>
                  </a:lnTo>
                  <a:lnTo>
                    <a:pt x="424" y="1268"/>
                  </a:lnTo>
                  <a:lnTo>
                    <a:pt x="433" y="1254"/>
                  </a:lnTo>
                  <a:lnTo>
                    <a:pt x="443" y="1240"/>
                  </a:lnTo>
                  <a:lnTo>
                    <a:pt x="454" y="1227"/>
                  </a:lnTo>
                  <a:lnTo>
                    <a:pt x="465" y="1214"/>
                  </a:lnTo>
                  <a:lnTo>
                    <a:pt x="477" y="1201"/>
                  </a:lnTo>
                  <a:lnTo>
                    <a:pt x="489" y="1189"/>
                  </a:lnTo>
                  <a:lnTo>
                    <a:pt x="502" y="1178"/>
                  </a:lnTo>
                  <a:lnTo>
                    <a:pt x="516" y="1167"/>
                  </a:lnTo>
                  <a:lnTo>
                    <a:pt x="530" y="1157"/>
                  </a:lnTo>
                  <a:lnTo>
                    <a:pt x="544" y="1148"/>
                  </a:lnTo>
                  <a:lnTo>
                    <a:pt x="559" y="1140"/>
                  </a:lnTo>
                  <a:lnTo>
                    <a:pt x="574" y="1131"/>
                  </a:lnTo>
                  <a:lnTo>
                    <a:pt x="590" y="1125"/>
                  </a:lnTo>
                  <a:lnTo>
                    <a:pt x="607" y="1118"/>
                  </a:lnTo>
                  <a:lnTo>
                    <a:pt x="623" y="1113"/>
                  </a:lnTo>
                  <a:lnTo>
                    <a:pt x="640" y="1108"/>
                  </a:lnTo>
                  <a:lnTo>
                    <a:pt x="657" y="1104"/>
                  </a:lnTo>
                  <a:lnTo>
                    <a:pt x="675" y="1100"/>
                  </a:lnTo>
                  <a:lnTo>
                    <a:pt x="692" y="1099"/>
                  </a:lnTo>
                  <a:lnTo>
                    <a:pt x="710" y="1097"/>
                  </a:lnTo>
                  <a:lnTo>
                    <a:pt x="728" y="1096"/>
                  </a:lnTo>
                  <a:close/>
                  <a:moveTo>
                    <a:pt x="1296" y="846"/>
                  </a:moveTo>
                  <a:lnTo>
                    <a:pt x="1296" y="566"/>
                  </a:lnTo>
                  <a:lnTo>
                    <a:pt x="1296" y="538"/>
                  </a:lnTo>
                  <a:lnTo>
                    <a:pt x="1293" y="509"/>
                  </a:lnTo>
                  <a:lnTo>
                    <a:pt x="1290" y="481"/>
                  </a:lnTo>
                  <a:lnTo>
                    <a:pt x="1284" y="452"/>
                  </a:lnTo>
                  <a:lnTo>
                    <a:pt x="1278" y="425"/>
                  </a:lnTo>
                  <a:lnTo>
                    <a:pt x="1270" y="398"/>
                  </a:lnTo>
                  <a:lnTo>
                    <a:pt x="1261" y="372"/>
                  </a:lnTo>
                  <a:lnTo>
                    <a:pt x="1252" y="346"/>
                  </a:lnTo>
                  <a:lnTo>
                    <a:pt x="1240" y="321"/>
                  </a:lnTo>
                  <a:lnTo>
                    <a:pt x="1227" y="297"/>
                  </a:lnTo>
                  <a:lnTo>
                    <a:pt x="1214" y="273"/>
                  </a:lnTo>
                  <a:lnTo>
                    <a:pt x="1199" y="250"/>
                  </a:lnTo>
                  <a:lnTo>
                    <a:pt x="1183" y="228"/>
                  </a:lnTo>
                  <a:lnTo>
                    <a:pt x="1166" y="206"/>
                  </a:lnTo>
                  <a:lnTo>
                    <a:pt x="1148" y="185"/>
                  </a:lnTo>
                  <a:lnTo>
                    <a:pt x="1130" y="166"/>
                  </a:lnTo>
                  <a:lnTo>
                    <a:pt x="1109" y="146"/>
                  </a:lnTo>
                  <a:lnTo>
                    <a:pt x="1090" y="129"/>
                  </a:lnTo>
                  <a:lnTo>
                    <a:pt x="1068" y="113"/>
                  </a:lnTo>
                  <a:lnTo>
                    <a:pt x="1046" y="96"/>
                  </a:lnTo>
                  <a:lnTo>
                    <a:pt x="1023" y="81"/>
                  </a:lnTo>
                  <a:lnTo>
                    <a:pt x="999" y="68"/>
                  </a:lnTo>
                  <a:lnTo>
                    <a:pt x="975" y="56"/>
                  </a:lnTo>
                  <a:lnTo>
                    <a:pt x="950" y="44"/>
                  </a:lnTo>
                  <a:lnTo>
                    <a:pt x="924" y="34"/>
                  </a:lnTo>
                  <a:lnTo>
                    <a:pt x="897" y="24"/>
                  </a:lnTo>
                  <a:lnTo>
                    <a:pt x="871" y="17"/>
                  </a:lnTo>
                  <a:lnTo>
                    <a:pt x="842" y="10"/>
                  </a:lnTo>
                  <a:lnTo>
                    <a:pt x="815" y="6"/>
                  </a:lnTo>
                  <a:lnTo>
                    <a:pt x="787" y="2"/>
                  </a:lnTo>
                  <a:lnTo>
                    <a:pt x="758" y="0"/>
                  </a:lnTo>
                  <a:lnTo>
                    <a:pt x="728" y="0"/>
                  </a:lnTo>
                  <a:lnTo>
                    <a:pt x="700" y="0"/>
                  </a:lnTo>
                  <a:lnTo>
                    <a:pt x="671" y="2"/>
                  </a:lnTo>
                  <a:lnTo>
                    <a:pt x="643" y="6"/>
                  </a:lnTo>
                  <a:lnTo>
                    <a:pt x="614" y="10"/>
                  </a:lnTo>
                  <a:lnTo>
                    <a:pt x="587" y="17"/>
                  </a:lnTo>
                  <a:lnTo>
                    <a:pt x="561" y="24"/>
                  </a:lnTo>
                  <a:lnTo>
                    <a:pt x="534" y="34"/>
                  </a:lnTo>
                  <a:lnTo>
                    <a:pt x="508" y="44"/>
                  </a:lnTo>
                  <a:lnTo>
                    <a:pt x="483" y="56"/>
                  </a:lnTo>
                  <a:lnTo>
                    <a:pt x="459" y="68"/>
                  </a:lnTo>
                  <a:lnTo>
                    <a:pt x="435" y="81"/>
                  </a:lnTo>
                  <a:lnTo>
                    <a:pt x="412" y="96"/>
                  </a:lnTo>
                  <a:lnTo>
                    <a:pt x="390" y="113"/>
                  </a:lnTo>
                  <a:lnTo>
                    <a:pt x="368" y="129"/>
                  </a:lnTo>
                  <a:lnTo>
                    <a:pt x="349" y="146"/>
                  </a:lnTo>
                  <a:lnTo>
                    <a:pt x="328" y="166"/>
                  </a:lnTo>
                  <a:lnTo>
                    <a:pt x="310" y="185"/>
                  </a:lnTo>
                  <a:lnTo>
                    <a:pt x="292" y="206"/>
                  </a:lnTo>
                  <a:lnTo>
                    <a:pt x="275" y="228"/>
                  </a:lnTo>
                  <a:lnTo>
                    <a:pt x="259" y="250"/>
                  </a:lnTo>
                  <a:lnTo>
                    <a:pt x="244" y="273"/>
                  </a:lnTo>
                  <a:lnTo>
                    <a:pt x="231" y="297"/>
                  </a:lnTo>
                  <a:lnTo>
                    <a:pt x="218" y="321"/>
                  </a:lnTo>
                  <a:lnTo>
                    <a:pt x="206" y="346"/>
                  </a:lnTo>
                  <a:lnTo>
                    <a:pt x="197" y="372"/>
                  </a:lnTo>
                  <a:lnTo>
                    <a:pt x="188" y="398"/>
                  </a:lnTo>
                  <a:lnTo>
                    <a:pt x="180" y="425"/>
                  </a:lnTo>
                  <a:lnTo>
                    <a:pt x="174" y="452"/>
                  </a:lnTo>
                  <a:lnTo>
                    <a:pt x="168" y="481"/>
                  </a:lnTo>
                  <a:lnTo>
                    <a:pt x="165" y="509"/>
                  </a:lnTo>
                  <a:lnTo>
                    <a:pt x="162" y="538"/>
                  </a:lnTo>
                  <a:lnTo>
                    <a:pt x="162" y="566"/>
                  </a:lnTo>
                  <a:lnTo>
                    <a:pt x="162" y="846"/>
                  </a:lnTo>
                  <a:lnTo>
                    <a:pt x="369" y="706"/>
                  </a:lnTo>
                  <a:lnTo>
                    <a:pt x="369" y="566"/>
                  </a:lnTo>
                  <a:lnTo>
                    <a:pt x="371" y="548"/>
                  </a:lnTo>
                  <a:lnTo>
                    <a:pt x="372" y="530"/>
                  </a:lnTo>
                  <a:lnTo>
                    <a:pt x="375" y="512"/>
                  </a:lnTo>
                  <a:lnTo>
                    <a:pt x="377" y="494"/>
                  </a:lnTo>
                  <a:lnTo>
                    <a:pt x="381" y="477"/>
                  </a:lnTo>
                  <a:lnTo>
                    <a:pt x="386" y="460"/>
                  </a:lnTo>
                  <a:lnTo>
                    <a:pt x="391" y="443"/>
                  </a:lnTo>
                  <a:lnTo>
                    <a:pt x="398" y="427"/>
                  </a:lnTo>
                  <a:lnTo>
                    <a:pt x="406" y="411"/>
                  </a:lnTo>
                  <a:lnTo>
                    <a:pt x="413" y="395"/>
                  </a:lnTo>
                  <a:lnTo>
                    <a:pt x="422" y="381"/>
                  </a:lnTo>
                  <a:lnTo>
                    <a:pt x="432" y="365"/>
                  </a:lnTo>
                  <a:lnTo>
                    <a:pt x="442" y="352"/>
                  </a:lnTo>
                  <a:lnTo>
                    <a:pt x="452" y="338"/>
                  </a:lnTo>
                  <a:lnTo>
                    <a:pt x="464" y="325"/>
                  </a:lnTo>
                  <a:lnTo>
                    <a:pt x="476" y="312"/>
                  </a:lnTo>
                  <a:lnTo>
                    <a:pt x="487" y="300"/>
                  </a:lnTo>
                  <a:lnTo>
                    <a:pt x="500" y="290"/>
                  </a:lnTo>
                  <a:lnTo>
                    <a:pt x="515" y="278"/>
                  </a:lnTo>
                  <a:lnTo>
                    <a:pt x="529" y="269"/>
                  </a:lnTo>
                  <a:lnTo>
                    <a:pt x="543" y="259"/>
                  </a:lnTo>
                  <a:lnTo>
                    <a:pt x="559" y="251"/>
                  </a:lnTo>
                  <a:lnTo>
                    <a:pt x="574" y="243"/>
                  </a:lnTo>
                  <a:lnTo>
                    <a:pt x="590" y="236"/>
                  </a:lnTo>
                  <a:lnTo>
                    <a:pt x="605" y="229"/>
                  </a:lnTo>
                  <a:lnTo>
                    <a:pt x="622" y="224"/>
                  </a:lnTo>
                  <a:lnTo>
                    <a:pt x="639" y="219"/>
                  </a:lnTo>
                  <a:lnTo>
                    <a:pt x="657" y="215"/>
                  </a:lnTo>
                  <a:lnTo>
                    <a:pt x="674" y="211"/>
                  </a:lnTo>
                  <a:lnTo>
                    <a:pt x="692" y="210"/>
                  </a:lnTo>
                  <a:lnTo>
                    <a:pt x="710" y="208"/>
                  </a:lnTo>
                  <a:lnTo>
                    <a:pt x="728" y="207"/>
                  </a:lnTo>
                  <a:lnTo>
                    <a:pt x="748" y="208"/>
                  </a:lnTo>
                  <a:lnTo>
                    <a:pt x="766" y="210"/>
                  </a:lnTo>
                  <a:lnTo>
                    <a:pt x="784" y="211"/>
                  </a:lnTo>
                  <a:lnTo>
                    <a:pt x="801" y="215"/>
                  </a:lnTo>
                  <a:lnTo>
                    <a:pt x="819" y="219"/>
                  </a:lnTo>
                  <a:lnTo>
                    <a:pt x="836" y="224"/>
                  </a:lnTo>
                  <a:lnTo>
                    <a:pt x="853" y="229"/>
                  </a:lnTo>
                  <a:lnTo>
                    <a:pt x="868" y="236"/>
                  </a:lnTo>
                  <a:lnTo>
                    <a:pt x="884" y="243"/>
                  </a:lnTo>
                  <a:lnTo>
                    <a:pt x="899" y="251"/>
                  </a:lnTo>
                  <a:lnTo>
                    <a:pt x="915" y="259"/>
                  </a:lnTo>
                  <a:lnTo>
                    <a:pt x="929" y="269"/>
                  </a:lnTo>
                  <a:lnTo>
                    <a:pt x="943" y="278"/>
                  </a:lnTo>
                  <a:lnTo>
                    <a:pt x="958" y="290"/>
                  </a:lnTo>
                  <a:lnTo>
                    <a:pt x="971" y="300"/>
                  </a:lnTo>
                  <a:lnTo>
                    <a:pt x="982" y="312"/>
                  </a:lnTo>
                  <a:lnTo>
                    <a:pt x="994" y="325"/>
                  </a:lnTo>
                  <a:lnTo>
                    <a:pt x="1006" y="338"/>
                  </a:lnTo>
                  <a:lnTo>
                    <a:pt x="1016" y="352"/>
                  </a:lnTo>
                  <a:lnTo>
                    <a:pt x="1026" y="365"/>
                  </a:lnTo>
                  <a:lnTo>
                    <a:pt x="1036" y="381"/>
                  </a:lnTo>
                  <a:lnTo>
                    <a:pt x="1045" y="395"/>
                  </a:lnTo>
                  <a:lnTo>
                    <a:pt x="1052" y="411"/>
                  </a:lnTo>
                  <a:lnTo>
                    <a:pt x="1060" y="427"/>
                  </a:lnTo>
                  <a:lnTo>
                    <a:pt x="1067" y="443"/>
                  </a:lnTo>
                  <a:lnTo>
                    <a:pt x="1072" y="460"/>
                  </a:lnTo>
                  <a:lnTo>
                    <a:pt x="1077" y="477"/>
                  </a:lnTo>
                  <a:lnTo>
                    <a:pt x="1081" y="494"/>
                  </a:lnTo>
                  <a:lnTo>
                    <a:pt x="1083" y="512"/>
                  </a:lnTo>
                  <a:lnTo>
                    <a:pt x="1086" y="530"/>
                  </a:lnTo>
                  <a:lnTo>
                    <a:pt x="1087" y="548"/>
                  </a:lnTo>
                  <a:lnTo>
                    <a:pt x="1087" y="566"/>
                  </a:lnTo>
                  <a:lnTo>
                    <a:pt x="1087" y="706"/>
                  </a:lnTo>
                  <a:lnTo>
                    <a:pt x="1296" y="846"/>
                  </a:lnTo>
                  <a:close/>
                  <a:moveTo>
                    <a:pt x="728" y="999"/>
                  </a:moveTo>
                  <a:lnTo>
                    <a:pt x="748" y="999"/>
                  </a:lnTo>
                  <a:lnTo>
                    <a:pt x="766" y="1000"/>
                  </a:lnTo>
                  <a:lnTo>
                    <a:pt x="784" y="1001"/>
                  </a:lnTo>
                  <a:lnTo>
                    <a:pt x="802" y="1004"/>
                  </a:lnTo>
                  <a:lnTo>
                    <a:pt x="819" y="1008"/>
                  </a:lnTo>
                  <a:lnTo>
                    <a:pt x="837" y="1012"/>
                  </a:lnTo>
                  <a:lnTo>
                    <a:pt x="854" y="1016"/>
                  </a:lnTo>
                  <a:lnTo>
                    <a:pt x="871" y="1021"/>
                  </a:lnTo>
                  <a:lnTo>
                    <a:pt x="888" y="1027"/>
                  </a:lnTo>
                  <a:lnTo>
                    <a:pt x="905" y="1034"/>
                  </a:lnTo>
                  <a:lnTo>
                    <a:pt x="920" y="1042"/>
                  </a:lnTo>
                  <a:lnTo>
                    <a:pt x="936" y="1048"/>
                  </a:lnTo>
                  <a:lnTo>
                    <a:pt x="951" y="1057"/>
                  </a:lnTo>
                  <a:lnTo>
                    <a:pt x="967" y="1066"/>
                  </a:lnTo>
                  <a:lnTo>
                    <a:pt x="981" y="1075"/>
                  </a:lnTo>
                  <a:lnTo>
                    <a:pt x="995" y="1086"/>
                  </a:lnTo>
                  <a:lnTo>
                    <a:pt x="1138" y="948"/>
                  </a:lnTo>
                  <a:lnTo>
                    <a:pt x="1249" y="1064"/>
                  </a:lnTo>
                  <a:lnTo>
                    <a:pt x="1107" y="1201"/>
                  </a:lnTo>
                  <a:lnTo>
                    <a:pt x="1125" y="1229"/>
                  </a:lnTo>
                  <a:lnTo>
                    <a:pt x="1139" y="1258"/>
                  </a:lnTo>
                  <a:lnTo>
                    <a:pt x="1152" y="1288"/>
                  </a:lnTo>
                  <a:lnTo>
                    <a:pt x="1164" y="1319"/>
                  </a:lnTo>
                  <a:lnTo>
                    <a:pt x="1172" y="1351"/>
                  </a:lnTo>
                  <a:lnTo>
                    <a:pt x="1178" y="1385"/>
                  </a:lnTo>
                  <a:lnTo>
                    <a:pt x="1182" y="1419"/>
                  </a:lnTo>
                  <a:lnTo>
                    <a:pt x="1183" y="1454"/>
                  </a:lnTo>
                  <a:lnTo>
                    <a:pt x="1183" y="1477"/>
                  </a:lnTo>
                  <a:lnTo>
                    <a:pt x="1182" y="1499"/>
                  </a:lnTo>
                  <a:lnTo>
                    <a:pt x="1178" y="1522"/>
                  </a:lnTo>
                  <a:lnTo>
                    <a:pt x="1174" y="1544"/>
                  </a:lnTo>
                  <a:lnTo>
                    <a:pt x="1169" y="1566"/>
                  </a:lnTo>
                  <a:lnTo>
                    <a:pt x="1163" y="1588"/>
                  </a:lnTo>
                  <a:lnTo>
                    <a:pt x="1156" y="1609"/>
                  </a:lnTo>
                  <a:lnTo>
                    <a:pt x="1148" y="1630"/>
                  </a:lnTo>
                  <a:lnTo>
                    <a:pt x="1139" y="1651"/>
                  </a:lnTo>
                  <a:lnTo>
                    <a:pt x="1129" y="1670"/>
                  </a:lnTo>
                  <a:lnTo>
                    <a:pt x="1117" y="1688"/>
                  </a:lnTo>
                  <a:lnTo>
                    <a:pt x="1106" y="1708"/>
                  </a:lnTo>
                  <a:lnTo>
                    <a:pt x="1093" y="1724"/>
                  </a:lnTo>
                  <a:lnTo>
                    <a:pt x="1080" y="1743"/>
                  </a:lnTo>
                  <a:lnTo>
                    <a:pt x="1065" y="1758"/>
                  </a:lnTo>
                  <a:lnTo>
                    <a:pt x="1050" y="1775"/>
                  </a:lnTo>
                  <a:lnTo>
                    <a:pt x="1034" y="1789"/>
                  </a:lnTo>
                  <a:lnTo>
                    <a:pt x="1017" y="1804"/>
                  </a:lnTo>
                  <a:lnTo>
                    <a:pt x="1001" y="1818"/>
                  </a:lnTo>
                  <a:lnTo>
                    <a:pt x="982" y="1829"/>
                  </a:lnTo>
                  <a:lnTo>
                    <a:pt x="964" y="1842"/>
                  </a:lnTo>
                  <a:lnTo>
                    <a:pt x="945" y="1853"/>
                  </a:lnTo>
                  <a:lnTo>
                    <a:pt x="925" y="1863"/>
                  </a:lnTo>
                  <a:lnTo>
                    <a:pt x="906" y="1872"/>
                  </a:lnTo>
                  <a:lnTo>
                    <a:pt x="885" y="1880"/>
                  </a:lnTo>
                  <a:lnTo>
                    <a:pt x="864" y="1888"/>
                  </a:lnTo>
                  <a:lnTo>
                    <a:pt x="842" y="1893"/>
                  </a:lnTo>
                  <a:lnTo>
                    <a:pt x="820" y="1898"/>
                  </a:lnTo>
                  <a:lnTo>
                    <a:pt x="798" y="1902"/>
                  </a:lnTo>
                  <a:lnTo>
                    <a:pt x="775" y="1906"/>
                  </a:lnTo>
                  <a:lnTo>
                    <a:pt x="752" y="1907"/>
                  </a:lnTo>
                  <a:lnTo>
                    <a:pt x="728" y="1907"/>
                  </a:lnTo>
                  <a:lnTo>
                    <a:pt x="710" y="1907"/>
                  </a:lnTo>
                  <a:lnTo>
                    <a:pt x="692" y="1906"/>
                  </a:lnTo>
                  <a:lnTo>
                    <a:pt x="674" y="1905"/>
                  </a:lnTo>
                  <a:lnTo>
                    <a:pt x="656" y="1902"/>
                  </a:lnTo>
                  <a:lnTo>
                    <a:pt x="638" y="1898"/>
                  </a:lnTo>
                  <a:lnTo>
                    <a:pt x="621" y="1894"/>
                  </a:lnTo>
                  <a:lnTo>
                    <a:pt x="604" y="1890"/>
                  </a:lnTo>
                  <a:lnTo>
                    <a:pt x="587" y="1885"/>
                  </a:lnTo>
                  <a:lnTo>
                    <a:pt x="570" y="1879"/>
                  </a:lnTo>
                  <a:lnTo>
                    <a:pt x="553" y="1872"/>
                  </a:lnTo>
                  <a:lnTo>
                    <a:pt x="538" y="1866"/>
                  </a:lnTo>
                  <a:lnTo>
                    <a:pt x="522" y="1858"/>
                  </a:lnTo>
                  <a:lnTo>
                    <a:pt x="507" y="1849"/>
                  </a:lnTo>
                  <a:lnTo>
                    <a:pt x="491" y="1841"/>
                  </a:lnTo>
                  <a:lnTo>
                    <a:pt x="477" y="1831"/>
                  </a:lnTo>
                  <a:lnTo>
                    <a:pt x="463" y="1822"/>
                  </a:lnTo>
                  <a:lnTo>
                    <a:pt x="320" y="1959"/>
                  </a:lnTo>
                  <a:lnTo>
                    <a:pt x="209" y="1842"/>
                  </a:lnTo>
                  <a:lnTo>
                    <a:pt x="351" y="1705"/>
                  </a:lnTo>
                  <a:lnTo>
                    <a:pt x="333" y="1678"/>
                  </a:lnTo>
                  <a:lnTo>
                    <a:pt x="319" y="1648"/>
                  </a:lnTo>
                  <a:lnTo>
                    <a:pt x="306" y="1618"/>
                  </a:lnTo>
                  <a:lnTo>
                    <a:pt x="294" y="1587"/>
                  </a:lnTo>
                  <a:lnTo>
                    <a:pt x="286" y="1555"/>
                  </a:lnTo>
                  <a:lnTo>
                    <a:pt x="280" y="1521"/>
                  </a:lnTo>
                  <a:lnTo>
                    <a:pt x="277" y="1504"/>
                  </a:lnTo>
                  <a:lnTo>
                    <a:pt x="276" y="1487"/>
                  </a:lnTo>
                  <a:lnTo>
                    <a:pt x="275" y="1471"/>
                  </a:lnTo>
                  <a:lnTo>
                    <a:pt x="275" y="1454"/>
                  </a:lnTo>
                  <a:lnTo>
                    <a:pt x="275" y="1430"/>
                  </a:lnTo>
                  <a:lnTo>
                    <a:pt x="276" y="1407"/>
                  </a:lnTo>
                  <a:lnTo>
                    <a:pt x="280" y="1384"/>
                  </a:lnTo>
                  <a:lnTo>
                    <a:pt x="284" y="1362"/>
                  </a:lnTo>
                  <a:lnTo>
                    <a:pt x="289" y="1340"/>
                  </a:lnTo>
                  <a:lnTo>
                    <a:pt x="294" y="1319"/>
                  </a:lnTo>
                  <a:lnTo>
                    <a:pt x="302" y="1297"/>
                  </a:lnTo>
                  <a:lnTo>
                    <a:pt x="310" y="1276"/>
                  </a:lnTo>
                  <a:lnTo>
                    <a:pt x="319" y="1257"/>
                  </a:lnTo>
                  <a:lnTo>
                    <a:pt x="329" y="1237"/>
                  </a:lnTo>
                  <a:lnTo>
                    <a:pt x="341" y="1218"/>
                  </a:lnTo>
                  <a:lnTo>
                    <a:pt x="352" y="1200"/>
                  </a:lnTo>
                  <a:lnTo>
                    <a:pt x="364" y="1182"/>
                  </a:lnTo>
                  <a:lnTo>
                    <a:pt x="378" y="1165"/>
                  </a:lnTo>
                  <a:lnTo>
                    <a:pt x="393" y="1148"/>
                  </a:lnTo>
                  <a:lnTo>
                    <a:pt x="408" y="1132"/>
                  </a:lnTo>
                  <a:lnTo>
                    <a:pt x="424" y="1117"/>
                  </a:lnTo>
                  <a:lnTo>
                    <a:pt x="441" y="1103"/>
                  </a:lnTo>
                  <a:lnTo>
                    <a:pt x="457" y="1090"/>
                  </a:lnTo>
                  <a:lnTo>
                    <a:pt x="476" y="1077"/>
                  </a:lnTo>
                  <a:lnTo>
                    <a:pt x="494" y="1065"/>
                  </a:lnTo>
                  <a:lnTo>
                    <a:pt x="512" y="1053"/>
                  </a:lnTo>
                  <a:lnTo>
                    <a:pt x="533" y="1043"/>
                  </a:lnTo>
                  <a:lnTo>
                    <a:pt x="552" y="1034"/>
                  </a:lnTo>
                  <a:lnTo>
                    <a:pt x="573" y="1026"/>
                  </a:lnTo>
                  <a:lnTo>
                    <a:pt x="594" y="1020"/>
                  </a:lnTo>
                  <a:lnTo>
                    <a:pt x="616" y="1013"/>
                  </a:lnTo>
                  <a:lnTo>
                    <a:pt x="638" y="1008"/>
                  </a:lnTo>
                  <a:lnTo>
                    <a:pt x="660" y="1004"/>
                  </a:lnTo>
                  <a:lnTo>
                    <a:pt x="683" y="1001"/>
                  </a:lnTo>
                  <a:lnTo>
                    <a:pt x="705" y="999"/>
                  </a:lnTo>
                  <a:lnTo>
                    <a:pt x="728" y="999"/>
                  </a:lnTo>
                  <a:close/>
                  <a:moveTo>
                    <a:pt x="728" y="725"/>
                  </a:moveTo>
                  <a:lnTo>
                    <a:pt x="766" y="725"/>
                  </a:lnTo>
                  <a:lnTo>
                    <a:pt x="804" y="728"/>
                  </a:lnTo>
                  <a:lnTo>
                    <a:pt x="840" y="733"/>
                  </a:lnTo>
                  <a:lnTo>
                    <a:pt x="876" y="740"/>
                  </a:lnTo>
                  <a:lnTo>
                    <a:pt x="911" y="747"/>
                  </a:lnTo>
                  <a:lnTo>
                    <a:pt x="945" y="758"/>
                  </a:lnTo>
                  <a:lnTo>
                    <a:pt x="978" y="770"/>
                  </a:lnTo>
                  <a:lnTo>
                    <a:pt x="1012" y="782"/>
                  </a:lnTo>
                  <a:lnTo>
                    <a:pt x="1045" y="797"/>
                  </a:lnTo>
                  <a:lnTo>
                    <a:pt x="1076" y="814"/>
                  </a:lnTo>
                  <a:lnTo>
                    <a:pt x="1107" y="830"/>
                  </a:lnTo>
                  <a:lnTo>
                    <a:pt x="1135" y="850"/>
                  </a:lnTo>
                  <a:lnTo>
                    <a:pt x="1164" y="869"/>
                  </a:lnTo>
                  <a:lnTo>
                    <a:pt x="1192" y="891"/>
                  </a:lnTo>
                  <a:lnTo>
                    <a:pt x="1218" y="915"/>
                  </a:lnTo>
                  <a:lnTo>
                    <a:pt x="1244" y="938"/>
                  </a:lnTo>
                  <a:lnTo>
                    <a:pt x="1268" y="964"/>
                  </a:lnTo>
                  <a:lnTo>
                    <a:pt x="1291" y="990"/>
                  </a:lnTo>
                  <a:lnTo>
                    <a:pt x="1313" y="1018"/>
                  </a:lnTo>
                  <a:lnTo>
                    <a:pt x="1332" y="1047"/>
                  </a:lnTo>
                  <a:lnTo>
                    <a:pt x="1352" y="1077"/>
                  </a:lnTo>
                  <a:lnTo>
                    <a:pt x="1370" y="1106"/>
                  </a:lnTo>
                  <a:lnTo>
                    <a:pt x="1385" y="1137"/>
                  </a:lnTo>
                  <a:lnTo>
                    <a:pt x="1400" y="1170"/>
                  </a:lnTo>
                  <a:lnTo>
                    <a:pt x="1413" y="1204"/>
                  </a:lnTo>
                  <a:lnTo>
                    <a:pt x="1424" y="1237"/>
                  </a:lnTo>
                  <a:lnTo>
                    <a:pt x="1435" y="1271"/>
                  </a:lnTo>
                  <a:lnTo>
                    <a:pt x="1442" y="1307"/>
                  </a:lnTo>
                  <a:lnTo>
                    <a:pt x="1449" y="1342"/>
                  </a:lnTo>
                  <a:lnTo>
                    <a:pt x="1454" y="1379"/>
                  </a:lnTo>
                  <a:lnTo>
                    <a:pt x="1457" y="1416"/>
                  </a:lnTo>
                  <a:lnTo>
                    <a:pt x="1458" y="1454"/>
                  </a:lnTo>
                  <a:lnTo>
                    <a:pt x="1457" y="1490"/>
                  </a:lnTo>
                  <a:lnTo>
                    <a:pt x="1454" y="1528"/>
                  </a:lnTo>
                  <a:lnTo>
                    <a:pt x="1449" y="1564"/>
                  </a:lnTo>
                  <a:lnTo>
                    <a:pt x="1442" y="1600"/>
                  </a:lnTo>
                  <a:lnTo>
                    <a:pt x="1435" y="1635"/>
                  </a:lnTo>
                  <a:lnTo>
                    <a:pt x="1424" y="1669"/>
                  </a:lnTo>
                  <a:lnTo>
                    <a:pt x="1413" y="1704"/>
                  </a:lnTo>
                  <a:lnTo>
                    <a:pt x="1400" y="1736"/>
                  </a:lnTo>
                  <a:lnTo>
                    <a:pt x="1385" y="1769"/>
                  </a:lnTo>
                  <a:lnTo>
                    <a:pt x="1370" y="1800"/>
                  </a:lnTo>
                  <a:lnTo>
                    <a:pt x="1352" y="1831"/>
                  </a:lnTo>
                  <a:lnTo>
                    <a:pt x="1332" y="1861"/>
                  </a:lnTo>
                  <a:lnTo>
                    <a:pt x="1313" y="1889"/>
                  </a:lnTo>
                  <a:lnTo>
                    <a:pt x="1291" y="1916"/>
                  </a:lnTo>
                  <a:lnTo>
                    <a:pt x="1268" y="1942"/>
                  </a:lnTo>
                  <a:lnTo>
                    <a:pt x="1244" y="1968"/>
                  </a:lnTo>
                  <a:lnTo>
                    <a:pt x="1218" y="1991"/>
                  </a:lnTo>
                  <a:lnTo>
                    <a:pt x="1192" y="2015"/>
                  </a:lnTo>
                  <a:lnTo>
                    <a:pt x="1164" y="2037"/>
                  </a:lnTo>
                  <a:lnTo>
                    <a:pt x="1135" y="2057"/>
                  </a:lnTo>
                  <a:lnTo>
                    <a:pt x="1107" y="2076"/>
                  </a:lnTo>
                  <a:lnTo>
                    <a:pt x="1076" y="2094"/>
                  </a:lnTo>
                  <a:lnTo>
                    <a:pt x="1045" y="2109"/>
                  </a:lnTo>
                  <a:lnTo>
                    <a:pt x="1012" y="2124"/>
                  </a:lnTo>
                  <a:lnTo>
                    <a:pt x="978" y="2138"/>
                  </a:lnTo>
                  <a:lnTo>
                    <a:pt x="945" y="2148"/>
                  </a:lnTo>
                  <a:lnTo>
                    <a:pt x="911" y="2159"/>
                  </a:lnTo>
                  <a:lnTo>
                    <a:pt x="876" y="2166"/>
                  </a:lnTo>
                  <a:lnTo>
                    <a:pt x="840" y="2173"/>
                  </a:lnTo>
                  <a:lnTo>
                    <a:pt x="804" y="2178"/>
                  </a:lnTo>
                  <a:lnTo>
                    <a:pt x="766" y="2181"/>
                  </a:lnTo>
                  <a:lnTo>
                    <a:pt x="728" y="2182"/>
                  </a:lnTo>
                  <a:lnTo>
                    <a:pt x="692" y="2181"/>
                  </a:lnTo>
                  <a:lnTo>
                    <a:pt x="654" y="2178"/>
                  </a:lnTo>
                  <a:lnTo>
                    <a:pt x="618" y="2173"/>
                  </a:lnTo>
                  <a:lnTo>
                    <a:pt x="582" y="2166"/>
                  </a:lnTo>
                  <a:lnTo>
                    <a:pt x="547" y="2159"/>
                  </a:lnTo>
                  <a:lnTo>
                    <a:pt x="513" y="2148"/>
                  </a:lnTo>
                  <a:lnTo>
                    <a:pt x="480" y="2138"/>
                  </a:lnTo>
                  <a:lnTo>
                    <a:pt x="446" y="2124"/>
                  </a:lnTo>
                  <a:lnTo>
                    <a:pt x="413" y="2109"/>
                  </a:lnTo>
                  <a:lnTo>
                    <a:pt x="382" y="2094"/>
                  </a:lnTo>
                  <a:lnTo>
                    <a:pt x="351" y="2076"/>
                  </a:lnTo>
                  <a:lnTo>
                    <a:pt x="323" y="2057"/>
                  </a:lnTo>
                  <a:lnTo>
                    <a:pt x="294" y="2037"/>
                  </a:lnTo>
                  <a:lnTo>
                    <a:pt x="266" y="2015"/>
                  </a:lnTo>
                  <a:lnTo>
                    <a:pt x="240" y="1991"/>
                  </a:lnTo>
                  <a:lnTo>
                    <a:pt x="214" y="1968"/>
                  </a:lnTo>
                  <a:lnTo>
                    <a:pt x="190" y="1942"/>
                  </a:lnTo>
                  <a:lnTo>
                    <a:pt x="167" y="1916"/>
                  </a:lnTo>
                  <a:lnTo>
                    <a:pt x="145" y="1889"/>
                  </a:lnTo>
                  <a:lnTo>
                    <a:pt x="126" y="1861"/>
                  </a:lnTo>
                  <a:lnTo>
                    <a:pt x="106" y="1831"/>
                  </a:lnTo>
                  <a:lnTo>
                    <a:pt x="88" y="1800"/>
                  </a:lnTo>
                  <a:lnTo>
                    <a:pt x="73" y="1769"/>
                  </a:lnTo>
                  <a:lnTo>
                    <a:pt x="58" y="1736"/>
                  </a:lnTo>
                  <a:lnTo>
                    <a:pt x="45" y="1704"/>
                  </a:lnTo>
                  <a:lnTo>
                    <a:pt x="34" y="1669"/>
                  </a:lnTo>
                  <a:lnTo>
                    <a:pt x="23" y="1635"/>
                  </a:lnTo>
                  <a:lnTo>
                    <a:pt x="16" y="1600"/>
                  </a:lnTo>
                  <a:lnTo>
                    <a:pt x="9" y="1564"/>
                  </a:lnTo>
                  <a:lnTo>
                    <a:pt x="4" y="1528"/>
                  </a:lnTo>
                  <a:lnTo>
                    <a:pt x="1" y="1490"/>
                  </a:lnTo>
                  <a:lnTo>
                    <a:pt x="0" y="1454"/>
                  </a:lnTo>
                  <a:lnTo>
                    <a:pt x="1" y="1416"/>
                  </a:lnTo>
                  <a:lnTo>
                    <a:pt x="4" y="1379"/>
                  </a:lnTo>
                  <a:lnTo>
                    <a:pt x="9" y="1342"/>
                  </a:lnTo>
                  <a:lnTo>
                    <a:pt x="16" y="1307"/>
                  </a:lnTo>
                  <a:lnTo>
                    <a:pt x="23" y="1271"/>
                  </a:lnTo>
                  <a:lnTo>
                    <a:pt x="34" y="1237"/>
                  </a:lnTo>
                  <a:lnTo>
                    <a:pt x="45" y="1204"/>
                  </a:lnTo>
                  <a:lnTo>
                    <a:pt x="58" y="1170"/>
                  </a:lnTo>
                  <a:lnTo>
                    <a:pt x="73" y="1137"/>
                  </a:lnTo>
                  <a:lnTo>
                    <a:pt x="88" y="1106"/>
                  </a:lnTo>
                  <a:lnTo>
                    <a:pt x="106" y="1077"/>
                  </a:lnTo>
                  <a:lnTo>
                    <a:pt x="126" y="1047"/>
                  </a:lnTo>
                  <a:lnTo>
                    <a:pt x="145" y="1018"/>
                  </a:lnTo>
                  <a:lnTo>
                    <a:pt x="167" y="990"/>
                  </a:lnTo>
                  <a:lnTo>
                    <a:pt x="190" y="964"/>
                  </a:lnTo>
                  <a:lnTo>
                    <a:pt x="214" y="938"/>
                  </a:lnTo>
                  <a:lnTo>
                    <a:pt x="240" y="915"/>
                  </a:lnTo>
                  <a:lnTo>
                    <a:pt x="266" y="891"/>
                  </a:lnTo>
                  <a:lnTo>
                    <a:pt x="294" y="869"/>
                  </a:lnTo>
                  <a:lnTo>
                    <a:pt x="323" y="850"/>
                  </a:lnTo>
                  <a:lnTo>
                    <a:pt x="351" y="830"/>
                  </a:lnTo>
                  <a:lnTo>
                    <a:pt x="382" y="814"/>
                  </a:lnTo>
                  <a:lnTo>
                    <a:pt x="413" y="797"/>
                  </a:lnTo>
                  <a:lnTo>
                    <a:pt x="446" y="782"/>
                  </a:lnTo>
                  <a:lnTo>
                    <a:pt x="480" y="770"/>
                  </a:lnTo>
                  <a:lnTo>
                    <a:pt x="513" y="758"/>
                  </a:lnTo>
                  <a:lnTo>
                    <a:pt x="547" y="747"/>
                  </a:lnTo>
                  <a:lnTo>
                    <a:pt x="582" y="740"/>
                  </a:lnTo>
                  <a:lnTo>
                    <a:pt x="618" y="733"/>
                  </a:lnTo>
                  <a:lnTo>
                    <a:pt x="654" y="728"/>
                  </a:lnTo>
                  <a:lnTo>
                    <a:pt x="692" y="725"/>
                  </a:lnTo>
                  <a:lnTo>
                    <a:pt x="728" y="725"/>
                  </a:lnTo>
                  <a:close/>
                </a:path>
              </a:pathLst>
            </a:custGeom>
            <a:solidFill>
              <a:srgbClr val="FFFFFF"/>
            </a:solidFill>
            <a:ln w="9525">
              <a:no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7430"/>
                                        </p:tgtEl>
                                        <p:attrNameLst>
                                          <p:attrName>style.visibility</p:attrName>
                                        </p:attrNameLst>
                                      </p:cBhvr>
                                      <p:to>
                                        <p:strVal val="visible"/>
                                      </p:to>
                                    </p:set>
                                    <p:animEffect transition="in" filter="wipe(left)">
                                      <p:cBhvr>
                                        <p:cTn id="7" dur="500"/>
                                        <p:tgtEl>
                                          <p:spTgt spid="487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743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p:txBody>
          <a:bodyPr/>
          <a:lstStyle/>
          <a:p>
            <a:r>
              <a:rPr lang="en-US"/>
              <a:t>Inspecting Your Room</a:t>
            </a:r>
          </a:p>
        </p:txBody>
      </p:sp>
      <p:sp>
        <p:nvSpPr>
          <p:cNvPr id="489475" name="Rectangle 3"/>
          <p:cNvSpPr>
            <a:spLocks noGrp="1" noChangeArrowheads="1"/>
          </p:cNvSpPr>
          <p:nvPr>
            <p:ph type="body" sz="half" idx="2"/>
          </p:nvPr>
        </p:nvSpPr>
        <p:spPr>
          <a:xfrm>
            <a:off x="4884738" y="1741488"/>
            <a:ext cx="4183062" cy="4527550"/>
          </a:xfrm>
        </p:spPr>
        <p:txBody>
          <a:bodyPr/>
          <a:lstStyle/>
          <a:p>
            <a:pPr marL="533400" indent="-533400">
              <a:spcBef>
                <a:spcPct val="10000"/>
              </a:spcBef>
              <a:spcAft>
                <a:spcPct val="10000"/>
              </a:spcAft>
              <a:buFontTx/>
              <a:buNone/>
            </a:pPr>
            <a:r>
              <a:rPr lang="en-US" sz="2400"/>
              <a:t>What should you check?</a:t>
            </a:r>
          </a:p>
          <a:p>
            <a:pPr marL="533400" indent="-533400" eaLnBrk="0" hangingPunct="0">
              <a:spcBef>
                <a:spcPct val="10000"/>
              </a:spcBef>
              <a:spcAft>
                <a:spcPct val="10000"/>
              </a:spcAft>
              <a:buClr>
                <a:schemeClr val="tx1"/>
              </a:buClr>
              <a:buFontTx/>
              <a:buAutoNum type="arabicParenR"/>
            </a:pPr>
            <a:r>
              <a:rPr lang="en-US" sz="2000">
                <a:cs typeface="Arial" charset="0"/>
              </a:rPr>
              <a:t>Operational locks on doors, balcony, and windows.  Ensure phone works and that you know how to place emergency calls </a:t>
            </a:r>
          </a:p>
          <a:p>
            <a:pPr marL="533400" indent="-533400" eaLnBrk="0" hangingPunct="0">
              <a:spcBef>
                <a:spcPct val="10000"/>
              </a:spcBef>
              <a:spcAft>
                <a:spcPct val="10000"/>
              </a:spcAft>
              <a:buClr>
                <a:schemeClr val="tx1"/>
              </a:buClr>
              <a:buFontTx/>
              <a:buAutoNum type="arabicParenR"/>
            </a:pPr>
            <a:r>
              <a:rPr lang="en-US" sz="2000">
                <a:cs typeface="Arial" charset="0"/>
              </a:rPr>
              <a:t>Operational locks on doors and windows.  Ensure TV and telephone work  </a:t>
            </a:r>
          </a:p>
          <a:p>
            <a:pPr marL="533400" indent="-533400" eaLnBrk="0" hangingPunct="0">
              <a:spcBef>
                <a:spcPct val="10000"/>
              </a:spcBef>
              <a:spcAft>
                <a:spcPct val="10000"/>
              </a:spcAft>
              <a:buClr>
                <a:schemeClr val="tx1"/>
              </a:buClr>
              <a:buFontTx/>
              <a:buAutoNum type="arabicParenR"/>
            </a:pPr>
            <a:r>
              <a:rPr lang="en-US" sz="2000">
                <a:cs typeface="Arial" charset="0"/>
              </a:rPr>
              <a:t>Operational locks on the door.  Ensure the TV works.  Look for a lock box and mini-bar in the room.  Also, ensure phone works</a:t>
            </a:r>
          </a:p>
        </p:txBody>
      </p:sp>
      <p:pic>
        <p:nvPicPr>
          <p:cNvPr id="489476" name="Picture 4" descr="Hotel Room"/>
          <p:cNvPicPr>
            <a:picLocks noChangeArrowheads="1"/>
          </p:cNvPicPr>
          <p:nvPr>
            <p:ph type="clipArt" sz="half" idx="1"/>
          </p:nvPr>
        </p:nvPicPr>
        <p:blipFill>
          <a:blip r:embed="rId3"/>
          <a:srcRect/>
          <a:stretch>
            <a:fillRect/>
          </a:stretch>
        </p:blipFill>
        <p:spPr>
          <a:xfrm>
            <a:off x="1397000" y="1741488"/>
            <a:ext cx="3144838" cy="2047875"/>
          </a:xfrm>
          <a:noFill/>
          <a:ln/>
        </p:spPr>
      </p:pic>
      <p:sp>
        <p:nvSpPr>
          <p:cNvPr id="489477" name="Text Box 5"/>
          <p:cNvSpPr txBox="1">
            <a:spLocks noChangeArrowheads="1"/>
          </p:cNvSpPr>
          <p:nvPr/>
        </p:nvSpPr>
        <p:spPr bwMode="auto">
          <a:xfrm>
            <a:off x="1768475" y="3908425"/>
            <a:ext cx="2400300" cy="822325"/>
          </a:xfrm>
          <a:prstGeom prst="rect">
            <a:avLst/>
          </a:prstGeom>
          <a:noFill/>
          <a:ln w="9525">
            <a:noFill/>
            <a:miter lim="800000"/>
            <a:headEnd/>
            <a:tailEnd/>
          </a:ln>
          <a:effectLst/>
        </p:spPr>
        <p:txBody>
          <a:bodyPr wrap="none">
            <a:spAutoFit/>
          </a:bodyPr>
          <a:lstStyle/>
          <a:p>
            <a:pPr algn="ctr">
              <a:spcBef>
                <a:spcPct val="50000"/>
              </a:spcBef>
            </a:pPr>
            <a:r>
              <a:rPr lang="en-US" b="1" i="1">
                <a:latin typeface="Arial" charset="0"/>
              </a:rPr>
              <a:t>You are in your</a:t>
            </a:r>
            <a:br>
              <a:rPr lang="en-US" b="1" i="1">
                <a:latin typeface="Arial" charset="0"/>
              </a:rPr>
            </a:br>
            <a:r>
              <a:rPr lang="en-US" b="1" i="1">
                <a:latin typeface="Arial" charset="0"/>
              </a:rPr>
              <a:t>hotel room</a:t>
            </a:r>
          </a:p>
        </p:txBody>
      </p:sp>
      <p:sp>
        <p:nvSpPr>
          <p:cNvPr id="489478" name="Rectangle 6"/>
          <p:cNvSpPr>
            <a:spLocks noChangeArrowheads="1"/>
          </p:cNvSpPr>
          <p:nvPr/>
        </p:nvSpPr>
        <p:spPr bwMode="auto">
          <a:xfrm>
            <a:off x="4884738" y="2149475"/>
            <a:ext cx="4183062" cy="1536700"/>
          </a:xfrm>
          <a:prstGeom prst="rect">
            <a:avLst/>
          </a:prstGeom>
          <a:noFill/>
          <a:ln w="38100">
            <a:solidFill>
              <a:srgbClr val="990099"/>
            </a:solidFill>
            <a:miter lim="800000"/>
            <a:headEnd/>
            <a:tailEnd/>
          </a:ln>
          <a:effectLst/>
        </p:spPr>
        <p:txBody>
          <a:bodyPr wrap="none" anchor="ctr"/>
          <a:lstStyle/>
          <a:p>
            <a:endParaRPr lang="en-US"/>
          </a:p>
        </p:txBody>
      </p:sp>
      <p:sp>
        <p:nvSpPr>
          <p:cNvPr id="489479" name="Text Box 7"/>
          <p:cNvSpPr txBox="1">
            <a:spLocks noChangeArrowheads="1"/>
          </p:cNvSpPr>
          <p:nvPr/>
        </p:nvSpPr>
        <p:spPr bwMode="auto">
          <a:xfrm>
            <a:off x="7380288" y="0"/>
            <a:ext cx="1763712"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OCONUS Scenario</a:t>
            </a:r>
          </a:p>
        </p:txBody>
      </p:sp>
      <p:grpSp>
        <p:nvGrpSpPr>
          <p:cNvPr id="489480" name="Group 8"/>
          <p:cNvGrpSpPr>
            <a:grpSpLocks noChangeAspect="1"/>
          </p:cNvGrpSpPr>
          <p:nvPr/>
        </p:nvGrpSpPr>
        <p:grpSpPr bwMode="auto">
          <a:xfrm>
            <a:off x="293688" y="3932238"/>
            <a:ext cx="877887" cy="754062"/>
            <a:chOff x="186" y="2131"/>
            <a:chExt cx="1008" cy="863"/>
          </a:xfrm>
        </p:grpSpPr>
        <p:sp>
          <p:nvSpPr>
            <p:cNvPr id="489481" name="Freeform 9"/>
            <p:cNvSpPr>
              <a:spLocks noChangeAspect="1"/>
            </p:cNvSpPr>
            <p:nvPr/>
          </p:nvSpPr>
          <p:spPr bwMode="auto">
            <a:xfrm>
              <a:off x="186" y="2131"/>
              <a:ext cx="1008" cy="863"/>
            </a:xfrm>
            <a:custGeom>
              <a:avLst/>
              <a:gdLst/>
              <a:ahLst/>
              <a:cxnLst>
                <a:cxn ang="0">
                  <a:pos x="0" y="0"/>
                </a:cxn>
                <a:cxn ang="0">
                  <a:pos x="4032" y="0"/>
                </a:cxn>
                <a:cxn ang="0">
                  <a:pos x="3888" y="149"/>
                </a:cxn>
                <a:cxn ang="0">
                  <a:pos x="149" y="3315"/>
                </a:cxn>
                <a:cxn ang="0">
                  <a:pos x="0" y="3456"/>
                </a:cxn>
                <a:cxn ang="0">
                  <a:pos x="0" y="0"/>
                </a:cxn>
              </a:cxnLst>
              <a:rect l="0" t="0" r="r" b="b"/>
              <a:pathLst>
                <a:path w="4032" h="3456">
                  <a:moveTo>
                    <a:pt x="0" y="0"/>
                  </a:moveTo>
                  <a:lnTo>
                    <a:pt x="4032" y="0"/>
                  </a:lnTo>
                  <a:lnTo>
                    <a:pt x="3888" y="149"/>
                  </a:lnTo>
                  <a:lnTo>
                    <a:pt x="149" y="3315"/>
                  </a:lnTo>
                  <a:lnTo>
                    <a:pt x="0" y="3456"/>
                  </a:lnTo>
                  <a:lnTo>
                    <a:pt x="0" y="0"/>
                  </a:lnTo>
                  <a:close/>
                </a:path>
              </a:pathLst>
            </a:custGeom>
            <a:solidFill>
              <a:srgbClr val="82A99C"/>
            </a:solidFill>
            <a:ln w="9525">
              <a:noFill/>
              <a:round/>
              <a:headEnd/>
              <a:tailEnd/>
            </a:ln>
          </p:spPr>
          <p:txBody>
            <a:bodyPr/>
            <a:lstStyle/>
            <a:p>
              <a:endParaRPr lang="en-US"/>
            </a:p>
          </p:txBody>
        </p:sp>
        <p:sp>
          <p:nvSpPr>
            <p:cNvPr id="489482" name="Freeform 10"/>
            <p:cNvSpPr>
              <a:spLocks noChangeAspect="1"/>
            </p:cNvSpPr>
            <p:nvPr/>
          </p:nvSpPr>
          <p:spPr bwMode="auto">
            <a:xfrm>
              <a:off x="186" y="2131"/>
              <a:ext cx="1008" cy="863"/>
            </a:xfrm>
            <a:custGeom>
              <a:avLst/>
              <a:gdLst/>
              <a:ahLst/>
              <a:cxnLst>
                <a:cxn ang="0">
                  <a:pos x="4032" y="0"/>
                </a:cxn>
                <a:cxn ang="0">
                  <a:pos x="4032" y="3456"/>
                </a:cxn>
                <a:cxn ang="0">
                  <a:pos x="0" y="3456"/>
                </a:cxn>
                <a:cxn ang="0">
                  <a:pos x="149" y="3313"/>
                </a:cxn>
                <a:cxn ang="0">
                  <a:pos x="3891" y="146"/>
                </a:cxn>
                <a:cxn ang="0">
                  <a:pos x="4032" y="0"/>
                </a:cxn>
              </a:cxnLst>
              <a:rect l="0" t="0" r="r" b="b"/>
              <a:pathLst>
                <a:path w="4032" h="3456">
                  <a:moveTo>
                    <a:pt x="4032" y="0"/>
                  </a:moveTo>
                  <a:lnTo>
                    <a:pt x="4032" y="3456"/>
                  </a:lnTo>
                  <a:lnTo>
                    <a:pt x="0" y="3456"/>
                  </a:lnTo>
                  <a:lnTo>
                    <a:pt x="149" y="3313"/>
                  </a:lnTo>
                  <a:lnTo>
                    <a:pt x="3891" y="146"/>
                  </a:lnTo>
                  <a:lnTo>
                    <a:pt x="4032" y="0"/>
                  </a:lnTo>
                  <a:close/>
                </a:path>
              </a:pathLst>
            </a:custGeom>
            <a:solidFill>
              <a:srgbClr val="162A29"/>
            </a:solidFill>
            <a:ln w="9525">
              <a:noFill/>
              <a:round/>
              <a:headEnd/>
              <a:tailEnd/>
            </a:ln>
          </p:spPr>
          <p:txBody>
            <a:bodyPr/>
            <a:lstStyle/>
            <a:p>
              <a:endParaRPr lang="en-US"/>
            </a:p>
          </p:txBody>
        </p:sp>
        <p:sp>
          <p:nvSpPr>
            <p:cNvPr id="489483" name="Rectangle 11"/>
            <p:cNvSpPr>
              <a:spLocks noChangeAspect="1" noChangeArrowheads="1"/>
            </p:cNvSpPr>
            <p:nvPr/>
          </p:nvSpPr>
          <p:spPr bwMode="auto">
            <a:xfrm>
              <a:off x="222" y="2166"/>
              <a:ext cx="936" cy="792"/>
            </a:xfrm>
            <a:prstGeom prst="rect">
              <a:avLst/>
            </a:prstGeom>
            <a:solidFill>
              <a:srgbClr val="275A53"/>
            </a:solidFill>
            <a:ln w="9525">
              <a:noFill/>
              <a:miter lim="800000"/>
              <a:headEnd/>
              <a:tailEnd/>
            </a:ln>
          </p:spPr>
          <p:txBody>
            <a:bodyPr/>
            <a:lstStyle/>
            <a:p>
              <a:endParaRPr lang="en-US"/>
            </a:p>
          </p:txBody>
        </p:sp>
        <p:sp>
          <p:nvSpPr>
            <p:cNvPr id="489484" name="Freeform 12"/>
            <p:cNvSpPr>
              <a:spLocks noChangeAspect="1" noEditPoints="1"/>
            </p:cNvSpPr>
            <p:nvPr/>
          </p:nvSpPr>
          <p:spPr bwMode="auto">
            <a:xfrm>
              <a:off x="267" y="2790"/>
              <a:ext cx="150" cy="137"/>
            </a:xfrm>
            <a:custGeom>
              <a:avLst/>
              <a:gdLst/>
              <a:ahLst/>
              <a:cxnLst>
                <a:cxn ang="0">
                  <a:pos x="394" y="459"/>
                </a:cxn>
                <a:cxn ang="0">
                  <a:pos x="200" y="459"/>
                </a:cxn>
                <a:cxn ang="0">
                  <a:pos x="174" y="550"/>
                </a:cxn>
                <a:cxn ang="0">
                  <a:pos x="0" y="550"/>
                </a:cxn>
                <a:cxn ang="0">
                  <a:pos x="206" y="0"/>
                </a:cxn>
                <a:cxn ang="0">
                  <a:pos x="391" y="0"/>
                </a:cxn>
                <a:cxn ang="0">
                  <a:pos x="599" y="550"/>
                </a:cxn>
                <a:cxn ang="0">
                  <a:pos x="421" y="550"/>
                </a:cxn>
                <a:cxn ang="0">
                  <a:pos x="394" y="459"/>
                </a:cxn>
                <a:cxn ang="0">
                  <a:pos x="358" y="340"/>
                </a:cxn>
                <a:cxn ang="0">
                  <a:pos x="297" y="143"/>
                </a:cxn>
                <a:cxn ang="0">
                  <a:pos x="237" y="340"/>
                </a:cxn>
                <a:cxn ang="0">
                  <a:pos x="358" y="340"/>
                </a:cxn>
              </a:cxnLst>
              <a:rect l="0" t="0" r="r" b="b"/>
              <a:pathLst>
                <a:path w="599" h="550">
                  <a:moveTo>
                    <a:pt x="394" y="459"/>
                  </a:moveTo>
                  <a:lnTo>
                    <a:pt x="200" y="459"/>
                  </a:lnTo>
                  <a:lnTo>
                    <a:pt x="174" y="550"/>
                  </a:lnTo>
                  <a:lnTo>
                    <a:pt x="0" y="550"/>
                  </a:lnTo>
                  <a:lnTo>
                    <a:pt x="206" y="0"/>
                  </a:lnTo>
                  <a:lnTo>
                    <a:pt x="391" y="0"/>
                  </a:lnTo>
                  <a:lnTo>
                    <a:pt x="599" y="550"/>
                  </a:lnTo>
                  <a:lnTo>
                    <a:pt x="421" y="550"/>
                  </a:lnTo>
                  <a:lnTo>
                    <a:pt x="394" y="459"/>
                  </a:lnTo>
                  <a:close/>
                  <a:moveTo>
                    <a:pt x="358" y="340"/>
                  </a:moveTo>
                  <a:lnTo>
                    <a:pt x="297" y="143"/>
                  </a:lnTo>
                  <a:lnTo>
                    <a:pt x="237" y="340"/>
                  </a:lnTo>
                  <a:lnTo>
                    <a:pt x="358" y="340"/>
                  </a:lnTo>
                  <a:close/>
                </a:path>
              </a:pathLst>
            </a:custGeom>
            <a:solidFill>
              <a:srgbClr val="FFFFFF"/>
            </a:solidFill>
            <a:ln w="9525">
              <a:noFill/>
              <a:round/>
              <a:headEnd/>
              <a:tailEnd/>
            </a:ln>
          </p:spPr>
          <p:txBody>
            <a:bodyPr/>
            <a:lstStyle/>
            <a:p>
              <a:endParaRPr lang="en-US"/>
            </a:p>
          </p:txBody>
        </p:sp>
        <p:sp>
          <p:nvSpPr>
            <p:cNvPr id="489485" name="Freeform 13"/>
            <p:cNvSpPr>
              <a:spLocks noChangeAspect="1"/>
            </p:cNvSpPr>
            <p:nvPr/>
          </p:nvSpPr>
          <p:spPr bwMode="auto">
            <a:xfrm>
              <a:off x="422" y="2788"/>
              <a:ext cx="133" cy="142"/>
            </a:xfrm>
            <a:custGeom>
              <a:avLst/>
              <a:gdLst/>
              <a:ahLst/>
              <a:cxnLst>
                <a:cxn ang="0">
                  <a:pos x="530" y="394"/>
                </a:cxn>
                <a:cxn ang="0">
                  <a:pos x="514" y="437"/>
                </a:cxn>
                <a:cxn ang="0">
                  <a:pos x="495" y="473"/>
                </a:cxn>
                <a:cxn ang="0">
                  <a:pos x="470" y="503"/>
                </a:cxn>
                <a:cxn ang="0">
                  <a:pos x="440" y="527"/>
                </a:cxn>
                <a:cxn ang="0">
                  <a:pos x="406" y="547"/>
                </a:cxn>
                <a:cxn ang="0">
                  <a:pos x="368" y="560"/>
                </a:cxn>
                <a:cxn ang="0">
                  <a:pos x="320" y="566"/>
                </a:cxn>
                <a:cxn ang="0">
                  <a:pos x="263" y="568"/>
                </a:cxn>
                <a:cxn ang="0">
                  <a:pos x="203" y="561"/>
                </a:cxn>
                <a:cxn ang="0">
                  <a:pos x="154" y="548"/>
                </a:cxn>
                <a:cxn ang="0">
                  <a:pos x="111" y="526"/>
                </a:cxn>
                <a:cxn ang="0">
                  <a:pos x="73" y="494"/>
                </a:cxn>
                <a:cxn ang="0">
                  <a:pos x="40" y="451"/>
                </a:cxn>
                <a:cxn ang="0">
                  <a:pos x="15" y="397"/>
                </a:cxn>
                <a:cxn ang="0">
                  <a:pos x="2" y="332"/>
                </a:cxn>
                <a:cxn ang="0">
                  <a:pos x="1" y="250"/>
                </a:cxn>
                <a:cxn ang="0">
                  <a:pos x="10" y="189"/>
                </a:cxn>
                <a:cxn ang="0">
                  <a:pos x="22" y="149"/>
                </a:cxn>
                <a:cxn ang="0">
                  <a:pos x="40" y="113"/>
                </a:cxn>
                <a:cxn ang="0">
                  <a:pos x="63" y="82"/>
                </a:cxn>
                <a:cxn ang="0">
                  <a:pos x="90" y="56"/>
                </a:cxn>
                <a:cxn ang="0">
                  <a:pos x="123" y="34"/>
                </a:cxn>
                <a:cxn ang="0">
                  <a:pos x="159" y="18"/>
                </a:cxn>
                <a:cxn ang="0">
                  <a:pos x="200" y="7"/>
                </a:cxn>
                <a:cxn ang="0">
                  <a:pos x="277" y="0"/>
                </a:cxn>
                <a:cxn ang="0">
                  <a:pos x="348" y="5"/>
                </a:cxn>
                <a:cxn ang="0">
                  <a:pos x="408" y="23"/>
                </a:cxn>
                <a:cxn ang="0">
                  <a:pos x="454" y="53"/>
                </a:cxn>
                <a:cxn ang="0">
                  <a:pos x="492" y="95"/>
                </a:cxn>
                <a:cxn ang="0">
                  <a:pos x="521" y="149"/>
                </a:cxn>
                <a:cxn ang="0">
                  <a:pos x="374" y="192"/>
                </a:cxn>
                <a:cxn ang="0">
                  <a:pos x="362" y="167"/>
                </a:cxn>
                <a:cxn ang="0">
                  <a:pos x="338" y="143"/>
                </a:cxn>
                <a:cxn ang="0">
                  <a:pos x="305" y="130"/>
                </a:cxn>
                <a:cxn ang="0">
                  <a:pos x="267" y="127"/>
                </a:cxn>
                <a:cxn ang="0">
                  <a:pos x="230" y="139"/>
                </a:cxn>
                <a:cxn ang="0">
                  <a:pos x="200" y="162"/>
                </a:cxn>
                <a:cxn ang="0">
                  <a:pos x="182" y="193"/>
                </a:cxn>
                <a:cxn ang="0">
                  <a:pos x="173" y="232"/>
                </a:cxn>
                <a:cxn ang="0">
                  <a:pos x="169" y="281"/>
                </a:cxn>
                <a:cxn ang="0">
                  <a:pos x="173" y="342"/>
                </a:cxn>
                <a:cxn ang="0">
                  <a:pos x="185" y="386"/>
                </a:cxn>
                <a:cxn ang="0">
                  <a:pos x="204" y="415"/>
                </a:cxn>
                <a:cxn ang="0">
                  <a:pos x="230" y="433"/>
                </a:cxn>
                <a:cxn ang="0">
                  <a:pos x="263" y="441"/>
                </a:cxn>
                <a:cxn ang="0">
                  <a:pos x="298" y="439"/>
                </a:cxn>
                <a:cxn ang="0">
                  <a:pos x="326" y="430"/>
                </a:cxn>
                <a:cxn ang="0">
                  <a:pos x="348" y="413"/>
                </a:cxn>
                <a:cxn ang="0">
                  <a:pos x="365" y="390"/>
                </a:cxn>
                <a:cxn ang="0">
                  <a:pos x="384" y="334"/>
                </a:cxn>
              </a:cxnLst>
              <a:rect l="0" t="0" r="r" b="b"/>
              <a:pathLst>
                <a:path w="533" h="569">
                  <a:moveTo>
                    <a:pt x="384" y="334"/>
                  </a:moveTo>
                  <a:lnTo>
                    <a:pt x="533" y="378"/>
                  </a:lnTo>
                  <a:lnTo>
                    <a:pt x="530" y="394"/>
                  </a:lnTo>
                  <a:lnTo>
                    <a:pt x="526" y="410"/>
                  </a:lnTo>
                  <a:lnTo>
                    <a:pt x="521" y="422"/>
                  </a:lnTo>
                  <a:lnTo>
                    <a:pt x="514" y="437"/>
                  </a:lnTo>
                  <a:lnTo>
                    <a:pt x="509" y="450"/>
                  </a:lnTo>
                  <a:lnTo>
                    <a:pt x="501" y="461"/>
                  </a:lnTo>
                  <a:lnTo>
                    <a:pt x="495" y="473"/>
                  </a:lnTo>
                  <a:lnTo>
                    <a:pt x="487" y="483"/>
                  </a:lnTo>
                  <a:lnTo>
                    <a:pt x="478" y="494"/>
                  </a:lnTo>
                  <a:lnTo>
                    <a:pt x="470" y="503"/>
                  </a:lnTo>
                  <a:lnTo>
                    <a:pt x="460" y="512"/>
                  </a:lnTo>
                  <a:lnTo>
                    <a:pt x="451" y="521"/>
                  </a:lnTo>
                  <a:lnTo>
                    <a:pt x="440" y="527"/>
                  </a:lnTo>
                  <a:lnTo>
                    <a:pt x="430" y="535"/>
                  </a:lnTo>
                  <a:lnTo>
                    <a:pt x="418" y="542"/>
                  </a:lnTo>
                  <a:lnTo>
                    <a:pt x="406" y="547"/>
                  </a:lnTo>
                  <a:lnTo>
                    <a:pt x="394" y="552"/>
                  </a:lnTo>
                  <a:lnTo>
                    <a:pt x="381" y="556"/>
                  </a:lnTo>
                  <a:lnTo>
                    <a:pt x="368" y="560"/>
                  </a:lnTo>
                  <a:lnTo>
                    <a:pt x="352" y="562"/>
                  </a:lnTo>
                  <a:lnTo>
                    <a:pt x="336" y="565"/>
                  </a:lnTo>
                  <a:lnTo>
                    <a:pt x="320" y="566"/>
                  </a:lnTo>
                  <a:lnTo>
                    <a:pt x="303" y="568"/>
                  </a:lnTo>
                  <a:lnTo>
                    <a:pt x="285" y="569"/>
                  </a:lnTo>
                  <a:lnTo>
                    <a:pt x="263" y="568"/>
                  </a:lnTo>
                  <a:lnTo>
                    <a:pt x="242" y="566"/>
                  </a:lnTo>
                  <a:lnTo>
                    <a:pt x="222" y="565"/>
                  </a:lnTo>
                  <a:lnTo>
                    <a:pt x="203" y="561"/>
                  </a:lnTo>
                  <a:lnTo>
                    <a:pt x="186" y="559"/>
                  </a:lnTo>
                  <a:lnTo>
                    <a:pt x="169" y="553"/>
                  </a:lnTo>
                  <a:lnTo>
                    <a:pt x="154" y="548"/>
                  </a:lnTo>
                  <a:lnTo>
                    <a:pt x="138" y="542"/>
                  </a:lnTo>
                  <a:lnTo>
                    <a:pt x="124" y="535"/>
                  </a:lnTo>
                  <a:lnTo>
                    <a:pt x="111" y="526"/>
                  </a:lnTo>
                  <a:lnTo>
                    <a:pt x="98" y="517"/>
                  </a:lnTo>
                  <a:lnTo>
                    <a:pt x="85" y="507"/>
                  </a:lnTo>
                  <a:lnTo>
                    <a:pt x="73" y="494"/>
                  </a:lnTo>
                  <a:lnTo>
                    <a:pt x="62" y="481"/>
                  </a:lnTo>
                  <a:lnTo>
                    <a:pt x="51" y="467"/>
                  </a:lnTo>
                  <a:lnTo>
                    <a:pt x="40" y="451"/>
                  </a:lnTo>
                  <a:lnTo>
                    <a:pt x="31" y="434"/>
                  </a:lnTo>
                  <a:lnTo>
                    <a:pt x="23" y="416"/>
                  </a:lnTo>
                  <a:lnTo>
                    <a:pt x="15" y="397"/>
                  </a:lnTo>
                  <a:lnTo>
                    <a:pt x="10" y="376"/>
                  </a:lnTo>
                  <a:lnTo>
                    <a:pt x="5" y="354"/>
                  </a:lnTo>
                  <a:lnTo>
                    <a:pt x="2" y="332"/>
                  </a:lnTo>
                  <a:lnTo>
                    <a:pt x="0" y="307"/>
                  </a:lnTo>
                  <a:lnTo>
                    <a:pt x="0" y="283"/>
                  </a:lnTo>
                  <a:lnTo>
                    <a:pt x="1" y="250"/>
                  </a:lnTo>
                  <a:lnTo>
                    <a:pt x="3" y="218"/>
                  </a:lnTo>
                  <a:lnTo>
                    <a:pt x="6" y="204"/>
                  </a:lnTo>
                  <a:lnTo>
                    <a:pt x="10" y="189"/>
                  </a:lnTo>
                  <a:lnTo>
                    <a:pt x="12" y="175"/>
                  </a:lnTo>
                  <a:lnTo>
                    <a:pt x="18" y="162"/>
                  </a:lnTo>
                  <a:lnTo>
                    <a:pt x="22" y="149"/>
                  </a:lnTo>
                  <a:lnTo>
                    <a:pt x="28" y="136"/>
                  </a:lnTo>
                  <a:lnTo>
                    <a:pt x="33" y="124"/>
                  </a:lnTo>
                  <a:lnTo>
                    <a:pt x="40" y="113"/>
                  </a:lnTo>
                  <a:lnTo>
                    <a:pt x="47" y="102"/>
                  </a:lnTo>
                  <a:lnTo>
                    <a:pt x="55" y="92"/>
                  </a:lnTo>
                  <a:lnTo>
                    <a:pt x="63" y="82"/>
                  </a:lnTo>
                  <a:lnTo>
                    <a:pt x="72" y="73"/>
                  </a:lnTo>
                  <a:lnTo>
                    <a:pt x="81" y="64"/>
                  </a:lnTo>
                  <a:lnTo>
                    <a:pt x="90" y="56"/>
                  </a:lnTo>
                  <a:lnTo>
                    <a:pt x="101" y="48"/>
                  </a:lnTo>
                  <a:lnTo>
                    <a:pt x="112" y="40"/>
                  </a:lnTo>
                  <a:lnTo>
                    <a:pt x="123" y="34"/>
                  </a:lnTo>
                  <a:lnTo>
                    <a:pt x="134" y="29"/>
                  </a:lnTo>
                  <a:lnTo>
                    <a:pt x="147" y="23"/>
                  </a:lnTo>
                  <a:lnTo>
                    <a:pt x="159" y="18"/>
                  </a:lnTo>
                  <a:lnTo>
                    <a:pt x="172" y="13"/>
                  </a:lnTo>
                  <a:lnTo>
                    <a:pt x="186" y="10"/>
                  </a:lnTo>
                  <a:lnTo>
                    <a:pt x="200" y="7"/>
                  </a:lnTo>
                  <a:lnTo>
                    <a:pt x="215" y="4"/>
                  </a:lnTo>
                  <a:lnTo>
                    <a:pt x="244" y="0"/>
                  </a:lnTo>
                  <a:lnTo>
                    <a:pt x="277" y="0"/>
                  </a:lnTo>
                  <a:lnTo>
                    <a:pt x="303" y="0"/>
                  </a:lnTo>
                  <a:lnTo>
                    <a:pt x="326" y="3"/>
                  </a:lnTo>
                  <a:lnTo>
                    <a:pt x="348" y="5"/>
                  </a:lnTo>
                  <a:lnTo>
                    <a:pt x="370" y="10"/>
                  </a:lnTo>
                  <a:lnTo>
                    <a:pt x="390" y="16"/>
                  </a:lnTo>
                  <a:lnTo>
                    <a:pt x="408" y="23"/>
                  </a:lnTo>
                  <a:lnTo>
                    <a:pt x="425" y="31"/>
                  </a:lnTo>
                  <a:lnTo>
                    <a:pt x="440" y="42"/>
                  </a:lnTo>
                  <a:lnTo>
                    <a:pt x="454" y="53"/>
                  </a:lnTo>
                  <a:lnTo>
                    <a:pt x="469" y="65"/>
                  </a:lnTo>
                  <a:lnTo>
                    <a:pt x="480" y="79"/>
                  </a:lnTo>
                  <a:lnTo>
                    <a:pt x="492" y="95"/>
                  </a:lnTo>
                  <a:lnTo>
                    <a:pt x="502" y="112"/>
                  </a:lnTo>
                  <a:lnTo>
                    <a:pt x="513" y="130"/>
                  </a:lnTo>
                  <a:lnTo>
                    <a:pt x="521" y="149"/>
                  </a:lnTo>
                  <a:lnTo>
                    <a:pt x="528" y="171"/>
                  </a:lnTo>
                  <a:lnTo>
                    <a:pt x="378" y="204"/>
                  </a:lnTo>
                  <a:lnTo>
                    <a:pt x="374" y="192"/>
                  </a:lnTo>
                  <a:lnTo>
                    <a:pt x="370" y="183"/>
                  </a:lnTo>
                  <a:lnTo>
                    <a:pt x="366" y="174"/>
                  </a:lnTo>
                  <a:lnTo>
                    <a:pt x="362" y="167"/>
                  </a:lnTo>
                  <a:lnTo>
                    <a:pt x="355" y="158"/>
                  </a:lnTo>
                  <a:lnTo>
                    <a:pt x="347" y="150"/>
                  </a:lnTo>
                  <a:lnTo>
                    <a:pt x="338" y="143"/>
                  </a:lnTo>
                  <a:lnTo>
                    <a:pt x="327" y="137"/>
                  </a:lnTo>
                  <a:lnTo>
                    <a:pt x="317" y="132"/>
                  </a:lnTo>
                  <a:lnTo>
                    <a:pt x="305" y="130"/>
                  </a:lnTo>
                  <a:lnTo>
                    <a:pt x="294" y="127"/>
                  </a:lnTo>
                  <a:lnTo>
                    <a:pt x="281" y="127"/>
                  </a:lnTo>
                  <a:lnTo>
                    <a:pt x="267" y="127"/>
                  </a:lnTo>
                  <a:lnTo>
                    <a:pt x="254" y="130"/>
                  </a:lnTo>
                  <a:lnTo>
                    <a:pt x="242" y="134"/>
                  </a:lnTo>
                  <a:lnTo>
                    <a:pt x="230" y="139"/>
                  </a:lnTo>
                  <a:lnTo>
                    <a:pt x="220" y="145"/>
                  </a:lnTo>
                  <a:lnTo>
                    <a:pt x="209" y="153"/>
                  </a:lnTo>
                  <a:lnTo>
                    <a:pt x="200" y="162"/>
                  </a:lnTo>
                  <a:lnTo>
                    <a:pt x="193" y="174"/>
                  </a:lnTo>
                  <a:lnTo>
                    <a:pt x="187" y="183"/>
                  </a:lnTo>
                  <a:lnTo>
                    <a:pt x="182" y="193"/>
                  </a:lnTo>
                  <a:lnTo>
                    <a:pt x="178" y="205"/>
                  </a:lnTo>
                  <a:lnTo>
                    <a:pt x="176" y="218"/>
                  </a:lnTo>
                  <a:lnTo>
                    <a:pt x="173" y="232"/>
                  </a:lnTo>
                  <a:lnTo>
                    <a:pt x="171" y="248"/>
                  </a:lnTo>
                  <a:lnTo>
                    <a:pt x="169" y="263"/>
                  </a:lnTo>
                  <a:lnTo>
                    <a:pt x="169" y="281"/>
                  </a:lnTo>
                  <a:lnTo>
                    <a:pt x="169" y="303"/>
                  </a:lnTo>
                  <a:lnTo>
                    <a:pt x="171" y="324"/>
                  </a:lnTo>
                  <a:lnTo>
                    <a:pt x="173" y="342"/>
                  </a:lnTo>
                  <a:lnTo>
                    <a:pt x="176" y="359"/>
                  </a:lnTo>
                  <a:lnTo>
                    <a:pt x="180" y="373"/>
                  </a:lnTo>
                  <a:lnTo>
                    <a:pt x="185" y="386"/>
                  </a:lnTo>
                  <a:lnTo>
                    <a:pt x="190" y="398"/>
                  </a:lnTo>
                  <a:lnTo>
                    <a:pt x="197" y="407"/>
                  </a:lnTo>
                  <a:lnTo>
                    <a:pt x="204" y="415"/>
                  </a:lnTo>
                  <a:lnTo>
                    <a:pt x="212" y="421"/>
                  </a:lnTo>
                  <a:lnTo>
                    <a:pt x="221" y="428"/>
                  </a:lnTo>
                  <a:lnTo>
                    <a:pt x="230" y="433"/>
                  </a:lnTo>
                  <a:lnTo>
                    <a:pt x="241" y="435"/>
                  </a:lnTo>
                  <a:lnTo>
                    <a:pt x="251" y="439"/>
                  </a:lnTo>
                  <a:lnTo>
                    <a:pt x="263" y="441"/>
                  </a:lnTo>
                  <a:lnTo>
                    <a:pt x="276" y="441"/>
                  </a:lnTo>
                  <a:lnTo>
                    <a:pt x="287" y="441"/>
                  </a:lnTo>
                  <a:lnTo>
                    <a:pt x="298" y="439"/>
                  </a:lnTo>
                  <a:lnTo>
                    <a:pt x="308" y="437"/>
                  </a:lnTo>
                  <a:lnTo>
                    <a:pt x="318" y="434"/>
                  </a:lnTo>
                  <a:lnTo>
                    <a:pt x="326" y="430"/>
                  </a:lnTo>
                  <a:lnTo>
                    <a:pt x="335" y="425"/>
                  </a:lnTo>
                  <a:lnTo>
                    <a:pt x="342" y="420"/>
                  </a:lnTo>
                  <a:lnTo>
                    <a:pt x="348" y="413"/>
                  </a:lnTo>
                  <a:lnTo>
                    <a:pt x="355" y="406"/>
                  </a:lnTo>
                  <a:lnTo>
                    <a:pt x="360" y="398"/>
                  </a:lnTo>
                  <a:lnTo>
                    <a:pt x="365" y="390"/>
                  </a:lnTo>
                  <a:lnTo>
                    <a:pt x="370" y="380"/>
                  </a:lnTo>
                  <a:lnTo>
                    <a:pt x="378" y="359"/>
                  </a:lnTo>
                  <a:lnTo>
                    <a:pt x="384" y="334"/>
                  </a:lnTo>
                  <a:close/>
                </a:path>
              </a:pathLst>
            </a:custGeom>
            <a:solidFill>
              <a:srgbClr val="FFFFFF"/>
            </a:solidFill>
            <a:ln w="9525">
              <a:noFill/>
              <a:round/>
              <a:headEnd/>
              <a:tailEnd/>
            </a:ln>
          </p:spPr>
          <p:txBody>
            <a:bodyPr/>
            <a:lstStyle/>
            <a:p>
              <a:endParaRPr lang="en-US"/>
            </a:p>
          </p:txBody>
        </p:sp>
        <p:sp>
          <p:nvSpPr>
            <p:cNvPr id="489486" name="Freeform 14"/>
            <p:cNvSpPr>
              <a:spLocks noChangeAspect="1"/>
            </p:cNvSpPr>
            <p:nvPr/>
          </p:nvSpPr>
          <p:spPr bwMode="auto">
            <a:xfrm>
              <a:off x="571" y="2788"/>
              <a:ext cx="134" cy="142"/>
            </a:xfrm>
            <a:custGeom>
              <a:avLst/>
              <a:gdLst/>
              <a:ahLst/>
              <a:cxnLst>
                <a:cxn ang="0">
                  <a:pos x="530" y="394"/>
                </a:cxn>
                <a:cxn ang="0">
                  <a:pos x="515" y="437"/>
                </a:cxn>
                <a:cxn ang="0">
                  <a:pos x="495" y="473"/>
                </a:cxn>
                <a:cxn ang="0">
                  <a:pos x="470" y="503"/>
                </a:cxn>
                <a:cxn ang="0">
                  <a:pos x="441" y="527"/>
                </a:cxn>
                <a:cxn ang="0">
                  <a:pos x="407" y="547"/>
                </a:cxn>
                <a:cxn ang="0">
                  <a:pos x="367" y="560"/>
                </a:cxn>
                <a:cxn ang="0">
                  <a:pos x="320" y="566"/>
                </a:cxn>
                <a:cxn ang="0">
                  <a:pos x="263" y="568"/>
                </a:cxn>
                <a:cxn ang="0">
                  <a:pos x="203" y="561"/>
                </a:cxn>
                <a:cxn ang="0">
                  <a:pos x="153" y="548"/>
                </a:cxn>
                <a:cxn ang="0">
                  <a:pos x="111" y="526"/>
                </a:cxn>
                <a:cxn ang="0">
                  <a:pos x="74" y="494"/>
                </a:cxn>
                <a:cxn ang="0">
                  <a:pos x="40" y="451"/>
                </a:cxn>
                <a:cxn ang="0">
                  <a:pos x="16" y="397"/>
                </a:cxn>
                <a:cxn ang="0">
                  <a:pos x="3" y="332"/>
                </a:cxn>
                <a:cxn ang="0">
                  <a:pos x="0" y="250"/>
                </a:cxn>
                <a:cxn ang="0">
                  <a:pos x="9" y="189"/>
                </a:cxn>
                <a:cxn ang="0">
                  <a:pos x="22" y="149"/>
                </a:cxn>
                <a:cxn ang="0">
                  <a:pos x="40" y="113"/>
                </a:cxn>
                <a:cxn ang="0">
                  <a:pos x="64" y="82"/>
                </a:cxn>
                <a:cxn ang="0">
                  <a:pos x="91" y="56"/>
                </a:cxn>
                <a:cxn ang="0">
                  <a:pos x="123" y="34"/>
                </a:cxn>
                <a:cxn ang="0">
                  <a:pos x="159" y="18"/>
                </a:cxn>
                <a:cxn ang="0">
                  <a:pos x="201" y="7"/>
                </a:cxn>
                <a:cxn ang="0">
                  <a:pos x="277" y="0"/>
                </a:cxn>
                <a:cxn ang="0">
                  <a:pos x="349" y="5"/>
                </a:cxn>
                <a:cxn ang="0">
                  <a:pos x="408" y="23"/>
                </a:cxn>
                <a:cxn ang="0">
                  <a:pos x="455" y="53"/>
                </a:cxn>
                <a:cxn ang="0">
                  <a:pos x="492" y="95"/>
                </a:cxn>
                <a:cxn ang="0">
                  <a:pos x="521" y="149"/>
                </a:cxn>
                <a:cxn ang="0">
                  <a:pos x="375" y="192"/>
                </a:cxn>
                <a:cxn ang="0">
                  <a:pos x="363" y="167"/>
                </a:cxn>
                <a:cxn ang="0">
                  <a:pos x="337" y="143"/>
                </a:cxn>
                <a:cxn ang="0">
                  <a:pos x="306" y="130"/>
                </a:cxn>
                <a:cxn ang="0">
                  <a:pos x="267" y="127"/>
                </a:cxn>
                <a:cxn ang="0">
                  <a:pos x="231" y="139"/>
                </a:cxn>
                <a:cxn ang="0">
                  <a:pos x="201" y="162"/>
                </a:cxn>
                <a:cxn ang="0">
                  <a:pos x="183" y="193"/>
                </a:cxn>
                <a:cxn ang="0">
                  <a:pos x="172" y="232"/>
                </a:cxn>
                <a:cxn ang="0">
                  <a:pos x="170" y="281"/>
                </a:cxn>
                <a:cxn ang="0">
                  <a:pos x="174" y="342"/>
                </a:cxn>
                <a:cxn ang="0">
                  <a:pos x="185" y="386"/>
                </a:cxn>
                <a:cxn ang="0">
                  <a:pos x="205" y="415"/>
                </a:cxn>
                <a:cxn ang="0">
                  <a:pos x="231" y="433"/>
                </a:cxn>
                <a:cxn ang="0">
                  <a:pos x="263" y="441"/>
                </a:cxn>
                <a:cxn ang="0">
                  <a:pos x="298" y="439"/>
                </a:cxn>
                <a:cxn ang="0">
                  <a:pos x="327" y="430"/>
                </a:cxn>
                <a:cxn ang="0">
                  <a:pos x="349" y="413"/>
                </a:cxn>
                <a:cxn ang="0">
                  <a:pos x="365" y="390"/>
                </a:cxn>
                <a:cxn ang="0">
                  <a:pos x="385" y="334"/>
                </a:cxn>
              </a:cxnLst>
              <a:rect l="0" t="0" r="r" b="b"/>
              <a:pathLst>
                <a:path w="534" h="569">
                  <a:moveTo>
                    <a:pt x="385" y="334"/>
                  </a:moveTo>
                  <a:lnTo>
                    <a:pt x="534" y="378"/>
                  </a:lnTo>
                  <a:lnTo>
                    <a:pt x="530" y="394"/>
                  </a:lnTo>
                  <a:lnTo>
                    <a:pt x="526" y="410"/>
                  </a:lnTo>
                  <a:lnTo>
                    <a:pt x="521" y="422"/>
                  </a:lnTo>
                  <a:lnTo>
                    <a:pt x="515" y="437"/>
                  </a:lnTo>
                  <a:lnTo>
                    <a:pt x="509" y="450"/>
                  </a:lnTo>
                  <a:lnTo>
                    <a:pt x="502" y="461"/>
                  </a:lnTo>
                  <a:lnTo>
                    <a:pt x="495" y="473"/>
                  </a:lnTo>
                  <a:lnTo>
                    <a:pt x="487" y="483"/>
                  </a:lnTo>
                  <a:lnTo>
                    <a:pt x="478" y="494"/>
                  </a:lnTo>
                  <a:lnTo>
                    <a:pt x="470" y="503"/>
                  </a:lnTo>
                  <a:lnTo>
                    <a:pt x="460" y="512"/>
                  </a:lnTo>
                  <a:lnTo>
                    <a:pt x="451" y="521"/>
                  </a:lnTo>
                  <a:lnTo>
                    <a:pt x="441" y="527"/>
                  </a:lnTo>
                  <a:lnTo>
                    <a:pt x="430" y="535"/>
                  </a:lnTo>
                  <a:lnTo>
                    <a:pt x="419" y="542"/>
                  </a:lnTo>
                  <a:lnTo>
                    <a:pt x="407" y="547"/>
                  </a:lnTo>
                  <a:lnTo>
                    <a:pt x="394" y="552"/>
                  </a:lnTo>
                  <a:lnTo>
                    <a:pt x="381" y="556"/>
                  </a:lnTo>
                  <a:lnTo>
                    <a:pt x="367" y="560"/>
                  </a:lnTo>
                  <a:lnTo>
                    <a:pt x="353" y="562"/>
                  </a:lnTo>
                  <a:lnTo>
                    <a:pt x="337" y="565"/>
                  </a:lnTo>
                  <a:lnTo>
                    <a:pt x="320" y="566"/>
                  </a:lnTo>
                  <a:lnTo>
                    <a:pt x="303" y="568"/>
                  </a:lnTo>
                  <a:lnTo>
                    <a:pt x="285" y="569"/>
                  </a:lnTo>
                  <a:lnTo>
                    <a:pt x="263" y="568"/>
                  </a:lnTo>
                  <a:lnTo>
                    <a:pt x="242" y="566"/>
                  </a:lnTo>
                  <a:lnTo>
                    <a:pt x="223" y="565"/>
                  </a:lnTo>
                  <a:lnTo>
                    <a:pt x="203" y="561"/>
                  </a:lnTo>
                  <a:lnTo>
                    <a:pt x="187" y="559"/>
                  </a:lnTo>
                  <a:lnTo>
                    <a:pt x="170" y="553"/>
                  </a:lnTo>
                  <a:lnTo>
                    <a:pt x="153" y="548"/>
                  </a:lnTo>
                  <a:lnTo>
                    <a:pt x="139" y="542"/>
                  </a:lnTo>
                  <a:lnTo>
                    <a:pt x="124" y="535"/>
                  </a:lnTo>
                  <a:lnTo>
                    <a:pt x="111" y="526"/>
                  </a:lnTo>
                  <a:lnTo>
                    <a:pt x="98" y="517"/>
                  </a:lnTo>
                  <a:lnTo>
                    <a:pt x="86" y="507"/>
                  </a:lnTo>
                  <a:lnTo>
                    <a:pt x="74" y="494"/>
                  </a:lnTo>
                  <a:lnTo>
                    <a:pt x="62" y="481"/>
                  </a:lnTo>
                  <a:lnTo>
                    <a:pt x="52" y="467"/>
                  </a:lnTo>
                  <a:lnTo>
                    <a:pt x="40" y="451"/>
                  </a:lnTo>
                  <a:lnTo>
                    <a:pt x="31" y="434"/>
                  </a:lnTo>
                  <a:lnTo>
                    <a:pt x="22" y="416"/>
                  </a:lnTo>
                  <a:lnTo>
                    <a:pt x="16" y="397"/>
                  </a:lnTo>
                  <a:lnTo>
                    <a:pt x="10" y="376"/>
                  </a:lnTo>
                  <a:lnTo>
                    <a:pt x="5" y="354"/>
                  </a:lnTo>
                  <a:lnTo>
                    <a:pt x="3" y="332"/>
                  </a:lnTo>
                  <a:lnTo>
                    <a:pt x="0" y="307"/>
                  </a:lnTo>
                  <a:lnTo>
                    <a:pt x="0" y="283"/>
                  </a:lnTo>
                  <a:lnTo>
                    <a:pt x="0" y="250"/>
                  </a:lnTo>
                  <a:lnTo>
                    <a:pt x="4" y="218"/>
                  </a:lnTo>
                  <a:lnTo>
                    <a:pt x="6" y="204"/>
                  </a:lnTo>
                  <a:lnTo>
                    <a:pt x="9" y="189"/>
                  </a:lnTo>
                  <a:lnTo>
                    <a:pt x="13" y="175"/>
                  </a:lnTo>
                  <a:lnTo>
                    <a:pt x="18" y="162"/>
                  </a:lnTo>
                  <a:lnTo>
                    <a:pt x="22" y="149"/>
                  </a:lnTo>
                  <a:lnTo>
                    <a:pt x="27" y="136"/>
                  </a:lnTo>
                  <a:lnTo>
                    <a:pt x="34" y="124"/>
                  </a:lnTo>
                  <a:lnTo>
                    <a:pt x="40" y="113"/>
                  </a:lnTo>
                  <a:lnTo>
                    <a:pt x="48" y="102"/>
                  </a:lnTo>
                  <a:lnTo>
                    <a:pt x="54" y="92"/>
                  </a:lnTo>
                  <a:lnTo>
                    <a:pt x="64" y="82"/>
                  </a:lnTo>
                  <a:lnTo>
                    <a:pt x="73" y="73"/>
                  </a:lnTo>
                  <a:lnTo>
                    <a:pt x="82" y="64"/>
                  </a:lnTo>
                  <a:lnTo>
                    <a:pt x="91" y="56"/>
                  </a:lnTo>
                  <a:lnTo>
                    <a:pt x="101" y="48"/>
                  </a:lnTo>
                  <a:lnTo>
                    <a:pt x="111" y="40"/>
                  </a:lnTo>
                  <a:lnTo>
                    <a:pt x="123" y="34"/>
                  </a:lnTo>
                  <a:lnTo>
                    <a:pt x="135" y="29"/>
                  </a:lnTo>
                  <a:lnTo>
                    <a:pt x="146" y="23"/>
                  </a:lnTo>
                  <a:lnTo>
                    <a:pt x="159" y="18"/>
                  </a:lnTo>
                  <a:lnTo>
                    <a:pt x="172" y="13"/>
                  </a:lnTo>
                  <a:lnTo>
                    <a:pt x="187" y="10"/>
                  </a:lnTo>
                  <a:lnTo>
                    <a:pt x="201" y="7"/>
                  </a:lnTo>
                  <a:lnTo>
                    <a:pt x="215" y="4"/>
                  </a:lnTo>
                  <a:lnTo>
                    <a:pt x="245" y="0"/>
                  </a:lnTo>
                  <a:lnTo>
                    <a:pt x="277" y="0"/>
                  </a:lnTo>
                  <a:lnTo>
                    <a:pt x="302" y="0"/>
                  </a:lnTo>
                  <a:lnTo>
                    <a:pt x="327" y="3"/>
                  </a:lnTo>
                  <a:lnTo>
                    <a:pt x="349" y="5"/>
                  </a:lnTo>
                  <a:lnTo>
                    <a:pt x="371" y="10"/>
                  </a:lnTo>
                  <a:lnTo>
                    <a:pt x="390" y="16"/>
                  </a:lnTo>
                  <a:lnTo>
                    <a:pt x="408" y="23"/>
                  </a:lnTo>
                  <a:lnTo>
                    <a:pt x="425" y="31"/>
                  </a:lnTo>
                  <a:lnTo>
                    <a:pt x="441" y="42"/>
                  </a:lnTo>
                  <a:lnTo>
                    <a:pt x="455" y="53"/>
                  </a:lnTo>
                  <a:lnTo>
                    <a:pt x="468" y="65"/>
                  </a:lnTo>
                  <a:lnTo>
                    <a:pt x="481" y="79"/>
                  </a:lnTo>
                  <a:lnTo>
                    <a:pt x="492" y="95"/>
                  </a:lnTo>
                  <a:lnTo>
                    <a:pt x="503" y="112"/>
                  </a:lnTo>
                  <a:lnTo>
                    <a:pt x="513" y="130"/>
                  </a:lnTo>
                  <a:lnTo>
                    <a:pt x="521" y="149"/>
                  </a:lnTo>
                  <a:lnTo>
                    <a:pt x="529" y="171"/>
                  </a:lnTo>
                  <a:lnTo>
                    <a:pt x="378" y="204"/>
                  </a:lnTo>
                  <a:lnTo>
                    <a:pt x="375" y="192"/>
                  </a:lnTo>
                  <a:lnTo>
                    <a:pt x="371" y="183"/>
                  </a:lnTo>
                  <a:lnTo>
                    <a:pt x="367" y="174"/>
                  </a:lnTo>
                  <a:lnTo>
                    <a:pt x="363" y="167"/>
                  </a:lnTo>
                  <a:lnTo>
                    <a:pt x="355" y="158"/>
                  </a:lnTo>
                  <a:lnTo>
                    <a:pt x="346" y="150"/>
                  </a:lnTo>
                  <a:lnTo>
                    <a:pt x="337" y="143"/>
                  </a:lnTo>
                  <a:lnTo>
                    <a:pt x="328" y="137"/>
                  </a:lnTo>
                  <a:lnTo>
                    <a:pt x="318" y="132"/>
                  </a:lnTo>
                  <a:lnTo>
                    <a:pt x="306" y="130"/>
                  </a:lnTo>
                  <a:lnTo>
                    <a:pt x="294" y="127"/>
                  </a:lnTo>
                  <a:lnTo>
                    <a:pt x="281" y="127"/>
                  </a:lnTo>
                  <a:lnTo>
                    <a:pt x="267" y="127"/>
                  </a:lnTo>
                  <a:lnTo>
                    <a:pt x="254" y="130"/>
                  </a:lnTo>
                  <a:lnTo>
                    <a:pt x="242" y="134"/>
                  </a:lnTo>
                  <a:lnTo>
                    <a:pt x="231" y="139"/>
                  </a:lnTo>
                  <a:lnTo>
                    <a:pt x="220" y="145"/>
                  </a:lnTo>
                  <a:lnTo>
                    <a:pt x="210" y="153"/>
                  </a:lnTo>
                  <a:lnTo>
                    <a:pt x="201" y="162"/>
                  </a:lnTo>
                  <a:lnTo>
                    <a:pt x="193" y="174"/>
                  </a:lnTo>
                  <a:lnTo>
                    <a:pt x="188" y="183"/>
                  </a:lnTo>
                  <a:lnTo>
                    <a:pt x="183" y="193"/>
                  </a:lnTo>
                  <a:lnTo>
                    <a:pt x="179" y="205"/>
                  </a:lnTo>
                  <a:lnTo>
                    <a:pt x="175" y="218"/>
                  </a:lnTo>
                  <a:lnTo>
                    <a:pt x="172" y="232"/>
                  </a:lnTo>
                  <a:lnTo>
                    <a:pt x="171" y="248"/>
                  </a:lnTo>
                  <a:lnTo>
                    <a:pt x="170" y="263"/>
                  </a:lnTo>
                  <a:lnTo>
                    <a:pt x="170" y="281"/>
                  </a:lnTo>
                  <a:lnTo>
                    <a:pt x="170" y="303"/>
                  </a:lnTo>
                  <a:lnTo>
                    <a:pt x="171" y="324"/>
                  </a:lnTo>
                  <a:lnTo>
                    <a:pt x="174" y="342"/>
                  </a:lnTo>
                  <a:lnTo>
                    <a:pt x="176" y="359"/>
                  </a:lnTo>
                  <a:lnTo>
                    <a:pt x="180" y="373"/>
                  </a:lnTo>
                  <a:lnTo>
                    <a:pt x="185" y="386"/>
                  </a:lnTo>
                  <a:lnTo>
                    <a:pt x="191" y="398"/>
                  </a:lnTo>
                  <a:lnTo>
                    <a:pt x="197" y="407"/>
                  </a:lnTo>
                  <a:lnTo>
                    <a:pt x="205" y="415"/>
                  </a:lnTo>
                  <a:lnTo>
                    <a:pt x="213" y="421"/>
                  </a:lnTo>
                  <a:lnTo>
                    <a:pt x="222" y="428"/>
                  </a:lnTo>
                  <a:lnTo>
                    <a:pt x="231" y="433"/>
                  </a:lnTo>
                  <a:lnTo>
                    <a:pt x="241" y="435"/>
                  </a:lnTo>
                  <a:lnTo>
                    <a:pt x="251" y="439"/>
                  </a:lnTo>
                  <a:lnTo>
                    <a:pt x="263" y="441"/>
                  </a:lnTo>
                  <a:lnTo>
                    <a:pt x="276" y="441"/>
                  </a:lnTo>
                  <a:lnTo>
                    <a:pt x="288" y="441"/>
                  </a:lnTo>
                  <a:lnTo>
                    <a:pt x="298" y="439"/>
                  </a:lnTo>
                  <a:lnTo>
                    <a:pt x="308" y="437"/>
                  </a:lnTo>
                  <a:lnTo>
                    <a:pt x="319" y="434"/>
                  </a:lnTo>
                  <a:lnTo>
                    <a:pt x="327" y="430"/>
                  </a:lnTo>
                  <a:lnTo>
                    <a:pt x="336" y="425"/>
                  </a:lnTo>
                  <a:lnTo>
                    <a:pt x="342" y="420"/>
                  </a:lnTo>
                  <a:lnTo>
                    <a:pt x="349" y="413"/>
                  </a:lnTo>
                  <a:lnTo>
                    <a:pt x="355" y="406"/>
                  </a:lnTo>
                  <a:lnTo>
                    <a:pt x="360" y="398"/>
                  </a:lnTo>
                  <a:lnTo>
                    <a:pt x="365" y="390"/>
                  </a:lnTo>
                  <a:lnTo>
                    <a:pt x="371" y="380"/>
                  </a:lnTo>
                  <a:lnTo>
                    <a:pt x="378" y="359"/>
                  </a:lnTo>
                  <a:lnTo>
                    <a:pt x="385" y="334"/>
                  </a:lnTo>
                  <a:close/>
                </a:path>
              </a:pathLst>
            </a:custGeom>
            <a:solidFill>
              <a:srgbClr val="FFFFFF"/>
            </a:solidFill>
            <a:ln w="9525">
              <a:noFill/>
              <a:round/>
              <a:headEnd/>
              <a:tailEnd/>
            </a:ln>
          </p:spPr>
          <p:txBody>
            <a:bodyPr/>
            <a:lstStyle/>
            <a:p>
              <a:endParaRPr lang="en-US"/>
            </a:p>
          </p:txBody>
        </p:sp>
        <p:sp>
          <p:nvSpPr>
            <p:cNvPr id="489487" name="Freeform 15"/>
            <p:cNvSpPr>
              <a:spLocks noChangeAspect="1"/>
            </p:cNvSpPr>
            <p:nvPr/>
          </p:nvSpPr>
          <p:spPr bwMode="auto">
            <a:xfrm>
              <a:off x="725" y="2790"/>
              <a:ext cx="116" cy="137"/>
            </a:xfrm>
            <a:custGeom>
              <a:avLst/>
              <a:gdLst/>
              <a:ahLst/>
              <a:cxnLst>
                <a:cxn ang="0">
                  <a:pos x="0" y="0"/>
                </a:cxn>
                <a:cxn ang="0">
                  <a:pos x="455" y="0"/>
                </a:cxn>
                <a:cxn ang="0">
                  <a:pos x="455" y="117"/>
                </a:cxn>
                <a:cxn ang="0">
                  <a:pos x="170" y="117"/>
                </a:cxn>
                <a:cxn ang="0">
                  <a:pos x="170" y="205"/>
                </a:cxn>
                <a:cxn ang="0">
                  <a:pos x="434" y="205"/>
                </a:cxn>
                <a:cxn ang="0">
                  <a:pos x="434" y="316"/>
                </a:cxn>
                <a:cxn ang="0">
                  <a:pos x="170" y="316"/>
                </a:cxn>
                <a:cxn ang="0">
                  <a:pos x="170" y="425"/>
                </a:cxn>
                <a:cxn ang="0">
                  <a:pos x="463" y="425"/>
                </a:cxn>
                <a:cxn ang="0">
                  <a:pos x="463" y="550"/>
                </a:cxn>
                <a:cxn ang="0">
                  <a:pos x="0" y="550"/>
                </a:cxn>
                <a:cxn ang="0">
                  <a:pos x="0" y="0"/>
                </a:cxn>
              </a:cxnLst>
              <a:rect l="0" t="0" r="r" b="b"/>
              <a:pathLst>
                <a:path w="463" h="550">
                  <a:moveTo>
                    <a:pt x="0" y="0"/>
                  </a:moveTo>
                  <a:lnTo>
                    <a:pt x="455" y="0"/>
                  </a:lnTo>
                  <a:lnTo>
                    <a:pt x="455" y="117"/>
                  </a:lnTo>
                  <a:lnTo>
                    <a:pt x="170" y="117"/>
                  </a:lnTo>
                  <a:lnTo>
                    <a:pt x="170" y="205"/>
                  </a:lnTo>
                  <a:lnTo>
                    <a:pt x="434" y="205"/>
                  </a:lnTo>
                  <a:lnTo>
                    <a:pt x="434" y="316"/>
                  </a:lnTo>
                  <a:lnTo>
                    <a:pt x="170" y="316"/>
                  </a:lnTo>
                  <a:lnTo>
                    <a:pt x="170" y="425"/>
                  </a:lnTo>
                  <a:lnTo>
                    <a:pt x="463" y="425"/>
                  </a:lnTo>
                  <a:lnTo>
                    <a:pt x="463" y="550"/>
                  </a:lnTo>
                  <a:lnTo>
                    <a:pt x="0" y="550"/>
                  </a:lnTo>
                  <a:lnTo>
                    <a:pt x="0" y="0"/>
                  </a:lnTo>
                  <a:close/>
                </a:path>
              </a:pathLst>
            </a:custGeom>
            <a:solidFill>
              <a:srgbClr val="FFFFFF"/>
            </a:solidFill>
            <a:ln w="9525">
              <a:noFill/>
              <a:round/>
              <a:headEnd/>
              <a:tailEnd/>
            </a:ln>
          </p:spPr>
          <p:txBody>
            <a:bodyPr/>
            <a:lstStyle/>
            <a:p>
              <a:endParaRPr lang="en-US"/>
            </a:p>
          </p:txBody>
        </p:sp>
        <p:sp>
          <p:nvSpPr>
            <p:cNvPr id="489488" name="Freeform 16"/>
            <p:cNvSpPr>
              <a:spLocks noChangeAspect="1"/>
            </p:cNvSpPr>
            <p:nvPr/>
          </p:nvSpPr>
          <p:spPr bwMode="auto">
            <a:xfrm>
              <a:off x="857" y="2788"/>
              <a:ext cx="124" cy="142"/>
            </a:xfrm>
            <a:custGeom>
              <a:avLst/>
              <a:gdLst/>
              <a:ahLst/>
              <a:cxnLst>
                <a:cxn ang="0">
                  <a:pos x="164" y="385"/>
                </a:cxn>
                <a:cxn ang="0">
                  <a:pos x="183" y="426"/>
                </a:cxn>
                <a:cxn ang="0">
                  <a:pos x="206" y="447"/>
                </a:cxn>
                <a:cxn ang="0">
                  <a:pos x="234" y="457"/>
                </a:cxn>
                <a:cxn ang="0">
                  <a:pos x="275" y="459"/>
                </a:cxn>
                <a:cxn ang="0">
                  <a:pos x="303" y="450"/>
                </a:cxn>
                <a:cxn ang="0">
                  <a:pos x="323" y="434"/>
                </a:cxn>
                <a:cxn ang="0">
                  <a:pos x="333" y="403"/>
                </a:cxn>
                <a:cxn ang="0">
                  <a:pos x="323" y="373"/>
                </a:cxn>
                <a:cxn ang="0">
                  <a:pos x="302" y="356"/>
                </a:cxn>
                <a:cxn ang="0">
                  <a:pos x="259" y="341"/>
                </a:cxn>
                <a:cxn ang="0">
                  <a:pos x="176" y="320"/>
                </a:cxn>
                <a:cxn ang="0">
                  <a:pos x="113" y="296"/>
                </a:cxn>
                <a:cxn ang="0">
                  <a:pos x="69" y="267"/>
                </a:cxn>
                <a:cxn ang="0">
                  <a:pos x="39" y="232"/>
                </a:cxn>
                <a:cxn ang="0">
                  <a:pos x="23" y="192"/>
                </a:cxn>
                <a:cxn ang="0">
                  <a:pos x="21" y="150"/>
                </a:cxn>
                <a:cxn ang="0">
                  <a:pos x="27" y="119"/>
                </a:cxn>
                <a:cxn ang="0">
                  <a:pos x="39" y="89"/>
                </a:cxn>
                <a:cxn ang="0">
                  <a:pos x="58" y="62"/>
                </a:cxn>
                <a:cxn ang="0">
                  <a:pos x="85" y="39"/>
                </a:cxn>
                <a:cxn ang="0">
                  <a:pos x="119" y="21"/>
                </a:cxn>
                <a:cxn ang="0">
                  <a:pos x="161" y="8"/>
                </a:cxn>
                <a:cxn ang="0">
                  <a:pos x="214" y="1"/>
                </a:cxn>
                <a:cxn ang="0">
                  <a:pos x="280" y="0"/>
                </a:cxn>
                <a:cxn ang="0">
                  <a:pos x="347" y="9"/>
                </a:cxn>
                <a:cxn ang="0">
                  <a:pos x="400" y="30"/>
                </a:cxn>
                <a:cxn ang="0">
                  <a:pos x="439" y="61"/>
                </a:cxn>
                <a:cxn ang="0">
                  <a:pos x="466" y="106"/>
                </a:cxn>
                <a:cxn ang="0">
                  <a:pos x="481" y="163"/>
                </a:cxn>
                <a:cxn ang="0">
                  <a:pos x="311" y="140"/>
                </a:cxn>
                <a:cxn ang="0">
                  <a:pos x="298" y="123"/>
                </a:cxn>
                <a:cxn ang="0">
                  <a:pos x="282" y="112"/>
                </a:cxn>
                <a:cxn ang="0">
                  <a:pos x="254" y="102"/>
                </a:cxn>
                <a:cxn ang="0">
                  <a:pos x="211" y="105"/>
                </a:cxn>
                <a:cxn ang="0">
                  <a:pos x="186" y="121"/>
                </a:cxn>
                <a:cxn ang="0">
                  <a:pos x="177" y="145"/>
                </a:cxn>
                <a:cxn ang="0">
                  <a:pos x="184" y="163"/>
                </a:cxn>
                <a:cxn ang="0">
                  <a:pos x="210" y="179"/>
                </a:cxn>
                <a:cxn ang="0">
                  <a:pos x="299" y="201"/>
                </a:cxn>
                <a:cxn ang="0">
                  <a:pos x="378" y="226"/>
                </a:cxn>
                <a:cxn ang="0">
                  <a:pos x="418" y="244"/>
                </a:cxn>
                <a:cxn ang="0">
                  <a:pos x="448" y="264"/>
                </a:cxn>
                <a:cxn ang="0">
                  <a:pos x="470" y="289"/>
                </a:cxn>
                <a:cxn ang="0">
                  <a:pos x="486" y="318"/>
                </a:cxn>
                <a:cxn ang="0">
                  <a:pos x="495" y="347"/>
                </a:cxn>
                <a:cxn ang="0">
                  <a:pos x="499" y="380"/>
                </a:cxn>
                <a:cxn ang="0">
                  <a:pos x="495" y="419"/>
                </a:cxn>
                <a:cxn ang="0">
                  <a:pos x="482" y="455"/>
                </a:cxn>
                <a:cxn ang="0">
                  <a:pos x="461" y="489"/>
                </a:cxn>
                <a:cxn ang="0">
                  <a:pos x="434" y="516"/>
                </a:cxn>
                <a:cxn ang="0">
                  <a:pos x="400" y="539"/>
                </a:cxn>
                <a:cxn ang="0">
                  <a:pos x="360" y="555"/>
                </a:cxn>
                <a:cxn ang="0">
                  <a:pos x="311" y="565"/>
                </a:cxn>
                <a:cxn ang="0">
                  <a:pos x="255" y="568"/>
                </a:cxn>
                <a:cxn ang="0">
                  <a:pos x="162" y="560"/>
                </a:cxn>
                <a:cxn ang="0">
                  <a:pos x="93" y="538"/>
                </a:cxn>
                <a:cxn ang="0">
                  <a:pos x="69" y="521"/>
                </a:cxn>
                <a:cxn ang="0">
                  <a:pos x="37" y="485"/>
                </a:cxn>
                <a:cxn ang="0">
                  <a:pos x="11" y="435"/>
                </a:cxn>
                <a:cxn ang="0">
                  <a:pos x="0" y="377"/>
                </a:cxn>
              </a:cxnLst>
              <a:rect l="0" t="0" r="r" b="b"/>
              <a:pathLst>
                <a:path w="499" h="568">
                  <a:moveTo>
                    <a:pt x="0" y="377"/>
                  </a:moveTo>
                  <a:lnTo>
                    <a:pt x="162" y="367"/>
                  </a:lnTo>
                  <a:lnTo>
                    <a:pt x="164" y="385"/>
                  </a:lnTo>
                  <a:lnTo>
                    <a:pt x="170" y="402"/>
                  </a:lnTo>
                  <a:lnTo>
                    <a:pt x="175" y="415"/>
                  </a:lnTo>
                  <a:lnTo>
                    <a:pt x="183" y="426"/>
                  </a:lnTo>
                  <a:lnTo>
                    <a:pt x="189" y="434"/>
                  </a:lnTo>
                  <a:lnTo>
                    <a:pt x="197" y="441"/>
                  </a:lnTo>
                  <a:lnTo>
                    <a:pt x="206" y="447"/>
                  </a:lnTo>
                  <a:lnTo>
                    <a:pt x="215" y="451"/>
                  </a:lnTo>
                  <a:lnTo>
                    <a:pt x="224" y="455"/>
                  </a:lnTo>
                  <a:lnTo>
                    <a:pt x="234" y="457"/>
                  </a:lnTo>
                  <a:lnTo>
                    <a:pt x="246" y="459"/>
                  </a:lnTo>
                  <a:lnTo>
                    <a:pt x="258" y="460"/>
                  </a:lnTo>
                  <a:lnTo>
                    <a:pt x="275" y="459"/>
                  </a:lnTo>
                  <a:lnTo>
                    <a:pt x="290" y="456"/>
                  </a:lnTo>
                  <a:lnTo>
                    <a:pt x="297" y="454"/>
                  </a:lnTo>
                  <a:lnTo>
                    <a:pt x="303" y="450"/>
                  </a:lnTo>
                  <a:lnTo>
                    <a:pt x="308" y="447"/>
                  </a:lnTo>
                  <a:lnTo>
                    <a:pt x="313" y="443"/>
                  </a:lnTo>
                  <a:lnTo>
                    <a:pt x="323" y="434"/>
                  </a:lnTo>
                  <a:lnTo>
                    <a:pt x="329" y="425"/>
                  </a:lnTo>
                  <a:lnTo>
                    <a:pt x="332" y="415"/>
                  </a:lnTo>
                  <a:lnTo>
                    <a:pt x="333" y="403"/>
                  </a:lnTo>
                  <a:lnTo>
                    <a:pt x="333" y="393"/>
                  </a:lnTo>
                  <a:lnTo>
                    <a:pt x="329" y="384"/>
                  </a:lnTo>
                  <a:lnTo>
                    <a:pt x="323" y="373"/>
                  </a:lnTo>
                  <a:lnTo>
                    <a:pt x="315" y="365"/>
                  </a:lnTo>
                  <a:lnTo>
                    <a:pt x="310" y="360"/>
                  </a:lnTo>
                  <a:lnTo>
                    <a:pt x="302" y="356"/>
                  </a:lnTo>
                  <a:lnTo>
                    <a:pt x="294" y="353"/>
                  </a:lnTo>
                  <a:lnTo>
                    <a:pt x="284" y="349"/>
                  </a:lnTo>
                  <a:lnTo>
                    <a:pt x="259" y="341"/>
                  </a:lnTo>
                  <a:lnTo>
                    <a:pt x="228" y="333"/>
                  </a:lnTo>
                  <a:lnTo>
                    <a:pt x="201" y="327"/>
                  </a:lnTo>
                  <a:lnTo>
                    <a:pt x="176" y="320"/>
                  </a:lnTo>
                  <a:lnTo>
                    <a:pt x="153" y="312"/>
                  </a:lnTo>
                  <a:lnTo>
                    <a:pt x="132" y="305"/>
                  </a:lnTo>
                  <a:lnTo>
                    <a:pt x="113" y="296"/>
                  </a:lnTo>
                  <a:lnTo>
                    <a:pt x="96" y="286"/>
                  </a:lnTo>
                  <a:lnTo>
                    <a:pt x="81" y="276"/>
                  </a:lnTo>
                  <a:lnTo>
                    <a:pt x="69" y="267"/>
                  </a:lnTo>
                  <a:lnTo>
                    <a:pt x="57" y="255"/>
                  </a:lnTo>
                  <a:lnTo>
                    <a:pt x="48" y="244"/>
                  </a:lnTo>
                  <a:lnTo>
                    <a:pt x="39" y="232"/>
                  </a:lnTo>
                  <a:lnTo>
                    <a:pt x="32" y="219"/>
                  </a:lnTo>
                  <a:lnTo>
                    <a:pt x="27" y="206"/>
                  </a:lnTo>
                  <a:lnTo>
                    <a:pt x="23" y="192"/>
                  </a:lnTo>
                  <a:lnTo>
                    <a:pt x="21" y="176"/>
                  </a:lnTo>
                  <a:lnTo>
                    <a:pt x="21" y="161"/>
                  </a:lnTo>
                  <a:lnTo>
                    <a:pt x="21" y="150"/>
                  </a:lnTo>
                  <a:lnTo>
                    <a:pt x="22" y="140"/>
                  </a:lnTo>
                  <a:lnTo>
                    <a:pt x="24" y="130"/>
                  </a:lnTo>
                  <a:lnTo>
                    <a:pt x="27" y="119"/>
                  </a:lnTo>
                  <a:lnTo>
                    <a:pt x="30" y="109"/>
                  </a:lnTo>
                  <a:lnTo>
                    <a:pt x="35" y="100"/>
                  </a:lnTo>
                  <a:lnTo>
                    <a:pt x="39" y="89"/>
                  </a:lnTo>
                  <a:lnTo>
                    <a:pt x="45" y="80"/>
                  </a:lnTo>
                  <a:lnTo>
                    <a:pt x="52" y="71"/>
                  </a:lnTo>
                  <a:lnTo>
                    <a:pt x="58" y="62"/>
                  </a:lnTo>
                  <a:lnTo>
                    <a:pt x="67" y="54"/>
                  </a:lnTo>
                  <a:lnTo>
                    <a:pt x="76" y="47"/>
                  </a:lnTo>
                  <a:lnTo>
                    <a:pt x="85" y="39"/>
                  </a:lnTo>
                  <a:lnTo>
                    <a:pt x="96" y="32"/>
                  </a:lnTo>
                  <a:lnTo>
                    <a:pt x="107" y="27"/>
                  </a:lnTo>
                  <a:lnTo>
                    <a:pt x="119" y="21"/>
                  </a:lnTo>
                  <a:lnTo>
                    <a:pt x="132" y="16"/>
                  </a:lnTo>
                  <a:lnTo>
                    <a:pt x="146" y="12"/>
                  </a:lnTo>
                  <a:lnTo>
                    <a:pt x="161" y="8"/>
                  </a:lnTo>
                  <a:lnTo>
                    <a:pt x="177" y="5"/>
                  </a:lnTo>
                  <a:lnTo>
                    <a:pt x="194" y="3"/>
                  </a:lnTo>
                  <a:lnTo>
                    <a:pt x="214" y="1"/>
                  </a:lnTo>
                  <a:lnTo>
                    <a:pt x="233" y="0"/>
                  </a:lnTo>
                  <a:lnTo>
                    <a:pt x="254" y="0"/>
                  </a:lnTo>
                  <a:lnTo>
                    <a:pt x="280" y="0"/>
                  </a:lnTo>
                  <a:lnTo>
                    <a:pt x="303" y="1"/>
                  </a:lnTo>
                  <a:lnTo>
                    <a:pt x="326" y="5"/>
                  </a:lnTo>
                  <a:lnTo>
                    <a:pt x="347" y="9"/>
                  </a:lnTo>
                  <a:lnTo>
                    <a:pt x="367" y="14"/>
                  </a:lnTo>
                  <a:lnTo>
                    <a:pt x="383" y="22"/>
                  </a:lnTo>
                  <a:lnTo>
                    <a:pt x="400" y="30"/>
                  </a:lnTo>
                  <a:lnTo>
                    <a:pt x="415" y="39"/>
                  </a:lnTo>
                  <a:lnTo>
                    <a:pt x="428" y="49"/>
                  </a:lnTo>
                  <a:lnTo>
                    <a:pt x="439" y="61"/>
                  </a:lnTo>
                  <a:lnTo>
                    <a:pt x="450" y="75"/>
                  </a:lnTo>
                  <a:lnTo>
                    <a:pt x="459" y="89"/>
                  </a:lnTo>
                  <a:lnTo>
                    <a:pt x="466" y="106"/>
                  </a:lnTo>
                  <a:lnTo>
                    <a:pt x="473" y="123"/>
                  </a:lnTo>
                  <a:lnTo>
                    <a:pt x="477" y="143"/>
                  </a:lnTo>
                  <a:lnTo>
                    <a:pt x="481" y="163"/>
                  </a:lnTo>
                  <a:lnTo>
                    <a:pt x="320" y="172"/>
                  </a:lnTo>
                  <a:lnTo>
                    <a:pt x="316" y="156"/>
                  </a:lnTo>
                  <a:lnTo>
                    <a:pt x="311" y="140"/>
                  </a:lnTo>
                  <a:lnTo>
                    <a:pt x="307" y="135"/>
                  </a:lnTo>
                  <a:lnTo>
                    <a:pt x="303" y="128"/>
                  </a:lnTo>
                  <a:lnTo>
                    <a:pt x="298" y="123"/>
                  </a:lnTo>
                  <a:lnTo>
                    <a:pt x="294" y="119"/>
                  </a:lnTo>
                  <a:lnTo>
                    <a:pt x="288" y="115"/>
                  </a:lnTo>
                  <a:lnTo>
                    <a:pt x="282" y="112"/>
                  </a:lnTo>
                  <a:lnTo>
                    <a:pt x="276" y="109"/>
                  </a:lnTo>
                  <a:lnTo>
                    <a:pt x="269" y="106"/>
                  </a:lnTo>
                  <a:lnTo>
                    <a:pt x="254" y="102"/>
                  </a:lnTo>
                  <a:lnTo>
                    <a:pt x="237" y="102"/>
                  </a:lnTo>
                  <a:lnTo>
                    <a:pt x="223" y="102"/>
                  </a:lnTo>
                  <a:lnTo>
                    <a:pt x="211" y="105"/>
                  </a:lnTo>
                  <a:lnTo>
                    <a:pt x="201" y="109"/>
                  </a:lnTo>
                  <a:lnTo>
                    <a:pt x="193" y="114"/>
                  </a:lnTo>
                  <a:lnTo>
                    <a:pt x="186" y="121"/>
                  </a:lnTo>
                  <a:lnTo>
                    <a:pt x="181" y="128"/>
                  </a:lnTo>
                  <a:lnTo>
                    <a:pt x="179" y="136"/>
                  </a:lnTo>
                  <a:lnTo>
                    <a:pt x="177" y="145"/>
                  </a:lnTo>
                  <a:lnTo>
                    <a:pt x="179" y="152"/>
                  </a:lnTo>
                  <a:lnTo>
                    <a:pt x="180" y="157"/>
                  </a:lnTo>
                  <a:lnTo>
                    <a:pt x="184" y="163"/>
                  </a:lnTo>
                  <a:lnTo>
                    <a:pt x="190" y="169"/>
                  </a:lnTo>
                  <a:lnTo>
                    <a:pt x="198" y="174"/>
                  </a:lnTo>
                  <a:lnTo>
                    <a:pt x="210" y="179"/>
                  </a:lnTo>
                  <a:lnTo>
                    <a:pt x="227" y="184"/>
                  </a:lnTo>
                  <a:lnTo>
                    <a:pt x="247" y="189"/>
                  </a:lnTo>
                  <a:lnTo>
                    <a:pt x="299" y="201"/>
                  </a:lnTo>
                  <a:lnTo>
                    <a:pt x="342" y="213"/>
                  </a:lnTo>
                  <a:lnTo>
                    <a:pt x="361" y="219"/>
                  </a:lnTo>
                  <a:lnTo>
                    <a:pt x="378" y="226"/>
                  </a:lnTo>
                  <a:lnTo>
                    <a:pt x="394" y="231"/>
                  </a:lnTo>
                  <a:lnTo>
                    <a:pt x="407" y="237"/>
                  </a:lnTo>
                  <a:lnTo>
                    <a:pt x="418" y="244"/>
                  </a:lnTo>
                  <a:lnTo>
                    <a:pt x="429" y="250"/>
                  </a:lnTo>
                  <a:lnTo>
                    <a:pt x="439" y="258"/>
                  </a:lnTo>
                  <a:lnTo>
                    <a:pt x="448" y="264"/>
                  </a:lnTo>
                  <a:lnTo>
                    <a:pt x="456" y="272"/>
                  </a:lnTo>
                  <a:lnTo>
                    <a:pt x="464" y="281"/>
                  </a:lnTo>
                  <a:lnTo>
                    <a:pt x="470" y="289"/>
                  </a:lnTo>
                  <a:lnTo>
                    <a:pt x="477" y="298"/>
                  </a:lnTo>
                  <a:lnTo>
                    <a:pt x="482" y="307"/>
                  </a:lnTo>
                  <a:lnTo>
                    <a:pt x="486" y="318"/>
                  </a:lnTo>
                  <a:lnTo>
                    <a:pt x="490" y="327"/>
                  </a:lnTo>
                  <a:lnTo>
                    <a:pt x="494" y="337"/>
                  </a:lnTo>
                  <a:lnTo>
                    <a:pt x="495" y="347"/>
                  </a:lnTo>
                  <a:lnTo>
                    <a:pt x="497" y="358"/>
                  </a:lnTo>
                  <a:lnTo>
                    <a:pt x="499" y="368"/>
                  </a:lnTo>
                  <a:lnTo>
                    <a:pt x="499" y="380"/>
                  </a:lnTo>
                  <a:lnTo>
                    <a:pt x="497" y="393"/>
                  </a:lnTo>
                  <a:lnTo>
                    <a:pt x="496" y="406"/>
                  </a:lnTo>
                  <a:lnTo>
                    <a:pt x="495" y="419"/>
                  </a:lnTo>
                  <a:lnTo>
                    <a:pt x="491" y="430"/>
                  </a:lnTo>
                  <a:lnTo>
                    <a:pt x="487" y="443"/>
                  </a:lnTo>
                  <a:lnTo>
                    <a:pt x="482" y="455"/>
                  </a:lnTo>
                  <a:lnTo>
                    <a:pt x="475" y="467"/>
                  </a:lnTo>
                  <a:lnTo>
                    <a:pt x="469" y="477"/>
                  </a:lnTo>
                  <a:lnTo>
                    <a:pt x="461" y="489"/>
                  </a:lnTo>
                  <a:lnTo>
                    <a:pt x="453" y="498"/>
                  </a:lnTo>
                  <a:lnTo>
                    <a:pt x="444" y="508"/>
                  </a:lnTo>
                  <a:lnTo>
                    <a:pt x="434" y="516"/>
                  </a:lnTo>
                  <a:lnTo>
                    <a:pt x="424" y="525"/>
                  </a:lnTo>
                  <a:lnTo>
                    <a:pt x="412" y="533"/>
                  </a:lnTo>
                  <a:lnTo>
                    <a:pt x="400" y="539"/>
                  </a:lnTo>
                  <a:lnTo>
                    <a:pt x="387" y="544"/>
                  </a:lnTo>
                  <a:lnTo>
                    <a:pt x="374" y="551"/>
                  </a:lnTo>
                  <a:lnTo>
                    <a:pt x="360" y="555"/>
                  </a:lnTo>
                  <a:lnTo>
                    <a:pt x="345" y="559"/>
                  </a:lnTo>
                  <a:lnTo>
                    <a:pt x="328" y="562"/>
                  </a:lnTo>
                  <a:lnTo>
                    <a:pt x="311" y="565"/>
                  </a:lnTo>
                  <a:lnTo>
                    <a:pt x="293" y="566"/>
                  </a:lnTo>
                  <a:lnTo>
                    <a:pt x="275" y="568"/>
                  </a:lnTo>
                  <a:lnTo>
                    <a:pt x="255" y="568"/>
                  </a:lnTo>
                  <a:lnTo>
                    <a:pt x="221" y="568"/>
                  </a:lnTo>
                  <a:lnTo>
                    <a:pt x="190" y="565"/>
                  </a:lnTo>
                  <a:lnTo>
                    <a:pt x="162" y="560"/>
                  </a:lnTo>
                  <a:lnTo>
                    <a:pt x="136" y="555"/>
                  </a:lnTo>
                  <a:lnTo>
                    <a:pt x="114" y="547"/>
                  </a:lnTo>
                  <a:lnTo>
                    <a:pt x="93" y="538"/>
                  </a:lnTo>
                  <a:lnTo>
                    <a:pt x="84" y="533"/>
                  </a:lnTo>
                  <a:lnTo>
                    <a:pt x="76" y="526"/>
                  </a:lnTo>
                  <a:lnTo>
                    <a:pt x="69" y="521"/>
                  </a:lnTo>
                  <a:lnTo>
                    <a:pt x="61" y="514"/>
                  </a:lnTo>
                  <a:lnTo>
                    <a:pt x="48" y="500"/>
                  </a:lnTo>
                  <a:lnTo>
                    <a:pt x="37" y="485"/>
                  </a:lnTo>
                  <a:lnTo>
                    <a:pt x="27" y="469"/>
                  </a:lnTo>
                  <a:lnTo>
                    <a:pt x="18" y="452"/>
                  </a:lnTo>
                  <a:lnTo>
                    <a:pt x="11" y="435"/>
                  </a:lnTo>
                  <a:lnTo>
                    <a:pt x="6" y="416"/>
                  </a:lnTo>
                  <a:lnTo>
                    <a:pt x="2" y="397"/>
                  </a:lnTo>
                  <a:lnTo>
                    <a:pt x="0" y="377"/>
                  </a:lnTo>
                  <a:close/>
                </a:path>
              </a:pathLst>
            </a:custGeom>
            <a:solidFill>
              <a:srgbClr val="FFFFFF"/>
            </a:solidFill>
            <a:ln w="9525">
              <a:noFill/>
              <a:round/>
              <a:headEnd/>
              <a:tailEnd/>
            </a:ln>
          </p:spPr>
          <p:txBody>
            <a:bodyPr/>
            <a:lstStyle/>
            <a:p>
              <a:endParaRPr lang="en-US"/>
            </a:p>
          </p:txBody>
        </p:sp>
        <p:sp>
          <p:nvSpPr>
            <p:cNvPr id="489489" name="Freeform 17"/>
            <p:cNvSpPr>
              <a:spLocks noChangeAspect="1"/>
            </p:cNvSpPr>
            <p:nvPr/>
          </p:nvSpPr>
          <p:spPr bwMode="auto">
            <a:xfrm>
              <a:off x="995" y="2788"/>
              <a:ext cx="125" cy="142"/>
            </a:xfrm>
            <a:custGeom>
              <a:avLst/>
              <a:gdLst/>
              <a:ahLst/>
              <a:cxnLst>
                <a:cxn ang="0">
                  <a:pos x="164" y="385"/>
                </a:cxn>
                <a:cxn ang="0">
                  <a:pos x="182" y="426"/>
                </a:cxn>
                <a:cxn ang="0">
                  <a:pos x="206" y="447"/>
                </a:cxn>
                <a:cxn ang="0">
                  <a:pos x="234" y="457"/>
                </a:cxn>
                <a:cxn ang="0">
                  <a:pos x="274" y="459"/>
                </a:cxn>
                <a:cxn ang="0">
                  <a:pos x="303" y="450"/>
                </a:cxn>
                <a:cxn ang="0">
                  <a:pos x="322" y="434"/>
                </a:cxn>
                <a:cxn ang="0">
                  <a:pos x="333" y="403"/>
                </a:cxn>
                <a:cxn ang="0">
                  <a:pos x="322" y="373"/>
                </a:cxn>
                <a:cxn ang="0">
                  <a:pos x="302" y="356"/>
                </a:cxn>
                <a:cxn ang="0">
                  <a:pos x="259" y="341"/>
                </a:cxn>
                <a:cxn ang="0">
                  <a:pos x="176" y="320"/>
                </a:cxn>
                <a:cxn ang="0">
                  <a:pos x="112" y="296"/>
                </a:cxn>
                <a:cxn ang="0">
                  <a:pos x="68" y="267"/>
                </a:cxn>
                <a:cxn ang="0">
                  <a:pos x="38" y="232"/>
                </a:cxn>
                <a:cxn ang="0">
                  <a:pos x="23" y="192"/>
                </a:cxn>
                <a:cxn ang="0">
                  <a:pos x="20" y="150"/>
                </a:cxn>
                <a:cxn ang="0">
                  <a:pos x="27" y="119"/>
                </a:cxn>
                <a:cxn ang="0">
                  <a:pos x="38" y="89"/>
                </a:cxn>
                <a:cxn ang="0">
                  <a:pos x="58" y="62"/>
                </a:cxn>
                <a:cxn ang="0">
                  <a:pos x="85" y="39"/>
                </a:cxn>
                <a:cxn ang="0">
                  <a:pos x="119" y="21"/>
                </a:cxn>
                <a:cxn ang="0">
                  <a:pos x="160" y="8"/>
                </a:cxn>
                <a:cxn ang="0">
                  <a:pos x="213" y="1"/>
                </a:cxn>
                <a:cxn ang="0">
                  <a:pos x="279" y="0"/>
                </a:cxn>
                <a:cxn ang="0">
                  <a:pos x="347" y="9"/>
                </a:cxn>
                <a:cxn ang="0">
                  <a:pos x="400" y="30"/>
                </a:cxn>
                <a:cxn ang="0">
                  <a:pos x="439" y="61"/>
                </a:cxn>
                <a:cxn ang="0">
                  <a:pos x="466" y="106"/>
                </a:cxn>
                <a:cxn ang="0">
                  <a:pos x="480" y="163"/>
                </a:cxn>
                <a:cxn ang="0">
                  <a:pos x="311" y="140"/>
                </a:cxn>
                <a:cxn ang="0">
                  <a:pos x="298" y="123"/>
                </a:cxn>
                <a:cxn ang="0">
                  <a:pos x="282" y="112"/>
                </a:cxn>
                <a:cxn ang="0">
                  <a:pos x="254" y="102"/>
                </a:cxn>
                <a:cxn ang="0">
                  <a:pos x="211" y="105"/>
                </a:cxn>
                <a:cxn ang="0">
                  <a:pos x="186" y="121"/>
                </a:cxn>
                <a:cxn ang="0">
                  <a:pos x="177" y="145"/>
                </a:cxn>
                <a:cxn ang="0">
                  <a:pos x="184" y="163"/>
                </a:cxn>
                <a:cxn ang="0">
                  <a:pos x="209" y="179"/>
                </a:cxn>
                <a:cxn ang="0">
                  <a:pos x="298" y="201"/>
                </a:cxn>
                <a:cxn ang="0">
                  <a:pos x="378" y="226"/>
                </a:cxn>
                <a:cxn ang="0">
                  <a:pos x="418" y="244"/>
                </a:cxn>
                <a:cxn ang="0">
                  <a:pos x="448" y="264"/>
                </a:cxn>
                <a:cxn ang="0">
                  <a:pos x="470" y="289"/>
                </a:cxn>
                <a:cxn ang="0">
                  <a:pos x="486" y="318"/>
                </a:cxn>
                <a:cxn ang="0">
                  <a:pos x="495" y="347"/>
                </a:cxn>
                <a:cxn ang="0">
                  <a:pos x="499" y="380"/>
                </a:cxn>
                <a:cxn ang="0">
                  <a:pos x="495" y="419"/>
                </a:cxn>
                <a:cxn ang="0">
                  <a:pos x="482" y="455"/>
                </a:cxn>
                <a:cxn ang="0">
                  <a:pos x="461" y="489"/>
                </a:cxn>
                <a:cxn ang="0">
                  <a:pos x="434" y="516"/>
                </a:cxn>
                <a:cxn ang="0">
                  <a:pos x="400" y="539"/>
                </a:cxn>
                <a:cxn ang="0">
                  <a:pos x="359" y="555"/>
                </a:cxn>
                <a:cxn ang="0">
                  <a:pos x="311" y="565"/>
                </a:cxn>
                <a:cxn ang="0">
                  <a:pos x="255" y="568"/>
                </a:cxn>
                <a:cxn ang="0">
                  <a:pos x="162" y="560"/>
                </a:cxn>
                <a:cxn ang="0">
                  <a:pos x="93" y="538"/>
                </a:cxn>
                <a:cxn ang="0">
                  <a:pos x="68" y="521"/>
                </a:cxn>
                <a:cxn ang="0">
                  <a:pos x="36" y="485"/>
                </a:cxn>
                <a:cxn ang="0">
                  <a:pos x="11" y="435"/>
                </a:cxn>
                <a:cxn ang="0">
                  <a:pos x="0" y="377"/>
                </a:cxn>
              </a:cxnLst>
              <a:rect l="0" t="0" r="r" b="b"/>
              <a:pathLst>
                <a:path w="499" h="568">
                  <a:moveTo>
                    <a:pt x="0" y="377"/>
                  </a:moveTo>
                  <a:lnTo>
                    <a:pt x="162" y="367"/>
                  </a:lnTo>
                  <a:lnTo>
                    <a:pt x="164" y="385"/>
                  </a:lnTo>
                  <a:lnTo>
                    <a:pt x="169" y="402"/>
                  </a:lnTo>
                  <a:lnTo>
                    <a:pt x="174" y="415"/>
                  </a:lnTo>
                  <a:lnTo>
                    <a:pt x="182" y="426"/>
                  </a:lnTo>
                  <a:lnTo>
                    <a:pt x="189" y="434"/>
                  </a:lnTo>
                  <a:lnTo>
                    <a:pt x="197" y="441"/>
                  </a:lnTo>
                  <a:lnTo>
                    <a:pt x="206" y="447"/>
                  </a:lnTo>
                  <a:lnTo>
                    <a:pt x="215" y="451"/>
                  </a:lnTo>
                  <a:lnTo>
                    <a:pt x="224" y="455"/>
                  </a:lnTo>
                  <a:lnTo>
                    <a:pt x="234" y="457"/>
                  </a:lnTo>
                  <a:lnTo>
                    <a:pt x="246" y="459"/>
                  </a:lnTo>
                  <a:lnTo>
                    <a:pt x="257" y="460"/>
                  </a:lnTo>
                  <a:lnTo>
                    <a:pt x="274" y="459"/>
                  </a:lnTo>
                  <a:lnTo>
                    <a:pt x="290" y="456"/>
                  </a:lnTo>
                  <a:lnTo>
                    <a:pt x="296" y="454"/>
                  </a:lnTo>
                  <a:lnTo>
                    <a:pt x="303" y="450"/>
                  </a:lnTo>
                  <a:lnTo>
                    <a:pt x="308" y="447"/>
                  </a:lnTo>
                  <a:lnTo>
                    <a:pt x="313" y="443"/>
                  </a:lnTo>
                  <a:lnTo>
                    <a:pt x="322" y="434"/>
                  </a:lnTo>
                  <a:lnTo>
                    <a:pt x="329" y="425"/>
                  </a:lnTo>
                  <a:lnTo>
                    <a:pt x="331" y="415"/>
                  </a:lnTo>
                  <a:lnTo>
                    <a:pt x="333" y="403"/>
                  </a:lnTo>
                  <a:lnTo>
                    <a:pt x="331" y="393"/>
                  </a:lnTo>
                  <a:lnTo>
                    <a:pt x="329" y="384"/>
                  </a:lnTo>
                  <a:lnTo>
                    <a:pt x="322" y="373"/>
                  </a:lnTo>
                  <a:lnTo>
                    <a:pt x="314" y="365"/>
                  </a:lnTo>
                  <a:lnTo>
                    <a:pt x="309" y="360"/>
                  </a:lnTo>
                  <a:lnTo>
                    <a:pt x="302" y="356"/>
                  </a:lnTo>
                  <a:lnTo>
                    <a:pt x="294" y="353"/>
                  </a:lnTo>
                  <a:lnTo>
                    <a:pt x="283" y="349"/>
                  </a:lnTo>
                  <a:lnTo>
                    <a:pt x="259" y="341"/>
                  </a:lnTo>
                  <a:lnTo>
                    <a:pt x="228" y="333"/>
                  </a:lnTo>
                  <a:lnTo>
                    <a:pt x="200" y="327"/>
                  </a:lnTo>
                  <a:lnTo>
                    <a:pt x="176" y="320"/>
                  </a:lnTo>
                  <a:lnTo>
                    <a:pt x="152" y="312"/>
                  </a:lnTo>
                  <a:lnTo>
                    <a:pt x="132" y="305"/>
                  </a:lnTo>
                  <a:lnTo>
                    <a:pt x="112" y="296"/>
                  </a:lnTo>
                  <a:lnTo>
                    <a:pt x="95" y="286"/>
                  </a:lnTo>
                  <a:lnTo>
                    <a:pt x="81" y="276"/>
                  </a:lnTo>
                  <a:lnTo>
                    <a:pt x="68" y="267"/>
                  </a:lnTo>
                  <a:lnTo>
                    <a:pt x="57" y="255"/>
                  </a:lnTo>
                  <a:lnTo>
                    <a:pt x="47" y="244"/>
                  </a:lnTo>
                  <a:lnTo>
                    <a:pt x="38" y="232"/>
                  </a:lnTo>
                  <a:lnTo>
                    <a:pt x="32" y="219"/>
                  </a:lnTo>
                  <a:lnTo>
                    <a:pt x="27" y="206"/>
                  </a:lnTo>
                  <a:lnTo>
                    <a:pt x="23" y="192"/>
                  </a:lnTo>
                  <a:lnTo>
                    <a:pt x="20" y="176"/>
                  </a:lnTo>
                  <a:lnTo>
                    <a:pt x="20" y="161"/>
                  </a:lnTo>
                  <a:lnTo>
                    <a:pt x="20" y="150"/>
                  </a:lnTo>
                  <a:lnTo>
                    <a:pt x="22" y="140"/>
                  </a:lnTo>
                  <a:lnTo>
                    <a:pt x="23" y="130"/>
                  </a:lnTo>
                  <a:lnTo>
                    <a:pt x="27" y="119"/>
                  </a:lnTo>
                  <a:lnTo>
                    <a:pt x="29" y="109"/>
                  </a:lnTo>
                  <a:lnTo>
                    <a:pt x="33" y="100"/>
                  </a:lnTo>
                  <a:lnTo>
                    <a:pt x="38" y="89"/>
                  </a:lnTo>
                  <a:lnTo>
                    <a:pt x="45" y="80"/>
                  </a:lnTo>
                  <a:lnTo>
                    <a:pt x="51" y="71"/>
                  </a:lnTo>
                  <a:lnTo>
                    <a:pt x="58" y="62"/>
                  </a:lnTo>
                  <a:lnTo>
                    <a:pt x="67" y="54"/>
                  </a:lnTo>
                  <a:lnTo>
                    <a:pt x="75" y="47"/>
                  </a:lnTo>
                  <a:lnTo>
                    <a:pt x="85" y="39"/>
                  </a:lnTo>
                  <a:lnTo>
                    <a:pt x="95" y="32"/>
                  </a:lnTo>
                  <a:lnTo>
                    <a:pt x="107" y="27"/>
                  </a:lnTo>
                  <a:lnTo>
                    <a:pt x="119" y="21"/>
                  </a:lnTo>
                  <a:lnTo>
                    <a:pt x="132" y="16"/>
                  </a:lnTo>
                  <a:lnTo>
                    <a:pt x="146" y="12"/>
                  </a:lnTo>
                  <a:lnTo>
                    <a:pt x="160" y="8"/>
                  </a:lnTo>
                  <a:lnTo>
                    <a:pt x="177" y="5"/>
                  </a:lnTo>
                  <a:lnTo>
                    <a:pt x="194" y="3"/>
                  </a:lnTo>
                  <a:lnTo>
                    <a:pt x="213" y="1"/>
                  </a:lnTo>
                  <a:lnTo>
                    <a:pt x="233" y="0"/>
                  </a:lnTo>
                  <a:lnTo>
                    <a:pt x="254" y="0"/>
                  </a:lnTo>
                  <a:lnTo>
                    <a:pt x="279" y="0"/>
                  </a:lnTo>
                  <a:lnTo>
                    <a:pt x="303" y="1"/>
                  </a:lnTo>
                  <a:lnTo>
                    <a:pt x="326" y="5"/>
                  </a:lnTo>
                  <a:lnTo>
                    <a:pt x="347" y="9"/>
                  </a:lnTo>
                  <a:lnTo>
                    <a:pt x="366" y="14"/>
                  </a:lnTo>
                  <a:lnTo>
                    <a:pt x="383" y="22"/>
                  </a:lnTo>
                  <a:lnTo>
                    <a:pt x="400" y="30"/>
                  </a:lnTo>
                  <a:lnTo>
                    <a:pt x="414" y="39"/>
                  </a:lnTo>
                  <a:lnTo>
                    <a:pt x="427" y="49"/>
                  </a:lnTo>
                  <a:lnTo>
                    <a:pt x="439" y="61"/>
                  </a:lnTo>
                  <a:lnTo>
                    <a:pt x="449" y="75"/>
                  </a:lnTo>
                  <a:lnTo>
                    <a:pt x="458" y="89"/>
                  </a:lnTo>
                  <a:lnTo>
                    <a:pt x="466" y="106"/>
                  </a:lnTo>
                  <a:lnTo>
                    <a:pt x="473" y="123"/>
                  </a:lnTo>
                  <a:lnTo>
                    <a:pt x="476" y="143"/>
                  </a:lnTo>
                  <a:lnTo>
                    <a:pt x="480" y="163"/>
                  </a:lnTo>
                  <a:lnTo>
                    <a:pt x="320" y="172"/>
                  </a:lnTo>
                  <a:lnTo>
                    <a:pt x="316" y="156"/>
                  </a:lnTo>
                  <a:lnTo>
                    <a:pt x="311" y="140"/>
                  </a:lnTo>
                  <a:lnTo>
                    <a:pt x="307" y="135"/>
                  </a:lnTo>
                  <a:lnTo>
                    <a:pt x="303" y="128"/>
                  </a:lnTo>
                  <a:lnTo>
                    <a:pt x="298" y="123"/>
                  </a:lnTo>
                  <a:lnTo>
                    <a:pt x="294" y="119"/>
                  </a:lnTo>
                  <a:lnTo>
                    <a:pt x="287" y="115"/>
                  </a:lnTo>
                  <a:lnTo>
                    <a:pt x="282" y="112"/>
                  </a:lnTo>
                  <a:lnTo>
                    <a:pt x="276" y="109"/>
                  </a:lnTo>
                  <a:lnTo>
                    <a:pt x="269" y="106"/>
                  </a:lnTo>
                  <a:lnTo>
                    <a:pt x="254" y="102"/>
                  </a:lnTo>
                  <a:lnTo>
                    <a:pt x="237" y="102"/>
                  </a:lnTo>
                  <a:lnTo>
                    <a:pt x="222" y="102"/>
                  </a:lnTo>
                  <a:lnTo>
                    <a:pt x="211" y="105"/>
                  </a:lnTo>
                  <a:lnTo>
                    <a:pt x="200" y="109"/>
                  </a:lnTo>
                  <a:lnTo>
                    <a:pt x="193" y="114"/>
                  </a:lnTo>
                  <a:lnTo>
                    <a:pt x="186" y="121"/>
                  </a:lnTo>
                  <a:lnTo>
                    <a:pt x="181" y="128"/>
                  </a:lnTo>
                  <a:lnTo>
                    <a:pt x="178" y="136"/>
                  </a:lnTo>
                  <a:lnTo>
                    <a:pt x="177" y="145"/>
                  </a:lnTo>
                  <a:lnTo>
                    <a:pt x="178" y="152"/>
                  </a:lnTo>
                  <a:lnTo>
                    <a:pt x="180" y="157"/>
                  </a:lnTo>
                  <a:lnTo>
                    <a:pt x="184" y="163"/>
                  </a:lnTo>
                  <a:lnTo>
                    <a:pt x="190" y="169"/>
                  </a:lnTo>
                  <a:lnTo>
                    <a:pt x="198" y="174"/>
                  </a:lnTo>
                  <a:lnTo>
                    <a:pt x="209" y="179"/>
                  </a:lnTo>
                  <a:lnTo>
                    <a:pt x="226" y="184"/>
                  </a:lnTo>
                  <a:lnTo>
                    <a:pt x="247" y="189"/>
                  </a:lnTo>
                  <a:lnTo>
                    <a:pt x="298" y="201"/>
                  </a:lnTo>
                  <a:lnTo>
                    <a:pt x="342" y="213"/>
                  </a:lnTo>
                  <a:lnTo>
                    <a:pt x="361" y="219"/>
                  </a:lnTo>
                  <a:lnTo>
                    <a:pt x="378" y="226"/>
                  </a:lnTo>
                  <a:lnTo>
                    <a:pt x="394" y="231"/>
                  </a:lnTo>
                  <a:lnTo>
                    <a:pt x="406" y="237"/>
                  </a:lnTo>
                  <a:lnTo>
                    <a:pt x="418" y="244"/>
                  </a:lnTo>
                  <a:lnTo>
                    <a:pt x="429" y="250"/>
                  </a:lnTo>
                  <a:lnTo>
                    <a:pt x="439" y="258"/>
                  </a:lnTo>
                  <a:lnTo>
                    <a:pt x="448" y="264"/>
                  </a:lnTo>
                  <a:lnTo>
                    <a:pt x="456" y="272"/>
                  </a:lnTo>
                  <a:lnTo>
                    <a:pt x="464" y="281"/>
                  </a:lnTo>
                  <a:lnTo>
                    <a:pt x="470" y="289"/>
                  </a:lnTo>
                  <a:lnTo>
                    <a:pt x="476" y="298"/>
                  </a:lnTo>
                  <a:lnTo>
                    <a:pt x="482" y="307"/>
                  </a:lnTo>
                  <a:lnTo>
                    <a:pt x="486" y="318"/>
                  </a:lnTo>
                  <a:lnTo>
                    <a:pt x="489" y="327"/>
                  </a:lnTo>
                  <a:lnTo>
                    <a:pt x="492" y="337"/>
                  </a:lnTo>
                  <a:lnTo>
                    <a:pt x="495" y="347"/>
                  </a:lnTo>
                  <a:lnTo>
                    <a:pt x="497" y="358"/>
                  </a:lnTo>
                  <a:lnTo>
                    <a:pt x="497" y="368"/>
                  </a:lnTo>
                  <a:lnTo>
                    <a:pt x="499" y="380"/>
                  </a:lnTo>
                  <a:lnTo>
                    <a:pt x="497" y="393"/>
                  </a:lnTo>
                  <a:lnTo>
                    <a:pt x="496" y="406"/>
                  </a:lnTo>
                  <a:lnTo>
                    <a:pt x="495" y="419"/>
                  </a:lnTo>
                  <a:lnTo>
                    <a:pt x="491" y="430"/>
                  </a:lnTo>
                  <a:lnTo>
                    <a:pt x="487" y="443"/>
                  </a:lnTo>
                  <a:lnTo>
                    <a:pt x="482" y="455"/>
                  </a:lnTo>
                  <a:lnTo>
                    <a:pt x="475" y="467"/>
                  </a:lnTo>
                  <a:lnTo>
                    <a:pt x="469" y="477"/>
                  </a:lnTo>
                  <a:lnTo>
                    <a:pt x="461" y="489"/>
                  </a:lnTo>
                  <a:lnTo>
                    <a:pt x="453" y="498"/>
                  </a:lnTo>
                  <a:lnTo>
                    <a:pt x="444" y="508"/>
                  </a:lnTo>
                  <a:lnTo>
                    <a:pt x="434" y="516"/>
                  </a:lnTo>
                  <a:lnTo>
                    <a:pt x="423" y="525"/>
                  </a:lnTo>
                  <a:lnTo>
                    <a:pt x="412" y="533"/>
                  </a:lnTo>
                  <a:lnTo>
                    <a:pt x="400" y="539"/>
                  </a:lnTo>
                  <a:lnTo>
                    <a:pt x="387" y="544"/>
                  </a:lnTo>
                  <a:lnTo>
                    <a:pt x="374" y="551"/>
                  </a:lnTo>
                  <a:lnTo>
                    <a:pt x="359" y="555"/>
                  </a:lnTo>
                  <a:lnTo>
                    <a:pt x="344" y="559"/>
                  </a:lnTo>
                  <a:lnTo>
                    <a:pt x="327" y="562"/>
                  </a:lnTo>
                  <a:lnTo>
                    <a:pt x="311" y="565"/>
                  </a:lnTo>
                  <a:lnTo>
                    <a:pt x="292" y="566"/>
                  </a:lnTo>
                  <a:lnTo>
                    <a:pt x="274" y="568"/>
                  </a:lnTo>
                  <a:lnTo>
                    <a:pt x="255" y="568"/>
                  </a:lnTo>
                  <a:lnTo>
                    <a:pt x="221" y="568"/>
                  </a:lnTo>
                  <a:lnTo>
                    <a:pt x="190" y="565"/>
                  </a:lnTo>
                  <a:lnTo>
                    <a:pt x="162" y="560"/>
                  </a:lnTo>
                  <a:lnTo>
                    <a:pt x="136" y="555"/>
                  </a:lnTo>
                  <a:lnTo>
                    <a:pt x="114" y="547"/>
                  </a:lnTo>
                  <a:lnTo>
                    <a:pt x="93" y="538"/>
                  </a:lnTo>
                  <a:lnTo>
                    <a:pt x="84" y="533"/>
                  </a:lnTo>
                  <a:lnTo>
                    <a:pt x="76" y="526"/>
                  </a:lnTo>
                  <a:lnTo>
                    <a:pt x="68" y="521"/>
                  </a:lnTo>
                  <a:lnTo>
                    <a:pt x="60" y="514"/>
                  </a:lnTo>
                  <a:lnTo>
                    <a:pt x="47" y="500"/>
                  </a:lnTo>
                  <a:lnTo>
                    <a:pt x="36" y="485"/>
                  </a:lnTo>
                  <a:lnTo>
                    <a:pt x="27" y="469"/>
                  </a:lnTo>
                  <a:lnTo>
                    <a:pt x="18" y="452"/>
                  </a:lnTo>
                  <a:lnTo>
                    <a:pt x="11" y="435"/>
                  </a:lnTo>
                  <a:lnTo>
                    <a:pt x="6" y="416"/>
                  </a:lnTo>
                  <a:lnTo>
                    <a:pt x="2" y="397"/>
                  </a:lnTo>
                  <a:lnTo>
                    <a:pt x="0" y="377"/>
                  </a:lnTo>
                  <a:close/>
                </a:path>
              </a:pathLst>
            </a:custGeom>
            <a:solidFill>
              <a:srgbClr val="FFFFFF"/>
            </a:solidFill>
            <a:ln w="9525">
              <a:noFill/>
              <a:round/>
              <a:headEnd/>
              <a:tailEnd/>
            </a:ln>
          </p:spPr>
          <p:txBody>
            <a:bodyPr/>
            <a:lstStyle/>
            <a:p>
              <a:endParaRPr lang="en-US"/>
            </a:p>
          </p:txBody>
        </p:sp>
        <p:sp>
          <p:nvSpPr>
            <p:cNvPr id="489490" name="Freeform 18"/>
            <p:cNvSpPr>
              <a:spLocks noChangeAspect="1" noEditPoints="1"/>
            </p:cNvSpPr>
            <p:nvPr/>
          </p:nvSpPr>
          <p:spPr bwMode="auto">
            <a:xfrm>
              <a:off x="508" y="2212"/>
              <a:ext cx="364" cy="546"/>
            </a:xfrm>
            <a:custGeom>
              <a:avLst/>
              <a:gdLst/>
              <a:ahLst/>
              <a:cxnLst>
                <a:cxn ang="0">
                  <a:pos x="868" y="1125"/>
                </a:cxn>
                <a:cxn ang="0">
                  <a:pos x="993" y="1214"/>
                </a:cxn>
                <a:cxn ang="0">
                  <a:pos x="1069" y="1347"/>
                </a:cxn>
                <a:cxn ang="0">
                  <a:pos x="1082" y="1507"/>
                </a:cxn>
                <a:cxn ang="0">
                  <a:pos x="1025" y="1652"/>
                </a:cxn>
                <a:cxn ang="0">
                  <a:pos x="914" y="1758"/>
                </a:cxn>
                <a:cxn ang="0">
                  <a:pos x="766" y="1809"/>
                </a:cxn>
                <a:cxn ang="0">
                  <a:pos x="607" y="1788"/>
                </a:cxn>
                <a:cxn ang="0">
                  <a:pos x="477" y="1705"/>
                </a:cxn>
                <a:cxn ang="0">
                  <a:pos x="394" y="1575"/>
                </a:cxn>
                <a:cxn ang="0">
                  <a:pos x="375" y="1417"/>
                </a:cxn>
                <a:cxn ang="0">
                  <a:pos x="424" y="1268"/>
                </a:cxn>
                <a:cxn ang="0">
                  <a:pos x="530" y="1157"/>
                </a:cxn>
                <a:cxn ang="0">
                  <a:pos x="675" y="1100"/>
                </a:cxn>
                <a:cxn ang="0">
                  <a:pos x="1284" y="452"/>
                </a:cxn>
                <a:cxn ang="0">
                  <a:pos x="1183" y="228"/>
                </a:cxn>
                <a:cxn ang="0">
                  <a:pos x="999" y="68"/>
                </a:cxn>
                <a:cxn ang="0">
                  <a:pos x="758" y="0"/>
                </a:cxn>
                <a:cxn ang="0">
                  <a:pos x="508" y="44"/>
                </a:cxn>
                <a:cxn ang="0">
                  <a:pos x="310" y="185"/>
                </a:cxn>
                <a:cxn ang="0">
                  <a:pos x="188" y="398"/>
                </a:cxn>
                <a:cxn ang="0">
                  <a:pos x="369" y="566"/>
                </a:cxn>
                <a:cxn ang="0">
                  <a:pos x="406" y="411"/>
                </a:cxn>
                <a:cxn ang="0">
                  <a:pos x="500" y="290"/>
                </a:cxn>
                <a:cxn ang="0">
                  <a:pos x="639" y="219"/>
                </a:cxn>
                <a:cxn ang="0">
                  <a:pos x="801" y="215"/>
                </a:cxn>
                <a:cxn ang="0">
                  <a:pos x="943" y="278"/>
                </a:cxn>
                <a:cxn ang="0">
                  <a:pos x="1045" y="395"/>
                </a:cxn>
                <a:cxn ang="0">
                  <a:pos x="1087" y="548"/>
                </a:cxn>
                <a:cxn ang="0">
                  <a:pos x="819" y="1008"/>
                </a:cxn>
                <a:cxn ang="0">
                  <a:pos x="967" y="1066"/>
                </a:cxn>
                <a:cxn ang="0">
                  <a:pos x="1164" y="1319"/>
                </a:cxn>
                <a:cxn ang="0">
                  <a:pos x="1169" y="1566"/>
                </a:cxn>
                <a:cxn ang="0">
                  <a:pos x="1080" y="1743"/>
                </a:cxn>
                <a:cxn ang="0">
                  <a:pos x="925" y="1863"/>
                </a:cxn>
                <a:cxn ang="0">
                  <a:pos x="728" y="1907"/>
                </a:cxn>
                <a:cxn ang="0">
                  <a:pos x="570" y="1879"/>
                </a:cxn>
                <a:cxn ang="0">
                  <a:pos x="209" y="1842"/>
                </a:cxn>
                <a:cxn ang="0">
                  <a:pos x="276" y="1487"/>
                </a:cxn>
                <a:cxn ang="0">
                  <a:pos x="302" y="1297"/>
                </a:cxn>
                <a:cxn ang="0">
                  <a:pos x="408" y="1132"/>
                </a:cxn>
                <a:cxn ang="0">
                  <a:pos x="573" y="1026"/>
                </a:cxn>
                <a:cxn ang="0">
                  <a:pos x="766" y="725"/>
                </a:cxn>
                <a:cxn ang="0">
                  <a:pos x="1076" y="814"/>
                </a:cxn>
                <a:cxn ang="0">
                  <a:pos x="1313" y="1018"/>
                </a:cxn>
                <a:cxn ang="0">
                  <a:pos x="1442" y="1307"/>
                </a:cxn>
                <a:cxn ang="0">
                  <a:pos x="1435" y="1635"/>
                </a:cxn>
                <a:cxn ang="0">
                  <a:pos x="1291" y="1916"/>
                </a:cxn>
                <a:cxn ang="0">
                  <a:pos x="1045" y="2109"/>
                </a:cxn>
                <a:cxn ang="0">
                  <a:pos x="728" y="2182"/>
                </a:cxn>
                <a:cxn ang="0">
                  <a:pos x="413" y="2109"/>
                </a:cxn>
                <a:cxn ang="0">
                  <a:pos x="167" y="1916"/>
                </a:cxn>
                <a:cxn ang="0">
                  <a:pos x="23" y="1635"/>
                </a:cxn>
                <a:cxn ang="0">
                  <a:pos x="16" y="1307"/>
                </a:cxn>
                <a:cxn ang="0">
                  <a:pos x="145" y="1018"/>
                </a:cxn>
                <a:cxn ang="0">
                  <a:pos x="382" y="814"/>
                </a:cxn>
                <a:cxn ang="0">
                  <a:pos x="692" y="725"/>
                </a:cxn>
              </a:cxnLst>
              <a:rect l="0" t="0" r="r" b="b"/>
              <a:pathLst>
                <a:path w="1458" h="2182">
                  <a:moveTo>
                    <a:pt x="728" y="1096"/>
                  </a:moveTo>
                  <a:lnTo>
                    <a:pt x="748" y="1097"/>
                  </a:lnTo>
                  <a:lnTo>
                    <a:pt x="766" y="1099"/>
                  </a:lnTo>
                  <a:lnTo>
                    <a:pt x="783" y="1100"/>
                  </a:lnTo>
                  <a:lnTo>
                    <a:pt x="801" y="1104"/>
                  </a:lnTo>
                  <a:lnTo>
                    <a:pt x="818" y="1108"/>
                  </a:lnTo>
                  <a:lnTo>
                    <a:pt x="835" y="1113"/>
                  </a:lnTo>
                  <a:lnTo>
                    <a:pt x="851" y="1118"/>
                  </a:lnTo>
                  <a:lnTo>
                    <a:pt x="868" y="1125"/>
                  </a:lnTo>
                  <a:lnTo>
                    <a:pt x="884" y="1131"/>
                  </a:lnTo>
                  <a:lnTo>
                    <a:pt x="899" y="1140"/>
                  </a:lnTo>
                  <a:lnTo>
                    <a:pt x="914" y="1148"/>
                  </a:lnTo>
                  <a:lnTo>
                    <a:pt x="928" y="1157"/>
                  </a:lnTo>
                  <a:lnTo>
                    <a:pt x="942" y="1167"/>
                  </a:lnTo>
                  <a:lnTo>
                    <a:pt x="955" y="1178"/>
                  </a:lnTo>
                  <a:lnTo>
                    <a:pt x="968" y="1189"/>
                  </a:lnTo>
                  <a:lnTo>
                    <a:pt x="981" y="1201"/>
                  </a:lnTo>
                  <a:lnTo>
                    <a:pt x="993" y="1214"/>
                  </a:lnTo>
                  <a:lnTo>
                    <a:pt x="1004" y="1227"/>
                  </a:lnTo>
                  <a:lnTo>
                    <a:pt x="1015" y="1240"/>
                  </a:lnTo>
                  <a:lnTo>
                    <a:pt x="1025" y="1254"/>
                  </a:lnTo>
                  <a:lnTo>
                    <a:pt x="1034" y="1268"/>
                  </a:lnTo>
                  <a:lnTo>
                    <a:pt x="1043" y="1284"/>
                  </a:lnTo>
                  <a:lnTo>
                    <a:pt x="1051" y="1298"/>
                  </a:lnTo>
                  <a:lnTo>
                    <a:pt x="1058" y="1315"/>
                  </a:lnTo>
                  <a:lnTo>
                    <a:pt x="1064" y="1331"/>
                  </a:lnTo>
                  <a:lnTo>
                    <a:pt x="1069" y="1347"/>
                  </a:lnTo>
                  <a:lnTo>
                    <a:pt x="1074" y="1364"/>
                  </a:lnTo>
                  <a:lnTo>
                    <a:pt x="1078" y="1381"/>
                  </a:lnTo>
                  <a:lnTo>
                    <a:pt x="1082" y="1399"/>
                  </a:lnTo>
                  <a:lnTo>
                    <a:pt x="1083" y="1417"/>
                  </a:lnTo>
                  <a:lnTo>
                    <a:pt x="1086" y="1436"/>
                  </a:lnTo>
                  <a:lnTo>
                    <a:pt x="1086" y="1454"/>
                  </a:lnTo>
                  <a:lnTo>
                    <a:pt x="1086" y="1472"/>
                  </a:lnTo>
                  <a:lnTo>
                    <a:pt x="1083" y="1490"/>
                  </a:lnTo>
                  <a:lnTo>
                    <a:pt x="1082" y="1507"/>
                  </a:lnTo>
                  <a:lnTo>
                    <a:pt x="1078" y="1525"/>
                  </a:lnTo>
                  <a:lnTo>
                    <a:pt x="1074" y="1542"/>
                  </a:lnTo>
                  <a:lnTo>
                    <a:pt x="1069" y="1559"/>
                  </a:lnTo>
                  <a:lnTo>
                    <a:pt x="1064" y="1575"/>
                  </a:lnTo>
                  <a:lnTo>
                    <a:pt x="1058" y="1592"/>
                  </a:lnTo>
                  <a:lnTo>
                    <a:pt x="1051" y="1608"/>
                  </a:lnTo>
                  <a:lnTo>
                    <a:pt x="1043" y="1623"/>
                  </a:lnTo>
                  <a:lnTo>
                    <a:pt x="1034" y="1638"/>
                  </a:lnTo>
                  <a:lnTo>
                    <a:pt x="1025" y="1652"/>
                  </a:lnTo>
                  <a:lnTo>
                    <a:pt x="1015" y="1666"/>
                  </a:lnTo>
                  <a:lnTo>
                    <a:pt x="1004" y="1680"/>
                  </a:lnTo>
                  <a:lnTo>
                    <a:pt x="993" y="1693"/>
                  </a:lnTo>
                  <a:lnTo>
                    <a:pt x="981" y="1705"/>
                  </a:lnTo>
                  <a:lnTo>
                    <a:pt x="968" y="1717"/>
                  </a:lnTo>
                  <a:lnTo>
                    <a:pt x="955" y="1728"/>
                  </a:lnTo>
                  <a:lnTo>
                    <a:pt x="942" y="1739"/>
                  </a:lnTo>
                  <a:lnTo>
                    <a:pt x="928" y="1749"/>
                  </a:lnTo>
                  <a:lnTo>
                    <a:pt x="914" y="1758"/>
                  </a:lnTo>
                  <a:lnTo>
                    <a:pt x="899" y="1767"/>
                  </a:lnTo>
                  <a:lnTo>
                    <a:pt x="884" y="1775"/>
                  </a:lnTo>
                  <a:lnTo>
                    <a:pt x="868" y="1781"/>
                  </a:lnTo>
                  <a:lnTo>
                    <a:pt x="851" y="1788"/>
                  </a:lnTo>
                  <a:lnTo>
                    <a:pt x="835" y="1794"/>
                  </a:lnTo>
                  <a:lnTo>
                    <a:pt x="818" y="1798"/>
                  </a:lnTo>
                  <a:lnTo>
                    <a:pt x="801" y="1802"/>
                  </a:lnTo>
                  <a:lnTo>
                    <a:pt x="783" y="1806"/>
                  </a:lnTo>
                  <a:lnTo>
                    <a:pt x="766" y="1809"/>
                  </a:lnTo>
                  <a:lnTo>
                    <a:pt x="748" y="1810"/>
                  </a:lnTo>
                  <a:lnTo>
                    <a:pt x="728" y="1810"/>
                  </a:lnTo>
                  <a:lnTo>
                    <a:pt x="710" y="1810"/>
                  </a:lnTo>
                  <a:lnTo>
                    <a:pt x="692" y="1809"/>
                  </a:lnTo>
                  <a:lnTo>
                    <a:pt x="675" y="1806"/>
                  </a:lnTo>
                  <a:lnTo>
                    <a:pt x="657" y="1802"/>
                  </a:lnTo>
                  <a:lnTo>
                    <a:pt x="640" y="1798"/>
                  </a:lnTo>
                  <a:lnTo>
                    <a:pt x="623" y="1794"/>
                  </a:lnTo>
                  <a:lnTo>
                    <a:pt x="607" y="1788"/>
                  </a:lnTo>
                  <a:lnTo>
                    <a:pt x="590" y="1781"/>
                  </a:lnTo>
                  <a:lnTo>
                    <a:pt x="574" y="1775"/>
                  </a:lnTo>
                  <a:lnTo>
                    <a:pt x="559" y="1767"/>
                  </a:lnTo>
                  <a:lnTo>
                    <a:pt x="544" y="1758"/>
                  </a:lnTo>
                  <a:lnTo>
                    <a:pt x="530" y="1749"/>
                  </a:lnTo>
                  <a:lnTo>
                    <a:pt x="516" y="1739"/>
                  </a:lnTo>
                  <a:lnTo>
                    <a:pt x="502" y="1728"/>
                  </a:lnTo>
                  <a:lnTo>
                    <a:pt x="489" y="1717"/>
                  </a:lnTo>
                  <a:lnTo>
                    <a:pt x="477" y="1705"/>
                  </a:lnTo>
                  <a:lnTo>
                    <a:pt x="465" y="1693"/>
                  </a:lnTo>
                  <a:lnTo>
                    <a:pt x="454" y="1680"/>
                  </a:lnTo>
                  <a:lnTo>
                    <a:pt x="443" y="1666"/>
                  </a:lnTo>
                  <a:lnTo>
                    <a:pt x="433" y="1652"/>
                  </a:lnTo>
                  <a:lnTo>
                    <a:pt x="424" y="1638"/>
                  </a:lnTo>
                  <a:lnTo>
                    <a:pt x="415" y="1623"/>
                  </a:lnTo>
                  <a:lnTo>
                    <a:pt x="407" y="1608"/>
                  </a:lnTo>
                  <a:lnTo>
                    <a:pt x="400" y="1592"/>
                  </a:lnTo>
                  <a:lnTo>
                    <a:pt x="394" y="1575"/>
                  </a:lnTo>
                  <a:lnTo>
                    <a:pt x="389" y="1559"/>
                  </a:lnTo>
                  <a:lnTo>
                    <a:pt x="384" y="1542"/>
                  </a:lnTo>
                  <a:lnTo>
                    <a:pt x="380" y="1525"/>
                  </a:lnTo>
                  <a:lnTo>
                    <a:pt x="376" y="1507"/>
                  </a:lnTo>
                  <a:lnTo>
                    <a:pt x="375" y="1490"/>
                  </a:lnTo>
                  <a:lnTo>
                    <a:pt x="372" y="1472"/>
                  </a:lnTo>
                  <a:lnTo>
                    <a:pt x="372" y="1454"/>
                  </a:lnTo>
                  <a:lnTo>
                    <a:pt x="372" y="1436"/>
                  </a:lnTo>
                  <a:lnTo>
                    <a:pt x="375" y="1417"/>
                  </a:lnTo>
                  <a:lnTo>
                    <a:pt x="376" y="1399"/>
                  </a:lnTo>
                  <a:lnTo>
                    <a:pt x="380" y="1381"/>
                  </a:lnTo>
                  <a:lnTo>
                    <a:pt x="384" y="1364"/>
                  </a:lnTo>
                  <a:lnTo>
                    <a:pt x="389" y="1347"/>
                  </a:lnTo>
                  <a:lnTo>
                    <a:pt x="394" y="1331"/>
                  </a:lnTo>
                  <a:lnTo>
                    <a:pt x="400" y="1315"/>
                  </a:lnTo>
                  <a:lnTo>
                    <a:pt x="407" y="1298"/>
                  </a:lnTo>
                  <a:lnTo>
                    <a:pt x="415" y="1284"/>
                  </a:lnTo>
                  <a:lnTo>
                    <a:pt x="424" y="1268"/>
                  </a:lnTo>
                  <a:lnTo>
                    <a:pt x="433" y="1254"/>
                  </a:lnTo>
                  <a:lnTo>
                    <a:pt x="443" y="1240"/>
                  </a:lnTo>
                  <a:lnTo>
                    <a:pt x="454" y="1227"/>
                  </a:lnTo>
                  <a:lnTo>
                    <a:pt x="465" y="1214"/>
                  </a:lnTo>
                  <a:lnTo>
                    <a:pt x="477" y="1201"/>
                  </a:lnTo>
                  <a:lnTo>
                    <a:pt x="489" y="1189"/>
                  </a:lnTo>
                  <a:lnTo>
                    <a:pt x="502" y="1178"/>
                  </a:lnTo>
                  <a:lnTo>
                    <a:pt x="516" y="1167"/>
                  </a:lnTo>
                  <a:lnTo>
                    <a:pt x="530" y="1157"/>
                  </a:lnTo>
                  <a:lnTo>
                    <a:pt x="544" y="1148"/>
                  </a:lnTo>
                  <a:lnTo>
                    <a:pt x="559" y="1140"/>
                  </a:lnTo>
                  <a:lnTo>
                    <a:pt x="574" y="1131"/>
                  </a:lnTo>
                  <a:lnTo>
                    <a:pt x="590" y="1125"/>
                  </a:lnTo>
                  <a:lnTo>
                    <a:pt x="607" y="1118"/>
                  </a:lnTo>
                  <a:lnTo>
                    <a:pt x="623" y="1113"/>
                  </a:lnTo>
                  <a:lnTo>
                    <a:pt x="640" y="1108"/>
                  </a:lnTo>
                  <a:lnTo>
                    <a:pt x="657" y="1104"/>
                  </a:lnTo>
                  <a:lnTo>
                    <a:pt x="675" y="1100"/>
                  </a:lnTo>
                  <a:lnTo>
                    <a:pt x="692" y="1099"/>
                  </a:lnTo>
                  <a:lnTo>
                    <a:pt x="710" y="1097"/>
                  </a:lnTo>
                  <a:lnTo>
                    <a:pt x="728" y="1096"/>
                  </a:lnTo>
                  <a:close/>
                  <a:moveTo>
                    <a:pt x="1296" y="846"/>
                  </a:moveTo>
                  <a:lnTo>
                    <a:pt x="1296" y="566"/>
                  </a:lnTo>
                  <a:lnTo>
                    <a:pt x="1296" y="538"/>
                  </a:lnTo>
                  <a:lnTo>
                    <a:pt x="1293" y="509"/>
                  </a:lnTo>
                  <a:lnTo>
                    <a:pt x="1290" y="481"/>
                  </a:lnTo>
                  <a:lnTo>
                    <a:pt x="1284" y="452"/>
                  </a:lnTo>
                  <a:lnTo>
                    <a:pt x="1278" y="425"/>
                  </a:lnTo>
                  <a:lnTo>
                    <a:pt x="1270" y="398"/>
                  </a:lnTo>
                  <a:lnTo>
                    <a:pt x="1261" y="372"/>
                  </a:lnTo>
                  <a:lnTo>
                    <a:pt x="1252" y="346"/>
                  </a:lnTo>
                  <a:lnTo>
                    <a:pt x="1240" y="321"/>
                  </a:lnTo>
                  <a:lnTo>
                    <a:pt x="1227" y="297"/>
                  </a:lnTo>
                  <a:lnTo>
                    <a:pt x="1214" y="273"/>
                  </a:lnTo>
                  <a:lnTo>
                    <a:pt x="1199" y="250"/>
                  </a:lnTo>
                  <a:lnTo>
                    <a:pt x="1183" y="228"/>
                  </a:lnTo>
                  <a:lnTo>
                    <a:pt x="1166" y="206"/>
                  </a:lnTo>
                  <a:lnTo>
                    <a:pt x="1148" y="185"/>
                  </a:lnTo>
                  <a:lnTo>
                    <a:pt x="1130" y="166"/>
                  </a:lnTo>
                  <a:lnTo>
                    <a:pt x="1109" y="146"/>
                  </a:lnTo>
                  <a:lnTo>
                    <a:pt x="1090" y="129"/>
                  </a:lnTo>
                  <a:lnTo>
                    <a:pt x="1068" y="113"/>
                  </a:lnTo>
                  <a:lnTo>
                    <a:pt x="1046" y="96"/>
                  </a:lnTo>
                  <a:lnTo>
                    <a:pt x="1023" y="81"/>
                  </a:lnTo>
                  <a:lnTo>
                    <a:pt x="999" y="68"/>
                  </a:lnTo>
                  <a:lnTo>
                    <a:pt x="975" y="56"/>
                  </a:lnTo>
                  <a:lnTo>
                    <a:pt x="950" y="44"/>
                  </a:lnTo>
                  <a:lnTo>
                    <a:pt x="924" y="34"/>
                  </a:lnTo>
                  <a:lnTo>
                    <a:pt x="897" y="24"/>
                  </a:lnTo>
                  <a:lnTo>
                    <a:pt x="871" y="17"/>
                  </a:lnTo>
                  <a:lnTo>
                    <a:pt x="842" y="10"/>
                  </a:lnTo>
                  <a:lnTo>
                    <a:pt x="815" y="6"/>
                  </a:lnTo>
                  <a:lnTo>
                    <a:pt x="787" y="2"/>
                  </a:lnTo>
                  <a:lnTo>
                    <a:pt x="758" y="0"/>
                  </a:lnTo>
                  <a:lnTo>
                    <a:pt x="728" y="0"/>
                  </a:lnTo>
                  <a:lnTo>
                    <a:pt x="700" y="0"/>
                  </a:lnTo>
                  <a:lnTo>
                    <a:pt x="671" y="2"/>
                  </a:lnTo>
                  <a:lnTo>
                    <a:pt x="643" y="6"/>
                  </a:lnTo>
                  <a:lnTo>
                    <a:pt x="614" y="10"/>
                  </a:lnTo>
                  <a:lnTo>
                    <a:pt x="587" y="17"/>
                  </a:lnTo>
                  <a:lnTo>
                    <a:pt x="561" y="24"/>
                  </a:lnTo>
                  <a:lnTo>
                    <a:pt x="534" y="34"/>
                  </a:lnTo>
                  <a:lnTo>
                    <a:pt x="508" y="44"/>
                  </a:lnTo>
                  <a:lnTo>
                    <a:pt x="483" y="56"/>
                  </a:lnTo>
                  <a:lnTo>
                    <a:pt x="459" y="68"/>
                  </a:lnTo>
                  <a:lnTo>
                    <a:pt x="435" y="81"/>
                  </a:lnTo>
                  <a:lnTo>
                    <a:pt x="412" y="96"/>
                  </a:lnTo>
                  <a:lnTo>
                    <a:pt x="390" y="113"/>
                  </a:lnTo>
                  <a:lnTo>
                    <a:pt x="368" y="129"/>
                  </a:lnTo>
                  <a:lnTo>
                    <a:pt x="349" y="146"/>
                  </a:lnTo>
                  <a:lnTo>
                    <a:pt x="328" y="166"/>
                  </a:lnTo>
                  <a:lnTo>
                    <a:pt x="310" y="185"/>
                  </a:lnTo>
                  <a:lnTo>
                    <a:pt x="292" y="206"/>
                  </a:lnTo>
                  <a:lnTo>
                    <a:pt x="275" y="228"/>
                  </a:lnTo>
                  <a:lnTo>
                    <a:pt x="259" y="250"/>
                  </a:lnTo>
                  <a:lnTo>
                    <a:pt x="244" y="273"/>
                  </a:lnTo>
                  <a:lnTo>
                    <a:pt x="231" y="297"/>
                  </a:lnTo>
                  <a:lnTo>
                    <a:pt x="218" y="321"/>
                  </a:lnTo>
                  <a:lnTo>
                    <a:pt x="206" y="346"/>
                  </a:lnTo>
                  <a:lnTo>
                    <a:pt x="197" y="372"/>
                  </a:lnTo>
                  <a:lnTo>
                    <a:pt x="188" y="398"/>
                  </a:lnTo>
                  <a:lnTo>
                    <a:pt x="180" y="425"/>
                  </a:lnTo>
                  <a:lnTo>
                    <a:pt x="174" y="452"/>
                  </a:lnTo>
                  <a:lnTo>
                    <a:pt x="168" y="481"/>
                  </a:lnTo>
                  <a:lnTo>
                    <a:pt x="165" y="509"/>
                  </a:lnTo>
                  <a:lnTo>
                    <a:pt x="162" y="538"/>
                  </a:lnTo>
                  <a:lnTo>
                    <a:pt x="162" y="566"/>
                  </a:lnTo>
                  <a:lnTo>
                    <a:pt x="162" y="846"/>
                  </a:lnTo>
                  <a:lnTo>
                    <a:pt x="369" y="706"/>
                  </a:lnTo>
                  <a:lnTo>
                    <a:pt x="369" y="566"/>
                  </a:lnTo>
                  <a:lnTo>
                    <a:pt x="371" y="548"/>
                  </a:lnTo>
                  <a:lnTo>
                    <a:pt x="372" y="530"/>
                  </a:lnTo>
                  <a:lnTo>
                    <a:pt x="375" y="512"/>
                  </a:lnTo>
                  <a:lnTo>
                    <a:pt x="377" y="494"/>
                  </a:lnTo>
                  <a:lnTo>
                    <a:pt x="381" y="477"/>
                  </a:lnTo>
                  <a:lnTo>
                    <a:pt x="386" y="460"/>
                  </a:lnTo>
                  <a:lnTo>
                    <a:pt x="391" y="443"/>
                  </a:lnTo>
                  <a:lnTo>
                    <a:pt x="398" y="427"/>
                  </a:lnTo>
                  <a:lnTo>
                    <a:pt x="406" y="411"/>
                  </a:lnTo>
                  <a:lnTo>
                    <a:pt x="413" y="395"/>
                  </a:lnTo>
                  <a:lnTo>
                    <a:pt x="422" y="381"/>
                  </a:lnTo>
                  <a:lnTo>
                    <a:pt x="432" y="365"/>
                  </a:lnTo>
                  <a:lnTo>
                    <a:pt x="442" y="352"/>
                  </a:lnTo>
                  <a:lnTo>
                    <a:pt x="452" y="338"/>
                  </a:lnTo>
                  <a:lnTo>
                    <a:pt x="464" y="325"/>
                  </a:lnTo>
                  <a:lnTo>
                    <a:pt x="476" y="312"/>
                  </a:lnTo>
                  <a:lnTo>
                    <a:pt x="487" y="300"/>
                  </a:lnTo>
                  <a:lnTo>
                    <a:pt x="500" y="290"/>
                  </a:lnTo>
                  <a:lnTo>
                    <a:pt x="515" y="278"/>
                  </a:lnTo>
                  <a:lnTo>
                    <a:pt x="529" y="269"/>
                  </a:lnTo>
                  <a:lnTo>
                    <a:pt x="543" y="259"/>
                  </a:lnTo>
                  <a:lnTo>
                    <a:pt x="559" y="251"/>
                  </a:lnTo>
                  <a:lnTo>
                    <a:pt x="574" y="243"/>
                  </a:lnTo>
                  <a:lnTo>
                    <a:pt x="590" y="236"/>
                  </a:lnTo>
                  <a:lnTo>
                    <a:pt x="605" y="229"/>
                  </a:lnTo>
                  <a:lnTo>
                    <a:pt x="622" y="224"/>
                  </a:lnTo>
                  <a:lnTo>
                    <a:pt x="639" y="219"/>
                  </a:lnTo>
                  <a:lnTo>
                    <a:pt x="657" y="215"/>
                  </a:lnTo>
                  <a:lnTo>
                    <a:pt x="674" y="211"/>
                  </a:lnTo>
                  <a:lnTo>
                    <a:pt x="692" y="210"/>
                  </a:lnTo>
                  <a:lnTo>
                    <a:pt x="710" y="208"/>
                  </a:lnTo>
                  <a:lnTo>
                    <a:pt x="728" y="207"/>
                  </a:lnTo>
                  <a:lnTo>
                    <a:pt x="748" y="208"/>
                  </a:lnTo>
                  <a:lnTo>
                    <a:pt x="766" y="210"/>
                  </a:lnTo>
                  <a:lnTo>
                    <a:pt x="784" y="211"/>
                  </a:lnTo>
                  <a:lnTo>
                    <a:pt x="801" y="215"/>
                  </a:lnTo>
                  <a:lnTo>
                    <a:pt x="819" y="219"/>
                  </a:lnTo>
                  <a:lnTo>
                    <a:pt x="836" y="224"/>
                  </a:lnTo>
                  <a:lnTo>
                    <a:pt x="853" y="229"/>
                  </a:lnTo>
                  <a:lnTo>
                    <a:pt x="868" y="236"/>
                  </a:lnTo>
                  <a:lnTo>
                    <a:pt x="884" y="243"/>
                  </a:lnTo>
                  <a:lnTo>
                    <a:pt x="899" y="251"/>
                  </a:lnTo>
                  <a:lnTo>
                    <a:pt x="915" y="259"/>
                  </a:lnTo>
                  <a:lnTo>
                    <a:pt x="929" y="269"/>
                  </a:lnTo>
                  <a:lnTo>
                    <a:pt x="943" y="278"/>
                  </a:lnTo>
                  <a:lnTo>
                    <a:pt x="958" y="290"/>
                  </a:lnTo>
                  <a:lnTo>
                    <a:pt x="971" y="300"/>
                  </a:lnTo>
                  <a:lnTo>
                    <a:pt x="982" y="312"/>
                  </a:lnTo>
                  <a:lnTo>
                    <a:pt x="994" y="325"/>
                  </a:lnTo>
                  <a:lnTo>
                    <a:pt x="1006" y="338"/>
                  </a:lnTo>
                  <a:lnTo>
                    <a:pt x="1016" y="352"/>
                  </a:lnTo>
                  <a:lnTo>
                    <a:pt x="1026" y="365"/>
                  </a:lnTo>
                  <a:lnTo>
                    <a:pt x="1036" y="381"/>
                  </a:lnTo>
                  <a:lnTo>
                    <a:pt x="1045" y="395"/>
                  </a:lnTo>
                  <a:lnTo>
                    <a:pt x="1052" y="411"/>
                  </a:lnTo>
                  <a:lnTo>
                    <a:pt x="1060" y="427"/>
                  </a:lnTo>
                  <a:lnTo>
                    <a:pt x="1067" y="443"/>
                  </a:lnTo>
                  <a:lnTo>
                    <a:pt x="1072" y="460"/>
                  </a:lnTo>
                  <a:lnTo>
                    <a:pt x="1077" y="477"/>
                  </a:lnTo>
                  <a:lnTo>
                    <a:pt x="1081" y="494"/>
                  </a:lnTo>
                  <a:lnTo>
                    <a:pt x="1083" y="512"/>
                  </a:lnTo>
                  <a:lnTo>
                    <a:pt x="1086" y="530"/>
                  </a:lnTo>
                  <a:lnTo>
                    <a:pt x="1087" y="548"/>
                  </a:lnTo>
                  <a:lnTo>
                    <a:pt x="1087" y="566"/>
                  </a:lnTo>
                  <a:lnTo>
                    <a:pt x="1087" y="706"/>
                  </a:lnTo>
                  <a:lnTo>
                    <a:pt x="1296" y="846"/>
                  </a:lnTo>
                  <a:close/>
                  <a:moveTo>
                    <a:pt x="728" y="999"/>
                  </a:moveTo>
                  <a:lnTo>
                    <a:pt x="748" y="999"/>
                  </a:lnTo>
                  <a:lnTo>
                    <a:pt x="766" y="1000"/>
                  </a:lnTo>
                  <a:lnTo>
                    <a:pt x="784" y="1001"/>
                  </a:lnTo>
                  <a:lnTo>
                    <a:pt x="802" y="1004"/>
                  </a:lnTo>
                  <a:lnTo>
                    <a:pt x="819" y="1008"/>
                  </a:lnTo>
                  <a:lnTo>
                    <a:pt x="837" y="1012"/>
                  </a:lnTo>
                  <a:lnTo>
                    <a:pt x="854" y="1016"/>
                  </a:lnTo>
                  <a:lnTo>
                    <a:pt x="871" y="1021"/>
                  </a:lnTo>
                  <a:lnTo>
                    <a:pt x="888" y="1027"/>
                  </a:lnTo>
                  <a:lnTo>
                    <a:pt x="905" y="1034"/>
                  </a:lnTo>
                  <a:lnTo>
                    <a:pt x="920" y="1042"/>
                  </a:lnTo>
                  <a:lnTo>
                    <a:pt x="936" y="1048"/>
                  </a:lnTo>
                  <a:lnTo>
                    <a:pt x="951" y="1057"/>
                  </a:lnTo>
                  <a:lnTo>
                    <a:pt x="967" y="1066"/>
                  </a:lnTo>
                  <a:lnTo>
                    <a:pt x="981" y="1075"/>
                  </a:lnTo>
                  <a:lnTo>
                    <a:pt x="995" y="1086"/>
                  </a:lnTo>
                  <a:lnTo>
                    <a:pt x="1138" y="948"/>
                  </a:lnTo>
                  <a:lnTo>
                    <a:pt x="1249" y="1064"/>
                  </a:lnTo>
                  <a:lnTo>
                    <a:pt x="1107" y="1201"/>
                  </a:lnTo>
                  <a:lnTo>
                    <a:pt x="1125" y="1229"/>
                  </a:lnTo>
                  <a:lnTo>
                    <a:pt x="1139" y="1258"/>
                  </a:lnTo>
                  <a:lnTo>
                    <a:pt x="1152" y="1288"/>
                  </a:lnTo>
                  <a:lnTo>
                    <a:pt x="1164" y="1319"/>
                  </a:lnTo>
                  <a:lnTo>
                    <a:pt x="1172" y="1351"/>
                  </a:lnTo>
                  <a:lnTo>
                    <a:pt x="1178" y="1385"/>
                  </a:lnTo>
                  <a:lnTo>
                    <a:pt x="1182" y="1419"/>
                  </a:lnTo>
                  <a:lnTo>
                    <a:pt x="1183" y="1454"/>
                  </a:lnTo>
                  <a:lnTo>
                    <a:pt x="1183" y="1477"/>
                  </a:lnTo>
                  <a:lnTo>
                    <a:pt x="1182" y="1499"/>
                  </a:lnTo>
                  <a:lnTo>
                    <a:pt x="1178" y="1522"/>
                  </a:lnTo>
                  <a:lnTo>
                    <a:pt x="1174" y="1544"/>
                  </a:lnTo>
                  <a:lnTo>
                    <a:pt x="1169" y="1566"/>
                  </a:lnTo>
                  <a:lnTo>
                    <a:pt x="1163" y="1588"/>
                  </a:lnTo>
                  <a:lnTo>
                    <a:pt x="1156" y="1609"/>
                  </a:lnTo>
                  <a:lnTo>
                    <a:pt x="1148" y="1630"/>
                  </a:lnTo>
                  <a:lnTo>
                    <a:pt x="1139" y="1651"/>
                  </a:lnTo>
                  <a:lnTo>
                    <a:pt x="1129" y="1670"/>
                  </a:lnTo>
                  <a:lnTo>
                    <a:pt x="1117" y="1688"/>
                  </a:lnTo>
                  <a:lnTo>
                    <a:pt x="1106" y="1708"/>
                  </a:lnTo>
                  <a:lnTo>
                    <a:pt x="1093" y="1724"/>
                  </a:lnTo>
                  <a:lnTo>
                    <a:pt x="1080" y="1743"/>
                  </a:lnTo>
                  <a:lnTo>
                    <a:pt x="1065" y="1758"/>
                  </a:lnTo>
                  <a:lnTo>
                    <a:pt x="1050" y="1775"/>
                  </a:lnTo>
                  <a:lnTo>
                    <a:pt x="1034" y="1789"/>
                  </a:lnTo>
                  <a:lnTo>
                    <a:pt x="1017" y="1804"/>
                  </a:lnTo>
                  <a:lnTo>
                    <a:pt x="1001" y="1818"/>
                  </a:lnTo>
                  <a:lnTo>
                    <a:pt x="982" y="1829"/>
                  </a:lnTo>
                  <a:lnTo>
                    <a:pt x="964" y="1842"/>
                  </a:lnTo>
                  <a:lnTo>
                    <a:pt x="945" y="1853"/>
                  </a:lnTo>
                  <a:lnTo>
                    <a:pt x="925" y="1863"/>
                  </a:lnTo>
                  <a:lnTo>
                    <a:pt x="906" y="1872"/>
                  </a:lnTo>
                  <a:lnTo>
                    <a:pt x="885" y="1880"/>
                  </a:lnTo>
                  <a:lnTo>
                    <a:pt x="864" y="1888"/>
                  </a:lnTo>
                  <a:lnTo>
                    <a:pt x="842" y="1893"/>
                  </a:lnTo>
                  <a:lnTo>
                    <a:pt x="820" y="1898"/>
                  </a:lnTo>
                  <a:lnTo>
                    <a:pt x="798" y="1902"/>
                  </a:lnTo>
                  <a:lnTo>
                    <a:pt x="775" y="1906"/>
                  </a:lnTo>
                  <a:lnTo>
                    <a:pt x="752" y="1907"/>
                  </a:lnTo>
                  <a:lnTo>
                    <a:pt x="728" y="1907"/>
                  </a:lnTo>
                  <a:lnTo>
                    <a:pt x="710" y="1907"/>
                  </a:lnTo>
                  <a:lnTo>
                    <a:pt x="692" y="1906"/>
                  </a:lnTo>
                  <a:lnTo>
                    <a:pt x="674" y="1905"/>
                  </a:lnTo>
                  <a:lnTo>
                    <a:pt x="656" y="1902"/>
                  </a:lnTo>
                  <a:lnTo>
                    <a:pt x="638" y="1898"/>
                  </a:lnTo>
                  <a:lnTo>
                    <a:pt x="621" y="1894"/>
                  </a:lnTo>
                  <a:lnTo>
                    <a:pt x="604" y="1890"/>
                  </a:lnTo>
                  <a:lnTo>
                    <a:pt x="587" y="1885"/>
                  </a:lnTo>
                  <a:lnTo>
                    <a:pt x="570" y="1879"/>
                  </a:lnTo>
                  <a:lnTo>
                    <a:pt x="553" y="1872"/>
                  </a:lnTo>
                  <a:lnTo>
                    <a:pt x="538" y="1866"/>
                  </a:lnTo>
                  <a:lnTo>
                    <a:pt x="522" y="1858"/>
                  </a:lnTo>
                  <a:lnTo>
                    <a:pt x="507" y="1849"/>
                  </a:lnTo>
                  <a:lnTo>
                    <a:pt x="491" y="1841"/>
                  </a:lnTo>
                  <a:lnTo>
                    <a:pt x="477" y="1831"/>
                  </a:lnTo>
                  <a:lnTo>
                    <a:pt x="463" y="1822"/>
                  </a:lnTo>
                  <a:lnTo>
                    <a:pt x="320" y="1959"/>
                  </a:lnTo>
                  <a:lnTo>
                    <a:pt x="209" y="1842"/>
                  </a:lnTo>
                  <a:lnTo>
                    <a:pt x="351" y="1705"/>
                  </a:lnTo>
                  <a:lnTo>
                    <a:pt x="333" y="1678"/>
                  </a:lnTo>
                  <a:lnTo>
                    <a:pt x="319" y="1648"/>
                  </a:lnTo>
                  <a:lnTo>
                    <a:pt x="306" y="1618"/>
                  </a:lnTo>
                  <a:lnTo>
                    <a:pt x="294" y="1587"/>
                  </a:lnTo>
                  <a:lnTo>
                    <a:pt x="286" y="1555"/>
                  </a:lnTo>
                  <a:lnTo>
                    <a:pt x="280" y="1521"/>
                  </a:lnTo>
                  <a:lnTo>
                    <a:pt x="277" y="1504"/>
                  </a:lnTo>
                  <a:lnTo>
                    <a:pt x="276" y="1487"/>
                  </a:lnTo>
                  <a:lnTo>
                    <a:pt x="275" y="1471"/>
                  </a:lnTo>
                  <a:lnTo>
                    <a:pt x="275" y="1454"/>
                  </a:lnTo>
                  <a:lnTo>
                    <a:pt x="275" y="1430"/>
                  </a:lnTo>
                  <a:lnTo>
                    <a:pt x="276" y="1407"/>
                  </a:lnTo>
                  <a:lnTo>
                    <a:pt x="280" y="1384"/>
                  </a:lnTo>
                  <a:lnTo>
                    <a:pt x="284" y="1362"/>
                  </a:lnTo>
                  <a:lnTo>
                    <a:pt x="289" y="1340"/>
                  </a:lnTo>
                  <a:lnTo>
                    <a:pt x="294" y="1319"/>
                  </a:lnTo>
                  <a:lnTo>
                    <a:pt x="302" y="1297"/>
                  </a:lnTo>
                  <a:lnTo>
                    <a:pt x="310" y="1276"/>
                  </a:lnTo>
                  <a:lnTo>
                    <a:pt x="319" y="1257"/>
                  </a:lnTo>
                  <a:lnTo>
                    <a:pt x="329" y="1237"/>
                  </a:lnTo>
                  <a:lnTo>
                    <a:pt x="341" y="1218"/>
                  </a:lnTo>
                  <a:lnTo>
                    <a:pt x="352" y="1200"/>
                  </a:lnTo>
                  <a:lnTo>
                    <a:pt x="364" y="1182"/>
                  </a:lnTo>
                  <a:lnTo>
                    <a:pt x="378" y="1165"/>
                  </a:lnTo>
                  <a:lnTo>
                    <a:pt x="393" y="1148"/>
                  </a:lnTo>
                  <a:lnTo>
                    <a:pt x="408" y="1132"/>
                  </a:lnTo>
                  <a:lnTo>
                    <a:pt x="424" y="1117"/>
                  </a:lnTo>
                  <a:lnTo>
                    <a:pt x="441" y="1103"/>
                  </a:lnTo>
                  <a:lnTo>
                    <a:pt x="457" y="1090"/>
                  </a:lnTo>
                  <a:lnTo>
                    <a:pt x="476" y="1077"/>
                  </a:lnTo>
                  <a:lnTo>
                    <a:pt x="494" y="1065"/>
                  </a:lnTo>
                  <a:lnTo>
                    <a:pt x="512" y="1053"/>
                  </a:lnTo>
                  <a:lnTo>
                    <a:pt x="533" y="1043"/>
                  </a:lnTo>
                  <a:lnTo>
                    <a:pt x="552" y="1034"/>
                  </a:lnTo>
                  <a:lnTo>
                    <a:pt x="573" y="1026"/>
                  </a:lnTo>
                  <a:lnTo>
                    <a:pt x="594" y="1020"/>
                  </a:lnTo>
                  <a:lnTo>
                    <a:pt x="616" y="1013"/>
                  </a:lnTo>
                  <a:lnTo>
                    <a:pt x="638" y="1008"/>
                  </a:lnTo>
                  <a:lnTo>
                    <a:pt x="660" y="1004"/>
                  </a:lnTo>
                  <a:lnTo>
                    <a:pt x="683" y="1001"/>
                  </a:lnTo>
                  <a:lnTo>
                    <a:pt x="705" y="999"/>
                  </a:lnTo>
                  <a:lnTo>
                    <a:pt x="728" y="999"/>
                  </a:lnTo>
                  <a:close/>
                  <a:moveTo>
                    <a:pt x="728" y="725"/>
                  </a:moveTo>
                  <a:lnTo>
                    <a:pt x="766" y="725"/>
                  </a:lnTo>
                  <a:lnTo>
                    <a:pt x="804" y="728"/>
                  </a:lnTo>
                  <a:lnTo>
                    <a:pt x="840" y="733"/>
                  </a:lnTo>
                  <a:lnTo>
                    <a:pt x="876" y="740"/>
                  </a:lnTo>
                  <a:lnTo>
                    <a:pt x="911" y="747"/>
                  </a:lnTo>
                  <a:lnTo>
                    <a:pt x="945" y="758"/>
                  </a:lnTo>
                  <a:lnTo>
                    <a:pt x="978" y="770"/>
                  </a:lnTo>
                  <a:lnTo>
                    <a:pt x="1012" y="782"/>
                  </a:lnTo>
                  <a:lnTo>
                    <a:pt x="1045" y="797"/>
                  </a:lnTo>
                  <a:lnTo>
                    <a:pt x="1076" y="814"/>
                  </a:lnTo>
                  <a:lnTo>
                    <a:pt x="1107" y="830"/>
                  </a:lnTo>
                  <a:lnTo>
                    <a:pt x="1135" y="850"/>
                  </a:lnTo>
                  <a:lnTo>
                    <a:pt x="1164" y="869"/>
                  </a:lnTo>
                  <a:lnTo>
                    <a:pt x="1192" y="891"/>
                  </a:lnTo>
                  <a:lnTo>
                    <a:pt x="1218" y="915"/>
                  </a:lnTo>
                  <a:lnTo>
                    <a:pt x="1244" y="938"/>
                  </a:lnTo>
                  <a:lnTo>
                    <a:pt x="1268" y="964"/>
                  </a:lnTo>
                  <a:lnTo>
                    <a:pt x="1291" y="990"/>
                  </a:lnTo>
                  <a:lnTo>
                    <a:pt x="1313" y="1018"/>
                  </a:lnTo>
                  <a:lnTo>
                    <a:pt x="1332" y="1047"/>
                  </a:lnTo>
                  <a:lnTo>
                    <a:pt x="1352" y="1077"/>
                  </a:lnTo>
                  <a:lnTo>
                    <a:pt x="1370" y="1106"/>
                  </a:lnTo>
                  <a:lnTo>
                    <a:pt x="1385" y="1137"/>
                  </a:lnTo>
                  <a:lnTo>
                    <a:pt x="1400" y="1170"/>
                  </a:lnTo>
                  <a:lnTo>
                    <a:pt x="1413" y="1204"/>
                  </a:lnTo>
                  <a:lnTo>
                    <a:pt x="1424" y="1237"/>
                  </a:lnTo>
                  <a:lnTo>
                    <a:pt x="1435" y="1271"/>
                  </a:lnTo>
                  <a:lnTo>
                    <a:pt x="1442" y="1307"/>
                  </a:lnTo>
                  <a:lnTo>
                    <a:pt x="1449" y="1342"/>
                  </a:lnTo>
                  <a:lnTo>
                    <a:pt x="1454" y="1379"/>
                  </a:lnTo>
                  <a:lnTo>
                    <a:pt x="1457" y="1416"/>
                  </a:lnTo>
                  <a:lnTo>
                    <a:pt x="1458" y="1454"/>
                  </a:lnTo>
                  <a:lnTo>
                    <a:pt x="1457" y="1490"/>
                  </a:lnTo>
                  <a:lnTo>
                    <a:pt x="1454" y="1528"/>
                  </a:lnTo>
                  <a:lnTo>
                    <a:pt x="1449" y="1564"/>
                  </a:lnTo>
                  <a:lnTo>
                    <a:pt x="1442" y="1600"/>
                  </a:lnTo>
                  <a:lnTo>
                    <a:pt x="1435" y="1635"/>
                  </a:lnTo>
                  <a:lnTo>
                    <a:pt x="1424" y="1669"/>
                  </a:lnTo>
                  <a:lnTo>
                    <a:pt x="1413" y="1704"/>
                  </a:lnTo>
                  <a:lnTo>
                    <a:pt x="1400" y="1736"/>
                  </a:lnTo>
                  <a:lnTo>
                    <a:pt x="1385" y="1769"/>
                  </a:lnTo>
                  <a:lnTo>
                    <a:pt x="1370" y="1800"/>
                  </a:lnTo>
                  <a:lnTo>
                    <a:pt x="1352" y="1831"/>
                  </a:lnTo>
                  <a:lnTo>
                    <a:pt x="1332" y="1861"/>
                  </a:lnTo>
                  <a:lnTo>
                    <a:pt x="1313" y="1889"/>
                  </a:lnTo>
                  <a:lnTo>
                    <a:pt x="1291" y="1916"/>
                  </a:lnTo>
                  <a:lnTo>
                    <a:pt x="1268" y="1942"/>
                  </a:lnTo>
                  <a:lnTo>
                    <a:pt x="1244" y="1968"/>
                  </a:lnTo>
                  <a:lnTo>
                    <a:pt x="1218" y="1991"/>
                  </a:lnTo>
                  <a:lnTo>
                    <a:pt x="1192" y="2015"/>
                  </a:lnTo>
                  <a:lnTo>
                    <a:pt x="1164" y="2037"/>
                  </a:lnTo>
                  <a:lnTo>
                    <a:pt x="1135" y="2057"/>
                  </a:lnTo>
                  <a:lnTo>
                    <a:pt x="1107" y="2076"/>
                  </a:lnTo>
                  <a:lnTo>
                    <a:pt x="1076" y="2094"/>
                  </a:lnTo>
                  <a:lnTo>
                    <a:pt x="1045" y="2109"/>
                  </a:lnTo>
                  <a:lnTo>
                    <a:pt x="1012" y="2124"/>
                  </a:lnTo>
                  <a:lnTo>
                    <a:pt x="978" y="2138"/>
                  </a:lnTo>
                  <a:lnTo>
                    <a:pt x="945" y="2148"/>
                  </a:lnTo>
                  <a:lnTo>
                    <a:pt x="911" y="2159"/>
                  </a:lnTo>
                  <a:lnTo>
                    <a:pt x="876" y="2166"/>
                  </a:lnTo>
                  <a:lnTo>
                    <a:pt x="840" y="2173"/>
                  </a:lnTo>
                  <a:lnTo>
                    <a:pt x="804" y="2178"/>
                  </a:lnTo>
                  <a:lnTo>
                    <a:pt x="766" y="2181"/>
                  </a:lnTo>
                  <a:lnTo>
                    <a:pt x="728" y="2182"/>
                  </a:lnTo>
                  <a:lnTo>
                    <a:pt x="692" y="2181"/>
                  </a:lnTo>
                  <a:lnTo>
                    <a:pt x="654" y="2178"/>
                  </a:lnTo>
                  <a:lnTo>
                    <a:pt x="618" y="2173"/>
                  </a:lnTo>
                  <a:lnTo>
                    <a:pt x="582" y="2166"/>
                  </a:lnTo>
                  <a:lnTo>
                    <a:pt x="547" y="2159"/>
                  </a:lnTo>
                  <a:lnTo>
                    <a:pt x="513" y="2148"/>
                  </a:lnTo>
                  <a:lnTo>
                    <a:pt x="480" y="2138"/>
                  </a:lnTo>
                  <a:lnTo>
                    <a:pt x="446" y="2124"/>
                  </a:lnTo>
                  <a:lnTo>
                    <a:pt x="413" y="2109"/>
                  </a:lnTo>
                  <a:lnTo>
                    <a:pt x="382" y="2094"/>
                  </a:lnTo>
                  <a:lnTo>
                    <a:pt x="351" y="2076"/>
                  </a:lnTo>
                  <a:lnTo>
                    <a:pt x="323" y="2057"/>
                  </a:lnTo>
                  <a:lnTo>
                    <a:pt x="294" y="2037"/>
                  </a:lnTo>
                  <a:lnTo>
                    <a:pt x="266" y="2015"/>
                  </a:lnTo>
                  <a:lnTo>
                    <a:pt x="240" y="1991"/>
                  </a:lnTo>
                  <a:lnTo>
                    <a:pt x="214" y="1968"/>
                  </a:lnTo>
                  <a:lnTo>
                    <a:pt x="190" y="1942"/>
                  </a:lnTo>
                  <a:lnTo>
                    <a:pt x="167" y="1916"/>
                  </a:lnTo>
                  <a:lnTo>
                    <a:pt x="145" y="1889"/>
                  </a:lnTo>
                  <a:lnTo>
                    <a:pt x="126" y="1861"/>
                  </a:lnTo>
                  <a:lnTo>
                    <a:pt x="106" y="1831"/>
                  </a:lnTo>
                  <a:lnTo>
                    <a:pt x="88" y="1800"/>
                  </a:lnTo>
                  <a:lnTo>
                    <a:pt x="73" y="1769"/>
                  </a:lnTo>
                  <a:lnTo>
                    <a:pt x="58" y="1736"/>
                  </a:lnTo>
                  <a:lnTo>
                    <a:pt x="45" y="1704"/>
                  </a:lnTo>
                  <a:lnTo>
                    <a:pt x="34" y="1669"/>
                  </a:lnTo>
                  <a:lnTo>
                    <a:pt x="23" y="1635"/>
                  </a:lnTo>
                  <a:lnTo>
                    <a:pt x="16" y="1600"/>
                  </a:lnTo>
                  <a:lnTo>
                    <a:pt x="9" y="1564"/>
                  </a:lnTo>
                  <a:lnTo>
                    <a:pt x="4" y="1528"/>
                  </a:lnTo>
                  <a:lnTo>
                    <a:pt x="1" y="1490"/>
                  </a:lnTo>
                  <a:lnTo>
                    <a:pt x="0" y="1454"/>
                  </a:lnTo>
                  <a:lnTo>
                    <a:pt x="1" y="1416"/>
                  </a:lnTo>
                  <a:lnTo>
                    <a:pt x="4" y="1379"/>
                  </a:lnTo>
                  <a:lnTo>
                    <a:pt x="9" y="1342"/>
                  </a:lnTo>
                  <a:lnTo>
                    <a:pt x="16" y="1307"/>
                  </a:lnTo>
                  <a:lnTo>
                    <a:pt x="23" y="1271"/>
                  </a:lnTo>
                  <a:lnTo>
                    <a:pt x="34" y="1237"/>
                  </a:lnTo>
                  <a:lnTo>
                    <a:pt x="45" y="1204"/>
                  </a:lnTo>
                  <a:lnTo>
                    <a:pt x="58" y="1170"/>
                  </a:lnTo>
                  <a:lnTo>
                    <a:pt x="73" y="1137"/>
                  </a:lnTo>
                  <a:lnTo>
                    <a:pt x="88" y="1106"/>
                  </a:lnTo>
                  <a:lnTo>
                    <a:pt x="106" y="1077"/>
                  </a:lnTo>
                  <a:lnTo>
                    <a:pt x="126" y="1047"/>
                  </a:lnTo>
                  <a:lnTo>
                    <a:pt x="145" y="1018"/>
                  </a:lnTo>
                  <a:lnTo>
                    <a:pt x="167" y="990"/>
                  </a:lnTo>
                  <a:lnTo>
                    <a:pt x="190" y="964"/>
                  </a:lnTo>
                  <a:lnTo>
                    <a:pt x="214" y="938"/>
                  </a:lnTo>
                  <a:lnTo>
                    <a:pt x="240" y="915"/>
                  </a:lnTo>
                  <a:lnTo>
                    <a:pt x="266" y="891"/>
                  </a:lnTo>
                  <a:lnTo>
                    <a:pt x="294" y="869"/>
                  </a:lnTo>
                  <a:lnTo>
                    <a:pt x="323" y="850"/>
                  </a:lnTo>
                  <a:lnTo>
                    <a:pt x="351" y="830"/>
                  </a:lnTo>
                  <a:lnTo>
                    <a:pt x="382" y="814"/>
                  </a:lnTo>
                  <a:lnTo>
                    <a:pt x="413" y="797"/>
                  </a:lnTo>
                  <a:lnTo>
                    <a:pt x="446" y="782"/>
                  </a:lnTo>
                  <a:lnTo>
                    <a:pt x="480" y="770"/>
                  </a:lnTo>
                  <a:lnTo>
                    <a:pt x="513" y="758"/>
                  </a:lnTo>
                  <a:lnTo>
                    <a:pt x="547" y="747"/>
                  </a:lnTo>
                  <a:lnTo>
                    <a:pt x="582" y="740"/>
                  </a:lnTo>
                  <a:lnTo>
                    <a:pt x="618" y="733"/>
                  </a:lnTo>
                  <a:lnTo>
                    <a:pt x="654" y="728"/>
                  </a:lnTo>
                  <a:lnTo>
                    <a:pt x="692" y="725"/>
                  </a:lnTo>
                  <a:lnTo>
                    <a:pt x="728" y="725"/>
                  </a:lnTo>
                  <a:close/>
                </a:path>
              </a:pathLst>
            </a:custGeom>
            <a:solidFill>
              <a:srgbClr val="FFFFFF"/>
            </a:solidFill>
            <a:ln w="9525">
              <a:noFill/>
              <a:round/>
              <a:headEnd/>
              <a:tailEnd/>
            </a:ln>
          </p:spPr>
          <p:txBody>
            <a:bodyPr/>
            <a:lstStyle/>
            <a:p>
              <a:endParaRPr lang="en-US"/>
            </a:p>
          </p:txBody>
        </p:sp>
      </p:grpSp>
      <p:grpSp>
        <p:nvGrpSpPr>
          <p:cNvPr id="489491" name="Group 19"/>
          <p:cNvGrpSpPr>
            <a:grpSpLocks noChangeAspect="1"/>
          </p:cNvGrpSpPr>
          <p:nvPr/>
        </p:nvGrpSpPr>
        <p:grpSpPr bwMode="auto">
          <a:xfrm>
            <a:off x="293688" y="3178175"/>
            <a:ext cx="877887" cy="754063"/>
            <a:chOff x="1134" y="1590"/>
            <a:chExt cx="1008" cy="863"/>
          </a:xfrm>
        </p:grpSpPr>
        <p:sp>
          <p:nvSpPr>
            <p:cNvPr id="489492" name="Freeform 20"/>
            <p:cNvSpPr>
              <a:spLocks noChangeAspect="1"/>
            </p:cNvSpPr>
            <p:nvPr/>
          </p:nvSpPr>
          <p:spPr bwMode="auto">
            <a:xfrm>
              <a:off x="1134" y="1590"/>
              <a:ext cx="1008" cy="863"/>
            </a:xfrm>
            <a:custGeom>
              <a:avLst/>
              <a:gdLst/>
              <a:ahLst/>
              <a:cxnLst>
                <a:cxn ang="0">
                  <a:pos x="0" y="0"/>
                </a:cxn>
                <a:cxn ang="0">
                  <a:pos x="16128" y="0"/>
                </a:cxn>
                <a:cxn ang="0">
                  <a:pos x="15554" y="594"/>
                </a:cxn>
                <a:cxn ang="0">
                  <a:pos x="596" y="13247"/>
                </a:cxn>
                <a:cxn ang="0">
                  <a:pos x="0" y="13808"/>
                </a:cxn>
                <a:cxn ang="0">
                  <a:pos x="0" y="0"/>
                </a:cxn>
              </a:cxnLst>
              <a:rect l="0" t="0" r="r" b="b"/>
              <a:pathLst>
                <a:path w="16128" h="13808">
                  <a:moveTo>
                    <a:pt x="0" y="0"/>
                  </a:moveTo>
                  <a:lnTo>
                    <a:pt x="16128" y="0"/>
                  </a:lnTo>
                  <a:lnTo>
                    <a:pt x="15554" y="594"/>
                  </a:lnTo>
                  <a:lnTo>
                    <a:pt x="596" y="13247"/>
                  </a:lnTo>
                  <a:lnTo>
                    <a:pt x="0" y="13808"/>
                  </a:lnTo>
                  <a:lnTo>
                    <a:pt x="0" y="0"/>
                  </a:lnTo>
                  <a:close/>
                </a:path>
              </a:pathLst>
            </a:custGeom>
            <a:solidFill>
              <a:srgbClr val="82A99C"/>
            </a:solidFill>
            <a:ln w="9525">
              <a:noFill/>
              <a:round/>
              <a:headEnd/>
              <a:tailEnd/>
            </a:ln>
          </p:spPr>
          <p:txBody>
            <a:bodyPr/>
            <a:lstStyle/>
            <a:p>
              <a:endParaRPr lang="en-US"/>
            </a:p>
          </p:txBody>
        </p:sp>
        <p:sp>
          <p:nvSpPr>
            <p:cNvPr id="489493" name="Freeform 21"/>
            <p:cNvSpPr>
              <a:spLocks noChangeAspect="1"/>
            </p:cNvSpPr>
            <p:nvPr/>
          </p:nvSpPr>
          <p:spPr bwMode="auto">
            <a:xfrm>
              <a:off x="1134" y="1590"/>
              <a:ext cx="1008" cy="863"/>
            </a:xfrm>
            <a:custGeom>
              <a:avLst/>
              <a:gdLst/>
              <a:ahLst/>
              <a:cxnLst>
                <a:cxn ang="0">
                  <a:pos x="16128" y="0"/>
                </a:cxn>
                <a:cxn ang="0">
                  <a:pos x="16128" y="13808"/>
                </a:cxn>
                <a:cxn ang="0">
                  <a:pos x="0" y="13808"/>
                </a:cxn>
                <a:cxn ang="0">
                  <a:pos x="599" y="13239"/>
                </a:cxn>
                <a:cxn ang="0">
                  <a:pos x="15563" y="586"/>
                </a:cxn>
                <a:cxn ang="0">
                  <a:pos x="16128" y="0"/>
                </a:cxn>
              </a:cxnLst>
              <a:rect l="0" t="0" r="r" b="b"/>
              <a:pathLst>
                <a:path w="16128" h="13808">
                  <a:moveTo>
                    <a:pt x="16128" y="0"/>
                  </a:moveTo>
                  <a:lnTo>
                    <a:pt x="16128" y="13808"/>
                  </a:lnTo>
                  <a:lnTo>
                    <a:pt x="0" y="13808"/>
                  </a:lnTo>
                  <a:lnTo>
                    <a:pt x="599" y="13239"/>
                  </a:lnTo>
                  <a:lnTo>
                    <a:pt x="15563" y="586"/>
                  </a:lnTo>
                  <a:lnTo>
                    <a:pt x="16128" y="0"/>
                  </a:lnTo>
                  <a:close/>
                </a:path>
              </a:pathLst>
            </a:custGeom>
            <a:solidFill>
              <a:srgbClr val="162A29"/>
            </a:solidFill>
            <a:ln w="9525">
              <a:noFill/>
              <a:round/>
              <a:headEnd/>
              <a:tailEnd/>
            </a:ln>
          </p:spPr>
          <p:txBody>
            <a:bodyPr/>
            <a:lstStyle/>
            <a:p>
              <a:endParaRPr lang="en-US"/>
            </a:p>
          </p:txBody>
        </p:sp>
        <p:sp>
          <p:nvSpPr>
            <p:cNvPr id="489494" name="Rectangle 22"/>
            <p:cNvSpPr>
              <a:spLocks noChangeAspect="1" noChangeArrowheads="1"/>
            </p:cNvSpPr>
            <p:nvPr/>
          </p:nvSpPr>
          <p:spPr bwMode="auto">
            <a:xfrm>
              <a:off x="1170" y="1626"/>
              <a:ext cx="936" cy="791"/>
            </a:xfrm>
            <a:prstGeom prst="rect">
              <a:avLst/>
            </a:prstGeom>
            <a:solidFill>
              <a:srgbClr val="275A53"/>
            </a:solidFill>
            <a:ln w="9525">
              <a:noFill/>
              <a:miter lim="800000"/>
              <a:headEnd/>
              <a:tailEnd/>
            </a:ln>
          </p:spPr>
          <p:txBody>
            <a:bodyPr/>
            <a:lstStyle/>
            <a:p>
              <a:endParaRPr lang="en-US"/>
            </a:p>
          </p:txBody>
        </p:sp>
        <p:sp>
          <p:nvSpPr>
            <p:cNvPr id="489495" name="Freeform 23"/>
            <p:cNvSpPr>
              <a:spLocks noChangeAspect="1" noEditPoints="1"/>
            </p:cNvSpPr>
            <p:nvPr/>
          </p:nvSpPr>
          <p:spPr bwMode="auto">
            <a:xfrm>
              <a:off x="1255" y="2249"/>
              <a:ext cx="150" cy="137"/>
            </a:xfrm>
            <a:custGeom>
              <a:avLst/>
              <a:gdLst/>
              <a:ahLst/>
              <a:cxnLst>
                <a:cxn ang="0">
                  <a:pos x="1576" y="1833"/>
                </a:cxn>
                <a:cxn ang="0">
                  <a:pos x="802" y="1833"/>
                </a:cxn>
                <a:cxn ang="0">
                  <a:pos x="695" y="2196"/>
                </a:cxn>
                <a:cxn ang="0">
                  <a:pos x="0" y="2196"/>
                </a:cxn>
                <a:cxn ang="0">
                  <a:pos x="827" y="0"/>
                </a:cxn>
                <a:cxn ang="0">
                  <a:pos x="1568" y="0"/>
                </a:cxn>
                <a:cxn ang="0">
                  <a:pos x="2394" y="2196"/>
                </a:cxn>
                <a:cxn ang="0">
                  <a:pos x="1684" y="2196"/>
                </a:cxn>
                <a:cxn ang="0">
                  <a:pos x="1576" y="1833"/>
                </a:cxn>
                <a:cxn ang="0">
                  <a:pos x="1433" y="1358"/>
                </a:cxn>
                <a:cxn ang="0">
                  <a:pos x="1190" y="569"/>
                </a:cxn>
                <a:cxn ang="0">
                  <a:pos x="948" y="1358"/>
                </a:cxn>
                <a:cxn ang="0">
                  <a:pos x="1433" y="1358"/>
                </a:cxn>
              </a:cxnLst>
              <a:rect l="0" t="0" r="r" b="b"/>
              <a:pathLst>
                <a:path w="2394" h="2196">
                  <a:moveTo>
                    <a:pt x="1576" y="1833"/>
                  </a:moveTo>
                  <a:lnTo>
                    <a:pt x="802" y="1833"/>
                  </a:lnTo>
                  <a:lnTo>
                    <a:pt x="695" y="2196"/>
                  </a:lnTo>
                  <a:lnTo>
                    <a:pt x="0" y="2196"/>
                  </a:lnTo>
                  <a:lnTo>
                    <a:pt x="827" y="0"/>
                  </a:lnTo>
                  <a:lnTo>
                    <a:pt x="1568" y="0"/>
                  </a:lnTo>
                  <a:lnTo>
                    <a:pt x="2394" y="2196"/>
                  </a:lnTo>
                  <a:lnTo>
                    <a:pt x="1684" y="2196"/>
                  </a:lnTo>
                  <a:lnTo>
                    <a:pt x="1576" y="1833"/>
                  </a:lnTo>
                  <a:close/>
                  <a:moveTo>
                    <a:pt x="1433" y="1358"/>
                  </a:moveTo>
                  <a:lnTo>
                    <a:pt x="1190" y="569"/>
                  </a:lnTo>
                  <a:lnTo>
                    <a:pt x="948" y="1358"/>
                  </a:lnTo>
                  <a:lnTo>
                    <a:pt x="1433" y="1358"/>
                  </a:lnTo>
                  <a:close/>
                </a:path>
              </a:pathLst>
            </a:custGeom>
            <a:solidFill>
              <a:srgbClr val="FFFFFF"/>
            </a:solidFill>
            <a:ln w="9525">
              <a:noFill/>
              <a:round/>
              <a:headEnd/>
              <a:tailEnd/>
            </a:ln>
          </p:spPr>
          <p:txBody>
            <a:bodyPr/>
            <a:lstStyle/>
            <a:p>
              <a:endParaRPr lang="en-US"/>
            </a:p>
          </p:txBody>
        </p:sp>
        <p:sp>
          <p:nvSpPr>
            <p:cNvPr id="489496" name="Freeform 24"/>
            <p:cNvSpPr>
              <a:spLocks noChangeAspect="1"/>
            </p:cNvSpPr>
            <p:nvPr/>
          </p:nvSpPr>
          <p:spPr bwMode="auto">
            <a:xfrm>
              <a:off x="1406" y="2249"/>
              <a:ext cx="192" cy="137"/>
            </a:xfrm>
            <a:custGeom>
              <a:avLst/>
              <a:gdLst/>
              <a:ahLst/>
              <a:cxnLst>
                <a:cxn ang="0">
                  <a:pos x="0" y="0"/>
                </a:cxn>
                <a:cxn ang="0">
                  <a:pos x="645" y="0"/>
                </a:cxn>
                <a:cxn ang="0">
                  <a:pos x="877" y="1226"/>
                </a:cxn>
                <a:cxn ang="0">
                  <a:pos x="1216" y="0"/>
                </a:cxn>
                <a:cxn ang="0">
                  <a:pos x="1859" y="0"/>
                </a:cxn>
                <a:cxn ang="0">
                  <a:pos x="2200" y="1226"/>
                </a:cxn>
                <a:cxn ang="0">
                  <a:pos x="2433" y="0"/>
                </a:cxn>
                <a:cxn ang="0">
                  <a:pos x="3075" y="0"/>
                </a:cxn>
                <a:cxn ang="0">
                  <a:pos x="2590" y="2196"/>
                </a:cxn>
                <a:cxn ang="0">
                  <a:pos x="1924" y="2196"/>
                </a:cxn>
                <a:cxn ang="0">
                  <a:pos x="1539" y="813"/>
                </a:cxn>
                <a:cxn ang="0">
                  <a:pos x="1155" y="2196"/>
                </a:cxn>
                <a:cxn ang="0">
                  <a:pos x="488" y="2196"/>
                </a:cxn>
                <a:cxn ang="0">
                  <a:pos x="0" y="0"/>
                </a:cxn>
              </a:cxnLst>
              <a:rect l="0" t="0" r="r" b="b"/>
              <a:pathLst>
                <a:path w="3075" h="2196">
                  <a:moveTo>
                    <a:pt x="0" y="0"/>
                  </a:moveTo>
                  <a:lnTo>
                    <a:pt x="645" y="0"/>
                  </a:lnTo>
                  <a:lnTo>
                    <a:pt x="877" y="1226"/>
                  </a:lnTo>
                  <a:lnTo>
                    <a:pt x="1216" y="0"/>
                  </a:lnTo>
                  <a:lnTo>
                    <a:pt x="1859" y="0"/>
                  </a:lnTo>
                  <a:lnTo>
                    <a:pt x="2200" y="1226"/>
                  </a:lnTo>
                  <a:lnTo>
                    <a:pt x="2433" y="0"/>
                  </a:lnTo>
                  <a:lnTo>
                    <a:pt x="3075" y="0"/>
                  </a:lnTo>
                  <a:lnTo>
                    <a:pt x="2590" y="2196"/>
                  </a:lnTo>
                  <a:lnTo>
                    <a:pt x="1924" y="2196"/>
                  </a:lnTo>
                  <a:lnTo>
                    <a:pt x="1539" y="813"/>
                  </a:lnTo>
                  <a:lnTo>
                    <a:pt x="1155" y="2196"/>
                  </a:lnTo>
                  <a:lnTo>
                    <a:pt x="488" y="2196"/>
                  </a:lnTo>
                  <a:lnTo>
                    <a:pt x="0" y="0"/>
                  </a:lnTo>
                  <a:close/>
                </a:path>
              </a:pathLst>
            </a:custGeom>
            <a:solidFill>
              <a:srgbClr val="FFFFFF"/>
            </a:solidFill>
            <a:ln w="9525">
              <a:noFill/>
              <a:round/>
              <a:headEnd/>
              <a:tailEnd/>
            </a:ln>
          </p:spPr>
          <p:txBody>
            <a:bodyPr/>
            <a:lstStyle/>
            <a:p>
              <a:endParaRPr lang="en-US"/>
            </a:p>
          </p:txBody>
        </p:sp>
        <p:sp>
          <p:nvSpPr>
            <p:cNvPr id="489497" name="Freeform 25"/>
            <p:cNvSpPr>
              <a:spLocks noChangeAspect="1" noEditPoints="1"/>
            </p:cNvSpPr>
            <p:nvPr/>
          </p:nvSpPr>
          <p:spPr bwMode="auto">
            <a:xfrm>
              <a:off x="1598" y="2249"/>
              <a:ext cx="150" cy="137"/>
            </a:xfrm>
            <a:custGeom>
              <a:avLst/>
              <a:gdLst/>
              <a:ahLst/>
              <a:cxnLst>
                <a:cxn ang="0">
                  <a:pos x="1575" y="1833"/>
                </a:cxn>
                <a:cxn ang="0">
                  <a:pos x="801" y="1833"/>
                </a:cxn>
                <a:cxn ang="0">
                  <a:pos x="694" y="2196"/>
                </a:cxn>
                <a:cxn ang="0">
                  <a:pos x="0" y="2196"/>
                </a:cxn>
                <a:cxn ang="0">
                  <a:pos x="826" y="0"/>
                </a:cxn>
                <a:cxn ang="0">
                  <a:pos x="1567" y="0"/>
                </a:cxn>
                <a:cxn ang="0">
                  <a:pos x="2394" y="2196"/>
                </a:cxn>
                <a:cxn ang="0">
                  <a:pos x="1683" y="2196"/>
                </a:cxn>
                <a:cxn ang="0">
                  <a:pos x="1575" y="1833"/>
                </a:cxn>
                <a:cxn ang="0">
                  <a:pos x="1433" y="1358"/>
                </a:cxn>
                <a:cxn ang="0">
                  <a:pos x="1189" y="569"/>
                </a:cxn>
                <a:cxn ang="0">
                  <a:pos x="947" y="1358"/>
                </a:cxn>
                <a:cxn ang="0">
                  <a:pos x="1433" y="1358"/>
                </a:cxn>
              </a:cxnLst>
              <a:rect l="0" t="0" r="r" b="b"/>
              <a:pathLst>
                <a:path w="2394" h="2196">
                  <a:moveTo>
                    <a:pt x="1575" y="1833"/>
                  </a:moveTo>
                  <a:lnTo>
                    <a:pt x="801" y="1833"/>
                  </a:lnTo>
                  <a:lnTo>
                    <a:pt x="694" y="2196"/>
                  </a:lnTo>
                  <a:lnTo>
                    <a:pt x="0" y="2196"/>
                  </a:lnTo>
                  <a:lnTo>
                    <a:pt x="826" y="0"/>
                  </a:lnTo>
                  <a:lnTo>
                    <a:pt x="1567" y="0"/>
                  </a:lnTo>
                  <a:lnTo>
                    <a:pt x="2394" y="2196"/>
                  </a:lnTo>
                  <a:lnTo>
                    <a:pt x="1683" y="2196"/>
                  </a:lnTo>
                  <a:lnTo>
                    <a:pt x="1575" y="1833"/>
                  </a:lnTo>
                  <a:close/>
                  <a:moveTo>
                    <a:pt x="1433" y="1358"/>
                  </a:moveTo>
                  <a:lnTo>
                    <a:pt x="1189" y="569"/>
                  </a:lnTo>
                  <a:lnTo>
                    <a:pt x="947" y="1358"/>
                  </a:lnTo>
                  <a:lnTo>
                    <a:pt x="1433" y="1358"/>
                  </a:lnTo>
                  <a:close/>
                </a:path>
              </a:pathLst>
            </a:custGeom>
            <a:solidFill>
              <a:srgbClr val="FFFFFF"/>
            </a:solidFill>
            <a:ln w="9525">
              <a:noFill/>
              <a:round/>
              <a:headEnd/>
              <a:tailEnd/>
            </a:ln>
          </p:spPr>
          <p:txBody>
            <a:bodyPr/>
            <a:lstStyle/>
            <a:p>
              <a:endParaRPr lang="en-US"/>
            </a:p>
          </p:txBody>
        </p:sp>
        <p:sp>
          <p:nvSpPr>
            <p:cNvPr id="489498" name="Freeform 26"/>
            <p:cNvSpPr>
              <a:spLocks noChangeAspect="1" noEditPoints="1"/>
            </p:cNvSpPr>
            <p:nvPr/>
          </p:nvSpPr>
          <p:spPr bwMode="auto">
            <a:xfrm>
              <a:off x="1762" y="2249"/>
              <a:ext cx="135" cy="137"/>
            </a:xfrm>
            <a:custGeom>
              <a:avLst/>
              <a:gdLst/>
              <a:ahLst/>
              <a:cxnLst>
                <a:cxn ang="0">
                  <a:pos x="1132" y="0"/>
                </a:cxn>
                <a:cxn ang="0">
                  <a:pos x="1347" y="7"/>
                </a:cxn>
                <a:cxn ang="0">
                  <a:pos x="1468" y="21"/>
                </a:cxn>
                <a:cxn ang="0">
                  <a:pos x="1546" y="35"/>
                </a:cxn>
                <a:cxn ang="0">
                  <a:pos x="1614" y="53"/>
                </a:cxn>
                <a:cxn ang="0">
                  <a:pos x="1674" y="77"/>
                </a:cxn>
                <a:cxn ang="0">
                  <a:pos x="1729" y="106"/>
                </a:cxn>
                <a:cxn ang="0">
                  <a:pos x="1781" y="144"/>
                </a:cxn>
                <a:cxn ang="0">
                  <a:pos x="1827" y="186"/>
                </a:cxn>
                <a:cxn ang="0">
                  <a:pos x="1870" y="235"/>
                </a:cxn>
                <a:cxn ang="0">
                  <a:pos x="1906" y="291"/>
                </a:cxn>
                <a:cxn ang="0">
                  <a:pos x="1936" y="351"/>
                </a:cxn>
                <a:cxn ang="0">
                  <a:pos x="1958" y="416"/>
                </a:cxn>
                <a:cxn ang="0">
                  <a:pos x="1974" y="484"/>
                </a:cxn>
                <a:cxn ang="0">
                  <a:pos x="1982" y="558"/>
                </a:cxn>
                <a:cxn ang="0">
                  <a:pos x="1983" y="632"/>
                </a:cxn>
                <a:cxn ang="0">
                  <a:pos x="1979" y="698"/>
                </a:cxn>
                <a:cxn ang="0">
                  <a:pos x="1969" y="760"/>
                </a:cxn>
                <a:cxn ang="0">
                  <a:pos x="1953" y="818"/>
                </a:cxn>
                <a:cxn ang="0">
                  <a:pos x="1933" y="873"/>
                </a:cxn>
                <a:cxn ang="0">
                  <a:pos x="1906" y="924"/>
                </a:cxn>
                <a:cxn ang="0">
                  <a:pos x="1875" y="972"/>
                </a:cxn>
                <a:cxn ang="0">
                  <a:pos x="1839" y="1017"/>
                </a:cxn>
                <a:cxn ang="0">
                  <a:pos x="1800" y="1058"/>
                </a:cxn>
                <a:cxn ang="0">
                  <a:pos x="1757" y="1095"/>
                </a:cxn>
                <a:cxn ang="0">
                  <a:pos x="1708" y="1129"/>
                </a:cxn>
                <a:cxn ang="0">
                  <a:pos x="1644" y="1165"/>
                </a:cxn>
                <a:cxn ang="0">
                  <a:pos x="1558" y="1198"/>
                </a:cxn>
                <a:cxn ang="0">
                  <a:pos x="1453" y="1226"/>
                </a:cxn>
                <a:cxn ang="0">
                  <a:pos x="1535" y="1256"/>
                </a:cxn>
                <a:cxn ang="0">
                  <a:pos x="1598" y="1288"/>
                </a:cxn>
                <a:cxn ang="0">
                  <a:pos x="1640" y="1316"/>
                </a:cxn>
                <a:cxn ang="0">
                  <a:pos x="1676" y="1350"/>
                </a:cxn>
                <a:cxn ang="0">
                  <a:pos x="1772" y="1465"/>
                </a:cxn>
                <a:cxn ang="0">
                  <a:pos x="1819" y="1532"/>
                </a:cxn>
                <a:cxn ang="0">
                  <a:pos x="2163" y="2196"/>
                </a:cxn>
                <a:cxn ang="0">
                  <a:pos x="1015" y="1493"/>
                </a:cxn>
                <a:cxn ang="0">
                  <a:pos x="966" y="1417"/>
                </a:cxn>
                <a:cxn ang="0">
                  <a:pos x="922" y="1366"/>
                </a:cxn>
                <a:cxn ang="0">
                  <a:pos x="871" y="1333"/>
                </a:cxn>
                <a:cxn ang="0">
                  <a:pos x="809" y="1312"/>
                </a:cxn>
                <a:cxn ang="0">
                  <a:pos x="742" y="1305"/>
                </a:cxn>
                <a:cxn ang="0">
                  <a:pos x="0" y="2196"/>
                </a:cxn>
                <a:cxn ang="0">
                  <a:pos x="982" y="889"/>
                </a:cxn>
                <a:cxn ang="0">
                  <a:pos x="1037" y="882"/>
                </a:cxn>
                <a:cxn ang="0">
                  <a:pos x="1117" y="867"/>
                </a:cxn>
                <a:cxn ang="0">
                  <a:pos x="1181" y="851"/>
                </a:cxn>
                <a:cxn ang="0">
                  <a:pos x="1223" y="826"/>
                </a:cxn>
                <a:cxn ang="0">
                  <a:pos x="1259" y="790"/>
                </a:cxn>
                <a:cxn ang="0">
                  <a:pos x="1285" y="747"/>
                </a:cxn>
                <a:cxn ang="0">
                  <a:pos x="1299" y="699"/>
                </a:cxn>
                <a:cxn ang="0">
                  <a:pos x="1301" y="650"/>
                </a:cxn>
                <a:cxn ang="0">
                  <a:pos x="1297" y="613"/>
                </a:cxn>
                <a:cxn ang="0">
                  <a:pos x="1289" y="580"/>
                </a:cxn>
                <a:cxn ang="0">
                  <a:pos x="1275" y="550"/>
                </a:cxn>
                <a:cxn ang="0">
                  <a:pos x="1257" y="523"/>
                </a:cxn>
                <a:cxn ang="0">
                  <a:pos x="1235" y="500"/>
                </a:cxn>
                <a:cxn ang="0">
                  <a:pos x="1204" y="481"/>
                </a:cxn>
                <a:cxn ang="0">
                  <a:pos x="1167" y="465"/>
                </a:cxn>
                <a:cxn ang="0">
                  <a:pos x="1121" y="454"/>
                </a:cxn>
                <a:cxn ang="0">
                  <a:pos x="1066" y="447"/>
                </a:cxn>
                <a:cxn ang="0">
                  <a:pos x="682" y="443"/>
                </a:cxn>
              </a:cxnLst>
              <a:rect l="0" t="0" r="r" b="b"/>
              <a:pathLst>
                <a:path w="2163" h="2196">
                  <a:moveTo>
                    <a:pt x="0" y="2196"/>
                  </a:moveTo>
                  <a:lnTo>
                    <a:pt x="0" y="0"/>
                  </a:lnTo>
                  <a:lnTo>
                    <a:pt x="1132" y="0"/>
                  </a:lnTo>
                  <a:lnTo>
                    <a:pt x="1208" y="1"/>
                  </a:lnTo>
                  <a:lnTo>
                    <a:pt x="1280" y="3"/>
                  </a:lnTo>
                  <a:lnTo>
                    <a:pt x="1347" y="7"/>
                  </a:lnTo>
                  <a:lnTo>
                    <a:pt x="1410" y="13"/>
                  </a:lnTo>
                  <a:lnTo>
                    <a:pt x="1439" y="17"/>
                  </a:lnTo>
                  <a:lnTo>
                    <a:pt x="1468" y="21"/>
                  </a:lnTo>
                  <a:lnTo>
                    <a:pt x="1495" y="25"/>
                  </a:lnTo>
                  <a:lnTo>
                    <a:pt x="1521" y="30"/>
                  </a:lnTo>
                  <a:lnTo>
                    <a:pt x="1546" y="35"/>
                  </a:lnTo>
                  <a:lnTo>
                    <a:pt x="1569" y="41"/>
                  </a:lnTo>
                  <a:lnTo>
                    <a:pt x="1592" y="47"/>
                  </a:lnTo>
                  <a:lnTo>
                    <a:pt x="1614" y="53"/>
                  </a:lnTo>
                  <a:lnTo>
                    <a:pt x="1634" y="61"/>
                  </a:lnTo>
                  <a:lnTo>
                    <a:pt x="1654" y="68"/>
                  </a:lnTo>
                  <a:lnTo>
                    <a:pt x="1674" y="77"/>
                  </a:lnTo>
                  <a:lnTo>
                    <a:pt x="1693" y="86"/>
                  </a:lnTo>
                  <a:lnTo>
                    <a:pt x="1711" y="96"/>
                  </a:lnTo>
                  <a:lnTo>
                    <a:pt x="1729" y="106"/>
                  </a:lnTo>
                  <a:lnTo>
                    <a:pt x="1747" y="119"/>
                  </a:lnTo>
                  <a:lnTo>
                    <a:pt x="1764" y="131"/>
                  </a:lnTo>
                  <a:lnTo>
                    <a:pt x="1781" y="144"/>
                  </a:lnTo>
                  <a:lnTo>
                    <a:pt x="1797" y="157"/>
                  </a:lnTo>
                  <a:lnTo>
                    <a:pt x="1812" y="171"/>
                  </a:lnTo>
                  <a:lnTo>
                    <a:pt x="1827" y="186"/>
                  </a:lnTo>
                  <a:lnTo>
                    <a:pt x="1841" y="202"/>
                  </a:lnTo>
                  <a:lnTo>
                    <a:pt x="1855" y="218"/>
                  </a:lnTo>
                  <a:lnTo>
                    <a:pt x="1870" y="235"/>
                  </a:lnTo>
                  <a:lnTo>
                    <a:pt x="1883" y="253"/>
                  </a:lnTo>
                  <a:lnTo>
                    <a:pt x="1895" y="273"/>
                  </a:lnTo>
                  <a:lnTo>
                    <a:pt x="1906" y="291"/>
                  </a:lnTo>
                  <a:lnTo>
                    <a:pt x="1917" y="311"/>
                  </a:lnTo>
                  <a:lnTo>
                    <a:pt x="1927" y="330"/>
                  </a:lnTo>
                  <a:lnTo>
                    <a:pt x="1936" y="351"/>
                  </a:lnTo>
                  <a:lnTo>
                    <a:pt x="1944" y="372"/>
                  </a:lnTo>
                  <a:lnTo>
                    <a:pt x="1952" y="393"/>
                  </a:lnTo>
                  <a:lnTo>
                    <a:pt x="1958" y="416"/>
                  </a:lnTo>
                  <a:lnTo>
                    <a:pt x="1964" y="438"/>
                  </a:lnTo>
                  <a:lnTo>
                    <a:pt x="1969" y="461"/>
                  </a:lnTo>
                  <a:lnTo>
                    <a:pt x="1974" y="484"/>
                  </a:lnTo>
                  <a:lnTo>
                    <a:pt x="1977" y="508"/>
                  </a:lnTo>
                  <a:lnTo>
                    <a:pt x="1980" y="532"/>
                  </a:lnTo>
                  <a:lnTo>
                    <a:pt x="1982" y="558"/>
                  </a:lnTo>
                  <a:lnTo>
                    <a:pt x="1983" y="583"/>
                  </a:lnTo>
                  <a:lnTo>
                    <a:pt x="1984" y="609"/>
                  </a:lnTo>
                  <a:lnTo>
                    <a:pt x="1983" y="632"/>
                  </a:lnTo>
                  <a:lnTo>
                    <a:pt x="1982" y="654"/>
                  </a:lnTo>
                  <a:lnTo>
                    <a:pt x="1981" y="676"/>
                  </a:lnTo>
                  <a:lnTo>
                    <a:pt x="1979" y="698"/>
                  </a:lnTo>
                  <a:lnTo>
                    <a:pt x="1976" y="719"/>
                  </a:lnTo>
                  <a:lnTo>
                    <a:pt x="1973" y="739"/>
                  </a:lnTo>
                  <a:lnTo>
                    <a:pt x="1969" y="760"/>
                  </a:lnTo>
                  <a:lnTo>
                    <a:pt x="1964" y="779"/>
                  </a:lnTo>
                  <a:lnTo>
                    <a:pt x="1959" y="799"/>
                  </a:lnTo>
                  <a:lnTo>
                    <a:pt x="1953" y="818"/>
                  </a:lnTo>
                  <a:lnTo>
                    <a:pt x="1947" y="836"/>
                  </a:lnTo>
                  <a:lnTo>
                    <a:pt x="1940" y="856"/>
                  </a:lnTo>
                  <a:lnTo>
                    <a:pt x="1933" y="873"/>
                  </a:lnTo>
                  <a:lnTo>
                    <a:pt x="1924" y="891"/>
                  </a:lnTo>
                  <a:lnTo>
                    <a:pt x="1916" y="908"/>
                  </a:lnTo>
                  <a:lnTo>
                    <a:pt x="1906" y="924"/>
                  </a:lnTo>
                  <a:lnTo>
                    <a:pt x="1896" y="941"/>
                  </a:lnTo>
                  <a:lnTo>
                    <a:pt x="1886" y="957"/>
                  </a:lnTo>
                  <a:lnTo>
                    <a:pt x="1875" y="972"/>
                  </a:lnTo>
                  <a:lnTo>
                    <a:pt x="1864" y="987"/>
                  </a:lnTo>
                  <a:lnTo>
                    <a:pt x="1851" y="1003"/>
                  </a:lnTo>
                  <a:lnTo>
                    <a:pt x="1839" y="1017"/>
                  </a:lnTo>
                  <a:lnTo>
                    <a:pt x="1826" y="1031"/>
                  </a:lnTo>
                  <a:lnTo>
                    <a:pt x="1813" y="1045"/>
                  </a:lnTo>
                  <a:lnTo>
                    <a:pt x="1800" y="1058"/>
                  </a:lnTo>
                  <a:lnTo>
                    <a:pt x="1786" y="1071"/>
                  </a:lnTo>
                  <a:lnTo>
                    <a:pt x="1771" y="1083"/>
                  </a:lnTo>
                  <a:lnTo>
                    <a:pt x="1757" y="1095"/>
                  </a:lnTo>
                  <a:lnTo>
                    <a:pt x="1741" y="1107"/>
                  </a:lnTo>
                  <a:lnTo>
                    <a:pt x="1724" y="1118"/>
                  </a:lnTo>
                  <a:lnTo>
                    <a:pt x="1708" y="1129"/>
                  </a:lnTo>
                  <a:lnTo>
                    <a:pt x="1692" y="1140"/>
                  </a:lnTo>
                  <a:lnTo>
                    <a:pt x="1669" y="1153"/>
                  </a:lnTo>
                  <a:lnTo>
                    <a:pt x="1644" y="1165"/>
                  </a:lnTo>
                  <a:lnTo>
                    <a:pt x="1618" y="1177"/>
                  </a:lnTo>
                  <a:lnTo>
                    <a:pt x="1588" y="1188"/>
                  </a:lnTo>
                  <a:lnTo>
                    <a:pt x="1558" y="1198"/>
                  </a:lnTo>
                  <a:lnTo>
                    <a:pt x="1525" y="1208"/>
                  </a:lnTo>
                  <a:lnTo>
                    <a:pt x="1490" y="1218"/>
                  </a:lnTo>
                  <a:lnTo>
                    <a:pt x="1453" y="1226"/>
                  </a:lnTo>
                  <a:lnTo>
                    <a:pt x="1482" y="1236"/>
                  </a:lnTo>
                  <a:lnTo>
                    <a:pt x="1510" y="1246"/>
                  </a:lnTo>
                  <a:lnTo>
                    <a:pt x="1535" y="1256"/>
                  </a:lnTo>
                  <a:lnTo>
                    <a:pt x="1558" y="1267"/>
                  </a:lnTo>
                  <a:lnTo>
                    <a:pt x="1579" y="1277"/>
                  </a:lnTo>
                  <a:lnTo>
                    <a:pt x="1598" y="1288"/>
                  </a:lnTo>
                  <a:lnTo>
                    <a:pt x="1616" y="1298"/>
                  </a:lnTo>
                  <a:lnTo>
                    <a:pt x="1631" y="1308"/>
                  </a:lnTo>
                  <a:lnTo>
                    <a:pt x="1640" y="1316"/>
                  </a:lnTo>
                  <a:lnTo>
                    <a:pt x="1651" y="1325"/>
                  </a:lnTo>
                  <a:lnTo>
                    <a:pt x="1663" y="1337"/>
                  </a:lnTo>
                  <a:lnTo>
                    <a:pt x="1676" y="1350"/>
                  </a:lnTo>
                  <a:lnTo>
                    <a:pt x="1705" y="1382"/>
                  </a:lnTo>
                  <a:lnTo>
                    <a:pt x="1739" y="1422"/>
                  </a:lnTo>
                  <a:lnTo>
                    <a:pt x="1772" y="1465"/>
                  </a:lnTo>
                  <a:lnTo>
                    <a:pt x="1798" y="1501"/>
                  </a:lnTo>
                  <a:lnTo>
                    <a:pt x="1809" y="1517"/>
                  </a:lnTo>
                  <a:lnTo>
                    <a:pt x="1819" y="1532"/>
                  </a:lnTo>
                  <a:lnTo>
                    <a:pt x="1827" y="1546"/>
                  </a:lnTo>
                  <a:lnTo>
                    <a:pt x="1834" y="1559"/>
                  </a:lnTo>
                  <a:lnTo>
                    <a:pt x="2163" y="2196"/>
                  </a:lnTo>
                  <a:lnTo>
                    <a:pt x="1395" y="2196"/>
                  </a:lnTo>
                  <a:lnTo>
                    <a:pt x="1032" y="1524"/>
                  </a:lnTo>
                  <a:lnTo>
                    <a:pt x="1015" y="1493"/>
                  </a:lnTo>
                  <a:lnTo>
                    <a:pt x="999" y="1465"/>
                  </a:lnTo>
                  <a:lnTo>
                    <a:pt x="983" y="1440"/>
                  </a:lnTo>
                  <a:lnTo>
                    <a:pt x="966" y="1417"/>
                  </a:lnTo>
                  <a:lnTo>
                    <a:pt x="951" y="1397"/>
                  </a:lnTo>
                  <a:lnTo>
                    <a:pt x="936" y="1380"/>
                  </a:lnTo>
                  <a:lnTo>
                    <a:pt x="922" y="1366"/>
                  </a:lnTo>
                  <a:lnTo>
                    <a:pt x="909" y="1355"/>
                  </a:lnTo>
                  <a:lnTo>
                    <a:pt x="890" y="1343"/>
                  </a:lnTo>
                  <a:lnTo>
                    <a:pt x="871" y="1333"/>
                  </a:lnTo>
                  <a:lnTo>
                    <a:pt x="850" y="1325"/>
                  </a:lnTo>
                  <a:lnTo>
                    <a:pt x="830" y="1317"/>
                  </a:lnTo>
                  <a:lnTo>
                    <a:pt x="809" y="1312"/>
                  </a:lnTo>
                  <a:lnTo>
                    <a:pt x="787" y="1308"/>
                  </a:lnTo>
                  <a:lnTo>
                    <a:pt x="765" y="1306"/>
                  </a:lnTo>
                  <a:lnTo>
                    <a:pt x="742" y="1305"/>
                  </a:lnTo>
                  <a:lnTo>
                    <a:pt x="682" y="1305"/>
                  </a:lnTo>
                  <a:lnTo>
                    <a:pt x="682" y="2196"/>
                  </a:lnTo>
                  <a:lnTo>
                    <a:pt x="0" y="2196"/>
                  </a:lnTo>
                  <a:close/>
                  <a:moveTo>
                    <a:pt x="682" y="889"/>
                  </a:moveTo>
                  <a:lnTo>
                    <a:pt x="968" y="889"/>
                  </a:lnTo>
                  <a:lnTo>
                    <a:pt x="982" y="889"/>
                  </a:lnTo>
                  <a:lnTo>
                    <a:pt x="998" y="888"/>
                  </a:lnTo>
                  <a:lnTo>
                    <a:pt x="1016" y="885"/>
                  </a:lnTo>
                  <a:lnTo>
                    <a:pt x="1037" y="882"/>
                  </a:lnTo>
                  <a:lnTo>
                    <a:pt x="1060" y="878"/>
                  </a:lnTo>
                  <a:lnTo>
                    <a:pt x="1087" y="873"/>
                  </a:lnTo>
                  <a:lnTo>
                    <a:pt x="1117" y="867"/>
                  </a:lnTo>
                  <a:lnTo>
                    <a:pt x="1149" y="860"/>
                  </a:lnTo>
                  <a:lnTo>
                    <a:pt x="1165" y="856"/>
                  </a:lnTo>
                  <a:lnTo>
                    <a:pt x="1181" y="851"/>
                  </a:lnTo>
                  <a:lnTo>
                    <a:pt x="1196" y="844"/>
                  </a:lnTo>
                  <a:lnTo>
                    <a:pt x="1210" y="835"/>
                  </a:lnTo>
                  <a:lnTo>
                    <a:pt x="1223" y="826"/>
                  </a:lnTo>
                  <a:lnTo>
                    <a:pt x="1237" y="815"/>
                  </a:lnTo>
                  <a:lnTo>
                    <a:pt x="1248" y="804"/>
                  </a:lnTo>
                  <a:lnTo>
                    <a:pt x="1259" y="790"/>
                  </a:lnTo>
                  <a:lnTo>
                    <a:pt x="1269" y="776"/>
                  </a:lnTo>
                  <a:lnTo>
                    <a:pt x="1278" y="762"/>
                  </a:lnTo>
                  <a:lnTo>
                    <a:pt x="1285" y="747"/>
                  </a:lnTo>
                  <a:lnTo>
                    <a:pt x="1291" y="731"/>
                  </a:lnTo>
                  <a:lnTo>
                    <a:pt x="1296" y="715"/>
                  </a:lnTo>
                  <a:lnTo>
                    <a:pt x="1299" y="699"/>
                  </a:lnTo>
                  <a:lnTo>
                    <a:pt x="1301" y="681"/>
                  </a:lnTo>
                  <a:lnTo>
                    <a:pt x="1302" y="663"/>
                  </a:lnTo>
                  <a:lnTo>
                    <a:pt x="1301" y="650"/>
                  </a:lnTo>
                  <a:lnTo>
                    <a:pt x="1301" y="637"/>
                  </a:lnTo>
                  <a:lnTo>
                    <a:pt x="1299" y="625"/>
                  </a:lnTo>
                  <a:lnTo>
                    <a:pt x="1297" y="613"/>
                  </a:lnTo>
                  <a:lnTo>
                    <a:pt x="1295" y="602"/>
                  </a:lnTo>
                  <a:lnTo>
                    <a:pt x="1292" y="591"/>
                  </a:lnTo>
                  <a:lnTo>
                    <a:pt x="1289" y="580"/>
                  </a:lnTo>
                  <a:lnTo>
                    <a:pt x="1285" y="570"/>
                  </a:lnTo>
                  <a:lnTo>
                    <a:pt x="1280" y="560"/>
                  </a:lnTo>
                  <a:lnTo>
                    <a:pt x="1275" y="550"/>
                  </a:lnTo>
                  <a:lnTo>
                    <a:pt x="1270" y="540"/>
                  </a:lnTo>
                  <a:lnTo>
                    <a:pt x="1264" y="531"/>
                  </a:lnTo>
                  <a:lnTo>
                    <a:pt x="1257" y="523"/>
                  </a:lnTo>
                  <a:lnTo>
                    <a:pt x="1250" y="515"/>
                  </a:lnTo>
                  <a:lnTo>
                    <a:pt x="1243" y="507"/>
                  </a:lnTo>
                  <a:lnTo>
                    <a:pt x="1235" y="500"/>
                  </a:lnTo>
                  <a:lnTo>
                    <a:pt x="1225" y="493"/>
                  </a:lnTo>
                  <a:lnTo>
                    <a:pt x="1215" y="487"/>
                  </a:lnTo>
                  <a:lnTo>
                    <a:pt x="1204" y="481"/>
                  </a:lnTo>
                  <a:lnTo>
                    <a:pt x="1193" y="475"/>
                  </a:lnTo>
                  <a:lnTo>
                    <a:pt x="1180" y="470"/>
                  </a:lnTo>
                  <a:lnTo>
                    <a:pt x="1167" y="465"/>
                  </a:lnTo>
                  <a:lnTo>
                    <a:pt x="1152" y="461"/>
                  </a:lnTo>
                  <a:lnTo>
                    <a:pt x="1137" y="457"/>
                  </a:lnTo>
                  <a:lnTo>
                    <a:pt x="1121" y="454"/>
                  </a:lnTo>
                  <a:lnTo>
                    <a:pt x="1103" y="451"/>
                  </a:lnTo>
                  <a:lnTo>
                    <a:pt x="1085" y="449"/>
                  </a:lnTo>
                  <a:lnTo>
                    <a:pt x="1066" y="447"/>
                  </a:lnTo>
                  <a:lnTo>
                    <a:pt x="1025" y="444"/>
                  </a:lnTo>
                  <a:lnTo>
                    <a:pt x="981" y="443"/>
                  </a:lnTo>
                  <a:lnTo>
                    <a:pt x="682" y="443"/>
                  </a:lnTo>
                  <a:lnTo>
                    <a:pt x="682" y="889"/>
                  </a:lnTo>
                  <a:close/>
                </a:path>
              </a:pathLst>
            </a:custGeom>
            <a:solidFill>
              <a:srgbClr val="FFFFFF"/>
            </a:solidFill>
            <a:ln w="9525">
              <a:noFill/>
              <a:round/>
              <a:headEnd/>
              <a:tailEnd/>
            </a:ln>
          </p:spPr>
          <p:txBody>
            <a:bodyPr/>
            <a:lstStyle/>
            <a:p>
              <a:endParaRPr lang="en-US"/>
            </a:p>
          </p:txBody>
        </p:sp>
        <p:sp>
          <p:nvSpPr>
            <p:cNvPr id="489499" name="Freeform 27"/>
            <p:cNvSpPr>
              <a:spLocks noChangeAspect="1"/>
            </p:cNvSpPr>
            <p:nvPr/>
          </p:nvSpPr>
          <p:spPr bwMode="auto">
            <a:xfrm>
              <a:off x="1910" y="2249"/>
              <a:ext cx="116" cy="137"/>
            </a:xfrm>
            <a:custGeom>
              <a:avLst/>
              <a:gdLst/>
              <a:ahLst/>
              <a:cxnLst>
                <a:cxn ang="0">
                  <a:pos x="0" y="0"/>
                </a:cxn>
                <a:cxn ang="0">
                  <a:pos x="1821" y="0"/>
                </a:cxn>
                <a:cxn ang="0">
                  <a:pos x="1821" y="468"/>
                </a:cxn>
                <a:cxn ang="0">
                  <a:pos x="681" y="468"/>
                </a:cxn>
                <a:cxn ang="0">
                  <a:pos x="681" y="817"/>
                </a:cxn>
                <a:cxn ang="0">
                  <a:pos x="1738" y="817"/>
                </a:cxn>
                <a:cxn ang="0">
                  <a:pos x="1738" y="1265"/>
                </a:cxn>
                <a:cxn ang="0">
                  <a:pos x="681" y="1265"/>
                </a:cxn>
                <a:cxn ang="0">
                  <a:pos x="681" y="1698"/>
                </a:cxn>
                <a:cxn ang="0">
                  <a:pos x="1854" y="1698"/>
                </a:cxn>
                <a:cxn ang="0">
                  <a:pos x="1854" y="2196"/>
                </a:cxn>
                <a:cxn ang="0">
                  <a:pos x="0" y="2196"/>
                </a:cxn>
                <a:cxn ang="0">
                  <a:pos x="0" y="0"/>
                </a:cxn>
              </a:cxnLst>
              <a:rect l="0" t="0" r="r" b="b"/>
              <a:pathLst>
                <a:path w="1854" h="2196">
                  <a:moveTo>
                    <a:pt x="0" y="0"/>
                  </a:moveTo>
                  <a:lnTo>
                    <a:pt x="1821" y="0"/>
                  </a:lnTo>
                  <a:lnTo>
                    <a:pt x="1821" y="468"/>
                  </a:lnTo>
                  <a:lnTo>
                    <a:pt x="681" y="468"/>
                  </a:lnTo>
                  <a:lnTo>
                    <a:pt x="681" y="817"/>
                  </a:lnTo>
                  <a:lnTo>
                    <a:pt x="1738" y="817"/>
                  </a:lnTo>
                  <a:lnTo>
                    <a:pt x="1738" y="1265"/>
                  </a:lnTo>
                  <a:lnTo>
                    <a:pt x="681" y="1265"/>
                  </a:lnTo>
                  <a:lnTo>
                    <a:pt x="681" y="1698"/>
                  </a:lnTo>
                  <a:lnTo>
                    <a:pt x="1854" y="1698"/>
                  </a:lnTo>
                  <a:lnTo>
                    <a:pt x="1854" y="2196"/>
                  </a:lnTo>
                  <a:lnTo>
                    <a:pt x="0" y="2196"/>
                  </a:lnTo>
                  <a:lnTo>
                    <a:pt x="0" y="0"/>
                  </a:lnTo>
                  <a:close/>
                </a:path>
              </a:pathLst>
            </a:custGeom>
            <a:solidFill>
              <a:srgbClr val="FFFFFF"/>
            </a:solidFill>
            <a:ln w="9525">
              <a:noFill/>
              <a:round/>
              <a:headEnd/>
              <a:tailEnd/>
            </a:ln>
          </p:spPr>
          <p:txBody>
            <a:bodyPr/>
            <a:lstStyle/>
            <a:p>
              <a:endParaRPr lang="en-US"/>
            </a:p>
          </p:txBody>
        </p:sp>
        <p:sp>
          <p:nvSpPr>
            <p:cNvPr id="489500" name="Freeform 28"/>
            <p:cNvSpPr>
              <a:spLocks noChangeAspect="1" noEditPoints="1"/>
            </p:cNvSpPr>
            <p:nvPr/>
          </p:nvSpPr>
          <p:spPr bwMode="auto">
            <a:xfrm>
              <a:off x="1364" y="1829"/>
              <a:ext cx="548" cy="313"/>
            </a:xfrm>
            <a:custGeom>
              <a:avLst/>
              <a:gdLst/>
              <a:ahLst/>
              <a:cxnLst>
                <a:cxn ang="0">
                  <a:pos x="5608" y="1468"/>
                </a:cxn>
                <a:cxn ang="0">
                  <a:pos x="5208" y="1114"/>
                </a:cxn>
                <a:cxn ang="0">
                  <a:pos x="4721" y="905"/>
                </a:cxn>
                <a:cxn ang="0">
                  <a:pos x="4084" y="880"/>
                </a:cxn>
                <a:cxn ang="0">
                  <a:pos x="3291" y="1235"/>
                </a:cxn>
                <a:cxn ang="0">
                  <a:pos x="2790" y="1936"/>
                </a:cxn>
                <a:cxn ang="0">
                  <a:pos x="2723" y="2829"/>
                </a:cxn>
                <a:cxn ang="0">
                  <a:pos x="3117" y="3602"/>
                </a:cxn>
                <a:cxn ang="0">
                  <a:pos x="3845" y="4067"/>
                </a:cxn>
                <a:cxn ang="0">
                  <a:pos x="4708" y="4097"/>
                </a:cxn>
                <a:cxn ang="0">
                  <a:pos x="5413" y="3732"/>
                </a:cxn>
                <a:cxn ang="0">
                  <a:pos x="5866" y="3087"/>
                </a:cxn>
                <a:cxn ang="0">
                  <a:pos x="5799" y="2843"/>
                </a:cxn>
                <a:cxn ang="0">
                  <a:pos x="5438" y="2922"/>
                </a:cxn>
                <a:cxn ang="0">
                  <a:pos x="5081" y="2803"/>
                </a:cxn>
                <a:cxn ang="0">
                  <a:pos x="4841" y="2525"/>
                </a:cxn>
                <a:cxn ang="0">
                  <a:pos x="4775" y="2150"/>
                </a:cxn>
                <a:cxn ang="0">
                  <a:pos x="4911" y="1801"/>
                </a:cxn>
                <a:cxn ang="0">
                  <a:pos x="5201" y="1575"/>
                </a:cxn>
                <a:cxn ang="0">
                  <a:pos x="746" y="2756"/>
                </a:cxn>
                <a:cxn ang="0">
                  <a:pos x="1311" y="2221"/>
                </a:cxn>
                <a:cxn ang="0">
                  <a:pos x="1970" y="1714"/>
                </a:cxn>
                <a:cxn ang="0">
                  <a:pos x="2442" y="1484"/>
                </a:cxn>
                <a:cxn ang="0">
                  <a:pos x="2287" y="1846"/>
                </a:cxn>
                <a:cxn ang="0">
                  <a:pos x="2201" y="2237"/>
                </a:cxn>
                <a:cxn ang="0">
                  <a:pos x="2194" y="2696"/>
                </a:cxn>
                <a:cxn ang="0">
                  <a:pos x="2305" y="3209"/>
                </a:cxn>
                <a:cxn ang="0">
                  <a:pos x="2533" y="3669"/>
                </a:cxn>
                <a:cxn ang="0">
                  <a:pos x="2355" y="3773"/>
                </a:cxn>
                <a:cxn ang="0">
                  <a:pos x="1625" y="3449"/>
                </a:cxn>
                <a:cxn ang="0">
                  <a:pos x="945" y="3052"/>
                </a:cxn>
                <a:cxn ang="0">
                  <a:pos x="6452" y="1446"/>
                </a:cxn>
                <a:cxn ang="0">
                  <a:pos x="7223" y="1936"/>
                </a:cxn>
                <a:cxn ang="0">
                  <a:pos x="7929" y="2523"/>
                </a:cxn>
                <a:cxn ang="0">
                  <a:pos x="7830" y="3074"/>
                </a:cxn>
                <a:cxn ang="0">
                  <a:pos x="7064" y="3487"/>
                </a:cxn>
                <a:cxn ang="0">
                  <a:pos x="6257" y="3807"/>
                </a:cxn>
                <a:cxn ang="0">
                  <a:pos x="6151" y="3637"/>
                </a:cxn>
                <a:cxn ang="0">
                  <a:pos x="6372" y="3169"/>
                </a:cxn>
                <a:cxn ang="0">
                  <a:pos x="6475" y="2648"/>
                </a:cxn>
                <a:cxn ang="0">
                  <a:pos x="6452" y="2162"/>
                </a:cxn>
                <a:cxn ang="0">
                  <a:pos x="6334" y="1725"/>
                </a:cxn>
                <a:cxn ang="0">
                  <a:pos x="6131" y="1330"/>
                </a:cxn>
                <a:cxn ang="0">
                  <a:pos x="833" y="1685"/>
                </a:cxn>
                <a:cxn ang="0">
                  <a:pos x="2214" y="524"/>
                </a:cxn>
                <a:cxn ang="0">
                  <a:pos x="4043" y="12"/>
                </a:cxn>
                <a:cxn ang="0">
                  <a:pos x="6042" y="263"/>
                </a:cxn>
                <a:cxn ang="0">
                  <a:pos x="7571" y="1181"/>
                </a:cxn>
                <a:cxn ang="0">
                  <a:pos x="8622" y="2589"/>
                </a:cxn>
                <a:cxn ang="0">
                  <a:pos x="8784" y="3040"/>
                </a:cxn>
                <a:cxn ang="0">
                  <a:pos x="8715" y="3236"/>
                </a:cxn>
                <a:cxn ang="0">
                  <a:pos x="8498" y="3262"/>
                </a:cxn>
                <a:cxn ang="0">
                  <a:pos x="7305" y="4205"/>
                </a:cxn>
                <a:cxn ang="0">
                  <a:pos x="5928" y="4811"/>
                </a:cxn>
                <a:cxn ang="0">
                  <a:pos x="4197" y="4998"/>
                </a:cxn>
                <a:cxn ang="0">
                  <a:pos x="2492" y="4706"/>
                </a:cxn>
                <a:cxn ang="0">
                  <a:pos x="1156" y="4046"/>
                </a:cxn>
                <a:cxn ang="0">
                  <a:pos x="310" y="3354"/>
                </a:cxn>
                <a:cxn ang="0">
                  <a:pos x="110" y="3320"/>
                </a:cxn>
                <a:cxn ang="0">
                  <a:pos x="0" y="3108"/>
                </a:cxn>
              </a:cxnLst>
              <a:rect l="0" t="0" r="r" b="b"/>
              <a:pathLst>
                <a:path w="8784" h="5001">
                  <a:moveTo>
                    <a:pt x="5475" y="1519"/>
                  </a:moveTo>
                  <a:lnTo>
                    <a:pt x="5499" y="1519"/>
                  </a:lnTo>
                  <a:lnTo>
                    <a:pt x="5524" y="1520"/>
                  </a:lnTo>
                  <a:lnTo>
                    <a:pt x="5548" y="1523"/>
                  </a:lnTo>
                  <a:lnTo>
                    <a:pt x="5573" y="1526"/>
                  </a:lnTo>
                  <a:lnTo>
                    <a:pt x="5598" y="1529"/>
                  </a:lnTo>
                  <a:lnTo>
                    <a:pt x="5621" y="1535"/>
                  </a:lnTo>
                  <a:lnTo>
                    <a:pt x="5645" y="1540"/>
                  </a:lnTo>
                  <a:lnTo>
                    <a:pt x="5668" y="1547"/>
                  </a:lnTo>
                  <a:lnTo>
                    <a:pt x="5638" y="1506"/>
                  </a:lnTo>
                  <a:lnTo>
                    <a:pt x="5608" y="1468"/>
                  </a:lnTo>
                  <a:lnTo>
                    <a:pt x="5576" y="1431"/>
                  </a:lnTo>
                  <a:lnTo>
                    <a:pt x="5544" y="1394"/>
                  </a:lnTo>
                  <a:lnTo>
                    <a:pt x="5510" y="1358"/>
                  </a:lnTo>
                  <a:lnTo>
                    <a:pt x="5476" y="1324"/>
                  </a:lnTo>
                  <a:lnTo>
                    <a:pt x="5440" y="1291"/>
                  </a:lnTo>
                  <a:lnTo>
                    <a:pt x="5404" y="1258"/>
                  </a:lnTo>
                  <a:lnTo>
                    <a:pt x="5367" y="1227"/>
                  </a:lnTo>
                  <a:lnTo>
                    <a:pt x="5328" y="1197"/>
                  </a:lnTo>
                  <a:lnTo>
                    <a:pt x="5289" y="1168"/>
                  </a:lnTo>
                  <a:lnTo>
                    <a:pt x="5249" y="1140"/>
                  </a:lnTo>
                  <a:lnTo>
                    <a:pt x="5208" y="1114"/>
                  </a:lnTo>
                  <a:lnTo>
                    <a:pt x="5167" y="1088"/>
                  </a:lnTo>
                  <a:lnTo>
                    <a:pt x="5126" y="1064"/>
                  </a:lnTo>
                  <a:lnTo>
                    <a:pt x="5082" y="1041"/>
                  </a:lnTo>
                  <a:lnTo>
                    <a:pt x="5039" y="1020"/>
                  </a:lnTo>
                  <a:lnTo>
                    <a:pt x="4996" y="1000"/>
                  </a:lnTo>
                  <a:lnTo>
                    <a:pt x="4950" y="981"/>
                  </a:lnTo>
                  <a:lnTo>
                    <a:pt x="4906" y="963"/>
                  </a:lnTo>
                  <a:lnTo>
                    <a:pt x="4860" y="947"/>
                  </a:lnTo>
                  <a:lnTo>
                    <a:pt x="4814" y="931"/>
                  </a:lnTo>
                  <a:lnTo>
                    <a:pt x="4767" y="918"/>
                  </a:lnTo>
                  <a:lnTo>
                    <a:pt x="4721" y="905"/>
                  </a:lnTo>
                  <a:lnTo>
                    <a:pt x="4673" y="895"/>
                  </a:lnTo>
                  <a:lnTo>
                    <a:pt x="4625" y="885"/>
                  </a:lnTo>
                  <a:lnTo>
                    <a:pt x="4576" y="877"/>
                  </a:lnTo>
                  <a:lnTo>
                    <a:pt x="4528" y="871"/>
                  </a:lnTo>
                  <a:lnTo>
                    <a:pt x="4480" y="866"/>
                  </a:lnTo>
                  <a:lnTo>
                    <a:pt x="4430" y="862"/>
                  </a:lnTo>
                  <a:lnTo>
                    <a:pt x="4382" y="860"/>
                  </a:lnTo>
                  <a:lnTo>
                    <a:pt x="4333" y="860"/>
                  </a:lnTo>
                  <a:lnTo>
                    <a:pt x="4248" y="862"/>
                  </a:lnTo>
                  <a:lnTo>
                    <a:pt x="4165" y="869"/>
                  </a:lnTo>
                  <a:lnTo>
                    <a:pt x="4084" y="880"/>
                  </a:lnTo>
                  <a:lnTo>
                    <a:pt x="4004" y="894"/>
                  </a:lnTo>
                  <a:lnTo>
                    <a:pt x="3924" y="913"/>
                  </a:lnTo>
                  <a:lnTo>
                    <a:pt x="3847" y="935"/>
                  </a:lnTo>
                  <a:lnTo>
                    <a:pt x="3771" y="961"/>
                  </a:lnTo>
                  <a:lnTo>
                    <a:pt x="3696" y="991"/>
                  </a:lnTo>
                  <a:lnTo>
                    <a:pt x="3624" y="1023"/>
                  </a:lnTo>
                  <a:lnTo>
                    <a:pt x="3553" y="1059"/>
                  </a:lnTo>
                  <a:lnTo>
                    <a:pt x="3484" y="1099"/>
                  </a:lnTo>
                  <a:lnTo>
                    <a:pt x="3417" y="1142"/>
                  </a:lnTo>
                  <a:lnTo>
                    <a:pt x="3353" y="1187"/>
                  </a:lnTo>
                  <a:lnTo>
                    <a:pt x="3291" y="1235"/>
                  </a:lnTo>
                  <a:lnTo>
                    <a:pt x="3231" y="1287"/>
                  </a:lnTo>
                  <a:lnTo>
                    <a:pt x="3174" y="1341"/>
                  </a:lnTo>
                  <a:lnTo>
                    <a:pt x="3119" y="1399"/>
                  </a:lnTo>
                  <a:lnTo>
                    <a:pt x="3067" y="1458"/>
                  </a:lnTo>
                  <a:lnTo>
                    <a:pt x="3018" y="1519"/>
                  </a:lnTo>
                  <a:lnTo>
                    <a:pt x="2973" y="1584"/>
                  </a:lnTo>
                  <a:lnTo>
                    <a:pt x="2929" y="1650"/>
                  </a:lnTo>
                  <a:lnTo>
                    <a:pt x="2889" y="1719"/>
                  </a:lnTo>
                  <a:lnTo>
                    <a:pt x="2853" y="1789"/>
                  </a:lnTo>
                  <a:lnTo>
                    <a:pt x="2820" y="1862"/>
                  </a:lnTo>
                  <a:lnTo>
                    <a:pt x="2790" y="1936"/>
                  </a:lnTo>
                  <a:lnTo>
                    <a:pt x="2764" y="2012"/>
                  </a:lnTo>
                  <a:lnTo>
                    <a:pt x="2742" y="2089"/>
                  </a:lnTo>
                  <a:lnTo>
                    <a:pt x="2723" y="2169"/>
                  </a:lnTo>
                  <a:lnTo>
                    <a:pt x="2709" y="2249"/>
                  </a:lnTo>
                  <a:lnTo>
                    <a:pt x="2698" y="2332"/>
                  </a:lnTo>
                  <a:lnTo>
                    <a:pt x="2692" y="2415"/>
                  </a:lnTo>
                  <a:lnTo>
                    <a:pt x="2689" y="2499"/>
                  </a:lnTo>
                  <a:lnTo>
                    <a:pt x="2692" y="2584"/>
                  </a:lnTo>
                  <a:lnTo>
                    <a:pt x="2698" y="2667"/>
                  </a:lnTo>
                  <a:lnTo>
                    <a:pt x="2709" y="2749"/>
                  </a:lnTo>
                  <a:lnTo>
                    <a:pt x="2723" y="2829"/>
                  </a:lnTo>
                  <a:lnTo>
                    <a:pt x="2741" y="2909"/>
                  </a:lnTo>
                  <a:lnTo>
                    <a:pt x="2763" y="2986"/>
                  </a:lnTo>
                  <a:lnTo>
                    <a:pt x="2789" y="3063"/>
                  </a:lnTo>
                  <a:lnTo>
                    <a:pt x="2819" y="3137"/>
                  </a:lnTo>
                  <a:lnTo>
                    <a:pt x="2852" y="3210"/>
                  </a:lnTo>
                  <a:lnTo>
                    <a:pt x="2888" y="3280"/>
                  </a:lnTo>
                  <a:lnTo>
                    <a:pt x="2927" y="3349"/>
                  </a:lnTo>
                  <a:lnTo>
                    <a:pt x="2971" y="3415"/>
                  </a:lnTo>
                  <a:lnTo>
                    <a:pt x="3016" y="3480"/>
                  </a:lnTo>
                  <a:lnTo>
                    <a:pt x="3065" y="3542"/>
                  </a:lnTo>
                  <a:lnTo>
                    <a:pt x="3117" y="3602"/>
                  </a:lnTo>
                  <a:lnTo>
                    <a:pt x="3171" y="3659"/>
                  </a:lnTo>
                  <a:lnTo>
                    <a:pt x="3229" y="3713"/>
                  </a:lnTo>
                  <a:lnTo>
                    <a:pt x="3288" y="3765"/>
                  </a:lnTo>
                  <a:lnTo>
                    <a:pt x="3350" y="3814"/>
                  </a:lnTo>
                  <a:lnTo>
                    <a:pt x="3414" y="3859"/>
                  </a:lnTo>
                  <a:lnTo>
                    <a:pt x="3481" y="3903"/>
                  </a:lnTo>
                  <a:lnTo>
                    <a:pt x="3550" y="3942"/>
                  </a:lnTo>
                  <a:lnTo>
                    <a:pt x="3621" y="3978"/>
                  </a:lnTo>
                  <a:lnTo>
                    <a:pt x="3693" y="4011"/>
                  </a:lnTo>
                  <a:lnTo>
                    <a:pt x="3768" y="4041"/>
                  </a:lnTo>
                  <a:lnTo>
                    <a:pt x="3845" y="4067"/>
                  </a:lnTo>
                  <a:lnTo>
                    <a:pt x="3922" y="4089"/>
                  </a:lnTo>
                  <a:lnTo>
                    <a:pt x="4002" y="4107"/>
                  </a:lnTo>
                  <a:lnTo>
                    <a:pt x="4083" y="4121"/>
                  </a:lnTo>
                  <a:lnTo>
                    <a:pt x="4164" y="4132"/>
                  </a:lnTo>
                  <a:lnTo>
                    <a:pt x="4248" y="4138"/>
                  </a:lnTo>
                  <a:lnTo>
                    <a:pt x="4333" y="4140"/>
                  </a:lnTo>
                  <a:lnTo>
                    <a:pt x="4409" y="4138"/>
                  </a:lnTo>
                  <a:lnTo>
                    <a:pt x="4486" y="4133"/>
                  </a:lnTo>
                  <a:lnTo>
                    <a:pt x="4560" y="4124"/>
                  </a:lnTo>
                  <a:lnTo>
                    <a:pt x="4635" y="4112"/>
                  </a:lnTo>
                  <a:lnTo>
                    <a:pt x="4708" y="4097"/>
                  </a:lnTo>
                  <a:lnTo>
                    <a:pt x="4779" y="4078"/>
                  </a:lnTo>
                  <a:lnTo>
                    <a:pt x="4850" y="4057"/>
                  </a:lnTo>
                  <a:lnTo>
                    <a:pt x="4919" y="4032"/>
                  </a:lnTo>
                  <a:lnTo>
                    <a:pt x="4987" y="4003"/>
                  </a:lnTo>
                  <a:lnTo>
                    <a:pt x="5053" y="3973"/>
                  </a:lnTo>
                  <a:lnTo>
                    <a:pt x="5118" y="3940"/>
                  </a:lnTo>
                  <a:lnTo>
                    <a:pt x="5180" y="3904"/>
                  </a:lnTo>
                  <a:lnTo>
                    <a:pt x="5242" y="3864"/>
                  </a:lnTo>
                  <a:lnTo>
                    <a:pt x="5300" y="3823"/>
                  </a:lnTo>
                  <a:lnTo>
                    <a:pt x="5358" y="3779"/>
                  </a:lnTo>
                  <a:lnTo>
                    <a:pt x="5413" y="3732"/>
                  </a:lnTo>
                  <a:lnTo>
                    <a:pt x="5467" y="3684"/>
                  </a:lnTo>
                  <a:lnTo>
                    <a:pt x="5517" y="3634"/>
                  </a:lnTo>
                  <a:lnTo>
                    <a:pt x="5566" y="3580"/>
                  </a:lnTo>
                  <a:lnTo>
                    <a:pt x="5613" y="3525"/>
                  </a:lnTo>
                  <a:lnTo>
                    <a:pt x="5656" y="3468"/>
                  </a:lnTo>
                  <a:lnTo>
                    <a:pt x="5698" y="3408"/>
                  </a:lnTo>
                  <a:lnTo>
                    <a:pt x="5737" y="3348"/>
                  </a:lnTo>
                  <a:lnTo>
                    <a:pt x="5773" y="3285"/>
                  </a:lnTo>
                  <a:lnTo>
                    <a:pt x="5807" y="3221"/>
                  </a:lnTo>
                  <a:lnTo>
                    <a:pt x="5837" y="3155"/>
                  </a:lnTo>
                  <a:lnTo>
                    <a:pt x="5866" y="3087"/>
                  </a:lnTo>
                  <a:lnTo>
                    <a:pt x="5890" y="3018"/>
                  </a:lnTo>
                  <a:lnTo>
                    <a:pt x="5912" y="2947"/>
                  </a:lnTo>
                  <a:lnTo>
                    <a:pt x="5931" y="2876"/>
                  </a:lnTo>
                  <a:lnTo>
                    <a:pt x="5946" y="2803"/>
                  </a:lnTo>
                  <a:lnTo>
                    <a:pt x="5958" y="2729"/>
                  </a:lnTo>
                  <a:lnTo>
                    <a:pt x="5934" y="2751"/>
                  </a:lnTo>
                  <a:lnTo>
                    <a:pt x="5909" y="2772"/>
                  </a:lnTo>
                  <a:lnTo>
                    <a:pt x="5883" y="2791"/>
                  </a:lnTo>
                  <a:lnTo>
                    <a:pt x="5856" y="2810"/>
                  </a:lnTo>
                  <a:lnTo>
                    <a:pt x="5828" y="2827"/>
                  </a:lnTo>
                  <a:lnTo>
                    <a:pt x="5799" y="2843"/>
                  </a:lnTo>
                  <a:lnTo>
                    <a:pt x="5770" y="2858"/>
                  </a:lnTo>
                  <a:lnTo>
                    <a:pt x="5740" y="2871"/>
                  </a:lnTo>
                  <a:lnTo>
                    <a:pt x="5708" y="2883"/>
                  </a:lnTo>
                  <a:lnTo>
                    <a:pt x="5676" y="2893"/>
                  </a:lnTo>
                  <a:lnTo>
                    <a:pt x="5644" y="2902"/>
                  </a:lnTo>
                  <a:lnTo>
                    <a:pt x="5612" y="2910"/>
                  </a:lnTo>
                  <a:lnTo>
                    <a:pt x="5577" y="2916"/>
                  </a:lnTo>
                  <a:lnTo>
                    <a:pt x="5544" y="2920"/>
                  </a:lnTo>
                  <a:lnTo>
                    <a:pt x="5509" y="2922"/>
                  </a:lnTo>
                  <a:lnTo>
                    <a:pt x="5475" y="2923"/>
                  </a:lnTo>
                  <a:lnTo>
                    <a:pt x="5438" y="2922"/>
                  </a:lnTo>
                  <a:lnTo>
                    <a:pt x="5402" y="2919"/>
                  </a:lnTo>
                  <a:lnTo>
                    <a:pt x="5368" y="2915"/>
                  </a:lnTo>
                  <a:lnTo>
                    <a:pt x="5332" y="2909"/>
                  </a:lnTo>
                  <a:lnTo>
                    <a:pt x="5299" y="2901"/>
                  </a:lnTo>
                  <a:lnTo>
                    <a:pt x="5266" y="2892"/>
                  </a:lnTo>
                  <a:lnTo>
                    <a:pt x="5233" y="2881"/>
                  </a:lnTo>
                  <a:lnTo>
                    <a:pt x="5201" y="2868"/>
                  </a:lnTo>
                  <a:lnTo>
                    <a:pt x="5170" y="2853"/>
                  </a:lnTo>
                  <a:lnTo>
                    <a:pt x="5140" y="2838"/>
                  </a:lnTo>
                  <a:lnTo>
                    <a:pt x="5111" y="2821"/>
                  </a:lnTo>
                  <a:lnTo>
                    <a:pt x="5081" y="2803"/>
                  </a:lnTo>
                  <a:lnTo>
                    <a:pt x="5054" y="2783"/>
                  </a:lnTo>
                  <a:lnTo>
                    <a:pt x="5028" y="2763"/>
                  </a:lnTo>
                  <a:lnTo>
                    <a:pt x="5002" y="2741"/>
                  </a:lnTo>
                  <a:lnTo>
                    <a:pt x="4978" y="2717"/>
                  </a:lnTo>
                  <a:lnTo>
                    <a:pt x="4954" y="2692"/>
                  </a:lnTo>
                  <a:lnTo>
                    <a:pt x="4932" y="2667"/>
                  </a:lnTo>
                  <a:lnTo>
                    <a:pt x="4911" y="2641"/>
                  </a:lnTo>
                  <a:lnTo>
                    <a:pt x="4892" y="2613"/>
                  </a:lnTo>
                  <a:lnTo>
                    <a:pt x="4874" y="2585"/>
                  </a:lnTo>
                  <a:lnTo>
                    <a:pt x="4857" y="2555"/>
                  </a:lnTo>
                  <a:lnTo>
                    <a:pt x="4841" y="2525"/>
                  </a:lnTo>
                  <a:lnTo>
                    <a:pt x="4826" y="2494"/>
                  </a:lnTo>
                  <a:lnTo>
                    <a:pt x="4814" y="2462"/>
                  </a:lnTo>
                  <a:lnTo>
                    <a:pt x="4803" y="2430"/>
                  </a:lnTo>
                  <a:lnTo>
                    <a:pt x="4793" y="2396"/>
                  </a:lnTo>
                  <a:lnTo>
                    <a:pt x="4786" y="2362"/>
                  </a:lnTo>
                  <a:lnTo>
                    <a:pt x="4779" y="2328"/>
                  </a:lnTo>
                  <a:lnTo>
                    <a:pt x="4775" y="2293"/>
                  </a:lnTo>
                  <a:lnTo>
                    <a:pt x="4772" y="2257"/>
                  </a:lnTo>
                  <a:lnTo>
                    <a:pt x="4771" y="2221"/>
                  </a:lnTo>
                  <a:lnTo>
                    <a:pt x="4772" y="2185"/>
                  </a:lnTo>
                  <a:lnTo>
                    <a:pt x="4775" y="2150"/>
                  </a:lnTo>
                  <a:lnTo>
                    <a:pt x="4779" y="2114"/>
                  </a:lnTo>
                  <a:lnTo>
                    <a:pt x="4786" y="2080"/>
                  </a:lnTo>
                  <a:lnTo>
                    <a:pt x="4793" y="2046"/>
                  </a:lnTo>
                  <a:lnTo>
                    <a:pt x="4803" y="2013"/>
                  </a:lnTo>
                  <a:lnTo>
                    <a:pt x="4814" y="1981"/>
                  </a:lnTo>
                  <a:lnTo>
                    <a:pt x="4826" y="1948"/>
                  </a:lnTo>
                  <a:lnTo>
                    <a:pt x="4841" y="1917"/>
                  </a:lnTo>
                  <a:lnTo>
                    <a:pt x="4857" y="1887"/>
                  </a:lnTo>
                  <a:lnTo>
                    <a:pt x="4874" y="1858"/>
                  </a:lnTo>
                  <a:lnTo>
                    <a:pt x="4892" y="1830"/>
                  </a:lnTo>
                  <a:lnTo>
                    <a:pt x="4911" y="1801"/>
                  </a:lnTo>
                  <a:lnTo>
                    <a:pt x="4932" y="1775"/>
                  </a:lnTo>
                  <a:lnTo>
                    <a:pt x="4954" y="1750"/>
                  </a:lnTo>
                  <a:lnTo>
                    <a:pt x="4978" y="1725"/>
                  </a:lnTo>
                  <a:lnTo>
                    <a:pt x="5002" y="1702"/>
                  </a:lnTo>
                  <a:lnTo>
                    <a:pt x="5028" y="1680"/>
                  </a:lnTo>
                  <a:lnTo>
                    <a:pt x="5054" y="1659"/>
                  </a:lnTo>
                  <a:lnTo>
                    <a:pt x="5081" y="1639"/>
                  </a:lnTo>
                  <a:lnTo>
                    <a:pt x="5111" y="1621"/>
                  </a:lnTo>
                  <a:lnTo>
                    <a:pt x="5140" y="1604"/>
                  </a:lnTo>
                  <a:lnTo>
                    <a:pt x="5170" y="1589"/>
                  </a:lnTo>
                  <a:lnTo>
                    <a:pt x="5201" y="1575"/>
                  </a:lnTo>
                  <a:lnTo>
                    <a:pt x="5233" y="1562"/>
                  </a:lnTo>
                  <a:lnTo>
                    <a:pt x="5266" y="1551"/>
                  </a:lnTo>
                  <a:lnTo>
                    <a:pt x="5299" y="1542"/>
                  </a:lnTo>
                  <a:lnTo>
                    <a:pt x="5332" y="1534"/>
                  </a:lnTo>
                  <a:lnTo>
                    <a:pt x="5368" y="1527"/>
                  </a:lnTo>
                  <a:lnTo>
                    <a:pt x="5402" y="1522"/>
                  </a:lnTo>
                  <a:lnTo>
                    <a:pt x="5438" y="1520"/>
                  </a:lnTo>
                  <a:lnTo>
                    <a:pt x="5475" y="1519"/>
                  </a:lnTo>
                  <a:close/>
                  <a:moveTo>
                    <a:pt x="655" y="2852"/>
                  </a:moveTo>
                  <a:lnTo>
                    <a:pt x="701" y="2804"/>
                  </a:lnTo>
                  <a:lnTo>
                    <a:pt x="746" y="2756"/>
                  </a:lnTo>
                  <a:lnTo>
                    <a:pt x="793" y="2708"/>
                  </a:lnTo>
                  <a:lnTo>
                    <a:pt x="841" y="2659"/>
                  </a:lnTo>
                  <a:lnTo>
                    <a:pt x="890" y="2611"/>
                  </a:lnTo>
                  <a:lnTo>
                    <a:pt x="940" y="2562"/>
                  </a:lnTo>
                  <a:lnTo>
                    <a:pt x="990" y="2513"/>
                  </a:lnTo>
                  <a:lnTo>
                    <a:pt x="1041" y="2464"/>
                  </a:lnTo>
                  <a:lnTo>
                    <a:pt x="1094" y="2416"/>
                  </a:lnTo>
                  <a:lnTo>
                    <a:pt x="1147" y="2367"/>
                  </a:lnTo>
                  <a:lnTo>
                    <a:pt x="1201" y="2318"/>
                  </a:lnTo>
                  <a:lnTo>
                    <a:pt x="1255" y="2270"/>
                  </a:lnTo>
                  <a:lnTo>
                    <a:pt x="1311" y="2221"/>
                  </a:lnTo>
                  <a:lnTo>
                    <a:pt x="1367" y="2174"/>
                  </a:lnTo>
                  <a:lnTo>
                    <a:pt x="1424" y="2126"/>
                  </a:lnTo>
                  <a:lnTo>
                    <a:pt x="1482" y="2078"/>
                  </a:lnTo>
                  <a:lnTo>
                    <a:pt x="1540" y="2031"/>
                  </a:lnTo>
                  <a:lnTo>
                    <a:pt x="1600" y="1985"/>
                  </a:lnTo>
                  <a:lnTo>
                    <a:pt x="1660" y="1938"/>
                  </a:lnTo>
                  <a:lnTo>
                    <a:pt x="1721" y="1892"/>
                  </a:lnTo>
                  <a:lnTo>
                    <a:pt x="1782" y="1847"/>
                  </a:lnTo>
                  <a:lnTo>
                    <a:pt x="1844" y="1802"/>
                  </a:lnTo>
                  <a:lnTo>
                    <a:pt x="1906" y="1758"/>
                  </a:lnTo>
                  <a:lnTo>
                    <a:pt x="1970" y="1714"/>
                  </a:lnTo>
                  <a:lnTo>
                    <a:pt x="2033" y="1671"/>
                  </a:lnTo>
                  <a:lnTo>
                    <a:pt x="2098" y="1629"/>
                  </a:lnTo>
                  <a:lnTo>
                    <a:pt x="2162" y="1587"/>
                  </a:lnTo>
                  <a:lnTo>
                    <a:pt x="2228" y="1547"/>
                  </a:lnTo>
                  <a:lnTo>
                    <a:pt x="2293" y="1506"/>
                  </a:lnTo>
                  <a:lnTo>
                    <a:pt x="2360" y="1467"/>
                  </a:lnTo>
                  <a:lnTo>
                    <a:pt x="2427" y="1429"/>
                  </a:lnTo>
                  <a:lnTo>
                    <a:pt x="2495" y="1392"/>
                  </a:lnTo>
                  <a:lnTo>
                    <a:pt x="2477" y="1422"/>
                  </a:lnTo>
                  <a:lnTo>
                    <a:pt x="2459" y="1453"/>
                  </a:lnTo>
                  <a:lnTo>
                    <a:pt x="2442" y="1484"/>
                  </a:lnTo>
                  <a:lnTo>
                    <a:pt x="2424" y="1515"/>
                  </a:lnTo>
                  <a:lnTo>
                    <a:pt x="2408" y="1547"/>
                  </a:lnTo>
                  <a:lnTo>
                    <a:pt x="2393" y="1579"/>
                  </a:lnTo>
                  <a:lnTo>
                    <a:pt x="2378" y="1611"/>
                  </a:lnTo>
                  <a:lnTo>
                    <a:pt x="2363" y="1644"/>
                  </a:lnTo>
                  <a:lnTo>
                    <a:pt x="2349" y="1676"/>
                  </a:lnTo>
                  <a:lnTo>
                    <a:pt x="2336" y="1710"/>
                  </a:lnTo>
                  <a:lnTo>
                    <a:pt x="2323" y="1744"/>
                  </a:lnTo>
                  <a:lnTo>
                    <a:pt x="2310" y="1777"/>
                  </a:lnTo>
                  <a:lnTo>
                    <a:pt x="2298" y="1811"/>
                  </a:lnTo>
                  <a:lnTo>
                    <a:pt x="2287" y="1846"/>
                  </a:lnTo>
                  <a:lnTo>
                    <a:pt x="2276" y="1880"/>
                  </a:lnTo>
                  <a:lnTo>
                    <a:pt x="2266" y="1915"/>
                  </a:lnTo>
                  <a:lnTo>
                    <a:pt x="2256" y="1949"/>
                  </a:lnTo>
                  <a:lnTo>
                    <a:pt x="2247" y="1985"/>
                  </a:lnTo>
                  <a:lnTo>
                    <a:pt x="2239" y="2021"/>
                  </a:lnTo>
                  <a:lnTo>
                    <a:pt x="2231" y="2056"/>
                  </a:lnTo>
                  <a:lnTo>
                    <a:pt x="2224" y="2092"/>
                  </a:lnTo>
                  <a:lnTo>
                    <a:pt x="2217" y="2129"/>
                  </a:lnTo>
                  <a:lnTo>
                    <a:pt x="2211" y="2165"/>
                  </a:lnTo>
                  <a:lnTo>
                    <a:pt x="2206" y="2201"/>
                  </a:lnTo>
                  <a:lnTo>
                    <a:pt x="2201" y="2237"/>
                  </a:lnTo>
                  <a:lnTo>
                    <a:pt x="2197" y="2275"/>
                  </a:lnTo>
                  <a:lnTo>
                    <a:pt x="2193" y="2312"/>
                  </a:lnTo>
                  <a:lnTo>
                    <a:pt x="2190" y="2349"/>
                  </a:lnTo>
                  <a:lnTo>
                    <a:pt x="2188" y="2386"/>
                  </a:lnTo>
                  <a:lnTo>
                    <a:pt x="2185" y="2424"/>
                  </a:lnTo>
                  <a:lnTo>
                    <a:pt x="2184" y="2462"/>
                  </a:lnTo>
                  <a:lnTo>
                    <a:pt x="2184" y="2499"/>
                  </a:lnTo>
                  <a:lnTo>
                    <a:pt x="2185" y="2549"/>
                  </a:lnTo>
                  <a:lnTo>
                    <a:pt x="2186" y="2598"/>
                  </a:lnTo>
                  <a:lnTo>
                    <a:pt x="2190" y="2647"/>
                  </a:lnTo>
                  <a:lnTo>
                    <a:pt x="2194" y="2696"/>
                  </a:lnTo>
                  <a:lnTo>
                    <a:pt x="2199" y="2745"/>
                  </a:lnTo>
                  <a:lnTo>
                    <a:pt x="2205" y="2793"/>
                  </a:lnTo>
                  <a:lnTo>
                    <a:pt x="2212" y="2840"/>
                  </a:lnTo>
                  <a:lnTo>
                    <a:pt x="2220" y="2888"/>
                  </a:lnTo>
                  <a:lnTo>
                    <a:pt x="2229" y="2935"/>
                  </a:lnTo>
                  <a:lnTo>
                    <a:pt x="2240" y="2981"/>
                  </a:lnTo>
                  <a:lnTo>
                    <a:pt x="2251" y="3028"/>
                  </a:lnTo>
                  <a:lnTo>
                    <a:pt x="2263" y="3074"/>
                  </a:lnTo>
                  <a:lnTo>
                    <a:pt x="2276" y="3119"/>
                  </a:lnTo>
                  <a:lnTo>
                    <a:pt x="2290" y="3165"/>
                  </a:lnTo>
                  <a:lnTo>
                    <a:pt x="2305" y="3209"/>
                  </a:lnTo>
                  <a:lnTo>
                    <a:pt x="2322" y="3253"/>
                  </a:lnTo>
                  <a:lnTo>
                    <a:pt x="2339" y="3298"/>
                  </a:lnTo>
                  <a:lnTo>
                    <a:pt x="2357" y="3341"/>
                  </a:lnTo>
                  <a:lnTo>
                    <a:pt x="2376" y="3383"/>
                  </a:lnTo>
                  <a:lnTo>
                    <a:pt x="2396" y="3425"/>
                  </a:lnTo>
                  <a:lnTo>
                    <a:pt x="2416" y="3468"/>
                  </a:lnTo>
                  <a:lnTo>
                    <a:pt x="2438" y="3509"/>
                  </a:lnTo>
                  <a:lnTo>
                    <a:pt x="2461" y="3549"/>
                  </a:lnTo>
                  <a:lnTo>
                    <a:pt x="2484" y="3590"/>
                  </a:lnTo>
                  <a:lnTo>
                    <a:pt x="2508" y="3630"/>
                  </a:lnTo>
                  <a:lnTo>
                    <a:pt x="2533" y="3669"/>
                  </a:lnTo>
                  <a:lnTo>
                    <a:pt x="2559" y="3707"/>
                  </a:lnTo>
                  <a:lnTo>
                    <a:pt x="2586" y="3746"/>
                  </a:lnTo>
                  <a:lnTo>
                    <a:pt x="2613" y="3783"/>
                  </a:lnTo>
                  <a:lnTo>
                    <a:pt x="2641" y="3819"/>
                  </a:lnTo>
                  <a:lnTo>
                    <a:pt x="2670" y="3855"/>
                  </a:lnTo>
                  <a:lnTo>
                    <a:pt x="2701" y="3891"/>
                  </a:lnTo>
                  <a:lnTo>
                    <a:pt x="2631" y="3869"/>
                  </a:lnTo>
                  <a:lnTo>
                    <a:pt x="2561" y="3846"/>
                  </a:lnTo>
                  <a:lnTo>
                    <a:pt x="2492" y="3822"/>
                  </a:lnTo>
                  <a:lnTo>
                    <a:pt x="2423" y="3798"/>
                  </a:lnTo>
                  <a:lnTo>
                    <a:pt x="2355" y="3773"/>
                  </a:lnTo>
                  <a:lnTo>
                    <a:pt x="2286" y="3747"/>
                  </a:lnTo>
                  <a:lnTo>
                    <a:pt x="2219" y="3720"/>
                  </a:lnTo>
                  <a:lnTo>
                    <a:pt x="2151" y="3693"/>
                  </a:lnTo>
                  <a:lnTo>
                    <a:pt x="2085" y="3665"/>
                  </a:lnTo>
                  <a:lnTo>
                    <a:pt x="2017" y="3636"/>
                  </a:lnTo>
                  <a:lnTo>
                    <a:pt x="1951" y="3607"/>
                  </a:lnTo>
                  <a:lnTo>
                    <a:pt x="1885" y="3576"/>
                  </a:lnTo>
                  <a:lnTo>
                    <a:pt x="1820" y="3545"/>
                  </a:lnTo>
                  <a:lnTo>
                    <a:pt x="1754" y="3514"/>
                  </a:lnTo>
                  <a:lnTo>
                    <a:pt x="1690" y="3482"/>
                  </a:lnTo>
                  <a:lnTo>
                    <a:pt x="1625" y="3449"/>
                  </a:lnTo>
                  <a:lnTo>
                    <a:pt x="1561" y="3415"/>
                  </a:lnTo>
                  <a:lnTo>
                    <a:pt x="1497" y="3382"/>
                  </a:lnTo>
                  <a:lnTo>
                    <a:pt x="1434" y="3347"/>
                  </a:lnTo>
                  <a:lnTo>
                    <a:pt x="1371" y="3312"/>
                  </a:lnTo>
                  <a:lnTo>
                    <a:pt x="1309" y="3276"/>
                  </a:lnTo>
                  <a:lnTo>
                    <a:pt x="1247" y="3240"/>
                  </a:lnTo>
                  <a:lnTo>
                    <a:pt x="1186" y="3204"/>
                  </a:lnTo>
                  <a:lnTo>
                    <a:pt x="1124" y="3167"/>
                  </a:lnTo>
                  <a:lnTo>
                    <a:pt x="1064" y="3128"/>
                  </a:lnTo>
                  <a:lnTo>
                    <a:pt x="1004" y="3090"/>
                  </a:lnTo>
                  <a:lnTo>
                    <a:pt x="945" y="3052"/>
                  </a:lnTo>
                  <a:lnTo>
                    <a:pt x="885" y="3013"/>
                  </a:lnTo>
                  <a:lnTo>
                    <a:pt x="828" y="2973"/>
                  </a:lnTo>
                  <a:lnTo>
                    <a:pt x="769" y="2933"/>
                  </a:lnTo>
                  <a:lnTo>
                    <a:pt x="712" y="2893"/>
                  </a:lnTo>
                  <a:lnTo>
                    <a:pt x="655" y="2852"/>
                  </a:lnTo>
                  <a:close/>
                  <a:moveTo>
                    <a:pt x="6085" y="1264"/>
                  </a:moveTo>
                  <a:lnTo>
                    <a:pt x="6160" y="1298"/>
                  </a:lnTo>
                  <a:lnTo>
                    <a:pt x="6234" y="1333"/>
                  </a:lnTo>
                  <a:lnTo>
                    <a:pt x="6307" y="1369"/>
                  </a:lnTo>
                  <a:lnTo>
                    <a:pt x="6380" y="1407"/>
                  </a:lnTo>
                  <a:lnTo>
                    <a:pt x="6452" y="1446"/>
                  </a:lnTo>
                  <a:lnTo>
                    <a:pt x="6525" y="1485"/>
                  </a:lnTo>
                  <a:lnTo>
                    <a:pt x="6596" y="1526"/>
                  </a:lnTo>
                  <a:lnTo>
                    <a:pt x="6668" y="1568"/>
                  </a:lnTo>
                  <a:lnTo>
                    <a:pt x="6740" y="1611"/>
                  </a:lnTo>
                  <a:lnTo>
                    <a:pt x="6810" y="1654"/>
                  </a:lnTo>
                  <a:lnTo>
                    <a:pt x="6880" y="1700"/>
                  </a:lnTo>
                  <a:lnTo>
                    <a:pt x="6949" y="1745"/>
                  </a:lnTo>
                  <a:lnTo>
                    <a:pt x="7019" y="1791"/>
                  </a:lnTo>
                  <a:lnTo>
                    <a:pt x="7087" y="1839"/>
                  </a:lnTo>
                  <a:lnTo>
                    <a:pt x="7156" y="1887"/>
                  </a:lnTo>
                  <a:lnTo>
                    <a:pt x="7223" y="1936"/>
                  </a:lnTo>
                  <a:lnTo>
                    <a:pt x="7291" y="1986"/>
                  </a:lnTo>
                  <a:lnTo>
                    <a:pt x="7358" y="2037"/>
                  </a:lnTo>
                  <a:lnTo>
                    <a:pt x="7423" y="2088"/>
                  </a:lnTo>
                  <a:lnTo>
                    <a:pt x="7489" y="2140"/>
                  </a:lnTo>
                  <a:lnTo>
                    <a:pt x="7554" y="2193"/>
                  </a:lnTo>
                  <a:lnTo>
                    <a:pt x="7618" y="2246"/>
                  </a:lnTo>
                  <a:lnTo>
                    <a:pt x="7681" y="2301"/>
                  </a:lnTo>
                  <a:lnTo>
                    <a:pt x="7745" y="2355"/>
                  </a:lnTo>
                  <a:lnTo>
                    <a:pt x="7807" y="2410"/>
                  </a:lnTo>
                  <a:lnTo>
                    <a:pt x="7869" y="2467"/>
                  </a:lnTo>
                  <a:lnTo>
                    <a:pt x="7929" y="2523"/>
                  </a:lnTo>
                  <a:lnTo>
                    <a:pt x="7990" y="2581"/>
                  </a:lnTo>
                  <a:lnTo>
                    <a:pt x="8049" y="2638"/>
                  </a:lnTo>
                  <a:lnTo>
                    <a:pt x="8108" y="2695"/>
                  </a:lnTo>
                  <a:lnTo>
                    <a:pt x="8166" y="2754"/>
                  </a:lnTo>
                  <a:lnTo>
                    <a:pt x="8223" y="2813"/>
                  </a:lnTo>
                  <a:lnTo>
                    <a:pt x="8160" y="2859"/>
                  </a:lnTo>
                  <a:lnTo>
                    <a:pt x="8094" y="2903"/>
                  </a:lnTo>
                  <a:lnTo>
                    <a:pt x="8029" y="2946"/>
                  </a:lnTo>
                  <a:lnTo>
                    <a:pt x="7963" y="2989"/>
                  </a:lnTo>
                  <a:lnTo>
                    <a:pt x="7897" y="3032"/>
                  </a:lnTo>
                  <a:lnTo>
                    <a:pt x="7830" y="3074"/>
                  </a:lnTo>
                  <a:lnTo>
                    <a:pt x="7763" y="3114"/>
                  </a:lnTo>
                  <a:lnTo>
                    <a:pt x="7694" y="3156"/>
                  </a:lnTo>
                  <a:lnTo>
                    <a:pt x="7626" y="3195"/>
                  </a:lnTo>
                  <a:lnTo>
                    <a:pt x="7557" y="3234"/>
                  </a:lnTo>
                  <a:lnTo>
                    <a:pt x="7488" y="3272"/>
                  </a:lnTo>
                  <a:lnTo>
                    <a:pt x="7418" y="3310"/>
                  </a:lnTo>
                  <a:lnTo>
                    <a:pt x="7348" y="3347"/>
                  </a:lnTo>
                  <a:lnTo>
                    <a:pt x="7278" y="3383"/>
                  </a:lnTo>
                  <a:lnTo>
                    <a:pt x="7206" y="3418"/>
                  </a:lnTo>
                  <a:lnTo>
                    <a:pt x="7136" y="3453"/>
                  </a:lnTo>
                  <a:lnTo>
                    <a:pt x="7064" y="3487"/>
                  </a:lnTo>
                  <a:lnTo>
                    <a:pt x="6992" y="3520"/>
                  </a:lnTo>
                  <a:lnTo>
                    <a:pt x="6919" y="3552"/>
                  </a:lnTo>
                  <a:lnTo>
                    <a:pt x="6846" y="3583"/>
                  </a:lnTo>
                  <a:lnTo>
                    <a:pt x="6774" y="3615"/>
                  </a:lnTo>
                  <a:lnTo>
                    <a:pt x="6700" y="3645"/>
                  </a:lnTo>
                  <a:lnTo>
                    <a:pt x="6628" y="3674"/>
                  </a:lnTo>
                  <a:lnTo>
                    <a:pt x="6554" y="3702"/>
                  </a:lnTo>
                  <a:lnTo>
                    <a:pt x="6480" y="3729"/>
                  </a:lnTo>
                  <a:lnTo>
                    <a:pt x="6406" y="3757"/>
                  </a:lnTo>
                  <a:lnTo>
                    <a:pt x="6331" y="3782"/>
                  </a:lnTo>
                  <a:lnTo>
                    <a:pt x="6257" y="3807"/>
                  </a:lnTo>
                  <a:lnTo>
                    <a:pt x="6182" y="3831"/>
                  </a:lnTo>
                  <a:lnTo>
                    <a:pt x="6107" y="3855"/>
                  </a:lnTo>
                  <a:lnTo>
                    <a:pt x="6032" y="3877"/>
                  </a:lnTo>
                  <a:lnTo>
                    <a:pt x="5956" y="3899"/>
                  </a:lnTo>
                  <a:lnTo>
                    <a:pt x="5987" y="3863"/>
                  </a:lnTo>
                  <a:lnTo>
                    <a:pt x="6016" y="3827"/>
                  </a:lnTo>
                  <a:lnTo>
                    <a:pt x="6045" y="3791"/>
                  </a:lnTo>
                  <a:lnTo>
                    <a:pt x="6072" y="3753"/>
                  </a:lnTo>
                  <a:lnTo>
                    <a:pt x="6100" y="3714"/>
                  </a:lnTo>
                  <a:lnTo>
                    <a:pt x="6126" y="3676"/>
                  </a:lnTo>
                  <a:lnTo>
                    <a:pt x="6151" y="3637"/>
                  </a:lnTo>
                  <a:lnTo>
                    <a:pt x="6176" y="3597"/>
                  </a:lnTo>
                  <a:lnTo>
                    <a:pt x="6199" y="3556"/>
                  </a:lnTo>
                  <a:lnTo>
                    <a:pt x="6223" y="3515"/>
                  </a:lnTo>
                  <a:lnTo>
                    <a:pt x="6244" y="3474"/>
                  </a:lnTo>
                  <a:lnTo>
                    <a:pt x="6265" y="3431"/>
                  </a:lnTo>
                  <a:lnTo>
                    <a:pt x="6285" y="3389"/>
                  </a:lnTo>
                  <a:lnTo>
                    <a:pt x="6304" y="3346"/>
                  </a:lnTo>
                  <a:lnTo>
                    <a:pt x="6323" y="3303"/>
                  </a:lnTo>
                  <a:lnTo>
                    <a:pt x="6340" y="3258"/>
                  </a:lnTo>
                  <a:lnTo>
                    <a:pt x="6357" y="3214"/>
                  </a:lnTo>
                  <a:lnTo>
                    <a:pt x="6372" y="3169"/>
                  </a:lnTo>
                  <a:lnTo>
                    <a:pt x="6387" y="3123"/>
                  </a:lnTo>
                  <a:lnTo>
                    <a:pt x="6400" y="3078"/>
                  </a:lnTo>
                  <a:lnTo>
                    <a:pt x="6412" y="3032"/>
                  </a:lnTo>
                  <a:lnTo>
                    <a:pt x="6424" y="2985"/>
                  </a:lnTo>
                  <a:lnTo>
                    <a:pt x="6434" y="2938"/>
                  </a:lnTo>
                  <a:lnTo>
                    <a:pt x="6443" y="2891"/>
                  </a:lnTo>
                  <a:lnTo>
                    <a:pt x="6452" y="2842"/>
                  </a:lnTo>
                  <a:lnTo>
                    <a:pt x="6459" y="2795"/>
                  </a:lnTo>
                  <a:lnTo>
                    <a:pt x="6465" y="2746"/>
                  </a:lnTo>
                  <a:lnTo>
                    <a:pt x="6470" y="2697"/>
                  </a:lnTo>
                  <a:lnTo>
                    <a:pt x="6475" y="2648"/>
                  </a:lnTo>
                  <a:lnTo>
                    <a:pt x="6478" y="2599"/>
                  </a:lnTo>
                  <a:lnTo>
                    <a:pt x="6479" y="2549"/>
                  </a:lnTo>
                  <a:lnTo>
                    <a:pt x="6480" y="2499"/>
                  </a:lnTo>
                  <a:lnTo>
                    <a:pt x="6480" y="2457"/>
                  </a:lnTo>
                  <a:lnTo>
                    <a:pt x="6478" y="2414"/>
                  </a:lnTo>
                  <a:lnTo>
                    <a:pt x="6476" y="2371"/>
                  </a:lnTo>
                  <a:lnTo>
                    <a:pt x="6473" y="2329"/>
                  </a:lnTo>
                  <a:lnTo>
                    <a:pt x="6468" y="2287"/>
                  </a:lnTo>
                  <a:lnTo>
                    <a:pt x="6464" y="2244"/>
                  </a:lnTo>
                  <a:lnTo>
                    <a:pt x="6459" y="2203"/>
                  </a:lnTo>
                  <a:lnTo>
                    <a:pt x="6452" y="2162"/>
                  </a:lnTo>
                  <a:lnTo>
                    <a:pt x="6446" y="2121"/>
                  </a:lnTo>
                  <a:lnTo>
                    <a:pt x="6438" y="2079"/>
                  </a:lnTo>
                  <a:lnTo>
                    <a:pt x="6429" y="2039"/>
                  </a:lnTo>
                  <a:lnTo>
                    <a:pt x="6420" y="1999"/>
                  </a:lnTo>
                  <a:lnTo>
                    <a:pt x="6410" y="1958"/>
                  </a:lnTo>
                  <a:lnTo>
                    <a:pt x="6399" y="1919"/>
                  </a:lnTo>
                  <a:lnTo>
                    <a:pt x="6388" y="1880"/>
                  </a:lnTo>
                  <a:lnTo>
                    <a:pt x="6376" y="1841"/>
                  </a:lnTo>
                  <a:lnTo>
                    <a:pt x="6363" y="1801"/>
                  </a:lnTo>
                  <a:lnTo>
                    <a:pt x="6349" y="1763"/>
                  </a:lnTo>
                  <a:lnTo>
                    <a:pt x="6334" y="1725"/>
                  </a:lnTo>
                  <a:lnTo>
                    <a:pt x="6319" y="1688"/>
                  </a:lnTo>
                  <a:lnTo>
                    <a:pt x="6303" y="1649"/>
                  </a:lnTo>
                  <a:lnTo>
                    <a:pt x="6287" y="1613"/>
                  </a:lnTo>
                  <a:lnTo>
                    <a:pt x="6270" y="1576"/>
                  </a:lnTo>
                  <a:lnTo>
                    <a:pt x="6252" y="1540"/>
                  </a:lnTo>
                  <a:lnTo>
                    <a:pt x="6233" y="1503"/>
                  </a:lnTo>
                  <a:lnTo>
                    <a:pt x="6213" y="1468"/>
                  </a:lnTo>
                  <a:lnTo>
                    <a:pt x="6194" y="1433"/>
                  </a:lnTo>
                  <a:lnTo>
                    <a:pt x="6174" y="1399"/>
                  </a:lnTo>
                  <a:lnTo>
                    <a:pt x="6153" y="1364"/>
                  </a:lnTo>
                  <a:lnTo>
                    <a:pt x="6131" y="1330"/>
                  </a:lnTo>
                  <a:lnTo>
                    <a:pt x="6109" y="1297"/>
                  </a:lnTo>
                  <a:lnTo>
                    <a:pt x="6085" y="1264"/>
                  </a:lnTo>
                  <a:close/>
                  <a:moveTo>
                    <a:pt x="69" y="2852"/>
                  </a:moveTo>
                  <a:lnTo>
                    <a:pt x="154" y="2693"/>
                  </a:lnTo>
                  <a:lnTo>
                    <a:pt x="242" y="2538"/>
                  </a:lnTo>
                  <a:lnTo>
                    <a:pt x="333" y="2386"/>
                  </a:lnTo>
                  <a:lnTo>
                    <a:pt x="428" y="2238"/>
                  </a:lnTo>
                  <a:lnTo>
                    <a:pt x="524" y="2094"/>
                  </a:lnTo>
                  <a:lnTo>
                    <a:pt x="624" y="1953"/>
                  </a:lnTo>
                  <a:lnTo>
                    <a:pt x="726" y="1816"/>
                  </a:lnTo>
                  <a:lnTo>
                    <a:pt x="833" y="1685"/>
                  </a:lnTo>
                  <a:lnTo>
                    <a:pt x="942" y="1556"/>
                  </a:lnTo>
                  <a:lnTo>
                    <a:pt x="1054" y="1432"/>
                  </a:lnTo>
                  <a:lnTo>
                    <a:pt x="1168" y="1312"/>
                  </a:lnTo>
                  <a:lnTo>
                    <a:pt x="1287" y="1196"/>
                  </a:lnTo>
                  <a:lnTo>
                    <a:pt x="1409" y="1085"/>
                  </a:lnTo>
                  <a:lnTo>
                    <a:pt x="1534" y="980"/>
                  </a:lnTo>
                  <a:lnTo>
                    <a:pt x="1663" y="878"/>
                  </a:lnTo>
                  <a:lnTo>
                    <a:pt x="1795" y="782"/>
                  </a:lnTo>
                  <a:lnTo>
                    <a:pt x="1931" y="691"/>
                  </a:lnTo>
                  <a:lnTo>
                    <a:pt x="2071" y="604"/>
                  </a:lnTo>
                  <a:lnTo>
                    <a:pt x="2214" y="524"/>
                  </a:lnTo>
                  <a:lnTo>
                    <a:pt x="2361" y="448"/>
                  </a:lnTo>
                  <a:lnTo>
                    <a:pt x="2511" y="379"/>
                  </a:lnTo>
                  <a:lnTo>
                    <a:pt x="2665" y="313"/>
                  </a:lnTo>
                  <a:lnTo>
                    <a:pt x="2824" y="255"/>
                  </a:lnTo>
                  <a:lnTo>
                    <a:pt x="2986" y="201"/>
                  </a:lnTo>
                  <a:lnTo>
                    <a:pt x="3152" y="155"/>
                  </a:lnTo>
                  <a:lnTo>
                    <a:pt x="3323" y="114"/>
                  </a:lnTo>
                  <a:lnTo>
                    <a:pt x="3496" y="79"/>
                  </a:lnTo>
                  <a:lnTo>
                    <a:pt x="3674" y="50"/>
                  </a:lnTo>
                  <a:lnTo>
                    <a:pt x="3857" y="28"/>
                  </a:lnTo>
                  <a:lnTo>
                    <a:pt x="4043" y="12"/>
                  </a:lnTo>
                  <a:lnTo>
                    <a:pt x="4235" y="3"/>
                  </a:lnTo>
                  <a:lnTo>
                    <a:pt x="4430" y="0"/>
                  </a:lnTo>
                  <a:lnTo>
                    <a:pt x="4625" y="4"/>
                  </a:lnTo>
                  <a:lnTo>
                    <a:pt x="4816" y="15"/>
                  </a:lnTo>
                  <a:lnTo>
                    <a:pt x="5004" y="32"/>
                  </a:lnTo>
                  <a:lnTo>
                    <a:pt x="5187" y="55"/>
                  </a:lnTo>
                  <a:lnTo>
                    <a:pt x="5366" y="86"/>
                  </a:lnTo>
                  <a:lnTo>
                    <a:pt x="5541" y="121"/>
                  </a:lnTo>
                  <a:lnTo>
                    <a:pt x="5712" y="162"/>
                  </a:lnTo>
                  <a:lnTo>
                    <a:pt x="5880" y="211"/>
                  </a:lnTo>
                  <a:lnTo>
                    <a:pt x="6042" y="263"/>
                  </a:lnTo>
                  <a:lnTo>
                    <a:pt x="6201" y="321"/>
                  </a:lnTo>
                  <a:lnTo>
                    <a:pt x="6357" y="386"/>
                  </a:lnTo>
                  <a:lnTo>
                    <a:pt x="6507" y="455"/>
                  </a:lnTo>
                  <a:lnTo>
                    <a:pt x="6654" y="530"/>
                  </a:lnTo>
                  <a:lnTo>
                    <a:pt x="6797" y="608"/>
                  </a:lnTo>
                  <a:lnTo>
                    <a:pt x="6936" y="693"/>
                  </a:lnTo>
                  <a:lnTo>
                    <a:pt x="7071" y="781"/>
                  </a:lnTo>
                  <a:lnTo>
                    <a:pt x="7202" y="875"/>
                  </a:lnTo>
                  <a:lnTo>
                    <a:pt x="7329" y="973"/>
                  </a:lnTo>
                  <a:lnTo>
                    <a:pt x="7452" y="1075"/>
                  </a:lnTo>
                  <a:lnTo>
                    <a:pt x="7571" y="1181"/>
                  </a:lnTo>
                  <a:lnTo>
                    <a:pt x="7686" y="1292"/>
                  </a:lnTo>
                  <a:lnTo>
                    <a:pt x="7797" y="1407"/>
                  </a:lnTo>
                  <a:lnTo>
                    <a:pt x="7905" y="1524"/>
                  </a:lnTo>
                  <a:lnTo>
                    <a:pt x="8008" y="1646"/>
                  </a:lnTo>
                  <a:lnTo>
                    <a:pt x="8107" y="1771"/>
                  </a:lnTo>
                  <a:lnTo>
                    <a:pt x="8202" y="1900"/>
                  </a:lnTo>
                  <a:lnTo>
                    <a:pt x="8294" y="2032"/>
                  </a:lnTo>
                  <a:lnTo>
                    <a:pt x="8382" y="2167"/>
                  </a:lnTo>
                  <a:lnTo>
                    <a:pt x="8465" y="2305"/>
                  </a:lnTo>
                  <a:lnTo>
                    <a:pt x="8545" y="2446"/>
                  </a:lnTo>
                  <a:lnTo>
                    <a:pt x="8622" y="2589"/>
                  </a:lnTo>
                  <a:lnTo>
                    <a:pt x="8693" y="2735"/>
                  </a:lnTo>
                  <a:lnTo>
                    <a:pt x="8709" y="2770"/>
                  </a:lnTo>
                  <a:lnTo>
                    <a:pt x="8724" y="2804"/>
                  </a:lnTo>
                  <a:lnTo>
                    <a:pt x="8736" y="2837"/>
                  </a:lnTo>
                  <a:lnTo>
                    <a:pt x="8749" y="2870"/>
                  </a:lnTo>
                  <a:lnTo>
                    <a:pt x="8758" y="2901"/>
                  </a:lnTo>
                  <a:lnTo>
                    <a:pt x="8766" y="2931"/>
                  </a:lnTo>
                  <a:lnTo>
                    <a:pt x="8773" y="2960"/>
                  </a:lnTo>
                  <a:lnTo>
                    <a:pt x="8778" y="2987"/>
                  </a:lnTo>
                  <a:lnTo>
                    <a:pt x="8781" y="3015"/>
                  </a:lnTo>
                  <a:lnTo>
                    <a:pt x="8784" y="3040"/>
                  </a:lnTo>
                  <a:lnTo>
                    <a:pt x="8784" y="3064"/>
                  </a:lnTo>
                  <a:lnTo>
                    <a:pt x="8783" y="3087"/>
                  </a:lnTo>
                  <a:lnTo>
                    <a:pt x="8781" y="3108"/>
                  </a:lnTo>
                  <a:lnTo>
                    <a:pt x="8778" y="3129"/>
                  </a:lnTo>
                  <a:lnTo>
                    <a:pt x="8773" y="3149"/>
                  </a:lnTo>
                  <a:lnTo>
                    <a:pt x="8767" y="3166"/>
                  </a:lnTo>
                  <a:lnTo>
                    <a:pt x="8759" y="3183"/>
                  </a:lnTo>
                  <a:lnTo>
                    <a:pt x="8750" y="3198"/>
                  </a:lnTo>
                  <a:lnTo>
                    <a:pt x="8740" y="3212"/>
                  </a:lnTo>
                  <a:lnTo>
                    <a:pt x="8727" y="3225"/>
                  </a:lnTo>
                  <a:lnTo>
                    <a:pt x="8715" y="3236"/>
                  </a:lnTo>
                  <a:lnTo>
                    <a:pt x="8701" y="3246"/>
                  </a:lnTo>
                  <a:lnTo>
                    <a:pt x="8686" y="3254"/>
                  </a:lnTo>
                  <a:lnTo>
                    <a:pt x="8669" y="3261"/>
                  </a:lnTo>
                  <a:lnTo>
                    <a:pt x="8652" y="3266"/>
                  </a:lnTo>
                  <a:lnTo>
                    <a:pt x="8633" y="3270"/>
                  </a:lnTo>
                  <a:lnTo>
                    <a:pt x="8612" y="3273"/>
                  </a:lnTo>
                  <a:lnTo>
                    <a:pt x="8592" y="3274"/>
                  </a:lnTo>
                  <a:lnTo>
                    <a:pt x="8570" y="3273"/>
                  </a:lnTo>
                  <a:lnTo>
                    <a:pt x="8547" y="3271"/>
                  </a:lnTo>
                  <a:lnTo>
                    <a:pt x="8523" y="3267"/>
                  </a:lnTo>
                  <a:lnTo>
                    <a:pt x="8498" y="3262"/>
                  </a:lnTo>
                  <a:lnTo>
                    <a:pt x="8393" y="3360"/>
                  </a:lnTo>
                  <a:lnTo>
                    <a:pt x="8287" y="3455"/>
                  </a:lnTo>
                  <a:lnTo>
                    <a:pt x="8181" y="3547"/>
                  </a:lnTo>
                  <a:lnTo>
                    <a:pt x="8075" y="3638"/>
                  </a:lnTo>
                  <a:lnTo>
                    <a:pt x="7967" y="3726"/>
                  </a:lnTo>
                  <a:lnTo>
                    <a:pt x="7861" y="3813"/>
                  </a:lnTo>
                  <a:lnTo>
                    <a:pt x="7752" y="3896"/>
                  </a:lnTo>
                  <a:lnTo>
                    <a:pt x="7642" y="3977"/>
                  </a:lnTo>
                  <a:lnTo>
                    <a:pt x="7531" y="4056"/>
                  </a:lnTo>
                  <a:lnTo>
                    <a:pt x="7419" y="4131"/>
                  </a:lnTo>
                  <a:lnTo>
                    <a:pt x="7305" y="4205"/>
                  </a:lnTo>
                  <a:lnTo>
                    <a:pt x="7190" y="4274"/>
                  </a:lnTo>
                  <a:lnTo>
                    <a:pt x="7074" y="4342"/>
                  </a:lnTo>
                  <a:lnTo>
                    <a:pt x="6955" y="4406"/>
                  </a:lnTo>
                  <a:lnTo>
                    <a:pt x="6835" y="4468"/>
                  </a:lnTo>
                  <a:lnTo>
                    <a:pt x="6712" y="4527"/>
                  </a:lnTo>
                  <a:lnTo>
                    <a:pt x="6588" y="4582"/>
                  </a:lnTo>
                  <a:lnTo>
                    <a:pt x="6461" y="4635"/>
                  </a:lnTo>
                  <a:lnTo>
                    <a:pt x="6332" y="4684"/>
                  </a:lnTo>
                  <a:lnTo>
                    <a:pt x="6200" y="4729"/>
                  </a:lnTo>
                  <a:lnTo>
                    <a:pt x="6065" y="4773"/>
                  </a:lnTo>
                  <a:lnTo>
                    <a:pt x="5928" y="4811"/>
                  </a:lnTo>
                  <a:lnTo>
                    <a:pt x="5788" y="4847"/>
                  </a:lnTo>
                  <a:lnTo>
                    <a:pt x="5645" y="4879"/>
                  </a:lnTo>
                  <a:lnTo>
                    <a:pt x="5498" y="4907"/>
                  </a:lnTo>
                  <a:lnTo>
                    <a:pt x="5348" y="4933"/>
                  </a:lnTo>
                  <a:lnTo>
                    <a:pt x="5194" y="4954"/>
                  </a:lnTo>
                  <a:lnTo>
                    <a:pt x="5037" y="4971"/>
                  </a:lnTo>
                  <a:lnTo>
                    <a:pt x="4877" y="4984"/>
                  </a:lnTo>
                  <a:lnTo>
                    <a:pt x="4713" y="4994"/>
                  </a:lnTo>
                  <a:lnTo>
                    <a:pt x="4544" y="4999"/>
                  </a:lnTo>
                  <a:lnTo>
                    <a:pt x="4371" y="5001"/>
                  </a:lnTo>
                  <a:lnTo>
                    <a:pt x="4197" y="4998"/>
                  </a:lnTo>
                  <a:lnTo>
                    <a:pt x="4028" y="4991"/>
                  </a:lnTo>
                  <a:lnTo>
                    <a:pt x="3861" y="4980"/>
                  </a:lnTo>
                  <a:lnTo>
                    <a:pt x="3696" y="4964"/>
                  </a:lnTo>
                  <a:lnTo>
                    <a:pt x="3535" y="4945"/>
                  </a:lnTo>
                  <a:lnTo>
                    <a:pt x="3377" y="4922"/>
                  </a:lnTo>
                  <a:lnTo>
                    <a:pt x="3222" y="4894"/>
                  </a:lnTo>
                  <a:lnTo>
                    <a:pt x="3070" y="4863"/>
                  </a:lnTo>
                  <a:lnTo>
                    <a:pt x="2921" y="4829"/>
                  </a:lnTo>
                  <a:lnTo>
                    <a:pt x="2775" y="4792"/>
                  </a:lnTo>
                  <a:lnTo>
                    <a:pt x="2632" y="4750"/>
                  </a:lnTo>
                  <a:lnTo>
                    <a:pt x="2492" y="4706"/>
                  </a:lnTo>
                  <a:lnTo>
                    <a:pt x="2356" y="4660"/>
                  </a:lnTo>
                  <a:lnTo>
                    <a:pt x="2222" y="4609"/>
                  </a:lnTo>
                  <a:lnTo>
                    <a:pt x="2091" y="4556"/>
                  </a:lnTo>
                  <a:lnTo>
                    <a:pt x="1964" y="4501"/>
                  </a:lnTo>
                  <a:lnTo>
                    <a:pt x="1839" y="4442"/>
                  </a:lnTo>
                  <a:lnTo>
                    <a:pt x="1718" y="4382"/>
                  </a:lnTo>
                  <a:lnTo>
                    <a:pt x="1599" y="4318"/>
                  </a:lnTo>
                  <a:lnTo>
                    <a:pt x="1484" y="4254"/>
                  </a:lnTo>
                  <a:lnTo>
                    <a:pt x="1372" y="4187"/>
                  </a:lnTo>
                  <a:lnTo>
                    <a:pt x="1262" y="4117"/>
                  </a:lnTo>
                  <a:lnTo>
                    <a:pt x="1156" y="4046"/>
                  </a:lnTo>
                  <a:lnTo>
                    <a:pt x="1054" y="3973"/>
                  </a:lnTo>
                  <a:lnTo>
                    <a:pt x="954" y="3899"/>
                  </a:lnTo>
                  <a:lnTo>
                    <a:pt x="857" y="3822"/>
                  </a:lnTo>
                  <a:lnTo>
                    <a:pt x="763" y="3745"/>
                  </a:lnTo>
                  <a:lnTo>
                    <a:pt x="673" y="3666"/>
                  </a:lnTo>
                  <a:lnTo>
                    <a:pt x="586" y="3585"/>
                  </a:lnTo>
                  <a:lnTo>
                    <a:pt x="501" y="3505"/>
                  </a:lnTo>
                  <a:lnTo>
                    <a:pt x="420" y="3423"/>
                  </a:lnTo>
                  <a:lnTo>
                    <a:pt x="343" y="3341"/>
                  </a:lnTo>
                  <a:lnTo>
                    <a:pt x="326" y="3348"/>
                  </a:lnTo>
                  <a:lnTo>
                    <a:pt x="310" y="3354"/>
                  </a:lnTo>
                  <a:lnTo>
                    <a:pt x="291" y="3359"/>
                  </a:lnTo>
                  <a:lnTo>
                    <a:pt x="273" y="3362"/>
                  </a:lnTo>
                  <a:lnTo>
                    <a:pt x="255" y="3363"/>
                  </a:lnTo>
                  <a:lnTo>
                    <a:pt x="236" y="3363"/>
                  </a:lnTo>
                  <a:lnTo>
                    <a:pt x="218" y="3362"/>
                  </a:lnTo>
                  <a:lnTo>
                    <a:pt x="199" y="3358"/>
                  </a:lnTo>
                  <a:lnTo>
                    <a:pt x="181" y="3354"/>
                  </a:lnTo>
                  <a:lnTo>
                    <a:pt x="161" y="3348"/>
                  </a:lnTo>
                  <a:lnTo>
                    <a:pt x="144" y="3340"/>
                  </a:lnTo>
                  <a:lnTo>
                    <a:pt x="126" y="3331"/>
                  </a:lnTo>
                  <a:lnTo>
                    <a:pt x="110" y="3320"/>
                  </a:lnTo>
                  <a:lnTo>
                    <a:pt x="94" y="3308"/>
                  </a:lnTo>
                  <a:lnTo>
                    <a:pt x="78" y="3295"/>
                  </a:lnTo>
                  <a:lnTo>
                    <a:pt x="64" y="3279"/>
                  </a:lnTo>
                  <a:lnTo>
                    <a:pt x="51" y="3263"/>
                  </a:lnTo>
                  <a:lnTo>
                    <a:pt x="38" y="3245"/>
                  </a:lnTo>
                  <a:lnTo>
                    <a:pt x="28" y="3226"/>
                  </a:lnTo>
                  <a:lnTo>
                    <a:pt x="19" y="3205"/>
                  </a:lnTo>
                  <a:lnTo>
                    <a:pt x="11" y="3183"/>
                  </a:lnTo>
                  <a:lnTo>
                    <a:pt x="6" y="3160"/>
                  </a:lnTo>
                  <a:lnTo>
                    <a:pt x="2" y="3135"/>
                  </a:lnTo>
                  <a:lnTo>
                    <a:pt x="0" y="3108"/>
                  </a:lnTo>
                  <a:lnTo>
                    <a:pt x="0" y="3081"/>
                  </a:lnTo>
                  <a:lnTo>
                    <a:pt x="2" y="3053"/>
                  </a:lnTo>
                  <a:lnTo>
                    <a:pt x="6" y="3023"/>
                  </a:lnTo>
                  <a:lnTo>
                    <a:pt x="13" y="2990"/>
                  </a:lnTo>
                  <a:lnTo>
                    <a:pt x="23" y="2958"/>
                  </a:lnTo>
                  <a:lnTo>
                    <a:pt x="35" y="2924"/>
                  </a:lnTo>
                  <a:lnTo>
                    <a:pt x="51" y="2889"/>
                  </a:lnTo>
                  <a:lnTo>
                    <a:pt x="69" y="2852"/>
                  </a:lnTo>
                  <a:close/>
                </a:path>
              </a:pathLst>
            </a:custGeom>
            <a:solidFill>
              <a:srgbClr val="FFFFFF"/>
            </a:solidFill>
            <a:ln w="9525">
              <a:no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9478"/>
                                        </p:tgtEl>
                                        <p:attrNameLst>
                                          <p:attrName>style.visibility</p:attrName>
                                        </p:attrNameLst>
                                      </p:cBhvr>
                                      <p:to>
                                        <p:strVal val="visible"/>
                                      </p:to>
                                    </p:set>
                                    <p:animEffect transition="in" filter="wipe(left)">
                                      <p:cBhvr>
                                        <p:cTn id="7" dur="500"/>
                                        <p:tgtEl>
                                          <p:spTgt spid="489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47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lstStyle/>
          <a:p>
            <a:r>
              <a:rPr lang="en-US"/>
              <a:t>Leaving the Room</a:t>
            </a:r>
          </a:p>
        </p:txBody>
      </p:sp>
      <p:sp>
        <p:nvSpPr>
          <p:cNvPr id="294915" name="Rectangle 3"/>
          <p:cNvSpPr>
            <a:spLocks noGrp="1" noChangeArrowheads="1"/>
          </p:cNvSpPr>
          <p:nvPr>
            <p:ph type="body" sz="half" idx="2"/>
          </p:nvPr>
        </p:nvSpPr>
        <p:spPr>
          <a:xfrm>
            <a:off x="4884738" y="1741488"/>
            <a:ext cx="4183062" cy="4535487"/>
          </a:xfrm>
        </p:spPr>
        <p:txBody>
          <a:bodyPr/>
          <a:lstStyle/>
          <a:p>
            <a:pPr marL="457200" indent="-457200">
              <a:buFontTx/>
              <a:buNone/>
            </a:pPr>
            <a:r>
              <a:rPr lang="en-US" sz="2400"/>
              <a:t>How should you leave?</a:t>
            </a:r>
          </a:p>
          <a:p>
            <a:pPr marL="457200" indent="-457200">
              <a:buClr>
                <a:schemeClr val="tx1"/>
              </a:buClr>
              <a:buFontTx/>
              <a:buAutoNum type="arabicParenR"/>
            </a:pPr>
            <a:r>
              <a:rPr lang="en-US" sz="2000">
                <a:cs typeface="Arial" charset="0"/>
              </a:rPr>
              <a:t>Turn the TV </a:t>
            </a:r>
            <a:r>
              <a:rPr lang="en-US" sz="2000" i="1">
                <a:cs typeface="Arial" charset="0"/>
              </a:rPr>
              <a:t>off</a:t>
            </a:r>
            <a:r>
              <a:rPr lang="en-US" sz="2000">
                <a:cs typeface="Arial" charset="0"/>
              </a:rPr>
              <a:t> and leave the hotel through the front door</a:t>
            </a:r>
            <a:endParaRPr lang="en-US" sz="2000"/>
          </a:p>
          <a:p>
            <a:pPr marL="457200" indent="-457200">
              <a:buClr>
                <a:schemeClr val="tx1"/>
              </a:buClr>
              <a:buFontTx/>
              <a:buAutoNum type="arabicParenR"/>
            </a:pPr>
            <a:r>
              <a:rPr lang="en-US" sz="2000">
                <a:cs typeface="Arial" charset="0"/>
              </a:rPr>
              <a:t>Turn the TV </a:t>
            </a:r>
            <a:r>
              <a:rPr lang="en-US" sz="2000" i="1">
                <a:cs typeface="Arial" charset="0"/>
              </a:rPr>
              <a:t>off</a:t>
            </a:r>
            <a:r>
              <a:rPr lang="en-US" sz="2000">
                <a:cs typeface="Arial" charset="0"/>
              </a:rPr>
              <a:t> and leave the hotel through the side door </a:t>
            </a:r>
            <a:endParaRPr lang="en-US" sz="2000"/>
          </a:p>
          <a:p>
            <a:pPr marL="457200" indent="-457200">
              <a:buClr>
                <a:schemeClr val="tx1"/>
              </a:buClr>
              <a:buFontTx/>
              <a:buAutoNum type="arabicParenR"/>
            </a:pPr>
            <a:r>
              <a:rPr lang="en-US" sz="2000">
                <a:cs typeface="Arial" charset="0"/>
              </a:rPr>
              <a:t>Leave the TV </a:t>
            </a:r>
            <a:r>
              <a:rPr lang="en-US" sz="2000" i="1">
                <a:cs typeface="Arial" charset="0"/>
              </a:rPr>
              <a:t>on</a:t>
            </a:r>
            <a:r>
              <a:rPr lang="en-US" sz="2000">
                <a:cs typeface="Arial" charset="0"/>
              </a:rPr>
              <a:t> and leave the hotel through the front door</a:t>
            </a:r>
            <a:endParaRPr lang="en-US" sz="2000"/>
          </a:p>
          <a:p>
            <a:pPr marL="457200" indent="-457200">
              <a:buClr>
                <a:schemeClr val="tx1"/>
              </a:buClr>
              <a:buFontTx/>
              <a:buAutoNum type="arabicParenR"/>
            </a:pPr>
            <a:r>
              <a:rPr lang="en-US" sz="2000">
                <a:cs typeface="Arial" charset="0"/>
              </a:rPr>
              <a:t>Leave the TV </a:t>
            </a:r>
            <a:r>
              <a:rPr lang="en-US" sz="2000" i="1">
                <a:cs typeface="Arial" charset="0"/>
              </a:rPr>
              <a:t>on</a:t>
            </a:r>
            <a:r>
              <a:rPr lang="en-US" sz="2000">
                <a:cs typeface="Arial" charset="0"/>
              </a:rPr>
              <a:t> and leave the hotel through the side door</a:t>
            </a:r>
          </a:p>
        </p:txBody>
      </p:sp>
      <p:pic>
        <p:nvPicPr>
          <p:cNvPr id="294916" name="Picture 4" descr="Hotel Room"/>
          <p:cNvPicPr>
            <a:picLocks noChangeArrowheads="1"/>
          </p:cNvPicPr>
          <p:nvPr>
            <p:ph type="clipArt" sz="half" idx="1"/>
          </p:nvPr>
        </p:nvPicPr>
        <p:blipFill>
          <a:blip r:embed="rId3"/>
          <a:srcRect/>
          <a:stretch>
            <a:fillRect/>
          </a:stretch>
        </p:blipFill>
        <p:spPr>
          <a:xfrm>
            <a:off x="1387475" y="1741488"/>
            <a:ext cx="3198813" cy="2084387"/>
          </a:xfrm>
          <a:noFill/>
          <a:ln/>
        </p:spPr>
      </p:pic>
      <p:sp>
        <p:nvSpPr>
          <p:cNvPr id="294917" name="Text Box 5"/>
          <p:cNvSpPr txBox="1">
            <a:spLocks noChangeArrowheads="1"/>
          </p:cNvSpPr>
          <p:nvPr/>
        </p:nvSpPr>
        <p:spPr bwMode="auto">
          <a:xfrm>
            <a:off x="1368425" y="3927475"/>
            <a:ext cx="3246438" cy="1187450"/>
          </a:xfrm>
          <a:prstGeom prst="rect">
            <a:avLst/>
          </a:prstGeom>
          <a:noFill/>
          <a:ln w="9525">
            <a:noFill/>
            <a:miter lim="800000"/>
            <a:headEnd/>
            <a:tailEnd/>
          </a:ln>
          <a:effectLst/>
        </p:spPr>
        <p:txBody>
          <a:bodyPr wrap="none">
            <a:spAutoFit/>
          </a:bodyPr>
          <a:lstStyle/>
          <a:p>
            <a:pPr algn="ctr"/>
            <a:r>
              <a:rPr lang="en-US" b="1" i="1">
                <a:latin typeface="Arial" charset="0"/>
              </a:rPr>
              <a:t>You are in your hotel</a:t>
            </a:r>
            <a:br>
              <a:rPr lang="en-US" b="1" i="1">
                <a:latin typeface="Arial" charset="0"/>
              </a:rPr>
            </a:br>
            <a:r>
              <a:rPr lang="en-US" b="1" i="1">
                <a:latin typeface="Arial" charset="0"/>
              </a:rPr>
              <a:t>room and you decide</a:t>
            </a:r>
            <a:br>
              <a:rPr lang="en-US" b="1" i="1">
                <a:latin typeface="Arial" charset="0"/>
              </a:rPr>
            </a:br>
            <a:r>
              <a:rPr lang="en-US" b="1" i="1">
                <a:latin typeface="Arial" charset="0"/>
              </a:rPr>
              <a:t>to go out for dinner</a:t>
            </a:r>
          </a:p>
        </p:txBody>
      </p:sp>
      <p:sp>
        <p:nvSpPr>
          <p:cNvPr id="294926" name="Rectangle 14"/>
          <p:cNvSpPr>
            <a:spLocks noChangeArrowheads="1"/>
          </p:cNvSpPr>
          <p:nvPr/>
        </p:nvSpPr>
        <p:spPr bwMode="auto">
          <a:xfrm>
            <a:off x="4884738" y="3584575"/>
            <a:ext cx="4183062" cy="901700"/>
          </a:xfrm>
          <a:prstGeom prst="rect">
            <a:avLst/>
          </a:prstGeom>
          <a:noFill/>
          <a:ln w="38100">
            <a:solidFill>
              <a:srgbClr val="990099"/>
            </a:solidFill>
            <a:miter lim="800000"/>
            <a:headEnd/>
            <a:tailEnd/>
          </a:ln>
          <a:effectLst/>
        </p:spPr>
        <p:txBody>
          <a:bodyPr wrap="none" anchor="ctr"/>
          <a:lstStyle/>
          <a:p>
            <a:endParaRPr lang="en-US"/>
          </a:p>
        </p:txBody>
      </p:sp>
      <p:sp>
        <p:nvSpPr>
          <p:cNvPr id="294927" name="Text Box 15"/>
          <p:cNvSpPr txBox="1">
            <a:spLocks noChangeArrowheads="1"/>
          </p:cNvSpPr>
          <p:nvPr/>
        </p:nvSpPr>
        <p:spPr bwMode="auto">
          <a:xfrm>
            <a:off x="7380288" y="0"/>
            <a:ext cx="1763712"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OCONUS Scenario</a:t>
            </a:r>
          </a:p>
        </p:txBody>
      </p:sp>
      <p:grpSp>
        <p:nvGrpSpPr>
          <p:cNvPr id="294997" name="Group 85"/>
          <p:cNvGrpSpPr>
            <a:grpSpLocks noChangeAspect="1"/>
          </p:cNvGrpSpPr>
          <p:nvPr/>
        </p:nvGrpSpPr>
        <p:grpSpPr bwMode="auto">
          <a:xfrm>
            <a:off x="293688" y="4686300"/>
            <a:ext cx="877887" cy="754063"/>
            <a:chOff x="2376" y="3024"/>
            <a:chExt cx="1008" cy="864"/>
          </a:xfrm>
        </p:grpSpPr>
        <p:sp>
          <p:nvSpPr>
            <p:cNvPr id="294998" name="Freeform 86"/>
            <p:cNvSpPr>
              <a:spLocks noChangeAspect="1"/>
            </p:cNvSpPr>
            <p:nvPr/>
          </p:nvSpPr>
          <p:spPr bwMode="auto">
            <a:xfrm>
              <a:off x="2376" y="3024"/>
              <a:ext cx="1008" cy="864"/>
            </a:xfrm>
            <a:custGeom>
              <a:avLst/>
              <a:gdLst/>
              <a:ahLst/>
              <a:cxnLst>
                <a:cxn ang="0">
                  <a:pos x="0" y="0"/>
                </a:cxn>
                <a:cxn ang="0">
                  <a:pos x="4032" y="0"/>
                </a:cxn>
                <a:cxn ang="0">
                  <a:pos x="3888" y="147"/>
                </a:cxn>
                <a:cxn ang="0">
                  <a:pos x="149" y="3314"/>
                </a:cxn>
                <a:cxn ang="0">
                  <a:pos x="0" y="3454"/>
                </a:cxn>
                <a:cxn ang="0">
                  <a:pos x="0" y="0"/>
                </a:cxn>
              </a:cxnLst>
              <a:rect l="0" t="0" r="r" b="b"/>
              <a:pathLst>
                <a:path w="4032" h="3454">
                  <a:moveTo>
                    <a:pt x="0" y="0"/>
                  </a:moveTo>
                  <a:lnTo>
                    <a:pt x="4032" y="0"/>
                  </a:lnTo>
                  <a:lnTo>
                    <a:pt x="3888" y="147"/>
                  </a:lnTo>
                  <a:lnTo>
                    <a:pt x="149" y="3314"/>
                  </a:lnTo>
                  <a:lnTo>
                    <a:pt x="0" y="3454"/>
                  </a:lnTo>
                  <a:lnTo>
                    <a:pt x="0" y="0"/>
                  </a:lnTo>
                  <a:close/>
                </a:path>
              </a:pathLst>
            </a:custGeom>
            <a:solidFill>
              <a:srgbClr val="82A99C"/>
            </a:solidFill>
            <a:ln w="9525">
              <a:noFill/>
              <a:round/>
              <a:headEnd/>
              <a:tailEnd/>
            </a:ln>
          </p:spPr>
          <p:txBody>
            <a:bodyPr/>
            <a:lstStyle/>
            <a:p>
              <a:endParaRPr lang="en-US"/>
            </a:p>
          </p:txBody>
        </p:sp>
        <p:sp>
          <p:nvSpPr>
            <p:cNvPr id="294999" name="Freeform 87"/>
            <p:cNvSpPr>
              <a:spLocks noChangeAspect="1"/>
            </p:cNvSpPr>
            <p:nvPr/>
          </p:nvSpPr>
          <p:spPr bwMode="auto">
            <a:xfrm>
              <a:off x="2376" y="3024"/>
              <a:ext cx="1008" cy="864"/>
            </a:xfrm>
            <a:custGeom>
              <a:avLst/>
              <a:gdLst/>
              <a:ahLst/>
              <a:cxnLst>
                <a:cxn ang="0">
                  <a:pos x="4032" y="0"/>
                </a:cxn>
                <a:cxn ang="0">
                  <a:pos x="4032" y="3454"/>
                </a:cxn>
                <a:cxn ang="0">
                  <a:pos x="0" y="3454"/>
                </a:cxn>
                <a:cxn ang="0">
                  <a:pos x="149" y="3312"/>
                </a:cxn>
                <a:cxn ang="0">
                  <a:pos x="3891" y="146"/>
                </a:cxn>
                <a:cxn ang="0">
                  <a:pos x="4032" y="0"/>
                </a:cxn>
              </a:cxnLst>
              <a:rect l="0" t="0" r="r" b="b"/>
              <a:pathLst>
                <a:path w="4032" h="3454">
                  <a:moveTo>
                    <a:pt x="4032" y="0"/>
                  </a:moveTo>
                  <a:lnTo>
                    <a:pt x="4032" y="3454"/>
                  </a:lnTo>
                  <a:lnTo>
                    <a:pt x="0" y="3454"/>
                  </a:lnTo>
                  <a:lnTo>
                    <a:pt x="149" y="3312"/>
                  </a:lnTo>
                  <a:lnTo>
                    <a:pt x="3891" y="146"/>
                  </a:lnTo>
                  <a:lnTo>
                    <a:pt x="4032" y="0"/>
                  </a:lnTo>
                  <a:close/>
                </a:path>
              </a:pathLst>
            </a:custGeom>
            <a:solidFill>
              <a:srgbClr val="162A29"/>
            </a:solidFill>
            <a:ln w="9525">
              <a:noFill/>
              <a:round/>
              <a:headEnd/>
              <a:tailEnd/>
            </a:ln>
          </p:spPr>
          <p:txBody>
            <a:bodyPr/>
            <a:lstStyle/>
            <a:p>
              <a:endParaRPr lang="en-US"/>
            </a:p>
          </p:txBody>
        </p:sp>
        <p:sp>
          <p:nvSpPr>
            <p:cNvPr id="295000" name="Rectangle 88"/>
            <p:cNvSpPr>
              <a:spLocks noChangeAspect="1" noChangeArrowheads="1"/>
            </p:cNvSpPr>
            <p:nvPr/>
          </p:nvSpPr>
          <p:spPr bwMode="auto">
            <a:xfrm>
              <a:off x="2412" y="3060"/>
              <a:ext cx="936" cy="792"/>
            </a:xfrm>
            <a:prstGeom prst="rect">
              <a:avLst/>
            </a:prstGeom>
            <a:solidFill>
              <a:srgbClr val="275A53"/>
            </a:solidFill>
            <a:ln w="9525">
              <a:noFill/>
              <a:miter lim="800000"/>
              <a:headEnd/>
              <a:tailEnd/>
            </a:ln>
          </p:spPr>
          <p:txBody>
            <a:bodyPr/>
            <a:lstStyle/>
            <a:p>
              <a:endParaRPr lang="en-US"/>
            </a:p>
          </p:txBody>
        </p:sp>
        <p:sp>
          <p:nvSpPr>
            <p:cNvPr id="295001" name="Freeform 89"/>
            <p:cNvSpPr>
              <a:spLocks noChangeAspect="1"/>
            </p:cNvSpPr>
            <p:nvPr/>
          </p:nvSpPr>
          <p:spPr bwMode="auto">
            <a:xfrm>
              <a:off x="2453" y="3684"/>
              <a:ext cx="132" cy="140"/>
            </a:xfrm>
            <a:custGeom>
              <a:avLst/>
              <a:gdLst/>
              <a:ahLst/>
              <a:cxnLst>
                <a:cxn ang="0">
                  <a:pos x="526" y="0"/>
                </a:cxn>
                <a:cxn ang="0">
                  <a:pos x="525" y="352"/>
                </a:cxn>
                <a:cxn ang="0">
                  <a:pos x="517" y="397"/>
                </a:cxn>
                <a:cxn ang="0">
                  <a:pos x="503" y="441"/>
                </a:cxn>
                <a:cxn ang="0">
                  <a:pos x="478" y="479"/>
                </a:cxn>
                <a:cxn ang="0">
                  <a:pos x="447" y="510"/>
                </a:cxn>
                <a:cxn ang="0">
                  <a:pos x="413" y="533"/>
                </a:cxn>
                <a:cxn ang="0">
                  <a:pos x="382" y="545"/>
                </a:cxn>
                <a:cxn ang="0">
                  <a:pos x="355" y="553"/>
                </a:cxn>
                <a:cxn ang="0">
                  <a:pos x="310" y="558"/>
                </a:cxn>
                <a:cxn ang="0">
                  <a:pos x="255" y="559"/>
                </a:cxn>
                <a:cxn ang="0">
                  <a:pos x="212" y="557"/>
                </a:cxn>
                <a:cxn ang="0">
                  <a:pos x="166" y="550"/>
                </a:cxn>
                <a:cxn ang="0">
                  <a:pos x="127" y="540"/>
                </a:cxn>
                <a:cxn ang="0">
                  <a:pos x="94" y="523"/>
                </a:cxn>
                <a:cxn ang="0">
                  <a:pos x="65" y="498"/>
                </a:cxn>
                <a:cxn ang="0">
                  <a:pos x="39" y="469"/>
                </a:cxn>
                <a:cxn ang="0">
                  <a:pos x="20" y="438"/>
                </a:cxn>
                <a:cxn ang="0">
                  <a:pos x="8" y="395"/>
                </a:cxn>
                <a:cxn ang="0">
                  <a:pos x="0" y="349"/>
                </a:cxn>
                <a:cxn ang="0">
                  <a:pos x="0" y="0"/>
                </a:cxn>
                <a:cxn ang="0">
                  <a:pos x="168" y="335"/>
                </a:cxn>
                <a:cxn ang="0">
                  <a:pos x="171" y="357"/>
                </a:cxn>
                <a:cxn ang="0">
                  <a:pos x="175" y="375"/>
                </a:cxn>
                <a:cxn ang="0">
                  <a:pos x="182" y="392"/>
                </a:cxn>
                <a:cxn ang="0">
                  <a:pos x="194" y="406"/>
                </a:cxn>
                <a:cxn ang="0">
                  <a:pos x="207" y="417"/>
                </a:cxn>
                <a:cxn ang="0">
                  <a:pos x="223" y="425"/>
                </a:cxn>
                <a:cxn ang="0">
                  <a:pos x="242" y="430"/>
                </a:cxn>
                <a:cxn ang="0">
                  <a:pos x="263" y="431"/>
                </a:cxn>
                <a:cxn ang="0">
                  <a:pos x="284" y="430"/>
                </a:cxn>
                <a:cxn ang="0">
                  <a:pos x="302" y="425"/>
                </a:cxn>
                <a:cxn ang="0">
                  <a:pos x="319" y="417"/>
                </a:cxn>
                <a:cxn ang="0">
                  <a:pos x="332" y="406"/>
                </a:cxn>
                <a:cxn ang="0">
                  <a:pos x="342" y="392"/>
                </a:cxn>
                <a:cxn ang="0">
                  <a:pos x="350" y="377"/>
                </a:cxn>
                <a:cxn ang="0">
                  <a:pos x="355" y="357"/>
                </a:cxn>
                <a:cxn ang="0">
                  <a:pos x="356" y="335"/>
                </a:cxn>
              </a:cxnLst>
              <a:rect l="0" t="0" r="r" b="b"/>
              <a:pathLst>
                <a:path w="526" h="559">
                  <a:moveTo>
                    <a:pt x="356" y="0"/>
                  </a:moveTo>
                  <a:lnTo>
                    <a:pt x="526" y="0"/>
                  </a:lnTo>
                  <a:lnTo>
                    <a:pt x="526" y="327"/>
                  </a:lnTo>
                  <a:lnTo>
                    <a:pt x="525" y="352"/>
                  </a:lnTo>
                  <a:lnTo>
                    <a:pt x="522" y="375"/>
                  </a:lnTo>
                  <a:lnTo>
                    <a:pt x="517" y="397"/>
                  </a:lnTo>
                  <a:lnTo>
                    <a:pt x="510" y="419"/>
                  </a:lnTo>
                  <a:lnTo>
                    <a:pt x="503" y="441"/>
                  </a:lnTo>
                  <a:lnTo>
                    <a:pt x="491" y="461"/>
                  </a:lnTo>
                  <a:lnTo>
                    <a:pt x="478" y="479"/>
                  </a:lnTo>
                  <a:lnTo>
                    <a:pt x="464" y="496"/>
                  </a:lnTo>
                  <a:lnTo>
                    <a:pt x="447" y="510"/>
                  </a:lnTo>
                  <a:lnTo>
                    <a:pt x="430" y="523"/>
                  </a:lnTo>
                  <a:lnTo>
                    <a:pt x="413" y="533"/>
                  </a:lnTo>
                  <a:lnTo>
                    <a:pt x="395" y="541"/>
                  </a:lnTo>
                  <a:lnTo>
                    <a:pt x="382" y="545"/>
                  </a:lnTo>
                  <a:lnTo>
                    <a:pt x="369" y="549"/>
                  </a:lnTo>
                  <a:lnTo>
                    <a:pt x="355" y="553"/>
                  </a:lnTo>
                  <a:lnTo>
                    <a:pt x="341" y="555"/>
                  </a:lnTo>
                  <a:lnTo>
                    <a:pt x="310" y="558"/>
                  </a:lnTo>
                  <a:lnTo>
                    <a:pt x="276" y="559"/>
                  </a:lnTo>
                  <a:lnTo>
                    <a:pt x="255" y="559"/>
                  </a:lnTo>
                  <a:lnTo>
                    <a:pt x="234" y="558"/>
                  </a:lnTo>
                  <a:lnTo>
                    <a:pt x="212" y="557"/>
                  </a:lnTo>
                  <a:lnTo>
                    <a:pt x="189" y="554"/>
                  </a:lnTo>
                  <a:lnTo>
                    <a:pt x="166" y="550"/>
                  </a:lnTo>
                  <a:lnTo>
                    <a:pt x="145" y="545"/>
                  </a:lnTo>
                  <a:lnTo>
                    <a:pt x="127" y="540"/>
                  </a:lnTo>
                  <a:lnTo>
                    <a:pt x="110" y="532"/>
                  </a:lnTo>
                  <a:lnTo>
                    <a:pt x="94" y="523"/>
                  </a:lnTo>
                  <a:lnTo>
                    <a:pt x="79" y="511"/>
                  </a:lnTo>
                  <a:lnTo>
                    <a:pt x="65" y="498"/>
                  </a:lnTo>
                  <a:lnTo>
                    <a:pt x="52" y="484"/>
                  </a:lnTo>
                  <a:lnTo>
                    <a:pt x="39" y="469"/>
                  </a:lnTo>
                  <a:lnTo>
                    <a:pt x="28" y="453"/>
                  </a:lnTo>
                  <a:lnTo>
                    <a:pt x="20" y="438"/>
                  </a:lnTo>
                  <a:lnTo>
                    <a:pt x="15" y="421"/>
                  </a:lnTo>
                  <a:lnTo>
                    <a:pt x="8" y="395"/>
                  </a:lnTo>
                  <a:lnTo>
                    <a:pt x="4" y="371"/>
                  </a:lnTo>
                  <a:lnTo>
                    <a:pt x="0" y="349"/>
                  </a:lnTo>
                  <a:lnTo>
                    <a:pt x="0" y="327"/>
                  </a:lnTo>
                  <a:lnTo>
                    <a:pt x="0" y="0"/>
                  </a:lnTo>
                  <a:lnTo>
                    <a:pt x="168" y="0"/>
                  </a:lnTo>
                  <a:lnTo>
                    <a:pt x="168" y="335"/>
                  </a:lnTo>
                  <a:lnTo>
                    <a:pt x="170" y="347"/>
                  </a:lnTo>
                  <a:lnTo>
                    <a:pt x="171" y="357"/>
                  </a:lnTo>
                  <a:lnTo>
                    <a:pt x="172" y="366"/>
                  </a:lnTo>
                  <a:lnTo>
                    <a:pt x="175" y="375"/>
                  </a:lnTo>
                  <a:lnTo>
                    <a:pt x="179" y="384"/>
                  </a:lnTo>
                  <a:lnTo>
                    <a:pt x="182" y="392"/>
                  </a:lnTo>
                  <a:lnTo>
                    <a:pt x="188" y="400"/>
                  </a:lnTo>
                  <a:lnTo>
                    <a:pt x="194" y="406"/>
                  </a:lnTo>
                  <a:lnTo>
                    <a:pt x="201" y="412"/>
                  </a:lnTo>
                  <a:lnTo>
                    <a:pt x="207" y="417"/>
                  </a:lnTo>
                  <a:lnTo>
                    <a:pt x="215" y="422"/>
                  </a:lnTo>
                  <a:lnTo>
                    <a:pt x="223" y="425"/>
                  </a:lnTo>
                  <a:lnTo>
                    <a:pt x="232" y="427"/>
                  </a:lnTo>
                  <a:lnTo>
                    <a:pt x="242" y="430"/>
                  </a:lnTo>
                  <a:lnTo>
                    <a:pt x="252" y="431"/>
                  </a:lnTo>
                  <a:lnTo>
                    <a:pt x="263" y="431"/>
                  </a:lnTo>
                  <a:lnTo>
                    <a:pt x="273" y="431"/>
                  </a:lnTo>
                  <a:lnTo>
                    <a:pt x="284" y="430"/>
                  </a:lnTo>
                  <a:lnTo>
                    <a:pt x="293" y="429"/>
                  </a:lnTo>
                  <a:lnTo>
                    <a:pt x="302" y="425"/>
                  </a:lnTo>
                  <a:lnTo>
                    <a:pt x="311" y="422"/>
                  </a:lnTo>
                  <a:lnTo>
                    <a:pt x="319" y="417"/>
                  </a:lnTo>
                  <a:lnTo>
                    <a:pt x="325" y="412"/>
                  </a:lnTo>
                  <a:lnTo>
                    <a:pt x="332" y="406"/>
                  </a:lnTo>
                  <a:lnTo>
                    <a:pt x="338" y="400"/>
                  </a:lnTo>
                  <a:lnTo>
                    <a:pt x="342" y="392"/>
                  </a:lnTo>
                  <a:lnTo>
                    <a:pt x="347" y="384"/>
                  </a:lnTo>
                  <a:lnTo>
                    <a:pt x="350" y="377"/>
                  </a:lnTo>
                  <a:lnTo>
                    <a:pt x="354" y="368"/>
                  </a:lnTo>
                  <a:lnTo>
                    <a:pt x="355" y="357"/>
                  </a:lnTo>
                  <a:lnTo>
                    <a:pt x="356" y="347"/>
                  </a:lnTo>
                  <a:lnTo>
                    <a:pt x="356" y="335"/>
                  </a:lnTo>
                  <a:lnTo>
                    <a:pt x="356" y="0"/>
                  </a:lnTo>
                  <a:close/>
                </a:path>
              </a:pathLst>
            </a:custGeom>
            <a:solidFill>
              <a:srgbClr val="FFFFFF"/>
            </a:solidFill>
            <a:ln w="9525">
              <a:noFill/>
              <a:round/>
              <a:headEnd/>
              <a:tailEnd/>
            </a:ln>
          </p:spPr>
          <p:txBody>
            <a:bodyPr/>
            <a:lstStyle/>
            <a:p>
              <a:endParaRPr lang="en-US"/>
            </a:p>
          </p:txBody>
        </p:sp>
        <p:sp>
          <p:nvSpPr>
            <p:cNvPr id="295002" name="Freeform 90"/>
            <p:cNvSpPr>
              <a:spLocks noChangeAspect="1"/>
            </p:cNvSpPr>
            <p:nvPr/>
          </p:nvSpPr>
          <p:spPr bwMode="auto">
            <a:xfrm>
              <a:off x="2614" y="3684"/>
              <a:ext cx="131" cy="137"/>
            </a:xfrm>
            <a:custGeom>
              <a:avLst/>
              <a:gdLst/>
              <a:ahLst/>
              <a:cxnLst>
                <a:cxn ang="0">
                  <a:pos x="0" y="0"/>
                </a:cxn>
                <a:cxn ang="0">
                  <a:pos x="158" y="0"/>
                </a:cxn>
                <a:cxn ang="0">
                  <a:pos x="365" y="304"/>
                </a:cxn>
                <a:cxn ang="0">
                  <a:pos x="365" y="0"/>
                </a:cxn>
                <a:cxn ang="0">
                  <a:pos x="525" y="0"/>
                </a:cxn>
                <a:cxn ang="0">
                  <a:pos x="525" y="550"/>
                </a:cxn>
                <a:cxn ang="0">
                  <a:pos x="365" y="550"/>
                </a:cxn>
                <a:cxn ang="0">
                  <a:pos x="159" y="248"/>
                </a:cxn>
                <a:cxn ang="0">
                  <a:pos x="159" y="550"/>
                </a:cxn>
                <a:cxn ang="0">
                  <a:pos x="0" y="550"/>
                </a:cxn>
                <a:cxn ang="0">
                  <a:pos x="0" y="0"/>
                </a:cxn>
              </a:cxnLst>
              <a:rect l="0" t="0" r="r" b="b"/>
              <a:pathLst>
                <a:path w="525" h="550">
                  <a:moveTo>
                    <a:pt x="0" y="0"/>
                  </a:moveTo>
                  <a:lnTo>
                    <a:pt x="158" y="0"/>
                  </a:lnTo>
                  <a:lnTo>
                    <a:pt x="365" y="304"/>
                  </a:lnTo>
                  <a:lnTo>
                    <a:pt x="365" y="0"/>
                  </a:lnTo>
                  <a:lnTo>
                    <a:pt x="525" y="0"/>
                  </a:lnTo>
                  <a:lnTo>
                    <a:pt x="525" y="550"/>
                  </a:lnTo>
                  <a:lnTo>
                    <a:pt x="365" y="550"/>
                  </a:lnTo>
                  <a:lnTo>
                    <a:pt x="159" y="248"/>
                  </a:lnTo>
                  <a:lnTo>
                    <a:pt x="159" y="550"/>
                  </a:lnTo>
                  <a:lnTo>
                    <a:pt x="0" y="550"/>
                  </a:lnTo>
                  <a:lnTo>
                    <a:pt x="0" y="0"/>
                  </a:lnTo>
                  <a:close/>
                </a:path>
              </a:pathLst>
            </a:custGeom>
            <a:solidFill>
              <a:srgbClr val="FFFFFF"/>
            </a:solidFill>
            <a:ln w="9525">
              <a:noFill/>
              <a:round/>
              <a:headEnd/>
              <a:tailEnd/>
            </a:ln>
          </p:spPr>
          <p:txBody>
            <a:bodyPr/>
            <a:lstStyle/>
            <a:p>
              <a:endParaRPr lang="en-US"/>
            </a:p>
          </p:txBody>
        </p:sp>
        <p:sp>
          <p:nvSpPr>
            <p:cNvPr id="295003" name="Freeform 91"/>
            <p:cNvSpPr>
              <a:spLocks noChangeAspect="1" noEditPoints="1"/>
            </p:cNvSpPr>
            <p:nvPr/>
          </p:nvSpPr>
          <p:spPr bwMode="auto">
            <a:xfrm>
              <a:off x="2773" y="3684"/>
              <a:ext cx="117" cy="137"/>
            </a:xfrm>
            <a:custGeom>
              <a:avLst/>
              <a:gdLst/>
              <a:ahLst/>
              <a:cxnLst>
                <a:cxn ang="0">
                  <a:pos x="282" y="0"/>
                </a:cxn>
                <a:cxn ang="0">
                  <a:pos x="325" y="4"/>
                </a:cxn>
                <a:cxn ang="0">
                  <a:pos x="363" y="11"/>
                </a:cxn>
                <a:cxn ang="0">
                  <a:pos x="394" y="26"/>
                </a:cxn>
                <a:cxn ang="0">
                  <a:pos x="420" y="44"/>
                </a:cxn>
                <a:cxn ang="0">
                  <a:pos x="440" y="68"/>
                </a:cxn>
                <a:cxn ang="0">
                  <a:pos x="455" y="97"/>
                </a:cxn>
                <a:cxn ang="0">
                  <a:pos x="464" y="130"/>
                </a:cxn>
                <a:cxn ang="0">
                  <a:pos x="466" y="169"/>
                </a:cxn>
                <a:cxn ang="0">
                  <a:pos x="462" y="208"/>
                </a:cxn>
                <a:cxn ang="0">
                  <a:pos x="453" y="243"/>
                </a:cxn>
                <a:cxn ang="0">
                  <a:pos x="438" y="273"/>
                </a:cxn>
                <a:cxn ang="0">
                  <a:pos x="416" y="299"/>
                </a:cxn>
                <a:cxn ang="0">
                  <a:pos x="387" y="320"/>
                </a:cxn>
                <a:cxn ang="0">
                  <a:pos x="352" y="334"/>
                </a:cxn>
                <a:cxn ang="0">
                  <a:pos x="311" y="343"/>
                </a:cxn>
                <a:cxn ang="0">
                  <a:pos x="263" y="346"/>
                </a:cxn>
                <a:cxn ang="0">
                  <a:pos x="171" y="550"/>
                </a:cxn>
                <a:cxn ang="0">
                  <a:pos x="0" y="0"/>
                </a:cxn>
                <a:cxn ang="0">
                  <a:pos x="212" y="234"/>
                </a:cxn>
                <a:cxn ang="0">
                  <a:pos x="254" y="230"/>
                </a:cxn>
                <a:cxn ang="0">
                  <a:pos x="269" y="225"/>
                </a:cxn>
                <a:cxn ang="0">
                  <a:pos x="281" y="217"/>
                </a:cxn>
                <a:cxn ang="0">
                  <a:pos x="290" y="208"/>
                </a:cxn>
                <a:cxn ang="0">
                  <a:pos x="295" y="198"/>
                </a:cxn>
                <a:cxn ang="0">
                  <a:pos x="299" y="186"/>
                </a:cxn>
                <a:cxn ang="0">
                  <a:pos x="300" y="173"/>
                </a:cxn>
                <a:cxn ang="0">
                  <a:pos x="296" y="150"/>
                </a:cxn>
                <a:cxn ang="0">
                  <a:pos x="283" y="130"/>
                </a:cxn>
                <a:cxn ang="0">
                  <a:pos x="273" y="123"/>
                </a:cxn>
                <a:cxn ang="0">
                  <a:pos x="259" y="116"/>
                </a:cxn>
                <a:cxn ang="0">
                  <a:pos x="241" y="114"/>
                </a:cxn>
                <a:cxn ang="0">
                  <a:pos x="219" y="112"/>
                </a:cxn>
                <a:cxn ang="0">
                  <a:pos x="171" y="234"/>
                </a:cxn>
              </a:cxnLst>
              <a:rect l="0" t="0" r="r" b="b"/>
              <a:pathLst>
                <a:path w="466" h="550">
                  <a:moveTo>
                    <a:pt x="0" y="0"/>
                  </a:moveTo>
                  <a:lnTo>
                    <a:pt x="282" y="0"/>
                  </a:lnTo>
                  <a:lnTo>
                    <a:pt x="304" y="1"/>
                  </a:lnTo>
                  <a:lnTo>
                    <a:pt x="325" y="4"/>
                  </a:lnTo>
                  <a:lnTo>
                    <a:pt x="344" y="6"/>
                  </a:lnTo>
                  <a:lnTo>
                    <a:pt x="363" y="11"/>
                  </a:lnTo>
                  <a:lnTo>
                    <a:pt x="379" y="18"/>
                  </a:lnTo>
                  <a:lnTo>
                    <a:pt x="394" y="26"/>
                  </a:lnTo>
                  <a:lnTo>
                    <a:pt x="408" y="33"/>
                  </a:lnTo>
                  <a:lnTo>
                    <a:pt x="420" y="44"/>
                  </a:lnTo>
                  <a:lnTo>
                    <a:pt x="431" y="55"/>
                  </a:lnTo>
                  <a:lnTo>
                    <a:pt x="440" y="68"/>
                  </a:lnTo>
                  <a:lnTo>
                    <a:pt x="448" y="83"/>
                  </a:lnTo>
                  <a:lnTo>
                    <a:pt x="455" y="97"/>
                  </a:lnTo>
                  <a:lnTo>
                    <a:pt x="460" y="114"/>
                  </a:lnTo>
                  <a:lnTo>
                    <a:pt x="464" y="130"/>
                  </a:lnTo>
                  <a:lnTo>
                    <a:pt x="465" y="150"/>
                  </a:lnTo>
                  <a:lnTo>
                    <a:pt x="466" y="169"/>
                  </a:lnTo>
                  <a:lnTo>
                    <a:pt x="465" y="189"/>
                  </a:lnTo>
                  <a:lnTo>
                    <a:pt x="462" y="208"/>
                  </a:lnTo>
                  <a:lnTo>
                    <a:pt x="458" y="226"/>
                  </a:lnTo>
                  <a:lnTo>
                    <a:pt x="453" y="243"/>
                  </a:lnTo>
                  <a:lnTo>
                    <a:pt x="447" y="259"/>
                  </a:lnTo>
                  <a:lnTo>
                    <a:pt x="438" y="273"/>
                  </a:lnTo>
                  <a:lnTo>
                    <a:pt x="427" y="287"/>
                  </a:lnTo>
                  <a:lnTo>
                    <a:pt x="416" y="299"/>
                  </a:lnTo>
                  <a:lnTo>
                    <a:pt x="403" y="311"/>
                  </a:lnTo>
                  <a:lnTo>
                    <a:pt x="387" y="320"/>
                  </a:lnTo>
                  <a:lnTo>
                    <a:pt x="370" y="327"/>
                  </a:lnTo>
                  <a:lnTo>
                    <a:pt x="352" y="334"/>
                  </a:lnTo>
                  <a:lnTo>
                    <a:pt x="333" y="339"/>
                  </a:lnTo>
                  <a:lnTo>
                    <a:pt x="311" y="343"/>
                  </a:lnTo>
                  <a:lnTo>
                    <a:pt x="287" y="346"/>
                  </a:lnTo>
                  <a:lnTo>
                    <a:pt x="263" y="346"/>
                  </a:lnTo>
                  <a:lnTo>
                    <a:pt x="171" y="346"/>
                  </a:lnTo>
                  <a:lnTo>
                    <a:pt x="171" y="550"/>
                  </a:lnTo>
                  <a:lnTo>
                    <a:pt x="0" y="550"/>
                  </a:lnTo>
                  <a:lnTo>
                    <a:pt x="0" y="0"/>
                  </a:lnTo>
                  <a:close/>
                  <a:moveTo>
                    <a:pt x="171" y="234"/>
                  </a:moveTo>
                  <a:lnTo>
                    <a:pt x="212" y="234"/>
                  </a:lnTo>
                  <a:lnTo>
                    <a:pt x="234" y="233"/>
                  </a:lnTo>
                  <a:lnTo>
                    <a:pt x="254" y="230"/>
                  </a:lnTo>
                  <a:lnTo>
                    <a:pt x="261" y="228"/>
                  </a:lnTo>
                  <a:lnTo>
                    <a:pt x="269" y="225"/>
                  </a:lnTo>
                  <a:lnTo>
                    <a:pt x="276" y="221"/>
                  </a:lnTo>
                  <a:lnTo>
                    <a:pt x="281" y="217"/>
                  </a:lnTo>
                  <a:lnTo>
                    <a:pt x="285" y="213"/>
                  </a:lnTo>
                  <a:lnTo>
                    <a:pt x="290" y="208"/>
                  </a:lnTo>
                  <a:lnTo>
                    <a:pt x="293" y="203"/>
                  </a:lnTo>
                  <a:lnTo>
                    <a:pt x="295" y="198"/>
                  </a:lnTo>
                  <a:lnTo>
                    <a:pt x="298" y="193"/>
                  </a:lnTo>
                  <a:lnTo>
                    <a:pt x="299" y="186"/>
                  </a:lnTo>
                  <a:lnTo>
                    <a:pt x="300" y="180"/>
                  </a:lnTo>
                  <a:lnTo>
                    <a:pt x="300" y="173"/>
                  </a:lnTo>
                  <a:lnTo>
                    <a:pt x="299" y="162"/>
                  </a:lnTo>
                  <a:lnTo>
                    <a:pt x="296" y="150"/>
                  </a:lnTo>
                  <a:lnTo>
                    <a:pt x="291" y="140"/>
                  </a:lnTo>
                  <a:lnTo>
                    <a:pt x="283" y="130"/>
                  </a:lnTo>
                  <a:lnTo>
                    <a:pt x="278" y="125"/>
                  </a:lnTo>
                  <a:lnTo>
                    <a:pt x="273" y="123"/>
                  </a:lnTo>
                  <a:lnTo>
                    <a:pt x="267" y="119"/>
                  </a:lnTo>
                  <a:lnTo>
                    <a:pt x="259" y="116"/>
                  </a:lnTo>
                  <a:lnTo>
                    <a:pt x="250" y="115"/>
                  </a:lnTo>
                  <a:lnTo>
                    <a:pt x="241" y="114"/>
                  </a:lnTo>
                  <a:lnTo>
                    <a:pt x="230" y="112"/>
                  </a:lnTo>
                  <a:lnTo>
                    <a:pt x="219" y="112"/>
                  </a:lnTo>
                  <a:lnTo>
                    <a:pt x="171" y="112"/>
                  </a:lnTo>
                  <a:lnTo>
                    <a:pt x="171" y="234"/>
                  </a:lnTo>
                  <a:close/>
                </a:path>
              </a:pathLst>
            </a:custGeom>
            <a:solidFill>
              <a:srgbClr val="FFFFFF"/>
            </a:solidFill>
            <a:ln w="9525">
              <a:noFill/>
              <a:round/>
              <a:headEnd/>
              <a:tailEnd/>
            </a:ln>
          </p:spPr>
          <p:txBody>
            <a:bodyPr/>
            <a:lstStyle/>
            <a:p>
              <a:endParaRPr lang="en-US"/>
            </a:p>
          </p:txBody>
        </p:sp>
        <p:sp>
          <p:nvSpPr>
            <p:cNvPr id="295004" name="Freeform 92"/>
            <p:cNvSpPr>
              <a:spLocks noChangeAspect="1" noEditPoints="1"/>
            </p:cNvSpPr>
            <p:nvPr/>
          </p:nvSpPr>
          <p:spPr bwMode="auto">
            <a:xfrm>
              <a:off x="2912" y="3684"/>
              <a:ext cx="135" cy="137"/>
            </a:xfrm>
            <a:custGeom>
              <a:avLst/>
              <a:gdLst/>
              <a:ahLst/>
              <a:cxnLst>
                <a:cxn ang="0">
                  <a:pos x="0" y="0"/>
                </a:cxn>
                <a:cxn ang="0">
                  <a:pos x="320" y="1"/>
                </a:cxn>
                <a:cxn ang="0">
                  <a:pos x="381" y="7"/>
                </a:cxn>
                <a:cxn ang="0">
                  <a:pos x="413" y="18"/>
                </a:cxn>
                <a:cxn ang="0">
                  <a:pos x="433" y="27"/>
                </a:cxn>
                <a:cxn ang="0">
                  <a:pos x="450" y="40"/>
                </a:cxn>
                <a:cxn ang="0">
                  <a:pos x="464" y="55"/>
                </a:cxn>
                <a:cxn ang="0">
                  <a:pos x="477" y="73"/>
                </a:cxn>
                <a:cxn ang="0">
                  <a:pos x="486" y="93"/>
                </a:cxn>
                <a:cxn ang="0">
                  <a:pos x="492" y="116"/>
                </a:cxn>
                <a:cxn ang="0">
                  <a:pos x="496" y="140"/>
                </a:cxn>
                <a:cxn ang="0">
                  <a:pos x="496" y="164"/>
                </a:cxn>
                <a:cxn ang="0">
                  <a:pos x="494" y="185"/>
                </a:cxn>
                <a:cxn ang="0">
                  <a:pos x="489" y="206"/>
                </a:cxn>
                <a:cxn ang="0">
                  <a:pos x="481" y="224"/>
                </a:cxn>
                <a:cxn ang="0">
                  <a:pos x="467" y="247"/>
                </a:cxn>
                <a:cxn ang="0">
                  <a:pos x="439" y="274"/>
                </a:cxn>
                <a:cxn ang="0">
                  <a:pos x="411" y="292"/>
                </a:cxn>
                <a:cxn ang="0">
                  <a:pos x="381" y="303"/>
                </a:cxn>
                <a:cxn ang="0">
                  <a:pos x="377" y="312"/>
                </a:cxn>
                <a:cxn ang="0">
                  <a:pos x="400" y="322"/>
                </a:cxn>
                <a:cxn ang="0">
                  <a:pos x="420" y="338"/>
                </a:cxn>
                <a:cxn ang="0">
                  <a:pos x="450" y="375"/>
                </a:cxn>
                <a:cxn ang="0">
                  <a:pos x="540" y="550"/>
                </a:cxn>
                <a:cxn ang="0">
                  <a:pos x="258" y="382"/>
                </a:cxn>
                <a:cxn ang="0">
                  <a:pos x="242" y="355"/>
                </a:cxn>
                <a:cxn ang="0">
                  <a:pos x="227" y="339"/>
                </a:cxn>
                <a:cxn ang="0">
                  <a:pos x="207" y="330"/>
                </a:cxn>
                <a:cxn ang="0">
                  <a:pos x="185" y="327"/>
                </a:cxn>
                <a:cxn ang="0">
                  <a:pos x="171" y="550"/>
                </a:cxn>
                <a:cxn ang="0">
                  <a:pos x="171" y="222"/>
                </a:cxn>
                <a:cxn ang="0">
                  <a:pos x="250" y="222"/>
                </a:cxn>
                <a:cxn ang="0">
                  <a:pos x="272" y="219"/>
                </a:cxn>
                <a:cxn ang="0">
                  <a:pos x="295" y="213"/>
                </a:cxn>
                <a:cxn ang="0">
                  <a:pos x="310" y="204"/>
                </a:cxn>
                <a:cxn ang="0">
                  <a:pos x="320" y="191"/>
                </a:cxn>
                <a:cxn ang="0">
                  <a:pos x="325" y="175"/>
                </a:cxn>
                <a:cxn ang="0">
                  <a:pos x="324" y="154"/>
                </a:cxn>
                <a:cxn ang="0">
                  <a:pos x="319" y="138"/>
                </a:cxn>
                <a:cxn ang="0">
                  <a:pos x="312" y="129"/>
                </a:cxn>
                <a:cxn ang="0">
                  <a:pos x="305" y="123"/>
                </a:cxn>
                <a:cxn ang="0">
                  <a:pos x="292" y="116"/>
                </a:cxn>
                <a:cxn ang="0">
                  <a:pos x="267" y="112"/>
                </a:cxn>
                <a:cxn ang="0">
                  <a:pos x="171" y="111"/>
                </a:cxn>
              </a:cxnLst>
              <a:rect l="0" t="0" r="r" b="b"/>
              <a:pathLst>
                <a:path w="540" h="550">
                  <a:moveTo>
                    <a:pt x="0" y="550"/>
                  </a:moveTo>
                  <a:lnTo>
                    <a:pt x="0" y="0"/>
                  </a:lnTo>
                  <a:lnTo>
                    <a:pt x="284" y="0"/>
                  </a:lnTo>
                  <a:lnTo>
                    <a:pt x="320" y="1"/>
                  </a:lnTo>
                  <a:lnTo>
                    <a:pt x="352" y="4"/>
                  </a:lnTo>
                  <a:lnTo>
                    <a:pt x="381" y="7"/>
                  </a:lnTo>
                  <a:lnTo>
                    <a:pt x="403" y="14"/>
                  </a:lnTo>
                  <a:lnTo>
                    <a:pt x="413" y="18"/>
                  </a:lnTo>
                  <a:lnTo>
                    <a:pt x="424" y="22"/>
                  </a:lnTo>
                  <a:lnTo>
                    <a:pt x="433" y="27"/>
                  </a:lnTo>
                  <a:lnTo>
                    <a:pt x="441" y="33"/>
                  </a:lnTo>
                  <a:lnTo>
                    <a:pt x="450" y="40"/>
                  </a:lnTo>
                  <a:lnTo>
                    <a:pt x="457" y="48"/>
                  </a:lnTo>
                  <a:lnTo>
                    <a:pt x="464" y="55"/>
                  </a:lnTo>
                  <a:lnTo>
                    <a:pt x="470" y="64"/>
                  </a:lnTo>
                  <a:lnTo>
                    <a:pt x="477" y="73"/>
                  </a:lnTo>
                  <a:lnTo>
                    <a:pt x="482" y="83"/>
                  </a:lnTo>
                  <a:lnTo>
                    <a:pt x="486" y="93"/>
                  </a:lnTo>
                  <a:lnTo>
                    <a:pt x="490" y="105"/>
                  </a:lnTo>
                  <a:lnTo>
                    <a:pt x="492" y="116"/>
                  </a:lnTo>
                  <a:lnTo>
                    <a:pt x="495" y="128"/>
                  </a:lnTo>
                  <a:lnTo>
                    <a:pt x="496" y="140"/>
                  </a:lnTo>
                  <a:lnTo>
                    <a:pt x="496" y="153"/>
                  </a:lnTo>
                  <a:lnTo>
                    <a:pt x="496" y="164"/>
                  </a:lnTo>
                  <a:lnTo>
                    <a:pt x="495" y="175"/>
                  </a:lnTo>
                  <a:lnTo>
                    <a:pt x="494" y="185"/>
                  </a:lnTo>
                  <a:lnTo>
                    <a:pt x="491" y="195"/>
                  </a:lnTo>
                  <a:lnTo>
                    <a:pt x="489" y="206"/>
                  </a:lnTo>
                  <a:lnTo>
                    <a:pt x="485" y="215"/>
                  </a:lnTo>
                  <a:lnTo>
                    <a:pt x="481" y="224"/>
                  </a:lnTo>
                  <a:lnTo>
                    <a:pt x="477" y="232"/>
                  </a:lnTo>
                  <a:lnTo>
                    <a:pt x="467" y="247"/>
                  </a:lnTo>
                  <a:lnTo>
                    <a:pt x="454" y="261"/>
                  </a:lnTo>
                  <a:lnTo>
                    <a:pt x="439" y="274"/>
                  </a:lnTo>
                  <a:lnTo>
                    <a:pt x="424" y="286"/>
                  </a:lnTo>
                  <a:lnTo>
                    <a:pt x="411" y="292"/>
                  </a:lnTo>
                  <a:lnTo>
                    <a:pt x="398" y="298"/>
                  </a:lnTo>
                  <a:lnTo>
                    <a:pt x="381" y="303"/>
                  </a:lnTo>
                  <a:lnTo>
                    <a:pt x="364" y="307"/>
                  </a:lnTo>
                  <a:lnTo>
                    <a:pt x="377" y="312"/>
                  </a:lnTo>
                  <a:lnTo>
                    <a:pt x="390" y="317"/>
                  </a:lnTo>
                  <a:lnTo>
                    <a:pt x="400" y="322"/>
                  </a:lnTo>
                  <a:lnTo>
                    <a:pt x="408" y="327"/>
                  </a:lnTo>
                  <a:lnTo>
                    <a:pt x="420" y="338"/>
                  </a:lnTo>
                  <a:lnTo>
                    <a:pt x="435" y="356"/>
                  </a:lnTo>
                  <a:lnTo>
                    <a:pt x="450" y="375"/>
                  </a:lnTo>
                  <a:lnTo>
                    <a:pt x="459" y="391"/>
                  </a:lnTo>
                  <a:lnTo>
                    <a:pt x="540" y="550"/>
                  </a:lnTo>
                  <a:lnTo>
                    <a:pt x="349" y="550"/>
                  </a:lnTo>
                  <a:lnTo>
                    <a:pt x="258" y="382"/>
                  </a:lnTo>
                  <a:lnTo>
                    <a:pt x="250" y="368"/>
                  </a:lnTo>
                  <a:lnTo>
                    <a:pt x="242" y="355"/>
                  </a:lnTo>
                  <a:lnTo>
                    <a:pt x="235" y="346"/>
                  </a:lnTo>
                  <a:lnTo>
                    <a:pt x="227" y="339"/>
                  </a:lnTo>
                  <a:lnTo>
                    <a:pt x="218" y="334"/>
                  </a:lnTo>
                  <a:lnTo>
                    <a:pt x="207" y="330"/>
                  </a:lnTo>
                  <a:lnTo>
                    <a:pt x="197" y="327"/>
                  </a:lnTo>
                  <a:lnTo>
                    <a:pt x="185" y="327"/>
                  </a:lnTo>
                  <a:lnTo>
                    <a:pt x="171" y="327"/>
                  </a:lnTo>
                  <a:lnTo>
                    <a:pt x="171" y="550"/>
                  </a:lnTo>
                  <a:lnTo>
                    <a:pt x="0" y="550"/>
                  </a:lnTo>
                  <a:close/>
                  <a:moveTo>
                    <a:pt x="171" y="222"/>
                  </a:moveTo>
                  <a:lnTo>
                    <a:pt x="242" y="222"/>
                  </a:lnTo>
                  <a:lnTo>
                    <a:pt x="250" y="222"/>
                  </a:lnTo>
                  <a:lnTo>
                    <a:pt x="259" y="221"/>
                  </a:lnTo>
                  <a:lnTo>
                    <a:pt x="272" y="219"/>
                  </a:lnTo>
                  <a:lnTo>
                    <a:pt x="288" y="216"/>
                  </a:lnTo>
                  <a:lnTo>
                    <a:pt x="295" y="213"/>
                  </a:lnTo>
                  <a:lnTo>
                    <a:pt x="303" y="210"/>
                  </a:lnTo>
                  <a:lnTo>
                    <a:pt x="310" y="204"/>
                  </a:lnTo>
                  <a:lnTo>
                    <a:pt x="315" y="198"/>
                  </a:lnTo>
                  <a:lnTo>
                    <a:pt x="320" y="191"/>
                  </a:lnTo>
                  <a:lnTo>
                    <a:pt x="323" y="184"/>
                  </a:lnTo>
                  <a:lnTo>
                    <a:pt x="325" y="175"/>
                  </a:lnTo>
                  <a:lnTo>
                    <a:pt x="325" y="167"/>
                  </a:lnTo>
                  <a:lnTo>
                    <a:pt x="324" y="154"/>
                  </a:lnTo>
                  <a:lnTo>
                    <a:pt x="321" y="143"/>
                  </a:lnTo>
                  <a:lnTo>
                    <a:pt x="319" y="138"/>
                  </a:lnTo>
                  <a:lnTo>
                    <a:pt x="316" y="133"/>
                  </a:lnTo>
                  <a:lnTo>
                    <a:pt x="312" y="129"/>
                  </a:lnTo>
                  <a:lnTo>
                    <a:pt x="308" y="125"/>
                  </a:lnTo>
                  <a:lnTo>
                    <a:pt x="305" y="123"/>
                  </a:lnTo>
                  <a:lnTo>
                    <a:pt x="298" y="119"/>
                  </a:lnTo>
                  <a:lnTo>
                    <a:pt x="292" y="116"/>
                  </a:lnTo>
                  <a:lnTo>
                    <a:pt x="285" y="115"/>
                  </a:lnTo>
                  <a:lnTo>
                    <a:pt x="267" y="112"/>
                  </a:lnTo>
                  <a:lnTo>
                    <a:pt x="245" y="111"/>
                  </a:lnTo>
                  <a:lnTo>
                    <a:pt x="171" y="111"/>
                  </a:lnTo>
                  <a:lnTo>
                    <a:pt x="171" y="222"/>
                  </a:lnTo>
                  <a:close/>
                </a:path>
              </a:pathLst>
            </a:custGeom>
            <a:solidFill>
              <a:srgbClr val="FFFFFF"/>
            </a:solidFill>
            <a:ln w="9525">
              <a:noFill/>
              <a:round/>
              <a:headEnd/>
              <a:tailEnd/>
            </a:ln>
          </p:spPr>
          <p:txBody>
            <a:bodyPr/>
            <a:lstStyle/>
            <a:p>
              <a:endParaRPr lang="en-US"/>
            </a:p>
          </p:txBody>
        </p:sp>
        <p:sp>
          <p:nvSpPr>
            <p:cNvPr id="295005" name="Freeform 93"/>
            <p:cNvSpPr>
              <a:spLocks noChangeAspect="1"/>
            </p:cNvSpPr>
            <p:nvPr/>
          </p:nvSpPr>
          <p:spPr bwMode="auto">
            <a:xfrm>
              <a:off x="3061" y="3684"/>
              <a:ext cx="116" cy="137"/>
            </a:xfrm>
            <a:custGeom>
              <a:avLst/>
              <a:gdLst/>
              <a:ahLst/>
              <a:cxnLst>
                <a:cxn ang="0">
                  <a:pos x="0" y="0"/>
                </a:cxn>
                <a:cxn ang="0">
                  <a:pos x="455" y="0"/>
                </a:cxn>
                <a:cxn ang="0">
                  <a:pos x="455" y="118"/>
                </a:cxn>
                <a:cxn ang="0">
                  <a:pos x="170" y="118"/>
                </a:cxn>
                <a:cxn ang="0">
                  <a:pos x="170" y="204"/>
                </a:cxn>
                <a:cxn ang="0">
                  <a:pos x="434" y="204"/>
                </a:cxn>
                <a:cxn ang="0">
                  <a:pos x="434" y="317"/>
                </a:cxn>
                <a:cxn ang="0">
                  <a:pos x="170" y="317"/>
                </a:cxn>
                <a:cxn ang="0">
                  <a:pos x="170" y="426"/>
                </a:cxn>
                <a:cxn ang="0">
                  <a:pos x="464" y="426"/>
                </a:cxn>
                <a:cxn ang="0">
                  <a:pos x="464" y="550"/>
                </a:cxn>
                <a:cxn ang="0">
                  <a:pos x="0" y="550"/>
                </a:cxn>
                <a:cxn ang="0">
                  <a:pos x="0" y="0"/>
                </a:cxn>
              </a:cxnLst>
              <a:rect l="0" t="0" r="r" b="b"/>
              <a:pathLst>
                <a:path w="464" h="550">
                  <a:moveTo>
                    <a:pt x="0" y="0"/>
                  </a:moveTo>
                  <a:lnTo>
                    <a:pt x="455" y="0"/>
                  </a:lnTo>
                  <a:lnTo>
                    <a:pt x="455" y="118"/>
                  </a:lnTo>
                  <a:lnTo>
                    <a:pt x="170" y="118"/>
                  </a:lnTo>
                  <a:lnTo>
                    <a:pt x="170" y="204"/>
                  </a:lnTo>
                  <a:lnTo>
                    <a:pt x="434" y="204"/>
                  </a:lnTo>
                  <a:lnTo>
                    <a:pt x="434" y="317"/>
                  </a:lnTo>
                  <a:lnTo>
                    <a:pt x="170" y="317"/>
                  </a:lnTo>
                  <a:lnTo>
                    <a:pt x="170" y="426"/>
                  </a:lnTo>
                  <a:lnTo>
                    <a:pt x="464" y="426"/>
                  </a:lnTo>
                  <a:lnTo>
                    <a:pt x="464" y="550"/>
                  </a:lnTo>
                  <a:lnTo>
                    <a:pt x="0" y="550"/>
                  </a:lnTo>
                  <a:lnTo>
                    <a:pt x="0" y="0"/>
                  </a:lnTo>
                  <a:close/>
                </a:path>
              </a:pathLst>
            </a:custGeom>
            <a:solidFill>
              <a:srgbClr val="FFFFFF"/>
            </a:solidFill>
            <a:ln w="9525">
              <a:noFill/>
              <a:round/>
              <a:headEnd/>
              <a:tailEnd/>
            </a:ln>
          </p:spPr>
          <p:txBody>
            <a:bodyPr/>
            <a:lstStyle/>
            <a:p>
              <a:endParaRPr lang="en-US"/>
            </a:p>
          </p:txBody>
        </p:sp>
        <p:sp>
          <p:nvSpPr>
            <p:cNvPr id="295006" name="Freeform 94"/>
            <p:cNvSpPr>
              <a:spLocks noChangeAspect="1" noEditPoints="1"/>
            </p:cNvSpPr>
            <p:nvPr/>
          </p:nvSpPr>
          <p:spPr bwMode="auto">
            <a:xfrm>
              <a:off x="3200" y="3684"/>
              <a:ext cx="127" cy="137"/>
            </a:xfrm>
            <a:custGeom>
              <a:avLst/>
              <a:gdLst/>
              <a:ahLst/>
              <a:cxnLst>
                <a:cxn ang="0">
                  <a:pos x="253" y="0"/>
                </a:cxn>
                <a:cxn ang="0">
                  <a:pos x="288" y="1"/>
                </a:cxn>
                <a:cxn ang="0">
                  <a:pos x="320" y="5"/>
                </a:cxn>
                <a:cxn ang="0">
                  <a:pos x="349" y="11"/>
                </a:cxn>
                <a:cxn ang="0">
                  <a:pos x="373" y="20"/>
                </a:cxn>
                <a:cxn ang="0">
                  <a:pos x="395" y="32"/>
                </a:cxn>
                <a:cxn ang="0">
                  <a:pos x="415" y="45"/>
                </a:cxn>
                <a:cxn ang="0">
                  <a:pos x="433" y="61"/>
                </a:cxn>
                <a:cxn ang="0">
                  <a:pos x="449" y="79"/>
                </a:cxn>
                <a:cxn ang="0">
                  <a:pos x="474" y="120"/>
                </a:cxn>
                <a:cxn ang="0">
                  <a:pos x="493" y="167"/>
                </a:cxn>
                <a:cxn ang="0">
                  <a:pos x="503" y="219"/>
                </a:cxn>
                <a:cxn ang="0">
                  <a:pos x="506" y="273"/>
                </a:cxn>
                <a:cxn ang="0">
                  <a:pos x="504" y="314"/>
                </a:cxn>
                <a:cxn ang="0">
                  <a:pos x="500" y="352"/>
                </a:cxn>
                <a:cxn ang="0">
                  <a:pos x="495" y="383"/>
                </a:cxn>
                <a:cxn ang="0">
                  <a:pos x="486" y="410"/>
                </a:cxn>
                <a:cxn ang="0">
                  <a:pos x="474" y="434"/>
                </a:cxn>
                <a:cxn ang="0">
                  <a:pos x="462" y="454"/>
                </a:cxn>
                <a:cxn ang="0">
                  <a:pos x="447" y="474"/>
                </a:cxn>
                <a:cxn ang="0">
                  <a:pos x="430" y="491"/>
                </a:cxn>
                <a:cxn ang="0">
                  <a:pos x="412" y="506"/>
                </a:cxn>
                <a:cxn ang="0">
                  <a:pos x="393" y="518"/>
                </a:cxn>
                <a:cxn ang="0">
                  <a:pos x="373" y="528"/>
                </a:cxn>
                <a:cxn ang="0">
                  <a:pos x="354" y="535"/>
                </a:cxn>
                <a:cxn ang="0">
                  <a:pos x="301" y="546"/>
                </a:cxn>
                <a:cxn ang="0">
                  <a:pos x="253" y="550"/>
                </a:cxn>
                <a:cxn ang="0">
                  <a:pos x="0" y="0"/>
                </a:cxn>
                <a:cxn ang="0">
                  <a:pos x="170" y="425"/>
                </a:cxn>
                <a:cxn ang="0">
                  <a:pos x="236" y="425"/>
                </a:cxn>
                <a:cxn ang="0">
                  <a:pos x="274" y="418"/>
                </a:cxn>
                <a:cxn ang="0">
                  <a:pos x="298" y="406"/>
                </a:cxn>
                <a:cxn ang="0">
                  <a:pos x="315" y="386"/>
                </a:cxn>
                <a:cxn ang="0">
                  <a:pos x="325" y="364"/>
                </a:cxn>
                <a:cxn ang="0">
                  <a:pos x="331" y="344"/>
                </a:cxn>
                <a:cxn ang="0">
                  <a:pos x="335" y="307"/>
                </a:cxn>
                <a:cxn ang="0">
                  <a:pos x="335" y="256"/>
                </a:cxn>
                <a:cxn ang="0">
                  <a:pos x="332" y="219"/>
                </a:cxn>
                <a:cxn ang="0">
                  <a:pos x="324" y="189"/>
                </a:cxn>
                <a:cxn ang="0">
                  <a:pos x="314" y="165"/>
                </a:cxn>
                <a:cxn ang="0">
                  <a:pos x="300" y="150"/>
                </a:cxn>
                <a:cxn ang="0">
                  <a:pos x="280" y="137"/>
                </a:cxn>
                <a:cxn ang="0">
                  <a:pos x="257" y="129"/>
                </a:cxn>
                <a:cxn ang="0">
                  <a:pos x="228" y="125"/>
                </a:cxn>
                <a:cxn ang="0">
                  <a:pos x="170" y="125"/>
                </a:cxn>
              </a:cxnLst>
              <a:rect l="0" t="0" r="r" b="b"/>
              <a:pathLst>
                <a:path w="506" h="550">
                  <a:moveTo>
                    <a:pt x="0" y="0"/>
                  </a:moveTo>
                  <a:lnTo>
                    <a:pt x="253" y="0"/>
                  </a:lnTo>
                  <a:lnTo>
                    <a:pt x="271" y="1"/>
                  </a:lnTo>
                  <a:lnTo>
                    <a:pt x="288" y="1"/>
                  </a:lnTo>
                  <a:lnTo>
                    <a:pt x="305" y="4"/>
                  </a:lnTo>
                  <a:lnTo>
                    <a:pt x="320" y="5"/>
                  </a:lnTo>
                  <a:lnTo>
                    <a:pt x="335" y="9"/>
                  </a:lnTo>
                  <a:lnTo>
                    <a:pt x="349" y="11"/>
                  </a:lnTo>
                  <a:lnTo>
                    <a:pt x="362" y="15"/>
                  </a:lnTo>
                  <a:lnTo>
                    <a:pt x="373" y="20"/>
                  </a:lnTo>
                  <a:lnTo>
                    <a:pt x="384" y="26"/>
                  </a:lnTo>
                  <a:lnTo>
                    <a:pt x="395" y="32"/>
                  </a:lnTo>
                  <a:lnTo>
                    <a:pt x="406" y="38"/>
                  </a:lnTo>
                  <a:lnTo>
                    <a:pt x="415" y="45"/>
                  </a:lnTo>
                  <a:lnTo>
                    <a:pt x="424" y="53"/>
                  </a:lnTo>
                  <a:lnTo>
                    <a:pt x="433" y="61"/>
                  </a:lnTo>
                  <a:lnTo>
                    <a:pt x="441" y="70"/>
                  </a:lnTo>
                  <a:lnTo>
                    <a:pt x="449" y="79"/>
                  </a:lnTo>
                  <a:lnTo>
                    <a:pt x="463" y="98"/>
                  </a:lnTo>
                  <a:lnTo>
                    <a:pt x="474" y="120"/>
                  </a:lnTo>
                  <a:lnTo>
                    <a:pt x="485" y="142"/>
                  </a:lnTo>
                  <a:lnTo>
                    <a:pt x="493" y="167"/>
                  </a:lnTo>
                  <a:lnTo>
                    <a:pt x="498" y="193"/>
                  </a:lnTo>
                  <a:lnTo>
                    <a:pt x="503" y="219"/>
                  </a:lnTo>
                  <a:lnTo>
                    <a:pt x="506" y="246"/>
                  </a:lnTo>
                  <a:lnTo>
                    <a:pt x="506" y="273"/>
                  </a:lnTo>
                  <a:lnTo>
                    <a:pt x="506" y="295"/>
                  </a:lnTo>
                  <a:lnTo>
                    <a:pt x="504" y="314"/>
                  </a:lnTo>
                  <a:lnTo>
                    <a:pt x="503" y="334"/>
                  </a:lnTo>
                  <a:lnTo>
                    <a:pt x="500" y="352"/>
                  </a:lnTo>
                  <a:lnTo>
                    <a:pt x="498" y="368"/>
                  </a:lnTo>
                  <a:lnTo>
                    <a:pt x="495" y="383"/>
                  </a:lnTo>
                  <a:lnTo>
                    <a:pt x="490" y="397"/>
                  </a:lnTo>
                  <a:lnTo>
                    <a:pt x="486" y="410"/>
                  </a:lnTo>
                  <a:lnTo>
                    <a:pt x="481" y="422"/>
                  </a:lnTo>
                  <a:lnTo>
                    <a:pt x="474" y="434"/>
                  </a:lnTo>
                  <a:lnTo>
                    <a:pt x="469" y="444"/>
                  </a:lnTo>
                  <a:lnTo>
                    <a:pt x="462" y="454"/>
                  </a:lnTo>
                  <a:lnTo>
                    <a:pt x="455" y="465"/>
                  </a:lnTo>
                  <a:lnTo>
                    <a:pt x="447" y="474"/>
                  </a:lnTo>
                  <a:lnTo>
                    <a:pt x="440" y="483"/>
                  </a:lnTo>
                  <a:lnTo>
                    <a:pt x="430" y="491"/>
                  </a:lnTo>
                  <a:lnTo>
                    <a:pt x="421" y="498"/>
                  </a:lnTo>
                  <a:lnTo>
                    <a:pt x="412" y="506"/>
                  </a:lnTo>
                  <a:lnTo>
                    <a:pt x="403" y="513"/>
                  </a:lnTo>
                  <a:lnTo>
                    <a:pt x="393" y="518"/>
                  </a:lnTo>
                  <a:lnTo>
                    <a:pt x="384" y="523"/>
                  </a:lnTo>
                  <a:lnTo>
                    <a:pt x="373" y="528"/>
                  </a:lnTo>
                  <a:lnTo>
                    <a:pt x="364" y="532"/>
                  </a:lnTo>
                  <a:lnTo>
                    <a:pt x="354" y="535"/>
                  </a:lnTo>
                  <a:lnTo>
                    <a:pt x="327" y="541"/>
                  </a:lnTo>
                  <a:lnTo>
                    <a:pt x="301" y="546"/>
                  </a:lnTo>
                  <a:lnTo>
                    <a:pt x="276" y="549"/>
                  </a:lnTo>
                  <a:lnTo>
                    <a:pt x="253" y="550"/>
                  </a:lnTo>
                  <a:lnTo>
                    <a:pt x="0" y="550"/>
                  </a:lnTo>
                  <a:lnTo>
                    <a:pt x="0" y="0"/>
                  </a:lnTo>
                  <a:close/>
                  <a:moveTo>
                    <a:pt x="170" y="125"/>
                  </a:moveTo>
                  <a:lnTo>
                    <a:pt x="170" y="425"/>
                  </a:lnTo>
                  <a:lnTo>
                    <a:pt x="211" y="425"/>
                  </a:lnTo>
                  <a:lnTo>
                    <a:pt x="236" y="425"/>
                  </a:lnTo>
                  <a:lnTo>
                    <a:pt x="257" y="422"/>
                  </a:lnTo>
                  <a:lnTo>
                    <a:pt x="274" y="418"/>
                  </a:lnTo>
                  <a:lnTo>
                    <a:pt x="288" y="413"/>
                  </a:lnTo>
                  <a:lnTo>
                    <a:pt x="298" y="406"/>
                  </a:lnTo>
                  <a:lnTo>
                    <a:pt x="307" y="397"/>
                  </a:lnTo>
                  <a:lnTo>
                    <a:pt x="315" y="386"/>
                  </a:lnTo>
                  <a:lnTo>
                    <a:pt x="323" y="371"/>
                  </a:lnTo>
                  <a:lnTo>
                    <a:pt x="325" y="364"/>
                  </a:lnTo>
                  <a:lnTo>
                    <a:pt x="328" y="355"/>
                  </a:lnTo>
                  <a:lnTo>
                    <a:pt x="331" y="344"/>
                  </a:lnTo>
                  <a:lnTo>
                    <a:pt x="332" y="334"/>
                  </a:lnTo>
                  <a:lnTo>
                    <a:pt x="335" y="307"/>
                  </a:lnTo>
                  <a:lnTo>
                    <a:pt x="336" y="277"/>
                  </a:lnTo>
                  <a:lnTo>
                    <a:pt x="335" y="256"/>
                  </a:lnTo>
                  <a:lnTo>
                    <a:pt x="333" y="237"/>
                  </a:lnTo>
                  <a:lnTo>
                    <a:pt x="332" y="219"/>
                  </a:lnTo>
                  <a:lnTo>
                    <a:pt x="328" y="203"/>
                  </a:lnTo>
                  <a:lnTo>
                    <a:pt x="324" y="189"/>
                  </a:lnTo>
                  <a:lnTo>
                    <a:pt x="319" y="177"/>
                  </a:lnTo>
                  <a:lnTo>
                    <a:pt x="314" y="165"/>
                  </a:lnTo>
                  <a:lnTo>
                    <a:pt x="307" y="156"/>
                  </a:lnTo>
                  <a:lnTo>
                    <a:pt x="300" y="150"/>
                  </a:lnTo>
                  <a:lnTo>
                    <a:pt x="290" y="143"/>
                  </a:lnTo>
                  <a:lnTo>
                    <a:pt x="280" y="137"/>
                  </a:lnTo>
                  <a:lnTo>
                    <a:pt x="268" y="133"/>
                  </a:lnTo>
                  <a:lnTo>
                    <a:pt x="257" y="129"/>
                  </a:lnTo>
                  <a:lnTo>
                    <a:pt x="243" y="127"/>
                  </a:lnTo>
                  <a:lnTo>
                    <a:pt x="228" y="125"/>
                  </a:lnTo>
                  <a:lnTo>
                    <a:pt x="213" y="125"/>
                  </a:lnTo>
                  <a:lnTo>
                    <a:pt x="170" y="125"/>
                  </a:lnTo>
                  <a:close/>
                </a:path>
              </a:pathLst>
            </a:custGeom>
            <a:solidFill>
              <a:srgbClr val="FFFFFF"/>
            </a:solidFill>
            <a:ln w="9525">
              <a:noFill/>
              <a:round/>
              <a:headEnd/>
              <a:tailEnd/>
            </a:ln>
          </p:spPr>
          <p:txBody>
            <a:bodyPr/>
            <a:lstStyle/>
            <a:p>
              <a:endParaRPr lang="en-US"/>
            </a:p>
          </p:txBody>
        </p:sp>
        <p:sp>
          <p:nvSpPr>
            <p:cNvPr id="295007" name="Freeform 95"/>
            <p:cNvSpPr>
              <a:spLocks noChangeAspect="1" noEditPoints="1"/>
            </p:cNvSpPr>
            <p:nvPr/>
          </p:nvSpPr>
          <p:spPr bwMode="auto">
            <a:xfrm>
              <a:off x="2629" y="3129"/>
              <a:ext cx="501" cy="508"/>
            </a:xfrm>
            <a:custGeom>
              <a:avLst/>
              <a:gdLst/>
              <a:ahLst/>
              <a:cxnLst>
                <a:cxn ang="0">
                  <a:pos x="775" y="2016"/>
                </a:cxn>
                <a:cxn ang="0">
                  <a:pos x="360" y="997"/>
                </a:cxn>
                <a:cxn ang="0">
                  <a:pos x="822" y="570"/>
                </a:cxn>
                <a:cxn ang="0">
                  <a:pos x="867" y="546"/>
                </a:cxn>
                <a:cxn ang="0">
                  <a:pos x="946" y="524"/>
                </a:cxn>
                <a:cxn ang="0">
                  <a:pos x="1030" y="521"/>
                </a:cxn>
                <a:cxn ang="0">
                  <a:pos x="1113" y="537"/>
                </a:cxn>
                <a:cxn ang="0">
                  <a:pos x="1173" y="564"/>
                </a:cxn>
                <a:cxn ang="0">
                  <a:pos x="1203" y="586"/>
                </a:cxn>
                <a:cxn ang="0">
                  <a:pos x="1230" y="815"/>
                </a:cxn>
                <a:cxn ang="0">
                  <a:pos x="1077" y="1305"/>
                </a:cxn>
                <a:cxn ang="0">
                  <a:pos x="1073" y="1279"/>
                </a:cxn>
                <a:cxn ang="0">
                  <a:pos x="1063" y="1260"/>
                </a:cxn>
                <a:cxn ang="0">
                  <a:pos x="1048" y="1246"/>
                </a:cxn>
                <a:cxn ang="0">
                  <a:pos x="1029" y="1236"/>
                </a:cxn>
                <a:cxn ang="0">
                  <a:pos x="989" y="1233"/>
                </a:cxn>
                <a:cxn ang="0">
                  <a:pos x="963" y="1242"/>
                </a:cxn>
                <a:cxn ang="0">
                  <a:pos x="946" y="1255"/>
                </a:cxn>
                <a:cxn ang="0">
                  <a:pos x="934" y="1273"/>
                </a:cxn>
                <a:cxn ang="0">
                  <a:pos x="929" y="1296"/>
                </a:cxn>
                <a:cxn ang="0">
                  <a:pos x="1026" y="2"/>
                </a:cxn>
                <a:cxn ang="0">
                  <a:pos x="1091" y="18"/>
                </a:cxn>
                <a:cxn ang="0">
                  <a:pos x="1148" y="53"/>
                </a:cxn>
                <a:cxn ang="0">
                  <a:pos x="1192" y="103"/>
                </a:cxn>
                <a:cxn ang="0">
                  <a:pos x="1222" y="162"/>
                </a:cxn>
                <a:cxn ang="0">
                  <a:pos x="1232" y="231"/>
                </a:cxn>
                <a:cxn ang="0">
                  <a:pos x="1222" y="298"/>
                </a:cxn>
                <a:cxn ang="0">
                  <a:pos x="1192" y="359"/>
                </a:cxn>
                <a:cxn ang="0">
                  <a:pos x="1148" y="407"/>
                </a:cxn>
                <a:cxn ang="0">
                  <a:pos x="1091" y="442"/>
                </a:cxn>
                <a:cxn ang="0">
                  <a:pos x="1026" y="459"/>
                </a:cxn>
                <a:cxn ang="0">
                  <a:pos x="956" y="455"/>
                </a:cxn>
                <a:cxn ang="0">
                  <a:pos x="893" y="433"/>
                </a:cxn>
                <a:cxn ang="0">
                  <a:pos x="840" y="393"/>
                </a:cxn>
                <a:cxn ang="0">
                  <a:pos x="801" y="340"/>
                </a:cxn>
                <a:cxn ang="0">
                  <a:pos x="778" y="276"/>
                </a:cxn>
                <a:cxn ang="0">
                  <a:pos x="774" y="208"/>
                </a:cxn>
                <a:cxn ang="0">
                  <a:pos x="791" y="142"/>
                </a:cxn>
                <a:cxn ang="0">
                  <a:pos x="825" y="85"/>
                </a:cxn>
                <a:cxn ang="0">
                  <a:pos x="873" y="40"/>
                </a:cxn>
                <a:cxn ang="0">
                  <a:pos x="934" y="11"/>
                </a:cxn>
                <a:cxn ang="0">
                  <a:pos x="1003" y="0"/>
                </a:cxn>
                <a:cxn ang="0">
                  <a:pos x="269" y="200"/>
                </a:cxn>
                <a:cxn ang="0">
                  <a:pos x="171" y="297"/>
                </a:cxn>
                <a:cxn ang="0">
                  <a:pos x="1516" y="420"/>
                </a:cxn>
                <a:cxn ang="0">
                  <a:pos x="2005" y="29"/>
                </a:cxn>
                <a:cxn ang="0">
                  <a:pos x="1613" y="517"/>
                </a:cxn>
                <a:cxn ang="0">
                  <a:pos x="1834" y="1764"/>
                </a:cxn>
                <a:cxn ang="0">
                  <a:pos x="1564" y="2033"/>
                </a:cxn>
                <a:cxn ang="0">
                  <a:pos x="1613" y="1544"/>
                </a:cxn>
                <a:cxn ang="0">
                  <a:pos x="441" y="2033"/>
                </a:cxn>
                <a:cxn ang="0">
                  <a:pos x="171" y="1764"/>
                </a:cxn>
              </a:cxnLst>
              <a:rect l="0" t="0" r="r" b="b"/>
              <a:pathLst>
                <a:path w="2005" h="2033">
                  <a:moveTo>
                    <a:pt x="928" y="1305"/>
                  </a:moveTo>
                  <a:lnTo>
                    <a:pt x="928" y="2016"/>
                  </a:lnTo>
                  <a:lnTo>
                    <a:pt x="775" y="2016"/>
                  </a:lnTo>
                  <a:lnTo>
                    <a:pt x="775" y="815"/>
                  </a:lnTo>
                  <a:lnTo>
                    <a:pt x="468" y="1109"/>
                  </a:lnTo>
                  <a:lnTo>
                    <a:pt x="360" y="997"/>
                  </a:lnTo>
                  <a:lnTo>
                    <a:pt x="803" y="586"/>
                  </a:lnTo>
                  <a:lnTo>
                    <a:pt x="813" y="578"/>
                  </a:lnTo>
                  <a:lnTo>
                    <a:pt x="822" y="570"/>
                  </a:lnTo>
                  <a:lnTo>
                    <a:pt x="832" y="564"/>
                  </a:lnTo>
                  <a:lnTo>
                    <a:pt x="844" y="557"/>
                  </a:lnTo>
                  <a:lnTo>
                    <a:pt x="867" y="546"/>
                  </a:lnTo>
                  <a:lnTo>
                    <a:pt x="892" y="537"/>
                  </a:lnTo>
                  <a:lnTo>
                    <a:pt x="919" y="529"/>
                  </a:lnTo>
                  <a:lnTo>
                    <a:pt x="946" y="524"/>
                  </a:lnTo>
                  <a:lnTo>
                    <a:pt x="975" y="521"/>
                  </a:lnTo>
                  <a:lnTo>
                    <a:pt x="1003" y="520"/>
                  </a:lnTo>
                  <a:lnTo>
                    <a:pt x="1030" y="521"/>
                  </a:lnTo>
                  <a:lnTo>
                    <a:pt x="1059" y="524"/>
                  </a:lnTo>
                  <a:lnTo>
                    <a:pt x="1086" y="529"/>
                  </a:lnTo>
                  <a:lnTo>
                    <a:pt x="1113" y="537"/>
                  </a:lnTo>
                  <a:lnTo>
                    <a:pt x="1138" y="546"/>
                  </a:lnTo>
                  <a:lnTo>
                    <a:pt x="1161" y="557"/>
                  </a:lnTo>
                  <a:lnTo>
                    <a:pt x="1173" y="564"/>
                  </a:lnTo>
                  <a:lnTo>
                    <a:pt x="1183" y="570"/>
                  </a:lnTo>
                  <a:lnTo>
                    <a:pt x="1192" y="578"/>
                  </a:lnTo>
                  <a:lnTo>
                    <a:pt x="1203" y="586"/>
                  </a:lnTo>
                  <a:lnTo>
                    <a:pt x="1645" y="997"/>
                  </a:lnTo>
                  <a:lnTo>
                    <a:pt x="1537" y="1109"/>
                  </a:lnTo>
                  <a:lnTo>
                    <a:pt x="1230" y="815"/>
                  </a:lnTo>
                  <a:lnTo>
                    <a:pt x="1230" y="2016"/>
                  </a:lnTo>
                  <a:lnTo>
                    <a:pt x="1077" y="2016"/>
                  </a:lnTo>
                  <a:lnTo>
                    <a:pt x="1077" y="1305"/>
                  </a:lnTo>
                  <a:lnTo>
                    <a:pt x="1076" y="1296"/>
                  </a:lnTo>
                  <a:lnTo>
                    <a:pt x="1074" y="1287"/>
                  </a:lnTo>
                  <a:lnTo>
                    <a:pt x="1073" y="1279"/>
                  </a:lnTo>
                  <a:lnTo>
                    <a:pt x="1070" y="1273"/>
                  </a:lnTo>
                  <a:lnTo>
                    <a:pt x="1067" y="1266"/>
                  </a:lnTo>
                  <a:lnTo>
                    <a:pt x="1063" y="1260"/>
                  </a:lnTo>
                  <a:lnTo>
                    <a:pt x="1059" y="1255"/>
                  </a:lnTo>
                  <a:lnTo>
                    <a:pt x="1054" y="1251"/>
                  </a:lnTo>
                  <a:lnTo>
                    <a:pt x="1048" y="1246"/>
                  </a:lnTo>
                  <a:lnTo>
                    <a:pt x="1042" y="1242"/>
                  </a:lnTo>
                  <a:lnTo>
                    <a:pt x="1035" y="1239"/>
                  </a:lnTo>
                  <a:lnTo>
                    <a:pt x="1029" y="1236"/>
                  </a:lnTo>
                  <a:lnTo>
                    <a:pt x="1016" y="1233"/>
                  </a:lnTo>
                  <a:lnTo>
                    <a:pt x="1003" y="1233"/>
                  </a:lnTo>
                  <a:lnTo>
                    <a:pt x="989" y="1233"/>
                  </a:lnTo>
                  <a:lnTo>
                    <a:pt x="976" y="1236"/>
                  </a:lnTo>
                  <a:lnTo>
                    <a:pt x="969" y="1239"/>
                  </a:lnTo>
                  <a:lnTo>
                    <a:pt x="963" y="1242"/>
                  </a:lnTo>
                  <a:lnTo>
                    <a:pt x="956" y="1246"/>
                  </a:lnTo>
                  <a:lnTo>
                    <a:pt x="951" y="1251"/>
                  </a:lnTo>
                  <a:lnTo>
                    <a:pt x="946" y="1255"/>
                  </a:lnTo>
                  <a:lnTo>
                    <a:pt x="942" y="1260"/>
                  </a:lnTo>
                  <a:lnTo>
                    <a:pt x="938" y="1266"/>
                  </a:lnTo>
                  <a:lnTo>
                    <a:pt x="934" y="1273"/>
                  </a:lnTo>
                  <a:lnTo>
                    <a:pt x="932" y="1279"/>
                  </a:lnTo>
                  <a:lnTo>
                    <a:pt x="930" y="1287"/>
                  </a:lnTo>
                  <a:lnTo>
                    <a:pt x="929" y="1296"/>
                  </a:lnTo>
                  <a:lnTo>
                    <a:pt x="928" y="1305"/>
                  </a:lnTo>
                  <a:close/>
                  <a:moveTo>
                    <a:pt x="1003" y="0"/>
                  </a:moveTo>
                  <a:lnTo>
                    <a:pt x="1026" y="2"/>
                  </a:lnTo>
                  <a:lnTo>
                    <a:pt x="1048" y="5"/>
                  </a:lnTo>
                  <a:lnTo>
                    <a:pt x="1070" y="11"/>
                  </a:lnTo>
                  <a:lnTo>
                    <a:pt x="1091" y="18"/>
                  </a:lnTo>
                  <a:lnTo>
                    <a:pt x="1112" y="29"/>
                  </a:lnTo>
                  <a:lnTo>
                    <a:pt x="1131" y="40"/>
                  </a:lnTo>
                  <a:lnTo>
                    <a:pt x="1148" y="53"/>
                  </a:lnTo>
                  <a:lnTo>
                    <a:pt x="1165" y="68"/>
                  </a:lnTo>
                  <a:lnTo>
                    <a:pt x="1179" y="85"/>
                  </a:lnTo>
                  <a:lnTo>
                    <a:pt x="1192" y="103"/>
                  </a:lnTo>
                  <a:lnTo>
                    <a:pt x="1204" y="121"/>
                  </a:lnTo>
                  <a:lnTo>
                    <a:pt x="1214" y="142"/>
                  </a:lnTo>
                  <a:lnTo>
                    <a:pt x="1222" y="162"/>
                  </a:lnTo>
                  <a:lnTo>
                    <a:pt x="1227" y="184"/>
                  </a:lnTo>
                  <a:lnTo>
                    <a:pt x="1231" y="208"/>
                  </a:lnTo>
                  <a:lnTo>
                    <a:pt x="1232" y="231"/>
                  </a:lnTo>
                  <a:lnTo>
                    <a:pt x="1231" y="254"/>
                  </a:lnTo>
                  <a:lnTo>
                    <a:pt x="1227" y="276"/>
                  </a:lnTo>
                  <a:lnTo>
                    <a:pt x="1222" y="298"/>
                  </a:lnTo>
                  <a:lnTo>
                    <a:pt x="1214" y="320"/>
                  </a:lnTo>
                  <a:lnTo>
                    <a:pt x="1204" y="340"/>
                  </a:lnTo>
                  <a:lnTo>
                    <a:pt x="1192" y="359"/>
                  </a:lnTo>
                  <a:lnTo>
                    <a:pt x="1179" y="376"/>
                  </a:lnTo>
                  <a:lnTo>
                    <a:pt x="1165" y="393"/>
                  </a:lnTo>
                  <a:lnTo>
                    <a:pt x="1148" y="407"/>
                  </a:lnTo>
                  <a:lnTo>
                    <a:pt x="1131" y="421"/>
                  </a:lnTo>
                  <a:lnTo>
                    <a:pt x="1112" y="433"/>
                  </a:lnTo>
                  <a:lnTo>
                    <a:pt x="1091" y="442"/>
                  </a:lnTo>
                  <a:lnTo>
                    <a:pt x="1070" y="450"/>
                  </a:lnTo>
                  <a:lnTo>
                    <a:pt x="1048" y="455"/>
                  </a:lnTo>
                  <a:lnTo>
                    <a:pt x="1026" y="459"/>
                  </a:lnTo>
                  <a:lnTo>
                    <a:pt x="1003" y="460"/>
                  </a:lnTo>
                  <a:lnTo>
                    <a:pt x="978" y="459"/>
                  </a:lnTo>
                  <a:lnTo>
                    <a:pt x="956" y="455"/>
                  </a:lnTo>
                  <a:lnTo>
                    <a:pt x="934" y="450"/>
                  </a:lnTo>
                  <a:lnTo>
                    <a:pt x="914" y="442"/>
                  </a:lnTo>
                  <a:lnTo>
                    <a:pt x="893" y="433"/>
                  </a:lnTo>
                  <a:lnTo>
                    <a:pt x="873" y="421"/>
                  </a:lnTo>
                  <a:lnTo>
                    <a:pt x="857" y="407"/>
                  </a:lnTo>
                  <a:lnTo>
                    <a:pt x="840" y="393"/>
                  </a:lnTo>
                  <a:lnTo>
                    <a:pt x="825" y="376"/>
                  </a:lnTo>
                  <a:lnTo>
                    <a:pt x="813" y="359"/>
                  </a:lnTo>
                  <a:lnTo>
                    <a:pt x="801" y="340"/>
                  </a:lnTo>
                  <a:lnTo>
                    <a:pt x="791" y="320"/>
                  </a:lnTo>
                  <a:lnTo>
                    <a:pt x="783" y="298"/>
                  </a:lnTo>
                  <a:lnTo>
                    <a:pt x="778" y="276"/>
                  </a:lnTo>
                  <a:lnTo>
                    <a:pt x="774" y="254"/>
                  </a:lnTo>
                  <a:lnTo>
                    <a:pt x="772" y="231"/>
                  </a:lnTo>
                  <a:lnTo>
                    <a:pt x="774" y="208"/>
                  </a:lnTo>
                  <a:lnTo>
                    <a:pt x="778" y="184"/>
                  </a:lnTo>
                  <a:lnTo>
                    <a:pt x="783" y="162"/>
                  </a:lnTo>
                  <a:lnTo>
                    <a:pt x="791" y="142"/>
                  </a:lnTo>
                  <a:lnTo>
                    <a:pt x="801" y="121"/>
                  </a:lnTo>
                  <a:lnTo>
                    <a:pt x="813" y="103"/>
                  </a:lnTo>
                  <a:lnTo>
                    <a:pt x="825" y="85"/>
                  </a:lnTo>
                  <a:lnTo>
                    <a:pt x="840" y="68"/>
                  </a:lnTo>
                  <a:lnTo>
                    <a:pt x="857" y="53"/>
                  </a:lnTo>
                  <a:lnTo>
                    <a:pt x="873" y="40"/>
                  </a:lnTo>
                  <a:lnTo>
                    <a:pt x="893" y="29"/>
                  </a:lnTo>
                  <a:lnTo>
                    <a:pt x="914" y="18"/>
                  </a:lnTo>
                  <a:lnTo>
                    <a:pt x="934" y="11"/>
                  </a:lnTo>
                  <a:lnTo>
                    <a:pt x="956" y="5"/>
                  </a:lnTo>
                  <a:lnTo>
                    <a:pt x="978" y="2"/>
                  </a:lnTo>
                  <a:lnTo>
                    <a:pt x="1003" y="0"/>
                  </a:lnTo>
                  <a:close/>
                  <a:moveTo>
                    <a:pt x="0" y="29"/>
                  </a:moveTo>
                  <a:lnTo>
                    <a:pt x="441" y="29"/>
                  </a:lnTo>
                  <a:lnTo>
                    <a:pt x="269" y="200"/>
                  </a:lnTo>
                  <a:lnTo>
                    <a:pt x="489" y="420"/>
                  </a:lnTo>
                  <a:lnTo>
                    <a:pt x="391" y="517"/>
                  </a:lnTo>
                  <a:lnTo>
                    <a:pt x="171" y="297"/>
                  </a:lnTo>
                  <a:lnTo>
                    <a:pt x="0" y="468"/>
                  </a:lnTo>
                  <a:lnTo>
                    <a:pt x="0" y="29"/>
                  </a:lnTo>
                  <a:close/>
                  <a:moveTo>
                    <a:pt x="1516" y="420"/>
                  </a:moveTo>
                  <a:lnTo>
                    <a:pt x="1735" y="200"/>
                  </a:lnTo>
                  <a:lnTo>
                    <a:pt x="1564" y="29"/>
                  </a:lnTo>
                  <a:lnTo>
                    <a:pt x="2005" y="29"/>
                  </a:lnTo>
                  <a:lnTo>
                    <a:pt x="2005" y="468"/>
                  </a:lnTo>
                  <a:lnTo>
                    <a:pt x="1834" y="297"/>
                  </a:lnTo>
                  <a:lnTo>
                    <a:pt x="1613" y="517"/>
                  </a:lnTo>
                  <a:lnTo>
                    <a:pt x="1516" y="420"/>
                  </a:lnTo>
                  <a:close/>
                  <a:moveTo>
                    <a:pt x="1613" y="1544"/>
                  </a:moveTo>
                  <a:lnTo>
                    <a:pt x="1834" y="1764"/>
                  </a:lnTo>
                  <a:lnTo>
                    <a:pt x="2005" y="1593"/>
                  </a:lnTo>
                  <a:lnTo>
                    <a:pt x="2005" y="2033"/>
                  </a:lnTo>
                  <a:lnTo>
                    <a:pt x="1564" y="2033"/>
                  </a:lnTo>
                  <a:lnTo>
                    <a:pt x="1735" y="1862"/>
                  </a:lnTo>
                  <a:lnTo>
                    <a:pt x="1516" y="1642"/>
                  </a:lnTo>
                  <a:lnTo>
                    <a:pt x="1613" y="1544"/>
                  </a:lnTo>
                  <a:close/>
                  <a:moveTo>
                    <a:pt x="489" y="1642"/>
                  </a:moveTo>
                  <a:lnTo>
                    <a:pt x="269" y="1862"/>
                  </a:lnTo>
                  <a:lnTo>
                    <a:pt x="441" y="2033"/>
                  </a:lnTo>
                  <a:lnTo>
                    <a:pt x="0" y="2033"/>
                  </a:lnTo>
                  <a:lnTo>
                    <a:pt x="0" y="1593"/>
                  </a:lnTo>
                  <a:lnTo>
                    <a:pt x="171" y="1764"/>
                  </a:lnTo>
                  <a:lnTo>
                    <a:pt x="391" y="1544"/>
                  </a:lnTo>
                  <a:lnTo>
                    <a:pt x="489" y="1642"/>
                  </a:lnTo>
                  <a:close/>
                </a:path>
              </a:pathLst>
            </a:custGeom>
            <a:solidFill>
              <a:srgbClr val="FFFFFF"/>
            </a:solidFill>
            <a:ln w="9525">
              <a:noFill/>
              <a:round/>
              <a:headEnd/>
              <a:tailEnd/>
            </a:ln>
          </p:spPr>
          <p:txBody>
            <a:bodyPr/>
            <a:lstStyle/>
            <a:p>
              <a:endParaRPr lang="en-US"/>
            </a:p>
          </p:txBody>
        </p:sp>
      </p:grpSp>
      <p:grpSp>
        <p:nvGrpSpPr>
          <p:cNvPr id="295038" name="Group 126"/>
          <p:cNvGrpSpPr>
            <a:grpSpLocks noChangeAspect="1"/>
          </p:cNvGrpSpPr>
          <p:nvPr/>
        </p:nvGrpSpPr>
        <p:grpSpPr bwMode="auto">
          <a:xfrm>
            <a:off x="293688" y="1670050"/>
            <a:ext cx="877887" cy="754063"/>
            <a:chOff x="432" y="1272"/>
            <a:chExt cx="1008" cy="864"/>
          </a:xfrm>
        </p:grpSpPr>
        <p:sp>
          <p:nvSpPr>
            <p:cNvPr id="295039" name="Freeform 127"/>
            <p:cNvSpPr>
              <a:spLocks noChangeAspect="1"/>
            </p:cNvSpPr>
            <p:nvPr/>
          </p:nvSpPr>
          <p:spPr bwMode="auto">
            <a:xfrm>
              <a:off x="432" y="1272"/>
              <a:ext cx="1008" cy="864"/>
            </a:xfrm>
            <a:custGeom>
              <a:avLst/>
              <a:gdLst/>
              <a:ahLst/>
              <a:cxnLst>
                <a:cxn ang="0">
                  <a:pos x="0" y="0"/>
                </a:cxn>
                <a:cxn ang="0">
                  <a:pos x="16128" y="0"/>
                </a:cxn>
                <a:cxn ang="0">
                  <a:pos x="15554" y="595"/>
                </a:cxn>
                <a:cxn ang="0">
                  <a:pos x="596" y="13263"/>
                </a:cxn>
                <a:cxn ang="0">
                  <a:pos x="0" y="13824"/>
                </a:cxn>
                <a:cxn ang="0">
                  <a:pos x="0" y="0"/>
                </a:cxn>
              </a:cxnLst>
              <a:rect l="0" t="0" r="r" b="b"/>
              <a:pathLst>
                <a:path w="16128" h="13824">
                  <a:moveTo>
                    <a:pt x="0" y="0"/>
                  </a:moveTo>
                  <a:lnTo>
                    <a:pt x="16128" y="0"/>
                  </a:lnTo>
                  <a:lnTo>
                    <a:pt x="15554" y="595"/>
                  </a:lnTo>
                  <a:lnTo>
                    <a:pt x="596" y="13263"/>
                  </a:lnTo>
                  <a:lnTo>
                    <a:pt x="0" y="13824"/>
                  </a:lnTo>
                  <a:lnTo>
                    <a:pt x="0" y="0"/>
                  </a:lnTo>
                  <a:close/>
                </a:path>
              </a:pathLst>
            </a:custGeom>
            <a:solidFill>
              <a:srgbClr val="82A99C"/>
            </a:solidFill>
            <a:ln w="9525">
              <a:noFill/>
              <a:round/>
              <a:headEnd/>
              <a:tailEnd/>
            </a:ln>
          </p:spPr>
          <p:txBody>
            <a:bodyPr/>
            <a:lstStyle/>
            <a:p>
              <a:endParaRPr lang="en-US"/>
            </a:p>
          </p:txBody>
        </p:sp>
        <p:sp>
          <p:nvSpPr>
            <p:cNvPr id="295040" name="Freeform 128"/>
            <p:cNvSpPr>
              <a:spLocks noChangeAspect="1"/>
            </p:cNvSpPr>
            <p:nvPr/>
          </p:nvSpPr>
          <p:spPr bwMode="auto">
            <a:xfrm>
              <a:off x="432" y="1272"/>
              <a:ext cx="1008" cy="864"/>
            </a:xfrm>
            <a:custGeom>
              <a:avLst/>
              <a:gdLst/>
              <a:ahLst/>
              <a:cxnLst>
                <a:cxn ang="0">
                  <a:pos x="16128" y="0"/>
                </a:cxn>
                <a:cxn ang="0">
                  <a:pos x="16128" y="13824"/>
                </a:cxn>
                <a:cxn ang="0">
                  <a:pos x="0" y="13824"/>
                </a:cxn>
                <a:cxn ang="0">
                  <a:pos x="599" y="13254"/>
                </a:cxn>
                <a:cxn ang="0">
                  <a:pos x="15563" y="587"/>
                </a:cxn>
                <a:cxn ang="0">
                  <a:pos x="16128" y="0"/>
                </a:cxn>
              </a:cxnLst>
              <a:rect l="0" t="0" r="r" b="b"/>
              <a:pathLst>
                <a:path w="16128" h="13824">
                  <a:moveTo>
                    <a:pt x="16128" y="0"/>
                  </a:moveTo>
                  <a:lnTo>
                    <a:pt x="16128" y="13824"/>
                  </a:lnTo>
                  <a:lnTo>
                    <a:pt x="0" y="13824"/>
                  </a:lnTo>
                  <a:lnTo>
                    <a:pt x="599" y="13254"/>
                  </a:lnTo>
                  <a:lnTo>
                    <a:pt x="15563" y="587"/>
                  </a:lnTo>
                  <a:lnTo>
                    <a:pt x="16128" y="0"/>
                  </a:lnTo>
                  <a:close/>
                </a:path>
              </a:pathLst>
            </a:custGeom>
            <a:solidFill>
              <a:srgbClr val="162A29"/>
            </a:solidFill>
            <a:ln w="9525">
              <a:noFill/>
              <a:round/>
              <a:headEnd/>
              <a:tailEnd/>
            </a:ln>
          </p:spPr>
          <p:txBody>
            <a:bodyPr/>
            <a:lstStyle/>
            <a:p>
              <a:endParaRPr lang="en-US"/>
            </a:p>
          </p:txBody>
        </p:sp>
        <p:sp>
          <p:nvSpPr>
            <p:cNvPr id="295041" name="Rectangle 129"/>
            <p:cNvSpPr>
              <a:spLocks noChangeAspect="1" noChangeArrowheads="1"/>
            </p:cNvSpPr>
            <p:nvPr/>
          </p:nvSpPr>
          <p:spPr bwMode="auto">
            <a:xfrm>
              <a:off x="468" y="1308"/>
              <a:ext cx="936" cy="792"/>
            </a:xfrm>
            <a:prstGeom prst="rect">
              <a:avLst/>
            </a:prstGeom>
            <a:solidFill>
              <a:srgbClr val="275A53"/>
            </a:solidFill>
            <a:ln w="9525">
              <a:noFill/>
              <a:miter lim="800000"/>
              <a:headEnd/>
              <a:tailEnd/>
            </a:ln>
          </p:spPr>
          <p:txBody>
            <a:bodyPr/>
            <a:lstStyle/>
            <a:p>
              <a:endParaRPr lang="en-US"/>
            </a:p>
          </p:txBody>
        </p:sp>
        <p:sp>
          <p:nvSpPr>
            <p:cNvPr id="295042" name="Freeform 130"/>
            <p:cNvSpPr>
              <a:spLocks noChangeAspect="1" noEditPoints="1"/>
            </p:cNvSpPr>
            <p:nvPr/>
          </p:nvSpPr>
          <p:spPr bwMode="auto">
            <a:xfrm>
              <a:off x="629" y="1932"/>
              <a:ext cx="149" cy="137"/>
            </a:xfrm>
            <a:custGeom>
              <a:avLst/>
              <a:gdLst/>
              <a:ahLst/>
              <a:cxnLst>
                <a:cxn ang="0">
                  <a:pos x="1574" y="1836"/>
                </a:cxn>
                <a:cxn ang="0">
                  <a:pos x="800" y="1836"/>
                </a:cxn>
                <a:cxn ang="0">
                  <a:pos x="694" y="2198"/>
                </a:cxn>
                <a:cxn ang="0">
                  <a:pos x="0" y="2198"/>
                </a:cxn>
                <a:cxn ang="0">
                  <a:pos x="827" y="0"/>
                </a:cxn>
                <a:cxn ang="0">
                  <a:pos x="1567" y="0"/>
                </a:cxn>
                <a:cxn ang="0">
                  <a:pos x="2394" y="2198"/>
                </a:cxn>
                <a:cxn ang="0">
                  <a:pos x="1683" y="2198"/>
                </a:cxn>
                <a:cxn ang="0">
                  <a:pos x="1574" y="1836"/>
                </a:cxn>
                <a:cxn ang="0">
                  <a:pos x="1432" y="1360"/>
                </a:cxn>
                <a:cxn ang="0">
                  <a:pos x="1189" y="570"/>
                </a:cxn>
                <a:cxn ang="0">
                  <a:pos x="947" y="1360"/>
                </a:cxn>
                <a:cxn ang="0">
                  <a:pos x="1432" y="1360"/>
                </a:cxn>
              </a:cxnLst>
              <a:rect l="0" t="0" r="r" b="b"/>
              <a:pathLst>
                <a:path w="2394" h="2198">
                  <a:moveTo>
                    <a:pt x="1574" y="1836"/>
                  </a:moveTo>
                  <a:lnTo>
                    <a:pt x="800" y="1836"/>
                  </a:lnTo>
                  <a:lnTo>
                    <a:pt x="694" y="2198"/>
                  </a:lnTo>
                  <a:lnTo>
                    <a:pt x="0" y="2198"/>
                  </a:lnTo>
                  <a:lnTo>
                    <a:pt x="827" y="0"/>
                  </a:lnTo>
                  <a:lnTo>
                    <a:pt x="1567" y="0"/>
                  </a:lnTo>
                  <a:lnTo>
                    <a:pt x="2394" y="2198"/>
                  </a:lnTo>
                  <a:lnTo>
                    <a:pt x="1683" y="2198"/>
                  </a:lnTo>
                  <a:lnTo>
                    <a:pt x="1574" y="1836"/>
                  </a:lnTo>
                  <a:close/>
                  <a:moveTo>
                    <a:pt x="1432" y="1360"/>
                  </a:moveTo>
                  <a:lnTo>
                    <a:pt x="1189" y="570"/>
                  </a:lnTo>
                  <a:lnTo>
                    <a:pt x="947" y="1360"/>
                  </a:lnTo>
                  <a:lnTo>
                    <a:pt x="1432" y="1360"/>
                  </a:lnTo>
                  <a:close/>
                </a:path>
              </a:pathLst>
            </a:custGeom>
            <a:solidFill>
              <a:srgbClr val="FFFFFF"/>
            </a:solidFill>
            <a:ln w="9525">
              <a:noFill/>
              <a:round/>
              <a:headEnd/>
              <a:tailEnd/>
            </a:ln>
          </p:spPr>
          <p:txBody>
            <a:bodyPr/>
            <a:lstStyle/>
            <a:p>
              <a:endParaRPr lang="en-US"/>
            </a:p>
          </p:txBody>
        </p:sp>
        <p:sp>
          <p:nvSpPr>
            <p:cNvPr id="295043" name="Freeform 131"/>
            <p:cNvSpPr>
              <a:spLocks noChangeAspect="1"/>
            </p:cNvSpPr>
            <p:nvPr/>
          </p:nvSpPr>
          <p:spPr bwMode="auto">
            <a:xfrm>
              <a:off x="792" y="1932"/>
              <a:ext cx="132" cy="137"/>
            </a:xfrm>
            <a:custGeom>
              <a:avLst/>
              <a:gdLst/>
              <a:ahLst/>
              <a:cxnLst>
                <a:cxn ang="0">
                  <a:pos x="0" y="0"/>
                </a:cxn>
                <a:cxn ang="0">
                  <a:pos x="635" y="0"/>
                </a:cxn>
                <a:cxn ang="0">
                  <a:pos x="1462" y="1216"/>
                </a:cxn>
                <a:cxn ang="0">
                  <a:pos x="1462" y="0"/>
                </a:cxn>
                <a:cxn ang="0">
                  <a:pos x="2103" y="0"/>
                </a:cxn>
                <a:cxn ang="0">
                  <a:pos x="2103" y="2198"/>
                </a:cxn>
                <a:cxn ang="0">
                  <a:pos x="1462" y="2198"/>
                </a:cxn>
                <a:cxn ang="0">
                  <a:pos x="639" y="991"/>
                </a:cxn>
                <a:cxn ang="0">
                  <a:pos x="639" y="2198"/>
                </a:cxn>
                <a:cxn ang="0">
                  <a:pos x="0" y="2198"/>
                </a:cxn>
                <a:cxn ang="0">
                  <a:pos x="0" y="0"/>
                </a:cxn>
              </a:cxnLst>
              <a:rect l="0" t="0" r="r" b="b"/>
              <a:pathLst>
                <a:path w="2103" h="2198">
                  <a:moveTo>
                    <a:pt x="0" y="0"/>
                  </a:moveTo>
                  <a:lnTo>
                    <a:pt x="635" y="0"/>
                  </a:lnTo>
                  <a:lnTo>
                    <a:pt x="1462" y="1216"/>
                  </a:lnTo>
                  <a:lnTo>
                    <a:pt x="1462" y="0"/>
                  </a:lnTo>
                  <a:lnTo>
                    <a:pt x="2103" y="0"/>
                  </a:lnTo>
                  <a:lnTo>
                    <a:pt x="2103" y="2198"/>
                  </a:lnTo>
                  <a:lnTo>
                    <a:pt x="1462" y="2198"/>
                  </a:lnTo>
                  <a:lnTo>
                    <a:pt x="639" y="991"/>
                  </a:lnTo>
                  <a:lnTo>
                    <a:pt x="639" y="2198"/>
                  </a:lnTo>
                  <a:lnTo>
                    <a:pt x="0" y="2198"/>
                  </a:lnTo>
                  <a:lnTo>
                    <a:pt x="0" y="0"/>
                  </a:lnTo>
                  <a:close/>
                </a:path>
              </a:pathLst>
            </a:custGeom>
            <a:solidFill>
              <a:srgbClr val="FFFFFF"/>
            </a:solidFill>
            <a:ln w="9525">
              <a:noFill/>
              <a:round/>
              <a:headEnd/>
              <a:tailEnd/>
            </a:ln>
          </p:spPr>
          <p:txBody>
            <a:bodyPr/>
            <a:lstStyle/>
            <a:p>
              <a:endParaRPr lang="en-US"/>
            </a:p>
          </p:txBody>
        </p:sp>
        <p:sp>
          <p:nvSpPr>
            <p:cNvPr id="295044" name="Freeform 132"/>
            <p:cNvSpPr>
              <a:spLocks noChangeAspect="1" noEditPoints="1"/>
            </p:cNvSpPr>
            <p:nvPr/>
          </p:nvSpPr>
          <p:spPr bwMode="auto">
            <a:xfrm>
              <a:off x="946" y="1929"/>
              <a:ext cx="143" cy="142"/>
            </a:xfrm>
            <a:custGeom>
              <a:avLst/>
              <a:gdLst/>
              <a:ahLst/>
              <a:cxnLst>
                <a:cxn ang="0">
                  <a:pos x="8" y="975"/>
                </a:cxn>
                <a:cxn ang="0">
                  <a:pos x="36" y="796"/>
                </a:cxn>
                <a:cxn ang="0">
                  <a:pos x="85" y="633"/>
                </a:cxn>
                <a:cxn ang="0">
                  <a:pos x="156" y="487"/>
                </a:cxn>
                <a:cxn ang="0">
                  <a:pos x="247" y="358"/>
                </a:cxn>
                <a:cxn ang="0">
                  <a:pos x="359" y="246"/>
                </a:cxn>
                <a:cxn ang="0">
                  <a:pos x="488" y="154"/>
                </a:cxn>
                <a:cxn ang="0">
                  <a:pos x="633" y="84"/>
                </a:cxn>
                <a:cxn ang="0">
                  <a:pos x="796" y="35"/>
                </a:cxn>
                <a:cxn ang="0">
                  <a:pos x="975" y="7"/>
                </a:cxn>
                <a:cxn ang="0">
                  <a:pos x="1171" y="0"/>
                </a:cxn>
                <a:cxn ang="0">
                  <a:pos x="1364" y="14"/>
                </a:cxn>
                <a:cxn ang="0">
                  <a:pos x="1541" y="48"/>
                </a:cxn>
                <a:cxn ang="0">
                  <a:pos x="1700" y="104"/>
                </a:cxn>
                <a:cxn ang="0">
                  <a:pos x="1841" y="179"/>
                </a:cxn>
                <a:cxn ang="0">
                  <a:pos x="1964" y="276"/>
                </a:cxn>
                <a:cxn ang="0">
                  <a:pos x="2068" y="392"/>
                </a:cxn>
                <a:cxn ang="0">
                  <a:pos x="2151" y="525"/>
                </a:cxn>
                <a:cxn ang="0">
                  <a:pos x="2214" y="674"/>
                </a:cxn>
                <a:cxn ang="0">
                  <a:pos x="2256" y="839"/>
                </a:cxn>
                <a:cxn ang="0">
                  <a:pos x="2277" y="1022"/>
                </a:cxn>
                <a:cxn ang="0">
                  <a:pos x="2275" y="1260"/>
                </a:cxn>
                <a:cxn ang="0">
                  <a:pos x="2238" y="1510"/>
                </a:cxn>
                <a:cxn ang="0">
                  <a:pos x="2166" y="1720"/>
                </a:cxn>
                <a:cxn ang="0">
                  <a:pos x="2057" y="1896"/>
                </a:cxn>
                <a:cxn ang="0">
                  <a:pos x="1917" y="2039"/>
                </a:cxn>
                <a:cxn ang="0">
                  <a:pos x="1743" y="2153"/>
                </a:cxn>
                <a:cxn ang="0">
                  <a:pos x="1537" y="2229"/>
                </a:cxn>
                <a:cxn ang="0">
                  <a:pos x="1297" y="2269"/>
                </a:cxn>
                <a:cxn ang="0">
                  <a:pos x="1028" y="2269"/>
                </a:cxn>
                <a:cxn ang="0">
                  <a:pos x="786" y="2235"/>
                </a:cxn>
                <a:cxn ang="0">
                  <a:pos x="579" y="2169"/>
                </a:cxn>
                <a:cxn ang="0">
                  <a:pos x="405" y="2067"/>
                </a:cxn>
                <a:cxn ang="0">
                  <a:pos x="256" y="1926"/>
                </a:cxn>
                <a:cxn ang="0">
                  <a:pos x="133" y="1747"/>
                </a:cxn>
                <a:cxn ang="0">
                  <a:pos x="49" y="1531"/>
                </a:cxn>
                <a:cxn ang="0">
                  <a:pos x="6" y="1278"/>
                </a:cxn>
                <a:cxn ang="0">
                  <a:pos x="683" y="1221"/>
                </a:cxn>
                <a:cxn ang="0">
                  <a:pos x="711" y="1427"/>
                </a:cxn>
                <a:cxn ang="0">
                  <a:pos x="774" y="1580"/>
                </a:cxn>
                <a:cxn ang="0">
                  <a:pos x="871" y="1683"/>
                </a:cxn>
                <a:cxn ang="0">
                  <a:pos x="993" y="1745"/>
                </a:cxn>
                <a:cxn ang="0">
                  <a:pos x="1141" y="1765"/>
                </a:cxn>
                <a:cxn ang="0">
                  <a:pos x="1292" y="1745"/>
                </a:cxn>
                <a:cxn ang="0">
                  <a:pos x="1414" y="1684"/>
                </a:cxn>
                <a:cxn ang="0">
                  <a:pos x="1508" y="1583"/>
                </a:cxn>
                <a:cxn ang="0">
                  <a:pos x="1570" y="1423"/>
                </a:cxn>
                <a:cxn ang="0">
                  <a:pos x="1598" y="1199"/>
                </a:cxn>
                <a:cxn ang="0">
                  <a:pos x="1592" y="966"/>
                </a:cxn>
                <a:cxn ang="0">
                  <a:pos x="1551" y="788"/>
                </a:cxn>
                <a:cxn ang="0">
                  <a:pos x="1475" y="657"/>
                </a:cxn>
                <a:cxn ang="0">
                  <a:pos x="1368" y="569"/>
                </a:cxn>
                <a:cxn ang="0">
                  <a:pos x="1236" y="523"/>
                </a:cxn>
                <a:cxn ang="0">
                  <a:pos x="1085" y="516"/>
                </a:cxn>
                <a:cxn ang="0">
                  <a:pos x="950" y="550"/>
                </a:cxn>
                <a:cxn ang="0">
                  <a:pos x="837" y="625"/>
                </a:cxn>
                <a:cxn ang="0">
                  <a:pos x="750" y="744"/>
                </a:cxn>
                <a:cxn ang="0">
                  <a:pos x="698" y="916"/>
                </a:cxn>
                <a:cxn ang="0">
                  <a:pos x="681" y="1141"/>
                </a:cxn>
              </a:cxnLst>
              <a:rect l="0" t="0" r="r" b="b"/>
              <a:pathLst>
                <a:path w="2279" h="2273">
                  <a:moveTo>
                    <a:pt x="0" y="1138"/>
                  </a:moveTo>
                  <a:lnTo>
                    <a:pt x="1" y="1104"/>
                  </a:lnTo>
                  <a:lnTo>
                    <a:pt x="1" y="1071"/>
                  </a:lnTo>
                  <a:lnTo>
                    <a:pt x="3" y="1039"/>
                  </a:lnTo>
                  <a:lnTo>
                    <a:pt x="5" y="1007"/>
                  </a:lnTo>
                  <a:lnTo>
                    <a:pt x="8" y="975"/>
                  </a:lnTo>
                  <a:lnTo>
                    <a:pt x="11" y="944"/>
                  </a:lnTo>
                  <a:lnTo>
                    <a:pt x="14" y="913"/>
                  </a:lnTo>
                  <a:lnTo>
                    <a:pt x="19" y="883"/>
                  </a:lnTo>
                  <a:lnTo>
                    <a:pt x="25" y="853"/>
                  </a:lnTo>
                  <a:lnTo>
                    <a:pt x="30" y="824"/>
                  </a:lnTo>
                  <a:lnTo>
                    <a:pt x="36" y="796"/>
                  </a:lnTo>
                  <a:lnTo>
                    <a:pt x="43" y="767"/>
                  </a:lnTo>
                  <a:lnTo>
                    <a:pt x="50" y="740"/>
                  </a:lnTo>
                  <a:lnTo>
                    <a:pt x="58" y="712"/>
                  </a:lnTo>
                  <a:lnTo>
                    <a:pt x="67" y="685"/>
                  </a:lnTo>
                  <a:lnTo>
                    <a:pt x="76" y="659"/>
                  </a:lnTo>
                  <a:lnTo>
                    <a:pt x="85" y="633"/>
                  </a:lnTo>
                  <a:lnTo>
                    <a:pt x="96" y="608"/>
                  </a:lnTo>
                  <a:lnTo>
                    <a:pt x="106" y="582"/>
                  </a:lnTo>
                  <a:lnTo>
                    <a:pt x="118" y="558"/>
                  </a:lnTo>
                  <a:lnTo>
                    <a:pt x="130" y="534"/>
                  </a:lnTo>
                  <a:lnTo>
                    <a:pt x="142" y="510"/>
                  </a:lnTo>
                  <a:lnTo>
                    <a:pt x="156" y="487"/>
                  </a:lnTo>
                  <a:lnTo>
                    <a:pt x="170" y="464"/>
                  </a:lnTo>
                  <a:lnTo>
                    <a:pt x="184" y="442"/>
                  </a:lnTo>
                  <a:lnTo>
                    <a:pt x="199" y="420"/>
                  </a:lnTo>
                  <a:lnTo>
                    <a:pt x="214" y="399"/>
                  </a:lnTo>
                  <a:lnTo>
                    <a:pt x="230" y="378"/>
                  </a:lnTo>
                  <a:lnTo>
                    <a:pt x="247" y="358"/>
                  </a:lnTo>
                  <a:lnTo>
                    <a:pt x="264" y="337"/>
                  </a:lnTo>
                  <a:lnTo>
                    <a:pt x="283" y="318"/>
                  </a:lnTo>
                  <a:lnTo>
                    <a:pt x="301" y="299"/>
                  </a:lnTo>
                  <a:lnTo>
                    <a:pt x="320" y="281"/>
                  </a:lnTo>
                  <a:lnTo>
                    <a:pt x="339" y="263"/>
                  </a:lnTo>
                  <a:lnTo>
                    <a:pt x="359" y="246"/>
                  </a:lnTo>
                  <a:lnTo>
                    <a:pt x="379" y="229"/>
                  </a:lnTo>
                  <a:lnTo>
                    <a:pt x="401" y="212"/>
                  </a:lnTo>
                  <a:lnTo>
                    <a:pt x="422" y="197"/>
                  </a:lnTo>
                  <a:lnTo>
                    <a:pt x="443" y="182"/>
                  </a:lnTo>
                  <a:lnTo>
                    <a:pt x="465" y="168"/>
                  </a:lnTo>
                  <a:lnTo>
                    <a:pt x="488" y="154"/>
                  </a:lnTo>
                  <a:lnTo>
                    <a:pt x="511" y="141"/>
                  </a:lnTo>
                  <a:lnTo>
                    <a:pt x="535" y="129"/>
                  </a:lnTo>
                  <a:lnTo>
                    <a:pt x="559" y="117"/>
                  </a:lnTo>
                  <a:lnTo>
                    <a:pt x="583" y="105"/>
                  </a:lnTo>
                  <a:lnTo>
                    <a:pt x="608" y="94"/>
                  </a:lnTo>
                  <a:lnTo>
                    <a:pt x="633" y="84"/>
                  </a:lnTo>
                  <a:lnTo>
                    <a:pt x="660" y="74"/>
                  </a:lnTo>
                  <a:lnTo>
                    <a:pt x="686" y="65"/>
                  </a:lnTo>
                  <a:lnTo>
                    <a:pt x="713" y="57"/>
                  </a:lnTo>
                  <a:lnTo>
                    <a:pt x="740" y="49"/>
                  </a:lnTo>
                  <a:lnTo>
                    <a:pt x="767" y="41"/>
                  </a:lnTo>
                  <a:lnTo>
                    <a:pt x="796" y="35"/>
                  </a:lnTo>
                  <a:lnTo>
                    <a:pt x="825" y="29"/>
                  </a:lnTo>
                  <a:lnTo>
                    <a:pt x="854" y="23"/>
                  </a:lnTo>
                  <a:lnTo>
                    <a:pt x="883" y="18"/>
                  </a:lnTo>
                  <a:lnTo>
                    <a:pt x="914" y="14"/>
                  </a:lnTo>
                  <a:lnTo>
                    <a:pt x="944" y="10"/>
                  </a:lnTo>
                  <a:lnTo>
                    <a:pt x="975" y="7"/>
                  </a:lnTo>
                  <a:lnTo>
                    <a:pt x="1006" y="4"/>
                  </a:lnTo>
                  <a:lnTo>
                    <a:pt x="1038" y="2"/>
                  </a:lnTo>
                  <a:lnTo>
                    <a:pt x="1070" y="1"/>
                  </a:lnTo>
                  <a:lnTo>
                    <a:pt x="1103" y="0"/>
                  </a:lnTo>
                  <a:lnTo>
                    <a:pt x="1136" y="0"/>
                  </a:lnTo>
                  <a:lnTo>
                    <a:pt x="1171" y="0"/>
                  </a:lnTo>
                  <a:lnTo>
                    <a:pt x="1204" y="1"/>
                  </a:lnTo>
                  <a:lnTo>
                    <a:pt x="1237" y="2"/>
                  </a:lnTo>
                  <a:lnTo>
                    <a:pt x="1269" y="4"/>
                  </a:lnTo>
                  <a:lnTo>
                    <a:pt x="1302" y="7"/>
                  </a:lnTo>
                  <a:lnTo>
                    <a:pt x="1333" y="10"/>
                  </a:lnTo>
                  <a:lnTo>
                    <a:pt x="1364" y="14"/>
                  </a:lnTo>
                  <a:lnTo>
                    <a:pt x="1395" y="18"/>
                  </a:lnTo>
                  <a:lnTo>
                    <a:pt x="1425" y="23"/>
                  </a:lnTo>
                  <a:lnTo>
                    <a:pt x="1455" y="28"/>
                  </a:lnTo>
                  <a:lnTo>
                    <a:pt x="1484" y="34"/>
                  </a:lnTo>
                  <a:lnTo>
                    <a:pt x="1512" y="41"/>
                  </a:lnTo>
                  <a:lnTo>
                    <a:pt x="1541" y="48"/>
                  </a:lnTo>
                  <a:lnTo>
                    <a:pt x="1569" y="56"/>
                  </a:lnTo>
                  <a:lnTo>
                    <a:pt x="1596" y="64"/>
                  </a:lnTo>
                  <a:lnTo>
                    <a:pt x="1622" y="73"/>
                  </a:lnTo>
                  <a:lnTo>
                    <a:pt x="1648" y="82"/>
                  </a:lnTo>
                  <a:lnTo>
                    <a:pt x="1675" y="92"/>
                  </a:lnTo>
                  <a:lnTo>
                    <a:pt x="1700" y="104"/>
                  </a:lnTo>
                  <a:lnTo>
                    <a:pt x="1724" y="115"/>
                  </a:lnTo>
                  <a:lnTo>
                    <a:pt x="1748" y="127"/>
                  </a:lnTo>
                  <a:lnTo>
                    <a:pt x="1772" y="139"/>
                  </a:lnTo>
                  <a:lnTo>
                    <a:pt x="1796" y="152"/>
                  </a:lnTo>
                  <a:lnTo>
                    <a:pt x="1818" y="165"/>
                  </a:lnTo>
                  <a:lnTo>
                    <a:pt x="1841" y="179"/>
                  </a:lnTo>
                  <a:lnTo>
                    <a:pt x="1862" y="194"/>
                  </a:lnTo>
                  <a:lnTo>
                    <a:pt x="1883" y="209"/>
                  </a:lnTo>
                  <a:lnTo>
                    <a:pt x="1904" y="225"/>
                  </a:lnTo>
                  <a:lnTo>
                    <a:pt x="1925" y="242"/>
                  </a:lnTo>
                  <a:lnTo>
                    <a:pt x="1945" y="259"/>
                  </a:lnTo>
                  <a:lnTo>
                    <a:pt x="1964" y="276"/>
                  </a:lnTo>
                  <a:lnTo>
                    <a:pt x="1983" y="294"/>
                  </a:lnTo>
                  <a:lnTo>
                    <a:pt x="2001" y="313"/>
                  </a:lnTo>
                  <a:lnTo>
                    <a:pt x="2018" y="332"/>
                  </a:lnTo>
                  <a:lnTo>
                    <a:pt x="2035" y="351"/>
                  </a:lnTo>
                  <a:lnTo>
                    <a:pt x="2052" y="372"/>
                  </a:lnTo>
                  <a:lnTo>
                    <a:pt x="2068" y="392"/>
                  </a:lnTo>
                  <a:lnTo>
                    <a:pt x="2083" y="413"/>
                  </a:lnTo>
                  <a:lnTo>
                    <a:pt x="2098" y="434"/>
                  </a:lnTo>
                  <a:lnTo>
                    <a:pt x="2112" y="456"/>
                  </a:lnTo>
                  <a:lnTo>
                    <a:pt x="2126" y="478"/>
                  </a:lnTo>
                  <a:lnTo>
                    <a:pt x="2139" y="502"/>
                  </a:lnTo>
                  <a:lnTo>
                    <a:pt x="2151" y="525"/>
                  </a:lnTo>
                  <a:lnTo>
                    <a:pt x="2163" y="548"/>
                  </a:lnTo>
                  <a:lnTo>
                    <a:pt x="2175" y="572"/>
                  </a:lnTo>
                  <a:lnTo>
                    <a:pt x="2186" y="597"/>
                  </a:lnTo>
                  <a:lnTo>
                    <a:pt x="2196" y="623"/>
                  </a:lnTo>
                  <a:lnTo>
                    <a:pt x="2205" y="648"/>
                  </a:lnTo>
                  <a:lnTo>
                    <a:pt x="2214" y="674"/>
                  </a:lnTo>
                  <a:lnTo>
                    <a:pt x="2223" y="700"/>
                  </a:lnTo>
                  <a:lnTo>
                    <a:pt x="2230" y="727"/>
                  </a:lnTo>
                  <a:lnTo>
                    <a:pt x="2238" y="755"/>
                  </a:lnTo>
                  <a:lnTo>
                    <a:pt x="2244" y="783"/>
                  </a:lnTo>
                  <a:lnTo>
                    <a:pt x="2250" y="811"/>
                  </a:lnTo>
                  <a:lnTo>
                    <a:pt x="2256" y="839"/>
                  </a:lnTo>
                  <a:lnTo>
                    <a:pt x="2261" y="869"/>
                  </a:lnTo>
                  <a:lnTo>
                    <a:pt x="2265" y="899"/>
                  </a:lnTo>
                  <a:lnTo>
                    <a:pt x="2269" y="929"/>
                  </a:lnTo>
                  <a:lnTo>
                    <a:pt x="2272" y="959"/>
                  </a:lnTo>
                  <a:lnTo>
                    <a:pt x="2275" y="991"/>
                  </a:lnTo>
                  <a:lnTo>
                    <a:pt x="2277" y="1022"/>
                  </a:lnTo>
                  <a:lnTo>
                    <a:pt x="2278" y="1054"/>
                  </a:lnTo>
                  <a:lnTo>
                    <a:pt x="2279" y="1086"/>
                  </a:lnTo>
                  <a:lnTo>
                    <a:pt x="2279" y="1120"/>
                  </a:lnTo>
                  <a:lnTo>
                    <a:pt x="2279" y="1167"/>
                  </a:lnTo>
                  <a:lnTo>
                    <a:pt x="2277" y="1213"/>
                  </a:lnTo>
                  <a:lnTo>
                    <a:pt x="2275" y="1260"/>
                  </a:lnTo>
                  <a:lnTo>
                    <a:pt x="2271" y="1304"/>
                  </a:lnTo>
                  <a:lnTo>
                    <a:pt x="2266" y="1347"/>
                  </a:lnTo>
                  <a:lnTo>
                    <a:pt x="2261" y="1389"/>
                  </a:lnTo>
                  <a:lnTo>
                    <a:pt x="2254" y="1430"/>
                  </a:lnTo>
                  <a:lnTo>
                    <a:pt x="2247" y="1470"/>
                  </a:lnTo>
                  <a:lnTo>
                    <a:pt x="2238" y="1510"/>
                  </a:lnTo>
                  <a:lnTo>
                    <a:pt x="2229" y="1547"/>
                  </a:lnTo>
                  <a:lnTo>
                    <a:pt x="2218" y="1584"/>
                  </a:lnTo>
                  <a:lnTo>
                    <a:pt x="2206" y="1620"/>
                  </a:lnTo>
                  <a:lnTo>
                    <a:pt x="2194" y="1655"/>
                  </a:lnTo>
                  <a:lnTo>
                    <a:pt x="2180" y="1688"/>
                  </a:lnTo>
                  <a:lnTo>
                    <a:pt x="2166" y="1720"/>
                  </a:lnTo>
                  <a:lnTo>
                    <a:pt x="2149" y="1752"/>
                  </a:lnTo>
                  <a:lnTo>
                    <a:pt x="2133" y="1782"/>
                  </a:lnTo>
                  <a:lnTo>
                    <a:pt x="2115" y="1812"/>
                  </a:lnTo>
                  <a:lnTo>
                    <a:pt x="2097" y="1840"/>
                  </a:lnTo>
                  <a:lnTo>
                    <a:pt x="2078" y="1869"/>
                  </a:lnTo>
                  <a:lnTo>
                    <a:pt x="2057" y="1896"/>
                  </a:lnTo>
                  <a:lnTo>
                    <a:pt x="2035" y="1921"/>
                  </a:lnTo>
                  <a:lnTo>
                    <a:pt x="2014" y="1947"/>
                  </a:lnTo>
                  <a:lnTo>
                    <a:pt x="1991" y="1971"/>
                  </a:lnTo>
                  <a:lnTo>
                    <a:pt x="1967" y="1995"/>
                  </a:lnTo>
                  <a:lnTo>
                    <a:pt x="1942" y="2018"/>
                  </a:lnTo>
                  <a:lnTo>
                    <a:pt x="1917" y="2039"/>
                  </a:lnTo>
                  <a:lnTo>
                    <a:pt x="1890" y="2060"/>
                  </a:lnTo>
                  <a:lnTo>
                    <a:pt x="1862" y="2080"/>
                  </a:lnTo>
                  <a:lnTo>
                    <a:pt x="1834" y="2099"/>
                  </a:lnTo>
                  <a:lnTo>
                    <a:pt x="1805" y="2119"/>
                  </a:lnTo>
                  <a:lnTo>
                    <a:pt x="1774" y="2136"/>
                  </a:lnTo>
                  <a:lnTo>
                    <a:pt x="1743" y="2153"/>
                  </a:lnTo>
                  <a:lnTo>
                    <a:pt x="1711" y="2168"/>
                  </a:lnTo>
                  <a:lnTo>
                    <a:pt x="1679" y="2182"/>
                  </a:lnTo>
                  <a:lnTo>
                    <a:pt x="1644" y="2196"/>
                  </a:lnTo>
                  <a:lnTo>
                    <a:pt x="1609" y="2208"/>
                  </a:lnTo>
                  <a:lnTo>
                    <a:pt x="1574" y="2219"/>
                  </a:lnTo>
                  <a:lnTo>
                    <a:pt x="1537" y="2229"/>
                  </a:lnTo>
                  <a:lnTo>
                    <a:pt x="1499" y="2238"/>
                  </a:lnTo>
                  <a:lnTo>
                    <a:pt x="1461" y="2247"/>
                  </a:lnTo>
                  <a:lnTo>
                    <a:pt x="1421" y="2254"/>
                  </a:lnTo>
                  <a:lnTo>
                    <a:pt x="1380" y="2260"/>
                  </a:lnTo>
                  <a:lnTo>
                    <a:pt x="1339" y="2265"/>
                  </a:lnTo>
                  <a:lnTo>
                    <a:pt x="1297" y="2269"/>
                  </a:lnTo>
                  <a:lnTo>
                    <a:pt x="1253" y="2271"/>
                  </a:lnTo>
                  <a:lnTo>
                    <a:pt x="1209" y="2273"/>
                  </a:lnTo>
                  <a:lnTo>
                    <a:pt x="1164" y="2273"/>
                  </a:lnTo>
                  <a:lnTo>
                    <a:pt x="1117" y="2273"/>
                  </a:lnTo>
                  <a:lnTo>
                    <a:pt x="1073" y="2271"/>
                  </a:lnTo>
                  <a:lnTo>
                    <a:pt x="1028" y="2269"/>
                  </a:lnTo>
                  <a:lnTo>
                    <a:pt x="985" y="2266"/>
                  </a:lnTo>
                  <a:lnTo>
                    <a:pt x="944" y="2262"/>
                  </a:lnTo>
                  <a:lnTo>
                    <a:pt x="902" y="2257"/>
                  </a:lnTo>
                  <a:lnTo>
                    <a:pt x="862" y="2251"/>
                  </a:lnTo>
                  <a:lnTo>
                    <a:pt x="824" y="2244"/>
                  </a:lnTo>
                  <a:lnTo>
                    <a:pt x="786" y="2235"/>
                  </a:lnTo>
                  <a:lnTo>
                    <a:pt x="748" y="2227"/>
                  </a:lnTo>
                  <a:lnTo>
                    <a:pt x="713" y="2217"/>
                  </a:lnTo>
                  <a:lnTo>
                    <a:pt x="678" y="2206"/>
                  </a:lnTo>
                  <a:lnTo>
                    <a:pt x="643" y="2195"/>
                  </a:lnTo>
                  <a:lnTo>
                    <a:pt x="610" y="2182"/>
                  </a:lnTo>
                  <a:lnTo>
                    <a:pt x="579" y="2169"/>
                  </a:lnTo>
                  <a:lnTo>
                    <a:pt x="548" y="2155"/>
                  </a:lnTo>
                  <a:lnTo>
                    <a:pt x="517" y="2140"/>
                  </a:lnTo>
                  <a:lnTo>
                    <a:pt x="488" y="2123"/>
                  </a:lnTo>
                  <a:lnTo>
                    <a:pt x="459" y="2105"/>
                  </a:lnTo>
                  <a:lnTo>
                    <a:pt x="432" y="2086"/>
                  </a:lnTo>
                  <a:lnTo>
                    <a:pt x="405" y="2067"/>
                  </a:lnTo>
                  <a:lnTo>
                    <a:pt x="377" y="2046"/>
                  </a:lnTo>
                  <a:lnTo>
                    <a:pt x="352" y="2025"/>
                  </a:lnTo>
                  <a:lnTo>
                    <a:pt x="327" y="2002"/>
                  </a:lnTo>
                  <a:lnTo>
                    <a:pt x="303" y="1977"/>
                  </a:lnTo>
                  <a:lnTo>
                    <a:pt x="279" y="1952"/>
                  </a:lnTo>
                  <a:lnTo>
                    <a:pt x="256" y="1926"/>
                  </a:lnTo>
                  <a:lnTo>
                    <a:pt x="234" y="1899"/>
                  </a:lnTo>
                  <a:lnTo>
                    <a:pt x="212" y="1871"/>
                  </a:lnTo>
                  <a:lnTo>
                    <a:pt x="192" y="1841"/>
                  </a:lnTo>
                  <a:lnTo>
                    <a:pt x="172" y="1811"/>
                  </a:lnTo>
                  <a:lnTo>
                    <a:pt x="153" y="1780"/>
                  </a:lnTo>
                  <a:lnTo>
                    <a:pt x="133" y="1747"/>
                  </a:lnTo>
                  <a:lnTo>
                    <a:pt x="116" y="1713"/>
                  </a:lnTo>
                  <a:lnTo>
                    <a:pt x="101" y="1679"/>
                  </a:lnTo>
                  <a:lnTo>
                    <a:pt x="86" y="1643"/>
                  </a:lnTo>
                  <a:lnTo>
                    <a:pt x="72" y="1606"/>
                  </a:lnTo>
                  <a:lnTo>
                    <a:pt x="60" y="1569"/>
                  </a:lnTo>
                  <a:lnTo>
                    <a:pt x="49" y="1531"/>
                  </a:lnTo>
                  <a:lnTo>
                    <a:pt x="39" y="1491"/>
                  </a:lnTo>
                  <a:lnTo>
                    <a:pt x="30" y="1450"/>
                  </a:lnTo>
                  <a:lnTo>
                    <a:pt x="21" y="1409"/>
                  </a:lnTo>
                  <a:lnTo>
                    <a:pt x="15" y="1366"/>
                  </a:lnTo>
                  <a:lnTo>
                    <a:pt x="10" y="1322"/>
                  </a:lnTo>
                  <a:lnTo>
                    <a:pt x="6" y="1278"/>
                  </a:lnTo>
                  <a:lnTo>
                    <a:pt x="3" y="1231"/>
                  </a:lnTo>
                  <a:lnTo>
                    <a:pt x="1" y="1185"/>
                  </a:lnTo>
                  <a:lnTo>
                    <a:pt x="0" y="1138"/>
                  </a:lnTo>
                  <a:close/>
                  <a:moveTo>
                    <a:pt x="681" y="1141"/>
                  </a:moveTo>
                  <a:lnTo>
                    <a:pt x="681" y="1181"/>
                  </a:lnTo>
                  <a:lnTo>
                    <a:pt x="683" y="1221"/>
                  </a:lnTo>
                  <a:lnTo>
                    <a:pt x="685" y="1259"/>
                  </a:lnTo>
                  <a:lnTo>
                    <a:pt x="688" y="1295"/>
                  </a:lnTo>
                  <a:lnTo>
                    <a:pt x="693" y="1330"/>
                  </a:lnTo>
                  <a:lnTo>
                    <a:pt x="698" y="1364"/>
                  </a:lnTo>
                  <a:lnTo>
                    <a:pt x="704" y="1396"/>
                  </a:lnTo>
                  <a:lnTo>
                    <a:pt x="711" y="1427"/>
                  </a:lnTo>
                  <a:lnTo>
                    <a:pt x="719" y="1456"/>
                  </a:lnTo>
                  <a:lnTo>
                    <a:pt x="729" y="1483"/>
                  </a:lnTo>
                  <a:lnTo>
                    <a:pt x="739" y="1510"/>
                  </a:lnTo>
                  <a:lnTo>
                    <a:pt x="750" y="1535"/>
                  </a:lnTo>
                  <a:lnTo>
                    <a:pt x="762" y="1558"/>
                  </a:lnTo>
                  <a:lnTo>
                    <a:pt x="774" y="1580"/>
                  </a:lnTo>
                  <a:lnTo>
                    <a:pt x="789" y="1600"/>
                  </a:lnTo>
                  <a:lnTo>
                    <a:pt x="804" y="1620"/>
                  </a:lnTo>
                  <a:lnTo>
                    <a:pt x="820" y="1637"/>
                  </a:lnTo>
                  <a:lnTo>
                    <a:pt x="836" y="1653"/>
                  </a:lnTo>
                  <a:lnTo>
                    <a:pt x="853" y="1669"/>
                  </a:lnTo>
                  <a:lnTo>
                    <a:pt x="871" y="1683"/>
                  </a:lnTo>
                  <a:lnTo>
                    <a:pt x="890" y="1696"/>
                  </a:lnTo>
                  <a:lnTo>
                    <a:pt x="910" y="1708"/>
                  </a:lnTo>
                  <a:lnTo>
                    <a:pt x="930" y="1718"/>
                  </a:lnTo>
                  <a:lnTo>
                    <a:pt x="950" y="1728"/>
                  </a:lnTo>
                  <a:lnTo>
                    <a:pt x="971" y="1737"/>
                  </a:lnTo>
                  <a:lnTo>
                    <a:pt x="993" y="1745"/>
                  </a:lnTo>
                  <a:lnTo>
                    <a:pt x="1016" y="1751"/>
                  </a:lnTo>
                  <a:lnTo>
                    <a:pt x="1040" y="1756"/>
                  </a:lnTo>
                  <a:lnTo>
                    <a:pt x="1064" y="1760"/>
                  </a:lnTo>
                  <a:lnTo>
                    <a:pt x="1089" y="1763"/>
                  </a:lnTo>
                  <a:lnTo>
                    <a:pt x="1114" y="1764"/>
                  </a:lnTo>
                  <a:lnTo>
                    <a:pt x="1141" y="1765"/>
                  </a:lnTo>
                  <a:lnTo>
                    <a:pt x="1168" y="1764"/>
                  </a:lnTo>
                  <a:lnTo>
                    <a:pt x="1194" y="1763"/>
                  </a:lnTo>
                  <a:lnTo>
                    <a:pt x="1219" y="1760"/>
                  </a:lnTo>
                  <a:lnTo>
                    <a:pt x="1244" y="1756"/>
                  </a:lnTo>
                  <a:lnTo>
                    <a:pt x="1268" y="1751"/>
                  </a:lnTo>
                  <a:lnTo>
                    <a:pt x="1292" y="1745"/>
                  </a:lnTo>
                  <a:lnTo>
                    <a:pt x="1314" y="1738"/>
                  </a:lnTo>
                  <a:lnTo>
                    <a:pt x="1335" y="1729"/>
                  </a:lnTo>
                  <a:lnTo>
                    <a:pt x="1356" y="1719"/>
                  </a:lnTo>
                  <a:lnTo>
                    <a:pt x="1376" y="1709"/>
                  </a:lnTo>
                  <a:lnTo>
                    <a:pt x="1395" y="1697"/>
                  </a:lnTo>
                  <a:lnTo>
                    <a:pt x="1414" y="1684"/>
                  </a:lnTo>
                  <a:lnTo>
                    <a:pt x="1432" y="1671"/>
                  </a:lnTo>
                  <a:lnTo>
                    <a:pt x="1448" y="1656"/>
                  </a:lnTo>
                  <a:lnTo>
                    <a:pt x="1464" y="1640"/>
                  </a:lnTo>
                  <a:lnTo>
                    <a:pt x="1480" y="1623"/>
                  </a:lnTo>
                  <a:lnTo>
                    <a:pt x="1494" y="1603"/>
                  </a:lnTo>
                  <a:lnTo>
                    <a:pt x="1508" y="1583"/>
                  </a:lnTo>
                  <a:lnTo>
                    <a:pt x="1520" y="1561"/>
                  </a:lnTo>
                  <a:lnTo>
                    <a:pt x="1532" y="1537"/>
                  </a:lnTo>
                  <a:lnTo>
                    <a:pt x="1543" y="1511"/>
                  </a:lnTo>
                  <a:lnTo>
                    <a:pt x="1553" y="1483"/>
                  </a:lnTo>
                  <a:lnTo>
                    <a:pt x="1562" y="1454"/>
                  </a:lnTo>
                  <a:lnTo>
                    <a:pt x="1570" y="1423"/>
                  </a:lnTo>
                  <a:lnTo>
                    <a:pt x="1577" y="1390"/>
                  </a:lnTo>
                  <a:lnTo>
                    <a:pt x="1583" y="1355"/>
                  </a:lnTo>
                  <a:lnTo>
                    <a:pt x="1588" y="1319"/>
                  </a:lnTo>
                  <a:lnTo>
                    <a:pt x="1593" y="1281"/>
                  </a:lnTo>
                  <a:lnTo>
                    <a:pt x="1596" y="1242"/>
                  </a:lnTo>
                  <a:lnTo>
                    <a:pt x="1598" y="1199"/>
                  </a:lnTo>
                  <a:lnTo>
                    <a:pt x="1600" y="1156"/>
                  </a:lnTo>
                  <a:lnTo>
                    <a:pt x="1600" y="1111"/>
                  </a:lnTo>
                  <a:lnTo>
                    <a:pt x="1600" y="1072"/>
                  </a:lnTo>
                  <a:lnTo>
                    <a:pt x="1598" y="1036"/>
                  </a:lnTo>
                  <a:lnTo>
                    <a:pt x="1596" y="1001"/>
                  </a:lnTo>
                  <a:lnTo>
                    <a:pt x="1592" y="966"/>
                  </a:lnTo>
                  <a:lnTo>
                    <a:pt x="1588" y="933"/>
                  </a:lnTo>
                  <a:lnTo>
                    <a:pt x="1583" y="901"/>
                  </a:lnTo>
                  <a:lnTo>
                    <a:pt x="1576" y="871"/>
                  </a:lnTo>
                  <a:lnTo>
                    <a:pt x="1569" y="842"/>
                  </a:lnTo>
                  <a:lnTo>
                    <a:pt x="1561" y="814"/>
                  </a:lnTo>
                  <a:lnTo>
                    <a:pt x="1551" y="788"/>
                  </a:lnTo>
                  <a:lnTo>
                    <a:pt x="1541" y="763"/>
                  </a:lnTo>
                  <a:lnTo>
                    <a:pt x="1529" y="739"/>
                  </a:lnTo>
                  <a:lnTo>
                    <a:pt x="1517" y="716"/>
                  </a:lnTo>
                  <a:lnTo>
                    <a:pt x="1504" y="695"/>
                  </a:lnTo>
                  <a:lnTo>
                    <a:pt x="1490" y="675"/>
                  </a:lnTo>
                  <a:lnTo>
                    <a:pt x="1475" y="657"/>
                  </a:lnTo>
                  <a:lnTo>
                    <a:pt x="1459" y="640"/>
                  </a:lnTo>
                  <a:lnTo>
                    <a:pt x="1442" y="624"/>
                  </a:lnTo>
                  <a:lnTo>
                    <a:pt x="1425" y="609"/>
                  </a:lnTo>
                  <a:lnTo>
                    <a:pt x="1406" y="594"/>
                  </a:lnTo>
                  <a:lnTo>
                    <a:pt x="1387" y="581"/>
                  </a:lnTo>
                  <a:lnTo>
                    <a:pt x="1368" y="569"/>
                  </a:lnTo>
                  <a:lnTo>
                    <a:pt x="1348" y="559"/>
                  </a:lnTo>
                  <a:lnTo>
                    <a:pt x="1327" y="549"/>
                  </a:lnTo>
                  <a:lnTo>
                    <a:pt x="1306" y="541"/>
                  </a:lnTo>
                  <a:lnTo>
                    <a:pt x="1284" y="534"/>
                  </a:lnTo>
                  <a:lnTo>
                    <a:pt x="1260" y="528"/>
                  </a:lnTo>
                  <a:lnTo>
                    <a:pt x="1236" y="523"/>
                  </a:lnTo>
                  <a:lnTo>
                    <a:pt x="1212" y="519"/>
                  </a:lnTo>
                  <a:lnTo>
                    <a:pt x="1187" y="516"/>
                  </a:lnTo>
                  <a:lnTo>
                    <a:pt x="1162" y="515"/>
                  </a:lnTo>
                  <a:lnTo>
                    <a:pt x="1134" y="514"/>
                  </a:lnTo>
                  <a:lnTo>
                    <a:pt x="1109" y="515"/>
                  </a:lnTo>
                  <a:lnTo>
                    <a:pt x="1085" y="516"/>
                  </a:lnTo>
                  <a:lnTo>
                    <a:pt x="1061" y="519"/>
                  </a:lnTo>
                  <a:lnTo>
                    <a:pt x="1038" y="523"/>
                  </a:lnTo>
                  <a:lnTo>
                    <a:pt x="1014" y="528"/>
                  </a:lnTo>
                  <a:lnTo>
                    <a:pt x="992" y="534"/>
                  </a:lnTo>
                  <a:lnTo>
                    <a:pt x="971" y="542"/>
                  </a:lnTo>
                  <a:lnTo>
                    <a:pt x="950" y="550"/>
                  </a:lnTo>
                  <a:lnTo>
                    <a:pt x="930" y="560"/>
                  </a:lnTo>
                  <a:lnTo>
                    <a:pt x="910" y="570"/>
                  </a:lnTo>
                  <a:lnTo>
                    <a:pt x="890" y="582"/>
                  </a:lnTo>
                  <a:lnTo>
                    <a:pt x="872" y="595"/>
                  </a:lnTo>
                  <a:lnTo>
                    <a:pt x="854" y="610"/>
                  </a:lnTo>
                  <a:lnTo>
                    <a:pt x="837" y="625"/>
                  </a:lnTo>
                  <a:lnTo>
                    <a:pt x="821" y="642"/>
                  </a:lnTo>
                  <a:lnTo>
                    <a:pt x="805" y="659"/>
                  </a:lnTo>
                  <a:lnTo>
                    <a:pt x="790" y="678"/>
                  </a:lnTo>
                  <a:lnTo>
                    <a:pt x="775" y="698"/>
                  </a:lnTo>
                  <a:lnTo>
                    <a:pt x="762" y="720"/>
                  </a:lnTo>
                  <a:lnTo>
                    <a:pt x="750" y="744"/>
                  </a:lnTo>
                  <a:lnTo>
                    <a:pt x="739" y="769"/>
                  </a:lnTo>
                  <a:lnTo>
                    <a:pt x="729" y="795"/>
                  </a:lnTo>
                  <a:lnTo>
                    <a:pt x="720" y="823"/>
                  </a:lnTo>
                  <a:lnTo>
                    <a:pt x="712" y="852"/>
                  </a:lnTo>
                  <a:lnTo>
                    <a:pt x="704" y="883"/>
                  </a:lnTo>
                  <a:lnTo>
                    <a:pt x="698" y="916"/>
                  </a:lnTo>
                  <a:lnTo>
                    <a:pt x="693" y="949"/>
                  </a:lnTo>
                  <a:lnTo>
                    <a:pt x="689" y="985"/>
                  </a:lnTo>
                  <a:lnTo>
                    <a:pt x="685" y="1022"/>
                  </a:lnTo>
                  <a:lnTo>
                    <a:pt x="683" y="1059"/>
                  </a:lnTo>
                  <a:lnTo>
                    <a:pt x="681" y="1099"/>
                  </a:lnTo>
                  <a:lnTo>
                    <a:pt x="681" y="1141"/>
                  </a:lnTo>
                  <a:close/>
                </a:path>
              </a:pathLst>
            </a:custGeom>
            <a:solidFill>
              <a:srgbClr val="FFFFFF"/>
            </a:solidFill>
            <a:ln w="9525">
              <a:noFill/>
              <a:round/>
              <a:headEnd/>
              <a:tailEnd/>
            </a:ln>
          </p:spPr>
          <p:txBody>
            <a:bodyPr/>
            <a:lstStyle/>
            <a:p>
              <a:endParaRPr lang="en-US"/>
            </a:p>
          </p:txBody>
        </p:sp>
        <p:sp>
          <p:nvSpPr>
            <p:cNvPr id="295045" name="Freeform 133"/>
            <p:cNvSpPr>
              <a:spLocks noChangeAspect="1"/>
            </p:cNvSpPr>
            <p:nvPr/>
          </p:nvSpPr>
          <p:spPr bwMode="auto">
            <a:xfrm>
              <a:off x="1112" y="1932"/>
              <a:ext cx="132" cy="137"/>
            </a:xfrm>
            <a:custGeom>
              <a:avLst/>
              <a:gdLst/>
              <a:ahLst/>
              <a:cxnLst>
                <a:cxn ang="0">
                  <a:pos x="0" y="0"/>
                </a:cxn>
                <a:cxn ang="0">
                  <a:pos x="635" y="0"/>
                </a:cxn>
                <a:cxn ang="0">
                  <a:pos x="1464" y="1216"/>
                </a:cxn>
                <a:cxn ang="0">
                  <a:pos x="1464" y="0"/>
                </a:cxn>
                <a:cxn ang="0">
                  <a:pos x="2104" y="0"/>
                </a:cxn>
                <a:cxn ang="0">
                  <a:pos x="2104" y="2198"/>
                </a:cxn>
                <a:cxn ang="0">
                  <a:pos x="1464" y="2198"/>
                </a:cxn>
                <a:cxn ang="0">
                  <a:pos x="639" y="991"/>
                </a:cxn>
                <a:cxn ang="0">
                  <a:pos x="639" y="2198"/>
                </a:cxn>
                <a:cxn ang="0">
                  <a:pos x="0" y="2198"/>
                </a:cxn>
                <a:cxn ang="0">
                  <a:pos x="0" y="0"/>
                </a:cxn>
              </a:cxnLst>
              <a:rect l="0" t="0" r="r" b="b"/>
              <a:pathLst>
                <a:path w="2104" h="2198">
                  <a:moveTo>
                    <a:pt x="0" y="0"/>
                  </a:moveTo>
                  <a:lnTo>
                    <a:pt x="635" y="0"/>
                  </a:lnTo>
                  <a:lnTo>
                    <a:pt x="1464" y="1216"/>
                  </a:lnTo>
                  <a:lnTo>
                    <a:pt x="1464" y="0"/>
                  </a:lnTo>
                  <a:lnTo>
                    <a:pt x="2104" y="0"/>
                  </a:lnTo>
                  <a:lnTo>
                    <a:pt x="2104" y="2198"/>
                  </a:lnTo>
                  <a:lnTo>
                    <a:pt x="1464" y="2198"/>
                  </a:lnTo>
                  <a:lnTo>
                    <a:pt x="639" y="991"/>
                  </a:lnTo>
                  <a:lnTo>
                    <a:pt x="639" y="2198"/>
                  </a:lnTo>
                  <a:lnTo>
                    <a:pt x="0" y="2198"/>
                  </a:lnTo>
                  <a:lnTo>
                    <a:pt x="0" y="0"/>
                  </a:lnTo>
                  <a:close/>
                </a:path>
              </a:pathLst>
            </a:custGeom>
            <a:solidFill>
              <a:srgbClr val="FFFFFF"/>
            </a:solidFill>
            <a:ln w="9525">
              <a:noFill/>
              <a:round/>
              <a:headEnd/>
              <a:tailEnd/>
            </a:ln>
          </p:spPr>
          <p:txBody>
            <a:bodyPr/>
            <a:lstStyle/>
            <a:p>
              <a:endParaRPr lang="en-US"/>
            </a:p>
          </p:txBody>
        </p:sp>
        <p:sp>
          <p:nvSpPr>
            <p:cNvPr id="295046" name="Freeform 134"/>
            <p:cNvSpPr>
              <a:spLocks noChangeAspect="1" noEditPoints="1"/>
            </p:cNvSpPr>
            <p:nvPr/>
          </p:nvSpPr>
          <p:spPr bwMode="auto">
            <a:xfrm>
              <a:off x="733" y="1367"/>
              <a:ext cx="406" cy="516"/>
            </a:xfrm>
            <a:custGeom>
              <a:avLst/>
              <a:gdLst/>
              <a:ahLst/>
              <a:cxnLst>
                <a:cxn ang="0">
                  <a:pos x="665" y="2047"/>
                </a:cxn>
                <a:cxn ang="0">
                  <a:pos x="1217" y="1041"/>
                </a:cxn>
                <a:cxn ang="0">
                  <a:pos x="2115" y="264"/>
                </a:cxn>
                <a:cxn ang="0">
                  <a:pos x="3496" y="6"/>
                </a:cxn>
                <a:cxn ang="0">
                  <a:pos x="4916" y="498"/>
                </a:cxn>
                <a:cxn ang="0">
                  <a:pos x="5873" y="1600"/>
                </a:cxn>
                <a:cxn ang="0">
                  <a:pos x="6134" y="3068"/>
                </a:cxn>
                <a:cxn ang="0">
                  <a:pos x="5608" y="7085"/>
                </a:cxn>
                <a:cxn ang="0">
                  <a:pos x="2211" y="8079"/>
                </a:cxn>
                <a:cxn ang="0">
                  <a:pos x="2496" y="7737"/>
                </a:cxn>
                <a:cxn ang="0">
                  <a:pos x="2634" y="7477"/>
                </a:cxn>
                <a:cxn ang="0">
                  <a:pos x="1307" y="7241"/>
                </a:cxn>
                <a:cxn ang="0">
                  <a:pos x="1039" y="7153"/>
                </a:cxn>
                <a:cxn ang="0">
                  <a:pos x="808" y="6957"/>
                </a:cxn>
                <a:cxn ang="0">
                  <a:pos x="647" y="6699"/>
                </a:cxn>
                <a:cxn ang="0">
                  <a:pos x="596" y="5246"/>
                </a:cxn>
                <a:cxn ang="0">
                  <a:pos x="6" y="4914"/>
                </a:cxn>
                <a:cxn ang="0">
                  <a:pos x="200" y="4445"/>
                </a:cxn>
                <a:cxn ang="0">
                  <a:pos x="549" y="3855"/>
                </a:cxn>
                <a:cxn ang="0">
                  <a:pos x="283" y="3093"/>
                </a:cxn>
                <a:cxn ang="0">
                  <a:pos x="2906" y="4563"/>
                </a:cxn>
                <a:cxn ang="0">
                  <a:pos x="2923" y="4277"/>
                </a:cxn>
                <a:cxn ang="0">
                  <a:pos x="3000" y="3988"/>
                </a:cxn>
                <a:cxn ang="0">
                  <a:pos x="3156" y="3737"/>
                </a:cxn>
                <a:cxn ang="0">
                  <a:pos x="3433" y="3459"/>
                </a:cxn>
                <a:cxn ang="0">
                  <a:pos x="3907" y="3051"/>
                </a:cxn>
                <a:cxn ang="0">
                  <a:pos x="4011" y="2916"/>
                </a:cxn>
                <a:cxn ang="0">
                  <a:pos x="4066" y="2755"/>
                </a:cxn>
                <a:cxn ang="0">
                  <a:pos x="4061" y="2549"/>
                </a:cxn>
                <a:cxn ang="0">
                  <a:pos x="3963" y="2339"/>
                </a:cxn>
                <a:cxn ang="0">
                  <a:pos x="3770" y="2169"/>
                </a:cxn>
                <a:cxn ang="0">
                  <a:pos x="3505" y="2082"/>
                </a:cxn>
                <a:cxn ang="0">
                  <a:pos x="3194" y="2083"/>
                </a:cxn>
                <a:cxn ang="0">
                  <a:pos x="2924" y="2174"/>
                </a:cxn>
                <a:cxn ang="0">
                  <a:pos x="2711" y="2358"/>
                </a:cxn>
                <a:cxn ang="0">
                  <a:pos x="2562" y="2637"/>
                </a:cxn>
                <a:cxn ang="0">
                  <a:pos x="1749" y="2617"/>
                </a:cxn>
                <a:cxn ang="0">
                  <a:pos x="1809" y="2366"/>
                </a:cxn>
                <a:cxn ang="0">
                  <a:pos x="1916" y="2135"/>
                </a:cxn>
                <a:cxn ang="0">
                  <a:pos x="2074" y="1925"/>
                </a:cxn>
                <a:cxn ang="0">
                  <a:pos x="2278" y="1737"/>
                </a:cxn>
                <a:cxn ang="0">
                  <a:pos x="2520" y="1591"/>
                </a:cxn>
                <a:cxn ang="0">
                  <a:pos x="2794" y="1491"/>
                </a:cxn>
                <a:cxn ang="0">
                  <a:pos x="3102" y="1438"/>
                </a:cxn>
                <a:cxn ang="0">
                  <a:pos x="3445" y="1432"/>
                </a:cxn>
                <a:cxn ang="0">
                  <a:pos x="3775" y="1474"/>
                </a:cxn>
                <a:cxn ang="0">
                  <a:pos x="4068" y="1563"/>
                </a:cxn>
                <a:cxn ang="0">
                  <a:pos x="4324" y="1700"/>
                </a:cxn>
                <a:cxn ang="0">
                  <a:pos x="4543" y="1881"/>
                </a:cxn>
                <a:cxn ang="0">
                  <a:pos x="4711" y="2085"/>
                </a:cxn>
                <a:cxn ang="0">
                  <a:pos x="4824" y="2303"/>
                </a:cxn>
                <a:cxn ang="0">
                  <a:pos x="4885" y="2538"/>
                </a:cxn>
                <a:cxn ang="0">
                  <a:pos x="4890" y="2796"/>
                </a:cxn>
                <a:cxn ang="0">
                  <a:pos x="4820" y="3061"/>
                </a:cxn>
                <a:cxn ang="0">
                  <a:pos x="4666" y="3319"/>
                </a:cxn>
                <a:cxn ang="0">
                  <a:pos x="4352" y="3647"/>
                </a:cxn>
                <a:cxn ang="0">
                  <a:pos x="3971" y="3979"/>
                </a:cxn>
                <a:cxn ang="0">
                  <a:pos x="3792" y="4162"/>
                </a:cxn>
                <a:cxn ang="0">
                  <a:pos x="3711" y="4313"/>
                </a:cxn>
                <a:cxn ang="0">
                  <a:pos x="3677" y="4541"/>
                </a:cxn>
                <a:cxn ang="0">
                  <a:pos x="3752" y="5029"/>
                </a:cxn>
              </a:cxnLst>
              <a:rect l="0" t="0" r="r" b="b"/>
              <a:pathLst>
                <a:path w="6508" h="8260">
                  <a:moveTo>
                    <a:pt x="283" y="3093"/>
                  </a:moveTo>
                  <a:lnTo>
                    <a:pt x="356" y="2888"/>
                  </a:lnTo>
                  <a:lnTo>
                    <a:pt x="434" y="2663"/>
                  </a:lnTo>
                  <a:lnTo>
                    <a:pt x="475" y="2545"/>
                  </a:lnTo>
                  <a:lnTo>
                    <a:pt x="519" y="2424"/>
                  </a:lnTo>
                  <a:lnTo>
                    <a:pt x="565" y="2300"/>
                  </a:lnTo>
                  <a:lnTo>
                    <a:pt x="614" y="2174"/>
                  </a:lnTo>
                  <a:lnTo>
                    <a:pt x="665" y="2047"/>
                  </a:lnTo>
                  <a:lnTo>
                    <a:pt x="720" y="1919"/>
                  </a:lnTo>
                  <a:lnTo>
                    <a:pt x="778" y="1790"/>
                  </a:lnTo>
                  <a:lnTo>
                    <a:pt x="841" y="1661"/>
                  </a:lnTo>
                  <a:lnTo>
                    <a:pt x="906" y="1534"/>
                  </a:lnTo>
                  <a:lnTo>
                    <a:pt x="977" y="1407"/>
                  </a:lnTo>
                  <a:lnTo>
                    <a:pt x="1052" y="1283"/>
                  </a:lnTo>
                  <a:lnTo>
                    <a:pt x="1132" y="1160"/>
                  </a:lnTo>
                  <a:lnTo>
                    <a:pt x="1217" y="1041"/>
                  </a:lnTo>
                  <a:lnTo>
                    <a:pt x="1308" y="926"/>
                  </a:lnTo>
                  <a:lnTo>
                    <a:pt x="1403" y="815"/>
                  </a:lnTo>
                  <a:lnTo>
                    <a:pt x="1505" y="708"/>
                  </a:lnTo>
                  <a:lnTo>
                    <a:pt x="1614" y="607"/>
                  </a:lnTo>
                  <a:lnTo>
                    <a:pt x="1729" y="511"/>
                  </a:lnTo>
                  <a:lnTo>
                    <a:pt x="1851" y="421"/>
                  </a:lnTo>
                  <a:lnTo>
                    <a:pt x="1979" y="340"/>
                  </a:lnTo>
                  <a:lnTo>
                    <a:pt x="2115" y="264"/>
                  </a:lnTo>
                  <a:lnTo>
                    <a:pt x="2259" y="198"/>
                  </a:lnTo>
                  <a:lnTo>
                    <a:pt x="2411" y="140"/>
                  </a:lnTo>
                  <a:lnTo>
                    <a:pt x="2571" y="91"/>
                  </a:lnTo>
                  <a:lnTo>
                    <a:pt x="2739" y="52"/>
                  </a:lnTo>
                  <a:lnTo>
                    <a:pt x="2916" y="23"/>
                  </a:lnTo>
                  <a:lnTo>
                    <a:pt x="3103" y="6"/>
                  </a:lnTo>
                  <a:lnTo>
                    <a:pt x="3297" y="0"/>
                  </a:lnTo>
                  <a:lnTo>
                    <a:pt x="3496" y="6"/>
                  </a:lnTo>
                  <a:lnTo>
                    <a:pt x="3691" y="26"/>
                  </a:lnTo>
                  <a:lnTo>
                    <a:pt x="3882" y="59"/>
                  </a:lnTo>
                  <a:lnTo>
                    <a:pt x="4068" y="104"/>
                  </a:lnTo>
                  <a:lnTo>
                    <a:pt x="4250" y="160"/>
                  </a:lnTo>
                  <a:lnTo>
                    <a:pt x="4425" y="229"/>
                  </a:lnTo>
                  <a:lnTo>
                    <a:pt x="4596" y="309"/>
                  </a:lnTo>
                  <a:lnTo>
                    <a:pt x="4759" y="398"/>
                  </a:lnTo>
                  <a:lnTo>
                    <a:pt x="4916" y="498"/>
                  </a:lnTo>
                  <a:lnTo>
                    <a:pt x="5065" y="608"/>
                  </a:lnTo>
                  <a:lnTo>
                    <a:pt x="5208" y="726"/>
                  </a:lnTo>
                  <a:lnTo>
                    <a:pt x="5342" y="853"/>
                  </a:lnTo>
                  <a:lnTo>
                    <a:pt x="5467" y="988"/>
                  </a:lnTo>
                  <a:lnTo>
                    <a:pt x="5583" y="1131"/>
                  </a:lnTo>
                  <a:lnTo>
                    <a:pt x="5689" y="1280"/>
                  </a:lnTo>
                  <a:lnTo>
                    <a:pt x="5786" y="1437"/>
                  </a:lnTo>
                  <a:lnTo>
                    <a:pt x="5873" y="1600"/>
                  </a:lnTo>
                  <a:lnTo>
                    <a:pt x="5948" y="1768"/>
                  </a:lnTo>
                  <a:lnTo>
                    <a:pt x="6012" y="1943"/>
                  </a:lnTo>
                  <a:lnTo>
                    <a:pt x="6064" y="2121"/>
                  </a:lnTo>
                  <a:lnTo>
                    <a:pt x="6105" y="2303"/>
                  </a:lnTo>
                  <a:lnTo>
                    <a:pt x="6132" y="2490"/>
                  </a:lnTo>
                  <a:lnTo>
                    <a:pt x="6146" y="2680"/>
                  </a:lnTo>
                  <a:lnTo>
                    <a:pt x="6147" y="2873"/>
                  </a:lnTo>
                  <a:lnTo>
                    <a:pt x="6134" y="3068"/>
                  </a:lnTo>
                  <a:lnTo>
                    <a:pt x="6106" y="3265"/>
                  </a:lnTo>
                  <a:lnTo>
                    <a:pt x="6062" y="3465"/>
                  </a:lnTo>
                  <a:lnTo>
                    <a:pt x="6004" y="3664"/>
                  </a:lnTo>
                  <a:lnTo>
                    <a:pt x="5930" y="3864"/>
                  </a:lnTo>
                  <a:lnTo>
                    <a:pt x="5840" y="4064"/>
                  </a:lnTo>
                  <a:lnTo>
                    <a:pt x="5732" y="4264"/>
                  </a:lnTo>
                  <a:lnTo>
                    <a:pt x="5608" y="4463"/>
                  </a:lnTo>
                  <a:lnTo>
                    <a:pt x="5608" y="7085"/>
                  </a:lnTo>
                  <a:lnTo>
                    <a:pt x="6508" y="8260"/>
                  </a:lnTo>
                  <a:lnTo>
                    <a:pt x="2084" y="8260"/>
                  </a:lnTo>
                  <a:lnTo>
                    <a:pt x="2103" y="8229"/>
                  </a:lnTo>
                  <a:lnTo>
                    <a:pt x="2123" y="8198"/>
                  </a:lnTo>
                  <a:lnTo>
                    <a:pt x="2144" y="8168"/>
                  </a:lnTo>
                  <a:lnTo>
                    <a:pt x="2165" y="8138"/>
                  </a:lnTo>
                  <a:lnTo>
                    <a:pt x="2188" y="8109"/>
                  </a:lnTo>
                  <a:lnTo>
                    <a:pt x="2211" y="8079"/>
                  </a:lnTo>
                  <a:lnTo>
                    <a:pt x="2235" y="8051"/>
                  </a:lnTo>
                  <a:lnTo>
                    <a:pt x="2258" y="8022"/>
                  </a:lnTo>
                  <a:lnTo>
                    <a:pt x="2307" y="7965"/>
                  </a:lnTo>
                  <a:lnTo>
                    <a:pt x="2356" y="7909"/>
                  </a:lnTo>
                  <a:lnTo>
                    <a:pt x="2404" y="7853"/>
                  </a:lnTo>
                  <a:lnTo>
                    <a:pt x="2451" y="7795"/>
                  </a:lnTo>
                  <a:lnTo>
                    <a:pt x="2474" y="7766"/>
                  </a:lnTo>
                  <a:lnTo>
                    <a:pt x="2496" y="7737"/>
                  </a:lnTo>
                  <a:lnTo>
                    <a:pt x="2517" y="7706"/>
                  </a:lnTo>
                  <a:lnTo>
                    <a:pt x="2537" y="7676"/>
                  </a:lnTo>
                  <a:lnTo>
                    <a:pt x="2556" y="7645"/>
                  </a:lnTo>
                  <a:lnTo>
                    <a:pt x="2575" y="7613"/>
                  </a:lnTo>
                  <a:lnTo>
                    <a:pt x="2592" y="7580"/>
                  </a:lnTo>
                  <a:lnTo>
                    <a:pt x="2607" y="7546"/>
                  </a:lnTo>
                  <a:lnTo>
                    <a:pt x="2621" y="7512"/>
                  </a:lnTo>
                  <a:lnTo>
                    <a:pt x="2634" y="7477"/>
                  </a:lnTo>
                  <a:lnTo>
                    <a:pt x="2645" y="7440"/>
                  </a:lnTo>
                  <a:lnTo>
                    <a:pt x="2654" y="7403"/>
                  </a:lnTo>
                  <a:lnTo>
                    <a:pt x="2661" y="7365"/>
                  </a:lnTo>
                  <a:lnTo>
                    <a:pt x="2667" y="7325"/>
                  </a:lnTo>
                  <a:lnTo>
                    <a:pt x="2670" y="7284"/>
                  </a:lnTo>
                  <a:lnTo>
                    <a:pt x="2671" y="7243"/>
                  </a:lnTo>
                  <a:lnTo>
                    <a:pt x="1340" y="7243"/>
                  </a:lnTo>
                  <a:lnTo>
                    <a:pt x="1307" y="7241"/>
                  </a:lnTo>
                  <a:lnTo>
                    <a:pt x="1272" y="7238"/>
                  </a:lnTo>
                  <a:lnTo>
                    <a:pt x="1239" y="7232"/>
                  </a:lnTo>
                  <a:lnTo>
                    <a:pt x="1205" y="7224"/>
                  </a:lnTo>
                  <a:lnTo>
                    <a:pt x="1171" y="7213"/>
                  </a:lnTo>
                  <a:lnTo>
                    <a:pt x="1138" y="7201"/>
                  </a:lnTo>
                  <a:lnTo>
                    <a:pt x="1105" y="7186"/>
                  </a:lnTo>
                  <a:lnTo>
                    <a:pt x="1072" y="7170"/>
                  </a:lnTo>
                  <a:lnTo>
                    <a:pt x="1039" y="7153"/>
                  </a:lnTo>
                  <a:lnTo>
                    <a:pt x="1008" y="7133"/>
                  </a:lnTo>
                  <a:lnTo>
                    <a:pt x="977" y="7113"/>
                  </a:lnTo>
                  <a:lnTo>
                    <a:pt x="947" y="7089"/>
                  </a:lnTo>
                  <a:lnTo>
                    <a:pt x="917" y="7065"/>
                  </a:lnTo>
                  <a:lnTo>
                    <a:pt x="888" y="7040"/>
                  </a:lnTo>
                  <a:lnTo>
                    <a:pt x="860" y="7014"/>
                  </a:lnTo>
                  <a:lnTo>
                    <a:pt x="834" y="6986"/>
                  </a:lnTo>
                  <a:lnTo>
                    <a:pt x="808" y="6957"/>
                  </a:lnTo>
                  <a:lnTo>
                    <a:pt x="782" y="6927"/>
                  </a:lnTo>
                  <a:lnTo>
                    <a:pt x="759" y="6897"/>
                  </a:lnTo>
                  <a:lnTo>
                    <a:pt x="737" y="6866"/>
                  </a:lnTo>
                  <a:lnTo>
                    <a:pt x="716" y="6833"/>
                  </a:lnTo>
                  <a:lnTo>
                    <a:pt x="697" y="6800"/>
                  </a:lnTo>
                  <a:lnTo>
                    <a:pt x="679" y="6767"/>
                  </a:lnTo>
                  <a:lnTo>
                    <a:pt x="662" y="6734"/>
                  </a:lnTo>
                  <a:lnTo>
                    <a:pt x="647" y="6699"/>
                  </a:lnTo>
                  <a:lnTo>
                    <a:pt x="634" y="6665"/>
                  </a:lnTo>
                  <a:lnTo>
                    <a:pt x="623" y="6631"/>
                  </a:lnTo>
                  <a:lnTo>
                    <a:pt x="614" y="6597"/>
                  </a:lnTo>
                  <a:lnTo>
                    <a:pt x="606" y="6562"/>
                  </a:lnTo>
                  <a:lnTo>
                    <a:pt x="601" y="6527"/>
                  </a:lnTo>
                  <a:lnTo>
                    <a:pt x="598" y="6494"/>
                  </a:lnTo>
                  <a:lnTo>
                    <a:pt x="596" y="6459"/>
                  </a:lnTo>
                  <a:lnTo>
                    <a:pt x="596" y="5246"/>
                  </a:lnTo>
                  <a:lnTo>
                    <a:pt x="100" y="5246"/>
                  </a:lnTo>
                  <a:lnTo>
                    <a:pt x="65" y="5205"/>
                  </a:lnTo>
                  <a:lnTo>
                    <a:pt x="37" y="5162"/>
                  </a:lnTo>
                  <a:lnTo>
                    <a:pt x="18" y="5117"/>
                  </a:lnTo>
                  <a:lnTo>
                    <a:pt x="6" y="5069"/>
                  </a:lnTo>
                  <a:lnTo>
                    <a:pt x="0" y="5019"/>
                  </a:lnTo>
                  <a:lnTo>
                    <a:pt x="0" y="4968"/>
                  </a:lnTo>
                  <a:lnTo>
                    <a:pt x="6" y="4914"/>
                  </a:lnTo>
                  <a:lnTo>
                    <a:pt x="16" y="4859"/>
                  </a:lnTo>
                  <a:lnTo>
                    <a:pt x="32" y="4803"/>
                  </a:lnTo>
                  <a:lnTo>
                    <a:pt x="53" y="4745"/>
                  </a:lnTo>
                  <a:lnTo>
                    <a:pt x="76" y="4686"/>
                  </a:lnTo>
                  <a:lnTo>
                    <a:pt x="103" y="4627"/>
                  </a:lnTo>
                  <a:lnTo>
                    <a:pt x="133" y="4567"/>
                  </a:lnTo>
                  <a:lnTo>
                    <a:pt x="165" y="4507"/>
                  </a:lnTo>
                  <a:lnTo>
                    <a:pt x="200" y="4445"/>
                  </a:lnTo>
                  <a:lnTo>
                    <a:pt x="236" y="4384"/>
                  </a:lnTo>
                  <a:lnTo>
                    <a:pt x="310" y="4262"/>
                  </a:lnTo>
                  <a:lnTo>
                    <a:pt x="384" y="4142"/>
                  </a:lnTo>
                  <a:lnTo>
                    <a:pt x="421" y="4083"/>
                  </a:lnTo>
                  <a:lnTo>
                    <a:pt x="456" y="4024"/>
                  </a:lnTo>
                  <a:lnTo>
                    <a:pt x="489" y="3966"/>
                  </a:lnTo>
                  <a:lnTo>
                    <a:pt x="520" y="3910"/>
                  </a:lnTo>
                  <a:lnTo>
                    <a:pt x="549" y="3855"/>
                  </a:lnTo>
                  <a:lnTo>
                    <a:pt x="575" y="3801"/>
                  </a:lnTo>
                  <a:lnTo>
                    <a:pt x="596" y="3750"/>
                  </a:lnTo>
                  <a:lnTo>
                    <a:pt x="614" y="3699"/>
                  </a:lnTo>
                  <a:lnTo>
                    <a:pt x="627" y="3652"/>
                  </a:lnTo>
                  <a:lnTo>
                    <a:pt x="635" y="3607"/>
                  </a:lnTo>
                  <a:lnTo>
                    <a:pt x="638" y="3563"/>
                  </a:lnTo>
                  <a:lnTo>
                    <a:pt x="635" y="3523"/>
                  </a:lnTo>
                  <a:lnTo>
                    <a:pt x="283" y="3093"/>
                  </a:lnTo>
                  <a:close/>
                  <a:moveTo>
                    <a:pt x="3674" y="4739"/>
                  </a:moveTo>
                  <a:lnTo>
                    <a:pt x="2909" y="4739"/>
                  </a:lnTo>
                  <a:lnTo>
                    <a:pt x="2908" y="4699"/>
                  </a:lnTo>
                  <a:lnTo>
                    <a:pt x="2907" y="4664"/>
                  </a:lnTo>
                  <a:lnTo>
                    <a:pt x="2907" y="4633"/>
                  </a:lnTo>
                  <a:lnTo>
                    <a:pt x="2907" y="4606"/>
                  </a:lnTo>
                  <a:lnTo>
                    <a:pt x="2906" y="4583"/>
                  </a:lnTo>
                  <a:lnTo>
                    <a:pt x="2906" y="4563"/>
                  </a:lnTo>
                  <a:lnTo>
                    <a:pt x="2906" y="4548"/>
                  </a:lnTo>
                  <a:lnTo>
                    <a:pt x="2906" y="4537"/>
                  </a:lnTo>
                  <a:lnTo>
                    <a:pt x="2906" y="4491"/>
                  </a:lnTo>
                  <a:lnTo>
                    <a:pt x="2908" y="4446"/>
                  </a:lnTo>
                  <a:lnTo>
                    <a:pt x="2910" y="4402"/>
                  </a:lnTo>
                  <a:lnTo>
                    <a:pt x="2913" y="4359"/>
                  </a:lnTo>
                  <a:lnTo>
                    <a:pt x="2918" y="4317"/>
                  </a:lnTo>
                  <a:lnTo>
                    <a:pt x="2923" y="4277"/>
                  </a:lnTo>
                  <a:lnTo>
                    <a:pt x="2929" y="4237"/>
                  </a:lnTo>
                  <a:lnTo>
                    <a:pt x="2936" y="4198"/>
                  </a:lnTo>
                  <a:lnTo>
                    <a:pt x="2945" y="4160"/>
                  </a:lnTo>
                  <a:lnTo>
                    <a:pt x="2954" y="4124"/>
                  </a:lnTo>
                  <a:lnTo>
                    <a:pt x="2964" y="4089"/>
                  </a:lnTo>
                  <a:lnTo>
                    <a:pt x="2975" y="4053"/>
                  </a:lnTo>
                  <a:lnTo>
                    <a:pt x="2987" y="4020"/>
                  </a:lnTo>
                  <a:lnTo>
                    <a:pt x="3000" y="3988"/>
                  </a:lnTo>
                  <a:lnTo>
                    <a:pt x="3014" y="3956"/>
                  </a:lnTo>
                  <a:lnTo>
                    <a:pt x="3029" y="3925"/>
                  </a:lnTo>
                  <a:lnTo>
                    <a:pt x="3045" y="3895"/>
                  </a:lnTo>
                  <a:lnTo>
                    <a:pt x="3063" y="3865"/>
                  </a:lnTo>
                  <a:lnTo>
                    <a:pt x="3084" y="3834"/>
                  </a:lnTo>
                  <a:lnTo>
                    <a:pt x="3106" y="3801"/>
                  </a:lnTo>
                  <a:lnTo>
                    <a:pt x="3130" y="3769"/>
                  </a:lnTo>
                  <a:lnTo>
                    <a:pt x="3156" y="3737"/>
                  </a:lnTo>
                  <a:lnTo>
                    <a:pt x="3183" y="3704"/>
                  </a:lnTo>
                  <a:lnTo>
                    <a:pt x="3214" y="3670"/>
                  </a:lnTo>
                  <a:lnTo>
                    <a:pt x="3246" y="3636"/>
                  </a:lnTo>
                  <a:lnTo>
                    <a:pt x="3279" y="3602"/>
                  </a:lnTo>
                  <a:lnTo>
                    <a:pt x="3314" y="3566"/>
                  </a:lnTo>
                  <a:lnTo>
                    <a:pt x="3353" y="3531"/>
                  </a:lnTo>
                  <a:lnTo>
                    <a:pt x="3392" y="3496"/>
                  </a:lnTo>
                  <a:lnTo>
                    <a:pt x="3433" y="3459"/>
                  </a:lnTo>
                  <a:lnTo>
                    <a:pt x="3477" y="3422"/>
                  </a:lnTo>
                  <a:lnTo>
                    <a:pt x="3521" y="3385"/>
                  </a:lnTo>
                  <a:lnTo>
                    <a:pt x="3609" y="3313"/>
                  </a:lnTo>
                  <a:lnTo>
                    <a:pt x="3687" y="3248"/>
                  </a:lnTo>
                  <a:lnTo>
                    <a:pt x="3756" y="3189"/>
                  </a:lnTo>
                  <a:lnTo>
                    <a:pt x="3816" y="3137"/>
                  </a:lnTo>
                  <a:lnTo>
                    <a:pt x="3867" y="3091"/>
                  </a:lnTo>
                  <a:lnTo>
                    <a:pt x="3907" y="3051"/>
                  </a:lnTo>
                  <a:lnTo>
                    <a:pt x="3924" y="3034"/>
                  </a:lnTo>
                  <a:lnTo>
                    <a:pt x="3939" y="3018"/>
                  </a:lnTo>
                  <a:lnTo>
                    <a:pt x="3952" y="3004"/>
                  </a:lnTo>
                  <a:lnTo>
                    <a:pt x="3962" y="2992"/>
                  </a:lnTo>
                  <a:lnTo>
                    <a:pt x="3976" y="2974"/>
                  </a:lnTo>
                  <a:lnTo>
                    <a:pt x="3988" y="2955"/>
                  </a:lnTo>
                  <a:lnTo>
                    <a:pt x="4000" y="2935"/>
                  </a:lnTo>
                  <a:lnTo>
                    <a:pt x="4011" y="2916"/>
                  </a:lnTo>
                  <a:lnTo>
                    <a:pt x="4021" y="2897"/>
                  </a:lnTo>
                  <a:lnTo>
                    <a:pt x="4030" y="2878"/>
                  </a:lnTo>
                  <a:lnTo>
                    <a:pt x="4038" y="2858"/>
                  </a:lnTo>
                  <a:lnTo>
                    <a:pt x="4045" y="2838"/>
                  </a:lnTo>
                  <a:lnTo>
                    <a:pt x="4052" y="2817"/>
                  </a:lnTo>
                  <a:lnTo>
                    <a:pt x="4057" y="2796"/>
                  </a:lnTo>
                  <a:lnTo>
                    <a:pt x="4062" y="2776"/>
                  </a:lnTo>
                  <a:lnTo>
                    <a:pt x="4066" y="2755"/>
                  </a:lnTo>
                  <a:lnTo>
                    <a:pt x="4069" y="2733"/>
                  </a:lnTo>
                  <a:lnTo>
                    <a:pt x="4071" y="2712"/>
                  </a:lnTo>
                  <a:lnTo>
                    <a:pt x="4072" y="2689"/>
                  </a:lnTo>
                  <a:lnTo>
                    <a:pt x="4074" y="2668"/>
                  </a:lnTo>
                  <a:lnTo>
                    <a:pt x="4072" y="2638"/>
                  </a:lnTo>
                  <a:lnTo>
                    <a:pt x="4070" y="2608"/>
                  </a:lnTo>
                  <a:lnTo>
                    <a:pt x="4066" y="2579"/>
                  </a:lnTo>
                  <a:lnTo>
                    <a:pt x="4061" y="2549"/>
                  </a:lnTo>
                  <a:lnTo>
                    <a:pt x="4054" y="2521"/>
                  </a:lnTo>
                  <a:lnTo>
                    <a:pt x="4045" y="2494"/>
                  </a:lnTo>
                  <a:lnTo>
                    <a:pt x="4035" y="2467"/>
                  </a:lnTo>
                  <a:lnTo>
                    <a:pt x="4024" y="2439"/>
                  </a:lnTo>
                  <a:lnTo>
                    <a:pt x="4011" y="2413"/>
                  </a:lnTo>
                  <a:lnTo>
                    <a:pt x="3997" y="2388"/>
                  </a:lnTo>
                  <a:lnTo>
                    <a:pt x="3981" y="2363"/>
                  </a:lnTo>
                  <a:lnTo>
                    <a:pt x="3963" y="2339"/>
                  </a:lnTo>
                  <a:lnTo>
                    <a:pt x="3943" y="2314"/>
                  </a:lnTo>
                  <a:lnTo>
                    <a:pt x="3923" y="2291"/>
                  </a:lnTo>
                  <a:lnTo>
                    <a:pt x="3900" y="2268"/>
                  </a:lnTo>
                  <a:lnTo>
                    <a:pt x="3877" y="2246"/>
                  </a:lnTo>
                  <a:lnTo>
                    <a:pt x="3852" y="2225"/>
                  </a:lnTo>
                  <a:lnTo>
                    <a:pt x="3826" y="2205"/>
                  </a:lnTo>
                  <a:lnTo>
                    <a:pt x="3798" y="2186"/>
                  </a:lnTo>
                  <a:lnTo>
                    <a:pt x="3770" y="2169"/>
                  </a:lnTo>
                  <a:lnTo>
                    <a:pt x="3741" y="2154"/>
                  </a:lnTo>
                  <a:lnTo>
                    <a:pt x="3711" y="2139"/>
                  </a:lnTo>
                  <a:lnTo>
                    <a:pt x="3678" y="2126"/>
                  </a:lnTo>
                  <a:lnTo>
                    <a:pt x="3646" y="2115"/>
                  </a:lnTo>
                  <a:lnTo>
                    <a:pt x="3613" y="2105"/>
                  </a:lnTo>
                  <a:lnTo>
                    <a:pt x="3578" y="2096"/>
                  </a:lnTo>
                  <a:lnTo>
                    <a:pt x="3542" y="2088"/>
                  </a:lnTo>
                  <a:lnTo>
                    <a:pt x="3505" y="2082"/>
                  </a:lnTo>
                  <a:lnTo>
                    <a:pt x="3468" y="2078"/>
                  </a:lnTo>
                  <a:lnTo>
                    <a:pt x="3428" y="2074"/>
                  </a:lnTo>
                  <a:lnTo>
                    <a:pt x="3388" y="2072"/>
                  </a:lnTo>
                  <a:lnTo>
                    <a:pt x="3348" y="2071"/>
                  </a:lnTo>
                  <a:lnTo>
                    <a:pt x="3307" y="2072"/>
                  </a:lnTo>
                  <a:lnTo>
                    <a:pt x="3269" y="2074"/>
                  </a:lnTo>
                  <a:lnTo>
                    <a:pt x="3231" y="2078"/>
                  </a:lnTo>
                  <a:lnTo>
                    <a:pt x="3194" y="2083"/>
                  </a:lnTo>
                  <a:lnTo>
                    <a:pt x="3157" y="2089"/>
                  </a:lnTo>
                  <a:lnTo>
                    <a:pt x="3121" y="2097"/>
                  </a:lnTo>
                  <a:lnTo>
                    <a:pt x="3087" y="2106"/>
                  </a:lnTo>
                  <a:lnTo>
                    <a:pt x="3052" y="2117"/>
                  </a:lnTo>
                  <a:lnTo>
                    <a:pt x="3019" y="2129"/>
                  </a:lnTo>
                  <a:lnTo>
                    <a:pt x="2987" y="2143"/>
                  </a:lnTo>
                  <a:lnTo>
                    <a:pt x="2956" y="2158"/>
                  </a:lnTo>
                  <a:lnTo>
                    <a:pt x="2924" y="2174"/>
                  </a:lnTo>
                  <a:lnTo>
                    <a:pt x="2894" y="2192"/>
                  </a:lnTo>
                  <a:lnTo>
                    <a:pt x="2866" y="2212"/>
                  </a:lnTo>
                  <a:lnTo>
                    <a:pt x="2838" y="2232"/>
                  </a:lnTo>
                  <a:lnTo>
                    <a:pt x="2809" y="2254"/>
                  </a:lnTo>
                  <a:lnTo>
                    <a:pt x="2783" y="2278"/>
                  </a:lnTo>
                  <a:lnTo>
                    <a:pt x="2758" y="2303"/>
                  </a:lnTo>
                  <a:lnTo>
                    <a:pt x="2734" y="2330"/>
                  </a:lnTo>
                  <a:lnTo>
                    <a:pt x="2711" y="2358"/>
                  </a:lnTo>
                  <a:lnTo>
                    <a:pt x="2689" y="2387"/>
                  </a:lnTo>
                  <a:lnTo>
                    <a:pt x="2667" y="2418"/>
                  </a:lnTo>
                  <a:lnTo>
                    <a:pt x="2647" y="2452"/>
                  </a:lnTo>
                  <a:lnTo>
                    <a:pt x="2628" y="2486"/>
                  </a:lnTo>
                  <a:lnTo>
                    <a:pt x="2610" y="2521"/>
                  </a:lnTo>
                  <a:lnTo>
                    <a:pt x="2593" y="2558"/>
                  </a:lnTo>
                  <a:lnTo>
                    <a:pt x="2577" y="2597"/>
                  </a:lnTo>
                  <a:lnTo>
                    <a:pt x="2562" y="2637"/>
                  </a:lnTo>
                  <a:lnTo>
                    <a:pt x="2548" y="2678"/>
                  </a:lnTo>
                  <a:lnTo>
                    <a:pt x="2535" y="2722"/>
                  </a:lnTo>
                  <a:lnTo>
                    <a:pt x="2523" y="2766"/>
                  </a:lnTo>
                  <a:lnTo>
                    <a:pt x="2513" y="2812"/>
                  </a:lnTo>
                  <a:lnTo>
                    <a:pt x="1740" y="2716"/>
                  </a:lnTo>
                  <a:lnTo>
                    <a:pt x="1742" y="2682"/>
                  </a:lnTo>
                  <a:lnTo>
                    <a:pt x="1745" y="2649"/>
                  </a:lnTo>
                  <a:lnTo>
                    <a:pt x="1749" y="2617"/>
                  </a:lnTo>
                  <a:lnTo>
                    <a:pt x="1754" y="2585"/>
                  </a:lnTo>
                  <a:lnTo>
                    <a:pt x="1759" y="2552"/>
                  </a:lnTo>
                  <a:lnTo>
                    <a:pt x="1765" y="2520"/>
                  </a:lnTo>
                  <a:lnTo>
                    <a:pt x="1772" y="2489"/>
                  </a:lnTo>
                  <a:lnTo>
                    <a:pt x="1780" y="2458"/>
                  </a:lnTo>
                  <a:lnTo>
                    <a:pt x="1788" y="2426"/>
                  </a:lnTo>
                  <a:lnTo>
                    <a:pt x="1798" y="2396"/>
                  </a:lnTo>
                  <a:lnTo>
                    <a:pt x="1809" y="2366"/>
                  </a:lnTo>
                  <a:lnTo>
                    <a:pt x="1819" y="2336"/>
                  </a:lnTo>
                  <a:lnTo>
                    <a:pt x="1831" y="2306"/>
                  </a:lnTo>
                  <a:lnTo>
                    <a:pt x="1843" y="2277"/>
                  </a:lnTo>
                  <a:lnTo>
                    <a:pt x="1856" y="2248"/>
                  </a:lnTo>
                  <a:lnTo>
                    <a:pt x="1870" y="2219"/>
                  </a:lnTo>
                  <a:lnTo>
                    <a:pt x="1885" y="2190"/>
                  </a:lnTo>
                  <a:lnTo>
                    <a:pt x="1900" y="2163"/>
                  </a:lnTo>
                  <a:lnTo>
                    <a:pt x="1916" y="2135"/>
                  </a:lnTo>
                  <a:lnTo>
                    <a:pt x="1934" y="2108"/>
                  </a:lnTo>
                  <a:lnTo>
                    <a:pt x="1951" y="2081"/>
                  </a:lnTo>
                  <a:lnTo>
                    <a:pt x="1970" y="2054"/>
                  </a:lnTo>
                  <a:lnTo>
                    <a:pt x="1989" y="2027"/>
                  </a:lnTo>
                  <a:lnTo>
                    <a:pt x="2009" y="2001"/>
                  </a:lnTo>
                  <a:lnTo>
                    <a:pt x="2029" y="1976"/>
                  </a:lnTo>
                  <a:lnTo>
                    <a:pt x="2051" y="1950"/>
                  </a:lnTo>
                  <a:lnTo>
                    <a:pt x="2074" y="1925"/>
                  </a:lnTo>
                  <a:lnTo>
                    <a:pt x="2097" y="1900"/>
                  </a:lnTo>
                  <a:lnTo>
                    <a:pt x="2120" y="1875"/>
                  </a:lnTo>
                  <a:lnTo>
                    <a:pt x="2145" y="1851"/>
                  </a:lnTo>
                  <a:lnTo>
                    <a:pt x="2170" y="1828"/>
                  </a:lnTo>
                  <a:lnTo>
                    <a:pt x="2197" y="1803"/>
                  </a:lnTo>
                  <a:lnTo>
                    <a:pt x="2223" y="1780"/>
                  </a:lnTo>
                  <a:lnTo>
                    <a:pt x="2251" y="1758"/>
                  </a:lnTo>
                  <a:lnTo>
                    <a:pt x="2278" y="1737"/>
                  </a:lnTo>
                  <a:lnTo>
                    <a:pt x="2306" y="1716"/>
                  </a:lnTo>
                  <a:lnTo>
                    <a:pt x="2336" y="1696"/>
                  </a:lnTo>
                  <a:lnTo>
                    <a:pt x="2365" y="1676"/>
                  </a:lnTo>
                  <a:lnTo>
                    <a:pt x="2395" y="1658"/>
                  </a:lnTo>
                  <a:lnTo>
                    <a:pt x="2425" y="1640"/>
                  </a:lnTo>
                  <a:lnTo>
                    <a:pt x="2457" y="1623"/>
                  </a:lnTo>
                  <a:lnTo>
                    <a:pt x="2488" y="1606"/>
                  </a:lnTo>
                  <a:lnTo>
                    <a:pt x="2520" y="1591"/>
                  </a:lnTo>
                  <a:lnTo>
                    <a:pt x="2552" y="1576"/>
                  </a:lnTo>
                  <a:lnTo>
                    <a:pt x="2586" y="1561"/>
                  </a:lnTo>
                  <a:lnTo>
                    <a:pt x="2619" y="1547"/>
                  </a:lnTo>
                  <a:lnTo>
                    <a:pt x="2653" y="1535"/>
                  </a:lnTo>
                  <a:lnTo>
                    <a:pt x="2688" y="1522"/>
                  </a:lnTo>
                  <a:lnTo>
                    <a:pt x="2723" y="1511"/>
                  </a:lnTo>
                  <a:lnTo>
                    <a:pt x="2758" y="1501"/>
                  </a:lnTo>
                  <a:lnTo>
                    <a:pt x="2794" y="1491"/>
                  </a:lnTo>
                  <a:lnTo>
                    <a:pt x="2831" y="1482"/>
                  </a:lnTo>
                  <a:lnTo>
                    <a:pt x="2868" y="1474"/>
                  </a:lnTo>
                  <a:lnTo>
                    <a:pt x="2906" y="1466"/>
                  </a:lnTo>
                  <a:lnTo>
                    <a:pt x="2944" y="1459"/>
                  </a:lnTo>
                  <a:lnTo>
                    <a:pt x="2983" y="1453"/>
                  </a:lnTo>
                  <a:lnTo>
                    <a:pt x="3022" y="1447"/>
                  </a:lnTo>
                  <a:lnTo>
                    <a:pt x="3061" y="1443"/>
                  </a:lnTo>
                  <a:lnTo>
                    <a:pt x="3102" y="1438"/>
                  </a:lnTo>
                  <a:lnTo>
                    <a:pt x="3143" y="1434"/>
                  </a:lnTo>
                  <a:lnTo>
                    <a:pt x="3184" y="1432"/>
                  </a:lnTo>
                  <a:lnTo>
                    <a:pt x="3226" y="1430"/>
                  </a:lnTo>
                  <a:lnTo>
                    <a:pt x="3268" y="1429"/>
                  </a:lnTo>
                  <a:lnTo>
                    <a:pt x="3311" y="1428"/>
                  </a:lnTo>
                  <a:lnTo>
                    <a:pt x="3357" y="1429"/>
                  </a:lnTo>
                  <a:lnTo>
                    <a:pt x="3401" y="1430"/>
                  </a:lnTo>
                  <a:lnTo>
                    <a:pt x="3445" y="1432"/>
                  </a:lnTo>
                  <a:lnTo>
                    <a:pt x="3488" y="1434"/>
                  </a:lnTo>
                  <a:lnTo>
                    <a:pt x="3531" y="1438"/>
                  </a:lnTo>
                  <a:lnTo>
                    <a:pt x="3573" y="1443"/>
                  </a:lnTo>
                  <a:lnTo>
                    <a:pt x="3615" y="1448"/>
                  </a:lnTo>
                  <a:lnTo>
                    <a:pt x="3655" y="1453"/>
                  </a:lnTo>
                  <a:lnTo>
                    <a:pt x="3696" y="1459"/>
                  </a:lnTo>
                  <a:lnTo>
                    <a:pt x="3736" y="1466"/>
                  </a:lnTo>
                  <a:lnTo>
                    <a:pt x="3775" y="1474"/>
                  </a:lnTo>
                  <a:lnTo>
                    <a:pt x="3813" y="1483"/>
                  </a:lnTo>
                  <a:lnTo>
                    <a:pt x="3852" y="1492"/>
                  </a:lnTo>
                  <a:lnTo>
                    <a:pt x="3889" y="1502"/>
                  </a:lnTo>
                  <a:lnTo>
                    <a:pt x="3926" y="1513"/>
                  </a:lnTo>
                  <a:lnTo>
                    <a:pt x="3963" y="1524"/>
                  </a:lnTo>
                  <a:lnTo>
                    <a:pt x="3999" y="1536"/>
                  </a:lnTo>
                  <a:lnTo>
                    <a:pt x="4034" y="1549"/>
                  </a:lnTo>
                  <a:lnTo>
                    <a:pt x="4068" y="1563"/>
                  </a:lnTo>
                  <a:lnTo>
                    <a:pt x="4103" y="1578"/>
                  </a:lnTo>
                  <a:lnTo>
                    <a:pt x="4136" y="1593"/>
                  </a:lnTo>
                  <a:lnTo>
                    <a:pt x="4169" y="1609"/>
                  </a:lnTo>
                  <a:lnTo>
                    <a:pt x="4202" y="1625"/>
                  </a:lnTo>
                  <a:lnTo>
                    <a:pt x="4233" y="1643"/>
                  </a:lnTo>
                  <a:lnTo>
                    <a:pt x="4264" y="1661"/>
                  </a:lnTo>
                  <a:lnTo>
                    <a:pt x="4295" y="1680"/>
                  </a:lnTo>
                  <a:lnTo>
                    <a:pt x="4324" y="1700"/>
                  </a:lnTo>
                  <a:lnTo>
                    <a:pt x="4355" y="1720"/>
                  </a:lnTo>
                  <a:lnTo>
                    <a:pt x="4383" y="1741"/>
                  </a:lnTo>
                  <a:lnTo>
                    <a:pt x="4411" y="1763"/>
                  </a:lnTo>
                  <a:lnTo>
                    <a:pt x="4439" y="1785"/>
                  </a:lnTo>
                  <a:lnTo>
                    <a:pt x="4467" y="1808"/>
                  </a:lnTo>
                  <a:lnTo>
                    <a:pt x="4493" y="1833"/>
                  </a:lnTo>
                  <a:lnTo>
                    <a:pt x="4518" y="1857"/>
                  </a:lnTo>
                  <a:lnTo>
                    <a:pt x="4543" y="1881"/>
                  </a:lnTo>
                  <a:lnTo>
                    <a:pt x="4567" y="1905"/>
                  </a:lnTo>
                  <a:lnTo>
                    <a:pt x="4590" y="1930"/>
                  </a:lnTo>
                  <a:lnTo>
                    <a:pt x="4612" y="1956"/>
                  </a:lnTo>
                  <a:lnTo>
                    <a:pt x="4634" y="1981"/>
                  </a:lnTo>
                  <a:lnTo>
                    <a:pt x="4654" y="2006"/>
                  </a:lnTo>
                  <a:lnTo>
                    <a:pt x="4674" y="2032"/>
                  </a:lnTo>
                  <a:lnTo>
                    <a:pt x="4692" y="2058"/>
                  </a:lnTo>
                  <a:lnTo>
                    <a:pt x="4711" y="2085"/>
                  </a:lnTo>
                  <a:lnTo>
                    <a:pt x="4728" y="2111"/>
                  </a:lnTo>
                  <a:lnTo>
                    <a:pt x="4744" y="2138"/>
                  </a:lnTo>
                  <a:lnTo>
                    <a:pt x="4760" y="2164"/>
                  </a:lnTo>
                  <a:lnTo>
                    <a:pt x="4774" y="2191"/>
                  </a:lnTo>
                  <a:lnTo>
                    <a:pt x="4788" y="2219"/>
                  </a:lnTo>
                  <a:lnTo>
                    <a:pt x="4801" y="2247"/>
                  </a:lnTo>
                  <a:lnTo>
                    <a:pt x="4813" y="2275"/>
                  </a:lnTo>
                  <a:lnTo>
                    <a:pt x="4824" y="2303"/>
                  </a:lnTo>
                  <a:lnTo>
                    <a:pt x="4836" y="2332"/>
                  </a:lnTo>
                  <a:lnTo>
                    <a:pt x="4845" y="2361"/>
                  </a:lnTo>
                  <a:lnTo>
                    <a:pt x="4854" y="2389"/>
                  </a:lnTo>
                  <a:lnTo>
                    <a:pt x="4862" y="2418"/>
                  </a:lnTo>
                  <a:lnTo>
                    <a:pt x="4869" y="2448"/>
                  </a:lnTo>
                  <a:lnTo>
                    <a:pt x="4875" y="2478"/>
                  </a:lnTo>
                  <a:lnTo>
                    <a:pt x="4881" y="2508"/>
                  </a:lnTo>
                  <a:lnTo>
                    <a:pt x="4885" y="2538"/>
                  </a:lnTo>
                  <a:lnTo>
                    <a:pt x="4889" y="2568"/>
                  </a:lnTo>
                  <a:lnTo>
                    <a:pt x="4892" y="2599"/>
                  </a:lnTo>
                  <a:lnTo>
                    <a:pt x="4894" y="2630"/>
                  </a:lnTo>
                  <a:lnTo>
                    <a:pt x="4895" y="2661"/>
                  </a:lnTo>
                  <a:lnTo>
                    <a:pt x="4896" y="2692"/>
                  </a:lnTo>
                  <a:lnTo>
                    <a:pt x="4895" y="2727"/>
                  </a:lnTo>
                  <a:lnTo>
                    <a:pt x="4893" y="2762"/>
                  </a:lnTo>
                  <a:lnTo>
                    <a:pt x="4890" y="2796"/>
                  </a:lnTo>
                  <a:lnTo>
                    <a:pt x="4886" y="2830"/>
                  </a:lnTo>
                  <a:lnTo>
                    <a:pt x="4880" y="2864"/>
                  </a:lnTo>
                  <a:lnTo>
                    <a:pt x="4873" y="2897"/>
                  </a:lnTo>
                  <a:lnTo>
                    <a:pt x="4865" y="2930"/>
                  </a:lnTo>
                  <a:lnTo>
                    <a:pt x="4856" y="2964"/>
                  </a:lnTo>
                  <a:lnTo>
                    <a:pt x="4846" y="2997"/>
                  </a:lnTo>
                  <a:lnTo>
                    <a:pt x="4834" y="3029"/>
                  </a:lnTo>
                  <a:lnTo>
                    <a:pt x="4820" y="3061"/>
                  </a:lnTo>
                  <a:lnTo>
                    <a:pt x="4806" y="3094"/>
                  </a:lnTo>
                  <a:lnTo>
                    <a:pt x="4791" y="3126"/>
                  </a:lnTo>
                  <a:lnTo>
                    <a:pt x="4775" y="3157"/>
                  </a:lnTo>
                  <a:lnTo>
                    <a:pt x="4757" y="3188"/>
                  </a:lnTo>
                  <a:lnTo>
                    <a:pt x="4738" y="3220"/>
                  </a:lnTo>
                  <a:lnTo>
                    <a:pt x="4717" y="3252"/>
                  </a:lnTo>
                  <a:lnTo>
                    <a:pt x="4692" y="3285"/>
                  </a:lnTo>
                  <a:lnTo>
                    <a:pt x="4666" y="3319"/>
                  </a:lnTo>
                  <a:lnTo>
                    <a:pt x="4637" y="3356"/>
                  </a:lnTo>
                  <a:lnTo>
                    <a:pt x="4605" y="3393"/>
                  </a:lnTo>
                  <a:lnTo>
                    <a:pt x="4569" y="3432"/>
                  </a:lnTo>
                  <a:lnTo>
                    <a:pt x="4531" y="3473"/>
                  </a:lnTo>
                  <a:lnTo>
                    <a:pt x="4491" y="3514"/>
                  </a:lnTo>
                  <a:lnTo>
                    <a:pt x="4447" y="3557"/>
                  </a:lnTo>
                  <a:lnTo>
                    <a:pt x="4401" y="3602"/>
                  </a:lnTo>
                  <a:lnTo>
                    <a:pt x="4352" y="3647"/>
                  </a:lnTo>
                  <a:lnTo>
                    <a:pt x="4299" y="3694"/>
                  </a:lnTo>
                  <a:lnTo>
                    <a:pt x="4245" y="3744"/>
                  </a:lnTo>
                  <a:lnTo>
                    <a:pt x="4187" y="3793"/>
                  </a:lnTo>
                  <a:lnTo>
                    <a:pt x="4127" y="3845"/>
                  </a:lnTo>
                  <a:lnTo>
                    <a:pt x="4064" y="3898"/>
                  </a:lnTo>
                  <a:lnTo>
                    <a:pt x="4031" y="3925"/>
                  </a:lnTo>
                  <a:lnTo>
                    <a:pt x="4001" y="3952"/>
                  </a:lnTo>
                  <a:lnTo>
                    <a:pt x="3971" y="3979"/>
                  </a:lnTo>
                  <a:lnTo>
                    <a:pt x="3943" y="4004"/>
                  </a:lnTo>
                  <a:lnTo>
                    <a:pt x="3917" y="4028"/>
                  </a:lnTo>
                  <a:lnTo>
                    <a:pt x="3892" y="4052"/>
                  </a:lnTo>
                  <a:lnTo>
                    <a:pt x="3869" y="4075"/>
                  </a:lnTo>
                  <a:lnTo>
                    <a:pt x="3848" y="4099"/>
                  </a:lnTo>
                  <a:lnTo>
                    <a:pt x="3828" y="4121"/>
                  </a:lnTo>
                  <a:lnTo>
                    <a:pt x="3809" y="4142"/>
                  </a:lnTo>
                  <a:lnTo>
                    <a:pt x="3792" y="4162"/>
                  </a:lnTo>
                  <a:lnTo>
                    <a:pt x="3777" y="4182"/>
                  </a:lnTo>
                  <a:lnTo>
                    <a:pt x="3764" y="4201"/>
                  </a:lnTo>
                  <a:lnTo>
                    <a:pt x="3752" y="4220"/>
                  </a:lnTo>
                  <a:lnTo>
                    <a:pt x="3741" y="4238"/>
                  </a:lnTo>
                  <a:lnTo>
                    <a:pt x="3733" y="4255"/>
                  </a:lnTo>
                  <a:lnTo>
                    <a:pt x="3725" y="4273"/>
                  </a:lnTo>
                  <a:lnTo>
                    <a:pt x="3718" y="4292"/>
                  </a:lnTo>
                  <a:lnTo>
                    <a:pt x="3711" y="4313"/>
                  </a:lnTo>
                  <a:lnTo>
                    <a:pt x="3705" y="4336"/>
                  </a:lnTo>
                  <a:lnTo>
                    <a:pt x="3699" y="4361"/>
                  </a:lnTo>
                  <a:lnTo>
                    <a:pt x="3693" y="4387"/>
                  </a:lnTo>
                  <a:lnTo>
                    <a:pt x="3689" y="4414"/>
                  </a:lnTo>
                  <a:lnTo>
                    <a:pt x="3685" y="4443"/>
                  </a:lnTo>
                  <a:lnTo>
                    <a:pt x="3682" y="4475"/>
                  </a:lnTo>
                  <a:lnTo>
                    <a:pt x="3679" y="4507"/>
                  </a:lnTo>
                  <a:lnTo>
                    <a:pt x="3677" y="4541"/>
                  </a:lnTo>
                  <a:lnTo>
                    <a:pt x="3675" y="4577"/>
                  </a:lnTo>
                  <a:lnTo>
                    <a:pt x="3674" y="4616"/>
                  </a:lnTo>
                  <a:lnTo>
                    <a:pt x="3673" y="4655"/>
                  </a:lnTo>
                  <a:lnTo>
                    <a:pt x="3673" y="4695"/>
                  </a:lnTo>
                  <a:lnTo>
                    <a:pt x="3674" y="4739"/>
                  </a:lnTo>
                  <a:close/>
                  <a:moveTo>
                    <a:pt x="2909" y="5872"/>
                  </a:moveTo>
                  <a:lnTo>
                    <a:pt x="2909" y="5029"/>
                  </a:lnTo>
                  <a:lnTo>
                    <a:pt x="3752" y="5029"/>
                  </a:lnTo>
                  <a:lnTo>
                    <a:pt x="3752" y="5872"/>
                  </a:lnTo>
                  <a:lnTo>
                    <a:pt x="2909" y="5872"/>
                  </a:lnTo>
                  <a:close/>
                </a:path>
              </a:pathLst>
            </a:custGeom>
            <a:solidFill>
              <a:srgbClr val="FFFFFF"/>
            </a:solidFill>
            <a:ln w="9525">
              <a:no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4926"/>
                                        </p:tgtEl>
                                        <p:attrNameLst>
                                          <p:attrName>style.visibility</p:attrName>
                                        </p:attrNameLst>
                                      </p:cBhvr>
                                      <p:to>
                                        <p:strVal val="visible"/>
                                      </p:to>
                                    </p:set>
                                    <p:animEffect transition="in" filter="wipe(left)">
                                      <p:cBhvr>
                                        <p:cTn id="7" dur="500"/>
                                        <p:tgtEl>
                                          <p:spTgt spid="294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2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p:txBody>
          <a:bodyPr/>
          <a:lstStyle/>
          <a:p>
            <a:r>
              <a:rPr lang="en-US"/>
              <a:t>Dining Out</a:t>
            </a:r>
          </a:p>
        </p:txBody>
      </p:sp>
      <p:sp>
        <p:nvSpPr>
          <p:cNvPr id="296963" name="Rectangle 3"/>
          <p:cNvSpPr>
            <a:spLocks noGrp="1" noChangeArrowheads="1"/>
          </p:cNvSpPr>
          <p:nvPr>
            <p:ph type="body" sz="half" idx="2"/>
          </p:nvPr>
        </p:nvSpPr>
        <p:spPr>
          <a:xfrm>
            <a:off x="4884738" y="1741488"/>
            <a:ext cx="4183062" cy="3725862"/>
          </a:xfrm>
        </p:spPr>
        <p:txBody>
          <a:bodyPr/>
          <a:lstStyle/>
          <a:p>
            <a:pPr marL="457200" indent="-457200">
              <a:buFontTx/>
              <a:buNone/>
            </a:pPr>
            <a:r>
              <a:rPr lang="en-US" sz="2400"/>
              <a:t>How should you respond?</a:t>
            </a:r>
          </a:p>
          <a:p>
            <a:pPr marL="457200" indent="-457200">
              <a:spcBef>
                <a:spcPct val="50000"/>
              </a:spcBef>
              <a:buClr>
                <a:schemeClr val="tx1"/>
              </a:buClr>
              <a:buFontTx/>
              <a:buAutoNum type="arabicParenR"/>
            </a:pPr>
            <a:r>
              <a:rPr lang="en-US" sz="2000">
                <a:cs typeface="Arial" charset="0"/>
              </a:rPr>
              <a:t>Don</a:t>
            </a:r>
            <a:r>
              <a:rPr lang="en-US" sz="2000">
                <a:latin typeface="Times New Roman"/>
                <a:cs typeface="Arial" charset="0"/>
              </a:rPr>
              <a:t>’</a:t>
            </a:r>
            <a:r>
              <a:rPr lang="en-US" sz="2000">
                <a:cs typeface="Arial" charset="0"/>
              </a:rPr>
              <a:t>t say anything!  Just eat your food and ignore the stranger</a:t>
            </a:r>
            <a:endParaRPr lang="en-US" sz="2000"/>
          </a:p>
          <a:p>
            <a:pPr marL="457200" indent="-457200">
              <a:spcBef>
                <a:spcPct val="50000"/>
              </a:spcBef>
              <a:buClr>
                <a:schemeClr val="tx1"/>
              </a:buClr>
              <a:buFontTx/>
              <a:buAutoNum type="arabicParenR"/>
            </a:pPr>
            <a:r>
              <a:rPr lang="en-US" sz="2000">
                <a:cs typeface="Arial" charset="0"/>
              </a:rPr>
              <a:t>Engage in some conversation, but nothing personal or about your purpose here</a:t>
            </a:r>
          </a:p>
          <a:p>
            <a:pPr marL="457200" indent="-457200">
              <a:spcBef>
                <a:spcPct val="50000"/>
              </a:spcBef>
              <a:buClr>
                <a:schemeClr val="tx1"/>
              </a:buClr>
              <a:buFontTx/>
              <a:buAutoNum type="arabicParenR"/>
            </a:pPr>
            <a:r>
              <a:rPr lang="en-US" sz="2000">
                <a:cs typeface="Arial" charset="0"/>
              </a:rPr>
              <a:t>Relax and enjoy the dinner conversation </a:t>
            </a:r>
            <a:endParaRPr lang="en-US" sz="2000"/>
          </a:p>
        </p:txBody>
      </p:sp>
      <p:sp>
        <p:nvSpPr>
          <p:cNvPr id="296964" name="Text Box 4"/>
          <p:cNvSpPr txBox="1">
            <a:spLocks noChangeArrowheads="1"/>
          </p:cNvSpPr>
          <p:nvPr/>
        </p:nvSpPr>
        <p:spPr bwMode="auto">
          <a:xfrm>
            <a:off x="1389063" y="4013200"/>
            <a:ext cx="3297237" cy="1187450"/>
          </a:xfrm>
          <a:prstGeom prst="rect">
            <a:avLst/>
          </a:prstGeom>
          <a:noFill/>
          <a:ln w="9525">
            <a:noFill/>
            <a:miter lim="800000"/>
            <a:headEnd/>
            <a:tailEnd/>
          </a:ln>
          <a:effectLst/>
        </p:spPr>
        <p:txBody>
          <a:bodyPr wrap="none">
            <a:spAutoFit/>
          </a:bodyPr>
          <a:lstStyle/>
          <a:p>
            <a:pPr algn="ctr"/>
            <a:r>
              <a:rPr lang="en-US" b="1" i="1">
                <a:latin typeface="Arial" charset="0"/>
              </a:rPr>
              <a:t>A stranger starts</a:t>
            </a:r>
            <a:br>
              <a:rPr lang="en-US" b="1" i="1">
                <a:latin typeface="Arial" charset="0"/>
              </a:rPr>
            </a:br>
            <a:r>
              <a:rPr lang="en-US" b="1" i="1">
                <a:latin typeface="Arial" charset="0"/>
              </a:rPr>
              <a:t>asking you questions</a:t>
            </a:r>
            <a:br>
              <a:rPr lang="en-US" b="1" i="1">
                <a:latin typeface="Arial" charset="0"/>
              </a:rPr>
            </a:br>
            <a:r>
              <a:rPr lang="en-US" b="1" i="1">
                <a:latin typeface="Arial" charset="0"/>
              </a:rPr>
              <a:t>about your work</a:t>
            </a:r>
          </a:p>
        </p:txBody>
      </p:sp>
      <p:pic>
        <p:nvPicPr>
          <p:cNvPr id="296969" name="Picture 9" descr="Restaurant"/>
          <p:cNvPicPr>
            <a:picLocks noChangeAspect="1" noChangeArrowheads="1"/>
          </p:cNvPicPr>
          <p:nvPr>
            <p:ph type="clipArt" sz="half" idx="1"/>
          </p:nvPr>
        </p:nvPicPr>
        <p:blipFill>
          <a:blip r:embed="rId3"/>
          <a:srcRect/>
          <a:stretch>
            <a:fillRect/>
          </a:stretch>
        </p:blipFill>
        <p:spPr>
          <a:xfrm>
            <a:off x="1435100" y="1741488"/>
            <a:ext cx="3198813" cy="2166937"/>
          </a:xfrm>
          <a:noFill/>
          <a:ln/>
        </p:spPr>
      </p:pic>
      <p:sp>
        <p:nvSpPr>
          <p:cNvPr id="296974" name="Rectangle 14"/>
          <p:cNvSpPr>
            <a:spLocks noChangeArrowheads="1"/>
          </p:cNvSpPr>
          <p:nvPr/>
        </p:nvSpPr>
        <p:spPr bwMode="auto">
          <a:xfrm>
            <a:off x="4884738" y="3236913"/>
            <a:ext cx="4183062" cy="1300162"/>
          </a:xfrm>
          <a:prstGeom prst="rect">
            <a:avLst/>
          </a:prstGeom>
          <a:noFill/>
          <a:ln w="38100">
            <a:solidFill>
              <a:srgbClr val="990099"/>
            </a:solidFill>
            <a:miter lim="800000"/>
            <a:headEnd/>
            <a:tailEnd/>
          </a:ln>
          <a:effectLst/>
        </p:spPr>
        <p:txBody>
          <a:bodyPr wrap="none" anchor="ctr"/>
          <a:lstStyle/>
          <a:p>
            <a:endParaRPr lang="en-US"/>
          </a:p>
        </p:txBody>
      </p:sp>
      <p:sp>
        <p:nvSpPr>
          <p:cNvPr id="296975" name="Text Box 15"/>
          <p:cNvSpPr txBox="1">
            <a:spLocks noChangeArrowheads="1"/>
          </p:cNvSpPr>
          <p:nvPr/>
        </p:nvSpPr>
        <p:spPr bwMode="auto">
          <a:xfrm>
            <a:off x="7380288" y="0"/>
            <a:ext cx="1763712"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OCONUS Scenario</a:t>
            </a:r>
          </a:p>
        </p:txBody>
      </p:sp>
      <p:grpSp>
        <p:nvGrpSpPr>
          <p:cNvPr id="297067" name="Group 107"/>
          <p:cNvGrpSpPr>
            <a:grpSpLocks noChangeAspect="1"/>
          </p:cNvGrpSpPr>
          <p:nvPr/>
        </p:nvGrpSpPr>
        <p:grpSpPr bwMode="auto">
          <a:xfrm>
            <a:off x="293688" y="3178175"/>
            <a:ext cx="877887" cy="754063"/>
            <a:chOff x="1134" y="1590"/>
            <a:chExt cx="1008" cy="863"/>
          </a:xfrm>
        </p:grpSpPr>
        <p:sp>
          <p:nvSpPr>
            <p:cNvPr id="297068" name="Freeform 108"/>
            <p:cNvSpPr>
              <a:spLocks noChangeAspect="1"/>
            </p:cNvSpPr>
            <p:nvPr/>
          </p:nvSpPr>
          <p:spPr bwMode="auto">
            <a:xfrm>
              <a:off x="1134" y="1590"/>
              <a:ext cx="1008" cy="863"/>
            </a:xfrm>
            <a:custGeom>
              <a:avLst/>
              <a:gdLst/>
              <a:ahLst/>
              <a:cxnLst>
                <a:cxn ang="0">
                  <a:pos x="0" y="0"/>
                </a:cxn>
                <a:cxn ang="0">
                  <a:pos x="16128" y="0"/>
                </a:cxn>
                <a:cxn ang="0">
                  <a:pos x="15554" y="594"/>
                </a:cxn>
                <a:cxn ang="0">
                  <a:pos x="596" y="13247"/>
                </a:cxn>
                <a:cxn ang="0">
                  <a:pos x="0" y="13808"/>
                </a:cxn>
                <a:cxn ang="0">
                  <a:pos x="0" y="0"/>
                </a:cxn>
              </a:cxnLst>
              <a:rect l="0" t="0" r="r" b="b"/>
              <a:pathLst>
                <a:path w="16128" h="13808">
                  <a:moveTo>
                    <a:pt x="0" y="0"/>
                  </a:moveTo>
                  <a:lnTo>
                    <a:pt x="16128" y="0"/>
                  </a:lnTo>
                  <a:lnTo>
                    <a:pt x="15554" y="594"/>
                  </a:lnTo>
                  <a:lnTo>
                    <a:pt x="596" y="13247"/>
                  </a:lnTo>
                  <a:lnTo>
                    <a:pt x="0" y="13808"/>
                  </a:lnTo>
                  <a:lnTo>
                    <a:pt x="0" y="0"/>
                  </a:lnTo>
                  <a:close/>
                </a:path>
              </a:pathLst>
            </a:custGeom>
            <a:solidFill>
              <a:srgbClr val="82A99C"/>
            </a:solidFill>
            <a:ln w="9525">
              <a:noFill/>
              <a:round/>
              <a:headEnd/>
              <a:tailEnd/>
            </a:ln>
          </p:spPr>
          <p:txBody>
            <a:bodyPr/>
            <a:lstStyle/>
            <a:p>
              <a:endParaRPr lang="en-US"/>
            </a:p>
          </p:txBody>
        </p:sp>
        <p:sp>
          <p:nvSpPr>
            <p:cNvPr id="297069" name="Freeform 109"/>
            <p:cNvSpPr>
              <a:spLocks noChangeAspect="1"/>
            </p:cNvSpPr>
            <p:nvPr/>
          </p:nvSpPr>
          <p:spPr bwMode="auto">
            <a:xfrm>
              <a:off x="1134" y="1590"/>
              <a:ext cx="1008" cy="863"/>
            </a:xfrm>
            <a:custGeom>
              <a:avLst/>
              <a:gdLst/>
              <a:ahLst/>
              <a:cxnLst>
                <a:cxn ang="0">
                  <a:pos x="16128" y="0"/>
                </a:cxn>
                <a:cxn ang="0">
                  <a:pos x="16128" y="13808"/>
                </a:cxn>
                <a:cxn ang="0">
                  <a:pos x="0" y="13808"/>
                </a:cxn>
                <a:cxn ang="0">
                  <a:pos x="599" y="13239"/>
                </a:cxn>
                <a:cxn ang="0">
                  <a:pos x="15563" y="586"/>
                </a:cxn>
                <a:cxn ang="0">
                  <a:pos x="16128" y="0"/>
                </a:cxn>
              </a:cxnLst>
              <a:rect l="0" t="0" r="r" b="b"/>
              <a:pathLst>
                <a:path w="16128" h="13808">
                  <a:moveTo>
                    <a:pt x="16128" y="0"/>
                  </a:moveTo>
                  <a:lnTo>
                    <a:pt x="16128" y="13808"/>
                  </a:lnTo>
                  <a:lnTo>
                    <a:pt x="0" y="13808"/>
                  </a:lnTo>
                  <a:lnTo>
                    <a:pt x="599" y="13239"/>
                  </a:lnTo>
                  <a:lnTo>
                    <a:pt x="15563" y="586"/>
                  </a:lnTo>
                  <a:lnTo>
                    <a:pt x="16128" y="0"/>
                  </a:lnTo>
                  <a:close/>
                </a:path>
              </a:pathLst>
            </a:custGeom>
            <a:solidFill>
              <a:srgbClr val="162A29"/>
            </a:solidFill>
            <a:ln w="9525">
              <a:noFill/>
              <a:round/>
              <a:headEnd/>
              <a:tailEnd/>
            </a:ln>
          </p:spPr>
          <p:txBody>
            <a:bodyPr/>
            <a:lstStyle/>
            <a:p>
              <a:endParaRPr lang="en-US"/>
            </a:p>
          </p:txBody>
        </p:sp>
        <p:sp>
          <p:nvSpPr>
            <p:cNvPr id="297070" name="Rectangle 110"/>
            <p:cNvSpPr>
              <a:spLocks noChangeAspect="1" noChangeArrowheads="1"/>
            </p:cNvSpPr>
            <p:nvPr/>
          </p:nvSpPr>
          <p:spPr bwMode="auto">
            <a:xfrm>
              <a:off x="1170" y="1626"/>
              <a:ext cx="936" cy="791"/>
            </a:xfrm>
            <a:prstGeom prst="rect">
              <a:avLst/>
            </a:prstGeom>
            <a:solidFill>
              <a:srgbClr val="275A53"/>
            </a:solidFill>
            <a:ln w="9525">
              <a:noFill/>
              <a:miter lim="800000"/>
              <a:headEnd/>
              <a:tailEnd/>
            </a:ln>
          </p:spPr>
          <p:txBody>
            <a:bodyPr/>
            <a:lstStyle/>
            <a:p>
              <a:endParaRPr lang="en-US"/>
            </a:p>
          </p:txBody>
        </p:sp>
        <p:sp>
          <p:nvSpPr>
            <p:cNvPr id="297071" name="Freeform 111"/>
            <p:cNvSpPr>
              <a:spLocks noChangeAspect="1" noEditPoints="1"/>
            </p:cNvSpPr>
            <p:nvPr/>
          </p:nvSpPr>
          <p:spPr bwMode="auto">
            <a:xfrm>
              <a:off x="1255" y="2249"/>
              <a:ext cx="150" cy="137"/>
            </a:xfrm>
            <a:custGeom>
              <a:avLst/>
              <a:gdLst/>
              <a:ahLst/>
              <a:cxnLst>
                <a:cxn ang="0">
                  <a:pos x="1576" y="1833"/>
                </a:cxn>
                <a:cxn ang="0">
                  <a:pos x="802" y="1833"/>
                </a:cxn>
                <a:cxn ang="0">
                  <a:pos x="695" y="2196"/>
                </a:cxn>
                <a:cxn ang="0">
                  <a:pos x="0" y="2196"/>
                </a:cxn>
                <a:cxn ang="0">
                  <a:pos x="827" y="0"/>
                </a:cxn>
                <a:cxn ang="0">
                  <a:pos x="1568" y="0"/>
                </a:cxn>
                <a:cxn ang="0">
                  <a:pos x="2394" y="2196"/>
                </a:cxn>
                <a:cxn ang="0">
                  <a:pos x="1684" y="2196"/>
                </a:cxn>
                <a:cxn ang="0">
                  <a:pos x="1576" y="1833"/>
                </a:cxn>
                <a:cxn ang="0">
                  <a:pos x="1433" y="1358"/>
                </a:cxn>
                <a:cxn ang="0">
                  <a:pos x="1190" y="569"/>
                </a:cxn>
                <a:cxn ang="0">
                  <a:pos x="948" y="1358"/>
                </a:cxn>
                <a:cxn ang="0">
                  <a:pos x="1433" y="1358"/>
                </a:cxn>
              </a:cxnLst>
              <a:rect l="0" t="0" r="r" b="b"/>
              <a:pathLst>
                <a:path w="2394" h="2196">
                  <a:moveTo>
                    <a:pt x="1576" y="1833"/>
                  </a:moveTo>
                  <a:lnTo>
                    <a:pt x="802" y="1833"/>
                  </a:lnTo>
                  <a:lnTo>
                    <a:pt x="695" y="2196"/>
                  </a:lnTo>
                  <a:lnTo>
                    <a:pt x="0" y="2196"/>
                  </a:lnTo>
                  <a:lnTo>
                    <a:pt x="827" y="0"/>
                  </a:lnTo>
                  <a:lnTo>
                    <a:pt x="1568" y="0"/>
                  </a:lnTo>
                  <a:lnTo>
                    <a:pt x="2394" y="2196"/>
                  </a:lnTo>
                  <a:lnTo>
                    <a:pt x="1684" y="2196"/>
                  </a:lnTo>
                  <a:lnTo>
                    <a:pt x="1576" y="1833"/>
                  </a:lnTo>
                  <a:close/>
                  <a:moveTo>
                    <a:pt x="1433" y="1358"/>
                  </a:moveTo>
                  <a:lnTo>
                    <a:pt x="1190" y="569"/>
                  </a:lnTo>
                  <a:lnTo>
                    <a:pt x="948" y="1358"/>
                  </a:lnTo>
                  <a:lnTo>
                    <a:pt x="1433" y="1358"/>
                  </a:lnTo>
                  <a:close/>
                </a:path>
              </a:pathLst>
            </a:custGeom>
            <a:solidFill>
              <a:srgbClr val="FFFFFF"/>
            </a:solidFill>
            <a:ln w="9525">
              <a:noFill/>
              <a:round/>
              <a:headEnd/>
              <a:tailEnd/>
            </a:ln>
          </p:spPr>
          <p:txBody>
            <a:bodyPr/>
            <a:lstStyle/>
            <a:p>
              <a:endParaRPr lang="en-US"/>
            </a:p>
          </p:txBody>
        </p:sp>
        <p:sp>
          <p:nvSpPr>
            <p:cNvPr id="297072" name="Freeform 112"/>
            <p:cNvSpPr>
              <a:spLocks noChangeAspect="1"/>
            </p:cNvSpPr>
            <p:nvPr/>
          </p:nvSpPr>
          <p:spPr bwMode="auto">
            <a:xfrm>
              <a:off x="1406" y="2249"/>
              <a:ext cx="192" cy="137"/>
            </a:xfrm>
            <a:custGeom>
              <a:avLst/>
              <a:gdLst/>
              <a:ahLst/>
              <a:cxnLst>
                <a:cxn ang="0">
                  <a:pos x="0" y="0"/>
                </a:cxn>
                <a:cxn ang="0">
                  <a:pos x="645" y="0"/>
                </a:cxn>
                <a:cxn ang="0">
                  <a:pos x="877" y="1226"/>
                </a:cxn>
                <a:cxn ang="0">
                  <a:pos x="1216" y="0"/>
                </a:cxn>
                <a:cxn ang="0">
                  <a:pos x="1859" y="0"/>
                </a:cxn>
                <a:cxn ang="0">
                  <a:pos x="2200" y="1226"/>
                </a:cxn>
                <a:cxn ang="0">
                  <a:pos x="2433" y="0"/>
                </a:cxn>
                <a:cxn ang="0">
                  <a:pos x="3075" y="0"/>
                </a:cxn>
                <a:cxn ang="0">
                  <a:pos x="2590" y="2196"/>
                </a:cxn>
                <a:cxn ang="0">
                  <a:pos x="1924" y="2196"/>
                </a:cxn>
                <a:cxn ang="0">
                  <a:pos x="1539" y="813"/>
                </a:cxn>
                <a:cxn ang="0">
                  <a:pos x="1155" y="2196"/>
                </a:cxn>
                <a:cxn ang="0">
                  <a:pos x="488" y="2196"/>
                </a:cxn>
                <a:cxn ang="0">
                  <a:pos x="0" y="0"/>
                </a:cxn>
              </a:cxnLst>
              <a:rect l="0" t="0" r="r" b="b"/>
              <a:pathLst>
                <a:path w="3075" h="2196">
                  <a:moveTo>
                    <a:pt x="0" y="0"/>
                  </a:moveTo>
                  <a:lnTo>
                    <a:pt x="645" y="0"/>
                  </a:lnTo>
                  <a:lnTo>
                    <a:pt x="877" y="1226"/>
                  </a:lnTo>
                  <a:lnTo>
                    <a:pt x="1216" y="0"/>
                  </a:lnTo>
                  <a:lnTo>
                    <a:pt x="1859" y="0"/>
                  </a:lnTo>
                  <a:lnTo>
                    <a:pt x="2200" y="1226"/>
                  </a:lnTo>
                  <a:lnTo>
                    <a:pt x="2433" y="0"/>
                  </a:lnTo>
                  <a:lnTo>
                    <a:pt x="3075" y="0"/>
                  </a:lnTo>
                  <a:lnTo>
                    <a:pt x="2590" y="2196"/>
                  </a:lnTo>
                  <a:lnTo>
                    <a:pt x="1924" y="2196"/>
                  </a:lnTo>
                  <a:lnTo>
                    <a:pt x="1539" y="813"/>
                  </a:lnTo>
                  <a:lnTo>
                    <a:pt x="1155" y="2196"/>
                  </a:lnTo>
                  <a:lnTo>
                    <a:pt x="488" y="2196"/>
                  </a:lnTo>
                  <a:lnTo>
                    <a:pt x="0" y="0"/>
                  </a:lnTo>
                  <a:close/>
                </a:path>
              </a:pathLst>
            </a:custGeom>
            <a:solidFill>
              <a:srgbClr val="FFFFFF"/>
            </a:solidFill>
            <a:ln w="9525">
              <a:noFill/>
              <a:round/>
              <a:headEnd/>
              <a:tailEnd/>
            </a:ln>
          </p:spPr>
          <p:txBody>
            <a:bodyPr/>
            <a:lstStyle/>
            <a:p>
              <a:endParaRPr lang="en-US"/>
            </a:p>
          </p:txBody>
        </p:sp>
        <p:sp>
          <p:nvSpPr>
            <p:cNvPr id="297073" name="Freeform 113"/>
            <p:cNvSpPr>
              <a:spLocks noChangeAspect="1" noEditPoints="1"/>
            </p:cNvSpPr>
            <p:nvPr/>
          </p:nvSpPr>
          <p:spPr bwMode="auto">
            <a:xfrm>
              <a:off x="1598" y="2249"/>
              <a:ext cx="150" cy="137"/>
            </a:xfrm>
            <a:custGeom>
              <a:avLst/>
              <a:gdLst/>
              <a:ahLst/>
              <a:cxnLst>
                <a:cxn ang="0">
                  <a:pos x="1575" y="1833"/>
                </a:cxn>
                <a:cxn ang="0">
                  <a:pos x="801" y="1833"/>
                </a:cxn>
                <a:cxn ang="0">
                  <a:pos x="694" y="2196"/>
                </a:cxn>
                <a:cxn ang="0">
                  <a:pos x="0" y="2196"/>
                </a:cxn>
                <a:cxn ang="0">
                  <a:pos x="826" y="0"/>
                </a:cxn>
                <a:cxn ang="0">
                  <a:pos x="1567" y="0"/>
                </a:cxn>
                <a:cxn ang="0">
                  <a:pos x="2394" y="2196"/>
                </a:cxn>
                <a:cxn ang="0">
                  <a:pos x="1683" y="2196"/>
                </a:cxn>
                <a:cxn ang="0">
                  <a:pos x="1575" y="1833"/>
                </a:cxn>
                <a:cxn ang="0">
                  <a:pos x="1433" y="1358"/>
                </a:cxn>
                <a:cxn ang="0">
                  <a:pos x="1189" y="569"/>
                </a:cxn>
                <a:cxn ang="0">
                  <a:pos x="947" y="1358"/>
                </a:cxn>
                <a:cxn ang="0">
                  <a:pos x="1433" y="1358"/>
                </a:cxn>
              </a:cxnLst>
              <a:rect l="0" t="0" r="r" b="b"/>
              <a:pathLst>
                <a:path w="2394" h="2196">
                  <a:moveTo>
                    <a:pt x="1575" y="1833"/>
                  </a:moveTo>
                  <a:lnTo>
                    <a:pt x="801" y="1833"/>
                  </a:lnTo>
                  <a:lnTo>
                    <a:pt x="694" y="2196"/>
                  </a:lnTo>
                  <a:lnTo>
                    <a:pt x="0" y="2196"/>
                  </a:lnTo>
                  <a:lnTo>
                    <a:pt x="826" y="0"/>
                  </a:lnTo>
                  <a:lnTo>
                    <a:pt x="1567" y="0"/>
                  </a:lnTo>
                  <a:lnTo>
                    <a:pt x="2394" y="2196"/>
                  </a:lnTo>
                  <a:lnTo>
                    <a:pt x="1683" y="2196"/>
                  </a:lnTo>
                  <a:lnTo>
                    <a:pt x="1575" y="1833"/>
                  </a:lnTo>
                  <a:close/>
                  <a:moveTo>
                    <a:pt x="1433" y="1358"/>
                  </a:moveTo>
                  <a:lnTo>
                    <a:pt x="1189" y="569"/>
                  </a:lnTo>
                  <a:lnTo>
                    <a:pt x="947" y="1358"/>
                  </a:lnTo>
                  <a:lnTo>
                    <a:pt x="1433" y="1358"/>
                  </a:lnTo>
                  <a:close/>
                </a:path>
              </a:pathLst>
            </a:custGeom>
            <a:solidFill>
              <a:srgbClr val="FFFFFF"/>
            </a:solidFill>
            <a:ln w="9525">
              <a:noFill/>
              <a:round/>
              <a:headEnd/>
              <a:tailEnd/>
            </a:ln>
          </p:spPr>
          <p:txBody>
            <a:bodyPr/>
            <a:lstStyle/>
            <a:p>
              <a:endParaRPr lang="en-US"/>
            </a:p>
          </p:txBody>
        </p:sp>
        <p:sp>
          <p:nvSpPr>
            <p:cNvPr id="297074" name="Freeform 114"/>
            <p:cNvSpPr>
              <a:spLocks noChangeAspect="1" noEditPoints="1"/>
            </p:cNvSpPr>
            <p:nvPr/>
          </p:nvSpPr>
          <p:spPr bwMode="auto">
            <a:xfrm>
              <a:off x="1762" y="2249"/>
              <a:ext cx="135" cy="137"/>
            </a:xfrm>
            <a:custGeom>
              <a:avLst/>
              <a:gdLst/>
              <a:ahLst/>
              <a:cxnLst>
                <a:cxn ang="0">
                  <a:pos x="1132" y="0"/>
                </a:cxn>
                <a:cxn ang="0">
                  <a:pos x="1347" y="7"/>
                </a:cxn>
                <a:cxn ang="0">
                  <a:pos x="1468" y="21"/>
                </a:cxn>
                <a:cxn ang="0">
                  <a:pos x="1546" y="35"/>
                </a:cxn>
                <a:cxn ang="0">
                  <a:pos x="1614" y="53"/>
                </a:cxn>
                <a:cxn ang="0">
                  <a:pos x="1674" y="77"/>
                </a:cxn>
                <a:cxn ang="0">
                  <a:pos x="1729" y="106"/>
                </a:cxn>
                <a:cxn ang="0">
                  <a:pos x="1781" y="144"/>
                </a:cxn>
                <a:cxn ang="0">
                  <a:pos x="1827" y="186"/>
                </a:cxn>
                <a:cxn ang="0">
                  <a:pos x="1870" y="235"/>
                </a:cxn>
                <a:cxn ang="0">
                  <a:pos x="1906" y="291"/>
                </a:cxn>
                <a:cxn ang="0">
                  <a:pos x="1936" y="351"/>
                </a:cxn>
                <a:cxn ang="0">
                  <a:pos x="1958" y="416"/>
                </a:cxn>
                <a:cxn ang="0">
                  <a:pos x="1974" y="484"/>
                </a:cxn>
                <a:cxn ang="0">
                  <a:pos x="1982" y="558"/>
                </a:cxn>
                <a:cxn ang="0">
                  <a:pos x="1983" y="632"/>
                </a:cxn>
                <a:cxn ang="0">
                  <a:pos x="1979" y="698"/>
                </a:cxn>
                <a:cxn ang="0">
                  <a:pos x="1969" y="760"/>
                </a:cxn>
                <a:cxn ang="0">
                  <a:pos x="1953" y="818"/>
                </a:cxn>
                <a:cxn ang="0">
                  <a:pos x="1933" y="873"/>
                </a:cxn>
                <a:cxn ang="0">
                  <a:pos x="1906" y="924"/>
                </a:cxn>
                <a:cxn ang="0">
                  <a:pos x="1875" y="972"/>
                </a:cxn>
                <a:cxn ang="0">
                  <a:pos x="1839" y="1017"/>
                </a:cxn>
                <a:cxn ang="0">
                  <a:pos x="1800" y="1058"/>
                </a:cxn>
                <a:cxn ang="0">
                  <a:pos x="1757" y="1095"/>
                </a:cxn>
                <a:cxn ang="0">
                  <a:pos x="1708" y="1129"/>
                </a:cxn>
                <a:cxn ang="0">
                  <a:pos x="1644" y="1165"/>
                </a:cxn>
                <a:cxn ang="0">
                  <a:pos x="1558" y="1198"/>
                </a:cxn>
                <a:cxn ang="0">
                  <a:pos x="1453" y="1226"/>
                </a:cxn>
                <a:cxn ang="0">
                  <a:pos x="1535" y="1256"/>
                </a:cxn>
                <a:cxn ang="0">
                  <a:pos x="1598" y="1288"/>
                </a:cxn>
                <a:cxn ang="0">
                  <a:pos x="1640" y="1316"/>
                </a:cxn>
                <a:cxn ang="0">
                  <a:pos x="1676" y="1350"/>
                </a:cxn>
                <a:cxn ang="0">
                  <a:pos x="1772" y="1465"/>
                </a:cxn>
                <a:cxn ang="0">
                  <a:pos x="1819" y="1532"/>
                </a:cxn>
                <a:cxn ang="0">
                  <a:pos x="2163" y="2196"/>
                </a:cxn>
                <a:cxn ang="0">
                  <a:pos x="1015" y="1493"/>
                </a:cxn>
                <a:cxn ang="0">
                  <a:pos x="966" y="1417"/>
                </a:cxn>
                <a:cxn ang="0">
                  <a:pos x="922" y="1366"/>
                </a:cxn>
                <a:cxn ang="0">
                  <a:pos x="871" y="1333"/>
                </a:cxn>
                <a:cxn ang="0">
                  <a:pos x="809" y="1312"/>
                </a:cxn>
                <a:cxn ang="0">
                  <a:pos x="742" y="1305"/>
                </a:cxn>
                <a:cxn ang="0">
                  <a:pos x="0" y="2196"/>
                </a:cxn>
                <a:cxn ang="0">
                  <a:pos x="982" y="889"/>
                </a:cxn>
                <a:cxn ang="0">
                  <a:pos x="1037" y="882"/>
                </a:cxn>
                <a:cxn ang="0">
                  <a:pos x="1117" y="867"/>
                </a:cxn>
                <a:cxn ang="0">
                  <a:pos x="1181" y="851"/>
                </a:cxn>
                <a:cxn ang="0">
                  <a:pos x="1223" y="826"/>
                </a:cxn>
                <a:cxn ang="0">
                  <a:pos x="1259" y="790"/>
                </a:cxn>
                <a:cxn ang="0">
                  <a:pos x="1285" y="747"/>
                </a:cxn>
                <a:cxn ang="0">
                  <a:pos x="1299" y="699"/>
                </a:cxn>
                <a:cxn ang="0">
                  <a:pos x="1301" y="650"/>
                </a:cxn>
                <a:cxn ang="0">
                  <a:pos x="1297" y="613"/>
                </a:cxn>
                <a:cxn ang="0">
                  <a:pos x="1289" y="580"/>
                </a:cxn>
                <a:cxn ang="0">
                  <a:pos x="1275" y="550"/>
                </a:cxn>
                <a:cxn ang="0">
                  <a:pos x="1257" y="523"/>
                </a:cxn>
                <a:cxn ang="0">
                  <a:pos x="1235" y="500"/>
                </a:cxn>
                <a:cxn ang="0">
                  <a:pos x="1204" y="481"/>
                </a:cxn>
                <a:cxn ang="0">
                  <a:pos x="1167" y="465"/>
                </a:cxn>
                <a:cxn ang="0">
                  <a:pos x="1121" y="454"/>
                </a:cxn>
                <a:cxn ang="0">
                  <a:pos x="1066" y="447"/>
                </a:cxn>
                <a:cxn ang="0">
                  <a:pos x="682" y="443"/>
                </a:cxn>
              </a:cxnLst>
              <a:rect l="0" t="0" r="r" b="b"/>
              <a:pathLst>
                <a:path w="2163" h="2196">
                  <a:moveTo>
                    <a:pt x="0" y="2196"/>
                  </a:moveTo>
                  <a:lnTo>
                    <a:pt x="0" y="0"/>
                  </a:lnTo>
                  <a:lnTo>
                    <a:pt x="1132" y="0"/>
                  </a:lnTo>
                  <a:lnTo>
                    <a:pt x="1208" y="1"/>
                  </a:lnTo>
                  <a:lnTo>
                    <a:pt x="1280" y="3"/>
                  </a:lnTo>
                  <a:lnTo>
                    <a:pt x="1347" y="7"/>
                  </a:lnTo>
                  <a:lnTo>
                    <a:pt x="1410" y="13"/>
                  </a:lnTo>
                  <a:lnTo>
                    <a:pt x="1439" y="17"/>
                  </a:lnTo>
                  <a:lnTo>
                    <a:pt x="1468" y="21"/>
                  </a:lnTo>
                  <a:lnTo>
                    <a:pt x="1495" y="25"/>
                  </a:lnTo>
                  <a:lnTo>
                    <a:pt x="1521" y="30"/>
                  </a:lnTo>
                  <a:lnTo>
                    <a:pt x="1546" y="35"/>
                  </a:lnTo>
                  <a:lnTo>
                    <a:pt x="1569" y="41"/>
                  </a:lnTo>
                  <a:lnTo>
                    <a:pt x="1592" y="47"/>
                  </a:lnTo>
                  <a:lnTo>
                    <a:pt x="1614" y="53"/>
                  </a:lnTo>
                  <a:lnTo>
                    <a:pt x="1634" y="61"/>
                  </a:lnTo>
                  <a:lnTo>
                    <a:pt x="1654" y="68"/>
                  </a:lnTo>
                  <a:lnTo>
                    <a:pt x="1674" y="77"/>
                  </a:lnTo>
                  <a:lnTo>
                    <a:pt x="1693" y="86"/>
                  </a:lnTo>
                  <a:lnTo>
                    <a:pt x="1711" y="96"/>
                  </a:lnTo>
                  <a:lnTo>
                    <a:pt x="1729" y="106"/>
                  </a:lnTo>
                  <a:lnTo>
                    <a:pt x="1747" y="119"/>
                  </a:lnTo>
                  <a:lnTo>
                    <a:pt x="1764" y="131"/>
                  </a:lnTo>
                  <a:lnTo>
                    <a:pt x="1781" y="144"/>
                  </a:lnTo>
                  <a:lnTo>
                    <a:pt x="1797" y="157"/>
                  </a:lnTo>
                  <a:lnTo>
                    <a:pt x="1812" y="171"/>
                  </a:lnTo>
                  <a:lnTo>
                    <a:pt x="1827" y="186"/>
                  </a:lnTo>
                  <a:lnTo>
                    <a:pt x="1841" y="202"/>
                  </a:lnTo>
                  <a:lnTo>
                    <a:pt x="1855" y="218"/>
                  </a:lnTo>
                  <a:lnTo>
                    <a:pt x="1870" y="235"/>
                  </a:lnTo>
                  <a:lnTo>
                    <a:pt x="1883" y="253"/>
                  </a:lnTo>
                  <a:lnTo>
                    <a:pt x="1895" y="273"/>
                  </a:lnTo>
                  <a:lnTo>
                    <a:pt x="1906" y="291"/>
                  </a:lnTo>
                  <a:lnTo>
                    <a:pt x="1917" y="311"/>
                  </a:lnTo>
                  <a:lnTo>
                    <a:pt x="1927" y="330"/>
                  </a:lnTo>
                  <a:lnTo>
                    <a:pt x="1936" y="351"/>
                  </a:lnTo>
                  <a:lnTo>
                    <a:pt x="1944" y="372"/>
                  </a:lnTo>
                  <a:lnTo>
                    <a:pt x="1952" y="393"/>
                  </a:lnTo>
                  <a:lnTo>
                    <a:pt x="1958" y="416"/>
                  </a:lnTo>
                  <a:lnTo>
                    <a:pt x="1964" y="438"/>
                  </a:lnTo>
                  <a:lnTo>
                    <a:pt x="1969" y="461"/>
                  </a:lnTo>
                  <a:lnTo>
                    <a:pt x="1974" y="484"/>
                  </a:lnTo>
                  <a:lnTo>
                    <a:pt x="1977" y="508"/>
                  </a:lnTo>
                  <a:lnTo>
                    <a:pt x="1980" y="532"/>
                  </a:lnTo>
                  <a:lnTo>
                    <a:pt x="1982" y="558"/>
                  </a:lnTo>
                  <a:lnTo>
                    <a:pt x="1983" y="583"/>
                  </a:lnTo>
                  <a:lnTo>
                    <a:pt x="1984" y="609"/>
                  </a:lnTo>
                  <a:lnTo>
                    <a:pt x="1983" y="632"/>
                  </a:lnTo>
                  <a:lnTo>
                    <a:pt x="1982" y="654"/>
                  </a:lnTo>
                  <a:lnTo>
                    <a:pt x="1981" y="676"/>
                  </a:lnTo>
                  <a:lnTo>
                    <a:pt x="1979" y="698"/>
                  </a:lnTo>
                  <a:lnTo>
                    <a:pt x="1976" y="719"/>
                  </a:lnTo>
                  <a:lnTo>
                    <a:pt x="1973" y="739"/>
                  </a:lnTo>
                  <a:lnTo>
                    <a:pt x="1969" y="760"/>
                  </a:lnTo>
                  <a:lnTo>
                    <a:pt x="1964" y="779"/>
                  </a:lnTo>
                  <a:lnTo>
                    <a:pt x="1959" y="799"/>
                  </a:lnTo>
                  <a:lnTo>
                    <a:pt x="1953" y="818"/>
                  </a:lnTo>
                  <a:lnTo>
                    <a:pt x="1947" y="836"/>
                  </a:lnTo>
                  <a:lnTo>
                    <a:pt x="1940" y="856"/>
                  </a:lnTo>
                  <a:lnTo>
                    <a:pt x="1933" y="873"/>
                  </a:lnTo>
                  <a:lnTo>
                    <a:pt x="1924" y="891"/>
                  </a:lnTo>
                  <a:lnTo>
                    <a:pt x="1916" y="908"/>
                  </a:lnTo>
                  <a:lnTo>
                    <a:pt x="1906" y="924"/>
                  </a:lnTo>
                  <a:lnTo>
                    <a:pt x="1896" y="941"/>
                  </a:lnTo>
                  <a:lnTo>
                    <a:pt x="1886" y="957"/>
                  </a:lnTo>
                  <a:lnTo>
                    <a:pt x="1875" y="972"/>
                  </a:lnTo>
                  <a:lnTo>
                    <a:pt x="1864" y="987"/>
                  </a:lnTo>
                  <a:lnTo>
                    <a:pt x="1851" y="1003"/>
                  </a:lnTo>
                  <a:lnTo>
                    <a:pt x="1839" y="1017"/>
                  </a:lnTo>
                  <a:lnTo>
                    <a:pt x="1826" y="1031"/>
                  </a:lnTo>
                  <a:lnTo>
                    <a:pt x="1813" y="1045"/>
                  </a:lnTo>
                  <a:lnTo>
                    <a:pt x="1800" y="1058"/>
                  </a:lnTo>
                  <a:lnTo>
                    <a:pt x="1786" y="1071"/>
                  </a:lnTo>
                  <a:lnTo>
                    <a:pt x="1771" y="1083"/>
                  </a:lnTo>
                  <a:lnTo>
                    <a:pt x="1757" y="1095"/>
                  </a:lnTo>
                  <a:lnTo>
                    <a:pt x="1741" y="1107"/>
                  </a:lnTo>
                  <a:lnTo>
                    <a:pt x="1724" y="1118"/>
                  </a:lnTo>
                  <a:lnTo>
                    <a:pt x="1708" y="1129"/>
                  </a:lnTo>
                  <a:lnTo>
                    <a:pt x="1692" y="1140"/>
                  </a:lnTo>
                  <a:lnTo>
                    <a:pt x="1669" y="1153"/>
                  </a:lnTo>
                  <a:lnTo>
                    <a:pt x="1644" y="1165"/>
                  </a:lnTo>
                  <a:lnTo>
                    <a:pt x="1618" y="1177"/>
                  </a:lnTo>
                  <a:lnTo>
                    <a:pt x="1588" y="1188"/>
                  </a:lnTo>
                  <a:lnTo>
                    <a:pt x="1558" y="1198"/>
                  </a:lnTo>
                  <a:lnTo>
                    <a:pt x="1525" y="1208"/>
                  </a:lnTo>
                  <a:lnTo>
                    <a:pt x="1490" y="1218"/>
                  </a:lnTo>
                  <a:lnTo>
                    <a:pt x="1453" y="1226"/>
                  </a:lnTo>
                  <a:lnTo>
                    <a:pt x="1482" y="1236"/>
                  </a:lnTo>
                  <a:lnTo>
                    <a:pt x="1510" y="1246"/>
                  </a:lnTo>
                  <a:lnTo>
                    <a:pt x="1535" y="1256"/>
                  </a:lnTo>
                  <a:lnTo>
                    <a:pt x="1558" y="1267"/>
                  </a:lnTo>
                  <a:lnTo>
                    <a:pt x="1579" y="1277"/>
                  </a:lnTo>
                  <a:lnTo>
                    <a:pt x="1598" y="1288"/>
                  </a:lnTo>
                  <a:lnTo>
                    <a:pt x="1616" y="1298"/>
                  </a:lnTo>
                  <a:lnTo>
                    <a:pt x="1631" y="1308"/>
                  </a:lnTo>
                  <a:lnTo>
                    <a:pt x="1640" y="1316"/>
                  </a:lnTo>
                  <a:lnTo>
                    <a:pt x="1651" y="1325"/>
                  </a:lnTo>
                  <a:lnTo>
                    <a:pt x="1663" y="1337"/>
                  </a:lnTo>
                  <a:lnTo>
                    <a:pt x="1676" y="1350"/>
                  </a:lnTo>
                  <a:lnTo>
                    <a:pt x="1705" y="1382"/>
                  </a:lnTo>
                  <a:lnTo>
                    <a:pt x="1739" y="1422"/>
                  </a:lnTo>
                  <a:lnTo>
                    <a:pt x="1772" y="1465"/>
                  </a:lnTo>
                  <a:lnTo>
                    <a:pt x="1798" y="1501"/>
                  </a:lnTo>
                  <a:lnTo>
                    <a:pt x="1809" y="1517"/>
                  </a:lnTo>
                  <a:lnTo>
                    <a:pt x="1819" y="1532"/>
                  </a:lnTo>
                  <a:lnTo>
                    <a:pt x="1827" y="1546"/>
                  </a:lnTo>
                  <a:lnTo>
                    <a:pt x="1834" y="1559"/>
                  </a:lnTo>
                  <a:lnTo>
                    <a:pt x="2163" y="2196"/>
                  </a:lnTo>
                  <a:lnTo>
                    <a:pt x="1395" y="2196"/>
                  </a:lnTo>
                  <a:lnTo>
                    <a:pt x="1032" y="1524"/>
                  </a:lnTo>
                  <a:lnTo>
                    <a:pt x="1015" y="1493"/>
                  </a:lnTo>
                  <a:lnTo>
                    <a:pt x="999" y="1465"/>
                  </a:lnTo>
                  <a:lnTo>
                    <a:pt x="983" y="1440"/>
                  </a:lnTo>
                  <a:lnTo>
                    <a:pt x="966" y="1417"/>
                  </a:lnTo>
                  <a:lnTo>
                    <a:pt x="951" y="1397"/>
                  </a:lnTo>
                  <a:lnTo>
                    <a:pt x="936" y="1380"/>
                  </a:lnTo>
                  <a:lnTo>
                    <a:pt x="922" y="1366"/>
                  </a:lnTo>
                  <a:lnTo>
                    <a:pt x="909" y="1355"/>
                  </a:lnTo>
                  <a:lnTo>
                    <a:pt x="890" y="1343"/>
                  </a:lnTo>
                  <a:lnTo>
                    <a:pt x="871" y="1333"/>
                  </a:lnTo>
                  <a:lnTo>
                    <a:pt x="850" y="1325"/>
                  </a:lnTo>
                  <a:lnTo>
                    <a:pt x="830" y="1317"/>
                  </a:lnTo>
                  <a:lnTo>
                    <a:pt x="809" y="1312"/>
                  </a:lnTo>
                  <a:lnTo>
                    <a:pt x="787" y="1308"/>
                  </a:lnTo>
                  <a:lnTo>
                    <a:pt x="765" y="1306"/>
                  </a:lnTo>
                  <a:lnTo>
                    <a:pt x="742" y="1305"/>
                  </a:lnTo>
                  <a:lnTo>
                    <a:pt x="682" y="1305"/>
                  </a:lnTo>
                  <a:lnTo>
                    <a:pt x="682" y="2196"/>
                  </a:lnTo>
                  <a:lnTo>
                    <a:pt x="0" y="2196"/>
                  </a:lnTo>
                  <a:close/>
                  <a:moveTo>
                    <a:pt x="682" y="889"/>
                  </a:moveTo>
                  <a:lnTo>
                    <a:pt x="968" y="889"/>
                  </a:lnTo>
                  <a:lnTo>
                    <a:pt x="982" y="889"/>
                  </a:lnTo>
                  <a:lnTo>
                    <a:pt x="998" y="888"/>
                  </a:lnTo>
                  <a:lnTo>
                    <a:pt x="1016" y="885"/>
                  </a:lnTo>
                  <a:lnTo>
                    <a:pt x="1037" y="882"/>
                  </a:lnTo>
                  <a:lnTo>
                    <a:pt x="1060" y="878"/>
                  </a:lnTo>
                  <a:lnTo>
                    <a:pt x="1087" y="873"/>
                  </a:lnTo>
                  <a:lnTo>
                    <a:pt x="1117" y="867"/>
                  </a:lnTo>
                  <a:lnTo>
                    <a:pt x="1149" y="860"/>
                  </a:lnTo>
                  <a:lnTo>
                    <a:pt x="1165" y="856"/>
                  </a:lnTo>
                  <a:lnTo>
                    <a:pt x="1181" y="851"/>
                  </a:lnTo>
                  <a:lnTo>
                    <a:pt x="1196" y="844"/>
                  </a:lnTo>
                  <a:lnTo>
                    <a:pt x="1210" y="835"/>
                  </a:lnTo>
                  <a:lnTo>
                    <a:pt x="1223" y="826"/>
                  </a:lnTo>
                  <a:lnTo>
                    <a:pt x="1237" y="815"/>
                  </a:lnTo>
                  <a:lnTo>
                    <a:pt x="1248" y="804"/>
                  </a:lnTo>
                  <a:lnTo>
                    <a:pt x="1259" y="790"/>
                  </a:lnTo>
                  <a:lnTo>
                    <a:pt x="1269" y="776"/>
                  </a:lnTo>
                  <a:lnTo>
                    <a:pt x="1278" y="762"/>
                  </a:lnTo>
                  <a:lnTo>
                    <a:pt x="1285" y="747"/>
                  </a:lnTo>
                  <a:lnTo>
                    <a:pt x="1291" y="731"/>
                  </a:lnTo>
                  <a:lnTo>
                    <a:pt x="1296" y="715"/>
                  </a:lnTo>
                  <a:lnTo>
                    <a:pt x="1299" y="699"/>
                  </a:lnTo>
                  <a:lnTo>
                    <a:pt x="1301" y="681"/>
                  </a:lnTo>
                  <a:lnTo>
                    <a:pt x="1302" y="663"/>
                  </a:lnTo>
                  <a:lnTo>
                    <a:pt x="1301" y="650"/>
                  </a:lnTo>
                  <a:lnTo>
                    <a:pt x="1301" y="637"/>
                  </a:lnTo>
                  <a:lnTo>
                    <a:pt x="1299" y="625"/>
                  </a:lnTo>
                  <a:lnTo>
                    <a:pt x="1297" y="613"/>
                  </a:lnTo>
                  <a:lnTo>
                    <a:pt x="1295" y="602"/>
                  </a:lnTo>
                  <a:lnTo>
                    <a:pt x="1292" y="591"/>
                  </a:lnTo>
                  <a:lnTo>
                    <a:pt x="1289" y="580"/>
                  </a:lnTo>
                  <a:lnTo>
                    <a:pt x="1285" y="570"/>
                  </a:lnTo>
                  <a:lnTo>
                    <a:pt x="1280" y="560"/>
                  </a:lnTo>
                  <a:lnTo>
                    <a:pt x="1275" y="550"/>
                  </a:lnTo>
                  <a:lnTo>
                    <a:pt x="1270" y="540"/>
                  </a:lnTo>
                  <a:lnTo>
                    <a:pt x="1264" y="531"/>
                  </a:lnTo>
                  <a:lnTo>
                    <a:pt x="1257" y="523"/>
                  </a:lnTo>
                  <a:lnTo>
                    <a:pt x="1250" y="515"/>
                  </a:lnTo>
                  <a:lnTo>
                    <a:pt x="1243" y="507"/>
                  </a:lnTo>
                  <a:lnTo>
                    <a:pt x="1235" y="500"/>
                  </a:lnTo>
                  <a:lnTo>
                    <a:pt x="1225" y="493"/>
                  </a:lnTo>
                  <a:lnTo>
                    <a:pt x="1215" y="487"/>
                  </a:lnTo>
                  <a:lnTo>
                    <a:pt x="1204" y="481"/>
                  </a:lnTo>
                  <a:lnTo>
                    <a:pt x="1193" y="475"/>
                  </a:lnTo>
                  <a:lnTo>
                    <a:pt x="1180" y="470"/>
                  </a:lnTo>
                  <a:lnTo>
                    <a:pt x="1167" y="465"/>
                  </a:lnTo>
                  <a:lnTo>
                    <a:pt x="1152" y="461"/>
                  </a:lnTo>
                  <a:lnTo>
                    <a:pt x="1137" y="457"/>
                  </a:lnTo>
                  <a:lnTo>
                    <a:pt x="1121" y="454"/>
                  </a:lnTo>
                  <a:lnTo>
                    <a:pt x="1103" y="451"/>
                  </a:lnTo>
                  <a:lnTo>
                    <a:pt x="1085" y="449"/>
                  </a:lnTo>
                  <a:lnTo>
                    <a:pt x="1066" y="447"/>
                  </a:lnTo>
                  <a:lnTo>
                    <a:pt x="1025" y="444"/>
                  </a:lnTo>
                  <a:lnTo>
                    <a:pt x="981" y="443"/>
                  </a:lnTo>
                  <a:lnTo>
                    <a:pt x="682" y="443"/>
                  </a:lnTo>
                  <a:lnTo>
                    <a:pt x="682" y="889"/>
                  </a:lnTo>
                  <a:close/>
                </a:path>
              </a:pathLst>
            </a:custGeom>
            <a:solidFill>
              <a:srgbClr val="FFFFFF"/>
            </a:solidFill>
            <a:ln w="9525">
              <a:noFill/>
              <a:round/>
              <a:headEnd/>
              <a:tailEnd/>
            </a:ln>
          </p:spPr>
          <p:txBody>
            <a:bodyPr/>
            <a:lstStyle/>
            <a:p>
              <a:endParaRPr lang="en-US"/>
            </a:p>
          </p:txBody>
        </p:sp>
        <p:sp>
          <p:nvSpPr>
            <p:cNvPr id="297075" name="Freeform 115"/>
            <p:cNvSpPr>
              <a:spLocks noChangeAspect="1"/>
            </p:cNvSpPr>
            <p:nvPr/>
          </p:nvSpPr>
          <p:spPr bwMode="auto">
            <a:xfrm>
              <a:off x="1910" y="2249"/>
              <a:ext cx="116" cy="137"/>
            </a:xfrm>
            <a:custGeom>
              <a:avLst/>
              <a:gdLst/>
              <a:ahLst/>
              <a:cxnLst>
                <a:cxn ang="0">
                  <a:pos x="0" y="0"/>
                </a:cxn>
                <a:cxn ang="0">
                  <a:pos x="1821" y="0"/>
                </a:cxn>
                <a:cxn ang="0">
                  <a:pos x="1821" y="468"/>
                </a:cxn>
                <a:cxn ang="0">
                  <a:pos x="681" y="468"/>
                </a:cxn>
                <a:cxn ang="0">
                  <a:pos x="681" y="817"/>
                </a:cxn>
                <a:cxn ang="0">
                  <a:pos x="1738" y="817"/>
                </a:cxn>
                <a:cxn ang="0">
                  <a:pos x="1738" y="1265"/>
                </a:cxn>
                <a:cxn ang="0">
                  <a:pos x="681" y="1265"/>
                </a:cxn>
                <a:cxn ang="0">
                  <a:pos x="681" y="1698"/>
                </a:cxn>
                <a:cxn ang="0">
                  <a:pos x="1854" y="1698"/>
                </a:cxn>
                <a:cxn ang="0">
                  <a:pos x="1854" y="2196"/>
                </a:cxn>
                <a:cxn ang="0">
                  <a:pos x="0" y="2196"/>
                </a:cxn>
                <a:cxn ang="0">
                  <a:pos x="0" y="0"/>
                </a:cxn>
              </a:cxnLst>
              <a:rect l="0" t="0" r="r" b="b"/>
              <a:pathLst>
                <a:path w="1854" h="2196">
                  <a:moveTo>
                    <a:pt x="0" y="0"/>
                  </a:moveTo>
                  <a:lnTo>
                    <a:pt x="1821" y="0"/>
                  </a:lnTo>
                  <a:lnTo>
                    <a:pt x="1821" y="468"/>
                  </a:lnTo>
                  <a:lnTo>
                    <a:pt x="681" y="468"/>
                  </a:lnTo>
                  <a:lnTo>
                    <a:pt x="681" y="817"/>
                  </a:lnTo>
                  <a:lnTo>
                    <a:pt x="1738" y="817"/>
                  </a:lnTo>
                  <a:lnTo>
                    <a:pt x="1738" y="1265"/>
                  </a:lnTo>
                  <a:lnTo>
                    <a:pt x="681" y="1265"/>
                  </a:lnTo>
                  <a:lnTo>
                    <a:pt x="681" y="1698"/>
                  </a:lnTo>
                  <a:lnTo>
                    <a:pt x="1854" y="1698"/>
                  </a:lnTo>
                  <a:lnTo>
                    <a:pt x="1854" y="2196"/>
                  </a:lnTo>
                  <a:lnTo>
                    <a:pt x="0" y="2196"/>
                  </a:lnTo>
                  <a:lnTo>
                    <a:pt x="0" y="0"/>
                  </a:lnTo>
                  <a:close/>
                </a:path>
              </a:pathLst>
            </a:custGeom>
            <a:solidFill>
              <a:srgbClr val="FFFFFF"/>
            </a:solidFill>
            <a:ln w="9525">
              <a:noFill/>
              <a:round/>
              <a:headEnd/>
              <a:tailEnd/>
            </a:ln>
          </p:spPr>
          <p:txBody>
            <a:bodyPr/>
            <a:lstStyle/>
            <a:p>
              <a:endParaRPr lang="en-US"/>
            </a:p>
          </p:txBody>
        </p:sp>
        <p:sp>
          <p:nvSpPr>
            <p:cNvPr id="297076" name="Freeform 116"/>
            <p:cNvSpPr>
              <a:spLocks noChangeAspect="1" noEditPoints="1"/>
            </p:cNvSpPr>
            <p:nvPr/>
          </p:nvSpPr>
          <p:spPr bwMode="auto">
            <a:xfrm>
              <a:off x="1364" y="1829"/>
              <a:ext cx="548" cy="313"/>
            </a:xfrm>
            <a:custGeom>
              <a:avLst/>
              <a:gdLst/>
              <a:ahLst/>
              <a:cxnLst>
                <a:cxn ang="0">
                  <a:pos x="5608" y="1468"/>
                </a:cxn>
                <a:cxn ang="0">
                  <a:pos x="5208" y="1114"/>
                </a:cxn>
                <a:cxn ang="0">
                  <a:pos x="4721" y="905"/>
                </a:cxn>
                <a:cxn ang="0">
                  <a:pos x="4084" y="880"/>
                </a:cxn>
                <a:cxn ang="0">
                  <a:pos x="3291" y="1235"/>
                </a:cxn>
                <a:cxn ang="0">
                  <a:pos x="2790" y="1936"/>
                </a:cxn>
                <a:cxn ang="0">
                  <a:pos x="2723" y="2829"/>
                </a:cxn>
                <a:cxn ang="0">
                  <a:pos x="3117" y="3602"/>
                </a:cxn>
                <a:cxn ang="0">
                  <a:pos x="3845" y="4067"/>
                </a:cxn>
                <a:cxn ang="0">
                  <a:pos x="4708" y="4097"/>
                </a:cxn>
                <a:cxn ang="0">
                  <a:pos x="5413" y="3732"/>
                </a:cxn>
                <a:cxn ang="0">
                  <a:pos x="5866" y="3087"/>
                </a:cxn>
                <a:cxn ang="0">
                  <a:pos x="5799" y="2843"/>
                </a:cxn>
                <a:cxn ang="0">
                  <a:pos x="5438" y="2922"/>
                </a:cxn>
                <a:cxn ang="0">
                  <a:pos x="5081" y="2803"/>
                </a:cxn>
                <a:cxn ang="0">
                  <a:pos x="4841" y="2525"/>
                </a:cxn>
                <a:cxn ang="0">
                  <a:pos x="4775" y="2150"/>
                </a:cxn>
                <a:cxn ang="0">
                  <a:pos x="4911" y="1801"/>
                </a:cxn>
                <a:cxn ang="0">
                  <a:pos x="5201" y="1575"/>
                </a:cxn>
                <a:cxn ang="0">
                  <a:pos x="746" y="2756"/>
                </a:cxn>
                <a:cxn ang="0">
                  <a:pos x="1311" y="2221"/>
                </a:cxn>
                <a:cxn ang="0">
                  <a:pos x="1970" y="1714"/>
                </a:cxn>
                <a:cxn ang="0">
                  <a:pos x="2442" y="1484"/>
                </a:cxn>
                <a:cxn ang="0">
                  <a:pos x="2287" y="1846"/>
                </a:cxn>
                <a:cxn ang="0">
                  <a:pos x="2201" y="2237"/>
                </a:cxn>
                <a:cxn ang="0">
                  <a:pos x="2194" y="2696"/>
                </a:cxn>
                <a:cxn ang="0">
                  <a:pos x="2305" y="3209"/>
                </a:cxn>
                <a:cxn ang="0">
                  <a:pos x="2533" y="3669"/>
                </a:cxn>
                <a:cxn ang="0">
                  <a:pos x="2355" y="3773"/>
                </a:cxn>
                <a:cxn ang="0">
                  <a:pos x="1625" y="3449"/>
                </a:cxn>
                <a:cxn ang="0">
                  <a:pos x="945" y="3052"/>
                </a:cxn>
                <a:cxn ang="0">
                  <a:pos x="6452" y="1446"/>
                </a:cxn>
                <a:cxn ang="0">
                  <a:pos x="7223" y="1936"/>
                </a:cxn>
                <a:cxn ang="0">
                  <a:pos x="7929" y="2523"/>
                </a:cxn>
                <a:cxn ang="0">
                  <a:pos x="7830" y="3074"/>
                </a:cxn>
                <a:cxn ang="0">
                  <a:pos x="7064" y="3487"/>
                </a:cxn>
                <a:cxn ang="0">
                  <a:pos x="6257" y="3807"/>
                </a:cxn>
                <a:cxn ang="0">
                  <a:pos x="6151" y="3637"/>
                </a:cxn>
                <a:cxn ang="0">
                  <a:pos x="6372" y="3169"/>
                </a:cxn>
                <a:cxn ang="0">
                  <a:pos x="6475" y="2648"/>
                </a:cxn>
                <a:cxn ang="0">
                  <a:pos x="6452" y="2162"/>
                </a:cxn>
                <a:cxn ang="0">
                  <a:pos x="6334" y="1725"/>
                </a:cxn>
                <a:cxn ang="0">
                  <a:pos x="6131" y="1330"/>
                </a:cxn>
                <a:cxn ang="0">
                  <a:pos x="833" y="1685"/>
                </a:cxn>
                <a:cxn ang="0">
                  <a:pos x="2214" y="524"/>
                </a:cxn>
                <a:cxn ang="0">
                  <a:pos x="4043" y="12"/>
                </a:cxn>
                <a:cxn ang="0">
                  <a:pos x="6042" y="263"/>
                </a:cxn>
                <a:cxn ang="0">
                  <a:pos x="7571" y="1181"/>
                </a:cxn>
                <a:cxn ang="0">
                  <a:pos x="8622" y="2589"/>
                </a:cxn>
                <a:cxn ang="0">
                  <a:pos x="8784" y="3040"/>
                </a:cxn>
                <a:cxn ang="0">
                  <a:pos x="8715" y="3236"/>
                </a:cxn>
                <a:cxn ang="0">
                  <a:pos x="8498" y="3262"/>
                </a:cxn>
                <a:cxn ang="0">
                  <a:pos x="7305" y="4205"/>
                </a:cxn>
                <a:cxn ang="0">
                  <a:pos x="5928" y="4811"/>
                </a:cxn>
                <a:cxn ang="0">
                  <a:pos x="4197" y="4998"/>
                </a:cxn>
                <a:cxn ang="0">
                  <a:pos x="2492" y="4706"/>
                </a:cxn>
                <a:cxn ang="0">
                  <a:pos x="1156" y="4046"/>
                </a:cxn>
                <a:cxn ang="0">
                  <a:pos x="310" y="3354"/>
                </a:cxn>
                <a:cxn ang="0">
                  <a:pos x="110" y="3320"/>
                </a:cxn>
                <a:cxn ang="0">
                  <a:pos x="0" y="3108"/>
                </a:cxn>
              </a:cxnLst>
              <a:rect l="0" t="0" r="r" b="b"/>
              <a:pathLst>
                <a:path w="8784" h="5001">
                  <a:moveTo>
                    <a:pt x="5475" y="1519"/>
                  </a:moveTo>
                  <a:lnTo>
                    <a:pt x="5499" y="1519"/>
                  </a:lnTo>
                  <a:lnTo>
                    <a:pt x="5524" y="1520"/>
                  </a:lnTo>
                  <a:lnTo>
                    <a:pt x="5548" y="1523"/>
                  </a:lnTo>
                  <a:lnTo>
                    <a:pt x="5573" y="1526"/>
                  </a:lnTo>
                  <a:lnTo>
                    <a:pt x="5598" y="1529"/>
                  </a:lnTo>
                  <a:lnTo>
                    <a:pt x="5621" y="1535"/>
                  </a:lnTo>
                  <a:lnTo>
                    <a:pt x="5645" y="1540"/>
                  </a:lnTo>
                  <a:lnTo>
                    <a:pt x="5668" y="1547"/>
                  </a:lnTo>
                  <a:lnTo>
                    <a:pt x="5638" y="1506"/>
                  </a:lnTo>
                  <a:lnTo>
                    <a:pt x="5608" y="1468"/>
                  </a:lnTo>
                  <a:lnTo>
                    <a:pt x="5576" y="1431"/>
                  </a:lnTo>
                  <a:lnTo>
                    <a:pt x="5544" y="1394"/>
                  </a:lnTo>
                  <a:lnTo>
                    <a:pt x="5510" y="1358"/>
                  </a:lnTo>
                  <a:lnTo>
                    <a:pt x="5476" y="1324"/>
                  </a:lnTo>
                  <a:lnTo>
                    <a:pt x="5440" y="1291"/>
                  </a:lnTo>
                  <a:lnTo>
                    <a:pt x="5404" y="1258"/>
                  </a:lnTo>
                  <a:lnTo>
                    <a:pt x="5367" y="1227"/>
                  </a:lnTo>
                  <a:lnTo>
                    <a:pt x="5328" y="1197"/>
                  </a:lnTo>
                  <a:lnTo>
                    <a:pt x="5289" y="1168"/>
                  </a:lnTo>
                  <a:lnTo>
                    <a:pt x="5249" y="1140"/>
                  </a:lnTo>
                  <a:lnTo>
                    <a:pt x="5208" y="1114"/>
                  </a:lnTo>
                  <a:lnTo>
                    <a:pt x="5167" y="1088"/>
                  </a:lnTo>
                  <a:lnTo>
                    <a:pt x="5126" y="1064"/>
                  </a:lnTo>
                  <a:lnTo>
                    <a:pt x="5082" y="1041"/>
                  </a:lnTo>
                  <a:lnTo>
                    <a:pt x="5039" y="1020"/>
                  </a:lnTo>
                  <a:lnTo>
                    <a:pt x="4996" y="1000"/>
                  </a:lnTo>
                  <a:lnTo>
                    <a:pt x="4950" y="981"/>
                  </a:lnTo>
                  <a:lnTo>
                    <a:pt x="4906" y="963"/>
                  </a:lnTo>
                  <a:lnTo>
                    <a:pt x="4860" y="947"/>
                  </a:lnTo>
                  <a:lnTo>
                    <a:pt x="4814" y="931"/>
                  </a:lnTo>
                  <a:lnTo>
                    <a:pt x="4767" y="918"/>
                  </a:lnTo>
                  <a:lnTo>
                    <a:pt x="4721" y="905"/>
                  </a:lnTo>
                  <a:lnTo>
                    <a:pt x="4673" y="895"/>
                  </a:lnTo>
                  <a:lnTo>
                    <a:pt x="4625" y="885"/>
                  </a:lnTo>
                  <a:lnTo>
                    <a:pt x="4576" y="877"/>
                  </a:lnTo>
                  <a:lnTo>
                    <a:pt x="4528" y="871"/>
                  </a:lnTo>
                  <a:lnTo>
                    <a:pt x="4480" y="866"/>
                  </a:lnTo>
                  <a:lnTo>
                    <a:pt x="4430" y="862"/>
                  </a:lnTo>
                  <a:lnTo>
                    <a:pt x="4382" y="860"/>
                  </a:lnTo>
                  <a:lnTo>
                    <a:pt x="4333" y="860"/>
                  </a:lnTo>
                  <a:lnTo>
                    <a:pt x="4248" y="862"/>
                  </a:lnTo>
                  <a:lnTo>
                    <a:pt x="4165" y="869"/>
                  </a:lnTo>
                  <a:lnTo>
                    <a:pt x="4084" y="880"/>
                  </a:lnTo>
                  <a:lnTo>
                    <a:pt x="4004" y="894"/>
                  </a:lnTo>
                  <a:lnTo>
                    <a:pt x="3924" y="913"/>
                  </a:lnTo>
                  <a:lnTo>
                    <a:pt x="3847" y="935"/>
                  </a:lnTo>
                  <a:lnTo>
                    <a:pt x="3771" y="961"/>
                  </a:lnTo>
                  <a:lnTo>
                    <a:pt x="3696" y="991"/>
                  </a:lnTo>
                  <a:lnTo>
                    <a:pt x="3624" y="1023"/>
                  </a:lnTo>
                  <a:lnTo>
                    <a:pt x="3553" y="1059"/>
                  </a:lnTo>
                  <a:lnTo>
                    <a:pt x="3484" y="1099"/>
                  </a:lnTo>
                  <a:lnTo>
                    <a:pt x="3417" y="1142"/>
                  </a:lnTo>
                  <a:lnTo>
                    <a:pt x="3353" y="1187"/>
                  </a:lnTo>
                  <a:lnTo>
                    <a:pt x="3291" y="1235"/>
                  </a:lnTo>
                  <a:lnTo>
                    <a:pt x="3231" y="1287"/>
                  </a:lnTo>
                  <a:lnTo>
                    <a:pt x="3174" y="1341"/>
                  </a:lnTo>
                  <a:lnTo>
                    <a:pt x="3119" y="1399"/>
                  </a:lnTo>
                  <a:lnTo>
                    <a:pt x="3067" y="1458"/>
                  </a:lnTo>
                  <a:lnTo>
                    <a:pt x="3018" y="1519"/>
                  </a:lnTo>
                  <a:lnTo>
                    <a:pt x="2973" y="1584"/>
                  </a:lnTo>
                  <a:lnTo>
                    <a:pt x="2929" y="1650"/>
                  </a:lnTo>
                  <a:lnTo>
                    <a:pt x="2889" y="1719"/>
                  </a:lnTo>
                  <a:lnTo>
                    <a:pt x="2853" y="1789"/>
                  </a:lnTo>
                  <a:lnTo>
                    <a:pt x="2820" y="1862"/>
                  </a:lnTo>
                  <a:lnTo>
                    <a:pt x="2790" y="1936"/>
                  </a:lnTo>
                  <a:lnTo>
                    <a:pt x="2764" y="2012"/>
                  </a:lnTo>
                  <a:lnTo>
                    <a:pt x="2742" y="2089"/>
                  </a:lnTo>
                  <a:lnTo>
                    <a:pt x="2723" y="2169"/>
                  </a:lnTo>
                  <a:lnTo>
                    <a:pt x="2709" y="2249"/>
                  </a:lnTo>
                  <a:lnTo>
                    <a:pt x="2698" y="2332"/>
                  </a:lnTo>
                  <a:lnTo>
                    <a:pt x="2692" y="2415"/>
                  </a:lnTo>
                  <a:lnTo>
                    <a:pt x="2689" y="2499"/>
                  </a:lnTo>
                  <a:lnTo>
                    <a:pt x="2692" y="2584"/>
                  </a:lnTo>
                  <a:lnTo>
                    <a:pt x="2698" y="2667"/>
                  </a:lnTo>
                  <a:lnTo>
                    <a:pt x="2709" y="2749"/>
                  </a:lnTo>
                  <a:lnTo>
                    <a:pt x="2723" y="2829"/>
                  </a:lnTo>
                  <a:lnTo>
                    <a:pt x="2741" y="2909"/>
                  </a:lnTo>
                  <a:lnTo>
                    <a:pt x="2763" y="2986"/>
                  </a:lnTo>
                  <a:lnTo>
                    <a:pt x="2789" y="3063"/>
                  </a:lnTo>
                  <a:lnTo>
                    <a:pt x="2819" y="3137"/>
                  </a:lnTo>
                  <a:lnTo>
                    <a:pt x="2852" y="3210"/>
                  </a:lnTo>
                  <a:lnTo>
                    <a:pt x="2888" y="3280"/>
                  </a:lnTo>
                  <a:lnTo>
                    <a:pt x="2927" y="3349"/>
                  </a:lnTo>
                  <a:lnTo>
                    <a:pt x="2971" y="3415"/>
                  </a:lnTo>
                  <a:lnTo>
                    <a:pt x="3016" y="3480"/>
                  </a:lnTo>
                  <a:lnTo>
                    <a:pt x="3065" y="3542"/>
                  </a:lnTo>
                  <a:lnTo>
                    <a:pt x="3117" y="3602"/>
                  </a:lnTo>
                  <a:lnTo>
                    <a:pt x="3171" y="3659"/>
                  </a:lnTo>
                  <a:lnTo>
                    <a:pt x="3229" y="3713"/>
                  </a:lnTo>
                  <a:lnTo>
                    <a:pt x="3288" y="3765"/>
                  </a:lnTo>
                  <a:lnTo>
                    <a:pt x="3350" y="3814"/>
                  </a:lnTo>
                  <a:lnTo>
                    <a:pt x="3414" y="3859"/>
                  </a:lnTo>
                  <a:lnTo>
                    <a:pt x="3481" y="3903"/>
                  </a:lnTo>
                  <a:lnTo>
                    <a:pt x="3550" y="3942"/>
                  </a:lnTo>
                  <a:lnTo>
                    <a:pt x="3621" y="3978"/>
                  </a:lnTo>
                  <a:lnTo>
                    <a:pt x="3693" y="4011"/>
                  </a:lnTo>
                  <a:lnTo>
                    <a:pt x="3768" y="4041"/>
                  </a:lnTo>
                  <a:lnTo>
                    <a:pt x="3845" y="4067"/>
                  </a:lnTo>
                  <a:lnTo>
                    <a:pt x="3922" y="4089"/>
                  </a:lnTo>
                  <a:lnTo>
                    <a:pt x="4002" y="4107"/>
                  </a:lnTo>
                  <a:lnTo>
                    <a:pt x="4083" y="4121"/>
                  </a:lnTo>
                  <a:lnTo>
                    <a:pt x="4164" y="4132"/>
                  </a:lnTo>
                  <a:lnTo>
                    <a:pt x="4248" y="4138"/>
                  </a:lnTo>
                  <a:lnTo>
                    <a:pt x="4333" y="4140"/>
                  </a:lnTo>
                  <a:lnTo>
                    <a:pt x="4409" y="4138"/>
                  </a:lnTo>
                  <a:lnTo>
                    <a:pt x="4486" y="4133"/>
                  </a:lnTo>
                  <a:lnTo>
                    <a:pt x="4560" y="4124"/>
                  </a:lnTo>
                  <a:lnTo>
                    <a:pt x="4635" y="4112"/>
                  </a:lnTo>
                  <a:lnTo>
                    <a:pt x="4708" y="4097"/>
                  </a:lnTo>
                  <a:lnTo>
                    <a:pt x="4779" y="4078"/>
                  </a:lnTo>
                  <a:lnTo>
                    <a:pt x="4850" y="4057"/>
                  </a:lnTo>
                  <a:lnTo>
                    <a:pt x="4919" y="4032"/>
                  </a:lnTo>
                  <a:lnTo>
                    <a:pt x="4987" y="4003"/>
                  </a:lnTo>
                  <a:lnTo>
                    <a:pt x="5053" y="3973"/>
                  </a:lnTo>
                  <a:lnTo>
                    <a:pt x="5118" y="3940"/>
                  </a:lnTo>
                  <a:lnTo>
                    <a:pt x="5180" y="3904"/>
                  </a:lnTo>
                  <a:lnTo>
                    <a:pt x="5242" y="3864"/>
                  </a:lnTo>
                  <a:lnTo>
                    <a:pt x="5300" y="3823"/>
                  </a:lnTo>
                  <a:lnTo>
                    <a:pt x="5358" y="3779"/>
                  </a:lnTo>
                  <a:lnTo>
                    <a:pt x="5413" y="3732"/>
                  </a:lnTo>
                  <a:lnTo>
                    <a:pt x="5467" y="3684"/>
                  </a:lnTo>
                  <a:lnTo>
                    <a:pt x="5517" y="3634"/>
                  </a:lnTo>
                  <a:lnTo>
                    <a:pt x="5566" y="3580"/>
                  </a:lnTo>
                  <a:lnTo>
                    <a:pt x="5613" y="3525"/>
                  </a:lnTo>
                  <a:lnTo>
                    <a:pt x="5656" y="3468"/>
                  </a:lnTo>
                  <a:lnTo>
                    <a:pt x="5698" y="3408"/>
                  </a:lnTo>
                  <a:lnTo>
                    <a:pt x="5737" y="3348"/>
                  </a:lnTo>
                  <a:lnTo>
                    <a:pt x="5773" y="3285"/>
                  </a:lnTo>
                  <a:lnTo>
                    <a:pt x="5807" y="3221"/>
                  </a:lnTo>
                  <a:lnTo>
                    <a:pt x="5837" y="3155"/>
                  </a:lnTo>
                  <a:lnTo>
                    <a:pt x="5866" y="3087"/>
                  </a:lnTo>
                  <a:lnTo>
                    <a:pt x="5890" y="3018"/>
                  </a:lnTo>
                  <a:lnTo>
                    <a:pt x="5912" y="2947"/>
                  </a:lnTo>
                  <a:lnTo>
                    <a:pt x="5931" y="2876"/>
                  </a:lnTo>
                  <a:lnTo>
                    <a:pt x="5946" y="2803"/>
                  </a:lnTo>
                  <a:lnTo>
                    <a:pt x="5958" y="2729"/>
                  </a:lnTo>
                  <a:lnTo>
                    <a:pt x="5934" y="2751"/>
                  </a:lnTo>
                  <a:lnTo>
                    <a:pt x="5909" y="2772"/>
                  </a:lnTo>
                  <a:lnTo>
                    <a:pt x="5883" y="2791"/>
                  </a:lnTo>
                  <a:lnTo>
                    <a:pt x="5856" y="2810"/>
                  </a:lnTo>
                  <a:lnTo>
                    <a:pt x="5828" y="2827"/>
                  </a:lnTo>
                  <a:lnTo>
                    <a:pt x="5799" y="2843"/>
                  </a:lnTo>
                  <a:lnTo>
                    <a:pt x="5770" y="2858"/>
                  </a:lnTo>
                  <a:lnTo>
                    <a:pt x="5740" y="2871"/>
                  </a:lnTo>
                  <a:lnTo>
                    <a:pt x="5708" y="2883"/>
                  </a:lnTo>
                  <a:lnTo>
                    <a:pt x="5676" y="2893"/>
                  </a:lnTo>
                  <a:lnTo>
                    <a:pt x="5644" y="2902"/>
                  </a:lnTo>
                  <a:lnTo>
                    <a:pt x="5612" y="2910"/>
                  </a:lnTo>
                  <a:lnTo>
                    <a:pt x="5577" y="2916"/>
                  </a:lnTo>
                  <a:lnTo>
                    <a:pt x="5544" y="2920"/>
                  </a:lnTo>
                  <a:lnTo>
                    <a:pt x="5509" y="2922"/>
                  </a:lnTo>
                  <a:lnTo>
                    <a:pt x="5475" y="2923"/>
                  </a:lnTo>
                  <a:lnTo>
                    <a:pt x="5438" y="2922"/>
                  </a:lnTo>
                  <a:lnTo>
                    <a:pt x="5402" y="2919"/>
                  </a:lnTo>
                  <a:lnTo>
                    <a:pt x="5368" y="2915"/>
                  </a:lnTo>
                  <a:lnTo>
                    <a:pt x="5332" y="2909"/>
                  </a:lnTo>
                  <a:lnTo>
                    <a:pt x="5299" y="2901"/>
                  </a:lnTo>
                  <a:lnTo>
                    <a:pt x="5266" y="2892"/>
                  </a:lnTo>
                  <a:lnTo>
                    <a:pt x="5233" y="2881"/>
                  </a:lnTo>
                  <a:lnTo>
                    <a:pt x="5201" y="2868"/>
                  </a:lnTo>
                  <a:lnTo>
                    <a:pt x="5170" y="2853"/>
                  </a:lnTo>
                  <a:lnTo>
                    <a:pt x="5140" y="2838"/>
                  </a:lnTo>
                  <a:lnTo>
                    <a:pt x="5111" y="2821"/>
                  </a:lnTo>
                  <a:lnTo>
                    <a:pt x="5081" y="2803"/>
                  </a:lnTo>
                  <a:lnTo>
                    <a:pt x="5054" y="2783"/>
                  </a:lnTo>
                  <a:lnTo>
                    <a:pt x="5028" y="2763"/>
                  </a:lnTo>
                  <a:lnTo>
                    <a:pt x="5002" y="2741"/>
                  </a:lnTo>
                  <a:lnTo>
                    <a:pt x="4978" y="2717"/>
                  </a:lnTo>
                  <a:lnTo>
                    <a:pt x="4954" y="2692"/>
                  </a:lnTo>
                  <a:lnTo>
                    <a:pt x="4932" y="2667"/>
                  </a:lnTo>
                  <a:lnTo>
                    <a:pt x="4911" y="2641"/>
                  </a:lnTo>
                  <a:lnTo>
                    <a:pt x="4892" y="2613"/>
                  </a:lnTo>
                  <a:lnTo>
                    <a:pt x="4874" y="2585"/>
                  </a:lnTo>
                  <a:lnTo>
                    <a:pt x="4857" y="2555"/>
                  </a:lnTo>
                  <a:lnTo>
                    <a:pt x="4841" y="2525"/>
                  </a:lnTo>
                  <a:lnTo>
                    <a:pt x="4826" y="2494"/>
                  </a:lnTo>
                  <a:lnTo>
                    <a:pt x="4814" y="2462"/>
                  </a:lnTo>
                  <a:lnTo>
                    <a:pt x="4803" y="2430"/>
                  </a:lnTo>
                  <a:lnTo>
                    <a:pt x="4793" y="2396"/>
                  </a:lnTo>
                  <a:lnTo>
                    <a:pt x="4786" y="2362"/>
                  </a:lnTo>
                  <a:lnTo>
                    <a:pt x="4779" y="2328"/>
                  </a:lnTo>
                  <a:lnTo>
                    <a:pt x="4775" y="2293"/>
                  </a:lnTo>
                  <a:lnTo>
                    <a:pt x="4772" y="2257"/>
                  </a:lnTo>
                  <a:lnTo>
                    <a:pt x="4771" y="2221"/>
                  </a:lnTo>
                  <a:lnTo>
                    <a:pt x="4772" y="2185"/>
                  </a:lnTo>
                  <a:lnTo>
                    <a:pt x="4775" y="2150"/>
                  </a:lnTo>
                  <a:lnTo>
                    <a:pt x="4779" y="2114"/>
                  </a:lnTo>
                  <a:lnTo>
                    <a:pt x="4786" y="2080"/>
                  </a:lnTo>
                  <a:lnTo>
                    <a:pt x="4793" y="2046"/>
                  </a:lnTo>
                  <a:lnTo>
                    <a:pt x="4803" y="2013"/>
                  </a:lnTo>
                  <a:lnTo>
                    <a:pt x="4814" y="1981"/>
                  </a:lnTo>
                  <a:lnTo>
                    <a:pt x="4826" y="1948"/>
                  </a:lnTo>
                  <a:lnTo>
                    <a:pt x="4841" y="1917"/>
                  </a:lnTo>
                  <a:lnTo>
                    <a:pt x="4857" y="1887"/>
                  </a:lnTo>
                  <a:lnTo>
                    <a:pt x="4874" y="1858"/>
                  </a:lnTo>
                  <a:lnTo>
                    <a:pt x="4892" y="1830"/>
                  </a:lnTo>
                  <a:lnTo>
                    <a:pt x="4911" y="1801"/>
                  </a:lnTo>
                  <a:lnTo>
                    <a:pt x="4932" y="1775"/>
                  </a:lnTo>
                  <a:lnTo>
                    <a:pt x="4954" y="1750"/>
                  </a:lnTo>
                  <a:lnTo>
                    <a:pt x="4978" y="1725"/>
                  </a:lnTo>
                  <a:lnTo>
                    <a:pt x="5002" y="1702"/>
                  </a:lnTo>
                  <a:lnTo>
                    <a:pt x="5028" y="1680"/>
                  </a:lnTo>
                  <a:lnTo>
                    <a:pt x="5054" y="1659"/>
                  </a:lnTo>
                  <a:lnTo>
                    <a:pt x="5081" y="1639"/>
                  </a:lnTo>
                  <a:lnTo>
                    <a:pt x="5111" y="1621"/>
                  </a:lnTo>
                  <a:lnTo>
                    <a:pt x="5140" y="1604"/>
                  </a:lnTo>
                  <a:lnTo>
                    <a:pt x="5170" y="1589"/>
                  </a:lnTo>
                  <a:lnTo>
                    <a:pt x="5201" y="1575"/>
                  </a:lnTo>
                  <a:lnTo>
                    <a:pt x="5233" y="1562"/>
                  </a:lnTo>
                  <a:lnTo>
                    <a:pt x="5266" y="1551"/>
                  </a:lnTo>
                  <a:lnTo>
                    <a:pt x="5299" y="1542"/>
                  </a:lnTo>
                  <a:lnTo>
                    <a:pt x="5332" y="1534"/>
                  </a:lnTo>
                  <a:lnTo>
                    <a:pt x="5368" y="1527"/>
                  </a:lnTo>
                  <a:lnTo>
                    <a:pt x="5402" y="1522"/>
                  </a:lnTo>
                  <a:lnTo>
                    <a:pt x="5438" y="1520"/>
                  </a:lnTo>
                  <a:lnTo>
                    <a:pt x="5475" y="1519"/>
                  </a:lnTo>
                  <a:close/>
                  <a:moveTo>
                    <a:pt x="655" y="2852"/>
                  </a:moveTo>
                  <a:lnTo>
                    <a:pt x="701" y="2804"/>
                  </a:lnTo>
                  <a:lnTo>
                    <a:pt x="746" y="2756"/>
                  </a:lnTo>
                  <a:lnTo>
                    <a:pt x="793" y="2708"/>
                  </a:lnTo>
                  <a:lnTo>
                    <a:pt x="841" y="2659"/>
                  </a:lnTo>
                  <a:lnTo>
                    <a:pt x="890" y="2611"/>
                  </a:lnTo>
                  <a:lnTo>
                    <a:pt x="940" y="2562"/>
                  </a:lnTo>
                  <a:lnTo>
                    <a:pt x="990" y="2513"/>
                  </a:lnTo>
                  <a:lnTo>
                    <a:pt x="1041" y="2464"/>
                  </a:lnTo>
                  <a:lnTo>
                    <a:pt x="1094" y="2416"/>
                  </a:lnTo>
                  <a:lnTo>
                    <a:pt x="1147" y="2367"/>
                  </a:lnTo>
                  <a:lnTo>
                    <a:pt x="1201" y="2318"/>
                  </a:lnTo>
                  <a:lnTo>
                    <a:pt x="1255" y="2270"/>
                  </a:lnTo>
                  <a:lnTo>
                    <a:pt x="1311" y="2221"/>
                  </a:lnTo>
                  <a:lnTo>
                    <a:pt x="1367" y="2174"/>
                  </a:lnTo>
                  <a:lnTo>
                    <a:pt x="1424" y="2126"/>
                  </a:lnTo>
                  <a:lnTo>
                    <a:pt x="1482" y="2078"/>
                  </a:lnTo>
                  <a:lnTo>
                    <a:pt x="1540" y="2031"/>
                  </a:lnTo>
                  <a:lnTo>
                    <a:pt x="1600" y="1985"/>
                  </a:lnTo>
                  <a:lnTo>
                    <a:pt x="1660" y="1938"/>
                  </a:lnTo>
                  <a:lnTo>
                    <a:pt x="1721" y="1892"/>
                  </a:lnTo>
                  <a:lnTo>
                    <a:pt x="1782" y="1847"/>
                  </a:lnTo>
                  <a:lnTo>
                    <a:pt x="1844" y="1802"/>
                  </a:lnTo>
                  <a:lnTo>
                    <a:pt x="1906" y="1758"/>
                  </a:lnTo>
                  <a:lnTo>
                    <a:pt x="1970" y="1714"/>
                  </a:lnTo>
                  <a:lnTo>
                    <a:pt x="2033" y="1671"/>
                  </a:lnTo>
                  <a:lnTo>
                    <a:pt x="2098" y="1629"/>
                  </a:lnTo>
                  <a:lnTo>
                    <a:pt x="2162" y="1587"/>
                  </a:lnTo>
                  <a:lnTo>
                    <a:pt x="2228" y="1547"/>
                  </a:lnTo>
                  <a:lnTo>
                    <a:pt x="2293" y="1506"/>
                  </a:lnTo>
                  <a:lnTo>
                    <a:pt x="2360" y="1467"/>
                  </a:lnTo>
                  <a:lnTo>
                    <a:pt x="2427" y="1429"/>
                  </a:lnTo>
                  <a:lnTo>
                    <a:pt x="2495" y="1392"/>
                  </a:lnTo>
                  <a:lnTo>
                    <a:pt x="2477" y="1422"/>
                  </a:lnTo>
                  <a:lnTo>
                    <a:pt x="2459" y="1453"/>
                  </a:lnTo>
                  <a:lnTo>
                    <a:pt x="2442" y="1484"/>
                  </a:lnTo>
                  <a:lnTo>
                    <a:pt x="2424" y="1515"/>
                  </a:lnTo>
                  <a:lnTo>
                    <a:pt x="2408" y="1547"/>
                  </a:lnTo>
                  <a:lnTo>
                    <a:pt x="2393" y="1579"/>
                  </a:lnTo>
                  <a:lnTo>
                    <a:pt x="2378" y="1611"/>
                  </a:lnTo>
                  <a:lnTo>
                    <a:pt x="2363" y="1644"/>
                  </a:lnTo>
                  <a:lnTo>
                    <a:pt x="2349" y="1676"/>
                  </a:lnTo>
                  <a:lnTo>
                    <a:pt x="2336" y="1710"/>
                  </a:lnTo>
                  <a:lnTo>
                    <a:pt x="2323" y="1744"/>
                  </a:lnTo>
                  <a:lnTo>
                    <a:pt x="2310" y="1777"/>
                  </a:lnTo>
                  <a:lnTo>
                    <a:pt x="2298" y="1811"/>
                  </a:lnTo>
                  <a:lnTo>
                    <a:pt x="2287" y="1846"/>
                  </a:lnTo>
                  <a:lnTo>
                    <a:pt x="2276" y="1880"/>
                  </a:lnTo>
                  <a:lnTo>
                    <a:pt x="2266" y="1915"/>
                  </a:lnTo>
                  <a:lnTo>
                    <a:pt x="2256" y="1949"/>
                  </a:lnTo>
                  <a:lnTo>
                    <a:pt x="2247" y="1985"/>
                  </a:lnTo>
                  <a:lnTo>
                    <a:pt x="2239" y="2021"/>
                  </a:lnTo>
                  <a:lnTo>
                    <a:pt x="2231" y="2056"/>
                  </a:lnTo>
                  <a:lnTo>
                    <a:pt x="2224" y="2092"/>
                  </a:lnTo>
                  <a:lnTo>
                    <a:pt x="2217" y="2129"/>
                  </a:lnTo>
                  <a:lnTo>
                    <a:pt x="2211" y="2165"/>
                  </a:lnTo>
                  <a:lnTo>
                    <a:pt x="2206" y="2201"/>
                  </a:lnTo>
                  <a:lnTo>
                    <a:pt x="2201" y="2237"/>
                  </a:lnTo>
                  <a:lnTo>
                    <a:pt x="2197" y="2275"/>
                  </a:lnTo>
                  <a:lnTo>
                    <a:pt x="2193" y="2312"/>
                  </a:lnTo>
                  <a:lnTo>
                    <a:pt x="2190" y="2349"/>
                  </a:lnTo>
                  <a:lnTo>
                    <a:pt x="2188" y="2386"/>
                  </a:lnTo>
                  <a:lnTo>
                    <a:pt x="2185" y="2424"/>
                  </a:lnTo>
                  <a:lnTo>
                    <a:pt x="2184" y="2462"/>
                  </a:lnTo>
                  <a:lnTo>
                    <a:pt x="2184" y="2499"/>
                  </a:lnTo>
                  <a:lnTo>
                    <a:pt x="2185" y="2549"/>
                  </a:lnTo>
                  <a:lnTo>
                    <a:pt x="2186" y="2598"/>
                  </a:lnTo>
                  <a:lnTo>
                    <a:pt x="2190" y="2647"/>
                  </a:lnTo>
                  <a:lnTo>
                    <a:pt x="2194" y="2696"/>
                  </a:lnTo>
                  <a:lnTo>
                    <a:pt x="2199" y="2745"/>
                  </a:lnTo>
                  <a:lnTo>
                    <a:pt x="2205" y="2793"/>
                  </a:lnTo>
                  <a:lnTo>
                    <a:pt x="2212" y="2840"/>
                  </a:lnTo>
                  <a:lnTo>
                    <a:pt x="2220" y="2888"/>
                  </a:lnTo>
                  <a:lnTo>
                    <a:pt x="2229" y="2935"/>
                  </a:lnTo>
                  <a:lnTo>
                    <a:pt x="2240" y="2981"/>
                  </a:lnTo>
                  <a:lnTo>
                    <a:pt x="2251" y="3028"/>
                  </a:lnTo>
                  <a:lnTo>
                    <a:pt x="2263" y="3074"/>
                  </a:lnTo>
                  <a:lnTo>
                    <a:pt x="2276" y="3119"/>
                  </a:lnTo>
                  <a:lnTo>
                    <a:pt x="2290" y="3165"/>
                  </a:lnTo>
                  <a:lnTo>
                    <a:pt x="2305" y="3209"/>
                  </a:lnTo>
                  <a:lnTo>
                    <a:pt x="2322" y="3253"/>
                  </a:lnTo>
                  <a:lnTo>
                    <a:pt x="2339" y="3298"/>
                  </a:lnTo>
                  <a:lnTo>
                    <a:pt x="2357" y="3341"/>
                  </a:lnTo>
                  <a:lnTo>
                    <a:pt x="2376" y="3383"/>
                  </a:lnTo>
                  <a:lnTo>
                    <a:pt x="2396" y="3425"/>
                  </a:lnTo>
                  <a:lnTo>
                    <a:pt x="2416" y="3468"/>
                  </a:lnTo>
                  <a:lnTo>
                    <a:pt x="2438" y="3509"/>
                  </a:lnTo>
                  <a:lnTo>
                    <a:pt x="2461" y="3549"/>
                  </a:lnTo>
                  <a:lnTo>
                    <a:pt x="2484" y="3590"/>
                  </a:lnTo>
                  <a:lnTo>
                    <a:pt x="2508" y="3630"/>
                  </a:lnTo>
                  <a:lnTo>
                    <a:pt x="2533" y="3669"/>
                  </a:lnTo>
                  <a:lnTo>
                    <a:pt x="2559" y="3707"/>
                  </a:lnTo>
                  <a:lnTo>
                    <a:pt x="2586" y="3746"/>
                  </a:lnTo>
                  <a:lnTo>
                    <a:pt x="2613" y="3783"/>
                  </a:lnTo>
                  <a:lnTo>
                    <a:pt x="2641" y="3819"/>
                  </a:lnTo>
                  <a:lnTo>
                    <a:pt x="2670" y="3855"/>
                  </a:lnTo>
                  <a:lnTo>
                    <a:pt x="2701" y="3891"/>
                  </a:lnTo>
                  <a:lnTo>
                    <a:pt x="2631" y="3869"/>
                  </a:lnTo>
                  <a:lnTo>
                    <a:pt x="2561" y="3846"/>
                  </a:lnTo>
                  <a:lnTo>
                    <a:pt x="2492" y="3822"/>
                  </a:lnTo>
                  <a:lnTo>
                    <a:pt x="2423" y="3798"/>
                  </a:lnTo>
                  <a:lnTo>
                    <a:pt x="2355" y="3773"/>
                  </a:lnTo>
                  <a:lnTo>
                    <a:pt x="2286" y="3747"/>
                  </a:lnTo>
                  <a:lnTo>
                    <a:pt x="2219" y="3720"/>
                  </a:lnTo>
                  <a:lnTo>
                    <a:pt x="2151" y="3693"/>
                  </a:lnTo>
                  <a:lnTo>
                    <a:pt x="2085" y="3665"/>
                  </a:lnTo>
                  <a:lnTo>
                    <a:pt x="2017" y="3636"/>
                  </a:lnTo>
                  <a:lnTo>
                    <a:pt x="1951" y="3607"/>
                  </a:lnTo>
                  <a:lnTo>
                    <a:pt x="1885" y="3576"/>
                  </a:lnTo>
                  <a:lnTo>
                    <a:pt x="1820" y="3545"/>
                  </a:lnTo>
                  <a:lnTo>
                    <a:pt x="1754" y="3514"/>
                  </a:lnTo>
                  <a:lnTo>
                    <a:pt x="1690" y="3482"/>
                  </a:lnTo>
                  <a:lnTo>
                    <a:pt x="1625" y="3449"/>
                  </a:lnTo>
                  <a:lnTo>
                    <a:pt x="1561" y="3415"/>
                  </a:lnTo>
                  <a:lnTo>
                    <a:pt x="1497" y="3382"/>
                  </a:lnTo>
                  <a:lnTo>
                    <a:pt x="1434" y="3347"/>
                  </a:lnTo>
                  <a:lnTo>
                    <a:pt x="1371" y="3312"/>
                  </a:lnTo>
                  <a:lnTo>
                    <a:pt x="1309" y="3276"/>
                  </a:lnTo>
                  <a:lnTo>
                    <a:pt x="1247" y="3240"/>
                  </a:lnTo>
                  <a:lnTo>
                    <a:pt x="1186" y="3204"/>
                  </a:lnTo>
                  <a:lnTo>
                    <a:pt x="1124" y="3167"/>
                  </a:lnTo>
                  <a:lnTo>
                    <a:pt x="1064" y="3128"/>
                  </a:lnTo>
                  <a:lnTo>
                    <a:pt x="1004" y="3090"/>
                  </a:lnTo>
                  <a:lnTo>
                    <a:pt x="945" y="3052"/>
                  </a:lnTo>
                  <a:lnTo>
                    <a:pt x="885" y="3013"/>
                  </a:lnTo>
                  <a:lnTo>
                    <a:pt x="828" y="2973"/>
                  </a:lnTo>
                  <a:lnTo>
                    <a:pt x="769" y="2933"/>
                  </a:lnTo>
                  <a:lnTo>
                    <a:pt x="712" y="2893"/>
                  </a:lnTo>
                  <a:lnTo>
                    <a:pt x="655" y="2852"/>
                  </a:lnTo>
                  <a:close/>
                  <a:moveTo>
                    <a:pt x="6085" y="1264"/>
                  </a:moveTo>
                  <a:lnTo>
                    <a:pt x="6160" y="1298"/>
                  </a:lnTo>
                  <a:lnTo>
                    <a:pt x="6234" y="1333"/>
                  </a:lnTo>
                  <a:lnTo>
                    <a:pt x="6307" y="1369"/>
                  </a:lnTo>
                  <a:lnTo>
                    <a:pt x="6380" y="1407"/>
                  </a:lnTo>
                  <a:lnTo>
                    <a:pt x="6452" y="1446"/>
                  </a:lnTo>
                  <a:lnTo>
                    <a:pt x="6525" y="1485"/>
                  </a:lnTo>
                  <a:lnTo>
                    <a:pt x="6596" y="1526"/>
                  </a:lnTo>
                  <a:lnTo>
                    <a:pt x="6668" y="1568"/>
                  </a:lnTo>
                  <a:lnTo>
                    <a:pt x="6740" y="1611"/>
                  </a:lnTo>
                  <a:lnTo>
                    <a:pt x="6810" y="1654"/>
                  </a:lnTo>
                  <a:lnTo>
                    <a:pt x="6880" y="1700"/>
                  </a:lnTo>
                  <a:lnTo>
                    <a:pt x="6949" y="1745"/>
                  </a:lnTo>
                  <a:lnTo>
                    <a:pt x="7019" y="1791"/>
                  </a:lnTo>
                  <a:lnTo>
                    <a:pt x="7087" y="1839"/>
                  </a:lnTo>
                  <a:lnTo>
                    <a:pt x="7156" y="1887"/>
                  </a:lnTo>
                  <a:lnTo>
                    <a:pt x="7223" y="1936"/>
                  </a:lnTo>
                  <a:lnTo>
                    <a:pt x="7291" y="1986"/>
                  </a:lnTo>
                  <a:lnTo>
                    <a:pt x="7358" y="2037"/>
                  </a:lnTo>
                  <a:lnTo>
                    <a:pt x="7423" y="2088"/>
                  </a:lnTo>
                  <a:lnTo>
                    <a:pt x="7489" y="2140"/>
                  </a:lnTo>
                  <a:lnTo>
                    <a:pt x="7554" y="2193"/>
                  </a:lnTo>
                  <a:lnTo>
                    <a:pt x="7618" y="2246"/>
                  </a:lnTo>
                  <a:lnTo>
                    <a:pt x="7681" y="2301"/>
                  </a:lnTo>
                  <a:lnTo>
                    <a:pt x="7745" y="2355"/>
                  </a:lnTo>
                  <a:lnTo>
                    <a:pt x="7807" y="2410"/>
                  </a:lnTo>
                  <a:lnTo>
                    <a:pt x="7869" y="2467"/>
                  </a:lnTo>
                  <a:lnTo>
                    <a:pt x="7929" y="2523"/>
                  </a:lnTo>
                  <a:lnTo>
                    <a:pt x="7990" y="2581"/>
                  </a:lnTo>
                  <a:lnTo>
                    <a:pt x="8049" y="2638"/>
                  </a:lnTo>
                  <a:lnTo>
                    <a:pt x="8108" y="2695"/>
                  </a:lnTo>
                  <a:lnTo>
                    <a:pt x="8166" y="2754"/>
                  </a:lnTo>
                  <a:lnTo>
                    <a:pt x="8223" y="2813"/>
                  </a:lnTo>
                  <a:lnTo>
                    <a:pt x="8160" y="2859"/>
                  </a:lnTo>
                  <a:lnTo>
                    <a:pt x="8094" y="2903"/>
                  </a:lnTo>
                  <a:lnTo>
                    <a:pt x="8029" y="2946"/>
                  </a:lnTo>
                  <a:lnTo>
                    <a:pt x="7963" y="2989"/>
                  </a:lnTo>
                  <a:lnTo>
                    <a:pt x="7897" y="3032"/>
                  </a:lnTo>
                  <a:lnTo>
                    <a:pt x="7830" y="3074"/>
                  </a:lnTo>
                  <a:lnTo>
                    <a:pt x="7763" y="3114"/>
                  </a:lnTo>
                  <a:lnTo>
                    <a:pt x="7694" y="3156"/>
                  </a:lnTo>
                  <a:lnTo>
                    <a:pt x="7626" y="3195"/>
                  </a:lnTo>
                  <a:lnTo>
                    <a:pt x="7557" y="3234"/>
                  </a:lnTo>
                  <a:lnTo>
                    <a:pt x="7488" y="3272"/>
                  </a:lnTo>
                  <a:lnTo>
                    <a:pt x="7418" y="3310"/>
                  </a:lnTo>
                  <a:lnTo>
                    <a:pt x="7348" y="3347"/>
                  </a:lnTo>
                  <a:lnTo>
                    <a:pt x="7278" y="3383"/>
                  </a:lnTo>
                  <a:lnTo>
                    <a:pt x="7206" y="3418"/>
                  </a:lnTo>
                  <a:lnTo>
                    <a:pt x="7136" y="3453"/>
                  </a:lnTo>
                  <a:lnTo>
                    <a:pt x="7064" y="3487"/>
                  </a:lnTo>
                  <a:lnTo>
                    <a:pt x="6992" y="3520"/>
                  </a:lnTo>
                  <a:lnTo>
                    <a:pt x="6919" y="3552"/>
                  </a:lnTo>
                  <a:lnTo>
                    <a:pt x="6846" y="3583"/>
                  </a:lnTo>
                  <a:lnTo>
                    <a:pt x="6774" y="3615"/>
                  </a:lnTo>
                  <a:lnTo>
                    <a:pt x="6700" y="3645"/>
                  </a:lnTo>
                  <a:lnTo>
                    <a:pt x="6628" y="3674"/>
                  </a:lnTo>
                  <a:lnTo>
                    <a:pt x="6554" y="3702"/>
                  </a:lnTo>
                  <a:lnTo>
                    <a:pt x="6480" y="3729"/>
                  </a:lnTo>
                  <a:lnTo>
                    <a:pt x="6406" y="3757"/>
                  </a:lnTo>
                  <a:lnTo>
                    <a:pt x="6331" y="3782"/>
                  </a:lnTo>
                  <a:lnTo>
                    <a:pt x="6257" y="3807"/>
                  </a:lnTo>
                  <a:lnTo>
                    <a:pt x="6182" y="3831"/>
                  </a:lnTo>
                  <a:lnTo>
                    <a:pt x="6107" y="3855"/>
                  </a:lnTo>
                  <a:lnTo>
                    <a:pt x="6032" y="3877"/>
                  </a:lnTo>
                  <a:lnTo>
                    <a:pt x="5956" y="3899"/>
                  </a:lnTo>
                  <a:lnTo>
                    <a:pt x="5987" y="3863"/>
                  </a:lnTo>
                  <a:lnTo>
                    <a:pt x="6016" y="3827"/>
                  </a:lnTo>
                  <a:lnTo>
                    <a:pt x="6045" y="3791"/>
                  </a:lnTo>
                  <a:lnTo>
                    <a:pt x="6072" y="3753"/>
                  </a:lnTo>
                  <a:lnTo>
                    <a:pt x="6100" y="3714"/>
                  </a:lnTo>
                  <a:lnTo>
                    <a:pt x="6126" y="3676"/>
                  </a:lnTo>
                  <a:lnTo>
                    <a:pt x="6151" y="3637"/>
                  </a:lnTo>
                  <a:lnTo>
                    <a:pt x="6176" y="3597"/>
                  </a:lnTo>
                  <a:lnTo>
                    <a:pt x="6199" y="3556"/>
                  </a:lnTo>
                  <a:lnTo>
                    <a:pt x="6223" y="3515"/>
                  </a:lnTo>
                  <a:lnTo>
                    <a:pt x="6244" y="3474"/>
                  </a:lnTo>
                  <a:lnTo>
                    <a:pt x="6265" y="3431"/>
                  </a:lnTo>
                  <a:lnTo>
                    <a:pt x="6285" y="3389"/>
                  </a:lnTo>
                  <a:lnTo>
                    <a:pt x="6304" y="3346"/>
                  </a:lnTo>
                  <a:lnTo>
                    <a:pt x="6323" y="3303"/>
                  </a:lnTo>
                  <a:lnTo>
                    <a:pt x="6340" y="3258"/>
                  </a:lnTo>
                  <a:lnTo>
                    <a:pt x="6357" y="3214"/>
                  </a:lnTo>
                  <a:lnTo>
                    <a:pt x="6372" y="3169"/>
                  </a:lnTo>
                  <a:lnTo>
                    <a:pt x="6387" y="3123"/>
                  </a:lnTo>
                  <a:lnTo>
                    <a:pt x="6400" y="3078"/>
                  </a:lnTo>
                  <a:lnTo>
                    <a:pt x="6412" y="3032"/>
                  </a:lnTo>
                  <a:lnTo>
                    <a:pt x="6424" y="2985"/>
                  </a:lnTo>
                  <a:lnTo>
                    <a:pt x="6434" y="2938"/>
                  </a:lnTo>
                  <a:lnTo>
                    <a:pt x="6443" y="2891"/>
                  </a:lnTo>
                  <a:lnTo>
                    <a:pt x="6452" y="2842"/>
                  </a:lnTo>
                  <a:lnTo>
                    <a:pt x="6459" y="2795"/>
                  </a:lnTo>
                  <a:lnTo>
                    <a:pt x="6465" y="2746"/>
                  </a:lnTo>
                  <a:lnTo>
                    <a:pt x="6470" y="2697"/>
                  </a:lnTo>
                  <a:lnTo>
                    <a:pt x="6475" y="2648"/>
                  </a:lnTo>
                  <a:lnTo>
                    <a:pt x="6478" y="2599"/>
                  </a:lnTo>
                  <a:lnTo>
                    <a:pt x="6479" y="2549"/>
                  </a:lnTo>
                  <a:lnTo>
                    <a:pt x="6480" y="2499"/>
                  </a:lnTo>
                  <a:lnTo>
                    <a:pt x="6480" y="2457"/>
                  </a:lnTo>
                  <a:lnTo>
                    <a:pt x="6478" y="2414"/>
                  </a:lnTo>
                  <a:lnTo>
                    <a:pt x="6476" y="2371"/>
                  </a:lnTo>
                  <a:lnTo>
                    <a:pt x="6473" y="2329"/>
                  </a:lnTo>
                  <a:lnTo>
                    <a:pt x="6468" y="2287"/>
                  </a:lnTo>
                  <a:lnTo>
                    <a:pt x="6464" y="2244"/>
                  </a:lnTo>
                  <a:lnTo>
                    <a:pt x="6459" y="2203"/>
                  </a:lnTo>
                  <a:lnTo>
                    <a:pt x="6452" y="2162"/>
                  </a:lnTo>
                  <a:lnTo>
                    <a:pt x="6446" y="2121"/>
                  </a:lnTo>
                  <a:lnTo>
                    <a:pt x="6438" y="2079"/>
                  </a:lnTo>
                  <a:lnTo>
                    <a:pt x="6429" y="2039"/>
                  </a:lnTo>
                  <a:lnTo>
                    <a:pt x="6420" y="1999"/>
                  </a:lnTo>
                  <a:lnTo>
                    <a:pt x="6410" y="1958"/>
                  </a:lnTo>
                  <a:lnTo>
                    <a:pt x="6399" y="1919"/>
                  </a:lnTo>
                  <a:lnTo>
                    <a:pt x="6388" y="1880"/>
                  </a:lnTo>
                  <a:lnTo>
                    <a:pt x="6376" y="1841"/>
                  </a:lnTo>
                  <a:lnTo>
                    <a:pt x="6363" y="1801"/>
                  </a:lnTo>
                  <a:lnTo>
                    <a:pt x="6349" y="1763"/>
                  </a:lnTo>
                  <a:lnTo>
                    <a:pt x="6334" y="1725"/>
                  </a:lnTo>
                  <a:lnTo>
                    <a:pt x="6319" y="1688"/>
                  </a:lnTo>
                  <a:lnTo>
                    <a:pt x="6303" y="1649"/>
                  </a:lnTo>
                  <a:lnTo>
                    <a:pt x="6287" y="1613"/>
                  </a:lnTo>
                  <a:lnTo>
                    <a:pt x="6270" y="1576"/>
                  </a:lnTo>
                  <a:lnTo>
                    <a:pt x="6252" y="1540"/>
                  </a:lnTo>
                  <a:lnTo>
                    <a:pt x="6233" y="1503"/>
                  </a:lnTo>
                  <a:lnTo>
                    <a:pt x="6213" y="1468"/>
                  </a:lnTo>
                  <a:lnTo>
                    <a:pt x="6194" y="1433"/>
                  </a:lnTo>
                  <a:lnTo>
                    <a:pt x="6174" y="1399"/>
                  </a:lnTo>
                  <a:lnTo>
                    <a:pt x="6153" y="1364"/>
                  </a:lnTo>
                  <a:lnTo>
                    <a:pt x="6131" y="1330"/>
                  </a:lnTo>
                  <a:lnTo>
                    <a:pt x="6109" y="1297"/>
                  </a:lnTo>
                  <a:lnTo>
                    <a:pt x="6085" y="1264"/>
                  </a:lnTo>
                  <a:close/>
                  <a:moveTo>
                    <a:pt x="69" y="2852"/>
                  </a:moveTo>
                  <a:lnTo>
                    <a:pt x="154" y="2693"/>
                  </a:lnTo>
                  <a:lnTo>
                    <a:pt x="242" y="2538"/>
                  </a:lnTo>
                  <a:lnTo>
                    <a:pt x="333" y="2386"/>
                  </a:lnTo>
                  <a:lnTo>
                    <a:pt x="428" y="2238"/>
                  </a:lnTo>
                  <a:lnTo>
                    <a:pt x="524" y="2094"/>
                  </a:lnTo>
                  <a:lnTo>
                    <a:pt x="624" y="1953"/>
                  </a:lnTo>
                  <a:lnTo>
                    <a:pt x="726" y="1816"/>
                  </a:lnTo>
                  <a:lnTo>
                    <a:pt x="833" y="1685"/>
                  </a:lnTo>
                  <a:lnTo>
                    <a:pt x="942" y="1556"/>
                  </a:lnTo>
                  <a:lnTo>
                    <a:pt x="1054" y="1432"/>
                  </a:lnTo>
                  <a:lnTo>
                    <a:pt x="1168" y="1312"/>
                  </a:lnTo>
                  <a:lnTo>
                    <a:pt x="1287" y="1196"/>
                  </a:lnTo>
                  <a:lnTo>
                    <a:pt x="1409" y="1085"/>
                  </a:lnTo>
                  <a:lnTo>
                    <a:pt x="1534" y="980"/>
                  </a:lnTo>
                  <a:lnTo>
                    <a:pt x="1663" y="878"/>
                  </a:lnTo>
                  <a:lnTo>
                    <a:pt x="1795" y="782"/>
                  </a:lnTo>
                  <a:lnTo>
                    <a:pt x="1931" y="691"/>
                  </a:lnTo>
                  <a:lnTo>
                    <a:pt x="2071" y="604"/>
                  </a:lnTo>
                  <a:lnTo>
                    <a:pt x="2214" y="524"/>
                  </a:lnTo>
                  <a:lnTo>
                    <a:pt x="2361" y="448"/>
                  </a:lnTo>
                  <a:lnTo>
                    <a:pt x="2511" y="379"/>
                  </a:lnTo>
                  <a:lnTo>
                    <a:pt x="2665" y="313"/>
                  </a:lnTo>
                  <a:lnTo>
                    <a:pt x="2824" y="255"/>
                  </a:lnTo>
                  <a:lnTo>
                    <a:pt x="2986" y="201"/>
                  </a:lnTo>
                  <a:lnTo>
                    <a:pt x="3152" y="155"/>
                  </a:lnTo>
                  <a:lnTo>
                    <a:pt x="3323" y="114"/>
                  </a:lnTo>
                  <a:lnTo>
                    <a:pt x="3496" y="79"/>
                  </a:lnTo>
                  <a:lnTo>
                    <a:pt x="3674" y="50"/>
                  </a:lnTo>
                  <a:lnTo>
                    <a:pt x="3857" y="28"/>
                  </a:lnTo>
                  <a:lnTo>
                    <a:pt x="4043" y="12"/>
                  </a:lnTo>
                  <a:lnTo>
                    <a:pt x="4235" y="3"/>
                  </a:lnTo>
                  <a:lnTo>
                    <a:pt x="4430" y="0"/>
                  </a:lnTo>
                  <a:lnTo>
                    <a:pt x="4625" y="4"/>
                  </a:lnTo>
                  <a:lnTo>
                    <a:pt x="4816" y="15"/>
                  </a:lnTo>
                  <a:lnTo>
                    <a:pt x="5004" y="32"/>
                  </a:lnTo>
                  <a:lnTo>
                    <a:pt x="5187" y="55"/>
                  </a:lnTo>
                  <a:lnTo>
                    <a:pt x="5366" y="86"/>
                  </a:lnTo>
                  <a:lnTo>
                    <a:pt x="5541" y="121"/>
                  </a:lnTo>
                  <a:lnTo>
                    <a:pt x="5712" y="162"/>
                  </a:lnTo>
                  <a:lnTo>
                    <a:pt x="5880" y="211"/>
                  </a:lnTo>
                  <a:lnTo>
                    <a:pt x="6042" y="263"/>
                  </a:lnTo>
                  <a:lnTo>
                    <a:pt x="6201" y="321"/>
                  </a:lnTo>
                  <a:lnTo>
                    <a:pt x="6357" y="386"/>
                  </a:lnTo>
                  <a:lnTo>
                    <a:pt x="6507" y="455"/>
                  </a:lnTo>
                  <a:lnTo>
                    <a:pt x="6654" y="530"/>
                  </a:lnTo>
                  <a:lnTo>
                    <a:pt x="6797" y="608"/>
                  </a:lnTo>
                  <a:lnTo>
                    <a:pt x="6936" y="693"/>
                  </a:lnTo>
                  <a:lnTo>
                    <a:pt x="7071" y="781"/>
                  </a:lnTo>
                  <a:lnTo>
                    <a:pt x="7202" y="875"/>
                  </a:lnTo>
                  <a:lnTo>
                    <a:pt x="7329" y="973"/>
                  </a:lnTo>
                  <a:lnTo>
                    <a:pt x="7452" y="1075"/>
                  </a:lnTo>
                  <a:lnTo>
                    <a:pt x="7571" y="1181"/>
                  </a:lnTo>
                  <a:lnTo>
                    <a:pt x="7686" y="1292"/>
                  </a:lnTo>
                  <a:lnTo>
                    <a:pt x="7797" y="1407"/>
                  </a:lnTo>
                  <a:lnTo>
                    <a:pt x="7905" y="1524"/>
                  </a:lnTo>
                  <a:lnTo>
                    <a:pt x="8008" y="1646"/>
                  </a:lnTo>
                  <a:lnTo>
                    <a:pt x="8107" y="1771"/>
                  </a:lnTo>
                  <a:lnTo>
                    <a:pt x="8202" y="1900"/>
                  </a:lnTo>
                  <a:lnTo>
                    <a:pt x="8294" y="2032"/>
                  </a:lnTo>
                  <a:lnTo>
                    <a:pt x="8382" y="2167"/>
                  </a:lnTo>
                  <a:lnTo>
                    <a:pt x="8465" y="2305"/>
                  </a:lnTo>
                  <a:lnTo>
                    <a:pt x="8545" y="2446"/>
                  </a:lnTo>
                  <a:lnTo>
                    <a:pt x="8622" y="2589"/>
                  </a:lnTo>
                  <a:lnTo>
                    <a:pt x="8693" y="2735"/>
                  </a:lnTo>
                  <a:lnTo>
                    <a:pt x="8709" y="2770"/>
                  </a:lnTo>
                  <a:lnTo>
                    <a:pt x="8724" y="2804"/>
                  </a:lnTo>
                  <a:lnTo>
                    <a:pt x="8736" y="2837"/>
                  </a:lnTo>
                  <a:lnTo>
                    <a:pt x="8749" y="2870"/>
                  </a:lnTo>
                  <a:lnTo>
                    <a:pt x="8758" y="2901"/>
                  </a:lnTo>
                  <a:lnTo>
                    <a:pt x="8766" y="2931"/>
                  </a:lnTo>
                  <a:lnTo>
                    <a:pt x="8773" y="2960"/>
                  </a:lnTo>
                  <a:lnTo>
                    <a:pt x="8778" y="2987"/>
                  </a:lnTo>
                  <a:lnTo>
                    <a:pt x="8781" y="3015"/>
                  </a:lnTo>
                  <a:lnTo>
                    <a:pt x="8784" y="3040"/>
                  </a:lnTo>
                  <a:lnTo>
                    <a:pt x="8784" y="3064"/>
                  </a:lnTo>
                  <a:lnTo>
                    <a:pt x="8783" y="3087"/>
                  </a:lnTo>
                  <a:lnTo>
                    <a:pt x="8781" y="3108"/>
                  </a:lnTo>
                  <a:lnTo>
                    <a:pt x="8778" y="3129"/>
                  </a:lnTo>
                  <a:lnTo>
                    <a:pt x="8773" y="3149"/>
                  </a:lnTo>
                  <a:lnTo>
                    <a:pt x="8767" y="3166"/>
                  </a:lnTo>
                  <a:lnTo>
                    <a:pt x="8759" y="3183"/>
                  </a:lnTo>
                  <a:lnTo>
                    <a:pt x="8750" y="3198"/>
                  </a:lnTo>
                  <a:lnTo>
                    <a:pt x="8740" y="3212"/>
                  </a:lnTo>
                  <a:lnTo>
                    <a:pt x="8727" y="3225"/>
                  </a:lnTo>
                  <a:lnTo>
                    <a:pt x="8715" y="3236"/>
                  </a:lnTo>
                  <a:lnTo>
                    <a:pt x="8701" y="3246"/>
                  </a:lnTo>
                  <a:lnTo>
                    <a:pt x="8686" y="3254"/>
                  </a:lnTo>
                  <a:lnTo>
                    <a:pt x="8669" y="3261"/>
                  </a:lnTo>
                  <a:lnTo>
                    <a:pt x="8652" y="3266"/>
                  </a:lnTo>
                  <a:lnTo>
                    <a:pt x="8633" y="3270"/>
                  </a:lnTo>
                  <a:lnTo>
                    <a:pt x="8612" y="3273"/>
                  </a:lnTo>
                  <a:lnTo>
                    <a:pt x="8592" y="3274"/>
                  </a:lnTo>
                  <a:lnTo>
                    <a:pt x="8570" y="3273"/>
                  </a:lnTo>
                  <a:lnTo>
                    <a:pt x="8547" y="3271"/>
                  </a:lnTo>
                  <a:lnTo>
                    <a:pt x="8523" y="3267"/>
                  </a:lnTo>
                  <a:lnTo>
                    <a:pt x="8498" y="3262"/>
                  </a:lnTo>
                  <a:lnTo>
                    <a:pt x="8393" y="3360"/>
                  </a:lnTo>
                  <a:lnTo>
                    <a:pt x="8287" y="3455"/>
                  </a:lnTo>
                  <a:lnTo>
                    <a:pt x="8181" y="3547"/>
                  </a:lnTo>
                  <a:lnTo>
                    <a:pt x="8075" y="3638"/>
                  </a:lnTo>
                  <a:lnTo>
                    <a:pt x="7967" y="3726"/>
                  </a:lnTo>
                  <a:lnTo>
                    <a:pt x="7861" y="3813"/>
                  </a:lnTo>
                  <a:lnTo>
                    <a:pt x="7752" y="3896"/>
                  </a:lnTo>
                  <a:lnTo>
                    <a:pt x="7642" y="3977"/>
                  </a:lnTo>
                  <a:lnTo>
                    <a:pt x="7531" y="4056"/>
                  </a:lnTo>
                  <a:lnTo>
                    <a:pt x="7419" y="4131"/>
                  </a:lnTo>
                  <a:lnTo>
                    <a:pt x="7305" y="4205"/>
                  </a:lnTo>
                  <a:lnTo>
                    <a:pt x="7190" y="4274"/>
                  </a:lnTo>
                  <a:lnTo>
                    <a:pt x="7074" y="4342"/>
                  </a:lnTo>
                  <a:lnTo>
                    <a:pt x="6955" y="4406"/>
                  </a:lnTo>
                  <a:lnTo>
                    <a:pt x="6835" y="4468"/>
                  </a:lnTo>
                  <a:lnTo>
                    <a:pt x="6712" y="4527"/>
                  </a:lnTo>
                  <a:lnTo>
                    <a:pt x="6588" y="4582"/>
                  </a:lnTo>
                  <a:lnTo>
                    <a:pt x="6461" y="4635"/>
                  </a:lnTo>
                  <a:lnTo>
                    <a:pt x="6332" y="4684"/>
                  </a:lnTo>
                  <a:lnTo>
                    <a:pt x="6200" y="4729"/>
                  </a:lnTo>
                  <a:lnTo>
                    <a:pt x="6065" y="4773"/>
                  </a:lnTo>
                  <a:lnTo>
                    <a:pt x="5928" y="4811"/>
                  </a:lnTo>
                  <a:lnTo>
                    <a:pt x="5788" y="4847"/>
                  </a:lnTo>
                  <a:lnTo>
                    <a:pt x="5645" y="4879"/>
                  </a:lnTo>
                  <a:lnTo>
                    <a:pt x="5498" y="4907"/>
                  </a:lnTo>
                  <a:lnTo>
                    <a:pt x="5348" y="4933"/>
                  </a:lnTo>
                  <a:lnTo>
                    <a:pt x="5194" y="4954"/>
                  </a:lnTo>
                  <a:lnTo>
                    <a:pt x="5037" y="4971"/>
                  </a:lnTo>
                  <a:lnTo>
                    <a:pt x="4877" y="4984"/>
                  </a:lnTo>
                  <a:lnTo>
                    <a:pt x="4713" y="4994"/>
                  </a:lnTo>
                  <a:lnTo>
                    <a:pt x="4544" y="4999"/>
                  </a:lnTo>
                  <a:lnTo>
                    <a:pt x="4371" y="5001"/>
                  </a:lnTo>
                  <a:lnTo>
                    <a:pt x="4197" y="4998"/>
                  </a:lnTo>
                  <a:lnTo>
                    <a:pt x="4028" y="4991"/>
                  </a:lnTo>
                  <a:lnTo>
                    <a:pt x="3861" y="4980"/>
                  </a:lnTo>
                  <a:lnTo>
                    <a:pt x="3696" y="4964"/>
                  </a:lnTo>
                  <a:lnTo>
                    <a:pt x="3535" y="4945"/>
                  </a:lnTo>
                  <a:lnTo>
                    <a:pt x="3377" y="4922"/>
                  </a:lnTo>
                  <a:lnTo>
                    <a:pt x="3222" y="4894"/>
                  </a:lnTo>
                  <a:lnTo>
                    <a:pt x="3070" y="4863"/>
                  </a:lnTo>
                  <a:lnTo>
                    <a:pt x="2921" y="4829"/>
                  </a:lnTo>
                  <a:lnTo>
                    <a:pt x="2775" y="4792"/>
                  </a:lnTo>
                  <a:lnTo>
                    <a:pt x="2632" y="4750"/>
                  </a:lnTo>
                  <a:lnTo>
                    <a:pt x="2492" y="4706"/>
                  </a:lnTo>
                  <a:lnTo>
                    <a:pt x="2356" y="4660"/>
                  </a:lnTo>
                  <a:lnTo>
                    <a:pt x="2222" y="4609"/>
                  </a:lnTo>
                  <a:lnTo>
                    <a:pt x="2091" y="4556"/>
                  </a:lnTo>
                  <a:lnTo>
                    <a:pt x="1964" y="4501"/>
                  </a:lnTo>
                  <a:lnTo>
                    <a:pt x="1839" y="4442"/>
                  </a:lnTo>
                  <a:lnTo>
                    <a:pt x="1718" y="4382"/>
                  </a:lnTo>
                  <a:lnTo>
                    <a:pt x="1599" y="4318"/>
                  </a:lnTo>
                  <a:lnTo>
                    <a:pt x="1484" y="4254"/>
                  </a:lnTo>
                  <a:lnTo>
                    <a:pt x="1372" y="4187"/>
                  </a:lnTo>
                  <a:lnTo>
                    <a:pt x="1262" y="4117"/>
                  </a:lnTo>
                  <a:lnTo>
                    <a:pt x="1156" y="4046"/>
                  </a:lnTo>
                  <a:lnTo>
                    <a:pt x="1054" y="3973"/>
                  </a:lnTo>
                  <a:lnTo>
                    <a:pt x="954" y="3899"/>
                  </a:lnTo>
                  <a:lnTo>
                    <a:pt x="857" y="3822"/>
                  </a:lnTo>
                  <a:lnTo>
                    <a:pt x="763" y="3745"/>
                  </a:lnTo>
                  <a:lnTo>
                    <a:pt x="673" y="3666"/>
                  </a:lnTo>
                  <a:lnTo>
                    <a:pt x="586" y="3585"/>
                  </a:lnTo>
                  <a:lnTo>
                    <a:pt x="501" y="3505"/>
                  </a:lnTo>
                  <a:lnTo>
                    <a:pt x="420" y="3423"/>
                  </a:lnTo>
                  <a:lnTo>
                    <a:pt x="343" y="3341"/>
                  </a:lnTo>
                  <a:lnTo>
                    <a:pt x="326" y="3348"/>
                  </a:lnTo>
                  <a:lnTo>
                    <a:pt x="310" y="3354"/>
                  </a:lnTo>
                  <a:lnTo>
                    <a:pt x="291" y="3359"/>
                  </a:lnTo>
                  <a:lnTo>
                    <a:pt x="273" y="3362"/>
                  </a:lnTo>
                  <a:lnTo>
                    <a:pt x="255" y="3363"/>
                  </a:lnTo>
                  <a:lnTo>
                    <a:pt x="236" y="3363"/>
                  </a:lnTo>
                  <a:lnTo>
                    <a:pt x="218" y="3362"/>
                  </a:lnTo>
                  <a:lnTo>
                    <a:pt x="199" y="3358"/>
                  </a:lnTo>
                  <a:lnTo>
                    <a:pt x="181" y="3354"/>
                  </a:lnTo>
                  <a:lnTo>
                    <a:pt x="161" y="3348"/>
                  </a:lnTo>
                  <a:lnTo>
                    <a:pt x="144" y="3340"/>
                  </a:lnTo>
                  <a:lnTo>
                    <a:pt x="126" y="3331"/>
                  </a:lnTo>
                  <a:lnTo>
                    <a:pt x="110" y="3320"/>
                  </a:lnTo>
                  <a:lnTo>
                    <a:pt x="94" y="3308"/>
                  </a:lnTo>
                  <a:lnTo>
                    <a:pt x="78" y="3295"/>
                  </a:lnTo>
                  <a:lnTo>
                    <a:pt x="64" y="3279"/>
                  </a:lnTo>
                  <a:lnTo>
                    <a:pt x="51" y="3263"/>
                  </a:lnTo>
                  <a:lnTo>
                    <a:pt x="38" y="3245"/>
                  </a:lnTo>
                  <a:lnTo>
                    <a:pt x="28" y="3226"/>
                  </a:lnTo>
                  <a:lnTo>
                    <a:pt x="19" y="3205"/>
                  </a:lnTo>
                  <a:lnTo>
                    <a:pt x="11" y="3183"/>
                  </a:lnTo>
                  <a:lnTo>
                    <a:pt x="6" y="3160"/>
                  </a:lnTo>
                  <a:lnTo>
                    <a:pt x="2" y="3135"/>
                  </a:lnTo>
                  <a:lnTo>
                    <a:pt x="0" y="3108"/>
                  </a:lnTo>
                  <a:lnTo>
                    <a:pt x="0" y="3081"/>
                  </a:lnTo>
                  <a:lnTo>
                    <a:pt x="2" y="3053"/>
                  </a:lnTo>
                  <a:lnTo>
                    <a:pt x="6" y="3023"/>
                  </a:lnTo>
                  <a:lnTo>
                    <a:pt x="13" y="2990"/>
                  </a:lnTo>
                  <a:lnTo>
                    <a:pt x="23" y="2958"/>
                  </a:lnTo>
                  <a:lnTo>
                    <a:pt x="35" y="2924"/>
                  </a:lnTo>
                  <a:lnTo>
                    <a:pt x="51" y="2889"/>
                  </a:lnTo>
                  <a:lnTo>
                    <a:pt x="69" y="2852"/>
                  </a:lnTo>
                  <a:close/>
                </a:path>
              </a:pathLst>
            </a:custGeom>
            <a:solidFill>
              <a:srgbClr val="FFFFFF"/>
            </a:solidFill>
            <a:ln w="9525">
              <a:noFill/>
              <a:round/>
              <a:headEnd/>
              <a:tailEnd/>
            </a:ln>
          </p:spPr>
          <p:txBody>
            <a:bodyPr/>
            <a:lstStyle/>
            <a:p>
              <a:endParaRPr lang="en-US"/>
            </a:p>
          </p:txBody>
        </p:sp>
      </p:grpSp>
      <p:grpSp>
        <p:nvGrpSpPr>
          <p:cNvPr id="297086" name="Group 126"/>
          <p:cNvGrpSpPr>
            <a:grpSpLocks noChangeAspect="1"/>
          </p:cNvGrpSpPr>
          <p:nvPr/>
        </p:nvGrpSpPr>
        <p:grpSpPr bwMode="auto">
          <a:xfrm>
            <a:off x="293688" y="1670050"/>
            <a:ext cx="877887" cy="754063"/>
            <a:chOff x="432" y="1272"/>
            <a:chExt cx="1008" cy="864"/>
          </a:xfrm>
        </p:grpSpPr>
        <p:sp>
          <p:nvSpPr>
            <p:cNvPr id="297087" name="Freeform 127"/>
            <p:cNvSpPr>
              <a:spLocks noChangeAspect="1"/>
            </p:cNvSpPr>
            <p:nvPr/>
          </p:nvSpPr>
          <p:spPr bwMode="auto">
            <a:xfrm>
              <a:off x="432" y="1272"/>
              <a:ext cx="1008" cy="864"/>
            </a:xfrm>
            <a:custGeom>
              <a:avLst/>
              <a:gdLst/>
              <a:ahLst/>
              <a:cxnLst>
                <a:cxn ang="0">
                  <a:pos x="0" y="0"/>
                </a:cxn>
                <a:cxn ang="0">
                  <a:pos x="16128" y="0"/>
                </a:cxn>
                <a:cxn ang="0">
                  <a:pos x="15554" y="595"/>
                </a:cxn>
                <a:cxn ang="0">
                  <a:pos x="596" y="13263"/>
                </a:cxn>
                <a:cxn ang="0">
                  <a:pos x="0" y="13824"/>
                </a:cxn>
                <a:cxn ang="0">
                  <a:pos x="0" y="0"/>
                </a:cxn>
              </a:cxnLst>
              <a:rect l="0" t="0" r="r" b="b"/>
              <a:pathLst>
                <a:path w="16128" h="13824">
                  <a:moveTo>
                    <a:pt x="0" y="0"/>
                  </a:moveTo>
                  <a:lnTo>
                    <a:pt x="16128" y="0"/>
                  </a:lnTo>
                  <a:lnTo>
                    <a:pt x="15554" y="595"/>
                  </a:lnTo>
                  <a:lnTo>
                    <a:pt x="596" y="13263"/>
                  </a:lnTo>
                  <a:lnTo>
                    <a:pt x="0" y="13824"/>
                  </a:lnTo>
                  <a:lnTo>
                    <a:pt x="0" y="0"/>
                  </a:lnTo>
                  <a:close/>
                </a:path>
              </a:pathLst>
            </a:custGeom>
            <a:solidFill>
              <a:srgbClr val="82A99C"/>
            </a:solidFill>
            <a:ln w="9525">
              <a:noFill/>
              <a:round/>
              <a:headEnd/>
              <a:tailEnd/>
            </a:ln>
          </p:spPr>
          <p:txBody>
            <a:bodyPr/>
            <a:lstStyle/>
            <a:p>
              <a:endParaRPr lang="en-US"/>
            </a:p>
          </p:txBody>
        </p:sp>
        <p:sp>
          <p:nvSpPr>
            <p:cNvPr id="297088" name="Freeform 128"/>
            <p:cNvSpPr>
              <a:spLocks noChangeAspect="1"/>
            </p:cNvSpPr>
            <p:nvPr/>
          </p:nvSpPr>
          <p:spPr bwMode="auto">
            <a:xfrm>
              <a:off x="432" y="1272"/>
              <a:ext cx="1008" cy="864"/>
            </a:xfrm>
            <a:custGeom>
              <a:avLst/>
              <a:gdLst/>
              <a:ahLst/>
              <a:cxnLst>
                <a:cxn ang="0">
                  <a:pos x="16128" y="0"/>
                </a:cxn>
                <a:cxn ang="0">
                  <a:pos x="16128" y="13824"/>
                </a:cxn>
                <a:cxn ang="0">
                  <a:pos x="0" y="13824"/>
                </a:cxn>
                <a:cxn ang="0">
                  <a:pos x="599" y="13254"/>
                </a:cxn>
                <a:cxn ang="0">
                  <a:pos x="15563" y="587"/>
                </a:cxn>
                <a:cxn ang="0">
                  <a:pos x="16128" y="0"/>
                </a:cxn>
              </a:cxnLst>
              <a:rect l="0" t="0" r="r" b="b"/>
              <a:pathLst>
                <a:path w="16128" h="13824">
                  <a:moveTo>
                    <a:pt x="16128" y="0"/>
                  </a:moveTo>
                  <a:lnTo>
                    <a:pt x="16128" y="13824"/>
                  </a:lnTo>
                  <a:lnTo>
                    <a:pt x="0" y="13824"/>
                  </a:lnTo>
                  <a:lnTo>
                    <a:pt x="599" y="13254"/>
                  </a:lnTo>
                  <a:lnTo>
                    <a:pt x="15563" y="587"/>
                  </a:lnTo>
                  <a:lnTo>
                    <a:pt x="16128" y="0"/>
                  </a:lnTo>
                  <a:close/>
                </a:path>
              </a:pathLst>
            </a:custGeom>
            <a:solidFill>
              <a:srgbClr val="162A29"/>
            </a:solidFill>
            <a:ln w="9525">
              <a:noFill/>
              <a:round/>
              <a:headEnd/>
              <a:tailEnd/>
            </a:ln>
          </p:spPr>
          <p:txBody>
            <a:bodyPr/>
            <a:lstStyle/>
            <a:p>
              <a:endParaRPr lang="en-US"/>
            </a:p>
          </p:txBody>
        </p:sp>
        <p:sp>
          <p:nvSpPr>
            <p:cNvPr id="297089" name="Rectangle 129"/>
            <p:cNvSpPr>
              <a:spLocks noChangeAspect="1" noChangeArrowheads="1"/>
            </p:cNvSpPr>
            <p:nvPr/>
          </p:nvSpPr>
          <p:spPr bwMode="auto">
            <a:xfrm>
              <a:off x="468" y="1308"/>
              <a:ext cx="936" cy="792"/>
            </a:xfrm>
            <a:prstGeom prst="rect">
              <a:avLst/>
            </a:prstGeom>
            <a:solidFill>
              <a:srgbClr val="275A53"/>
            </a:solidFill>
            <a:ln w="9525">
              <a:noFill/>
              <a:miter lim="800000"/>
              <a:headEnd/>
              <a:tailEnd/>
            </a:ln>
          </p:spPr>
          <p:txBody>
            <a:bodyPr/>
            <a:lstStyle/>
            <a:p>
              <a:endParaRPr lang="en-US"/>
            </a:p>
          </p:txBody>
        </p:sp>
        <p:sp>
          <p:nvSpPr>
            <p:cNvPr id="297090" name="Freeform 130"/>
            <p:cNvSpPr>
              <a:spLocks noChangeAspect="1" noEditPoints="1"/>
            </p:cNvSpPr>
            <p:nvPr/>
          </p:nvSpPr>
          <p:spPr bwMode="auto">
            <a:xfrm>
              <a:off x="629" y="1932"/>
              <a:ext cx="149" cy="137"/>
            </a:xfrm>
            <a:custGeom>
              <a:avLst/>
              <a:gdLst/>
              <a:ahLst/>
              <a:cxnLst>
                <a:cxn ang="0">
                  <a:pos x="1574" y="1836"/>
                </a:cxn>
                <a:cxn ang="0">
                  <a:pos x="800" y="1836"/>
                </a:cxn>
                <a:cxn ang="0">
                  <a:pos x="694" y="2198"/>
                </a:cxn>
                <a:cxn ang="0">
                  <a:pos x="0" y="2198"/>
                </a:cxn>
                <a:cxn ang="0">
                  <a:pos x="827" y="0"/>
                </a:cxn>
                <a:cxn ang="0">
                  <a:pos x="1567" y="0"/>
                </a:cxn>
                <a:cxn ang="0">
                  <a:pos x="2394" y="2198"/>
                </a:cxn>
                <a:cxn ang="0">
                  <a:pos x="1683" y="2198"/>
                </a:cxn>
                <a:cxn ang="0">
                  <a:pos x="1574" y="1836"/>
                </a:cxn>
                <a:cxn ang="0">
                  <a:pos x="1432" y="1360"/>
                </a:cxn>
                <a:cxn ang="0">
                  <a:pos x="1189" y="570"/>
                </a:cxn>
                <a:cxn ang="0">
                  <a:pos x="947" y="1360"/>
                </a:cxn>
                <a:cxn ang="0">
                  <a:pos x="1432" y="1360"/>
                </a:cxn>
              </a:cxnLst>
              <a:rect l="0" t="0" r="r" b="b"/>
              <a:pathLst>
                <a:path w="2394" h="2198">
                  <a:moveTo>
                    <a:pt x="1574" y="1836"/>
                  </a:moveTo>
                  <a:lnTo>
                    <a:pt x="800" y="1836"/>
                  </a:lnTo>
                  <a:lnTo>
                    <a:pt x="694" y="2198"/>
                  </a:lnTo>
                  <a:lnTo>
                    <a:pt x="0" y="2198"/>
                  </a:lnTo>
                  <a:lnTo>
                    <a:pt x="827" y="0"/>
                  </a:lnTo>
                  <a:lnTo>
                    <a:pt x="1567" y="0"/>
                  </a:lnTo>
                  <a:lnTo>
                    <a:pt x="2394" y="2198"/>
                  </a:lnTo>
                  <a:lnTo>
                    <a:pt x="1683" y="2198"/>
                  </a:lnTo>
                  <a:lnTo>
                    <a:pt x="1574" y="1836"/>
                  </a:lnTo>
                  <a:close/>
                  <a:moveTo>
                    <a:pt x="1432" y="1360"/>
                  </a:moveTo>
                  <a:lnTo>
                    <a:pt x="1189" y="570"/>
                  </a:lnTo>
                  <a:lnTo>
                    <a:pt x="947" y="1360"/>
                  </a:lnTo>
                  <a:lnTo>
                    <a:pt x="1432" y="1360"/>
                  </a:lnTo>
                  <a:close/>
                </a:path>
              </a:pathLst>
            </a:custGeom>
            <a:solidFill>
              <a:srgbClr val="FFFFFF"/>
            </a:solidFill>
            <a:ln w="9525">
              <a:noFill/>
              <a:round/>
              <a:headEnd/>
              <a:tailEnd/>
            </a:ln>
          </p:spPr>
          <p:txBody>
            <a:bodyPr/>
            <a:lstStyle/>
            <a:p>
              <a:endParaRPr lang="en-US"/>
            </a:p>
          </p:txBody>
        </p:sp>
        <p:sp>
          <p:nvSpPr>
            <p:cNvPr id="297091" name="Freeform 131"/>
            <p:cNvSpPr>
              <a:spLocks noChangeAspect="1"/>
            </p:cNvSpPr>
            <p:nvPr/>
          </p:nvSpPr>
          <p:spPr bwMode="auto">
            <a:xfrm>
              <a:off x="792" y="1932"/>
              <a:ext cx="132" cy="137"/>
            </a:xfrm>
            <a:custGeom>
              <a:avLst/>
              <a:gdLst/>
              <a:ahLst/>
              <a:cxnLst>
                <a:cxn ang="0">
                  <a:pos x="0" y="0"/>
                </a:cxn>
                <a:cxn ang="0">
                  <a:pos x="635" y="0"/>
                </a:cxn>
                <a:cxn ang="0">
                  <a:pos x="1462" y="1216"/>
                </a:cxn>
                <a:cxn ang="0">
                  <a:pos x="1462" y="0"/>
                </a:cxn>
                <a:cxn ang="0">
                  <a:pos x="2103" y="0"/>
                </a:cxn>
                <a:cxn ang="0">
                  <a:pos x="2103" y="2198"/>
                </a:cxn>
                <a:cxn ang="0">
                  <a:pos x="1462" y="2198"/>
                </a:cxn>
                <a:cxn ang="0">
                  <a:pos x="639" y="991"/>
                </a:cxn>
                <a:cxn ang="0">
                  <a:pos x="639" y="2198"/>
                </a:cxn>
                <a:cxn ang="0">
                  <a:pos x="0" y="2198"/>
                </a:cxn>
                <a:cxn ang="0">
                  <a:pos x="0" y="0"/>
                </a:cxn>
              </a:cxnLst>
              <a:rect l="0" t="0" r="r" b="b"/>
              <a:pathLst>
                <a:path w="2103" h="2198">
                  <a:moveTo>
                    <a:pt x="0" y="0"/>
                  </a:moveTo>
                  <a:lnTo>
                    <a:pt x="635" y="0"/>
                  </a:lnTo>
                  <a:lnTo>
                    <a:pt x="1462" y="1216"/>
                  </a:lnTo>
                  <a:lnTo>
                    <a:pt x="1462" y="0"/>
                  </a:lnTo>
                  <a:lnTo>
                    <a:pt x="2103" y="0"/>
                  </a:lnTo>
                  <a:lnTo>
                    <a:pt x="2103" y="2198"/>
                  </a:lnTo>
                  <a:lnTo>
                    <a:pt x="1462" y="2198"/>
                  </a:lnTo>
                  <a:lnTo>
                    <a:pt x="639" y="991"/>
                  </a:lnTo>
                  <a:lnTo>
                    <a:pt x="639" y="2198"/>
                  </a:lnTo>
                  <a:lnTo>
                    <a:pt x="0" y="2198"/>
                  </a:lnTo>
                  <a:lnTo>
                    <a:pt x="0" y="0"/>
                  </a:lnTo>
                  <a:close/>
                </a:path>
              </a:pathLst>
            </a:custGeom>
            <a:solidFill>
              <a:srgbClr val="FFFFFF"/>
            </a:solidFill>
            <a:ln w="9525">
              <a:noFill/>
              <a:round/>
              <a:headEnd/>
              <a:tailEnd/>
            </a:ln>
          </p:spPr>
          <p:txBody>
            <a:bodyPr/>
            <a:lstStyle/>
            <a:p>
              <a:endParaRPr lang="en-US"/>
            </a:p>
          </p:txBody>
        </p:sp>
        <p:sp>
          <p:nvSpPr>
            <p:cNvPr id="297092" name="Freeform 132"/>
            <p:cNvSpPr>
              <a:spLocks noChangeAspect="1" noEditPoints="1"/>
            </p:cNvSpPr>
            <p:nvPr/>
          </p:nvSpPr>
          <p:spPr bwMode="auto">
            <a:xfrm>
              <a:off x="946" y="1929"/>
              <a:ext cx="143" cy="142"/>
            </a:xfrm>
            <a:custGeom>
              <a:avLst/>
              <a:gdLst/>
              <a:ahLst/>
              <a:cxnLst>
                <a:cxn ang="0">
                  <a:pos x="8" y="975"/>
                </a:cxn>
                <a:cxn ang="0">
                  <a:pos x="36" y="796"/>
                </a:cxn>
                <a:cxn ang="0">
                  <a:pos x="85" y="633"/>
                </a:cxn>
                <a:cxn ang="0">
                  <a:pos x="156" y="487"/>
                </a:cxn>
                <a:cxn ang="0">
                  <a:pos x="247" y="358"/>
                </a:cxn>
                <a:cxn ang="0">
                  <a:pos x="359" y="246"/>
                </a:cxn>
                <a:cxn ang="0">
                  <a:pos x="488" y="154"/>
                </a:cxn>
                <a:cxn ang="0">
                  <a:pos x="633" y="84"/>
                </a:cxn>
                <a:cxn ang="0">
                  <a:pos x="796" y="35"/>
                </a:cxn>
                <a:cxn ang="0">
                  <a:pos x="975" y="7"/>
                </a:cxn>
                <a:cxn ang="0">
                  <a:pos x="1171" y="0"/>
                </a:cxn>
                <a:cxn ang="0">
                  <a:pos x="1364" y="14"/>
                </a:cxn>
                <a:cxn ang="0">
                  <a:pos x="1541" y="48"/>
                </a:cxn>
                <a:cxn ang="0">
                  <a:pos x="1700" y="104"/>
                </a:cxn>
                <a:cxn ang="0">
                  <a:pos x="1841" y="179"/>
                </a:cxn>
                <a:cxn ang="0">
                  <a:pos x="1964" y="276"/>
                </a:cxn>
                <a:cxn ang="0">
                  <a:pos x="2068" y="392"/>
                </a:cxn>
                <a:cxn ang="0">
                  <a:pos x="2151" y="525"/>
                </a:cxn>
                <a:cxn ang="0">
                  <a:pos x="2214" y="674"/>
                </a:cxn>
                <a:cxn ang="0">
                  <a:pos x="2256" y="839"/>
                </a:cxn>
                <a:cxn ang="0">
                  <a:pos x="2277" y="1022"/>
                </a:cxn>
                <a:cxn ang="0">
                  <a:pos x="2275" y="1260"/>
                </a:cxn>
                <a:cxn ang="0">
                  <a:pos x="2238" y="1510"/>
                </a:cxn>
                <a:cxn ang="0">
                  <a:pos x="2166" y="1720"/>
                </a:cxn>
                <a:cxn ang="0">
                  <a:pos x="2057" y="1896"/>
                </a:cxn>
                <a:cxn ang="0">
                  <a:pos x="1917" y="2039"/>
                </a:cxn>
                <a:cxn ang="0">
                  <a:pos x="1743" y="2153"/>
                </a:cxn>
                <a:cxn ang="0">
                  <a:pos x="1537" y="2229"/>
                </a:cxn>
                <a:cxn ang="0">
                  <a:pos x="1297" y="2269"/>
                </a:cxn>
                <a:cxn ang="0">
                  <a:pos x="1028" y="2269"/>
                </a:cxn>
                <a:cxn ang="0">
                  <a:pos x="786" y="2235"/>
                </a:cxn>
                <a:cxn ang="0">
                  <a:pos x="579" y="2169"/>
                </a:cxn>
                <a:cxn ang="0">
                  <a:pos x="405" y="2067"/>
                </a:cxn>
                <a:cxn ang="0">
                  <a:pos x="256" y="1926"/>
                </a:cxn>
                <a:cxn ang="0">
                  <a:pos x="133" y="1747"/>
                </a:cxn>
                <a:cxn ang="0">
                  <a:pos x="49" y="1531"/>
                </a:cxn>
                <a:cxn ang="0">
                  <a:pos x="6" y="1278"/>
                </a:cxn>
                <a:cxn ang="0">
                  <a:pos x="683" y="1221"/>
                </a:cxn>
                <a:cxn ang="0">
                  <a:pos x="711" y="1427"/>
                </a:cxn>
                <a:cxn ang="0">
                  <a:pos x="774" y="1580"/>
                </a:cxn>
                <a:cxn ang="0">
                  <a:pos x="871" y="1683"/>
                </a:cxn>
                <a:cxn ang="0">
                  <a:pos x="993" y="1745"/>
                </a:cxn>
                <a:cxn ang="0">
                  <a:pos x="1141" y="1765"/>
                </a:cxn>
                <a:cxn ang="0">
                  <a:pos x="1292" y="1745"/>
                </a:cxn>
                <a:cxn ang="0">
                  <a:pos x="1414" y="1684"/>
                </a:cxn>
                <a:cxn ang="0">
                  <a:pos x="1508" y="1583"/>
                </a:cxn>
                <a:cxn ang="0">
                  <a:pos x="1570" y="1423"/>
                </a:cxn>
                <a:cxn ang="0">
                  <a:pos x="1598" y="1199"/>
                </a:cxn>
                <a:cxn ang="0">
                  <a:pos x="1592" y="966"/>
                </a:cxn>
                <a:cxn ang="0">
                  <a:pos x="1551" y="788"/>
                </a:cxn>
                <a:cxn ang="0">
                  <a:pos x="1475" y="657"/>
                </a:cxn>
                <a:cxn ang="0">
                  <a:pos x="1368" y="569"/>
                </a:cxn>
                <a:cxn ang="0">
                  <a:pos x="1236" y="523"/>
                </a:cxn>
                <a:cxn ang="0">
                  <a:pos x="1085" y="516"/>
                </a:cxn>
                <a:cxn ang="0">
                  <a:pos x="950" y="550"/>
                </a:cxn>
                <a:cxn ang="0">
                  <a:pos x="837" y="625"/>
                </a:cxn>
                <a:cxn ang="0">
                  <a:pos x="750" y="744"/>
                </a:cxn>
                <a:cxn ang="0">
                  <a:pos x="698" y="916"/>
                </a:cxn>
                <a:cxn ang="0">
                  <a:pos x="681" y="1141"/>
                </a:cxn>
              </a:cxnLst>
              <a:rect l="0" t="0" r="r" b="b"/>
              <a:pathLst>
                <a:path w="2279" h="2273">
                  <a:moveTo>
                    <a:pt x="0" y="1138"/>
                  </a:moveTo>
                  <a:lnTo>
                    <a:pt x="1" y="1104"/>
                  </a:lnTo>
                  <a:lnTo>
                    <a:pt x="1" y="1071"/>
                  </a:lnTo>
                  <a:lnTo>
                    <a:pt x="3" y="1039"/>
                  </a:lnTo>
                  <a:lnTo>
                    <a:pt x="5" y="1007"/>
                  </a:lnTo>
                  <a:lnTo>
                    <a:pt x="8" y="975"/>
                  </a:lnTo>
                  <a:lnTo>
                    <a:pt x="11" y="944"/>
                  </a:lnTo>
                  <a:lnTo>
                    <a:pt x="14" y="913"/>
                  </a:lnTo>
                  <a:lnTo>
                    <a:pt x="19" y="883"/>
                  </a:lnTo>
                  <a:lnTo>
                    <a:pt x="25" y="853"/>
                  </a:lnTo>
                  <a:lnTo>
                    <a:pt x="30" y="824"/>
                  </a:lnTo>
                  <a:lnTo>
                    <a:pt x="36" y="796"/>
                  </a:lnTo>
                  <a:lnTo>
                    <a:pt x="43" y="767"/>
                  </a:lnTo>
                  <a:lnTo>
                    <a:pt x="50" y="740"/>
                  </a:lnTo>
                  <a:lnTo>
                    <a:pt x="58" y="712"/>
                  </a:lnTo>
                  <a:lnTo>
                    <a:pt x="67" y="685"/>
                  </a:lnTo>
                  <a:lnTo>
                    <a:pt x="76" y="659"/>
                  </a:lnTo>
                  <a:lnTo>
                    <a:pt x="85" y="633"/>
                  </a:lnTo>
                  <a:lnTo>
                    <a:pt x="96" y="608"/>
                  </a:lnTo>
                  <a:lnTo>
                    <a:pt x="106" y="582"/>
                  </a:lnTo>
                  <a:lnTo>
                    <a:pt x="118" y="558"/>
                  </a:lnTo>
                  <a:lnTo>
                    <a:pt x="130" y="534"/>
                  </a:lnTo>
                  <a:lnTo>
                    <a:pt x="142" y="510"/>
                  </a:lnTo>
                  <a:lnTo>
                    <a:pt x="156" y="487"/>
                  </a:lnTo>
                  <a:lnTo>
                    <a:pt x="170" y="464"/>
                  </a:lnTo>
                  <a:lnTo>
                    <a:pt x="184" y="442"/>
                  </a:lnTo>
                  <a:lnTo>
                    <a:pt x="199" y="420"/>
                  </a:lnTo>
                  <a:lnTo>
                    <a:pt x="214" y="399"/>
                  </a:lnTo>
                  <a:lnTo>
                    <a:pt x="230" y="378"/>
                  </a:lnTo>
                  <a:lnTo>
                    <a:pt x="247" y="358"/>
                  </a:lnTo>
                  <a:lnTo>
                    <a:pt x="264" y="337"/>
                  </a:lnTo>
                  <a:lnTo>
                    <a:pt x="283" y="318"/>
                  </a:lnTo>
                  <a:lnTo>
                    <a:pt x="301" y="299"/>
                  </a:lnTo>
                  <a:lnTo>
                    <a:pt x="320" y="281"/>
                  </a:lnTo>
                  <a:lnTo>
                    <a:pt x="339" y="263"/>
                  </a:lnTo>
                  <a:lnTo>
                    <a:pt x="359" y="246"/>
                  </a:lnTo>
                  <a:lnTo>
                    <a:pt x="379" y="229"/>
                  </a:lnTo>
                  <a:lnTo>
                    <a:pt x="401" y="212"/>
                  </a:lnTo>
                  <a:lnTo>
                    <a:pt x="422" y="197"/>
                  </a:lnTo>
                  <a:lnTo>
                    <a:pt x="443" y="182"/>
                  </a:lnTo>
                  <a:lnTo>
                    <a:pt x="465" y="168"/>
                  </a:lnTo>
                  <a:lnTo>
                    <a:pt x="488" y="154"/>
                  </a:lnTo>
                  <a:lnTo>
                    <a:pt x="511" y="141"/>
                  </a:lnTo>
                  <a:lnTo>
                    <a:pt x="535" y="129"/>
                  </a:lnTo>
                  <a:lnTo>
                    <a:pt x="559" y="117"/>
                  </a:lnTo>
                  <a:lnTo>
                    <a:pt x="583" y="105"/>
                  </a:lnTo>
                  <a:lnTo>
                    <a:pt x="608" y="94"/>
                  </a:lnTo>
                  <a:lnTo>
                    <a:pt x="633" y="84"/>
                  </a:lnTo>
                  <a:lnTo>
                    <a:pt x="660" y="74"/>
                  </a:lnTo>
                  <a:lnTo>
                    <a:pt x="686" y="65"/>
                  </a:lnTo>
                  <a:lnTo>
                    <a:pt x="713" y="57"/>
                  </a:lnTo>
                  <a:lnTo>
                    <a:pt x="740" y="49"/>
                  </a:lnTo>
                  <a:lnTo>
                    <a:pt x="767" y="41"/>
                  </a:lnTo>
                  <a:lnTo>
                    <a:pt x="796" y="35"/>
                  </a:lnTo>
                  <a:lnTo>
                    <a:pt x="825" y="29"/>
                  </a:lnTo>
                  <a:lnTo>
                    <a:pt x="854" y="23"/>
                  </a:lnTo>
                  <a:lnTo>
                    <a:pt x="883" y="18"/>
                  </a:lnTo>
                  <a:lnTo>
                    <a:pt x="914" y="14"/>
                  </a:lnTo>
                  <a:lnTo>
                    <a:pt x="944" y="10"/>
                  </a:lnTo>
                  <a:lnTo>
                    <a:pt x="975" y="7"/>
                  </a:lnTo>
                  <a:lnTo>
                    <a:pt x="1006" y="4"/>
                  </a:lnTo>
                  <a:lnTo>
                    <a:pt x="1038" y="2"/>
                  </a:lnTo>
                  <a:lnTo>
                    <a:pt x="1070" y="1"/>
                  </a:lnTo>
                  <a:lnTo>
                    <a:pt x="1103" y="0"/>
                  </a:lnTo>
                  <a:lnTo>
                    <a:pt x="1136" y="0"/>
                  </a:lnTo>
                  <a:lnTo>
                    <a:pt x="1171" y="0"/>
                  </a:lnTo>
                  <a:lnTo>
                    <a:pt x="1204" y="1"/>
                  </a:lnTo>
                  <a:lnTo>
                    <a:pt x="1237" y="2"/>
                  </a:lnTo>
                  <a:lnTo>
                    <a:pt x="1269" y="4"/>
                  </a:lnTo>
                  <a:lnTo>
                    <a:pt x="1302" y="7"/>
                  </a:lnTo>
                  <a:lnTo>
                    <a:pt x="1333" y="10"/>
                  </a:lnTo>
                  <a:lnTo>
                    <a:pt x="1364" y="14"/>
                  </a:lnTo>
                  <a:lnTo>
                    <a:pt x="1395" y="18"/>
                  </a:lnTo>
                  <a:lnTo>
                    <a:pt x="1425" y="23"/>
                  </a:lnTo>
                  <a:lnTo>
                    <a:pt x="1455" y="28"/>
                  </a:lnTo>
                  <a:lnTo>
                    <a:pt x="1484" y="34"/>
                  </a:lnTo>
                  <a:lnTo>
                    <a:pt x="1512" y="41"/>
                  </a:lnTo>
                  <a:lnTo>
                    <a:pt x="1541" y="48"/>
                  </a:lnTo>
                  <a:lnTo>
                    <a:pt x="1569" y="56"/>
                  </a:lnTo>
                  <a:lnTo>
                    <a:pt x="1596" y="64"/>
                  </a:lnTo>
                  <a:lnTo>
                    <a:pt x="1622" y="73"/>
                  </a:lnTo>
                  <a:lnTo>
                    <a:pt x="1648" y="82"/>
                  </a:lnTo>
                  <a:lnTo>
                    <a:pt x="1675" y="92"/>
                  </a:lnTo>
                  <a:lnTo>
                    <a:pt x="1700" y="104"/>
                  </a:lnTo>
                  <a:lnTo>
                    <a:pt x="1724" y="115"/>
                  </a:lnTo>
                  <a:lnTo>
                    <a:pt x="1748" y="127"/>
                  </a:lnTo>
                  <a:lnTo>
                    <a:pt x="1772" y="139"/>
                  </a:lnTo>
                  <a:lnTo>
                    <a:pt x="1796" y="152"/>
                  </a:lnTo>
                  <a:lnTo>
                    <a:pt x="1818" y="165"/>
                  </a:lnTo>
                  <a:lnTo>
                    <a:pt x="1841" y="179"/>
                  </a:lnTo>
                  <a:lnTo>
                    <a:pt x="1862" y="194"/>
                  </a:lnTo>
                  <a:lnTo>
                    <a:pt x="1883" y="209"/>
                  </a:lnTo>
                  <a:lnTo>
                    <a:pt x="1904" y="225"/>
                  </a:lnTo>
                  <a:lnTo>
                    <a:pt x="1925" y="242"/>
                  </a:lnTo>
                  <a:lnTo>
                    <a:pt x="1945" y="259"/>
                  </a:lnTo>
                  <a:lnTo>
                    <a:pt x="1964" y="276"/>
                  </a:lnTo>
                  <a:lnTo>
                    <a:pt x="1983" y="294"/>
                  </a:lnTo>
                  <a:lnTo>
                    <a:pt x="2001" y="313"/>
                  </a:lnTo>
                  <a:lnTo>
                    <a:pt x="2018" y="332"/>
                  </a:lnTo>
                  <a:lnTo>
                    <a:pt x="2035" y="351"/>
                  </a:lnTo>
                  <a:lnTo>
                    <a:pt x="2052" y="372"/>
                  </a:lnTo>
                  <a:lnTo>
                    <a:pt x="2068" y="392"/>
                  </a:lnTo>
                  <a:lnTo>
                    <a:pt x="2083" y="413"/>
                  </a:lnTo>
                  <a:lnTo>
                    <a:pt x="2098" y="434"/>
                  </a:lnTo>
                  <a:lnTo>
                    <a:pt x="2112" y="456"/>
                  </a:lnTo>
                  <a:lnTo>
                    <a:pt x="2126" y="478"/>
                  </a:lnTo>
                  <a:lnTo>
                    <a:pt x="2139" y="502"/>
                  </a:lnTo>
                  <a:lnTo>
                    <a:pt x="2151" y="525"/>
                  </a:lnTo>
                  <a:lnTo>
                    <a:pt x="2163" y="548"/>
                  </a:lnTo>
                  <a:lnTo>
                    <a:pt x="2175" y="572"/>
                  </a:lnTo>
                  <a:lnTo>
                    <a:pt x="2186" y="597"/>
                  </a:lnTo>
                  <a:lnTo>
                    <a:pt x="2196" y="623"/>
                  </a:lnTo>
                  <a:lnTo>
                    <a:pt x="2205" y="648"/>
                  </a:lnTo>
                  <a:lnTo>
                    <a:pt x="2214" y="674"/>
                  </a:lnTo>
                  <a:lnTo>
                    <a:pt x="2223" y="700"/>
                  </a:lnTo>
                  <a:lnTo>
                    <a:pt x="2230" y="727"/>
                  </a:lnTo>
                  <a:lnTo>
                    <a:pt x="2238" y="755"/>
                  </a:lnTo>
                  <a:lnTo>
                    <a:pt x="2244" y="783"/>
                  </a:lnTo>
                  <a:lnTo>
                    <a:pt x="2250" y="811"/>
                  </a:lnTo>
                  <a:lnTo>
                    <a:pt x="2256" y="839"/>
                  </a:lnTo>
                  <a:lnTo>
                    <a:pt x="2261" y="869"/>
                  </a:lnTo>
                  <a:lnTo>
                    <a:pt x="2265" y="899"/>
                  </a:lnTo>
                  <a:lnTo>
                    <a:pt x="2269" y="929"/>
                  </a:lnTo>
                  <a:lnTo>
                    <a:pt x="2272" y="959"/>
                  </a:lnTo>
                  <a:lnTo>
                    <a:pt x="2275" y="991"/>
                  </a:lnTo>
                  <a:lnTo>
                    <a:pt x="2277" y="1022"/>
                  </a:lnTo>
                  <a:lnTo>
                    <a:pt x="2278" y="1054"/>
                  </a:lnTo>
                  <a:lnTo>
                    <a:pt x="2279" y="1086"/>
                  </a:lnTo>
                  <a:lnTo>
                    <a:pt x="2279" y="1120"/>
                  </a:lnTo>
                  <a:lnTo>
                    <a:pt x="2279" y="1167"/>
                  </a:lnTo>
                  <a:lnTo>
                    <a:pt x="2277" y="1213"/>
                  </a:lnTo>
                  <a:lnTo>
                    <a:pt x="2275" y="1260"/>
                  </a:lnTo>
                  <a:lnTo>
                    <a:pt x="2271" y="1304"/>
                  </a:lnTo>
                  <a:lnTo>
                    <a:pt x="2266" y="1347"/>
                  </a:lnTo>
                  <a:lnTo>
                    <a:pt x="2261" y="1389"/>
                  </a:lnTo>
                  <a:lnTo>
                    <a:pt x="2254" y="1430"/>
                  </a:lnTo>
                  <a:lnTo>
                    <a:pt x="2247" y="1470"/>
                  </a:lnTo>
                  <a:lnTo>
                    <a:pt x="2238" y="1510"/>
                  </a:lnTo>
                  <a:lnTo>
                    <a:pt x="2229" y="1547"/>
                  </a:lnTo>
                  <a:lnTo>
                    <a:pt x="2218" y="1584"/>
                  </a:lnTo>
                  <a:lnTo>
                    <a:pt x="2206" y="1620"/>
                  </a:lnTo>
                  <a:lnTo>
                    <a:pt x="2194" y="1655"/>
                  </a:lnTo>
                  <a:lnTo>
                    <a:pt x="2180" y="1688"/>
                  </a:lnTo>
                  <a:lnTo>
                    <a:pt x="2166" y="1720"/>
                  </a:lnTo>
                  <a:lnTo>
                    <a:pt x="2149" y="1752"/>
                  </a:lnTo>
                  <a:lnTo>
                    <a:pt x="2133" y="1782"/>
                  </a:lnTo>
                  <a:lnTo>
                    <a:pt x="2115" y="1812"/>
                  </a:lnTo>
                  <a:lnTo>
                    <a:pt x="2097" y="1840"/>
                  </a:lnTo>
                  <a:lnTo>
                    <a:pt x="2078" y="1869"/>
                  </a:lnTo>
                  <a:lnTo>
                    <a:pt x="2057" y="1896"/>
                  </a:lnTo>
                  <a:lnTo>
                    <a:pt x="2035" y="1921"/>
                  </a:lnTo>
                  <a:lnTo>
                    <a:pt x="2014" y="1947"/>
                  </a:lnTo>
                  <a:lnTo>
                    <a:pt x="1991" y="1971"/>
                  </a:lnTo>
                  <a:lnTo>
                    <a:pt x="1967" y="1995"/>
                  </a:lnTo>
                  <a:lnTo>
                    <a:pt x="1942" y="2018"/>
                  </a:lnTo>
                  <a:lnTo>
                    <a:pt x="1917" y="2039"/>
                  </a:lnTo>
                  <a:lnTo>
                    <a:pt x="1890" y="2060"/>
                  </a:lnTo>
                  <a:lnTo>
                    <a:pt x="1862" y="2080"/>
                  </a:lnTo>
                  <a:lnTo>
                    <a:pt x="1834" y="2099"/>
                  </a:lnTo>
                  <a:lnTo>
                    <a:pt x="1805" y="2119"/>
                  </a:lnTo>
                  <a:lnTo>
                    <a:pt x="1774" y="2136"/>
                  </a:lnTo>
                  <a:lnTo>
                    <a:pt x="1743" y="2153"/>
                  </a:lnTo>
                  <a:lnTo>
                    <a:pt x="1711" y="2168"/>
                  </a:lnTo>
                  <a:lnTo>
                    <a:pt x="1679" y="2182"/>
                  </a:lnTo>
                  <a:lnTo>
                    <a:pt x="1644" y="2196"/>
                  </a:lnTo>
                  <a:lnTo>
                    <a:pt x="1609" y="2208"/>
                  </a:lnTo>
                  <a:lnTo>
                    <a:pt x="1574" y="2219"/>
                  </a:lnTo>
                  <a:lnTo>
                    <a:pt x="1537" y="2229"/>
                  </a:lnTo>
                  <a:lnTo>
                    <a:pt x="1499" y="2238"/>
                  </a:lnTo>
                  <a:lnTo>
                    <a:pt x="1461" y="2247"/>
                  </a:lnTo>
                  <a:lnTo>
                    <a:pt x="1421" y="2254"/>
                  </a:lnTo>
                  <a:lnTo>
                    <a:pt x="1380" y="2260"/>
                  </a:lnTo>
                  <a:lnTo>
                    <a:pt x="1339" y="2265"/>
                  </a:lnTo>
                  <a:lnTo>
                    <a:pt x="1297" y="2269"/>
                  </a:lnTo>
                  <a:lnTo>
                    <a:pt x="1253" y="2271"/>
                  </a:lnTo>
                  <a:lnTo>
                    <a:pt x="1209" y="2273"/>
                  </a:lnTo>
                  <a:lnTo>
                    <a:pt x="1164" y="2273"/>
                  </a:lnTo>
                  <a:lnTo>
                    <a:pt x="1117" y="2273"/>
                  </a:lnTo>
                  <a:lnTo>
                    <a:pt x="1073" y="2271"/>
                  </a:lnTo>
                  <a:lnTo>
                    <a:pt x="1028" y="2269"/>
                  </a:lnTo>
                  <a:lnTo>
                    <a:pt x="985" y="2266"/>
                  </a:lnTo>
                  <a:lnTo>
                    <a:pt x="944" y="2262"/>
                  </a:lnTo>
                  <a:lnTo>
                    <a:pt x="902" y="2257"/>
                  </a:lnTo>
                  <a:lnTo>
                    <a:pt x="862" y="2251"/>
                  </a:lnTo>
                  <a:lnTo>
                    <a:pt x="824" y="2244"/>
                  </a:lnTo>
                  <a:lnTo>
                    <a:pt x="786" y="2235"/>
                  </a:lnTo>
                  <a:lnTo>
                    <a:pt x="748" y="2227"/>
                  </a:lnTo>
                  <a:lnTo>
                    <a:pt x="713" y="2217"/>
                  </a:lnTo>
                  <a:lnTo>
                    <a:pt x="678" y="2206"/>
                  </a:lnTo>
                  <a:lnTo>
                    <a:pt x="643" y="2195"/>
                  </a:lnTo>
                  <a:lnTo>
                    <a:pt x="610" y="2182"/>
                  </a:lnTo>
                  <a:lnTo>
                    <a:pt x="579" y="2169"/>
                  </a:lnTo>
                  <a:lnTo>
                    <a:pt x="548" y="2155"/>
                  </a:lnTo>
                  <a:lnTo>
                    <a:pt x="517" y="2140"/>
                  </a:lnTo>
                  <a:lnTo>
                    <a:pt x="488" y="2123"/>
                  </a:lnTo>
                  <a:lnTo>
                    <a:pt x="459" y="2105"/>
                  </a:lnTo>
                  <a:lnTo>
                    <a:pt x="432" y="2086"/>
                  </a:lnTo>
                  <a:lnTo>
                    <a:pt x="405" y="2067"/>
                  </a:lnTo>
                  <a:lnTo>
                    <a:pt x="377" y="2046"/>
                  </a:lnTo>
                  <a:lnTo>
                    <a:pt x="352" y="2025"/>
                  </a:lnTo>
                  <a:lnTo>
                    <a:pt x="327" y="2002"/>
                  </a:lnTo>
                  <a:lnTo>
                    <a:pt x="303" y="1977"/>
                  </a:lnTo>
                  <a:lnTo>
                    <a:pt x="279" y="1952"/>
                  </a:lnTo>
                  <a:lnTo>
                    <a:pt x="256" y="1926"/>
                  </a:lnTo>
                  <a:lnTo>
                    <a:pt x="234" y="1899"/>
                  </a:lnTo>
                  <a:lnTo>
                    <a:pt x="212" y="1871"/>
                  </a:lnTo>
                  <a:lnTo>
                    <a:pt x="192" y="1841"/>
                  </a:lnTo>
                  <a:lnTo>
                    <a:pt x="172" y="1811"/>
                  </a:lnTo>
                  <a:lnTo>
                    <a:pt x="153" y="1780"/>
                  </a:lnTo>
                  <a:lnTo>
                    <a:pt x="133" y="1747"/>
                  </a:lnTo>
                  <a:lnTo>
                    <a:pt x="116" y="1713"/>
                  </a:lnTo>
                  <a:lnTo>
                    <a:pt x="101" y="1679"/>
                  </a:lnTo>
                  <a:lnTo>
                    <a:pt x="86" y="1643"/>
                  </a:lnTo>
                  <a:lnTo>
                    <a:pt x="72" y="1606"/>
                  </a:lnTo>
                  <a:lnTo>
                    <a:pt x="60" y="1569"/>
                  </a:lnTo>
                  <a:lnTo>
                    <a:pt x="49" y="1531"/>
                  </a:lnTo>
                  <a:lnTo>
                    <a:pt x="39" y="1491"/>
                  </a:lnTo>
                  <a:lnTo>
                    <a:pt x="30" y="1450"/>
                  </a:lnTo>
                  <a:lnTo>
                    <a:pt x="21" y="1409"/>
                  </a:lnTo>
                  <a:lnTo>
                    <a:pt x="15" y="1366"/>
                  </a:lnTo>
                  <a:lnTo>
                    <a:pt x="10" y="1322"/>
                  </a:lnTo>
                  <a:lnTo>
                    <a:pt x="6" y="1278"/>
                  </a:lnTo>
                  <a:lnTo>
                    <a:pt x="3" y="1231"/>
                  </a:lnTo>
                  <a:lnTo>
                    <a:pt x="1" y="1185"/>
                  </a:lnTo>
                  <a:lnTo>
                    <a:pt x="0" y="1138"/>
                  </a:lnTo>
                  <a:close/>
                  <a:moveTo>
                    <a:pt x="681" y="1141"/>
                  </a:moveTo>
                  <a:lnTo>
                    <a:pt x="681" y="1181"/>
                  </a:lnTo>
                  <a:lnTo>
                    <a:pt x="683" y="1221"/>
                  </a:lnTo>
                  <a:lnTo>
                    <a:pt x="685" y="1259"/>
                  </a:lnTo>
                  <a:lnTo>
                    <a:pt x="688" y="1295"/>
                  </a:lnTo>
                  <a:lnTo>
                    <a:pt x="693" y="1330"/>
                  </a:lnTo>
                  <a:lnTo>
                    <a:pt x="698" y="1364"/>
                  </a:lnTo>
                  <a:lnTo>
                    <a:pt x="704" y="1396"/>
                  </a:lnTo>
                  <a:lnTo>
                    <a:pt x="711" y="1427"/>
                  </a:lnTo>
                  <a:lnTo>
                    <a:pt x="719" y="1456"/>
                  </a:lnTo>
                  <a:lnTo>
                    <a:pt x="729" y="1483"/>
                  </a:lnTo>
                  <a:lnTo>
                    <a:pt x="739" y="1510"/>
                  </a:lnTo>
                  <a:lnTo>
                    <a:pt x="750" y="1535"/>
                  </a:lnTo>
                  <a:lnTo>
                    <a:pt x="762" y="1558"/>
                  </a:lnTo>
                  <a:lnTo>
                    <a:pt x="774" y="1580"/>
                  </a:lnTo>
                  <a:lnTo>
                    <a:pt x="789" y="1600"/>
                  </a:lnTo>
                  <a:lnTo>
                    <a:pt x="804" y="1620"/>
                  </a:lnTo>
                  <a:lnTo>
                    <a:pt x="820" y="1637"/>
                  </a:lnTo>
                  <a:lnTo>
                    <a:pt x="836" y="1653"/>
                  </a:lnTo>
                  <a:lnTo>
                    <a:pt x="853" y="1669"/>
                  </a:lnTo>
                  <a:lnTo>
                    <a:pt x="871" y="1683"/>
                  </a:lnTo>
                  <a:lnTo>
                    <a:pt x="890" y="1696"/>
                  </a:lnTo>
                  <a:lnTo>
                    <a:pt x="910" y="1708"/>
                  </a:lnTo>
                  <a:lnTo>
                    <a:pt x="930" y="1718"/>
                  </a:lnTo>
                  <a:lnTo>
                    <a:pt x="950" y="1728"/>
                  </a:lnTo>
                  <a:lnTo>
                    <a:pt x="971" y="1737"/>
                  </a:lnTo>
                  <a:lnTo>
                    <a:pt x="993" y="1745"/>
                  </a:lnTo>
                  <a:lnTo>
                    <a:pt x="1016" y="1751"/>
                  </a:lnTo>
                  <a:lnTo>
                    <a:pt x="1040" y="1756"/>
                  </a:lnTo>
                  <a:lnTo>
                    <a:pt x="1064" y="1760"/>
                  </a:lnTo>
                  <a:lnTo>
                    <a:pt x="1089" y="1763"/>
                  </a:lnTo>
                  <a:lnTo>
                    <a:pt x="1114" y="1764"/>
                  </a:lnTo>
                  <a:lnTo>
                    <a:pt x="1141" y="1765"/>
                  </a:lnTo>
                  <a:lnTo>
                    <a:pt x="1168" y="1764"/>
                  </a:lnTo>
                  <a:lnTo>
                    <a:pt x="1194" y="1763"/>
                  </a:lnTo>
                  <a:lnTo>
                    <a:pt x="1219" y="1760"/>
                  </a:lnTo>
                  <a:lnTo>
                    <a:pt x="1244" y="1756"/>
                  </a:lnTo>
                  <a:lnTo>
                    <a:pt x="1268" y="1751"/>
                  </a:lnTo>
                  <a:lnTo>
                    <a:pt x="1292" y="1745"/>
                  </a:lnTo>
                  <a:lnTo>
                    <a:pt x="1314" y="1738"/>
                  </a:lnTo>
                  <a:lnTo>
                    <a:pt x="1335" y="1729"/>
                  </a:lnTo>
                  <a:lnTo>
                    <a:pt x="1356" y="1719"/>
                  </a:lnTo>
                  <a:lnTo>
                    <a:pt x="1376" y="1709"/>
                  </a:lnTo>
                  <a:lnTo>
                    <a:pt x="1395" y="1697"/>
                  </a:lnTo>
                  <a:lnTo>
                    <a:pt x="1414" y="1684"/>
                  </a:lnTo>
                  <a:lnTo>
                    <a:pt x="1432" y="1671"/>
                  </a:lnTo>
                  <a:lnTo>
                    <a:pt x="1448" y="1656"/>
                  </a:lnTo>
                  <a:lnTo>
                    <a:pt x="1464" y="1640"/>
                  </a:lnTo>
                  <a:lnTo>
                    <a:pt x="1480" y="1623"/>
                  </a:lnTo>
                  <a:lnTo>
                    <a:pt x="1494" y="1603"/>
                  </a:lnTo>
                  <a:lnTo>
                    <a:pt x="1508" y="1583"/>
                  </a:lnTo>
                  <a:lnTo>
                    <a:pt x="1520" y="1561"/>
                  </a:lnTo>
                  <a:lnTo>
                    <a:pt x="1532" y="1537"/>
                  </a:lnTo>
                  <a:lnTo>
                    <a:pt x="1543" y="1511"/>
                  </a:lnTo>
                  <a:lnTo>
                    <a:pt x="1553" y="1483"/>
                  </a:lnTo>
                  <a:lnTo>
                    <a:pt x="1562" y="1454"/>
                  </a:lnTo>
                  <a:lnTo>
                    <a:pt x="1570" y="1423"/>
                  </a:lnTo>
                  <a:lnTo>
                    <a:pt x="1577" y="1390"/>
                  </a:lnTo>
                  <a:lnTo>
                    <a:pt x="1583" y="1355"/>
                  </a:lnTo>
                  <a:lnTo>
                    <a:pt x="1588" y="1319"/>
                  </a:lnTo>
                  <a:lnTo>
                    <a:pt x="1593" y="1281"/>
                  </a:lnTo>
                  <a:lnTo>
                    <a:pt x="1596" y="1242"/>
                  </a:lnTo>
                  <a:lnTo>
                    <a:pt x="1598" y="1199"/>
                  </a:lnTo>
                  <a:lnTo>
                    <a:pt x="1600" y="1156"/>
                  </a:lnTo>
                  <a:lnTo>
                    <a:pt x="1600" y="1111"/>
                  </a:lnTo>
                  <a:lnTo>
                    <a:pt x="1600" y="1072"/>
                  </a:lnTo>
                  <a:lnTo>
                    <a:pt x="1598" y="1036"/>
                  </a:lnTo>
                  <a:lnTo>
                    <a:pt x="1596" y="1001"/>
                  </a:lnTo>
                  <a:lnTo>
                    <a:pt x="1592" y="966"/>
                  </a:lnTo>
                  <a:lnTo>
                    <a:pt x="1588" y="933"/>
                  </a:lnTo>
                  <a:lnTo>
                    <a:pt x="1583" y="901"/>
                  </a:lnTo>
                  <a:lnTo>
                    <a:pt x="1576" y="871"/>
                  </a:lnTo>
                  <a:lnTo>
                    <a:pt x="1569" y="842"/>
                  </a:lnTo>
                  <a:lnTo>
                    <a:pt x="1561" y="814"/>
                  </a:lnTo>
                  <a:lnTo>
                    <a:pt x="1551" y="788"/>
                  </a:lnTo>
                  <a:lnTo>
                    <a:pt x="1541" y="763"/>
                  </a:lnTo>
                  <a:lnTo>
                    <a:pt x="1529" y="739"/>
                  </a:lnTo>
                  <a:lnTo>
                    <a:pt x="1517" y="716"/>
                  </a:lnTo>
                  <a:lnTo>
                    <a:pt x="1504" y="695"/>
                  </a:lnTo>
                  <a:lnTo>
                    <a:pt x="1490" y="675"/>
                  </a:lnTo>
                  <a:lnTo>
                    <a:pt x="1475" y="657"/>
                  </a:lnTo>
                  <a:lnTo>
                    <a:pt x="1459" y="640"/>
                  </a:lnTo>
                  <a:lnTo>
                    <a:pt x="1442" y="624"/>
                  </a:lnTo>
                  <a:lnTo>
                    <a:pt x="1425" y="609"/>
                  </a:lnTo>
                  <a:lnTo>
                    <a:pt x="1406" y="594"/>
                  </a:lnTo>
                  <a:lnTo>
                    <a:pt x="1387" y="581"/>
                  </a:lnTo>
                  <a:lnTo>
                    <a:pt x="1368" y="569"/>
                  </a:lnTo>
                  <a:lnTo>
                    <a:pt x="1348" y="559"/>
                  </a:lnTo>
                  <a:lnTo>
                    <a:pt x="1327" y="549"/>
                  </a:lnTo>
                  <a:lnTo>
                    <a:pt x="1306" y="541"/>
                  </a:lnTo>
                  <a:lnTo>
                    <a:pt x="1284" y="534"/>
                  </a:lnTo>
                  <a:lnTo>
                    <a:pt x="1260" y="528"/>
                  </a:lnTo>
                  <a:lnTo>
                    <a:pt x="1236" y="523"/>
                  </a:lnTo>
                  <a:lnTo>
                    <a:pt x="1212" y="519"/>
                  </a:lnTo>
                  <a:lnTo>
                    <a:pt x="1187" y="516"/>
                  </a:lnTo>
                  <a:lnTo>
                    <a:pt x="1162" y="515"/>
                  </a:lnTo>
                  <a:lnTo>
                    <a:pt x="1134" y="514"/>
                  </a:lnTo>
                  <a:lnTo>
                    <a:pt x="1109" y="515"/>
                  </a:lnTo>
                  <a:lnTo>
                    <a:pt x="1085" y="516"/>
                  </a:lnTo>
                  <a:lnTo>
                    <a:pt x="1061" y="519"/>
                  </a:lnTo>
                  <a:lnTo>
                    <a:pt x="1038" y="523"/>
                  </a:lnTo>
                  <a:lnTo>
                    <a:pt x="1014" y="528"/>
                  </a:lnTo>
                  <a:lnTo>
                    <a:pt x="992" y="534"/>
                  </a:lnTo>
                  <a:lnTo>
                    <a:pt x="971" y="542"/>
                  </a:lnTo>
                  <a:lnTo>
                    <a:pt x="950" y="550"/>
                  </a:lnTo>
                  <a:lnTo>
                    <a:pt x="930" y="560"/>
                  </a:lnTo>
                  <a:lnTo>
                    <a:pt x="910" y="570"/>
                  </a:lnTo>
                  <a:lnTo>
                    <a:pt x="890" y="582"/>
                  </a:lnTo>
                  <a:lnTo>
                    <a:pt x="872" y="595"/>
                  </a:lnTo>
                  <a:lnTo>
                    <a:pt x="854" y="610"/>
                  </a:lnTo>
                  <a:lnTo>
                    <a:pt x="837" y="625"/>
                  </a:lnTo>
                  <a:lnTo>
                    <a:pt x="821" y="642"/>
                  </a:lnTo>
                  <a:lnTo>
                    <a:pt x="805" y="659"/>
                  </a:lnTo>
                  <a:lnTo>
                    <a:pt x="790" y="678"/>
                  </a:lnTo>
                  <a:lnTo>
                    <a:pt x="775" y="698"/>
                  </a:lnTo>
                  <a:lnTo>
                    <a:pt x="762" y="720"/>
                  </a:lnTo>
                  <a:lnTo>
                    <a:pt x="750" y="744"/>
                  </a:lnTo>
                  <a:lnTo>
                    <a:pt x="739" y="769"/>
                  </a:lnTo>
                  <a:lnTo>
                    <a:pt x="729" y="795"/>
                  </a:lnTo>
                  <a:lnTo>
                    <a:pt x="720" y="823"/>
                  </a:lnTo>
                  <a:lnTo>
                    <a:pt x="712" y="852"/>
                  </a:lnTo>
                  <a:lnTo>
                    <a:pt x="704" y="883"/>
                  </a:lnTo>
                  <a:lnTo>
                    <a:pt x="698" y="916"/>
                  </a:lnTo>
                  <a:lnTo>
                    <a:pt x="693" y="949"/>
                  </a:lnTo>
                  <a:lnTo>
                    <a:pt x="689" y="985"/>
                  </a:lnTo>
                  <a:lnTo>
                    <a:pt x="685" y="1022"/>
                  </a:lnTo>
                  <a:lnTo>
                    <a:pt x="683" y="1059"/>
                  </a:lnTo>
                  <a:lnTo>
                    <a:pt x="681" y="1099"/>
                  </a:lnTo>
                  <a:lnTo>
                    <a:pt x="681" y="1141"/>
                  </a:lnTo>
                  <a:close/>
                </a:path>
              </a:pathLst>
            </a:custGeom>
            <a:solidFill>
              <a:srgbClr val="FFFFFF"/>
            </a:solidFill>
            <a:ln w="9525">
              <a:noFill/>
              <a:round/>
              <a:headEnd/>
              <a:tailEnd/>
            </a:ln>
          </p:spPr>
          <p:txBody>
            <a:bodyPr/>
            <a:lstStyle/>
            <a:p>
              <a:endParaRPr lang="en-US"/>
            </a:p>
          </p:txBody>
        </p:sp>
        <p:sp>
          <p:nvSpPr>
            <p:cNvPr id="297093" name="Freeform 133"/>
            <p:cNvSpPr>
              <a:spLocks noChangeAspect="1"/>
            </p:cNvSpPr>
            <p:nvPr/>
          </p:nvSpPr>
          <p:spPr bwMode="auto">
            <a:xfrm>
              <a:off x="1112" y="1932"/>
              <a:ext cx="132" cy="137"/>
            </a:xfrm>
            <a:custGeom>
              <a:avLst/>
              <a:gdLst/>
              <a:ahLst/>
              <a:cxnLst>
                <a:cxn ang="0">
                  <a:pos x="0" y="0"/>
                </a:cxn>
                <a:cxn ang="0">
                  <a:pos x="635" y="0"/>
                </a:cxn>
                <a:cxn ang="0">
                  <a:pos x="1464" y="1216"/>
                </a:cxn>
                <a:cxn ang="0">
                  <a:pos x="1464" y="0"/>
                </a:cxn>
                <a:cxn ang="0">
                  <a:pos x="2104" y="0"/>
                </a:cxn>
                <a:cxn ang="0">
                  <a:pos x="2104" y="2198"/>
                </a:cxn>
                <a:cxn ang="0">
                  <a:pos x="1464" y="2198"/>
                </a:cxn>
                <a:cxn ang="0">
                  <a:pos x="639" y="991"/>
                </a:cxn>
                <a:cxn ang="0">
                  <a:pos x="639" y="2198"/>
                </a:cxn>
                <a:cxn ang="0">
                  <a:pos x="0" y="2198"/>
                </a:cxn>
                <a:cxn ang="0">
                  <a:pos x="0" y="0"/>
                </a:cxn>
              </a:cxnLst>
              <a:rect l="0" t="0" r="r" b="b"/>
              <a:pathLst>
                <a:path w="2104" h="2198">
                  <a:moveTo>
                    <a:pt x="0" y="0"/>
                  </a:moveTo>
                  <a:lnTo>
                    <a:pt x="635" y="0"/>
                  </a:lnTo>
                  <a:lnTo>
                    <a:pt x="1464" y="1216"/>
                  </a:lnTo>
                  <a:lnTo>
                    <a:pt x="1464" y="0"/>
                  </a:lnTo>
                  <a:lnTo>
                    <a:pt x="2104" y="0"/>
                  </a:lnTo>
                  <a:lnTo>
                    <a:pt x="2104" y="2198"/>
                  </a:lnTo>
                  <a:lnTo>
                    <a:pt x="1464" y="2198"/>
                  </a:lnTo>
                  <a:lnTo>
                    <a:pt x="639" y="991"/>
                  </a:lnTo>
                  <a:lnTo>
                    <a:pt x="639" y="2198"/>
                  </a:lnTo>
                  <a:lnTo>
                    <a:pt x="0" y="2198"/>
                  </a:lnTo>
                  <a:lnTo>
                    <a:pt x="0" y="0"/>
                  </a:lnTo>
                  <a:close/>
                </a:path>
              </a:pathLst>
            </a:custGeom>
            <a:solidFill>
              <a:srgbClr val="FFFFFF"/>
            </a:solidFill>
            <a:ln w="9525">
              <a:noFill/>
              <a:round/>
              <a:headEnd/>
              <a:tailEnd/>
            </a:ln>
          </p:spPr>
          <p:txBody>
            <a:bodyPr/>
            <a:lstStyle/>
            <a:p>
              <a:endParaRPr lang="en-US"/>
            </a:p>
          </p:txBody>
        </p:sp>
        <p:sp>
          <p:nvSpPr>
            <p:cNvPr id="297094" name="Freeform 134"/>
            <p:cNvSpPr>
              <a:spLocks noChangeAspect="1" noEditPoints="1"/>
            </p:cNvSpPr>
            <p:nvPr/>
          </p:nvSpPr>
          <p:spPr bwMode="auto">
            <a:xfrm>
              <a:off x="733" y="1367"/>
              <a:ext cx="406" cy="516"/>
            </a:xfrm>
            <a:custGeom>
              <a:avLst/>
              <a:gdLst/>
              <a:ahLst/>
              <a:cxnLst>
                <a:cxn ang="0">
                  <a:pos x="665" y="2047"/>
                </a:cxn>
                <a:cxn ang="0">
                  <a:pos x="1217" y="1041"/>
                </a:cxn>
                <a:cxn ang="0">
                  <a:pos x="2115" y="264"/>
                </a:cxn>
                <a:cxn ang="0">
                  <a:pos x="3496" y="6"/>
                </a:cxn>
                <a:cxn ang="0">
                  <a:pos x="4916" y="498"/>
                </a:cxn>
                <a:cxn ang="0">
                  <a:pos x="5873" y="1600"/>
                </a:cxn>
                <a:cxn ang="0">
                  <a:pos x="6134" y="3068"/>
                </a:cxn>
                <a:cxn ang="0">
                  <a:pos x="5608" y="7085"/>
                </a:cxn>
                <a:cxn ang="0">
                  <a:pos x="2211" y="8079"/>
                </a:cxn>
                <a:cxn ang="0">
                  <a:pos x="2496" y="7737"/>
                </a:cxn>
                <a:cxn ang="0">
                  <a:pos x="2634" y="7477"/>
                </a:cxn>
                <a:cxn ang="0">
                  <a:pos x="1307" y="7241"/>
                </a:cxn>
                <a:cxn ang="0">
                  <a:pos x="1039" y="7153"/>
                </a:cxn>
                <a:cxn ang="0">
                  <a:pos x="808" y="6957"/>
                </a:cxn>
                <a:cxn ang="0">
                  <a:pos x="647" y="6699"/>
                </a:cxn>
                <a:cxn ang="0">
                  <a:pos x="596" y="5246"/>
                </a:cxn>
                <a:cxn ang="0">
                  <a:pos x="6" y="4914"/>
                </a:cxn>
                <a:cxn ang="0">
                  <a:pos x="200" y="4445"/>
                </a:cxn>
                <a:cxn ang="0">
                  <a:pos x="549" y="3855"/>
                </a:cxn>
                <a:cxn ang="0">
                  <a:pos x="283" y="3093"/>
                </a:cxn>
                <a:cxn ang="0">
                  <a:pos x="2906" y="4563"/>
                </a:cxn>
                <a:cxn ang="0">
                  <a:pos x="2923" y="4277"/>
                </a:cxn>
                <a:cxn ang="0">
                  <a:pos x="3000" y="3988"/>
                </a:cxn>
                <a:cxn ang="0">
                  <a:pos x="3156" y="3737"/>
                </a:cxn>
                <a:cxn ang="0">
                  <a:pos x="3433" y="3459"/>
                </a:cxn>
                <a:cxn ang="0">
                  <a:pos x="3907" y="3051"/>
                </a:cxn>
                <a:cxn ang="0">
                  <a:pos x="4011" y="2916"/>
                </a:cxn>
                <a:cxn ang="0">
                  <a:pos x="4066" y="2755"/>
                </a:cxn>
                <a:cxn ang="0">
                  <a:pos x="4061" y="2549"/>
                </a:cxn>
                <a:cxn ang="0">
                  <a:pos x="3963" y="2339"/>
                </a:cxn>
                <a:cxn ang="0">
                  <a:pos x="3770" y="2169"/>
                </a:cxn>
                <a:cxn ang="0">
                  <a:pos x="3505" y="2082"/>
                </a:cxn>
                <a:cxn ang="0">
                  <a:pos x="3194" y="2083"/>
                </a:cxn>
                <a:cxn ang="0">
                  <a:pos x="2924" y="2174"/>
                </a:cxn>
                <a:cxn ang="0">
                  <a:pos x="2711" y="2358"/>
                </a:cxn>
                <a:cxn ang="0">
                  <a:pos x="2562" y="2637"/>
                </a:cxn>
                <a:cxn ang="0">
                  <a:pos x="1749" y="2617"/>
                </a:cxn>
                <a:cxn ang="0">
                  <a:pos x="1809" y="2366"/>
                </a:cxn>
                <a:cxn ang="0">
                  <a:pos x="1916" y="2135"/>
                </a:cxn>
                <a:cxn ang="0">
                  <a:pos x="2074" y="1925"/>
                </a:cxn>
                <a:cxn ang="0">
                  <a:pos x="2278" y="1737"/>
                </a:cxn>
                <a:cxn ang="0">
                  <a:pos x="2520" y="1591"/>
                </a:cxn>
                <a:cxn ang="0">
                  <a:pos x="2794" y="1491"/>
                </a:cxn>
                <a:cxn ang="0">
                  <a:pos x="3102" y="1438"/>
                </a:cxn>
                <a:cxn ang="0">
                  <a:pos x="3445" y="1432"/>
                </a:cxn>
                <a:cxn ang="0">
                  <a:pos x="3775" y="1474"/>
                </a:cxn>
                <a:cxn ang="0">
                  <a:pos x="4068" y="1563"/>
                </a:cxn>
                <a:cxn ang="0">
                  <a:pos x="4324" y="1700"/>
                </a:cxn>
                <a:cxn ang="0">
                  <a:pos x="4543" y="1881"/>
                </a:cxn>
                <a:cxn ang="0">
                  <a:pos x="4711" y="2085"/>
                </a:cxn>
                <a:cxn ang="0">
                  <a:pos x="4824" y="2303"/>
                </a:cxn>
                <a:cxn ang="0">
                  <a:pos x="4885" y="2538"/>
                </a:cxn>
                <a:cxn ang="0">
                  <a:pos x="4890" y="2796"/>
                </a:cxn>
                <a:cxn ang="0">
                  <a:pos x="4820" y="3061"/>
                </a:cxn>
                <a:cxn ang="0">
                  <a:pos x="4666" y="3319"/>
                </a:cxn>
                <a:cxn ang="0">
                  <a:pos x="4352" y="3647"/>
                </a:cxn>
                <a:cxn ang="0">
                  <a:pos x="3971" y="3979"/>
                </a:cxn>
                <a:cxn ang="0">
                  <a:pos x="3792" y="4162"/>
                </a:cxn>
                <a:cxn ang="0">
                  <a:pos x="3711" y="4313"/>
                </a:cxn>
                <a:cxn ang="0">
                  <a:pos x="3677" y="4541"/>
                </a:cxn>
                <a:cxn ang="0">
                  <a:pos x="3752" y="5029"/>
                </a:cxn>
              </a:cxnLst>
              <a:rect l="0" t="0" r="r" b="b"/>
              <a:pathLst>
                <a:path w="6508" h="8260">
                  <a:moveTo>
                    <a:pt x="283" y="3093"/>
                  </a:moveTo>
                  <a:lnTo>
                    <a:pt x="356" y="2888"/>
                  </a:lnTo>
                  <a:lnTo>
                    <a:pt x="434" y="2663"/>
                  </a:lnTo>
                  <a:lnTo>
                    <a:pt x="475" y="2545"/>
                  </a:lnTo>
                  <a:lnTo>
                    <a:pt x="519" y="2424"/>
                  </a:lnTo>
                  <a:lnTo>
                    <a:pt x="565" y="2300"/>
                  </a:lnTo>
                  <a:lnTo>
                    <a:pt x="614" y="2174"/>
                  </a:lnTo>
                  <a:lnTo>
                    <a:pt x="665" y="2047"/>
                  </a:lnTo>
                  <a:lnTo>
                    <a:pt x="720" y="1919"/>
                  </a:lnTo>
                  <a:lnTo>
                    <a:pt x="778" y="1790"/>
                  </a:lnTo>
                  <a:lnTo>
                    <a:pt x="841" y="1661"/>
                  </a:lnTo>
                  <a:lnTo>
                    <a:pt x="906" y="1534"/>
                  </a:lnTo>
                  <a:lnTo>
                    <a:pt x="977" y="1407"/>
                  </a:lnTo>
                  <a:lnTo>
                    <a:pt x="1052" y="1283"/>
                  </a:lnTo>
                  <a:lnTo>
                    <a:pt x="1132" y="1160"/>
                  </a:lnTo>
                  <a:lnTo>
                    <a:pt x="1217" y="1041"/>
                  </a:lnTo>
                  <a:lnTo>
                    <a:pt x="1308" y="926"/>
                  </a:lnTo>
                  <a:lnTo>
                    <a:pt x="1403" y="815"/>
                  </a:lnTo>
                  <a:lnTo>
                    <a:pt x="1505" y="708"/>
                  </a:lnTo>
                  <a:lnTo>
                    <a:pt x="1614" y="607"/>
                  </a:lnTo>
                  <a:lnTo>
                    <a:pt x="1729" y="511"/>
                  </a:lnTo>
                  <a:lnTo>
                    <a:pt x="1851" y="421"/>
                  </a:lnTo>
                  <a:lnTo>
                    <a:pt x="1979" y="340"/>
                  </a:lnTo>
                  <a:lnTo>
                    <a:pt x="2115" y="264"/>
                  </a:lnTo>
                  <a:lnTo>
                    <a:pt x="2259" y="198"/>
                  </a:lnTo>
                  <a:lnTo>
                    <a:pt x="2411" y="140"/>
                  </a:lnTo>
                  <a:lnTo>
                    <a:pt x="2571" y="91"/>
                  </a:lnTo>
                  <a:lnTo>
                    <a:pt x="2739" y="52"/>
                  </a:lnTo>
                  <a:lnTo>
                    <a:pt x="2916" y="23"/>
                  </a:lnTo>
                  <a:lnTo>
                    <a:pt x="3103" y="6"/>
                  </a:lnTo>
                  <a:lnTo>
                    <a:pt x="3297" y="0"/>
                  </a:lnTo>
                  <a:lnTo>
                    <a:pt x="3496" y="6"/>
                  </a:lnTo>
                  <a:lnTo>
                    <a:pt x="3691" y="26"/>
                  </a:lnTo>
                  <a:lnTo>
                    <a:pt x="3882" y="59"/>
                  </a:lnTo>
                  <a:lnTo>
                    <a:pt x="4068" y="104"/>
                  </a:lnTo>
                  <a:lnTo>
                    <a:pt x="4250" y="160"/>
                  </a:lnTo>
                  <a:lnTo>
                    <a:pt x="4425" y="229"/>
                  </a:lnTo>
                  <a:lnTo>
                    <a:pt x="4596" y="309"/>
                  </a:lnTo>
                  <a:lnTo>
                    <a:pt x="4759" y="398"/>
                  </a:lnTo>
                  <a:lnTo>
                    <a:pt x="4916" y="498"/>
                  </a:lnTo>
                  <a:lnTo>
                    <a:pt x="5065" y="608"/>
                  </a:lnTo>
                  <a:lnTo>
                    <a:pt x="5208" y="726"/>
                  </a:lnTo>
                  <a:lnTo>
                    <a:pt x="5342" y="853"/>
                  </a:lnTo>
                  <a:lnTo>
                    <a:pt x="5467" y="988"/>
                  </a:lnTo>
                  <a:lnTo>
                    <a:pt x="5583" y="1131"/>
                  </a:lnTo>
                  <a:lnTo>
                    <a:pt x="5689" y="1280"/>
                  </a:lnTo>
                  <a:lnTo>
                    <a:pt x="5786" y="1437"/>
                  </a:lnTo>
                  <a:lnTo>
                    <a:pt x="5873" y="1600"/>
                  </a:lnTo>
                  <a:lnTo>
                    <a:pt x="5948" y="1768"/>
                  </a:lnTo>
                  <a:lnTo>
                    <a:pt x="6012" y="1943"/>
                  </a:lnTo>
                  <a:lnTo>
                    <a:pt x="6064" y="2121"/>
                  </a:lnTo>
                  <a:lnTo>
                    <a:pt x="6105" y="2303"/>
                  </a:lnTo>
                  <a:lnTo>
                    <a:pt x="6132" y="2490"/>
                  </a:lnTo>
                  <a:lnTo>
                    <a:pt x="6146" y="2680"/>
                  </a:lnTo>
                  <a:lnTo>
                    <a:pt x="6147" y="2873"/>
                  </a:lnTo>
                  <a:lnTo>
                    <a:pt x="6134" y="3068"/>
                  </a:lnTo>
                  <a:lnTo>
                    <a:pt x="6106" y="3265"/>
                  </a:lnTo>
                  <a:lnTo>
                    <a:pt x="6062" y="3465"/>
                  </a:lnTo>
                  <a:lnTo>
                    <a:pt x="6004" y="3664"/>
                  </a:lnTo>
                  <a:lnTo>
                    <a:pt x="5930" y="3864"/>
                  </a:lnTo>
                  <a:lnTo>
                    <a:pt x="5840" y="4064"/>
                  </a:lnTo>
                  <a:lnTo>
                    <a:pt x="5732" y="4264"/>
                  </a:lnTo>
                  <a:lnTo>
                    <a:pt x="5608" y="4463"/>
                  </a:lnTo>
                  <a:lnTo>
                    <a:pt x="5608" y="7085"/>
                  </a:lnTo>
                  <a:lnTo>
                    <a:pt x="6508" y="8260"/>
                  </a:lnTo>
                  <a:lnTo>
                    <a:pt x="2084" y="8260"/>
                  </a:lnTo>
                  <a:lnTo>
                    <a:pt x="2103" y="8229"/>
                  </a:lnTo>
                  <a:lnTo>
                    <a:pt x="2123" y="8198"/>
                  </a:lnTo>
                  <a:lnTo>
                    <a:pt x="2144" y="8168"/>
                  </a:lnTo>
                  <a:lnTo>
                    <a:pt x="2165" y="8138"/>
                  </a:lnTo>
                  <a:lnTo>
                    <a:pt x="2188" y="8109"/>
                  </a:lnTo>
                  <a:lnTo>
                    <a:pt x="2211" y="8079"/>
                  </a:lnTo>
                  <a:lnTo>
                    <a:pt x="2235" y="8051"/>
                  </a:lnTo>
                  <a:lnTo>
                    <a:pt x="2258" y="8022"/>
                  </a:lnTo>
                  <a:lnTo>
                    <a:pt x="2307" y="7965"/>
                  </a:lnTo>
                  <a:lnTo>
                    <a:pt x="2356" y="7909"/>
                  </a:lnTo>
                  <a:lnTo>
                    <a:pt x="2404" y="7853"/>
                  </a:lnTo>
                  <a:lnTo>
                    <a:pt x="2451" y="7795"/>
                  </a:lnTo>
                  <a:lnTo>
                    <a:pt x="2474" y="7766"/>
                  </a:lnTo>
                  <a:lnTo>
                    <a:pt x="2496" y="7737"/>
                  </a:lnTo>
                  <a:lnTo>
                    <a:pt x="2517" y="7706"/>
                  </a:lnTo>
                  <a:lnTo>
                    <a:pt x="2537" y="7676"/>
                  </a:lnTo>
                  <a:lnTo>
                    <a:pt x="2556" y="7645"/>
                  </a:lnTo>
                  <a:lnTo>
                    <a:pt x="2575" y="7613"/>
                  </a:lnTo>
                  <a:lnTo>
                    <a:pt x="2592" y="7580"/>
                  </a:lnTo>
                  <a:lnTo>
                    <a:pt x="2607" y="7546"/>
                  </a:lnTo>
                  <a:lnTo>
                    <a:pt x="2621" y="7512"/>
                  </a:lnTo>
                  <a:lnTo>
                    <a:pt x="2634" y="7477"/>
                  </a:lnTo>
                  <a:lnTo>
                    <a:pt x="2645" y="7440"/>
                  </a:lnTo>
                  <a:lnTo>
                    <a:pt x="2654" y="7403"/>
                  </a:lnTo>
                  <a:lnTo>
                    <a:pt x="2661" y="7365"/>
                  </a:lnTo>
                  <a:lnTo>
                    <a:pt x="2667" y="7325"/>
                  </a:lnTo>
                  <a:lnTo>
                    <a:pt x="2670" y="7284"/>
                  </a:lnTo>
                  <a:lnTo>
                    <a:pt x="2671" y="7243"/>
                  </a:lnTo>
                  <a:lnTo>
                    <a:pt x="1340" y="7243"/>
                  </a:lnTo>
                  <a:lnTo>
                    <a:pt x="1307" y="7241"/>
                  </a:lnTo>
                  <a:lnTo>
                    <a:pt x="1272" y="7238"/>
                  </a:lnTo>
                  <a:lnTo>
                    <a:pt x="1239" y="7232"/>
                  </a:lnTo>
                  <a:lnTo>
                    <a:pt x="1205" y="7224"/>
                  </a:lnTo>
                  <a:lnTo>
                    <a:pt x="1171" y="7213"/>
                  </a:lnTo>
                  <a:lnTo>
                    <a:pt x="1138" y="7201"/>
                  </a:lnTo>
                  <a:lnTo>
                    <a:pt x="1105" y="7186"/>
                  </a:lnTo>
                  <a:lnTo>
                    <a:pt x="1072" y="7170"/>
                  </a:lnTo>
                  <a:lnTo>
                    <a:pt x="1039" y="7153"/>
                  </a:lnTo>
                  <a:lnTo>
                    <a:pt x="1008" y="7133"/>
                  </a:lnTo>
                  <a:lnTo>
                    <a:pt x="977" y="7113"/>
                  </a:lnTo>
                  <a:lnTo>
                    <a:pt x="947" y="7089"/>
                  </a:lnTo>
                  <a:lnTo>
                    <a:pt x="917" y="7065"/>
                  </a:lnTo>
                  <a:lnTo>
                    <a:pt x="888" y="7040"/>
                  </a:lnTo>
                  <a:lnTo>
                    <a:pt x="860" y="7014"/>
                  </a:lnTo>
                  <a:lnTo>
                    <a:pt x="834" y="6986"/>
                  </a:lnTo>
                  <a:lnTo>
                    <a:pt x="808" y="6957"/>
                  </a:lnTo>
                  <a:lnTo>
                    <a:pt x="782" y="6927"/>
                  </a:lnTo>
                  <a:lnTo>
                    <a:pt x="759" y="6897"/>
                  </a:lnTo>
                  <a:lnTo>
                    <a:pt x="737" y="6866"/>
                  </a:lnTo>
                  <a:lnTo>
                    <a:pt x="716" y="6833"/>
                  </a:lnTo>
                  <a:lnTo>
                    <a:pt x="697" y="6800"/>
                  </a:lnTo>
                  <a:lnTo>
                    <a:pt x="679" y="6767"/>
                  </a:lnTo>
                  <a:lnTo>
                    <a:pt x="662" y="6734"/>
                  </a:lnTo>
                  <a:lnTo>
                    <a:pt x="647" y="6699"/>
                  </a:lnTo>
                  <a:lnTo>
                    <a:pt x="634" y="6665"/>
                  </a:lnTo>
                  <a:lnTo>
                    <a:pt x="623" y="6631"/>
                  </a:lnTo>
                  <a:lnTo>
                    <a:pt x="614" y="6597"/>
                  </a:lnTo>
                  <a:lnTo>
                    <a:pt x="606" y="6562"/>
                  </a:lnTo>
                  <a:lnTo>
                    <a:pt x="601" y="6527"/>
                  </a:lnTo>
                  <a:lnTo>
                    <a:pt x="598" y="6494"/>
                  </a:lnTo>
                  <a:lnTo>
                    <a:pt x="596" y="6459"/>
                  </a:lnTo>
                  <a:lnTo>
                    <a:pt x="596" y="5246"/>
                  </a:lnTo>
                  <a:lnTo>
                    <a:pt x="100" y="5246"/>
                  </a:lnTo>
                  <a:lnTo>
                    <a:pt x="65" y="5205"/>
                  </a:lnTo>
                  <a:lnTo>
                    <a:pt x="37" y="5162"/>
                  </a:lnTo>
                  <a:lnTo>
                    <a:pt x="18" y="5117"/>
                  </a:lnTo>
                  <a:lnTo>
                    <a:pt x="6" y="5069"/>
                  </a:lnTo>
                  <a:lnTo>
                    <a:pt x="0" y="5019"/>
                  </a:lnTo>
                  <a:lnTo>
                    <a:pt x="0" y="4968"/>
                  </a:lnTo>
                  <a:lnTo>
                    <a:pt x="6" y="4914"/>
                  </a:lnTo>
                  <a:lnTo>
                    <a:pt x="16" y="4859"/>
                  </a:lnTo>
                  <a:lnTo>
                    <a:pt x="32" y="4803"/>
                  </a:lnTo>
                  <a:lnTo>
                    <a:pt x="53" y="4745"/>
                  </a:lnTo>
                  <a:lnTo>
                    <a:pt x="76" y="4686"/>
                  </a:lnTo>
                  <a:lnTo>
                    <a:pt x="103" y="4627"/>
                  </a:lnTo>
                  <a:lnTo>
                    <a:pt x="133" y="4567"/>
                  </a:lnTo>
                  <a:lnTo>
                    <a:pt x="165" y="4507"/>
                  </a:lnTo>
                  <a:lnTo>
                    <a:pt x="200" y="4445"/>
                  </a:lnTo>
                  <a:lnTo>
                    <a:pt x="236" y="4384"/>
                  </a:lnTo>
                  <a:lnTo>
                    <a:pt x="310" y="4262"/>
                  </a:lnTo>
                  <a:lnTo>
                    <a:pt x="384" y="4142"/>
                  </a:lnTo>
                  <a:lnTo>
                    <a:pt x="421" y="4083"/>
                  </a:lnTo>
                  <a:lnTo>
                    <a:pt x="456" y="4024"/>
                  </a:lnTo>
                  <a:lnTo>
                    <a:pt x="489" y="3966"/>
                  </a:lnTo>
                  <a:lnTo>
                    <a:pt x="520" y="3910"/>
                  </a:lnTo>
                  <a:lnTo>
                    <a:pt x="549" y="3855"/>
                  </a:lnTo>
                  <a:lnTo>
                    <a:pt x="575" y="3801"/>
                  </a:lnTo>
                  <a:lnTo>
                    <a:pt x="596" y="3750"/>
                  </a:lnTo>
                  <a:lnTo>
                    <a:pt x="614" y="3699"/>
                  </a:lnTo>
                  <a:lnTo>
                    <a:pt x="627" y="3652"/>
                  </a:lnTo>
                  <a:lnTo>
                    <a:pt x="635" y="3607"/>
                  </a:lnTo>
                  <a:lnTo>
                    <a:pt x="638" y="3563"/>
                  </a:lnTo>
                  <a:lnTo>
                    <a:pt x="635" y="3523"/>
                  </a:lnTo>
                  <a:lnTo>
                    <a:pt x="283" y="3093"/>
                  </a:lnTo>
                  <a:close/>
                  <a:moveTo>
                    <a:pt x="3674" y="4739"/>
                  </a:moveTo>
                  <a:lnTo>
                    <a:pt x="2909" y="4739"/>
                  </a:lnTo>
                  <a:lnTo>
                    <a:pt x="2908" y="4699"/>
                  </a:lnTo>
                  <a:lnTo>
                    <a:pt x="2907" y="4664"/>
                  </a:lnTo>
                  <a:lnTo>
                    <a:pt x="2907" y="4633"/>
                  </a:lnTo>
                  <a:lnTo>
                    <a:pt x="2907" y="4606"/>
                  </a:lnTo>
                  <a:lnTo>
                    <a:pt x="2906" y="4583"/>
                  </a:lnTo>
                  <a:lnTo>
                    <a:pt x="2906" y="4563"/>
                  </a:lnTo>
                  <a:lnTo>
                    <a:pt x="2906" y="4548"/>
                  </a:lnTo>
                  <a:lnTo>
                    <a:pt x="2906" y="4537"/>
                  </a:lnTo>
                  <a:lnTo>
                    <a:pt x="2906" y="4491"/>
                  </a:lnTo>
                  <a:lnTo>
                    <a:pt x="2908" y="4446"/>
                  </a:lnTo>
                  <a:lnTo>
                    <a:pt x="2910" y="4402"/>
                  </a:lnTo>
                  <a:lnTo>
                    <a:pt x="2913" y="4359"/>
                  </a:lnTo>
                  <a:lnTo>
                    <a:pt x="2918" y="4317"/>
                  </a:lnTo>
                  <a:lnTo>
                    <a:pt x="2923" y="4277"/>
                  </a:lnTo>
                  <a:lnTo>
                    <a:pt x="2929" y="4237"/>
                  </a:lnTo>
                  <a:lnTo>
                    <a:pt x="2936" y="4198"/>
                  </a:lnTo>
                  <a:lnTo>
                    <a:pt x="2945" y="4160"/>
                  </a:lnTo>
                  <a:lnTo>
                    <a:pt x="2954" y="4124"/>
                  </a:lnTo>
                  <a:lnTo>
                    <a:pt x="2964" y="4089"/>
                  </a:lnTo>
                  <a:lnTo>
                    <a:pt x="2975" y="4053"/>
                  </a:lnTo>
                  <a:lnTo>
                    <a:pt x="2987" y="4020"/>
                  </a:lnTo>
                  <a:lnTo>
                    <a:pt x="3000" y="3988"/>
                  </a:lnTo>
                  <a:lnTo>
                    <a:pt x="3014" y="3956"/>
                  </a:lnTo>
                  <a:lnTo>
                    <a:pt x="3029" y="3925"/>
                  </a:lnTo>
                  <a:lnTo>
                    <a:pt x="3045" y="3895"/>
                  </a:lnTo>
                  <a:lnTo>
                    <a:pt x="3063" y="3865"/>
                  </a:lnTo>
                  <a:lnTo>
                    <a:pt x="3084" y="3834"/>
                  </a:lnTo>
                  <a:lnTo>
                    <a:pt x="3106" y="3801"/>
                  </a:lnTo>
                  <a:lnTo>
                    <a:pt x="3130" y="3769"/>
                  </a:lnTo>
                  <a:lnTo>
                    <a:pt x="3156" y="3737"/>
                  </a:lnTo>
                  <a:lnTo>
                    <a:pt x="3183" y="3704"/>
                  </a:lnTo>
                  <a:lnTo>
                    <a:pt x="3214" y="3670"/>
                  </a:lnTo>
                  <a:lnTo>
                    <a:pt x="3246" y="3636"/>
                  </a:lnTo>
                  <a:lnTo>
                    <a:pt x="3279" y="3602"/>
                  </a:lnTo>
                  <a:lnTo>
                    <a:pt x="3314" y="3566"/>
                  </a:lnTo>
                  <a:lnTo>
                    <a:pt x="3353" y="3531"/>
                  </a:lnTo>
                  <a:lnTo>
                    <a:pt x="3392" y="3496"/>
                  </a:lnTo>
                  <a:lnTo>
                    <a:pt x="3433" y="3459"/>
                  </a:lnTo>
                  <a:lnTo>
                    <a:pt x="3477" y="3422"/>
                  </a:lnTo>
                  <a:lnTo>
                    <a:pt x="3521" y="3385"/>
                  </a:lnTo>
                  <a:lnTo>
                    <a:pt x="3609" y="3313"/>
                  </a:lnTo>
                  <a:lnTo>
                    <a:pt x="3687" y="3248"/>
                  </a:lnTo>
                  <a:lnTo>
                    <a:pt x="3756" y="3189"/>
                  </a:lnTo>
                  <a:lnTo>
                    <a:pt x="3816" y="3137"/>
                  </a:lnTo>
                  <a:lnTo>
                    <a:pt x="3867" y="3091"/>
                  </a:lnTo>
                  <a:lnTo>
                    <a:pt x="3907" y="3051"/>
                  </a:lnTo>
                  <a:lnTo>
                    <a:pt x="3924" y="3034"/>
                  </a:lnTo>
                  <a:lnTo>
                    <a:pt x="3939" y="3018"/>
                  </a:lnTo>
                  <a:lnTo>
                    <a:pt x="3952" y="3004"/>
                  </a:lnTo>
                  <a:lnTo>
                    <a:pt x="3962" y="2992"/>
                  </a:lnTo>
                  <a:lnTo>
                    <a:pt x="3976" y="2974"/>
                  </a:lnTo>
                  <a:lnTo>
                    <a:pt x="3988" y="2955"/>
                  </a:lnTo>
                  <a:lnTo>
                    <a:pt x="4000" y="2935"/>
                  </a:lnTo>
                  <a:lnTo>
                    <a:pt x="4011" y="2916"/>
                  </a:lnTo>
                  <a:lnTo>
                    <a:pt x="4021" y="2897"/>
                  </a:lnTo>
                  <a:lnTo>
                    <a:pt x="4030" y="2878"/>
                  </a:lnTo>
                  <a:lnTo>
                    <a:pt x="4038" y="2858"/>
                  </a:lnTo>
                  <a:lnTo>
                    <a:pt x="4045" y="2838"/>
                  </a:lnTo>
                  <a:lnTo>
                    <a:pt x="4052" y="2817"/>
                  </a:lnTo>
                  <a:lnTo>
                    <a:pt x="4057" y="2796"/>
                  </a:lnTo>
                  <a:lnTo>
                    <a:pt x="4062" y="2776"/>
                  </a:lnTo>
                  <a:lnTo>
                    <a:pt x="4066" y="2755"/>
                  </a:lnTo>
                  <a:lnTo>
                    <a:pt x="4069" y="2733"/>
                  </a:lnTo>
                  <a:lnTo>
                    <a:pt x="4071" y="2712"/>
                  </a:lnTo>
                  <a:lnTo>
                    <a:pt x="4072" y="2689"/>
                  </a:lnTo>
                  <a:lnTo>
                    <a:pt x="4074" y="2668"/>
                  </a:lnTo>
                  <a:lnTo>
                    <a:pt x="4072" y="2638"/>
                  </a:lnTo>
                  <a:lnTo>
                    <a:pt x="4070" y="2608"/>
                  </a:lnTo>
                  <a:lnTo>
                    <a:pt x="4066" y="2579"/>
                  </a:lnTo>
                  <a:lnTo>
                    <a:pt x="4061" y="2549"/>
                  </a:lnTo>
                  <a:lnTo>
                    <a:pt x="4054" y="2521"/>
                  </a:lnTo>
                  <a:lnTo>
                    <a:pt x="4045" y="2494"/>
                  </a:lnTo>
                  <a:lnTo>
                    <a:pt x="4035" y="2467"/>
                  </a:lnTo>
                  <a:lnTo>
                    <a:pt x="4024" y="2439"/>
                  </a:lnTo>
                  <a:lnTo>
                    <a:pt x="4011" y="2413"/>
                  </a:lnTo>
                  <a:lnTo>
                    <a:pt x="3997" y="2388"/>
                  </a:lnTo>
                  <a:lnTo>
                    <a:pt x="3981" y="2363"/>
                  </a:lnTo>
                  <a:lnTo>
                    <a:pt x="3963" y="2339"/>
                  </a:lnTo>
                  <a:lnTo>
                    <a:pt x="3943" y="2314"/>
                  </a:lnTo>
                  <a:lnTo>
                    <a:pt x="3923" y="2291"/>
                  </a:lnTo>
                  <a:lnTo>
                    <a:pt x="3900" y="2268"/>
                  </a:lnTo>
                  <a:lnTo>
                    <a:pt x="3877" y="2246"/>
                  </a:lnTo>
                  <a:lnTo>
                    <a:pt x="3852" y="2225"/>
                  </a:lnTo>
                  <a:lnTo>
                    <a:pt x="3826" y="2205"/>
                  </a:lnTo>
                  <a:lnTo>
                    <a:pt x="3798" y="2186"/>
                  </a:lnTo>
                  <a:lnTo>
                    <a:pt x="3770" y="2169"/>
                  </a:lnTo>
                  <a:lnTo>
                    <a:pt x="3741" y="2154"/>
                  </a:lnTo>
                  <a:lnTo>
                    <a:pt x="3711" y="2139"/>
                  </a:lnTo>
                  <a:lnTo>
                    <a:pt x="3678" y="2126"/>
                  </a:lnTo>
                  <a:lnTo>
                    <a:pt x="3646" y="2115"/>
                  </a:lnTo>
                  <a:lnTo>
                    <a:pt x="3613" y="2105"/>
                  </a:lnTo>
                  <a:lnTo>
                    <a:pt x="3578" y="2096"/>
                  </a:lnTo>
                  <a:lnTo>
                    <a:pt x="3542" y="2088"/>
                  </a:lnTo>
                  <a:lnTo>
                    <a:pt x="3505" y="2082"/>
                  </a:lnTo>
                  <a:lnTo>
                    <a:pt x="3468" y="2078"/>
                  </a:lnTo>
                  <a:lnTo>
                    <a:pt x="3428" y="2074"/>
                  </a:lnTo>
                  <a:lnTo>
                    <a:pt x="3388" y="2072"/>
                  </a:lnTo>
                  <a:lnTo>
                    <a:pt x="3348" y="2071"/>
                  </a:lnTo>
                  <a:lnTo>
                    <a:pt x="3307" y="2072"/>
                  </a:lnTo>
                  <a:lnTo>
                    <a:pt x="3269" y="2074"/>
                  </a:lnTo>
                  <a:lnTo>
                    <a:pt x="3231" y="2078"/>
                  </a:lnTo>
                  <a:lnTo>
                    <a:pt x="3194" y="2083"/>
                  </a:lnTo>
                  <a:lnTo>
                    <a:pt x="3157" y="2089"/>
                  </a:lnTo>
                  <a:lnTo>
                    <a:pt x="3121" y="2097"/>
                  </a:lnTo>
                  <a:lnTo>
                    <a:pt x="3087" y="2106"/>
                  </a:lnTo>
                  <a:lnTo>
                    <a:pt x="3052" y="2117"/>
                  </a:lnTo>
                  <a:lnTo>
                    <a:pt x="3019" y="2129"/>
                  </a:lnTo>
                  <a:lnTo>
                    <a:pt x="2987" y="2143"/>
                  </a:lnTo>
                  <a:lnTo>
                    <a:pt x="2956" y="2158"/>
                  </a:lnTo>
                  <a:lnTo>
                    <a:pt x="2924" y="2174"/>
                  </a:lnTo>
                  <a:lnTo>
                    <a:pt x="2894" y="2192"/>
                  </a:lnTo>
                  <a:lnTo>
                    <a:pt x="2866" y="2212"/>
                  </a:lnTo>
                  <a:lnTo>
                    <a:pt x="2838" y="2232"/>
                  </a:lnTo>
                  <a:lnTo>
                    <a:pt x="2809" y="2254"/>
                  </a:lnTo>
                  <a:lnTo>
                    <a:pt x="2783" y="2278"/>
                  </a:lnTo>
                  <a:lnTo>
                    <a:pt x="2758" y="2303"/>
                  </a:lnTo>
                  <a:lnTo>
                    <a:pt x="2734" y="2330"/>
                  </a:lnTo>
                  <a:lnTo>
                    <a:pt x="2711" y="2358"/>
                  </a:lnTo>
                  <a:lnTo>
                    <a:pt x="2689" y="2387"/>
                  </a:lnTo>
                  <a:lnTo>
                    <a:pt x="2667" y="2418"/>
                  </a:lnTo>
                  <a:lnTo>
                    <a:pt x="2647" y="2452"/>
                  </a:lnTo>
                  <a:lnTo>
                    <a:pt x="2628" y="2486"/>
                  </a:lnTo>
                  <a:lnTo>
                    <a:pt x="2610" y="2521"/>
                  </a:lnTo>
                  <a:lnTo>
                    <a:pt x="2593" y="2558"/>
                  </a:lnTo>
                  <a:lnTo>
                    <a:pt x="2577" y="2597"/>
                  </a:lnTo>
                  <a:lnTo>
                    <a:pt x="2562" y="2637"/>
                  </a:lnTo>
                  <a:lnTo>
                    <a:pt x="2548" y="2678"/>
                  </a:lnTo>
                  <a:lnTo>
                    <a:pt x="2535" y="2722"/>
                  </a:lnTo>
                  <a:lnTo>
                    <a:pt x="2523" y="2766"/>
                  </a:lnTo>
                  <a:lnTo>
                    <a:pt x="2513" y="2812"/>
                  </a:lnTo>
                  <a:lnTo>
                    <a:pt x="1740" y="2716"/>
                  </a:lnTo>
                  <a:lnTo>
                    <a:pt x="1742" y="2682"/>
                  </a:lnTo>
                  <a:lnTo>
                    <a:pt x="1745" y="2649"/>
                  </a:lnTo>
                  <a:lnTo>
                    <a:pt x="1749" y="2617"/>
                  </a:lnTo>
                  <a:lnTo>
                    <a:pt x="1754" y="2585"/>
                  </a:lnTo>
                  <a:lnTo>
                    <a:pt x="1759" y="2552"/>
                  </a:lnTo>
                  <a:lnTo>
                    <a:pt x="1765" y="2520"/>
                  </a:lnTo>
                  <a:lnTo>
                    <a:pt x="1772" y="2489"/>
                  </a:lnTo>
                  <a:lnTo>
                    <a:pt x="1780" y="2458"/>
                  </a:lnTo>
                  <a:lnTo>
                    <a:pt x="1788" y="2426"/>
                  </a:lnTo>
                  <a:lnTo>
                    <a:pt x="1798" y="2396"/>
                  </a:lnTo>
                  <a:lnTo>
                    <a:pt x="1809" y="2366"/>
                  </a:lnTo>
                  <a:lnTo>
                    <a:pt x="1819" y="2336"/>
                  </a:lnTo>
                  <a:lnTo>
                    <a:pt x="1831" y="2306"/>
                  </a:lnTo>
                  <a:lnTo>
                    <a:pt x="1843" y="2277"/>
                  </a:lnTo>
                  <a:lnTo>
                    <a:pt x="1856" y="2248"/>
                  </a:lnTo>
                  <a:lnTo>
                    <a:pt x="1870" y="2219"/>
                  </a:lnTo>
                  <a:lnTo>
                    <a:pt x="1885" y="2190"/>
                  </a:lnTo>
                  <a:lnTo>
                    <a:pt x="1900" y="2163"/>
                  </a:lnTo>
                  <a:lnTo>
                    <a:pt x="1916" y="2135"/>
                  </a:lnTo>
                  <a:lnTo>
                    <a:pt x="1934" y="2108"/>
                  </a:lnTo>
                  <a:lnTo>
                    <a:pt x="1951" y="2081"/>
                  </a:lnTo>
                  <a:lnTo>
                    <a:pt x="1970" y="2054"/>
                  </a:lnTo>
                  <a:lnTo>
                    <a:pt x="1989" y="2027"/>
                  </a:lnTo>
                  <a:lnTo>
                    <a:pt x="2009" y="2001"/>
                  </a:lnTo>
                  <a:lnTo>
                    <a:pt x="2029" y="1976"/>
                  </a:lnTo>
                  <a:lnTo>
                    <a:pt x="2051" y="1950"/>
                  </a:lnTo>
                  <a:lnTo>
                    <a:pt x="2074" y="1925"/>
                  </a:lnTo>
                  <a:lnTo>
                    <a:pt x="2097" y="1900"/>
                  </a:lnTo>
                  <a:lnTo>
                    <a:pt x="2120" y="1875"/>
                  </a:lnTo>
                  <a:lnTo>
                    <a:pt x="2145" y="1851"/>
                  </a:lnTo>
                  <a:lnTo>
                    <a:pt x="2170" y="1828"/>
                  </a:lnTo>
                  <a:lnTo>
                    <a:pt x="2197" y="1803"/>
                  </a:lnTo>
                  <a:lnTo>
                    <a:pt x="2223" y="1780"/>
                  </a:lnTo>
                  <a:lnTo>
                    <a:pt x="2251" y="1758"/>
                  </a:lnTo>
                  <a:lnTo>
                    <a:pt x="2278" y="1737"/>
                  </a:lnTo>
                  <a:lnTo>
                    <a:pt x="2306" y="1716"/>
                  </a:lnTo>
                  <a:lnTo>
                    <a:pt x="2336" y="1696"/>
                  </a:lnTo>
                  <a:lnTo>
                    <a:pt x="2365" y="1676"/>
                  </a:lnTo>
                  <a:lnTo>
                    <a:pt x="2395" y="1658"/>
                  </a:lnTo>
                  <a:lnTo>
                    <a:pt x="2425" y="1640"/>
                  </a:lnTo>
                  <a:lnTo>
                    <a:pt x="2457" y="1623"/>
                  </a:lnTo>
                  <a:lnTo>
                    <a:pt x="2488" y="1606"/>
                  </a:lnTo>
                  <a:lnTo>
                    <a:pt x="2520" y="1591"/>
                  </a:lnTo>
                  <a:lnTo>
                    <a:pt x="2552" y="1576"/>
                  </a:lnTo>
                  <a:lnTo>
                    <a:pt x="2586" y="1561"/>
                  </a:lnTo>
                  <a:lnTo>
                    <a:pt x="2619" y="1547"/>
                  </a:lnTo>
                  <a:lnTo>
                    <a:pt x="2653" y="1535"/>
                  </a:lnTo>
                  <a:lnTo>
                    <a:pt x="2688" y="1522"/>
                  </a:lnTo>
                  <a:lnTo>
                    <a:pt x="2723" y="1511"/>
                  </a:lnTo>
                  <a:lnTo>
                    <a:pt x="2758" y="1501"/>
                  </a:lnTo>
                  <a:lnTo>
                    <a:pt x="2794" y="1491"/>
                  </a:lnTo>
                  <a:lnTo>
                    <a:pt x="2831" y="1482"/>
                  </a:lnTo>
                  <a:lnTo>
                    <a:pt x="2868" y="1474"/>
                  </a:lnTo>
                  <a:lnTo>
                    <a:pt x="2906" y="1466"/>
                  </a:lnTo>
                  <a:lnTo>
                    <a:pt x="2944" y="1459"/>
                  </a:lnTo>
                  <a:lnTo>
                    <a:pt x="2983" y="1453"/>
                  </a:lnTo>
                  <a:lnTo>
                    <a:pt x="3022" y="1447"/>
                  </a:lnTo>
                  <a:lnTo>
                    <a:pt x="3061" y="1443"/>
                  </a:lnTo>
                  <a:lnTo>
                    <a:pt x="3102" y="1438"/>
                  </a:lnTo>
                  <a:lnTo>
                    <a:pt x="3143" y="1434"/>
                  </a:lnTo>
                  <a:lnTo>
                    <a:pt x="3184" y="1432"/>
                  </a:lnTo>
                  <a:lnTo>
                    <a:pt x="3226" y="1430"/>
                  </a:lnTo>
                  <a:lnTo>
                    <a:pt x="3268" y="1429"/>
                  </a:lnTo>
                  <a:lnTo>
                    <a:pt x="3311" y="1428"/>
                  </a:lnTo>
                  <a:lnTo>
                    <a:pt x="3357" y="1429"/>
                  </a:lnTo>
                  <a:lnTo>
                    <a:pt x="3401" y="1430"/>
                  </a:lnTo>
                  <a:lnTo>
                    <a:pt x="3445" y="1432"/>
                  </a:lnTo>
                  <a:lnTo>
                    <a:pt x="3488" y="1434"/>
                  </a:lnTo>
                  <a:lnTo>
                    <a:pt x="3531" y="1438"/>
                  </a:lnTo>
                  <a:lnTo>
                    <a:pt x="3573" y="1443"/>
                  </a:lnTo>
                  <a:lnTo>
                    <a:pt x="3615" y="1448"/>
                  </a:lnTo>
                  <a:lnTo>
                    <a:pt x="3655" y="1453"/>
                  </a:lnTo>
                  <a:lnTo>
                    <a:pt x="3696" y="1459"/>
                  </a:lnTo>
                  <a:lnTo>
                    <a:pt x="3736" y="1466"/>
                  </a:lnTo>
                  <a:lnTo>
                    <a:pt x="3775" y="1474"/>
                  </a:lnTo>
                  <a:lnTo>
                    <a:pt x="3813" y="1483"/>
                  </a:lnTo>
                  <a:lnTo>
                    <a:pt x="3852" y="1492"/>
                  </a:lnTo>
                  <a:lnTo>
                    <a:pt x="3889" y="1502"/>
                  </a:lnTo>
                  <a:lnTo>
                    <a:pt x="3926" y="1513"/>
                  </a:lnTo>
                  <a:lnTo>
                    <a:pt x="3963" y="1524"/>
                  </a:lnTo>
                  <a:lnTo>
                    <a:pt x="3999" y="1536"/>
                  </a:lnTo>
                  <a:lnTo>
                    <a:pt x="4034" y="1549"/>
                  </a:lnTo>
                  <a:lnTo>
                    <a:pt x="4068" y="1563"/>
                  </a:lnTo>
                  <a:lnTo>
                    <a:pt x="4103" y="1578"/>
                  </a:lnTo>
                  <a:lnTo>
                    <a:pt x="4136" y="1593"/>
                  </a:lnTo>
                  <a:lnTo>
                    <a:pt x="4169" y="1609"/>
                  </a:lnTo>
                  <a:lnTo>
                    <a:pt x="4202" y="1625"/>
                  </a:lnTo>
                  <a:lnTo>
                    <a:pt x="4233" y="1643"/>
                  </a:lnTo>
                  <a:lnTo>
                    <a:pt x="4264" y="1661"/>
                  </a:lnTo>
                  <a:lnTo>
                    <a:pt x="4295" y="1680"/>
                  </a:lnTo>
                  <a:lnTo>
                    <a:pt x="4324" y="1700"/>
                  </a:lnTo>
                  <a:lnTo>
                    <a:pt x="4355" y="1720"/>
                  </a:lnTo>
                  <a:lnTo>
                    <a:pt x="4383" y="1741"/>
                  </a:lnTo>
                  <a:lnTo>
                    <a:pt x="4411" y="1763"/>
                  </a:lnTo>
                  <a:lnTo>
                    <a:pt x="4439" y="1785"/>
                  </a:lnTo>
                  <a:lnTo>
                    <a:pt x="4467" y="1808"/>
                  </a:lnTo>
                  <a:lnTo>
                    <a:pt x="4493" y="1833"/>
                  </a:lnTo>
                  <a:lnTo>
                    <a:pt x="4518" y="1857"/>
                  </a:lnTo>
                  <a:lnTo>
                    <a:pt x="4543" y="1881"/>
                  </a:lnTo>
                  <a:lnTo>
                    <a:pt x="4567" y="1905"/>
                  </a:lnTo>
                  <a:lnTo>
                    <a:pt x="4590" y="1930"/>
                  </a:lnTo>
                  <a:lnTo>
                    <a:pt x="4612" y="1956"/>
                  </a:lnTo>
                  <a:lnTo>
                    <a:pt x="4634" y="1981"/>
                  </a:lnTo>
                  <a:lnTo>
                    <a:pt x="4654" y="2006"/>
                  </a:lnTo>
                  <a:lnTo>
                    <a:pt x="4674" y="2032"/>
                  </a:lnTo>
                  <a:lnTo>
                    <a:pt x="4692" y="2058"/>
                  </a:lnTo>
                  <a:lnTo>
                    <a:pt x="4711" y="2085"/>
                  </a:lnTo>
                  <a:lnTo>
                    <a:pt x="4728" y="2111"/>
                  </a:lnTo>
                  <a:lnTo>
                    <a:pt x="4744" y="2138"/>
                  </a:lnTo>
                  <a:lnTo>
                    <a:pt x="4760" y="2164"/>
                  </a:lnTo>
                  <a:lnTo>
                    <a:pt x="4774" y="2191"/>
                  </a:lnTo>
                  <a:lnTo>
                    <a:pt x="4788" y="2219"/>
                  </a:lnTo>
                  <a:lnTo>
                    <a:pt x="4801" y="2247"/>
                  </a:lnTo>
                  <a:lnTo>
                    <a:pt x="4813" y="2275"/>
                  </a:lnTo>
                  <a:lnTo>
                    <a:pt x="4824" y="2303"/>
                  </a:lnTo>
                  <a:lnTo>
                    <a:pt x="4836" y="2332"/>
                  </a:lnTo>
                  <a:lnTo>
                    <a:pt x="4845" y="2361"/>
                  </a:lnTo>
                  <a:lnTo>
                    <a:pt x="4854" y="2389"/>
                  </a:lnTo>
                  <a:lnTo>
                    <a:pt x="4862" y="2418"/>
                  </a:lnTo>
                  <a:lnTo>
                    <a:pt x="4869" y="2448"/>
                  </a:lnTo>
                  <a:lnTo>
                    <a:pt x="4875" y="2478"/>
                  </a:lnTo>
                  <a:lnTo>
                    <a:pt x="4881" y="2508"/>
                  </a:lnTo>
                  <a:lnTo>
                    <a:pt x="4885" y="2538"/>
                  </a:lnTo>
                  <a:lnTo>
                    <a:pt x="4889" y="2568"/>
                  </a:lnTo>
                  <a:lnTo>
                    <a:pt x="4892" y="2599"/>
                  </a:lnTo>
                  <a:lnTo>
                    <a:pt x="4894" y="2630"/>
                  </a:lnTo>
                  <a:lnTo>
                    <a:pt x="4895" y="2661"/>
                  </a:lnTo>
                  <a:lnTo>
                    <a:pt x="4896" y="2692"/>
                  </a:lnTo>
                  <a:lnTo>
                    <a:pt x="4895" y="2727"/>
                  </a:lnTo>
                  <a:lnTo>
                    <a:pt x="4893" y="2762"/>
                  </a:lnTo>
                  <a:lnTo>
                    <a:pt x="4890" y="2796"/>
                  </a:lnTo>
                  <a:lnTo>
                    <a:pt x="4886" y="2830"/>
                  </a:lnTo>
                  <a:lnTo>
                    <a:pt x="4880" y="2864"/>
                  </a:lnTo>
                  <a:lnTo>
                    <a:pt x="4873" y="2897"/>
                  </a:lnTo>
                  <a:lnTo>
                    <a:pt x="4865" y="2930"/>
                  </a:lnTo>
                  <a:lnTo>
                    <a:pt x="4856" y="2964"/>
                  </a:lnTo>
                  <a:lnTo>
                    <a:pt x="4846" y="2997"/>
                  </a:lnTo>
                  <a:lnTo>
                    <a:pt x="4834" y="3029"/>
                  </a:lnTo>
                  <a:lnTo>
                    <a:pt x="4820" y="3061"/>
                  </a:lnTo>
                  <a:lnTo>
                    <a:pt x="4806" y="3094"/>
                  </a:lnTo>
                  <a:lnTo>
                    <a:pt x="4791" y="3126"/>
                  </a:lnTo>
                  <a:lnTo>
                    <a:pt x="4775" y="3157"/>
                  </a:lnTo>
                  <a:lnTo>
                    <a:pt x="4757" y="3188"/>
                  </a:lnTo>
                  <a:lnTo>
                    <a:pt x="4738" y="3220"/>
                  </a:lnTo>
                  <a:lnTo>
                    <a:pt x="4717" y="3252"/>
                  </a:lnTo>
                  <a:lnTo>
                    <a:pt x="4692" y="3285"/>
                  </a:lnTo>
                  <a:lnTo>
                    <a:pt x="4666" y="3319"/>
                  </a:lnTo>
                  <a:lnTo>
                    <a:pt x="4637" y="3356"/>
                  </a:lnTo>
                  <a:lnTo>
                    <a:pt x="4605" y="3393"/>
                  </a:lnTo>
                  <a:lnTo>
                    <a:pt x="4569" y="3432"/>
                  </a:lnTo>
                  <a:lnTo>
                    <a:pt x="4531" y="3473"/>
                  </a:lnTo>
                  <a:lnTo>
                    <a:pt x="4491" y="3514"/>
                  </a:lnTo>
                  <a:lnTo>
                    <a:pt x="4447" y="3557"/>
                  </a:lnTo>
                  <a:lnTo>
                    <a:pt x="4401" y="3602"/>
                  </a:lnTo>
                  <a:lnTo>
                    <a:pt x="4352" y="3647"/>
                  </a:lnTo>
                  <a:lnTo>
                    <a:pt x="4299" y="3694"/>
                  </a:lnTo>
                  <a:lnTo>
                    <a:pt x="4245" y="3744"/>
                  </a:lnTo>
                  <a:lnTo>
                    <a:pt x="4187" y="3793"/>
                  </a:lnTo>
                  <a:lnTo>
                    <a:pt x="4127" y="3845"/>
                  </a:lnTo>
                  <a:lnTo>
                    <a:pt x="4064" y="3898"/>
                  </a:lnTo>
                  <a:lnTo>
                    <a:pt x="4031" y="3925"/>
                  </a:lnTo>
                  <a:lnTo>
                    <a:pt x="4001" y="3952"/>
                  </a:lnTo>
                  <a:lnTo>
                    <a:pt x="3971" y="3979"/>
                  </a:lnTo>
                  <a:lnTo>
                    <a:pt x="3943" y="4004"/>
                  </a:lnTo>
                  <a:lnTo>
                    <a:pt x="3917" y="4028"/>
                  </a:lnTo>
                  <a:lnTo>
                    <a:pt x="3892" y="4052"/>
                  </a:lnTo>
                  <a:lnTo>
                    <a:pt x="3869" y="4075"/>
                  </a:lnTo>
                  <a:lnTo>
                    <a:pt x="3848" y="4099"/>
                  </a:lnTo>
                  <a:lnTo>
                    <a:pt x="3828" y="4121"/>
                  </a:lnTo>
                  <a:lnTo>
                    <a:pt x="3809" y="4142"/>
                  </a:lnTo>
                  <a:lnTo>
                    <a:pt x="3792" y="4162"/>
                  </a:lnTo>
                  <a:lnTo>
                    <a:pt x="3777" y="4182"/>
                  </a:lnTo>
                  <a:lnTo>
                    <a:pt x="3764" y="4201"/>
                  </a:lnTo>
                  <a:lnTo>
                    <a:pt x="3752" y="4220"/>
                  </a:lnTo>
                  <a:lnTo>
                    <a:pt x="3741" y="4238"/>
                  </a:lnTo>
                  <a:lnTo>
                    <a:pt x="3733" y="4255"/>
                  </a:lnTo>
                  <a:lnTo>
                    <a:pt x="3725" y="4273"/>
                  </a:lnTo>
                  <a:lnTo>
                    <a:pt x="3718" y="4292"/>
                  </a:lnTo>
                  <a:lnTo>
                    <a:pt x="3711" y="4313"/>
                  </a:lnTo>
                  <a:lnTo>
                    <a:pt x="3705" y="4336"/>
                  </a:lnTo>
                  <a:lnTo>
                    <a:pt x="3699" y="4361"/>
                  </a:lnTo>
                  <a:lnTo>
                    <a:pt x="3693" y="4387"/>
                  </a:lnTo>
                  <a:lnTo>
                    <a:pt x="3689" y="4414"/>
                  </a:lnTo>
                  <a:lnTo>
                    <a:pt x="3685" y="4443"/>
                  </a:lnTo>
                  <a:lnTo>
                    <a:pt x="3682" y="4475"/>
                  </a:lnTo>
                  <a:lnTo>
                    <a:pt x="3679" y="4507"/>
                  </a:lnTo>
                  <a:lnTo>
                    <a:pt x="3677" y="4541"/>
                  </a:lnTo>
                  <a:lnTo>
                    <a:pt x="3675" y="4577"/>
                  </a:lnTo>
                  <a:lnTo>
                    <a:pt x="3674" y="4616"/>
                  </a:lnTo>
                  <a:lnTo>
                    <a:pt x="3673" y="4655"/>
                  </a:lnTo>
                  <a:lnTo>
                    <a:pt x="3673" y="4695"/>
                  </a:lnTo>
                  <a:lnTo>
                    <a:pt x="3674" y="4739"/>
                  </a:lnTo>
                  <a:close/>
                  <a:moveTo>
                    <a:pt x="2909" y="5872"/>
                  </a:moveTo>
                  <a:lnTo>
                    <a:pt x="2909" y="5029"/>
                  </a:lnTo>
                  <a:lnTo>
                    <a:pt x="3752" y="5029"/>
                  </a:lnTo>
                  <a:lnTo>
                    <a:pt x="3752" y="5872"/>
                  </a:lnTo>
                  <a:lnTo>
                    <a:pt x="2909" y="5872"/>
                  </a:lnTo>
                  <a:close/>
                </a:path>
              </a:pathLst>
            </a:custGeom>
            <a:solidFill>
              <a:srgbClr val="FFFFFF"/>
            </a:solidFill>
            <a:ln w="9525">
              <a:no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6974"/>
                                        </p:tgtEl>
                                        <p:attrNameLst>
                                          <p:attrName>style.visibility</p:attrName>
                                        </p:attrNameLst>
                                      </p:cBhvr>
                                      <p:to>
                                        <p:strVal val="visible"/>
                                      </p:to>
                                    </p:set>
                                    <p:animEffect transition="in" filter="wipe(left)">
                                      <p:cBhvr>
                                        <p:cTn id="7" dur="500"/>
                                        <p:tgtEl>
                                          <p:spTgt spid="296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ChangeArrowheads="1"/>
          </p:cNvSpPr>
          <p:nvPr>
            <p:ph type="title"/>
          </p:nvPr>
        </p:nvSpPr>
        <p:spPr/>
        <p:txBody>
          <a:bodyPr/>
          <a:lstStyle/>
          <a:p>
            <a:r>
              <a:rPr lang="en-US"/>
              <a:t>Returning to Your Room</a:t>
            </a:r>
          </a:p>
        </p:txBody>
      </p:sp>
      <p:sp>
        <p:nvSpPr>
          <p:cNvPr id="493571" name="Rectangle 3"/>
          <p:cNvSpPr>
            <a:spLocks noGrp="1" noChangeArrowheads="1"/>
          </p:cNvSpPr>
          <p:nvPr>
            <p:ph type="body" sz="half" idx="2"/>
          </p:nvPr>
        </p:nvSpPr>
        <p:spPr>
          <a:xfrm>
            <a:off x="4884738" y="1741488"/>
            <a:ext cx="4183062" cy="4068762"/>
          </a:xfrm>
        </p:spPr>
        <p:txBody>
          <a:bodyPr/>
          <a:lstStyle/>
          <a:p>
            <a:pPr marL="533400" indent="-533400">
              <a:lnSpc>
                <a:spcPct val="90000"/>
              </a:lnSpc>
              <a:buFontTx/>
              <a:buNone/>
            </a:pPr>
            <a:r>
              <a:rPr lang="en-US" sz="2000"/>
              <a:t>How should you proceed?</a:t>
            </a:r>
          </a:p>
          <a:p>
            <a:pPr marL="533400" indent="-533400">
              <a:lnSpc>
                <a:spcPct val="90000"/>
              </a:lnSpc>
              <a:buClr>
                <a:schemeClr val="tx1"/>
              </a:buClr>
              <a:buFontTx/>
              <a:buAutoNum type="arabicParenR"/>
            </a:pPr>
            <a:r>
              <a:rPr lang="en-US" sz="1800">
                <a:cs typeface="Arial" charset="0"/>
              </a:rPr>
              <a:t>Approach stranger to ask the time, get description, and let the stranger know that you are alert to his or her behavior</a:t>
            </a:r>
            <a:endParaRPr lang="en-US" sz="1800"/>
          </a:p>
          <a:p>
            <a:pPr marL="533400" indent="-533400">
              <a:lnSpc>
                <a:spcPct val="90000"/>
              </a:lnSpc>
              <a:buClr>
                <a:schemeClr val="tx1"/>
              </a:buClr>
              <a:buFontTx/>
              <a:buAutoNum type="arabicParenR"/>
            </a:pPr>
            <a:r>
              <a:rPr lang="en-US" sz="1800">
                <a:cs typeface="Arial" charset="0"/>
              </a:rPr>
              <a:t>Stop at public area of the hotel for a few minutes; if the individual is still there, report stranger to front desk, take an indirect route to your room, inform your unit security officer and provide description</a:t>
            </a:r>
          </a:p>
          <a:p>
            <a:pPr marL="533400" indent="-533400">
              <a:lnSpc>
                <a:spcPct val="90000"/>
              </a:lnSpc>
              <a:buClr>
                <a:schemeClr val="tx1"/>
              </a:buClr>
              <a:buFontTx/>
              <a:buAutoNum type="arabicParenR"/>
            </a:pPr>
            <a:r>
              <a:rPr lang="en-US" sz="1800">
                <a:cs typeface="Arial" charset="0"/>
              </a:rPr>
              <a:t>Avoid the individual in the lobby, take the elevator directly to your floor.  Inform your unit security officer and provide a description</a:t>
            </a:r>
          </a:p>
        </p:txBody>
      </p:sp>
      <p:pic>
        <p:nvPicPr>
          <p:cNvPr id="493572" name="Picture 4" descr="Hotel Elevator"/>
          <p:cNvPicPr>
            <a:picLocks noChangeArrowheads="1"/>
          </p:cNvPicPr>
          <p:nvPr>
            <p:ph type="clipArt" sz="half" idx="1"/>
          </p:nvPr>
        </p:nvPicPr>
        <p:blipFill>
          <a:blip r:embed="rId3"/>
          <a:srcRect/>
          <a:stretch>
            <a:fillRect/>
          </a:stretch>
        </p:blipFill>
        <p:spPr>
          <a:xfrm>
            <a:off x="1541463" y="1741488"/>
            <a:ext cx="2778125" cy="2038350"/>
          </a:xfrm>
          <a:noFill/>
          <a:ln/>
        </p:spPr>
      </p:pic>
      <p:sp>
        <p:nvSpPr>
          <p:cNvPr id="493573" name="Text Box 5"/>
          <p:cNvSpPr txBox="1">
            <a:spLocks noChangeArrowheads="1"/>
          </p:cNvSpPr>
          <p:nvPr/>
        </p:nvSpPr>
        <p:spPr bwMode="auto">
          <a:xfrm>
            <a:off x="1176338" y="3897313"/>
            <a:ext cx="3508375" cy="1431925"/>
          </a:xfrm>
          <a:prstGeom prst="rect">
            <a:avLst/>
          </a:prstGeom>
          <a:noFill/>
          <a:ln w="9525">
            <a:noFill/>
            <a:miter lim="800000"/>
            <a:headEnd/>
            <a:tailEnd/>
          </a:ln>
          <a:effectLst/>
        </p:spPr>
        <p:txBody>
          <a:bodyPr>
            <a:spAutoFit/>
          </a:bodyPr>
          <a:lstStyle/>
          <a:p>
            <a:pPr algn="ctr"/>
            <a:r>
              <a:rPr lang="en-US" sz="2200" b="1" i="1">
                <a:latin typeface="Arial" charset="0"/>
              </a:rPr>
              <a:t>You are heading</a:t>
            </a:r>
            <a:br>
              <a:rPr lang="en-US" sz="2200" b="1" i="1">
                <a:latin typeface="Arial" charset="0"/>
              </a:rPr>
            </a:br>
            <a:r>
              <a:rPr lang="en-US" sz="2200" b="1" i="1">
                <a:latin typeface="Arial" charset="0"/>
              </a:rPr>
              <a:t>back to your room and</a:t>
            </a:r>
          </a:p>
          <a:p>
            <a:pPr algn="ctr"/>
            <a:r>
              <a:rPr lang="en-US" sz="2200" b="1" i="1">
                <a:latin typeface="Arial" charset="0"/>
              </a:rPr>
              <a:t>you notice the stranger </a:t>
            </a:r>
          </a:p>
          <a:p>
            <a:pPr algn="ctr"/>
            <a:r>
              <a:rPr lang="en-US" sz="2200" b="1" i="1">
                <a:latin typeface="Arial" charset="0"/>
              </a:rPr>
              <a:t>from dinner in the lobby</a:t>
            </a:r>
          </a:p>
        </p:txBody>
      </p:sp>
      <p:sp>
        <p:nvSpPr>
          <p:cNvPr id="493574" name="Rectangle 6"/>
          <p:cNvSpPr>
            <a:spLocks noChangeArrowheads="1"/>
          </p:cNvSpPr>
          <p:nvPr/>
        </p:nvSpPr>
        <p:spPr bwMode="auto">
          <a:xfrm>
            <a:off x="4884738" y="3200400"/>
            <a:ext cx="4183062" cy="1828800"/>
          </a:xfrm>
          <a:prstGeom prst="rect">
            <a:avLst/>
          </a:prstGeom>
          <a:noFill/>
          <a:ln w="38100">
            <a:solidFill>
              <a:srgbClr val="990099"/>
            </a:solidFill>
            <a:miter lim="800000"/>
            <a:headEnd/>
            <a:tailEnd/>
          </a:ln>
          <a:effectLst/>
        </p:spPr>
        <p:txBody>
          <a:bodyPr wrap="none" anchor="ctr"/>
          <a:lstStyle/>
          <a:p>
            <a:endParaRPr lang="en-US"/>
          </a:p>
        </p:txBody>
      </p:sp>
      <p:sp>
        <p:nvSpPr>
          <p:cNvPr id="493575" name="Text Box 7"/>
          <p:cNvSpPr txBox="1">
            <a:spLocks noChangeArrowheads="1"/>
          </p:cNvSpPr>
          <p:nvPr/>
        </p:nvSpPr>
        <p:spPr bwMode="auto">
          <a:xfrm>
            <a:off x="7380288" y="0"/>
            <a:ext cx="1763712"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OCONUS Scenario</a:t>
            </a:r>
          </a:p>
        </p:txBody>
      </p:sp>
      <p:grpSp>
        <p:nvGrpSpPr>
          <p:cNvPr id="493576" name="Group 8"/>
          <p:cNvGrpSpPr>
            <a:grpSpLocks noChangeAspect="1"/>
          </p:cNvGrpSpPr>
          <p:nvPr/>
        </p:nvGrpSpPr>
        <p:grpSpPr bwMode="auto">
          <a:xfrm>
            <a:off x="293688" y="4686300"/>
            <a:ext cx="877887" cy="754063"/>
            <a:chOff x="2376" y="3024"/>
            <a:chExt cx="1008" cy="864"/>
          </a:xfrm>
        </p:grpSpPr>
        <p:sp>
          <p:nvSpPr>
            <p:cNvPr id="493577" name="Freeform 9"/>
            <p:cNvSpPr>
              <a:spLocks noChangeAspect="1"/>
            </p:cNvSpPr>
            <p:nvPr/>
          </p:nvSpPr>
          <p:spPr bwMode="auto">
            <a:xfrm>
              <a:off x="2376" y="3024"/>
              <a:ext cx="1008" cy="864"/>
            </a:xfrm>
            <a:custGeom>
              <a:avLst/>
              <a:gdLst/>
              <a:ahLst/>
              <a:cxnLst>
                <a:cxn ang="0">
                  <a:pos x="0" y="0"/>
                </a:cxn>
                <a:cxn ang="0">
                  <a:pos x="4032" y="0"/>
                </a:cxn>
                <a:cxn ang="0">
                  <a:pos x="3888" y="147"/>
                </a:cxn>
                <a:cxn ang="0">
                  <a:pos x="149" y="3314"/>
                </a:cxn>
                <a:cxn ang="0">
                  <a:pos x="0" y="3454"/>
                </a:cxn>
                <a:cxn ang="0">
                  <a:pos x="0" y="0"/>
                </a:cxn>
              </a:cxnLst>
              <a:rect l="0" t="0" r="r" b="b"/>
              <a:pathLst>
                <a:path w="4032" h="3454">
                  <a:moveTo>
                    <a:pt x="0" y="0"/>
                  </a:moveTo>
                  <a:lnTo>
                    <a:pt x="4032" y="0"/>
                  </a:lnTo>
                  <a:lnTo>
                    <a:pt x="3888" y="147"/>
                  </a:lnTo>
                  <a:lnTo>
                    <a:pt x="149" y="3314"/>
                  </a:lnTo>
                  <a:lnTo>
                    <a:pt x="0" y="3454"/>
                  </a:lnTo>
                  <a:lnTo>
                    <a:pt x="0" y="0"/>
                  </a:lnTo>
                  <a:close/>
                </a:path>
              </a:pathLst>
            </a:custGeom>
            <a:solidFill>
              <a:srgbClr val="82A99C"/>
            </a:solidFill>
            <a:ln w="9525">
              <a:noFill/>
              <a:round/>
              <a:headEnd/>
              <a:tailEnd/>
            </a:ln>
          </p:spPr>
          <p:txBody>
            <a:bodyPr/>
            <a:lstStyle/>
            <a:p>
              <a:endParaRPr lang="en-US"/>
            </a:p>
          </p:txBody>
        </p:sp>
        <p:sp>
          <p:nvSpPr>
            <p:cNvPr id="493578" name="Freeform 10"/>
            <p:cNvSpPr>
              <a:spLocks noChangeAspect="1"/>
            </p:cNvSpPr>
            <p:nvPr/>
          </p:nvSpPr>
          <p:spPr bwMode="auto">
            <a:xfrm>
              <a:off x="2376" y="3024"/>
              <a:ext cx="1008" cy="864"/>
            </a:xfrm>
            <a:custGeom>
              <a:avLst/>
              <a:gdLst/>
              <a:ahLst/>
              <a:cxnLst>
                <a:cxn ang="0">
                  <a:pos x="4032" y="0"/>
                </a:cxn>
                <a:cxn ang="0">
                  <a:pos x="4032" y="3454"/>
                </a:cxn>
                <a:cxn ang="0">
                  <a:pos x="0" y="3454"/>
                </a:cxn>
                <a:cxn ang="0">
                  <a:pos x="149" y="3312"/>
                </a:cxn>
                <a:cxn ang="0">
                  <a:pos x="3891" y="146"/>
                </a:cxn>
                <a:cxn ang="0">
                  <a:pos x="4032" y="0"/>
                </a:cxn>
              </a:cxnLst>
              <a:rect l="0" t="0" r="r" b="b"/>
              <a:pathLst>
                <a:path w="4032" h="3454">
                  <a:moveTo>
                    <a:pt x="4032" y="0"/>
                  </a:moveTo>
                  <a:lnTo>
                    <a:pt x="4032" y="3454"/>
                  </a:lnTo>
                  <a:lnTo>
                    <a:pt x="0" y="3454"/>
                  </a:lnTo>
                  <a:lnTo>
                    <a:pt x="149" y="3312"/>
                  </a:lnTo>
                  <a:lnTo>
                    <a:pt x="3891" y="146"/>
                  </a:lnTo>
                  <a:lnTo>
                    <a:pt x="4032" y="0"/>
                  </a:lnTo>
                  <a:close/>
                </a:path>
              </a:pathLst>
            </a:custGeom>
            <a:solidFill>
              <a:srgbClr val="162A29"/>
            </a:solidFill>
            <a:ln w="9525">
              <a:noFill/>
              <a:round/>
              <a:headEnd/>
              <a:tailEnd/>
            </a:ln>
          </p:spPr>
          <p:txBody>
            <a:bodyPr/>
            <a:lstStyle/>
            <a:p>
              <a:endParaRPr lang="en-US"/>
            </a:p>
          </p:txBody>
        </p:sp>
        <p:sp>
          <p:nvSpPr>
            <p:cNvPr id="493579" name="Rectangle 11"/>
            <p:cNvSpPr>
              <a:spLocks noChangeAspect="1" noChangeArrowheads="1"/>
            </p:cNvSpPr>
            <p:nvPr/>
          </p:nvSpPr>
          <p:spPr bwMode="auto">
            <a:xfrm>
              <a:off x="2412" y="3060"/>
              <a:ext cx="936" cy="792"/>
            </a:xfrm>
            <a:prstGeom prst="rect">
              <a:avLst/>
            </a:prstGeom>
            <a:solidFill>
              <a:srgbClr val="275A53"/>
            </a:solidFill>
            <a:ln w="9525">
              <a:noFill/>
              <a:miter lim="800000"/>
              <a:headEnd/>
              <a:tailEnd/>
            </a:ln>
          </p:spPr>
          <p:txBody>
            <a:bodyPr/>
            <a:lstStyle/>
            <a:p>
              <a:endParaRPr lang="en-US"/>
            </a:p>
          </p:txBody>
        </p:sp>
        <p:sp>
          <p:nvSpPr>
            <p:cNvPr id="493580" name="Freeform 12"/>
            <p:cNvSpPr>
              <a:spLocks noChangeAspect="1"/>
            </p:cNvSpPr>
            <p:nvPr/>
          </p:nvSpPr>
          <p:spPr bwMode="auto">
            <a:xfrm>
              <a:off x="2453" y="3684"/>
              <a:ext cx="132" cy="140"/>
            </a:xfrm>
            <a:custGeom>
              <a:avLst/>
              <a:gdLst/>
              <a:ahLst/>
              <a:cxnLst>
                <a:cxn ang="0">
                  <a:pos x="526" y="0"/>
                </a:cxn>
                <a:cxn ang="0">
                  <a:pos x="525" y="352"/>
                </a:cxn>
                <a:cxn ang="0">
                  <a:pos x="517" y="397"/>
                </a:cxn>
                <a:cxn ang="0">
                  <a:pos x="503" y="441"/>
                </a:cxn>
                <a:cxn ang="0">
                  <a:pos x="478" y="479"/>
                </a:cxn>
                <a:cxn ang="0">
                  <a:pos x="447" y="510"/>
                </a:cxn>
                <a:cxn ang="0">
                  <a:pos x="413" y="533"/>
                </a:cxn>
                <a:cxn ang="0">
                  <a:pos x="382" y="545"/>
                </a:cxn>
                <a:cxn ang="0">
                  <a:pos x="355" y="553"/>
                </a:cxn>
                <a:cxn ang="0">
                  <a:pos x="310" y="558"/>
                </a:cxn>
                <a:cxn ang="0">
                  <a:pos x="255" y="559"/>
                </a:cxn>
                <a:cxn ang="0">
                  <a:pos x="212" y="557"/>
                </a:cxn>
                <a:cxn ang="0">
                  <a:pos x="166" y="550"/>
                </a:cxn>
                <a:cxn ang="0">
                  <a:pos x="127" y="540"/>
                </a:cxn>
                <a:cxn ang="0">
                  <a:pos x="94" y="523"/>
                </a:cxn>
                <a:cxn ang="0">
                  <a:pos x="65" y="498"/>
                </a:cxn>
                <a:cxn ang="0">
                  <a:pos x="39" y="469"/>
                </a:cxn>
                <a:cxn ang="0">
                  <a:pos x="20" y="438"/>
                </a:cxn>
                <a:cxn ang="0">
                  <a:pos x="8" y="395"/>
                </a:cxn>
                <a:cxn ang="0">
                  <a:pos x="0" y="349"/>
                </a:cxn>
                <a:cxn ang="0">
                  <a:pos x="0" y="0"/>
                </a:cxn>
                <a:cxn ang="0">
                  <a:pos x="168" y="335"/>
                </a:cxn>
                <a:cxn ang="0">
                  <a:pos x="171" y="357"/>
                </a:cxn>
                <a:cxn ang="0">
                  <a:pos x="175" y="375"/>
                </a:cxn>
                <a:cxn ang="0">
                  <a:pos x="182" y="392"/>
                </a:cxn>
                <a:cxn ang="0">
                  <a:pos x="194" y="406"/>
                </a:cxn>
                <a:cxn ang="0">
                  <a:pos x="207" y="417"/>
                </a:cxn>
                <a:cxn ang="0">
                  <a:pos x="223" y="425"/>
                </a:cxn>
                <a:cxn ang="0">
                  <a:pos x="242" y="430"/>
                </a:cxn>
                <a:cxn ang="0">
                  <a:pos x="263" y="431"/>
                </a:cxn>
                <a:cxn ang="0">
                  <a:pos x="284" y="430"/>
                </a:cxn>
                <a:cxn ang="0">
                  <a:pos x="302" y="425"/>
                </a:cxn>
                <a:cxn ang="0">
                  <a:pos x="319" y="417"/>
                </a:cxn>
                <a:cxn ang="0">
                  <a:pos x="332" y="406"/>
                </a:cxn>
                <a:cxn ang="0">
                  <a:pos x="342" y="392"/>
                </a:cxn>
                <a:cxn ang="0">
                  <a:pos x="350" y="377"/>
                </a:cxn>
                <a:cxn ang="0">
                  <a:pos x="355" y="357"/>
                </a:cxn>
                <a:cxn ang="0">
                  <a:pos x="356" y="335"/>
                </a:cxn>
              </a:cxnLst>
              <a:rect l="0" t="0" r="r" b="b"/>
              <a:pathLst>
                <a:path w="526" h="559">
                  <a:moveTo>
                    <a:pt x="356" y="0"/>
                  </a:moveTo>
                  <a:lnTo>
                    <a:pt x="526" y="0"/>
                  </a:lnTo>
                  <a:lnTo>
                    <a:pt x="526" y="327"/>
                  </a:lnTo>
                  <a:lnTo>
                    <a:pt x="525" y="352"/>
                  </a:lnTo>
                  <a:lnTo>
                    <a:pt x="522" y="375"/>
                  </a:lnTo>
                  <a:lnTo>
                    <a:pt x="517" y="397"/>
                  </a:lnTo>
                  <a:lnTo>
                    <a:pt x="510" y="419"/>
                  </a:lnTo>
                  <a:lnTo>
                    <a:pt x="503" y="441"/>
                  </a:lnTo>
                  <a:lnTo>
                    <a:pt x="491" y="461"/>
                  </a:lnTo>
                  <a:lnTo>
                    <a:pt x="478" y="479"/>
                  </a:lnTo>
                  <a:lnTo>
                    <a:pt x="464" y="496"/>
                  </a:lnTo>
                  <a:lnTo>
                    <a:pt x="447" y="510"/>
                  </a:lnTo>
                  <a:lnTo>
                    <a:pt x="430" y="523"/>
                  </a:lnTo>
                  <a:lnTo>
                    <a:pt x="413" y="533"/>
                  </a:lnTo>
                  <a:lnTo>
                    <a:pt x="395" y="541"/>
                  </a:lnTo>
                  <a:lnTo>
                    <a:pt x="382" y="545"/>
                  </a:lnTo>
                  <a:lnTo>
                    <a:pt x="369" y="549"/>
                  </a:lnTo>
                  <a:lnTo>
                    <a:pt x="355" y="553"/>
                  </a:lnTo>
                  <a:lnTo>
                    <a:pt x="341" y="555"/>
                  </a:lnTo>
                  <a:lnTo>
                    <a:pt x="310" y="558"/>
                  </a:lnTo>
                  <a:lnTo>
                    <a:pt x="276" y="559"/>
                  </a:lnTo>
                  <a:lnTo>
                    <a:pt x="255" y="559"/>
                  </a:lnTo>
                  <a:lnTo>
                    <a:pt x="234" y="558"/>
                  </a:lnTo>
                  <a:lnTo>
                    <a:pt x="212" y="557"/>
                  </a:lnTo>
                  <a:lnTo>
                    <a:pt x="189" y="554"/>
                  </a:lnTo>
                  <a:lnTo>
                    <a:pt x="166" y="550"/>
                  </a:lnTo>
                  <a:lnTo>
                    <a:pt x="145" y="545"/>
                  </a:lnTo>
                  <a:lnTo>
                    <a:pt x="127" y="540"/>
                  </a:lnTo>
                  <a:lnTo>
                    <a:pt x="110" y="532"/>
                  </a:lnTo>
                  <a:lnTo>
                    <a:pt x="94" y="523"/>
                  </a:lnTo>
                  <a:lnTo>
                    <a:pt x="79" y="511"/>
                  </a:lnTo>
                  <a:lnTo>
                    <a:pt x="65" y="498"/>
                  </a:lnTo>
                  <a:lnTo>
                    <a:pt x="52" y="484"/>
                  </a:lnTo>
                  <a:lnTo>
                    <a:pt x="39" y="469"/>
                  </a:lnTo>
                  <a:lnTo>
                    <a:pt x="28" y="453"/>
                  </a:lnTo>
                  <a:lnTo>
                    <a:pt x="20" y="438"/>
                  </a:lnTo>
                  <a:lnTo>
                    <a:pt x="15" y="421"/>
                  </a:lnTo>
                  <a:lnTo>
                    <a:pt x="8" y="395"/>
                  </a:lnTo>
                  <a:lnTo>
                    <a:pt x="4" y="371"/>
                  </a:lnTo>
                  <a:lnTo>
                    <a:pt x="0" y="349"/>
                  </a:lnTo>
                  <a:lnTo>
                    <a:pt x="0" y="327"/>
                  </a:lnTo>
                  <a:lnTo>
                    <a:pt x="0" y="0"/>
                  </a:lnTo>
                  <a:lnTo>
                    <a:pt x="168" y="0"/>
                  </a:lnTo>
                  <a:lnTo>
                    <a:pt x="168" y="335"/>
                  </a:lnTo>
                  <a:lnTo>
                    <a:pt x="170" y="347"/>
                  </a:lnTo>
                  <a:lnTo>
                    <a:pt x="171" y="357"/>
                  </a:lnTo>
                  <a:lnTo>
                    <a:pt x="172" y="366"/>
                  </a:lnTo>
                  <a:lnTo>
                    <a:pt x="175" y="375"/>
                  </a:lnTo>
                  <a:lnTo>
                    <a:pt x="179" y="384"/>
                  </a:lnTo>
                  <a:lnTo>
                    <a:pt x="182" y="392"/>
                  </a:lnTo>
                  <a:lnTo>
                    <a:pt x="188" y="400"/>
                  </a:lnTo>
                  <a:lnTo>
                    <a:pt x="194" y="406"/>
                  </a:lnTo>
                  <a:lnTo>
                    <a:pt x="201" y="412"/>
                  </a:lnTo>
                  <a:lnTo>
                    <a:pt x="207" y="417"/>
                  </a:lnTo>
                  <a:lnTo>
                    <a:pt x="215" y="422"/>
                  </a:lnTo>
                  <a:lnTo>
                    <a:pt x="223" y="425"/>
                  </a:lnTo>
                  <a:lnTo>
                    <a:pt x="232" y="427"/>
                  </a:lnTo>
                  <a:lnTo>
                    <a:pt x="242" y="430"/>
                  </a:lnTo>
                  <a:lnTo>
                    <a:pt x="252" y="431"/>
                  </a:lnTo>
                  <a:lnTo>
                    <a:pt x="263" y="431"/>
                  </a:lnTo>
                  <a:lnTo>
                    <a:pt x="273" y="431"/>
                  </a:lnTo>
                  <a:lnTo>
                    <a:pt x="284" y="430"/>
                  </a:lnTo>
                  <a:lnTo>
                    <a:pt x="293" y="429"/>
                  </a:lnTo>
                  <a:lnTo>
                    <a:pt x="302" y="425"/>
                  </a:lnTo>
                  <a:lnTo>
                    <a:pt x="311" y="422"/>
                  </a:lnTo>
                  <a:lnTo>
                    <a:pt x="319" y="417"/>
                  </a:lnTo>
                  <a:lnTo>
                    <a:pt x="325" y="412"/>
                  </a:lnTo>
                  <a:lnTo>
                    <a:pt x="332" y="406"/>
                  </a:lnTo>
                  <a:lnTo>
                    <a:pt x="338" y="400"/>
                  </a:lnTo>
                  <a:lnTo>
                    <a:pt x="342" y="392"/>
                  </a:lnTo>
                  <a:lnTo>
                    <a:pt x="347" y="384"/>
                  </a:lnTo>
                  <a:lnTo>
                    <a:pt x="350" y="377"/>
                  </a:lnTo>
                  <a:lnTo>
                    <a:pt x="354" y="368"/>
                  </a:lnTo>
                  <a:lnTo>
                    <a:pt x="355" y="357"/>
                  </a:lnTo>
                  <a:lnTo>
                    <a:pt x="356" y="347"/>
                  </a:lnTo>
                  <a:lnTo>
                    <a:pt x="356" y="335"/>
                  </a:lnTo>
                  <a:lnTo>
                    <a:pt x="356" y="0"/>
                  </a:lnTo>
                  <a:close/>
                </a:path>
              </a:pathLst>
            </a:custGeom>
            <a:solidFill>
              <a:srgbClr val="FFFFFF"/>
            </a:solidFill>
            <a:ln w="9525">
              <a:noFill/>
              <a:round/>
              <a:headEnd/>
              <a:tailEnd/>
            </a:ln>
          </p:spPr>
          <p:txBody>
            <a:bodyPr/>
            <a:lstStyle/>
            <a:p>
              <a:endParaRPr lang="en-US"/>
            </a:p>
          </p:txBody>
        </p:sp>
        <p:sp>
          <p:nvSpPr>
            <p:cNvPr id="493581" name="Freeform 13"/>
            <p:cNvSpPr>
              <a:spLocks noChangeAspect="1"/>
            </p:cNvSpPr>
            <p:nvPr/>
          </p:nvSpPr>
          <p:spPr bwMode="auto">
            <a:xfrm>
              <a:off x="2614" y="3684"/>
              <a:ext cx="131" cy="137"/>
            </a:xfrm>
            <a:custGeom>
              <a:avLst/>
              <a:gdLst/>
              <a:ahLst/>
              <a:cxnLst>
                <a:cxn ang="0">
                  <a:pos x="0" y="0"/>
                </a:cxn>
                <a:cxn ang="0">
                  <a:pos x="158" y="0"/>
                </a:cxn>
                <a:cxn ang="0">
                  <a:pos x="365" y="304"/>
                </a:cxn>
                <a:cxn ang="0">
                  <a:pos x="365" y="0"/>
                </a:cxn>
                <a:cxn ang="0">
                  <a:pos x="525" y="0"/>
                </a:cxn>
                <a:cxn ang="0">
                  <a:pos x="525" y="550"/>
                </a:cxn>
                <a:cxn ang="0">
                  <a:pos x="365" y="550"/>
                </a:cxn>
                <a:cxn ang="0">
                  <a:pos x="159" y="248"/>
                </a:cxn>
                <a:cxn ang="0">
                  <a:pos x="159" y="550"/>
                </a:cxn>
                <a:cxn ang="0">
                  <a:pos x="0" y="550"/>
                </a:cxn>
                <a:cxn ang="0">
                  <a:pos x="0" y="0"/>
                </a:cxn>
              </a:cxnLst>
              <a:rect l="0" t="0" r="r" b="b"/>
              <a:pathLst>
                <a:path w="525" h="550">
                  <a:moveTo>
                    <a:pt x="0" y="0"/>
                  </a:moveTo>
                  <a:lnTo>
                    <a:pt x="158" y="0"/>
                  </a:lnTo>
                  <a:lnTo>
                    <a:pt x="365" y="304"/>
                  </a:lnTo>
                  <a:lnTo>
                    <a:pt x="365" y="0"/>
                  </a:lnTo>
                  <a:lnTo>
                    <a:pt x="525" y="0"/>
                  </a:lnTo>
                  <a:lnTo>
                    <a:pt x="525" y="550"/>
                  </a:lnTo>
                  <a:lnTo>
                    <a:pt x="365" y="550"/>
                  </a:lnTo>
                  <a:lnTo>
                    <a:pt x="159" y="248"/>
                  </a:lnTo>
                  <a:lnTo>
                    <a:pt x="159" y="550"/>
                  </a:lnTo>
                  <a:lnTo>
                    <a:pt x="0" y="550"/>
                  </a:lnTo>
                  <a:lnTo>
                    <a:pt x="0" y="0"/>
                  </a:lnTo>
                  <a:close/>
                </a:path>
              </a:pathLst>
            </a:custGeom>
            <a:solidFill>
              <a:srgbClr val="FFFFFF"/>
            </a:solidFill>
            <a:ln w="9525">
              <a:noFill/>
              <a:round/>
              <a:headEnd/>
              <a:tailEnd/>
            </a:ln>
          </p:spPr>
          <p:txBody>
            <a:bodyPr/>
            <a:lstStyle/>
            <a:p>
              <a:endParaRPr lang="en-US"/>
            </a:p>
          </p:txBody>
        </p:sp>
        <p:sp>
          <p:nvSpPr>
            <p:cNvPr id="493582" name="Freeform 14"/>
            <p:cNvSpPr>
              <a:spLocks noChangeAspect="1" noEditPoints="1"/>
            </p:cNvSpPr>
            <p:nvPr/>
          </p:nvSpPr>
          <p:spPr bwMode="auto">
            <a:xfrm>
              <a:off x="2773" y="3684"/>
              <a:ext cx="117" cy="137"/>
            </a:xfrm>
            <a:custGeom>
              <a:avLst/>
              <a:gdLst/>
              <a:ahLst/>
              <a:cxnLst>
                <a:cxn ang="0">
                  <a:pos x="282" y="0"/>
                </a:cxn>
                <a:cxn ang="0">
                  <a:pos x="325" y="4"/>
                </a:cxn>
                <a:cxn ang="0">
                  <a:pos x="363" y="11"/>
                </a:cxn>
                <a:cxn ang="0">
                  <a:pos x="394" y="26"/>
                </a:cxn>
                <a:cxn ang="0">
                  <a:pos x="420" y="44"/>
                </a:cxn>
                <a:cxn ang="0">
                  <a:pos x="440" y="68"/>
                </a:cxn>
                <a:cxn ang="0">
                  <a:pos x="455" y="97"/>
                </a:cxn>
                <a:cxn ang="0">
                  <a:pos x="464" y="130"/>
                </a:cxn>
                <a:cxn ang="0">
                  <a:pos x="466" y="169"/>
                </a:cxn>
                <a:cxn ang="0">
                  <a:pos x="462" y="208"/>
                </a:cxn>
                <a:cxn ang="0">
                  <a:pos x="453" y="243"/>
                </a:cxn>
                <a:cxn ang="0">
                  <a:pos x="438" y="273"/>
                </a:cxn>
                <a:cxn ang="0">
                  <a:pos x="416" y="299"/>
                </a:cxn>
                <a:cxn ang="0">
                  <a:pos x="387" y="320"/>
                </a:cxn>
                <a:cxn ang="0">
                  <a:pos x="352" y="334"/>
                </a:cxn>
                <a:cxn ang="0">
                  <a:pos x="311" y="343"/>
                </a:cxn>
                <a:cxn ang="0">
                  <a:pos x="263" y="346"/>
                </a:cxn>
                <a:cxn ang="0">
                  <a:pos x="171" y="550"/>
                </a:cxn>
                <a:cxn ang="0">
                  <a:pos x="0" y="0"/>
                </a:cxn>
                <a:cxn ang="0">
                  <a:pos x="212" y="234"/>
                </a:cxn>
                <a:cxn ang="0">
                  <a:pos x="254" y="230"/>
                </a:cxn>
                <a:cxn ang="0">
                  <a:pos x="269" y="225"/>
                </a:cxn>
                <a:cxn ang="0">
                  <a:pos x="281" y="217"/>
                </a:cxn>
                <a:cxn ang="0">
                  <a:pos x="290" y="208"/>
                </a:cxn>
                <a:cxn ang="0">
                  <a:pos x="295" y="198"/>
                </a:cxn>
                <a:cxn ang="0">
                  <a:pos x="299" y="186"/>
                </a:cxn>
                <a:cxn ang="0">
                  <a:pos x="300" y="173"/>
                </a:cxn>
                <a:cxn ang="0">
                  <a:pos x="296" y="150"/>
                </a:cxn>
                <a:cxn ang="0">
                  <a:pos x="283" y="130"/>
                </a:cxn>
                <a:cxn ang="0">
                  <a:pos x="273" y="123"/>
                </a:cxn>
                <a:cxn ang="0">
                  <a:pos x="259" y="116"/>
                </a:cxn>
                <a:cxn ang="0">
                  <a:pos x="241" y="114"/>
                </a:cxn>
                <a:cxn ang="0">
                  <a:pos x="219" y="112"/>
                </a:cxn>
                <a:cxn ang="0">
                  <a:pos x="171" y="234"/>
                </a:cxn>
              </a:cxnLst>
              <a:rect l="0" t="0" r="r" b="b"/>
              <a:pathLst>
                <a:path w="466" h="550">
                  <a:moveTo>
                    <a:pt x="0" y="0"/>
                  </a:moveTo>
                  <a:lnTo>
                    <a:pt x="282" y="0"/>
                  </a:lnTo>
                  <a:lnTo>
                    <a:pt x="304" y="1"/>
                  </a:lnTo>
                  <a:lnTo>
                    <a:pt x="325" y="4"/>
                  </a:lnTo>
                  <a:lnTo>
                    <a:pt x="344" y="6"/>
                  </a:lnTo>
                  <a:lnTo>
                    <a:pt x="363" y="11"/>
                  </a:lnTo>
                  <a:lnTo>
                    <a:pt x="379" y="18"/>
                  </a:lnTo>
                  <a:lnTo>
                    <a:pt x="394" y="26"/>
                  </a:lnTo>
                  <a:lnTo>
                    <a:pt x="408" y="33"/>
                  </a:lnTo>
                  <a:lnTo>
                    <a:pt x="420" y="44"/>
                  </a:lnTo>
                  <a:lnTo>
                    <a:pt x="431" y="55"/>
                  </a:lnTo>
                  <a:lnTo>
                    <a:pt x="440" y="68"/>
                  </a:lnTo>
                  <a:lnTo>
                    <a:pt x="448" y="83"/>
                  </a:lnTo>
                  <a:lnTo>
                    <a:pt x="455" y="97"/>
                  </a:lnTo>
                  <a:lnTo>
                    <a:pt x="460" y="114"/>
                  </a:lnTo>
                  <a:lnTo>
                    <a:pt x="464" y="130"/>
                  </a:lnTo>
                  <a:lnTo>
                    <a:pt x="465" y="150"/>
                  </a:lnTo>
                  <a:lnTo>
                    <a:pt x="466" y="169"/>
                  </a:lnTo>
                  <a:lnTo>
                    <a:pt x="465" y="189"/>
                  </a:lnTo>
                  <a:lnTo>
                    <a:pt x="462" y="208"/>
                  </a:lnTo>
                  <a:lnTo>
                    <a:pt x="458" y="226"/>
                  </a:lnTo>
                  <a:lnTo>
                    <a:pt x="453" y="243"/>
                  </a:lnTo>
                  <a:lnTo>
                    <a:pt x="447" y="259"/>
                  </a:lnTo>
                  <a:lnTo>
                    <a:pt x="438" y="273"/>
                  </a:lnTo>
                  <a:lnTo>
                    <a:pt x="427" y="287"/>
                  </a:lnTo>
                  <a:lnTo>
                    <a:pt x="416" y="299"/>
                  </a:lnTo>
                  <a:lnTo>
                    <a:pt x="403" y="311"/>
                  </a:lnTo>
                  <a:lnTo>
                    <a:pt x="387" y="320"/>
                  </a:lnTo>
                  <a:lnTo>
                    <a:pt x="370" y="327"/>
                  </a:lnTo>
                  <a:lnTo>
                    <a:pt x="352" y="334"/>
                  </a:lnTo>
                  <a:lnTo>
                    <a:pt x="333" y="339"/>
                  </a:lnTo>
                  <a:lnTo>
                    <a:pt x="311" y="343"/>
                  </a:lnTo>
                  <a:lnTo>
                    <a:pt x="287" y="346"/>
                  </a:lnTo>
                  <a:lnTo>
                    <a:pt x="263" y="346"/>
                  </a:lnTo>
                  <a:lnTo>
                    <a:pt x="171" y="346"/>
                  </a:lnTo>
                  <a:lnTo>
                    <a:pt x="171" y="550"/>
                  </a:lnTo>
                  <a:lnTo>
                    <a:pt x="0" y="550"/>
                  </a:lnTo>
                  <a:lnTo>
                    <a:pt x="0" y="0"/>
                  </a:lnTo>
                  <a:close/>
                  <a:moveTo>
                    <a:pt x="171" y="234"/>
                  </a:moveTo>
                  <a:lnTo>
                    <a:pt x="212" y="234"/>
                  </a:lnTo>
                  <a:lnTo>
                    <a:pt x="234" y="233"/>
                  </a:lnTo>
                  <a:lnTo>
                    <a:pt x="254" y="230"/>
                  </a:lnTo>
                  <a:lnTo>
                    <a:pt x="261" y="228"/>
                  </a:lnTo>
                  <a:lnTo>
                    <a:pt x="269" y="225"/>
                  </a:lnTo>
                  <a:lnTo>
                    <a:pt x="276" y="221"/>
                  </a:lnTo>
                  <a:lnTo>
                    <a:pt x="281" y="217"/>
                  </a:lnTo>
                  <a:lnTo>
                    <a:pt x="285" y="213"/>
                  </a:lnTo>
                  <a:lnTo>
                    <a:pt x="290" y="208"/>
                  </a:lnTo>
                  <a:lnTo>
                    <a:pt x="293" y="203"/>
                  </a:lnTo>
                  <a:lnTo>
                    <a:pt x="295" y="198"/>
                  </a:lnTo>
                  <a:lnTo>
                    <a:pt x="298" y="193"/>
                  </a:lnTo>
                  <a:lnTo>
                    <a:pt x="299" y="186"/>
                  </a:lnTo>
                  <a:lnTo>
                    <a:pt x="300" y="180"/>
                  </a:lnTo>
                  <a:lnTo>
                    <a:pt x="300" y="173"/>
                  </a:lnTo>
                  <a:lnTo>
                    <a:pt x="299" y="162"/>
                  </a:lnTo>
                  <a:lnTo>
                    <a:pt x="296" y="150"/>
                  </a:lnTo>
                  <a:lnTo>
                    <a:pt x="291" y="140"/>
                  </a:lnTo>
                  <a:lnTo>
                    <a:pt x="283" y="130"/>
                  </a:lnTo>
                  <a:lnTo>
                    <a:pt x="278" y="125"/>
                  </a:lnTo>
                  <a:lnTo>
                    <a:pt x="273" y="123"/>
                  </a:lnTo>
                  <a:lnTo>
                    <a:pt x="267" y="119"/>
                  </a:lnTo>
                  <a:lnTo>
                    <a:pt x="259" y="116"/>
                  </a:lnTo>
                  <a:lnTo>
                    <a:pt x="250" y="115"/>
                  </a:lnTo>
                  <a:lnTo>
                    <a:pt x="241" y="114"/>
                  </a:lnTo>
                  <a:lnTo>
                    <a:pt x="230" y="112"/>
                  </a:lnTo>
                  <a:lnTo>
                    <a:pt x="219" y="112"/>
                  </a:lnTo>
                  <a:lnTo>
                    <a:pt x="171" y="112"/>
                  </a:lnTo>
                  <a:lnTo>
                    <a:pt x="171" y="234"/>
                  </a:lnTo>
                  <a:close/>
                </a:path>
              </a:pathLst>
            </a:custGeom>
            <a:solidFill>
              <a:srgbClr val="FFFFFF"/>
            </a:solidFill>
            <a:ln w="9525">
              <a:noFill/>
              <a:round/>
              <a:headEnd/>
              <a:tailEnd/>
            </a:ln>
          </p:spPr>
          <p:txBody>
            <a:bodyPr/>
            <a:lstStyle/>
            <a:p>
              <a:endParaRPr lang="en-US"/>
            </a:p>
          </p:txBody>
        </p:sp>
        <p:sp>
          <p:nvSpPr>
            <p:cNvPr id="493583" name="Freeform 15"/>
            <p:cNvSpPr>
              <a:spLocks noChangeAspect="1" noEditPoints="1"/>
            </p:cNvSpPr>
            <p:nvPr/>
          </p:nvSpPr>
          <p:spPr bwMode="auto">
            <a:xfrm>
              <a:off x="2912" y="3684"/>
              <a:ext cx="135" cy="137"/>
            </a:xfrm>
            <a:custGeom>
              <a:avLst/>
              <a:gdLst/>
              <a:ahLst/>
              <a:cxnLst>
                <a:cxn ang="0">
                  <a:pos x="0" y="0"/>
                </a:cxn>
                <a:cxn ang="0">
                  <a:pos x="320" y="1"/>
                </a:cxn>
                <a:cxn ang="0">
                  <a:pos x="381" y="7"/>
                </a:cxn>
                <a:cxn ang="0">
                  <a:pos x="413" y="18"/>
                </a:cxn>
                <a:cxn ang="0">
                  <a:pos x="433" y="27"/>
                </a:cxn>
                <a:cxn ang="0">
                  <a:pos x="450" y="40"/>
                </a:cxn>
                <a:cxn ang="0">
                  <a:pos x="464" y="55"/>
                </a:cxn>
                <a:cxn ang="0">
                  <a:pos x="477" y="73"/>
                </a:cxn>
                <a:cxn ang="0">
                  <a:pos x="486" y="93"/>
                </a:cxn>
                <a:cxn ang="0">
                  <a:pos x="492" y="116"/>
                </a:cxn>
                <a:cxn ang="0">
                  <a:pos x="496" y="140"/>
                </a:cxn>
                <a:cxn ang="0">
                  <a:pos x="496" y="164"/>
                </a:cxn>
                <a:cxn ang="0">
                  <a:pos x="494" y="185"/>
                </a:cxn>
                <a:cxn ang="0">
                  <a:pos x="489" y="206"/>
                </a:cxn>
                <a:cxn ang="0">
                  <a:pos x="481" y="224"/>
                </a:cxn>
                <a:cxn ang="0">
                  <a:pos x="467" y="247"/>
                </a:cxn>
                <a:cxn ang="0">
                  <a:pos x="439" y="274"/>
                </a:cxn>
                <a:cxn ang="0">
                  <a:pos x="411" y="292"/>
                </a:cxn>
                <a:cxn ang="0">
                  <a:pos x="381" y="303"/>
                </a:cxn>
                <a:cxn ang="0">
                  <a:pos x="377" y="312"/>
                </a:cxn>
                <a:cxn ang="0">
                  <a:pos x="400" y="322"/>
                </a:cxn>
                <a:cxn ang="0">
                  <a:pos x="420" y="338"/>
                </a:cxn>
                <a:cxn ang="0">
                  <a:pos x="450" y="375"/>
                </a:cxn>
                <a:cxn ang="0">
                  <a:pos x="540" y="550"/>
                </a:cxn>
                <a:cxn ang="0">
                  <a:pos x="258" y="382"/>
                </a:cxn>
                <a:cxn ang="0">
                  <a:pos x="242" y="355"/>
                </a:cxn>
                <a:cxn ang="0">
                  <a:pos x="227" y="339"/>
                </a:cxn>
                <a:cxn ang="0">
                  <a:pos x="207" y="330"/>
                </a:cxn>
                <a:cxn ang="0">
                  <a:pos x="185" y="327"/>
                </a:cxn>
                <a:cxn ang="0">
                  <a:pos x="171" y="550"/>
                </a:cxn>
                <a:cxn ang="0">
                  <a:pos x="171" y="222"/>
                </a:cxn>
                <a:cxn ang="0">
                  <a:pos x="250" y="222"/>
                </a:cxn>
                <a:cxn ang="0">
                  <a:pos x="272" y="219"/>
                </a:cxn>
                <a:cxn ang="0">
                  <a:pos x="295" y="213"/>
                </a:cxn>
                <a:cxn ang="0">
                  <a:pos x="310" y="204"/>
                </a:cxn>
                <a:cxn ang="0">
                  <a:pos x="320" y="191"/>
                </a:cxn>
                <a:cxn ang="0">
                  <a:pos x="325" y="175"/>
                </a:cxn>
                <a:cxn ang="0">
                  <a:pos x="324" y="154"/>
                </a:cxn>
                <a:cxn ang="0">
                  <a:pos x="319" y="138"/>
                </a:cxn>
                <a:cxn ang="0">
                  <a:pos x="312" y="129"/>
                </a:cxn>
                <a:cxn ang="0">
                  <a:pos x="305" y="123"/>
                </a:cxn>
                <a:cxn ang="0">
                  <a:pos x="292" y="116"/>
                </a:cxn>
                <a:cxn ang="0">
                  <a:pos x="267" y="112"/>
                </a:cxn>
                <a:cxn ang="0">
                  <a:pos x="171" y="111"/>
                </a:cxn>
              </a:cxnLst>
              <a:rect l="0" t="0" r="r" b="b"/>
              <a:pathLst>
                <a:path w="540" h="550">
                  <a:moveTo>
                    <a:pt x="0" y="550"/>
                  </a:moveTo>
                  <a:lnTo>
                    <a:pt x="0" y="0"/>
                  </a:lnTo>
                  <a:lnTo>
                    <a:pt x="284" y="0"/>
                  </a:lnTo>
                  <a:lnTo>
                    <a:pt x="320" y="1"/>
                  </a:lnTo>
                  <a:lnTo>
                    <a:pt x="352" y="4"/>
                  </a:lnTo>
                  <a:lnTo>
                    <a:pt x="381" y="7"/>
                  </a:lnTo>
                  <a:lnTo>
                    <a:pt x="403" y="14"/>
                  </a:lnTo>
                  <a:lnTo>
                    <a:pt x="413" y="18"/>
                  </a:lnTo>
                  <a:lnTo>
                    <a:pt x="424" y="22"/>
                  </a:lnTo>
                  <a:lnTo>
                    <a:pt x="433" y="27"/>
                  </a:lnTo>
                  <a:lnTo>
                    <a:pt x="441" y="33"/>
                  </a:lnTo>
                  <a:lnTo>
                    <a:pt x="450" y="40"/>
                  </a:lnTo>
                  <a:lnTo>
                    <a:pt x="457" y="48"/>
                  </a:lnTo>
                  <a:lnTo>
                    <a:pt x="464" y="55"/>
                  </a:lnTo>
                  <a:lnTo>
                    <a:pt x="470" y="64"/>
                  </a:lnTo>
                  <a:lnTo>
                    <a:pt x="477" y="73"/>
                  </a:lnTo>
                  <a:lnTo>
                    <a:pt x="482" y="83"/>
                  </a:lnTo>
                  <a:lnTo>
                    <a:pt x="486" y="93"/>
                  </a:lnTo>
                  <a:lnTo>
                    <a:pt x="490" y="105"/>
                  </a:lnTo>
                  <a:lnTo>
                    <a:pt x="492" y="116"/>
                  </a:lnTo>
                  <a:lnTo>
                    <a:pt x="495" y="128"/>
                  </a:lnTo>
                  <a:lnTo>
                    <a:pt x="496" y="140"/>
                  </a:lnTo>
                  <a:lnTo>
                    <a:pt x="496" y="153"/>
                  </a:lnTo>
                  <a:lnTo>
                    <a:pt x="496" y="164"/>
                  </a:lnTo>
                  <a:lnTo>
                    <a:pt x="495" y="175"/>
                  </a:lnTo>
                  <a:lnTo>
                    <a:pt x="494" y="185"/>
                  </a:lnTo>
                  <a:lnTo>
                    <a:pt x="491" y="195"/>
                  </a:lnTo>
                  <a:lnTo>
                    <a:pt x="489" y="206"/>
                  </a:lnTo>
                  <a:lnTo>
                    <a:pt x="485" y="215"/>
                  </a:lnTo>
                  <a:lnTo>
                    <a:pt x="481" y="224"/>
                  </a:lnTo>
                  <a:lnTo>
                    <a:pt x="477" y="232"/>
                  </a:lnTo>
                  <a:lnTo>
                    <a:pt x="467" y="247"/>
                  </a:lnTo>
                  <a:lnTo>
                    <a:pt x="454" y="261"/>
                  </a:lnTo>
                  <a:lnTo>
                    <a:pt x="439" y="274"/>
                  </a:lnTo>
                  <a:lnTo>
                    <a:pt x="424" y="286"/>
                  </a:lnTo>
                  <a:lnTo>
                    <a:pt x="411" y="292"/>
                  </a:lnTo>
                  <a:lnTo>
                    <a:pt x="398" y="298"/>
                  </a:lnTo>
                  <a:lnTo>
                    <a:pt x="381" y="303"/>
                  </a:lnTo>
                  <a:lnTo>
                    <a:pt x="364" y="307"/>
                  </a:lnTo>
                  <a:lnTo>
                    <a:pt x="377" y="312"/>
                  </a:lnTo>
                  <a:lnTo>
                    <a:pt x="390" y="317"/>
                  </a:lnTo>
                  <a:lnTo>
                    <a:pt x="400" y="322"/>
                  </a:lnTo>
                  <a:lnTo>
                    <a:pt x="408" y="327"/>
                  </a:lnTo>
                  <a:lnTo>
                    <a:pt x="420" y="338"/>
                  </a:lnTo>
                  <a:lnTo>
                    <a:pt x="435" y="356"/>
                  </a:lnTo>
                  <a:lnTo>
                    <a:pt x="450" y="375"/>
                  </a:lnTo>
                  <a:lnTo>
                    <a:pt x="459" y="391"/>
                  </a:lnTo>
                  <a:lnTo>
                    <a:pt x="540" y="550"/>
                  </a:lnTo>
                  <a:lnTo>
                    <a:pt x="349" y="550"/>
                  </a:lnTo>
                  <a:lnTo>
                    <a:pt x="258" y="382"/>
                  </a:lnTo>
                  <a:lnTo>
                    <a:pt x="250" y="368"/>
                  </a:lnTo>
                  <a:lnTo>
                    <a:pt x="242" y="355"/>
                  </a:lnTo>
                  <a:lnTo>
                    <a:pt x="235" y="346"/>
                  </a:lnTo>
                  <a:lnTo>
                    <a:pt x="227" y="339"/>
                  </a:lnTo>
                  <a:lnTo>
                    <a:pt x="218" y="334"/>
                  </a:lnTo>
                  <a:lnTo>
                    <a:pt x="207" y="330"/>
                  </a:lnTo>
                  <a:lnTo>
                    <a:pt x="197" y="327"/>
                  </a:lnTo>
                  <a:lnTo>
                    <a:pt x="185" y="327"/>
                  </a:lnTo>
                  <a:lnTo>
                    <a:pt x="171" y="327"/>
                  </a:lnTo>
                  <a:lnTo>
                    <a:pt x="171" y="550"/>
                  </a:lnTo>
                  <a:lnTo>
                    <a:pt x="0" y="550"/>
                  </a:lnTo>
                  <a:close/>
                  <a:moveTo>
                    <a:pt x="171" y="222"/>
                  </a:moveTo>
                  <a:lnTo>
                    <a:pt x="242" y="222"/>
                  </a:lnTo>
                  <a:lnTo>
                    <a:pt x="250" y="222"/>
                  </a:lnTo>
                  <a:lnTo>
                    <a:pt x="259" y="221"/>
                  </a:lnTo>
                  <a:lnTo>
                    <a:pt x="272" y="219"/>
                  </a:lnTo>
                  <a:lnTo>
                    <a:pt x="288" y="216"/>
                  </a:lnTo>
                  <a:lnTo>
                    <a:pt x="295" y="213"/>
                  </a:lnTo>
                  <a:lnTo>
                    <a:pt x="303" y="210"/>
                  </a:lnTo>
                  <a:lnTo>
                    <a:pt x="310" y="204"/>
                  </a:lnTo>
                  <a:lnTo>
                    <a:pt x="315" y="198"/>
                  </a:lnTo>
                  <a:lnTo>
                    <a:pt x="320" y="191"/>
                  </a:lnTo>
                  <a:lnTo>
                    <a:pt x="323" y="184"/>
                  </a:lnTo>
                  <a:lnTo>
                    <a:pt x="325" y="175"/>
                  </a:lnTo>
                  <a:lnTo>
                    <a:pt x="325" y="167"/>
                  </a:lnTo>
                  <a:lnTo>
                    <a:pt x="324" y="154"/>
                  </a:lnTo>
                  <a:lnTo>
                    <a:pt x="321" y="143"/>
                  </a:lnTo>
                  <a:lnTo>
                    <a:pt x="319" y="138"/>
                  </a:lnTo>
                  <a:lnTo>
                    <a:pt x="316" y="133"/>
                  </a:lnTo>
                  <a:lnTo>
                    <a:pt x="312" y="129"/>
                  </a:lnTo>
                  <a:lnTo>
                    <a:pt x="308" y="125"/>
                  </a:lnTo>
                  <a:lnTo>
                    <a:pt x="305" y="123"/>
                  </a:lnTo>
                  <a:lnTo>
                    <a:pt x="298" y="119"/>
                  </a:lnTo>
                  <a:lnTo>
                    <a:pt x="292" y="116"/>
                  </a:lnTo>
                  <a:lnTo>
                    <a:pt x="285" y="115"/>
                  </a:lnTo>
                  <a:lnTo>
                    <a:pt x="267" y="112"/>
                  </a:lnTo>
                  <a:lnTo>
                    <a:pt x="245" y="111"/>
                  </a:lnTo>
                  <a:lnTo>
                    <a:pt x="171" y="111"/>
                  </a:lnTo>
                  <a:lnTo>
                    <a:pt x="171" y="222"/>
                  </a:lnTo>
                  <a:close/>
                </a:path>
              </a:pathLst>
            </a:custGeom>
            <a:solidFill>
              <a:srgbClr val="FFFFFF"/>
            </a:solidFill>
            <a:ln w="9525">
              <a:noFill/>
              <a:round/>
              <a:headEnd/>
              <a:tailEnd/>
            </a:ln>
          </p:spPr>
          <p:txBody>
            <a:bodyPr/>
            <a:lstStyle/>
            <a:p>
              <a:endParaRPr lang="en-US"/>
            </a:p>
          </p:txBody>
        </p:sp>
        <p:sp>
          <p:nvSpPr>
            <p:cNvPr id="493584" name="Freeform 16"/>
            <p:cNvSpPr>
              <a:spLocks noChangeAspect="1"/>
            </p:cNvSpPr>
            <p:nvPr/>
          </p:nvSpPr>
          <p:spPr bwMode="auto">
            <a:xfrm>
              <a:off x="3061" y="3684"/>
              <a:ext cx="116" cy="137"/>
            </a:xfrm>
            <a:custGeom>
              <a:avLst/>
              <a:gdLst/>
              <a:ahLst/>
              <a:cxnLst>
                <a:cxn ang="0">
                  <a:pos x="0" y="0"/>
                </a:cxn>
                <a:cxn ang="0">
                  <a:pos x="455" y="0"/>
                </a:cxn>
                <a:cxn ang="0">
                  <a:pos x="455" y="118"/>
                </a:cxn>
                <a:cxn ang="0">
                  <a:pos x="170" y="118"/>
                </a:cxn>
                <a:cxn ang="0">
                  <a:pos x="170" y="204"/>
                </a:cxn>
                <a:cxn ang="0">
                  <a:pos x="434" y="204"/>
                </a:cxn>
                <a:cxn ang="0">
                  <a:pos x="434" y="317"/>
                </a:cxn>
                <a:cxn ang="0">
                  <a:pos x="170" y="317"/>
                </a:cxn>
                <a:cxn ang="0">
                  <a:pos x="170" y="426"/>
                </a:cxn>
                <a:cxn ang="0">
                  <a:pos x="464" y="426"/>
                </a:cxn>
                <a:cxn ang="0">
                  <a:pos x="464" y="550"/>
                </a:cxn>
                <a:cxn ang="0">
                  <a:pos x="0" y="550"/>
                </a:cxn>
                <a:cxn ang="0">
                  <a:pos x="0" y="0"/>
                </a:cxn>
              </a:cxnLst>
              <a:rect l="0" t="0" r="r" b="b"/>
              <a:pathLst>
                <a:path w="464" h="550">
                  <a:moveTo>
                    <a:pt x="0" y="0"/>
                  </a:moveTo>
                  <a:lnTo>
                    <a:pt x="455" y="0"/>
                  </a:lnTo>
                  <a:lnTo>
                    <a:pt x="455" y="118"/>
                  </a:lnTo>
                  <a:lnTo>
                    <a:pt x="170" y="118"/>
                  </a:lnTo>
                  <a:lnTo>
                    <a:pt x="170" y="204"/>
                  </a:lnTo>
                  <a:lnTo>
                    <a:pt x="434" y="204"/>
                  </a:lnTo>
                  <a:lnTo>
                    <a:pt x="434" y="317"/>
                  </a:lnTo>
                  <a:lnTo>
                    <a:pt x="170" y="317"/>
                  </a:lnTo>
                  <a:lnTo>
                    <a:pt x="170" y="426"/>
                  </a:lnTo>
                  <a:lnTo>
                    <a:pt x="464" y="426"/>
                  </a:lnTo>
                  <a:lnTo>
                    <a:pt x="464" y="550"/>
                  </a:lnTo>
                  <a:lnTo>
                    <a:pt x="0" y="550"/>
                  </a:lnTo>
                  <a:lnTo>
                    <a:pt x="0" y="0"/>
                  </a:lnTo>
                  <a:close/>
                </a:path>
              </a:pathLst>
            </a:custGeom>
            <a:solidFill>
              <a:srgbClr val="FFFFFF"/>
            </a:solidFill>
            <a:ln w="9525">
              <a:noFill/>
              <a:round/>
              <a:headEnd/>
              <a:tailEnd/>
            </a:ln>
          </p:spPr>
          <p:txBody>
            <a:bodyPr/>
            <a:lstStyle/>
            <a:p>
              <a:endParaRPr lang="en-US"/>
            </a:p>
          </p:txBody>
        </p:sp>
        <p:sp>
          <p:nvSpPr>
            <p:cNvPr id="493585" name="Freeform 17"/>
            <p:cNvSpPr>
              <a:spLocks noChangeAspect="1" noEditPoints="1"/>
            </p:cNvSpPr>
            <p:nvPr/>
          </p:nvSpPr>
          <p:spPr bwMode="auto">
            <a:xfrm>
              <a:off x="3200" y="3684"/>
              <a:ext cx="127" cy="137"/>
            </a:xfrm>
            <a:custGeom>
              <a:avLst/>
              <a:gdLst/>
              <a:ahLst/>
              <a:cxnLst>
                <a:cxn ang="0">
                  <a:pos x="253" y="0"/>
                </a:cxn>
                <a:cxn ang="0">
                  <a:pos x="288" y="1"/>
                </a:cxn>
                <a:cxn ang="0">
                  <a:pos x="320" y="5"/>
                </a:cxn>
                <a:cxn ang="0">
                  <a:pos x="349" y="11"/>
                </a:cxn>
                <a:cxn ang="0">
                  <a:pos x="373" y="20"/>
                </a:cxn>
                <a:cxn ang="0">
                  <a:pos x="395" y="32"/>
                </a:cxn>
                <a:cxn ang="0">
                  <a:pos x="415" y="45"/>
                </a:cxn>
                <a:cxn ang="0">
                  <a:pos x="433" y="61"/>
                </a:cxn>
                <a:cxn ang="0">
                  <a:pos x="449" y="79"/>
                </a:cxn>
                <a:cxn ang="0">
                  <a:pos x="474" y="120"/>
                </a:cxn>
                <a:cxn ang="0">
                  <a:pos x="493" y="167"/>
                </a:cxn>
                <a:cxn ang="0">
                  <a:pos x="503" y="219"/>
                </a:cxn>
                <a:cxn ang="0">
                  <a:pos x="506" y="273"/>
                </a:cxn>
                <a:cxn ang="0">
                  <a:pos x="504" y="314"/>
                </a:cxn>
                <a:cxn ang="0">
                  <a:pos x="500" y="352"/>
                </a:cxn>
                <a:cxn ang="0">
                  <a:pos x="495" y="383"/>
                </a:cxn>
                <a:cxn ang="0">
                  <a:pos x="486" y="410"/>
                </a:cxn>
                <a:cxn ang="0">
                  <a:pos x="474" y="434"/>
                </a:cxn>
                <a:cxn ang="0">
                  <a:pos x="462" y="454"/>
                </a:cxn>
                <a:cxn ang="0">
                  <a:pos x="447" y="474"/>
                </a:cxn>
                <a:cxn ang="0">
                  <a:pos x="430" y="491"/>
                </a:cxn>
                <a:cxn ang="0">
                  <a:pos x="412" y="506"/>
                </a:cxn>
                <a:cxn ang="0">
                  <a:pos x="393" y="518"/>
                </a:cxn>
                <a:cxn ang="0">
                  <a:pos x="373" y="528"/>
                </a:cxn>
                <a:cxn ang="0">
                  <a:pos x="354" y="535"/>
                </a:cxn>
                <a:cxn ang="0">
                  <a:pos x="301" y="546"/>
                </a:cxn>
                <a:cxn ang="0">
                  <a:pos x="253" y="550"/>
                </a:cxn>
                <a:cxn ang="0">
                  <a:pos x="0" y="0"/>
                </a:cxn>
                <a:cxn ang="0">
                  <a:pos x="170" y="425"/>
                </a:cxn>
                <a:cxn ang="0">
                  <a:pos x="236" y="425"/>
                </a:cxn>
                <a:cxn ang="0">
                  <a:pos x="274" y="418"/>
                </a:cxn>
                <a:cxn ang="0">
                  <a:pos x="298" y="406"/>
                </a:cxn>
                <a:cxn ang="0">
                  <a:pos x="315" y="386"/>
                </a:cxn>
                <a:cxn ang="0">
                  <a:pos x="325" y="364"/>
                </a:cxn>
                <a:cxn ang="0">
                  <a:pos x="331" y="344"/>
                </a:cxn>
                <a:cxn ang="0">
                  <a:pos x="335" y="307"/>
                </a:cxn>
                <a:cxn ang="0">
                  <a:pos x="335" y="256"/>
                </a:cxn>
                <a:cxn ang="0">
                  <a:pos x="332" y="219"/>
                </a:cxn>
                <a:cxn ang="0">
                  <a:pos x="324" y="189"/>
                </a:cxn>
                <a:cxn ang="0">
                  <a:pos x="314" y="165"/>
                </a:cxn>
                <a:cxn ang="0">
                  <a:pos x="300" y="150"/>
                </a:cxn>
                <a:cxn ang="0">
                  <a:pos x="280" y="137"/>
                </a:cxn>
                <a:cxn ang="0">
                  <a:pos x="257" y="129"/>
                </a:cxn>
                <a:cxn ang="0">
                  <a:pos x="228" y="125"/>
                </a:cxn>
                <a:cxn ang="0">
                  <a:pos x="170" y="125"/>
                </a:cxn>
              </a:cxnLst>
              <a:rect l="0" t="0" r="r" b="b"/>
              <a:pathLst>
                <a:path w="506" h="550">
                  <a:moveTo>
                    <a:pt x="0" y="0"/>
                  </a:moveTo>
                  <a:lnTo>
                    <a:pt x="253" y="0"/>
                  </a:lnTo>
                  <a:lnTo>
                    <a:pt x="271" y="1"/>
                  </a:lnTo>
                  <a:lnTo>
                    <a:pt x="288" y="1"/>
                  </a:lnTo>
                  <a:lnTo>
                    <a:pt x="305" y="4"/>
                  </a:lnTo>
                  <a:lnTo>
                    <a:pt x="320" y="5"/>
                  </a:lnTo>
                  <a:lnTo>
                    <a:pt x="335" y="9"/>
                  </a:lnTo>
                  <a:lnTo>
                    <a:pt x="349" y="11"/>
                  </a:lnTo>
                  <a:lnTo>
                    <a:pt x="362" y="15"/>
                  </a:lnTo>
                  <a:lnTo>
                    <a:pt x="373" y="20"/>
                  </a:lnTo>
                  <a:lnTo>
                    <a:pt x="384" y="26"/>
                  </a:lnTo>
                  <a:lnTo>
                    <a:pt x="395" y="32"/>
                  </a:lnTo>
                  <a:lnTo>
                    <a:pt x="406" y="38"/>
                  </a:lnTo>
                  <a:lnTo>
                    <a:pt x="415" y="45"/>
                  </a:lnTo>
                  <a:lnTo>
                    <a:pt x="424" y="53"/>
                  </a:lnTo>
                  <a:lnTo>
                    <a:pt x="433" y="61"/>
                  </a:lnTo>
                  <a:lnTo>
                    <a:pt x="441" y="70"/>
                  </a:lnTo>
                  <a:lnTo>
                    <a:pt x="449" y="79"/>
                  </a:lnTo>
                  <a:lnTo>
                    <a:pt x="463" y="98"/>
                  </a:lnTo>
                  <a:lnTo>
                    <a:pt x="474" y="120"/>
                  </a:lnTo>
                  <a:lnTo>
                    <a:pt x="485" y="142"/>
                  </a:lnTo>
                  <a:lnTo>
                    <a:pt x="493" y="167"/>
                  </a:lnTo>
                  <a:lnTo>
                    <a:pt x="498" y="193"/>
                  </a:lnTo>
                  <a:lnTo>
                    <a:pt x="503" y="219"/>
                  </a:lnTo>
                  <a:lnTo>
                    <a:pt x="506" y="246"/>
                  </a:lnTo>
                  <a:lnTo>
                    <a:pt x="506" y="273"/>
                  </a:lnTo>
                  <a:lnTo>
                    <a:pt x="506" y="295"/>
                  </a:lnTo>
                  <a:lnTo>
                    <a:pt x="504" y="314"/>
                  </a:lnTo>
                  <a:lnTo>
                    <a:pt x="503" y="334"/>
                  </a:lnTo>
                  <a:lnTo>
                    <a:pt x="500" y="352"/>
                  </a:lnTo>
                  <a:lnTo>
                    <a:pt x="498" y="368"/>
                  </a:lnTo>
                  <a:lnTo>
                    <a:pt x="495" y="383"/>
                  </a:lnTo>
                  <a:lnTo>
                    <a:pt x="490" y="397"/>
                  </a:lnTo>
                  <a:lnTo>
                    <a:pt x="486" y="410"/>
                  </a:lnTo>
                  <a:lnTo>
                    <a:pt x="481" y="422"/>
                  </a:lnTo>
                  <a:lnTo>
                    <a:pt x="474" y="434"/>
                  </a:lnTo>
                  <a:lnTo>
                    <a:pt x="469" y="444"/>
                  </a:lnTo>
                  <a:lnTo>
                    <a:pt x="462" y="454"/>
                  </a:lnTo>
                  <a:lnTo>
                    <a:pt x="455" y="465"/>
                  </a:lnTo>
                  <a:lnTo>
                    <a:pt x="447" y="474"/>
                  </a:lnTo>
                  <a:lnTo>
                    <a:pt x="440" y="483"/>
                  </a:lnTo>
                  <a:lnTo>
                    <a:pt x="430" y="491"/>
                  </a:lnTo>
                  <a:lnTo>
                    <a:pt x="421" y="498"/>
                  </a:lnTo>
                  <a:lnTo>
                    <a:pt x="412" y="506"/>
                  </a:lnTo>
                  <a:lnTo>
                    <a:pt x="403" y="513"/>
                  </a:lnTo>
                  <a:lnTo>
                    <a:pt x="393" y="518"/>
                  </a:lnTo>
                  <a:lnTo>
                    <a:pt x="384" y="523"/>
                  </a:lnTo>
                  <a:lnTo>
                    <a:pt x="373" y="528"/>
                  </a:lnTo>
                  <a:lnTo>
                    <a:pt x="364" y="532"/>
                  </a:lnTo>
                  <a:lnTo>
                    <a:pt x="354" y="535"/>
                  </a:lnTo>
                  <a:lnTo>
                    <a:pt x="327" y="541"/>
                  </a:lnTo>
                  <a:lnTo>
                    <a:pt x="301" y="546"/>
                  </a:lnTo>
                  <a:lnTo>
                    <a:pt x="276" y="549"/>
                  </a:lnTo>
                  <a:lnTo>
                    <a:pt x="253" y="550"/>
                  </a:lnTo>
                  <a:lnTo>
                    <a:pt x="0" y="550"/>
                  </a:lnTo>
                  <a:lnTo>
                    <a:pt x="0" y="0"/>
                  </a:lnTo>
                  <a:close/>
                  <a:moveTo>
                    <a:pt x="170" y="125"/>
                  </a:moveTo>
                  <a:lnTo>
                    <a:pt x="170" y="425"/>
                  </a:lnTo>
                  <a:lnTo>
                    <a:pt x="211" y="425"/>
                  </a:lnTo>
                  <a:lnTo>
                    <a:pt x="236" y="425"/>
                  </a:lnTo>
                  <a:lnTo>
                    <a:pt x="257" y="422"/>
                  </a:lnTo>
                  <a:lnTo>
                    <a:pt x="274" y="418"/>
                  </a:lnTo>
                  <a:lnTo>
                    <a:pt x="288" y="413"/>
                  </a:lnTo>
                  <a:lnTo>
                    <a:pt x="298" y="406"/>
                  </a:lnTo>
                  <a:lnTo>
                    <a:pt x="307" y="397"/>
                  </a:lnTo>
                  <a:lnTo>
                    <a:pt x="315" y="386"/>
                  </a:lnTo>
                  <a:lnTo>
                    <a:pt x="323" y="371"/>
                  </a:lnTo>
                  <a:lnTo>
                    <a:pt x="325" y="364"/>
                  </a:lnTo>
                  <a:lnTo>
                    <a:pt x="328" y="355"/>
                  </a:lnTo>
                  <a:lnTo>
                    <a:pt x="331" y="344"/>
                  </a:lnTo>
                  <a:lnTo>
                    <a:pt x="332" y="334"/>
                  </a:lnTo>
                  <a:lnTo>
                    <a:pt x="335" y="307"/>
                  </a:lnTo>
                  <a:lnTo>
                    <a:pt x="336" y="277"/>
                  </a:lnTo>
                  <a:lnTo>
                    <a:pt x="335" y="256"/>
                  </a:lnTo>
                  <a:lnTo>
                    <a:pt x="333" y="237"/>
                  </a:lnTo>
                  <a:lnTo>
                    <a:pt x="332" y="219"/>
                  </a:lnTo>
                  <a:lnTo>
                    <a:pt x="328" y="203"/>
                  </a:lnTo>
                  <a:lnTo>
                    <a:pt x="324" y="189"/>
                  </a:lnTo>
                  <a:lnTo>
                    <a:pt x="319" y="177"/>
                  </a:lnTo>
                  <a:lnTo>
                    <a:pt x="314" y="165"/>
                  </a:lnTo>
                  <a:lnTo>
                    <a:pt x="307" y="156"/>
                  </a:lnTo>
                  <a:lnTo>
                    <a:pt x="300" y="150"/>
                  </a:lnTo>
                  <a:lnTo>
                    <a:pt x="290" y="143"/>
                  </a:lnTo>
                  <a:lnTo>
                    <a:pt x="280" y="137"/>
                  </a:lnTo>
                  <a:lnTo>
                    <a:pt x="268" y="133"/>
                  </a:lnTo>
                  <a:lnTo>
                    <a:pt x="257" y="129"/>
                  </a:lnTo>
                  <a:lnTo>
                    <a:pt x="243" y="127"/>
                  </a:lnTo>
                  <a:lnTo>
                    <a:pt x="228" y="125"/>
                  </a:lnTo>
                  <a:lnTo>
                    <a:pt x="213" y="125"/>
                  </a:lnTo>
                  <a:lnTo>
                    <a:pt x="170" y="125"/>
                  </a:lnTo>
                  <a:close/>
                </a:path>
              </a:pathLst>
            </a:custGeom>
            <a:solidFill>
              <a:srgbClr val="FFFFFF"/>
            </a:solidFill>
            <a:ln w="9525">
              <a:noFill/>
              <a:round/>
              <a:headEnd/>
              <a:tailEnd/>
            </a:ln>
          </p:spPr>
          <p:txBody>
            <a:bodyPr/>
            <a:lstStyle/>
            <a:p>
              <a:endParaRPr lang="en-US"/>
            </a:p>
          </p:txBody>
        </p:sp>
        <p:sp>
          <p:nvSpPr>
            <p:cNvPr id="493586" name="Freeform 18"/>
            <p:cNvSpPr>
              <a:spLocks noChangeAspect="1" noEditPoints="1"/>
            </p:cNvSpPr>
            <p:nvPr/>
          </p:nvSpPr>
          <p:spPr bwMode="auto">
            <a:xfrm>
              <a:off x="2629" y="3129"/>
              <a:ext cx="501" cy="508"/>
            </a:xfrm>
            <a:custGeom>
              <a:avLst/>
              <a:gdLst/>
              <a:ahLst/>
              <a:cxnLst>
                <a:cxn ang="0">
                  <a:pos x="775" y="2016"/>
                </a:cxn>
                <a:cxn ang="0">
                  <a:pos x="360" y="997"/>
                </a:cxn>
                <a:cxn ang="0">
                  <a:pos x="822" y="570"/>
                </a:cxn>
                <a:cxn ang="0">
                  <a:pos x="867" y="546"/>
                </a:cxn>
                <a:cxn ang="0">
                  <a:pos x="946" y="524"/>
                </a:cxn>
                <a:cxn ang="0">
                  <a:pos x="1030" y="521"/>
                </a:cxn>
                <a:cxn ang="0">
                  <a:pos x="1113" y="537"/>
                </a:cxn>
                <a:cxn ang="0">
                  <a:pos x="1173" y="564"/>
                </a:cxn>
                <a:cxn ang="0">
                  <a:pos x="1203" y="586"/>
                </a:cxn>
                <a:cxn ang="0">
                  <a:pos x="1230" y="815"/>
                </a:cxn>
                <a:cxn ang="0">
                  <a:pos x="1077" y="1305"/>
                </a:cxn>
                <a:cxn ang="0">
                  <a:pos x="1073" y="1279"/>
                </a:cxn>
                <a:cxn ang="0">
                  <a:pos x="1063" y="1260"/>
                </a:cxn>
                <a:cxn ang="0">
                  <a:pos x="1048" y="1246"/>
                </a:cxn>
                <a:cxn ang="0">
                  <a:pos x="1029" y="1236"/>
                </a:cxn>
                <a:cxn ang="0">
                  <a:pos x="989" y="1233"/>
                </a:cxn>
                <a:cxn ang="0">
                  <a:pos x="963" y="1242"/>
                </a:cxn>
                <a:cxn ang="0">
                  <a:pos x="946" y="1255"/>
                </a:cxn>
                <a:cxn ang="0">
                  <a:pos x="934" y="1273"/>
                </a:cxn>
                <a:cxn ang="0">
                  <a:pos x="929" y="1296"/>
                </a:cxn>
                <a:cxn ang="0">
                  <a:pos x="1026" y="2"/>
                </a:cxn>
                <a:cxn ang="0">
                  <a:pos x="1091" y="18"/>
                </a:cxn>
                <a:cxn ang="0">
                  <a:pos x="1148" y="53"/>
                </a:cxn>
                <a:cxn ang="0">
                  <a:pos x="1192" y="103"/>
                </a:cxn>
                <a:cxn ang="0">
                  <a:pos x="1222" y="162"/>
                </a:cxn>
                <a:cxn ang="0">
                  <a:pos x="1232" y="231"/>
                </a:cxn>
                <a:cxn ang="0">
                  <a:pos x="1222" y="298"/>
                </a:cxn>
                <a:cxn ang="0">
                  <a:pos x="1192" y="359"/>
                </a:cxn>
                <a:cxn ang="0">
                  <a:pos x="1148" y="407"/>
                </a:cxn>
                <a:cxn ang="0">
                  <a:pos x="1091" y="442"/>
                </a:cxn>
                <a:cxn ang="0">
                  <a:pos x="1026" y="459"/>
                </a:cxn>
                <a:cxn ang="0">
                  <a:pos x="956" y="455"/>
                </a:cxn>
                <a:cxn ang="0">
                  <a:pos x="893" y="433"/>
                </a:cxn>
                <a:cxn ang="0">
                  <a:pos x="840" y="393"/>
                </a:cxn>
                <a:cxn ang="0">
                  <a:pos x="801" y="340"/>
                </a:cxn>
                <a:cxn ang="0">
                  <a:pos x="778" y="276"/>
                </a:cxn>
                <a:cxn ang="0">
                  <a:pos x="774" y="208"/>
                </a:cxn>
                <a:cxn ang="0">
                  <a:pos x="791" y="142"/>
                </a:cxn>
                <a:cxn ang="0">
                  <a:pos x="825" y="85"/>
                </a:cxn>
                <a:cxn ang="0">
                  <a:pos x="873" y="40"/>
                </a:cxn>
                <a:cxn ang="0">
                  <a:pos x="934" y="11"/>
                </a:cxn>
                <a:cxn ang="0">
                  <a:pos x="1003" y="0"/>
                </a:cxn>
                <a:cxn ang="0">
                  <a:pos x="269" y="200"/>
                </a:cxn>
                <a:cxn ang="0">
                  <a:pos x="171" y="297"/>
                </a:cxn>
                <a:cxn ang="0">
                  <a:pos x="1516" y="420"/>
                </a:cxn>
                <a:cxn ang="0">
                  <a:pos x="2005" y="29"/>
                </a:cxn>
                <a:cxn ang="0">
                  <a:pos x="1613" y="517"/>
                </a:cxn>
                <a:cxn ang="0">
                  <a:pos x="1834" y="1764"/>
                </a:cxn>
                <a:cxn ang="0">
                  <a:pos x="1564" y="2033"/>
                </a:cxn>
                <a:cxn ang="0">
                  <a:pos x="1613" y="1544"/>
                </a:cxn>
                <a:cxn ang="0">
                  <a:pos x="441" y="2033"/>
                </a:cxn>
                <a:cxn ang="0">
                  <a:pos x="171" y="1764"/>
                </a:cxn>
              </a:cxnLst>
              <a:rect l="0" t="0" r="r" b="b"/>
              <a:pathLst>
                <a:path w="2005" h="2033">
                  <a:moveTo>
                    <a:pt x="928" y="1305"/>
                  </a:moveTo>
                  <a:lnTo>
                    <a:pt x="928" y="2016"/>
                  </a:lnTo>
                  <a:lnTo>
                    <a:pt x="775" y="2016"/>
                  </a:lnTo>
                  <a:lnTo>
                    <a:pt x="775" y="815"/>
                  </a:lnTo>
                  <a:lnTo>
                    <a:pt x="468" y="1109"/>
                  </a:lnTo>
                  <a:lnTo>
                    <a:pt x="360" y="997"/>
                  </a:lnTo>
                  <a:lnTo>
                    <a:pt x="803" y="586"/>
                  </a:lnTo>
                  <a:lnTo>
                    <a:pt x="813" y="578"/>
                  </a:lnTo>
                  <a:lnTo>
                    <a:pt x="822" y="570"/>
                  </a:lnTo>
                  <a:lnTo>
                    <a:pt x="832" y="564"/>
                  </a:lnTo>
                  <a:lnTo>
                    <a:pt x="844" y="557"/>
                  </a:lnTo>
                  <a:lnTo>
                    <a:pt x="867" y="546"/>
                  </a:lnTo>
                  <a:lnTo>
                    <a:pt x="892" y="537"/>
                  </a:lnTo>
                  <a:lnTo>
                    <a:pt x="919" y="529"/>
                  </a:lnTo>
                  <a:lnTo>
                    <a:pt x="946" y="524"/>
                  </a:lnTo>
                  <a:lnTo>
                    <a:pt x="975" y="521"/>
                  </a:lnTo>
                  <a:lnTo>
                    <a:pt x="1003" y="520"/>
                  </a:lnTo>
                  <a:lnTo>
                    <a:pt x="1030" y="521"/>
                  </a:lnTo>
                  <a:lnTo>
                    <a:pt x="1059" y="524"/>
                  </a:lnTo>
                  <a:lnTo>
                    <a:pt x="1086" y="529"/>
                  </a:lnTo>
                  <a:lnTo>
                    <a:pt x="1113" y="537"/>
                  </a:lnTo>
                  <a:lnTo>
                    <a:pt x="1138" y="546"/>
                  </a:lnTo>
                  <a:lnTo>
                    <a:pt x="1161" y="557"/>
                  </a:lnTo>
                  <a:lnTo>
                    <a:pt x="1173" y="564"/>
                  </a:lnTo>
                  <a:lnTo>
                    <a:pt x="1183" y="570"/>
                  </a:lnTo>
                  <a:lnTo>
                    <a:pt x="1192" y="578"/>
                  </a:lnTo>
                  <a:lnTo>
                    <a:pt x="1203" y="586"/>
                  </a:lnTo>
                  <a:lnTo>
                    <a:pt x="1645" y="997"/>
                  </a:lnTo>
                  <a:lnTo>
                    <a:pt x="1537" y="1109"/>
                  </a:lnTo>
                  <a:lnTo>
                    <a:pt x="1230" y="815"/>
                  </a:lnTo>
                  <a:lnTo>
                    <a:pt x="1230" y="2016"/>
                  </a:lnTo>
                  <a:lnTo>
                    <a:pt x="1077" y="2016"/>
                  </a:lnTo>
                  <a:lnTo>
                    <a:pt x="1077" y="1305"/>
                  </a:lnTo>
                  <a:lnTo>
                    <a:pt x="1076" y="1296"/>
                  </a:lnTo>
                  <a:lnTo>
                    <a:pt x="1074" y="1287"/>
                  </a:lnTo>
                  <a:lnTo>
                    <a:pt x="1073" y="1279"/>
                  </a:lnTo>
                  <a:lnTo>
                    <a:pt x="1070" y="1273"/>
                  </a:lnTo>
                  <a:lnTo>
                    <a:pt x="1067" y="1266"/>
                  </a:lnTo>
                  <a:lnTo>
                    <a:pt x="1063" y="1260"/>
                  </a:lnTo>
                  <a:lnTo>
                    <a:pt x="1059" y="1255"/>
                  </a:lnTo>
                  <a:lnTo>
                    <a:pt x="1054" y="1251"/>
                  </a:lnTo>
                  <a:lnTo>
                    <a:pt x="1048" y="1246"/>
                  </a:lnTo>
                  <a:lnTo>
                    <a:pt x="1042" y="1242"/>
                  </a:lnTo>
                  <a:lnTo>
                    <a:pt x="1035" y="1239"/>
                  </a:lnTo>
                  <a:lnTo>
                    <a:pt x="1029" y="1236"/>
                  </a:lnTo>
                  <a:lnTo>
                    <a:pt x="1016" y="1233"/>
                  </a:lnTo>
                  <a:lnTo>
                    <a:pt x="1003" y="1233"/>
                  </a:lnTo>
                  <a:lnTo>
                    <a:pt x="989" y="1233"/>
                  </a:lnTo>
                  <a:lnTo>
                    <a:pt x="976" y="1236"/>
                  </a:lnTo>
                  <a:lnTo>
                    <a:pt x="969" y="1239"/>
                  </a:lnTo>
                  <a:lnTo>
                    <a:pt x="963" y="1242"/>
                  </a:lnTo>
                  <a:lnTo>
                    <a:pt x="956" y="1246"/>
                  </a:lnTo>
                  <a:lnTo>
                    <a:pt x="951" y="1251"/>
                  </a:lnTo>
                  <a:lnTo>
                    <a:pt x="946" y="1255"/>
                  </a:lnTo>
                  <a:lnTo>
                    <a:pt x="942" y="1260"/>
                  </a:lnTo>
                  <a:lnTo>
                    <a:pt x="938" y="1266"/>
                  </a:lnTo>
                  <a:lnTo>
                    <a:pt x="934" y="1273"/>
                  </a:lnTo>
                  <a:lnTo>
                    <a:pt x="932" y="1279"/>
                  </a:lnTo>
                  <a:lnTo>
                    <a:pt x="930" y="1287"/>
                  </a:lnTo>
                  <a:lnTo>
                    <a:pt x="929" y="1296"/>
                  </a:lnTo>
                  <a:lnTo>
                    <a:pt x="928" y="1305"/>
                  </a:lnTo>
                  <a:close/>
                  <a:moveTo>
                    <a:pt x="1003" y="0"/>
                  </a:moveTo>
                  <a:lnTo>
                    <a:pt x="1026" y="2"/>
                  </a:lnTo>
                  <a:lnTo>
                    <a:pt x="1048" y="5"/>
                  </a:lnTo>
                  <a:lnTo>
                    <a:pt x="1070" y="11"/>
                  </a:lnTo>
                  <a:lnTo>
                    <a:pt x="1091" y="18"/>
                  </a:lnTo>
                  <a:lnTo>
                    <a:pt x="1112" y="29"/>
                  </a:lnTo>
                  <a:lnTo>
                    <a:pt x="1131" y="40"/>
                  </a:lnTo>
                  <a:lnTo>
                    <a:pt x="1148" y="53"/>
                  </a:lnTo>
                  <a:lnTo>
                    <a:pt x="1165" y="68"/>
                  </a:lnTo>
                  <a:lnTo>
                    <a:pt x="1179" y="85"/>
                  </a:lnTo>
                  <a:lnTo>
                    <a:pt x="1192" y="103"/>
                  </a:lnTo>
                  <a:lnTo>
                    <a:pt x="1204" y="121"/>
                  </a:lnTo>
                  <a:lnTo>
                    <a:pt x="1214" y="142"/>
                  </a:lnTo>
                  <a:lnTo>
                    <a:pt x="1222" y="162"/>
                  </a:lnTo>
                  <a:lnTo>
                    <a:pt x="1227" y="184"/>
                  </a:lnTo>
                  <a:lnTo>
                    <a:pt x="1231" y="208"/>
                  </a:lnTo>
                  <a:lnTo>
                    <a:pt x="1232" y="231"/>
                  </a:lnTo>
                  <a:lnTo>
                    <a:pt x="1231" y="254"/>
                  </a:lnTo>
                  <a:lnTo>
                    <a:pt x="1227" y="276"/>
                  </a:lnTo>
                  <a:lnTo>
                    <a:pt x="1222" y="298"/>
                  </a:lnTo>
                  <a:lnTo>
                    <a:pt x="1214" y="320"/>
                  </a:lnTo>
                  <a:lnTo>
                    <a:pt x="1204" y="340"/>
                  </a:lnTo>
                  <a:lnTo>
                    <a:pt x="1192" y="359"/>
                  </a:lnTo>
                  <a:lnTo>
                    <a:pt x="1179" y="376"/>
                  </a:lnTo>
                  <a:lnTo>
                    <a:pt x="1165" y="393"/>
                  </a:lnTo>
                  <a:lnTo>
                    <a:pt x="1148" y="407"/>
                  </a:lnTo>
                  <a:lnTo>
                    <a:pt x="1131" y="421"/>
                  </a:lnTo>
                  <a:lnTo>
                    <a:pt x="1112" y="433"/>
                  </a:lnTo>
                  <a:lnTo>
                    <a:pt x="1091" y="442"/>
                  </a:lnTo>
                  <a:lnTo>
                    <a:pt x="1070" y="450"/>
                  </a:lnTo>
                  <a:lnTo>
                    <a:pt x="1048" y="455"/>
                  </a:lnTo>
                  <a:lnTo>
                    <a:pt x="1026" y="459"/>
                  </a:lnTo>
                  <a:lnTo>
                    <a:pt x="1003" y="460"/>
                  </a:lnTo>
                  <a:lnTo>
                    <a:pt x="978" y="459"/>
                  </a:lnTo>
                  <a:lnTo>
                    <a:pt x="956" y="455"/>
                  </a:lnTo>
                  <a:lnTo>
                    <a:pt x="934" y="450"/>
                  </a:lnTo>
                  <a:lnTo>
                    <a:pt x="914" y="442"/>
                  </a:lnTo>
                  <a:lnTo>
                    <a:pt x="893" y="433"/>
                  </a:lnTo>
                  <a:lnTo>
                    <a:pt x="873" y="421"/>
                  </a:lnTo>
                  <a:lnTo>
                    <a:pt x="857" y="407"/>
                  </a:lnTo>
                  <a:lnTo>
                    <a:pt x="840" y="393"/>
                  </a:lnTo>
                  <a:lnTo>
                    <a:pt x="825" y="376"/>
                  </a:lnTo>
                  <a:lnTo>
                    <a:pt x="813" y="359"/>
                  </a:lnTo>
                  <a:lnTo>
                    <a:pt x="801" y="340"/>
                  </a:lnTo>
                  <a:lnTo>
                    <a:pt x="791" y="320"/>
                  </a:lnTo>
                  <a:lnTo>
                    <a:pt x="783" y="298"/>
                  </a:lnTo>
                  <a:lnTo>
                    <a:pt x="778" y="276"/>
                  </a:lnTo>
                  <a:lnTo>
                    <a:pt x="774" y="254"/>
                  </a:lnTo>
                  <a:lnTo>
                    <a:pt x="772" y="231"/>
                  </a:lnTo>
                  <a:lnTo>
                    <a:pt x="774" y="208"/>
                  </a:lnTo>
                  <a:lnTo>
                    <a:pt x="778" y="184"/>
                  </a:lnTo>
                  <a:lnTo>
                    <a:pt x="783" y="162"/>
                  </a:lnTo>
                  <a:lnTo>
                    <a:pt x="791" y="142"/>
                  </a:lnTo>
                  <a:lnTo>
                    <a:pt x="801" y="121"/>
                  </a:lnTo>
                  <a:lnTo>
                    <a:pt x="813" y="103"/>
                  </a:lnTo>
                  <a:lnTo>
                    <a:pt x="825" y="85"/>
                  </a:lnTo>
                  <a:lnTo>
                    <a:pt x="840" y="68"/>
                  </a:lnTo>
                  <a:lnTo>
                    <a:pt x="857" y="53"/>
                  </a:lnTo>
                  <a:lnTo>
                    <a:pt x="873" y="40"/>
                  </a:lnTo>
                  <a:lnTo>
                    <a:pt x="893" y="29"/>
                  </a:lnTo>
                  <a:lnTo>
                    <a:pt x="914" y="18"/>
                  </a:lnTo>
                  <a:lnTo>
                    <a:pt x="934" y="11"/>
                  </a:lnTo>
                  <a:lnTo>
                    <a:pt x="956" y="5"/>
                  </a:lnTo>
                  <a:lnTo>
                    <a:pt x="978" y="2"/>
                  </a:lnTo>
                  <a:lnTo>
                    <a:pt x="1003" y="0"/>
                  </a:lnTo>
                  <a:close/>
                  <a:moveTo>
                    <a:pt x="0" y="29"/>
                  </a:moveTo>
                  <a:lnTo>
                    <a:pt x="441" y="29"/>
                  </a:lnTo>
                  <a:lnTo>
                    <a:pt x="269" y="200"/>
                  </a:lnTo>
                  <a:lnTo>
                    <a:pt x="489" y="420"/>
                  </a:lnTo>
                  <a:lnTo>
                    <a:pt x="391" y="517"/>
                  </a:lnTo>
                  <a:lnTo>
                    <a:pt x="171" y="297"/>
                  </a:lnTo>
                  <a:lnTo>
                    <a:pt x="0" y="468"/>
                  </a:lnTo>
                  <a:lnTo>
                    <a:pt x="0" y="29"/>
                  </a:lnTo>
                  <a:close/>
                  <a:moveTo>
                    <a:pt x="1516" y="420"/>
                  </a:moveTo>
                  <a:lnTo>
                    <a:pt x="1735" y="200"/>
                  </a:lnTo>
                  <a:lnTo>
                    <a:pt x="1564" y="29"/>
                  </a:lnTo>
                  <a:lnTo>
                    <a:pt x="2005" y="29"/>
                  </a:lnTo>
                  <a:lnTo>
                    <a:pt x="2005" y="468"/>
                  </a:lnTo>
                  <a:lnTo>
                    <a:pt x="1834" y="297"/>
                  </a:lnTo>
                  <a:lnTo>
                    <a:pt x="1613" y="517"/>
                  </a:lnTo>
                  <a:lnTo>
                    <a:pt x="1516" y="420"/>
                  </a:lnTo>
                  <a:close/>
                  <a:moveTo>
                    <a:pt x="1613" y="1544"/>
                  </a:moveTo>
                  <a:lnTo>
                    <a:pt x="1834" y="1764"/>
                  </a:lnTo>
                  <a:lnTo>
                    <a:pt x="2005" y="1593"/>
                  </a:lnTo>
                  <a:lnTo>
                    <a:pt x="2005" y="2033"/>
                  </a:lnTo>
                  <a:lnTo>
                    <a:pt x="1564" y="2033"/>
                  </a:lnTo>
                  <a:lnTo>
                    <a:pt x="1735" y="1862"/>
                  </a:lnTo>
                  <a:lnTo>
                    <a:pt x="1516" y="1642"/>
                  </a:lnTo>
                  <a:lnTo>
                    <a:pt x="1613" y="1544"/>
                  </a:lnTo>
                  <a:close/>
                  <a:moveTo>
                    <a:pt x="489" y="1642"/>
                  </a:moveTo>
                  <a:lnTo>
                    <a:pt x="269" y="1862"/>
                  </a:lnTo>
                  <a:lnTo>
                    <a:pt x="441" y="2033"/>
                  </a:lnTo>
                  <a:lnTo>
                    <a:pt x="0" y="2033"/>
                  </a:lnTo>
                  <a:lnTo>
                    <a:pt x="0" y="1593"/>
                  </a:lnTo>
                  <a:lnTo>
                    <a:pt x="171" y="1764"/>
                  </a:lnTo>
                  <a:lnTo>
                    <a:pt x="391" y="1544"/>
                  </a:lnTo>
                  <a:lnTo>
                    <a:pt x="489" y="1642"/>
                  </a:lnTo>
                  <a:close/>
                </a:path>
              </a:pathLst>
            </a:custGeom>
            <a:solidFill>
              <a:srgbClr val="FFFFFF"/>
            </a:solidFill>
            <a:ln w="9525">
              <a:noFill/>
              <a:round/>
              <a:headEnd/>
              <a:tailEnd/>
            </a:ln>
          </p:spPr>
          <p:txBody>
            <a:bodyPr/>
            <a:lstStyle/>
            <a:p>
              <a:endParaRPr lang="en-US"/>
            </a:p>
          </p:txBody>
        </p:sp>
      </p:grpSp>
      <p:grpSp>
        <p:nvGrpSpPr>
          <p:cNvPr id="493587" name="Group 19"/>
          <p:cNvGrpSpPr>
            <a:grpSpLocks noChangeAspect="1"/>
          </p:cNvGrpSpPr>
          <p:nvPr/>
        </p:nvGrpSpPr>
        <p:grpSpPr bwMode="auto">
          <a:xfrm>
            <a:off x="293688" y="3178175"/>
            <a:ext cx="877887" cy="754063"/>
            <a:chOff x="1134" y="1590"/>
            <a:chExt cx="1008" cy="863"/>
          </a:xfrm>
        </p:grpSpPr>
        <p:sp>
          <p:nvSpPr>
            <p:cNvPr id="493588" name="Freeform 20"/>
            <p:cNvSpPr>
              <a:spLocks noChangeAspect="1"/>
            </p:cNvSpPr>
            <p:nvPr/>
          </p:nvSpPr>
          <p:spPr bwMode="auto">
            <a:xfrm>
              <a:off x="1134" y="1590"/>
              <a:ext cx="1008" cy="863"/>
            </a:xfrm>
            <a:custGeom>
              <a:avLst/>
              <a:gdLst/>
              <a:ahLst/>
              <a:cxnLst>
                <a:cxn ang="0">
                  <a:pos x="0" y="0"/>
                </a:cxn>
                <a:cxn ang="0">
                  <a:pos x="16128" y="0"/>
                </a:cxn>
                <a:cxn ang="0">
                  <a:pos x="15554" y="594"/>
                </a:cxn>
                <a:cxn ang="0">
                  <a:pos x="596" y="13247"/>
                </a:cxn>
                <a:cxn ang="0">
                  <a:pos x="0" y="13808"/>
                </a:cxn>
                <a:cxn ang="0">
                  <a:pos x="0" y="0"/>
                </a:cxn>
              </a:cxnLst>
              <a:rect l="0" t="0" r="r" b="b"/>
              <a:pathLst>
                <a:path w="16128" h="13808">
                  <a:moveTo>
                    <a:pt x="0" y="0"/>
                  </a:moveTo>
                  <a:lnTo>
                    <a:pt x="16128" y="0"/>
                  </a:lnTo>
                  <a:lnTo>
                    <a:pt x="15554" y="594"/>
                  </a:lnTo>
                  <a:lnTo>
                    <a:pt x="596" y="13247"/>
                  </a:lnTo>
                  <a:lnTo>
                    <a:pt x="0" y="13808"/>
                  </a:lnTo>
                  <a:lnTo>
                    <a:pt x="0" y="0"/>
                  </a:lnTo>
                  <a:close/>
                </a:path>
              </a:pathLst>
            </a:custGeom>
            <a:solidFill>
              <a:srgbClr val="82A99C"/>
            </a:solidFill>
            <a:ln w="9525">
              <a:noFill/>
              <a:round/>
              <a:headEnd/>
              <a:tailEnd/>
            </a:ln>
          </p:spPr>
          <p:txBody>
            <a:bodyPr/>
            <a:lstStyle/>
            <a:p>
              <a:endParaRPr lang="en-US"/>
            </a:p>
          </p:txBody>
        </p:sp>
        <p:sp>
          <p:nvSpPr>
            <p:cNvPr id="493589" name="Freeform 21"/>
            <p:cNvSpPr>
              <a:spLocks noChangeAspect="1"/>
            </p:cNvSpPr>
            <p:nvPr/>
          </p:nvSpPr>
          <p:spPr bwMode="auto">
            <a:xfrm>
              <a:off x="1134" y="1590"/>
              <a:ext cx="1008" cy="863"/>
            </a:xfrm>
            <a:custGeom>
              <a:avLst/>
              <a:gdLst/>
              <a:ahLst/>
              <a:cxnLst>
                <a:cxn ang="0">
                  <a:pos x="16128" y="0"/>
                </a:cxn>
                <a:cxn ang="0">
                  <a:pos x="16128" y="13808"/>
                </a:cxn>
                <a:cxn ang="0">
                  <a:pos x="0" y="13808"/>
                </a:cxn>
                <a:cxn ang="0">
                  <a:pos x="599" y="13239"/>
                </a:cxn>
                <a:cxn ang="0">
                  <a:pos x="15563" y="586"/>
                </a:cxn>
                <a:cxn ang="0">
                  <a:pos x="16128" y="0"/>
                </a:cxn>
              </a:cxnLst>
              <a:rect l="0" t="0" r="r" b="b"/>
              <a:pathLst>
                <a:path w="16128" h="13808">
                  <a:moveTo>
                    <a:pt x="16128" y="0"/>
                  </a:moveTo>
                  <a:lnTo>
                    <a:pt x="16128" y="13808"/>
                  </a:lnTo>
                  <a:lnTo>
                    <a:pt x="0" y="13808"/>
                  </a:lnTo>
                  <a:lnTo>
                    <a:pt x="599" y="13239"/>
                  </a:lnTo>
                  <a:lnTo>
                    <a:pt x="15563" y="586"/>
                  </a:lnTo>
                  <a:lnTo>
                    <a:pt x="16128" y="0"/>
                  </a:lnTo>
                  <a:close/>
                </a:path>
              </a:pathLst>
            </a:custGeom>
            <a:solidFill>
              <a:srgbClr val="162A29"/>
            </a:solidFill>
            <a:ln w="9525">
              <a:noFill/>
              <a:round/>
              <a:headEnd/>
              <a:tailEnd/>
            </a:ln>
          </p:spPr>
          <p:txBody>
            <a:bodyPr/>
            <a:lstStyle/>
            <a:p>
              <a:endParaRPr lang="en-US"/>
            </a:p>
          </p:txBody>
        </p:sp>
        <p:sp>
          <p:nvSpPr>
            <p:cNvPr id="493590" name="Rectangle 22"/>
            <p:cNvSpPr>
              <a:spLocks noChangeAspect="1" noChangeArrowheads="1"/>
            </p:cNvSpPr>
            <p:nvPr/>
          </p:nvSpPr>
          <p:spPr bwMode="auto">
            <a:xfrm>
              <a:off x="1170" y="1626"/>
              <a:ext cx="936" cy="791"/>
            </a:xfrm>
            <a:prstGeom prst="rect">
              <a:avLst/>
            </a:prstGeom>
            <a:solidFill>
              <a:srgbClr val="275A53"/>
            </a:solidFill>
            <a:ln w="9525">
              <a:noFill/>
              <a:miter lim="800000"/>
              <a:headEnd/>
              <a:tailEnd/>
            </a:ln>
          </p:spPr>
          <p:txBody>
            <a:bodyPr/>
            <a:lstStyle/>
            <a:p>
              <a:endParaRPr lang="en-US"/>
            </a:p>
          </p:txBody>
        </p:sp>
        <p:sp>
          <p:nvSpPr>
            <p:cNvPr id="493591" name="Freeform 23"/>
            <p:cNvSpPr>
              <a:spLocks noChangeAspect="1" noEditPoints="1"/>
            </p:cNvSpPr>
            <p:nvPr/>
          </p:nvSpPr>
          <p:spPr bwMode="auto">
            <a:xfrm>
              <a:off x="1255" y="2249"/>
              <a:ext cx="150" cy="137"/>
            </a:xfrm>
            <a:custGeom>
              <a:avLst/>
              <a:gdLst/>
              <a:ahLst/>
              <a:cxnLst>
                <a:cxn ang="0">
                  <a:pos x="1576" y="1833"/>
                </a:cxn>
                <a:cxn ang="0">
                  <a:pos x="802" y="1833"/>
                </a:cxn>
                <a:cxn ang="0">
                  <a:pos x="695" y="2196"/>
                </a:cxn>
                <a:cxn ang="0">
                  <a:pos x="0" y="2196"/>
                </a:cxn>
                <a:cxn ang="0">
                  <a:pos x="827" y="0"/>
                </a:cxn>
                <a:cxn ang="0">
                  <a:pos x="1568" y="0"/>
                </a:cxn>
                <a:cxn ang="0">
                  <a:pos x="2394" y="2196"/>
                </a:cxn>
                <a:cxn ang="0">
                  <a:pos x="1684" y="2196"/>
                </a:cxn>
                <a:cxn ang="0">
                  <a:pos x="1576" y="1833"/>
                </a:cxn>
                <a:cxn ang="0">
                  <a:pos x="1433" y="1358"/>
                </a:cxn>
                <a:cxn ang="0">
                  <a:pos x="1190" y="569"/>
                </a:cxn>
                <a:cxn ang="0">
                  <a:pos x="948" y="1358"/>
                </a:cxn>
                <a:cxn ang="0">
                  <a:pos x="1433" y="1358"/>
                </a:cxn>
              </a:cxnLst>
              <a:rect l="0" t="0" r="r" b="b"/>
              <a:pathLst>
                <a:path w="2394" h="2196">
                  <a:moveTo>
                    <a:pt x="1576" y="1833"/>
                  </a:moveTo>
                  <a:lnTo>
                    <a:pt x="802" y="1833"/>
                  </a:lnTo>
                  <a:lnTo>
                    <a:pt x="695" y="2196"/>
                  </a:lnTo>
                  <a:lnTo>
                    <a:pt x="0" y="2196"/>
                  </a:lnTo>
                  <a:lnTo>
                    <a:pt x="827" y="0"/>
                  </a:lnTo>
                  <a:lnTo>
                    <a:pt x="1568" y="0"/>
                  </a:lnTo>
                  <a:lnTo>
                    <a:pt x="2394" y="2196"/>
                  </a:lnTo>
                  <a:lnTo>
                    <a:pt x="1684" y="2196"/>
                  </a:lnTo>
                  <a:lnTo>
                    <a:pt x="1576" y="1833"/>
                  </a:lnTo>
                  <a:close/>
                  <a:moveTo>
                    <a:pt x="1433" y="1358"/>
                  </a:moveTo>
                  <a:lnTo>
                    <a:pt x="1190" y="569"/>
                  </a:lnTo>
                  <a:lnTo>
                    <a:pt x="948" y="1358"/>
                  </a:lnTo>
                  <a:lnTo>
                    <a:pt x="1433" y="1358"/>
                  </a:lnTo>
                  <a:close/>
                </a:path>
              </a:pathLst>
            </a:custGeom>
            <a:solidFill>
              <a:srgbClr val="FFFFFF"/>
            </a:solidFill>
            <a:ln w="9525">
              <a:noFill/>
              <a:round/>
              <a:headEnd/>
              <a:tailEnd/>
            </a:ln>
          </p:spPr>
          <p:txBody>
            <a:bodyPr/>
            <a:lstStyle/>
            <a:p>
              <a:endParaRPr lang="en-US"/>
            </a:p>
          </p:txBody>
        </p:sp>
        <p:sp>
          <p:nvSpPr>
            <p:cNvPr id="493592" name="Freeform 24"/>
            <p:cNvSpPr>
              <a:spLocks noChangeAspect="1"/>
            </p:cNvSpPr>
            <p:nvPr/>
          </p:nvSpPr>
          <p:spPr bwMode="auto">
            <a:xfrm>
              <a:off x="1406" y="2249"/>
              <a:ext cx="192" cy="137"/>
            </a:xfrm>
            <a:custGeom>
              <a:avLst/>
              <a:gdLst/>
              <a:ahLst/>
              <a:cxnLst>
                <a:cxn ang="0">
                  <a:pos x="0" y="0"/>
                </a:cxn>
                <a:cxn ang="0">
                  <a:pos x="645" y="0"/>
                </a:cxn>
                <a:cxn ang="0">
                  <a:pos x="877" y="1226"/>
                </a:cxn>
                <a:cxn ang="0">
                  <a:pos x="1216" y="0"/>
                </a:cxn>
                <a:cxn ang="0">
                  <a:pos x="1859" y="0"/>
                </a:cxn>
                <a:cxn ang="0">
                  <a:pos x="2200" y="1226"/>
                </a:cxn>
                <a:cxn ang="0">
                  <a:pos x="2433" y="0"/>
                </a:cxn>
                <a:cxn ang="0">
                  <a:pos x="3075" y="0"/>
                </a:cxn>
                <a:cxn ang="0">
                  <a:pos x="2590" y="2196"/>
                </a:cxn>
                <a:cxn ang="0">
                  <a:pos x="1924" y="2196"/>
                </a:cxn>
                <a:cxn ang="0">
                  <a:pos x="1539" y="813"/>
                </a:cxn>
                <a:cxn ang="0">
                  <a:pos x="1155" y="2196"/>
                </a:cxn>
                <a:cxn ang="0">
                  <a:pos x="488" y="2196"/>
                </a:cxn>
                <a:cxn ang="0">
                  <a:pos x="0" y="0"/>
                </a:cxn>
              </a:cxnLst>
              <a:rect l="0" t="0" r="r" b="b"/>
              <a:pathLst>
                <a:path w="3075" h="2196">
                  <a:moveTo>
                    <a:pt x="0" y="0"/>
                  </a:moveTo>
                  <a:lnTo>
                    <a:pt x="645" y="0"/>
                  </a:lnTo>
                  <a:lnTo>
                    <a:pt x="877" y="1226"/>
                  </a:lnTo>
                  <a:lnTo>
                    <a:pt x="1216" y="0"/>
                  </a:lnTo>
                  <a:lnTo>
                    <a:pt x="1859" y="0"/>
                  </a:lnTo>
                  <a:lnTo>
                    <a:pt x="2200" y="1226"/>
                  </a:lnTo>
                  <a:lnTo>
                    <a:pt x="2433" y="0"/>
                  </a:lnTo>
                  <a:lnTo>
                    <a:pt x="3075" y="0"/>
                  </a:lnTo>
                  <a:lnTo>
                    <a:pt x="2590" y="2196"/>
                  </a:lnTo>
                  <a:lnTo>
                    <a:pt x="1924" y="2196"/>
                  </a:lnTo>
                  <a:lnTo>
                    <a:pt x="1539" y="813"/>
                  </a:lnTo>
                  <a:lnTo>
                    <a:pt x="1155" y="2196"/>
                  </a:lnTo>
                  <a:lnTo>
                    <a:pt x="488" y="2196"/>
                  </a:lnTo>
                  <a:lnTo>
                    <a:pt x="0" y="0"/>
                  </a:lnTo>
                  <a:close/>
                </a:path>
              </a:pathLst>
            </a:custGeom>
            <a:solidFill>
              <a:srgbClr val="FFFFFF"/>
            </a:solidFill>
            <a:ln w="9525">
              <a:noFill/>
              <a:round/>
              <a:headEnd/>
              <a:tailEnd/>
            </a:ln>
          </p:spPr>
          <p:txBody>
            <a:bodyPr/>
            <a:lstStyle/>
            <a:p>
              <a:endParaRPr lang="en-US"/>
            </a:p>
          </p:txBody>
        </p:sp>
        <p:sp>
          <p:nvSpPr>
            <p:cNvPr id="493593" name="Freeform 25"/>
            <p:cNvSpPr>
              <a:spLocks noChangeAspect="1" noEditPoints="1"/>
            </p:cNvSpPr>
            <p:nvPr/>
          </p:nvSpPr>
          <p:spPr bwMode="auto">
            <a:xfrm>
              <a:off x="1598" y="2249"/>
              <a:ext cx="150" cy="137"/>
            </a:xfrm>
            <a:custGeom>
              <a:avLst/>
              <a:gdLst/>
              <a:ahLst/>
              <a:cxnLst>
                <a:cxn ang="0">
                  <a:pos x="1575" y="1833"/>
                </a:cxn>
                <a:cxn ang="0">
                  <a:pos x="801" y="1833"/>
                </a:cxn>
                <a:cxn ang="0">
                  <a:pos x="694" y="2196"/>
                </a:cxn>
                <a:cxn ang="0">
                  <a:pos x="0" y="2196"/>
                </a:cxn>
                <a:cxn ang="0">
                  <a:pos x="826" y="0"/>
                </a:cxn>
                <a:cxn ang="0">
                  <a:pos x="1567" y="0"/>
                </a:cxn>
                <a:cxn ang="0">
                  <a:pos x="2394" y="2196"/>
                </a:cxn>
                <a:cxn ang="0">
                  <a:pos x="1683" y="2196"/>
                </a:cxn>
                <a:cxn ang="0">
                  <a:pos x="1575" y="1833"/>
                </a:cxn>
                <a:cxn ang="0">
                  <a:pos x="1433" y="1358"/>
                </a:cxn>
                <a:cxn ang="0">
                  <a:pos x="1189" y="569"/>
                </a:cxn>
                <a:cxn ang="0">
                  <a:pos x="947" y="1358"/>
                </a:cxn>
                <a:cxn ang="0">
                  <a:pos x="1433" y="1358"/>
                </a:cxn>
              </a:cxnLst>
              <a:rect l="0" t="0" r="r" b="b"/>
              <a:pathLst>
                <a:path w="2394" h="2196">
                  <a:moveTo>
                    <a:pt x="1575" y="1833"/>
                  </a:moveTo>
                  <a:lnTo>
                    <a:pt x="801" y="1833"/>
                  </a:lnTo>
                  <a:lnTo>
                    <a:pt x="694" y="2196"/>
                  </a:lnTo>
                  <a:lnTo>
                    <a:pt x="0" y="2196"/>
                  </a:lnTo>
                  <a:lnTo>
                    <a:pt x="826" y="0"/>
                  </a:lnTo>
                  <a:lnTo>
                    <a:pt x="1567" y="0"/>
                  </a:lnTo>
                  <a:lnTo>
                    <a:pt x="2394" y="2196"/>
                  </a:lnTo>
                  <a:lnTo>
                    <a:pt x="1683" y="2196"/>
                  </a:lnTo>
                  <a:lnTo>
                    <a:pt x="1575" y="1833"/>
                  </a:lnTo>
                  <a:close/>
                  <a:moveTo>
                    <a:pt x="1433" y="1358"/>
                  </a:moveTo>
                  <a:lnTo>
                    <a:pt x="1189" y="569"/>
                  </a:lnTo>
                  <a:lnTo>
                    <a:pt x="947" y="1358"/>
                  </a:lnTo>
                  <a:lnTo>
                    <a:pt x="1433" y="1358"/>
                  </a:lnTo>
                  <a:close/>
                </a:path>
              </a:pathLst>
            </a:custGeom>
            <a:solidFill>
              <a:srgbClr val="FFFFFF"/>
            </a:solidFill>
            <a:ln w="9525">
              <a:noFill/>
              <a:round/>
              <a:headEnd/>
              <a:tailEnd/>
            </a:ln>
          </p:spPr>
          <p:txBody>
            <a:bodyPr/>
            <a:lstStyle/>
            <a:p>
              <a:endParaRPr lang="en-US"/>
            </a:p>
          </p:txBody>
        </p:sp>
        <p:sp>
          <p:nvSpPr>
            <p:cNvPr id="493594" name="Freeform 26"/>
            <p:cNvSpPr>
              <a:spLocks noChangeAspect="1" noEditPoints="1"/>
            </p:cNvSpPr>
            <p:nvPr/>
          </p:nvSpPr>
          <p:spPr bwMode="auto">
            <a:xfrm>
              <a:off x="1762" y="2249"/>
              <a:ext cx="135" cy="137"/>
            </a:xfrm>
            <a:custGeom>
              <a:avLst/>
              <a:gdLst/>
              <a:ahLst/>
              <a:cxnLst>
                <a:cxn ang="0">
                  <a:pos x="1132" y="0"/>
                </a:cxn>
                <a:cxn ang="0">
                  <a:pos x="1347" y="7"/>
                </a:cxn>
                <a:cxn ang="0">
                  <a:pos x="1468" y="21"/>
                </a:cxn>
                <a:cxn ang="0">
                  <a:pos x="1546" y="35"/>
                </a:cxn>
                <a:cxn ang="0">
                  <a:pos x="1614" y="53"/>
                </a:cxn>
                <a:cxn ang="0">
                  <a:pos x="1674" y="77"/>
                </a:cxn>
                <a:cxn ang="0">
                  <a:pos x="1729" y="106"/>
                </a:cxn>
                <a:cxn ang="0">
                  <a:pos x="1781" y="144"/>
                </a:cxn>
                <a:cxn ang="0">
                  <a:pos x="1827" y="186"/>
                </a:cxn>
                <a:cxn ang="0">
                  <a:pos x="1870" y="235"/>
                </a:cxn>
                <a:cxn ang="0">
                  <a:pos x="1906" y="291"/>
                </a:cxn>
                <a:cxn ang="0">
                  <a:pos x="1936" y="351"/>
                </a:cxn>
                <a:cxn ang="0">
                  <a:pos x="1958" y="416"/>
                </a:cxn>
                <a:cxn ang="0">
                  <a:pos x="1974" y="484"/>
                </a:cxn>
                <a:cxn ang="0">
                  <a:pos x="1982" y="558"/>
                </a:cxn>
                <a:cxn ang="0">
                  <a:pos x="1983" y="632"/>
                </a:cxn>
                <a:cxn ang="0">
                  <a:pos x="1979" y="698"/>
                </a:cxn>
                <a:cxn ang="0">
                  <a:pos x="1969" y="760"/>
                </a:cxn>
                <a:cxn ang="0">
                  <a:pos x="1953" y="818"/>
                </a:cxn>
                <a:cxn ang="0">
                  <a:pos x="1933" y="873"/>
                </a:cxn>
                <a:cxn ang="0">
                  <a:pos x="1906" y="924"/>
                </a:cxn>
                <a:cxn ang="0">
                  <a:pos x="1875" y="972"/>
                </a:cxn>
                <a:cxn ang="0">
                  <a:pos x="1839" y="1017"/>
                </a:cxn>
                <a:cxn ang="0">
                  <a:pos x="1800" y="1058"/>
                </a:cxn>
                <a:cxn ang="0">
                  <a:pos x="1757" y="1095"/>
                </a:cxn>
                <a:cxn ang="0">
                  <a:pos x="1708" y="1129"/>
                </a:cxn>
                <a:cxn ang="0">
                  <a:pos x="1644" y="1165"/>
                </a:cxn>
                <a:cxn ang="0">
                  <a:pos x="1558" y="1198"/>
                </a:cxn>
                <a:cxn ang="0">
                  <a:pos x="1453" y="1226"/>
                </a:cxn>
                <a:cxn ang="0">
                  <a:pos x="1535" y="1256"/>
                </a:cxn>
                <a:cxn ang="0">
                  <a:pos x="1598" y="1288"/>
                </a:cxn>
                <a:cxn ang="0">
                  <a:pos x="1640" y="1316"/>
                </a:cxn>
                <a:cxn ang="0">
                  <a:pos x="1676" y="1350"/>
                </a:cxn>
                <a:cxn ang="0">
                  <a:pos x="1772" y="1465"/>
                </a:cxn>
                <a:cxn ang="0">
                  <a:pos x="1819" y="1532"/>
                </a:cxn>
                <a:cxn ang="0">
                  <a:pos x="2163" y="2196"/>
                </a:cxn>
                <a:cxn ang="0">
                  <a:pos x="1015" y="1493"/>
                </a:cxn>
                <a:cxn ang="0">
                  <a:pos x="966" y="1417"/>
                </a:cxn>
                <a:cxn ang="0">
                  <a:pos x="922" y="1366"/>
                </a:cxn>
                <a:cxn ang="0">
                  <a:pos x="871" y="1333"/>
                </a:cxn>
                <a:cxn ang="0">
                  <a:pos x="809" y="1312"/>
                </a:cxn>
                <a:cxn ang="0">
                  <a:pos x="742" y="1305"/>
                </a:cxn>
                <a:cxn ang="0">
                  <a:pos x="0" y="2196"/>
                </a:cxn>
                <a:cxn ang="0">
                  <a:pos x="982" y="889"/>
                </a:cxn>
                <a:cxn ang="0">
                  <a:pos x="1037" y="882"/>
                </a:cxn>
                <a:cxn ang="0">
                  <a:pos x="1117" y="867"/>
                </a:cxn>
                <a:cxn ang="0">
                  <a:pos x="1181" y="851"/>
                </a:cxn>
                <a:cxn ang="0">
                  <a:pos x="1223" y="826"/>
                </a:cxn>
                <a:cxn ang="0">
                  <a:pos x="1259" y="790"/>
                </a:cxn>
                <a:cxn ang="0">
                  <a:pos x="1285" y="747"/>
                </a:cxn>
                <a:cxn ang="0">
                  <a:pos x="1299" y="699"/>
                </a:cxn>
                <a:cxn ang="0">
                  <a:pos x="1301" y="650"/>
                </a:cxn>
                <a:cxn ang="0">
                  <a:pos x="1297" y="613"/>
                </a:cxn>
                <a:cxn ang="0">
                  <a:pos x="1289" y="580"/>
                </a:cxn>
                <a:cxn ang="0">
                  <a:pos x="1275" y="550"/>
                </a:cxn>
                <a:cxn ang="0">
                  <a:pos x="1257" y="523"/>
                </a:cxn>
                <a:cxn ang="0">
                  <a:pos x="1235" y="500"/>
                </a:cxn>
                <a:cxn ang="0">
                  <a:pos x="1204" y="481"/>
                </a:cxn>
                <a:cxn ang="0">
                  <a:pos x="1167" y="465"/>
                </a:cxn>
                <a:cxn ang="0">
                  <a:pos x="1121" y="454"/>
                </a:cxn>
                <a:cxn ang="0">
                  <a:pos x="1066" y="447"/>
                </a:cxn>
                <a:cxn ang="0">
                  <a:pos x="682" y="443"/>
                </a:cxn>
              </a:cxnLst>
              <a:rect l="0" t="0" r="r" b="b"/>
              <a:pathLst>
                <a:path w="2163" h="2196">
                  <a:moveTo>
                    <a:pt x="0" y="2196"/>
                  </a:moveTo>
                  <a:lnTo>
                    <a:pt x="0" y="0"/>
                  </a:lnTo>
                  <a:lnTo>
                    <a:pt x="1132" y="0"/>
                  </a:lnTo>
                  <a:lnTo>
                    <a:pt x="1208" y="1"/>
                  </a:lnTo>
                  <a:lnTo>
                    <a:pt x="1280" y="3"/>
                  </a:lnTo>
                  <a:lnTo>
                    <a:pt x="1347" y="7"/>
                  </a:lnTo>
                  <a:lnTo>
                    <a:pt x="1410" y="13"/>
                  </a:lnTo>
                  <a:lnTo>
                    <a:pt x="1439" y="17"/>
                  </a:lnTo>
                  <a:lnTo>
                    <a:pt x="1468" y="21"/>
                  </a:lnTo>
                  <a:lnTo>
                    <a:pt x="1495" y="25"/>
                  </a:lnTo>
                  <a:lnTo>
                    <a:pt x="1521" y="30"/>
                  </a:lnTo>
                  <a:lnTo>
                    <a:pt x="1546" y="35"/>
                  </a:lnTo>
                  <a:lnTo>
                    <a:pt x="1569" y="41"/>
                  </a:lnTo>
                  <a:lnTo>
                    <a:pt x="1592" y="47"/>
                  </a:lnTo>
                  <a:lnTo>
                    <a:pt x="1614" y="53"/>
                  </a:lnTo>
                  <a:lnTo>
                    <a:pt x="1634" y="61"/>
                  </a:lnTo>
                  <a:lnTo>
                    <a:pt x="1654" y="68"/>
                  </a:lnTo>
                  <a:lnTo>
                    <a:pt x="1674" y="77"/>
                  </a:lnTo>
                  <a:lnTo>
                    <a:pt x="1693" y="86"/>
                  </a:lnTo>
                  <a:lnTo>
                    <a:pt x="1711" y="96"/>
                  </a:lnTo>
                  <a:lnTo>
                    <a:pt x="1729" y="106"/>
                  </a:lnTo>
                  <a:lnTo>
                    <a:pt x="1747" y="119"/>
                  </a:lnTo>
                  <a:lnTo>
                    <a:pt x="1764" y="131"/>
                  </a:lnTo>
                  <a:lnTo>
                    <a:pt x="1781" y="144"/>
                  </a:lnTo>
                  <a:lnTo>
                    <a:pt x="1797" y="157"/>
                  </a:lnTo>
                  <a:lnTo>
                    <a:pt x="1812" y="171"/>
                  </a:lnTo>
                  <a:lnTo>
                    <a:pt x="1827" y="186"/>
                  </a:lnTo>
                  <a:lnTo>
                    <a:pt x="1841" y="202"/>
                  </a:lnTo>
                  <a:lnTo>
                    <a:pt x="1855" y="218"/>
                  </a:lnTo>
                  <a:lnTo>
                    <a:pt x="1870" y="235"/>
                  </a:lnTo>
                  <a:lnTo>
                    <a:pt x="1883" y="253"/>
                  </a:lnTo>
                  <a:lnTo>
                    <a:pt x="1895" y="273"/>
                  </a:lnTo>
                  <a:lnTo>
                    <a:pt x="1906" y="291"/>
                  </a:lnTo>
                  <a:lnTo>
                    <a:pt x="1917" y="311"/>
                  </a:lnTo>
                  <a:lnTo>
                    <a:pt x="1927" y="330"/>
                  </a:lnTo>
                  <a:lnTo>
                    <a:pt x="1936" y="351"/>
                  </a:lnTo>
                  <a:lnTo>
                    <a:pt x="1944" y="372"/>
                  </a:lnTo>
                  <a:lnTo>
                    <a:pt x="1952" y="393"/>
                  </a:lnTo>
                  <a:lnTo>
                    <a:pt x="1958" y="416"/>
                  </a:lnTo>
                  <a:lnTo>
                    <a:pt x="1964" y="438"/>
                  </a:lnTo>
                  <a:lnTo>
                    <a:pt x="1969" y="461"/>
                  </a:lnTo>
                  <a:lnTo>
                    <a:pt x="1974" y="484"/>
                  </a:lnTo>
                  <a:lnTo>
                    <a:pt x="1977" y="508"/>
                  </a:lnTo>
                  <a:lnTo>
                    <a:pt x="1980" y="532"/>
                  </a:lnTo>
                  <a:lnTo>
                    <a:pt x="1982" y="558"/>
                  </a:lnTo>
                  <a:lnTo>
                    <a:pt x="1983" y="583"/>
                  </a:lnTo>
                  <a:lnTo>
                    <a:pt x="1984" y="609"/>
                  </a:lnTo>
                  <a:lnTo>
                    <a:pt x="1983" y="632"/>
                  </a:lnTo>
                  <a:lnTo>
                    <a:pt x="1982" y="654"/>
                  </a:lnTo>
                  <a:lnTo>
                    <a:pt x="1981" y="676"/>
                  </a:lnTo>
                  <a:lnTo>
                    <a:pt x="1979" y="698"/>
                  </a:lnTo>
                  <a:lnTo>
                    <a:pt x="1976" y="719"/>
                  </a:lnTo>
                  <a:lnTo>
                    <a:pt x="1973" y="739"/>
                  </a:lnTo>
                  <a:lnTo>
                    <a:pt x="1969" y="760"/>
                  </a:lnTo>
                  <a:lnTo>
                    <a:pt x="1964" y="779"/>
                  </a:lnTo>
                  <a:lnTo>
                    <a:pt x="1959" y="799"/>
                  </a:lnTo>
                  <a:lnTo>
                    <a:pt x="1953" y="818"/>
                  </a:lnTo>
                  <a:lnTo>
                    <a:pt x="1947" y="836"/>
                  </a:lnTo>
                  <a:lnTo>
                    <a:pt x="1940" y="856"/>
                  </a:lnTo>
                  <a:lnTo>
                    <a:pt x="1933" y="873"/>
                  </a:lnTo>
                  <a:lnTo>
                    <a:pt x="1924" y="891"/>
                  </a:lnTo>
                  <a:lnTo>
                    <a:pt x="1916" y="908"/>
                  </a:lnTo>
                  <a:lnTo>
                    <a:pt x="1906" y="924"/>
                  </a:lnTo>
                  <a:lnTo>
                    <a:pt x="1896" y="941"/>
                  </a:lnTo>
                  <a:lnTo>
                    <a:pt x="1886" y="957"/>
                  </a:lnTo>
                  <a:lnTo>
                    <a:pt x="1875" y="972"/>
                  </a:lnTo>
                  <a:lnTo>
                    <a:pt x="1864" y="987"/>
                  </a:lnTo>
                  <a:lnTo>
                    <a:pt x="1851" y="1003"/>
                  </a:lnTo>
                  <a:lnTo>
                    <a:pt x="1839" y="1017"/>
                  </a:lnTo>
                  <a:lnTo>
                    <a:pt x="1826" y="1031"/>
                  </a:lnTo>
                  <a:lnTo>
                    <a:pt x="1813" y="1045"/>
                  </a:lnTo>
                  <a:lnTo>
                    <a:pt x="1800" y="1058"/>
                  </a:lnTo>
                  <a:lnTo>
                    <a:pt x="1786" y="1071"/>
                  </a:lnTo>
                  <a:lnTo>
                    <a:pt x="1771" y="1083"/>
                  </a:lnTo>
                  <a:lnTo>
                    <a:pt x="1757" y="1095"/>
                  </a:lnTo>
                  <a:lnTo>
                    <a:pt x="1741" y="1107"/>
                  </a:lnTo>
                  <a:lnTo>
                    <a:pt x="1724" y="1118"/>
                  </a:lnTo>
                  <a:lnTo>
                    <a:pt x="1708" y="1129"/>
                  </a:lnTo>
                  <a:lnTo>
                    <a:pt x="1692" y="1140"/>
                  </a:lnTo>
                  <a:lnTo>
                    <a:pt x="1669" y="1153"/>
                  </a:lnTo>
                  <a:lnTo>
                    <a:pt x="1644" y="1165"/>
                  </a:lnTo>
                  <a:lnTo>
                    <a:pt x="1618" y="1177"/>
                  </a:lnTo>
                  <a:lnTo>
                    <a:pt x="1588" y="1188"/>
                  </a:lnTo>
                  <a:lnTo>
                    <a:pt x="1558" y="1198"/>
                  </a:lnTo>
                  <a:lnTo>
                    <a:pt x="1525" y="1208"/>
                  </a:lnTo>
                  <a:lnTo>
                    <a:pt x="1490" y="1218"/>
                  </a:lnTo>
                  <a:lnTo>
                    <a:pt x="1453" y="1226"/>
                  </a:lnTo>
                  <a:lnTo>
                    <a:pt x="1482" y="1236"/>
                  </a:lnTo>
                  <a:lnTo>
                    <a:pt x="1510" y="1246"/>
                  </a:lnTo>
                  <a:lnTo>
                    <a:pt x="1535" y="1256"/>
                  </a:lnTo>
                  <a:lnTo>
                    <a:pt x="1558" y="1267"/>
                  </a:lnTo>
                  <a:lnTo>
                    <a:pt x="1579" y="1277"/>
                  </a:lnTo>
                  <a:lnTo>
                    <a:pt x="1598" y="1288"/>
                  </a:lnTo>
                  <a:lnTo>
                    <a:pt x="1616" y="1298"/>
                  </a:lnTo>
                  <a:lnTo>
                    <a:pt x="1631" y="1308"/>
                  </a:lnTo>
                  <a:lnTo>
                    <a:pt x="1640" y="1316"/>
                  </a:lnTo>
                  <a:lnTo>
                    <a:pt x="1651" y="1325"/>
                  </a:lnTo>
                  <a:lnTo>
                    <a:pt x="1663" y="1337"/>
                  </a:lnTo>
                  <a:lnTo>
                    <a:pt x="1676" y="1350"/>
                  </a:lnTo>
                  <a:lnTo>
                    <a:pt x="1705" y="1382"/>
                  </a:lnTo>
                  <a:lnTo>
                    <a:pt x="1739" y="1422"/>
                  </a:lnTo>
                  <a:lnTo>
                    <a:pt x="1772" y="1465"/>
                  </a:lnTo>
                  <a:lnTo>
                    <a:pt x="1798" y="1501"/>
                  </a:lnTo>
                  <a:lnTo>
                    <a:pt x="1809" y="1517"/>
                  </a:lnTo>
                  <a:lnTo>
                    <a:pt x="1819" y="1532"/>
                  </a:lnTo>
                  <a:lnTo>
                    <a:pt x="1827" y="1546"/>
                  </a:lnTo>
                  <a:lnTo>
                    <a:pt x="1834" y="1559"/>
                  </a:lnTo>
                  <a:lnTo>
                    <a:pt x="2163" y="2196"/>
                  </a:lnTo>
                  <a:lnTo>
                    <a:pt x="1395" y="2196"/>
                  </a:lnTo>
                  <a:lnTo>
                    <a:pt x="1032" y="1524"/>
                  </a:lnTo>
                  <a:lnTo>
                    <a:pt x="1015" y="1493"/>
                  </a:lnTo>
                  <a:lnTo>
                    <a:pt x="999" y="1465"/>
                  </a:lnTo>
                  <a:lnTo>
                    <a:pt x="983" y="1440"/>
                  </a:lnTo>
                  <a:lnTo>
                    <a:pt x="966" y="1417"/>
                  </a:lnTo>
                  <a:lnTo>
                    <a:pt x="951" y="1397"/>
                  </a:lnTo>
                  <a:lnTo>
                    <a:pt x="936" y="1380"/>
                  </a:lnTo>
                  <a:lnTo>
                    <a:pt x="922" y="1366"/>
                  </a:lnTo>
                  <a:lnTo>
                    <a:pt x="909" y="1355"/>
                  </a:lnTo>
                  <a:lnTo>
                    <a:pt x="890" y="1343"/>
                  </a:lnTo>
                  <a:lnTo>
                    <a:pt x="871" y="1333"/>
                  </a:lnTo>
                  <a:lnTo>
                    <a:pt x="850" y="1325"/>
                  </a:lnTo>
                  <a:lnTo>
                    <a:pt x="830" y="1317"/>
                  </a:lnTo>
                  <a:lnTo>
                    <a:pt x="809" y="1312"/>
                  </a:lnTo>
                  <a:lnTo>
                    <a:pt x="787" y="1308"/>
                  </a:lnTo>
                  <a:lnTo>
                    <a:pt x="765" y="1306"/>
                  </a:lnTo>
                  <a:lnTo>
                    <a:pt x="742" y="1305"/>
                  </a:lnTo>
                  <a:lnTo>
                    <a:pt x="682" y="1305"/>
                  </a:lnTo>
                  <a:lnTo>
                    <a:pt x="682" y="2196"/>
                  </a:lnTo>
                  <a:lnTo>
                    <a:pt x="0" y="2196"/>
                  </a:lnTo>
                  <a:close/>
                  <a:moveTo>
                    <a:pt x="682" y="889"/>
                  </a:moveTo>
                  <a:lnTo>
                    <a:pt x="968" y="889"/>
                  </a:lnTo>
                  <a:lnTo>
                    <a:pt x="982" y="889"/>
                  </a:lnTo>
                  <a:lnTo>
                    <a:pt x="998" y="888"/>
                  </a:lnTo>
                  <a:lnTo>
                    <a:pt x="1016" y="885"/>
                  </a:lnTo>
                  <a:lnTo>
                    <a:pt x="1037" y="882"/>
                  </a:lnTo>
                  <a:lnTo>
                    <a:pt x="1060" y="878"/>
                  </a:lnTo>
                  <a:lnTo>
                    <a:pt x="1087" y="873"/>
                  </a:lnTo>
                  <a:lnTo>
                    <a:pt x="1117" y="867"/>
                  </a:lnTo>
                  <a:lnTo>
                    <a:pt x="1149" y="860"/>
                  </a:lnTo>
                  <a:lnTo>
                    <a:pt x="1165" y="856"/>
                  </a:lnTo>
                  <a:lnTo>
                    <a:pt x="1181" y="851"/>
                  </a:lnTo>
                  <a:lnTo>
                    <a:pt x="1196" y="844"/>
                  </a:lnTo>
                  <a:lnTo>
                    <a:pt x="1210" y="835"/>
                  </a:lnTo>
                  <a:lnTo>
                    <a:pt x="1223" y="826"/>
                  </a:lnTo>
                  <a:lnTo>
                    <a:pt x="1237" y="815"/>
                  </a:lnTo>
                  <a:lnTo>
                    <a:pt x="1248" y="804"/>
                  </a:lnTo>
                  <a:lnTo>
                    <a:pt x="1259" y="790"/>
                  </a:lnTo>
                  <a:lnTo>
                    <a:pt x="1269" y="776"/>
                  </a:lnTo>
                  <a:lnTo>
                    <a:pt x="1278" y="762"/>
                  </a:lnTo>
                  <a:lnTo>
                    <a:pt x="1285" y="747"/>
                  </a:lnTo>
                  <a:lnTo>
                    <a:pt x="1291" y="731"/>
                  </a:lnTo>
                  <a:lnTo>
                    <a:pt x="1296" y="715"/>
                  </a:lnTo>
                  <a:lnTo>
                    <a:pt x="1299" y="699"/>
                  </a:lnTo>
                  <a:lnTo>
                    <a:pt x="1301" y="681"/>
                  </a:lnTo>
                  <a:lnTo>
                    <a:pt x="1302" y="663"/>
                  </a:lnTo>
                  <a:lnTo>
                    <a:pt x="1301" y="650"/>
                  </a:lnTo>
                  <a:lnTo>
                    <a:pt x="1301" y="637"/>
                  </a:lnTo>
                  <a:lnTo>
                    <a:pt x="1299" y="625"/>
                  </a:lnTo>
                  <a:lnTo>
                    <a:pt x="1297" y="613"/>
                  </a:lnTo>
                  <a:lnTo>
                    <a:pt x="1295" y="602"/>
                  </a:lnTo>
                  <a:lnTo>
                    <a:pt x="1292" y="591"/>
                  </a:lnTo>
                  <a:lnTo>
                    <a:pt x="1289" y="580"/>
                  </a:lnTo>
                  <a:lnTo>
                    <a:pt x="1285" y="570"/>
                  </a:lnTo>
                  <a:lnTo>
                    <a:pt x="1280" y="560"/>
                  </a:lnTo>
                  <a:lnTo>
                    <a:pt x="1275" y="550"/>
                  </a:lnTo>
                  <a:lnTo>
                    <a:pt x="1270" y="540"/>
                  </a:lnTo>
                  <a:lnTo>
                    <a:pt x="1264" y="531"/>
                  </a:lnTo>
                  <a:lnTo>
                    <a:pt x="1257" y="523"/>
                  </a:lnTo>
                  <a:lnTo>
                    <a:pt x="1250" y="515"/>
                  </a:lnTo>
                  <a:lnTo>
                    <a:pt x="1243" y="507"/>
                  </a:lnTo>
                  <a:lnTo>
                    <a:pt x="1235" y="500"/>
                  </a:lnTo>
                  <a:lnTo>
                    <a:pt x="1225" y="493"/>
                  </a:lnTo>
                  <a:lnTo>
                    <a:pt x="1215" y="487"/>
                  </a:lnTo>
                  <a:lnTo>
                    <a:pt x="1204" y="481"/>
                  </a:lnTo>
                  <a:lnTo>
                    <a:pt x="1193" y="475"/>
                  </a:lnTo>
                  <a:lnTo>
                    <a:pt x="1180" y="470"/>
                  </a:lnTo>
                  <a:lnTo>
                    <a:pt x="1167" y="465"/>
                  </a:lnTo>
                  <a:lnTo>
                    <a:pt x="1152" y="461"/>
                  </a:lnTo>
                  <a:lnTo>
                    <a:pt x="1137" y="457"/>
                  </a:lnTo>
                  <a:lnTo>
                    <a:pt x="1121" y="454"/>
                  </a:lnTo>
                  <a:lnTo>
                    <a:pt x="1103" y="451"/>
                  </a:lnTo>
                  <a:lnTo>
                    <a:pt x="1085" y="449"/>
                  </a:lnTo>
                  <a:lnTo>
                    <a:pt x="1066" y="447"/>
                  </a:lnTo>
                  <a:lnTo>
                    <a:pt x="1025" y="444"/>
                  </a:lnTo>
                  <a:lnTo>
                    <a:pt x="981" y="443"/>
                  </a:lnTo>
                  <a:lnTo>
                    <a:pt x="682" y="443"/>
                  </a:lnTo>
                  <a:lnTo>
                    <a:pt x="682" y="889"/>
                  </a:lnTo>
                  <a:close/>
                </a:path>
              </a:pathLst>
            </a:custGeom>
            <a:solidFill>
              <a:srgbClr val="FFFFFF"/>
            </a:solidFill>
            <a:ln w="9525">
              <a:noFill/>
              <a:round/>
              <a:headEnd/>
              <a:tailEnd/>
            </a:ln>
          </p:spPr>
          <p:txBody>
            <a:bodyPr/>
            <a:lstStyle/>
            <a:p>
              <a:endParaRPr lang="en-US"/>
            </a:p>
          </p:txBody>
        </p:sp>
        <p:sp>
          <p:nvSpPr>
            <p:cNvPr id="493595" name="Freeform 27"/>
            <p:cNvSpPr>
              <a:spLocks noChangeAspect="1"/>
            </p:cNvSpPr>
            <p:nvPr/>
          </p:nvSpPr>
          <p:spPr bwMode="auto">
            <a:xfrm>
              <a:off x="1910" y="2249"/>
              <a:ext cx="116" cy="137"/>
            </a:xfrm>
            <a:custGeom>
              <a:avLst/>
              <a:gdLst/>
              <a:ahLst/>
              <a:cxnLst>
                <a:cxn ang="0">
                  <a:pos x="0" y="0"/>
                </a:cxn>
                <a:cxn ang="0">
                  <a:pos x="1821" y="0"/>
                </a:cxn>
                <a:cxn ang="0">
                  <a:pos x="1821" y="468"/>
                </a:cxn>
                <a:cxn ang="0">
                  <a:pos x="681" y="468"/>
                </a:cxn>
                <a:cxn ang="0">
                  <a:pos x="681" y="817"/>
                </a:cxn>
                <a:cxn ang="0">
                  <a:pos x="1738" y="817"/>
                </a:cxn>
                <a:cxn ang="0">
                  <a:pos x="1738" y="1265"/>
                </a:cxn>
                <a:cxn ang="0">
                  <a:pos x="681" y="1265"/>
                </a:cxn>
                <a:cxn ang="0">
                  <a:pos x="681" y="1698"/>
                </a:cxn>
                <a:cxn ang="0">
                  <a:pos x="1854" y="1698"/>
                </a:cxn>
                <a:cxn ang="0">
                  <a:pos x="1854" y="2196"/>
                </a:cxn>
                <a:cxn ang="0">
                  <a:pos x="0" y="2196"/>
                </a:cxn>
                <a:cxn ang="0">
                  <a:pos x="0" y="0"/>
                </a:cxn>
              </a:cxnLst>
              <a:rect l="0" t="0" r="r" b="b"/>
              <a:pathLst>
                <a:path w="1854" h="2196">
                  <a:moveTo>
                    <a:pt x="0" y="0"/>
                  </a:moveTo>
                  <a:lnTo>
                    <a:pt x="1821" y="0"/>
                  </a:lnTo>
                  <a:lnTo>
                    <a:pt x="1821" y="468"/>
                  </a:lnTo>
                  <a:lnTo>
                    <a:pt x="681" y="468"/>
                  </a:lnTo>
                  <a:lnTo>
                    <a:pt x="681" y="817"/>
                  </a:lnTo>
                  <a:lnTo>
                    <a:pt x="1738" y="817"/>
                  </a:lnTo>
                  <a:lnTo>
                    <a:pt x="1738" y="1265"/>
                  </a:lnTo>
                  <a:lnTo>
                    <a:pt x="681" y="1265"/>
                  </a:lnTo>
                  <a:lnTo>
                    <a:pt x="681" y="1698"/>
                  </a:lnTo>
                  <a:lnTo>
                    <a:pt x="1854" y="1698"/>
                  </a:lnTo>
                  <a:lnTo>
                    <a:pt x="1854" y="2196"/>
                  </a:lnTo>
                  <a:lnTo>
                    <a:pt x="0" y="2196"/>
                  </a:lnTo>
                  <a:lnTo>
                    <a:pt x="0" y="0"/>
                  </a:lnTo>
                  <a:close/>
                </a:path>
              </a:pathLst>
            </a:custGeom>
            <a:solidFill>
              <a:srgbClr val="FFFFFF"/>
            </a:solidFill>
            <a:ln w="9525">
              <a:noFill/>
              <a:round/>
              <a:headEnd/>
              <a:tailEnd/>
            </a:ln>
          </p:spPr>
          <p:txBody>
            <a:bodyPr/>
            <a:lstStyle/>
            <a:p>
              <a:endParaRPr lang="en-US"/>
            </a:p>
          </p:txBody>
        </p:sp>
        <p:sp>
          <p:nvSpPr>
            <p:cNvPr id="493596" name="Freeform 28"/>
            <p:cNvSpPr>
              <a:spLocks noChangeAspect="1" noEditPoints="1"/>
            </p:cNvSpPr>
            <p:nvPr/>
          </p:nvSpPr>
          <p:spPr bwMode="auto">
            <a:xfrm>
              <a:off x="1364" y="1829"/>
              <a:ext cx="548" cy="313"/>
            </a:xfrm>
            <a:custGeom>
              <a:avLst/>
              <a:gdLst/>
              <a:ahLst/>
              <a:cxnLst>
                <a:cxn ang="0">
                  <a:pos x="5608" y="1468"/>
                </a:cxn>
                <a:cxn ang="0">
                  <a:pos x="5208" y="1114"/>
                </a:cxn>
                <a:cxn ang="0">
                  <a:pos x="4721" y="905"/>
                </a:cxn>
                <a:cxn ang="0">
                  <a:pos x="4084" y="880"/>
                </a:cxn>
                <a:cxn ang="0">
                  <a:pos x="3291" y="1235"/>
                </a:cxn>
                <a:cxn ang="0">
                  <a:pos x="2790" y="1936"/>
                </a:cxn>
                <a:cxn ang="0">
                  <a:pos x="2723" y="2829"/>
                </a:cxn>
                <a:cxn ang="0">
                  <a:pos x="3117" y="3602"/>
                </a:cxn>
                <a:cxn ang="0">
                  <a:pos x="3845" y="4067"/>
                </a:cxn>
                <a:cxn ang="0">
                  <a:pos x="4708" y="4097"/>
                </a:cxn>
                <a:cxn ang="0">
                  <a:pos x="5413" y="3732"/>
                </a:cxn>
                <a:cxn ang="0">
                  <a:pos x="5866" y="3087"/>
                </a:cxn>
                <a:cxn ang="0">
                  <a:pos x="5799" y="2843"/>
                </a:cxn>
                <a:cxn ang="0">
                  <a:pos x="5438" y="2922"/>
                </a:cxn>
                <a:cxn ang="0">
                  <a:pos x="5081" y="2803"/>
                </a:cxn>
                <a:cxn ang="0">
                  <a:pos x="4841" y="2525"/>
                </a:cxn>
                <a:cxn ang="0">
                  <a:pos x="4775" y="2150"/>
                </a:cxn>
                <a:cxn ang="0">
                  <a:pos x="4911" y="1801"/>
                </a:cxn>
                <a:cxn ang="0">
                  <a:pos x="5201" y="1575"/>
                </a:cxn>
                <a:cxn ang="0">
                  <a:pos x="746" y="2756"/>
                </a:cxn>
                <a:cxn ang="0">
                  <a:pos x="1311" y="2221"/>
                </a:cxn>
                <a:cxn ang="0">
                  <a:pos x="1970" y="1714"/>
                </a:cxn>
                <a:cxn ang="0">
                  <a:pos x="2442" y="1484"/>
                </a:cxn>
                <a:cxn ang="0">
                  <a:pos x="2287" y="1846"/>
                </a:cxn>
                <a:cxn ang="0">
                  <a:pos x="2201" y="2237"/>
                </a:cxn>
                <a:cxn ang="0">
                  <a:pos x="2194" y="2696"/>
                </a:cxn>
                <a:cxn ang="0">
                  <a:pos x="2305" y="3209"/>
                </a:cxn>
                <a:cxn ang="0">
                  <a:pos x="2533" y="3669"/>
                </a:cxn>
                <a:cxn ang="0">
                  <a:pos x="2355" y="3773"/>
                </a:cxn>
                <a:cxn ang="0">
                  <a:pos x="1625" y="3449"/>
                </a:cxn>
                <a:cxn ang="0">
                  <a:pos x="945" y="3052"/>
                </a:cxn>
                <a:cxn ang="0">
                  <a:pos x="6452" y="1446"/>
                </a:cxn>
                <a:cxn ang="0">
                  <a:pos x="7223" y="1936"/>
                </a:cxn>
                <a:cxn ang="0">
                  <a:pos x="7929" y="2523"/>
                </a:cxn>
                <a:cxn ang="0">
                  <a:pos x="7830" y="3074"/>
                </a:cxn>
                <a:cxn ang="0">
                  <a:pos x="7064" y="3487"/>
                </a:cxn>
                <a:cxn ang="0">
                  <a:pos x="6257" y="3807"/>
                </a:cxn>
                <a:cxn ang="0">
                  <a:pos x="6151" y="3637"/>
                </a:cxn>
                <a:cxn ang="0">
                  <a:pos x="6372" y="3169"/>
                </a:cxn>
                <a:cxn ang="0">
                  <a:pos x="6475" y="2648"/>
                </a:cxn>
                <a:cxn ang="0">
                  <a:pos x="6452" y="2162"/>
                </a:cxn>
                <a:cxn ang="0">
                  <a:pos x="6334" y="1725"/>
                </a:cxn>
                <a:cxn ang="0">
                  <a:pos x="6131" y="1330"/>
                </a:cxn>
                <a:cxn ang="0">
                  <a:pos x="833" y="1685"/>
                </a:cxn>
                <a:cxn ang="0">
                  <a:pos x="2214" y="524"/>
                </a:cxn>
                <a:cxn ang="0">
                  <a:pos x="4043" y="12"/>
                </a:cxn>
                <a:cxn ang="0">
                  <a:pos x="6042" y="263"/>
                </a:cxn>
                <a:cxn ang="0">
                  <a:pos x="7571" y="1181"/>
                </a:cxn>
                <a:cxn ang="0">
                  <a:pos x="8622" y="2589"/>
                </a:cxn>
                <a:cxn ang="0">
                  <a:pos x="8784" y="3040"/>
                </a:cxn>
                <a:cxn ang="0">
                  <a:pos x="8715" y="3236"/>
                </a:cxn>
                <a:cxn ang="0">
                  <a:pos x="8498" y="3262"/>
                </a:cxn>
                <a:cxn ang="0">
                  <a:pos x="7305" y="4205"/>
                </a:cxn>
                <a:cxn ang="0">
                  <a:pos x="5928" y="4811"/>
                </a:cxn>
                <a:cxn ang="0">
                  <a:pos x="4197" y="4998"/>
                </a:cxn>
                <a:cxn ang="0">
                  <a:pos x="2492" y="4706"/>
                </a:cxn>
                <a:cxn ang="0">
                  <a:pos x="1156" y="4046"/>
                </a:cxn>
                <a:cxn ang="0">
                  <a:pos x="310" y="3354"/>
                </a:cxn>
                <a:cxn ang="0">
                  <a:pos x="110" y="3320"/>
                </a:cxn>
                <a:cxn ang="0">
                  <a:pos x="0" y="3108"/>
                </a:cxn>
              </a:cxnLst>
              <a:rect l="0" t="0" r="r" b="b"/>
              <a:pathLst>
                <a:path w="8784" h="5001">
                  <a:moveTo>
                    <a:pt x="5475" y="1519"/>
                  </a:moveTo>
                  <a:lnTo>
                    <a:pt x="5499" y="1519"/>
                  </a:lnTo>
                  <a:lnTo>
                    <a:pt x="5524" y="1520"/>
                  </a:lnTo>
                  <a:lnTo>
                    <a:pt x="5548" y="1523"/>
                  </a:lnTo>
                  <a:lnTo>
                    <a:pt x="5573" y="1526"/>
                  </a:lnTo>
                  <a:lnTo>
                    <a:pt x="5598" y="1529"/>
                  </a:lnTo>
                  <a:lnTo>
                    <a:pt x="5621" y="1535"/>
                  </a:lnTo>
                  <a:lnTo>
                    <a:pt x="5645" y="1540"/>
                  </a:lnTo>
                  <a:lnTo>
                    <a:pt x="5668" y="1547"/>
                  </a:lnTo>
                  <a:lnTo>
                    <a:pt x="5638" y="1506"/>
                  </a:lnTo>
                  <a:lnTo>
                    <a:pt x="5608" y="1468"/>
                  </a:lnTo>
                  <a:lnTo>
                    <a:pt x="5576" y="1431"/>
                  </a:lnTo>
                  <a:lnTo>
                    <a:pt x="5544" y="1394"/>
                  </a:lnTo>
                  <a:lnTo>
                    <a:pt x="5510" y="1358"/>
                  </a:lnTo>
                  <a:lnTo>
                    <a:pt x="5476" y="1324"/>
                  </a:lnTo>
                  <a:lnTo>
                    <a:pt x="5440" y="1291"/>
                  </a:lnTo>
                  <a:lnTo>
                    <a:pt x="5404" y="1258"/>
                  </a:lnTo>
                  <a:lnTo>
                    <a:pt x="5367" y="1227"/>
                  </a:lnTo>
                  <a:lnTo>
                    <a:pt x="5328" y="1197"/>
                  </a:lnTo>
                  <a:lnTo>
                    <a:pt x="5289" y="1168"/>
                  </a:lnTo>
                  <a:lnTo>
                    <a:pt x="5249" y="1140"/>
                  </a:lnTo>
                  <a:lnTo>
                    <a:pt x="5208" y="1114"/>
                  </a:lnTo>
                  <a:lnTo>
                    <a:pt x="5167" y="1088"/>
                  </a:lnTo>
                  <a:lnTo>
                    <a:pt x="5126" y="1064"/>
                  </a:lnTo>
                  <a:lnTo>
                    <a:pt x="5082" y="1041"/>
                  </a:lnTo>
                  <a:lnTo>
                    <a:pt x="5039" y="1020"/>
                  </a:lnTo>
                  <a:lnTo>
                    <a:pt x="4996" y="1000"/>
                  </a:lnTo>
                  <a:lnTo>
                    <a:pt x="4950" y="981"/>
                  </a:lnTo>
                  <a:lnTo>
                    <a:pt x="4906" y="963"/>
                  </a:lnTo>
                  <a:lnTo>
                    <a:pt x="4860" y="947"/>
                  </a:lnTo>
                  <a:lnTo>
                    <a:pt x="4814" y="931"/>
                  </a:lnTo>
                  <a:lnTo>
                    <a:pt x="4767" y="918"/>
                  </a:lnTo>
                  <a:lnTo>
                    <a:pt x="4721" y="905"/>
                  </a:lnTo>
                  <a:lnTo>
                    <a:pt x="4673" y="895"/>
                  </a:lnTo>
                  <a:lnTo>
                    <a:pt x="4625" y="885"/>
                  </a:lnTo>
                  <a:lnTo>
                    <a:pt x="4576" y="877"/>
                  </a:lnTo>
                  <a:lnTo>
                    <a:pt x="4528" y="871"/>
                  </a:lnTo>
                  <a:lnTo>
                    <a:pt x="4480" y="866"/>
                  </a:lnTo>
                  <a:lnTo>
                    <a:pt x="4430" y="862"/>
                  </a:lnTo>
                  <a:lnTo>
                    <a:pt x="4382" y="860"/>
                  </a:lnTo>
                  <a:lnTo>
                    <a:pt x="4333" y="860"/>
                  </a:lnTo>
                  <a:lnTo>
                    <a:pt x="4248" y="862"/>
                  </a:lnTo>
                  <a:lnTo>
                    <a:pt x="4165" y="869"/>
                  </a:lnTo>
                  <a:lnTo>
                    <a:pt x="4084" y="880"/>
                  </a:lnTo>
                  <a:lnTo>
                    <a:pt x="4004" y="894"/>
                  </a:lnTo>
                  <a:lnTo>
                    <a:pt x="3924" y="913"/>
                  </a:lnTo>
                  <a:lnTo>
                    <a:pt x="3847" y="935"/>
                  </a:lnTo>
                  <a:lnTo>
                    <a:pt x="3771" y="961"/>
                  </a:lnTo>
                  <a:lnTo>
                    <a:pt x="3696" y="991"/>
                  </a:lnTo>
                  <a:lnTo>
                    <a:pt x="3624" y="1023"/>
                  </a:lnTo>
                  <a:lnTo>
                    <a:pt x="3553" y="1059"/>
                  </a:lnTo>
                  <a:lnTo>
                    <a:pt x="3484" y="1099"/>
                  </a:lnTo>
                  <a:lnTo>
                    <a:pt x="3417" y="1142"/>
                  </a:lnTo>
                  <a:lnTo>
                    <a:pt x="3353" y="1187"/>
                  </a:lnTo>
                  <a:lnTo>
                    <a:pt x="3291" y="1235"/>
                  </a:lnTo>
                  <a:lnTo>
                    <a:pt x="3231" y="1287"/>
                  </a:lnTo>
                  <a:lnTo>
                    <a:pt x="3174" y="1341"/>
                  </a:lnTo>
                  <a:lnTo>
                    <a:pt x="3119" y="1399"/>
                  </a:lnTo>
                  <a:lnTo>
                    <a:pt x="3067" y="1458"/>
                  </a:lnTo>
                  <a:lnTo>
                    <a:pt x="3018" y="1519"/>
                  </a:lnTo>
                  <a:lnTo>
                    <a:pt x="2973" y="1584"/>
                  </a:lnTo>
                  <a:lnTo>
                    <a:pt x="2929" y="1650"/>
                  </a:lnTo>
                  <a:lnTo>
                    <a:pt x="2889" y="1719"/>
                  </a:lnTo>
                  <a:lnTo>
                    <a:pt x="2853" y="1789"/>
                  </a:lnTo>
                  <a:lnTo>
                    <a:pt x="2820" y="1862"/>
                  </a:lnTo>
                  <a:lnTo>
                    <a:pt x="2790" y="1936"/>
                  </a:lnTo>
                  <a:lnTo>
                    <a:pt x="2764" y="2012"/>
                  </a:lnTo>
                  <a:lnTo>
                    <a:pt x="2742" y="2089"/>
                  </a:lnTo>
                  <a:lnTo>
                    <a:pt x="2723" y="2169"/>
                  </a:lnTo>
                  <a:lnTo>
                    <a:pt x="2709" y="2249"/>
                  </a:lnTo>
                  <a:lnTo>
                    <a:pt x="2698" y="2332"/>
                  </a:lnTo>
                  <a:lnTo>
                    <a:pt x="2692" y="2415"/>
                  </a:lnTo>
                  <a:lnTo>
                    <a:pt x="2689" y="2499"/>
                  </a:lnTo>
                  <a:lnTo>
                    <a:pt x="2692" y="2584"/>
                  </a:lnTo>
                  <a:lnTo>
                    <a:pt x="2698" y="2667"/>
                  </a:lnTo>
                  <a:lnTo>
                    <a:pt x="2709" y="2749"/>
                  </a:lnTo>
                  <a:lnTo>
                    <a:pt x="2723" y="2829"/>
                  </a:lnTo>
                  <a:lnTo>
                    <a:pt x="2741" y="2909"/>
                  </a:lnTo>
                  <a:lnTo>
                    <a:pt x="2763" y="2986"/>
                  </a:lnTo>
                  <a:lnTo>
                    <a:pt x="2789" y="3063"/>
                  </a:lnTo>
                  <a:lnTo>
                    <a:pt x="2819" y="3137"/>
                  </a:lnTo>
                  <a:lnTo>
                    <a:pt x="2852" y="3210"/>
                  </a:lnTo>
                  <a:lnTo>
                    <a:pt x="2888" y="3280"/>
                  </a:lnTo>
                  <a:lnTo>
                    <a:pt x="2927" y="3349"/>
                  </a:lnTo>
                  <a:lnTo>
                    <a:pt x="2971" y="3415"/>
                  </a:lnTo>
                  <a:lnTo>
                    <a:pt x="3016" y="3480"/>
                  </a:lnTo>
                  <a:lnTo>
                    <a:pt x="3065" y="3542"/>
                  </a:lnTo>
                  <a:lnTo>
                    <a:pt x="3117" y="3602"/>
                  </a:lnTo>
                  <a:lnTo>
                    <a:pt x="3171" y="3659"/>
                  </a:lnTo>
                  <a:lnTo>
                    <a:pt x="3229" y="3713"/>
                  </a:lnTo>
                  <a:lnTo>
                    <a:pt x="3288" y="3765"/>
                  </a:lnTo>
                  <a:lnTo>
                    <a:pt x="3350" y="3814"/>
                  </a:lnTo>
                  <a:lnTo>
                    <a:pt x="3414" y="3859"/>
                  </a:lnTo>
                  <a:lnTo>
                    <a:pt x="3481" y="3903"/>
                  </a:lnTo>
                  <a:lnTo>
                    <a:pt x="3550" y="3942"/>
                  </a:lnTo>
                  <a:lnTo>
                    <a:pt x="3621" y="3978"/>
                  </a:lnTo>
                  <a:lnTo>
                    <a:pt x="3693" y="4011"/>
                  </a:lnTo>
                  <a:lnTo>
                    <a:pt x="3768" y="4041"/>
                  </a:lnTo>
                  <a:lnTo>
                    <a:pt x="3845" y="4067"/>
                  </a:lnTo>
                  <a:lnTo>
                    <a:pt x="3922" y="4089"/>
                  </a:lnTo>
                  <a:lnTo>
                    <a:pt x="4002" y="4107"/>
                  </a:lnTo>
                  <a:lnTo>
                    <a:pt x="4083" y="4121"/>
                  </a:lnTo>
                  <a:lnTo>
                    <a:pt x="4164" y="4132"/>
                  </a:lnTo>
                  <a:lnTo>
                    <a:pt x="4248" y="4138"/>
                  </a:lnTo>
                  <a:lnTo>
                    <a:pt x="4333" y="4140"/>
                  </a:lnTo>
                  <a:lnTo>
                    <a:pt x="4409" y="4138"/>
                  </a:lnTo>
                  <a:lnTo>
                    <a:pt x="4486" y="4133"/>
                  </a:lnTo>
                  <a:lnTo>
                    <a:pt x="4560" y="4124"/>
                  </a:lnTo>
                  <a:lnTo>
                    <a:pt x="4635" y="4112"/>
                  </a:lnTo>
                  <a:lnTo>
                    <a:pt x="4708" y="4097"/>
                  </a:lnTo>
                  <a:lnTo>
                    <a:pt x="4779" y="4078"/>
                  </a:lnTo>
                  <a:lnTo>
                    <a:pt x="4850" y="4057"/>
                  </a:lnTo>
                  <a:lnTo>
                    <a:pt x="4919" y="4032"/>
                  </a:lnTo>
                  <a:lnTo>
                    <a:pt x="4987" y="4003"/>
                  </a:lnTo>
                  <a:lnTo>
                    <a:pt x="5053" y="3973"/>
                  </a:lnTo>
                  <a:lnTo>
                    <a:pt x="5118" y="3940"/>
                  </a:lnTo>
                  <a:lnTo>
                    <a:pt x="5180" y="3904"/>
                  </a:lnTo>
                  <a:lnTo>
                    <a:pt x="5242" y="3864"/>
                  </a:lnTo>
                  <a:lnTo>
                    <a:pt x="5300" y="3823"/>
                  </a:lnTo>
                  <a:lnTo>
                    <a:pt x="5358" y="3779"/>
                  </a:lnTo>
                  <a:lnTo>
                    <a:pt x="5413" y="3732"/>
                  </a:lnTo>
                  <a:lnTo>
                    <a:pt x="5467" y="3684"/>
                  </a:lnTo>
                  <a:lnTo>
                    <a:pt x="5517" y="3634"/>
                  </a:lnTo>
                  <a:lnTo>
                    <a:pt x="5566" y="3580"/>
                  </a:lnTo>
                  <a:lnTo>
                    <a:pt x="5613" y="3525"/>
                  </a:lnTo>
                  <a:lnTo>
                    <a:pt x="5656" y="3468"/>
                  </a:lnTo>
                  <a:lnTo>
                    <a:pt x="5698" y="3408"/>
                  </a:lnTo>
                  <a:lnTo>
                    <a:pt x="5737" y="3348"/>
                  </a:lnTo>
                  <a:lnTo>
                    <a:pt x="5773" y="3285"/>
                  </a:lnTo>
                  <a:lnTo>
                    <a:pt x="5807" y="3221"/>
                  </a:lnTo>
                  <a:lnTo>
                    <a:pt x="5837" y="3155"/>
                  </a:lnTo>
                  <a:lnTo>
                    <a:pt x="5866" y="3087"/>
                  </a:lnTo>
                  <a:lnTo>
                    <a:pt x="5890" y="3018"/>
                  </a:lnTo>
                  <a:lnTo>
                    <a:pt x="5912" y="2947"/>
                  </a:lnTo>
                  <a:lnTo>
                    <a:pt x="5931" y="2876"/>
                  </a:lnTo>
                  <a:lnTo>
                    <a:pt x="5946" y="2803"/>
                  </a:lnTo>
                  <a:lnTo>
                    <a:pt x="5958" y="2729"/>
                  </a:lnTo>
                  <a:lnTo>
                    <a:pt x="5934" y="2751"/>
                  </a:lnTo>
                  <a:lnTo>
                    <a:pt x="5909" y="2772"/>
                  </a:lnTo>
                  <a:lnTo>
                    <a:pt x="5883" y="2791"/>
                  </a:lnTo>
                  <a:lnTo>
                    <a:pt x="5856" y="2810"/>
                  </a:lnTo>
                  <a:lnTo>
                    <a:pt x="5828" y="2827"/>
                  </a:lnTo>
                  <a:lnTo>
                    <a:pt x="5799" y="2843"/>
                  </a:lnTo>
                  <a:lnTo>
                    <a:pt x="5770" y="2858"/>
                  </a:lnTo>
                  <a:lnTo>
                    <a:pt x="5740" y="2871"/>
                  </a:lnTo>
                  <a:lnTo>
                    <a:pt x="5708" y="2883"/>
                  </a:lnTo>
                  <a:lnTo>
                    <a:pt x="5676" y="2893"/>
                  </a:lnTo>
                  <a:lnTo>
                    <a:pt x="5644" y="2902"/>
                  </a:lnTo>
                  <a:lnTo>
                    <a:pt x="5612" y="2910"/>
                  </a:lnTo>
                  <a:lnTo>
                    <a:pt x="5577" y="2916"/>
                  </a:lnTo>
                  <a:lnTo>
                    <a:pt x="5544" y="2920"/>
                  </a:lnTo>
                  <a:lnTo>
                    <a:pt x="5509" y="2922"/>
                  </a:lnTo>
                  <a:lnTo>
                    <a:pt x="5475" y="2923"/>
                  </a:lnTo>
                  <a:lnTo>
                    <a:pt x="5438" y="2922"/>
                  </a:lnTo>
                  <a:lnTo>
                    <a:pt x="5402" y="2919"/>
                  </a:lnTo>
                  <a:lnTo>
                    <a:pt x="5368" y="2915"/>
                  </a:lnTo>
                  <a:lnTo>
                    <a:pt x="5332" y="2909"/>
                  </a:lnTo>
                  <a:lnTo>
                    <a:pt x="5299" y="2901"/>
                  </a:lnTo>
                  <a:lnTo>
                    <a:pt x="5266" y="2892"/>
                  </a:lnTo>
                  <a:lnTo>
                    <a:pt x="5233" y="2881"/>
                  </a:lnTo>
                  <a:lnTo>
                    <a:pt x="5201" y="2868"/>
                  </a:lnTo>
                  <a:lnTo>
                    <a:pt x="5170" y="2853"/>
                  </a:lnTo>
                  <a:lnTo>
                    <a:pt x="5140" y="2838"/>
                  </a:lnTo>
                  <a:lnTo>
                    <a:pt x="5111" y="2821"/>
                  </a:lnTo>
                  <a:lnTo>
                    <a:pt x="5081" y="2803"/>
                  </a:lnTo>
                  <a:lnTo>
                    <a:pt x="5054" y="2783"/>
                  </a:lnTo>
                  <a:lnTo>
                    <a:pt x="5028" y="2763"/>
                  </a:lnTo>
                  <a:lnTo>
                    <a:pt x="5002" y="2741"/>
                  </a:lnTo>
                  <a:lnTo>
                    <a:pt x="4978" y="2717"/>
                  </a:lnTo>
                  <a:lnTo>
                    <a:pt x="4954" y="2692"/>
                  </a:lnTo>
                  <a:lnTo>
                    <a:pt x="4932" y="2667"/>
                  </a:lnTo>
                  <a:lnTo>
                    <a:pt x="4911" y="2641"/>
                  </a:lnTo>
                  <a:lnTo>
                    <a:pt x="4892" y="2613"/>
                  </a:lnTo>
                  <a:lnTo>
                    <a:pt x="4874" y="2585"/>
                  </a:lnTo>
                  <a:lnTo>
                    <a:pt x="4857" y="2555"/>
                  </a:lnTo>
                  <a:lnTo>
                    <a:pt x="4841" y="2525"/>
                  </a:lnTo>
                  <a:lnTo>
                    <a:pt x="4826" y="2494"/>
                  </a:lnTo>
                  <a:lnTo>
                    <a:pt x="4814" y="2462"/>
                  </a:lnTo>
                  <a:lnTo>
                    <a:pt x="4803" y="2430"/>
                  </a:lnTo>
                  <a:lnTo>
                    <a:pt x="4793" y="2396"/>
                  </a:lnTo>
                  <a:lnTo>
                    <a:pt x="4786" y="2362"/>
                  </a:lnTo>
                  <a:lnTo>
                    <a:pt x="4779" y="2328"/>
                  </a:lnTo>
                  <a:lnTo>
                    <a:pt x="4775" y="2293"/>
                  </a:lnTo>
                  <a:lnTo>
                    <a:pt x="4772" y="2257"/>
                  </a:lnTo>
                  <a:lnTo>
                    <a:pt x="4771" y="2221"/>
                  </a:lnTo>
                  <a:lnTo>
                    <a:pt x="4772" y="2185"/>
                  </a:lnTo>
                  <a:lnTo>
                    <a:pt x="4775" y="2150"/>
                  </a:lnTo>
                  <a:lnTo>
                    <a:pt x="4779" y="2114"/>
                  </a:lnTo>
                  <a:lnTo>
                    <a:pt x="4786" y="2080"/>
                  </a:lnTo>
                  <a:lnTo>
                    <a:pt x="4793" y="2046"/>
                  </a:lnTo>
                  <a:lnTo>
                    <a:pt x="4803" y="2013"/>
                  </a:lnTo>
                  <a:lnTo>
                    <a:pt x="4814" y="1981"/>
                  </a:lnTo>
                  <a:lnTo>
                    <a:pt x="4826" y="1948"/>
                  </a:lnTo>
                  <a:lnTo>
                    <a:pt x="4841" y="1917"/>
                  </a:lnTo>
                  <a:lnTo>
                    <a:pt x="4857" y="1887"/>
                  </a:lnTo>
                  <a:lnTo>
                    <a:pt x="4874" y="1858"/>
                  </a:lnTo>
                  <a:lnTo>
                    <a:pt x="4892" y="1830"/>
                  </a:lnTo>
                  <a:lnTo>
                    <a:pt x="4911" y="1801"/>
                  </a:lnTo>
                  <a:lnTo>
                    <a:pt x="4932" y="1775"/>
                  </a:lnTo>
                  <a:lnTo>
                    <a:pt x="4954" y="1750"/>
                  </a:lnTo>
                  <a:lnTo>
                    <a:pt x="4978" y="1725"/>
                  </a:lnTo>
                  <a:lnTo>
                    <a:pt x="5002" y="1702"/>
                  </a:lnTo>
                  <a:lnTo>
                    <a:pt x="5028" y="1680"/>
                  </a:lnTo>
                  <a:lnTo>
                    <a:pt x="5054" y="1659"/>
                  </a:lnTo>
                  <a:lnTo>
                    <a:pt x="5081" y="1639"/>
                  </a:lnTo>
                  <a:lnTo>
                    <a:pt x="5111" y="1621"/>
                  </a:lnTo>
                  <a:lnTo>
                    <a:pt x="5140" y="1604"/>
                  </a:lnTo>
                  <a:lnTo>
                    <a:pt x="5170" y="1589"/>
                  </a:lnTo>
                  <a:lnTo>
                    <a:pt x="5201" y="1575"/>
                  </a:lnTo>
                  <a:lnTo>
                    <a:pt x="5233" y="1562"/>
                  </a:lnTo>
                  <a:lnTo>
                    <a:pt x="5266" y="1551"/>
                  </a:lnTo>
                  <a:lnTo>
                    <a:pt x="5299" y="1542"/>
                  </a:lnTo>
                  <a:lnTo>
                    <a:pt x="5332" y="1534"/>
                  </a:lnTo>
                  <a:lnTo>
                    <a:pt x="5368" y="1527"/>
                  </a:lnTo>
                  <a:lnTo>
                    <a:pt x="5402" y="1522"/>
                  </a:lnTo>
                  <a:lnTo>
                    <a:pt x="5438" y="1520"/>
                  </a:lnTo>
                  <a:lnTo>
                    <a:pt x="5475" y="1519"/>
                  </a:lnTo>
                  <a:close/>
                  <a:moveTo>
                    <a:pt x="655" y="2852"/>
                  </a:moveTo>
                  <a:lnTo>
                    <a:pt x="701" y="2804"/>
                  </a:lnTo>
                  <a:lnTo>
                    <a:pt x="746" y="2756"/>
                  </a:lnTo>
                  <a:lnTo>
                    <a:pt x="793" y="2708"/>
                  </a:lnTo>
                  <a:lnTo>
                    <a:pt x="841" y="2659"/>
                  </a:lnTo>
                  <a:lnTo>
                    <a:pt x="890" y="2611"/>
                  </a:lnTo>
                  <a:lnTo>
                    <a:pt x="940" y="2562"/>
                  </a:lnTo>
                  <a:lnTo>
                    <a:pt x="990" y="2513"/>
                  </a:lnTo>
                  <a:lnTo>
                    <a:pt x="1041" y="2464"/>
                  </a:lnTo>
                  <a:lnTo>
                    <a:pt x="1094" y="2416"/>
                  </a:lnTo>
                  <a:lnTo>
                    <a:pt x="1147" y="2367"/>
                  </a:lnTo>
                  <a:lnTo>
                    <a:pt x="1201" y="2318"/>
                  </a:lnTo>
                  <a:lnTo>
                    <a:pt x="1255" y="2270"/>
                  </a:lnTo>
                  <a:lnTo>
                    <a:pt x="1311" y="2221"/>
                  </a:lnTo>
                  <a:lnTo>
                    <a:pt x="1367" y="2174"/>
                  </a:lnTo>
                  <a:lnTo>
                    <a:pt x="1424" y="2126"/>
                  </a:lnTo>
                  <a:lnTo>
                    <a:pt x="1482" y="2078"/>
                  </a:lnTo>
                  <a:lnTo>
                    <a:pt x="1540" y="2031"/>
                  </a:lnTo>
                  <a:lnTo>
                    <a:pt x="1600" y="1985"/>
                  </a:lnTo>
                  <a:lnTo>
                    <a:pt x="1660" y="1938"/>
                  </a:lnTo>
                  <a:lnTo>
                    <a:pt x="1721" y="1892"/>
                  </a:lnTo>
                  <a:lnTo>
                    <a:pt x="1782" y="1847"/>
                  </a:lnTo>
                  <a:lnTo>
                    <a:pt x="1844" y="1802"/>
                  </a:lnTo>
                  <a:lnTo>
                    <a:pt x="1906" y="1758"/>
                  </a:lnTo>
                  <a:lnTo>
                    <a:pt x="1970" y="1714"/>
                  </a:lnTo>
                  <a:lnTo>
                    <a:pt x="2033" y="1671"/>
                  </a:lnTo>
                  <a:lnTo>
                    <a:pt x="2098" y="1629"/>
                  </a:lnTo>
                  <a:lnTo>
                    <a:pt x="2162" y="1587"/>
                  </a:lnTo>
                  <a:lnTo>
                    <a:pt x="2228" y="1547"/>
                  </a:lnTo>
                  <a:lnTo>
                    <a:pt x="2293" y="1506"/>
                  </a:lnTo>
                  <a:lnTo>
                    <a:pt x="2360" y="1467"/>
                  </a:lnTo>
                  <a:lnTo>
                    <a:pt x="2427" y="1429"/>
                  </a:lnTo>
                  <a:lnTo>
                    <a:pt x="2495" y="1392"/>
                  </a:lnTo>
                  <a:lnTo>
                    <a:pt x="2477" y="1422"/>
                  </a:lnTo>
                  <a:lnTo>
                    <a:pt x="2459" y="1453"/>
                  </a:lnTo>
                  <a:lnTo>
                    <a:pt x="2442" y="1484"/>
                  </a:lnTo>
                  <a:lnTo>
                    <a:pt x="2424" y="1515"/>
                  </a:lnTo>
                  <a:lnTo>
                    <a:pt x="2408" y="1547"/>
                  </a:lnTo>
                  <a:lnTo>
                    <a:pt x="2393" y="1579"/>
                  </a:lnTo>
                  <a:lnTo>
                    <a:pt x="2378" y="1611"/>
                  </a:lnTo>
                  <a:lnTo>
                    <a:pt x="2363" y="1644"/>
                  </a:lnTo>
                  <a:lnTo>
                    <a:pt x="2349" y="1676"/>
                  </a:lnTo>
                  <a:lnTo>
                    <a:pt x="2336" y="1710"/>
                  </a:lnTo>
                  <a:lnTo>
                    <a:pt x="2323" y="1744"/>
                  </a:lnTo>
                  <a:lnTo>
                    <a:pt x="2310" y="1777"/>
                  </a:lnTo>
                  <a:lnTo>
                    <a:pt x="2298" y="1811"/>
                  </a:lnTo>
                  <a:lnTo>
                    <a:pt x="2287" y="1846"/>
                  </a:lnTo>
                  <a:lnTo>
                    <a:pt x="2276" y="1880"/>
                  </a:lnTo>
                  <a:lnTo>
                    <a:pt x="2266" y="1915"/>
                  </a:lnTo>
                  <a:lnTo>
                    <a:pt x="2256" y="1949"/>
                  </a:lnTo>
                  <a:lnTo>
                    <a:pt x="2247" y="1985"/>
                  </a:lnTo>
                  <a:lnTo>
                    <a:pt x="2239" y="2021"/>
                  </a:lnTo>
                  <a:lnTo>
                    <a:pt x="2231" y="2056"/>
                  </a:lnTo>
                  <a:lnTo>
                    <a:pt x="2224" y="2092"/>
                  </a:lnTo>
                  <a:lnTo>
                    <a:pt x="2217" y="2129"/>
                  </a:lnTo>
                  <a:lnTo>
                    <a:pt x="2211" y="2165"/>
                  </a:lnTo>
                  <a:lnTo>
                    <a:pt x="2206" y="2201"/>
                  </a:lnTo>
                  <a:lnTo>
                    <a:pt x="2201" y="2237"/>
                  </a:lnTo>
                  <a:lnTo>
                    <a:pt x="2197" y="2275"/>
                  </a:lnTo>
                  <a:lnTo>
                    <a:pt x="2193" y="2312"/>
                  </a:lnTo>
                  <a:lnTo>
                    <a:pt x="2190" y="2349"/>
                  </a:lnTo>
                  <a:lnTo>
                    <a:pt x="2188" y="2386"/>
                  </a:lnTo>
                  <a:lnTo>
                    <a:pt x="2185" y="2424"/>
                  </a:lnTo>
                  <a:lnTo>
                    <a:pt x="2184" y="2462"/>
                  </a:lnTo>
                  <a:lnTo>
                    <a:pt x="2184" y="2499"/>
                  </a:lnTo>
                  <a:lnTo>
                    <a:pt x="2185" y="2549"/>
                  </a:lnTo>
                  <a:lnTo>
                    <a:pt x="2186" y="2598"/>
                  </a:lnTo>
                  <a:lnTo>
                    <a:pt x="2190" y="2647"/>
                  </a:lnTo>
                  <a:lnTo>
                    <a:pt x="2194" y="2696"/>
                  </a:lnTo>
                  <a:lnTo>
                    <a:pt x="2199" y="2745"/>
                  </a:lnTo>
                  <a:lnTo>
                    <a:pt x="2205" y="2793"/>
                  </a:lnTo>
                  <a:lnTo>
                    <a:pt x="2212" y="2840"/>
                  </a:lnTo>
                  <a:lnTo>
                    <a:pt x="2220" y="2888"/>
                  </a:lnTo>
                  <a:lnTo>
                    <a:pt x="2229" y="2935"/>
                  </a:lnTo>
                  <a:lnTo>
                    <a:pt x="2240" y="2981"/>
                  </a:lnTo>
                  <a:lnTo>
                    <a:pt x="2251" y="3028"/>
                  </a:lnTo>
                  <a:lnTo>
                    <a:pt x="2263" y="3074"/>
                  </a:lnTo>
                  <a:lnTo>
                    <a:pt x="2276" y="3119"/>
                  </a:lnTo>
                  <a:lnTo>
                    <a:pt x="2290" y="3165"/>
                  </a:lnTo>
                  <a:lnTo>
                    <a:pt x="2305" y="3209"/>
                  </a:lnTo>
                  <a:lnTo>
                    <a:pt x="2322" y="3253"/>
                  </a:lnTo>
                  <a:lnTo>
                    <a:pt x="2339" y="3298"/>
                  </a:lnTo>
                  <a:lnTo>
                    <a:pt x="2357" y="3341"/>
                  </a:lnTo>
                  <a:lnTo>
                    <a:pt x="2376" y="3383"/>
                  </a:lnTo>
                  <a:lnTo>
                    <a:pt x="2396" y="3425"/>
                  </a:lnTo>
                  <a:lnTo>
                    <a:pt x="2416" y="3468"/>
                  </a:lnTo>
                  <a:lnTo>
                    <a:pt x="2438" y="3509"/>
                  </a:lnTo>
                  <a:lnTo>
                    <a:pt x="2461" y="3549"/>
                  </a:lnTo>
                  <a:lnTo>
                    <a:pt x="2484" y="3590"/>
                  </a:lnTo>
                  <a:lnTo>
                    <a:pt x="2508" y="3630"/>
                  </a:lnTo>
                  <a:lnTo>
                    <a:pt x="2533" y="3669"/>
                  </a:lnTo>
                  <a:lnTo>
                    <a:pt x="2559" y="3707"/>
                  </a:lnTo>
                  <a:lnTo>
                    <a:pt x="2586" y="3746"/>
                  </a:lnTo>
                  <a:lnTo>
                    <a:pt x="2613" y="3783"/>
                  </a:lnTo>
                  <a:lnTo>
                    <a:pt x="2641" y="3819"/>
                  </a:lnTo>
                  <a:lnTo>
                    <a:pt x="2670" y="3855"/>
                  </a:lnTo>
                  <a:lnTo>
                    <a:pt x="2701" y="3891"/>
                  </a:lnTo>
                  <a:lnTo>
                    <a:pt x="2631" y="3869"/>
                  </a:lnTo>
                  <a:lnTo>
                    <a:pt x="2561" y="3846"/>
                  </a:lnTo>
                  <a:lnTo>
                    <a:pt x="2492" y="3822"/>
                  </a:lnTo>
                  <a:lnTo>
                    <a:pt x="2423" y="3798"/>
                  </a:lnTo>
                  <a:lnTo>
                    <a:pt x="2355" y="3773"/>
                  </a:lnTo>
                  <a:lnTo>
                    <a:pt x="2286" y="3747"/>
                  </a:lnTo>
                  <a:lnTo>
                    <a:pt x="2219" y="3720"/>
                  </a:lnTo>
                  <a:lnTo>
                    <a:pt x="2151" y="3693"/>
                  </a:lnTo>
                  <a:lnTo>
                    <a:pt x="2085" y="3665"/>
                  </a:lnTo>
                  <a:lnTo>
                    <a:pt x="2017" y="3636"/>
                  </a:lnTo>
                  <a:lnTo>
                    <a:pt x="1951" y="3607"/>
                  </a:lnTo>
                  <a:lnTo>
                    <a:pt x="1885" y="3576"/>
                  </a:lnTo>
                  <a:lnTo>
                    <a:pt x="1820" y="3545"/>
                  </a:lnTo>
                  <a:lnTo>
                    <a:pt x="1754" y="3514"/>
                  </a:lnTo>
                  <a:lnTo>
                    <a:pt x="1690" y="3482"/>
                  </a:lnTo>
                  <a:lnTo>
                    <a:pt x="1625" y="3449"/>
                  </a:lnTo>
                  <a:lnTo>
                    <a:pt x="1561" y="3415"/>
                  </a:lnTo>
                  <a:lnTo>
                    <a:pt x="1497" y="3382"/>
                  </a:lnTo>
                  <a:lnTo>
                    <a:pt x="1434" y="3347"/>
                  </a:lnTo>
                  <a:lnTo>
                    <a:pt x="1371" y="3312"/>
                  </a:lnTo>
                  <a:lnTo>
                    <a:pt x="1309" y="3276"/>
                  </a:lnTo>
                  <a:lnTo>
                    <a:pt x="1247" y="3240"/>
                  </a:lnTo>
                  <a:lnTo>
                    <a:pt x="1186" y="3204"/>
                  </a:lnTo>
                  <a:lnTo>
                    <a:pt x="1124" y="3167"/>
                  </a:lnTo>
                  <a:lnTo>
                    <a:pt x="1064" y="3128"/>
                  </a:lnTo>
                  <a:lnTo>
                    <a:pt x="1004" y="3090"/>
                  </a:lnTo>
                  <a:lnTo>
                    <a:pt x="945" y="3052"/>
                  </a:lnTo>
                  <a:lnTo>
                    <a:pt x="885" y="3013"/>
                  </a:lnTo>
                  <a:lnTo>
                    <a:pt x="828" y="2973"/>
                  </a:lnTo>
                  <a:lnTo>
                    <a:pt x="769" y="2933"/>
                  </a:lnTo>
                  <a:lnTo>
                    <a:pt x="712" y="2893"/>
                  </a:lnTo>
                  <a:lnTo>
                    <a:pt x="655" y="2852"/>
                  </a:lnTo>
                  <a:close/>
                  <a:moveTo>
                    <a:pt x="6085" y="1264"/>
                  </a:moveTo>
                  <a:lnTo>
                    <a:pt x="6160" y="1298"/>
                  </a:lnTo>
                  <a:lnTo>
                    <a:pt x="6234" y="1333"/>
                  </a:lnTo>
                  <a:lnTo>
                    <a:pt x="6307" y="1369"/>
                  </a:lnTo>
                  <a:lnTo>
                    <a:pt x="6380" y="1407"/>
                  </a:lnTo>
                  <a:lnTo>
                    <a:pt x="6452" y="1446"/>
                  </a:lnTo>
                  <a:lnTo>
                    <a:pt x="6525" y="1485"/>
                  </a:lnTo>
                  <a:lnTo>
                    <a:pt x="6596" y="1526"/>
                  </a:lnTo>
                  <a:lnTo>
                    <a:pt x="6668" y="1568"/>
                  </a:lnTo>
                  <a:lnTo>
                    <a:pt x="6740" y="1611"/>
                  </a:lnTo>
                  <a:lnTo>
                    <a:pt x="6810" y="1654"/>
                  </a:lnTo>
                  <a:lnTo>
                    <a:pt x="6880" y="1700"/>
                  </a:lnTo>
                  <a:lnTo>
                    <a:pt x="6949" y="1745"/>
                  </a:lnTo>
                  <a:lnTo>
                    <a:pt x="7019" y="1791"/>
                  </a:lnTo>
                  <a:lnTo>
                    <a:pt x="7087" y="1839"/>
                  </a:lnTo>
                  <a:lnTo>
                    <a:pt x="7156" y="1887"/>
                  </a:lnTo>
                  <a:lnTo>
                    <a:pt x="7223" y="1936"/>
                  </a:lnTo>
                  <a:lnTo>
                    <a:pt x="7291" y="1986"/>
                  </a:lnTo>
                  <a:lnTo>
                    <a:pt x="7358" y="2037"/>
                  </a:lnTo>
                  <a:lnTo>
                    <a:pt x="7423" y="2088"/>
                  </a:lnTo>
                  <a:lnTo>
                    <a:pt x="7489" y="2140"/>
                  </a:lnTo>
                  <a:lnTo>
                    <a:pt x="7554" y="2193"/>
                  </a:lnTo>
                  <a:lnTo>
                    <a:pt x="7618" y="2246"/>
                  </a:lnTo>
                  <a:lnTo>
                    <a:pt x="7681" y="2301"/>
                  </a:lnTo>
                  <a:lnTo>
                    <a:pt x="7745" y="2355"/>
                  </a:lnTo>
                  <a:lnTo>
                    <a:pt x="7807" y="2410"/>
                  </a:lnTo>
                  <a:lnTo>
                    <a:pt x="7869" y="2467"/>
                  </a:lnTo>
                  <a:lnTo>
                    <a:pt x="7929" y="2523"/>
                  </a:lnTo>
                  <a:lnTo>
                    <a:pt x="7990" y="2581"/>
                  </a:lnTo>
                  <a:lnTo>
                    <a:pt x="8049" y="2638"/>
                  </a:lnTo>
                  <a:lnTo>
                    <a:pt x="8108" y="2695"/>
                  </a:lnTo>
                  <a:lnTo>
                    <a:pt x="8166" y="2754"/>
                  </a:lnTo>
                  <a:lnTo>
                    <a:pt x="8223" y="2813"/>
                  </a:lnTo>
                  <a:lnTo>
                    <a:pt x="8160" y="2859"/>
                  </a:lnTo>
                  <a:lnTo>
                    <a:pt x="8094" y="2903"/>
                  </a:lnTo>
                  <a:lnTo>
                    <a:pt x="8029" y="2946"/>
                  </a:lnTo>
                  <a:lnTo>
                    <a:pt x="7963" y="2989"/>
                  </a:lnTo>
                  <a:lnTo>
                    <a:pt x="7897" y="3032"/>
                  </a:lnTo>
                  <a:lnTo>
                    <a:pt x="7830" y="3074"/>
                  </a:lnTo>
                  <a:lnTo>
                    <a:pt x="7763" y="3114"/>
                  </a:lnTo>
                  <a:lnTo>
                    <a:pt x="7694" y="3156"/>
                  </a:lnTo>
                  <a:lnTo>
                    <a:pt x="7626" y="3195"/>
                  </a:lnTo>
                  <a:lnTo>
                    <a:pt x="7557" y="3234"/>
                  </a:lnTo>
                  <a:lnTo>
                    <a:pt x="7488" y="3272"/>
                  </a:lnTo>
                  <a:lnTo>
                    <a:pt x="7418" y="3310"/>
                  </a:lnTo>
                  <a:lnTo>
                    <a:pt x="7348" y="3347"/>
                  </a:lnTo>
                  <a:lnTo>
                    <a:pt x="7278" y="3383"/>
                  </a:lnTo>
                  <a:lnTo>
                    <a:pt x="7206" y="3418"/>
                  </a:lnTo>
                  <a:lnTo>
                    <a:pt x="7136" y="3453"/>
                  </a:lnTo>
                  <a:lnTo>
                    <a:pt x="7064" y="3487"/>
                  </a:lnTo>
                  <a:lnTo>
                    <a:pt x="6992" y="3520"/>
                  </a:lnTo>
                  <a:lnTo>
                    <a:pt x="6919" y="3552"/>
                  </a:lnTo>
                  <a:lnTo>
                    <a:pt x="6846" y="3583"/>
                  </a:lnTo>
                  <a:lnTo>
                    <a:pt x="6774" y="3615"/>
                  </a:lnTo>
                  <a:lnTo>
                    <a:pt x="6700" y="3645"/>
                  </a:lnTo>
                  <a:lnTo>
                    <a:pt x="6628" y="3674"/>
                  </a:lnTo>
                  <a:lnTo>
                    <a:pt x="6554" y="3702"/>
                  </a:lnTo>
                  <a:lnTo>
                    <a:pt x="6480" y="3729"/>
                  </a:lnTo>
                  <a:lnTo>
                    <a:pt x="6406" y="3757"/>
                  </a:lnTo>
                  <a:lnTo>
                    <a:pt x="6331" y="3782"/>
                  </a:lnTo>
                  <a:lnTo>
                    <a:pt x="6257" y="3807"/>
                  </a:lnTo>
                  <a:lnTo>
                    <a:pt x="6182" y="3831"/>
                  </a:lnTo>
                  <a:lnTo>
                    <a:pt x="6107" y="3855"/>
                  </a:lnTo>
                  <a:lnTo>
                    <a:pt x="6032" y="3877"/>
                  </a:lnTo>
                  <a:lnTo>
                    <a:pt x="5956" y="3899"/>
                  </a:lnTo>
                  <a:lnTo>
                    <a:pt x="5987" y="3863"/>
                  </a:lnTo>
                  <a:lnTo>
                    <a:pt x="6016" y="3827"/>
                  </a:lnTo>
                  <a:lnTo>
                    <a:pt x="6045" y="3791"/>
                  </a:lnTo>
                  <a:lnTo>
                    <a:pt x="6072" y="3753"/>
                  </a:lnTo>
                  <a:lnTo>
                    <a:pt x="6100" y="3714"/>
                  </a:lnTo>
                  <a:lnTo>
                    <a:pt x="6126" y="3676"/>
                  </a:lnTo>
                  <a:lnTo>
                    <a:pt x="6151" y="3637"/>
                  </a:lnTo>
                  <a:lnTo>
                    <a:pt x="6176" y="3597"/>
                  </a:lnTo>
                  <a:lnTo>
                    <a:pt x="6199" y="3556"/>
                  </a:lnTo>
                  <a:lnTo>
                    <a:pt x="6223" y="3515"/>
                  </a:lnTo>
                  <a:lnTo>
                    <a:pt x="6244" y="3474"/>
                  </a:lnTo>
                  <a:lnTo>
                    <a:pt x="6265" y="3431"/>
                  </a:lnTo>
                  <a:lnTo>
                    <a:pt x="6285" y="3389"/>
                  </a:lnTo>
                  <a:lnTo>
                    <a:pt x="6304" y="3346"/>
                  </a:lnTo>
                  <a:lnTo>
                    <a:pt x="6323" y="3303"/>
                  </a:lnTo>
                  <a:lnTo>
                    <a:pt x="6340" y="3258"/>
                  </a:lnTo>
                  <a:lnTo>
                    <a:pt x="6357" y="3214"/>
                  </a:lnTo>
                  <a:lnTo>
                    <a:pt x="6372" y="3169"/>
                  </a:lnTo>
                  <a:lnTo>
                    <a:pt x="6387" y="3123"/>
                  </a:lnTo>
                  <a:lnTo>
                    <a:pt x="6400" y="3078"/>
                  </a:lnTo>
                  <a:lnTo>
                    <a:pt x="6412" y="3032"/>
                  </a:lnTo>
                  <a:lnTo>
                    <a:pt x="6424" y="2985"/>
                  </a:lnTo>
                  <a:lnTo>
                    <a:pt x="6434" y="2938"/>
                  </a:lnTo>
                  <a:lnTo>
                    <a:pt x="6443" y="2891"/>
                  </a:lnTo>
                  <a:lnTo>
                    <a:pt x="6452" y="2842"/>
                  </a:lnTo>
                  <a:lnTo>
                    <a:pt x="6459" y="2795"/>
                  </a:lnTo>
                  <a:lnTo>
                    <a:pt x="6465" y="2746"/>
                  </a:lnTo>
                  <a:lnTo>
                    <a:pt x="6470" y="2697"/>
                  </a:lnTo>
                  <a:lnTo>
                    <a:pt x="6475" y="2648"/>
                  </a:lnTo>
                  <a:lnTo>
                    <a:pt x="6478" y="2599"/>
                  </a:lnTo>
                  <a:lnTo>
                    <a:pt x="6479" y="2549"/>
                  </a:lnTo>
                  <a:lnTo>
                    <a:pt x="6480" y="2499"/>
                  </a:lnTo>
                  <a:lnTo>
                    <a:pt x="6480" y="2457"/>
                  </a:lnTo>
                  <a:lnTo>
                    <a:pt x="6478" y="2414"/>
                  </a:lnTo>
                  <a:lnTo>
                    <a:pt x="6476" y="2371"/>
                  </a:lnTo>
                  <a:lnTo>
                    <a:pt x="6473" y="2329"/>
                  </a:lnTo>
                  <a:lnTo>
                    <a:pt x="6468" y="2287"/>
                  </a:lnTo>
                  <a:lnTo>
                    <a:pt x="6464" y="2244"/>
                  </a:lnTo>
                  <a:lnTo>
                    <a:pt x="6459" y="2203"/>
                  </a:lnTo>
                  <a:lnTo>
                    <a:pt x="6452" y="2162"/>
                  </a:lnTo>
                  <a:lnTo>
                    <a:pt x="6446" y="2121"/>
                  </a:lnTo>
                  <a:lnTo>
                    <a:pt x="6438" y="2079"/>
                  </a:lnTo>
                  <a:lnTo>
                    <a:pt x="6429" y="2039"/>
                  </a:lnTo>
                  <a:lnTo>
                    <a:pt x="6420" y="1999"/>
                  </a:lnTo>
                  <a:lnTo>
                    <a:pt x="6410" y="1958"/>
                  </a:lnTo>
                  <a:lnTo>
                    <a:pt x="6399" y="1919"/>
                  </a:lnTo>
                  <a:lnTo>
                    <a:pt x="6388" y="1880"/>
                  </a:lnTo>
                  <a:lnTo>
                    <a:pt x="6376" y="1841"/>
                  </a:lnTo>
                  <a:lnTo>
                    <a:pt x="6363" y="1801"/>
                  </a:lnTo>
                  <a:lnTo>
                    <a:pt x="6349" y="1763"/>
                  </a:lnTo>
                  <a:lnTo>
                    <a:pt x="6334" y="1725"/>
                  </a:lnTo>
                  <a:lnTo>
                    <a:pt x="6319" y="1688"/>
                  </a:lnTo>
                  <a:lnTo>
                    <a:pt x="6303" y="1649"/>
                  </a:lnTo>
                  <a:lnTo>
                    <a:pt x="6287" y="1613"/>
                  </a:lnTo>
                  <a:lnTo>
                    <a:pt x="6270" y="1576"/>
                  </a:lnTo>
                  <a:lnTo>
                    <a:pt x="6252" y="1540"/>
                  </a:lnTo>
                  <a:lnTo>
                    <a:pt x="6233" y="1503"/>
                  </a:lnTo>
                  <a:lnTo>
                    <a:pt x="6213" y="1468"/>
                  </a:lnTo>
                  <a:lnTo>
                    <a:pt x="6194" y="1433"/>
                  </a:lnTo>
                  <a:lnTo>
                    <a:pt x="6174" y="1399"/>
                  </a:lnTo>
                  <a:lnTo>
                    <a:pt x="6153" y="1364"/>
                  </a:lnTo>
                  <a:lnTo>
                    <a:pt x="6131" y="1330"/>
                  </a:lnTo>
                  <a:lnTo>
                    <a:pt x="6109" y="1297"/>
                  </a:lnTo>
                  <a:lnTo>
                    <a:pt x="6085" y="1264"/>
                  </a:lnTo>
                  <a:close/>
                  <a:moveTo>
                    <a:pt x="69" y="2852"/>
                  </a:moveTo>
                  <a:lnTo>
                    <a:pt x="154" y="2693"/>
                  </a:lnTo>
                  <a:lnTo>
                    <a:pt x="242" y="2538"/>
                  </a:lnTo>
                  <a:lnTo>
                    <a:pt x="333" y="2386"/>
                  </a:lnTo>
                  <a:lnTo>
                    <a:pt x="428" y="2238"/>
                  </a:lnTo>
                  <a:lnTo>
                    <a:pt x="524" y="2094"/>
                  </a:lnTo>
                  <a:lnTo>
                    <a:pt x="624" y="1953"/>
                  </a:lnTo>
                  <a:lnTo>
                    <a:pt x="726" y="1816"/>
                  </a:lnTo>
                  <a:lnTo>
                    <a:pt x="833" y="1685"/>
                  </a:lnTo>
                  <a:lnTo>
                    <a:pt x="942" y="1556"/>
                  </a:lnTo>
                  <a:lnTo>
                    <a:pt x="1054" y="1432"/>
                  </a:lnTo>
                  <a:lnTo>
                    <a:pt x="1168" y="1312"/>
                  </a:lnTo>
                  <a:lnTo>
                    <a:pt x="1287" y="1196"/>
                  </a:lnTo>
                  <a:lnTo>
                    <a:pt x="1409" y="1085"/>
                  </a:lnTo>
                  <a:lnTo>
                    <a:pt x="1534" y="980"/>
                  </a:lnTo>
                  <a:lnTo>
                    <a:pt x="1663" y="878"/>
                  </a:lnTo>
                  <a:lnTo>
                    <a:pt x="1795" y="782"/>
                  </a:lnTo>
                  <a:lnTo>
                    <a:pt x="1931" y="691"/>
                  </a:lnTo>
                  <a:lnTo>
                    <a:pt x="2071" y="604"/>
                  </a:lnTo>
                  <a:lnTo>
                    <a:pt x="2214" y="524"/>
                  </a:lnTo>
                  <a:lnTo>
                    <a:pt x="2361" y="448"/>
                  </a:lnTo>
                  <a:lnTo>
                    <a:pt x="2511" y="379"/>
                  </a:lnTo>
                  <a:lnTo>
                    <a:pt x="2665" y="313"/>
                  </a:lnTo>
                  <a:lnTo>
                    <a:pt x="2824" y="255"/>
                  </a:lnTo>
                  <a:lnTo>
                    <a:pt x="2986" y="201"/>
                  </a:lnTo>
                  <a:lnTo>
                    <a:pt x="3152" y="155"/>
                  </a:lnTo>
                  <a:lnTo>
                    <a:pt x="3323" y="114"/>
                  </a:lnTo>
                  <a:lnTo>
                    <a:pt x="3496" y="79"/>
                  </a:lnTo>
                  <a:lnTo>
                    <a:pt x="3674" y="50"/>
                  </a:lnTo>
                  <a:lnTo>
                    <a:pt x="3857" y="28"/>
                  </a:lnTo>
                  <a:lnTo>
                    <a:pt x="4043" y="12"/>
                  </a:lnTo>
                  <a:lnTo>
                    <a:pt x="4235" y="3"/>
                  </a:lnTo>
                  <a:lnTo>
                    <a:pt x="4430" y="0"/>
                  </a:lnTo>
                  <a:lnTo>
                    <a:pt x="4625" y="4"/>
                  </a:lnTo>
                  <a:lnTo>
                    <a:pt x="4816" y="15"/>
                  </a:lnTo>
                  <a:lnTo>
                    <a:pt x="5004" y="32"/>
                  </a:lnTo>
                  <a:lnTo>
                    <a:pt x="5187" y="55"/>
                  </a:lnTo>
                  <a:lnTo>
                    <a:pt x="5366" y="86"/>
                  </a:lnTo>
                  <a:lnTo>
                    <a:pt x="5541" y="121"/>
                  </a:lnTo>
                  <a:lnTo>
                    <a:pt x="5712" y="162"/>
                  </a:lnTo>
                  <a:lnTo>
                    <a:pt x="5880" y="211"/>
                  </a:lnTo>
                  <a:lnTo>
                    <a:pt x="6042" y="263"/>
                  </a:lnTo>
                  <a:lnTo>
                    <a:pt x="6201" y="321"/>
                  </a:lnTo>
                  <a:lnTo>
                    <a:pt x="6357" y="386"/>
                  </a:lnTo>
                  <a:lnTo>
                    <a:pt x="6507" y="455"/>
                  </a:lnTo>
                  <a:lnTo>
                    <a:pt x="6654" y="530"/>
                  </a:lnTo>
                  <a:lnTo>
                    <a:pt x="6797" y="608"/>
                  </a:lnTo>
                  <a:lnTo>
                    <a:pt x="6936" y="693"/>
                  </a:lnTo>
                  <a:lnTo>
                    <a:pt x="7071" y="781"/>
                  </a:lnTo>
                  <a:lnTo>
                    <a:pt x="7202" y="875"/>
                  </a:lnTo>
                  <a:lnTo>
                    <a:pt x="7329" y="973"/>
                  </a:lnTo>
                  <a:lnTo>
                    <a:pt x="7452" y="1075"/>
                  </a:lnTo>
                  <a:lnTo>
                    <a:pt x="7571" y="1181"/>
                  </a:lnTo>
                  <a:lnTo>
                    <a:pt x="7686" y="1292"/>
                  </a:lnTo>
                  <a:lnTo>
                    <a:pt x="7797" y="1407"/>
                  </a:lnTo>
                  <a:lnTo>
                    <a:pt x="7905" y="1524"/>
                  </a:lnTo>
                  <a:lnTo>
                    <a:pt x="8008" y="1646"/>
                  </a:lnTo>
                  <a:lnTo>
                    <a:pt x="8107" y="1771"/>
                  </a:lnTo>
                  <a:lnTo>
                    <a:pt x="8202" y="1900"/>
                  </a:lnTo>
                  <a:lnTo>
                    <a:pt x="8294" y="2032"/>
                  </a:lnTo>
                  <a:lnTo>
                    <a:pt x="8382" y="2167"/>
                  </a:lnTo>
                  <a:lnTo>
                    <a:pt x="8465" y="2305"/>
                  </a:lnTo>
                  <a:lnTo>
                    <a:pt x="8545" y="2446"/>
                  </a:lnTo>
                  <a:lnTo>
                    <a:pt x="8622" y="2589"/>
                  </a:lnTo>
                  <a:lnTo>
                    <a:pt x="8693" y="2735"/>
                  </a:lnTo>
                  <a:lnTo>
                    <a:pt x="8709" y="2770"/>
                  </a:lnTo>
                  <a:lnTo>
                    <a:pt x="8724" y="2804"/>
                  </a:lnTo>
                  <a:lnTo>
                    <a:pt x="8736" y="2837"/>
                  </a:lnTo>
                  <a:lnTo>
                    <a:pt x="8749" y="2870"/>
                  </a:lnTo>
                  <a:lnTo>
                    <a:pt x="8758" y="2901"/>
                  </a:lnTo>
                  <a:lnTo>
                    <a:pt x="8766" y="2931"/>
                  </a:lnTo>
                  <a:lnTo>
                    <a:pt x="8773" y="2960"/>
                  </a:lnTo>
                  <a:lnTo>
                    <a:pt x="8778" y="2987"/>
                  </a:lnTo>
                  <a:lnTo>
                    <a:pt x="8781" y="3015"/>
                  </a:lnTo>
                  <a:lnTo>
                    <a:pt x="8784" y="3040"/>
                  </a:lnTo>
                  <a:lnTo>
                    <a:pt x="8784" y="3064"/>
                  </a:lnTo>
                  <a:lnTo>
                    <a:pt x="8783" y="3087"/>
                  </a:lnTo>
                  <a:lnTo>
                    <a:pt x="8781" y="3108"/>
                  </a:lnTo>
                  <a:lnTo>
                    <a:pt x="8778" y="3129"/>
                  </a:lnTo>
                  <a:lnTo>
                    <a:pt x="8773" y="3149"/>
                  </a:lnTo>
                  <a:lnTo>
                    <a:pt x="8767" y="3166"/>
                  </a:lnTo>
                  <a:lnTo>
                    <a:pt x="8759" y="3183"/>
                  </a:lnTo>
                  <a:lnTo>
                    <a:pt x="8750" y="3198"/>
                  </a:lnTo>
                  <a:lnTo>
                    <a:pt x="8740" y="3212"/>
                  </a:lnTo>
                  <a:lnTo>
                    <a:pt x="8727" y="3225"/>
                  </a:lnTo>
                  <a:lnTo>
                    <a:pt x="8715" y="3236"/>
                  </a:lnTo>
                  <a:lnTo>
                    <a:pt x="8701" y="3246"/>
                  </a:lnTo>
                  <a:lnTo>
                    <a:pt x="8686" y="3254"/>
                  </a:lnTo>
                  <a:lnTo>
                    <a:pt x="8669" y="3261"/>
                  </a:lnTo>
                  <a:lnTo>
                    <a:pt x="8652" y="3266"/>
                  </a:lnTo>
                  <a:lnTo>
                    <a:pt x="8633" y="3270"/>
                  </a:lnTo>
                  <a:lnTo>
                    <a:pt x="8612" y="3273"/>
                  </a:lnTo>
                  <a:lnTo>
                    <a:pt x="8592" y="3274"/>
                  </a:lnTo>
                  <a:lnTo>
                    <a:pt x="8570" y="3273"/>
                  </a:lnTo>
                  <a:lnTo>
                    <a:pt x="8547" y="3271"/>
                  </a:lnTo>
                  <a:lnTo>
                    <a:pt x="8523" y="3267"/>
                  </a:lnTo>
                  <a:lnTo>
                    <a:pt x="8498" y="3262"/>
                  </a:lnTo>
                  <a:lnTo>
                    <a:pt x="8393" y="3360"/>
                  </a:lnTo>
                  <a:lnTo>
                    <a:pt x="8287" y="3455"/>
                  </a:lnTo>
                  <a:lnTo>
                    <a:pt x="8181" y="3547"/>
                  </a:lnTo>
                  <a:lnTo>
                    <a:pt x="8075" y="3638"/>
                  </a:lnTo>
                  <a:lnTo>
                    <a:pt x="7967" y="3726"/>
                  </a:lnTo>
                  <a:lnTo>
                    <a:pt x="7861" y="3813"/>
                  </a:lnTo>
                  <a:lnTo>
                    <a:pt x="7752" y="3896"/>
                  </a:lnTo>
                  <a:lnTo>
                    <a:pt x="7642" y="3977"/>
                  </a:lnTo>
                  <a:lnTo>
                    <a:pt x="7531" y="4056"/>
                  </a:lnTo>
                  <a:lnTo>
                    <a:pt x="7419" y="4131"/>
                  </a:lnTo>
                  <a:lnTo>
                    <a:pt x="7305" y="4205"/>
                  </a:lnTo>
                  <a:lnTo>
                    <a:pt x="7190" y="4274"/>
                  </a:lnTo>
                  <a:lnTo>
                    <a:pt x="7074" y="4342"/>
                  </a:lnTo>
                  <a:lnTo>
                    <a:pt x="6955" y="4406"/>
                  </a:lnTo>
                  <a:lnTo>
                    <a:pt x="6835" y="4468"/>
                  </a:lnTo>
                  <a:lnTo>
                    <a:pt x="6712" y="4527"/>
                  </a:lnTo>
                  <a:lnTo>
                    <a:pt x="6588" y="4582"/>
                  </a:lnTo>
                  <a:lnTo>
                    <a:pt x="6461" y="4635"/>
                  </a:lnTo>
                  <a:lnTo>
                    <a:pt x="6332" y="4684"/>
                  </a:lnTo>
                  <a:lnTo>
                    <a:pt x="6200" y="4729"/>
                  </a:lnTo>
                  <a:lnTo>
                    <a:pt x="6065" y="4773"/>
                  </a:lnTo>
                  <a:lnTo>
                    <a:pt x="5928" y="4811"/>
                  </a:lnTo>
                  <a:lnTo>
                    <a:pt x="5788" y="4847"/>
                  </a:lnTo>
                  <a:lnTo>
                    <a:pt x="5645" y="4879"/>
                  </a:lnTo>
                  <a:lnTo>
                    <a:pt x="5498" y="4907"/>
                  </a:lnTo>
                  <a:lnTo>
                    <a:pt x="5348" y="4933"/>
                  </a:lnTo>
                  <a:lnTo>
                    <a:pt x="5194" y="4954"/>
                  </a:lnTo>
                  <a:lnTo>
                    <a:pt x="5037" y="4971"/>
                  </a:lnTo>
                  <a:lnTo>
                    <a:pt x="4877" y="4984"/>
                  </a:lnTo>
                  <a:lnTo>
                    <a:pt x="4713" y="4994"/>
                  </a:lnTo>
                  <a:lnTo>
                    <a:pt x="4544" y="4999"/>
                  </a:lnTo>
                  <a:lnTo>
                    <a:pt x="4371" y="5001"/>
                  </a:lnTo>
                  <a:lnTo>
                    <a:pt x="4197" y="4998"/>
                  </a:lnTo>
                  <a:lnTo>
                    <a:pt x="4028" y="4991"/>
                  </a:lnTo>
                  <a:lnTo>
                    <a:pt x="3861" y="4980"/>
                  </a:lnTo>
                  <a:lnTo>
                    <a:pt x="3696" y="4964"/>
                  </a:lnTo>
                  <a:lnTo>
                    <a:pt x="3535" y="4945"/>
                  </a:lnTo>
                  <a:lnTo>
                    <a:pt x="3377" y="4922"/>
                  </a:lnTo>
                  <a:lnTo>
                    <a:pt x="3222" y="4894"/>
                  </a:lnTo>
                  <a:lnTo>
                    <a:pt x="3070" y="4863"/>
                  </a:lnTo>
                  <a:lnTo>
                    <a:pt x="2921" y="4829"/>
                  </a:lnTo>
                  <a:lnTo>
                    <a:pt x="2775" y="4792"/>
                  </a:lnTo>
                  <a:lnTo>
                    <a:pt x="2632" y="4750"/>
                  </a:lnTo>
                  <a:lnTo>
                    <a:pt x="2492" y="4706"/>
                  </a:lnTo>
                  <a:lnTo>
                    <a:pt x="2356" y="4660"/>
                  </a:lnTo>
                  <a:lnTo>
                    <a:pt x="2222" y="4609"/>
                  </a:lnTo>
                  <a:lnTo>
                    <a:pt x="2091" y="4556"/>
                  </a:lnTo>
                  <a:lnTo>
                    <a:pt x="1964" y="4501"/>
                  </a:lnTo>
                  <a:lnTo>
                    <a:pt x="1839" y="4442"/>
                  </a:lnTo>
                  <a:lnTo>
                    <a:pt x="1718" y="4382"/>
                  </a:lnTo>
                  <a:lnTo>
                    <a:pt x="1599" y="4318"/>
                  </a:lnTo>
                  <a:lnTo>
                    <a:pt x="1484" y="4254"/>
                  </a:lnTo>
                  <a:lnTo>
                    <a:pt x="1372" y="4187"/>
                  </a:lnTo>
                  <a:lnTo>
                    <a:pt x="1262" y="4117"/>
                  </a:lnTo>
                  <a:lnTo>
                    <a:pt x="1156" y="4046"/>
                  </a:lnTo>
                  <a:lnTo>
                    <a:pt x="1054" y="3973"/>
                  </a:lnTo>
                  <a:lnTo>
                    <a:pt x="954" y="3899"/>
                  </a:lnTo>
                  <a:lnTo>
                    <a:pt x="857" y="3822"/>
                  </a:lnTo>
                  <a:lnTo>
                    <a:pt x="763" y="3745"/>
                  </a:lnTo>
                  <a:lnTo>
                    <a:pt x="673" y="3666"/>
                  </a:lnTo>
                  <a:lnTo>
                    <a:pt x="586" y="3585"/>
                  </a:lnTo>
                  <a:lnTo>
                    <a:pt x="501" y="3505"/>
                  </a:lnTo>
                  <a:lnTo>
                    <a:pt x="420" y="3423"/>
                  </a:lnTo>
                  <a:lnTo>
                    <a:pt x="343" y="3341"/>
                  </a:lnTo>
                  <a:lnTo>
                    <a:pt x="326" y="3348"/>
                  </a:lnTo>
                  <a:lnTo>
                    <a:pt x="310" y="3354"/>
                  </a:lnTo>
                  <a:lnTo>
                    <a:pt x="291" y="3359"/>
                  </a:lnTo>
                  <a:lnTo>
                    <a:pt x="273" y="3362"/>
                  </a:lnTo>
                  <a:lnTo>
                    <a:pt x="255" y="3363"/>
                  </a:lnTo>
                  <a:lnTo>
                    <a:pt x="236" y="3363"/>
                  </a:lnTo>
                  <a:lnTo>
                    <a:pt x="218" y="3362"/>
                  </a:lnTo>
                  <a:lnTo>
                    <a:pt x="199" y="3358"/>
                  </a:lnTo>
                  <a:lnTo>
                    <a:pt x="181" y="3354"/>
                  </a:lnTo>
                  <a:lnTo>
                    <a:pt x="161" y="3348"/>
                  </a:lnTo>
                  <a:lnTo>
                    <a:pt x="144" y="3340"/>
                  </a:lnTo>
                  <a:lnTo>
                    <a:pt x="126" y="3331"/>
                  </a:lnTo>
                  <a:lnTo>
                    <a:pt x="110" y="3320"/>
                  </a:lnTo>
                  <a:lnTo>
                    <a:pt x="94" y="3308"/>
                  </a:lnTo>
                  <a:lnTo>
                    <a:pt x="78" y="3295"/>
                  </a:lnTo>
                  <a:lnTo>
                    <a:pt x="64" y="3279"/>
                  </a:lnTo>
                  <a:lnTo>
                    <a:pt x="51" y="3263"/>
                  </a:lnTo>
                  <a:lnTo>
                    <a:pt x="38" y="3245"/>
                  </a:lnTo>
                  <a:lnTo>
                    <a:pt x="28" y="3226"/>
                  </a:lnTo>
                  <a:lnTo>
                    <a:pt x="19" y="3205"/>
                  </a:lnTo>
                  <a:lnTo>
                    <a:pt x="11" y="3183"/>
                  </a:lnTo>
                  <a:lnTo>
                    <a:pt x="6" y="3160"/>
                  </a:lnTo>
                  <a:lnTo>
                    <a:pt x="2" y="3135"/>
                  </a:lnTo>
                  <a:lnTo>
                    <a:pt x="0" y="3108"/>
                  </a:lnTo>
                  <a:lnTo>
                    <a:pt x="0" y="3081"/>
                  </a:lnTo>
                  <a:lnTo>
                    <a:pt x="2" y="3053"/>
                  </a:lnTo>
                  <a:lnTo>
                    <a:pt x="6" y="3023"/>
                  </a:lnTo>
                  <a:lnTo>
                    <a:pt x="13" y="2990"/>
                  </a:lnTo>
                  <a:lnTo>
                    <a:pt x="23" y="2958"/>
                  </a:lnTo>
                  <a:lnTo>
                    <a:pt x="35" y="2924"/>
                  </a:lnTo>
                  <a:lnTo>
                    <a:pt x="51" y="2889"/>
                  </a:lnTo>
                  <a:lnTo>
                    <a:pt x="69" y="2852"/>
                  </a:lnTo>
                  <a:close/>
                </a:path>
              </a:pathLst>
            </a:custGeom>
            <a:solidFill>
              <a:srgbClr val="FFFFFF"/>
            </a:solidFill>
            <a:ln w="9525">
              <a:noFill/>
              <a:round/>
              <a:headEnd/>
              <a:tailEnd/>
            </a:ln>
          </p:spPr>
          <p:txBody>
            <a:bodyPr/>
            <a:lstStyle/>
            <a:p>
              <a:endParaRPr lang="en-US"/>
            </a:p>
          </p:txBody>
        </p:sp>
      </p:grpSp>
      <p:grpSp>
        <p:nvGrpSpPr>
          <p:cNvPr id="493597" name="Group 29"/>
          <p:cNvGrpSpPr>
            <a:grpSpLocks noChangeAspect="1"/>
          </p:cNvGrpSpPr>
          <p:nvPr/>
        </p:nvGrpSpPr>
        <p:grpSpPr bwMode="auto">
          <a:xfrm>
            <a:off x="293688" y="5441950"/>
            <a:ext cx="877887" cy="754063"/>
            <a:chOff x="2040" y="2676"/>
            <a:chExt cx="1008" cy="864"/>
          </a:xfrm>
        </p:grpSpPr>
        <p:sp>
          <p:nvSpPr>
            <p:cNvPr id="493598" name="Freeform 30"/>
            <p:cNvSpPr>
              <a:spLocks noChangeAspect="1"/>
            </p:cNvSpPr>
            <p:nvPr/>
          </p:nvSpPr>
          <p:spPr bwMode="auto">
            <a:xfrm>
              <a:off x="2040" y="2676"/>
              <a:ext cx="1008" cy="864"/>
            </a:xfrm>
            <a:custGeom>
              <a:avLst/>
              <a:gdLst/>
              <a:ahLst/>
              <a:cxnLst>
                <a:cxn ang="0">
                  <a:pos x="0" y="0"/>
                </a:cxn>
                <a:cxn ang="0">
                  <a:pos x="4032" y="0"/>
                </a:cxn>
                <a:cxn ang="0">
                  <a:pos x="3888" y="149"/>
                </a:cxn>
                <a:cxn ang="0">
                  <a:pos x="149" y="3316"/>
                </a:cxn>
                <a:cxn ang="0">
                  <a:pos x="0" y="3456"/>
                </a:cxn>
                <a:cxn ang="0">
                  <a:pos x="0" y="0"/>
                </a:cxn>
              </a:cxnLst>
              <a:rect l="0" t="0" r="r" b="b"/>
              <a:pathLst>
                <a:path w="4032" h="3456">
                  <a:moveTo>
                    <a:pt x="0" y="0"/>
                  </a:moveTo>
                  <a:lnTo>
                    <a:pt x="4032" y="0"/>
                  </a:lnTo>
                  <a:lnTo>
                    <a:pt x="3888" y="149"/>
                  </a:lnTo>
                  <a:lnTo>
                    <a:pt x="149" y="3316"/>
                  </a:lnTo>
                  <a:lnTo>
                    <a:pt x="0" y="3456"/>
                  </a:lnTo>
                  <a:lnTo>
                    <a:pt x="0" y="0"/>
                  </a:lnTo>
                  <a:close/>
                </a:path>
              </a:pathLst>
            </a:custGeom>
            <a:solidFill>
              <a:srgbClr val="82A99C"/>
            </a:solidFill>
            <a:ln w="9525">
              <a:noFill/>
              <a:round/>
              <a:headEnd/>
              <a:tailEnd/>
            </a:ln>
          </p:spPr>
          <p:txBody>
            <a:bodyPr/>
            <a:lstStyle/>
            <a:p>
              <a:endParaRPr lang="en-US"/>
            </a:p>
          </p:txBody>
        </p:sp>
        <p:sp>
          <p:nvSpPr>
            <p:cNvPr id="493599" name="Freeform 31"/>
            <p:cNvSpPr>
              <a:spLocks noChangeAspect="1"/>
            </p:cNvSpPr>
            <p:nvPr/>
          </p:nvSpPr>
          <p:spPr bwMode="auto">
            <a:xfrm>
              <a:off x="2040" y="2676"/>
              <a:ext cx="1008" cy="864"/>
            </a:xfrm>
            <a:custGeom>
              <a:avLst/>
              <a:gdLst/>
              <a:ahLst/>
              <a:cxnLst>
                <a:cxn ang="0">
                  <a:pos x="4032" y="0"/>
                </a:cxn>
                <a:cxn ang="0">
                  <a:pos x="4032" y="3456"/>
                </a:cxn>
                <a:cxn ang="0">
                  <a:pos x="0" y="3456"/>
                </a:cxn>
                <a:cxn ang="0">
                  <a:pos x="149" y="3313"/>
                </a:cxn>
                <a:cxn ang="0">
                  <a:pos x="3891" y="147"/>
                </a:cxn>
                <a:cxn ang="0">
                  <a:pos x="4032" y="0"/>
                </a:cxn>
              </a:cxnLst>
              <a:rect l="0" t="0" r="r" b="b"/>
              <a:pathLst>
                <a:path w="4032" h="3456">
                  <a:moveTo>
                    <a:pt x="4032" y="0"/>
                  </a:moveTo>
                  <a:lnTo>
                    <a:pt x="4032" y="3456"/>
                  </a:lnTo>
                  <a:lnTo>
                    <a:pt x="0" y="3456"/>
                  </a:lnTo>
                  <a:lnTo>
                    <a:pt x="149" y="3313"/>
                  </a:lnTo>
                  <a:lnTo>
                    <a:pt x="3891" y="147"/>
                  </a:lnTo>
                  <a:lnTo>
                    <a:pt x="4032" y="0"/>
                  </a:lnTo>
                  <a:close/>
                </a:path>
              </a:pathLst>
            </a:custGeom>
            <a:solidFill>
              <a:srgbClr val="162A29"/>
            </a:solidFill>
            <a:ln w="9525">
              <a:noFill/>
              <a:round/>
              <a:headEnd/>
              <a:tailEnd/>
            </a:ln>
          </p:spPr>
          <p:txBody>
            <a:bodyPr/>
            <a:lstStyle/>
            <a:p>
              <a:endParaRPr lang="en-US"/>
            </a:p>
          </p:txBody>
        </p:sp>
        <p:sp>
          <p:nvSpPr>
            <p:cNvPr id="493600" name="Rectangle 32"/>
            <p:cNvSpPr>
              <a:spLocks noChangeAspect="1" noChangeArrowheads="1"/>
            </p:cNvSpPr>
            <p:nvPr/>
          </p:nvSpPr>
          <p:spPr bwMode="auto">
            <a:xfrm>
              <a:off x="2076" y="2712"/>
              <a:ext cx="936" cy="792"/>
            </a:xfrm>
            <a:prstGeom prst="rect">
              <a:avLst/>
            </a:prstGeom>
            <a:solidFill>
              <a:srgbClr val="275A53"/>
            </a:solidFill>
            <a:ln w="9525">
              <a:noFill/>
              <a:miter lim="800000"/>
              <a:headEnd/>
              <a:tailEnd/>
            </a:ln>
          </p:spPr>
          <p:txBody>
            <a:bodyPr/>
            <a:lstStyle/>
            <a:p>
              <a:endParaRPr lang="en-US"/>
            </a:p>
          </p:txBody>
        </p:sp>
        <p:sp>
          <p:nvSpPr>
            <p:cNvPr id="493601" name="Freeform 33"/>
            <p:cNvSpPr>
              <a:spLocks noChangeAspect="1"/>
            </p:cNvSpPr>
            <p:nvPr/>
          </p:nvSpPr>
          <p:spPr bwMode="auto">
            <a:xfrm>
              <a:off x="2252" y="3336"/>
              <a:ext cx="129" cy="137"/>
            </a:xfrm>
            <a:custGeom>
              <a:avLst/>
              <a:gdLst/>
              <a:ahLst/>
              <a:cxnLst>
                <a:cxn ang="0">
                  <a:pos x="0" y="0"/>
                </a:cxn>
                <a:cxn ang="0">
                  <a:pos x="516" y="0"/>
                </a:cxn>
                <a:cxn ang="0">
                  <a:pos x="516" y="136"/>
                </a:cxn>
                <a:cxn ang="0">
                  <a:pos x="344" y="136"/>
                </a:cxn>
                <a:cxn ang="0">
                  <a:pos x="344" y="550"/>
                </a:cxn>
                <a:cxn ang="0">
                  <a:pos x="174" y="550"/>
                </a:cxn>
                <a:cxn ang="0">
                  <a:pos x="174" y="136"/>
                </a:cxn>
                <a:cxn ang="0">
                  <a:pos x="0" y="136"/>
                </a:cxn>
                <a:cxn ang="0">
                  <a:pos x="0" y="0"/>
                </a:cxn>
              </a:cxnLst>
              <a:rect l="0" t="0" r="r" b="b"/>
              <a:pathLst>
                <a:path w="516" h="550">
                  <a:moveTo>
                    <a:pt x="0" y="0"/>
                  </a:moveTo>
                  <a:lnTo>
                    <a:pt x="516" y="0"/>
                  </a:lnTo>
                  <a:lnTo>
                    <a:pt x="516" y="136"/>
                  </a:lnTo>
                  <a:lnTo>
                    <a:pt x="344" y="136"/>
                  </a:lnTo>
                  <a:lnTo>
                    <a:pt x="344" y="550"/>
                  </a:lnTo>
                  <a:lnTo>
                    <a:pt x="174" y="550"/>
                  </a:lnTo>
                  <a:lnTo>
                    <a:pt x="174" y="136"/>
                  </a:lnTo>
                  <a:lnTo>
                    <a:pt x="0" y="136"/>
                  </a:lnTo>
                  <a:lnTo>
                    <a:pt x="0" y="0"/>
                  </a:lnTo>
                  <a:close/>
                </a:path>
              </a:pathLst>
            </a:custGeom>
            <a:solidFill>
              <a:srgbClr val="FFFFFF"/>
            </a:solidFill>
            <a:ln w="9525">
              <a:noFill/>
              <a:round/>
              <a:headEnd/>
              <a:tailEnd/>
            </a:ln>
          </p:spPr>
          <p:txBody>
            <a:bodyPr/>
            <a:lstStyle/>
            <a:p>
              <a:endParaRPr lang="en-US"/>
            </a:p>
          </p:txBody>
        </p:sp>
        <p:sp>
          <p:nvSpPr>
            <p:cNvPr id="493602" name="Freeform 34"/>
            <p:cNvSpPr>
              <a:spLocks noChangeAspect="1"/>
            </p:cNvSpPr>
            <p:nvPr/>
          </p:nvSpPr>
          <p:spPr bwMode="auto">
            <a:xfrm>
              <a:off x="2400" y="3336"/>
              <a:ext cx="116" cy="137"/>
            </a:xfrm>
            <a:custGeom>
              <a:avLst/>
              <a:gdLst/>
              <a:ahLst/>
              <a:cxnLst>
                <a:cxn ang="0">
                  <a:pos x="0" y="0"/>
                </a:cxn>
                <a:cxn ang="0">
                  <a:pos x="456" y="0"/>
                </a:cxn>
                <a:cxn ang="0">
                  <a:pos x="456" y="118"/>
                </a:cxn>
                <a:cxn ang="0">
                  <a:pos x="171" y="118"/>
                </a:cxn>
                <a:cxn ang="0">
                  <a:pos x="171" y="205"/>
                </a:cxn>
                <a:cxn ang="0">
                  <a:pos x="435" y="205"/>
                </a:cxn>
                <a:cxn ang="0">
                  <a:pos x="435" y="318"/>
                </a:cxn>
                <a:cxn ang="0">
                  <a:pos x="171" y="318"/>
                </a:cxn>
                <a:cxn ang="0">
                  <a:pos x="171" y="425"/>
                </a:cxn>
                <a:cxn ang="0">
                  <a:pos x="464" y="425"/>
                </a:cxn>
                <a:cxn ang="0">
                  <a:pos x="464" y="550"/>
                </a:cxn>
                <a:cxn ang="0">
                  <a:pos x="0" y="550"/>
                </a:cxn>
                <a:cxn ang="0">
                  <a:pos x="0" y="0"/>
                </a:cxn>
              </a:cxnLst>
              <a:rect l="0" t="0" r="r" b="b"/>
              <a:pathLst>
                <a:path w="464" h="550">
                  <a:moveTo>
                    <a:pt x="0" y="0"/>
                  </a:moveTo>
                  <a:lnTo>
                    <a:pt x="456" y="0"/>
                  </a:lnTo>
                  <a:lnTo>
                    <a:pt x="456" y="118"/>
                  </a:lnTo>
                  <a:lnTo>
                    <a:pt x="171" y="118"/>
                  </a:lnTo>
                  <a:lnTo>
                    <a:pt x="171" y="205"/>
                  </a:lnTo>
                  <a:lnTo>
                    <a:pt x="435" y="205"/>
                  </a:lnTo>
                  <a:lnTo>
                    <a:pt x="435" y="318"/>
                  </a:lnTo>
                  <a:lnTo>
                    <a:pt x="171" y="318"/>
                  </a:lnTo>
                  <a:lnTo>
                    <a:pt x="171" y="425"/>
                  </a:lnTo>
                  <a:lnTo>
                    <a:pt x="464" y="425"/>
                  </a:lnTo>
                  <a:lnTo>
                    <a:pt x="464" y="550"/>
                  </a:lnTo>
                  <a:lnTo>
                    <a:pt x="0" y="550"/>
                  </a:lnTo>
                  <a:lnTo>
                    <a:pt x="0" y="0"/>
                  </a:lnTo>
                  <a:close/>
                </a:path>
              </a:pathLst>
            </a:custGeom>
            <a:solidFill>
              <a:srgbClr val="FFFFFF"/>
            </a:solidFill>
            <a:ln w="9525">
              <a:noFill/>
              <a:round/>
              <a:headEnd/>
              <a:tailEnd/>
            </a:ln>
          </p:spPr>
          <p:txBody>
            <a:bodyPr/>
            <a:lstStyle/>
            <a:p>
              <a:endParaRPr lang="en-US"/>
            </a:p>
          </p:txBody>
        </p:sp>
        <p:sp>
          <p:nvSpPr>
            <p:cNvPr id="493603" name="Freeform 35"/>
            <p:cNvSpPr>
              <a:spLocks noChangeAspect="1" noEditPoints="1"/>
            </p:cNvSpPr>
            <p:nvPr/>
          </p:nvSpPr>
          <p:spPr bwMode="auto">
            <a:xfrm>
              <a:off x="2525" y="3336"/>
              <a:ext cx="149" cy="137"/>
            </a:xfrm>
            <a:custGeom>
              <a:avLst/>
              <a:gdLst/>
              <a:ahLst/>
              <a:cxnLst>
                <a:cxn ang="0">
                  <a:pos x="394" y="459"/>
                </a:cxn>
                <a:cxn ang="0">
                  <a:pos x="199" y="459"/>
                </a:cxn>
                <a:cxn ang="0">
                  <a:pos x="174" y="550"/>
                </a:cxn>
                <a:cxn ang="0">
                  <a:pos x="0" y="550"/>
                </a:cxn>
                <a:cxn ang="0">
                  <a:pos x="206" y="0"/>
                </a:cxn>
                <a:cxn ang="0">
                  <a:pos x="391" y="0"/>
                </a:cxn>
                <a:cxn ang="0">
                  <a:pos x="599" y="550"/>
                </a:cxn>
                <a:cxn ang="0">
                  <a:pos x="420" y="550"/>
                </a:cxn>
                <a:cxn ang="0">
                  <a:pos x="394" y="459"/>
                </a:cxn>
                <a:cxn ang="0">
                  <a:pos x="358" y="341"/>
                </a:cxn>
                <a:cxn ang="0">
                  <a:pos x="297" y="143"/>
                </a:cxn>
                <a:cxn ang="0">
                  <a:pos x="237" y="341"/>
                </a:cxn>
                <a:cxn ang="0">
                  <a:pos x="358" y="341"/>
                </a:cxn>
              </a:cxnLst>
              <a:rect l="0" t="0" r="r" b="b"/>
              <a:pathLst>
                <a:path w="599" h="550">
                  <a:moveTo>
                    <a:pt x="394" y="459"/>
                  </a:moveTo>
                  <a:lnTo>
                    <a:pt x="199" y="459"/>
                  </a:lnTo>
                  <a:lnTo>
                    <a:pt x="174" y="550"/>
                  </a:lnTo>
                  <a:lnTo>
                    <a:pt x="0" y="550"/>
                  </a:lnTo>
                  <a:lnTo>
                    <a:pt x="206" y="0"/>
                  </a:lnTo>
                  <a:lnTo>
                    <a:pt x="391" y="0"/>
                  </a:lnTo>
                  <a:lnTo>
                    <a:pt x="599" y="550"/>
                  </a:lnTo>
                  <a:lnTo>
                    <a:pt x="420" y="550"/>
                  </a:lnTo>
                  <a:lnTo>
                    <a:pt x="394" y="459"/>
                  </a:lnTo>
                  <a:close/>
                  <a:moveTo>
                    <a:pt x="358" y="341"/>
                  </a:moveTo>
                  <a:lnTo>
                    <a:pt x="297" y="143"/>
                  </a:lnTo>
                  <a:lnTo>
                    <a:pt x="237" y="341"/>
                  </a:lnTo>
                  <a:lnTo>
                    <a:pt x="358" y="341"/>
                  </a:lnTo>
                  <a:close/>
                </a:path>
              </a:pathLst>
            </a:custGeom>
            <a:solidFill>
              <a:srgbClr val="FFFFFF"/>
            </a:solidFill>
            <a:ln w="9525">
              <a:noFill/>
              <a:round/>
              <a:headEnd/>
              <a:tailEnd/>
            </a:ln>
          </p:spPr>
          <p:txBody>
            <a:bodyPr/>
            <a:lstStyle/>
            <a:p>
              <a:endParaRPr lang="en-US"/>
            </a:p>
          </p:txBody>
        </p:sp>
        <p:sp>
          <p:nvSpPr>
            <p:cNvPr id="493604" name="Freeform 36"/>
            <p:cNvSpPr>
              <a:spLocks noChangeAspect="1"/>
            </p:cNvSpPr>
            <p:nvPr/>
          </p:nvSpPr>
          <p:spPr bwMode="auto">
            <a:xfrm>
              <a:off x="2687" y="3336"/>
              <a:ext cx="155" cy="137"/>
            </a:xfrm>
            <a:custGeom>
              <a:avLst/>
              <a:gdLst/>
              <a:ahLst/>
              <a:cxnLst>
                <a:cxn ang="0">
                  <a:pos x="0" y="0"/>
                </a:cxn>
                <a:cxn ang="0">
                  <a:pos x="222" y="0"/>
                </a:cxn>
                <a:cxn ang="0">
                  <a:pos x="309" y="335"/>
                </a:cxn>
                <a:cxn ang="0">
                  <a:pos x="395" y="0"/>
                </a:cxn>
                <a:cxn ang="0">
                  <a:pos x="618" y="0"/>
                </a:cxn>
                <a:cxn ang="0">
                  <a:pos x="618" y="550"/>
                </a:cxn>
                <a:cxn ang="0">
                  <a:pos x="479" y="550"/>
                </a:cxn>
                <a:cxn ang="0">
                  <a:pos x="479" y="131"/>
                </a:cxn>
                <a:cxn ang="0">
                  <a:pos x="371" y="550"/>
                </a:cxn>
                <a:cxn ang="0">
                  <a:pos x="246" y="550"/>
                </a:cxn>
                <a:cxn ang="0">
                  <a:pos x="138" y="131"/>
                </a:cxn>
                <a:cxn ang="0">
                  <a:pos x="138" y="550"/>
                </a:cxn>
                <a:cxn ang="0">
                  <a:pos x="0" y="550"/>
                </a:cxn>
                <a:cxn ang="0">
                  <a:pos x="0" y="0"/>
                </a:cxn>
              </a:cxnLst>
              <a:rect l="0" t="0" r="r" b="b"/>
              <a:pathLst>
                <a:path w="618" h="550">
                  <a:moveTo>
                    <a:pt x="0" y="0"/>
                  </a:moveTo>
                  <a:lnTo>
                    <a:pt x="222" y="0"/>
                  </a:lnTo>
                  <a:lnTo>
                    <a:pt x="309" y="335"/>
                  </a:lnTo>
                  <a:lnTo>
                    <a:pt x="395" y="0"/>
                  </a:lnTo>
                  <a:lnTo>
                    <a:pt x="618" y="0"/>
                  </a:lnTo>
                  <a:lnTo>
                    <a:pt x="618" y="550"/>
                  </a:lnTo>
                  <a:lnTo>
                    <a:pt x="479" y="550"/>
                  </a:lnTo>
                  <a:lnTo>
                    <a:pt x="479" y="131"/>
                  </a:lnTo>
                  <a:lnTo>
                    <a:pt x="371" y="550"/>
                  </a:lnTo>
                  <a:lnTo>
                    <a:pt x="246" y="550"/>
                  </a:lnTo>
                  <a:lnTo>
                    <a:pt x="138" y="131"/>
                  </a:lnTo>
                  <a:lnTo>
                    <a:pt x="138" y="550"/>
                  </a:lnTo>
                  <a:lnTo>
                    <a:pt x="0" y="550"/>
                  </a:lnTo>
                  <a:lnTo>
                    <a:pt x="0" y="0"/>
                  </a:lnTo>
                  <a:close/>
                </a:path>
              </a:pathLst>
            </a:custGeom>
            <a:solidFill>
              <a:srgbClr val="FFFFFF"/>
            </a:solidFill>
            <a:ln w="9525">
              <a:noFill/>
              <a:round/>
              <a:headEnd/>
              <a:tailEnd/>
            </a:ln>
          </p:spPr>
          <p:txBody>
            <a:bodyPr/>
            <a:lstStyle/>
            <a:p>
              <a:endParaRPr lang="en-US"/>
            </a:p>
          </p:txBody>
        </p:sp>
        <p:sp>
          <p:nvSpPr>
            <p:cNvPr id="493605" name="Freeform 37"/>
            <p:cNvSpPr>
              <a:spLocks noChangeAspect="1" noEditPoints="1"/>
            </p:cNvSpPr>
            <p:nvPr/>
          </p:nvSpPr>
          <p:spPr bwMode="auto">
            <a:xfrm>
              <a:off x="2215" y="2770"/>
              <a:ext cx="658" cy="523"/>
            </a:xfrm>
            <a:custGeom>
              <a:avLst/>
              <a:gdLst/>
              <a:ahLst/>
              <a:cxnLst>
                <a:cxn ang="0">
                  <a:pos x="1716" y="1771"/>
                </a:cxn>
                <a:cxn ang="0">
                  <a:pos x="918" y="1771"/>
                </a:cxn>
                <a:cxn ang="0">
                  <a:pos x="220" y="2095"/>
                </a:cxn>
                <a:cxn ang="0">
                  <a:pos x="75" y="1301"/>
                </a:cxn>
                <a:cxn ang="0">
                  <a:pos x="778" y="880"/>
                </a:cxn>
                <a:cxn ang="0">
                  <a:pos x="1902" y="833"/>
                </a:cxn>
                <a:cxn ang="0">
                  <a:pos x="2240" y="994"/>
                </a:cxn>
                <a:cxn ang="0">
                  <a:pos x="2072" y="1478"/>
                </a:cxn>
                <a:cxn ang="0">
                  <a:pos x="1598" y="1288"/>
                </a:cxn>
                <a:cxn ang="0">
                  <a:pos x="1486" y="671"/>
                </a:cxn>
                <a:cxn ang="0">
                  <a:pos x="1036" y="1288"/>
                </a:cxn>
                <a:cxn ang="0">
                  <a:pos x="1084" y="1187"/>
                </a:cxn>
                <a:cxn ang="0">
                  <a:pos x="1084" y="1187"/>
                </a:cxn>
                <a:cxn ang="0">
                  <a:pos x="627" y="333"/>
                </a:cxn>
                <a:cxn ang="0">
                  <a:pos x="701" y="373"/>
                </a:cxn>
                <a:cxn ang="0">
                  <a:pos x="754" y="438"/>
                </a:cxn>
                <a:cxn ang="0">
                  <a:pos x="778" y="518"/>
                </a:cxn>
                <a:cxn ang="0">
                  <a:pos x="769" y="605"/>
                </a:cxn>
                <a:cxn ang="0">
                  <a:pos x="731" y="679"/>
                </a:cxn>
                <a:cxn ang="0">
                  <a:pos x="666" y="732"/>
                </a:cxn>
                <a:cxn ang="0">
                  <a:pos x="584" y="756"/>
                </a:cxn>
                <a:cxn ang="0">
                  <a:pos x="497" y="749"/>
                </a:cxn>
                <a:cxn ang="0">
                  <a:pos x="425" y="708"/>
                </a:cxn>
                <a:cxn ang="0">
                  <a:pos x="372" y="644"/>
                </a:cxn>
                <a:cxn ang="0">
                  <a:pos x="346" y="563"/>
                </a:cxn>
                <a:cxn ang="0">
                  <a:pos x="355" y="477"/>
                </a:cxn>
                <a:cxn ang="0">
                  <a:pos x="395" y="403"/>
                </a:cxn>
                <a:cxn ang="0">
                  <a:pos x="458" y="350"/>
                </a:cxn>
                <a:cxn ang="0">
                  <a:pos x="540" y="325"/>
                </a:cxn>
                <a:cxn ang="0">
                  <a:pos x="1360" y="5"/>
                </a:cxn>
                <a:cxn ang="0">
                  <a:pos x="1438" y="37"/>
                </a:cxn>
                <a:cxn ang="0">
                  <a:pos x="1497" y="96"/>
                </a:cxn>
                <a:cxn ang="0">
                  <a:pos x="1530" y="173"/>
                </a:cxn>
                <a:cxn ang="0">
                  <a:pos x="1530" y="261"/>
                </a:cxn>
                <a:cxn ang="0">
                  <a:pos x="1497" y="339"/>
                </a:cxn>
                <a:cxn ang="0">
                  <a:pos x="1438" y="398"/>
                </a:cxn>
                <a:cxn ang="0">
                  <a:pos x="1360" y="430"/>
                </a:cxn>
                <a:cxn ang="0">
                  <a:pos x="1274" y="430"/>
                </a:cxn>
                <a:cxn ang="0">
                  <a:pos x="1196" y="398"/>
                </a:cxn>
                <a:cxn ang="0">
                  <a:pos x="1137" y="339"/>
                </a:cxn>
                <a:cxn ang="0">
                  <a:pos x="1104" y="261"/>
                </a:cxn>
                <a:cxn ang="0">
                  <a:pos x="1104" y="173"/>
                </a:cxn>
                <a:cxn ang="0">
                  <a:pos x="1137" y="96"/>
                </a:cxn>
                <a:cxn ang="0">
                  <a:pos x="1196" y="37"/>
                </a:cxn>
                <a:cxn ang="0">
                  <a:pos x="1274" y="5"/>
                </a:cxn>
                <a:cxn ang="0">
                  <a:pos x="2094" y="325"/>
                </a:cxn>
                <a:cxn ang="0">
                  <a:pos x="2176" y="350"/>
                </a:cxn>
                <a:cxn ang="0">
                  <a:pos x="2239" y="403"/>
                </a:cxn>
                <a:cxn ang="0">
                  <a:pos x="2279" y="477"/>
                </a:cxn>
                <a:cxn ang="0">
                  <a:pos x="2288" y="563"/>
                </a:cxn>
                <a:cxn ang="0">
                  <a:pos x="2262" y="644"/>
                </a:cxn>
                <a:cxn ang="0">
                  <a:pos x="2209" y="708"/>
                </a:cxn>
                <a:cxn ang="0">
                  <a:pos x="2135" y="749"/>
                </a:cxn>
                <a:cxn ang="0">
                  <a:pos x="2050" y="756"/>
                </a:cxn>
                <a:cxn ang="0">
                  <a:pos x="1968" y="732"/>
                </a:cxn>
                <a:cxn ang="0">
                  <a:pos x="1903" y="679"/>
                </a:cxn>
                <a:cxn ang="0">
                  <a:pos x="1865" y="605"/>
                </a:cxn>
                <a:cxn ang="0">
                  <a:pos x="1856" y="518"/>
                </a:cxn>
                <a:cxn ang="0">
                  <a:pos x="1880" y="438"/>
                </a:cxn>
                <a:cxn ang="0">
                  <a:pos x="1933" y="373"/>
                </a:cxn>
                <a:cxn ang="0">
                  <a:pos x="2007" y="333"/>
                </a:cxn>
              </a:cxnLst>
              <a:rect l="0" t="0" r="r" b="b"/>
              <a:pathLst>
                <a:path w="2634" h="2095">
                  <a:moveTo>
                    <a:pt x="2072" y="1478"/>
                  </a:moveTo>
                  <a:lnTo>
                    <a:pt x="1728" y="2095"/>
                  </a:lnTo>
                  <a:lnTo>
                    <a:pt x="1563" y="2095"/>
                  </a:lnTo>
                  <a:lnTo>
                    <a:pt x="1716" y="1771"/>
                  </a:lnTo>
                  <a:lnTo>
                    <a:pt x="1660" y="1771"/>
                  </a:lnTo>
                  <a:lnTo>
                    <a:pt x="1316" y="1156"/>
                  </a:lnTo>
                  <a:lnTo>
                    <a:pt x="974" y="1771"/>
                  </a:lnTo>
                  <a:lnTo>
                    <a:pt x="918" y="1771"/>
                  </a:lnTo>
                  <a:lnTo>
                    <a:pt x="1071" y="2095"/>
                  </a:lnTo>
                  <a:lnTo>
                    <a:pt x="906" y="2095"/>
                  </a:lnTo>
                  <a:lnTo>
                    <a:pt x="562" y="1478"/>
                  </a:lnTo>
                  <a:lnTo>
                    <a:pt x="220" y="2095"/>
                  </a:lnTo>
                  <a:lnTo>
                    <a:pt x="54" y="2095"/>
                  </a:lnTo>
                  <a:lnTo>
                    <a:pt x="394" y="1377"/>
                  </a:lnTo>
                  <a:lnTo>
                    <a:pt x="394" y="994"/>
                  </a:lnTo>
                  <a:lnTo>
                    <a:pt x="75" y="1301"/>
                  </a:lnTo>
                  <a:lnTo>
                    <a:pt x="0" y="1227"/>
                  </a:lnTo>
                  <a:lnTo>
                    <a:pt x="394" y="833"/>
                  </a:lnTo>
                  <a:lnTo>
                    <a:pt x="732" y="833"/>
                  </a:lnTo>
                  <a:lnTo>
                    <a:pt x="778" y="880"/>
                  </a:lnTo>
                  <a:lnTo>
                    <a:pt x="1148" y="509"/>
                  </a:lnTo>
                  <a:lnTo>
                    <a:pt x="1486" y="509"/>
                  </a:lnTo>
                  <a:lnTo>
                    <a:pt x="1856" y="880"/>
                  </a:lnTo>
                  <a:lnTo>
                    <a:pt x="1902" y="833"/>
                  </a:lnTo>
                  <a:lnTo>
                    <a:pt x="2240" y="833"/>
                  </a:lnTo>
                  <a:lnTo>
                    <a:pt x="2634" y="1227"/>
                  </a:lnTo>
                  <a:lnTo>
                    <a:pt x="2559" y="1301"/>
                  </a:lnTo>
                  <a:lnTo>
                    <a:pt x="2240" y="994"/>
                  </a:lnTo>
                  <a:lnTo>
                    <a:pt x="2240" y="1377"/>
                  </a:lnTo>
                  <a:lnTo>
                    <a:pt x="2580" y="2095"/>
                  </a:lnTo>
                  <a:lnTo>
                    <a:pt x="2414" y="2095"/>
                  </a:lnTo>
                  <a:lnTo>
                    <a:pt x="2072" y="1478"/>
                  </a:lnTo>
                  <a:close/>
                  <a:moveTo>
                    <a:pt x="1771" y="1654"/>
                  </a:moveTo>
                  <a:lnTo>
                    <a:pt x="1902" y="1377"/>
                  </a:lnTo>
                  <a:lnTo>
                    <a:pt x="1902" y="994"/>
                  </a:lnTo>
                  <a:lnTo>
                    <a:pt x="1598" y="1288"/>
                  </a:lnTo>
                  <a:lnTo>
                    <a:pt x="1771" y="1654"/>
                  </a:lnTo>
                  <a:close/>
                  <a:moveTo>
                    <a:pt x="1550" y="1187"/>
                  </a:moveTo>
                  <a:lnTo>
                    <a:pt x="1780" y="955"/>
                  </a:lnTo>
                  <a:lnTo>
                    <a:pt x="1486" y="671"/>
                  </a:lnTo>
                  <a:lnTo>
                    <a:pt x="1486" y="1054"/>
                  </a:lnTo>
                  <a:lnTo>
                    <a:pt x="1550" y="1187"/>
                  </a:lnTo>
                  <a:close/>
                  <a:moveTo>
                    <a:pt x="863" y="1654"/>
                  </a:moveTo>
                  <a:lnTo>
                    <a:pt x="1036" y="1288"/>
                  </a:lnTo>
                  <a:lnTo>
                    <a:pt x="732" y="994"/>
                  </a:lnTo>
                  <a:lnTo>
                    <a:pt x="732" y="1377"/>
                  </a:lnTo>
                  <a:lnTo>
                    <a:pt x="863" y="1654"/>
                  </a:lnTo>
                  <a:close/>
                  <a:moveTo>
                    <a:pt x="1084" y="1187"/>
                  </a:moveTo>
                  <a:lnTo>
                    <a:pt x="1148" y="1054"/>
                  </a:lnTo>
                  <a:lnTo>
                    <a:pt x="1148" y="671"/>
                  </a:lnTo>
                  <a:lnTo>
                    <a:pt x="854" y="955"/>
                  </a:lnTo>
                  <a:lnTo>
                    <a:pt x="1084" y="1187"/>
                  </a:lnTo>
                  <a:close/>
                  <a:moveTo>
                    <a:pt x="562" y="324"/>
                  </a:moveTo>
                  <a:lnTo>
                    <a:pt x="584" y="325"/>
                  </a:lnTo>
                  <a:lnTo>
                    <a:pt x="606" y="328"/>
                  </a:lnTo>
                  <a:lnTo>
                    <a:pt x="627" y="333"/>
                  </a:lnTo>
                  <a:lnTo>
                    <a:pt x="646" y="340"/>
                  </a:lnTo>
                  <a:lnTo>
                    <a:pt x="666" y="350"/>
                  </a:lnTo>
                  <a:lnTo>
                    <a:pt x="684" y="361"/>
                  </a:lnTo>
                  <a:lnTo>
                    <a:pt x="701" y="373"/>
                  </a:lnTo>
                  <a:lnTo>
                    <a:pt x="716" y="387"/>
                  </a:lnTo>
                  <a:lnTo>
                    <a:pt x="731" y="403"/>
                  </a:lnTo>
                  <a:lnTo>
                    <a:pt x="742" y="420"/>
                  </a:lnTo>
                  <a:lnTo>
                    <a:pt x="754" y="438"/>
                  </a:lnTo>
                  <a:lnTo>
                    <a:pt x="763" y="456"/>
                  </a:lnTo>
                  <a:lnTo>
                    <a:pt x="769" y="477"/>
                  </a:lnTo>
                  <a:lnTo>
                    <a:pt x="776" y="497"/>
                  </a:lnTo>
                  <a:lnTo>
                    <a:pt x="778" y="518"/>
                  </a:lnTo>
                  <a:lnTo>
                    <a:pt x="780" y="541"/>
                  </a:lnTo>
                  <a:lnTo>
                    <a:pt x="778" y="563"/>
                  </a:lnTo>
                  <a:lnTo>
                    <a:pt x="776" y="584"/>
                  </a:lnTo>
                  <a:lnTo>
                    <a:pt x="769" y="605"/>
                  </a:lnTo>
                  <a:lnTo>
                    <a:pt x="763" y="626"/>
                  </a:lnTo>
                  <a:lnTo>
                    <a:pt x="754" y="644"/>
                  </a:lnTo>
                  <a:lnTo>
                    <a:pt x="742" y="662"/>
                  </a:lnTo>
                  <a:lnTo>
                    <a:pt x="731" y="679"/>
                  </a:lnTo>
                  <a:lnTo>
                    <a:pt x="716" y="694"/>
                  </a:lnTo>
                  <a:lnTo>
                    <a:pt x="701" y="708"/>
                  </a:lnTo>
                  <a:lnTo>
                    <a:pt x="684" y="721"/>
                  </a:lnTo>
                  <a:lnTo>
                    <a:pt x="666" y="732"/>
                  </a:lnTo>
                  <a:lnTo>
                    <a:pt x="646" y="741"/>
                  </a:lnTo>
                  <a:lnTo>
                    <a:pt x="627" y="749"/>
                  </a:lnTo>
                  <a:lnTo>
                    <a:pt x="606" y="754"/>
                  </a:lnTo>
                  <a:lnTo>
                    <a:pt x="584" y="756"/>
                  </a:lnTo>
                  <a:lnTo>
                    <a:pt x="562" y="758"/>
                  </a:lnTo>
                  <a:lnTo>
                    <a:pt x="540" y="756"/>
                  </a:lnTo>
                  <a:lnTo>
                    <a:pt x="519" y="754"/>
                  </a:lnTo>
                  <a:lnTo>
                    <a:pt x="497" y="749"/>
                  </a:lnTo>
                  <a:lnTo>
                    <a:pt x="478" y="741"/>
                  </a:lnTo>
                  <a:lnTo>
                    <a:pt x="458" y="732"/>
                  </a:lnTo>
                  <a:lnTo>
                    <a:pt x="442" y="721"/>
                  </a:lnTo>
                  <a:lnTo>
                    <a:pt x="425" y="708"/>
                  </a:lnTo>
                  <a:lnTo>
                    <a:pt x="409" y="694"/>
                  </a:lnTo>
                  <a:lnTo>
                    <a:pt x="395" y="679"/>
                  </a:lnTo>
                  <a:lnTo>
                    <a:pt x="382" y="662"/>
                  </a:lnTo>
                  <a:lnTo>
                    <a:pt x="372" y="644"/>
                  </a:lnTo>
                  <a:lnTo>
                    <a:pt x="362" y="626"/>
                  </a:lnTo>
                  <a:lnTo>
                    <a:pt x="355" y="605"/>
                  </a:lnTo>
                  <a:lnTo>
                    <a:pt x="350" y="584"/>
                  </a:lnTo>
                  <a:lnTo>
                    <a:pt x="346" y="563"/>
                  </a:lnTo>
                  <a:lnTo>
                    <a:pt x="346" y="541"/>
                  </a:lnTo>
                  <a:lnTo>
                    <a:pt x="346" y="518"/>
                  </a:lnTo>
                  <a:lnTo>
                    <a:pt x="350" y="497"/>
                  </a:lnTo>
                  <a:lnTo>
                    <a:pt x="355" y="477"/>
                  </a:lnTo>
                  <a:lnTo>
                    <a:pt x="362" y="456"/>
                  </a:lnTo>
                  <a:lnTo>
                    <a:pt x="372" y="438"/>
                  </a:lnTo>
                  <a:lnTo>
                    <a:pt x="382" y="420"/>
                  </a:lnTo>
                  <a:lnTo>
                    <a:pt x="395" y="403"/>
                  </a:lnTo>
                  <a:lnTo>
                    <a:pt x="409" y="387"/>
                  </a:lnTo>
                  <a:lnTo>
                    <a:pt x="425" y="373"/>
                  </a:lnTo>
                  <a:lnTo>
                    <a:pt x="442" y="361"/>
                  </a:lnTo>
                  <a:lnTo>
                    <a:pt x="458" y="350"/>
                  </a:lnTo>
                  <a:lnTo>
                    <a:pt x="478" y="340"/>
                  </a:lnTo>
                  <a:lnTo>
                    <a:pt x="497" y="333"/>
                  </a:lnTo>
                  <a:lnTo>
                    <a:pt x="519" y="328"/>
                  </a:lnTo>
                  <a:lnTo>
                    <a:pt x="540" y="325"/>
                  </a:lnTo>
                  <a:lnTo>
                    <a:pt x="562" y="324"/>
                  </a:lnTo>
                  <a:close/>
                  <a:moveTo>
                    <a:pt x="1316" y="0"/>
                  </a:moveTo>
                  <a:lnTo>
                    <a:pt x="1340" y="1"/>
                  </a:lnTo>
                  <a:lnTo>
                    <a:pt x="1360" y="5"/>
                  </a:lnTo>
                  <a:lnTo>
                    <a:pt x="1381" y="10"/>
                  </a:lnTo>
                  <a:lnTo>
                    <a:pt x="1402" y="18"/>
                  </a:lnTo>
                  <a:lnTo>
                    <a:pt x="1420" y="27"/>
                  </a:lnTo>
                  <a:lnTo>
                    <a:pt x="1438" y="37"/>
                  </a:lnTo>
                  <a:lnTo>
                    <a:pt x="1455" y="50"/>
                  </a:lnTo>
                  <a:lnTo>
                    <a:pt x="1471" y="64"/>
                  </a:lnTo>
                  <a:lnTo>
                    <a:pt x="1485" y="79"/>
                  </a:lnTo>
                  <a:lnTo>
                    <a:pt x="1497" y="96"/>
                  </a:lnTo>
                  <a:lnTo>
                    <a:pt x="1508" y="114"/>
                  </a:lnTo>
                  <a:lnTo>
                    <a:pt x="1517" y="133"/>
                  </a:lnTo>
                  <a:lnTo>
                    <a:pt x="1525" y="153"/>
                  </a:lnTo>
                  <a:lnTo>
                    <a:pt x="1530" y="173"/>
                  </a:lnTo>
                  <a:lnTo>
                    <a:pt x="1533" y="195"/>
                  </a:lnTo>
                  <a:lnTo>
                    <a:pt x="1534" y="217"/>
                  </a:lnTo>
                  <a:lnTo>
                    <a:pt x="1533" y="239"/>
                  </a:lnTo>
                  <a:lnTo>
                    <a:pt x="1530" y="261"/>
                  </a:lnTo>
                  <a:lnTo>
                    <a:pt x="1525" y="282"/>
                  </a:lnTo>
                  <a:lnTo>
                    <a:pt x="1517" y="302"/>
                  </a:lnTo>
                  <a:lnTo>
                    <a:pt x="1508" y="321"/>
                  </a:lnTo>
                  <a:lnTo>
                    <a:pt x="1497" y="339"/>
                  </a:lnTo>
                  <a:lnTo>
                    <a:pt x="1485" y="356"/>
                  </a:lnTo>
                  <a:lnTo>
                    <a:pt x="1471" y="370"/>
                  </a:lnTo>
                  <a:lnTo>
                    <a:pt x="1455" y="385"/>
                  </a:lnTo>
                  <a:lnTo>
                    <a:pt x="1438" y="398"/>
                  </a:lnTo>
                  <a:lnTo>
                    <a:pt x="1420" y="408"/>
                  </a:lnTo>
                  <a:lnTo>
                    <a:pt x="1402" y="417"/>
                  </a:lnTo>
                  <a:lnTo>
                    <a:pt x="1381" y="425"/>
                  </a:lnTo>
                  <a:lnTo>
                    <a:pt x="1360" y="430"/>
                  </a:lnTo>
                  <a:lnTo>
                    <a:pt x="1340" y="434"/>
                  </a:lnTo>
                  <a:lnTo>
                    <a:pt x="1316" y="435"/>
                  </a:lnTo>
                  <a:lnTo>
                    <a:pt x="1294" y="434"/>
                  </a:lnTo>
                  <a:lnTo>
                    <a:pt x="1274" y="430"/>
                  </a:lnTo>
                  <a:lnTo>
                    <a:pt x="1253" y="425"/>
                  </a:lnTo>
                  <a:lnTo>
                    <a:pt x="1232" y="417"/>
                  </a:lnTo>
                  <a:lnTo>
                    <a:pt x="1214" y="408"/>
                  </a:lnTo>
                  <a:lnTo>
                    <a:pt x="1196" y="398"/>
                  </a:lnTo>
                  <a:lnTo>
                    <a:pt x="1179" y="385"/>
                  </a:lnTo>
                  <a:lnTo>
                    <a:pt x="1163" y="370"/>
                  </a:lnTo>
                  <a:lnTo>
                    <a:pt x="1149" y="356"/>
                  </a:lnTo>
                  <a:lnTo>
                    <a:pt x="1137" y="339"/>
                  </a:lnTo>
                  <a:lnTo>
                    <a:pt x="1126" y="321"/>
                  </a:lnTo>
                  <a:lnTo>
                    <a:pt x="1117" y="302"/>
                  </a:lnTo>
                  <a:lnTo>
                    <a:pt x="1109" y="282"/>
                  </a:lnTo>
                  <a:lnTo>
                    <a:pt x="1104" y="261"/>
                  </a:lnTo>
                  <a:lnTo>
                    <a:pt x="1101" y="239"/>
                  </a:lnTo>
                  <a:lnTo>
                    <a:pt x="1100" y="217"/>
                  </a:lnTo>
                  <a:lnTo>
                    <a:pt x="1101" y="195"/>
                  </a:lnTo>
                  <a:lnTo>
                    <a:pt x="1104" y="173"/>
                  </a:lnTo>
                  <a:lnTo>
                    <a:pt x="1109" y="153"/>
                  </a:lnTo>
                  <a:lnTo>
                    <a:pt x="1117" y="133"/>
                  </a:lnTo>
                  <a:lnTo>
                    <a:pt x="1126" y="114"/>
                  </a:lnTo>
                  <a:lnTo>
                    <a:pt x="1137" y="96"/>
                  </a:lnTo>
                  <a:lnTo>
                    <a:pt x="1149" y="79"/>
                  </a:lnTo>
                  <a:lnTo>
                    <a:pt x="1163" y="64"/>
                  </a:lnTo>
                  <a:lnTo>
                    <a:pt x="1179" y="50"/>
                  </a:lnTo>
                  <a:lnTo>
                    <a:pt x="1196" y="37"/>
                  </a:lnTo>
                  <a:lnTo>
                    <a:pt x="1214" y="27"/>
                  </a:lnTo>
                  <a:lnTo>
                    <a:pt x="1232" y="18"/>
                  </a:lnTo>
                  <a:lnTo>
                    <a:pt x="1253" y="10"/>
                  </a:lnTo>
                  <a:lnTo>
                    <a:pt x="1274" y="5"/>
                  </a:lnTo>
                  <a:lnTo>
                    <a:pt x="1294" y="1"/>
                  </a:lnTo>
                  <a:lnTo>
                    <a:pt x="1316" y="0"/>
                  </a:lnTo>
                  <a:close/>
                  <a:moveTo>
                    <a:pt x="2072" y="324"/>
                  </a:moveTo>
                  <a:lnTo>
                    <a:pt x="2094" y="325"/>
                  </a:lnTo>
                  <a:lnTo>
                    <a:pt x="2115" y="328"/>
                  </a:lnTo>
                  <a:lnTo>
                    <a:pt x="2135" y="333"/>
                  </a:lnTo>
                  <a:lnTo>
                    <a:pt x="2156" y="340"/>
                  </a:lnTo>
                  <a:lnTo>
                    <a:pt x="2176" y="350"/>
                  </a:lnTo>
                  <a:lnTo>
                    <a:pt x="2192" y="361"/>
                  </a:lnTo>
                  <a:lnTo>
                    <a:pt x="2209" y="373"/>
                  </a:lnTo>
                  <a:lnTo>
                    <a:pt x="2225" y="387"/>
                  </a:lnTo>
                  <a:lnTo>
                    <a:pt x="2239" y="403"/>
                  </a:lnTo>
                  <a:lnTo>
                    <a:pt x="2252" y="420"/>
                  </a:lnTo>
                  <a:lnTo>
                    <a:pt x="2262" y="438"/>
                  </a:lnTo>
                  <a:lnTo>
                    <a:pt x="2272" y="456"/>
                  </a:lnTo>
                  <a:lnTo>
                    <a:pt x="2279" y="477"/>
                  </a:lnTo>
                  <a:lnTo>
                    <a:pt x="2284" y="497"/>
                  </a:lnTo>
                  <a:lnTo>
                    <a:pt x="2288" y="518"/>
                  </a:lnTo>
                  <a:lnTo>
                    <a:pt x="2288" y="541"/>
                  </a:lnTo>
                  <a:lnTo>
                    <a:pt x="2288" y="563"/>
                  </a:lnTo>
                  <a:lnTo>
                    <a:pt x="2284" y="584"/>
                  </a:lnTo>
                  <a:lnTo>
                    <a:pt x="2279" y="605"/>
                  </a:lnTo>
                  <a:lnTo>
                    <a:pt x="2272" y="626"/>
                  </a:lnTo>
                  <a:lnTo>
                    <a:pt x="2262" y="644"/>
                  </a:lnTo>
                  <a:lnTo>
                    <a:pt x="2252" y="662"/>
                  </a:lnTo>
                  <a:lnTo>
                    <a:pt x="2239" y="679"/>
                  </a:lnTo>
                  <a:lnTo>
                    <a:pt x="2225" y="694"/>
                  </a:lnTo>
                  <a:lnTo>
                    <a:pt x="2209" y="708"/>
                  </a:lnTo>
                  <a:lnTo>
                    <a:pt x="2192" y="721"/>
                  </a:lnTo>
                  <a:lnTo>
                    <a:pt x="2176" y="732"/>
                  </a:lnTo>
                  <a:lnTo>
                    <a:pt x="2156" y="741"/>
                  </a:lnTo>
                  <a:lnTo>
                    <a:pt x="2135" y="749"/>
                  </a:lnTo>
                  <a:lnTo>
                    <a:pt x="2115" y="754"/>
                  </a:lnTo>
                  <a:lnTo>
                    <a:pt x="2094" y="756"/>
                  </a:lnTo>
                  <a:lnTo>
                    <a:pt x="2072" y="758"/>
                  </a:lnTo>
                  <a:lnTo>
                    <a:pt x="2050" y="756"/>
                  </a:lnTo>
                  <a:lnTo>
                    <a:pt x="2028" y="754"/>
                  </a:lnTo>
                  <a:lnTo>
                    <a:pt x="2007" y="749"/>
                  </a:lnTo>
                  <a:lnTo>
                    <a:pt x="1988" y="741"/>
                  </a:lnTo>
                  <a:lnTo>
                    <a:pt x="1968" y="732"/>
                  </a:lnTo>
                  <a:lnTo>
                    <a:pt x="1950" y="721"/>
                  </a:lnTo>
                  <a:lnTo>
                    <a:pt x="1933" y="708"/>
                  </a:lnTo>
                  <a:lnTo>
                    <a:pt x="1918" y="694"/>
                  </a:lnTo>
                  <a:lnTo>
                    <a:pt x="1903" y="679"/>
                  </a:lnTo>
                  <a:lnTo>
                    <a:pt x="1892" y="662"/>
                  </a:lnTo>
                  <a:lnTo>
                    <a:pt x="1880" y="644"/>
                  </a:lnTo>
                  <a:lnTo>
                    <a:pt x="1871" y="626"/>
                  </a:lnTo>
                  <a:lnTo>
                    <a:pt x="1865" y="605"/>
                  </a:lnTo>
                  <a:lnTo>
                    <a:pt x="1858" y="584"/>
                  </a:lnTo>
                  <a:lnTo>
                    <a:pt x="1856" y="563"/>
                  </a:lnTo>
                  <a:lnTo>
                    <a:pt x="1854" y="541"/>
                  </a:lnTo>
                  <a:lnTo>
                    <a:pt x="1856" y="518"/>
                  </a:lnTo>
                  <a:lnTo>
                    <a:pt x="1858" y="497"/>
                  </a:lnTo>
                  <a:lnTo>
                    <a:pt x="1865" y="477"/>
                  </a:lnTo>
                  <a:lnTo>
                    <a:pt x="1871" y="456"/>
                  </a:lnTo>
                  <a:lnTo>
                    <a:pt x="1880" y="438"/>
                  </a:lnTo>
                  <a:lnTo>
                    <a:pt x="1892" y="420"/>
                  </a:lnTo>
                  <a:lnTo>
                    <a:pt x="1903" y="403"/>
                  </a:lnTo>
                  <a:lnTo>
                    <a:pt x="1918" y="387"/>
                  </a:lnTo>
                  <a:lnTo>
                    <a:pt x="1933" y="373"/>
                  </a:lnTo>
                  <a:lnTo>
                    <a:pt x="1950" y="361"/>
                  </a:lnTo>
                  <a:lnTo>
                    <a:pt x="1968" y="350"/>
                  </a:lnTo>
                  <a:lnTo>
                    <a:pt x="1988" y="340"/>
                  </a:lnTo>
                  <a:lnTo>
                    <a:pt x="2007" y="333"/>
                  </a:lnTo>
                  <a:lnTo>
                    <a:pt x="2028" y="328"/>
                  </a:lnTo>
                  <a:lnTo>
                    <a:pt x="2050" y="325"/>
                  </a:lnTo>
                  <a:lnTo>
                    <a:pt x="2072" y="324"/>
                  </a:lnTo>
                  <a:close/>
                </a:path>
              </a:pathLst>
            </a:custGeom>
            <a:solidFill>
              <a:srgbClr val="FFFFFF"/>
            </a:solidFill>
            <a:ln w="9525">
              <a:no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3574"/>
                                        </p:tgtEl>
                                        <p:attrNameLst>
                                          <p:attrName>style.visibility</p:attrName>
                                        </p:attrNameLst>
                                      </p:cBhvr>
                                      <p:to>
                                        <p:strVal val="visible"/>
                                      </p:to>
                                    </p:set>
                                    <p:animEffect transition="in" filter="wipe(left)">
                                      <p:cBhvr>
                                        <p:cTn id="7" dur="500"/>
                                        <p:tgtEl>
                                          <p:spTgt spid="493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357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88" name="Rectangle 20"/>
          <p:cNvSpPr>
            <a:spLocks noChangeArrowheads="1"/>
          </p:cNvSpPr>
          <p:nvPr/>
        </p:nvSpPr>
        <p:spPr bwMode="auto">
          <a:xfrm>
            <a:off x="214313" y="1590675"/>
            <a:ext cx="998537" cy="4630738"/>
          </a:xfrm>
          <a:prstGeom prst="rect">
            <a:avLst/>
          </a:prstGeom>
          <a:solidFill>
            <a:schemeClr val="bg1"/>
          </a:solidFill>
          <a:ln w="9525">
            <a:noFill/>
            <a:miter lim="800000"/>
            <a:headEnd/>
            <a:tailEnd/>
          </a:ln>
          <a:effectLst/>
        </p:spPr>
        <p:txBody>
          <a:bodyPr wrap="none" anchor="ctr"/>
          <a:lstStyle/>
          <a:p>
            <a:endParaRPr lang="en-US"/>
          </a:p>
        </p:txBody>
      </p:sp>
      <p:sp>
        <p:nvSpPr>
          <p:cNvPr id="83974" name="Rectangle 6"/>
          <p:cNvSpPr>
            <a:spLocks noGrp="1" noChangeArrowheads="1"/>
          </p:cNvSpPr>
          <p:nvPr>
            <p:ph type="title"/>
          </p:nvPr>
        </p:nvSpPr>
        <p:spPr/>
        <p:txBody>
          <a:bodyPr/>
          <a:lstStyle/>
          <a:p>
            <a:r>
              <a:rPr lang="en-US"/>
              <a:t>Threat Factors</a:t>
            </a:r>
          </a:p>
        </p:txBody>
      </p:sp>
      <p:grpSp>
        <p:nvGrpSpPr>
          <p:cNvPr id="83984" name="Group 16"/>
          <p:cNvGrpSpPr>
            <a:grpSpLocks/>
          </p:cNvGrpSpPr>
          <p:nvPr/>
        </p:nvGrpSpPr>
        <p:grpSpPr bwMode="auto">
          <a:xfrm>
            <a:off x="2085975" y="1747838"/>
            <a:ext cx="2076450" cy="2076450"/>
            <a:chOff x="1314" y="1101"/>
            <a:chExt cx="1308" cy="1308"/>
          </a:xfrm>
        </p:grpSpPr>
        <p:sp>
          <p:nvSpPr>
            <p:cNvPr id="83980" name="Oval 12"/>
            <p:cNvSpPr>
              <a:spLocks noChangeArrowheads="1"/>
            </p:cNvSpPr>
            <p:nvPr/>
          </p:nvSpPr>
          <p:spPr bwMode="auto">
            <a:xfrm>
              <a:off x="1314" y="1101"/>
              <a:ext cx="1308" cy="1308"/>
            </a:xfrm>
            <a:prstGeom prst="ellipse">
              <a:avLst/>
            </a:prstGeom>
            <a:gradFill rotWithShape="0">
              <a:gsLst>
                <a:gs pos="0">
                  <a:srgbClr val="FFCC66"/>
                </a:gs>
                <a:gs pos="100000">
                  <a:srgbClr val="FFCC66">
                    <a:gamma/>
                    <a:tint val="0"/>
                    <a:invGamma/>
                  </a:srgbClr>
                </a:gs>
              </a:gsLst>
              <a:path path="shape">
                <a:fillToRect l="50000" t="50000" r="50000" b="50000"/>
              </a:path>
            </a:gradFill>
            <a:ln w="9525">
              <a:noFill/>
              <a:round/>
              <a:headEnd/>
              <a:tailEnd/>
            </a:ln>
            <a:effectLst/>
          </p:spPr>
          <p:txBody>
            <a:bodyPr wrap="none" anchor="ctr"/>
            <a:lstStyle/>
            <a:p>
              <a:endParaRPr lang="en-US"/>
            </a:p>
          </p:txBody>
        </p:sp>
        <p:sp>
          <p:nvSpPr>
            <p:cNvPr id="83970" name="Text Box 2"/>
            <p:cNvSpPr txBox="1">
              <a:spLocks noChangeArrowheads="1"/>
            </p:cNvSpPr>
            <p:nvPr/>
          </p:nvSpPr>
          <p:spPr bwMode="auto">
            <a:xfrm>
              <a:off x="1490" y="1380"/>
              <a:ext cx="956" cy="750"/>
            </a:xfrm>
            <a:prstGeom prst="rect">
              <a:avLst/>
            </a:prstGeom>
            <a:noFill/>
            <a:ln w="9525">
              <a:noFill/>
              <a:miter lim="800000"/>
              <a:headEnd/>
              <a:tailEnd/>
            </a:ln>
            <a:effectLst/>
          </p:spPr>
          <p:txBody>
            <a:bodyPr wrap="none">
              <a:spAutoFit/>
            </a:bodyPr>
            <a:lstStyle/>
            <a:p>
              <a:pPr algn="ctr">
                <a:spcBef>
                  <a:spcPct val="50000"/>
                </a:spcBef>
              </a:pPr>
              <a:r>
                <a:rPr lang="en-US" sz="1800" b="1">
                  <a:latin typeface="Arial" charset="0"/>
                </a:rPr>
                <a:t>Are there</a:t>
              </a:r>
              <a:br>
                <a:rPr lang="en-US" sz="1800" b="1">
                  <a:latin typeface="Arial" charset="0"/>
                </a:rPr>
              </a:br>
              <a:r>
                <a:rPr lang="en-US" sz="1800" b="1">
                  <a:latin typeface="Arial" charset="0"/>
                </a:rPr>
                <a:t>any terrorist</a:t>
              </a:r>
              <a:br>
                <a:rPr lang="en-US" sz="1800" b="1">
                  <a:latin typeface="Arial" charset="0"/>
                </a:rPr>
              </a:br>
              <a:r>
                <a:rPr lang="en-US" sz="1800" b="1">
                  <a:latin typeface="Arial" charset="0"/>
                </a:rPr>
                <a:t>groups in</a:t>
              </a:r>
              <a:br>
                <a:rPr lang="en-US" sz="1800" b="1">
                  <a:latin typeface="Arial" charset="0"/>
                </a:rPr>
              </a:br>
              <a:r>
                <a:rPr lang="en-US" sz="1800" b="1">
                  <a:latin typeface="Arial" charset="0"/>
                </a:rPr>
                <a:t>my area?</a:t>
              </a:r>
            </a:p>
          </p:txBody>
        </p:sp>
      </p:grpSp>
      <p:grpSp>
        <p:nvGrpSpPr>
          <p:cNvPr id="83986" name="Group 18"/>
          <p:cNvGrpSpPr>
            <a:grpSpLocks/>
          </p:cNvGrpSpPr>
          <p:nvPr/>
        </p:nvGrpSpPr>
        <p:grpSpPr bwMode="auto">
          <a:xfrm>
            <a:off x="466725" y="4029075"/>
            <a:ext cx="2076450" cy="2076450"/>
            <a:chOff x="294" y="2538"/>
            <a:chExt cx="1308" cy="1308"/>
          </a:xfrm>
        </p:grpSpPr>
        <p:sp>
          <p:nvSpPr>
            <p:cNvPr id="83979" name="Oval 11"/>
            <p:cNvSpPr>
              <a:spLocks noChangeArrowheads="1"/>
            </p:cNvSpPr>
            <p:nvPr/>
          </p:nvSpPr>
          <p:spPr bwMode="auto">
            <a:xfrm>
              <a:off x="294" y="2538"/>
              <a:ext cx="1308" cy="1308"/>
            </a:xfrm>
            <a:prstGeom prst="ellipse">
              <a:avLst/>
            </a:prstGeom>
            <a:gradFill rotWithShape="0">
              <a:gsLst>
                <a:gs pos="0">
                  <a:srgbClr val="FFCC66"/>
                </a:gs>
                <a:gs pos="100000">
                  <a:srgbClr val="FFCC66">
                    <a:gamma/>
                    <a:tint val="0"/>
                    <a:invGamma/>
                  </a:srgbClr>
                </a:gs>
              </a:gsLst>
              <a:path path="shape">
                <a:fillToRect l="50000" t="50000" r="50000" b="50000"/>
              </a:path>
            </a:gradFill>
            <a:ln w="9525">
              <a:noFill/>
              <a:round/>
              <a:headEnd/>
              <a:tailEnd/>
            </a:ln>
            <a:effectLst/>
          </p:spPr>
          <p:txBody>
            <a:bodyPr wrap="none" anchor="ctr"/>
            <a:lstStyle/>
            <a:p>
              <a:endParaRPr lang="en-US"/>
            </a:p>
          </p:txBody>
        </p:sp>
        <p:sp>
          <p:nvSpPr>
            <p:cNvPr id="83971" name="Text Box 3"/>
            <p:cNvSpPr txBox="1">
              <a:spLocks noChangeArrowheads="1"/>
            </p:cNvSpPr>
            <p:nvPr/>
          </p:nvSpPr>
          <p:spPr bwMode="auto">
            <a:xfrm>
              <a:off x="474" y="2903"/>
              <a:ext cx="940" cy="577"/>
            </a:xfrm>
            <a:prstGeom prst="rect">
              <a:avLst/>
            </a:prstGeom>
            <a:noFill/>
            <a:ln w="9525">
              <a:noFill/>
              <a:miter lim="800000"/>
              <a:headEnd/>
              <a:tailEnd/>
            </a:ln>
            <a:effectLst/>
          </p:spPr>
          <p:txBody>
            <a:bodyPr wrap="none">
              <a:spAutoFit/>
            </a:bodyPr>
            <a:lstStyle/>
            <a:p>
              <a:pPr algn="ctr">
                <a:spcBef>
                  <a:spcPct val="50000"/>
                </a:spcBef>
              </a:pPr>
              <a:r>
                <a:rPr lang="en-US" sz="1800" b="1">
                  <a:latin typeface="Arial" charset="0"/>
                </a:rPr>
                <a:t>Do they</a:t>
              </a:r>
              <a:br>
                <a:rPr lang="en-US" sz="1800" b="1">
                  <a:latin typeface="Arial" charset="0"/>
                </a:rPr>
              </a:br>
              <a:r>
                <a:rPr lang="en-US" sz="1800" b="1">
                  <a:latin typeface="Arial" charset="0"/>
                </a:rPr>
                <a:t>attack</a:t>
              </a:r>
              <a:br>
                <a:rPr lang="en-US" sz="1800" b="1">
                  <a:latin typeface="Arial" charset="0"/>
                </a:rPr>
              </a:br>
              <a:r>
                <a:rPr lang="en-US" sz="1800" b="1">
                  <a:latin typeface="Arial" charset="0"/>
                </a:rPr>
                <a:t>Americans?</a:t>
              </a:r>
            </a:p>
          </p:txBody>
        </p:sp>
      </p:grpSp>
      <p:grpSp>
        <p:nvGrpSpPr>
          <p:cNvPr id="83985" name="Group 17"/>
          <p:cNvGrpSpPr>
            <a:grpSpLocks/>
          </p:cNvGrpSpPr>
          <p:nvPr/>
        </p:nvGrpSpPr>
        <p:grpSpPr bwMode="auto">
          <a:xfrm>
            <a:off x="6143625" y="1747838"/>
            <a:ext cx="2076450" cy="2076450"/>
            <a:chOff x="3870" y="1101"/>
            <a:chExt cx="1308" cy="1308"/>
          </a:xfrm>
        </p:grpSpPr>
        <p:sp>
          <p:nvSpPr>
            <p:cNvPr id="83981" name="Oval 13"/>
            <p:cNvSpPr>
              <a:spLocks noChangeArrowheads="1"/>
            </p:cNvSpPr>
            <p:nvPr/>
          </p:nvSpPr>
          <p:spPr bwMode="auto">
            <a:xfrm>
              <a:off x="3870" y="1101"/>
              <a:ext cx="1308" cy="1308"/>
            </a:xfrm>
            <a:prstGeom prst="ellipse">
              <a:avLst/>
            </a:prstGeom>
            <a:gradFill rotWithShape="0">
              <a:gsLst>
                <a:gs pos="0">
                  <a:srgbClr val="FFCC66"/>
                </a:gs>
                <a:gs pos="100000">
                  <a:srgbClr val="FFCC66">
                    <a:gamma/>
                    <a:tint val="0"/>
                    <a:invGamma/>
                  </a:srgbClr>
                </a:gs>
              </a:gsLst>
              <a:path path="shape">
                <a:fillToRect l="50000" t="50000" r="50000" b="50000"/>
              </a:path>
            </a:gradFill>
            <a:ln w="9525">
              <a:noFill/>
              <a:round/>
              <a:headEnd/>
              <a:tailEnd/>
            </a:ln>
            <a:effectLst/>
          </p:spPr>
          <p:txBody>
            <a:bodyPr wrap="none" anchor="ctr"/>
            <a:lstStyle/>
            <a:p>
              <a:endParaRPr lang="en-US"/>
            </a:p>
          </p:txBody>
        </p:sp>
        <p:sp>
          <p:nvSpPr>
            <p:cNvPr id="83972" name="Text Box 4"/>
            <p:cNvSpPr txBox="1">
              <a:spLocks noChangeArrowheads="1"/>
            </p:cNvSpPr>
            <p:nvPr/>
          </p:nvSpPr>
          <p:spPr bwMode="auto">
            <a:xfrm>
              <a:off x="4186" y="1553"/>
              <a:ext cx="692" cy="404"/>
            </a:xfrm>
            <a:prstGeom prst="rect">
              <a:avLst/>
            </a:prstGeom>
            <a:noFill/>
            <a:ln w="9525">
              <a:noFill/>
              <a:miter lim="800000"/>
              <a:headEnd/>
              <a:tailEnd/>
            </a:ln>
            <a:effectLst/>
          </p:spPr>
          <p:txBody>
            <a:bodyPr wrap="none">
              <a:spAutoFit/>
            </a:bodyPr>
            <a:lstStyle/>
            <a:p>
              <a:pPr algn="ctr">
                <a:spcBef>
                  <a:spcPct val="50000"/>
                </a:spcBef>
              </a:pPr>
              <a:r>
                <a:rPr lang="en-US" sz="1800" b="1">
                  <a:latin typeface="Arial" charset="0"/>
                </a:rPr>
                <a:t>Are they</a:t>
              </a:r>
              <a:br>
                <a:rPr lang="en-US" sz="1800" b="1">
                  <a:latin typeface="Arial" charset="0"/>
                </a:rPr>
              </a:br>
              <a:r>
                <a:rPr lang="en-US" sz="1800" b="1">
                  <a:latin typeface="Arial" charset="0"/>
                </a:rPr>
                <a:t>violent?</a:t>
              </a:r>
            </a:p>
          </p:txBody>
        </p:sp>
      </p:grpSp>
      <p:grpSp>
        <p:nvGrpSpPr>
          <p:cNvPr id="83987" name="Group 19"/>
          <p:cNvGrpSpPr>
            <a:grpSpLocks/>
          </p:cNvGrpSpPr>
          <p:nvPr/>
        </p:nvGrpSpPr>
        <p:grpSpPr bwMode="auto">
          <a:xfrm>
            <a:off x="4648200" y="4029075"/>
            <a:ext cx="2076450" cy="2076450"/>
            <a:chOff x="2928" y="2538"/>
            <a:chExt cx="1308" cy="1308"/>
          </a:xfrm>
        </p:grpSpPr>
        <p:sp>
          <p:nvSpPr>
            <p:cNvPr id="83982" name="Oval 14"/>
            <p:cNvSpPr>
              <a:spLocks noChangeArrowheads="1"/>
            </p:cNvSpPr>
            <p:nvPr/>
          </p:nvSpPr>
          <p:spPr bwMode="auto">
            <a:xfrm>
              <a:off x="2928" y="2538"/>
              <a:ext cx="1308" cy="1308"/>
            </a:xfrm>
            <a:prstGeom prst="ellipse">
              <a:avLst/>
            </a:prstGeom>
            <a:gradFill rotWithShape="0">
              <a:gsLst>
                <a:gs pos="0">
                  <a:srgbClr val="FFCC66"/>
                </a:gs>
                <a:gs pos="100000">
                  <a:srgbClr val="FFCC66">
                    <a:gamma/>
                    <a:tint val="0"/>
                    <a:invGamma/>
                  </a:srgbClr>
                </a:gs>
              </a:gsLst>
              <a:path path="shape">
                <a:fillToRect l="50000" t="50000" r="50000" b="50000"/>
              </a:path>
            </a:gradFill>
            <a:ln w="9525">
              <a:noFill/>
              <a:round/>
              <a:headEnd/>
              <a:tailEnd/>
            </a:ln>
            <a:effectLst/>
          </p:spPr>
          <p:txBody>
            <a:bodyPr wrap="none" anchor="ctr"/>
            <a:lstStyle/>
            <a:p>
              <a:endParaRPr lang="en-US"/>
            </a:p>
          </p:txBody>
        </p:sp>
        <p:sp>
          <p:nvSpPr>
            <p:cNvPr id="83973" name="Text Box 5"/>
            <p:cNvSpPr txBox="1">
              <a:spLocks noChangeArrowheads="1"/>
            </p:cNvSpPr>
            <p:nvPr/>
          </p:nvSpPr>
          <p:spPr bwMode="auto">
            <a:xfrm>
              <a:off x="3154" y="2990"/>
              <a:ext cx="868" cy="404"/>
            </a:xfrm>
            <a:prstGeom prst="rect">
              <a:avLst/>
            </a:prstGeom>
            <a:noFill/>
            <a:ln w="9525">
              <a:noFill/>
              <a:miter lim="800000"/>
              <a:headEnd/>
              <a:tailEnd/>
            </a:ln>
            <a:effectLst/>
          </p:spPr>
          <p:txBody>
            <a:bodyPr wrap="none">
              <a:spAutoFit/>
            </a:bodyPr>
            <a:lstStyle/>
            <a:p>
              <a:pPr algn="ctr">
                <a:spcBef>
                  <a:spcPct val="50000"/>
                </a:spcBef>
              </a:pPr>
              <a:r>
                <a:rPr lang="en-US" sz="1800" b="1">
                  <a:latin typeface="Arial" charset="0"/>
                </a:rPr>
                <a:t>How active</a:t>
              </a:r>
              <a:br>
                <a:rPr lang="en-US" sz="1800" b="1">
                  <a:latin typeface="Arial" charset="0"/>
                </a:rPr>
              </a:br>
              <a:r>
                <a:rPr lang="en-US" sz="1800" b="1">
                  <a:latin typeface="Arial" charset="0"/>
                </a:rPr>
                <a:t>are they?</a:t>
              </a:r>
            </a:p>
          </p:txBody>
        </p:sp>
      </p:grpSp>
      <p:sp>
        <p:nvSpPr>
          <p:cNvPr id="83983" name="Text Box 15"/>
          <p:cNvSpPr txBox="1">
            <a:spLocks noChangeArrowheads="1"/>
          </p:cNvSpPr>
          <p:nvPr/>
        </p:nvSpPr>
        <p:spPr bwMode="auto">
          <a:xfrm>
            <a:off x="7927975" y="0"/>
            <a:ext cx="1216025"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Introduction</a:t>
            </a:r>
          </a:p>
        </p:txBody>
      </p:sp>
      <p:pic>
        <p:nvPicPr>
          <p:cNvPr id="83975" name="Picture 7" descr="pict_tb1_03"/>
          <p:cNvPicPr>
            <a:picLocks noChangeAspect="1" noChangeArrowheads="1"/>
          </p:cNvPicPr>
          <p:nvPr/>
        </p:nvPicPr>
        <p:blipFill>
          <a:blip r:embed="rId3"/>
          <a:srcRect/>
          <a:stretch>
            <a:fillRect/>
          </a:stretch>
        </p:blipFill>
        <p:spPr bwMode="auto">
          <a:xfrm>
            <a:off x="425450" y="1768475"/>
            <a:ext cx="1804988" cy="2033588"/>
          </a:xfrm>
          <a:prstGeom prst="rect">
            <a:avLst/>
          </a:prstGeom>
          <a:noFill/>
        </p:spPr>
      </p:pic>
      <p:pic>
        <p:nvPicPr>
          <p:cNvPr id="83976" name="Picture 8" descr="pict_tb1_04"/>
          <p:cNvPicPr>
            <a:picLocks noChangeAspect="1" noChangeArrowheads="1"/>
          </p:cNvPicPr>
          <p:nvPr/>
        </p:nvPicPr>
        <p:blipFill>
          <a:blip r:embed="rId4"/>
          <a:srcRect/>
          <a:stretch>
            <a:fillRect/>
          </a:stretch>
        </p:blipFill>
        <p:spPr bwMode="auto">
          <a:xfrm>
            <a:off x="2397125" y="4051300"/>
            <a:ext cx="1997075" cy="2032000"/>
          </a:xfrm>
          <a:prstGeom prst="rect">
            <a:avLst/>
          </a:prstGeom>
          <a:noFill/>
        </p:spPr>
      </p:pic>
      <p:pic>
        <p:nvPicPr>
          <p:cNvPr id="83977" name="Picture 9" descr="pict_tb1_05"/>
          <p:cNvPicPr>
            <a:picLocks noChangeAspect="1" noChangeArrowheads="1"/>
          </p:cNvPicPr>
          <p:nvPr/>
        </p:nvPicPr>
        <p:blipFill>
          <a:blip r:embed="rId5"/>
          <a:srcRect/>
          <a:stretch>
            <a:fillRect/>
          </a:stretch>
        </p:blipFill>
        <p:spPr bwMode="auto">
          <a:xfrm>
            <a:off x="4560888" y="1768475"/>
            <a:ext cx="1839912" cy="2033588"/>
          </a:xfrm>
          <a:prstGeom prst="rect">
            <a:avLst/>
          </a:prstGeom>
          <a:noFill/>
        </p:spPr>
      </p:pic>
      <p:pic>
        <p:nvPicPr>
          <p:cNvPr id="83978" name="Picture 10" descr="pict_tb1_06"/>
          <p:cNvPicPr>
            <a:picLocks noChangeAspect="1" noChangeArrowheads="1"/>
          </p:cNvPicPr>
          <p:nvPr/>
        </p:nvPicPr>
        <p:blipFill>
          <a:blip r:embed="rId6"/>
          <a:srcRect/>
          <a:stretch>
            <a:fillRect/>
          </a:stretch>
        </p:blipFill>
        <p:spPr bwMode="auto">
          <a:xfrm>
            <a:off x="6569075" y="4067175"/>
            <a:ext cx="1930400" cy="1998663"/>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83975"/>
                                        </p:tgtEl>
                                        <p:attrNameLst>
                                          <p:attrName>style.visibility</p:attrName>
                                        </p:attrNameLst>
                                      </p:cBhvr>
                                      <p:to>
                                        <p:strVal val="visible"/>
                                      </p:to>
                                    </p:set>
                                  </p:childTnLst>
                                </p:cTn>
                              </p:par>
                            </p:childTnLst>
                          </p:cTn>
                        </p:par>
                        <p:par>
                          <p:cTn id="7" fill="hold">
                            <p:stCondLst>
                              <p:cond delay="500"/>
                            </p:stCondLst>
                            <p:childTnLst>
                              <p:par>
                                <p:cTn id="8" presetID="23" presetClass="entr" presetSubtype="16" fill="hold" nodeType="afterEffect">
                                  <p:stCondLst>
                                    <p:cond delay="0"/>
                                  </p:stCondLst>
                                  <p:childTnLst>
                                    <p:set>
                                      <p:cBhvr>
                                        <p:cTn id="9" dur="1" fill="hold">
                                          <p:stCondLst>
                                            <p:cond delay="0"/>
                                          </p:stCondLst>
                                        </p:cTn>
                                        <p:tgtEl>
                                          <p:spTgt spid="83984"/>
                                        </p:tgtEl>
                                        <p:attrNameLst>
                                          <p:attrName>style.visibility</p:attrName>
                                        </p:attrNameLst>
                                      </p:cBhvr>
                                      <p:to>
                                        <p:strVal val="visible"/>
                                      </p:to>
                                    </p:set>
                                    <p:anim calcmode="lin" valueType="num">
                                      <p:cBhvr>
                                        <p:cTn id="10" dur="500" fill="hold"/>
                                        <p:tgtEl>
                                          <p:spTgt spid="83984"/>
                                        </p:tgtEl>
                                        <p:attrNameLst>
                                          <p:attrName>ppt_w</p:attrName>
                                        </p:attrNameLst>
                                      </p:cBhvr>
                                      <p:tavLst>
                                        <p:tav tm="0">
                                          <p:val>
                                            <p:fltVal val="0"/>
                                          </p:val>
                                        </p:tav>
                                        <p:tav tm="100000">
                                          <p:val>
                                            <p:strVal val="#ppt_w"/>
                                          </p:val>
                                        </p:tav>
                                      </p:tavLst>
                                    </p:anim>
                                    <p:anim calcmode="lin" valueType="num">
                                      <p:cBhvr>
                                        <p:cTn id="11" dur="500" fill="hold"/>
                                        <p:tgtEl>
                                          <p:spTgt spid="83984"/>
                                        </p:tgtEl>
                                        <p:attrNameLst>
                                          <p:attrName>ppt_h</p:attrName>
                                        </p:attrNameLst>
                                      </p:cBhvr>
                                      <p:tavLst>
                                        <p:tav tm="0">
                                          <p:val>
                                            <p:fltVal val="0"/>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499"/>
                                          </p:stCondLst>
                                        </p:cTn>
                                        <p:tgtEl>
                                          <p:spTgt spid="83977"/>
                                        </p:tgtEl>
                                        <p:attrNameLst>
                                          <p:attrName>style.visibility</p:attrName>
                                        </p:attrNameLst>
                                      </p:cBhvr>
                                      <p:to>
                                        <p:strVal val="visible"/>
                                      </p:to>
                                    </p:set>
                                  </p:childTnLst>
                                </p:cTn>
                              </p:par>
                            </p:childTnLst>
                          </p:cTn>
                        </p:par>
                        <p:par>
                          <p:cTn id="16" fill="hold">
                            <p:stCondLst>
                              <p:cond delay="500"/>
                            </p:stCondLst>
                            <p:childTnLst>
                              <p:par>
                                <p:cTn id="17" presetID="23" presetClass="entr" presetSubtype="16" fill="hold" nodeType="afterEffect">
                                  <p:stCondLst>
                                    <p:cond delay="0"/>
                                  </p:stCondLst>
                                  <p:childTnLst>
                                    <p:set>
                                      <p:cBhvr>
                                        <p:cTn id="18" dur="1" fill="hold">
                                          <p:stCondLst>
                                            <p:cond delay="0"/>
                                          </p:stCondLst>
                                        </p:cTn>
                                        <p:tgtEl>
                                          <p:spTgt spid="83985"/>
                                        </p:tgtEl>
                                        <p:attrNameLst>
                                          <p:attrName>style.visibility</p:attrName>
                                        </p:attrNameLst>
                                      </p:cBhvr>
                                      <p:to>
                                        <p:strVal val="visible"/>
                                      </p:to>
                                    </p:set>
                                    <p:anim calcmode="lin" valueType="num">
                                      <p:cBhvr>
                                        <p:cTn id="19" dur="500" fill="hold"/>
                                        <p:tgtEl>
                                          <p:spTgt spid="83985"/>
                                        </p:tgtEl>
                                        <p:attrNameLst>
                                          <p:attrName>ppt_w</p:attrName>
                                        </p:attrNameLst>
                                      </p:cBhvr>
                                      <p:tavLst>
                                        <p:tav tm="0">
                                          <p:val>
                                            <p:fltVal val="0"/>
                                          </p:val>
                                        </p:tav>
                                        <p:tav tm="100000">
                                          <p:val>
                                            <p:strVal val="#ppt_w"/>
                                          </p:val>
                                        </p:tav>
                                      </p:tavLst>
                                    </p:anim>
                                    <p:anim calcmode="lin" valueType="num">
                                      <p:cBhvr>
                                        <p:cTn id="20" dur="500" fill="hold"/>
                                        <p:tgtEl>
                                          <p:spTgt spid="83985"/>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83976"/>
                                        </p:tgtEl>
                                        <p:attrNameLst>
                                          <p:attrName>style.visibility</p:attrName>
                                        </p:attrNameLst>
                                      </p:cBhvr>
                                      <p:to>
                                        <p:strVal val="visible"/>
                                      </p:to>
                                    </p:set>
                                  </p:childTnLst>
                                </p:cTn>
                              </p:par>
                            </p:childTnLst>
                          </p:cTn>
                        </p:par>
                        <p:par>
                          <p:cTn id="25" fill="hold">
                            <p:stCondLst>
                              <p:cond delay="500"/>
                            </p:stCondLst>
                            <p:childTnLst>
                              <p:par>
                                <p:cTn id="26" presetID="23" presetClass="entr" presetSubtype="16" fill="hold" nodeType="afterEffect">
                                  <p:stCondLst>
                                    <p:cond delay="0"/>
                                  </p:stCondLst>
                                  <p:childTnLst>
                                    <p:set>
                                      <p:cBhvr>
                                        <p:cTn id="27" dur="1" fill="hold">
                                          <p:stCondLst>
                                            <p:cond delay="0"/>
                                          </p:stCondLst>
                                        </p:cTn>
                                        <p:tgtEl>
                                          <p:spTgt spid="83986"/>
                                        </p:tgtEl>
                                        <p:attrNameLst>
                                          <p:attrName>style.visibility</p:attrName>
                                        </p:attrNameLst>
                                      </p:cBhvr>
                                      <p:to>
                                        <p:strVal val="visible"/>
                                      </p:to>
                                    </p:set>
                                    <p:anim calcmode="lin" valueType="num">
                                      <p:cBhvr>
                                        <p:cTn id="28" dur="500" fill="hold"/>
                                        <p:tgtEl>
                                          <p:spTgt spid="83986"/>
                                        </p:tgtEl>
                                        <p:attrNameLst>
                                          <p:attrName>ppt_w</p:attrName>
                                        </p:attrNameLst>
                                      </p:cBhvr>
                                      <p:tavLst>
                                        <p:tav tm="0">
                                          <p:val>
                                            <p:fltVal val="0"/>
                                          </p:val>
                                        </p:tav>
                                        <p:tav tm="100000">
                                          <p:val>
                                            <p:strVal val="#ppt_w"/>
                                          </p:val>
                                        </p:tav>
                                      </p:tavLst>
                                    </p:anim>
                                    <p:anim calcmode="lin" valueType="num">
                                      <p:cBhvr>
                                        <p:cTn id="29" dur="500" fill="hold"/>
                                        <p:tgtEl>
                                          <p:spTgt spid="83986"/>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499"/>
                                          </p:stCondLst>
                                        </p:cTn>
                                        <p:tgtEl>
                                          <p:spTgt spid="83978"/>
                                        </p:tgtEl>
                                        <p:attrNameLst>
                                          <p:attrName>style.visibility</p:attrName>
                                        </p:attrNameLst>
                                      </p:cBhvr>
                                      <p:to>
                                        <p:strVal val="visible"/>
                                      </p:to>
                                    </p:set>
                                  </p:childTnLst>
                                </p:cTn>
                              </p:par>
                            </p:childTnLst>
                          </p:cTn>
                        </p:par>
                        <p:par>
                          <p:cTn id="34" fill="hold">
                            <p:stCondLst>
                              <p:cond delay="500"/>
                            </p:stCondLst>
                            <p:childTnLst>
                              <p:par>
                                <p:cTn id="35" presetID="23" presetClass="entr" presetSubtype="16" fill="hold" nodeType="afterEffect">
                                  <p:stCondLst>
                                    <p:cond delay="0"/>
                                  </p:stCondLst>
                                  <p:childTnLst>
                                    <p:set>
                                      <p:cBhvr>
                                        <p:cTn id="36" dur="1" fill="hold">
                                          <p:stCondLst>
                                            <p:cond delay="0"/>
                                          </p:stCondLst>
                                        </p:cTn>
                                        <p:tgtEl>
                                          <p:spTgt spid="83987"/>
                                        </p:tgtEl>
                                        <p:attrNameLst>
                                          <p:attrName>style.visibility</p:attrName>
                                        </p:attrNameLst>
                                      </p:cBhvr>
                                      <p:to>
                                        <p:strVal val="visible"/>
                                      </p:to>
                                    </p:set>
                                    <p:anim calcmode="lin" valueType="num">
                                      <p:cBhvr>
                                        <p:cTn id="37" dur="500" fill="hold"/>
                                        <p:tgtEl>
                                          <p:spTgt spid="83987"/>
                                        </p:tgtEl>
                                        <p:attrNameLst>
                                          <p:attrName>ppt_w</p:attrName>
                                        </p:attrNameLst>
                                      </p:cBhvr>
                                      <p:tavLst>
                                        <p:tav tm="0">
                                          <p:val>
                                            <p:fltVal val="0"/>
                                          </p:val>
                                        </p:tav>
                                        <p:tav tm="100000">
                                          <p:val>
                                            <p:strVal val="#ppt_w"/>
                                          </p:val>
                                        </p:tav>
                                      </p:tavLst>
                                    </p:anim>
                                    <p:anim calcmode="lin" valueType="num">
                                      <p:cBhvr>
                                        <p:cTn id="38" dur="500" fill="hold"/>
                                        <p:tgtEl>
                                          <p:spTgt spid="8398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ChangeArrowheads="1"/>
          </p:cNvSpPr>
          <p:nvPr/>
        </p:nvSpPr>
        <p:spPr bwMode="auto">
          <a:xfrm>
            <a:off x="214313" y="1590675"/>
            <a:ext cx="998537" cy="4630738"/>
          </a:xfrm>
          <a:prstGeom prst="rect">
            <a:avLst/>
          </a:prstGeom>
          <a:solidFill>
            <a:schemeClr val="bg1"/>
          </a:solidFill>
          <a:ln w="9525">
            <a:noFill/>
            <a:miter lim="800000"/>
            <a:headEnd/>
            <a:tailEnd/>
          </a:ln>
          <a:effectLst/>
        </p:spPr>
        <p:txBody>
          <a:bodyPr wrap="none" anchor="ctr"/>
          <a:lstStyle/>
          <a:p>
            <a:endParaRPr lang="en-US"/>
          </a:p>
        </p:txBody>
      </p:sp>
      <p:sp>
        <p:nvSpPr>
          <p:cNvPr id="507907" name="Rectangle 3"/>
          <p:cNvSpPr>
            <a:spLocks noGrp="1" noChangeArrowheads="1"/>
          </p:cNvSpPr>
          <p:nvPr>
            <p:ph type="title"/>
          </p:nvPr>
        </p:nvSpPr>
        <p:spPr/>
        <p:txBody>
          <a:bodyPr/>
          <a:lstStyle/>
          <a:p>
            <a:r>
              <a:rPr lang="en-US"/>
              <a:t>Vehicle Improvised </a:t>
            </a:r>
            <a:br>
              <a:rPr lang="en-US"/>
            </a:br>
            <a:r>
              <a:rPr lang="en-US"/>
              <a:t>Explosive Device</a:t>
            </a:r>
          </a:p>
        </p:txBody>
      </p:sp>
      <p:sp>
        <p:nvSpPr>
          <p:cNvPr id="507908" name="Rectangle 4"/>
          <p:cNvSpPr>
            <a:spLocks noGrp="1" noChangeArrowheads="1"/>
          </p:cNvSpPr>
          <p:nvPr>
            <p:ph type="body" idx="1"/>
          </p:nvPr>
        </p:nvSpPr>
        <p:spPr>
          <a:xfrm>
            <a:off x="1776413" y="1935163"/>
            <a:ext cx="5614987" cy="2560637"/>
          </a:xfrm>
        </p:spPr>
        <p:txBody>
          <a:bodyPr/>
          <a:lstStyle/>
          <a:p>
            <a:pPr>
              <a:buClr>
                <a:schemeClr val="tx1"/>
              </a:buClr>
            </a:pPr>
            <a:r>
              <a:rPr lang="en-US"/>
              <a:t>Inspecting the vehicle</a:t>
            </a:r>
          </a:p>
          <a:p>
            <a:pPr>
              <a:buClr>
                <a:schemeClr val="tx1"/>
              </a:buClr>
            </a:pPr>
            <a:r>
              <a:rPr lang="en-US"/>
              <a:t>Finding a suspicious package</a:t>
            </a:r>
          </a:p>
          <a:p>
            <a:pPr>
              <a:buClr>
                <a:schemeClr val="tx1"/>
              </a:buClr>
            </a:pPr>
            <a:r>
              <a:rPr lang="en-US"/>
              <a:t>Changing Plans</a:t>
            </a:r>
          </a:p>
        </p:txBody>
      </p:sp>
      <p:sp>
        <p:nvSpPr>
          <p:cNvPr id="507909" name="Text Box 5"/>
          <p:cNvSpPr txBox="1">
            <a:spLocks noChangeArrowheads="1"/>
          </p:cNvSpPr>
          <p:nvPr/>
        </p:nvSpPr>
        <p:spPr bwMode="auto">
          <a:xfrm>
            <a:off x="7380288" y="0"/>
            <a:ext cx="1763712"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OCONUS Scenario</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title"/>
          </p:nvPr>
        </p:nvSpPr>
        <p:spPr/>
        <p:txBody>
          <a:bodyPr/>
          <a:lstStyle/>
          <a:p>
            <a:r>
              <a:rPr lang="en-US"/>
              <a:t>Inspecting the Vehicle</a:t>
            </a:r>
          </a:p>
        </p:txBody>
      </p:sp>
      <p:sp>
        <p:nvSpPr>
          <p:cNvPr id="509955" name="Rectangle 3"/>
          <p:cNvSpPr>
            <a:spLocks noGrp="1" noChangeArrowheads="1"/>
          </p:cNvSpPr>
          <p:nvPr>
            <p:ph type="body" sz="half" idx="2"/>
          </p:nvPr>
        </p:nvSpPr>
        <p:spPr>
          <a:xfrm>
            <a:off x="4884738" y="1741488"/>
            <a:ext cx="4183062" cy="3930650"/>
          </a:xfrm>
        </p:spPr>
        <p:txBody>
          <a:bodyPr>
            <a:spAutoFit/>
          </a:bodyPr>
          <a:lstStyle/>
          <a:p>
            <a:pPr marL="457200" indent="-457200">
              <a:lnSpc>
                <a:spcPct val="90000"/>
              </a:lnSpc>
              <a:buFontTx/>
              <a:buNone/>
            </a:pPr>
            <a:r>
              <a:rPr lang="en-US" sz="2400"/>
              <a:t>What should you do first?</a:t>
            </a:r>
          </a:p>
          <a:p>
            <a:pPr marL="457200" indent="-457200" eaLnBrk="0" hangingPunct="0">
              <a:lnSpc>
                <a:spcPct val="90000"/>
              </a:lnSpc>
              <a:buClr>
                <a:schemeClr val="tx1"/>
              </a:buClr>
              <a:buFontTx/>
              <a:buAutoNum type="arabicParenR"/>
            </a:pPr>
            <a:r>
              <a:rPr lang="en-US" sz="1800">
                <a:cs typeface="Arial" charset="0"/>
              </a:rPr>
              <a:t>Carefully inspect the exterior, but since the car was locked don</a:t>
            </a:r>
            <a:r>
              <a:rPr lang="en-US" sz="1800">
                <a:latin typeface="Times New Roman"/>
                <a:cs typeface="Arial" charset="0"/>
              </a:rPr>
              <a:t>’</a:t>
            </a:r>
            <a:r>
              <a:rPr lang="en-US" sz="1800">
                <a:cs typeface="Arial" charset="0"/>
              </a:rPr>
              <a:t>t examine the interior, trunk, engine, or fuel door </a:t>
            </a:r>
          </a:p>
          <a:p>
            <a:pPr marL="457200" indent="-457200" eaLnBrk="0" hangingPunct="0">
              <a:lnSpc>
                <a:spcPct val="90000"/>
              </a:lnSpc>
              <a:buClr>
                <a:schemeClr val="tx1"/>
              </a:buClr>
              <a:buFontTx/>
              <a:buAutoNum type="arabicParenR"/>
            </a:pPr>
            <a:r>
              <a:rPr lang="en-US" sz="1800">
                <a:cs typeface="Arial" charset="0"/>
              </a:rPr>
              <a:t>Open and inspect the engine compartment and trunk.  Alert the hotel manager if  evidence of tampering</a:t>
            </a:r>
          </a:p>
          <a:p>
            <a:pPr marL="457200" indent="-457200" eaLnBrk="0" hangingPunct="0">
              <a:lnSpc>
                <a:spcPct val="90000"/>
              </a:lnSpc>
              <a:buClr>
                <a:schemeClr val="tx1"/>
              </a:buClr>
              <a:buFontTx/>
              <a:buAutoNum type="arabicParenR"/>
            </a:pPr>
            <a:r>
              <a:rPr lang="en-US" sz="1800">
                <a:cs typeface="Arial" charset="0"/>
              </a:rPr>
              <a:t>Without touching the car, inspect the exterior to include wheel wells and undercarriage.  Alert the hotel manager or police if any sign of tampering</a:t>
            </a:r>
          </a:p>
        </p:txBody>
      </p:sp>
      <p:pic>
        <p:nvPicPr>
          <p:cNvPr id="509956" name="Picture 4" descr="Rental Car"/>
          <p:cNvPicPr>
            <a:picLocks noChangeArrowheads="1"/>
          </p:cNvPicPr>
          <p:nvPr>
            <p:ph type="clipArt" sz="half" idx="1"/>
          </p:nvPr>
        </p:nvPicPr>
        <p:blipFill>
          <a:blip r:embed="rId3"/>
          <a:srcRect/>
          <a:stretch>
            <a:fillRect/>
          </a:stretch>
        </p:blipFill>
        <p:spPr>
          <a:xfrm>
            <a:off x="1444625" y="1743075"/>
            <a:ext cx="3154363" cy="2020888"/>
          </a:xfrm>
          <a:noFill/>
          <a:ln/>
        </p:spPr>
      </p:pic>
      <p:sp>
        <p:nvSpPr>
          <p:cNvPr id="509957" name="Text Box 5"/>
          <p:cNvSpPr txBox="1">
            <a:spLocks noChangeArrowheads="1"/>
          </p:cNvSpPr>
          <p:nvPr/>
        </p:nvSpPr>
        <p:spPr bwMode="auto">
          <a:xfrm>
            <a:off x="1566863" y="3867150"/>
            <a:ext cx="2909887" cy="1187450"/>
          </a:xfrm>
          <a:prstGeom prst="rect">
            <a:avLst/>
          </a:prstGeom>
          <a:noFill/>
          <a:ln w="9525">
            <a:noFill/>
            <a:miter lim="800000"/>
            <a:headEnd/>
            <a:tailEnd/>
          </a:ln>
          <a:effectLst/>
        </p:spPr>
        <p:txBody>
          <a:bodyPr wrap="none">
            <a:spAutoFit/>
          </a:bodyPr>
          <a:lstStyle/>
          <a:p>
            <a:pPr algn="ctr">
              <a:spcBef>
                <a:spcPct val="50000"/>
              </a:spcBef>
            </a:pPr>
            <a:r>
              <a:rPr lang="en-US" b="1" i="1">
                <a:latin typeface="Arial" charset="0"/>
              </a:rPr>
              <a:t>You are in a hurry,</a:t>
            </a:r>
            <a:br>
              <a:rPr lang="en-US" b="1" i="1">
                <a:latin typeface="Arial" charset="0"/>
              </a:rPr>
            </a:br>
            <a:r>
              <a:rPr lang="en-US" b="1" i="1">
                <a:latin typeface="Arial" charset="0"/>
              </a:rPr>
              <a:t>but you remember</a:t>
            </a:r>
            <a:br>
              <a:rPr lang="en-US" b="1" i="1">
                <a:latin typeface="Arial" charset="0"/>
              </a:rPr>
            </a:br>
            <a:r>
              <a:rPr lang="en-US" b="1" i="1">
                <a:latin typeface="Arial" charset="0"/>
              </a:rPr>
              <a:t>to inspect your car</a:t>
            </a:r>
          </a:p>
        </p:txBody>
      </p:sp>
      <p:sp>
        <p:nvSpPr>
          <p:cNvPr id="509958" name="Rectangle 6"/>
          <p:cNvSpPr>
            <a:spLocks noChangeArrowheads="1"/>
          </p:cNvSpPr>
          <p:nvPr/>
        </p:nvSpPr>
        <p:spPr bwMode="auto">
          <a:xfrm>
            <a:off x="4884738" y="4333875"/>
            <a:ext cx="4183062" cy="1409700"/>
          </a:xfrm>
          <a:prstGeom prst="rect">
            <a:avLst/>
          </a:prstGeom>
          <a:noFill/>
          <a:ln w="38100">
            <a:solidFill>
              <a:srgbClr val="990099"/>
            </a:solidFill>
            <a:miter lim="800000"/>
            <a:headEnd/>
            <a:tailEnd/>
          </a:ln>
          <a:effectLst/>
        </p:spPr>
        <p:txBody>
          <a:bodyPr wrap="none" anchor="ctr"/>
          <a:lstStyle/>
          <a:p>
            <a:endParaRPr lang="en-US"/>
          </a:p>
        </p:txBody>
      </p:sp>
      <p:sp>
        <p:nvSpPr>
          <p:cNvPr id="509959" name="Text Box 7"/>
          <p:cNvSpPr txBox="1">
            <a:spLocks noChangeArrowheads="1"/>
          </p:cNvSpPr>
          <p:nvPr/>
        </p:nvSpPr>
        <p:spPr bwMode="auto">
          <a:xfrm>
            <a:off x="7380288" y="0"/>
            <a:ext cx="1763712"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OCONUS Scenario</a:t>
            </a:r>
          </a:p>
        </p:txBody>
      </p:sp>
      <p:grpSp>
        <p:nvGrpSpPr>
          <p:cNvPr id="509960" name="Group 8"/>
          <p:cNvGrpSpPr>
            <a:grpSpLocks noChangeAspect="1"/>
          </p:cNvGrpSpPr>
          <p:nvPr/>
        </p:nvGrpSpPr>
        <p:grpSpPr bwMode="auto">
          <a:xfrm>
            <a:off x="293688" y="3178175"/>
            <a:ext cx="877887" cy="754063"/>
            <a:chOff x="1134" y="1590"/>
            <a:chExt cx="1008" cy="863"/>
          </a:xfrm>
        </p:grpSpPr>
        <p:sp>
          <p:nvSpPr>
            <p:cNvPr id="509961" name="Freeform 9"/>
            <p:cNvSpPr>
              <a:spLocks noChangeAspect="1"/>
            </p:cNvSpPr>
            <p:nvPr/>
          </p:nvSpPr>
          <p:spPr bwMode="auto">
            <a:xfrm>
              <a:off x="1134" y="1590"/>
              <a:ext cx="1008" cy="863"/>
            </a:xfrm>
            <a:custGeom>
              <a:avLst/>
              <a:gdLst/>
              <a:ahLst/>
              <a:cxnLst>
                <a:cxn ang="0">
                  <a:pos x="0" y="0"/>
                </a:cxn>
                <a:cxn ang="0">
                  <a:pos x="16128" y="0"/>
                </a:cxn>
                <a:cxn ang="0">
                  <a:pos x="15554" y="594"/>
                </a:cxn>
                <a:cxn ang="0">
                  <a:pos x="596" y="13247"/>
                </a:cxn>
                <a:cxn ang="0">
                  <a:pos x="0" y="13808"/>
                </a:cxn>
                <a:cxn ang="0">
                  <a:pos x="0" y="0"/>
                </a:cxn>
              </a:cxnLst>
              <a:rect l="0" t="0" r="r" b="b"/>
              <a:pathLst>
                <a:path w="16128" h="13808">
                  <a:moveTo>
                    <a:pt x="0" y="0"/>
                  </a:moveTo>
                  <a:lnTo>
                    <a:pt x="16128" y="0"/>
                  </a:lnTo>
                  <a:lnTo>
                    <a:pt x="15554" y="594"/>
                  </a:lnTo>
                  <a:lnTo>
                    <a:pt x="596" y="13247"/>
                  </a:lnTo>
                  <a:lnTo>
                    <a:pt x="0" y="13808"/>
                  </a:lnTo>
                  <a:lnTo>
                    <a:pt x="0" y="0"/>
                  </a:lnTo>
                  <a:close/>
                </a:path>
              </a:pathLst>
            </a:custGeom>
            <a:solidFill>
              <a:srgbClr val="82A99C"/>
            </a:solidFill>
            <a:ln w="9525">
              <a:noFill/>
              <a:round/>
              <a:headEnd/>
              <a:tailEnd/>
            </a:ln>
          </p:spPr>
          <p:txBody>
            <a:bodyPr/>
            <a:lstStyle/>
            <a:p>
              <a:endParaRPr lang="en-US"/>
            </a:p>
          </p:txBody>
        </p:sp>
        <p:sp>
          <p:nvSpPr>
            <p:cNvPr id="509962" name="Freeform 10"/>
            <p:cNvSpPr>
              <a:spLocks noChangeAspect="1"/>
            </p:cNvSpPr>
            <p:nvPr/>
          </p:nvSpPr>
          <p:spPr bwMode="auto">
            <a:xfrm>
              <a:off x="1134" y="1590"/>
              <a:ext cx="1008" cy="863"/>
            </a:xfrm>
            <a:custGeom>
              <a:avLst/>
              <a:gdLst/>
              <a:ahLst/>
              <a:cxnLst>
                <a:cxn ang="0">
                  <a:pos x="16128" y="0"/>
                </a:cxn>
                <a:cxn ang="0">
                  <a:pos x="16128" y="13808"/>
                </a:cxn>
                <a:cxn ang="0">
                  <a:pos x="0" y="13808"/>
                </a:cxn>
                <a:cxn ang="0">
                  <a:pos x="599" y="13239"/>
                </a:cxn>
                <a:cxn ang="0">
                  <a:pos x="15563" y="586"/>
                </a:cxn>
                <a:cxn ang="0">
                  <a:pos x="16128" y="0"/>
                </a:cxn>
              </a:cxnLst>
              <a:rect l="0" t="0" r="r" b="b"/>
              <a:pathLst>
                <a:path w="16128" h="13808">
                  <a:moveTo>
                    <a:pt x="16128" y="0"/>
                  </a:moveTo>
                  <a:lnTo>
                    <a:pt x="16128" y="13808"/>
                  </a:lnTo>
                  <a:lnTo>
                    <a:pt x="0" y="13808"/>
                  </a:lnTo>
                  <a:lnTo>
                    <a:pt x="599" y="13239"/>
                  </a:lnTo>
                  <a:lnTo>
                    <a:pt x="15563" y="586"/>
                  </a:lnTo>
                  <a:lnTo>
                    <a:pt x="16128" y="0"/>
                  </a:lnTo>
                  <a:close/>
                </a:path>
              </a:pathLst>
            </a:custGeom>
            <a:solidFill>
              <a:srgbClr val="162A29"/>
            </a:solidFill>
            <a:ln w="9525">
              <a:noFill/>
              <a:round/>
              <a:headEnd/>
              <a:tailEnd/>
            </a:ln>
          </p:spPr>
          <p:txBody>
            <a:bodyPr/>
            <a:lstStyle/>
            <a:p>
              <a:endParaRPr lang="en-US"/>
            </a:p>
          </p:txBody>
        </p:sp>
        <p:sp>
          <p:nvSpPr>
            <p:cNvPr id="509963" name="Rectangle 11"/>
            <p:cNvSpPr>
              <a:spLocks noChangeAspect="1" noChangeArrowheads="1"/>
            </p:cNvSpPr>
            <p:nvPr/>
          </p:nvSpPr>
          <p:spPr bwMode="auto">
            <a:xfrm>
              <a:off x="1170" y="1626"/>
              <a:ext cx="936" cy="791"/>
            </a:xfrm>
            <a:prstGeom prst="rect">
              <a:avLst/>
            </a:prstGeom>
            <a:solidFill>
              <a:srgbClr val="275A53"/>
            </a:solidFill>
            <a:ln w="9525">
              <a:noFill/>
              <a:miter lim="800000"/>
              <a:headEnd/>
              <a:tailEnd/>
            </a:ln>
          </p:spPr>
          <p:txBody>
            <a:bodyPr/>
            <a:lstStyle/>
            <a:p>
              <a:endParaRPr lang="en-US"/>
            </a:p>
          </p:txBody>
        </p:sp>
        <p:sp>
          <p:nvSpPr>
            <p:cNvPr id="509964" name="Freeform 12"/>
            <p:cNvSpPr>
              <a:spLocks noChangeAspect="1" noEditPoints="1"/>
            </p:cNvSpPr>
            <p:nvPr/>
          </p:nvSpPr>
          <p:spPr bwMode="auto">
            <a:xfrm>
              <a:off x="1255" y="2249"/>
              <a:ext cx="150" cy="137"/>
            </a:xfrm>
            <a:custGeom>
              <a:avLst/>
              <a:gdLst/>
              <a:ahLst/>
              <a:cxnLst>
                <a:cxn ang="0">
                  <a:pos x="1576" y="1833"/>
                </a:cxn>
                <a:cxn ang="0">
                  <a:pos x="802" y="1833"/>
                </a:cxn>
                <a:cxn ang="0">
                  <a:pos x="695" y="2196"/>
                </a:cxn>
                <a:cxn ang="0">
                  <a:pos x="0" y="2196"/>
                </a:cxn>
                <a:cxn ang="0">
                  <a:pos x="827" y="0"/>
                </a:cxn>
                <a:cxn ang="0">
                  <a:pos x="1568" y="0"/>
                </a:cxn>
                <a:cxn ang="0">
                  <a:pos x="2394" y="2196"/>
                </a:cxn>
                <a:cxn ang="0">
                  <a:pos x="1684" y="2196"/>
                </a:cxn>
                <a:cxn ang="0">
                  <a:pos x="1576" y="1833"/>
                </a:cxn>
                <a:cxn ang="0">
                  <a:pos x="1433" y="1358"/>
                </a:cxn>
                <a:cxn ang="0">
                  <a:pos x="1190" y="569"/>
                </a:cxn>
                <a:cxn ang="0">
                  <a:pos x="948" y="1358"/>
                </a:cxn>
                <a:cxn ang="0">
                  <a:pos x="1433" y="1358"/>
                </a:cxn>
              </a:cxnLst>
              <a:rect l="0" t="0" r="r" b="b"/>
              <a:pathLst>
                <a:path w="2394" h="2196">
                  <a:moveTo>
                    <a:pt x="1576" y="1833"/>
                  </a:moveTo>
                  <a:lnTo>
                    <a:pt x="802" y="1833"/>
                  </a:lnTo>
                  <a:lnTo>
                    <a:pt x="695" y="2196"/>
                  </a:lnTo>
                  <a:lnTo>
                    <a:pt x="0" y="2196"/>
                  </a:lnTo>
                  <a:lnTo>
                    <a:pt x="827" y="0"/>
                  </a:lnTo>
                  <a:lnTo>
                    <a:pt x="1568" y="0"/>
                  </a:lnTo>
                  <a:lnTo>
                    <a:pt x="2394" y="2196"/>
                  </a:lnTo>
                  <a:lnTo>
                    <a:pt x="1684" y="2196"/>
                  </a:lnTo>
                  <a:lnTo>
                    <a:pt x="1576" y="1833"/>
                  </a:lnTo>
                  <a:close/>
                  <a:moveTo>
                    <a:pt x="1433" y="1358"/>
                  </a:moveTo>
                  <a:lnTo>
                    <a:pt x="1190" y="569"/>
                  </a:lnTo>
                  <a:lnTo>
                    <a:pt x="948" y="1358"/>
                  </a:lnTo>
                  <a:lnTo>
                    <a:pt x="1433" y="1358"/>
                  </a:lnTo>
                  <a:close/>
                </a:path>
              </a:pathLst>
            </a:custGeom>
            <a:solidFill>
              <a:srgbClr val="FFFFFF"/>
            </a:solidFill>
            <a:ln w="9525">
              <a:noFill/>
              <a:round/>
              <a:headEnd/>
              <a:tailEnd/>
            </a:ln>
          </p:spPr>
          <p:txBody>
            <a:bodyPr/>
            <a:lstStyle/>
            <a:p>
              <a:endParaRPr lang="en-US"/>
            </a:p>
          </p:txBody>
        </p:sp>
        <p:sp>
          <p:nvSpPr>
            <p:cNvPr id="509965" name="Freeform 13"/>
            <p:cNvSpPr>
              <a:spLocks noChangeAspect="1"/>
            </p:cNvSpPr>
            <p:nvPr/>
          </p:nvSpPr>
          <p:spPr bwMode="auto">
            <a:xfrm>
              <a:off x="1406" y="2249"/>
              <a:ext cx="192" cy="137"/>
            </a:xfrm>
            <a:custGeom>
              <a:avLst/>
              <a:gdLst/>
              <a:ahLst/>
              <a:cxnLst>
                <a:cxn ang="0">
                  <a:pos x="0" y="0"/>
                </a:cxn>
                <a:cxn ang="0">
                  <a:pos x="645" y="0"/>
                </a:cxn>
                <a:cxn ang="0">
                  <a:pos x="877" y="1226"/>
                </a:cxn>
                <a:cxn ang="0">
                  <a:pos x="1216" y="0"/>
                </a:cxn>
                <a:cxn ang="0">
                  <a:pos x="1859" y="0"/>
                </a:cxn>
                <a:cxn ang="0">
                  <a:pos x="2200" y="1226"/>
                </a:cxn>
                <a:cxn ang="0">
                  <a:pos x="2433" y="0"/>
                </a:cxn>
                <a:cxn ang="0">
                  <a:pos x="3075" y="0"/>
                </a:cxn>
                <a:cxn ang="0">
                  <a:pos x="2590" y="2196"/>
                </a:cxn>
                <a:cxn ang="0">
                  <a:pos x="1924" y="2196"/>
                </a:cxn>
                <a:cxn ang="0">
                  <a:pos x="1539" y="813"/>
                </a:cxn>
                <a:cxn ang="0">
                  <a:pos x="1155" y="2196"/>
                </a:cxn>
                <a:cxn ang="0">
                  <a:pos x="488" y="2196"/>
                </a:cxn>
                <a:cxn ang="0">
                  <a:pos x="0" y="0"/>
                </a:cxn>
              </a:cxnLst>
              <a:rect l="0" t="0" r="r" b="b"/>
              <a:pathLst>
                <a:path w="3075" h="2196">
                  <a:moveTo>
                    <a:pt x="0" y="0"/>
                  </a:moveTo>
                  <a:lnTo>
                    <a:pt x="645" y="0"/>
                  </a:lnTo>
                  <a:lnTo>
                    <a:pt x="877" y="1226"/>
                  </a:lnTo>
                  <a:lnTo>
                    <a:pt x="1216" y="0"/>
                  </a:lnTo>
                  <a:lnTo>
                    <a:pt x="1859" y="0"/>
                  </a:lnTo>
                  <a:lnTo>
                    <a:pt x="2200" y="1226"/>
                  </a:lnTo>
                  <a:lnTo>
                    <a:pt x="2433" y="0"/>
                  </a:lnTo>
                  <a:lnTo>
                    <a:pt x="3075" y="0"/>
                  </a:lnTo>
                  <a:lnTo>
                    <a:pt x="2590" y="2196"/>
                  </a:lnTo>
                  <a:lnTo>
                    <a:pt x="1924" y="2196"/>
                  </a:lnTo>
                  <a:lnTo>
                    <a:pt x="1539" y="813"/>
                  </a:lnTo>
                  <a:lnTo>
                    <a:pt x="1155" y="2196"/>
                  </a:lnTo>
                  <a:lnTo>
                    <a:pt x="488" y="2196"/>
                  </a:lnTo>
                  <a:lnTo>
                    <a:pt x="0" y="0"/>
                  </a:lnTo>
                  <a:close/>
                </a:path>
              </a:pathLst>
            </a:custGeom>
            <a:solidFill>
              <a:srgbClr val="FFFFFF"/>
            </a:solidFill>
            <a:ln w="9525">
              <a:noFill/>
              <a:round/>
              <a:headEnd/>
              <a:tailEnd/>
            </a:ln>
          </p:spPr>
          <p:txBody>
            <a:bodyPr/>
            <a:lstStyle/>
            <a:p>
              <a:endParaRPr lang="en-US"/>
            </a:p>
          </p:txBody>
        </p:sp>
        <p:sp>
          <p:nvSpPr>
            <p:cNvPr id="509966" name="Freeform 14"/>
            <p:cNvSpPr>
              <a:spLocks noChangeAspect="1" noEditPoints="1"/>
            </p:cNvSpPr>
            <p:nvPr/>
          </p:nvSpPr>
          <p:spPr bwMode="auto">
            <a:xfrm>
              <a:off x="1598" y="2249"/>
              <a:ext cx="150" cy="137"/>
            </a:xfrm>
            <a:custGeom>
              <a:avLst/>
              <a:gdLst/>
              <a:ahLst/>
              <a:cxnLst>
                <a:cxn ang="0">
                  <a:pos x="1575" y="1833"/>
                </a:cxn>
                <a:cxn ang="0">
                  <a:pos x="801" y="1833"/>
                </a:cxn>
                <a:cxn ang="0">
                  <a:pos x="694" y="2196"/>
                </a:cxn>
                <a:cxn ang="0">
                  <a:pos x="0" y="2196"/>
                </a:cxn>
                <a:cxn ang="0">
                  <a:pos x="826" y="0"/>
                </a:cxn>
                <a:cxn ang="0">
                  <a:pos x="1567" y="0"/>
                </a:cxn>
                <a:cxn ang="0">
                  <a:pos x="2394" y="2196"/>
                </a:cxn>
                <a:cxn ang="0">
                  <a:pos x="1683" y="2196"/>
                </a:cxn>
                <a:cxn ang="0">
                  <a:pos x="1575" y="1833"/>
                </a:cxn>
                <a:cxn ang="0">
                  <a:pos x="1433" y="1358"/>
                </a:cxn>
                <a:cxn ang="0">
                  <a:pos x="1189" y="569"/>
                </a:cxn>
                <a:cxn ang="0">
                  <a:pos x="947" y="1358"/>
                </a:cxn>
                <a:cxn ang="0">
                  <a:pos x="1433" y="1358"/>
                </a:cxn>
              </a:cxnLst>
              <a:rect l="0" t="0" r="r" b="b"/>
              <a:pathLst>
                <a:path w="2394" h="2196">
                  <a:moveTo>
                    <a:pt x="1575" y="1833"/>
                  </a:moveTo>
                  <a:lnTo>
                    <a:pt x="801" y="1833"/>
                  </a:lnTo>
                  <a:lnTo>
                    <a:pt x="694" y="2196"/>
                  </a:lnTo>
                  <a:lnTo>
                    <a:pt x="0" y="2196"/>
                  </a:lnTo>
                  <a:lnTo>
                    <a:pt x="826" y="0"/>
                  </a:lnTo>
                  <a:lnTo>
                    <a:pt x="1567" y="0"/>
                  </a:lnTo>
                  <a:lnTo>
                    <a:pt x="2394" y="2196"/>
                  </a:lnTo>
                  <a:lnTo>
                    <a:pt x="1683" y="2196"/>
                  </a:lnTo>
                  <a:lnTo>
                    <a:pt x="1575" y="1833"/>
                  </a:lnTo>
                  <a:close/>
                  <a:moveTo>
                    <a:pt x="1433" y="1358"/>
                  </a:moveTo>
                  <a:lnTo>
                    <a:pt x="1189" y="569"/>
                  </a:lnTo>
                  <a:lnTo>
                    <a:pt x="947" y="1358"/>
                  </a:lnTo>
                  <a:lnTo>
                    <a:pt x="1433" y="1358"/>
                  </a:lnTo>
                  <a:close/>
                </a:path>
              </a:pathLst>
            </a:custGeom>
            <a:solidFill>
              <a:srgbClr val="FFFFFF"/>
            </a:solidFill>
            <a:ln w="9525">
              <a:noFill/>
              <a:round/>
              <a:headEnd/>
              <a:tailEnd/>
            </a:ln>
          </p:spPr>
          <p:txBody>
            <a:bodyPr/>
            <a:lstStyle/>
            <a:p>
              <a:endParaRPr lang="en-US"/>
            </a:p>
          </p:txBody>
        </p:sp>
        <p:sp>
          <p:nvSpPr>
            <p:cNvPr id="509967" name="Freeform 15"/>
            <p:cNvSpPr>
              <a:spLocks noChangeAspect="1" noEditPoints="1"/>
            </p:cNvSpPr>
            <p:nvPr/>
          </p:nvSpPr>
          <p:spPr bwMode="auto">
            <a:xfrm>
              <a:off x="1762" y="2249"/>
              <a:ext cx="135" cy="137"/>
            </a:xfrm>
            <a:custGeom>
              <a:avLst/>
              <a:gdLst/>
              <a:ahLst/>
              <a:cxnLst>
                <a:cxn ang="0">
                  <a:pos x="1132" y="0"/>
                </a:cxn>
                <a:cxn ang="0">
                  <a:pos x="1347" y="7"/>
                </a:cxn>
                <a:cxn ang="0">
                  <a:pos x="1468" y="21"/>
                </a:cxn>
                <a:cxn ang="0">
                  <a:pos x="1546" y="35"/>
                </a:cxn>
                <a:cxn ang="0">
                  <a:pos x="1614" y="53"/>
                </a:cxn>
                <a:cxn ang="0">
                  <a:pos x="1674" y="77"/>
                </a:cxn>
                <a:cxn ang="0">
                  <a:pos x="1729" y="106"/>
                </a:cxn>
                <a:cxn ang="0">
                  <a:pos x="1781" y="144"/>
                </a:cxn>
                <a:cxn ang="0">
                  <a:pos x="1827" y="186"/>
                </a:cxn>
                <a:cxn ang="0">
                  <a:pos x="1870" y="235"/>
                </a:cxn>
                <a:cxn ang="0">
                  <a:pos x="1906" y="291"/>
                </a:cxn>
                <a:cxn ang="0">
                  <a:pos x="1936" y="351"/>
                </a:cxn>
                <a:cxn ang="0">
                  <a:pos x="1958" y="416"/>
                </a:cxn>
                <a:cxn ang="0">
                  <a:pos x="1974" y="484"/>
                </a:cxn>
                <a:cxn ang="0">
                  <a:pos x="1982" y="558"/>
                </a:cxn>
                <a:cxn ang="0">
                  <a:pos x="1983" y="632"/>
                </a:cxn>
                <a:cxn ang="0">
                  <a:pos x="1979" y="698"/>
                </a:cxn>
                <a:cxn ang="0">
                  <a:pos x="1969" y="760"/>
                </a:cxn>
                <a:cxn ang="0">
                  <a:pos x="1953" y="818"/>
                </a:cxn>
                <a:cxn ang="0">
                  <a:pos x="1933" y="873"/>
                </a:cxn>
                <a:cxn ang="0">
                  <a:pos x="1906" y="924"/>
                </a:cxn>
                <a:cxn ang="0">
                  <a:pos x="1875" y="972"/>
                </a:cxn>
                <a:cxn ang="0">
                  <a:pos x="1839" y="1017"/>
                </a:cxn>
                <a:cxn ang="0">
                  <a:pos x="1800" y="1058"/>
                </a:cxn>
                <a:cxn ang="0">
                  <a:pos x="1757" y="1095"/>
                </a:cxn>
                <a:cxn ang="0">
                  <a:pos x="1708" y="1129"/>
                </a:cxn>
                <a:cxn ang="0">
                  <a:pos x="1644" y="1165"/>
                </a:cxn>
                <a:cxn ang="0">
                  <a:pos x="1558" y="1198"/>
                </a:cxn>
                <a:cxn ang="0">
                  <a:pos x="1453" y="1226"/>
                </a:cxn>
                <a:cxn ang="0">
                  <a:pos x="1535" y="1256"/>
                </a:cxn>
                <a:cxn ang="0">
                  <a:pos x="1598" y="1288"/>
                </a:cxn>
                <a:cxn ang="0">
                  <a:pos x="1640" y="1316"/>
                </a:cxn>
                <a:cxn ang="0">
                  <a:pos x="1676" y="1350"/>
                </a:cxn>
                <a:cxn ang="0">
                  <a:pos x="1772" y="1465"/>
                </a:cxn>
                <a:cxn ang="0">
                  <a:pos x="1819" y="1532"/>
                </a:cxn>
                <a:cxn ang="0">
                  <a:pos x="2163" y="2196"/>
                </a:cxn>
                <a:cxn ang="0">
                  <a:pos x="1015" y="1493"/>
                </a:cxn>
                <a:cxn ang="0">
                  <a:pos x="966" y="1417"/>
                </a:cxn>
                <a:cxn ang="0">
                  <a:pos x="922" y="1366"/>
                </a:cxn>
                <a:cxn ang="0">
                  <a:pos x="871" y="1333"/>
                </a:cxn>
                <a:cxn ang="0">
                  <a:pos x="809" y="1312"/>
                </a:cxn>
                <a:cxn ang="0">
                  <a:pos x="742" y="1305"/>
                </a:cxn>
                <a:cxn ang="0">
                  <a:pos x="0" y="2196"/>
                </a:cxn>
                <a:cxn ang="0">
                  <a:pos x="982" y="889"/>
                </a:cxn>
                <a:cxn ang="0">
                  <a:pos x="1037" y="882"/>
                </a:cxn>
                <a:cxn ang="0">
                  <a:pos x="1117" y="867"/>
                </a:cxn>
                <a:cxn ang="0">
                  <a:pos x="1181" y="851"/>
                </a:cxn>
                <a:cxn ang="0">
                  <a:pos x="1223" y="826"/>
                </a:cxn>
                <a:cxn ang="0">
                  <a:pos x="1259" y="790"/>
                </a:cxn>
                <a:cxn ang="0">
                  <a:pos x="1285" y="747"/>
                </a:cxn>
                <a:cxn ang="0">
                  <a:pos x="1299" y="699"/>
                </a:cxn>
                <a:cxn ang="0">
                  <a:pos x="1301" y="650"/>
                </a:cxn>
                <a:cxn ang="0">
                  <a:pos x="1297" y="613"/>
                </a:cxn>
                <a:cxn ang="0">
                  <a:pos x="1289" y="580"/>
                </a:cxn>
                <a:cxn ang="0">
                  <a:pos x="1275" y="550"/>
                </a:cxn>
                <a:cxn ang="0">
                  <a:pos x="1257" y="523"/>
                </a:cxn>
                <a:cxn ang="0">
                  <a:pos x="1235" y="500"/>
                </a:cxn>
                <a:cxn ang="0">
                  <a:pos x="1204" y="481"/>
                </a:cxn>
                <a:cxn ang="0">
                  <a:pos x="1167" y="465"/>
                </a:cxn>
                <a:cxn ang="0">
                  <a:pos x="1121" y="454"/>
                </a:cxn>
                <a:cxn ang="0">
                  <a:pos x="1066" y="447"/>
                </a:cxn>
                <a:cxn ang="0">
                  <a:pos x="682" y="443"/>
                </a:cxn>
              </a:cxnLst>
              <a:rect l="0" t="0" r="r" b="b"/>
              <a:pathLst>
                <a:path w="2163" h="2196">
                  <a:moveTo>
                    <a:pt x="0" y="2196"/>
                  </a:moveTo>
                  <a:lnTo>
                    <a:pt x="0" y="0"/>
                  </a:lnTo>
                  <a:lnTo>
                    <a:pt x="1132" y="0"/>
                  </a:lnTo>
                  <a:lnTo>
                    <a:pt x="1208" y="1"/>
                  </a:lnTo>
                  <a:lnTo>
                    <a:pt x="1280" y="3"/>
                  </a:lnTo>
                  <a:lnTo>
                    <a:pt x="1347" y="7"/>
                  </a:lnTo>
                  <a:lnTo>
                    <a:pt x="1410" y="13"/>
                  </a:lnTo>
                  <a:lnTo>
                    <a:pt x="1439" y="17"/>
                  </a:lnTo>
                  <a:lnTo>
                    <a:pt x="1468" y="21"/>
                  </a:lnTo>
                  <a:lnTo>
                    <a:pt x="1495" y="25"/>
                  </a:lnTo>
                  <a:lnTo>
                    <a:pt x="1521" y="30"/>
                  </a:lnTo>
                  <a:lnTo>
                    <a:pt x="1546" y="35"/>
                  </a:lnTo>
                  <a:lnTo>
                    <a:pt x="1569" y="41"/>
                  </a:lnTo>
                  <a:lnTo>
                    <a:pt x="1592" y="47"/>
                  </a:lnTo>
                  <a:lnTo>
                    <a:pt x="1614" y="53"/>
                  </a:lnTo>
                  <a:lnTo>
                    <a:pt x="1634" y="61"/>
                  </a:lnTo>
                  <a:lnTo>
                    <a:pt x="1654" y="68"/>
                  </a:lnTo>
                  <a:lnTo>
                    <a:pt x="1674" y="77"/>
                  </a:lnTo>
                  <a:lnTo>
                    <a:pt x="1693" y="86"/>
                  </a:lnTo>
                  <a:lnTo>
                    <a:pt x="1711" y="96"/>
                  </a:lnTo>
                  <a:lnTo>
                    <a:pt x="1729" y="106"/>
                  </a:lnTo>
                  <a:lnTo>
                    <a:pt x="1747" y="119"/>
                  </a:lnTo>
                  <a:lnTo>
                    <a:pt x="1764" y="131"/>
                  </a:lnTo>
                  <a:lnTo>
                    <a:pt x="1781" y="144"/>
                  </a:lnTo>
                  <a:lnTo>
                    <a:pt x="1797" y="157"/>
                  </a:lnTo>
                  <a:lnTo>
                    <a:pt x="1812" y="171"/>
                  </a:lnTo>
                  <a:lnTo>
                    <a:pt x="1827" y="186"/>
                  </a:lnTo>
                  <a:lnTo>
                    <a:pt x="1841" y="202"/>
                  </a:lnTo>
                  <a:lnTo>
                    <a:pt x="1855" y="218"/>
                  </a:lnTo>
                  <a:lnTo>
                    <a:pt x="1870" y="235"/>
                  </a:lnTo>
                  <a:lnTo>
                    <a:pt x="1883" y="253"/>
                  </a:lnTo>
                  <a:lnTo>
                    <a:pt x="1895" y="273"/>
                  </a:lnTo>
                  <a:lnTo>
                    <a:pt x="1906" y="291"/>
                  </a:lnTo>
                  <a:lnTo>
                    <a:pt x="1917" y="311"/>
                  </a:lnTo>
                  <a:lnTo>
                    <a:pt x="1927" y="330"/>
                  </a:lnTo>
                  <a:lnTo>
                    <a:pt x="1936" y="351"/>
                  </a:lnTo>
                  <a:lnTo>
                    <a:pt x="1944" y="372"/>
                  </a:lnTo>
                  <a:lnTo>
                    <a:pt x="1952" y="393"/>
                  </a:lnTo>
                  <a:lnTo>
                    <a:pt x="1958" y="416"/>
                  </a:lnTo>
                  <a:lnTo>
                    <a:pt x="1964" y="438"/>
                  </a:lnTo>
                  <a:lnTo>
                    <a:pt x="1969" y="461"/>
                  </a:lnTo>
                  <a:lnTo>
                    <a:pt x="1974" y="484"/>
                  </a:lnTo>
                  <a:lnTo>
                    <a:pt x="1977" y="508"/>
                  </a:lnTo>
                  <a:lnTo>
                    <a:pt x="1980" y="532"/>
                  </a:lnTo>
                  <a:lnTo>
                    <a:pt x="1982" y="558"/>
                  </a:lnTo>
                  <a:lnTo>
                    <a:pt x="1983" y="583"/>
                  </a:lnTo>
                  <a:lnTo>
                    <a:pt x="1984" y="609"/>
                  </a:lnTo>
                  <a:lnTo>
                    <a:pt x="1983" y="632"/>
                  </a:lnTo>
                  <a:lnTo>
                    <a:pt x="1982" y="654"/>
                  </a:lnTo>
                  <a:lnTo>
                    <a:pt x="1981" y="676"/>
                  </a:lnTo>
                  <a:lnTo>
                    <a:pt x="1979" y="698"/>
                  </a:lnTo>
                  <a:lnTo>
                    <a:pt x="1976" y="719"/>
                  </a:lnTo>
                  <a:lnTo>
                    <a:pt x="1973" y="739"/>
                  </a:lnTo>
                  <a:lnTo>
                    <a:pt x="1969" y="760"/>
                  </a:lnTo>
                  <a:lnTo>
                    <a:pt x="1964" y="779"/>
                  </a:lnTo>
                  <a:lnTo>
                    <a:pt x="1959" y="799"/>
                  </a:lnTo>
                  <a:lnTo>
                    <a:pt x="1953" y="818"/>
                  </a:lnTo>
                  <a:lnTo>
                    <a:pt x="1947" y="836"/>
                  </a:lnTo>
                  <a:lnTo>
                    <a:pt x="1940" y="856"/>
                  </a:lnTo>
                  <a:lnTo>
                    <a:pt x="1933" y="873"/>
                  </a:lnTo>
                  <a:lnTo>
                    <a:pt x="1924" y="891"/>
                  </a:lnTo>
                  <a:lnTo>
                    <a:pt x="1916" y="908"/>
                  </a:lnTo>
                  <a:lnTo>
                    <a:pt x="1906" y="924"/>
                  </a:lnTo>
                  <a:lnTo>
                    <a:pt x="1896" y="941"/>
                  </a:lnTo>
                  <a:lnTo>
                    <a:pt x="1886" y="957"/>
                  </a:lnTo>
                  <a:lnTo>
                    <a:pt x="1875" y="972"/>
                  </a:lnTo>
                  <a:lnTo>
                    <a:pt x="1864" y="987"/>
                  </a:lnTo>
                  <a:lnTo>
                    <a:pt x="1851" y="1003"/>
                  </a:lnTo>
                  <a:lnTo>
                    <a:pt x="1839" y="1017"/>
                  </a:lnTo>
                  <a:lnTo>
                    <a:pt x="1826" y="1031"/>
                  </a:lnTo>
                  <a:lnTo>
                    <a:pt x="1813" y="1045"/>
                  </a:lnTo>
                  <a:lnTo>
                    <a:pt x="1800" y="1058"/>
                  </a:lnTo>
                  <a:lnTo>
                    <a:pt x="1786" y="1071"/>
                  </a:lnTo>
                  <a:lnTo>
                    <a:pt x="1771" y="1083"/>
                  </a:lnTo>
                  <a:lnTo>
                    <a:pt x="1757" y="1095"/>
                  </a:lnTo>
                  <a:lnTo>
                    <a:pt x="1741" y="1107"/>
                  </a:lnTo>
                  <a:lnTo>
                    <a:pt x="1724" y="1118"/>
                  </a:lnTo>
                  <a:lnTo>
                    <a:pt x="1708" y="1129"/>
                  </a:lnTo>
                  <a:lnTo>
                    <a:pt x="1692" y="1140"/>
                  </a:lnTo>
                  <a:lnTo>
                    <a:pt x="1669" y="1153"/>
                  </a:lnTo>
                  <a:lnTo>
                    <a:pt x="1644" y="1165"/>
                  </a:lnTo>
                  <a:lnTo>
                    <a:pt x="1618" y="1177"/>
                  </a:lnTo>
                  <a:lnTo>
                    <a:pt x="1588" y="1188"/>
                  </a:lnTo>
                  <a:lnTo>
                    <a:pt x="1558" y="1198"/>
                  </a:lnTo>
                  <a:lnTo>
                    <a:pt x="1525" y="1208"/>
                  </a:lnTo>
                  <a:lnTo>
                    <a:pt x="1490" y="1218"/>
                  </a:lnTo>
                  <a:lnTo>
                    <a:pt x="1453" y="1226"/>
                  </a:lnTo>
                  <a:lnTo>
                    <a:pt x="1482" y="1236"/>
                  </a:lnTo>
                  <a:lnTo>
                    <a:pt x="1510" y="1246"/>
                  </a:lnTo>
                  <a:lnTo>
                    <a:pt x="1535" y="1256"/>
                  </a:lnTo>
                  <a:lnTo>
                    <a:pt x="1558" y="1267"/>
                  </a:lnTo>
                  <a:lnTo>
                    <a:pt x="1579" y="1277"/>
                  </a:lnTo>
                  <a:lnTo>
                    <a:pt x="1598" y="1288"/>
                  </a:lnTo>
                  <a:lnTo>
                    <a:pt x="1616" y="1298"/>
                  </a:lnTo>
                  <a:lnTo>
                    <a:pt x="1631" y="1308"/>
                  </a:lnTo>
                  <a:lnTo>
                    <a:pt x="1640" y="1316"/>
                  </a:lnTo>
                  <a:lnTo>
                    <a:pt x="1651" y="1325"/>
                  </a:lnTo>
                  <a:lnTo>
                    <a:pt x="1663" y="1337"/>
                  </a:lnTo>
                  <a:lnTo>
                    <a:pt x="1676" y="1350"/>
                  </a:lnTo>
                  <a:lnTo>
                    <a:pt x="1705" y="1382"/>
                  </a:lnTo>
                  <a:lnTo>
                    <a:pt x="1739" y="1422"/>
                  </a:lnTo>
                  <a:lnTo>
                    <a:pt x="1772" y="1465"/>
                  </a:lnTo>
                  <a:lnTo>
                    <a:pt x="1798" y="1501"/>
                  </a:lnTo>
                  <a:lnTo>
                    <a:pt x="1809" y="1517"/>
                  </a:lnTo>
                  <a:lnTo>
                    <a:pt x="1819" y="1532"/>
                  </a:lnTo>
                  <a:lnTo>
                    <a:pt x="1827" y="1546"/>
                  </a:lnTo>
                  <a:lnTo>
                    <a:pt x="1834" y="1559"/>
                  </a:lnTo>
                  <a:lnTo>
                    <a:pt x="2163" y="2196"/>
                  </a:lnTo>
                  <a:lnTo>
                    <a:pt x="1395" y="2196"/>
                  </a:lnTo>
                  <a:lnTo>
                    <a:pt x="1032" y="1524"/>
                  </a:lnTo>
                  <a:lnTo>
                    <a:pt x="1015" y="1493"/>
                  </a:lnTo>
                  <a:lnTo>
                    <a:pt x="999" y="1465"/>
                  </a:lnTo>
                  <a:lnTo>
                    <a:pt x="983" y="1440"/>
                  </a:lnTo>
                  <a:lnTo>
                    <a:pt x="966" y="1417"/>
                  </a:lnTo>
                  <a:lnTo>
                    <a:pt x="951" y="1397"/>
                  </a:lnTo>
                  <a:lnTo>
                    <a:pt x="936" y="1380"/>
                  </a:lnTo>
                  <a:lnTo>
                    <a:pt x="922" y="1366"/>
                  </a:lnTo>
                  <a:lnTo>
                    <a:pt x="909" y="1355"/>
                  </a:lnTo>
                  <a:lnTo>
                    <a:pt x="890" y="1343"/>
                  </a:lnTo>
                  <a:lnTo>
                    <a:pt x="871" y="1333"/>
                  </a:lnTo>
                  <a:lnTo>
                    <a:pt x="850" y="1325"/>
                  </a:lnTo>
                  <a:lnTo>
                    <a:pt x="830" y="1317"/>
                  </a:lnTo>
                  <a:lnTo>
                    <a:pt x="809" y="1312"/>
                  </a:lnTo>
                  <a:lnTo>
                    <a:pt x="787" y="1308"/>
                  </a:lnTo>
                  <a:lnTo>
                    <a:pt x="765" y="1306"/>
                  </a:lnTo>
                  <a:lnTo>
                    <a:pt x="742" y="1305"/>
                  </a:lnTo>
                  <a:lnTo>
                    <a:pt x="682" y="1305"/>
                  </a:lnTo>
                  <a:lnTo>
                    <a:pt x="682" y="2196"/>
                  </a:lnTo>
                  <a:lnTo>
                    <a:pt x="0" y="2196"/>
                  </a:lnTo>
                  <a:close/>
                  <a:moveTo>
                    <a:pt x="682" y="889"/>
                  </a:moveTo>
                  <a:lnTo>
                    <a:pt x="968" y="889"/>
                  </a:lnTo>
                  <a:lnTo>
                    <a:pt x="982" y="889"/>
                  </a:lnTo>
                  <a:lnTo>
                    <a:pt x="998" y="888"/>
                  </a:lnTo>
                  <a:lnTo>
                    <a:pt x="1016" y="885"/>
                  </a:lnTo>
                  <a:lnTo>
                    <a:pt x="1037" y="882"/>
                  </a:lnTo>
                  <a:lnTo>
                    <a:pt x="1060" y="878"/>
                  </a:lnTo>
                  <a:lnTo>
                    <a:pt x="1087" y="873"/>
                  </a:lnTo>
                  <a:lnTo>
                    <a:pt x="1117" y="867"/>
                  </a:lnTo>
                  <a:lnTo>
                    <a:pt x="1149" y="860"/>
                  </a:lnTo>
                  <a:lnTo>
                    <a:pt x="1165" y="856"/>
                  </a:lnTo>
                  <a:lnTo>
                    <a:pt x="1181" y="851"/>
                  </a:lnTo>
                  <a:lnTo>
                    <a:pt x="1196" y="844"/>
                  </a:lnTo>
                  <a:lnTo>
                    <a:pt x="1210" y="835"/>
                  </a:lnTo>
                  <a:lnTo>
                    <a:pt x="1223" y="826"/>
                  </a:lnTo>
                  <a:lnTo>
                    <a:pt x="1237" y="815"/>
                  </a:lnTo>
                  <a:lnTo>
                    <a:pt x="1248" y="804"/>
                  </a:lnTo>
                  <a:lnTo>
                    <a:pt x="1259" y="790"/>
                  </a:lnTo>
                  <a:lnTo>
                    <a:pt x="1269" y="776"/>
                  </a:lnTo>
                  <a:lnTo>
                    <a:pt x="1278" y="762"/>
                  </a:lnTo>
                  <a:lnTo>
                    <a:pt x="1285" y="747"/>
                  </a:lnTo>
                  <a:lnTo>
                    <a:pt x="1291" y="731"/>
                  </a:lnTo>
                  <a:lnTo>
                    <a:pt x="1296" y="715"/>
                  </a:lnTo>
                  <a:lnTo>
                    <a:pt x="1299" y="699"/>
                  </a:lnTo>
                  <a:lnTo>
                    <a:pt x="1301" y="681"/>
                  </a:lnTo>
                  <a:lnTo>
                    <a:pt x="1302" y="663"/>
                  </a:lnTo>
                  <a:lnTo>
                    <a:pt x="1301" y="650"/>
                  </a:lnTo>
                  <a:lnTo>
                    <a:pt x="1301" y="637"/>
                  </a:lnTo>
                  <a:lnTo>
                    <a:pt x="1299" y="625"/>
                  </a:lnTo>
                  <a:lnTo>
                    <a:pt x="1297" y="613"/>
                  </a:lnTo>
                  <a:lnTo>
                    <a:pt x="1295" y="602"/>
                  </a:lnTo>
                  <a:lnTo>
                    <a:pt x="1292" y="591"/>
                  </a:lnTo>
                  <a:lnTo>
                    <a:pt x="1289" y="580"/>
                  </a:lnTo>
                  <a:lnTo>
                    <a:pt x="1285" y="570"/>
                  </a:lnTo>
                  <a:lnTo>
                    <a:pt x="1280" y="560"/>
                  </a:lnTo>
                  <a:lnTo>
                    <a:pt x="1275" y="550"/>
                  </a:lnTo>
                  <a:lnTo>
                    <a:pt x="1270" y="540"/>
                  </a:lnTo>
                  <a:lnTo>
                    <a:pt x="1264" y="531"/>
                  </a:lnTo>
                  <a:lnTo>
                    <a:pt x="1257" y="523"/>
                  </a:lnTo>
                  <a:lnTo>
                    <a:pt x="1250" y="515"/>
                  </a:lnTo>
                  <a:lnTo>
                    <a:pt x="1243" y="507"/>
                  </a:lnTo>
                  <a:lnTo>
                    <a:pt x="1235" y="500"/>
                  </a:lnTo>
                  <a:lnTo>
                    <a:pt x="1225" y="493"/>
                  </a:lnTo>
                  <a:lnTo>
                    <a:pt x="1215" y="487"/>
                  </a:lnTo>
                  <a:lnTo>
                    <a:pt x="1204" y="481"/>
                  </a:lnTo>
                  <a:lnTo>
                    <a:pt x="1193" y="475"/>
                  </a:lnTo>
                  <a:lnTo>
                    <a:pt x="1180" y="470"/>
                  </a:lnTo>
                  <a:lnTo>
                    <a:pt x="1167" y="465"/>
                  </a:lnTo>
                  <a:lnTo>
                    <a:pt x="1152" y="461"/>
                  </a:lnTo>
                  <a:lnTo>
                    <a:pt x="1137" y="457"/>
                  </a:lnTo>
                  <a:lnTo>
                    <a:pt x="1121" y="454"/>
                  </a:lnTo>
                  <a:lnTo>
                    <a:pt x="1103" y="451"/>
                  </a:lnTo>
                  <a:lnTo>
                    <a:pt x="1085" y="449"/>
                  </a:lnTo>
                  <a:lnTo>
                    <a:pt x="1066" y="447"/>
                  </a:lnTo>
                  <a:lnTo>
                    <a:pt x="1025" y="444"/>
                  </a:lnTo>
                  <a:lnTo>
                    <a:pt x="981" y="443"/>
                  </a:lnTo>
                  <a:lnTo>
                    <a:pt x="682" y="443"/>
                  </a:lnTo>
                  <a:lnTo>
                    <a:pt x="682" y="889"/>
                  </a:lnTo>
                  <a:close/>
                </a:path>
              </a:pathLst>
            </a:custGeom>
            <a:solidFill>
              <a:srgbClr val="FFFFFF"/>
            </a:solidFill>
            <a:ln w="9525">
              <a:noFill/>
              <a:round/>
              <a:headEnd/>
              <a:tailEnd/>
            </a:ln>
          </p:spPr>
          <p:txBody>
            <a:bodyPr/>
            <a:lstStyle/>
            <a:p>
              <a:endParaRPr lang="en-US"/>
            </a:p>
          </p:txBody>
        </p:sp>
        <p:sp>
          <p:nvSpPr>
            <p:cNvPr id="509968" name="Freeform 16"/>
            <p:cNvSpPr>
              <a:spLocks noChangeAspect="1"/>
            </p:cNvSpPr>
            <p:nvPr/>
          </p:nvSpPr>
          <p:spPr bwMode="auto">
            <a:xfrm>
              <a:off x="1910" y="2249"/>
              <a:ext cx="116" cy="137"/>
            </a:xfrm>
            <a:custGeom>
              <a:avLst/>
              <a:gdLst/>
              <a:ahLst/>
              <a:cxnLst>
                <a:cxn ang="0">
                  <a:pos x="0" y="0"/>
                </a:cxn>
                <a:cxn ang="0">
                  <a:pos x="1821" y="0"/>
                </a:cxn>
                <a:cxn ang="0">
                  <a:pos x="1821" y="468"/>
                </a:cxn>
                <a:cxn ang="0">
                  <a:pos x="681" y="468"/>
                </a:cxn>
                <a:cxn ang="0">
                  <a:pos x="681" y="817"/>
                </a:cxn>
                <a:cxn ang="0">
                  <a:pos x="1738" y="817"/>
                </a:cxn>
                <a:cxn ang="0">
                  <a:pos x="1738" y="1265"/>
                </a:cxn>
                <a:cxn ang="0">
                  <a:pos x="681" y="1265"/>
                </a:cxn>
                <a:cxn ang="0">
                  <a:pos x="681" y="1698"/>
                </a:cxn>
                <a:cxn ang="0">
                  <a:pos x="1854" y="1698"/>
                </a:cxn>
                <a:cxn ang="0">
                  <a:pos x="1854" y="2196"/>
                </a:cxn>
                <a:cxn ang="0">
                  <a:pos x="0" y="2196"/>
                </a:cxn>
                <a:cxn ang="0">
                  <a:pos x="0" y="0"/>
                </a:cxn>
              </a:cxnLst>
              <a:rect l="0" t="0" r="r" b="b"/>
              <a:pathLst>
                <a:path w="1854" h="2196">
                  <a:moveTo>
                    <a:pt x="0" y="0"/>
                  </a:moveTo>
                  <a:lnTo>
                    <a:pt x="1821" y="0"/>
                  </a:lnTo>
                  <a:lnTo>
                    <a:pt x="1821" y="468"/>
                  </a:lnTo>
                  <a:lnTo>
                    <a:pt x="681" y="468"/>
                  </a:lnTo>
                  <a:lnTo>
                    <a:pt x="681" y="817"/>
                  </a:lnTo>
                  <a:lnTo>
                    <a:pt x="1738" y="817"/>
                  </a:lnTo>
                  <a:lnTo>
                    <a:pt x="1738" y="1265"/>
                  </a:lnTo>
                  <a:lnTo>
                    <a:pt x="681" y="1265"/>
                  </a:lnTo>
                  <a:lnTo>
                    <a:pt x="681" y="1698"/>
                  </a:lnTo>
                  <a:lnTo>
                    <a:pt x="1854" y="1698"/>
                  </a:lnTo>
                  <a:lnTo>
                    <a:pt x="1854" y="2196"/>
                  </a:lnTo>
                  <a:lnTo>
                    <a:pt x="0" y="2196"/>
                  </a:lnTo>
                  <a:lnTo>
                    <a:pt x="0" y="0"/>
                  </a:lnTo>
                  <a:close/>
                </a:path>
              </a:pathLst>
            </a:custGeom>
            <a:solidFill>
              <a:srgbClr val="FFFFFF"/>
            </a:solidFill>
            <a:ln w="9525">
              <a:noFill/>
              <a:round/>
              <a:headEnd/>
              <a:tailEnd/>
            </a:ln>
          </p:spPr>
          <p:txBody>
            <a:bodyPr/>
            <a:lstStyle/>
            <a:p>
              <a:endParaRPr lang="en-US"/>
            </a:p>
          </p:txBody>
        </p:sp>
        <p:sp>
          <p:nvSpPr>
            <p:cNvPr id="509969" name="Freeform 17"/>
            <p:cNvSpPr>
              <a:spLocks noChangeAspect="1" noEditPoints="1"/>
            </p:cNvSpPr>
            <p:nvPr/>
          </p:nvSpPr>
          <p:spPr bwMode="auto">
            <a:xfrm>
              <a:off x="1364" y="1829"/>
              <a:ext cx="548" cy="313"/>
            </a:xfrm>
            <a:custGeom>
              <a:avLst/>
              <a:gdLst/>
              <a:ahLst/>
              <a:cxnLst>
                <a:cxn ang="0">
                  <a:pos x="5608" y="1468"/>
                </a:cxn>
                <a:cxn ang="0">
                  <a:pos x="5208" y="1114"/>
                </a:cxn>
                <a:cxn ang="0">
                  <a:pos x="4721" y="905"/>
                </a:cxn>
                <a:cxn ang="0">
                  <a:pos x="4084" y="880"/>
                </a:cxn>
                <a:cxn ang="0">
                  <a:pos x="3291" y="1235"/>
                </a:cxn>
                <a:cxn ang="0">
                  <a:pos x="2790" y="1936"/>
                </a:cxn>
                <a:cxn ang="0">
                  <a:pos x="2723" y="2829"/>
                </a:cxn>
                <a:cxn ang="0">
                  <a:pos x="3117" y="3602"/>
                </a:cxn>
                <a:cxn ang="0">
                  <a:pos x="3845" y="4067"/>
                </a:cxn>
                <a:cxn ang="0">
                  <a:pos x="4708" y="4097"/>
                </a:cxn>
                <a:cxn ang="0">
                  <a:pos x="5413" y="3732"/>
                </a:cxn>
                <a:cxn ang="0">
                  <a:pos x="5866" y="3087"/>
                </a:cxn>
                <a:cxn ang="0">
                  <a:pos x="5799" y="2843"/>
                </a:cxn>
                <a:cxn ang="0">
                  <a:pos x="5438" y="2922"/>
                </a:cxn>
                <a:cxn ang="0">
                  <a:pos x="5081" y="2803"/>
                </a:cxn>
                <a:cxn ang="0">
                  <a:pos x="4841" y="2525"/>
                </a:cxn>
                <a:cxn ang="0">
                  <a:pos x="4775" y="2150"/>
                </a:cxn>
                <a:cxn ang="0">
                  <a:pos x="4911" y="1801"/>
                </a:cxn>
                <a:cxn ang="0">
                  <a:pos x="5201" y="1575"/>
                </a:cxn>
                <a:cxn ang="0">
                  <a:pos x="746" y="2756"/>
                </a:cxn>
                <a:cxn ang="0">
                  <a:pos x="1311" y="2221"/>
                </a:cxn>
                <a:cxn ang="0">
                  <a:pos x="1970" y="1714"/>
                </a:cxn>
                <a:cxn ang="0">
                  <a:pos x="2442" y="1484"/>
                </a:cxn>
                <a:cxn ang="0">
                  <a:pos x="2287" y="1846"/>
                </a:cxn>
                <a:cxn ang="0">
                  <a:pos x="2201" y="2237"/>
                </a:cxn>
                <a:cxn ang="0">
                  <a:pos x="2194" y="2696"/>
                </a:cxn>
                <a:cxn ang="0">
                  <a:pos x="2305" y="3209"/>
                </a:cxn>
                <a:cxn ang="0">
                  <a:pos x="2533" y="3669"/>
                </a:cxn>
                <a:cxn ang="0">
                  <a:pos x="2355" y="3773"/>
                </a:cxn>
                <a:cxn ang="0">
                  <a:pos x="1625" y="3449"/>
                </a:cxn>
                <a:cxn ang="0">
                  <a:pos x="945" y="3052"/>
                </a:cxn>
                <a:cxn ang="0">
                  <a:pos x="6452" y="1446"/>
                </a:cxn>
                <a:cxn ang="0">
                  <a:pos x="7223" y="1936"/>
                </a:cxn>
                <a:cxn ang="0">
                  <a:pos x="7929" y="2523"/>
                </a:cxn>
                <a:cxn ang="0">
                  <a:pos x="7830" y="3074"/>
                </a:cxn>
                <a:cxn ang="0">
                  <a:pos x="7064" y="3487"/>
                </a:cxn>
                <a:cxn ang="0">
                  <a:pos x="6257" y="3807"/>
                </a:cxn>
                <a:cxn ang="0">
                  <a:pos x="6151" y="3637"/>
                </a:cxn>
                <a:cxn ang="0">
                  <a:pos x="6372" y="3169"/>
                </a:cxn>
                <a:cxn ang="0">
                  <a:pos x="6475" y="2648"/>
                </a:cxn>
                <a:cxn ang="0">
                  <a:pos x="6452" y="2162"/>
                </a:cxn>
                <a:cxn ang="0">
                  <a:pos x="6334" y="1725"/>
                </a:cxn>
                <a:cxn ang="0">
                  <a:pos x="6131" y="1330"/>
                </a:cxn>
                <a:cxn ang="0">
                  <a:pos x="833" y="1685"/>
                </a:cxn>
                <a:cxn ang="0">
                  <a:pos x="2214" y="524"/>
                </a:cxn>
                <a:cxn ang="0">
                  <a:pos x="4043" y="12"/>
                </a:cxn>
                <a:cxn ang="0">
                  <a:pos x="6042" y="263"/>
                </a:cxn>
                <a:cxn ang="0">
                  <a:pos x="7571" y="1181"/>
                </a:cxn>
                <a:cxn ang="0">
                  <a:pos x="8622" y="2589"/>
                </a:cxn>
                <a:cxn ang="0">
                  <a:pos x="8784" y="3040"/>
                </a:cxn>
                <a:cxn ang="0">
                  <a:pos x="8715" y="3236"/>
                </a:cxn>
                <a:cxn ang="0">
                  <a:pos x="8498" y="3262"/>
                </a:cxn>
                <a:cxn ang="0">
                  <a:pos x="7305" y="4205"/>
                </a:cxn>
                <a:cxn ang="0">
                  <a:pos x="5928" y="4811"/>
                </a:cxn>
                <a:cxn ang="0">
                  <a:pos x="4197" y="4998"/>
                </a:cxn>
                <a:cxn ang="0">
                  <a:pos x="2492" y="4706"/>
                </a:cxn>
                <a:cxn ang="0">
                  <a:pos x="1156" y="4046"/>
                </a:cxn>
                <a:cxn ang="0">
                  <a:pos x="310" y="3354"/>
                </a:cxn>
                <a:cxn ang="0">
                  <a:pos x="110" y="3320"/>
                </a:cxn>
                <a:cxn ang="0">
                  <a:pos x="0" y="3108"/>
                </a:cxn>
              </a:cxnLst>
              <a:rect l="0" t="0" r="r" b="b"/>
              <a:pathLst>
                <a:path w="8784" h="5001">
                  <a:moveTo>
                    <a:pt x="5475" y="1519"/>
                  </a:moveTo>
                  <a:lnTo>
                    <a:pt x="5499" y="1519"/>
                  </a:lnTo>
                  <a:lnTo>
                    <a:pt x="5524" y="1520"/>
                  </a:lnTo>
                  <a:lnTo>
                    <a:pt x="5548" y="1523"/>
                  </a:lnTo>
                  <a:lnTo>
                    <a:pt x="5573" y="1526"/>
                  </a:lnTo>
                  <a:lnTo>
                    <a:pt x="5598" y="1529"/>
                  </a:lnTo>
                  <a:lnTo>
                    <a:pt x="5621" y="1535"/>
                  </a:lnTo>
                  <a:lnTo>
                    <a:pt x="5645" y="1540"/>
                  </a:lnTo>
                  <a:lnTo>
                    <a:pt x="5668" y="1547"/>
                  </a:lnTo>
                  <a:lnTo>
                    <a:pt x="5638" y="1506"/>
                  </a:lnTo>
                  <a:lnTo>
                    <a:pt x="5608" y="1468"/>
                  </a:lnTo>
                  <a:lnTo>
                    <a:pt x="5576" y="1431"/>
                  </a:lnTo>
                  <a:lnTo>
                    <a:pt x="5544" y="1394"/>
                  </a:lnTo>
                  <a:lnTo>
                    <a:pt x="5510" y="1358"/>
                  </a:lnTo>
                  <a:lnTo>
                    <a:pt x="5476" y="1324"/>
                  </a:lnTo>
                  <a:lnTo>
                    <a:pt x="5440" y="1291"/>
                  </a:lnTo>
                  <a:lnTo>
                    <a:pt x="5404" y="1258"/>
                  </a:lnTo>
                  <a:lnTo>
                    <a:pt x="5367" y="1227"/>
                  </a:lnTo>
                  <a:lnTo>
                    <a:pt x="5328" y="1197"/>
                  </a:lnTo>
                  <a:lnTo>
                    <a:pt x="5289" y="1168"/>
                  </a:lnTo>
                  <a:lnTo>
                    <a:pt x="5249" y="1140"/>
                  </a:lnTo>
                  <a:lnTo>
                    <a:pt x="5208" y="1114"/>
                  </a:lnTo>
                  <a:lnTo>
                    <a:pt x="5167" y="1088"/>
                  </a:lnTo>
                  <a:lnTo>
                    <a:pt x="5126" y="1064"/>
                  </a:lnTo>
                  <a:lnTo>
                    <a:pt x="5082" y="1041"/>
                  </a:lnTo>
                  <a:lnTo>
                    <a:pt x="5039" y="1020"/>
                  </a:lnTo>
                  <a:lnTo>
                    <a:pt x="4996" y="1000"/>
                  </a:lnTo>
                  <a:lnTo>
                    <a:pt x="4950" y="981"/>
                  </a:lnTo>
                  <a:lnTo>
                    <a:pt x="4906" y="963"/>
                  </a:lnTo>
                  <a:lnTo>
                    <a:pt x="4860" y="947"/>
                  </a:lnTo>
                  <a:lnTo>
                    <a:pt x="4814" y="931"/>
                  </a:lnTo>
                  <a:lnTo>
                    <a:pt x="4767" y="918"/>
                  </a:lnTo>
                  <a:lnTo>
                    <a:pt x="4721" y="905"/>
                  </a:lnTo>
                  <a:lnTo>
                    <a:pt x="4673" y="895"/>
                  </a:lnTo>
                  <a:lnTo>
                    <a:pt x="4625" y="885"/>
                  </a:lnTo>
                  <a:lnTo>
                    <a:pt x="4576" y="877"/>
                  </a:lnTo>
                  <a:lnTo>
                    <a:pt x="4528" y="871"/>
                  </a:lnTo>
                  <a:lnTo>
                    <a:pt x="4480" y="866"/>
                  </a:lnTo>
                  <a:lnTo>
                    <a:pt x="4430" y="862"/>
                  </a:lnTo>
                  <a:lnTo>
                    <a:pt x="4382" y="860"/>
                  </a:lnTo>
                  <a:lnTo>
                    <a:pt x="4333" y="860"/>
                  </a:lnTo>
                  <a:lnTo>
                    <a:pt x="4248" y="862"/>
                  </a:lnTo>
                  <a:lnTo>
                    <a:pt x="4165" y="869"/>
                  </a:lnTo>
                  <a:lnTo>
                    <a:pt x="4084" y="880"/>
                  </a:lnTo>
                  <a:lnTo>
                    <a:pt x="4004" y="894"/>
                  </a:lnTo>
                  <a:lnTo>
                    <a:pt x="3924" y="913"/>
                  </a:lnTo>
                  <a:lnTo>
                    <a:pt x="3847" y="935"/>
                  </a:lnTo>
                  <a:lnTo>
                    <a:pt x="3771" y="961"/>
                  </a:lnTo>
                  <a:lnTo>
                    <a:pt x="3696" y="991"/>
                  </a:lnTo>
                  <a:lnTo>
                    <a:pt x="3624" y="1023"/>
                  </a:lnTo>
                  <a:lnTo>
                    <a:pt x="3553" y="1059"/>
                  </a:lnTo>
                  <a:lnTo>
                    <a:pt x="3484" y="1099"/>
                  </a:lnTo>
                  <a:lnTo>
                    <a:pt x="3417" y="1142"/>
                  </a:lnTo>
                  <a:lnTo>
                    <a:pt x="3353" y="1187"/>
                  </a:lnTo>
                  <a:lnTo>
                    <a:pt x="3291" y="1235"/>
                  </a:lnTo>
                  <a:lnTo>
                    <a:pt x="3231" y="1287"/>
                  </a:lnTo>
                  <a:lnTo>
                    <a:pt x="3174" y="1341"/>
                  </a:lnTo>
                  <a:lnTo>
                    <a:pt x="3119" y="1399"/>
                  </a:lnTo>
                  <a:lnTo>
                    <a:pt x="3067" y="1458"/>
                  </a:lnTo>
                  <a:lnTo>
                    <a:pt x="3018" y="1519"/>
                  </a:lnTo>
                  <a:lnTo>
                    <a:pt x="2973" y="1584"/>
                  </a:lnTo>
                  <a:lnTo>
                    <a:pt x="2929" y="1650"/>
                  </a:lnTo>
                  <a:lnTo>
                    <a:pt x="2889" y="1719"/>
                  </a:lnTo>
                  <a:lnTo>
                    <a:pt x="2853" y="1789"/>
                  </a:lnTo>
                  <a:lnTo>
                    <a:pt x="2820" y="1862"/>
                  </a:lnTo>
                  <a:lnTo>
                    <a:pt x="2790" y="1936"/>
                  </a:lnTo>
                  <a:lnTo>
                    <a:pt x="2764" y="2012"/>
                  </a:lnTo>
                  <a:lnTo>
                    <a:pt x="2742" y="2089"/>
                  </a:lnTo>
                  <a:lnTo>
                    <a:pt x="2723" y="2169"/>
                  </a:lnTo>
                  <a:lnTo>
                    <a:pt x="2709" y="2249"/>
                  </a:lnTo>
                  <a:lnTo>
                    <a:pt x="2698" y="2332"/>
                  </a:lnTo>
                  <a:lnTo>
                    <a:pt x="2692" y="2415"/>
                  </a:lnTo>
                  <a:lnTo>
                    <a:pt x="2689" y="2499"/>
                  </a:lnTo>
                  <a:lnTo>
                    <a:pt x="2692" y="2584"/>
                  </a:lnTo>
                  <a:lnTo>
                    <a:pt x="2698" y="2667"/>
                  </a:lnTo>
                  <a:lnTo>
                    <a:pt x="2709" y="2749"/>
                  </a:lnTo>
                  <a:lnTo>
                    <a:pt x="2723" y="2829"/>
                  </a:lnTo>
                  <a:lnTo>
                    <a:pt x="2741" y="2909"/>
                  </a:lnTo>
                  <a:lnTo>
                    <a:pt x="2763" y="2986"/>
                  </a:lnTo>
                  <a:lnTo>
                    <a:pt x="2789" y="3063"/>
                  </a:lnTo>
                  <a:lnTo>
                    <a:pt x="2819" y="3137"/>
                  </a:lnTo>
                  <a:lnTo>
                    <a:pt x="2852" y="3210"/>
                  </a:lnTo>
                  <a:lnTo>
                    <a:pt x="2888" y="3280"/>
                  </a:lnTo>
                  <a:lnTo>
                    <a:pt x="2927" y="3349"/>
                  </a:lnTo>
                  <a:lnTo>
                    <a:pt x="2971" y="3415"/>
                  </a:lnTo>
                  <a:lnTo>
                    <a:pt x="3016" y="3480"/>
                  </a:lnTo>
                  <a:lnTo>
                    <a:pt x="3065" y="3542"/>
                  </a:lnTo>
                  <a:lnTo>
                    <a:pt x="3117" y="3602"/>
                  </a:lnTo>
                  <a:lnTo>
                    <a:pt x="3171" y="3659"/>
                  </a:lnTo>
                  <a:lnTo>
                    <a:pt x="3229" y="3713"/>
                  </a:lnTo>
                  <a:lnTo>
                    <a:pt x="3288" y="3765"/>
                  </a:lnTo>
                  <a:lnTo>
                    <a:pt x="3350" y="3814"/>
                  </a:lnTo>
                  <a:lnTo>
                    <a:pt x="3414" y="3859"/>
                  </a:lnTo>
                  <a:lnTo>
                    <a:pt x="3481" y="3903"/>
                  </a:lnTo>
                  <a:lnTo>
                    <a:pt x="3550" y="3942"/>
                  </a:lnTo>
                  <a:lnTo>
                    <a:pt x="3621" y="3978"/>
                  </a:lnTo>
                  <a:lnTo>
                    <a:pt x="3693" y="4011"/>
                  </a:lnTo>
                  <a:lnTo>
                    <a:pt x="3768" y="4041"/>
                  </a:lnTo>
                  <a:lnTo>
                    <a:pt x="3845" y="4067"/>
                  </a:lnTo>
                  <a:lnTo>
                    <a:pt x="3922" y="4089"/>
                  </a:lnTo>
                  <a:lnTo>
                    <a:pt x="4002" y="4107"/>
                  </a:lnTo>
                  <a:lnTo>
                    <a:pt x="4083" y="4121"/>
                  </a:lnTo>
                  <a:lnTo>
                    <a:pt x="4164" y="4132"/>
                  </a:lnTo>
                  <a:lnTo>
                    <a:pt x="4248" y="4138"/>
                  </a:lnTo>
                  <a:lnTo>
                    <a:pt x="4333" y="4140"/>
                  </a:lnTo>
                  <a:lnTo>
                    <a:pt x="4409" y="4138"/>
                  </a:lnTo>
                  <a:lnTo>
                    <a:pt x="4486" y="4133"/>
                  </a:lnTo>
                  <a:lnTo>
                    <a:pt x="4560" y="4124"/>
                  </a:lnTo>
                  <a:lnTo>
                    <a:pt x="4635" y="4112"/>
                  </a:lnTo>
                  <a:lnTo>
                    <a:pt x="4708" y="4097"/>
                  </a:lnTo>
                  <a:lnTo>
                    <a:pt x="4779" y="4078"/>
                  </a:lnTo>
                  <a:lnTo>
                    <a:pt x="4850" y="4057"/>
                  </a:lnTo>
                  <a:lnTo>
                    <a:pt x="4919" y="4032"/>
                  </a:lnTo>
                  <a:lnTo>
                    <a:pt x="4987" y="4003"/>
                  </a:lnTo>
                  <a:lnTo>
                    <a:pt x="5053" y="3973"/>
                  </a:lnTo>
                  <a:lnTo>
                    <a:pt x="5118" y="3940"/>
                  </a:lnTo>
                  <a:lnTo>
                    <a:pt x="5180" y="3904"/>
                  </a:lnTo>
                  <a:lnTo>
                    <a:pt x="5242" y="3864"/>
                  </a:lnTo>
                  <a:lnTo>
                    <a:pt x="5300" y="3823"/>
                  </a:lnTo>
                  <a:lnTo>
                    <a:pt x="5358" y="3779"/>
                  </a:lnTo>
                  <a:lnTo>
                    <a:pt x="5413" y="3732"/>
                  </a:lnTo>
                  <a:lnTo>
                    <a:pt x="5467" y="3684"/>
                  </a:lnTo>
                  <a:lnTo>
                    <a:pt x="5517" y="3634"/>
                  </a:lnTo>
                  <a:lnTo>
                    <a:pt x="5566" y="3580"/>
                  </a:lnTo>
                  <a:lnTo>
                    <a:pt x="5613" y="3525"/>
                  </a:lnTo>
                  <a:lnTo>
                    <a:pt x="5656" y="3468"/>
                  </a:lnTo>
                  <a:lnTo>
                    <a:pt x="5698" y="3408"/>
                  </a:lnTo>
                  <a:lnTo>
                    <a:pt x="5737" y="3348"/>
                  </a:lnTo>
                  <a:lnTo>
                    <a:pt x="5773" y="3285"/>
                  </a:lnTo>
                  <a:lnTo>
                    <a:pt x="5807" y="3221"/>
                  </a:lnTo>
                  <a:lnTo>
                    <a:pt x="5837" y="3155"/>
                  </a:lnTo>
                  <a:lnTo>
                    <a:pt x="5866" y="3087"/>
                  </a:lnTo>
                  <a:lnTo>
                    <a:pt x="5890" y="3018"/>
                  </a:lnTo>
                  <a:lnTo>
                    <a:pt x="5912" y="2947"/>
                  </a:lnTo>
                  <a:lnTo>
                    <a:pt x="5931" y="2876"/>
                  </a:lnTo>
                  <a:lnTo>
                    <a:pt x="5946" y="2803"/>
                  </a:lnTo>
                  <a:lnTo>
                    <a:pt x="5958" y="2729"/>
                  </a:lnTo>
                  <a:lnTo>
                    <a:pt x="5934" y="2751"/>
                  </a:lnTo>
                  <a:lnTo>
                    <a:pt x="5909" y="2772"/>
                  </a:lnTo>
                  <a:lnTo>
                    <a:pt x="5883" y="2791"/>
                  </a:lnTo>
                  <a:lnTo>
                    <a:pt x="5856" y="2810"/>
                  </a:lnTo>
                  <a:lnTo>
                    <a:pt x="5828" y="2827"/>
                  </a:lnTo>
                  <a:lnTo>
                    <a:pt x="5799" y="2843"/>
                  </a:lnTo>
                  <a:lnTo>
                    <a:pt x="5770" y="2858"/>
                  </a:lnTo>
                  <a:lnTo>
                    <a:pt x="5740" y="2871"/>
                  </a:lnTo>
                  <a:lnTo>
                    <a:pt x="5708" y="2883"/>
                  </a:lnTo>
                  <a:lnTo>
                    <a:pt x="5676" y="2893"/>
                  </a:lnTo>
                  <a:lnTo>
                    <a:pt x="5644" y="2902"/>
                  </a:lnTo>
                  <a:lnTo>
                    <a:pt x="5612" y="2910"/>
                  </a:lnTo>
                  <a:lnTo>
                    <a:pt x="5577" y="2916"/>
                  </a:lnTo>
                  <a:lnTo>
                    <a:pt x="5544" y="2920"/>
                  </a:lnTo>
                  <a:lnTo>
                    <a:pt x="5509" y="2922"/>
                  </a:lnTo>
                  <a:lnTo>
                    <a:pt x="5475" y="2923"/>
                  </a:lnTo>
                  <a:lnTo>
                    <a:pt x="5438" y="2922"/>
                  </a:lnTo>
                  <a:lnTo>
                    <a:pt x="5402" y="2919"/>
                  </a:lnTo>
                  <a:lnTo>
                    <a:pt x="5368" y="2915"/>
                  </a:lnTo>
                  <a:lnTo>
                    <a:pt x="5332" y="2909"/>
                  </a:lnTo>
                  <a:lnTo>
                    <a:pt x="5299" y="2901"/>
                  </a:lnTo>
                  <a:lnTo>
                    <a:pt x="5266" y="2892"/>
                  </a:lnTo>
                  <a:lnTo>
                    <a:pt x="5233" y="2881"/>
                  </a:lnTo>
                  <a:lnTo>
                    <a:pt x="5201" y="2868"/>
                  </a:lnTo>
                  <a:lnTo>
                    <a:pt x="5170" y="2853"/>
                  </a:lnTo>
                  <a:lnTo>
                    <a:pt x="5140" y="2838"/>
                  </a:lnTo>
                  <a:lnTo>
                    <a:pt x="5111" y="2821"/>
                  </a:lnTo>
                  <a:lnTo>
                    <a:pt x="5081" y="2803"/>
                  </a:lnTo>
                  <a:lnTo>
                    <a:pt x="5054" y="2783"/>
                  </a:lnTo>
                  <a:lnTo>
                    <a:pt x="5028" y="2763"/>
                  </a:lnTo>
                  <a:lnTo>
                    <a:pt x="5002" y="2741"/>
                  </a:lnTo>
                  <a:lnTo>
                    <a:pt x="4978" y="2717"/>
                  </a:lnTo>
                  <a:lnTo>
                    <a:pt x="4954" y="2692"/>
                  </a:lnTo>
                  <a:lnTo>
                    <a:pt x="4932" y="2667"/>
                  </a:lnTo>
                  <a:lnTo>
                    <a:pt x="4911" y="2641"/>
                  </a:lnTo>
                  <a:lnTo>
                    <a:pt x="4892" y="2613"/>
                  </a:lnTo>
                  <a:lnTo>
                    <a:pt x="4874" y="2585"/>
                  </a:lnTo>
                  <a:lnTo>
                    <a:pt x="4857" y="2555"/>
                  </a:lnTo>
                  <a:lnTo>
                    <a:pt x="4841" y="2525"/>
                  </a:lnTo>
                  <a:lnTo>
                    <a:pt x="4826" y="2494"/>
                  </a:lnTo>
                  <a:lnTo>
                    <a:pt x="4814" y="2462"/>
                  </a:lnTo>
                  <a:lnTo>
                    <a:pt x="4803" y="2430"/>
                  </a:lnTo>
                  <a:lnTo>
                    <a:pt x="4793" y="2396"/>
                  </a:lnTo>
                  <a:lnTo>
                    <a:pt x="4786" y="2362"/>
                  </a:lnTo>
                  <a:lnTo>
                    <a:pt x="4779" y="2328"/>
                  </a:lnTo>
                  <a:lnTo>
                    <a:pt x="4775" y="2293"/>
                  </a:lnTo>
                  <a:lnTo>
                    <a:pt x="4772" y="2257"/>
                  </a:lnTo>
                  <a:lnTo>
                    <a:pt x="4771" y="2221"/>
                  </a:lnTo>
                  <a:lnTo>
                    <a:pt x="4772" y="2185"/>
                  </a:lnTo>
                  <a:lnTo>
                    <a:pt x="4775" y="2150"/>
                  </a:lnTo>
                  <a:lnTo>
                    <a:pt x="4779" y="2114"/>
                  </a:lnTo>
                  <a:lnTo>
                    <a:pt x="4786" y="2080"/>
                  </a:lnTo>
                  <a:lnTo>
                    <a:pt x="4793" y="2046"/>
                  </a:lnTo>
                  <a:lnTo>
                    <a:pt x="4803" y="2013"/>
                  </a:lnTo>
                  <a:lnTo>
                    <a:pt x="4814" y="1981"/>
                  </a:lnTo>
                  <a:lnTo>
                    <a:pt x="4826" y="1948"/>
                  </a:lnTo>
                  <a:lnTo>
                    <a:pt x="4841" y="1917"/>
                  </a:lnTo>
                  <a:lnTo>
                    <a:pt x="4857" y="1887"/>
                  </a:lnTo>
                  <a:lnTo>
                    <a:pt x="4874" y="1858"/>
                  </a:lnTo>
                  <a:lnTo>
                    <a:pt x="4892" y="1830"/>
                  </a:lnTo>
                  <a:lnTo>
                    <a:pt x="4911" y="1801"/>
                  </a:lnTo>
                  <a:lnTo>
                    <a:pt x="4932" y="1775"/>
                  </a:lnTo>
                  <a:lnTo>
                    <a:pt x="4954" y="1750"/>
                  </a:lnTo>
                  <a:lnTo>
                    <a:pt x="4978" y="1725"/>
                  </a:lnTo>
                  <a:lnTo>
                    <a:pt x="5002" y="1702"/>
                  </a:lnTo>
                  <a:lnTo>
                    <a:pt x="5028" y="1680"/>
                  </a:lnTo>
                  <a:lnTo>
                    <a:pt x="5054" y="1659"/>
                  </a:lnTo>
                  <a:lnTo>
                    <a:pt x="5081" y="1639"/>
                  </a:lnTo>
                  <a:lnTo>
                    <a:pt x="5111" y="1621"/>
                  </a:lnTo>
                  <a:lnTo>
                    <a:pt x="5140" y="1604"/>
                  </a:lnTo>
                  <a:lnTo>
                    <a:pt x="5170" y="1589"/>
                  </a:lnTo>
                  <a:lnTo>
                    <a:pt x="5201" y="1575"/>
                  </a:lnTo>
                  <a:lnTo>
                    <a:pt x="5233" y="1562"/>
                  </a:lnTo>
                  <a:lnTo>
                    <a:pt x="5266" y="1551"/>
                  </a:lnTo>
                  <a:lnTo>
                    <a:pt x="5299" y="1542"/>
                  </a:lnTo>
                  <a:lnTo>
                    <a:pt x="5332" y="1534"/>
                  </a:lnTo>
                  <a:lnTo>
                    <a:pt x="5368" y="1527"/>
                  </a:lnTo>
                  <a:lnTo>
                    <a:pt x="5402" y="1522"/>
                  </a:lnTo>
                  <a:lnTo>
                    <a:pt x="5438" y="1520"/>
                  </a:lnTo>
                  <a:lnTo>
                    <a:pt x="5475" y="1519"/>
                  </a:lnTo>
                  <a:close/>
                  <a:moveTo>
                    <a:pt x="655" y="2852"/>
                  </a:moveTo>
                  <a:lnTo>
                    <a:pt x="701" y="2804"/>
                  </a:lnTo>
                  <a:lnTo>
                    <a:pt x="746" y="2756"/>
                  </a:lnTo>
                  <a:lnTo>
                    <a:pt x="793" y="2708"/>
                  </a:lnTo>
                  <a:lnTo>
                    <a:pt x="841" y="2659"/>
                  </a:lnTo>
                  <a:lnTo>
                    <a:pt x="890" y="2611"/>
                  </a:lnTo>
                  <a:lnTo>
                    <a:pt x="940" y="2562"/>
                  </a:lnTo>
                  <a:lnTo>
                    <a:pt x="990" y="2513"/>
                  </a:lnTo>
                  <a:lnTo>
                    <a:pt x="1041" y="2464"/>
                  </a:lnTo>
                  <a:lnTo>
                    <a:pt x="1094" y="2416"/>
                  </a:lnTo>
                  <a:lnTo>
                    <a:pt x="1147" y="2367"/>
                  </a:lnTo>
                  <a:lnTo>
                    <a:pt x="1201" y="2318"/>
                  </a:lnTo>
                  <a:lnTo>
                    <a:pt x="1255" y="2270"/>
                  </a:lnTo>
                  <a:lnTo>
                    <a:pt x="1311" y="2221"/>
                  </a:lnTo>
                  <a:lnTo>
                    <a:pt x="1367" y="2174"/>
                  </a:lnTo>
                  <a:lnTo>
                    <a:pt x="1424" y="2126"/>
                  </a:lnTo>
                  <a:lnTo>
                    <a:pt x="1482" y="2078"/>
                  </a:lnTo>
                  <a:lnTo>
                    <a:pt x="1540" y="2031"/>
                  </a:lnTo>
                  <a:lnTo>
                    <a:pt x="1600" y="1985"/>
                  </a:lnTo>
                  <a:lnTo>
                    <a:pt x="1660" y="1938"/>
                  </a:lnTo>
                  <a:lnTo>
                    <a:pt x="1721" y="1892"/>
                  </a:lnTo>
                  <a:lnTo>
                    <a:pt x="1782" y="1847"/>
                  </a:lnTo>
                  <a:lnTo>
                    <a:pt x="1844" y="1802"/>
                  </a:lnTo>
                  <a:lnTo>
                    <a:pt x="1906" y="1758"/>
                  </a:lnTo>
                  <a:lnTo>
                    <a:pt x="1970" y="1714"/>
                  </a:lnTo>
                  <a:lnTo>
                    <a:pt x="2033" y="1671"/>
                  </a:lnTo>
                  <a:lnTo>
                    <a:pt x="2098" y="1629"/>
                  </a:lnTo>
                  <a:lnTo>
                    <a:pt x="2162" y="1587"/>
                  </a:lnTo>
                  <a:lnTo>
                    <a:pt x="2228" y="1547"/>
                  </a:lnTo>
                  <a:lnTo>
                    <a:pt x="2293" y="1506"/>
                  </a:lnTo>
                  <a:lnTo>
                    <a:pt x="2360" y="1467"/>
                  </a:lnTo>
                  <a:lnTo>
                    <a:pt x="2427" y="1429"/>
                  </a:lnTo>
                  <a:lnTo>
                    <a:pt x="2495" y="1392"/>
                  </a:lnTo>
                  <a:lnTo>
                    <a:pt x="2477" y="1422"/>
                  </a:lnTo>
                  <a:lnTo>
                    <a:pt x="2459" y="1453"/>
                  </a:lnTo>
                  <a:lnTo>
                    <a:pt x="2442" y="1484"/>
                  </a:lnTo>
                  <a:lnTo>
                    <a:pt x="2424" y="1515"/>
                  </a:lnTo>
                  <a:lnTo>
                    <a:pt x="2408" y="1547"/>
                  </a:lnTo>
                  <a:lnTo>
                    <a:pt x="2393" y="1579"/>
                  </a:lnTo>
                  <a:lnTo>
                    <a:pt x="2378" y="1611"/>
                  </a:lnTo>
                  <a:lnTo>
                    <a:pt x="2363" y="1644"/>
                  </a:lnTo>
                  <a:lnTo>
                    <a:pt x="2349" y="1676"/>
                  </a:lnTo>
                  <a:lnTo>
                    <a:pt x="2336" y="1710"/>
                  </a:lnTo>
                  <a:lnTo>
                    <a:pt x="2323" y="1744"/>
                  </a:lnTo>
                  <a:lnTo>
                    <a:pt x="2310" y="1777"/>
                  </a:lnTo>
                  <a:lnTo>
                    <a:pt x="2298" y="1811"/>
                  </a:lnTo>
                  <a:lnTo>
                    <a:pt x="2287" y="1846"/>
                  </a:lnTo>
                  <a:lnTo>
                    <a:pt x="2276" y="1880"/>
                  </a:lnTo>
                  <a:lnTo>
                    <a:pt x="2266" y="1915"/>
                  </a:lnTo>
                  <a:lnTo>
                    <a:pt x="2256" y="1949"/>
                  </a:lnTo>
                  <a:lnTo>
                    <a:pt x="2247" y="1985"/>
                  </a:lnTo>
                  <a:lnTo>
                    <a:pt x="2239" y="2021"/>
                  </a:lnTo>
                  <a:lnTo>
                    <a:pt x="2231" y="2056"/>
                  </a:lnTo>
                  <a:lnTo>
                    <a:pt x="2224" y="2092"/>
                  </a:lnTo>
                  <a:lnTo>
                    <a:pt x="2217" y="2129"/>
                  </a:lnTo>
                  <a:lnTo>
                    <a:pt x="2211" y="2165"/>
                  </a:lnTo>
                  <a:lnTo>
                    <a:pt x="2206" y="2201"/>
                  </a:lnTo>
                  <a:lnTo>
                    <a:pt x="2201" y="2237"/>
                  </a:lnTo>
                  <a:lnTo>
                    <a:pt x="2197" y="2275"/>
                  </a:lnTo>
                  <a:lnTo>
                    <a:pt x="2193" y="2312"/>
                  </a:lnTo>
                  <a:lnTo>
                    <a:pt x="2190" y="2349"/>
                  </a:lnTo>
                  <a:lnTo>
                    <a:pt x="2188" y="2386"/>
                  </a:lnTo>
                  <a:lnTo>
                    <a:pt x="2185" y="2424"/>
                  </a:lnTo>
                  <a:lnTo>
                    <a:pt x="2184" y="2462"/>
                  </a:lnTo>
                  <a:lnTo>
                    <a:pt x="2184" y="2499"/>
                  </a:lnTo>
                  <a:lnTo>
                    <a:pt x="2185" y="2549"/>
                  </a:lnTo>
                  <a:lnTo>
                    <a:pt x="2186" y="2598"/>
                  </a:lnTo>
                  <a:lnTo>
                    <a:pt x="2190" y="2647"/>
                  </a:lnTo>
                  <a:lnTo>
                    <a:pt x="2194" y="2696"/>
                  </a:lnTo>
                  <a:lnTo>
                    <a:pt x="2199" y="2745"/>
                  </a:lnTo>
                  <a:lnTo>
                    <a:pt x="2205" y="2793"/>
                  </a:lnTo>
                  <a:lnTo>
                    <a:pt x="2212" y="2840"/>
                  </a:lnTo>
                  <a:lnTo>
                    <a:pt x="2220" y="2888"/>
                  </a:lnTo>
                  <a:lnTo>
                    <a:pt x="2229" y="2935"/>
                  </a:lnTo>
                  <a:lnTo>
                    <a:pt x="2240" y="2981"/>
                  </a:lnTo>
                  <a:lnTo>
                    <a:pt x="2251" y="3028"/>
                  </a:lnTo>
                  <a:lnTo>
                    <a:pt x="2263" y="3074"/>
                  </a:lnTo>
                  <a:lnTo>
                    <a:pt x="2276" y="3119"/>
                  </a:lnTo>
                  <a:lnTo>
                    <a:pt x="2290" y="3165"/>
                  </a:lnTo>
                  <a:lnTo>
                    <a:pt x="2305" y="3209"/>
                  </a:lnTo>
                  <a:lnTo>
                    <a:pt x="2322" y="3253"/>
                  </a:lnTo>
                  <a:lnTo>
                    <a:pt x="2339" y="3298"/>
                  </a:lnTo>
                  <a:lnTo>
                    <a:pt x="2357" y="3341"/>
                  </a:lnTo>
                  <a:lnTo>
                    <a:pt x="2376" y="3383"/>
                  </a:lnTo>
                  <a:lnTo>
                    <a:pt x="2396" y="3425"/>
                  </a:lnTo>
                  <a:lnTo>
                    <a:pt x="2416" y="3468"/>
                  </a:lnTo>
                  <a:lnTo>
                    <a:pt x="2438" y="3509"/>
                  </a:lnTo>
                  <a:lnTo>
                    <a:pt x="2461" y="3549"/>
                  </a:lnTo>
                  <a:lnTo>
                    <a:pt x="2484" y="3590"/>
                  </a:lnTo>
                  <a:lnTo>
                    <a:pt x="2508" y="3630"/>
                  </a:lnTo>
                  <a:lnTo>
                    <a:pt x="2533" y="3669"/>
                  </a:lnTo>
                  <a:lnTo>
                    <a:pt x="2559" y="3707"/>
                  </a:lnTo>
                  <a:lnTo>
                    <a:pt x="2586" y="3746"/>
                  </a:lnTo>
                  <a:lnTo>
                    <a:pt x="2613" y="3783"/>
                  </a:lnTo>
                  <a:lnTo>
                    <a:pt x="2641" y="3819"/>
                  </a:lnTo>
                  <a:lnTo>
                    <a:pt x="2670" y="3855"/>
                  </a:lnTo>
                  <a:lnTo>
                    <a:pt x="2701" y="3891"/>
                  </a:lnTo>
                  <a:lnTo>
                    <a:pt x="2631" y="3869"/>
                  </a:lnTo>
                  <a:lnTo>
                    <a:pt x="2561" y="3846"/>
                  </a:lnTo>
                  <a:lnTo>
                    <a:pt x="2492" y="3822"/>
                  </a:lnTo>
                  <a:lnTo>
                    <a:pt x="2423" y="3798"/>
                  </a:lnTo>
                  <a:lnTo>
                    <a:pt x="2355" y="3773"/>
                  </a:lnTo>
                  <a:lnTo>
                    <a:pt x="2286" y="3747"/>
                  </a:lnTo>
                  <a:lnTo>
                    <a:pt x="2219" y="3720"/>
                  </a:lnTo>
                  <a:lnTo>
                    <a:pt x="2151" y="3693"/>
                  </a:lnTo>
                  <a:lnTo>
                    <a:pt x="2085" y="3665"/>
                  </a:lnTo>
                  <a:lnTo>
                    <a:pt x="2017" y="3636"/>
                  </a:lnTo>
                  <a:lnTo>
                    <a:pt x="1951" y="3607"/>
                  </a:lnTo>
                  <a:lnTo>
                    <a:pt x="1885" y="3576"/>
                  </a:lnTo>
                  <a:lnTo>
                    <a:pt x="1820" y="3545"/>
                  </a:lnTo>
                  <a:lnTo>
                    <a:pt x="1754" y="3514"/>
                  </a:lnTo>
                  <a:lnTo>
                    <a:pt x="1690" y="3482"/>
                  </a:lnTo>
                  <a:lnTo>
                    <a:pt x="1625" y="3449"/>
                  </a:lnTo>
                  <a:lnTo>
                    <a:pt x="1561" y="3415"/>
                  </a:lnTo>
                  <a:lnTo>
                    <a:pt x="1497" y="3382"/>
                  </a:lnTo>
                  <a:lnTo>
                    <a:pt x="1434" y="3347"/>
                  </a:lnTo>
                  <a:lnTo>
                    <a:pt x="1371" y="3312"/>
                  </a:lnTo>
                  <a:lnTo>
                    <a:pt x="1309" y="3276"/>
                  </a:lnTo>
                  <a:lnTo>
                    <a:pt x="1247" y="3240"/>
                  </a:lnTo>
                  <a:lnTo>
                    <a:pt x="1186" y="3204"/>
                  </a:lnTo>
                  <a:lnTo>
                    <a:pt x="1124" y="3167"/>
                  </a:lnTo>
                  <a:lnTo>
                    <a:pt x="1064" y="3128"/>
                  </a:lnTo>
                  <a:lnTo>
                    <a:pt x="1004" y="3090"/>
                  </a:lnTo>
                  <a:lnTo>
                    <a:pt x="945" y="3052"/>
                  </a:lnTo>
                  <a:lnTo>
                    <a:pt x="885" y="3013"/>
                  </a:lnTo>
                  <a:lnTo>
                    <a:pt x="828" y="2973"/>
                  </a:lnTo>
                  <a:lnTo>
                    <a:pt x="769" y="2933"/>
                  </a:lnTo>
                  <a:lnTo>
                    <a:pt x="712" y="2893"/>
                  </a:lnTo>
                  <a:lnTo>
                    <a:pt x="655" y="2852"/>
                  </a:lnTo>
                  <a:close/>
                  <a:moveTo>
                    <a:pt x="6085" y="1264"/>
                  </a:moveTo>
                  <a:lnTo>
                    <a:pt x="6160" y="1298"/>
                  </a:lnTo>
                  <a:lnTo>
                    <a:pt x="6234" y="1333"/>
                  </a:lnTo>
                  <a:lnTo>
                    <a:pt x="6307" y="1369"/>
                  </a:lnTo>
                  <a:lnTo>
                    <a:pt x="6380" y="1407"/>
                  </a:lnTo>
                  <a:lnTo>
                    <a:pt x="6452" y="1446"/>
                  </a:lnTo>
                  <a:lnTo>
                    <a:pt x="6525" y="1485"/>
                  </a:lnTo>
                  <a:lnTo>
                    <a:pt x="6596" y="1526"/>
                  </a:lnTo>
                  <a:lnTo>
                    <a:pt x="6668" y="1568"/>
                  </a:lnTo>
                  <a:lnTo>
                    <a:pt x="6740" y="1611"/>
                  </a:lnTo>
                  <a:lnTo>
                    <a:pt x="6810" y="1654"/>
                  </a:lnTo>
                  <a:lnTo>
                    <a:pt x="6880" y="1700"/>
                  </a:lnTo>
                  <a:lnTo>
                    <a:pt x="6949" y="1745"/>
                  </a:lnTo>
                  <a:lnTo>
                    <a:pt x="7019" y="1791"/>
                  </a:lnTo>
                  <a:lnTo>
                    <a:pt x="7087" y="1839"/>
                  </a:lnTo>
                  <a:lnTo>
                    <a:pt x="7156" y="1887"/>
                  </a:lnTo>
                  <a:lnTo>
                    <a:pt x="7223" y="1936"/>
                  </a:lnTo>
                  <a:lnTo>
                    <a:pt x="7291" y="1986"/>
                  </a:lnTo>
                  <a:lnTo>
                    <a:pt x="7358" y="2037"/>
                  </a:lnTo>
                  <a:lnTo>
                    <a:pt x="7423" y="2088"/>
                  </a:lnTo>
                  <a:lnTo>
                    <a:pt x="7489" y="2140"/>
                  </a:lnTo>
                  <a:lnTo>
                    <a:pt x="7554" y="2193"/>
                  </a:lnTo>
                  <a:lnTo>
                    <a:pt x="7618" y="2246"/>
                  </a:lnTo>
                  <a:lnTo>
                    <a:pt x="7681" y="2301"/>
                  </a:lnTo>
                  <a:lnTo>
                    <a:pt x="7745" y="2355"/>
                  </a:lnTo>
                  <a:lnTo>
                    <a:pt x="7807" y="2410"/>
                  </a:lnTo>
                  <a:lnTo>
                    <a:pt x="7869" y="2467"/>
                  </a:lnTo>
                  <a:lnTo>
                    <a:pt x="7929" y="2523"/>
                  </a:lnTo>
                  <a:lnTo>
                    <a:pt x="7990" y="2581"/>
                  </a:lnTo>
                  <a:lnTo>
                    <a:pt x="8049" y="2638"/>
                  </a:lnTo>
                  <a:lnTo>
                    <a:pt x="8108" y="2695"/>
                  </a:lnTo>
                  <a:lnTo>
                    <a:pt x="8166" y="2754"/>
                  </a:lnTo>
                  <a:lnTo>
                    <a:pt x="8223" y="2813"/>
                  </a:lnTo>
                  <a:lnTo>
                    <a:pt x="8160" y="2859"/>
                  </a:lnTo>
                  <a:lnTo>
                    <a:pt x="8094" y="2903"/>
                  </a:lnTo>
                  <a:lnTo>
                    <a:pt x="8029" y="2946"/>
                  </a:lnTo>
                  <a:lnTo>
                    <a:pt x="7963" y="2989"/>
                  </a:lnTo>
                  <a:lnTo>
                    <a:pt x="7897" y="3032"/>
                  </a:lnTo>
                  <a:lnTo>
                    <a:pt x="7830" y="3074"/>
                  </a:lnTo>
                  <a:lnTo>
                    <a:pt x="7763" y="3114"/>
                  </a:lnTo>
                  <a:lnTo>
                    <a:pt x="7694" y="3156"/>
                  </a:lnTo>
                  <a:lnTo>
                    <a:pt x="7626" y="3195"/>
                  </a:lnTo>
                  <a:lnTo>
                    <a:pt x="7557" y="3234"/>
                  </a:lnTo>
                  <a:lnTo>
                    <a:pt x="7488" y="3272"/>
                  </a:lnTo>
                  <a:lnTo>
                    <a:pt x="7418" y="3310"/>
                  </a:lnTo>
                  <a:lnTo>
                    <a:pt x="7348" y="3347"/>
                  </a:lnTo>
                  <a:lnTo>
                    <a:pt x="7278" y="3383"/>
                  </a:lnTo>
                  <a:lnTo>
                    <a:pt x="7206" y="3418"/>
                  </a:lnTo>
                  <a:lnTo>
                    <a:pt x="7136" y="3453"/>
                  </a:lnTo>
                  <a:lnTo>
                    <a:pt x="7064" y="3487"/>
                  </a:lnTo>
                  <a:lnTo>
                    <a:pt x="6992" y="3520"/>
                  </a:lnTo>
                  <a:lnTo>
                    <a:pt x="6919" y="3552"/>
                  </a:lnTo>
                  <a:lnTo>
                    <a:pt x="6846" y="3583"/>
                  </a:lnTo>
                  <a:lnTo>
                    <a:pt x="6774" y="3615"/>
                  </a:lnTo>
                  <a:lnTo>
                    <a:pt x="6700" y="3645"/>
                  </a:lnTo>
                  <a:lnTo>
                    <a:pt x="6628" y="3674"/>
                  </a:lnTo>
                  <a:lnTo>
                    <a:pt x="6554" y="3702"/>
                  </a:lnTo>
                  <a:lnTo>
                    <a:pt x="6480" y="3729"/>
                  </a:lnTo>
                  <a:lnTo>
                    <a:pt x="6406" y="3757"/>
                  </a:lnTo>
                  <a:lnTo>
                    <a:pt x="6331" y="3782"/>
                  </a:lnTo>
                  <a:lnTo>
                    <a:pt x="6257" y="3807"/>
                  </a:lnTo>
                  <a:lnTo>
                    <a:pt x="6182" y="3831"/>
                  </a:lnTo>
                  <a:lnTo>
                    <a:pt x="6107" y="3855"/>
                  </a:lnTo>
                  <a:lnTo>
                    <a:pt x="6032" y="3877"/>
                  </a:lnTo>
                  <a:lnTo>
                    <a:pt x="5956" y="3899"/>
                  </a:lnTo>
                  <a:lnTo>
                    <a:pt x="5987" y="3863"/>
                  </a:lnTo>
                  <a:lnTo>
                    <a:pt x="6016" y="3827"/>
                  </a:lnTo>
                  <a:lnTo>
                    <a:pt x="6045" y="3791"/>
                  </a:lnTo>
                  <a:lnTo>
                    <a:pt x="6072" y="3753"/>
                  </a:lnTo>
                  <a:lnTo>
                    <a:pt x="6100" y="3714"/>
                  </a:lnTo>
                  <a:lnTo>
                    <a:pt x="6126" y="3676"/>
                  </a:lnTo>
                  <a:lnTo>
                    <a:pt x="6151" y="3637"/>
                  </a:lnTo>
                  <a:lnTo>
                    <a:pt x="6176" y="3597"/>
                  </a:lnTo>
                  <a:lnTo>
                    <a:pt x="6199" y="3556"/>
                  </a:lnTo>
                  <a:lnTo>
                    <a:pt x="6223" y="3515"/>
                  </a:lnTo>
                  <a:lnTo>
                    <a:pt x="6244" y="3474"/>
                  </a:lnTo>
                  <a:lnTo>
                    <a:pt x="6265" y="3431"/>
                  </a:lnTo>
                  <a:lnTo>
                    <a:pt x="6285" y="3389"/>
                  </a:lnTo>
                  <a:lnTo>
                    <a:pt x="6304" y="3346"/>
                  </a:lnTo>
                  <a:lnTo>
                    <a:pt x="6323" y="3303"/>
                  </a:lnTo>
                  <a:lnTo>
                    <a:pt x="6340" y="3258"/>
                  </a:lnTo>
                  <a:lnTo>
                    <a:pt x="6357" y="3214"/>
                  </a:lnTo>
                  <a:lnTo>
                    <a:pt x="6372" y="3169"/>
                  </a:lnTo>
                  <a:lnTo>
                    <a:pt x="6387" y="3123"/>
                  </a:lnTo>
                  <a:lnTo>
                    <a:pt x="6400" y="3078"/>
                  </a:lnTo>
                  <a:lnTo>
                    <a:pt x="6412" y="3032"/>
                  </a:lnTo>
                  <a:lnTo>
                    <a:pt x="6424" y="2985"/>
                  </a:lnTo>
                  <a:lnTo>
                    <a:pt x="6434" y="2938"/>
                  </a:lnTo>
                  <a:lnTo>
                    <a:pt x="6443" y="2891"/>
                  </a:lnTo>
                  <a:lnTo>
                    <a:pt x="6452" y="2842"/>
                  </a:lnTo>
                  <a:lnTo>
                    <a:pt x="6459" y="2795"/>
                  </a:lnTo>
                  <a:lnTo>
                    <a:pt x="6465" y="2746"/>
                  </a:lnTo>
                  <a:lnTo>
                    <a:pt x="6470" y="2697"/>
                  </a:lnTo>
                  <a:lnTo>
                    <a:pt x="6475" y="2648"/>
                  </a:lnTo>
                  <a:lnTo>
                    <a:pt x="6478" y="2599"/>
                  </a:lnTo>
                  <a:lnTo>
                    <a:pt x="6479" y="2549"/>
                  </a:lnTo>
                  <a:lnTo>
                    <a:pt x="6480" y="2499"/>
                  </a:lnTo>
                  <a:lnTo>
                    <a:pt x="6480" y="2457"/>
                  </a:lnTo>
                  <a:lnTo>
                    <a:pt x="6478" y="2414"/>
                  </a:lnTo>
                  <a:lnTo>
                    <a:pt x="6476" y="2371"/>
                  </a:lnTo>
                  <a:lnTo>
                    <a:pt x="6473" y="2329"/>
                  </a:lnTo>
                  <a:lnTo>
                    <a:pt x="6468" y="2287"/>
                  </a:lnTo>
                  <a:lnTo>
                    <a:pt x="6464" y="2244"/>
                  </a:lnTo>
                  <a:lnTo>
                    <a:pt x="6459" y="2203"/>
                  </a:lnTo>
                  <a:lnTo>
                    <a:pt x="6452" y="2162"/>
                  </a:lnTo>
                  <a:lnTo>
                    <a:pt x="6446" y="2121"/>
                  </a:lnTo>
                  <a:lnTo>
                    <a:pt x="6438" y="2079"/>
                  </a:lnTo>
                  <a:lnTo>
                    <a:pt x="6429" y="2039"/>
                  </a:lnTo>
                  <a:lnTo>
                    <a:pt x="6420" y="1999"/>
                  </a:lnTo>
                  <a:lnTo>
                    <a:pt x="6410" y="1958"/>
                  </a:lnTo>
                  <a:lnTo>
                    <a:pt x="6399" y="1919"/>
                  </a:lnTo>
                  <a:lnTo>
                    <a:pt x="6388" y="1880"/>
                  </a:lnTo>
                  <a:lnTo>
                    <a:pt x="6376" y="1841"/>
                  </a:lnTo>
                  <a:lnTo>
                    <a:pt x="6363" y="1801"/>
                  </a:lnTo>
                  <a:lnTo>
                    <a:pt x="6349" y="1763"/>
                  </a:lnTo>
                  <a:lnTo>
                    <a:pt x="6334" y="1725"/>
                  </a:lnTo>
                  <a:lnTo>
                    <a:pt x="6319" y="1688"/>
                  </a:lnTo>
                  <a:lnTo>
                    <a:pt x="6303" y="1649"/>
                  </a:lnTo>
                  <a:lnTo>
                    <a:pt x="6287" y="1613"/>
                  </a:lnTo>
                  <a:lnTo>
                    <a:pt x="6270" y="1576"/>
                  </a:lnTo>
                  <a:lnTo>
                    <a:pt x="6252" y="1540"/>
                  </a:lnTo>
                  <a:lnTo>
                    <a:pt x="6233" y="1503"/>
                  </a:lnTo>
                  <a:lnTo>
                    <a:pt x="6213" y="1468"/>
                  </a:lnTo>
                  <a:lnTo>
                    <a:pt x="6194" y="1433"/>
                  </a:lnTo>
                  <a:lnTo>
                    <a:pt x="6174" y="1399"/>
                  </a:lnTo>
                  <a:lnTo>
                    <a:pt x="6153" y="1364"/>
                  </a:lnTo>
                  <a:lnTo>
                    <a:pt x="6131" y="1330"/>
                  </a:lnTo>
                  <a:lnTo>
                    <a:pt x="6109" y="1297"/>
                  </a:lnTo>
                  <a:lnTo>
                    <a:pt x="6085" y="1264"/>
                  </a:lnTo>
                  <a:close/>
                  <a:moveTo>
                    <a:pt x="69" y="2852"/>
                  </a:moveTo>
                  <a:lnTo>
                    <a:pt x="154" y="2693"/>
                  </a:lnTo>
                  <a:lnTo>
                    <a:pt x="242" y="2538"/>
                  </a:lnTo>
                  <a:lnTo>
                    <a:pt x="333" y="2386"/>
                  </a:lnTo>
                  <a:lnTo>
                    <a:pt x="428" y="2238"/>
                  </a:lnTo>
                  <a:lnTo>
                    <a:pt x="524" y="2094"/>
                  </a:lnTo>
                  <a:lnTo>
                    <a:pt x="624" y="1953"/>
                  </a:lnTo>
                  <a:lnTo>
                    <a:pt x="726" y="1816"/>
                  </a:lnTo>
                  <a:lnTo>
                    <a:pt x="833" y="1685"/>
                  </a:lnTo>
                  <a:lnTo>
                    <a:pt x="942" y="1556"/>
                  </a:lnTo>
                  <a:lnTo>
                    <a:pt x="1054" y="1432"/>
                  </a:lnTo>
                  <a:lnTo>
                    <a:pt x="1168" y="1312"/>
                  </a:lnTo>
                  <a:lnTo>
                    <a:pt x="1287" y="1196"/>
                  </a:lnTo>
                  <a:lnTo>
                    <a:pt x="1409" y="1085"/>
                  </a:lnTo>
                  <a:lnTo>
                    <a:pt x="1534" y="980"/>
                  </a:lnTo>
                  <a:lnTo>
                    <a:pt x="1663" y="878"/>
                  </a:lnTo>
                  <a:lnTo>
                    <a:pt x="1795" y="782"/>
                  </a:lnTo>
                  <a:lnTo>
                    <a:pt x="1931" y="691"/>
                  </a:lnTo>
                  <a:lnTo>
                    <a:pt x="2071" y="604"/>
                  </a:lnTo>
                  <a:lnTo>
                    <a:pt x="2214" y="524"/>
                  </a:lnTo>
                  <a:lnTo>
                    <a:pt x="2361" y="448"/>
                  </a:lnTo>
                  <a:lnTo>
                    <a:pt x="2511" y="379"/>
                  </a:lnTo>
                  <a:lnTo>
                    <a:pt x="2665" y="313"/>
                  </a:lnTo>
                  <a:lnTo>
                    <a:pt x="2824" y="255"/>
                  </a:lnTo>
                  <a:lnTo>
                    <a:pt x="2986" y="201"/>
                  </a:lnTo>
                  <a:lnTo>
                    <a:pt x="3152" y="155"/>
                  </a:lnTo>
                  <a:lnTo>
                    <a:pt x="3323" y="114"/>
                  </a:lnTo>
                  <a:lnTo>
                    <a:pt x="3496" y="79"/>
                  </a:lnTo>
                  <a:lnTo>
                    <a:pt x="3674" y="50"/>
                  </a:lnTo>
                  <a:lnTo>
                    <a:pt x="3857" y="28"/>
                  </a:lnTo>
                  <a:lnTo>
                    <a:pt x="4043" y="12"/>
                  </a:lnTo>
                  <a:lnTo>
                    <a:pt x="4235" y="3"/>
                  </a:lnTo>
                  <a:lnTo>
                    <a:pt x="4430" y="0"/>
                  </a:lnTo>
                  <a:lnTo>
                    <a:pt x="4625" y="4"/>
                  </a:lnTo>
                  <a:lnTo>
                    <a:pt x="4816" y="15"/>
                  </a:lnTo>
                  <a:lnTo>
                    <a:pt x="5004" y="32"/>
                  </a:lnTo>
                  <a:lnTo>
                    <a:pt x="5187" y="55"/>
                  </a:lnTo>
                  <a:lnTo>
                    <a:pt x="5366" y="86"/>
                  </a:lnTo>
                  <a:lnTo>
                    <a:pt x="5541" y="121"/>
                  </a:lnTo>
                  <a:lnTo>
                    <a:pt x="5712" y="162"/>
                  </a:lnTo>
                  <a:lnTo>
                    <a:pt x="5880" y="211"/>
                  </a:lnTo>
                  <a:lnTo>
                    <a:pt x="6042" y="263"/>
                  </a:lnTo>
                  <a:lnTo>
                    <a:pt x="6201" y="321"/>
                  </a:lnTo>
                  <a:lnTo>
                    <a:pt x="6357" y="386"/>
                  </a:lnTo>
                  <a:lnTo>
                    <a:pt x="6507" y="455"/>
                  </a:lnTo>
                  <a:lnTo>
                    <a:pt x="6654" y="530"/>
                  </a:lnTo>
                  <a:lnTo>
                    <a:pt x="6797" y="608"/>
                  </a:lnTo>
                  <a:lnTo>
                    <a:pt x="6936" y="693"/>
                  </a:lnTo>
                  <a:lnTo>
                    <a:pt x="7071" y="781"/>
                  </a:lnTo>
                  <a:lnTo>
                    <a:pt x="7202" y="875"/>
                  </a:lnTo>
                  <a:lnTo>
                    <a:pt x="7329" y="973"/>
                  </a:lnTo>
                  <a:lnTo>
                    <a:pt x="7452" y="1075"/>
                  </a:lnTo>
                  <a:lnTo>
                    <a:pt x="7571" y="1181"/>
                  </a:lnTo>
                  <a:lnTo>
                    <a:pt x="7686" y="1292"/>
                  </a:lnTo>
                  <a:lnTo>
                    <a:pt x="7797" y="1407"/>
                  </a:lnTo>
                  <a:lnTo>
                    <a:pt x="7905" y="1524"/>
                  </a:lnTo>
                  <a:lnTo>
                    <a:pt x="8008" y="1646"/>
                  </a:lnTo>
                  <a:lnTo>
                    <a:pt x="8107" y="1771"/>
                  </a:lnTo>
                  <a:lnTo>
                    <a:pt x="8202" y="1900"/>
                  </a:lnTo>
                  <a:lnTo>
                    <a:pt x="8294" y="2032"/>
                  </a:lnTo>
                  <a:lnTo>
                    <a:pt x="8382" y="2167"/>
                  </a:lnTo>
                  <a:lnTo>
                    <a:pt x="8465" y="2305"/>
                  </a:lnTo>
                  <a:lnTo>
                    <a:pt x="8545" y="2446"/>
                  </a:lnTo>
                  <a:lnTo>
                    <a:pt x="8622" y="2589"/>
                  </a:lnTo>
                  <a:lnTo>
                    <a:pt x="8693" y="2735"/>
                  </a:lnTo>
                  <a:lnTo>
                    <a:pt x="8709" y="2770"/>
                  </a:lnTo>
                  <a:lnTo>
                    <a:pt x="8724" y="2804"/>
                  </a:lnTo>
                  <a:lnTo>
                    <a:pt x="8736" y="2837"/>
                  </a:lnTo>
                  <a:lnTo>
                    <a:pt x="8749" y="2870"/>
                  </a:lnTo>
                  <a:lnTo>
                    <a:pt x="8758" y="2901"/>
                  </a:lnTo>
                  <a:lnTo>
                    <a:pt x="8766" y="2931"/>
                  </a:lnTo>
                  <a:lnTo>
                    <a:pt x="8773" y="2960"/>
                  </a:lnTo>
                  <a:lnTo>
                    <a:pt x="8778" y="2987"/>
                  </a:lnTo>
                  <a:lnTo>
                    <a:pt x="8781" y="3015"/>
                  </a:lnTo>
                  <a:lnTo>
                    <a:pt x="8784" y="3040"/>
                  </a:lnTo>
                  <a:lnTo>
                    <a:pt x="8784" y="3064"/>
                  </a:lnTo>
                  <a:lnTo>
                    <a:pt x="8783" y="3087"/>
                  </a:lnTo>
                  <a:lnTo>
                    <a:pt x="8781" y="3108"/>
                  </a:lnTo>
                  <a:lnTo>
                    <a:pt x="8778" y="3129"/>
                  </a:lnTo>
                  <a:lnTo>
                    <a:pt x="8773" y="3149"/>
                  </a:lnTo>
                  <a:lnTo>
                    <a:pt x="8767" y="3166"/>
                  </a:lnTo>
                  <a:lnTo>
                    <a:pt x="8759" y="3183"/>
                  </a:lnTo>
                  <a:lnTo>
                    <a:pt x="8750" y="3198"/>
                  </a:lnTo>
                  <a:lnTo>
                    <a:pt x="8740" y="3212"/>
                  </a:lnTo>
                  <a:lnTo>
                    <a:pt x="8727" y="3225"/>
                  </a:lnTo>
                  <a:lnTo>
                    <a:pt x="8715" y="3236"/>
                  </a:lnTo>
                  <a:lnTo>
                    <a:pt x="8701" y="3246"/>
                  </a:lnTo>
                  <a:lnTo>
                    <a:pt x="8686" y="3254"/>
                  </a:lnTo>
                  <a:lnTo>
                    <a:pt x="8669" y="3261"/>
                  </a:lnTo>
                  <a:lnTo>
                    <a:pt x="8652" y="3266"/>
                  </a:lnTo>
                  <a:lnTo>
                    <a:pt x="8633" y="3270"/>
                  </a:lnTo>
                  <a:lnTo>
                    <a:pt x="8612" y="3273"/>
                  </a:lnTo>
                  <a:lnTo>
                    <a:pt x="8592" y="3274"/>
                  </a:lnTo>
                  <a:lnTo>
                    <a:pt x="8570" y="3273"/>
                  </a:lnTo>
                  <a:lnTo>
                    <a:pt x="8547" y="3271"/>
                  </a:lnTo>
                  <a:lnTo>
                    <a:pt x="8523" y="3267"/>
                  </a:lnTo>
                  <a:lnTo>
                    <a:pt x="8498" y="3262"/>
                  </a:lnTo>
                  <a:lnTo>
                    <a:pt x="8393" y="3360"/>
                  </a:lnTo>
                  <a:lnTo>
                    <a:pt x="8287" y="3455"/>
                  </a:lnTo>
                  <a:lnTo>
                    <a:pt x="8181" y="3547"/>
                  </a:lnTo>
                  <a:lnTo>
                    <a:pt x="8075" y="3638"/>
                  </a:lnTo>
                  <a:lnTo>
                    <a:pt x="7967" y="3726"/>
                  </a:lnTo>
                  <a:lnTo>
                    <a:pt x="7861" y="3813"/>
                  </a:lnTo>
                  <a:lnTo>
                    <a:pt x="7752" y="3896"/>
                  </a:lnTo>
                  <a:lnTo>
                    <a:pt x="7642" y="3977"/>
                  </a:lnTo>
                  <a:lnTo>
                    <a:pt x="7531" y="4056"/>
                  </a:lnTo>
                  <a:lnTo>
                    <a:pt x="7419" y="4131"/>
                  </a:lnTo>
                  <a:lnTo>
                    <a:pt x="7305" y="4205"/>
                  </a:lnTo>
                  <a:lnTo>
                    <a:pt x="7190" y="4274"/>
                  </a:lnTo>
                  <a:lnTo>
                    <a:pt x="7074" y="4342"/>
                  </a:lnTo>
                  <a:lnTo>
                    <a:pt x="6955" y="4406"/>
                  </a:lnTo>
                  <a:lnTo>
                    <a:pt x="6835" y="4468"/>
                  </a:lnTo>
                  <a:lnTo>
                    <a:pt x="6712" y="4527"/>
                  </a:lnTo>
                  <a:lnTo>
                    <a:pt x="6588" y="4582"/>
                  </a:lnTo>
                  <a:lnTo>
                    <a:pt x="6461" y="4635"/>
                  </a:lnTo>
                  <a:lnTo>
                    <a:pt x="6332" y="4684"/>
                  </a:lnTo>
                  <a:lnTo>
                    <a:pt x="6200" y="4729"/>
                  </a:lnTo>
                  <a:lnTo>
                    <a:pt x="6065" y="4773"/>
                  </a:lnTo>
                  <a:lnTo>
                    <a:pt x="5928" y="4811"/>
                  </a:lnTo>
                  <a:lnTo>
                    <a:pt x="5788" y="4847"/>
                  </a:lnTo>
                  <a:lnTo>
                    <a:pt x="5645" y="4879"/>
                  </a:lnTo>
                  <a:lnTo>
                    <a:pt x="5498" y="4907"/>
                  </a:lnTo>
                  <a:lnTo>
                    <a:pt x="5348" y="4933"/>
                  </a:lnTo>
                  <a:lnTo>
                    <a:pt x="5194" y="4954"/>
                  </a:lnTo>
                  <a:lnTo>
                    <a:pt x="5037" y="4971"/>
                  </a:lnTo>
                  <a:lnTo>
                    <a:pt x="4877" y="4984"/>
                  </a:lnTo>
                  <a:lnTo>
                    <a:pt x="4713" y="4994"/>
                  </a:lnTo>
                  <a:lnTo>
                    <a:pt x="4544" y="4999"/>
                  </a:lnTo>
                  <a:lnTo>
                    <a:pt x="4371" y="5001"/>
                  </a:lnTo>
                  <a:lnTo>
                    <a:pt x="4197" y="4998"/>
                  </a:lnTo>
                  <a:lnTo>
                    <a:pt x="4028" y="4991"/>
                  </a:lnTo>
                  <a:lnTo>
                    <a:pt x="3861" y="4980"/>
                  </a:lnTo>
                  <a:lnTo>
                    <a:pt x="3696" y="4964"/>
                  </a:lnTo>
                  <a:lnTo>
                    <a:pt x="3535" y="4945"/>
                  </a:lnTo>
                  <a:lnTo>
                    <a:pt x="3377" y="4922"/>
                  </a:lnTo>
                  <a:lnTo>
                    <a:pt x="3222" y="4894"/>
                  </a:lnTo>
                  <a:lnTo>
                    <a:pt x="3070" y="4863"/>
                  </a:lnTo>
                  <a:lnTo>
                    <a:pt x="2921" y="4829"/>
                  </a:lnTo>
                  <a:lnTo>
                    <a:pt x="2775" y="4792"/>
                  </a:lnTo>
                  <a:lnTo>
                    <a:pt x="2632" y="4750"/>
                  </a:lnTo>
                  <a:lnTo>
                    <a:pt x="2492" y="4706"/>
                  </a:lnTo>
                  <a:lnTo>
                    <a:pt x="2356" y="4660"/>
                  </a:lnTo>
                  <a:lnTo>
                    <a:pt x="2222" y="4609"/>
                  </a:lnTo>
                  <a:lnTo>
                    <a:pt x="2091" y="4556"/>
                  </a:lnTo>
                  <a:lnTo>
                    <a:pt x="1964" y="4501"/>
                  </a:lnTo>
                  <a:lnTo>
                    <a:pt x="1839" y="4442"/>
                  </a:lnTo>
                  <a:lnTo>
                    <a:pt x="1718" y="4382"/>
                  </a:lnTo>
                  <a:lnTo>
                    <a:pt x="1599" y="4318"/>
                  </a:lnTo>
                  <a:lnTo>
                    <a:pt x="1484" y="4254"/>
                  </a:lnTo>
                  <a:lnTo>
                    <a:pt x="1372" y="4187"/>
                  </a:lnTo>
                  <a:lnTo>
                    <a:pt x="1262" y="4117"/>
                  </a:lnTo>
                  <a:lnTo>
                    <a:pt x="1156" y="4046"/>
                  </a:lnTo>
                  <a:lnTo>
                    <a:pt x="1054" y="3973"/>
                  </a:lnTo>
                  <a:lnTo>
                    <a:pt x="954" y="3899"/>
                  </a:lnTo>
                  <a:lnTo>
                    <a:pt x="857" y="3822"/>
                  </a:lnTo>
                  <a:lnTo>
                    <a:pt x="763" y="3745"/>
                  </a:lnTo>
                  <a:lnTo>
                    <a:pt x="673" y="3666"/>
                  </a:lnTo>
                  <a:lnTo>
                    <a:pt x="586" y="3585"/>
                  </a:lnTo>
                  <a:lnTo>
                    <a:pt x="501" y="3505"/>
                  </a:lnTo>
                  <a:lnTo>
                    <a:pt x="420" y="3423"/>
                  </a:lnTo>
                  <a:lnTo>
                    <a:pt x="343" y="3341"/>
                  </a:lnTo>
                  <a:lnTo>
                    <a:pt x="326" y="3348"/>
                  </a:lnTo>
                  <a:lnTo>
                    <a:pt x="310" y="3354"/>
                  </a:lnTo>
                  <a:lnTo>
                    <a:pt x="291" y="3359"/>
                  </a:lnTo>
                  <a:lnTo>
                    <a:pt x="273" y="3362"/>
                  </a:lnTo>
                  <a:lnTo>
                    <a:pt x="255" y="3363"/>
                  </a:lnTo>
                  <a:lnTo>
                    <a:pt x="236" y="3363"/>
                  </a:lnTo>
                  <a:lnTo>
                    <a:pt x="218" y="3362"/>
                  </a:lnTo>
                  <a:lnTo>
                    <a:pt x="199" y="3358"/>
                  </a:lnTo>
                  <a:lnTo>
                    <a:pt x="181" y="3354"/>
                  </a:lnTo>
                  <a:lnTo>
                    <a:pt x="161" y="3348"/>
                  </a:lnTo>
                  <a:lnTo>
                    <a:pt x="144" y="3340"/>
                  </a:lnTo>
                  <a:lnTo>
                    <a:pt x="126" y="3331"/>
                  </a:lnTo>
                  <a:lnTo>
                    <a:pt x="110" y="3320"/>
                  </a:lnTo>
                  <a:lnTo>
                    <a:pt x="94" y="3308"/>
                  </a:lnTo>
                  <a:lnTo>
                    <a:pt x="78" y="3295"/>
                  </a:lnTo>
                  <a:lnTo>
                    <a:pt x="64" y="3279"/>
                  </a:lnTo>
                  <a:lnTo>
                    <a:pt x="51" y="3263"/>
                  </a:lnTo>
                  <a:lnTo>
                    <a:pt x="38" y="3245"/>
                  </a:lnTo>
                  <a:lnTo>
                    <a:pt x="28" y="3226"/>
                  </a:lnTo>
                  <a:lnTo>
                    <a:pt x="19" y="3205"/>
                  </a:lnTo>
                  <a:lnTo>
                    <a:pt x="11" y="3183"/>
                  </a:lnTo>
                  <a:lnTo>
                    <a:pt x="6" y="3160"/>
                  </a:lnTo>
                  <a:lnTo>
                    <a:pt x="2" y="3135"/>
                  </a:lnTo>
                  <a:lnTo>
                    <a:pt x="0" y="3108"/>
                  </a:lnTo>
                  <a:lnTo>
                    <a:pt x="0" y="3081"/>
                  </a:lnTo>
                  <a:lnTo>
                    <a:pt x="2" y="3053"/>
                  </a:lnTo>
                  <a:lnTo>
                    <a:pt x="6" y="3023"/>
                  </a:lnTo>
                  <a:lnTo>
                    <a:pt x="13" y="2990"/>
                  </a:lnTo>
                  <a:lnTo>
                    <a:pt x="23" y="2958"/>
                  </a:lnTo>
                  <a:lnTo>
                    <a:pt x="35" y="2924"/>
                  </a:lnTo>
                  <a:lnTo>
                    <a:pt x="51" y="2889"/>
                  </a:lnTo>
                  <a:lnTo>
                    <a:pt x="69" y="2852"/>
                  </a:lnTo>
                  <a:close/>
                </a:path>
              </a:pathLst>
            </a:custGeom>
            <a:solidFill>
              <a:srgbClr val="FFFFFF"/>
            </a:solidFill>
            <a:ln w="9525">
              <a:noFill/>
              <a:round/>
              <a:headEnd/>
              <a:tailEnd/>
            </a:ln>
          </p:spPr>
          <p:txBody>
            <a:bodyPr/>
            <a:lstStyle/>
            <a:p>
              <a:endParaRPr lang="en-US"/>
            </a:p>
          </p:txBody>
        </p:sp>
      </p:grpSp>
      <p:grpSp>
        <p:nvGrpSpPr>
          <p:cNvPr id="509970" name="Group 18"/>
          <p:cNvGrpSpPr>
            <a:grpSpLocks noChangeAspect="1"/>
          </p:cNvGrpSpPr>
          <p:nvPr/>
        </p:nvGrpSpPr>
        <p:grpSpPr bwMode="auto">
          <a:xfrm>
            <a:off x="293688" y="5441950"/>
            <a:ext cx="877887" cy="754063"/>
            <a:chOff x="2040" y="2676"/>
            <a:chExt cx="1008" cy="864"/>
          </a:xfrm>
        </p:grpSpPr>
        <p:sp>
          <p:nvSpPr>
            <p:cNvPr id="509971" name="Freeform 19"/>
            <p:cNvSpPr>
              <a:spLocks noChangeAspect="1"/>
            </p:cNvSpPr>
            <p:nvPr/>
          </p:nvSpPr>
          <p:spPr bwMode="auto">
            <a:xfrm>
              <a:off x="2040" y="2676"/>
              <a:ext cx="1008" cy="864"/>
            </a:xfrm>
            <a:custGeom>
              <a:avLst/>
              <a:gdLst/>
              <a:ahLst/>
              <a:cxnLst>
                <a:cxn ang="0">
                  <a:pos x="0" y="0"/>
                </a:cxn>
                <a:cxn ang="0">
                  <a:pos x="4032" y="0"/>
                </a:cxn>
                <a:cxn ang="0">
                  <a:pos x="3888" y="149"/>
                </a:cxn>
                <a:cxn ang="0">
                  <a:pos x="149" y="3316"/>
                </a:cxn>
                <a:cxn ang="0">
                  <a:pos x="0" y="3456"/>
                </a:cxn>
                <a:cxn ang="0">
                  <a:pos x="0" y="0"/>
                </a:cxn>
              </a:cxnLst>
              <a:rect l="0" t="0" r="r" b="b"/>
              <a:pathLst>
                <a:path w="4032" h="3456">
                  <a:moveTo>
                    <a:pt x="0" y="0"/>
                  </a:moveTo>
                  <a:lnTo>
                    <a:pt x="4032" y="0"/>
                  </a:lnTo>
                  <a:lnTo>
                    <a:pt x="3888" y="149"/>
                  </a:lnTo>
                  <a:lnTo>
                    <a:pt x="149" y="3316"/>
                  </a:lnTo>
                  <a:lnTo>
                    <a:pt x="0" y="3456"/>
                  </a:lnTo>
                  <a:lnTo>
                    <a:pt x="0" y="0"/>
                  </a:lnTo>
                  <a:close/>
                </a:path>
              </a:pathLst>
            </a:custGeom>
            <a:solidFill>
              <a:srgbClr val="82A99C"/>
            </a:solidFill>
            <a:ln w="9525">
              <a:noFill/>
              <a:round/>
              <a:headEnd/>
              <a:tailEnd/>
            </a:ln>
          </p:spPr>
          <p:txBody>
            <a:bodyPr/>
            <a:lstStyle/>
            <a:p>
              <a:endParaRPr lang="en-US"/>
            </a:p>
          </p:txBody>
        </p:sp>
        <p:sp>
          <p:nvSpPr>
            <p:cNvPr id="509972" name="Freeform 20"/>
            <p:cNvSpPr>
              <a:spLocks noChangeAspect="1"/>
            </p:cNvSpPr>
            <p:nvPr/>
          </p:nvSpPr>
          <p:spPr bwMode="auto">
            <a:xfrm>
              <a:off x="2040" y="2676"/>
              <a:ext cx="1008" cy="864"/>
            </a:xfrm>
            <a:custGeom>
              <a:avLst/>
              <a:gdLst/>
              <a:ahLst/>
              <a:cxnLst>
                <a:cxn ang="0">
                  <a:pos x="4032" y="0"/>
                </a:cxn>
                <a:cxn ang="0">
                  <a:pos x="4032" y="3456"/>
                </a:cxn>
                <a:cxn ang="0">
                  <a:pos x="0" y="3456"/>
                </a:cxn>
                <a:cxn ang="0">
                  <a:pos x="149" y="3313"/>
                </a:cxn>
                <a:cxn ang="0">
                  <a:pos x="3891" y="147"/>
                </a:cxn>
                <a:cxn ang="0">
                  <a:pos x="4032" y="0"/>
                </a:cxn>
              </a:cxnLst>
              <a:rect l="0" t="0" r="r" b="b"/>
              <a:pathLst>
                <a:path w="4032" h="3456">
                  <a:moveTo>
                    <a:pt x="4032" y="0"/>
                  </a:moveTo>
                  <a:lnTo>
                    <a:pt x="4032" y="3456"/>
                  </a:lnTo>
                  <a:lnTo>
                    <a:pt x="0" y="3456"/>
                  </a:lnTo>
                  <a:lnTo>
                    <a:pt x="149" y="3313"/>
                  </a:lnTo>
                  <a:lnTo>
                    <a:pt x="3891" y="147"/>
                  </a:lnTo>
                  <a:lnTo>
                    <a:pt x="4032" y="0"/>
                  </a:lnTo>
                  <a:close/>
                </a:path>
              </a:pathLst>
            </a:custGeom>
            <a:solidFill>
              <a:srgbClr val="162A29"/>
            </a:solidFill>
            <a:ln w="9525">
              <a:noFill/>
              <a:round/>
              <a:headEnd/>
              <a:tailEnd/>
            </a:ln>
          </p:spPr>
          <p:txBody>
            <a:bodyPr/>
            <a:lstStyle/>
            <a:p>
              <a:endParaRPr lang="en-US"/>
            </a:p>
          </p:txBody>
        </p:sp>
        <p:sp>
          <p:nvSpPr>
            <p:cNvPr id="509973" name="Rectangle 21"/>
            <p:cNvSpPr>
              <a:spLocks noChangeAspect="1" noChangeArrowheads="1"/>
            </p:cNvSpPr>
            <p:nvPr/>
          </p:nvSpPr>
          <p:spPr bwMode="auto">
            <a:xfrm>
              <a:off x="2076" y="2712"/>
              <a:ext cx="936" cy="792"/>
            </a:xfrm>
            <a:prstGeom prst="rect">
              <a:avLst/>
            </a:prstGeom>
            <a:solidFill>
              <a:srgbClr val="275A53"/>
            </a:solidFill>
            <a:ln w="9525">
              <a:noFill/>
              <a:miter lim="800000"/>
              <a:headEnd/>
              <a:tailEnd/>
            </a:ln>
          </p:spPr>
          <p:txBody>
            <a:bodyPr/>
            <a:lstStyle/>
            <a:p>
              <a:endParaRPr lang="en-US"/>
            </a:p>
          </p:txBody>
        </p:sp>
        <p:sp>
          <p:nvSpPr>
            <p:cNvPr id="509974" name="Freeform 22"/>
            <p:cNvSpPr>
              <a:spLocks noChangeAspect="1"/>
            </p:cNvSpPr>
            <p:nvPr/>
          </p:nvSpPr>
          <p:spPr bwMode="auto">
            <a:xfrm>
              <a:off x="2252" y="3336"/>
              <a:ext cx="129" cy="137"/>
            </a:xfrm>
            <a:custGeom>
              <a:avLst/>
              <a:gdLst/>
              <a:ahLst/>
              <a:cxnLst>
                <a:cxn ang="0">
                  <a:pos x="0" y="0"/>
                </a:cxn>
                <a:cxn ang="0">
                  <a:pos x="516" y="0"/>
                </a:cxn>
                <a:cxn ang="0">
                  <a:pos x="516" y="136"/>
                </a:cxn>
                <a:cxn ang="0">
                  <a:pos x="344" y="136"/>
                </a:cxn>
                <a:cxn ang="0">
                  <a:pos x="344" y="550"/>
                </a:cxn>
                <a:cxn ang="0">
                  <a:pos x="174" y="550"/>
                </a:cxn>
                <a:cxn ang="0">
                  <a:pos x="174" y="136"/>
                </a:cxn>
                <a:cxn ang="0">
                  <a:pos x="0" y="136"/>
                </a:cxn>
                <a:cxn ang="0">
                  <a:pos x="0" y="0"/>
                </a:cxn>
              </a:cxnLst>
              <a:rect l="0" t="0" r="r" b="b"/>
              <a:pathLst>
                <a:path w="516" h="550">
                  <a:moveTo>
                    <a:pt x="0" y="0"/>
                  </a:moveTo>
                  <a:lnTo>
                    <a:pt x="516" y="0"/>
                  </a:lnTo>
                  <a:lnTo>
                    <a:pt x="516" y="136"/>
                  </a:lnTo>
                  <a:lnTo>
                    <a:pt x="344" y="136"/>
                  </a:lnTo>
                  <a:lnTo>
                    <a:pt x="344" y="550"/>
                  </a:lnTo>
                  <a:lnTo>
                    <a:pt x="174" y="550"/>
                  </a:lnTo>
                  <a:lnTo>
                    <a:pt x="174" y="136"/>
                  </a:lnTo>
                  <a:lnTo>
                    <a:pt x="0" y="136"/>
                  </a:lnTo>
                  <a:lnTo>
                    <a:pt x="0" y="0"/>
                  </a:lnTo>
                  <a:close/>
                </a:path>
              </a:pathLst>
            </a:custGeom>
            <a:solidFill>
              <a:srgbClr val="FFFFFF"/>
            </a:solidFill>
            <a:ln w="9525">
              <a:noFill/>
              <a:round/>
              <a:headEnd/>
              <a:tailEnd/>
            </a:ln>
          </p:spPr>
          <p:txBody>
            <a:bodyPr/>
            <a:lstStyle/>
            <a:p>
              <a:endParaRPr lang="en-US"/>
            </a:p>
          </p:txBody>
        </p:sp>
        <p:sp>
          <p:nvSpPr>
            <p:cNvPr id="509975" name="Freeform 23"/>
            <p:cNvSpPr>
              <a:spLocks noChangeAspect="1"/>
            </p:cNvSpPr>
            <p:nvPr/>
          </p:nvSpPr>
          <p:spPr bwMode="auto">
            <a:xfrm>
              <a:off x="2400" y="3336"/>
              <a:ext cx="116" cy="137"/>
            </a:xfrm>
            <a:custGeom>
              <a:avLst/>
              <a:gdLst/>
              <a:ahLst/>
              <a:cxnLst>
                <a:cxn ang="0">
                  <a:pos x="0" y="0"/>
                </a:cxn>
                <a:cxn ang="0">
                  <a:pos x="456" y="0"/>
                </a:cxn>
                <a:cxn ang="0">
                  <a:pos x="456" y="118"/>
                </a:cxn>
                <a:cxn ang="0">
                  <a:pos x="171" y="118"/>
                </a:cxn>
                <a:cxn ang="0">
                  <a:pos x="171" y="205"/>
                </a:cxn>
                <a:cxn ang="0">
                  <a:pos x="435" y="205"/>
                </a:cxn>
                <a:cxn ang="0">
                  <a:pos x="435" y="318"/>
                </a:cxn>
                <a:cxn ang="0">
                  <a:pos x="171" y="318"/>
                </a:cxn>
                <a:cxn ang="0">
                  <a:pos x="171" y="425"/>
                </a:cxn>
                <a:cxn ang="0">
                  <a:pos x="464" y="425"/>
                </a:cxn>
                <a:cxn ang="0">
                  <a:pos x="464" y="550"/>
                </a:cxn>
                <a:cxn ang="0">
                  <a:pos x="0" y="550"/>
                </a:cxn>
                <a:cxn ang="0">
                  <a:pos x="0" y="0"/>
                </a:cxn>
              </a:cxnLst>
              <a:rect l="0" t="0" r="r" b="b"/>
              <a:pathLst>
                <a:path w="464" h="550">
                  <a:moveTo>
                    <a:pt x="0" y="0"/>
                  </a:moveTo>
                  <a:lnTo>
                    <a:pt x="456" y="0"/>
                  </a:lnTo>
                  <a:lnTo>
                    <a:pt x="456" y="118"/>
                  </a:lnTo>
                  <a:lnTo>
                    <a:pt x="171" y="118"/>
                  </a:lnTo>
                  <a:lnTo>
                    <a:pt x="171" y="205"/>
                  </a:lnTo>
                  <a:lnTo>
                    <a:pt x="435" y="205"/>
                  </a:lnTo>
                  <a:lnTo>
                    <a:pt x="435" y="318"/>
                  </a:lnTo>
                  <a:lnTo>
                    <a:pt x="171" y="318"/>
                  </a:lnTo>
                  <a:lnTo>
                    <a:pt x="171" y="425"/>
                  </a:lnTo>
                  <a:lnTo>
                    <a:pt x="464" y="425"/>
                  </a:lnTo>
                  <a:lnTo>
                    <a:pt x="464" y="550"/>
                  </a:lnTo>
                  <a:lnTo>
                    <a:pt x="0" y="550"/>
                  </a:lnTo>
                  <a:lnTo>
                    <a:pt x="0" y="0"/>
                  </a:lnTo>
                  <a:close/>
                </a:path>
              </a:pathLst>
            </a:custGeom>
            <a:solidFill>
              <a:srgbClr val="FFFFFF"/>
            </a:solidFill>
            <a:ln w="9525">
              <a:noFill/>
              <a:round/>
              <a:headEnd/>
              <a:tailEnd/>
            </a:ln>
          </p:spPr>
          <p:txBody>
            <a:bodyPr/>
            <a:lstStyle/>
            <a:p>
              <a:endParaRPr lang="en-US"/>
            </a:p>
          </p:txBody>
        </p:sp>
        <p:sp>
          <p:nvSpPr>
            <p:cNvPr id="509976" name="Freeform 24"/>
            <p:cNvSpPr>
              <a:spLocks noChangeAspect="1" noEditPoints="1"/>
            </p:cNvSpPr>
            <p:nvPr/>
          </p:nvSpPr>
          <p:spPr bwMode="auto">
            <a:xfrm>
              <a:off x="2525" y="3336"/>
              <a:ext cx="149" cy="137"/>
            </a:xfrm>
            <a:custGeom>
              <a:avLst/>
              <a:gdLst/>
              <a:ahLst/>
              <a:cxnLst>
                <a:cxn ang="0">
                  <a:pos x="394" y="459"/>
                </a:cxn>
                <a:cxn ang="0">
                  <a:pos x="199" y="459"/>
                </a:cxn>
                <a:cxn ang="0">
                  <a:pos x="174" y="550"/>
                </a:cxn>
                <a:cxn ang="0">
                  <a:pos x="0" y="550"/>
                </a:cxn>
                <a:cxn ang="0">
                  <a:pos x="206" y="0"/>
                </a:cxn>
                <a:cxn ang="0">
                  <a:pos x="391" y="0"/>
                </a:cxn>
                <a:cxn ang="0">
                  <a:pos x="599" y="550"/>
                </a:cxn>
                <a:cxn ang="0">
                  <a:pos x="420" y="550"/>
                </a:cxn>
                <a:cxn ang="0">
                  <a:pos x="394" y="459"/>
                </a:cxn>
                <a:cxn ang="0">
                  <a:pos x="358" y="341"/>
                </a:cxn>
                <a:cxn ang="0">
                  <a:pos x="297" y="143"/>
                </a:cxn>
                <a:cxn ang="0">
                  <a:pos x="237" y="341"/>
                </a:cxn>
                <a:cxn ang="0">
                  <a:pos x="358" y="341"/>
                </a:cxn>
              </a:cxnLst>
              <a:rect l="0" t="0" r="r" b="b"/>
              <a:pathLst>
                <a:path w="599" h="550">
                  <a:moveTo>
                    <a:pt x="394" y="459"/>
                  </a:moveTo>
                  <a:lnTo>
                    <a:pt x="199" y="459"/>
                  </a:lnTo>
                  <a:lnTo>
                    <a:pt x="174" y="550"/>
                  </a:lnTo>
                  <a:lnTo>
                    <a:pt x="0" y="550"/>
                  </a:lnTo>
                  <a:lnTo>
                    <a:pt x="206" y="0"/>
                  </a:lnTo>
                  <a:lnTo>
                    <a:pt x="391" y="0"/>
                  </a:lnTo>
                  <a:lnTo>
                    <a:pt x="599" y="550"/>
                  </a:lnTo>
                  <a:lnTo>
                    <a:pt x="420" y="550"/>
                  </a:lnTo>
                  <a:lnTo>
                    <a:pt x="394" y="459"/>
                  </a:lnTo>
                  <a:close/>
                  <a:moveTo>
                    <a:pt x="358" y="341"/>
                  </a:moveTo>
                  <a:lnTo>
                    <a:pt x="297" y="143"/>
                  </a:lnTo>
                  <a:lnTo>
                    <a:pt x="237" y="341"/>
                  </a:lnTo>
                  <a:lnTo>
                    <a:pt x="358" y="341"/>
                  </a:lnTo>
                  <a:close/>
                </a:path>
              </a:pathLst>
            </a:custGeom>
            <a:solidFill>
              <a:srgbClr val="FFFFFF"/>
            </a:solidFill>
            <a:ln w="9525">
              <a:noFill/>
              <a:round/>
              <a:headEnd/>
              <a:tailEnd/>
            </a:ln>
          </p:spPr>
          <p:txBody>
            <a:bodyPr/>
            <a:lstStyle/>
            <a:p>
              <a:endParaRPr lang="en-US"/>
            </a:p>
          </p:txBody>
        </p:sp>
        <p:sp>
          <p:nvSpPr>
            <p:cNvPr id="509977" name="Freeform 25"/>
            <p:cNvSpPr>
              <a:spLocks noChangeAspect="1"/>
            </p:cNvSpPr>
            <p:nvPr/>
          </p:nvSpPr>
          <p:spPr bwMode="auto">
            <a:xfrm>
              <a:off x="2687" y="3336"/>
              <a:ext cx="155" cy="137"/>
            </a:xfrm>
            <a:custGeom>
              <a:avLst/>
              <a:gdLst/>
              <a:ahLst/>
              <a:cxnLst>
                <a:cxn ang="0">
                  <a:pos x="0" y="0"/>
                </a:cxn>
                <a:cxn ang="0">
                  <a:pos x="222" y="0"/>
                </a:cxn>
                <a:cxn ang="0">
                  <a:pos x="309" y="335"/>
                </a:cxn>
                <a:cxn ang="0">
                  <a:pos x="395" y="0"/>
                </a:cxn>
                <a:cxn ang="0">
                  <a:pos x="618" y="0"/>
                </a:cxn>
                <a:cxn ang="0">
                  <a:pos x="618" y="550"/>
                </a:cxn>
                <a:cxn ang="0">
                  <a:pos x="479" y="550"/>
                </a:cxn>
                <a:cxn ang="0">
                  <a:pos x="479" y="131"/>
                </a:cxn>
                <a:cxn ang="0">
                  <a:pos x="371" y="550"/>
                </a:cxn>
                <a:cxn ang="0">
                  <a:pos x="246" y="550"/>
                </a:cxn>
                <a:cxn ang="0">
                  <a:pos x="138" y="131"/>
                </a:cxn>
                <a:cxn ang="0">
                  <a:pos x="138" y="550"/>
                </a:cxn>
                <a:cxn ang="0">
                  <a:pos x="0" y="550"/>
                </a:cxn>
                <a:cxn ang="0">
                  <a:pos x="0" y="0"/>
                </a:cxn>
              </a:cxnLst>
              <a:rect l="0" t="0" r="r" b="b"/>
              <a:pathLst>
                <a:path w="618" h="550">
                  <a:moveTo>
                    <a:pt x="0" y="0"/>
                  </a:moveTo>
                  <a:lnTo>
                    <a:pt x="222" y="0"/>
                  </a:lnTo>
                  <a:lnTo>
                    <a:pt x="309" y="335"/>
                  </a:lnTo>
                  <a:lnTo>
                    <a:pt x="395" y="0"/>
                  </a:lnTo>
                  <a:lnTo>
                    <a:pt x="618" y="0"/>
                  </a:lnTo>
                  <a:lnTo>
                    <a:pt x="618" y="550"/>
                  </a:lnTo>
                  <a:lnTo>
                    <a:pt x="479" y="550"/>
                  </a:lnTo>
                  <a:lnTo>
                    <a:pt x="479" y="131"/>
                  </a:lnTo>
                  <a:lnTo>
                    <a:pt x="371" y="550"/>
                  </a:lnTo>
                  <a:lnTo>
                    <a:pt x="246" y="550"/>
                  </a:lnTo>
                  <a:lnTo>
                    <a:pt x="138" y="131"/>
                  </a:lnTo>
                  <a:lnTo>
                    <a:pt x="138" y="550"/>
                  </a:lnTo>
                  <a:lnTo>
                    <a:pt x="0" y="550"/>
                  </a:lnTo>
                  <a:lnTo>
                    <a:pt x="0" y="0"/>
                  </a:lnTo>
                  <a:close/>
                </a:path>
              </a:pathLst>
            </a:custGeom>
            <a:solidFill>
              <a:srgbClr val="FFFFFF"/>
            </a:solidFill>
            <a:ln w="9525">
              <a:noFill/>
              <a:round/>
              <a:headEnd/>
              <a:tailEnd/>
            </a:ln>
          </p:spPr>
          <p:txBody>
            <a:bodyPr/>
            <a:lstStyle/>
            <a:p>
              <a:endParaRPr lang="en-US"/>
            </a:p>
          </p:txBody>
        </p:sp>
        <p:sp>
          <p:nvSpPr>
            <p:cNvPr id="509978" name="Freeform 26"/>
            <p:cNvSpPr>
              <a:spLocks noChangeAspect="1" noEditPoints="1"/>
            </p:cNvSpPr>
            <p:nvPr/>
          </p:nvSpPr>
          <p:spPr bwMode="auto">
            <a:xfrm>
              <a:off x="2215" y="2770"/>
              <a:ext cx="658" cy="523"/>
            </a:xfrm>
            <a:custGeom>
              <a:avLst/>
              <a:gdLst/>
              <a:ahLst/>
              <a:cxnLst>
                <a:cxn ang="0">
                  <a:pos x="1716" y="1771"/>
                </a:cxn>
                <a:cxn ang="0">
                  <a:pos x="918" y="1771"/>
                </a:cxn>
                <a:cxn ang="0">
                  <a:pos x="220" y="2095"/>
                </a:cxn>
                <a:cxn ang="0">
                  <a:pos x="75" y="1301"/>
                </a:cxn>
                <a:cxn ang="0">
                  <a:pos x="778" y="880"/>
                </a:cxn>
                <a:cxn ang="0">
                  <a:pos x="1902" y="833"/>
                </a:cxn>
                <a:cxn ang="0">
                  <a:pos x="2240" y="994"/>
                </a:cxn>
                <a:cxn ang="0">
                  <a:pos x="2072" y="1478"/>
                </a:cxn>
                <a:cxn ang="0">
                  <a:pos x="1598" y="1288"/>
                </a:cxn>
                <a:cxn ang="0">
                  <a:pos x="1486" y="671"/>
                </a:cxn>
                <a:cxn ang="0">
                  <a:pos x="1036" y="1288"/>
                </a:cxn>
                <a:cxn ang="0">
                  <a:pos x="1084" y="1187"/>
                </a:cxn>
                <a:cxn ang="0">
                  <a:pos x="1084" y="1187"/>
                </a:cxn>
                <a:cxn ang="0">
                  <a:pos x="627" y="333"/>
                </a:cxn>
                <a:cxn ang="0">
                  <a:pos x="701" y="373"/>
                </a:cxn>
                <a:cxn ang="0">
                  <a:pos x="754" y="438"/>
                </a:cxn>
                <a:cxn ang="0">
                  <a:pos x="778" y="518"/>
                </a:cxn>
                <a:cxn ang="0">
                  <a:pos x="769" y="605"/>
                </a:cxn>
                <a:cxn ang="0">
                  <a:pos x="731" y="679"/>
                </a:cxn>
                <a:cxn ang="0">
                  <a:pos x="666" y="732"/>
                </a:cxn>
                <a:cxn ang="0">
                  <a:pos x="584" y="756"/>
                </a:cxn>
                <a:cxn ang="0">
                  <a:pos x="497" y="749"/>
                </a:cxn>
                <a:cxn ang="0">
                  <a:pos x="425" y="708"/>
                </a:cxn>
                <a:cxn ang="0">
                  <a:pos x="372" y="644"/>
                </a:cxn>
                <a:cxn ang="0">
                  <a:pos x="346" y="563"/>
                </a:cxn>
                <a:cxn ang="0">
                  <a:pos x="355" y="477"/>
                </a:cxn>
                <a:cxn ang="0">
                  <a:pos x="395" y="403"/>
                </a:cxn>
                <a:cxn ang="0">
                  <a:pos x="458" y="350"/>
                </a:cxn>
                <a:cxn ang="0">
                  <a:pos x="540" y="325"/>
                </a:cxn>
                <a:cxn ang="0">
                  <a:pos x="1360" y="5"/>
                </a:cxn>
                <a:cxn ang="0">
                  <a:pos x="1438" y="37"/>
                </a:cxn>
                <a:cxn ang="0">
                  <a:pos x="1497" y="96"/>
                </a:cxn>
                <a:cxn ang="0">
                  <a:pos x="1530" y="173"/>
                </a:cxn>
                <a:cxn ang="0">
                  <a:pos x="1530" y="261"/>
                </a:cxn>
                <a:cxn ang="0">
                  <a:pos x="1497" y="339"/>
                </a:cxn>
                <a:cxn ang="0">
                  <a:pos x="1438" y="398"/>
                </a:cxn>
                <a:cxn ang="0">
                  <a:pos x="1360" y="430"/>
                </a:cxn>
                <a:cxn ang="0">
                  <a:pos x="1274" y="430"/>
                </a:cxn>
                <a:cxn ang="0">
                  <a:pos x="1196" y="398"/>
                </a:cxn>
                <a:cxn ang="0">
                  <a:pos x="1137" y="339"/>
                </a:cxn>
                <a:cxn ang="0">
                  <a:pos x="1104" y="261"/>
                </a:cxn>
                <a:cxn ang="0">
                  <a:pos x="1104" y="173"/>
                </a:cxn>
                <a:cxn ang="0">
                  <a:pos x="1137" y="96"/>
                </a:cxn>
                <a:cxn ang="0">
                  <a:pos x="1196" y="37"/>
                </a:cxn>
                <a:cxn ang="0">
                  <a:pos x="1274" y="5"/>
                </a:cxn>
                <a:cxn ang="0">
                  <a:pos x="2094" y="325"/>
                </a:cxn>
                <a:cxn ang="0">
                  <a:pos x="2176" y="350"/>
                </a:cxn>
                <a:cxn ang="0">
                  <a:pos x="2239" y="403"/>
                </a:cxn>
                <a:cxn ang="0">
                  <a:pos x="2279" y="477"/>
                </a:cxn>
                <a:cxn ang="0">
                  <a:pos x="2288" y="563"/>
                </a:cxn>
                <a:cxn ang="0">
                  <a:pos x="2262" y="644"/>
                </a:cxn>
                <a:cxn ang="0">
                  <a:pos x="2209" y="708"/>
                </a:cxn>
                <a:cxn ang="0">
                  <a:pos x="2135" y="749"/>
                </a:cxn>
                <a:cxn ang="0">
                  <a:pos x="2050" y="756"/>
                </a:cxn>
                <a:cxn ang="0">
                  <a:pos x="1968" y="732"/>
                </a:cxn>
                <a:cxn ang="0">
                  <a:pos x="1903" y="679"/>
                </a:cxn>
                <a:cxn ang="0">
                  <a:pos x="1865" y="605"/>
                </a:cxn>
                <a:cxn ang="0">
                  <a:pos x="1856" y="518"/>
                </a:cxn>
                <a:cxn ang="0">
                  <a:pos x="1880" y="438"/>
                </a:cxn>
                <a:cxn ang="0">
                  <a:pos x="1933" y="373"/>
                </a:cxn>
                <a:cxn ang="0">
                  <a:pos x="2007" y="333"/>
                </a:cxn>
              </a:cxnLst>
              <a:rect l="0" t="0" r="r" b="b"/>
              <a:pathLst>
                <a:path w="2634" h="2095">
                  <a:moveTo>
                    <a:pt x="2072" y="1478"/>
                  </a:moveTo>
                  <a:lnTo>
                    <a:pt x="1728" y="2095"/>
                  </a:lnTo>
                  <a:lnTo>
                    <a:pt x="1563" y="2095"/>
                  </a:lnTo>
                  <a:lnTo>
                    <a:pt x="1716" y="1771"/>
                  </a:lnTo>
                  <a:lnTo>
                    <a:pt x="1660" y="1771"/>
                  </a:lnTo>
                  <a:lnTo>
                    <a:pt x="1316" y="1156"/>
                  </a:lnTo>
                  <a:lnTo>
                    <a:pt x="974" y="1771"/>
                  </a:lnTo>
                  <a:lnTo>
                    <a:pt x="918" y="1771"/>
                  </a:lnTo>
                  <a:lnTo>
                    <a:pt x="1071" y="2095"/>
                  </a:lnTo>
                  <a:lnTo>
                    <a:pt x="906" y="2095"/>
                  </a:lnTo>
                  <a:lnTo>
                    <a:pt x="562" y="1478"/>
                  </a:lnTo>
                  <a:lnTo>
                    <a:pt x="220" y="2095"/>
                  </a:lnTo>
                  <a:lnTo>
                    <a:pt x="54" y="2095"/>
                  </a:lnTo>
                  <a:lnTo>
                    <a:pt x="394" y="1377"/>
                  </a:lnTo>
                  <a:lnTo>
                    <a:pt x="394" y="994"/>
                  </a:lnTo>
                  <a:lnTo>
                    <a:pt x="75" y="1301"/>
                  </a:lnTo>
                  <a:lnTo>
                    <a:pt x="0" y="1227"/>
                  </a:lnTo>
                  <a:lnTo>
                    <a:pt x="394" y="833"/>
                  </a:lnTo>
                  <a:lnTo>
                    <a:pt x="732" y="833"/>
                  </a:lnTo>
                  <a:lnTo>
                    <a:pt x="778" y="880"/>
                  </a:lnTo>
                  <a:lnTo>
                    <a:pt x="1148" y="509"/>
                  </a:lnTo>
                  <a:lnTo>
                    <a:pt x="1486" y="509"/>
                  </a:lnTo>
                  <a:lnTo>
                    <a:pt x="1856" y="880"/>
                  </a:lnTo>
                  <a:lnTo>
                    <a:pt x="1902" y="833"/>
                  </a:lnTo>
                  <a:lnTo>
                    <a:pt x="2240" y="833"/>
                  </a:lnTo>
                  <a:lnTo>
                    <a:pt x="2634" y="1227"/>
                  </a:lnTo>
                  <a:lnTo>
                    <a:pt x="2559" y="1301"/>
                  </a:lnTo>
                  <a:lnTo>
                    <a:pt x="2240" y="994"/>
                  </a:lnTo>
                  <a:lnTo>
                    <a:pt x="2240" y="1377"/>
                  </a:lnTo>
                  <a:lnTo>
                    <a:pt x="2580" y="2095"/>
                  </a:lnTo>
                  <a:lnTo>
                    <a:pt x="2414" y="2095"/>
                  </a:lnTo>
                  <a:lnTo>
                    <a:pt x="2072" y="1478"/>
                  </a:lnTo>
                  <a:close/>
                  <a:moveTo>
                    <a:pt x="1771" y="1654"/>
                  </a:moveTo>
                  <a:lnTo>
                    <a:pt x="1902" y="1377"/>
                  </a:lnTo>
                  <a:lnTo>
                    <a:pt x="1902" y="994"/>
                  </a:lnTo>
                  <a:lnTo>
                    <a:pt x="1598" y="1288"/>
                  </a:lnTo>
                  <a:lnTo>
                    <a:pt x="1771" y="1654"/>
                  </a:lnTo>
                  <a:close/>
                  <a:moveTo>
                    <a:pt x="1550" y="1187"/>
                  </a:moveTo>
                  <a:lnTo>
                    <a:pt x="1780" y="955"/>
                  </a:lnTo>
                  <a:lnTo>
                    <a:pt x="1486" y="671"/>
                  </a:lnTo>
                  <a:lnTo>
                    <a:pt x="1486" y="1054"/>
                  </a:lnTo>
                  <a:lnTo>
                    <a:pt x="1550" y="1187"/>
                  </a:lnTo>
                  <a:close/>
                  <a:moveTo>
                    <a:pt x="863" y="1654"/>
                  </a:moveTo>
                  <a:lnTo>
                    <a:pt x="1036" y="1288"/>
                  </a:lnTo>
                  <a:lnTo>
                    <a:pt x="732" y="994"/>
                  </a:lnTo>
                  <a:lnTo>
                    <a:pt x="732" y="1377"/>
                  </a:lnTo>
                  <a:lnTo>
                    <a:pt x="863" y="1654"/>
                  </a:lnTo>
                  <a:close/>
                  <a:moveTo>
                    <a:pt x="1084" y="1187"/>
                  </a:moveTo>
                  <a:lnTo>
                    <a:pt x="1148" y="1054"/>
                  </a:lnTo>
                  <a:lnTo>
                    <a:pt x="1148" y="671"/>
                  </a:lnTo>
                  <a:lnTo>
                    <a:pt x="854" y="955"/>
                  </a:lnTo>
                  <a:lnTo>
                    <a:pt x="1084" y="1187"/>
                  </a:lnTo>
                  <a:close/>
                  <a:moveTo>
                    <a:pt x="562" y="324"/>
                  </a:moveTo>
                  <a:lnTo>
                    <a:pt x="584" y="325"/>
                  </a:lnTo>
                  <a:lnTo>
                    <a:pt x="606" y="328"/>
                  </a:lnTo>
                  <a:lnTo>
                    <a:pt x="627" y="333"/>
                  </a:lnTo>
                  <a:lnTo>
                    <a:pt x="646" y="340"/>
                  </a:lnTo>
                  <a:lnTo>
                    <a:pt x="666" y="350"/>
                  </a:lnTo>
                  <a:lnTo>
                    <a:pt x="684" y="361"/>
                  </a:lnTo>
                  <a:lnTo>
                    <a:pt x="701" y="373"/>
                  </a:lnTo>
                  <a:lnTo>
                    <a:pt x="716" y="387"/>
                  </a:lnTo>
                  <a:lnTo>
                    <a:pt x="731" y="403"/>
                  </a:lnTo>
                  <a:lnTo>
                    <a:pt x="742" y="420"/>
                  </a:lnTo>
                  <a:lnTo>
                    <a:pt x="754" y="438"/>
                  </a:lnTo>
                  <a:lnTo>
                    <a:pt x="763" y="456"/>
                  </a:lnTo>
                  <a:lnTo>
                    <a:pt x="769" y="477"/>
                  </a:lnTo>
                  <a:lnTo>
                    <a:pt x="776" y="497"/>
                  </a:lnTo>
                  <a:lnTo>
                    <a:pt x="778" y="518"/>
                  </a:lnTo>
                  <a:lnTo>
                    <a:pt x="780" y="541"/>
                  </a:lnTo>
                  <a:lnTo>
                    <a:pt x="778" y="563"/>
                  </a:lnTo>
                  <a:lnTo>
                    <a:pt x="776" y="584"/>
                  </a:lnTo>
                  <a:lnTo>
                    <a:pt x="769" y="605"/>
                  </a:lnTo>
                  <a:lnTo>
                    <a:pt x="763" y="626"/>
                  </a:lnTo>
                  <a:lnTo>
                    <a:pt x="754" y="644"/>
                  </a:lnTo>
                  <a:lnTo>
                    <a:pt x="742" y="662"/>
                  </a:lnTo>
                  <a:lnTo>
                    <a:pt x="731" y="679"/>
                  </a:lnTo>
                  <a:lnTo>
                    <a:pt x="716" y="694"/>
                  </a:lnTo>
                  <a:lnTo>
                    <a:pt x="701" y="708"/>
                  </a:lnTo>
                  <a:lnTo>
                    <a:pt x="684" y="721"/>
                  </a:lnTo>
                  <a:lnTo>
                    <a:pt x="666" y="732"/>
                  </a:lnTo>
                  <a:lnTo>
                    <a:pt x="646" y="741"/>
                  </a:lnTo>
                  <a:lnTo>
                    <a:pt x="627" y="749"/>
                  </a:lnTo>
                  <a:lnTo>
                    <a:pt x="606" y="754"/>
                  </a:lnTo>
                  <a:lnTo>
                    <a:pt x="584" y="756"/>
                  </a:lnTo>
                  <a:lnTo>
                    <a:pt x="562" y="758"/>
                  </a:lnTo>
                  <a:lnTo>
                    <a:pt x="540" y="756"/>
                  </a:lnTo>
                  <a:lnTo>
                    <a:pt x="519" y="754"/>
                  </a:lnTo>
                  <a:lnTo>
                    <a:pt x="497" y="749"/>
                  </a:lnTo>
                  <a:lnTo>
                    <a:pt x="478" y="741"/>
                  </a:lnTo>
                  <a:lnTo>
                    <a:pt x="458" y="732"/>
                  </a:lnTo>
                  <a:lnTo>
                    <a:pt x="442" y="721"/>
                  </a:lnTo>
                  <a:lnTo>
                    <a:pt x="425" y="708"/>
                  </a:lnTo>
                  <a:lnTo>
                    <a:pt x="409" y="694"/>
                  </a:lnTo>
                  <a:lnTo>
                    <a:pt x="395" y="679"/>
                  </a:lnTo>
                  <a:lnTo>
                    <a:pt x="382" y="662"/>
                  </a:lnTo>
                  <a:lnTo>
                    <a:pt x="372" y="644"/>
                  </a:lnTo>
                  <a:lnTo>
                    <a:pt x="362" y="626"/>
                  </a:lnTo>
                  <a:lnTo>
                    <a:pt x="355" y="605"/>
                  </a:lnTo>
                  <a:lnTo>
                    <a:pt x="350" y="584"/>
                  </a:lnTo>
                  <a:lnTo>
                    <a:pt x="346" y="563"/>
                  </a:lnTo>
                  <a:lnTo>
                    <a:pt x="346" y="541"/>
                  </a:lnTo>
                  <a:lnTo>
                    <a:pt x="346" y="518"/>
                  </a:lnTo>
                  <a:lnTo>
                    <a:pt x="350" y="497"/>
                  </a:lnTo>
                  <a:lnTo>
                    <a:pt x="355" y="477"/>
                  </a:lnTo>
                  <a:lnTo>
                    <a:pt x="362" y="456"/>
                  </a:lnTo>
                  <a:lnTo>
                    <a:pt x="372" y="438"/>
                  </a:lnTo>
                  <a:lnTo>
                    <a:pt x="382" y="420"/>
                  </a:lnTo>
                  <a:lnTo>
                    <a:pt x="395" y="403"/>
                  </a:lnTo>
                  <a:lnTo>
                    <a:pt x="409" y="387"/>
                  </a:lnTo>
                  <a:lnTo>
                    <a:pt x="425" y="373"/>
                  </a:lnTo>
                  <a:lnTo>
                    <a:pt x="442" y="361"/>
                  </a:lnTo>
                  <a:lnTo>
                    <a:pt x="458" y="350"/>
                  </a:lnTo>
                  <a:lnTo>
                    <a:pt x="478" y="340"/>
                  </a:lnTo>
                  <a:lnTo>
                    <a:pt x="497" y="333"/>
                  </a:lnTo>
                  <a:lnTo>
                    <a:pt x="519" y="328"/>
                  </a:lnTo>
                  <a:lnTo>
                    <a:pt x="540" y="325"/>
                  </a:lnTo>
                  <a:lnTo>
                    <a:pt x="562" y="324"/>
                  </a:lnTo>
                  <a:close/>
                  <a:moveTo>
                    <a:pt x="1316" y="0"/>
                  </a:moveTo>
                  <a:lnTo>
                    <a:pt x="1340" y="1"/>
                  </a:lnTo>
                  <a:lnTo>
                    <a:pt x="1360" y="5"/>
                  </a:lnTo>
                  <a:lnTo>
                    <a:pt x="1381" y="10"/>
                  </a:lnTo>
                  <a:lnTo>
                    <a:pt x="1402" y="18"/>
                  </a:lnTo>
                  <a:lnTo>
                    <a:pt x="1420" y="27"/>
                  </a:lnTo>
                  <a:lnTo>
                    <a:pt x="1438" y="37"/>
                  </a:lnTo>
                  <a:lnTo>
                    <a:pt x="1455" y="50"/>
                  </a:lnTo>
                  <a:lnTo>
                    <a:pt x="1471" y="64"/>
                  </a:lnTo>
                  <a:lnTo>
                    <a:pt x="1485" y="79"/>
                  </a:lnTo>
                  <a:lnTo>
                    <a:pt x="1497" y="96"/>
                  </a:lnTo>
                  <a:lnTo>
                    <a:pt x="1508" y="114"/>
                  </a:lnTo>
                  <a:lnTo>
                    <a:pt x="1517" y="133"/>
                  </a:lnTo>
                  <a:lnTo>
                    <a:pt x="1525" y="153"/>
                  </a:lnTo>
                  <a:lnTo>
                    <a:pt x="1530" y="173"/>
                  </a:lnTo>
                  <a:lnTo>
                    <a:pt x="1533" y="195"/>
                  </a:lnTo>
                  <a:lnTo>
                    <a:pt x="1534" y="217"/>
                  </a:lnTo>
                  <a:lnTo>
                    <a:pt x="1533" y="239"/>
                  </a:lnTo>
                  <a:lnTo>
                    <a:pt x="1530" y="261"/>
                  </a:lnTo>
                  <a:lnTo>
                    <a:pt x="1525" y="282"/>
                  </a:lnTo>
                  <a:lnTo>
                    <a:pt x="1517" y="302"/>
                  </a:lnTo>
                  <a:lnTo>
                    <a:pt x="1508" y="321"/>
                  </a:lnTo>
                  <a:lnTo>
                    <a:pt x="1497" y="339"/>
                  </a:lnTo>
                  <a:lnTo>
                    <a:pt x="1485" y="356"/>
                  </a:lnTo>
                  <a:lnTo>
                    <a:pt x="1471" y="370"/>
                  </a:lnTo>
                  <a:lnTo>
                    <a:pt x="1455" y="385"/>
                  </a:lnTo>
                  <a:lnTo>
                    <a:pt x="1438" y="398"/>
                  </a:lnTo>
                  <a:lnTo>
                    <a:pt x="1420" y="408"/>
                  </a:lnTo>
                  <a:lnTo>
                    <a:pt x="1402" y="417"/>
                  </a:lnTo>
                  <a:lnTo>
                    <a:pt x="1381" y="425"/>
                  </a:lnTo>
                  <a:lnTo>
                    <a:pt x="1360" y="430"/>
                  </a:lnTo>
                  <a:lnTo>
                    <a:pt x="1340" y="434"/>
                  </a:lnTo>
                  <a:lnTo>
                    <a:pt x="1316" y="435"/>
                  </a:lnTo>
                  <a:lnTo>
                    <a:pt x="1294" y="434"/>
                  </a:lnTo>
                  <a:lnTo>
                    <a:pt x="1274" y="430"/>
                  </a:lnTo>
                  <a:lnTo>
                    <a:pt x="1253" y="425"/>
                  </a:lnTo>
                  <a:lnTo>
                    <a:pt x="1232" y="417"/>
                  </a:lnTo>
                  <a:lnTo>
                    <a:pt x="1214" y="408"/>
                  </a:lnTo>
                  <a:lnTo>
                    <a:pt x="1196" y="398"/>
                  </a:lnTo>
                  <a:lnTo>
                    <a:pt x="1179" y="385"/>
                  </a:lnTo>
                  <a:lnTo>
                    <a:pt x="1163" y="370"/>
                  </a:lnTo>
                  <a:lnTo>
                    <a:pt x="1149" y="356"/>
                  </a:lnTo>
                  <a:lnTo>
                    <a:pt x="1137" y="339"/>
                  </a:lnTo>
                  <a:lnTo>
                    <a:pt x="1126" y="321"/>
                  </a:lnTo>
                  <a:lnTo>
                    <a:pt x="1117" y="302"/>
                  </a:lnTo>
                  <a:lnTo>
                    <a:pt x="1109" y="282"/>
                  </a:lnTo>
                  <a:lnTo>
                    <a:pt x="1104" y="261"/>
                  </a:lnTo>
                  <a:lnTo>
                    <a:pt x="1101" y="239"/>
                  </a:lnTo>
                  <a:lnTo>
                    <a:pt x="1100" y="217"/>
                  </a:lnTo>
                  <a:lnTo>
                    <a:pt x="1101" y="195"/>
                  </a:lnTo>
                  <a:lnTo>
                    <a:pt x="1104" y="173"/>
                  </a:lnTo>
                  <a:lnTo>
                    <a:pt x="1109" y="153"/>
                  </a:lnTo>
                  <a:lnTo>
                    <a:pt x="1117" y="133"/>
                  </a:lnTo>
                  <a:lnTo>
                    <a:pt x="1126" y="114"/>
                  </a:lnTo>
                  <a:lnTo>
                    <a:pt x="1137" y="96"/>
                  </a:lnTo>
                  <a:lnTo>
                    <a:pt x="1149" y="79"/>
                  </a:lnTo>
                  <a:lnTo>
                    <a:pt x="1163" y="64"/>
                  </a:lnTo>
                  <a:lnTo>
                    <a:pt x="1179" y="50"/>
                  </a:lnTo>
                  <a:lnTo>
                    <a:pt x="1196" y="37"/>
                  </a:lnTo>
                  <a:lnTo>
                    <a:pt x="1214" y="27"/>
                  </a:lnTo>
                  <a:lnTo>
                    <a:pt x="1232" y="18"/>
                  </a:lnTo>
                  <a:lnTo>
                    <a:pt x="1253" y="10"/>
                  </a:lnTo>
                  <a:lnTo>
                    <a:pt x="1274" y="5"/>
                  </a:lnTo>
                  <a:lnTo>
                    <a:pt x="1294" y="1"/>
                  </a:lnTo>
                  <a:lnTo>
                    <a:pt x="1316" y="0"/>
                  </a:lnTo>
                  <a:close/>
                  <a:moveTo>
                    <a:pt x="2072" y="324"/>
                  </a:moveTo>
                  <a:lnTo>
                    <a:pt x="2094" y="325"/>
                  </a:lnTo>
                  <a:lnTo>
                    <a:pt x="2115" y="328"/>
                  </a:lnTo>
                  <a:lnTo>
                    <a:pt x="2135" y="333"/>
                  </a:lnTo>
                  <a:lnTo>
                    <a:pt x="2156" y="340"/>
                  </a:lnTo>
                  <a:lnTo>
                    <a:pt x="2176" y="350"/>
                  </a:lnTo>
                  <a:lnTo>
                    <a:pt x="2192" y="361"/>
                  </a:lnTo>
                  <a:lnTo>
                    <a:pt x="2209" y="373"/>
                  </a:lnTo>
                  <a:lnTo>
                    <a:pt x="2225" y="387"/>
                  </a:lnTo>
                  <a:lnTo>
                    <a:pt x="2239" y="403"/>
                  </a:lnTo>
                  <a:lnTo>
                    <a:pt x="2252" y="420"/>
                  </a:lnTo>
                  <a:lnTo>
                    <a:pt x="2262" y="438"/>
                  </a:lnTo>
                  <a:lnTo>
                    <a:pt x="2272" y="456"/>
                  </a:lnTo>
                  <a:lnTo>
                    <a:pt x="2279" y="477"/>
                  </a:lnTo>
                  <a:lnTo>
                    <a:pt x="2284" y="497"/>
                  </a:lnTo>
                  <a:lnTo>
                    <a:pt x="2288" y="518"/>
                  </a:lnTo>
                  <a:lnTo>
                    <a:pt x="2288" y="541"/>
                  </a:lnTo>
                  <a:lnTo>
                    <a:pt x="2288" y="563"/>
                  </a:lnTo>
                  <a:lnTo>
                    <a:pt x="2284" y="584"/>
                  </a:lnTo>
                  <a:lnTo>
                    <a:pt x="2279" y="605"/>
                  </a:lnTo>
                  <a:lnTo>
                    <a:pt x="2272" y="626"/>
                  </a:lnTo>
                  <a:lnTo>
                    <a:pt x="2262" y="644"/>
                  </a:lnTo>
                  <a:lnTo>
                    <a:pt x="2252" y="662"/>
                  </a:lnTo>
                  <a:lnTo>
                    <a:pt x="2239" y="679"/>
                  </a:lnTo>
                  <a:lnTo>
                    <a:pt x="2225" y="694"/>
                  </a:lnTo>
                  <a:lnTo>
                    <a:pt x="2209" y="708"/>
                  </a:lnTo>
                  <a:lnTo>
                    <a:pt x="2192" y="721"/>
                  </a:lnTo>
                  <a:lnTo>
                    <a:pt x="2176" y="732"/>
                  </a:lnTo>
                  <a:lnTo>
                    <a:pt x="2156" y="741"/>
                  </a:lnTo>
                  <a:lnTo>
                    <a:pt x="2135" y="749"/>
                  </a:lnTo>
                  <a:lnTo>
                    <a:pt x="2115" y="754"/>
                  </a:lnTo>
                  <a:lnTo>
                    <a:pt x="2094" y="756"/>
                  </a:lnTo>
                  <a:lnTo>
                    <a:pt x="2072" y="758"/>
                  </a:lnTo>
                  <a:lnTo>
                    <a:pt x="2050" y="756"/>
                  </a:lnTo>
                  <a:lnTo>
                    <a:pt x="2028" y="754"/>
                  </a:lnTo>
                  <a:lnTo>
                    <a:pt x="2007" y="749"/>
                  </a:lnTo>
                  <a:lnTo>
                    <a:pt x="1988" y="741"/>
                  </a:lnTo>
                  <a:lnTo>
                    <a:pt x="1968" y="732"/>
                  </a:lnTo>
                  <a:lnTo>
                    <a:pt x="1950" y="721"/>
                  </a:lnTo>
                  <a:lnTo>
                    <a:pt x="1933" y="708"/>
                  </a:lnTo>
                  <a:lnTo>
                    <a:pt x="1918" y="694"/>
                  </a:lnTo>
                  <a:lnTo>
                    <a:pt x="1903" y="679"/>
                  </a:lnTo>
                  <a:lnTo>
                    <a:pt x="1892" y="662"/>
                  </a:lnTo>
                  <a:lnTo>
                    <a:pt x="1880" y="644"/>
                  </a:lnTo>
                  <a:lnTo>
                    <a:pt x="1871" y="626"/>
                  </a:lnTo>
                  <a:lnTo>
                    <a:pt x="1865" y="605"/>
                  </a:lnTo>
                  <a:lnTo>
                    <a:pt x="1858" y="584"/>
                  </a:lnTo>
                  <a:lnTo>
                    <a:pt x="1856" y="563"/>
                  </a:lnTo>
                  <a:lnTo>
                    <a:pt x="1854" y="541"/>
                  </a:lnTo>
                  <a:lnTo>
                    <a:pt x="1856" y="518"/>
                  </a:lnTo>
                  <a:lnTo>
                    <a:pt x="1858" y="497"/>
                  </a:lnTo>
                  <a:lnTo>
                    <a:pt x="1865" y="477"/>
                  </a:lnTo>
                  <a:lnTo>
                    <a:pt x="1871" y="456"/>
                  </a:lnTo>
                  <a:lnTo>
                    <a:pt x="1880" y="438"/>
                  </a:lnTo>
                  <a:lnTo>
                    <a:pt x="1892" y="420"/>
                  </a:lnTo>
                  <a:lnTo>
                    <a:pt x="1903" y="403"/>
                  </a:lnTo>
                  <a:lnTo>
                    <a:pt x="1918" y="387"/>
                  </a:lnTo>
                  <a:lnTo>
                    <a:pt x="1933" y="373"/>
                  </a:lnTo>
                  <a:lnTo>
                    <a:pt x="1950" y="361"/>
                  </a:lnTo>
                  <a:lnTo>
                    <a:pt x="1968" y="350"/>
                  </a:lnTo>
                  <a:lnTo>
                    <a:pt x="1988" y="340"/>
                  </a:lnTo>
                  <a:lnTo>
                    <a:pt x="2007" y="333"/>
                  </a:lnTo>
                  <a:lnTo>
                    <a:pt x="2028" y="328"/>
                  </a:lnTo>
                  <a:lnTo>
                    <a:pt x="2050" y="325"/>
                  </a:lnTo>
                  <a:lnTo>
                    <a:pt x="2072" y="324"/>
                  </a:lnTo>
                  <a:close/>
                </a:path>
              </a:pathLst>
            </a:custGeom>
            <a:solidFill>
              <a:srgbClr val="FFFFFF"/>
            </a:solidFill>
            <a:ln w="9525">
              <a:no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9958"/>
                                        </p:tgtEl>
                                        <p:attrNameLst>
                                          <p:attrName>style.visibility</p:attrName>
                                        </p:attrNameLst>
                                      </p:cBhvr>
                                      <p:to>
                                        <p:strVal val="visible"/>
                                      </p:to>
                                    </p:set>
                                    <p:animEffect transition="in" filter="wipe(left)">
                                      <p:cBhvr>
                                        <p:cTn id="7" dur="500"/>
                                        <p:tgtEl>
                                          <p:spTgt spid="509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58"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Grp="1" noChangeArrowheads="1"/>
          </p:cNvSpPr>
          <p:nvPr>
            <p:ph type="title"/>
          </p:nvPr>
        </p:nvSpPr>
        <p:spPr/>
        <p:txBody>
          <a:bodyPr/>
          <a:lstStyle/>
          <a:p>
            <a:r>
              <a:rPr lang="en-US"/>
              <a:t>Changing Plans</a:t>
            </a:r>
          </a:p>
        </p:txBody>
      </p:sp>
      <p:sp>
        <p:nvSpPr>
          <p:cNvPr id="514051" name="Rectangle 3"/>
          <p:cNvSpPr>
            <a:spLocks noGrp="1" noChangeArrowheads="1"/>
          </p:cNvSpPr>
          <p:nvPr>
            <p:ph type="body" sz="half" idx="2"/>
          </p:nvPr>
        </p:nvSpPr>
        <p:spPr>
          <a:xfrm>
            <a:off x="4884738" y="2505075"/>
            <a:ext cx="4183062" cy="3743325"/>
          </a:xfrm>
        </p:spPr>
        <p:txBody>
          <a:bodyPr/>
          <a:lstStyle/>
          <a:p>
            <a:pPr marL="457200" indent="-457200" eaLnBrk="0" hangingPunct="0">
              <a:lnSpc>
                <a:spcPct val="90000"/>
              </a:lnSpc>
              <a:buClr>
                <a:schemeClr val="tx1"/>
              </a:buClr>
              <a:buFontTx/>
              <a:buAutoNum type="arabicParenR"/>
            </a:pPr>
            <a:r>
              <a:rPr lang="en-US" sz="2000">
                <a:cs typeface="Arial" charset="0"/>
              </a:rPr>
              <a:t>Request the bomb squad inspect your car, inform base security of the incident, change to a different hotel, trade in your rental car for a different one </a:t>
            </a:r>
          </a:p>
          <a:p>
            <a:pPr marL="457200" indent="-457200" eaLnBrk="0" hangingPunct="0">
              <a:lnSpc>
                <a:spcPct val="90000"/>
              </a:lnSpc>
              <a:buClr>
                <a:schemeClr val="tx1"/>
              </a:buClr>
              <a:buFontTx/>
              <a:buAutoNum type="arabicParenR"/>
            </a:pPr>
            <a:r>
              <a:rPr lang="en-US" sz="2000">
                <a:cs typeface="Arial" charset="0"/>
              </a:rPr>
              <a:t>Stay at the hotel until an armored car can be sent to pick you up </a:t>
            </a:r>
          </a:p>
          <a:p>
            <a:pPr marL="457200" indent="-457200" eaLnBrk="0" hangingPunct="0">
              <a:lnSpc>
                <a:spcPct val="90000"/>
              </a:lnSpc>
              <a:buClr>
                <a:schemeClr val="tx1"/>
              </a:buClr>
              <a:buFontTx/>
              <a:buAutoNum type="arabicParenR"/>
            </a:pPr>
            <a:r>
              <a:rPr lang="en-US" sz="2000">
                <a:cs typeface="Arial" charset="0"/>
              </a:rPr>
              <a:t>Drive immediately to the base using a different route than the day before</a:t>
            </a:r>
          </a:p>
        </p:txBody>
      </p:sp>
      <p:pic>
        <p:nvPicPr>
          <p:cNvPr id="514052" name="Picture 4" descr="Talk to Supervisor"/>
          <p:cNvPicPr>
            <a:picLocks noChangeArrowheads="1"/>
          </p:cNvPicPr>
          <p:nvPr>
            <p:ph type="clipArt" sz="half" idx="1"/>
          </p:nvPr>
        </p:nvPicPr>
        <p:blipFill>
          <a:blip r:embed="rId3"/>
          <a:srcRect/>
          <a:stretch>
            <a:fillRect/>
          </a:stretch>
        </p:blipFill>
        <p:spPr>
          <a:xfrm>
            <a:off x="1606550" y="1843088"/>
            <a:ext cx="2843213" cy="1965325"/>
          </a:xfrm>
          <a:noFill/>
          <a:ln/>
        </p:spPr>
      </p:pic>
      <p:sp>
        <p:nvSpPr>
          <p:cNvPr id="514053" name="Text Box 5"/>
          <p:cNvSpPr txBox="1">
            <a:spLocks noChangeArrowheads="1"/>
          </p:cNvSpPr>
          <p:nvPr/>
        </p:nvSpPr>
        <p:spPr bwMode="auto">
          <a:xfrm>
            <a:off x="1619250" y="3933825"/>
            <a:ext cx="2760663" cy="1552575"/>
          </a:xfrm>
          <a:prstGeom prst="rect">
            <a:avLst/>
          </a:prstGeom>
          <a:noFill/>
          <a:ln w="9525">
            <a:noFill/>
            <a:miter lim="800000"/>
            <a:headEnd/>
            <a:tailEnd/>
          </a:ln>
          <a:effectLst/>
        </p:spPr>
        <p:txBody>
          <a:bodyPr wrap="none">
            <a:spAutoFit/>
          </a:bodyPr>
          <a:lstStyle/>
          <a:p>
            <a:pPr algn="ctr">
              <a:spcBef>
                <a:spcPct val="50000"/>
              </a:spcBef>
            </a:pPr>
            <a:r>
              <a:rPr lang="en-US" b="1" i="1">
                <a:latin typeface="Arial" charset="0"/>
              </a:rPr>
              <a:t>The bomb squad</a:t>
            </a:r>
            <a:br>
              <a:rPr lang="en-US" b="1" i="1">
                <a:latin typeface="Arial" charset="0"/>
              </a:rPr>
            </a:br>
            <a:r>
              <a:rPr lang="en-US" b="1" i="1">
                <a:latin typeface="Arial" charset="0"/>
              </a:rPr>
              <a:t>removed a smoke</a:t>
            </a:r>
            <a:br>
              <a:rPr lang="en-US" b="1" i="1">
                <a:latin typeface="Arial" charset="0"/>
              </a:rPr>
            </a:br>
            <a:r>
              <a:rPr lang="en-US" b="1" i="1">
                <a:latin typeface="Arial" charset="0"/>
              </a:rPr>
              <a:t>grenade. You are</a:t>
            </a:r>
            <a:br>
              <a:rPr lang="en-US" b="1" i="1">
                <a:latin typeface="Arial" charset="0"/>
              </a:rPr>
            </a:br>
            <a:r>
              <a:rPr lang="en-US" b="1" i="1">
                <a:latin typeface="Arial" charset="0"/>
              </a:rPr>
              <a:t>continuing on.</a:t>
            </a:r>
          </a:p>
        </p:txBody>
      </p:sp>
      <p:sp>
        <p:nvSpPr>
          <p:cNvPr id="514054" name="Rectangle 6"/>
          <p:cNvSpPr>
            <a:spLocks noChangeArrowheads="1"/>
          </p:cNvSpPr>
          <p:nvPr/>
        </p:nvSpPr>
        <p:spPr bwMode="auto">
          <a:xfrm>
            <a:off x="4884738" y="2466975"/>
            <a:ext cx="4183062" cy="1752600"/>
          </a:xfrm>
          <a:prstGeom prst="rect">
            <a:avLst/>
          </a:prstGeom>
          <a:noFill/>
          <a:ln w="38100">
            <a:solidFill>
              <a:srgbClr val="990099"/>
            </a:solidFill>
            <a:miter lim="800000"/>
            <a:headEnd/>
            <a:tailEnd/>
          </a:ln>
          <a:effectLst/>
        </p:spPr>
        <p:txBody>
          <a:bodyPr wrap="none" anchor="ctr"/>
          <a:lstStyle/>
          <a:p>
            <a:endParaRPr lang="en-US"/>
          </a:p>
        </p:txBody>
      </p:sp>
      <p:sp>
        <p:nvSpPr>
          <p:cNvPr id="514055" name="Text Box 7"/>
          <p:cNvSpPr txBox="1">
            <a:spLocks noChangeArrowheads="1"/>
          </p:cNvSpPr>
          <p:nvPr/>
        </p:nvSpPr>
        <p:spPr bwMode="auto">
          <a:xfrm>
            <a:off x="4884738" y="1741488"/>
            <a:ext cx="4183062" cy="762000"/>
          </a:xfrm>
          <a:prstGeom prst="rect">
            <a:avLst/>
          </a:prstGeom>
          <a:noFill/>
          <a:ln w="9525">
            <a:noFill/>
            <a:miter lim="800000"/>
            <a:headEnd/>
            <a:tailEnd/>
          </a:ln>
          <a:effectLst/>
        </p:spPr>
        <p:txBody>
          <a:bodyPr>
            <a:spAutoFit/>
          </a:bodyPr>
          <a:lstStyle/>
          <a:p>
            <a:pPr>
              <a:spcBef>
                <a:spcPct val="20000"/>
              </a:spcBef>
            </a:pPr>
            <a:r>
              <a:rPr lang="en-US" sz="2200" b="1">
                <a:latin typeface="Arial" charset="0"/>
              </a:rPr>
              <a:t>What precautions should you take?</a:t>
            </a:r>
          </a:p>
        </p:txBody>
      </p:sp>
      <p:sp>
        <p:nvSpPr>
          <p:cNvPr id="514056" name="Text Box 8"/>
          <p:cNvSpPr txBox="1">
            <a:spLocks noChangeArrowheads="1"/>
          </p:cNvSpPr>
          <p:nvPr/>
        </p:nvSpPr>
        <p:spPr bwMode="auto">
          <a:xfrm>
            <a:off x="7380288" y="0"/>
            <a:ext cx="1763712"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OCONUS Scenario</a:t>
            </a:r>
          </a:p>
        </p:txBody>
      </p:sp>
      <p:grpSp>
        <p:nvGrpSpPr>
          <p:cNvPr id="514057" name="Group 9"/>
          <p:cNvGrpSpPr>
            <a:grpSpLocks noChangeAspect="1"/>
          </p:cNvGrpSpPr>
          <p:nvPr/>
        </p:nvGrpSpPr>
        <p:grpSpPr bwMode="auto">
          <a:xfrm>
            <a:off x="293688" y="5441950"/>
            <a:ext cx="877887" cy="754063"/>
            <a:chOff x="2040" y="2676"/>
            <a:chExt cx="1008" cy="864"/>
          </a:xfrm>
        </p:grpSpPr>
        <p:sp>
          <p:nvSpPr>
            <p:cNvPr id="514058" name="Freeform 10"/>
            <p:cNvSpPr>
              <a:spLocks noChangeAspect="1"/>
            </p:cNvSpPr>
            <p:nvPr/>
          </p:nvSpPr>
          <p:spPr bwMode="auto">
            <a:xfrm>
              <a:off x="2040" y="2676"/>
              <a:ext cx="1008" cy="864"/>
            </a:xfrm>
            <a:custGeom>
              <a:avLst/>
              <a:gdLst/>
              <a:ahLst/>
              <a:cxnLst>
                <a:cxn ang="0">
                  <a:pos x="0" y="0"/>
                </a:cxn>
                <a:cxn ang="0">
                  <a:pos x="4032" y="0"/>
                </a:cxn>
                <a:cxn ang="0">
                  <a:pos x="3888" y="149"/>
                </a:cxn>
                <a:cxn ang="0">
                  <a:pos x="149" y="3316"/>
                </a:cxn>
                <a:cxn ang="0">
                  <a:pos x="0" y="3456"/>
                </a:cxn>
                <a:cxn ang="0">
                  <a:pos x="0" y="0"/>
                </a:cxn>
              </a:cxnLst>
              <a:rect l="0" t="0" r="r" b="b"/>
              <a:pathLst>
                <a:path w="4032" h="3456">
                  <a:moveTo>
                    <a:pt x="0" y="0"/>
                  </a:moveTo>
                  <a:lnTo>
                    <a:pt x="4032" y="0"/>
                  </a:lnTo>
                  <a:lnTo>
                    <a:pt x="3888" y="149"/>
                  </a:lnTo>
                  <a:lnTo>
                    <a:pt x="149" y="3316"/>
                  </a:lnTo>
                  <a:lnTo>
                    <a:pt x="0" y="3456"/>
                  </a:lnTo>
                  <a:lnTo>
                    <a:pt x="0" y="0"/>
                  </a:lnTo>
                  <a:close/>
                </a:path>
              </a:pathLst>
            </a:custGeom>
            <a:solidFill>
              <a:srgbClr val="82A99C"/>
            </a:solidFill>
            <a:ln w="9525">
              <a:noFill/>
              <a:round/>
              <a:headEnd/>
              <a:tailEnd/>
            </a:ln>
          </p:spPr>
          <p:txBody>
            <a:bodyPr/>
            <a:lstStyle/>
            <a:p>
              <a:endParaRPr lang="en-US"/>
            </a:p>
          </p:txBody>
        </p:sp>
        <p:sp>
          <p:nvSpPr>
            <p:cNvPr id="514059" name="Freeform 11"/>
            <p:cNvSpPr>
              <a:spLocks noChangeAspect="1"/>
            </p:cNvSpPr>
            <p:nvPr/>
          </p:nvSpPr>
          <p:spPr bwMode="auto">
            <a:xfrm>
              <a:off x="2040" y="2676"/>
              <a:ext cx="1008" cy="864"/>
            </a:xfrm>
            <a:custGeom>
              <a:avLst/>
              <a:gdLst/>
              <a:ahLst/>
              <a:cxnLst>
                <a:cxn ang="0">
                  <a:pos x="4032" y="0"/>
                </a:cxn>
                <a:cxn ang="0">
                  <a:pos x="4032" y="3456"/>
                </a:cxn>
                <a:cxn ang="0">
                  <a:pos x="0" y="3456"/>
                </a:cxn>
                <a:cxn ang="0">
                  <a:pos x="149" y="3313"/>
                </a:cxn>
                <a:cxn ang="0">
                  <a:pos x="3891" y="147"/>
                </a:cxn>
                <a:cxn ang="0">
                  <a:pos x="4032" y="0"/>
                </a:cxn>
              </a:cxnLst>
              <a:rect l="0" t="0" r="r" b="b"/>
              <a:pathLst>
                <a:path w="4032" h="3456">
                  <a:moveTo>
                    <a:pt x="4032" y="0"/>
                  </a:moveTo>
                  <a:lnTo>
                    <a:pt x="4032" y="3456"/>
                  </a:lnTo>
                  <a:lnTo>
                    <a:pt x="0" y="3456"/>
                  </a:lnTo>
                  <a:lnTo>
                    <a:pt x="149" y="3313"/>
                  </a:lnTo>
                  <a:lnTo>
                    <a:pt x="3891" y="147"/>
                  </a:lnTo>
                  <a:lnTo>
                    <a:pt x="4032" y="0"/>
                  </a:lnTo>
                  <a:close/>
                </a:path>
              </a:pathLst>
            </a:custGeom>
            <a:solidFill>
              <a:srgbClr val="162A29"/>
            </a:solidFill>
            <a:ln w="9525">
              <a:noFill/>
              <a:round/>
              <a:headEnd/>
              <a:tailEnd/>
            </a:ln>
          </p:spPr>
          <p:txBody>
            <a:bodyPr/>
            <a:lstStyle/>
            <a:p>
              <a:endParaRPr lang="en-US"/>
            </a:p>
          </p:txBody>
        </p:sp>
        <p:sp>
          <p:nvSpPr>
            <p:cNvPr id="514060" name="Rectangle 12"/>
            <p:cNvSpPr>
              <a:spLocks noChangeAspect="1" noChangeArrowheads="1"/>
            </p:cNvSpPr>
            <p:nvPr/>
          </p:nvSpPr>
          <p:spPr bwMode="auto">
            <a:xfrm>
              <a:off x="2076" y="2712"/>
              <a:ext cx="936" cy="792"/>
            </a:xfrm>
            <a:prstGeom prst="rect">
              <a:avLst/>
            </a:prstGeom>
            <a:solidFill>
              <a:srgbClr val="275A53"/>
            </a:solidFill>
            <a:ln w="9525">
              <a:noFill/>
              <a:miter lim="800000"/>
              <a:headEnd/>
              <a:tailEnd/>
            </a:ln>
          </p:spPr>
          <p:txBody>
            <a:bodyPr/>
            <a:lstStyle/>
            <a:p>
              <a:endParaRPr lang="en-US"/>
            </a:p>
          </p:txBody>
        </p:sp>
        <p:sp>
          <p:nvSpPr>
            <p:cNvPr id="514061" name="Freeform 13"/>
            <p:cNvSpPr>
              <a:spLocks noChangeAspect="1"/>
            </p:cNvSpPr>
            <p:nvPr/>
          </p:nvSpPr>
          <p:spPr bwMode="auto">
            <a:xfrm>
              <a:off x="2252" y="3336"/>
              <a:ext cx="129" cy="137"/>
            </a:xfrm>
            <a:custGeom>
              <a:avLst/>
              <a:gdLst/>
              <a:ahLst/>
              <a:cxnLst>
                <a:cxn ang="0">
                  <a:pos x="0" y="0"/>
                </a:cxn>
                <a:cxn ang="0">
                  <a:pos x="516" y="0"/>
                </a:cxn>
                <a:cxn ang="0">
                  <a:pos x="516" y="136"/>
                </a:cxn>
                <a:cxn ang="0">
                  <a:pos x="344" y="136"/>
                </a:cxn>
                <a:cxn ang="0">
                  <a:pos x="344" y="550"/>
                </a:cxn>
                <a:cxn ang="0">
                  <a:pos x="174" y="550"/>
                </a:cxn>
                <a:cxn ang="0">
                  <a:pos x="174" y="136"/>
                </a:cxn>
                <a:cxn ang="0">
                  <a:pos x="0" y="136"/>
                </a:cxn>
                <a:cxn ang="0">
                  <a:pos x="0" y="0"/>
                </a:cxn>
              </a:cxnLst>
              <a:rect l="0" t="0" r="r" b="b"/>
              <a:pathLst>
                <a:path w="516" h="550">
                  <a:moveTo>
                    <a:pt x="0" y="0"/>
                  </a:moveTo>
                  <a:lnTo>
                    <a:pt x="516" y="0"/>
                  </a:lnTo>
                  <a:lnTo>
                    <a:pt x="516" y="136"/>
                  </a:lnTo>
                  <a:lnTo>
                    <a:pt x="344" y="136"/>
                  </a:lnTo>
                  <a:lnTo>
                    <a:pt x="344" y="550"/>
                  </a:lnTo>
                  <a:lnTo>
                    <a:pt x="174" y="550"/>
                  </a:lnTo>
                  <a:lnTo>
                    <a:pt x="174" y="136"/>
                  </a:lnTo>
                  <a:lnTo>
                    <a:pt x="0" y="136"/>
                  </a:lnTo>
                  <a:lnTo>
                    <a:pt x="0" y="0"/>
                  </a:lnTo>
                  <a:close/>
                </a:path>
              </a:pathLst>
            </a:custGeom>
            <a:solidFill>
              <a:srgbClr val="FFFFFF"/>
            </a:solidFill>
            <a:ln w="9525">
              <a:noFill/>
              <a:round/>
              <a:headEnd/>
              <a:tailEnd/>
            </a:ln>
          </p:spPr>
          <p:txBody>
            <a:bodyPr/>
            <a:lstStyle/>
            <a:p>
              <a:endParaRPr lang="en-US"/>
            </a:p>
          </p:txBody>
        </p:sp>
        <p:sp>
          <p:nvSpPr>
            <p:cNvPr id="514062" name="Freeform 14"/>
            <p:cNvSpPr>
              <a:spLocks noChangeAspect="1"/>
            </p:cNvSpPr>
            <p:nvPr/>
          </p:nvSpPr>
          <p:spPr bwMode="auto">
            <a:xfrm>
              <a:off x="2400" y="3336"/>
              <a:ext cx="116" cy="137"/>
            </a:xfrm>
            <a:custGeom>
              <a:avLst/>
              <a:gdLst/>
              <a:ahLst/>
              <a:cxnLst>
                <a:cxn ang="0">
                  <a:pos x="0" y="0"/>
                </a:cxn>
                <a:cxn ang="0">
                  <a:pos x="456" y="0"/>
                </a:cxn>
                <a:cxn ang="0">
                  <a:pos x="456" y="118"/>
                </a:cxn>
                <a:cxn ang="0">
                  <a:pos x="171" y="118"/>
                </a:cxn>
                <a:cxn ang="0">
                  <a:pos x="171" y="205"/>
                </a:cxn>
                <a:cxn ang="0">
                  <a:pos x="435" y="205"/>
                </a:cxn>
                <a:cxn ang="0">
                  <a:pos x="435" y="318"/>
                </a:cxn>
                <a:cxn ang="0">
                  <a:pos x="171" y="318"/>
                </a:cxn>
                <a:cxn ang="0">
                  <a:pos x="171" y="425"/>
                </a:cxn>
                <a:cxn ang="0">
                  <a:pos x="464" y="425"/>
                </a:cxn>
                <a:cxn ang="0">
                  <a:pos x="464" y="550"/>
                </a:cxn>
                <a:cxn ang="0">
                  <a:pos x="0" y="550"/>
                </a:cxn>
                <a:cxn ang="0">
                  <a:pos x="0" y="0"/>
                </a:cxn>
              </a:cxnLst>
              <a:rect l="0" t="0" r="r" b="b"/>
              <a:pathLst>
                <a:path w="464" h="550">
                  <a:moveTo>
                    <a:pt x="0" y="0"/>
                  </a:moveTo>
                  <a:lnTo>
                    <a:pt x="456" y="0"/>
                  </a:lnTo>
                  <a:lnTo>
                    <a:pt x="456" y="118"/>
                  </a:lnTo>
                  <a:lnTo>
                    <a:pt x="171" y="118"/>
                  </a:lnTo>
                  <a:lnTo>
                    <a:pt x="171" y="205"/>
                  </a:lnTo>
                  <a:lnTo>
                    <a:pt x="435" y="205"/>
                  </a:lnTo>
                  <a:lnTo>
                    <a:pt x="435" y="318"/>
                  </a:lnTo>
                  <a:lnTo>
                    <a:pt x="171" y="318"/>
                  </a:lnTo>
                  <a:lnTo>
                    <a:pt x="171" y="425"/>
                  </a:lnTo>
                  <a:lnTo>
                    <a:pt x="464" y="425"/>
                  </a:lnTo>
                  <a:lnTo>
                    <a:pt x="464" y="550"/>
                  </a:lnTo>
                  <a:lnTo>
                    <a:pt x="0" y="550"/>
                  </a:lnTo>
                  <a:lnTo>
                    <a:pt x="0" y="0"/>
                  </a:lnTo>
                  <a:close/>
                </a:path>
              </a:pathLst>
            </a:custGeom>
            <a:solidFill>
              <a:srgbClr val="FFFFFF"/>
            </a:solidFill>
            <a:ln w="9525">
              <a:noFill/>
              <a:round/>
              <a:headEnd/>
              <a:tailEnd/>
            </a:ln>
          </p:spPr>
          <p:txBody>
            <a:bodyPr/>
            <a:lstStyle/>
            <a:p>
              <a:endParaRPr lang="en-US"/>
            </a:p>
          </p:txBody>
        </p:sp>
        <p:sp>
          <p:nvSpPr>
            <p:cNvPr id="514063" name="Freeform 15"/>
            <p:cNvSpPr>
              <a:spLocks noChangeAspect="1" noEditPoints="1"/>
            </p:cNvSpPr>
            <p:nvPr/>
          </p:nvSpPr>
          <p:spPr bwMode="auto">
            <a:xfrm>
              <a:off x="2525" y="3336"/>
              <a:ext cx="149" cy="137"/>
            </a:xfrm>
            <a:custGeom>
              <a:avLst/>
              <a:gdLst/>
              <a:ahLst/>
              <a:cxnLst>
                <a:cxn ang="0">
                  <a:pos x="394" y="459"/>
                </a:cxn>
                <a:cxn ang="0">
                  <a:pos x="199" y="459"/>
                </a:cxn>
                <a:cxn ang="0">
                  <a:pos x="174" y="550"/>
                </a:cxn>
                <a:cxn ang="0">
                  <a:pos x="0" y="550"/>
                </a:cxn>
                <a:cxn ang="0">
                  <a:pos x="206" y="0"/>
                </a:cxn>
                <a:cxn ang="0">
                  <a:pos x="391" y="0"/>
                </a:cxn>
                <a:cxn ang="0">
                  <a:pos x="599" y="550"/>
                </a:cxn>
                <a:cxn ang="0">
                  <a:pos x="420" y="550"/>
                </a:cxn>
                <a:cxn ang="0">
                  <a:pos x="394" y="459"/>
                </a:cxn>
                <a:cxn ang="0">
                  <a:pos x="358" y="341"/>
                </a:cxn>
                <a:cxn ang="0">
                  <a:pos x="297" y="143"/>
                </a:cxn>
                <a:cxn ang="0">
                  <a:pos x="237" y="341"/>
                </a:cxn>
                <a:cxn ang="0">
                  <a:pos x="358" y="341"/>
                </a:cxn>
              </a:cxnLst>
              <a:rect l="0" t="0" r="r" b="b"/>
              <a:pathLst>
                <a:path w="599" h="550">
                  <a:moveTo>
                    <a:pt x="394" y="459"/>
                  </a:moveTo>
                  <a:lnTo>
                    <a:pt x="199" y="459"/>
                  </a:lnTo>
                  <a:lnTo>
                    <a:pt x="174" y="550"/>
                  </a:lnTo>
                  <a:lnTo>
                    <a:pt x="0" y="550"/>
                  </a:lnTo>
                  <a:lnTo>
                    <a:pt x="206" y="0"/>
                  </a:lnTo>
                  <a:lnTo>
                    <a:pt x="391" y="0"/>
                  </a:lnTo>
                  <a:lnTo>
                    <a:pt x="599" y="550"/>
                  </a:lnTo>
                  <a:lnTo>
                    <a:pt x="420" y="550"/>
                  </a:lnTo>
                  <a:lnTo>
                    <a:pt x="394" y="459"/>
                  </a:lnTo>
                  <a:close/>
                  <a:moveTo>
                    <a:pt x="358" y="341"/>
                  </a:moveTo>
                  <a:lnTo>
                    <a:pt x="297" y="143"/>
                  </a:lnTo>
                  <a:lnTo>
                    <a:pt x="237" y="341"/>
                  </a:lnTo>
                  <a:lnTo>
                    <a:pt x="358" y="341"/>
                  </a:lnTo>
                  <a:close/>
                </a:path>
              </a:pathLst>
            </a:custGeom>
            <a:solidFill>
              <a:srgbClr val="FFFFFF"/>
            </a:solidFill>
            <a:ln w="9525">
              <a:noFill/>
              <a:round/>
              <a:headEnd/>
              <a:tailEnd/>
            </a:ln>
          </p:spPr>
          <p:txBody>
            <a:bodyPr/>
            <a:lstStyle/>
            <a:p>
              <a:endParaRPr lang="en-US"/>
            </a:p>
          </p:txBody>
        </p:sp>
        <p:sp>
          <p:nvSpPr>
            <p:cNvPr id="514064" name="Freeform 16"/>
            <p:cNvSpPr>
              <a:spLocks noChangeAspect="1"/>
            </p:cNvSpPr>
            <p:nvPr/>
          </p:nvSpPr>
          <p:spPr bwMode="auto">
            <a:xfrm>
              <a:off x="2687" y="3336"/>
              <a:ext cx="155" cy="137"/>
            </a:xfrm>
            <a:custGeom>
              <a:avLst/>
              <a:gdLst/>
              <a:ahLst/>
              <a:cxnLst>
                <a:cxn ang="0">
                  <a:pos x="0" y="0"/>
                </a:cxn>
                <a:cxn ang="0">
                  <a:pos x="222" y="0"/>
                </a:cxn>
                <a:cxn ang="0">
                  <a:pos x="309" y="335"/>
                </a:cxn>
                <a:cxn ang="0">
                  <a:pos x="395" y="0"/>
                </a:cxn>
                <a:cxn ang="0">
                  <a:pos x="618" y="0"/>
                </a:cxn>
                <a:cxn ang="0">
                  <a:pos x="618" y="550"/>
                </a:cxn>
                <a:cxn ang="0">
                  <a:pos x="479" y="550"/>
                </a:cxn>
                <a:cxn ang="0">
                  <a:pos x="479" y="131"/>
                </a:cxn>
                <a:cxn ang="0">
                  <a:pos x="371" y="550"/>
                </a:cxn>
                <a:cxn ang="0">
                  <a:pos x="246" y="550"/>
                </a:cxn>
                <a:cxn ang="0">
                  <a:pos x="138" y="131"/>
                </a:cxn>
                <a:cxn ang="0">
                  <a:pos x="138" y="550"/>
                </a:cxn>
                <a:cxn ang="0">
                  <a:pos x="0" y="550"/>
                </a:cxn>
                <a:cxn ang="0">
                  <a:pos x="0" y="0"/>
                </a:cxn>
              </a:cxnLst>
              <a:rect l="0" t="0" r="r" b="b"/>
              <a:pathLst>
                <a:path w="618" h="550">
                  <a:moveTo>
                    <a:pt x="0" y="0"/>
                  </a:moveTo>
                  <a:lnTo>
                    <a:pt x="222" y="0"/>
                  </a:lnTo>
                  <a:lnTo>
                    <a:pt x="309" y="335"/>
                  </a:lnTo>
                  <a:lnTo>
                    <a:pt x="395" y="0"/>
                  </a:lnTo>
                  <a:lnTo>
                    <a:pt x="618" y="0"/>
                  </a:lnTo>
                  <a:lnTo>
                    <a:pt x="618" y="550"/>
                  </a:lnTo>
                  <a:lnTo>
                    <a:pt x="479" y="550"/>
                  </a:lnTo>
                  <a:lnTo>
                    <a:pt x="479" y="131"/>
                  </a:lnTo>
                  <a:lnTo>
                    <a:pt x="371" y="550"/>
                  </a:lnTo>
                  <a:lnTo>
                    <a:pt x="246" y="550"/>
                  </a:lnTo>
                  <a:lnTo>
                    <a:pt x="138" y="131"/>
                  </a:lnTo>
                  <a:lnTo>
                    <a:pt x="138" y="550"/>
                  </a:lnTo>
                  <a:lnTo>
                    <a:pt x="0" y="550"/>
                  </a:lnTo>
                  <a:lnTo>
                    <a:pt x="0" y="0"/>
                  </a:lnTo>
                  <a:close/>
                </a:path>
              </a:pathLst>
            </a:custGeom>
            <a:solidFill>
              <a:srgbClr val="FFFFFF"/>
            </a:solidFill>
            <a:ln w="9525">
              <a:noFill/>
              <a:round/>
              <a:headEnd/>
              <a:tailEnd/>
            </a:ln>
          </p:spPr>
          <p:txBody>
            <a:bodyPr/>
            <a:lstStyle/>
            <a:p>
              <a:endParaRPr lang="en-US"/>
            </a:p>
          </p:txBody>
        </p:sp>
        <p:sp>
          <p:nvSpPr>
            <p:cNvPr id="514065" name="Freeform 17"/>
            <p:cNvSpPr>
              <a:spLocks noChangeAspect="1" noEditPoints="1"/>
            </p:cNvSpPr>
            <p:nvPr/>
          </p:nvSpPr>
          <p:spPr bwMode="auto">
            <a:xfrm>
              <a:off x="2215" y="2770"/>
              <a:ext cx="658" cy="523"/>
            </a:xfrm>
            <a:custGeom>
              <a:avLst/>
              <a:gdLst/>
              <a:ahLst/>
              <a:cxnLst>
                <a:cxn ang="0">
                  <a:pos x="1716" y="1771"/>
                </a:cxn>
                <a:cxn ang="0">
                  <a:pos x="918" y="1771"/>
                </a:cxn>
                <a:cxn ang="0">
                  <a:pos x="220" y="2095"/>
                </a:cxn>
                <a:cxn ang="0">
                  <a:pos x="75" y="1301"/>
                </a:cxn>
                <a:cxn ang="0">
                  <a:pos x="778" y="880"/>
                </a:cxn>
                <a:cxn ang="0">
                  <a:pos x="1902" y="833"/>
                </a:cxn>
                <a:cxn ang="0">
                  <a:pos x="2240" y="994"/>
                </a:cxn>
                <a:cxn ang="0">
                  <a:pos x="2072" y="1478"/>
                </a:cxn>
                <a:cxn ang="0">
                  <a:pos x="1598" y="1288"/>
                </a:cxn>
                <a:cxn ang="0">
                  <a:pos x="1486" y="671"/>
                </a:cxn>
                <a:cxn ang="0">
                  <a:pos x="1036" y="1288"/>
                </a:cxn>
                <a:cxn ang="0">
                  <a:pos x="1084" y="1187"/>
                </a:cxn>
                <a:cxn ang="0">
                  <a:pos x="1084" y="1187"/>
                </a:cxn>
                <a:cxn ang="0">
                  <a:pos x="627" y="333"/>
                </a:cxn>
                <a:cxn ang="0">
                  <a:pos x="701" y="373"/>
                </a:cxn>
                <a:cxn ang="0">
                  <a:pos x="754" y="438"/>
                </a:cxn>
                <a:cxn ang="0">
                  <a:pos x="778" y="518"/>
                </a:cxn>
                <a:cxn ang="0">
                  <a:pos x="769" y="605"/>
                </a:cxn>
                <a:cxn ang="0">
                  <a:pos x="731" y="679"/>
                </a:cxn>
                <a:cxn ang="0">
                  <a:pos x="666" y="732"/>
                </a:cxn>
                <a:cxn ang="0">
                  <a:pos x="584" y="756"/>
                </a:cxn>
                <a:cxn ang="0">
                  <a:pos x="497" y="749"/>
                </a:cxn>
                <a:cxn ang="0">
                  <a:pos x="425" y="708"/>
                </a:cxn>
                <a:cxn ang="0">
                  <a:pos x="372" y="644"/>
                </a:cxn>
                <a:cxn ang="0">
                  <a:pos x="346" y="563"/>
                </a:cxn>
                <a:cxn ang="0">
                  <a:pos x="355" y="477"/>
                </a:cxn>
                <a:cxn ang="0">
                  <a:pos x="395" y="403"/>
                </a:cxn>
                <a:cxn ang="0">
                  <a:pos x="458" y="350"/>
                </a:cxn>
                <a:cxn ang="0">
                  <a:pos x="540" y="325"/>
                </a:cxn>
                <a:cxn ang="0">
                  <a:pos x="1360" y="5"/>
                </a:cxn>
                <a:cxn ang="0">
                  <a:pos x="1438" y="37"/>
                </a:cxn>
                <a:cxn ang="0">
                  <a:pos x="1497" y="96"/>
                </a:cxn>
                <a:cxn ang="0">
                  <a:pos x="1530" y="173"/>
                </a:cxn>
                <a:cxn ang="0">
                  <a:pos x="1530" y="261"/>
                </a:cxn>
                <a:cxn ang="0">
                  <a:pos x="1497" y="339"/>
                </a:cxn>
                <a:cxn ang="0">
                  <a:pos x="1438" y="398"/>
                </a:cxn>
                <a:cxn ang="0">
                  <a:pos x="1360" y="430"/>
                </a:cxn>
                <a:cxn ang="0">
                  <a:pos x="1274" y="430"/>
                </a:cxn>
                <a:cxn ang="0">
                  <a:pos x="1196" y="398"/>
                </a:cxn>
                <a:cxn ang="0">
                  <a:pos x="1137" y="339"/>
                </a:cxn>
                <a:cxn ang="0">
                  <a:pos x="1104" y="261"/>
                </a:cxn>
                <a:cxn ang="0">
                  <a:pos x="1104" y="173"/>
                </a:cxn>
                <a:cxn ang="0">
                  <a:pos x="1137" y="96"/>
                </a:cxn>
                <a:cxn ang="0">
                  <a:pos x="1196" y="37"/>
                </a:cxn>
                <a:cxn ang="0">
                  <a:pos x="1274" y="5"/>
                </a:cxn>
                <a:cxn ang="0">
                  <a:pos x="2094" y="325"/>
                </a:cxn>
                <a:cxn ang="0">
                  <a:pos x="2176" y="350"/>
                </a:cxn>
                <a:cxn ang="0">
                  <a:pos x="2239" y="403"/>
                </a:cxn>
                <a:cxn ang="0">
                  <a:pos x="2279" y="477"/>
                </a:cxn>
                <a:cxn ang="0">
                  <a:pos x="2288" y="563"/>
                </a:cxn>
                <a:cxn ang="0">
                  <a:pos x="2262" y="644"/>
                </a:cxn>
                <a:cxn ang="0">
                  <a:pos x="2209" y="708"/>
                </a:cxn>
                <a:cxn ang="0">
                  <a:pos x="2135" y="749"/>
                </a:cxn>
                <a:cxn ang="0">
                  <a:pos x="2050" y="756"/>
                </a:cxn>
                <a:cxn ang="0">
                  <a:pos x="1968" y="732"/>
                </a:cxn>
                <a:cxn ang="0">
                  <a:pos x="1903" y="679"/>
                </a:cxn>
                <a:cxn ang="0">
                  <a:pos x="1865" y="605"/>
                </a:cxn>
                <a:cxn ang="0">
                  <a:pos x="1856" y="518"/>
                </a:cxn>
                <a:cxn ang="0">
                  <a:pos x="1880" y="438"/>
                </a:cxn>
                <a:cxn ang="0">
                  <a:pos x="1933" y="373"/>
                </a:cxn>
                <a:cxn ang="0">
                  <a:pos x="2007" y="333"/>
                </a:cxn>
              </a:cxnLst>
              <a:rect l="0" t="0" r="r" b="b"/>
              <a:pathLst>
                <a:path w="2634" h="2095">
                  <a:moveTo>
                    <a:pt x="2072" y="1478"/>
                  </a:moveTo>
                  <a:lnTo>
                    <a:pt x="1728" y="2095"/>
                  </a:lnTo>
                  <a:lnTo>
                    <a:pt x="1563" y="2095"/>
                  </a:lnTo>
                  <a:lnTo>
                    <a:pt x="1716" y="1771"/>
                  </a:lnTo>
                  <a:lnTo>
                    <a:pt x="1660" y="1771"/>
                  </a:lnTo>
                  <a:lnTo>
                    <a:pt x="1316" y="1156"/>
                  </a:lnTo>
                  <a:lnTo>
                    <a:pt x="974" y="1771"/>
                  </a:lnTo>
                  <a:lnTo>
                    <a:pt x="918" y="1771"/>
                  </a:lnTo>
                  <a:lnTo>
                    <a:pt x="1071" y="2095"/>
                  </a:lnTo>
                  <a:lnTo>
                    <a:pt x="906" y="2095"/>
                  </a:lnTo>
                  <a:lnTo>
                    <a:pt x="562" y="1478"/>
                  </a:lnTo>
                  <a:lnTo>
                    <a:pt x="220" y="2095"/>
                  </a:lnTo>
                  <a:lnTo>
                    <a:pt x="54" y="2095"/>
                  </a:lnTo>
                  <a:lnTo>
                    <a:pt x="394" y="1377"/>
                  </a:lnTo>
                  <a:lnTo>
                    <a:pt x="394" y="994"/>
                  </a:lnTo>
                  <a:lnTo>
                    <a:pt x="75" y="1301"/>
                  </a:lnTo>
                  <a:lnTo>
                    <a:pt x="0" y="1227"/>
                  </a:lnTo>
                  <a:lnTo>
                    <a:pt x="394" y="833"/>
                  </a:lnTo>
                  <a:lnTo>
                    <a:pt x="732" y="833"/>
                  </a:lnTo>
                  <a:lnTo>
                    <a:pt x="778" y="880"/>
                  </a:lnTo>
                  <a:lnTo>
                    <a:pt x="1148" y="509"/>
                  </a:lnTo>
                  <a:lnTo>
                    <a:pt x="1486" y="509"/>
                  </a:lnTo>
                  <a:lnTo>
                    <a:pt x="1856" y="880"/>
                  </a:lnTo>
                  <a:lnTo>
                    <a:pt x="1902" y="833"/>
                  </a:lnTo>
                  <a:lnTo>
                    <a:pt x="2240" y="833"/>
                  </a:lnTo>
                  <a:lnTo>
                    <a:pt x="2634" y="1227"/>
                  </a:lnTo>
                  <a:lnTo>
                    <a:pt x="2559" y="1301"/>
                  </a:lnTo>
                  <a:lnTo>
                    <a:pt x="2240" y="994"/>
                  </a:lnTo>
                  <a:lnTo>
                    <a:pt x="2240" y="1377"/>
                  </a:lnTo>
                  <a:lnTo>
                    <a:pt x="2580" y="2095"/>
                  </a:lnTo>
                  <a:lnTo>
                    <a:pt x="2414" y="2095"/>
                  </a:lnTo>
                  <a:lnTo>
                    <a:pt x="2072" y="1478"/>
                  </a:lnTo>
                  <a:close/>
                  <a:moveTo>
                    <a:pt x="1771" y="1654"/>
                  </a:moveTo>
                  <a:lnTo>
                    <a:pt x="1902" y="1377"/>
                  </a:lnTo>
                  <a:lnTo>
                    <a:pt x="1902" y="994"/>
                  </a:lnTo>
                  <a:lnTo>
                    <a:pt x="1598" y="1288"/>
                  </a:lnTo>
                  <a:lnTo>
                    <a:pt x="1771" y="1654"/>
                  </a:lnTo>
                  <a:close/>
                  <a:moveTo>
                    <a:pt x="1550" y="1187"/>
                  </a:moveTo>
                  <a:lnTo>
                    <a:pt x="1780" y="955"/>
                  </a:lnTo>
                  <a:lnTo>
                    <a:pt x="1486" y="671"/>
                  </a:lnTo>
                  <a:lnTo>
                    <a:pt x="1486" y="1054"/>
                  </a:lnTo>
                  <a:lnTo>
                    <a:pt x="1550" y="1187"/>
                  </a:lnTo>
                  <a:close/>
                  <a:moveTo>
                    <a:pt x="863" y="1654"/>
                  </a:moveTo>
                  <a:lnTo>
                    <a:pt x="1036" y="1288"/>
                  </a:lnTo>
                  <a:lnTo>
                    <a:pt x="732" y="994"/>
                  </a:lnTo>
                  <a:lnTo>
                    <a:pt x="732" y="1377"/>
                  </a:lnTo>
                  <a:lnTo>
                    <a:pt x="863" y="1654"/>
                  </a:lnTo>
                  <a:close/>
                  <a:moveTo>
                    <a:pt x="1084" y="1187"/>
                  </a:moveTo>
                  <a:lnTo>
                    <a:pt x="1148" y="1054"/>
                  </a:lnTo>
                  <a:lnTo>
                    <a:pt x="1148" y="671"/>
                  </a:lnTo>
                  <a:lnTo>
                    <a:pt x="854" y="955"/>
                  </a:lnTo>
                  <a:lnTo>
                    <a:pt x="1084" y="1187"/>
                  </a:lnTo>
                  <a:close/>
                  <a:moveTo>
                    <a:pt x="562" y="324"/>
                  </a:moveTo>
                  <a:lnTo>
                    <a:pt x="584" y="325"/>
                  </a:lnTo>
                  <a:lnTo>
                    <a:pt x="606" y="328"/>
                  </a:lnTo>
                  <a:lnTo>
                    <a:pt x="627" y="333"/>
                  </a:lnTo>
                  <a:lnTo>
                    <a:pt x="646" y="340"/>
                  </a:lnTo>
                  <a:lnTo>
                    <a:pt x="666" y="350"/>
                  </a:lnTo>
                  <a:lnTo>
                    <a:pt x="684" y="361"/>
                  </a:lnTo>
                  <a:lnTo>
                    <a:pt x="701" y="373"/>
                  </a:lnTo>
                  <a:lnTo>
                    <a:pt x="716" y="387"/>
                  </a:lnTo>
                  <a:lnTo>
                    <a:pt x="731" y="403"/>
                  </a:lnTo>
                  <a:lnTo>
                    <a:pt x="742" y="420"/>
                  </a:lnTo>
                  <a:lnTo>
                    <a:pt x="754" y="438"/>
                  </a:lnTo>
                  <a:lnTo>
                    <a:pt x="763" y="456"/>
                  </a:lnTo>
                  <a:lnTo>
                    <a:pt x="769" y="477"/>
                  </a:lnTo>
                  <a:lnTo>
                    <a:pt x="776" y="497"/>
                  </a:lnTo>
                  <a:lnTo>
                    <a:pt x="778" y="518"/>
                  </a:lnTo>
                  <a:lnTo>
                    <a:pt x="780" y="541"/>
                  </a:lnTo>
                  <a:lnTo>
                    <a:pt x="778" y="563"/>
                  </a:lnTo>
                  <a:lnTo>
                    <a:pt x="776" y="584"/>
                  </a:lnTo>
                  <a:lnTo>
                    <a:pt x="769" y="605"/>
                  </a:lnTo>
                  <a:lnTo>
                    <a:pt x="763" y="626"/>
                  </a:lnTo>
                  <a:lnTo>
                    <a:pt x="754" y="644"/>
                  </a:lnTo>
                  <a:lnTo>
                    <a:pt x="742" y="662"/>
                  </a:lnTo>
                  <a:lnTo>
                    <a:pt x="731" y="679"/>
                  </a:lnTo>
                  <a:lnTo>
                    <a:pt x="716" y="694"/>
                  </a:lnTo>
                  <a:lnTo>
                    <a:pt x="701" y="708"/>
                  </a:lnTo>
                  <a:lnTo>
                    <a:pt x="684" y="721"/>
                  </a:lnTo>
                  <a:lnTo>
                    <a:pt x="666" y="732"/>
                  </a:lnTo>
                  <a:lnTo>
                    <a:pt x="646" y="741"/>
                  </a:lnTo>
                  <a:lnTo>
                    <a:pt x="627" y="749"/>
                  </a:lnTo>
                  <a:lnTo>
                    <a:pt x="606" y="754"/>
                  </a:lnTo>
                  <a:lnTo>
                    <a:pt x="584" y="756"/>
                  </a:lnTo>
                  <a:lnTo>
                    <a:pt x="562" y="758"/>
                  </a:lnTo>
                  <a:lnTo>
                    <a:pt x="540" y="756"/>
                  </a:lnTo>
                  <a:lnTo>
                    <a:pt x="519" y="754"/>
                  </a:lnTo>
                  <a:lnTo>
                    <a:pt x="497" y="749"/>
                  </a:lnTo>
                  <a:lnTo>
                    <a:pt x="478" y="741"/>
                  </a:lnTo>
                  <a:lnTo>
                    <a:pt x="458" y="732"/>
                  </a:lnTo>
                  <a:lnTo>
                    <a:pt x="442" y="721"/>
                  </a:lnTo>
                  <a:lnTo>
                    <a:pt x="425" y="708"/>
                  </a:lnTo>
                  <a:lnTo>
                    <a:pt x="409" y="694"/>
                  </a:lnTo>
                  <a:lnTo>
                    <a:pt x="395" y="679"/>
                  </a:lnTo>
                  <a:lnTo>
                    <a:pt x="382" y="662"/>
                  </a:lnTo>
                  <a:lnTo>
                    <a:pt x="372" y="644"/>
                  </a:lnTo>
                  <a:lnTo>
                    <a:pt x="362" y="626"/>
                  </a:lnTo>
                  <a:lnTo>
                    <a:pt x="355" y="605"/>
                  </a:lnTo>
                  <a:lnTo>
                    <a:pt x="350" y="584"/>
                  </a:lnTo>
                  <a:lnTo>
                    <a:pt x="346" y="563"/>
                  </a:lnTo>
                  <a:lnTo>
                    <a:pt x="346" y="541"/>
                  </a:lnTo>
                  <a:lnTo>
                    <a:pt x="346" y="518"/>
                  </a:lnTo>
                  <a:lnTo>
                    <a:pt x="350" y="497"/>
                  </a:lnTo>
                  <a:lnTo>
                    <a:pt x="355" y="477"/>
                  </a:lnTo>
                  <a:lnTo>
                    <a:pt x="362" y="456"/>
                  </a:lnTo>
                  <a:lnTo>
                    <a:pt x="372" y="438"/>
                  </a:lnTo>
                  <a:lnTo>
                    <a:pt x="382" y="420"/>
                  </a:lnTo>
                  <a:lnTo>
                    <a:pt x="395" y="403"/>
                  </a:lnTo>
                  <a:lnTo>
                    <a:pt x="409" y="387"/>
                  </a:lnTo>
                  <a:lnTo>
                    <a:pt x="425" y="373"/>
                  </a:lnTo>
                  <a:lnTo>
                    <a:pt x="442" y="361"/>
                  </a:lnTo>
                  <a:lnTo>
                    <a:pt x="458" y="350"/>
                  </a:lnTo>
                  <a:lnTo>
                    <a:pt x="478" y="340"/>
                  </a:lnTo>
                  <a:lnTo>
                    <a:pt x="497" y="333"/>
                  </a:lnTo>
                  <a:lnTo>
                    <a:pt x="519" y="328"/>
                  </a:lnTo>
                  <a:lnTo>
                    <a:pt x="540" y="325"/>
                  </a:lnTo>
                  <a:lnTo>
                    <a:pt x="562" y="324"/>
                  </a:lnTo>
                  <a:close/>
                  <a:moveTo>
                    <a:pt x="1316" y="0"/>
                  </a:moveTo>
                  <a:lnTo>
                    <a:pt x="1340" y="1"/>
                  </a:lnTo>
                  <a:lnTo>
                    <a:pt x="1360" y="5"/>
                  </a:lnTo>
                  <a:lnTo>
                    <a:pt x="1381" y="10"/>
                  </a:lnTo>
                  <a:lnTo>
                    <a:pt x="1402" y="18"/>
                  </a:lnTo>
                  <a:lnTo>
                    <a:pt x="1420" y="27"/>
                  </a:lnTo>
                  <a:lnTo>
                    <a:pt x="1438" y="37"/>
                  </a:lnTo>
                  <a:lnTo>
                    <a:pt x="1455" y="50"/>
                  </a:lnTo>
                  <a:lnTo>
                    <a:pt x="1471" y="64"/>
                  </a:lnTo>
                  <a:lnTo>
                    <a:pt x="1485" y="79"/>
                  </a:lnTo>
                  <a:lnTo>
                    <a:pt x="1497" y="96"/>
                  </a:lnTo>
                  <a:lnTo>
                    <a:pt x="1508" y="114"/>
                  </a:lnTo>
                  <a:lnTo>
                    <a:pt x="1517" y="133"/>
                  </a:lnTo>
                  <a:lnTo>
                    <a:pt x="1525" y="153"/>
                  </a:lnTo>
                  <a:lnTo>
                    <a:pt x="1530" y="173"/>
                  </a:lnTo>
                  <a:lnTo>
                    <a:pt x="1533" y="195"/>
                  </a:lnTo>
                  <a:lnTo>
                    <a:pt x="1534" y="217"/>
                  </a:lnTo>
                  <a:lnTo>
                    <a:pt x="1533" y="239"/>
                  </a:lnTo>
                  <a:lnTo>
                    <a:pt x="1530" y="261"/>
                  </a:lnTo>
                  <a:lnTo>
                    <a:pt x="1525" y="282"/>
                  </a:lnTo>
                  <a:lnTo>
                    <a:pt x="1517" y="302"/>
                  </a:lnTo>
                  <a:lnTo>
                    <a:pt x="1508" y="321"/>
                  </a:lnTo>
                  <a:lnTo>
                    <a:pt x="1497" y="339"/>
                  </a:lnTo>
                  <a:lnTo>
                    <a:pt x="1485" y="356"/>
                  </a:lnTo>
                  <a:lnTo>
                    <a:pt x="1471" y="370"/>
                  </a:lnTo>
                  <a:lnTo>
                    <a:pt x="1455" y="385"/>
                  </a:lnTo>
                  <a:lnTo>
                    <a:pt x="1438" y="398"/>
                  </a:lnTo>
                  <a:lnTo>
                    <a:pt x="1420" y="408"/>
                  </a:lnTo>
                  <a:lnTo>
                    <a:pt x="1402" y="417"/>
                  </a:lnTo>
                  <a:lnTo>
                    <a:pt x="1381" y="425"/>
                  </a:lnTo>
                  <a:lnTo>
                    <a:pt x="1360" y="430"/>
                  </a:lnTo>
                  <a:lnTo>
                    <a:pt x="1340" y="434"/>
                  </a:lnTo>
                  <a:lnTo>
                    <a:pt x="1316" y="435"/>
                  </a:lnTo>
                  <a:lnTo>
                    <a:pt x="1294" y="434"/>
                  </a:lnTo>
                  <a:lnTo>
                    <a:pt x="1274" y="430"/>
                  </a:lnTo>
                  <a:lnTo>
                    <a:pt x="1253" y="425"/>
                  </a:lnTo>
                  <a:lnTo>
                    <a:pt x="1232" y="417"/>
                  </a:lnTo>
                  <a:lnTo>
                    <a:pt x="1214" y="408"/>
                  </a:lnTo>
                  <a:lnTo>
                    <a:pt x="1196" y="398"/>
                  </a:lnTo>
                  <a:lnTo>
                    <a:pt x="1179" y="385"/>
                  </a:lnTo>
                  <a:lnTo>
                    <a:pt x="1163" y="370"/>
                  </a:lnTo>
                  <a:lnTo>
                    <a:pt x="1149" y="356"/>
                  </a:lnTo>
                  <a:lnTo>
                    <a:pt x="1137" y="339"/>
                  </a:lnTo>
                  <a:lnTo>
                    <a:pt x="1126" y="321"/>
                  </a:lnTo>
                  <a:lnTo>
                    <a:pt x="1117" y="302"/>
                  </a:lnTo>
                  <a:lnTo>
                    <a:pt x="1109" y="282"/>
                  </a:lnTo>
                  <a:lnTo>
                    <a:pt x="1104" y="261"/>
                  </a:lnTo>
                  <a:lnTo>
                    <a:pt x="1101" y="239"/>
                  </a:lnTo>
                  <a:lnTo>
                    <a:pt x="1100" y="217"/>
                  </a:lnTo>
                  <a:lnTo>
                    <a:pt x="1101" y="195"/>
                  </a:lnTo>
                  <a:lnTo>
                    <a:pt x="1104" y="173"/>
                  </a:lnTo>
                  <a:lnTo>
                    <a:pt x="1109" y="153"/>
                  </a:lnTo>
                  <a:lnTo>
                    <a:pt x="1117" y="133"/>
                  </a:lnTo>
                  <a:lnTo>
                    <a:pt x="1126" y="114"/>
                  </a:lnTo>
                  <a:lnTo>
                    <a:pt x="1137" y="96"/>
                  </a:lnTo>
                  <a:lnTo>
                    <a:pt x="1149" y="79"/>
                  </a:lnTo>
                  <a:lnTo>
                    <a:pt x="1163" y="64"/>
                  </a:lnTo>
                  <a:lnTo>
                    <a:pt x="1179" y="50"/>
                  </a:lnTo>
                  <a:lnTo>
                    <a:pt x="1196" y="37"/>
                  </a:lnTo>
                  <a:lnTo>
                    <a:pt x="1214" y="27"/>
                  </a:lnTo>
                  <a:lnTo>
                    <a:pt x="1232" y="18"/>
                  </a:lnTo>
                  <a:lnTo>
                    <a:pt x="1253" y="10"/>
                  </a:lnTo>
                  <a:lnTo>
                    <a:pt x="1274" y="5"/>
                  </a:lnTo>
                  <a:lnTo>
                    <a:pt x="1294" y="1"/>
                  </a:lnTo>
                  <a:lnTo>
                    <a:pt x="1316" y="0"/>
                  </a:lnTo>
                  <a:close/>
                  <a:moveTo>
                    <a:pt x="2072" y="324"/>
                  </a:moveTo>
                  <a:lnTo>
                    <a:pt x="2094" y="325"/>
                  </a:lnTo>
                  <a:lnTo>
                    <a:pt x="2115" y="328"/>
                  </a:lnTo>
                  <a:lnTo>
                    <a:pt x="2135" y="333"/>
                  </a:lnTo>
                  <a:lnTo>
                    <a:pt x="2156" y="340"/>
                  </a:lnTo>
                  <a:lnTo>
                    <a:pt x="2176" y="350"/>
                  </a:lnTo>
                  <a:lnTo>
                    <a:pt x="2192" y="361"/>
                  </a:lnTo>
                  <a:lnTo>
                    <a:pt x="2209" y="373"/>
                  </a:lnTo>
                  <a:lnTo>
                    <a:pt x="2225" y="387"/>
                  </a:lnTo>
                  <a:lnTo>
                    <a:pt x="2239" y="403"/>
                  </a:lnTo>
                  <a:lnTo>
                    <a:pt x="2252" y="420"/>
                  </a:lnTo>
                  <a:lnTo>
                    <a:pt x="2262" y="438"/>
                  </a:lnTo>
                  <a:lnTo>
                    <a:pt x="2272" y="456"/>
                  </a:lnTo>
                  <a:lnTo>
                    <a:pt x="2279" y="477"/>
                  </a:lnTo>
                  <a:lnTo>
                    <a:pt x="2284" y="497"/>
                  </a:lnTo>
                  <a:lnTo>
                    <a:pt x="2288" y="518"/>
                  </a:lnTo>
                  <a:lnTo>
                    <a:pt x="2288" y="541"/>
                  </a:lnTo>
                  <a:lnTo>
                    <a:pt x="2288" y="563"/>
                  </a:lnTo>
                  <a:lnTo>
                    <a:pt x="2284" y="584"/>
                  </a:lnTo>
                  <a:lnTo>
                    <a:pt x="2279" y="605"/>
                  </a:lnTo>
                  <a:lnTo>
                    <a:pt x="2272" y="626"/>
                  </a:lnTo>
                  <a:lnTo>
                    <a:pt x="2262" y="644"/>
                  </a:lnTo>
                  <a:lnTo>
                    <a:pt x="2252" y="662"/>
                  </a:lnTo>
                  <a:lnTo>
                    <a:pt x="2239" y="679"/>
                  </a:lnTo>
                  <a:lnTo>
                    <a:pt x="2225" y="694"/>
                  </a:lnTo>
                  <a:lnTo>
                    <a:pt x="2209" y="708"/>
                  </a:lnTo>
                  <a:lnTo>
                    <a:pt x="2192" y="721"/>
                  </a:lnTo>
                  <a:lnTo>
                    <a:pt x="2176" y="732"/>
                  </a:lnTo>
                  <a:lnTo>
                    <a:pt x="2156" y="741"/>
                  </a:lnTo>
                  <a:lnTo>
                    <a:pt x="2135" y="749"/>
                  </a:lnTo>
                  <a:lnTo>
                    <a:pt x="2115" y="754"/>
                  </a:lnTo>
                  <a:lnTo>
                    <a:pt x="2094" y="756"/>
                  </a:lnTo>
                  <a:lnTo>
                    <a:pt x="2072" y="758"/>
                  </a:lnTo>
                  <a:lnTo>
                    <a:pt x="2050" y="756"/>
                  </a:lnTo>
                  <a:lnTo>
                    <a:pt x="2028" y="754"/>
                  </a:lnTo>
                  <a:lnTo>
                    <a:pt x="2007" y="749"/>
                  </a:lnTo>
                  <a:lnTo>
                    <a:pt x="1988" y="741"/>
                  </a:lnTo>
                  <a:lnTo>
                    <a:pt x="1968" y="732"/>
                  </a:lnTo>
                  <a:lnTo>
                    <a:pt x="1950" y="721"/>
                  </a:lnTo>
                  <a:lnTo>
                    <a:pt x="1933" y="708"/>
                  </a:lnTo>
                  <a:lnTo>
                    <a:pt x="1918" y="694"/>
                  </a:lnTo>
                  <a:lnTo>
                    <a:pt x="1903" y="679"/>
                  </a:lnTo>
                  <a:lnTo>
                    <a:pt x="1892" y="662"/>
                  </a:lnTo>
                  <a:lnTo>
                    <a:pt x="1880" y="644"/>
                  </a:lnTo>
                  <a:lnTo>
                    <a:pt x="1871" y="626"/>
                  </a:lnTo>
                  <a:lnTo>
                    <a:pt x="1865" y="605"/>
                  </a:lnTo>
                  <a:lnTo>
                    <a:pt x="1858" y="584"/>
                  </a:lnTo>
                  <a:lnTo>
                    <a:pt x="1856" y="563"/>
                  </a:lnTo>
                  <a:lnTo>
                    <a:pt x="1854" y="541"/>
                  </a:lnTo>
                  <a:lnTo>
                    <a:pt x="1856" y="518"/>
                  </a:lnTo>
                  <a:lnTo>
                    <a:pt x="1858" y="497"/>
                  </a:lnTo>
                  <a:lnTo>
                    <a:pt x="1865" y="477"/>
                  </a:lnTo>
                  <a:lnTo>
                    <a:pt x="1871" y="456"/>
                  </a:lnTo>
                  <a:lnTo>
                    <a:pt x="1880" y="438"/>
                  </a:lnTo>
                  <a:lnTo>
                    <a:pt x="1892" y="420"/>
                  </a:lnTo>
                  <a:lnTo>
                    <a:pt x="1903" y="403"/>
                  </a:lnTo>
                  <a:lnTo>
                    <a:pt x="1918" y="387"/>
                  </a:lnTo>
                  <a:lnTo>
                    <a:pt x="1933" y="373"/>
                  </a:lnTo>
                  <a:lnTo>
                    <a:pt x="1950" y="361"/>
                  </a:lnTo>
                  <a:lnTo>
                    <a:pt x="1968" y="350"/>
                  </a:lnTo>
                  <a:lnTo>
                    <a:pt x="1988" y="340"/>
                  </a:lnTo>
                  <a:lnTo>
                    <a:pt x="2007" y="333"/>
                  </a:lnTo>
                  <a:lnTo>
                    <a:pt x="2028" y="328"/>
                  </a:lnTo>
                  <a:lnTo>
                    <a:pt x="2050" y="325"/>
                  </a:lnTo>
                  <a:lnTo>
                    <a:pt x="2072" y="324"/>
                  </a:lnTo>
                  <a:close/>
                </a:path>
              </a:pathLst>
            </a:custGeom>
            <a:solidFill>
              <a:srgbClr val="FFFFFF"/>
            </a:solidFill>
            <a:ln w="9525">
              <a:noFill/>
              <a:round/>
              <a:headEnd/>
              <a:tailEnd/>
            </a:ln>
          </p:spPr>
          <p:txBody>
            <a:bodyPr/>
            <a:lstStyle/>
            <a:p>
              <a:endParaRPr lang="en-US"/>
            </a:p>
          </p:txBody>
        </p:sp>
      </p:grpSp>
      <p:grpSp>
        <p:nvGrpSpPr>
          <p:cNvPr id="514066" name="Group 18"/>
          <p:cNvGrpSpPr>
            <a:grpSpLocks noChangeAspect="1"/>
          </p:cNvGrpSpPr>
          <p:nvPr/>
        </p:nvGrpSpPr>
        <p:grpSpPr bwMode="auto">
          <a:xfrm>
            <a:off x="293688" y="4686300"/>
            <a:ext cx="877887" cy="754063"/>
            <a:chOff x="2376" y="3024"/>
            <a:chExt cx="1008" cy="864"/>
          </a:xfrm>
        </p:grpSpPr>
        <p:sp>
          <p:nvSpPr>
            <p:cNvPr id="514067" name="Freeform 19"/>
            <p:cNvSpPr>
              <a:spLocks noChangeAspect="1"/>
            </p:cNvSpPr>
            <p:nvPr/>
          </p:nvSpPr>
          <p:spPr bwMode="auto">
            <a:xfrm>
              <a:off x="2376" y="3024"/>
              <a:ext cx="1008" cy="864"/>
            </a:xfrm>
            <a:custGeom>
              <a:avLst/>
              <a:gdLst/>
              <a:ahLst/>
              <a:cxnLst>
                <a:cxn ang="0">
                  <a:pos x="0" y="0"/>
                </a:cxn>
                <a:cxn ang="0">
                  <a:pos x="4032" y="0"/>
                </a:cxn>
                <a:cxn ang="0">
                  <a:pos x="3888" y="147"/>
                </a:cxn>
                <a:cxn ang="0">
                  <a:pos x="149" y="3314"/>
                </a:cxn>
                <a:cxn ang="0">
                  <a:pos x="0" y="3454"/>
                </a:cxn>
                <a:cxn ang="0">
                  <a:pos x="0" y="0"/>
                </a:cxn>
              </a:cxnLst>
              <a:rect l="0" t="0" r="r" b="b"/>
              <a:pathLst>
                <a:path w="4032" h="3454">
                  <a:moveTo>
                    <a:pt x="0" y="0"/>
                  </a:moveTo>
                  <a:lnTo>
                    <a:pt x="4032" y="0"/>
                  </a:lnTo>
                  <a:lnTo>
                    <a:pt x="3888" y="147"/>
                  </a:lnTo>
                  <a:lnTo>
                    <a:pt x="149" y="3314"/>
                  </a:lnTo>
                  <a:lnTo>
                    <a:pt x="0" y="3454"/>
                  </a:lnTo>
                  <a:lnTo>
                    <a:pt x="0" y="0"/>
                  </a:lnTo>
                  <a:close/>
                </a:path>
              </a:pathLst>
            </a:custGeom>
            <a:solidFill>
              <a:srgbClr val="82A99C"/>
            </a:solidFill>
            <a:ln w="9525">
              <a:noFill/>
              <a:round/>
              <a:headEnd/>
              <a:tailEnd/>
            </a:ln>
          </p:spPr>
          <p:txBody>
            <a:bodyPr/>
            <a:lstStyle/>
            <a:p>
              <a:endParaRPr lang="en-US"/>
            </a:p>
          </p:txBody>
        </p:sp>
        <p:sp>
          <p:nvSpPr>
            <p:cNvPr id="514068" name="Freeform 20"/>
            <p:cNvSpPr>
              <a:spLocks noChangeAspect="1"/>
            </p:cNvSpPr>
            <p:nvPr/>
          </p:nvSpPr>
          <p:spPr bwMode="auto">
            <a:xfrm>
              <a:off x="2376" y="3024"/>
              <a:ext cx="1008" cy="864"/>
            </a:xfrm>
            <a:custGeom>
              <a:avLst/>
              <a:gdLst/>
              <a:ahLst/>
              <a:cxnLst>
                <a:cxn ang="0">
                  <a:pos x="4032" y="0"/>
                </a:cxn>
                <a:cxn ang="0">
                  <a:pos x="4032" y="3454"/>
                </a:cxn>
                <a:cxn ang="0">
                  <a:pos x="0" y="3454"/>
                </a:cxn>
                <a:cxn ang="0">
                  <a:pos x="149" y="3312"/>
                </a:cxn>
                <a:cxn ang="0">
                  <a:pos x="3891" y="146"/>
                </a:cxn>
                <a:cxn ang="0">
                  <a:pos x="4032" y="0"/>
                </a:cxn>
              </a:cxnLst>
              <a:rect l="0" t="0" r="r" b="b"/>
              <a:pathLst>
                <a:path w="4032" h="3454">
                  <a:moveTo>
                    <a:pt x="4032" y="0"/>
                  </a:moveTo>
                  <a:lnTo>
                    <a:pt x="4032" y="3454"/>
                  </a:lnTo>
                  <a:lnTo>
                    <a:pt x="0" y="3454"/>
                  </a:lnTo>
                  <a:lnTo>
                    <a:pt x="149" y="3312"/>
                  </a:lnTo>
                  <a:lnTo>
                    <a:pt x="3891" y="146"/>
                  </a:lnTo>
                  <a:lnTo>
                    <a:pt x="4032" y="0"/>
                  </a:lnTo>
                  <a:close/>
                </a:path>
              </a:pathLst>
            </a:custGeom>
            <a:solidFill>
              <a:srgbClr val="162A29"/>
            </a:solidFill>
            <a:ln w="9525">
              <a:noFill/>
              <a:round/>
              <a:headEnd/>
              <a:tailEnd/>
            </a:ln>
          </p:spPr>
          <p:txBody>
            <a:bodyPr/>
            <a:lstStyle/>
            <a:p>
              <a:endParaRPr lang="en-US"/>
            </a:p>
          </p:txBody>
        </p:sp>
        <p:sp>
          <p:nvSpPr>
            <p:cNvPr id="514069" name="Rectangle 21"/>
            <p:cNvSpPr>
              <a:spLocks noChangeAspect="1" noChangeArrowheads="1"/>
            </p:cNvSpPr>
            <p:nvPr/>
          </p:nvSpPr>
          <p:spPr bwMode="auto">
            <a:xfrm>
              <a:off x="2412" y="3060"/>
              <a:ext cx="936" cy="792"/>
            </a:xfrm>
            <a:prstGeom prst="rect">
              <a:avLst/>
            </a:prstGeom>
            <a:solidFill>
              <a:srgbClr val="275A53"/>
            </a:solidFill>
            <a:ln w="9525">
              <a:noFill/>
              <a:miter lim="800000"/>
              <a:headEnd/>
              <a:tailEnd/>
            </a:ln>
          </p:spPr>
          <p:txBody>
            <a:bodyPr/>
            <a:lstStyle/>
            <a:p>
              <a:endParaRPr lang="en-US"/>
            </a:p>
          </p:txBody>
        </p:sp>
        <p:sp>
          <p:nvSpPr>
            <p:cNvPr id="514070" name="Freeform 22"/>
            <p:cNvSpPr>
              <a:spLocks noChangeAspect="1"/>
            </p:cNvSpPr>
            <p:nvPr/>
          </p:nvSpPr>
          <p:spPr bwMode="auto">
            <a:xfrm>
              <a:off x="2453" y="3684"/>
              <a:ext cx="132" cy="140"/>
            </a:xfrm>
            <a:custGeom>
              <a:avLst/>
              <a:gdLst/>
              <a:ahLst/>
              <a:cxnLst>
                <a:cxn ang="0">
                  <a:pos x="526" y="0"/>
                </a:cxn>
                <a:cxn ang="0">
                  <a:pos x="525" y="352"/>
                </a:cxn>
                <a:cxn ang="0">
                  <a:pos x="517" y="397"/>
                </a:cxn>
                <a:cxn ang="0">
                  <a:pos x="503" y="441"/>
                </a:cxn>
                <a:cxn ang="0">
                  <a:pos x="478" y="479"/>
                </a:cxn>
                <a:cxn ang="0">
                  <a:pos x="447" y="510"/>
                </a:cxn>
                <a:cxn ang="0">
                  <a:pos x="413" y="533"/>
                </a:cxn>
                <a:cxn ang="0">
                  <a:pos x="382" y="545"/>
                </a:cxn>
                <a:cxn ang="0">
                  <a:pos x="355" y="553"/>
                </a:cxn>
                <a:cxn ang="0">
                  <a:pos x="310" y="558"/>
                </a:cxn>
                <a:cxn ang="0">
                  <a:pos x="255" y="559"/>
                </a:cxn>
                <a:cxn ang="0">
                  <a:pos x="212" y="557"/>
                </a:cxn>
                <a:cxn ang="0">
                  <a:pos x="166" y="550"/>
                </a:cxn>
                <a:cxn ang="0">
                  <a:pos x="127" y="540"/>
                </a:cxn>
                <a:cxn ang="0">
                  <a:pos x="94" y="523"/>
                </a:cxn>
                <a:cxn ang="0">
                  <a:pos x="65" y="498"/>
                </a:cxn>
                <a:cxn ang="0">
                  <a:pos x="39" y="469"/>
                </a:cxn>
                <a:cxn ang="0">
                  <a:pos x="20" y="438"/>
                </a:cxn>
                <a:cxn ang="0">
                  <a:pos x="8" y="395"/>
                </a:cxn>
                <a:cxn ang="0">
                  <a:pos x="0" y="349"/>
                </a:cxn>
                <a:cxn ang="0">
                  <a:pos x="0" y="0"/>
                </a:cxn>
                <a:cxn ang="0">
                  <a:pos x="168" y="335"/>
                </a:cxn>
                <a:cxn ang="0">
                  <a:pos x="171" y="357"/>
                </a:cxn>
                <a:cxn ang="0">
                  <a:pos x="175" y="375"/>
                </a:cxn>
                <a:cxn ang="0">
                  <a:pos x="182" y="392"/>
                </a:cxn>
                <a:cxn ang="0">
                  <a:pos x="194" y="406"/>
                </a:cxn>
                <a:cxn ang="0">
                  <a:pos x="207" y="417"/>
                </a:cxn>
                <a:cxn ang="0">
                  <a:pos x="223" y="425"/>
                </a:cxn>
                <a:cxn ang="0">
                  <a:pos x="242" y="430"/>
                </a:cxn>
                <a:cxn ang="0">
                  <a:pos x="263" y="431"/>
                </a:cxn>
                <a:cxn ang="0">
                  <a:pos x="284" y="430"/>
                </a:cxn>
                <a:cxn ang="0">
                  <a:pos x="302" y="425"/>
                </a:cxn>
                <a:cxn ang="0">
                  <a:pos x="319" y="417"/>
                </a:cxn>
                <a:cxn ang="0">
                  <a:pos x="332" y="406"/>
                </a:cxn>
                <a:cxn ang="0">
                  <a:pos x="342" y="392"/>
                </a:cxn>
                <a:cxn ang="0">
                  <a:pos x="350" y="377"/>
                </a:cxn>
                <a:cxn ang="0">
                  <a:pos x="355" y="357"/>
                </a:cxn>
                <a:cxn ang="0">
                  <a:pos x="356" y="335"/>
                </a:cxn>
              </a:cxnLst>
              <a:rect l="0" t="0" r="r" b="b"/>
              <a:pathLst>
                <a:path w="526" h="559">
                  <a:moveTo>
                    <a:pt x="356" y="0"/>
                  </a:moveTo>
                  <a:lnTo>
                    <a:pt x="526" y="0"/>
                  </a:lnTo>
                  <a:lnTo>
                    <a:pt x="526" y="327"/>
                  </a:lnTo>
                  <a:lnTo>
                    <a:pt x="525" y="352"/>
                  </a:lnTo>
                  <a:lnTo>
                    <a:pt x="522" y="375"/>
                  </a:lnTo>
                  <a:lnTo>
                    <a:pt x="517" y="397"/>
                  </a:lnTo>
                  <a:lnTo>
                    <a:pt x="510" y="419"/>
                  </a:lnTo>
                  <a:lnTo>
                    <a:pt x="503" y="441"/>
                  </a:lnTo>
                  <a:lnTo>
                    <a:pt x="491" y="461"/>
                  </a:lnTo>
                  <a:lnTo>
                    <a:pt x="478" y="479"/>
                  </a:lnTo>
                  <a:lnTo>
                    <a:pt x="464" y="496"/>
                  </a:lnTo>
                  <a:lnTo>
                    <a:pt x="447" y="510"/>
                  </a:lnTo>
                  <a:lnTo>
                    <a:pt x="430" y="523"/>
                  </a:lnTo>
                  <a:lnTo>
                    <a:pt x="413" y="533"/>
                  </a:lnTo>
                  <a:lnTo>
                    <a:pt x="395" y="541"/>
                  </a:lnTo>
                  <a:lnTo>
                    <a:pt x="382" y="545"/>
                  </a:lnTo>
                  <a:lnTo>
                    <a:pt x="369" y="549"/>
                  </a:lnTo>
                  <a:lnTo>
                    <a:pt x="355" y="553"/>
                  </a:lnTo>
                  <a:lnTo>
                    <a:pt x="341" y="555"/>
                  </a:lnTo>
                  <a:lnTo>
                    <a:pt x="310" y="558"/>
                  </a:lnTo>
                  <a:lnTo>
                    <a:pt x="276" y="559"/>
                  </a:lnTo>
                  <a:lnTo>
                    <a:pt x="255" y="559"/>
                  </a:lnTo>
                  <a:lnTo>
                    <a:pt x="234" y="558"/>
                  </a:lnTo>
                  <a:lnTo>
                    <a:pt x="212" y="557"/>
                  </a:lnTo>
                  <a:lnTo>
                    <a:pt x="189" y="554"/>
                  </a:lnTo>
                  <a:lnTo>
                    <a:pt x="166" y="550"/>
                  </a:lnTo>
                  <a:lnTo>
                    <a:pt x="145" y="545"/>
                  </a:lnTo>
                  <a:lnTo>
                    <a:pt x="127" y="540"/>
                  </a:lnTo>
                  <a:lnTo>
                    <a:pt x="110" y="532"/>
                  </a:lnTo>
                  <a:lnTo>
                    <a:pt x="94" y="523"/>
                  </a:lnTo>
                  <a:lnTo>
                    <a:pt x="79" y="511"/>
                  </a:lnTo>
                  <a:lnTo>
                    <a:pt x="65" y="498"/>
                  </a:lnTo>
                  <a:lnTo>
                    <a:pt x="52" y="484"/>
                  </a:lnTo>
                  <a:lnTo>
                    <a:pt x="39" y="469"/>
                  </a:lnTo>
                  <a:lnTo>
                    <a:pt x="28" y="453"/>
                  </a:lnTo>
                  <a:lnTo>
                    <a:pt x="20" y="438"/>
                  </a:lnTo>
                  <a:lnTo>
                    <a:pt x="15" y="421"/>
                  </a:lnTo>
                  <a:lnTo>
                    <a:pt x="8" y="395"/>
                  </a:lnTo>
                  <a:lnTo>
                    <a:pt x="4" y="371"/>
                  </a:lnTo>
                  <a:lnTo>
                    <a:pt x="0" y="349"/>
                  </a:lnTo>
                  <a:lnTo>
                    <a:pt x="0" y="327"/>
                  </a:lnTo>
                  <a:lnTo>
                    <a:pt x="0" y="0"/>
                  </a:lnTo>
                  <a:lnTo>
                    <a:pt x="168" y="0"/>
                  </a:lnTo>
                  <a:lnTo>
                    <a:pt x="168" y="335"/>
                  </a:lnTo>
                  <a:lnTo>
                    <a:pt x="170" y="347"/>
                  </a:lnTo>
                  <a:lnTo>
                    <a:pt x="171" y="357"/>
                  </a:lnTo>
                  <a:lnTo>
                    <a:pt x="172" y="366"/>
                  </a:lnTo>
                  <a:lnTo>
                    <a:pt x="175" y="375"/>
                  </a:lnTo>
                  <a:lnTo>
                    <a:pt x="179" y="384"/>
                  </a:lnTo>
                  <a:lnTo>
                    <a:pt x="182" y="392"/>
                  </a:lnTo>
                  <a:lnTo>
                    <a:pt x="188" y="400"/>
                  </a:lnTo>
                  <a:lnTo>
                    <a:pt x="194" y="406"/>
                  </a:lnTo>
                  <a:lnTo>
                    <a:pt x="201" y="412"/>
                  </a:lnTo>
                  <a:lnTo>
                    <a:pt x="207" y="417"/>
                  </a:lnTo>
                  <a:lnTo>
                    <a:pt x="215" y="422"/>
                  </a:lnTo>
                  <a:lnTo>
                    <a:pt x="223" y="425"/>
                  </a:lnTo>
                  <a:lnTo>
                    <a:pt x="232" y="427"/>
                  </a:lnTo>
                  <a:lnTo>
                    <a:pt x="242" y="430"/>
                  </a:lnTo>
                  <a:lnTo>
                    <a:pt x="252" y="431"/>
                  </a:lnTo>
                  <a:lnTo>
                    <a:pt x="263" y="431"/>
                  </a:lnTo>
                  <a:lnTo>
                    <a:pt x="273" y="431"/>
                  </a:lnTo>
                  <a:lnTo>
                    <a:pt x="284" y="430"/>
                  </a:lnTo>
                  <a:lnTo>
                    <a:pt x="293" y="429"/>
                  </a:lnTo>
                  <a:lnTo>
                    <a:pt x="302" y="425"/>
                  </a:lnTo>
                  <a:lnTo>
                    <a:pt x="311" y="422"/>
                  </a:lnTo>
                  <a:lnTo>
                    <a:pt x="319" y="417"/>
                  </a:lnTo>
                  <a:lnTo>
                    <a:pt x="325" y="412"/>
                  </a:lnTo>
                  <a:lnTo>
                    <a:pt x="332" y="406"/>
                  </a:lnTo>
                  <a:lnTo>
                    <a:pt x="338" y="400"/>
                  </a:lnTo>
                  <a:lnTo>
                    <a:pt x="342" y="392"/>
                  </a:lnTo>
                  <a:lnTo>
                    <a:pt x="347" y="384"/>
                  </a:lnTo>
                  <a:lnTo>
                    <a:pt x="350" y="377"/>
                  </a:lnTo>
                  <a:lnTo>
                    <a:pt x="354" y="368"/>
                  </a:lnTo>
                  <a:lnTo>
                    <a:pt x="355" y="357"/>
                  </a:lnTo>
                  <a:lnTo>
                    <a:pt x="356" y="347"/>
                  </a:lnTo>
                  <a:lnTo>
                    <a:pt x="356" y="335"/>
                  </a:lnTo>
                  <a:lnTo>
                    <a:pt x="356" y="0"/>
                  </a:lnTo>
                  <a:close/>
                </a:path>
              </a:pathLst>
            </a:custGeom>
            <a:solidFill>
              <a:srgbClr val="FFFFFF"/>
            </a:solidFill>
            <a:ln w="9525">
              <a:noFill/>
              <a:round/>
              <a:headEnd/>
              <a:tailEnd/>
            </a:ln>
          </p:spPr>
          <p:txBody>
            <a:bodyPr/>
            <a:lstStyle/>
            <a:p>
              <a:endParaRPr lang="en-US"/>
            </a:p>
          </p:txBody>
        </p:sp>
        <p:sp>
          <p:nvSpPr>
            <p:cNvPr id="514071" name="Freeform 23"/>
            <p:cNvSpPr>
              <a:spLocks noChangeAspect="1"/>
            </p:cNvSpPr>
            <p:nvPr/>
          </p:nvSpPr>
          <p:spPr bwMode="auto">
            <a:xfrm>
              <a:off x="2614" y="3684"/>
              <a:ext cx="131" cy="137"/>
            </a:xfrm>
            <a:custGeom>
              <a:avLst/>
              <a:gdLst/>
              <a:ahLst/>
              <a:cxnLst>
                <a:cxn ang="0">
                  <a:pos x="0" y="0"/>
                </a:cxn>
                <a:cxn ang="0">
                  <a:pos x="158" y="0"/>
                </a:cxn>
                <a:cxn ang="0">
                  <a:pos x="365" y="304"/>
                </a:cxn>
                <a:cxn ang="0">
                  <a:pos x="365" y="0"/>
                </a:cxn>
                <a:cxn ang="0">
                  <a:pos x="525" y="0"/>
                </a:cxn>
                <a:cxn ang="0">
                  <a:pos x="525" y="550"/>
                </a:cxn>
                <a:cxn ang="0">
                  <a:pos x="365" y="550"/>
                </a:cxn>
                <a:cxn ang="0">
                  <a:pos x="159" y="248"/>
                </a:cxn>
                <a:cxn ang="0">
                  <a:pos x="159" y="550"/>
                </a:cxn>
                <a:cxn ang="0">
                  <a:pos x="0" y="550"/>
                </a:cxn>
                <a:cxn ang="0">
                  <a:pos x="0" y="0"/>
                </a:cxn>
              </a:cxnLst>
              <a:rect l="0" t="0" r="r" b="b"/>
              <a:pathLst>
                <a:path w="525" h="550">
                  <a:moveTo>
                    <a:pt x="0" y="0"/>
                  </a:moveTo>
                  <a:lnTo>
                    <a:pt x="158" y="0"/>
                  </a:lnTo>
                  <a:lnTo>
                    <a:pt x="365" y="304"/>
                  </a:lnTo>
                  <a:lnTo>
                    <a:pt x="365" y="0"/>
                  </a:lnTo>
                  <a:lnTo>
                    <a:pt x="525" y="0"/>
                  </a:lnTo>
                  <a:lnTo>
                    <a:pt x="525" y="550"/>
                  </a:lnTo>
                  <a:lnTo>
                    <a:pt x="365" y="550"/>
                  </a:lnTo>
                  <a:lnTo>
                    <a:pt x="159" y="248"/>
                  </a:lnTo>
                  <a:lnTo>
                    <a:pt x="159" y="550"/>
                  </a:lnTo>
                  <a:lnTo>
                    <a:pt x="0" y="550"/>
                  </a:lnTo>
                  <a:lnTo>
                    <a:pt x="0" y="0"/>
                  </a:lnTo>
                  <a:close/>
                </a:path>
              </a:pathLst>
            </a:custGeom>
            <a:solidFill>
              <a:srgbClr val="FFFFFF"/>
            </a:solidFill>
            <a:ln w="9525">
              <a:noFill/>
              <a:round/>
              <a:headEnd/>
              <a:tailEnd/>
            </a:ln>
          </p:spPr>
          <p:txBody>
            <a:bodyPr/>
            <a:lstStyle/>
            <a:p>
              <a:endParaRPr lang="en-US"/>
            </a:p>
          </p:txBody>
        </p:sp>
        <p:sp>
          <p:nvSpPr>
            <p:cNvPr id="514072" name="Freeform 24"/>
            <p:cNvSpPr>
              <a:spLocks noChangeAspect="1" noEditPoints="1"/>
            </p:cNvSpPr>
            <p:nvPr/>
          </p:nvSpPr>
          <p:spPr bwMode="auto">
            <a:xfrm>
              <a:off x="2773" y="3684"/>
              <a:ext cx="117" cy="137"/>
            </a:xfrm>
            <a:custGeom>
              <a:avLst/>
              <a:gdLst/>
              <a:ahLst/>
              <a:cxnLst>
                <a:cxn ang="0">
                  <a:pos x="282" y="0"/>
                </a:cxn>
                <a:cxn ang="0">
                  <a:pos x="325" y="4"/>
                </a:cxn>
                <a:cxn ang="0">
                  <a:pos x="363" y="11"/>
                </a:cxn>
                <a:cxn ang="0">
                  <a:pos x="394" y="26"/>
                </a:cxn>
                <a:cxn ang="0">
                  <a:pos x="420" y="44"/>
                </a:cxn>
                <a:cxn ang="0">
                  <a:pos x="440" y="68"/>
                </a:cxn>
                <a:cxn ang="0">
                  <a:pos x="455" y="97"/>
                </a:cxn>
                <a:cxn ang="0">
                  <a:pos x="464" y="130"/>
                </a:cxn>
                <a:cxn ang="0">
                  <a:pos x="466" y="169"/>
                </a:cxn>
                <a:cxn ang="0">
                  <a:pos x="462" y="208"/>
                </a:cxn>
                <a:cxn ang="0">
                  <a:pos x="453" y="243"/>
                </a:cxn>
                <a:cxn ang="0">
                  <a:pos x="438" y="273"/>
                </a:cxn>
                <a:cxn ang="0">
                  <a:pos x="416" y="299"/>
                </a:cxn>
                <a:cxn ang="0">
                  <a:pos x="387" y="320"/>
                </a:cxn>
                <a:cxn ang="0">
                  <a:pos x="352" y="334"/>
                </a:cxn>
                <a:cxn ang="0">
                  <a:pos x="311" y="343"/>
                </a:cxn>
                <a:cxn ang="0">
                  <a:pos x="263" y="346"/>
                </a:cxn>
                <a:cxn ang="0">
                  <a:pos x="171" y="550"/>
                </a:cxn>
                <a:cxn ang="0">
                  <a:pos x="0" y="0"/>
                </a:cxn>
                <a:cxn ang="0">
                  <a:pos x="212" y="234"/>
                </a:cxn>
                <a:cxn ang="0">
                  <a:pos x="254" y="230"/>
                </a:cxn>
                <a:cxn ang="0">
                  <a:pos x="269" y="225"/>
                </a:cxn>
                <a:cxn ang="0">
                  <a:pos x="281" y="217"/>
                </a:cxn>
                <a:cxn ang="0">
                  <a:pos x="290" y="208"/>
                </a:cxn>
                <a:cxn ang="0">
                  <a:pos x="295" y="198"/>
                </a:cxn>
                <a:cxn ang="0">
                  <a:pos x="299" y="186"/>
                </a:cxn>
                <a:cxn ang="0">
                  <a:pos x="300" y="173"/>
                </a:cxn>
                <a:cxn ang="0">
                  <a:pos x="296" y="150"/>
                </a:cxn>
                <a:cxn ang="0">
                  <a:pos x="283" y="130"/>
                </a:cxn>
                <a:cxn ang="0">
                  <a:pos x="273" y="123"/>
                </a:cxn>
                <a:cxn ang="0">
                  <a:pos x="259" y="116"/>
                </a:cxn>
                <a:cxn ang="0">
                  <a:pos x="241" y="114"/>
                </a:cxn>
                <a:cxn ang="0">
                  <a:pos x="219" y="112"/>
                </a:cxn>
                <a:cxn ang="0">
                  <a:pos x="171" y="234"/>
                </a:cxn>
              </a:cxnLst>
              <a:rect l="0" t="0" r="r" b="b"/>
              <a:pathLst>
                <a:path w="466" h="550">
                  <a:moveTo>
                    <a:pt x="0" y="0"/>
                  </a:moveTo>
                  <a:lnTo>
                    <a:pt x="282" y="0"/>
                  </a:lnTo>
                  <a:lnTo>
                    <a:pt x="304" y="1"/>
                  </a:lnTo>
                  <a:lnTo>
                    <a:pt x="325" y="4"/>
                  </a:lnTo>
                  <a:lnTo>
                    <a:pt x="344" y="6"/>
                  </a:lnTo>
                  <a:lnTo>
                    <a:pt x="363" y="11"/>
                  </a:lnTo>
                  <a:lnTo>
                    <a:pt x="379" y="18"/>
                  </a:lnTo>
                  <a:lnTo>
                    <a:pt x="394" y="26"/>
                  </a:lnTo>
                  <a:lnTo>
                    <a:pt x="408" y="33"/>
                  </a:lnTo>
                  <a:lnTo>
                    <a:pt x="420" y="44"/>
                  </a:lnTo>
                  <a:lnTo>
                    <a:pt x="431" y="55"/>
                  </a:lnTo>
                  <a:lnTo>
                    <a:pt x="440" y="68"/>
                  </a:lnTo>
                  <a:lnTo>
                    <a:pt x="448" y="83"/>
                  </a:lnTo>
                  <a:lnTo>
                    <a:pt x="455" y="97"/>
                  </a:lnTo>
                  <a:lnTo>
                    <a:pt x="460" y="114"/>
                  </a:lnTo>
                  <a:lnTo>
                    <a:pt x="464" y="130"/>
                  </a:lnTo>
                  <a:lnTo>
                    <a:pt x="465" y="150"/>
                  </a:lnTo>
                  <a:lnTo>
                    <a:pt x="466" y="169"/>
                  </a:lnTo>
                  <a:lnTo>
                    <a:pt x="465" y="189"/>
                  </a:lnTo>
                  <a:lnTo>
                    <a:pt x="462" y="208"/>
                  </a:lnTo>
                  <a:lnTo>
                    <a:pt x="458" y="226"/>
                  </a:lnTo>
                  <a:lnTo>
                    <a:pt x="453" y="243"/>
                  </a:lnTo>
                  <a:lnTo>
                    <a:pt x="447" y="259"/>
                  </a:lnTo>
                  <a:lnTo>
                    <a:pt x="438" y="273"/>
                  </a:lnTo>
                  <a:lnTo>
                    <a:pt x="427" y="287"/>
                  </a:lnTo>
                  <a:lnTo>
                    <a:pt x="416" y="299"/>
                  </a:lnTo>
                  <a:lnTo>
                    <a:pt x="403" y="311"/>
                  </a:lnTo>
                  <a:lnTo>
                    <a:pt x="387" y="320"/>
                  </a:lnTo>
                  <a:lnTo>
                    <a:pt x="370" y="327"/>
                  </a:lnTo>
                  <a:lnTo>
                    <a:pt x="352" y="334"/>
                  </a:lnTo>
                  <a:lnTo>
                    <a:pt x="333" y="339"/>
                  </a:lnTo>
                  <a:lnTo>
                    <a:pt x="311" y="343"/>
                  </a:lnTo>
                  <a:lnTo>
                    <a:pt x="287" y="346"/>
                  </a:lnTo>
                  <a:lnTo>
                    <a:pt x="263" y="346"/>
                  </a:lnTo>
                  <a:lnTo>
                    <a:pt x="171" y="346"/>
                  </a:lnTo>
                  <a:lnTo>
                    <a:pt x="171" y="550"/>
                  </a:lnTo>
                  <a:lnTo>
                    <a:pt x="0" y="550"/>
                  </a:lnTo>
                  <a:lnTo>
                    <a:pt x="0" y="0"/>
                  </a:lnTo>
                  <a:close/>
                  <a:moveTo>
                    <a:pt x="171" y="234"/>
                  </a:moveTo>
                  <a:lnTo>
                    <a:pt x="212" y="234"/>
                  </a:lnTo>
                  <a:lnTo>
                    <a:pt x="234" y="233"/>
                  </a:lnTo>
                  <a:lnTo>
                    <a:pt x="254" y="230"/>
                  </a:lnTo>
                  <a:lnTo>
                    <a:pt x="261" y="228"/>
                  </a:lnTo>
                  <a:lnTo>
                    <a:pt x="269" y="225"/>
                  </a:lnTo>
                  <a:lnTo>
                    <a:pt x="276" y="221"/>
                  </a:lnTo>
                  <a:lnTo>
                    <a:pt x="281" y="217"/>
                  </a:lnTo>
                  <a:lnTo>
                    <a:pt x="285" y="213"/>
                  </a:lnTo>
                  <a:lnTo>
                    <a:pt x="290" y="208"/>
                  </a:lnTo>
                  <a:lnTo>
                    <a:pt x="293" y="203"/>
                  </a:lnTo>
                  <a:lnTo>
                    <a:pt x="295" y="198"/>
                  </a:lnTo>
                  <a:lnTo>
                    <a:pt x="298" y="193"/>
                  </a:lnTo>
                  <a:lnTo>
                    <a:pt x="299" y="186"/>
                  </a:lnTo>
                  <a:lnTo>
                    <a:pt x="300" y="180"/>
                  </a:lnTo>
                  <a:lnTo>
                    <a:pt x="300" y="173"/>
                  </a:lnTo>
                  <a:lnTo>
                    <a:pt x="299" y="162"/>
                  </a:lnTo>
                  <a:lnTo>
                    <a:pt x="296" y="150"/>
                  </a:lnTo>
                  <a:lnTo>
                    <a:pt x="291" y="140"/>
                  </a:lnTo>
                  <a:lnTo>
                    <a:pt x="283" y="130"/>
                  </a:lnTo>
                  <a:lnTo>
                    <a:pt x="278" y="125"/>
                  </a:lnTo>
                  <a:lnTo>
                    <a:pt x="273" y="123"/>
                  </a:lnTo>
                  <a:lnTo>
                    <a:pt x="267" y="119"/>
                  </a:lnTo>
                  <a:lnTo>
                    <a:pt x="259" y="116"/>
                  </a:lnTo>
                  <a:lnTo>
                    <a:pt x="250" y="115"/>
                  </a:lnTo>
                  <a:lnTo>
                    <a:pt x="241" y="114"/>
                  </a:lnTo>
                  <a:lnTo>
                    <a:pt x="230" y="112"/>
                  </a:lnTo>
                  <a:lnTo>
                    <a:pt x="219" y="112"/>
                  </a:lnTo>
                  <a:lnTo>
                    <a:pt x="171" y="112"/>
                  </a:lnTo>
                  <a:lnTo>
                    <a:pt x="171" y="234"/>
                  </a:lnTo>
                  <a:close/>
                </a:path>
              </a:pathLst>
            </a:custGeom>
            <a:solidFill>
              <a:srgbClr val="FFFFFF"/>
            </a:solidFill>
            <a:ln w="9525">
              <a:noFill/>
              <a:round/>
              <a:headEnd/>
              <a:tailEnd/>
            </a:ln>
          </p:spPr>
          <p:txBody>
            <a:bodyPr/>
            <a:lstStyle/>
            <a:p>
              <a:endParaRPr lang="en-US"/>
            </a:p>
          </p:txBody>
        </p:sp>
        <p:sp>
          <p:nvSpPr>
            <p:cNvPr id="514073" name="Freeform 25"/>
            <p:cNvSpPr>
              <a:spLocks noChangeAspect="1" noEditPoints="1"/>
            </p:cNvSpPr>
            <p:nvPr/>
          </p:nvSpPr>
          <p:spPr bwMode="auto">
            <a:xfrm>
              <a:off x="2912" y="3684"/>
              <a:ext cx="135" cy="137"/>
            </a:xfrm>
            <a:custGeom>
              <a:avLst/>
              <a:gdLst/>
              <a:ahLst/>
              <a:cxnLst>
                <a:cxn ang="0">
                  <a:pos x="0" y="0"/>
                </a:cxn>
                <a:cxn ang="0">
                  <a:pos x="320" y="1"/>
                </a:cxn>
                <a:cxn ang="0">
                  <a:pos x="381" y="7"/>
                </a:cxn>
                <a:cxn ang="0">
                  <a:pos x="413" y="18"/>
                </a:cxn>
                <a:cxn ang="0">
                  <a:pos x="433" y="27"/>
                </a:cxn>
                <a:cxn ang="0">
                  <a:pos x="450" y="40"/>
                </a:cxn>
                <a:cxn ang="0">
                  <a:pos x="464" y="55"/>
                </a:cxn>
                <a:cxn ang="0">
                  <a:pos x="477" y="73"/>
                </a:cxn>
                <a:cxn ang="0">
                  <a:pos x="486" y="93"/>
                </a:cxn>
                <a:cxn ang="0">
                  <a:pos x="492" y="116"/>
                </a:cxn>
                <a:cxn ang="0">
                  <a:pos x="496" y="140"/>
                </a:cxn>
                <a:cxn ang="0">
                  <a:pos x="496" y="164"/>
                </a:cxn>
                <a:cxn ang="0">
                  <a:pos x="494" y="185"/>
                </a:cxn>
                <a:cxn ang="0">
                  <a:pos x="489" y="206"/>
                </a:cxn>
                <a:cxn ang="0">
                  <a:pos x="481" y="224"/>
                </a:cxn>
                <a:cxn ang="0">
                  <a:pos x="467" y="247"/>
                </a:cxn>
                <a:cxn ang="0">
                  <a:pos x="439" y="274"/>
                </a:cxn>
                <a:cxn ang="0">
                  <a:pos x="411" y="292"/>
                </a:cxn>
                <a:cxn ang="0">
                  <a:pos x="381" y="303"/>
                </a:cxn>
                <a:cxn ang="0">
                  <a:pos x="377" y="312"/>
                </a:cxn>
                <a:cxn ang="0">
                  <a:pos x="400" y="322"/>
                </a:cxn>
                <a:cxn ang="0">
                  <a:pos x="420" y="338"/>
                </a:cxn>
                <a:cxn ang="0">
                  <a:pos x="450" y="375"/>
                </a:cxn>
                <a:cxn ang="0">
                  <a:pos x="540" y="550"/>
                </a:cxn>
                <a:cxn ang="0">
                  <a:pos x="258" y="382"/>
                </a:cxn>
                <a:cxn ang="0">
                  <a:pos x="242" y="355"/>
                </a:cxn>
                <a:cxn ang="0">
                  <a:pos x="227" y="339"/>
                </a:cxn>
                <a:cxn ang="0">
                  <a:pos x="207" y="330"/>
                </a:cxn>
                <a:cxn ang="0">
                  <a:pos x="185" y="327"/>
                </a:cxn>
                <a:cxn ang="0">
                  <a:pos x="171" y="550"/>
                </a:cxn>
                <a:cxn ang="0">
                  <a:pos x="171" y="222"/>
                </a:cxn>
                <a:cxn ang="0">
                  <a:pos x="250" y="222"/>
                </a:cxn>
                <a:cxn ang="0">
                  <a:pos x="272" y="219"/>
                </a:cxn>
                <a:cxn ang="0">
                  <a:pos x="295" y="213"/>
                </a:cxn>
                <a:cxn ang="0">
                  <a:pos x="310" y="204"/>
                </a:cxn>
                <a:cxn ang="0">
                  <a:pos x="320" y="191"/>
                </a:cxn>
                <a:cxn ang="0">
                  <a:pos x="325" y="175"/>
                </a:cxn>
                <a:cxn ang="0">
                  <a:pos x="324" y="154"/>
                </a:cxn>
                <a:cxn ang="0">
                  <a:pos x="319" y="138"/>
                </a:cxn>
                <a:cxn ang="0">
                  <a:pos x="312" y="129"/>
                </a:cxn>
                <a:cxn ang="0">
                  <a:pos x="305" y="123"/>
                </a:cxn>
                <a:cxn ang="0">
                  <a:pos x="292" y="116"/>
                </a:cxn>
                <a:cxn ang="0">
                  <a:pos x="267" y="112"/>
                </a:cxn>
                <a:cxn ang="0">
                  <a:pos x="171" y="111"/>
                </a:cxn>
              </a:cxnLst>
              <a:rect l="0" t="0" r="r" b="b"/>
              <a:pathLst>
                <a:path w="540" h="550">
                  <a:moveTo>
                    <a:pt x="0" y="550"/>
                  </a:moveTo>
                  <a:lnTo>
                    <a:pt x="0" y="0"/>
                  </a:lnTo>
                  <a:lnTo>
                    <a:pt x="284" y="0"/>
                  </a:lnTo>
                  <a:lnTo>
                    <a:pt x="320" y="1"/>
                  </a:lnTo>
                  <a:lnTo>
                    <a:pt x="352" y="4"/>
                  </a:lnTo>
                  <a:lnTo>
                    <a:pt x="381" y="7"/>
                  </a:lnTo>
                  <a:lnTo>
                    <a:pt x="403" y="14"/>
                  </a:lnTo>
                  <a:lnTo>
                    <a:pt x="413" y="18"/>
                  </a:lnTo>
                  <a:lnTo>
                    <a:pt x="424" y="22"/>
                  </a:lnTo>
                  <a:lnTo>
                    <a:pt x="433" y="27"/>
                  </a:lnTo>
                  <a:lnTo>
                    <a:pt x="441" y="33"/>
                  </a:lnTo>
                  <a:lnTo>
                    <a:pt x="450" y="40"/>
                  </a:lnTo>
                  <a:lnTo>
                    <a:pt x="457" y="48"/>
                  </a:lnTo>
                  <a:lnTo>
                    <a:pt x="464" y="55"/>
                  </a:lnTo>
                  <a:lnTo>
                    <a:pt x="470" y="64"/>
                  </a:lnTo>
                  <a:lnTo>
                    <a:pt x="477" y="73"/>
                  </a:lnTo>
                  <a:lnTo>
                    <a:pt x="482" y="83"/>
                  </a:lnTo>
                  <a:lnTo>
                    <a:pt x="486" y="93"/>
                  </a:lnTo>
                  <a:lnTo>
                    <a:pt x="490" y="105"/>
                  </a:lnTo>
                  <a:lnTo>
                    <a:pt x="492" y="116"/>
                  </a:lnTo>
                  <a:lnTo>
                    <a:pt x="495" y="128"/>
                  </a:lnTo>
                  <a:lnTo>
                    <a:pt x="496" y="140"/>
                  </a:lnTo>
                  <a:lnTo>
                    <a:pt x="496" y="153"/>
                  </a:lnTo>
                  <a:lnTo>
                    <a:pt x="496" y="164"/>
                  </a:lnTo>
                  <a:lnTo>
                    <a:pt x="495" y="175"/>
                  </a:lnTo>
                  <a:lnTo>
                    <a:pt x="494" y="185"/>
                  </a:lnTo>
                  <a:lnTo>
                    <a:pt x="491" y="195"/>
                  </a:lnTo>
                  <a:lnTo>
                    <a:pt x="489" y="206"/>
                  </a:lnTo>
                  <a:lnTo>
                    <a:pt x="485" y="215"/>
                  </a:lnTo>
                  <a:lnTo>
                    <a:pt x="481" y="224"/>
                  </a:lnTo>
                  <a:lnTo>
                    <a:pt x="477" y="232"/>
                  </a:lnTo>
                  <a:lnTo>
                    <a:pt x="467" y="247"/>
                  </a:lnTo>
                  <a:lnTo>
                    <a:pt x="454" y="261"/>
                  </a:lnTo>
                  <a:lnTo>
                    <a:pt x="439" y="274"/>
                  </a:lnTo>
                  <a:lnTo>
                    <a:pt x="424" y="286"/>
                  </a:lnTo>
                  <a:lnTo>
                    <a:pt x="411" y="292"/>
                  </a:lnTo>
                  <a:lnTo>
                    <a:pt x="398" y="298"/>
                  </a:lnTo>
                  <a:lnTo>
                    <a:pt x="381" y="303"/>
                  </a:lnTo>
                  <a:lnTo>
                    <a:pt x="364" y="307"/>
                  </a:lnTo>
                  <a:lnTo>
                    <a:pt x="377" y="312"/>
                  </a:lnTo>
                  <a:lnTo>
                    <a:pt x="390" y="317"/>
                  </a:lnTo>
                  <a:lnTo>
                    <a:pt x="400" y="322"/>
                  </a:lnTo>
                  <a:lnTo>
                    <a:pt x="408" y="327"/>
                  </a:lnTo>
                  <a:lnTo>
                    <a:pt x="420" y="338"/>
                  </a:lnTo>
                  <a:lnTo>
                    <a:pt x="435" y="356"/>
                  </a:lnTo>
                  <a:lnTo>
                    <a:pt x="450" y="375"/>
                  </a:lnTo>
                  <a:lnTo>
                    <a:pt x="459" y="391"/>
                  </a:lnTo>
                  <a:lnTo>
                    <a:pt x="540" y="550"/>
                  </a:lnTo>
                  <a:lnTo>
                    <a:pt x="349" y="550"/>
                  </a:lnTo>
                  <a:lnTo>
                    <a:pt x="258" y="382"/>
                  </a:lnTo>
                  <a:lnTo>
                    <a:pt x="250" y="368"/>
                  </a:lnTo>
                  <a:lnTo>
                    <a:pt x="242" y="355"/>
                  </a:lnTo>
                  <a:lnTo>
                    <a:pt x="235" y="346"/>
                  </a:lnTo>
                  <a:lnTo>
                    <a:pt x="227" y="339"/>
                  </a:lnTo>
                  <a:lnTo>
                    <a:pt x="218" y="334"/>
                  </a:lnTo>
                  <a:lnTo>
                    <a:pt x="207" y="330"/>
                  </a:lnTo>
                  <a:lnTo>
                    <a:pt x="197" y="327"/>
                  </a:lnTo>
                  <a:lnTo>
                    <a:pt x="185" y="327"/>
                  </a:lnTo>
                  <a:lnTo>
                    <a:pt x="171" y="327"/>
                  </a:lnTo>
                  <a:lnTo>
                    <a:pt x="171" y="550"/>
                  </a:lnTo>
                  <a:lnTo>
                    <a:pt x="0" y="550"/>
                  </a:lnTo>
                  <a:close/>
                  <a:moveTo>
                    <a:pt x="171" y="222"/>
                  </a:moveTo>
                  <a:lnTo>
                    <a:pt x="242" y="222"/>
                  </a:lnTo>
                  <a:lnTo>
                    <a:pt x="250" y="222"/>
                  </a:lnTo>
                  <a:lnTo>
                    <a:pt x="259" y="221"/>
                  </a:lnTo>
                  <a:lnTo>
                    <a:pt x="272" y="219"/>
                  </a:lnTo>
                  <a:lnTo>
                    <a:pt x="288" y="216"/>
                  </a:lnTo>
                  <a:lnTo>
                    <a:pt x="295" y="213"/>
                  </a:lnTo>
                  <a:lnTo>
                    <a:pt x="303" y="210"/>
                  </a:lnTo>
                  <a:lnTo>
                    <a:pt x="310" y="204"/>
                  </a:lnTo>
                  <a:lnTo>
                    <a:pt x="315" y="198"/>
                  </a:lnTo>
                  <a:lnTo>
                    <a:pt x="320" y="191"/>
                  </a:lnTo>
                  <a:lnTo>
                    <a:pt x="323" y="184"/>
                  </a:lnTo>
                  <a:lnTo>
                    <a:pt x="325" y="175"/>
                  </a:lnTo>
                  <a:lnTo>
                    <a:pt x="325" y="167"/>
                  </a:lnTo>
                  <a:lnTo>
                    <a:pt x="324" y="154"/>
                  </a:lnTo>
                  <a:lnTo>
                    <a:pt x="321" y="143"/>
                  </a:lnTo>
                  <a:lnTo>
                    <a:pt x="319" y="138"/>
                  </a:lnTo>
                  <a:lnTo>
                    <a:pt x="316" y="133"/>
                  </a:lnTo>
                  <a:lnTo>
                    <a:pt x="312" y="129"/>
                  </a:lnTo>
                  <a:lnTo>
                    <a:pt x="308" y="125"/>
                  </a:lnTo>
                  <a:lnTo>
                    <a:pt x="305" y="123"/>
                  </a:lnTo>
                  <a:lnTo>
                    <a:pt x="298" y="119"/>
                  </a:lnTo>
                  <a:lnTo>
                    <a:pt x="292" y="116"/>
                  </a:lnTo>
                  <a:lnTo>
                    <a:pt x="285" y="115"/>
                  </a:lnTo>
                  <a:lnTo>
                    <a:pt x="267" y="112"/>
                  </a:lnTo>
                  <a:lnTo>
                    <a:pt x="245" y="111"/>
                  </a:lnTo>
                  <a:lnTo>
                    <a:pt x="171" y="111"/>
                  </a:lnTo>
                  <a:lnTo>
                    <a:pt x="171" y="222"/>
                  </a:lnTo>
                  <a:close/>
                </a:path>
              </a:pathLst>
            </a:custGeom>
            <a:solidFill>
              <a:srgbClr val="FFFFFF"/>
            </a:solidFill>
            <a:ln w="9525">
              <a:noFill/>
              <a:round/>
              <a:headEnd/>
              <a:tailEnd/>
            </a:ln>
          </p:spPr>
          <p:txBody>
            <a:bodyPr/>
            <a:lstStyle/>
            <a:p>
              <a:endParaRPr lang="en-US"/>
            </a:p>
          </p:txBody>
        </p:sp>
        <p:sp>
          <p:nvSpPr>
            <p:cNvPr id="514074" name="Freeform 26"/>
            <p:cNvSpPr>
              <a:spLocks noChangeAspect="1"/>
            </p:cNvSpPr>
            <p:nvPr/>
          </p:nvSpPr>
          <p:spPr bwMode="auto">
            <a:xfrm>
              <a:off x="3061" y="3684"/>
              <a:ext cx="116" cy="137"/>
            </a:xfrm>
            <a:custGeom>
              <a:avLst/>
              <a:gdLst/>
              <a:ahLst/>
              <a:cxnLst>
                <a:cxn ang="0">
                  <a:pos x="0" y="0"/>
                </a:cxn>
                <a:cxn ang="0">
                  <a:pos x="455" y="0"/>
                </a:cxn>
                <a:cxn ang="0">
                  <a:pos x="455" y="118"/>
                </a:cxn>
                <a:cxn ang="0">
                  <a:pos x="170" y="118"/>
                </a:cxn>
                <a:cxn ang="0">
                  <a:pos x="170" y="204"/>
                </a:cxn>
                <a:cxn ang="0">
                  <a:pos x="434" y="204"/>
                </a:cxn>
                <a:cxn ang="0">
                  <a:pos x="434" y="317"/>
                </a:cxn>
                <a:cxn ang="0">
                  <a:pos x="170" y="317"/>
                </a:cxn>
                <a:cxn ang="0">
                  <a:pos x="170" y="426"/>
                </a:cxn>
                <a:cxn ang="0">
                  <a:pos x="464" y="426"/>
                </a:cxn>
                <a:cxn ang="0">
                  <a:pos x="464" y="550"/>
                </a:cxn>
                <a:cxn ang="0">
                  <a:pos x="0" y="550"/>
                </a:cxn>
                <a:cxn ang="0">
                  <a:pos x="0" y="0"/>
                </a:cxn>
              </a:cxnLst>
              <a:rect l="0" t="0" r="r" b="b"/>
              <a:pathLst>
                <a:path w="464" h="550">
                  <a:moveTo>
                    <a:pt x="0" y="0"/>
                  </a:moveTo>
                  <a:lnTo>
                    <a:pt x="455" y="0"/>
                  </a:lnTo>
                  <a:lnTo>
                    <a:pt x="455" y="118"/>
                  </a:lnTo>
                  <a:lnTo>
                    <a:pt x="170" y="118"/>
                  </a:lnTo>
                  <a:lnTo>
                    <a:pt x="170" y="204"/>
                  </a:lnTo>
                  <a:lnTo>
                    <a:pt x="434" y="204"/>
                  </a:lnTo>
                  <a:lnTo>
                    <a:pt x="434" y="317"/>
                  </a:lnTo>
                  <a:lnTo>
                    <a:pt x="170" y="317"/>
                  </a:lnTo>
                  <a:lnTo>
                    <a:pt x="170" y="426"/>
                  </a:lnTo>
                  <a:lnTo>
                    <a:pt x="464" y="426"/>
                  </a:lnTo>
                  <a:lnTo>
                    <a:pt x="464" y="550"/>
                  </a:lnTo>
                  <a:lnTo>
                    <a:pt x="0" y="550"/>
                  </a:lnTo>
                  <a:lnTo>
                    <a:pt x="0" y="0"/>
                  </a:lnTo>
                  <a:close/>
                </a:path>
              </a:pathLst>
            </a:custGeom>
            <a:solidFill>
              <a:srgbClr val="FFFFFF"/>
            </a:solidFill>
            <a:ln w="9525">
              <a:noFill/>
              <a:round/>
              <a:headEnd/>
              <a:tailEnd/>
            </a:ln>
          </p:spPr>
          <p:txBody>
            <a:bodyPr/>
            <a:lstStyle/>
            <a:p>
              <a:endParaRPr lang="en-US"/>
            </a:p>
          </p:txBody>
        </p:sp>
        <p:sp>
          <p:nvSpPr>
            <p:cNvPr id="514075" name="Freeform 27"/>
            <p:cNvSpPr>
              <a:spLocks noChangeAspect="1" noEditPoints="1"/>
            </p:cNvSpPr>
            <p:nvPr/>
          </p:nvSpPr>
          <p:spPr bwMode="auto">
            <a:xfrm>
              <a:off x="3200" y="3684"/>
              <a:ext cx="127" cy="137"/>
            </a:xfrm>
            <a:custGeom>
              <a:avLst/>
              <a:gdLst/>
              <a:ahLst/>
              <a:cxnLst>
                <a:cxn ang="0">
                  <a:pos x="253" y="0"/>
                </a:cxn>
                <a:cxn ang="0">
                  <a:pos x="288" y="1"/>
                </a:cxn>
                <a:cxn ang="0">
                  <a:pos x="320" y="5"/>
                </a:cxn>
                <a:cxn ang="0">
                  <a:pos x="349" y="11"/>
                </a:cxn>
                <a:cxn ang="0">
                  <a:pos x="373" y="20"/>
                </a:cxn>
                <a:cxn ang="0">
                  <a:pos x="395" y="32"/>
                </a:cxn>
                <a:cxn ang="0">
                  <a:pos x="415" y="45"/>
                </a:cxn>
                <a:cxn ang="0">
                  <a:pos x="433" y="61"/>
                </a:cxn>
                <a:cxn ang="0">
                  <a:pos x="449" y="79"/>
                </a:cxn>
                <a:cxn ang="0">
                  <a:pos x="474" y="120"/>
                </a:cxn>
                <a:cxn ang="0">
                  <a:pos x="493" y="167"/>
                </a:cxn>
                <a:cxn ang="0">
                  <a:pos x="503" y="219"/>
                </a:cxn>
                <a:cxn ang="0">
                  <a:pos x="506" y="273"/>
                </a:cxn>
                <a:cxn ang="0">
                  <a:pos x="504" y="314"/>
                </a:cxn>
                <a:cxn ang="0">
                  <a:pos x="500" y="352"/>
                </a:cxn>
                <a:cxn ang="0">
                  <a:pos x="495" y="383"/>
                </a:cxn>
                <a:cxn ang="0">
                  <a:pos x="486" y="410"/>
                </a:cxn>
                <a:cxn ang="0">
                  <a:pos x="474" y="434"/>
                </a:cxn>
                <a:cxn ang="0">
                  <a:pos x="462" y="454"/>
                </a:cxn>
                <a:cxn ang="0">
                  <a:pos x="447" y="474"/>
                </a:cxn>
                <a:cxn ang="0">
                  <a:pos x="430" y="491"/>
                </a:cxn>
                <a:cxn ang="0">
                  <a:pos x="412" y="506"/>
                </a:cxn>
                <a:cxn ang="0">
                  <a:pos x="393" y="518"/>
                </a:cxn>
                <a:cxn ang="0">
                  <a:pos x="373" y="528"/>
                </a:cxn>
                <a:cxn ang="0">
                  <a:pos x="354" y="535"/>
                </a:cxn>
                <a:cxn ang="0">
                  <a:pos x="301" y="546"/>
                </a:cxn>
                <a:cxn ang="0">
                  <a:pos x="253" y="550"/>
                </a:cxn>
                <a:cxn ang="0">
                  <a:pos x="0" y="0"/>
                </a:cxn>
                <a:cxn ang="0">
                  <a:pos x="170" y="425"/>
                </a:cxn>
                <a:cxn ang="0">
                  <a:pos x="236" y="425"/>
                </a:cxn>
                <a:cxn ang="0">
                  <a:pos x="274" y="418"/>
                </a:cxn>
                <a:cxn ang="0">
                  <a:pos x="298" y="406"/>
                </a:cxn>
                <a:cxn ang="0">
                  <a:pos x="315" y="386"/>
                </a:cxn>
                <a:cxn ang="0">
                  <a:pos x="325" y="364"/>
                </a:cxn>
                <a:cxn ang="0">
                  <a:pos x="331" y="344"/>
                </a:cxn>
                <a:cxn ang="0">
                  <a:pos x="335" y="307"/>
                </a:cxn>
                <a:cxn ang="0">
                  <a:pos x="335" y="256"/>
                </a:cxn>
                <a:cxn ang="0">
                  <a:pos x="332" y="219"/>
                </a:cxn>
                <a:cxn ang="0">
                  <a:pos x="324" y="189"/>
                </a:cxn>
                <a:cxn ang="0">
                  <a:pos x="314" y="165"/>
                </a:cxn>
                <a:cxn ang="0">
                  <a:pos x="300" y="150"/>
                </a:cxn>
                <a:cxn ang="0">
                  <a:pos x="280" y="137"/>
                </a:cxn>
                <a:cxn ang="0">
                  <a:pos x="257" y="129"/>
                </a:cxn>
                <a:cxn ang="0">
                  <a:pos x="228" y="125"/>
                </a:cxn>
                <a:cxn ang="0">
                  <a:pos x="170" y="125"/>
                </a:cxn>
              </a:cxnLst>
              <a:rect l="0" t="0" r="r" b="b"/>
              <a:pathLst>
                <a:path w="506" h="550">
                  <a:moveTo>
                    <a:pt x="0" y="0"/>
                  </a:moveTo>
                  <a:lnTo>
                    <a:pt x="253" y="0"/>
                  </a:lnTo>
                  <a:lnTo>
                    <a:pt x="271" y="1"/>
                  </a:lnTo>
                  <a:lnTo>
                    <a:pt x="288" y="1"/>
                  </a:lnTo>
                  <a:lnTo>
                    <a:pt x="305" y="4"/>
                  </a:lnTo>
                  <a:lnTo>
                    <a:pt x="320" y="5"/>
                  </a:lnTo>
                  <a:lnTo>
                    <a:pt x="335" y="9"/>
                  </a:lnTo>
                  <a:lnTo>
                    <a:pt x="349" y="11"/>
                  </a:lnTo>
                  <a:lnTo>
                    <a:pt x="362" y="15"/>
                  </a:lnTo>
                  <a:lnTo>
                    <a:pt x="373" y="20"/>
                  </a:lnTo>
                  <a:lnTo>
                    <a:pt x="384" y="26"/>
                  </a:lnTo>
                  <a:lnTo>
                    <a:pt x="395" y="32"/>
                  </a:lnTo>
                  <a:lnTo>
                    <a:pt x="406" y="38"/>
                  </a:lnTo>
                  <a:lnTo>
                    <a:pt x="415" y="45"/>
                  </a:lnTo>
                  <a:lnTo>
                    <a:pt x="424" y="53"/>
                  </a:lnTo>
                  <a:lnTo>
                    <a:pt x="433" y="61"/>
                  </a:lnTo>
                  <a:lnTo>
                    <a:pt x="441" y="70"/>
                  </a:lnTo>
                  <a:lnTo>
                    <a:pt x="449" y="79"/>
                  </a:lnTo>
                  <a:lnTo>
                    <a:pt x="463" y="98"/>
                  </a:lnTo>
                  <a:lnTo>
                    <a:pt x="474" y="120"/>
                  </a:lnTo>
                  <a:lnTo>
                    <a:pt x="485" y="142"/>
                  </a:lnTo>
                  <a:lnTo>
                    <a:pt x="493" y="167"/>
                  </a:lnTo>
                  <a:lnTo>
                    <a:pt x="498" y="193"/>
                  </a:lnTo>
                  <a:lnTo>
                    <a:pt x="503" y="219"/>
                  </a:lnTo>
                  <a:lnTo>
                    <a:pt x="506" y="246"/>
                  </a:lnTo>
                  <a:lnTo>
                    <a:pt x="506" y="273"/>
                  </a:lnTo>
                  <a:lnTo>
                    <a:pt x="506" y="295"/>
                  </a:lnTo>
                  <a:lnTo>
                    <a:pt x="504" y="314"/>
                  </a:lnTo>
                  <a:lnTo>
                    <a:pt x="503" y="334"/>
                  </a:lnTo>
                  <a:lnTo>
                    <a:pt x="500" y="352"/>
                  </a:lnTo>
                  <a:lnTo>
                    <a:pt x="498" y="368"/>
                  </a:lnTo>
                  <a:lnTo>
                    <a:pt x="495" y="383"/>
                  </a:lnTo>
                  <a:lnTo>
                    <a:pt x="490" y="397"/>
                  </a:lnTo>
                  <a:lnTo>
                    <a:pt x="486" y="410"/>
                  </a:lnTo>
                  <a:lnTo>
                    <a:pt x="481" y="422"/>
                  </a:lnTo>
                  <a:lnTo>
                    <a:pt x="474" y="434"/>
                  </a:lnTo>
                  <a:lnTo>
                    <a:pt x="469" y="444"/>
                  </a:lnTo>
                  <a:lnTo>
                    <a:pt x="462" y="454"/>
                  </a:lnTo>
                  <a:lnTo>
                    <a:pt x="455" y="465"/>
                  </a:lnTo>
                  <a:lnTo>
                    <a:pt x="447" y="474"/>
                  </a:lnTo>
                  <a:lnTo>
                    <a:pt x="440" y="483"/>
                  </a:lnTo>
                  <a:lnTo>
                    <a:pt x="430" y="491"/>
                  </a:lnTo>
                  <a:lnTo>
                    <a:pt x="421" y="498"/>
                  </a:lnTo>
                  <a:lnTo>
                    <a:pt x="412" y="506"/>
                  </a:lnTo>
                  <a:lnTo>
                    <a:pt x="403" y="513"/>
                  </a:lnTo>
                  <a:lnTo>
                    <a:pt x="393" y="518"/>
                  </a:lnTo>
                  <a:lnTo>
                    <a:pt x="384" y="523"/>
                  </a:lnTo>
                  <a:lnTo>
                    <a:pt x="373" y="528"/>
                  </a:lnTo>
                  <a:lnTo>
                    <a:pt x="364" y="532"/>
                  </a:lnTo>
                  <a:lnTo>
                    <a:pt x="354" y="535"/>
                  </a:lnTo>
                  <a:lnTo>
                    <a:pt x="327" y="541"/>
                  </a:lnTo>
                  <a:lnTo>
                    <a:pt x="301" y="546"/>
                  </a:lnTo>
                  <a:lnTo>
                    <a:pt x="276" y="549"/>
                  </a:lnTo>
                  <a:lnTo>
                    <a:pt x="253" y="550"/>
                  </a:lnTo>
                  <a:lnTo>
                    <a:pt x="0" y="550"/>
                  </a:lnTo>
                  <a:lnTo>
                    <a:pt x="0" y="0"/>
                  </a:lnTo>
                  <a:close/>
                  <a:moveTo>
                    <a:pt x="170" y="125"/>
                  </a:moveTo>
                  <a:lnTo>
                    <a:pt x="170" y="425"/>
                  </a:lnTo>
                  <a:lnTo>
                    <a:pt x="211" y="425"/>
                  </a:lnTo>
                  <a:lnTo>
                    <a:pt x="236" y="425"/>
                  </a:lnTo>
                  <a:lnTo>
                    <a:pt x="257" y="422"/>
                  </a:lnTo>
                  <a:lnTo>
                    <a:pt x="274" y="418"/>
                  </a:lnTo>
                  <a:lnTo>
                    <a:pt x="288" y="413"/>
                  </a:lnTo>
                  <a:lnTo>
                    <a:pt x="298" y="406"/>
                  </a:lnTo>
                  <a:lnTo>
                    <a:pt x="307" y="397"/>
                  </a:lnTo>
                  <a:lnTo>
                    <a:pt x="315" y="386"/>
                  </a:lnTo>
                  <a:lnTo>
                    <a:pt x="323" y="371"/>
                  </a:lnTo>
                  <a:lnTo>
                    <a:pt x="325" y="364"/>
                  </a:lnTo>
                  <a:lnTo>
                    <a:pt x="328" y="355"/>
                  </a:lnTo>
                  <a:lnTo>
                    <a:pt x="331" y="344"/>
                  </a:lnTo>
                  <a:lnTo>
                    <a:pt x="332" y="334"/>
                  </a:lnTo>
                  <a:lnTo>
                    <a:pt x="335" y="307"/>
                  </a:lnTo>
                  <a:lnTo>
                    <a:pt x="336" y="277"/>
                  </a:lnTo>
                  <a:lnTo>
                    <a:pt x="335" y="256"/>
                  </a:lnTo>
                  <a:lnTo>
                    <a:pt x="333" y="237"/>
                  </a:lnTo>
                  <a:lnTo>
                    <a:pt x="332" y="219"/>
                  </a:lnTo>
                  <a:lnTo>
                    <a:pt x="328" y="203"/>
                  </a:lnTo>
                  <a:lnTo>
                    <a:pt x="324" y="189"/>
                  </a:lnTo>
                  <a:lnTo>
                    <a:pt x="319" y="177"/>
                  </a:lnTo>
                  <a:lnTo>
                    <a:pt x="314" y="165"/>
                  </a:lnTo>
                  <a:lnTo>
                    <a:pt x="307" y="156"/>
                  </a:lnTo>
                  <a:lnTo>
                    <a:pt x="300" y="150"/>
                  </a:lnTo>
                  <a:lnTo>
                    <a:pt x="290" y="143"/>
                  </a:lnTo>
                  <a:lnTo>
                    <a:pt x="280" y="137"/>
                  </a:lnTo>
                  <a:lnTo>
                    <a:pt x="268" y="133"/>
                  </a:lnTo>
                  <a:lnTo>
                    <a:pt x="257" y="129"/>
                  </a:lnTo>
                  <a:lnTo>
                    <a:pt x="243" y="127"/>
                  </a:lnTo>
                  <a:lnTo>
                    <a:pt x="228" y="125"/>
                  </a:lnTo>
                  <a:lnTo>
                    <a:pt x="213" y="125"/>
                  </a:lnTo>
                  <a:lnTo>
                    <a:pt x="170" y="125"/>
                  </a:lnTo>
                  <a:close/>
                </a:path>
              </a:pathLst>
            </a:custGeom>
            <a:solidFill>
              <a:srgbClr val="FFFFFF"/>
            </a:solidFill>
            <a:ln w="9525">
              <a:noFill/>
              <a:round/>
              <a:headEnd/>
              <a:tailEnd/>
            </a:ln>
          </p:spPr>
          <p:txBody>
            <a:bodyPr/>
            <a:lstStyle/>
            <a:p>
              <a:endParaRPr lang="en-US"/>
            </a:p>
          </p:txBody>
        </p:sp>
        <p:sp>
          <p:nvSpPr>
            <p:cNvPr id="514076" name="Freeform 28"/>
            <p:cNvSpPr>
              <a:spLocks noChangeAspect="1" noEditPoints="1"/>
            </p:cNvSpPr>
            <p:nvPr/>
          </p:nvSpPr>
          <p:spPr bwMode="auto">
            <a:xfrm>
              <a:off x="2629" y="3129"/>
              <a:ext cx="501" cy="508"/>
            </a:xfrm>
            <a:custGeom>
              <a:avLst/>
              <a:gdLst/>
              <a:ahLst/>
              <a:cxnLst>
                <a:cxn ang="0">
                  <a:pos x="775" y="2016"/>
                </a:cxn>
                <a:cxn ang="0">
                  <a:pos x="360" y="997"/>
                </a:cxn>
                <a:cxn ang="0">
                  <a:pos x="822" y="570"/>
                </a:cxn>
                <a:cxn ang="0">
                  <a:pos x="867" y="546"/>
                </a:cxn>
                <a:cxn ang="0">
                  <a:pos x="946" y="524"/>
                </a:cxn>
                <a:cxn ang="0">
                  <a:pos x="1030" y="521"/>
                </a:cxn>
                <a:cxn ang="0">
                  <a:pos x="1113" y="537"/>
                </a:cxn>
                <a:cxn ang="0">
                  <a:pos x="1173" y="564"/>
                </a:cxn>
                <a:cxn ang="0">
                  <a:pos x="1203" y="586"/>
                </a:cxn>
                <a:cxn ang="0">
                  <a:pos x="1230" y="815"/>
                </a:cxn>
                <a:cxn ang="0">
                  <a:pos x="1077" y="1305"/>
                </a:cxn>
                <a:cxn ang="0">
                  <a:pos x="1073" y="1279"/>
                </a:cxn>
                <a:cxn ang="0">
                  <a:pos x="1063" y="1260"/>
                </a:cxn>
                <a:cxn ang="0">
                  <a:pos x="1048" y="1246"/>
                </a:cxn>
                <a:cxn ang="0">
                  <a:pos x="1029" y="1236"/>
                </a:cxn>
                <a:cxn ang="0">
                  <a:pos x="989" y="1233"/>
                </a:cxn>
                <a:cxn ang="0">
                  <a:pos x="963" y="1242"/>
                </a:cxn>
                <a:cxn ang="0">
                  <a:pos x="946" y="1255"/>
                </a:cxn>
                <a:cxn ang="0">
                  <a:pos x="934" y="1273"/>
                </a:cxn>
                <a:cxn ang="0">
                  <a:pos x="929" y="1296"/>
                </a:cxn>
                <a:cxn ang="0">
                  <a:pos x="1026" y="2"/>
                </a:cxn>
                <a:cxn ang="0">
                  <a:pos x="1091" y="18"/>
                </a:cxn>
                <a:cxn ang="0">
                  <a:pos x="1148" y="53"/>
                </a:cxn>
                <a:cxn ang="0">
                  <a:pos x="1192" y="103"/>
                </a:cxn>
                <a:cxn ang="0">
                  <a:pos x="1222" y="162"/>
                </a:cxn>
                <a:cxn ang="0">
                  <a:pos x="1232" y="231"/>
                </a:cxn>
                <a:cxn ang="0">
                  <a:pos x="1222" y="298"/>
                </a:cxn>
                <a:cxn ang="0">
                  <a:pos x="1192" y="359"/>
                </a:cxn>
                <a:cxn ang="0">
                  <a:pos x="1148" y="407"/>
                </a:cxn>
                <a:cxn ang="0">
                  <a:pos x="1091" y="442"/>
                </a:cxn>
                <a:cxn ang="0">
                  <a:pos x="1026" y="459"/>
                </a:cxn>
                <a:cxn ang="0">
                  <a:pos x="956" y="455"/>
                </a:cxn>
                <a:cxn ang="0">
                  <a:pos x="893" y="433"/>
                </a:cxn>
                <a:cxn ang="0">
                  <a:pos x="840" y="393"/>
                </a:cxn>
                <a:cxn ang="0">
                  <a:pos x="801" y="340"/>
                </a:cxn>
                <a:cxn ang="0">
                  <a:pos x="778" y="276"/>
                </a:cxn>
                <a:cxn ang="0">
                  <a:pos x="774" y="208"/>
                </a:cxn>
                <a:cxn ang="0">
                  <a:pos x="791" y="142"/>
                </a:cxn>
                <a:cxn ang="0">
                  <a:pos x="825" y="85"/>
                </a:cxn>
                <a:cxn ang="0">
                  <a:pos x="873" y="40"/>
                </a:cxn>
                <a:cxn ang="0">
                  <a:pos x="934" y="11"/>
                </a:cxn>
                <a:cxn ang="0">
                  <a:pos x="1003" y="0"/>
                </a:cxn>
                <a:cxn ang="0">
                  <a:pos x="269" y="200"/>
                </a:cxn>
                <a:cxn ang="0">
                  <a:pos x="171" y="297"/>
                </a:cxn>
                <a:cxn ang="0">
                  <a:pos x="1516" y="420"/>
                </a:cxn>
                <a:cxn ang="0">
                  <a:pos x="2005" y="29"/>
                </a:cxn>
                <a:cxn ang="0">
                  <a:pos x="1613" y="517"/>
                </a:cxn>
                <a:cxn ang="0">
                  <a:pos x="1834" y="1764"/>
                </a:cxn>
                <a:cxn ang="0">
                  <a:pos x="1564" y="2033"/>
                </a:cxn>
                <a:cxn ang="0">
                  <a:pos x="1613" y="1544"/>
                </a:cxn>
                <a:cxn ang="0">
                  <a:pos x="441" y="2033"/>
                </a:cxn>
                <a:cxn ang="0">
                  <a:pos x="171" y="1764"/>
                </a:cxn>
              </a:cxnLst>
              <a:rect l="0" t="0" r="r" b="b"/>
              <a:pathLst>
                <a:path w="2005" h="2033">
                  <a:moveTo>
                    <a:pt x="928" y="1305"/>
                  </a:moveTo>
                  <a:lnTo>
                    <a:pt x="928" y="2016"/>
                  </a:lnTo>
                  <a:lnTo>
                    <a:pt x="775" y="2016"/>
                  </a:lnTo>
                  <a:lnTo>
                    <a:pt x="775" y="815"/>
                  </a:lnTo>
                  <a:lnTo>
                    <a:pt x="468" y="1109"/>
                  </a:lnTo>
                  <a:lnTo>
                    <a:pt x="360" y="997"/>
                  </a:lnTo>
                  <a:lnTo>
                    <a:pt x="803" y="586"/>
                  </a:lnTo>
                  <a:lnTo>
                    <a:pt x="813" y="578"/>
                  </a:lnTo>
                  <a:lnTo>
                    <a:pt x="822" y="570"/>
                  </a:lnTo>
                  <a:lnTo>
                    <a:pt x="832" y="564"/>
                  </a:lnTo>
                  <a:lnTo>
                    <a:pt x="844" y="557"/>
                  </a:lnTo>
                  <a:lnTo>
                    <a:pt x="867" y="546"/>
                  </a:lnTo>
                  <a:lnTo>
                    <a:pt x="892" y="537"/>
                  </a:lnTo>
                  <a:lnTo>
                    <a:pt x="919" y="529"/>
                  </a:lnTo>
                  <a:lnTo>
                    <a:pt x="946" y="524"/>
                  </a:lnTo>
                  <a:lnTo>
                    <a:pt x="975" y="521"/>
                  </a:lnTo>
                  <a:lnTo>
                    <a:pt x="1003" y="520"/>
                  </a:lnTo>
                  <a:lnTo>
                    <a:pt x="1030" y="521"/>
                  </a:lnTo>
                  <a:lnTo>
                    <a:pt x="1059" y="524"/>
                  </a:lnTo>
                  <a:lnTo>
                    <a:pt x="1086" y="529"/>
                  </a:lnTo>
                  <a:lnTo>
                    <a:pt x="1113" y="537"/>
                  </a:lnTo>
                  <a:lnTo>
                    <a:pt x="1138" y="546"/>
                  </a:lnTo>
                  <a:lnTo>
                    <a:pt x="1161" y="557"/>
                  </a:lnTo>
                  <a:lnTo>
                    <a:pt x="1173" y="564"/>
                  </a:lnTo>
                  <a:lnTo>
                    <a:pt x="1183" y="570"/>
                  </a:lnTo>
                  <a:lnTo>
                    <a:pt x="1192" y="578"/>
                  </a:lnTo>
                  <a:lnTo>
                    <a:pt x="1203" y="586"/>
                  </a:lnTo>
                  <a:lnTo>
                    <a:pt x="1645" y="997"/>
                  </a:lnTo>
                  <a:lnTo>
                    <a:pt x="1537" y="1109"/>
                  </a:lnTo>
                  <a:lnTo>
                    <a:pt x="1230" y="815"/>
                  </a:lnTo>
                  <a:lnTo>
                    <a:pt x="1230" y="2016"/>
                  </a:lnTo>
                  <a:lnTo>
                    <a:pt x="1077" y="2016"/>
                  </a:lnTo>
                  <a:lnTo>
                    <a:pt x="1077" y="1305"/>
                  </a:lnTo>
                  <a:lnTo>
                    <a:pt x="1076" y="1296"/>
                  </a:lnTo>
                  <a:lnTo>
                    <a:pt x="1074" y="1287"/>
                  </a:lnTo>
                  <a:lnTo>
                    <a:pt x="1073" y="1279"/>
                  </a:lnTo>
                  <a:lnTo>
                    <a:pt x="1070" y="1273"/>
                  </a:lnTo>
                  <a:lnTo>
                    <a:pt x="1067" y="1266"/>
                  </a:lnTo>
                  <a:lnTo>
                    <a:pt x="1063" y="1260"/>
                  </a:lnTo>
                  <a:lnTo>
                    <a:pt x="1059" y="1255"/>
                  </a:lnTo>
                  <a:lnTo>
                    <a:pt x="1054" y="1251"/>
                  </a:lnTo>
                  <a:lnTo>
                    <a:pt x="1048" y="1246"/>
                  </a:lnTo>
                  <a:lnTo>
                    <a:pt x="1042" y="1242"/>
                  </a:lnTo>
                  <a:lnTo>
                    <a:pt x="1035" y="1239"/>
                  </a:lnTo>
                  <a:lnTo>
                    <a:pt x="1029" y="1236"/>
                  </a:lnTo>
                  <a:lnTo>
                    <a:pt x="1016" y="1233"/>
                  </a:lnTo>
                  <a:lnTo>
                    <a:pt x="1003" y="1233"/>
                  </a:lnTo>
                  <a:lnTo>
                    <a:pt x="989" y="1233"/>
                  </a:lnTo>
                  <a:lnTo>
                    <a:pt x="976" y="1236"/>
                  </a:lnTo>
                  <a:lnTo>
                    <a:pt x="969" y="1239"/>
                  </a:lnTo>
                  <a:lnTo>
                    <a:pt x="963" y="1242"/>
                  </a:lnTo>
                  <a:lnTo>
                    <a:pt x="956" y="1246"/>
                  </a:lnTo>
                  <a:lnTo>
                    <a:pt x="951" y="1251"/>
                  </a:lnTo>
                  <a:lnTo>
                    <a:pt x="946" y="1255"/>
                  </a:lnTo>
                  <a:lnTo>
                    <a:pt x="942" y="1260"/>
                  </a:lnTo>
                  <a:lnTo>
                    <a:pt x="938" y="1266"/>
                  </a:lnTo>
                  <a:lnTo>
                    <a:pt x="934" y="1273"/>
                  </a:lnTo>
                  <a:lnTo>
                    <a:pt x="932" y="1279"/>
                  </a:lnTo>
                  <a:lnTo>
                    <a:pt x="930" y="1287"/>
                  </a:lnTo>
                  <a:lnTo>
                    <a:pt x="929" y="1296"/>
                  </a:lnTo>
                  <a:lnTo>
                    <a:pt x="928" y="1305"/>
                  </a:lnTo>
                  <a:close/>
                  <a:moveTo>
                    <a:pt x="1003" y="0"/>
                  </a:moveTo>
                  <a:lnTo>
                    <a:pt x="1026" y="2"/>
                  </a:lnTo>
                  <a:lnTo>
                    <a:pt x="1048" y="5"/>
                  </a:lnTo>
                  <a:lnTo>
                    <a:pt x="1070" y="11"/>
                  </a:lnTo>
                  <a:lnTo>
                    <a:pt x="1091" y="18"/>
                  </a:lnTo>
                  <a:lnTo>
                    <a:pt x="1112" y="29"/>
                  </a:lnTo>
                  <a:lnTo>
                    <a:pt x="1131" y="40"/>
                  </a:lnTo>
                  <a:lnTo>
                    <a:pt x="1148" y="53"/>
                  </a:lnTo>
                  <a:lnTo>
                    <a:pt x="1165" y="68"/>
                  </a:lnTo>
                  <a:lnTo>
                    <a:pt x="1179" y="85"/>
                  </a:lnTo>
                  <a:lnTo>
                    <a:pt x="1192" y="103"/>
                  </a:lnTo>
                  <a:lnTo>
                    <a:pt x="1204" y="121"/>
                  </a:lnTo>
                  <a:lnTo>
                    <a:pt x="1214" y="142"/>
                  </a:lnTo>
                  <a:lnTo>
                    <a:pt x="1222" y="162"/>
                  </a:lnTo>
                  <a:lnTo>
                    <a:pt x="1227" y="184"/>
                  </a:lnTo>
                  <a:lnTo>
                    <a:pt x="1231" y="208"/>
                  </a:lnTo>
                  <a:lnTo>
                    <a:pt x="1232" y="231"/>
                  </a:lnTo>
                  <a:lnTo>
                    <a:pt x="1231" y="254"/>
                  </a:lnTo>
                  <a:lnTo>
                    <a:pt x="1227" y="276"/>
                  </a:lnTo>
                  <a:lnTo>
                    <a:pt x="1222" y="298"/>
                  </a:lnTo>
                  <a:lnTo>
                    <a:pt x="1214" y="320"/>
                  </a:lnTo>
                  <a:lnTo>
                    <a:pt x="1204" y="340"/>
                  </a:lnTo>
                  <a:lnTo>
                    <a:pt x="1192" y="359"/>
                  </a:lnTo>
                  <a:lnTo>
                    <a:pt x="1179" y="376"/>
                  </a:lnTo>
                  <a:lnTo>
                    <a:pt x="1165" y="393"/>
                  </a:lnTo>
                  <a:lnTo>
                    <a:pt x="1148" y="407"/>
                  </a:lnTo>
                  <a:lnTo>
                    <a:pt x="1131" y="421"/>
                  </a:lnTo>
                  <a:lnTo>
                    <a:pt x="1112" y="433"/>
                  </a:lnTo>
                  <a:lnTo>
                    <a:pt x="1091" y="442"/>
                  </a:lnTo>
                  <a:lnTo>
                    <a:pt x="1070" y="450"/>
                  </a:lnTo>
                  <a:lnTo>
                    <a:pt x="1048" y="455"/>
                  </a:lnTo>
                  <a:lnTo>
                    <a:pt x="1026" y="459"/>
                  </a:lnTo>
                  <a:lnTo>
                    <a:pt x="1003" y="460"/>
                  </a:lnTo>
                  <a:lnTo>
                    <a:pt x="978" y="459"/>
                  </a:lnTo>
                  <a:lnTo>
                    <a:pt x="956" y="455"/>
                  </a:lnTo>
                  <a:lnTo>
                    <a:pt x="934" y="450"/>
                  </a:lnTo>
                  <a:lnTo>
                    <a:pt x="914" y="442"/>
                  </a:lnTo>
                  <a:lnTo>
                    <a:pt x="893" y="433"/>
                  </a:lnTo>
                  <a:lnTo>
                    <a:pt x="873" y="421"/>
                  </a:lnTo>
                  <a:lnTo>
                    <a:pt x="857" y="407"/>
                  </a:lnTo>
                  <a:lnTo>
                    <a:pt x="840" y="393"/>
                  </a:lnTo>
                  <a:lnTo>
                    <a:pt x="825" y="376"/>
                  </a:lnTo>
                  <a:lnTo>
                    <a:pt x="813" y="359"/>
                  </a:lnTo>
                  <a:lnTo>
                    <a:pt x="801" y="340"/>
                  </a:lnTo>
                  <a:lnTo>
                    <a:pt x="791" y="320"/>
                  </a:lnTo>
                  <a:lnTo>
                    <a:pt x="783" y="298"/>
                  </a:lnTo>
                  <a:lnTo>
                    <a:pt x="778" y="276"/>
                  </a:lnTo>
                  <a:lnTo>
                    <a:pt x="774" y="254"/>
                  </a:lnTo>
                  <a:lnTo>
                    <a:pt x="772" y="231"/>
                  </a:lnTo>
                  <a:lnTo>
                    <a:pt x="774" y="208"/>
                  </a:lnTo>
                  <a:lnTo>
                    <a:pt x="778" y="184"/>
                  </a:lnTo>
                  <a:lnTo>
                    <a:pt x="783" y="162"/>
                  </a:lnTo>
                  <a:lnTo>
                    <a:pt x="791" y="142"/>
                  </a:lnTo>
                  <a:lnTo>
                    <a:pt x="801" y="121"/>
                  </a:lnTo>
                  <a:lnTo>
                    <a:pt x="813" y="103"/>
                  </a:lnTo>
                  <a:lnTo>
                    <a:pt x="825" y="85"/>
                  </a:lnTo>
                  <a:lnTo>
                    <a:pt x="840" y="68"/>
                  </a:lnTo>
                  <a:lnTo>
                    <a:pt x="857" y="53"/>
                  </a:lnTo>
                  <a:lnTo>
                    <a:pt x="873" y="40"/>
                  </a:lnTo>
                  <a:lnTo>
                    <a:pt x="893" y="29"/>
                  </a:lnTo>
                  <a:lnTo>
                    <a:pt x="914" y="18"/>
                  </a:lnTo>
                  <a:lnTo>
                    <a:pt x="934" y="11"/>
                  </a:lnTo>
                  <a:lnTo>
                    <a:pt x="956" y="5"/>
                  </a:lnTo>
                  <a:lnTo>
                    <a:pt x="978" y="2"/>
                  </a:lnTo>
                  <a:lnTo>
                    <a:pt x="1003" y="0"/>
                  </a:lnTo>
                  <a:close/>
                  <a:moveTo>
                    <a:pt x="0" y="29"/>
                  </a:moveTo>
                  <a:lnTo>
                    <a:pt x="441" y="29"/>
                  </a:lnTo>
                  <a:lnTo>
                    <a:pt x="269" y="200"/>
                  </a:lnTo>
                  <a:lnTo>
                    <a:pt x="489" y="420"/>
                  </a:lnTo>
                  <a:lnTo>
                    <a:pt x="391" y="517"/>
                  </a:lnTo>
                  <a:lnTo>
                    <a:pt x="171" y="297"/>
                  </a:lnTo>
                  <a:lnTo>
                    <a:pt x="0" y="468"/>
                  </a:lnTo>
                  <a:lnTo>
                    <a:pt x="0" y="29"/>
                  </a:lnTo>
                  <a:close/>
                  <a:moveTo>
                    <a:pt x="1516" y="420"/>
                  </a:moveTo>
                  <a:lnTo>
                    <a:pt x="1735" y="200"/>
                  </a:lnTo>
                  <a:lnTo>
                    <a:pt x="1564" y="29"/>
                  </a:lnTo>
                  <a:lnTo>
                    <a:pt x="2005" y="29"/>
                  </a:lnTo>
                  <a:lnTo>
                    <a:pt x="2005" y="468"/>
                  </a:lnTo>
                  <a:lnTo>
                    <a:pt x="1834" y="297"/>
                  </a:lnTo>
                  <a:lnTo>
                    <a:pt x="1613" y="517"/>
                  </a:lnTo>
                  <a:lnTo>
                    <a:pt x="1516" y="420"/>
                  </a:lnTo>
                  <a:close/>
                  <a:moveTo>
                    <a:pt x="1613" y="1544"/>
                  </a:moveTo>
                  <a:lnTo>
                    <a:pt x="1834" y="1764"/>
                  </a:lnTo>
                  <a:lnTo>
                    <a:pt x="2005" y="1593"/>
                  </a:lnTo>
                  <a:lnTo>
                    <a:pt x="2005" y="2033"/>
                  </a:lnTo>
                  <a:lnTo>
                    <a:pt x="1564" y="2033"/>
                  </a:lnTo>
                  <a:lnTo>
                    <a:pt x="1735" y="1862"/>
                  </a:lnTo>
                  <a:lnTo>
                    <a:pt x="1516" y="1642"/>
                  </a:lnTo>
                  <a:lnTo>
                    <a:pt x="1613" y="1544"/>
                  </a:lnTo>
                  <a:close/>
                  <a:moveTo>
                    <a:pt x="489" y="1642"/>
                  </a:moveTo>
                  <a:lnTo>
                    <a:pt x="269" y="1862"/>
                  </a:lnTo>
                  <a:lnTo>
                    <a:pt x="441" y="2033"/>
                  </a:lnTo>
                  <a:lnTo>
                    <a:pt x="0" y="2033"/>
                  </a:lnTo>
                  <a:lnTo>
                    <a:pt x="0" y="1593"/>
                  </a:lnTo>
                  <a:lnTo>
                    <a:pt x="171" y="1764"/>
                  </a:lnTo>
                  <a:lnTo>
                    <a:pt x="391" y="1544"/>
                  </a:lnTo>
                  <a:lnTo>
                    <a:pt x="489" y="1642"/>
                  </a:lnTo>
                  <a:close/>
                </a:path>
              </a:pathLst>
            </a:custGeom>
            <a:solidFill>
              <a:srgbClr val="FFFFFF"/>
            </a:solidFill>
            <a:ln w="9525">
              <a:noFill/>
              <a:round/>
              <a:headEnd/>
              <a:tailEnd/>
            </a:ln>
          </p:spPr>
          <p:txBody>
            <a:bodyPr/>
            <a:lstStyle/>
            <a:p>
              <a:endParaRPr lang="en-US"/>
            </a:p>
          </p:txBody>
        </p:sp>
      </p:grpSp>
      <p:grpSp>
        <p:nvGrpSpPr>
          <p:cNvPr id="514077" name="Group 29"/>
          <p:cNvGrpSpPr>
            <a:grpSpLocks noChangeAspect="1"/>
          </p:cNvGrpSpPr>
          <p:nvPr/>
        </p:nvGrpSpPr>
        <p:grpSpPr bwMode="auto">
          <a:xfrm>
            <a:off x="293688" y="1670050"/>
            <a:ext cx="877887" cy="754063"/>
            <a:chOff x="432" y="1272"/>
            <a:chExt cx="1008" cy="864"/>
          </a:xfrm>
        </p:grpSpPr>
        <p:sp>
          <p:nvSpPr>
            <p:cNvPr id="514078" name="Freeform 30"/>
            <p:cNvSpPr>
              <a:spLocks noChangeAspect="1"/>
            </p:cNvSpPr>
            <p:nvPr/>
          </p:nvSpPr>
          <p:spPr bwMode="auto">
            <a:xfrm>
              <a:off x="432" y="1272"/>
              <a:ext cx="1008" cy="864"/>
            </a:xfrm>
            <a:custGeom>
              <a:avLst/>
              <a:gdLst/>
              <a:ahLst/>
              <a:cxnLst>
                <a:cxn ang="0">
                  <a:pos x="0" y="0"/>
                </a:cxn>
                <a:cxn ang="0">
                  <a:pos x="16128" y="0"/>
                </a:cxn>
                <a:cxn ang="0">
                  <a:pos x="15554" y="595"/>
                </a:cxn>
                <a:cxn ang="0">
                  <a:pos x="596" y="13263"/>
                </a:cxn>
                <a:cxn ang="0">
                  <a:pos x="0" y="13824"/>
                </a:cxn>
                <a:cxn ang="0">
                  <a:pos x="0" y="0"/>
                </a:cxn>
              </a:cxnLst>
              <a:rect l="0" t="0" r="r" b="b"/>
              <a:pathLst>
                <a:path w="16128" h="13824">
                  <a:moveTo>
                    <a:pt x="0" y="0"/>
                  </a:moveTo>
                  <a:lnTo>
                    <a:pt x="16128" y="0"/>
                  </a:lnTo>
                  <a:lnTo>
                    <a:pt x="15554" y="595"/>
                  </a:lnTo>
                  <a:lnTo>
                    <a:pt x="596" y="13263"/>
                  </a:lnTo>
                  <a:lnTo>
                    <a:pt x="0" y="13824"/>
                  </a:lnTo>
                  <a:lnTo>
                    <a:pt x="0" y="0"/>
                  </a:lnTo>
                  <a:close/>
                </a:path>
              </a:pathLst>
            </a:custGeom>
            <a:solidFill>
              <a:srgbClr val="82A99C"/>
            </a:solidFill>
            <a:ln w="9525">
              <a:noFill/>
              <a:round/>
              <a:headEnd/>
              <a:tailEnd/>
            </a:ln>
          </p:spPr>
          <p:txBody>
            <a:bodyPr/>
            <a:lstStyle/>
            <a:p>
              <a:endParaRPr lang="en-US"/>
            </a:p>
          </p:txBody>
        </p:sp>
        <p:sp>
          <p:nvSpPr>
            <p:cNvPr id="514079" name="Freeform 31"/>
            <p:cNvSpPr>
              <a:spLocks noChangeAspect="1"/>
            </p:cNvSpPr>
            <p:nvPr/>
          </p:nvSpPr>
          <p:spPr bwMode="auto">
            <a:xfrm>
              <a:off x="432" y="1272"/>
              <a:ext cx="1008" cy="864"/>
            </a:xfrm>
            <a:custGeom>
              <a:avLst/>
              <a:gdLst/>
              <a:ahLst/>
              <a:cxnLst>
                <a:cxn ang="0">
                  <a:pos x="16128" y="0"/>
                </a:cxn>
                <a:cxn ang="0">
                  <a:pos x="16128" y="13824"/>
                </a:cxn>
                <a:cxn ang="0">
                  <a:pos x="0" y="13824"/>
                </a:cxn>
                <a:cxn ang="0">
                  <a:pos x="599" y="13254"/>
                </a:cxn>
                <a:cxn ang="0">
                  <a:pos x="15563" y="587"/>
                </a:cxn>
                <a:cxn ang="0">
                  <a:pos x="16128" y="0"/>
                </a:cxn>
              </a:cxnLst>
              <a:rect l="0" t="0" r="r" b="b"/>
              <a:pathLst>
                <a:path w="16128" h="13824">
                  <a:moveTo>
                    <a:pt x="16128" y="0"/>
                  </a:moveTo>
                  <a:lnTo>
                    <a:pt x="16128" y="13824"/>
                  </a:lnTo>
                  <a:lnTo>
                    <a:pt x="0" y="13824"/>
                  </a:lnTo>
                  <a:lnTo>
                    <a:pt x="599" y="13254"/>
                  </a:lnTo>
                  <a:lnTo>
                    <a:pt x="15563" y="587"/>
                  </a:lnTo>
                  <a:lnTo>
                    <a:pt x="16128" y="0"/>
                  </a:lnTo>
                  <a:close/>
                </a:path>
              </a:pathLst>
            </a:custGeom>
            <a:solidFill>
              <a:srgbClr val="162A29"/>
            </a:solidFill>
            <a:ln w="9525">
              <a:noFill/>
              <a:round/>
              <a:headEnd/>
              <a:tailEnd/>
            </a:ln>
          </p:spPr>
          <p:txBody>
            <a:bodyPr/>
            <a:lstStyle/>
            <a:p>
              <a:endParaRPr lang="en-US"/>
            </a:p>
          </p:txBody>
        </p:sp>
        <p:sp>
          <p:nvSpPr>
            <p:cNvPr id="514080" name="Rectangle 32"/>
            <p:cNvSpPr>
              <a:spLocks noChangeAspect="1" noChangeArrowheads="1"/>
            </p:cNvSpPr>
            <p:nvPr/>
          </p:nvSpPr>
          <p:spPr bwMode="auto">
            <a:xfrm>
              <a:off x="468" y="1308"/>
              <a:ext cx="936" cy="792"/>
            </a:xfrm>
            <a:prstGeom prst="rect">
              <a:avLst/>
            </a:prstGeom>
            <a:solidFill>
              <a:srgbClr val="275A53"/>
            </a:solidFill>
            <a:ln w="9525">
              <a:noFill/>
              <a:miter lim="800000"/>
              <a:headEnd/>
              <a:tailEnd/>
            </a:ln>
          </p:spPr>
          <p:txBody>
            <a:bodyPr/>
            <a:lstStyle/>
            <a:p>
              <a:endParaRPr lang="en-US"/>
            </a:p>
          </p:txBody>
        </p:sp>
        <p:sp>
          <p:nvSpPr>
            <p:cNvPr id="514081" name="Freeform 33"/>
            <p:cNvSpPr>
              <a:spLocks noChangeAspect="1" noEditPoints="1"/>
            </p:cNvSpPr>
            <p:nvPr/>
          </p:nvSpPr>
          <p:spPr bwMode="auto">
            <a:xfrm>
              <a:off x="629" y="1932"/>
              <a:ext cx="149" cy="137"/>
            </a:xfrm>
            <a:custGeom>
              <a:avLst/>
              <a:gdLst/>
              <a:ahLst/>
              <a:cxnLst>
                <a:cxn ang="0">
                  <a:pos x="1574" y="1836"/>
                </a:cxn>
                <a:cxn ang="0">
                  <a:pos x="800" y="1836"/>
                </a:cxn>
                <a:cxn ang="0">
                  <a:pos x="694" y="2198"/>
                </a:cxn>
                <a:cxn ang="0">
                  <a:pos x="0" y="2198"/>
                </a:cxn>
                <a:cxn ang="0">
                  <a:pos x="827" y="0"/>
                </a:cxn>
                <a:cxn ang="0">
                  <a:pos x="1567" y="0"/>
                </a:cxn>
                <a:cxn ang="0">
                  <a:pos x="2394" y="2198"/>
                </a:cxn>
                <a:cxn ang="0">
                  <a:pos x="1683" y="2198"/>
                </a:cxn>
                <a:cxn ang="0">
                  <a:pos x="1574" y="1836"/>
                </a:cxn>
                <a:cxn ang="0">
                  <a:pos x="1432" y="1360"/>
                </a:cxn>
                <a:cxn ang="0">
                  <a:pos x="1189" y="570"/>
                </a:cxn>
                <a:cxn ang="0">
                  <a:pos x="947" y="1360"/>
                </a:cxn>
                <a:cxn ang="0">
                  <a:pos x="1432" y="1360"/>
                </a:cxn>
              </a:cxnLst>
              <a:rect l="0" t="0" r="r" b="b"/>
              <a:pathLst>
                <a:path w="2394" h="2198">
                  <a:moveTo>
                    <a:pt x="1574" y="1836"/>
                  </a:moveTo>
                  <a:lnTo>
                    <a:pt x="800" y="1836"/>
                  </a:lnTo>
                  <a:lnTo>
                    <a:pt x="694" y="2198"/>
                  </a:lnTo>
                  <a:lnTo>
                    <a:pt x="0" y="2198"/>
                  </a:lnTo>
                  <a:lnTo>
                    <a:pt x="827" y="0"/>
                  </a:lnTo>
                  <a:lnTo>
                    <a:pt x="1567" y="0"/>
                  </a:lnTo>
                  <a:lnTo>
                    <a:pt x="2394" y="2198"/>
                  </a:lnTo>
                  <a:lnTo>
                    <a:pt x="1683" y="2198"/>
                  </a:lnTo>
                  <a:lnTo>
                    <a:pt x="1574" y="1836"/>
                  </a:lnTo>
                  <a:close/>
                  <a:moveTo>
                    <a:pt x="1432" y="1360"/>
                  </a:moveTo>
                  <a:lnTo>
                    <a:pt x="1189" y="570"/>
                  </a:lnTo>
                  <a:lnTo>
                    <a:pt x="947" y="1360"/>
                  </a:lnTo>
                  <a:lnTo>
                    <a:pt x="1432" y="1360"/>
                  </a:lnTo>
                  <a:close/>
                </a:path>
              </a:pathLst>
            </a:custGeom>
            <a:solidFill>
              <a:srgbClr val="FFFFFF"/>
            </a:solidFill>
            <a:ln w="9525">
              <a:noFill/>
              <a:round/>
              <a:headEnd/>
              <a:tailEnd/>
            </a:ln>
          </p:spPr>
          <p:txBody>
            <a:bodyPr/>
            <a:lstStyle/>
            <a:p>
              <a:endParaRPr lang="en-US"/>
            </a:p>
          </p:txBody>
        </p:sp>
        <p:sp>
          <p:nvSpPr>
            <p:cNvPr id="514082" name="Freeform 34"/>
            <p:cNvSpPr>
              <a:spLocks noChangeAspect="1"/>
            </p:cNvSpPr>
            <p:nvPr/>
          </p:nvSpPr>
          <p:spPr bwMode="auto">
            <a:xfrm>
              <a:off x="792" y="1932"/>
              <a:ext cx="132" cy="137"/>
            </a:xfrm>
            <a:custGeom>
              <a:avLst/>
              <a:gdLst/>
              <a:ahLst/>
              <a:cxnLst>
                <a:cxn ang="0">
                  <a:pos x="0" y="0"/>
                </a:cxn>
                <a:cxn ang="0">
                  <a:pos x="635" y="0"/>
                </a:cxn>
                <a:cxn ang="0">
                  <a:pos x="1462" y="1216"/>
                </a:cxn>
                <a:cxn ang="0">
                  <a:pos x="1462" y="0"/>
                </a:cxn>
                <a:cxn ang="0">
                  <a:pos x="2103" y="0"/>
                </a:cxn>
                <a:cxn ang="0">
                  <a:pos x="2103" y="2198"/>
                </a:cxn>
                <a:cxn ang="0">
                  <a:pos x="1462" y="2198"/>
                </a:cxn>
                <a:cxn ang="0">
                  <a:pos x="639" y="991"/>
                </a:cxn>
                <a:cxn ang="0">
                  <a:pos x="639" y="2198"/>
                </a:cxn>
                <a:cxn ang="0">
                  <a:pos x="0" y="2198"/>
                </a:cxn>
                <a:cxn ang="0">
                  <a:pos x="0" y="0"/>
                </a:cxn>
              </a:cxnLst>
              <a:rect l="0" t="0" r="r" b="b"/>
              <a:pathLst>
                <a:path w="2103" h="2198">
                  <a:moveTo>
                    <a:pt x="0" y="0"/>
                  </a:moveTo>
                  <a:lnTo>
                    <a:pt x="635" y="0"/>
                  </a:lnTo>
                  <a:lnTo>
                    <a:pt x="1462" y="1216"/>
                  </a:lnTo>
                  <a:lnTo>
                    <a:pt x="1462" y="0"/>
                  </a:lnTo>
                  <a:lnTo>
                    <a:pt x="2103" y="0"/>
                  </a:lnTo>
                  <a:lnTo>
                    <a:pt x="2103" y="2198"/>
                  </a:lnTo>
                  <a:lnTo>
                    <a:pt x="1462" y="2198"/>
                  </a:lnTo>
                  <a:lnTo>
                    <a:pt x="639" y="991"/>
                  </a:lnTo>
                  <a:lnTo>
                    <a:pt x="639" y="2198"/>
                  </a:lnTo>
                  <a:lnTo>
                    <a:pt x="0" y="2198"/>
                  </a:lnTo>
                  <a:lnTo>
                    <a:pt x="0" y="0"/>
                  </a:lnTo>
                  <a:close/>
                </a:path>
              </a:pathLst>
            </a:custGeom>
            <a:solidFill>
              <a:srgbClr val="FFFFFF"/>
            </a:solidFill>
            <a:ln w="9525">
              <a:noFill/>
              <a:round/>
              <a:headEnd/>
              <a:tailEnd/>
            </a:ln>
          </p:spPr>
          <p:txBody>
            <a:bodyPr/>
            <a:lstStyle/>
            <a:p>
              <a:endParaRPr lang="en-US"/>
            </a:p>
          </p:txBody>
        </p:sp>
        <p:sp>
          <p:nvSpPr>
            <p:cNvPr id="514083" name="Freeform 35"/>
            <p:cNvSpPr>
              <a:spLocks noChangeAspect="1" noEditPoints="1"/>
            </p:cNvSpPr>
            <p:nvPr/>
          </p:nvSpPr>
          <p:spPr bwMode="auto">
            <a:xfrm>
              <a:off x="946" y="1929"/>
              <a:ext cx="143" cy="142"/>
            </a:xfrm>
            <a:custGeom>
              <a:avLst/>
              <a:gdLst/>
              <a:ahLst/>
              <a:cxnLst>
                <a:cxn ang="0">
                  <a:pos x="8" y="975"/>
                </a:cxn>
                <a:cxn ang="0">
                  <a:pos x="36" y="796"/>
                </a:cxn>
                <a:cxn ang="0">
                  <a:pos x="85" y="633"/>
                </a:cxn>
                <a:cxn ang="0">
                  <a:pos x="156" y="487"/>
                </a:cxn>
                <a:cxn ang="0">
                  <a:pos x="247" y="358"/>
                </a:cxn>
                <a:cxn ang="0">
                  <a:pos x="359" y="246"/>
                </a:cxn>
                <a:cxn ang="0">
                  <a:pos x="488" y="154"/>
                </a:cxn>
                <a:cxn ang="0">
                  <a:pos x="633" y="84"/>
                </a:cxn>
                <a:cxn ang="0">
                  <a:pos x="796" y="35"/>
                </a:cxn>
                <a:cxn ang="0">
                  <a:pos x="975" y="7"/>
                </a:cxn>
                <a:cxn ang="0">
                  <a:pos x="1171" y="0"/>
                </a:cxn>
                <a:cxn ang="0">
                  <a:pos x="1364" y="14"/>
                </a:cxn>
                <a:cxn ang="0">
                  <a:pos x="1541" y="48"/>
                </a:cxn>
                <a:cxn ang="0">
                  <a:pos x="1700" y="104"/>
                </a:cxn>
                <a:cxn ang="0">
                  <a:pos x="1841" y="179"/>
                </a:cxn>
                <a:cxn ang="0">
                  <a:pos x="1964" y="276"/>
                </a:cxn>
                <a:cxn ang="0">
                  <a:pos x="2068" y="392"/>
                </a:cxn>
                <a:cxn ang="0">
                  <a:pos x="2151" y="525"/>
                </a:cxn>
                <a:cxn ang="0">
                  <a:pos x="2214" y="674"/>
                </a:cxn>
                <a:cxn ang="0">
                  <a:pos x="2256" y="839"/>
                </a:cxn>
                <a:cxn ang="0">
                  <a:pos x="2277" y="1022"/>
                </a:cxn>
                <a:cxn ang="0">
                  <a:pos x="2275" y="1260"/>
                </a:cxn>
                <a:cxn ang="0">
                  <a:pos x="2238" y="1510"/>
                </a:cxn>
                <a:cxn ang="0">
                  <a:pos x="2166" y="1720"/>
                </a:cxn>
                <a:cxn ang="0">
                  <a:pos x="2057" y="1896"/>
                </a:cxn>
                <a:cxn ang="0">
                  <a:pos x="1917" y="2039"/>
                </a:cxn>
                <a:cxn ang="0">
                  <a:pos x="1743" y="2153"/>
                </a:cxn>
                <a:cxn ang="0">
                  <a:pos x="1537" y="2229"/>
                </a:cxn>
                <a:cxn ang="0">
                  <a:pos x="1297" y="2269"/>
                </a:cxn>
                <a:cxn ang="0">
                  <a:pos x="1028" y="2269"/>
                </a:cxn>
                <a:cxn ang="0">
                  <a:pos x="786" y="2235"/>
                </a:cxn>
                <a:cxn ang="0">
                  <a:pos x="579" y="2169"/>
                </a:cxn>
                <a:cxn ang="0">
                  <a:pos x="405" y="2067"/>
                </a:cxn>
                <a:cxn ang="0">
                  <a:pos x="256" y="1926"/>
                </a:cxn>
                <a:cxn ang="0">
                  <a:pos x="133" y="1747"/>
                </a:cxn>
                <a:cxn ang="0">
                  <a:pos x="49" y="1531"/>
                </a:cxn>
                <a:cxn ang="0">
                  <a:pos x="6" y="1278"/>
                </a:cxn>
                <a:cxn ang="0">
                  <a:pos x="683" y="1221"/>
                </a:cxn>
                <a:cxn ang="0">
                  <a:pos x="711" y="1427"/>
                </a:cxn>
                <a:cxn ang="0">
                  <a:pos x="774" y="1580"/>
                </a:cxn>
                <a:cxn ang="0">
                  <a:pos x="871" y="1683"/>
                </a:cxn>
                <a:cxn ang="0">
                  <a:pos x="993" y="1745"/>
                </a:cxn>
                <a:cxn ang="0">
                  <a:pos x="1141" y="1765"/>
                </a:cxn>
                <a:cxn ang="0">
                  <a:pos x="1292" y="1745"/>
                </a:cxn>
                <a:cxn ang="0">
                  <a:pos x="1414" y="1684"/>
                </a:cxn>
                <a:cxn ang="0">
                  <a:pos x="1508" y="1583"/>
                </a:cxn>
                <a:cxn ang="0">
                  <a:pos x="1570" y="1423"/>
                </a:cxn>
                <a:cxn ang="0">
                  <a:pos x="1598" y="1199"/>
                </a:cxn>
                <a:cxn ang="0">
                  <a:pos x="1592" y="966"/>
                </a:cxn>
                <a:cxn ang="0">
                  <a:pos x="1551" y="788"/>
                </a:cxn>
                <a:cxn ang="0">
                  <a:pos x="1475" y="657"/>
                </a:cxn>
                <a:cxn ang="0">
                  <a:pos x="1368" y="569"/>
                </a:cxn>
                <a:cxn ang="0">
                  <a:pos x="1236" y="523"/>
                </a:cxn>
                <a:cxn ang="0">
                  <a:pos x="1085" y="516"/>
                </a:cxn>
                <a:cxn ang="0">
                  <a:pos x="950" y="550"/>
                </a:cxn>
                <a:cxn ang="0">
                  <a:pos x="837" y="625"/>
                </a:cxn>
                <a:cxn ang="0">
                  <a:pos x="750" y="744"/>
                </a:cxn>
                <a:cxn ang="0">
                  <a:pos x="698" y="916"/>
                </a:cxn>
                <a:cxn ang="0">
                  <a:pos x="681" y="1141"/>
                </a:cxn>
              </a:cxnLst>
              <a:rect l="0" t="0" r="r" b="b"/>
              <a:pathLst>
                <a:path w="2279" h="2273">
                  <a:moveTo>
                    <a:pt x="0" y="1138"/>
                  </a:moveTo>
                  <a:lnTo>
                    <a:pt x="1" y="1104"/>
                  </a:lnTo>
                  <a:lnTo>
                    <a:pt x="1" y="1071"/>
                  </a:lnTo>
                  <a:lnTo>
                    <a:pt x="3" y="1039"/>
                  </a:lnTo>
                  <a:lnTo>
                    <a:pt x="5" y="1007"/>
                  </a:lnTo>
                  <a:lnTo>
                    <a:pt x="8" y="975"/>
                  </a:lnTo>
                  <a:lnTo>
                    <a:pt x="11" y="944"/>
                  </a:lnTo>
                  <a:lnTo>
                    <a:pt x="14" y="913"/>
                  </a:lnTo>
                  <a:lnTo>
                    <a:pt x="19" y="883"/>
                  </a:lnTo>
                  <a:lnTo>
                    <a:pt x="25" y="853"/>
                  </a:lnTo>
                  <a:lnTo>
                    <a:pt x="30" y="824"/>
                  </a:lnTo>
                  <a:lnTo>
                    <a:pt x="36" y="796"/>
                  </a:lnTo>
                  <a:lnTo>
                    <a:pt x="43" y="767"/>
                  </a:lnTo>
                  <a:lnTo>
                    <a:pt x="50" y="740"/>
                  </a:lnTo>
                  <a:lnTo>
                    <a:pt x="58" y="712"/>
                  </a:lnTo>
                  <a:lnTo>
                    <a:pt x="67" y="685"/>
                  </a:lnTo>
                  <a:lnTo>
                    <a:pt x="76" y="659"/>
                  </a:lnTo>
                  <a:lnTo>
                    <a:pt x="85" y="633"/>
                  </a:lnTo>
                  <a:lnTo>
                    <a:pt x="96" y="608"/>
                  </a:lnTo>
                  <a:lnTo>
                    <a:pt x="106" y="582"/>
                  </a:lnTo>
                  <a:lnTo>
                    <a:pt x="118" y="558"/>
                  </a:lnTo>
                  <a:lnTo>
                    <a:pt x="130" y="534"/>
                  </a:lnTo>
                  <a:lnTo>
                    <a:pt x="142" y="510"/>
                  </a:lnTo>
                  <a:lnTo>
                    <a:pt x="156" y="487"/>
                  </a:lnTo>
                  <a:lnTo>
                    <a:pt x="170" y="464"/>
                  </a:lnTo>
                  <a:lnTo>
                    <a:pt x="184" y="442"/>
                  </a:lnTo>
                  <a:lnTo>
                    <a:pt x="199" y="420"/>
                  </a:lnTo>
                  <a:lnTo>
                    <a:pt x="214" y="399"/>
                  </a:lnTo>
                  <a:lnTo>
                    <a:pt x="230" y="378"/>
                  </a:lnTo>
                  <a:lnTo>
                    <a:pt x="247" y="358"/>
                  </a:lnTo>
                  <a:lnTo>
                    <a:pt x="264" y="337"/>
                  </a:lnTo>
                  <a:lnTo>
                    <a:pt x="283" y="318"/>
                  </a:lnTo>
                  <a:lnTo>
                    <a:pt x="301" y="299"/>
                  </a:lnTo>
                  <a:lnTo>
                    <a:pt x="320" y="281"/>
                  </a:lnTo>
                  <a:lnTo>
                    <a:pt x="339" y="263"/>
                  </a:lnTo>
                  <a:lnTo>
                    <a:pt x="359" y="246"/>
                  </a:lnTo>
                  <a:lnTo>
                    <a:pt x="379" y="229"/>
                  </a:lnTo>
                  <a:lnTo>
                    <a:pt x="401" y="212"/>
                  </a:lnTo>
                  <a:lnTo>
                    <a:pt x="422" y="197"/>
                  </a:lnTo>
                  <a:lnTo>
                    <a:pt x="443" y="182"/>
                  </a:lnTo>
                  <a:lnTo>
                    <a:pt x="465" y="168"/>
                  </a:lnTo>
                  <a:lnTo>
                    <a:pt x="488" y="154"/>
                  </a:lnTo>
                  <a:lnTo>
                    <a:pt x="511" y="141"/>
                  </a:lnTo>
                  <a:lnTo>
                    <a:pt x="535" y="129"/>
                  </a:lnTo>
                  <a:lnTo>
                    <a:pt x="559" y="117"/>
                  </a:lnTo>
                  <a:lnTo>
                    <a:pt x="583" y="105"/>
                  </a:lnTo>
                  <a:lnTo>
                    <a:pt x="608" y="94"/>
                  </a:lnTo>
                  <a:lnTo>
                    <a:pt x="633" y="84"/>
                  </a:lnTo>
                  <a:lnTo>
                    <a:pt x="660" y="74"/>
                  </a:lnTo>
                  <a:lnTo>
                    <a:pt x="686" y="65"/>
                  </a:lnTo>
                  <a:lnTo>
                    <a:pt x="713" y="57"/>
                  </a:lnTo>
                  <a:lnTo>
                    <a:pt x="740" y="49"/>
                  </a:lnTo>
                  <a:lnTo>
                    <a:pt x="767" y="41"/>
                  </a:lnTo>
                  <a:lnTo>
                    <a:pt x="796" y="35"/>
                  </a:lnTo>
                  <a:lnTo>
                    <a:pt x="825" y="29"/>
                  </a:lnTo>
                  <a:lnTo>
                    <a:pt x="854" y="23"/>
                  </a:lnTo>
                  <a:lnTo>
                    <a:pt x="883" y="18"/>
                  </a:lnTo>
                  <a:lnTo>
                    <a:pt x="914" y="14"/>
                  </a:lnTo>
                  <a:lnTo>
                    <a:pt x="944" y="10"/>
                  </a:lnTo>
                  <a:lnTo>
                    <a:pt x="975" y="7"/>
                  </a:lnTo>
                  <a:lnTo>
                    <a:pt x="1006" y="4"/>
                  </a:lnTo>
                  <a:lnTo>
                    <a:pt x="1038" y="2"/>
                  </a:lnTo>
                  <a:lnTo>
                    <a:pt x="1070" y="1"/>
                  </a:lnTo>
                  <a:lnTo>
                    <a:pt x="1103" y="0"/>
                  </a:lnTo>
                  <a:lnTo>
                    <a:pt x="1136" y="0"/>
                  </a:lnTo>
                  <a:lnTo>
                    <a:pt x="1171" y="0"/>
                  </a:lnTo>
                  <a:lnTo>
                    <a:pt x="1204" y="1"/>
                  </a:lnTo>
                  <a:lnTo>
                    <a:pt x="1237" y="2"/>
                  </a:lnTo>
                  <a:lnTo>
                    <a:pt x="1269" y="4"/>
                  </a:lnTo>
                  <a:lnTo>
                    <a:pt x="1302" y="7"/>
                  </a:lnTo>
                  <a:lnTo>
                    <a:pt x="1333" y="10"/>
                  </a:lnTo>
                  <a:lnTo>
                    <a:pt x="1364" y="14"/>
                  </a:lnTo>
                  <a:lnTo>
                    <a:pt x="1395" y="18"/>
                  </a:lnTo>
                  <a:lnTo>
                    <a:pt x="1425" y="23"/>
                  </a:lnTo>
                  <a:lnTo>
                    <a:pt x="1455" y="28"/>
                  </a:lnTo>
                  <a:lnTo>
                    <a:pt x="1484" y="34"/>
                  </a:lnTo>
                  <a:lnTo>
                    <a:pt x="1512" y="41"/>
                  </a:lnTo>
                  <a:lnTo>
                    <a:pt x="1541" y="48"/>
                  </a:lnTo>
                  <a:lnTo>
                    <a:pt x="1569" y="56"/>
                  </a:lnTo>
                  <a:lnTo>
                    <a:pt x="1596" y="64"/>
                  </a:lnTo>
                  <a:lnTo>
                    <a:pt x="1622" y="73"/>
                  </a:lnTo>
                  <a:lnTo>
                    <a:pt x="1648" y="82"/>
                  </a:lnTo>
                  <a:lnTo>
                    <a:pt x="1675" y="92"/>
                  </a:lnTo>
                  <a:lnTo>
                    <a:pt x="1700" y="104"/>
                  </a:lnTo>
                  <a:lnTo>
                    <a:pt x="1724" y="115"/>
                  </a:lnTo>
                  <a:lnTo>
                    <a:pt x="1748" y="127"/>
                  </a:lnTo>
                  <a:lnTo>
                    <a:pt x="1772" y="139"/>
                  </a:lnTo>
                  <a:lnTo>
                    <a:pt x="1796" y="152"/>
                  </a:lnTo>
                  <a:lnTo>
                    <a:pt x="1818" y="165"/>
                  </a:lnTo>
                  <a:lnTo>
                    <a:pt x="1841" y="179"/>
                  </a:lnTo>
                  <a:lnTo>
                    <a:pt x="1862" y="194"/>
                  </a:lnTo>
                  <a:lnTo>
                    <a:pt x="1883" y="209"/>
                  </a:lnTo>
                  <a:lnTo>
                    <a:pt x="1904" y="225"/>
                  </a:lnTo>
                  <a:lnTo>
                    <a:pt x="1925" y="242"/>
                  </a:lnTo>
                  <a:lnTo>
                    <a:pt x="1945" y="259"/>
                  </a:lnTo>
                  <a:lnTo>
                    <a:pt x="1964" y="276"/>
                  </a:lnTo>
                  <a:lnTo>
                    <a:pt x="1983" y="294"/>
                  </a:lnTo>
                  <a:lnTo>
                    <a:pt x="2001" y="313"/>
                  </a:lnTo>
                  <a:lnTo>
                    <a:pt x="2018" y="332"/>
                  </a:lnTo>
                  <a:lnTo>
                    <a:pt x="2035" y="351"/>
                  </a:lnTo>
                  <a:lnTo>
                    <a:pt x="2052" y="372"/>
                  </a:lnTo>
                  <a:lnTo>
                    <a:pt x="2068" y="392"/>
                  </a:lnTo>
                  <a:lnTo>
                    <a:pt x="2083" y="413"/>
                  </a:lnTo>
                  <a:lnTo>
                    <a:pt x="2098" y="434"/>
                  </a:lnTo>
                  <a:lnTo>
                    <a:pt x="2112" y="456"/>
                  </a:lnTo>
                  <a:lnTo>
                    <a:pt x="2126" y="478"/>
                  </a:lnTo>
                  <a:lnTo>
                    <a:pt x="2139" y="502"/>
                  </a:lnTo>
                  <a:lnTo>
                    <a:pt x="2151" y="525"/>
                  </a:lnTo>
                  <a:lnTo>
                    <a:pt x="2163" y="548"/>
                  </a:lnTo>
                  <a:lnTo>
                    <a:pt x="2175" y="572"/>
                  </a:lnTo>
                  <a:lnTo>
                    <a:pt x="2186" y="597"/>
                  </a:lnTo>
                  <a:lnTo>
                    <a:pt x="2196" y="623"/>
                  </a:lnTo>
                  <a:lnTo>
                    <a:pt x="2205" y="648"/>
                  </a:lnTo>
                  <a:lnTo>
                    <a:pt x="2214" y="674"/>
                  </a:lnTo>
                  <a:lnTo>
                    <a:pt x="2223" y="700"/>
                  </a:lnTo>
                  <a:lnTo>
                    <a:pt x="2230" y="727"/>
                  </a:lnTo>
                  <a:lnTo>
                    <a:pt x="2238" y="755"/>
                  </a:lnTo>
                  <a:lnTo>
                    <a:pt x="2244" y="783"/>
                  </a:lnTo>
                  <a:lnTo>
                    <a:pt x="2250" y="811"/>
                  </a:lnTo>
                  <a:lnTo>
                    <a:pt x="2256" y="839"/>
                  </a:lnTo>
                  <a:lnTo>
                    <a:pt x="2261" y="869"/>
                  </a:lnTo>
                  <a:lnTo>
                    <a:pt x="2265" y="899"/>
                  </a:lnTo>
                  <a:lnTo>
                    <a:pt x="2269" y="929"/>
                  </a:lnTo>
                  <a:lnTo>
                    <a:pt x="2272" y="959"/>
                  </a:lnTo>
                  <a:lnTo>
                    <a:pt x="2275" y="991"/>
                  </a:lnTo>
                  <a:lnTo>
                    <a:pt x="2277" y="1022"/>
                  </a:lnTo>
                  <a:lnTo>
                    <a:pt x="2278" y="1054"/>
                  </a:lnTo>
                  <a:lnTo>
                    <a:pt x="2279" y="1086"/>
                  </a:lnTo>
                  <a:lnTo>
                    <a:pt x="2279" y="1120"/>
                  </a:lnTo>
                  <a:lnTo>
                    <a:pt x="2279" y="1167"/>
                  </a:lnTo>
                  <a:lnTo>
                    <a:pt x="2277" y="1213"/>
                  </a:lnTo>
                  <a:lnTo>
                    <a:pt x="2275" y="1260"/>
                  </a:lnTo>
                  <a:lnTo>
                    <a:pt x="2271" y="1304"/>
                  </a:lnTo>
                  <a:lnTo>
                    <a:pt x="2266" y="1347"/>
                  </a:lnTo>
                  <a:lnTo>
                    <a:pt x="2261" y="1389"/>
                  </a:lnTo>
                  <a:lnTo>
                    <a:pt x="2254" y="1430"/>
                  </a:lnTo>
                  <a:lnTo>
                    <a:pt x="2247" y="1470"/>
                  </a:lnTo>
                  <a:lnTo>
                    <a:pt x="2238" y="1510"/>
                  </a:lnTo>
                  <a:lnTo>
                    <a:pt x="2229" y="1547"/>
                  </a:lnTo>
                  <a:lnTo>
                    <a:pt x="2218" y="1584"/>
                  </a:lnTo>
                  <a:lnTo>
                    <a:pt x="2206" y="1620"/>
                  </a:lnTo>
                  <a:lnTo>
                    <a:pt x="2194" y="1655"/>
                  </a:lnTo>
                  <a:lnTo>
                    <a:pt x="2180" y="1688"/>
                  </a:lnTo>
                  <a:lnTo>
                    <a:pt x="2166" y="1720"/>
                  </a:lnTo>
                  <a:lnTo>
                    <a:pt x="2149" y="1752"/>
                  </a:lnTo>
                  <a:lnTo>
                    <a:pt x="2133" y="1782"/>
                  </a:lnTo>
                  <a:lnTo>
                    <a:pt x="2115" y="1812"/>
                  </a:lnTo>
                  <a:lnTo>
                    <a:pt x="2097" y="1840"/>
                  </a:lnTo>
                  <a:lnTo>
                    <a:pt x="2078" y="1869"/>
                  </a:lnTo>
                  <a:lnTo>
                    <a:pt x="2057" y="1896"/>
                  </a:lnTo>
                  <a:lnTo>
                    <a:pt x="2035" y="1921"/>
                  </a:lnTo>
                  <a:lnTo>
                    <a:pt x="2014" y="1947"/>
                  </a:lnTo>
                  <a:lnTo>
                    <a:pt x="1991" y="1971"/>
                  </a:lnTo>
                  <a:lnTo>
                    <a:pt x="1967" y="1995"/>
                  </a:lnTo>
                  <a:lnTo>
                    <a:pt x="1942" y="2018"/>
                  </a:lnTo>
                  <a:lnTo>
                    <a:pt x="1917" y="2039"/>
                  </a:lnTo>
                  <a:lnTo>
                    <a:pt x="1890" y="2060"/>
                  </a:lnTo>
                  <a:lnTo>
                    <a:pt x="1862" y="2080"/>
                  </a:lnTo>
                  <a:lnTo>
                    <a:pt x="1834" y="2099"/>
                  </a:lnTo>
                  <a:lnTo>
                    <a:pt x="1805" y="2119"/>
                  </a:lnTo>
                  <a:lnTo>
                    <a:pt x="1774" y="2136"/>
                  </a:lnTo>
                  <a:lnTo>
                    <a:pt x="1743" y="2153"/>
                  </a:lnTo>
                  <a:lnTo>
                    <a:pt x="1711" y="2168"/>
                  </a:lnTo>
                  <a:lnTo>
                    <a:pt x="1679" y="2182"/>
                  </a:lnTo>
                  <a:lnTo>
                    <a:pt x="1644" y="2196"/>
                  </a:lnTo>
                  <a:lnTo>
                    <a:pt x="1609" y="2208"/>
                  </a:lnTo>
                  <a:lnTo>
                    <a:pt x="1574" y="2219"/>
                  </a:lnTo>
                  <a:lnTo>
                    <a:pt x="1537" y="2229"/>
                  </a:lnTo>
                  <a:lnTo>
                    <a:pt x="1499" y="2238"/>
                  </a:lnTo>
                  <a:lnTo>
                    <a:pt x="1461" y="2247"/>
                  </a:lnTo>
                  <a:lnTo>
                    <a:pt x="1421" y="2254"/>
                  </a:lnTo>
                  <a:lnTo>
                    <a:pt x="1380" y="2260"/>
                  </a:lnTo>
                  <a:lnTo>
                    <a:pt x="1339" y="2265"/>
                  </a:lnTo>
                  <a:lnTo>
                    <a:pt x="1297" y="2269"/>
                  </a:lnTo>
                  <a:lnTo>
                    <a:pt x="1253" y="2271"/>
                  </a:lnTo>
                  <a:lnTo>
                    <a:pt x="1209" y="2273"/>
                  </a:lnTo>
                  <a:lnTo>
                    <a:pt x="1164" y="2273"/>
                  </a:lnTo>
                  <a:lnTo>
                    <a:pt x="1117" y="2273"/>
                  </a:lnTo>
                  <a:lnTo>
                    <a:pt x="1073" y="2271"/>
                  </a:lnTo>
                  <a:lnTo>
                    <a:pt x="1028" y="2269"/>
                  </a:lnTo>
                  <a:lnTo>
                    <a:pt x="985" y="2266"/>
                  </a:lnTo>
                  <a:lnTo>
                    <a:pt x="944" y="2262"/>
                  </a:lnTo>
                  <a:lnTo>
                    <a:pt x="902" y="2257"/>
                  </a:lnTo>
                  <a:lnTo>
                    <a:pt x="862" y="2251"/>
                  </a:lnTo>
                  <a:lnTo>
                    <a:pt x="824" y="2244"/>
                  </a:lnTo>
                  <a:lnTo>
                    <a:pt x="786" y="2235"/>
                  </a:lnTo>
                  <a:lnTo>
                    <a:pt x="748" y="2227"/>
                  </a:lnTo>
                  <a:lnTo>
                    <a:pt x="713" y="2217"/>
                  </a:lnTo>
                  <a:lnTo>
                    <a:pt x="678" y="2206"/>
                  </a:lnTo>
                  <a:lnTo>
                    <a:pt x="643" y="2195"/>
                  </a:lnTo>
                  <a:lnTo>
                    <a:pt x="610" y="2182"/>
                  </a:lnTo>
                  <a:lnTo>
                    <a:pt x="579" y="2169"/>
                  </a:lnTo>
                  <a:lnTo>
                    <a:pt x="548" y="2155"/>
                  </a:lnTo>
                  <a:lnTo>
                    <a:pt x="517" y="2140"/>
                  </a:lnTo>
                  <a:lnTo>
                    <a:pt x="488" y="2123"/>
                  </a:lnTo>
                  <a:lnTo>
                    <a:pt x="459" y="2105"/>
                  </a:lnTo>
                  <a:lnTo>
                    <a:pt x="432" y="2086"/>
                  </a:lnTo>
                  <a:lnTo>
                    <a:pt x="405" y="2067"/>
                  </a:lnTo>
                  <a:lnTo>
                    <a:pt x="377" y="2046"/>
                  </a:lnTo>
                  <a:lnTo>
                    <a:pt x="352" y="2025"/>
                  </a:lnTo>
                  <a:lnTo>
                    <a:pt x="327" y="2002"/>
                  </a:lnTo>
                  <a:lnTo>
                    <a:pt x="303" y="1977"/>
                  </a:lnTo>
                  <a:lnTo>
                    <a:pt x="279" y="1952"/>
                  </a:lnTo>
                  <a:lnTo>
                    <a:pt x="256" y="1926"/>
                  </a:lnTo>
                  <a:lnTo>
                    <a:pt x="234" y="1899"/>
                  </a:lnTo>
                  <a:lnTo>
                    <a:pt x="212" y="1871"/>
                  </a:lnTo>
                  <a:lnTo>
                    <a:pt x="192" y="1841"/>
                  </a:lnTo>
                  <a:lnTo>
                    <a:pt x="172" y="1811"/>
                  </a:lnTo>
                  <a:lnTo>
                    <a:pt x="153" y="1780"/>
                  </a:lnTo>
                  <a:lnTo>
                    <a:pt x="133" y="1747"/>
                  </a:lnTo>
                  <a:lnTo>
                    <a:pt x="116" y="1713"/>
                  </a:lnTo>
                  <a:lnTo>
                    <a:pt x="101" y="1679"/>
                  </a:lnTo>
                  <a:lnTo>
                    <a:pt x="86" y="1643"/>
                  </a:lnTo>
                  <a:lnTo>
                    <a:pt x="72" y="1606"/>
                  </a:lnTo>
                  <a:lnTo>
                    <a:pt x="60" y="1569"/>
                  </a:lnTo>
                  <a:lnTo>
                    <a:pt x="49" y="1531"/>
                  </a:lnTo>
                  <a:lnTo>
                    <a:pt x="39" y="1491"/>
                  </a:lnTo>
                  <a:lnTo>
                    <a:pt x="30" y="1450"/>
                  </a:lnTo>
                  <a:lnTo>
                    <a:pt x="21" y="1409"/>
                  </a:lnTo>
                  <a:lnTo>
                    <a:pt x="15" y="1366"/>
                  </a:lnTo>
                  <a:lnTo>
                    <a:pt x="10" y="1322"/>
                  </a:lnTo>
                  <a:lnTo>
                    <a:pt x="6" y="1278"/>
                  </a:lnTo>
                  <a:lnTo>
                    <a:pt x="3" y="1231"/>
                  </a:lnTo>
                  <a:lnTo>
                    <a:pt x="1" y="1185"/>
                  </a:lnTo>
                  <a:lnTo>
                    <a:pt x="0" y="1138"/>
                  </a:lnTo>
                  <a:close/>
                  <a:moveTo>
                    <a:pt x="681" y="1141"/>
                  </a:moveTo>
                  <a:lnTo>
                    <a:pt x="681" y="1181"/>
                  </a:lnTo>
                  <a:lnTo>
                    <a:pt x="683" y="1221"/>
                  </a:lnTo>
                  <a:lnTo>
                    <a:pt x="685" y="1259"/>
                  </a:lnTo>
                  <a:lnTo>
                    <a:pt x="688" y="1295"/>
                  </a:lnTo>
                  <a:lnTo>
                    <a:pt x="693" y="1330"/>
                  </a:lnTo>
                  <a:lnTo>
                    <a:pt x="698" y="1364"/>
                  </a:lnTo>
                  <a:lnTo>
                    <a:pt x="704" y="1396"/>
                  </a:lnTo>
                  <a:lnTo>
                    <a:pt x="711" y="1427"/>
                  </a:lnTo>
                  <a:lnTo>
                    <a:pt x="719" y="1456"/>
                  </a:lnTo>
                  <a:lnTo>
                    <a:pt x="729" y="1483"/>
                  </a:lnTo>
                  <a:lnTo>
                    <a:pt x="739" y="1510"/>
                  </a:lnTo>
                  <a:lnTo>
                    <a:pt x="750" y="1535"/>
                  </a:lnTo>
                  <a:lnTo>
                    <a:pt x="762" y="1558"/>
                  </a:lnTo>
                  <a:lnTo>
                    <a:pt x="774" y="1580"/>
                  </a:lnTo>
                  <a:lnTo>
                    <a:pt x="789" y="1600"/>
                  </a:lnTo>
                  <a:lnTo>
                    <a:pt x="804" y="1620"/>
                  </a:lnTo>
                  <a:lnTo>
                    <a:pt x="820" y="1637"/>
                  </a:lnTo>
                  <a:lnTo>
                    <a:pt x="836" y="1653"/>
                  </a:lnTo>
                  <a:lnTo>
                    <a:pt x="853" y="1669"/>
                  </a:lnTo>
                  <a:lnTo>
                    <a:pt x="871" y="1683"/>
                  </a:lnTo>
                  <a:lnTo>
                    <a:pt x="890" y="1696"/>
                  </a:lnTo>
                  <a:lnTo>
                    <a:pt x="910" y="1708"/>
                  </a:lnTo>
                  <a:lnTo>
                    <a:pt x="930" y="1718"/>
                  </a:lnTo>
                  <a:lnTo>
                    <a:pt x="950" y="1728"/>
                  </a:lnTo>
                  <a:lnTo>
                    <a:pt x="971" y="1737"/>
                  </a:lnTo>
                  <a:lnTo>
                    <a:pt x="993" y="1745"/>
                  </a:lnTo>
                  <a:lnTo>
                    <a:pt x="1016" y="1751"/>
                  </a:lnTo>
                  <a:lnTo>
                    <a:pt x="1040" y="1756"/>
                  </a:lnTo>
                  <a:lnTo>
                    <a:pt x="1064" y="1760"/>
                  </a:lnTo>
                  <a:lnTo>
                    <a:pt x="1089" y="1763"/>
                  </a:lnTo>
                  <a:lnTo>
                    <a:pt x="1114" y="1764"/>
                  </a:lnTo>
                  <a:lnTo>
                    <a:pt x="1141" y="1765"/>
                  </a:lnTo>
                  <a:lnTo>
                    <a:pt x="1168" y="1764"/>
                  </a:lnTo>
                  <a:lnTo>
                    <a:pt x="1194" y="1763"/>
                  </a:lnTo>
                  <a:lnTo>
                    <a:pt x="1219" y="1760"/>
                  </a:lnTo>
                  <a:lnTo>
                    <a:pt x="1244" y="1756"/>
                  </a:lnTo>
                  <a:lnTo>
                    <a:pt x="1268" y="1751"/>
                  </a:lnTo>
                  <a:lnTo>
                    <a:pt x="1292" y="1745"/>
                  </a:lnTo>
                  <a:lnTo>
                    <a:pt x="1314" y="1738"/>
                  </a:lnTo>
                  <a:lnTo>
                    <a:pt x="1335" y="1729"/>
                  </a:lnTo>
                  <a:lnTo>
                    <a:pt x="1356" y="1719"/>
                  </a:lnTo>
                  <a:lnTo>
                    <a:pt x="1376" y="1709"/>
                  </a:lnTo>
                  <a:lnTo>
                    <a:pt x="1395" y="1697"/>
                  </a:lnTo>
                  <a:lnTo>
                    <a:pt x="1414" y="1684"/>
                  </a:lnTo>
                  <a:lnTo>
                    <a:pt x="1432" y="1671"/>
                  </a:lnTo>
                  <a:lnTo>
                    <a:pt x="1448" y="1656"/>
                  </a:lnTo>
                  <a:lnTo>
                    <a:pt x="1464" y="1640"/>
                  </a:lnTo>
                  <a:lnTo>
                    <a:pt x="1480" y="1623"/>
                  </a:lnTo>
                  <a:lnTo>
                    <a:pt x="1494" y="1603"/>
                  </a:lnTo>
                  <a:lnTo>
                    <a:pt x="1508" y="1583"/>
                  </a:lnTo>
                  <a:lnTo>
                    <a:pt x="1520" y="1561"/>
                  </a:lnTo>
                  <a:lnTo>
                    <a:pt x="1532" y="1537"/>
                  </a:lnTo>
                  <a:lnTo>
                    <a:pt x="1543" y="1511"/>
                  </a:lnTo>
                  <a:lnTo>
                    <a:pt x="1553" y="1483"/>
                  </a:lnTo>
                  <a:lnTo>
                    <a:pt x="1562" y="1454"/>
                  </a:lnTo>
                  <a:lnTo>
                    <a:pt x="1570" y="1423"/>
                  </a:lnTo>
                  <a:lnTo>
                    <a:pt x="1577" y="1390"/>
                  </a:lnTo>
                  <a:lnTo>
                    <a:pt x="1583" y="1355"/>
                  </a:lnTo>
                  <a:lnTo>
                    <a:pt x="1588" y="1319"/>
                  </a:lnTo>
                  <a:lnTo>
                    <a:pt x="1593" y="1281"/>
                  </a:lnTo>
                  <a:lnTo>
                    <a:pt x="1596" y="1242"/>
                  </a:lnTo>
                  <a:lnTo>
                    <a:pt x="1598" y="1199"/>
                  </a:lnTo>
                  <a:lnTo>
                    <a:pt x="1600" y="1156"/>
                  </a:lnTo>
                  <a:lnTo>
                    <a:pt x="1600" y="1111"/>
                  </a:lnTo>
                  <a:lnTo>
                    <a:pt x="1600" y="1072"/>
                  </a:lnTo>
                  <a:lnTo>
                    <a:pt x="1598" y="1036"/>
                  </a:lnTo>
                  <a:lnTo>
                    <a:pt x="1596" y="1001"/>
                  </a:lnTo>
                  <a:lnTo>
                    <a:pt x="1592" y="966"/>
                  </a:lnTo>
                  <a:lnTo>
                    <a:pt x="1588" y="933"/>
                  </a:lnTo>
                  <a:lnTo>
                    <a:pt x="1583" y="901"/>
                  </a:lnTo>
                  <a:lnTo>
                    <a:pt x="1576" y="871"/>
                  </a:lnTo>
                  <a:lnTo>
                    <a:pt x="1569" y="842"/>
                  </a:lnTo>
                  <a:lnTo>
                    <a:pt x="1561" y="814"/>
                  </a:lnTo>
                  <a:lnTo>
                    <a:pt x="1551" y="788"/>
                  </a:lnTo>
                  <a:lnTo>
                    <a:pt x="1541" y="763"/>
                  </a:lnTo>
                  <a:lnTo>
                    <a:pt x="1529" y="739"/>
                  </a:lnTo>
                  <a:lnTo>
                    <a:pt x="1517" y="716"/>
                  </a:lnTo>
                  <a:lnTo>
                    <a:pt x="1504" y="695"/>
                  </a:lnTo>
                  <a:lnTo>
                    <a:pt x="1490" y="675"/>
                  </a:lnTo>
                  <a:lnTo>
                    <a:pt x="1475" y="657"/>
                  </a:lnTo>
                  <a:lnTo>
                    <a:pt x="1459" y="640"/>
                  </a:lnTo>
                  <a:lnTo>
                    <a:pt x="1442" y="624"/>
                  </a:lnTo>
                  <a:lnTo>
                    <a:pt x="1425" y="609"/>
                  </a:lnTo>
                  <a:lnTo>
                    <a:pt x="1406" y="594"/>
                  </a:lnTo>
                  <a:lnTo>
                    <a:pt x="1387" y="581"/>
                  </a:lnTo>
                  <a:lnTo>
                    <a:pt x="1368" y="569"/>
                  </a:lnTo>
                  <a:lnTo>
                    <a:pt x="1348" y="559"/>
                  </a:lnTo>
                  <a:lnTo>
                    <a:pt x="1327" y="549"/>
                  </a:lnTo>
                  <a:lnTo>
                    <a:pt x="1306" y="541"/>
                  </a:lnTo>
                  <a:lnTo>
                    <a:pt x="1284" y="534"/>
                  </a:lnTo>
                  <a:lnTo>
                    <a:pt x="1260" y="528"/>
                  </a:lnTo>
                  <a:lnTo>
                    <a:pt x="1236" y="523"/>
                  </a:lnTo>
                  <a:lnTo>
                    <a:pt x="1212" y="519"/>
                  </a:lnTo>
                  <a:lnTo>
                    <a:pt x="1187" y="516"/>
                  </a:lnTo>
                  <a:lnTo>
                    <a:pt x="1162" y="515"/>
                  </a:lnTo>
                  <a:lnTo>
                    <a:pt x="1134" y="514"/>
                  </a:lnTo>
                  <a:lnTo>
                    <a:pt x="1109" y="515"/>
                  </a:lnTo>
                  <a:lnTo>
                    <a:pt x="1085" y="516"/>
                  </a:lnTo>
                  <a:lnTo>
                    <a:pt x="1061" y="519"/>
                  </a:lnTo>
                  <a:lnTo>
                    <a:pt x="1038" y="523"/>
                  </a:lnTo>
                  <a:lnTo>
                    <a:pt x="1014" y="528"/>
                  </a:lnTo>
                  <a:lnTo>
                    <a:pt x="992" y="534"/>
                  </a:lnTo>
                  <a:lnTo>
                    <a:pt x="971" y="542"/>
                  </a:lnTo>
                  <a:lnTo>
                    <a:pt x="950" y="550"/>
                  </a:lnTo>
                  <a:lnTo>
                    <a:pt x="930" y="560"/>
                  </a:lnTo>
                  <a:lnTo>
                    <a:pt x="910" y="570"/>
                  </a:lnTo>
                  <a:lnTo>
                    <a:pt x="890" y="582"/>
                  </a:lnTo>
                  <a:lnTo>
                    <a:pt x="872" y="595"/>
                  </a:lnTo>
                  <a:lnTo>
                    <a:pt x="854" y="610"/>
                  </a:lnTo>
                  <a:lnTo>
                    <a:pt x="837" y="625"/>
                  </a:lnTo>
                  <a:lnTo>
                    <a:pt x="821" y="642"/>
                  </a:lnTo>
                  <a:lnTo>
                    <a:pt x="805" y="659"/>
                  </a:lnTo>
                  <a:lnTo>
                    <a:pt x="790" y="678"/>
                  </a:lnTo>
                  <a:lnTo>
                    <a:pt x="775" y="698"/>
                  </a:lnTo>
                  <a:lnTo>
                    <a:pt x="762" y="720"/>
                  </a:lnTo>
                  <a:lnTo>
                    <a:pt x="750" y="744"/>
                  </a:lnTo>
                  <a:lnTo>
                    <a:pt x="739" y="769"/>
                  </a:lnTo>
                  <a:lnTo>
                    <a:pt x="729" y="795"/>
                  </a:lnTo>
                  <a:lnTo>
                    <a:pt x="720" y="823"/>
                  </a:lnTo>
                  <a:lnTo>
                    <a:pt x="712" y="852"/>
                  </a:lnTo>
                  <a:lnTo>
                    <a:pt x="704" y="883"/>
                  </a:lnTo>
                  <a:lnTo>
                    <a:pt x="698" y="916"/>
                  </a:lnTo>
                  <a:lnTo>
                    <a:pt x="693" y="949"/>
                  </a:lnTo>
                  <a:lnTo>
                    <a:pt x="689" y="985"/>
                  </a:lnTo>
                  <a:lnTo>
                    <a:pt x="685" y="1022"/>
                  </a:lnTo>
                  <a:lnTo>
                    <a:pt x="683" y="1059"/>
                  </a:lnTo>
                  <a:lnTo>
                    <a:pt x="681" y="1099"/>
                  </a:lnTo>
                  <a:lnTo>
                    <a:pt x="681" y="1141"/>
                  </a:lnTo>
                  <a:close/>
                </a:path>
              </a:pathLst>
            </a:custGeom>
            <a:solidFill>
              <a:srgbClr val="FFFFFF"/>
            </a:solidFill>
            <a:ln w="9525">
              <a:noFill/>
              <a:round/>
              <a:headEnd/>
              <a:tailEnd/>
            </a:ln>
          </p:spPr>
          <p:txBody>
            <a:bodyPr/>
            <a:lstStyle/>
            <a:p>
              <a:endParaRPr lang="en-US"/>
            </a:p>
          </p:txBody>
        </p:sp>
        <p:sp>
          <p:nvSpPr>
            <p:cNvPr id="514084" name="Freeform 36"/>
            <p:cNvSpPr>
              <a:spLocks noChangeAspect="1"/>
            </p:cNvSpPr>
            <p:nvPr/>
          </p:nvSpPr>
          <p:spPr bwMode="auto">
            <a:xfrm>
              <a:off x="1112" y="1932"/>
              <a:ext cx="132" cy="137"/>
            </a:xfrm>
            <a:custGeom>
              <a:avLst/>
              <a:gdLst/>
              <a:ahLst/>
              <a:cxnLst>
                <a:cxn ang="0">
                  <a:pos x="0" y="0"/>
                </a:cxn>
                <a:cxn ang="0">
                  <a:pos x="635" y="0"/>
                </a:cxn>
                <a:cxn ang="0">
                  <a:pos x="1464" y="1216"/>
                </a:cxn>
                <a:cxn ang="0">
                  <a:pos x="1464" y="0"/>
                </a:cxn>
                <a:cxn ang="0">
                  <a:pos x="2104" y="0"/>
                </a:cxn>
                <a:cxn ang="0">
                  <a:pos x="2104" y="2198"/>
                </a:cxn>
                <a:cxn ang="0">
                  <a:pos x="1464" y="2198"/>
                </a:cxn>
                <a:cxn ang="0">
                  <a:pos x="639" y="991"/>
                </a:cxn>
                <a:cxn ang="0">
                  <a:pos x="639" y="2198"/>
                </a:cxn>
                <a:cxn ang="0">
                  <a:pos x="0" y="2198"/>
                </a:cxn>
                <a:cxn ang="0">
                  <a:pos x="0" y="0"/>
                </a:cxn>
              </a:cxnLst>
              <a:rect l="0" t="0" r="r" b="b"/>
              <a:pathLst>
                <a:path w="2104" h="2198">
                  <a:moveTo>
                    <a:pt x="0" y="0"/>
                  </a:moveTo>
                  <a:lnTo>
                    <a:pt x="635" y="0"/>
                  </a:lnTo>
                  <a:lnTo>
                    <a:pt x="1464" y="1216"/>
                  </a:lnTo>
                  <a:lnTo>
                    <a:pt x="1464" y="0"/>
                  </a:lnTo>
                  <a:lnTo>
                    <a:pt x="2104" y="0"/>
                  </a:lnTo>
                  <a:lnTo>
                    <a:pt x="2104" y="2198"/>
                  </a:lnTo>
                  <a:lnTo>
                    <a:pt x="1464" y="2198"/>
                  </a:lnTo>
                  <a:lnTo>
                    <a:pt x="639" y="991"/>
                  </a:lnTo>
                  <a:lnTo>
                    <a:pt x="639" y="2198"/>
                  </a:lnTo>
                  <a:lnTo>
                    <a:pt x="0" y="2198"/>
                  </a:lnTo>
                  <a:lnTo>
                    <a:pt x="0" y="0"/>
                  </a:lnTo>
                  <a:close/>
                </a:path>
              </a:pathLst>
            </a:custGeom>
            <a:solidFill>
              <a:srgbClr val="FFFFFF"/>
            </a:solidFill>
            <a:ln w="9525">
              <a:noFill/>
              <a:round/>
              <a:headEnd/>
              <a:tailEnd/>
            </a:ln>
          </p:spPr>
          <p:txBody>
            <a:bodyPr/>
            <a:lstStyle/>
            <a:p>
              <a:endParaRPr lang="en-US"/>
            </a:p>
          </p:txBody>
        </p:sp>
        <p:sp>
          <p:nvSpPr>
            <p:cNvPr id="514085" name="Freeform 37"/>
            <p:cNvSpPr>
              <a:spLocks noChangeAspect="1" noEditPoints="1"/>
            </p:cNvSpPr>
            <p:nvPr/>
          </p:nvSpPr>
          <p:spPr bwMode="auto">
            <a:xfrm>
              <a:off x="733" y="1367"/>
              <a:ext cx="406" cy="516"/>
            </a:xfrm>
            <a:custGeom>
              <a:avLst/>
              <a:gdLst/>
              <a:ahLst/>
              <a:cxnLst>
                <a:cxn ang="0">
                  <a:pos x="665" y="2047"/>
                </a:cxn>
                <a:cxn ang="0">
                  <a:pos x="1217" y="1041"/>
                </a:cxn>
                <a:cxn ang="0">
                  <a:pos x="2115" y="264"/>
                </a:cxn>
                <a:cxn ang="0">
                  <a:pos x="3496" y="6"/>
                </a:cxn>
                <a:cxn ang="0">
                  <a:pos x="4916" y="498"/>
                </a:cxn>
                <a:cxn ang="0">
                  <a:pos x="5873" y="1600"/>
                </a:cxn>
                <a:cxn ang="0">
                  <a:pos x="6134" y="3068"/>
                </a:cxn>
                <a:cxn ang="0">
                  <a:pos x="5608" y="7085"/>
                </a:cxn>
                <a:cxn ang="0">
                  <a:pos x="2211" y="8079"/>
                </a:cxn>
                <a:cxn ang="0">
                  <a:pos x="2496" y="7737"/>
                </a:cxn>
                <a:cxn ang="0">
                  <a:pos x="2634" y="7477"/>
                </a:cxn>
                <a:cxn ang="0">
                  <a:pos x="1307" y="7241"/>
                </a:cxn>
                <a:cxn ang="0">
                  <a:pos x="1039" y="7153"/>
                </a:cxn>
                <a:cxn ang="0">
                  <a:pos x="808" y="6957"/>
                </a:cxn>
                <a:cxn ang="0">
                  <a:pos x="647" y="6699"/>
                </a:cxn>
                <a:cxn ang="0">
                  <a:pos x="596" y="5246"/>
                </a:cxn>
                <a:cxn ang="0">
                  <a:pos x="6" y="4914"/>
                </a:cxn>
                <a:cxn ang="0">
                  <a:pos x="200" y="4445"/>
                </a:cxn>
                <a:cxn ang="0">
                  <a:pos x="549" y="3855"/>
                </a:cxn>
                <a:cxn ang="0">
                  <a:pos x="283" y="3093"/>
                </a:cxn>
                <a:cxn ang="0">
                  <a:pos x="2906" y="4563"/>
                </a:cxn>
                <a:cxn ang="0">
                  <a:pos x="2923" y="4277"/>
                </a:cxn>
                <a:cxn ang="0">
                  <a:pos x="3000" y="3988"/>
                </a:cxn>
                <a:cxn ang="0">
                  <a:pos x="3156" y="3737"/>
                </a:cxn>
                <a:cxn ang="0">
                  <a:pos x="3433" y="3459"/>
                </a:cxn>
                <a:cxn ang="0">
                  <a:pos x="3907" y="3051"/>
                </a:cxn>
                <a:cxn ang="0">
                  <a:pos x="4011" y="2916"/>
                </a:cxn>
                <a:cxn ang="0">
                  <a:pos x="4066" y="2755"/>
                </a:cxn>
                <a:cxn ang="0">
                  <a:pos x="4061" y="2549"/>
                </a:cxn>
                <a:cxn ang="0">
                  <a:pos x="3963" y="2339"/>
                </a:cxn>
                <a:cxn ang="0">
                  <a:pos x="3770" y="2169"/>
                </a:cxn>
                <a:cxn ang="0">
                  <a:pos x="3505" y="2082"/>
                </a:cxn>
                <a:cxn ang="0">
                  <a:pos x="3194" y="2083"/>
                </a:cxn>
                <a:cxn ang="0">
                  <a:pos x="2924" y="2174"/>
                </a:cxn>
                <a:cxn ang="0">
                  <a:pos x="2711" y="2358"/>
                </a:cxn>
                <a:cxn ang="0">
                  <a:pos x="2562" y="2637"/>
                </a:cxn>
                <a:cxn ang="0">
                  <a:pos x="1749" y="2617"/>
                </a:cxn>
                <a:cxn ang="0">
                  <a:pos x="1809" y="2366"/>
                </a:cxn>
                <a:cxn ang="0">
                  <a:pos x="1916" y="2135"/>
                </a:cxn>
                <a:cxn ang="0">
                  <a:pos x="2074" y="1925"/>
                </a:cxn>
                <a:cxn ang="0">
                  <a:pos x="2278" y="1737"/>
                </a:cxn>
                <a:cxn ang="0">
                  <a:pos x="2520" y="1591"/>
                </a:cxn>
                <a:cxn ang="0">
                  <a:pos x="2794" y="1491"/>
                </a:cxn>
                <a:cxn ang="0">
                  <a:pos x="3102" y="1438"/>
                </a:cxn>
                <a:cxn ang="0">
                  <a:pos x="3445" y="1432"/>
                </a:cxn>
                <a:cxn ang="0">
                  <a:pos x="3775" y="1474"/>
                </a:cxn>
                <a:cxn ang="0">
                  <a:pos x="4068" y="1563"/>
                </a:cxn>
                <a:cxn ang="0">
                  <a:pos x="4324" y="1700"/>
                </a:cxn>
                <a:cxn ang="0">
                  <a:pos x="4543" y="1881"/>
                </a:cxn>
                <a:cxn ang="0">
                  <a:pos x="4711" y="2085"/>
                </a:cxn>
                <a:cxn ang="0">
                  <a:pos x="4824" y="2303"/>
                </a:cxn>
                <a:cxn ang="0">
                  <a:pos x="4885" y="2538"/>
                </a:cxn>
                <a:cxn ang="0">
                  <a:pos x="4890" y="2796"/>
                </a:cxn>
                <a:cxn ang="0">
                  <a:pos x="4820" y="3061"/>
                </a:cxn>
                <a:cxn ang="0">
                  <a:pos x="4666" y="3319"/>
                </a:cxn>
                <a:cxn ang="0">
                  <a:pos x="4352" y="3647"/>
                </a:cxn>
                <a:cxn ang="0">
                  <a:pos x="3971" y="3979"/>
                </a:cxn>
                <a:cxn ang="0">
                  <a:pos x="3792" y="4162"/>
                </a:cxn>
                <a:cxn ang="0">
                  <a:pos x="3711" y="4313"/>
                </a:cxn>
                <a:cxn ang="0">
                  <a:pos x="3677" y="4541"/>
                </a:cxn>
                <a:cxn ang="0">
                  <a:pos x="3752" y="5029"/>
                </a:cxn>
              </a:cxnLst>
              <a:rect l="0" t="0" r="r" b="b"/>
              <a:pathLst>
                <a:path w="6508" h="8260">
                  <a:moveTo>
                    <a:pt x="283" y="3093"/>
                  </a:moveTo>
                  <a:lnTo>
                    <a:pt x="356" y="2888"/>
                  </a:lnTo>
                  <a:lnTo>
                    <a:pt x="434" y="2663"/>
                  </a:lnTo>
                  <a:lnTo>
                    <a:pt x="475" y="2545"/>
                  </a:lnTo>
                  <a:lnTo>
                    <a:pt x="519" y="2424"/>
                  </a:lnTo>
                  <a:lnTo>
                    <a:pt x="565" y="2300"/>
                  </a:lnTo>
                  <a:lnTo>
                    <a:pt x="614" y="2174"/>
                  </a:lnTo>
                  <a:lnTo>
                    <a:pt x="665" y="2047"/>
                  </a:lnTo>
                  <a:lnTo>
                    <a:pt x="720" y="1919"/>
                  </a:lnTo>
                  <a:lnTo>
                    <a:pt x="778" y="1790"/>
                  </a:lnTo>
                  <a:lnTo>
                    <a:pt x="841" y="1661"/>
                  </a:lnTo>
                  <a:lnTo>
                    <a:pt x="906" y="1534"/>
                  </a:lnTo>
                  <a:lnTo>
                    <a:pt x="977" y="1407"/>
                  </a:lnTo>
                  <a:lnTo>
                    <a:pt x="1052" y="1283"/>
                  </a:lnTo>
                  <a:lnTo>
                    <a:pt x="1132" y="1160"/>
                  </a:lnTo>
                  <a:lnTo>
                    <a:pt x="1217" y="1041"/>
                  </a:lnTo>
                  <a:lnTo>
                    <a:pt x="1308" y="926"/>
                  </a:lnTo>
                  <a:lnTo>
                    <a:pt x="1403" y="815"/>
                  </a:lnTo>
                  <a:lnTo>
                    <a:pt x="1505" y="708"/>
                  </a:lnTo>
                  <a:lnTo>
                    <a:pt x="1614" y="607"/>
                  </a:lnTo>
                  <a:lnTo>
                    <a:pt x="1729" y="511"/>
                  </a:lnTo>
                  <a:lnTo>
                    <a:pt x="1851" y="421"/>
                  </a:lnTo>
                  <a:lnTo>
                    <a:pt x="1979" y="340"/>
                  </a:lnTo>
                  <a:lnTo>
                    <a:pt x="2115" y="264"/>
                  </a:lnTo>
                  <a:lnTo>
                    <a:pt x="2259" y="198"/>
                  </a:lnTo>
                  <a:lnTo>
                    <a:pt x="2411" y="140"/>
                  </a:lnTo>
                  <a:lnTo>
                    <a:pt x="2571" y="91"/>
                  </a:lnTo>
                  <a:lnTo>
                    <a:pt x="2739" y="52"/>
                  </a:lnTo>
                  <a:lnTo>
                    <a:pt x="2916" y="23"/>
                  </a:lnTo>
                  <a:lnTo>
                    <a:pt x="3103" y="6"/>
                  </a:lnTo>
                  <a:lnTo>
                    <a:pt x="3297" y="0"/>
                  </a:lnTo>
                  <a:lnTo>
                    <a:pt x="3496" y="6"/>
                  </a:lnTo>
                  <a:lnTo>
                    <a:pt x="3691" y="26"/>
                  </a:lnTo>
                  <a:lnTo>
                    <a:pt x="3882" y="59"/>
                  </a:lnTo>
                  <a:lnTo>
                    <a:pt x="4068" y="104"/>
                  </a:lnTo>
                  <a:lnTo>
                    <a:pt x="4250" y="160"/>
                  </a:lnTo>
                  <a:lnTo>
                    <a:pt x="4425" y="229"/>
                  </a:lnTo>
                  <a:lnTo>
                    <a:pt x="4596" y="309"/>
                  </a:lnTo>
                  <a:lnTo>
                    <a:pt x="4759" y="398"/>
                  </a:lnTo>
                  <a:lnTo>
                    <a:pt x="4916" y="498"/>
                  </a:lnTo>
                  <a:lnTo>
                    <a:pt x="5065" y="608"/>
                  </a:lnTo>
                  <a:lnTo>
                    <a:pt x="5208" y="726"/>
                  </a:lnTo>
                  <a:lnTo>
                    <a:pt x="5342" y="853"/>
                  </a:lnTo>
                  <a:lnTo>
                    <a:pt x="5467" y="988"/>
                  </a:lnTo>
                  <a:lnTo>
                    <a:pt x="5583" y="1131"/>
                  </a:lnTo>
                  <a:lnTo>
                    <a:pt x="5689" y="1280"/>
                  </a:lnTo>
                  <a:lnTo>
                    <a:pt x="5786" y="1437"/>
                  </a:lnTo>
                  <a:lnTo>
                    <a:pt x="5873" y="1600"/>
                  </a:lnTo>
                  <a:lnTo>
                    <a:pt x="5948" y="1768"/>
                  </a:lnTo>
                  <a:lnTo>
                    <a:pt x="6012" y="1943"/>
                  </a:lnTo>
                  <a:lnTo>
                    <a:pt x="6064" y="2121"/>
                  </a:lnTo>
                  <a:lnTo>
                    <a:pt x="6105" y="2303"/>
                  </a:lnTo>
                  <a:lnTo>
                    <a:pt x="6132" y="2490"/>
                  </a:lnTo>
                  <a:lnTo>
                    <a:pt x="6146" y="2680"/>
                  </a:lnTo>
                  <a:lnTo>
                    <a:pt x="6147" y="2873"/>
                  </a:lnTo>
                  <a:lnTo>
                    <a:pt x="6134" y="3068"/>
                  </a:lnTo>
                  <a:lnTo>
                    <a:pt x="6106" y="3265"/>
                  </a:lnTo>
                  <a:lnTo>
                    <a:pt x="6062" y="3465"/>
                  </a:lnTo>
                  <a:lnTo>
                    <a:pt x="6004" y="3664"/>
                  </a:lnTo>
                  <a:lnTo>
                    <a:pt x="5930" y="3864"/>
                  </a:lnTo>
                  <a:lnTo>
                    <a:pt x="5840" y="4064"/>
                  </a:lnTo>
                  <a:lnTo>
                    <a:pt x="5732" y="4264"/>
                  </a:lnTo>
                  <a:lnTo>
                    <a:pt x="5608" y="4463"/>
                  </a:lnTo>
                  <a:lnTo>
                    <a:pt x="5608" y="7085"/>
                  </a:lnTo>
                  <a:lnTo>
                    <a:pt x="6508" y="8260"/>
                  </a:lnTo>
                  <a:lnTo>
                    <a:pt x="2084" y="8260"/>
                  </a:lnTo>
                  <a:lnTo>
                    <a:pt x="2103" y="8229"/>
                  </a:lnTo>
                  <a:lnTo>
                    <a:pt x="2123" y="8198"/>
                  </a:lnTo>
                  <a:lnTo>
                    <a:pt x="2144" y="8168"/>
                  </a:lnTo>
                  <a:lnTo>
                    <a:pt x="2165" y="8138"/>
                  </a:lnTo>
                  <a:lnTo>
                    <a:pt x="2188" y="8109"/>
                  </a:lnTo>
                  <a:lnTo>
                    <a:pt x="2211" y="8079"/>
                  </a:lnTo>
                  <a:lnTo>
                    <a:pt x="2235" y="8051"/>
                  </a:lnTo>
                  <a:lnTo>
                    <a:pt x="2258" y="8022"/>
                  </a:lnTo>
                  <a:lnTo>
                    <a:pt x="2307" y="7965"/>
                  </a:lnTo>
                  <a:lnTo>
                    <a:pt x="2356" y="7909"/>
                  </a:lnTo>
                  <a:lnTo>
                    <a:pt x="2404" y="7853"/>
                  </a:lnTo>
                  <a:lnTo>
                    <a:pt x="2451" y="7795"/>
                  </a:lnTo>
                  <a:lnTo>
                    <a:pt x="2474" y="7766"/>
                  </a:lnTo>
                  <a:lnTo>
                    <a:pt x="2496" y="7737"/>
                  </a:lnTo>
                  <a:lnTo>
                    <a:pt x="2517" y="7706"/>
                  </a:lnTo>
                  <a:lnTo>
                    <a:pt x="2537" y="7676"/>
                  </a:lnTo>
                  <a:lnTo>
                    <a:pt x="2556" y="7645"/>
                  </a:lnTo>
                  <a:lnTo>
                    <a:pt x="2575" y="7613"/>
                  </a:lnTo>
                  <a:lnTo>
                    <a:pt x="2592" y="7580"/>
                  </a:lnTo>
                  <a:lnTo>
                    <a:pt x="2607" y="7546"/>
                  </a:lnTo>
                  <a:lnTo>
                    <a:pt x="2621" y="7512"/>
                  </a:lnTo>
                  <a:lnTo>
                    <a:pt x="2634" y="7477"/>
                  </a:lnTo>
                  <a:lnTo>
                    <a:pt x="2645" y="7440"/>
                  </a:lnTo>
                  <a:lnTo>
                    <a:pt x="2654" y="7403"/>
                  </a:lnTo>
                  <a:lnTo>
                    <a:pt x="2661" y="7365"/>
                  </a:lnTo>
                  <a:lnTo>
                    <a:pt x="2667" y="7325"/>
                  </a:lnTo>
                  <a:lnTo>
                    <a:pt x="2670" y="7284"/>
                  </a:lnTo>
                  <a:lnTo>
                    <a:pt x="2671" y="7243"/>
                  </a:lnTo>
                  <a:lnTo>
                    <a:pt x="1340" y="7243"/>
                  </a:lnTo>
                  <a:lnTo>
                    <a:pt x="1307" y="7241"/>
                  </a:lnTo>
                  <a:lnTo>
                    <a:pt x="1272" y="7238"/>
                  </a:lnTo>
                  <a:lnTo>
                    <a:pt x="1239" y="7232"/>
                  </a:lnTo>
                  <a:lnTo>
                    <a:pt x="1205" y="7224"/>
                  </a:lnTo>
                  <a:lnTo>
                    <a:pt x="1171" y="7213"/>
                  </a:lnTo>
                  <a:lnTo>
                    <a:pt x="1138" y="7201"/>
                  </a:lnTo>
                  <a:lnTo>
                    <a:pt x="1105" y="7186"/>
                  </a:lnTo>
                  <a:lnTo>
                    <a:pt x="1072" y="7170"/>
                  </a:lnTo>
                  <a:lnTo>
                    <a:pt x="1039" y="7153"/>
                  </a:lnTo>
                  <a:lnTo>
                    <a:pt x="1008" y="7133"/>
                  </a:lnTo>
                  <a:lnTo>
                    <a:pt x="977" y="7113"/>
                  </a:lnTo>
                  <a:lnTo>
                    <a:pt x="947" y="7089"/>
                  </a:lnTo>
                  <a:lnTo>
                    <a:pt x="917" y="7065"/>
                  </a:lnTo>
                  <a:lnTo>
                    <a:pt x="888" y="7040"/>
                  </a:lnTo>
                  <a:lnTo>
                    <a:pt x="860" y="7014"/>
                  </a:lnTo>
                  <a:lnTo>
                    <a:pt x="834" y="6986"/>
                  </a:lnTo>
                  <a:lnTo>
                    <a:pt x="808" y="6957"/>
                  </a:lnTo>
                  <a:lnTo>
                    <a:pt x="782" y="6927"/>
                  </a:lnTo>
                  <a:lnTo>
                    <a:pt x="759" y="6897"/>
                  </a:lnTo>
                  <a:lnTo>
                    <a:pt x="737" y="6866"/>
                  </a:lnTo>
                  <a:lnTo>
                    <a:pt x="716" y="6833"/>
                  </a:lnTo>
                  <a:lnTo>
                    <a:pt x="697" y="6800"/>
                  </a:lnTo>
                  <a:lnTo>
                    <a:pt x="679" y="6767"/>
                  </a:lnTo>
                  <a:lnTo>
                    <a:pt x="662" y="6734"/>
                  </a:lnTo>
                  <a:lnTo>
                    <a:pt x="647" y="6699"/>
                  </a:lnTo>
                  <a:lnTo>
                    <a:pt x="634" y="6665"/>
                  </a:lnTo>
                  <a:lnTo>
                    <a:pt x="623" y="6631"/>
                  </a:lnTo>
                  <a:lnTo>
                    <a:pt x="614" y="6597"/>
                  </a:lnTo>
                  <a:lnTo>
                    <a:pt x="606" y="6562"/>
                  </a:lnTo>
                  <a:lnTo>
                    <a:pt x="601" y="6527"/>
                  </a:lnTo>
                  <a:lnTo>
                    <a:pt x="598" y="6494"/>
                  </a:lnTo>
                  <a:lnTo>
                    <a:pt x="596" y="6459"/>
                  </a:lnTo>
                  <a:lnTo>
                    <a:pt x="596" y="5246"/>
                  </a:lnTo>
                  <a:lnTo>
                    <a:pt x="100" y="5246"/>
                  </a:lnTo>
                  <a:lnTo>
                    <a:pt x="65" y="5205"/>
                  </a:lnTo>
                  <a:lnTo>
                    <a:pt x="37" y="5162"/>
                  </a:lnTo>
                  <a:lnTo>
                    <a:pt x="18" y="5117"/>
                  </a:lnTo>
                  <a:lnTo>
                    <a:pt x="6" y="5069"/>
                  </a:lnTo>
                  <a:lnTo>
                    <a:pt x="0" y="5019"/>
                  </a:lnTo>
                  <a:lnTo>
                    <a:pt x="0" y="4968"/>
                  </a:lnTo>
                  <a:lnTo>
                    <a:pt x="6" y="4914"/>
                  </a:lnTo>
                  <a:lnTo>
                    <a:pt x="16" y="4859"/>
                  </a:lnTo>
                  <a:lnTo>
                    <a:pt x="32" y="4803"/>
                  </a:lnTo>
                  <a:lnTo>
                    <a:pt x="53" y="4745"/>
                  </a:lnTo>
                  <a:lnTo>
                    <a:pt x="76" y="4686"/>
                  </a:lnTo>
                  <a:lnTo>
                    <a:pt x="103" y="4627"/>
                  </a:lnTo>
                  <a:lnTo>
                    <a:pt x="133" y="4567"/>
                  </a:lnTo>
                  <a:lnTo>
                    <a:pt x="165" y="4507"/>
                  </a:lnTo>
                  <a:lnTo>
                    <a:pt x="200" y="4445"/>
                  </a:lnTo>
                  <a:lnTo>
                    <a:pt x="236" y="4384"/>
                  </a:lnTo>
                  <a:lnTo>
                    <a:pt x="310" y="4262"/>
                  </a:lnTo>
                  <a:lnTo>
                    <a:pt x="384" y="4142"/>
                  </a:lnTo>
                  <a:lnTo>
                    <a:pt x="421" y="4083"/>
                  </a:lnTo>
                  <a:lnTo>
                    <a:pt x="456" y="4024"/>
                  </a:lnTo>
                  <a:lnTo>
                    <a:pt x="489" y="3966"/>
                  </a:lnTo>
                  <a:lnTo>
                    <a:pt x="520" y="3910"/>
                  </a:lnTo>
                  <a:lnTo>
                    <a:pt x="549" y="3855"/>
                  </a:lnTo>
                  <a:lnTo>
                    <a:pt x="575" y="3801"/>
                  </a:lnTo>
                  <a:lnTo>
                    <a:pt x="596" y="3750"/>
                  </a:lnTo>
                  <a:lnTo>
                    <a:pt x="614" y="3699"/>
                  </a:lnTo>
                  <a:lnTo>
                    <a:pt x="627" y="3652"/>
                  </a:lnTo>
                  <a:lnTo>
                    <a:pt x="635" y="3607"/>
                  </a:lnTo>
                  <a:lnTo>
                    <a:pt x="638" y="3563"/>
                  </a:lnTo>
                  <a:lnTo>
                    <a:pt x="635" y="3523"/>
                  </a:lnTo>
                  <a:lnTo>
                    <a:pt x="283" y="3093"/>
                  </a:lnTo>
                  <a:close/>
                  <a:moveTo>
                    <a:pt x="3674" y="4739"/>
                  </a:moveTo>
                  <a:lnTo>
                    <a:pt x="2909" y="4739"/>
                  </a:lnTo>
                  <a:lnTo>
                    <a:pt x="2908" y="4699"/>
                  </a:lnTo>
                  <a:lnTo>
                    <a:pt x="2907" y="4664"/>
                  </a:lnTo>
                  <a:lnTo>
                    <a:pt x="2907" y="4633"/>
                  </a:lnTo>
                  <a:lnTo>
                    <a:pt x="2907" y="4606"/>
                  </a:lnTo>
                  <a:lnTo>
                    <a:pt x="2906" y="4583"/>
                  </a:lnTo>
                  <a:lnTo>
                    <a:pt x="2906" y="4563"/>
                  </a:lnTo>
                  <a:lnTo>
                    <a:pt x="2906" y="4548"/>
                  </a:lnTo>
                  <a:lnTo>
                    <a:pt x="2906" y="4537"/>
                  </a:lnTo>
                  <a:lnTo>
                    <a:pt x="2906" y="4491"/>
                  </a:lnTo>
                  <a:lnTo>
                    <a:pt x="2908" y="4446"/>
                  </a:lnTo>
                  <a:lnTo>
                    <a:pt x="2910" y="4402"/>
                  </a:lnTo>
                  <a:lnTo>
                    <a:pt x="2913" y="4359"/>
                  </a:lnTo>
                  <a:lnTo>
                    <a:pt x="2918" y="4317"/>
                  </a:lnTo>
                  <a:lnTo>
                    <a:pt x="2923" y="4277"/>
                  </a:lnTo>
                  <a:lnTo>
                    <a:pt x="2929" y="4237"/>
                  </a:lnTo>
                  <a:lnTo>
                    <a:pt x="2936" y="4198"/>
                  </a:lnTo>
                  <a:lnTo>
                    <a:pt x="2945" y="4160"/>
                  </a:lnTo>
                  <a:lnTo>
                    <a:pt x="2954" y="4124"/>
                  </a:lnTo>
                  <a:lnTo>
                    <a:pt x="2964" y="4089"/>
                  </a:lnTo>
                  <a:lnTo>
                    <a:pt x="2975" y="4053"/>
                  </a:lnTo>
                  <a:lnTo>
                    <a:pt x="2987" y="4020"/>
                  </a:lnTo>
                  <a:lnTo>
                    <a:pt x="3000" y="3988"/>
                  </a:lnTo>
                  <a:lnTo>
                    <a:pt x="3014" y="3956"/>
                  </a:lnTo>
                  <a:lnTo>
                    <a:pt x="3029" y="3925"/>
                  </a:lnTo>
                  <a:lnTo>
                    <a:pt x="3045" y="3895"/>
                  </a:lnTo>
                  <a:lnTo>
                    <a:pt x="3063" y="3865"/>
                  </a:lnTo>
                  <a:lnTo>
                    <a:pt x="3084" y="3834"/>
                  </a:lnTo>
                  <a:lnTo>
                    <a:pt x="3106" y="3801"/>
                  </a:lnTo>
                  <a:lnTo>
                    <a:pt x="3130" y="3769"/>
                  </a:lnTo>
                  <a:lnTo>
                    <a:pt x="3156" y="3737"/>
                  </a:lnTo>
                  <a:lnTo>
                    <a:pt x="3183" y="3704"/>
                  </a:lnTo>
                  <a:lnTo>
                    <a:pt x="3214" y="3670"/>
                  </a:lnTo>
                  <a:lnTo>
                    <a:pt x="3246" y="3636"/>
                  </a:lnTo>
                  <a:lnTo>
                    <a:pt x="3279" y="3602"/>
                  </a:lnTo>
                  <a:lnTo>
                    <a:pt x="3314" y="3566"/>
                  </a:lnTo>
                  <a:lnTo>
                    <a:pt x="3353" y="3531"/>
                  </a:lnTo>
                  <a:lnTo>
                    <a:pt x="3392" y="3496"/>
                  </a:lnTo>
                  <a:lnTo>
                    <a:pt x="3433" y="3459"/>
                  </a:lnTo>
                  <a:lnTo>
                    <a:pt x="3477" y="3422"/>
                  </a:lnTo>
                  <a:lnTo>
                    <a:pt x="3521" y="3385"/>
                  </a:lnTo>
                  <a:lnTo>
                    <a:pt x="3609" y="3313"/>
                  </a:lnTo>
                  <a:lnTo>
                    <a:pt x="3687" y="3248"/>
                  </a:lnTo>
                  <a:lnTo>
                    <a:pt x="3756" y="3189"/>
                  </a:lnTo>
                  <a:lnTo>
                    <a:pt x="3816" y="3137"/>
                  </a:lnTo>
                  <a:lnTo>
                    <a:pt x="3867" y="3091"/>
                  </a:lnTo>
                  <a:lnTo>
                    <a:pt x="3907" y="3051"/>
                  </a:lnTo>
                  <a:lnTo>
                    <a:pt x="3924" y="3034"/>
                  </a:lnTo>
                  <a:lnTo>
                    <a:pt x="3939" y="3018"/>
                  </a:lnTo>
                  <a:lnTo>
                    <a:pt x="3952" y="3004"/>
                  </a:lnTo>
                  <a:lnTo>
                    <a:pt x="3962" y="2992"/>
                  </a:lnTo>
                  <a:lnTo>
                    <a:pt x="3976" y="2974"/>
                  </a:lnTo>
                  <a:lnTo>
                    <a:pt x="3988" y="2955"/>
                  </a:lnTo>
                  <a:lnTo>
                    <a:pt x="4000" y="2935"/>
                  </a:lnTo>
                  <a:lnTo>
                    <a:pt x="4011" y="2916"/>
                  </a:lnTo>
                  <a:lnTo>
                    <a:pt x="4021" y="2897"/>
                  </a:lnTo>
                  <a:lnTo>
                    <a:pt x="4030" y="2878"/>
                  </a:lnTo>
                  <a:lnTo>
                    <a:pt x="4038" y="2858"/>
                  </a:lnTo>
                  <a:lnTo>
                    <a:pt x="4045" y="2838"/>
                  </a:lnTo>
                  <a:lnTo>
                    <a:pt x="4052" y="2817"/>
                  </a:lnTo>
                  <a:lnTo>
                    <a:pt x="4057" y="2796"/>
                  </a:lnTo>
                  <a:lnTo>
                    <a:pt x="4062" y="2776"/>
                  </a:lnTo>
                  <a:lnTo>
                    <a:pt x="4066" y="2755"/>
                  </a:lnTo>
                  <a:lnTo>
                    <a:pt x="4069" y="2733"/>
                  </a:lnTo>
                  <a:lnTo>
                    <a:pt x="4071" y="2712"/>
                  </a:lnTo>
                  <a:lnTo>
                    <a:pt x="4072" y="2689"/>
                  </a:lnTo>
                  <a:lnTo>
                    <a:pt x="4074" y="2668"/>
                  </a:lnTo>
                  <a:lnTo>
                    <a:pt x="4072" y="2638"/>
                  </a:lnTo>
                  <a:lnTo>
                    <a:pt x="4070" y="2608"/>
                  </a:lnTo>
                  <a:lnTo>
                    <a:pt x="4066" y="2579"/>
                  </a:lnTo>
                  <a:lnTo>
                    <a:pt x="4061" y="2549"/>
                  </a:lnTo>
                  <a:lnTo>
                    <a:pt x="4054" y="2521"/>
                  </a:lnTo>
                  <a:lnTo>
                    <a:pt x="4045" y="2494"/>
                  </a:lnTo>
                  <a:lnTo>
                    <a:pt x="4035" y="2467"/>
                  </a:lnTo>
                  <a:lnTo>
                    <a:pt x="4024" y="2439"/>
                  </a:lnTo>
                  <a:lnTo>
                    <a:pt x="4011" y="2413"/>
                  </a:lnTo>
                  <a:lnTo>
                    <a:pt x="3997" y="2388"/>
                  </a:lnTo>
                  <a:lnTo>
                    <a:pt x="3981" y="2363"/>
                  </a:lnTo>
                  <a:lnTo>
                    <a:pt x="3963" y="2339"/>
                  </a:lnTo>
                  <a:lnTo>
                    <a:pt x="3943" y="2314"/>
                  </a:lnTo>
                  <a:lnTo>
                    <a:pt x="3923" y="2291"/>
                  </a:lnTo>
                  <a:lnTo>
                    <a:pt x="3900" y="2268"/>
                  </a:lnTo>
                  <a:lnTo>
                    <a:pt x="3877" y="2246"/>
                  </a:lnTo>
                  <a:lnTo>
                    <a:pt x="3852" y="2225"/>
                  </a:lnTo>
                  <a:lnTo>
                    <a:pt x="3826" y="2205"/>
                  </a:lnTo>
                  <a:lnTo>
                    <a:pt x="3798" y="2186"/>
                  </a:lnTo>
                  <a:lnTo>
                    <a:pt x="3770" y="2169"/>
                  </a:lnTo>
                  <a:lnTo>
                    <a:pt x="3741" y="2154"/>
                  </a:lnTo>
                  <a:lnTo>
                    <a:pt x="3711" y="2139"/>
                  </a:lnTo>
                  <a:lnTo>
                    <a:pt x="3678" y="2126"/>
                  </a:lnTo>
                  <a:lnTo>
                    <a:pt x="3646" y="2115"/>
                  </a:lnTo>
                  <a:lnTo>
                    <a:pt x="3613" y="2105"/>
                  </a:lnTo>
                  <a:lnTo>
                    <a:pt x="3578" y="2096"/>
                  </a:lnTo>
                  <a:lnTo>
                    <a:pt x="3542" y="2088"/>
                  </a:lnTo>
                  <a:lnTo>
                    <a:pt x="3505" y="2082"/>
                  </a:lnTo>
                  <a:lnTo>
                    <a:pt x="3468" y="2078"/>
                  </a:lnTo>
                  <a:lnTo>
                    <a:pt x="3428" y="2074"/>
                  </a:lnTo>
                  <a:lnTo>
                    <a:pt x="3388" y="2072"/>
                  </a:lnTo>
                  <a:lnTo>
                    <a:pt x="3348" y="2071"/>
                  </a:lnTo>
                  <a:lnTo>
                    <a:pt x="3307" y="2072"/>
                  </a:lnTo>
                  <a:lnTo>
                    <a:pt x="3269" y="2074"/>
                  </a:lnTo>
                  <a:lnTo>
                    <a:pt x="3231" y="2078"/>
                  </a:lnTo>
                  <a:lnTo>
                    <a:pt x="3194" y="2083"/>
                  </a:lnTo>
                  <a:lnTo>
                    <a:pt x="3157" y="2089"/>
                  </a:lnTo>
                  <a:lnTo>
                    <a:pt x="3121" y="2097"/>
                  </a:lnTo>
                  <a:lnTo>
                    <a:pt x="3087" y="2106"/>
                  </a:lnTo>
                  <a:lnTo>
                    <a:pt x="3052" y="2117"/>
                  </a:lnTo>
                  <a:lnTo>
                    <a:pt x="3019" y="2129"/>
                  </a:lnTo>
                  <a:lnTo>
                    <a:pt x="2987" y="2143"/>
                  </a:lnTo>
                  <a:lnTo>
                    <a:pt x="2956" y="2158"/>
                  </a:lnTo>
                  <a:lnTo>
                    <a:pt x="2924" y="2174"/>
                  </a:lnTo>
                  <a:lnTo>
                    <a:pt x="2894" y="2192"/>
                  </a:lnTo>
                  <a:lnTo>
                    <a:pt x="2866" y="2212"/>
                  </a:lnTo>
                  <a:lnTo>
                    <a:pt x="2838" y="2232"/>
                  </a:lnTo>
                  <a:lnTo>
                    <a:pt x="2809" y="2254"/>
                  </a:lnTo>
                  <a:lnTo>
                    <a:pt x="2783" y="2278"/>
                  </a:lnTo>
                  <a:lnTo>
                    <a:pt x="2758" y="2303"/>
                  </a:lnTo>
                  <a:lnTo>
                    <a:pt x="2734" y="2330"/>
                  </a:lnTo>
                  <a:lnTo>
                    <a:pt x="2711" y="2358"/>
                  </a:lnTo>
                  <a:lnTo>
                    <a:pt x="2689" y="2387"/>
                  </a:lnTo>
                  <a:lnTo>
                    <a:pt x="2667" y="2418"/>
                  </a:lnTo>
                  <a:lnTo>
                    <a:pt x="2647" y="2452"/>
                  </a:lnTo>
                  <a:lnTo>
                    <a:pt x="2628" y="2486"/>
                  </a:lnTo>
                  <a:lnTo>
                    <a:pt x="2610" y="2521"/>
                  </a:lnTo>
                  <a:lnTo>
                    <a:pt x="2593" y="2558"/>
                  </a:lnTo>
                  <a:lnTo>
                    <a:pt x="2577" y="2597"/>
                  </a:lnTo>
                  <a:lnTo>
                    <a:pt x="2562" y="2637"/>
                  </a:lnTo>
                  <a:lnTo>
                    <a:pt x="2548" y="2678"/>
                  </a:lnTo>
                  <a:lnTo>
                    <a:pt x="2535" y="2722"/>
                  </a:lnTo>
                  <a:lnTo>
                    <a:pt x="2523" y="2766"/>
                  </a:lnTo>
                  <a:lnTo>
                    <a:pt x="2513" y="2812"/>
                  </a:lnTo>
                  <a:lnTo>
                    <a:pt x="1740" y="2716"/>
                  </a:lnTo>
                  <a:lnTo>
                    <a:pt x="1742" y="2682"/>
                  </a:lnTo>
                  <a:lnTo>
                    <a:pt x="1745" y="2649"/>
                  </a:lnTo>
                  <a:lnTo>
                    <a:pt x="1749" y="2617"/>
                  </a:lnTo>
                  <a:lnTo>
                    <a:pt x="1754" y="2585"/>
                  </a:lnTo>
                  <a:lnTo>
                    <a:pt x="1759" y="2552"/>
                  </a:lnTo>
                  <a:lnTo>
                    <a:pt x="1765" y="2520"/>
                  </a:lnTo>
                  <a:lnTo>
                    <a:pt x="1772" y="2489"/>
                  </a:lnTo>
                  <a:lnTo>
                    <a:pt x="1780" y="2458"/>
                  </a:lnTo>
                  <a:lnTo>
                    <a:pt x="1788" y="2426"/>
                  </a:lnTo>
                  <a:lnTo>
                    <a:pt x="1798" y="2396"/>
                  </a:lnTo>
                  <a:lnTo>
                    <a:pt x="1809" y="2366"/>
                  </a:lnTo>
                  <a:lnTo>
                    <a:pt x="1819" y="2336"/>
                  </a:lnTo>
                  <a:lnTo>
                    <a:pt x="1831" y="2306"/>
                  </a:lnTo>
                  <a:lnTo>
                    <a:pt x="1843" y="2277"/>
                  </a:lnTo>
                  <a:lnTo>
                    <a:pt x="1856" y="2248"/>
                  </a:lnTo>
                  <a:lnTo>
                    <a:pt x="1870" y="2219"/>
                  </a:lnTo>
                  <a:lnTo>
                    <a:pt x="1885" y="2190"/>
                  </a:lnTo>
                  <a:lnTo>
                    <a:pt x="1900" y="2163"/>
                  </a:lnTo>
                  <a:lnTo>
                    <a:pt x="1916" y="2135"/>
                  </a:lnTo>
                  <a:lnTo>
                    <a:pt x="1934" y="2108"/>
                  </a:lnTo>
                  <a:lnTo>
                    <a:pt x="1951" y="2081"/>
                  </a:lnTo>
                  <a:lnTo>
                    <a:pt x="1970" y="2054"/>
                  </a:lnTo>
                  <a:lnTo>
                    <a:pt x="1989" y="2027"/>
                  </a:lnTo>
                  <a:lnTo>
                    <a:pt x="2009" y="2001"/>
                  </a:lnTo>
                  <a:lnTo>
                    <a:pt x="2029" y="1976"/>
                  </a:lnTo>
                  <a:lnTo>
                    <a:pt x="2051" y="1950"/>
                  </a:lnTo>
                  <a:lnTo>
                    <a:pt x="2074" y="1925"/>
                  </a:lnTo>
                  <a:lnTo>
                    <a:pt x="2097" y="1900"/>
                  </a:lnTo>
                  <a:lnTo>
                    <a:pt x="2120" y="1875"/>
                  </a:lnTo>
                  <a:lnTo>
                    <a:pt x="2145" y="1851"/>
                  </a:lnTo>
                  <a:lnTo>
                    <a:pt x="2170" y="1828"/>
                  </a:lnTo>
                  <a:lnTo>
                    <a:pt x="2197" y="1803"/>
                  </a:lnTo>
                  <a:lnTo>
                    <a:pt x="2223" y="1780"/>
                  </a:lnTo>
                  <a:lnTo>
                    <a:pt x="2251" y="1758"/>
                  </a:lnTo>
                  <a:lnTo>
                    <a:pt x="2278" y="1737"/>
                  </a:lnTo>
                  <a:lnTo>
                    <a:pt x="2306" y="1716"/>
                  </a:lnTo>
                  <a:lnTo>
                    <a:pt x="2336" y="1696"/>
                  </a:lnTo>
                  <a:lnTo>
                    <a:pt x="2365" y="1676"/>
                  </a:lnTo>
                  <a:lnTo>
                    <a:pt x="2395" y="1658"/>
                  </a:lnTo>
                  <a:lnTo>
                    <a:pt x="2425" y="1640"/>
                  </a:lnTo>
                  <a:lnTo>
                    <a:pt x="2457" y="1623"/>
                  </a:lnTo>
                  <a:lnTo>
                    <a:pt x="2488" y="1606"/>
                  </a:lnTo>
                  <a:lnTo>
                    <a:pt x="2520" y="1591"/>
                  </a:lnTo>
                  <a:lnTo>
                    <a:pt x="2552" y="1576"/>
                  </a:lnTo>
                  <a:lnTo>
                    <a:pt x="2586" y="1561"/>
                  </a:lnTo>
                  <a:lnTo>
                    <a:pt x="2619" y="1547"/>
                  </a:lnTo>
                  <a:lnTo>
                    <a:pt x="2653" y="1535"/>
                  </a:lnTo>
                  <a:lnTo>
                    <a:pt x="2688" y="1522"/>
                  </a:lnTo>
                  <a:lnTo>
                    <a:pt x="2723" y="1511"/>
                  </a:lnTo>
                  <a:lnTo>
                    <a:pt x="2758" y="1501"/>
                  </a:lnTo>
                  <a:lnTo>
                    <a:pt x="2794" y="1491"/>
                  </a:lnTo>
                  <a:lnTo>
                    <a:pt x="2831" y="1482"/>
                  </a:lnTo>
                  <a:lnTo>
                    <a:pt x="2868" y="1474"/>
                  </a:lnTo>
                  <a:lnTo>
                    <a:pt x="2906" y="1466"/>
                  </a:lnTo>
                  <a:lnTo>
                    <a:pt x="2944" y="1459"/>
                  </a:lnTo>
                  <a:lnTo>
                    <a:pt x="2983" y="1453"/>
                  </a:lnTo>
                  <a:lnTo>
                    <a:pt x="3022" y="1447"/>
                  </a:lnTo>
                  <a:lnTo>
                    <a:pt x="3061" y="1443"/>
                  </a:lnTo>
                  <a:lnTo>
                    <a:pt x="3102" y="1438"/>
                  </a:lnTo>
                  <a:lnTo>
                    <a:pt x="3143" y="1434"/>
                  </a:lnTo>
                  <a:lnTo>
                    <a:pt x="3184" y="1432"/>
                  </a:lnTo>
                  <a:lnTo>
                    <a:pt x="3226" y="1430"/>
                  </a:lnTo>
                  <a:lnTo>
                    <a:pt x="3268" y="1429"/>
                  </a:lnTo>
                  <a:lnTo>
                    <a:pt x="3311" y="1428"/>
                  </a:lnTo>
                  <a:lnTo>
                    <a:pt x="3357" y="1429"/>
                  </a:lnTo>
                  <a:lnTo>
                    <a:pt x="3401" y="1430"/>
                  </a:lnTo>
                  <a:lnTo>
                    <a:pt x="3445" y="1432"/>
                  </a:lnTo>
                  <a:lnTo>
                    <a:pt x="3488" y="1434"/>
                  </a:lnTo>
                  <a:lnTo>
                    <a:pt x="3531" y="1438"/>
                  </a:lnTo>
                  <a:lnTo>
                    <a:pt x="3573" y="1443"/>
                  </a:lnTo>
                  <a:lnTo>
                    <a:pt x="3615" y="1448"/>
                  </a:lnTo>
                  <a:lnTo>
                    <a:pt x="3655" y="1453"/>
                  </a:lnTo>
                  <a:lnTo>
                    <a:pt x="3696" y="1459"/>
                  </a:lnTo>
                  <a:lnTo>
                    <a:pt x="3736" y="1466"/>
                  </a:lnTo>
                  <a:lnTo>
                    <a:pt x="3775" y="1474"/>
                  </a:lnTo>
                  <a:lnTo>
                    <a:pt x="3813" y="1483"/>
                  </a:lnTo>
                  <a:lnTo>
                    <a:pt x="3852" y="1492"/>
                  </a:lnTo>
                  <a:lnTo>
                    <a:pt x="3889" y="1502"/>
                  </a:lnTo>
                  <a:lnTo>
                    <a:pt x="3926" y="1513"/>
                  </a:lnTo>
                  <a:lnTo>
                    <a:pt x="3963" y="1524"/>
                  </a:lnTo>
                  <a:lnTo>
                    <a:pt x="3999" y="1536"/>
                  </a:lnTo>
                  <a:lnTo>
                    <a:pt x="4034" y="1549"/>
                  </a:lnTo>
                  <a:lnTo>
                    <a:pt x="4068" y="1563"/>
                  </a:lnTo>
                  <a:lnTo>
                    <a:pt x="4103" y="1578"/>
                  </a:lnTo>
                  <a:lnTo>
                    <a:pt x="4136" y="1593"/>
                  </a:lnTo>
                  <a:lnTo>
                    <a:pt x="4169" y="1609"/>
                  </a:lnTo>
                  <a:lnTo>
                    <a:pt x="4202" y="1625"/>
                  </a:lnTo>
                  <a:lnTo>
                    <a:pt x="4233" y="1643"/>
                  </a:lnTo>
                  <a:lnTo>
                    <a:pt x="4264" y="1661"/>
                  </a:lnTo>
                  <a:lnTo>
                    <a:pt x="4295" y="1680"/>
                  </a:lnTo>
                  <a:lnTo>
                    <a:pt x="4324" y="1700"/>
                  </a:lnTo>
                  <a:lnTo>
                    <a:pt x="4355" y="1720"/>
                  </a:lnTo>
                  <a:lnTo>
                    <a:pt x="4383" y="1741"/>
                  </a:lnTo>
                  <a:lnTo>
                    <a:pt x="4411" y="1763"/>
                  </a:lnTo>
                  <a:lnTo>
                    <a:pt x="4439" y="1785"/>
                  </a:lnTo>
                  <a:lnTo>
                    <a:pt x="4467" y="1808"/>
                  </a:lnTo>
                  <a:lnTo>
                    <a:pt x="4493" y="1833"/>
                  </a:lnTo>
                  <a:lnTo>
                    <a:pt x="4518" y="1857"/>
                  </a:lnTo>
                  <a:lnTo>
                    <a:pt x="4543" y="1881"/>
                  </a:lnTo>
                  <a:lnTo>
                    <a:pt x="4567" y="1905"/>
                  </a:lnTo>
                  <a:lnTo>
                    <a:pt x="4590" y="1930"/>
                  </a:lnTo>
                  <a:lnTo>
                    <a:pt x="4612" y="1956"/>
                  </a:lnTo>
                  <a:lnTo>
                    <a:pt x="4634" y="1981"/>
                  </a:lnTo>
                  <a:lnTo>
                    <a:pt x="4654" y="2006"/>
                  </a:lnTo>
                  <a:lnTo>
                    <a:pt x="4674" y="2032"/>
                  </a:lnTo>
                  <a:lnTo>
                    <a:pt x="4692" y="2058"/>
                  </a:lnTo>
                  <a:lnTo>
                    <a:pt x="4711" y="2085"/>
                  </a:lnTo>
                  <a:lnTo>
                    <a:pt x="4728" y="2111"/>
                  </a:lnTo>
                  <a:lnTo>
                    <a:pt x="4744" y="2138"/>
                  </a:lnTo>
                  <a:lnTo>
                    <a:pt x="4760" y="2164"/>
                  </a:lnTo>
                  <a:lnTo>
                    <a:pt x="4774" y="2191"/>
                  </a:lnTo>
                  <a:lnTo>
                    <a:pt x="4788" y="2219"/>
                  </a:lnTo>
                  <a:lnTo>
                    <a:pt x="4801" y="2247"/>
                  </a:lnTo>
                  <a:lnTo>
                    <a:pt x="4813" y="2275"/>
                  </a:lnTo>
                  <a:lnTo>
                    <a:pt x="4824" y="2303"/>
                  </a:lnTo>
                  <a:lnTo>
                    <a:pt x="4836" y="2332"/>
                  </a:lnTo>
                  <a:lnTo>
                    <a:pt x="4845" y="2361"/>
                  </a:lnTo>
                  <a:lnTo>
                    <a:pt x="4854" y="2389"/>
                  </a:lnTo>
                  <a:lnTo>
                    <a:pt x="4862" y="2418"/>
                  </a:lnTo>
                  <a:lnTo>
                    <a:pt x="4869" y="2448"/>
                  </a:lnTo>
                  <a:lnTo>
                    <a:pt x="4875" y="2478"/>
                  </a:lnTo>
                  <a:lnTo>
                    <a:pt x="4881" y="2508"/>
                  </a:lnTo>
                  <a:lnTo>
                    <a:pt x="4885" y="2538"/>
                  </a:lnTo>
                  <a:lnTo>
                    <a:pt x="4889" y="2568"/>
                  </a:lnTo>
                  <a:lnTo>
                    <a:pt x="4892" y="2599"/>
                  </a:lnTo>
                  <a:lnTo>
                    <a:pt x="4894" y="2630"/>
                  </a:lnTo>
                  <a:lnTo>
                    <a:pt x="4895" y="2661"/>
                  </a:lnTo>
                  <a:lnTo>
                    <a:pt x="4896" y="2692"/>
                  </a:lnTo>
                  <a:lnTo>
                    <a:pt x="4895" y="2727"/>
                  </a:lnTo>
                  <a:lnTo>
                    <a:pt x="4893" y="2762"/>
                  </a:lnTo>
                  <a:lnTo>
                    <a:pt x="4890" y="2796"/>
                  </a:lnTo>
                  <a:lnTo>
                    <a:pt x="4886" y="2830"/>
                  </a:lnTo>
                  <a:lnTo>
                    <a:pt x="4880" y="2864"/>
                  </a:lnTo>
                  <a:lnTo>
                    <a:pt x="4873" y="2897"/>
                  </a:lnTo>
                  <a:lnTo>
                    <a:pt x="4865" y="2930"/>
                  </a:lnTo>
                  <a:lnTo>
                    <a:pt x="4856" y="2964"/>
                  </a:lnTo>
                  <a:lnTo>
                    <a:pt x="4846" y="2997"/>
                  </a:lnTo>
                  <a:lnTo>
                    <a:pt x="4834" y="3029"/>
                  </a:lnTo>
                  <a:lnTo>
                    <a:pt x="4820" y="3061"/>
                  </a:lnTo>
                  <a:lnTo>
                    <a:pt x="4806" y="3094"/>
                  </a:lnTo>
                  <a:lnTo>
                    <a:pt x="4791" y="3126"/>
                  </a:lnTo>
                  <a:lnTo>
                    <a:pt x="4775" y="3157"/>
                  </a:lnTo>
                  <a:lnTo>
                    <a:pt x="4757" y="3188"/>
                  </a:lnTo>
                  <a:lnTo>
                    <a:pt x="4738" y="3220"/>
                  </a:lnTo>
                  <a:lnTo>
                    <a:pt x="4717" y="3252"/>
                  </a:lnTo>
                  <a:lnTo>
                    <a:pt x="4692" y="3285"/>
                  </a:lnTo>
                  <a:lnTo>
                    <a:pt x="4666" y="3319"/>
                  </a:lnTo>
                  <a:lnTo>
                    <a:pt x="4637" y="3356"/>
                  </a:lnTo>
                  <a:lnTo>
                    <a:pt x="4605" y="3393"/>
                  </a:lnTo>
                  <a:lnTo>
                    <a:pt x="4569" y="3432"/>
                  </a:lnTo>
                  <a:lnTo>
                    <a:pt x="4531" y="3473"/>
                  </a:lnTo>
                  <a:lnTo>
                    <a:pt x="4491" y="3514"/>
                  </a:lnTo>
                  <a:lnTo>
                    <a:pt x="4447" y="3557"/>
                  </a:lnTo>
                  <a:lnTo>
                    <a:pt x="4401" y="3602"/>
                  </a:lnTo>
                  <a:lnTo>
                    <a:pt x="4352" y="3647"/>
                  </a:lnTo>
                  <a:lnTo>
                    <a:pt x="4299" y="3694"/>
                  </a:lnTo>
                  <a:lnTo>
                    <a:pt x="4245" y="3744"/>
                  </a:lnTo>
                  <a:lnTo>
                    <a:pt x="4187" y="3793"/>
                  </a:lnTo>
                  <a:lnTo>
                    <a:pt x="4127" y="3845"/>
                  </a:lnTo>
                  <a:lnTo>
                    <a:pt x="4064" y="3898"/>
                  </a:lnTo>
                  <a:lnTo>
                    <a:pt x="4031" y="3925"/>
                  </a:lnTo>
                  <a:lnTo>
                    <a:pt x="4001" y="3952"/>
                  </a:lnTo>
                  <a:lnTo>
                    <a:pt x="3971" y="3979"/>
                  </a:lnTo>
                  <a:lnTo>
                    <a:pt x="3943" y="4004"/>
                  </a:lnTo>
                  <a:lnTo>
                    <a:pt x="3917" y="4028"/>
                  </a:lnTo>
                  <a:lnTo>
                    <a:pt x="3892" y="4052"/>
                  </a:lnTo>
                  <a:lnTo>
                    <a:pt x="3869" y="4075"/>
                  </a:lnTo>
                  <a:lnTo>
                    <a:pt x="3848" y="4099"/>
                  </a:lnTo>
                  <a:lnTo>
                    <a:pt x="3828" y="4121"/>
                  </a:lnTo>
                  <a:lnTo>
                    <a:pt x="3809" y="4142"/>
                  </a:lnTo>
                  <a:lnTo>
                    <a:pt x="3792" y="4162"/>
                  </a:lnTo>
                  <a:lnTo>
                    <a:pt x="3777" y="4182"/>
                  </a:lnTo>
                  <a:lnTo>
                    <a:pt x="3764" y="4201"/>
                  </a:lnTo>
                  <a:lnTo>
                    <a:pt x="3752" y="4220"/>
                  </a:lnTo>
                  <a:lnTo>
                    <a:pt x="3741" y="4238"/>
                  </a:lnTo>
                  <a:lnTo>
                    <a:pt x="3733" y="4255"/>
                  </a:lnTo>
                  <a:lnTo>
                    <a:pt x="3725" y="4273"/>
                  </a:lnTo>
                  <a:lnTo>
                    <a:pt x="3718" y="4292"/>
                  </a:lnTo>
                  <a:lnTo>
                    <a:pt x="3711" y="4313"/>
                  </a:lnTo>
                  <a:lnTo>
                    <a:pt x="3705" y="4336"/>
                  </a:lnTo>
                  <a:lnTo>
                    <a:pt x="3699" y="4361"/>
                  </a:lnTo>
                  <a:lnTo>
                    <a:pt x="3693" y="4387"/>
                  </a:lnTo>
                  <a:lnTo>
                    <a:pt x="3689" y="4414"/>
                  </a:lnTo>
                  <a:lnTo>
                    <a:pt x="3685" y="4443"/>
                  </a:lnTo>
                  <a:lnTo>
                    <a:pt x="3682" y="4475"/>
                  </a:lnTo>
                  <a:lnTo>
                    <a:pt x="3679" y="4507"/>
                  </a:lnTo>
                  <a:lnTo>
                    <a:pt x="3677" y="4541"/>
                  </a:lnTo>
                  <a:lnTo>
                    <a:pt x="3675" y="4577"/>
                  </a:lnTo>
                  <a:lnTo>
                    <a:pt x="3674" y="4616"/>
                  </a:lnTo>
                  <a:lnTo>
                    <a:pt x="3673" y="4655"/>
                  </a:lnTo>
                  <a:lnTo>
                    <a:pt x="3673" y="4695"/>
                  </a:lnTo>
                  <a:lnTo>
                    <a:pt x="3674" y="4739"/>
                  </a:lnTo>
                  <a:close/>
                  <a:moveTo>
                    <a:pt x="2909" y="5872"/>
                  </a:moveTo>
                  <a:lnTo>
                    <a:pt x="2909" y="5029"/>
                  </a:lnTo>
                  <a:lnTo>
                    <a:pt x="3752" y="5029"/>
                  </a:lnTo>
                  <a:lnTo>
                    <a:pt x="3752" y="5872"/>
                  </a:lnTo>
                  <a:lnTo>
                    <a:pt x="2909" y="5872"/>
                  </a:lnTo>
                  <a:close/>
                </a:path>
              </a:pathLst>
            </a:custGeom>
            <a:solidFill>
              <a:srgbClr val="FFFFFF"/>
            </a:solidFill>
            <a:ln w="9525">
              <a:no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4054"/>
                                        </p:tgtEl>
                                        <p:attrNameLst>
                                          <p:attrName>style.visibility</p:attrName>
                                        </p:attrNameLst>
                                      </p:cBhvr>
                                      <p:to>
                                        <p:strVal val="visible"/>
                                      </p:to>
                                    </p:set>
                                    <p:animEffect transition="in" filter="wipe(left)">
                                      <p:cBhvr>
                                        <p:cTn id="7" dur="500"/>
                                        <p:tgtEl>
                                          <p:spTgt spid="514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5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9" name="Rectangle 5"/>
          <p:cNvSpPr>
            <a:spLocks noChangeArrowheads="1"/>
          </p:cNvSpPr>
          <p:nvPr/>
        </p:nvSpPr>
        <p:spPr bwMode="auto">
          <a:xfrm>
            <a:off x="214313" y="1590675"/>
            <a:ext cx="998537" cy="4630738"/>
          </a:xfrm>
          <a:prstGeom prst="rect">
            <a:avLst/>
          </a:prstGeom>
          <a:solidFill>
            <a:schemeClr val="bg1"/>
          </a:solidFill>
          <a:ln w="9525">
            <a:noFill/>
            <a:miter lim="800000"/>
            <a:headEnd/>
            <a:tailEnd/>
          </a:ln>
          <a:effectLst/>
        </p:spPr>
        <p:txBody>
          <a:bodyPr wrap="none" anchor="ctr"/>
          <a:lstStyle/>
          <a:p>
            <a:endParaRPr lang="en-US"/>
          </a:p>
        </p:txBody>
      </p:sp>
      <p:sp>
        <p:nvSpPr>
          <p:cNvPr id="313346" name="Rectangle 2"/>
          <p:cNvSpPr>
            <a:spLocks noGrp="1" noChangeArrowheads="1"/>
          </p:cNvSpPr>
          <p:nvPr>
            <p:ph type="title"/>
          </p:nvPr>
        </p:nvSpPr>
        <p:spPr>
          <a:xfrm>
            <a:off x="1304925" y="2847975"/>
            <a:ext cx="6524625" cy="1143000"/>
          </a:xfrm>
        </p:spPr>
        <p:txBody>
          <a:bodyPr/>
          <a:lstStyle/>
          <a:p>
            <a:r>
              <a:rPr lang="en-US"/>
              <a:t>Hostage Survival</a:t>
            </a:r>
          </a:p>
        </p:txBody>
      </p:sp>
      <p:sp>
        <p:nvSpPr>
          <p:cNvPr id="313348" name="Text Box 4"/>
          <p:cNvSpPr txBox="1">
            <a:spLocks noChangeArrowheads="1"/>
          </p:cNvSpPr>
          <p:nvPr/>
        </p:nvSpPr>
        <p:spPr bwMode="auto">
          <a:xfrm>
            <a:off x="7380288" y="0"/>
            <a:ext cx="1763712"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OCONUS Scenario</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8" name="Rectangle 6"/>
          <p:cNvSpPr>
            <a:spLocks noChangeArrowheads="1"/>
          </p:cNvSpPr>
          <p:nvPr/>
        </p:nvSpPr>
        <p:spPr bwMode="auto">
          <a:xfrm>
            <a:off x="214313" y="1590675"/>
            <a:ext cx="998537" cy="4630738"/>
          </a:xfrm>
          <a:prstGeom prst="rect">
            <a:avLst/>
          </a:prstGeom>
          <a:solidFill>
            <a:schemeClr val="bg1"/>
          </a:solidFill>
          <a:ln w="9525">
            <a:noFill/>
            <a:miter lim="800000"/>
            <a:headEnd/>
            <a:tailEnd/>
          </a:ln>
          <a:effectLst/>
        </p:spPr>
        <p:txBody>
          <a:bodyPr wrap="none" anchor="ctr"/>
          <a:lstStyle/>
          <a:p>
            <a:endParaRPr lang="en-US"/>
          </a:p>
        </p:txBody>
      </p:sp>
      <p:sp>
        <p:nvSpPr>
          <p:cNvPr id="315394" name="Rectangle 2"/>
          <p:cNvSpPr>
            <a:spLocks noGrp="1" noChangeArrowheads="1"/>
          </p:cNvSpPr>
          <p:nvPr>
            <p:ph type="title"/>
          </p:nvPr>
        </p:nvSpPr>
        <p:spPr/>
        <p:txBody>
          <a:bodyPr/>
          <a:lstStyle/>
          <a:p>
            <a:r>
              <a:rPr lang="en-US"/>
              <a:t>Hostage Situation</a:t>
            </a:r>
          </a:p>
        </p:txBody>
      </p:sp>
      <p:sp>
        <p:nvSpPr>
          <p:cNvPr id="315395" name="Rectangle 3"/>
          <p:cNvSpPr>
            <a:spLocks noGrp="1" noChangeArrowheads="1"/>
          </p:cNvSpPr>
          <p:nvPr>
            <p:ph type="body" idx="1"/>
          </p:nvPr>
        </p:nvSpPr>
        <p:spPr>
          <a:xfrm>
            <a:off x="1501775" y="1819275"/>
            <a:ext cx="6238875" cy="4048125"/>
          </a:xfrm>
        </p:spPr>
        <p:txBody>
          <a:bodyPr/>
          <a:lstStyle/>
          <a:p>
            <a:pPr>
              <a:buClr>
                <a:schemeClr val="tx1"/>
              </a:buClr>
            </a:pPr>
            <a:r>
              <a:rPr lang="en-US"/>
              <a:t>Receiving an unexpected delivery</a:t>
            </a:r>
          </a:p>
          <a:p>
            <a:pPr>
              <a:buClr>
                <a:schemeClr val="tx1"/>
              </a:buClr>
            </a:pPr>
            <a:r>
              <a:rPr lang="en-US"/>
              <a:t>Responding to the threat</a:t>
            </a:r>
          </a:p>
          <a:p>
            <a:pPr>
              <a:buClr>
                <a:schemeClr val="tx1"/>
              </a:buClr>
            </a:pPr>
            <a:r>
              <a:rPr lang="en-US"/>
              <a:t>Dealing with the terrorists</a:t>
            </a:r>
          </a:p>
          <a:p>
            <a:pPr>
              <a:buClr>
                <a:schemeClr val="tx1"/>
              </a:buClr>
            </a:pPr>
            <a:r>
              <a:rPr lang="en-US"/>
              <a:t>Being rescued</a:t>
            </a:r>
          </a:p>
        </p:txBody>
      </p:sp>
      <p:sp>
        <p:nvSpPr>
          <p:cNvPr id="315397" name="Text Box 5"/>
          <p:cNvSpPr txBox="1">
            <a:spLocks noChangeArrowheads="1"/>
          </p:cNvSpPr>
          <p:nvPr/>
        </p:nvSpPr>
        <p:spPr bwMode="auto">
          <a:xfrm>
            <a:off x="7380288" y="0"/>
            <a:ext cx="1763712"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OCONUS Scenario</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ChangeArrowheads="1"/>
          </p:cNvSpPr>
          <p:nvPr>
            <p:ph type="title"/>
          </p:nvPr>
        </p:nvSpPr>
        <p:spPr/>
        <p:txBody>
          <a:bodyPr/>
          <a:lstStyle/>
          <a:p>
            <a:r>
              <a:rPr lang="en-US" sz="2800"/>
              <a:t>Receiving an </a:t>
            </a:r>
            <a:br>
              <a:rPr lang="en-US" sz="2800"/>
            </a:br>
            <a:r>
              <a:rPr lang="en-US" sz="2800"/>
              <a:t>Unexpected Delivery at Your Hotel</a:t>
            </a:r>
          </a:p>
        </p:txBody>
      </p:sp>
      <p:sp>
        <p:nvSpPr>
          <p:cNvPr id="516099" name="Rectangle 3"/>
          <p:cNvSpPr>
            <a:spLocks noGrp="1" noChangeArrowheads="1"/>
          </p:cNvSpPr>
          <p:nvPr>
            <p:ph type="body" sz="half" idx="2"/>
          </p:nvPr>
        </p:nvSpPr>
        <p:spPr>
          <a:xfrm>
            <a:off x="4884738" y="1741488"/>
            <a:ext cx="4183062" cy="4592637"/>
          </a:xfrm>
        </p:spPr>
        <p:txBody>
          <a:bodyPr/>
          <a:lstStyle/>
          <a:p>
            <a:pPr marL="533400" indent="-533400">
              <a:lnSpc>
                <a:spcPct val="85000"/>
              </a:lnSpc>
              <a:buFontTx/>
              <a:buNone/>
            </a:pPr>
            <a:r>
              <a:rPr lang="en-US" sz="2400"/>
              <a:t>How should you respond?</a:t>
            </a:r>
          </a:p>
          <a:p>
            <a:pPr marL="533400" indent="-533400">
              <a:lnSpc>
                <a:spcPct val="85000"/>
              </a:lnSpc>
              <a:buClr>
                <a:schemeClr val="tx1"/>
              </a:buClr>
              <a:buFontTx/>
              <a:buAutoNum type="arabicParenR"/>
            </a:pPr>
            <a:r>
              <a:rPr lang="en-US" sz="2000">
                <a:cs typeface="Arial" charset="0"/>
              </a:rPr>
              <a:t>Tell him to leave it outside your door and you will get it in a while</a:t>
            </a:r>
            <a:endParaRPr lang="en-US" sz="2000"/>
          </a:p>
          <a:p>
            <a:pPr marL="533400" indent="-533400">
              <a:lnSpc>
                <a:spcPct val="85000"/>
              </a:lnSpc>
              <a:buClr>
                <a:schemeClr val="tx1"/>
              </a:buClr>
              <a:buFontTx/>
              <a:buAutoNum type="arabicParenR"/>
            </a:pPr>
            <a:r>
              <a:rPr lang="en-US" sz="2000">
                <a:cs typeface="Arial" charset="0"/>
              </a:rPr>
              <a:t>Tell the person to wait, call the front desk to confirm the identity of the employee at your door before receiving the delivery</a:t>
            </a:r>
          </a:p>
          <a:p>
            <a:pPr marL="533400" indent="-533400">
              <a:lnSpc>
                <a:spcPct val="85000"/>
              </a:lnSpc>
              <a:buClr>
                <a:schemeClr val="tx1"/>
              </a:buClr>
              <a:buFontTx/>
              <a:buAutoNum type="arabicParenR"/>
            </a:pPr>
            <a:r>
              <a:rPr lang="en-US" sz="2000">
                <a:cs typeface="Arial" charset="0"/>
              </a:rPr>
              <a:t>Tell him to leave it at the front desk and you will get it later.  Then call the front desk to confirm the package sender and addressee.  If not urgent, get it in the morning</a:t>
            </a:r>
          </a:p>
        </p:txBody>
      </p:sp>
      <p:sp>
        <p:nvSpPr>
          <p:cNvPr id="516100" name="Text Box 4"/>
          <p:cNvSpPr txBox="1">
            <a:spLocks noChangeArrowheads="1"/>
          </p:cNvSpPr>
          <p:nvPr/>
        </p:nvSpPr>
        <p:spPr bwMode="auto">
          <a:xfrm>
            <a:off x="1352550" y="3917950"/>
            <a:ext cx="3340100" cy="1917700"/>
          </a:xfrm>
          <a:prstGeom prst="rect">
            <a:avLst/>
          </a:prstGeom>
          <a:noFill/>
          <a:ln w="9525">
            <a:noFill/>
            <a:miter lim="800000"/>
            <a:headEnd/>
            <a:tailEnd/>
          </a:ln>
          <a:effectLst/>
        </p:spPr>
        <p:txBody>
          <a:bodyPr>
            <a:spAutoFit/>
          </a:bodyPr>
          <a:lstStyle/>
          <a:p>
            <a:pPr algn="ctr"/>
            <a:r>
              <a:rPr lang="en-US" b="1" i="1">
                <a:latin typeface="Arial" charset="0"/>
              </a:rPr>
              <a:t>There is a knock</a:t>
            </a:r>
            <a:br>
              <a:rPr lang="en-US" b="1" i="1">
                <a:latin typeface="Arial" charset="0"/>
              </a:rPr>
            </a:br>
            <a:r>
              <a:rPr lang="en-US" b="1" i="1">
                <a:latin typeface="Arial" charset="0"/>
              </a:rPr>
              <a:t>at your hotel room door from someone who says he is from room service</a:t>
            </a:r>
          </a:p>
        </p:txBody>
      </p:sp>
      <p:sp>
        <p:nvSpPr>
          <p:cNvPr id="516101" name="Rectangle 5"/>
          <p:cNvSpPr>
            <a:spLocks noChangeArrowheads="1"/>
          </p:cNvSpPr>
          <p:nvPr/>
        </p:nvSpPr>
        <p:spPr bwMode="auto">
          <a:xfrm>
            <a:off x="4884738" y="4438650"/>
            <a:ext cx="4183062" cy="1885950"/>
          </a:xfrm>
          <a:prstGeom prst="rect">
            <a:avLst/>
          </a:prstGeom>
          <a:noFill/>
          <a:ln w="38100">
            <a:solidFill>
              <a:srgbClr val="990099"/>
            </a:solidFill>
            <a:miter lim="800000"/>
            <a:headEnd/>
            <a:tailEnd/>
          </a:ln>
          <a:effectLst/>
        </p:spPr>
        <p:txBody>
          <a:bodyPr wrap="none" anchor="ctr"/>
          <a:lstStyle/>
          <a:p>
            <a:endParaRPr lang="en-US"/>
          </a:p>
        </p:txBody>
      </p:sp>
      <p:sp>
        <p:nvSpPr>
          <p:cNvPr id="516102" name="Text Box 6"/>
          <p:cNvSpPr txBox="1">
            <a:spLocks noChangeArrowheads="1"/>
          </p:cNvSpPr>
          <p:nvPr/>
        </p:nvSpPr>
        <p:spPr bwMode="auto">
          <a:xfrm>
            <a:off x="7380288" y="0"/>
            <a:ext cx="1763712"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OCONUS Scenario</a:t>
            </a:r>
          </a:p>
        </p:txBody>
      </p:sp>
      <p:grpSp>
        <p:nvGrpSpPr>
          <p:cNvPr id="516103" name="Group 7"/>
          <p:cNvGrpSpPr>
            <a:grpSpLocks noChangeAspect="1"/>
          </p:cNvGrpSpPr>
          <p:nvPr/>
        </p:nvGrpSpPr>
        <p:grpSpPr bwMode="auto">
          <a:xfrm>
            <a:off x="293688" y="3932238"/>
            <a:ext cx="877887" cy="754062"/>
            <a:chOff x="186" y="2131"/>
            <a:chExt cx="1008" cy="863"/>
          </a:xfrm>
        </p:grpSpPr>
        <p:sp>
          <p:nvSpPr>
            <p:cNvPr id="516104" name="Freeform 8"/>
            <p:cNvSpPr>
              <a:spLocks noChangeAspect="1"/>
            </p:cNvSpPr>
            <p:nvPr/>
          </p:nvSpPr>
          <p:spPr bwMode="auto">
            <a:xfrm>
              <a:off x="186" y="2131"/>
              <a:ext cx="1008" cy="863"/>
            </a:xfrm>
            <a:custGeom>
              <a:avLst/>
              <a:gdLst/>
              <a:ahLst/>
              <a:cxnLst>
                <a:cxn ang="0">
                  <a:pos x="0" y="0"/>
                </a:cxn>
                <a:cxn ang="0">
                  <a:pos x="4032" y="0"/>
                </a:cxn>
                <a:cxn ang="0">
                  <a:pos x="3888" y="149"/>
                </a:cxn>
                <a:cxn ang="0">
                  <a:pos x="149" y="3315"/>
                </a:cxn>
                <a:cxn ang="0">
                  <a:pos x="0" y="3456"/>
                </a:cxn>
                <a:cxn ang="0">
                  <a:pos x="0" y="0"/>
                </a:cxn>
              </a:cxnLst>
              <a:rect l="0" t="0" r="r" b="b"/>
              <a:pathLst>
                <a:path w="4032" h="3456">
                  <a:moveTo>
                    <a:pt x="0" y="0"/>
                  </a:moveTo>
                  <a:lnTo>
                    <a:pt x="4032" y="0"/>
                  </a:lnTo>
                  <a:lnTo>
                    <a:pt x="3888" y="149"/>
                  </a:lnTo>
                  <a:lnTo>
                    <a:pt x="149" y="3315"/>
                  </a:lnTo>
                  <a:lnTo>
                    <a:pt x="0" y="3456"/>
                  </a:lnTo>
                  <a:lnTo>
                    <a:pt x="0" y="0"/>
                  </a:lnTo>
                  <a:close/>
                </a:path>
              </a:pathLst>
            </a:custGeom>
            <a:solidFill>
              <a:srgbClr val="82A99C"/>
            </a:solidFill>
            <a:ln w="9525">
              <a:noFill/>
              <a:round/>
              <a:headEnd/>
              <a:tailEnd/>
            </a:ln>
          </p:spPr>
          <p:txBody>
            <a:bodyPr/>
            <a:lstStyle/>
            <a:p>
              <a:endParaRPr lang="en-US"/>
            </a:p>
          </p:txBody>
        </p:sp>
        <p:sp>
          <p:nvSpPr>
            <p:cNvPr id="516105" name="Freeform 9"/>
            <p:cNvSpPr>
              <a:spLocks noChangeAspect="1"/>
            </p:cNvSpPr>
            <p:nvPr/>
          </p:nvSpPr>
          <p:spPr bwMode="auto">
            <a:xfrm>
              <a:off x="186" y="2131"/>
              <a:ext cx="1008" cy="863"/>
            </a:xfrm>
            <a:custGeom>
              <a:avLst/>
              <a:gdLst/>
              <a:ahLst/>
              <a:cxnLst>
                <a:cxn ang="0">
                  <a:pos x="4032" y="0"/>
                </a:cxn>
                <a:cxn ang="0">
                  <a:pos x="4032" y="3456"/>
                </a:cxn>
                <a:cxn ang="0">
                  <a:pos x="0" y="3456"/>
                </a:cxn>
                <a:cxn ang="0">
                  <a:pos x="149" y="3313"/>
                </a:cxn>
                <a:cxn ang="0">
                  <a:pos x="3891" y="146"/>
                </a:cxn>
                <a:cxn ang="0">
                  <a:pos x="4032" y="0"/>
                </a:cxn>
              </a:cxnLst>
              <a:rect l="0" t="0" r="r" b="b"/>
              <a:pathLst>
                <a:path w="4032" h="3456">
                  <a:moveTo>
                    <a:pt x="4032" y="0"/>
                  </a:moveTo>
                  <a:lnTo>
                    <a:pt x="4032" y="3456"/>
                  </a:lnTo>
                  <a:lnTo>
                    <a:pt x="0" y="3456"/>
                  </a:lnTo>
                  <a:lnTo>
                    <a:pt x="149" y="3313"/>
                  </a:lnTo>
                  <a:lnTo>
                    <a:pt x="3891" y="146"/>
                  </a:lnTo>
                  <a:lnTo>
                    <a:pt x="4032" y="0"/>
                  </a:lnTo>
                  <a:close/>
                </a:path>
              </a:pathLst>
            </a:custGeom>
            <a:solidFill>
              <a:srgbClr val="162A29"/>
            </a:solidFill>
            <a:ln w="9525">
              <a:noFill/>
              <a:round/>
              <a:headEnd/>
              <a:tailEnd/>
            </a:ln>
          </p:spPr>
          <p:txBody>
            <a:bodyPr/>
            <a:lstStyle/>
            <a:p>
              <a:endParaRPr lang="en-US"/>
            </a:p>
          </p:txBody>
        </p:sp>
        <p:sp>
          <p:nvSpPr>
            <p:cNvPr id="516106" name="Rectangle 10"/>
            <p:cNvSpPr>
              <a:spLocks noChangeAspect="1" noChangeArrowheads="1"/>
            </p:cNvSpPr>
            <p:nvPr/>
          </p:nvSpPr>
          <p:spPr bwMode="auto">
            <a:xfrm>
              <a:off x="222" y="2166"/>
              <a:ext cx="936" cy="792"/>
            </a:xfrm>
            <a:prstGeom prst="rect">
              <a:avLst/>
            </a:prstGeom>
            <a:solidFill>
              <a:srgbClr val="275A53"/>
            </a:solidFill>
            <a:ln w="9525">
              <a:noFill/>
              <a:miter lim="800000"/>
              <a:headEnd/>
              <a:tailEnd/>
            </a:ln>
          </p:spPr>
          <p:txBody>
            <a:bodyPr/>
            <a:lstStyle/>
            <a:p>
              <a:endParaRPr lang="en-US"/>
            </a:p>
          </p:txBody>
        </p:sp>
        <p:sp>
          <p:nvSpPr>
            <p:cNvPr id="516107" name="Freeform 11"/>
            <p:cNvSpPr>
              <a:spLocks noChangeAspect="1" noEditPoints="1"/>
            </p:cNvSpPr>
            <p:nvPr/>
          </p:nvSpPr>
          <p:spPr bwMode="auto">
            <a:xfrm>
              <a:off x="267" y="2790"/>
              <a:ext cx="150" cy="137"/>
            </a:xfrm>
            <a:custGeom>
              <a:avLst/>
              <a:gdLst/>
              <a:ahLst/>
              <a:cxnLst>
                <a:cxn ang="0">
                  <a:pos x="394" y="459"/>
                </a:cxn>
                <a:cxn ang="0">
                  <a:pos x="200" y="459"/>
                </a:cxn>
                <a:cxn ang="0">
                  <a:pos x="174" y="550"/>
                </a:cxn>
                <a:cxn ang="0">
                  <a:pos x="0" y="550"/>
                </a:cxn>
                <a:cxn ang="0">
                  <a:pos x="206" y="0"/>
                </a:cxn>
                <a:cxn ang="0">
                  <a:pos x="391" y="0"/>
                </a:cxn>
                <a:cxn ang="0">
                  <a:pos x="599" y="550"/>
                </a:cxn>
                <a:cxn ang="0">
                  <a:pos x="421" y="550"/>
                </a:cxn>
                <a:cxn ang="0">
                  <a:pos x="394" y="459"/>
                </a:cxn>
                <a:cxn ang="0">
                  <a:pos x="358" y="340"/>
                </a:cxn>
                <a:cxn ang="0">
                  <a:pos x="297" y="143"/>
                </a:cxn>
                <a:cxn ang="0">
                  <a:pos x="237" y="340"/>
                </a:cxn>
                <a:cxn ang="0">
                  <a:pos x="358" y="340"/>
                </a:cxn>
              </a:cxnLst>
              <a:rect l="0" t="0" r="r" b="b"/>
              <a:pathLst>
                <a:path w="599" h="550">
                  <a:moveTo>
                    <a:pt x="394" y="459"/>
                  </a:moveTo>
                  <a:lnTo>
                    <a:pt x="200" y="459"/>
                  </a:lnTo>
                  <a:lnTo>
                    <a:pt x="174" y="550"/>
                  </a:lnTo>
                  <a:lnTo>
                    <a:pt x="0" y="550"/>
                  </a:lnTo>
                  <a:lnTo>
                    <a:pt x="206" y="0"/>
                  </a:lnTo>
                  <a:lnTo>
                    <a:pt x="391" y="0"/>
                  </a:lnTo>
                  <a:lnTo>
                    <a:pt x="599" y="550"/>
                  </a:lnTo>
                  <a:lnTo>
                    <a:pt x="421" y="550"/>
                  </a:lnTo>
                  <a:lnTo>
                    <a:pt x="394" y="459"/>
                  </a:lnTo>
                  <a:close/>
                  <a:moveTo>
                    <a:pt x="358" y="340"/>
                  </a:moveTo>
                  <a:lnTo>
                    <a:pt x="297" y="143"/>
                  </a:lnTo>
                  <a:lnTo>
                    <a:pt x="237" y="340"/>
                  </a:lnTo>
                  <a:lnTo>
                    <a:pt x="358" y="340"/>
                  </a:lnTo>
                  <a:close/>
                </a:path>
              </a:pathLst>
            </a:custGeom>
            <a:solidFill>
              <a:srgbClr val="FFFFFF"/>
            </a:solidFill>
            <a:ln w="9525">
              <a:noFill/>
              <a:round/>
              <a:headEnd/>
              <a:tailEnd/>
            </a:ln>
          </p:spPr>
          <p:txBody>
            <a:bodyPr/>
            <a:lstStyle/>
            <a:p>
              <a:endParaRPr lang="en-US"/>
            </a:p>
          </p:txBody>
        </p:sp>
        <p:sp>
          <p:nvSpPr>
            <p:cNvPr id="516108" name="Freeform 12"/>
            <p:cNvSpPr>
              <a:spLocks noChangeAspect="1"/>
            </p:cNvSpPr>
            <p:nvPr/>
          </p:nvSpPr>
          <p:spPr bwMode="auto">
            <a:xfrm>
              <a:off x="422" y="2788"/>
              <a:ext cx="133" cy="142"/>
            </a:xfrm>
            <a:custGeom>
              <a:avLst/>
              <a:gdLst/>
              <a:ahLst/>
              <a:cxnLst>
                <a:cxn ang="0">
                  <a:pos x="530" y="394"/>
                </a:cxn>
                <a:cxn ang="0">
                  <a:pos x="514" y="437"/>
                </a:cxn>
                <a:cxn ang="0">
                  <a:pos x="495" y="473"/>
                </a:cxn>
                <a:cxn ang="0">
                  <a:pos x="470" y="503"/>
                </a:cxn>
                <a:cxn ang="0">
                  <a:pos x="440" y="527"/>
                </a:cxn>
                <a:cxn ang="0">
                  <a:pos x="406" y="547"/>
                </a:cxn>
                <a:cxn ang="0">
                  <a:pos x="368" y="560"/>
                </a:cxn>
                <a:cxn ang="0">
                  <a:pos x="320" y="566"/>
                </a:cxn>
                <a:cxn ang="0">
                  <a:pos x="263" y="568"/>
                </a:cxn>
                <a:cxn ang="0">
                  <a:pos x="203" y="561"/>
                </a:cxn>
                <a:cxn ang="0">
                  <a:pos x="154" y="548"/>
                </a:cxn>
                <a:cxn ang="0">
                  <a:pos x="111" y="526"/>
                </a:cxn>
                <a:cxn ang="0">
                  <a:pos x="73" y="494"/>
                </a:cxn>
                <a:cxn ang="0">
                  <a:pos x="40" y="451"/>
                </a:cxn>
                <a:cxn ang="0">
                  <a:pos x="15" y="397"/>
                </a:cxn>
                <a:cxn ang="0">
                  <a:pos x="2" y="332"/>
                </a:cxn>
                <a:cxn ang="0">
                  <a:pos x="1" y="250"/>
                </a:cxn>
                <a:cxn ang="0">
                  <a:pos x="10" y="189"/>
                </a:cxn>
                <a:cxn ang="0">
                  <a:pos x="22" y="149"/>
                </a:cxn>
                <a:cxn ang="0">
                  <a:pos x="40" y="113"/>
                </a:cxn>
                <a:cxn ang="0">
                  <a:pos x="63" y="82"/>
                </a:cxn>
                <a:cxn ang="0">
                  <a:pos x="90" y="56"/>
                </a:cxn>
                <a:cxn ang="0">
                  <a:pos x="123" y="34"/>
                </a:cxn>
                <a:cxn ang="0">
                  <a:pos x="159" y="18"/>
                </a:cxn>
                <a:cxn ang="0">
                  <a:pos x="200" y="7"/>
                </a:cxn>
                <a:cxn ang="0">
                  <a:pos x="277" y="0"/>
                </a:cxn>
                <a:cxn ang="0">
                  <a:pos x="348" y="5"/>
                </a:cxn>
                <a:cxn ang="0">
                  <a:pos x="408" y="23"/>
                </a:cxn>
                <a:cxn ang="0">
                  <a:pos x="454" y="53"/>
                </a:cxn>
                <a:cxn ang="0">
                  <a:pos x="492" y="95"/>
                </a:cxn>
                <a:cxn ang="0">
                  <a:pos x="521" y="149"/>
                </a:cxn>
                <a:cxn ang="0">
                  <a:pos x="374" y="192"/>
                </a:cxn>
                <a:cxn ang="0">
                  <a:pos x="362" y="167"/>
                </a:cxn>
                <a:cxn ang="0">
                  <a:pos x="338" y="143"/>
                </a:cxn>
                <a:cxn ang="0">
                  <a:pos x="305" y="130"/>
                </a:cxn>
                <a:cxn ang="0">
                  <a:pos x="267" y="127"/>
                </a:cxn>
                <a:cxn ang="0">
                  <a:pos x="230" y="139"/>
                </a:cxn>
                <a:cxn ang="0">
                  <a:pos x="200" y="162"/>
                </a:cxn>
                <a:cxn ang="0">
                  <a:pos x="182" y="193"/>
                </a:cxn>
                <a:cxn ang="0">
                  <a:pos x="173" y="232"/>
                </a:cxn>
                <a:cxn ang="0">
                  <a:pos x="169" y="281"/>
                </a:cxn>
                <a:cxn ang="0">
                  <a:pos x="173" y="342"/>
                </a:cxn>
                <a:cxn ang="0">
                  <a:pos x="185" y="386"/>
                </a:cxn>
                <a:cxn ang="0">
                  <a:pos x="204" y="415"/>
                </a:cxn>
                <a:cxn ang="0">
                  <a:pos x="230" y="433"/>
                </a:cxn>
                <a:cxn ang="0">
                  <a:pos x="263" y="441"/>
                </a:cxn>
                <a:cxn ang="0">
                  <a:pos x="298" y="439"/>
                </a:cxn>
                <a:cxn ang="0">
                  <a:pos x="326" y="430"/>
                </a:cxn>
                <a:cxn ang="0">
                  <a:pos x="348" y="413"/>
                </a:cxn>
                <a:cxn ang="0">
                  <a:pos x="365" y="390"/>
                </a:cxn>
                <a:cxn ang="0">
                  <a:pos x="384" y="334"/>
                </a:cxn>
              </a:cxnLst>
              <a:rect l="0" t="0" r="r" b="b"/>
              <a:pathLst>
                <a:path w="533" h="569">
                  <a:moveTo>
                    <a:pt x="384" y="334"/>
                  </a:moveTo>
                  <a:lnTo>
                    <a:pt x="533" y="378"/>
                  </a:lnTo>
                  <a:lnTo>
                    <a:pt x="530" y="394"/>
                  </a:lnTo>
                  <a:lnTo>
                    <a:pt x="526" y="410"/>
                  </a:lnTo>
                  <a:lnTo>
                    <a:pt x="521" y="422"/>
                  </a:lnTo>
                  <a:lnTo>
                    <a:pt x="514" y="437"/>
                  </a:lnTo>
                  <a:lnTo>
                    <a:pt x="509" y="450"/>
                  </a:lnTo>
                  <a:lnTo>
                    <a:pt x="501" y="461"/>
                  </a:lnTo>
                  <a:lnTo>
                    <a:pt x="495" y="473"/>
                  </a:lnTo>
                  <a:lnTo>
                    <a:pt x="487" y="483"/>
                  </a:lnTo>
                  <a:lnTo>
                    <a:pt x="478" y="494"/>
                  </a:lnTo>
                  <a:lnTo>
                    <a:pt x="470" y="503"/>
                  </a:lnTo>
                  <a:lnTo>
                    <a:pt x="460" y="512"/>
                  </a:lnTo>
                  <a:lnTo>
                    <a:pt x="451" y="521"/>
                  </a:lnTo>
                  <a:lnTo>
                    <a:pt x="440" y="527"/>
                  </a:lnTo>
                  <a:lnTo>
                    <a:pt x="430" y="535"/>
                  </a:lnTo>
                  <a:lnTo>
                    <a:pt x="418" y="542"/>
                  </a:lnTo>
                  <a:lnTo>
                    <a:pt x="406" y="547"/>
                  </a:lnTo>
                  <a:lnTo>
                    <a:pt x="394" y="552"/>
                  </a:lnTo>
                  <a:lnTo>
                    <a:pt x="381" y="556"/>
                  </a:lnTo>
                  <a:lnTo>
                    <a:pt x="368" y="560"/>
                  </a:lnTo>
                  <a:lnTo>
                    <a:pt x="352" y="562"/>
                  </a:lnTo>
                  <a:lnTo>
                    <a:pt x="336" y="565"/>
                  </a:lnTo>
                  <a:lnTo>
                    <a:pt x="320" y="566"/>
                  </a:lnTo>
                  <a:lnTo>
                    <a:pt x="303" y="568"/>
                  </a:lnTo>
                  <a:lnTo>
                    <a:pt x="285" y="569"/>
                  </a:lnTo>
                  <a:lnTo>
                    <a:pt x="263" y="568"/>
                  </a:lnTo>
                  <a:lnTo>
                    <a:pt x="242" y="566"/>
                  </a:lnTo>
                  <a:lnTo>
                    <a:pt x="222" y="565"/>
                  </a:lnTo>
                  <a:lnTo>
                    <a:pt x="203" y="561"/>
                  </a:lnTo>
                  <a:lnTo>
                    <a:pt x="186" y="559"/>
                  </a:lnTo>
                  <a:lnTo>
                    <a:pt x="169" y="553"/>
                  </a:lnTo>
                  <a:lnTo>
                    <a:pt x="154" y="548"/>
                  </a:lnTo>
                  <a:lnTo>
                    <a:pt x="138" y="542"/>
                  </a:lnTo>
                  <a:lnTo>
                    <a:pt x="124" y="535"/>
                  </a:lnTo>
                  <a:lnTo>
                    <a:pt x="111" y="526"/>
                  </a:lnTo>
                  <a:lnTo>
                    <a:pt x="98" y="517"/>
                  </a:lnTo>
                  <a:lnTo>
                    <a:pt x="85" y="507"/>
                  </a:lnTo>
                  <a:lnTo>
                    <a:pt x="73" y="494"/>
                  </a:lnTo>
                  <a:lnTo>
                    <a:pt x="62" y="481"/>
                  </a:lnTo>
                  <a:lnTo>
                    <a:pt x="51" y="467"/>
                  </a:lnTo>
                  <a:lnTo>
                    <a:pt x="40" y="451"/>
                  </a:lnTo>
                  <a:lnTo>
                    <a:pt x="31" y="434"/>
                  </a:lnTo>
                  <a:lnTo>
                    <a:pt x="23" y="416"/>
                  </a:lnTo>
                  <a:lnTo>
                    <a:pt x="15" y="397"/>
                  </a:lnTo>
                  <a:lnTo>
                    <a:pt x="10" y="376"/>
                  </a:lnTo>
                  <a:lnTo>
                    <a:pt x="5" y="354"/>
                  </a:lnTo>
                  <a:lnTo>
                    <a:pt x="2" y="332"/>
                  </a:lnTo>
                  <a:lnTo>
                    <a:pt x="0" y="307"/>
                  </a:lnTo>
                  <a:lnTo>
                    <a:pt x="0" y="283"/>
                  </a:lnTo>
                  <a:lnTo>
                    <a:pt x="1" y="250"/>
                  </a:lnTo>
                  <a:lnTo>
                    <a:pt x="3" y="218"/>
                  </a:lnTo>
                  <a:lnTo>
                    <a:pt x="6" y="204"/>
                  </a:lnTo>
                  <a:lnTo>
                    <a:pt x="10" y="189"/>
                  </a:lnTo>
                  <a:lnTo>
                    <a:pt x="12" y="175"/>
                  </a:lnTo>
                  <a:lnTo>
                    <a:pt x="18" y="162"/>
                  </a:lnTo>
                  <a:lnTo>
                    <a:pt x="22" y="149"/>
                  </a:lnTo>
                  <a:lnTo>
                    <a:pt x="28" y="136"/>
                  </a:lnTo>
                  <a:lnTo>
                    <a:pt x="33" y="124"/>
                  </a:lnTo>
                  <a:lnTo>
                    <a:pt x="40" y="113"/>
                  </a:lnTo>
                  <a:lnTo>
                    <a:pt x="47" y="102"/>
                  </a:lnTo>
                  <a:lnTo>
                    <a:pt x="55" y="92"/>
                  </a:lnTo>
                  <a:lnTo>
                    <a:pt x="63" y="82"/>
                  </a:lnTo>
                  <a:lnTo>
                    <a:pt x="72" y="73"/>
                  </a:lnTo>
                  <a:lnTo>
                    <a:pt x="81" y="64"/>
                  </a:lnTo>
                  <a:lnTo>
                    <a:pt x="90" y="56"/>
                  </a:lnTo>
                  <a:lnTo>
                    <a:pt x="101" y="48"/>
                  </a:lnTo>
                  <a:lnTo>
                    <a:pt x="112" y="40"/>
                  </a:lnTo>
                  <a:lnTo>
                    <a:pt x="123" y="34"/>
                  </a:lnTo>
                  <a:lnTo>
                    <a:pt x="134" y="29"/>
                  </a:lnTo>
                  <a:lnTo>
                    <a:pt x="147" y="23"/>
                  </a:lnTo>
                  <a:lnTo>
                    <a:pt x="159" y="18"/>
                  </a:lnTo>
                  <a:lnTo>
                    <a:pt x="172" y="13"/>
                  </a:lnTo>
                  <a:lnTo>
                    <a:pt x="186" y="10"/>
                  </a:lnTo>
                  <a:lnTo>
                    <a:pt x="200" y="7"/>
                  </a:lnTo>
                  <a:lnTo>
                    <a:pt x="215" y="4"/>
                  </a:lnTo>
                  <a:lnTo>
                    <a:pt x="244" y="0"/>
                  </a:lnTo>
                  <a:lnTo>
                    <a:pt x="277" y="0"/>
                  </a:lnTo>
                  <a:lnTo>
                    <a:pt x="303" y="0"/>
                  </a:lnTo>
                  <a:lnTo>
                    <a:pt x="326" y="3"/>
                  </a:lnTo>
                  <a:lnTo>
                    <a:pt x="348" y="5"/>
                  </a:lnTo>
                  <a:lnTo>
                    <a:pt x="370" y="10"/>
                  </a:lnTo>
                  <a:lnTo>
                    <a:pt x="390" y="16"/>
                  </a:lnTo>
                  <a:lnTo>
                    <a:pt x="408" y="23"/>
                  </a:lnTo>
                  <a:lnTo>
                    <a:pt x="425" y="31"/>
                  </a:lnTo>
                  <a:lnTo>
                    <a:pt x="440" y="42"/>
                  </a:lnTo>
                  <a:lnTo>
                    <a:pt x="454" y="53"/>
                  </a:lnTo>
                  <a:lnTo>
                    <a:pt x="469" y="65"/>
                  </a:lnTo>
                  <a:lnTo>
                    <a:pt x="480" y="79"/>
                  </a:lnTo>
                  <a:lnTo>
                    <a:pt x="492" y="95"/>
                  </a:lnTo>
                  <a:lnTo>
                    <a:pt x="502" y="112"/>
                  </a:lnTo>
                  <a:lnTo>
                    <a:pt x="513" y="130"/>
                  </a:lnTo>
                  <a:lnTo>
                    <a:pt x="521" y="149"/>
                  </a:lnTo>
                  <a:lnTo>
                    <a:pt x="528" y="171"/>
                  </a:lnTo>
                  <a:lnTo>
                    <a:pt x="378" y="204"/>
                  </a:lnTo>
                  <a:lnTo>
                    <a:pt x="374" y="192"/>
                  </a:lnTo>
                  <a:lnTo>
                    <a:pt x="370" y="183"/>
                  </a:lnTo>
                  <a:lnTo>
                    <a:pt x="366" y="174"/>
                  </a:lnTo>
                  <a:lnTo>
                    <a:pt x="362" y="167"/>
                  </a:lnTo>
                  <a:lnTo>
                    <a:pt x="355" y="158"/>
                  </a:lnTo>
                  <a:lnTo>
                    <a:pt x="347" y="150"/>
                  </a:lnTo>
                  <a:lnTo>
                    <a:pt x="338" y="143"/>
                  </a:lnTo>
                  <a:lnTo>
                    <a:pt x="327" y="137"/>
                  </a:lnTo>
                  <a:lnTo>
                    <a:pt x="317" y="132"/>
                  </a:lnTo>
                  <a:lnTo>
                    <a:pt x="305" y="130"/>
                  </a:lnTo>
                  <a:lnTo>
                    <a:pt x="294" y="127"/>
                  </a:lnTo>
                  <a:lnTo>
                    <a:pt x="281" y="127"/>
                  </a:lnTo>
                  <a:lnTo>
                    <a:pt x="267" y="127"/>
                  </a:lnTo>
                  <a:lnTo>
                    <a:pt x="254" y="130"/>
                  </a:lnTo>
                  <a:lnTo>
                    <a:pt x="242" y="134"/>
                  </a:lnTo>
                  <a:lnTo>
                    <a:pt x="230" y="139"/>
                  </a:lnTo>
                  <a:lnTo>
                    <a:pt x="220" y="145"/>
                  </a:lnTo>
                  <a:lnTo>
                    <a:pt x="209" y="153"/>
                  </a:lnTo>
                  <a:lnTo>
                    <a:pt x="200" y="162"/>
                  </a:lnTo>
                  <a:lnTo>
                    <a:pt x="193" y="174"/>
                  </a:lnTo>
                  <a:lnTo>
                    <a:pt x="187" y="183"/>
                  </a:lnTo>
                  <a:lnTo>
                    <a:pt x="182" y="193"/>
                  </a:lnTo>
                  <a:lnTo>
                    <a:pt x="178" y="205"/>
                  </a:lnTo>
                  <a:lnTo>
                    <a:pt x="176" y="218"/>
                  </a:lnTo>
                  <a:lnTo>
                    <a:pt x="173" y="232"/>
                  </a:lnTo>
                  <a:lnTo>
                    <a:pt x="171" y="248"/>
                  </a:lnTo>
                  <a:lnTo>
                    <a:pt x="169" y="263"/>
                  </a:lnTo>
                  <a:lnTo>
                    <a:pt x="169" y="281"/>
                  </a:lnTo>
                  <a:lnTo>
                    <a:pt x="169" y="303"/>
                  </a:lnTo>
                  <a:lnTo>
                    <a:pt x="171" y="324"/>
                  </a:lnTo>
                  <a:lnTo>
                    <a:pt x="173" y="342"/>
                  </a:lnTo>
                  <a:lnTo>
                    <a:pt x="176" y="359"/>
                  </a:lnTo>
                  <a:lnTo>
                    <a:pt x="180" y="373"/>
                  </a:lnTo>
                  <a:lnTo>
                    <a:pt x="185" y="386"/>
                  </a:lnTo>
                  <a:lnTo>
                    <a:pt x="190" y="398"/>
                  </a:lnTo>
                  <a:lnTo>
                    <a:pt x="197" y="407"/>
                  </a:lnTo>
                  <a:lnTo>
                    <a:pt x="204" y="415"/>
                  </a:lnTo>
                  <a:lnTo>
                    <a:pt x="212" y="421"/>
                  </a:lnTo>
                  <a:lnTo>
                    <a:pt x="221" y="428"/>
                  </a:lnTo>
                  <a:lnTo>
                    <a:pt x="230" y="433"/>
                  </a:lnTo>
                  <a:lnTo>
                    <a:pt x="241" y="435"/>
                  </a:lnTo>
                  <a:lnTo>
                    <a:pt x="251" y="439"/>
                  </a:lnTo>
                  <a:lnTo>
                    <a:pt x="263" y="441"/>
                  </a:lnTo>
                  <a:lnTo>
                    <a:pt x="276" y="441"/>
                  </a:lnTo>
                  <a:lnTo>
                    <a:pt x="287" y="441"/>
                  </a:lnTo>
                  <a:lnTo>
                    <a:pt x="298" y="439"/>
                  </a:lnTo>
                  <a:lnTo>
                    <a:pt x="308" y="437"/>
                  </a:lnTo>
                  <a:lnTo>
                    <a:pt x="318" y="434"/>
                  </a:lnTo>
                  <a:lnTo>
                    <a:pt x="326" y="430"/>
                  </a:lnTo>
                  <a:lnTo>
                    <a:pt x="335" y="425"/>
                  </a:lnTo>
                  <a:lnTo>
                    <a:pt x="342" y="420"/>
                  </a:lnTo>
                  <a:lnTo>
                    <a:pt x="348" y="413"/>
                  </a:lnTo>
                  <a:lnTo>
                    <a:pt x="355" y="406"/>
                  </a:lnTo>
                  <a:lnTo>
                    <a:pt x="360" y="398"/>
                  </a:lnTo>
                  <a:lnTo>
                    <a:pt x="365" y="390"/>
                  </a:lnTo>
                  <a:lnTo>
                    <a:pt x="370" y="380"/>
                  </a:lnTo>
                  <a:lnTo>
                    <a:pt x="378" y="359"/>
                  </a:lnTo>
                  <a:lnTo>
                    <a:pt x="384" y="334"/>
                  </a:lnTo>
                  <a:close/>
                </a:path>
              </a:pathLst>
            </a:custGeom>
            <a:solidFill>
              <a:srgbClr val="FFFFFF"/>
            </a:solidFill>
            <a:ln w="9525">
              <a:noFill/>
              <a:round/>
              <a:headEnd/>
              <a:tailEnd/>
            </a:ln>
          </p:spPr>
          <p:txBody>
            <a:bodyPr/>
            <a:lstStyle/>
            <a:p>
              <a:endParaRPr lang="en-US"/>
            </a:p>
          </p:txBody>
        </p:sp>
        <p:sp>
          <p:nvSpPr>
            <p:cNvPr id="516109" name="Freeform 13"/>
            <p:cNvSpPr>
              <a:spLocks noChangeAspect="1"/>
            </p:cNvSpPr>
            <p:nvPr/>
          </p:nvSpPr>
          <p:spPr bwMode="auto">
            <a:xfrm>
              <a:off x="571" y="2788"/>
              <a:ext cx="134" cy="142"/>
            </a:xfrm>
            <a:custGeom>
              <a:avLst/>
              <a:gdLst/>
              <a:ahLst/>
              <a:cxnLst>
                <a:cxn ang="0">
                  <a:pos x="530" y="394"/>
                </a:cxn>
                <a:cxn ang="0">
                  <a:pos x="515" y="437"/>
                </a:cxn>
                <a:cxn ang="0">
                  <a:pos x="495" y="473"/>
                </a:cxn>
                <a:cxn ang="0">
                  <a:pos x="470" y="503"/>
                </a:cxn>
                <a:cxn ang="0">
                  <a:pos x="441" y="527"/>
                </a:cxn>
                <a:cxn ang="0">
                  <a:pos x="407" y="547"/>
                </a:cxn>
                <a:cxn ang="0">
                  <a:pos x="367" y="560"/>
                </a:cxn>
                <a:cxn ang="0">
                  <a:pos x="320" y="566"/>
                </a:cxn>
                <a:cxn ang="0">
                  <a:pos x="263" y="568"/>
                </a:cxn>
                <a:cxn ang="0">
                  <a:pos x="203" y="561"/>
                </a:cxn>
                <a:cxn ang="0">
                  <a:pos x="153" y="548"/>
                </a:cxn>
                <a:cxn ang="0">
                  <a:pos x="111" y="526"/>
                </a:cxn>
                <a:cxn ang="0">
                  <a:pos x="74" y="494"/>
                </a:cxn>
                <a:cxn ang="0">
                  <a:pos x="40" y="451"/>
                </a:cxn>
                <a:cxn ang="0">
                  <a:pos x="16" y="397"/>
                </a:cxn>
                <a:cxn ang="0">
                  <a:pos x="3" y="332"/>
                </a:cxn>
                <a:cxn ang="0">
                  <a:pos x="0" y="250"/>
                </a:cxn>
                <a:cxn ang="0">
                  <a:pos x="9" y="189"/>
                </a:cxn>
                <a:cxn ang="0">
                  <a:pos x="22" y="149"/>
                </a:cxn>
                <a:cxn ang="0">
                  <a:pos x="40" y="113"/>
                </a:cxn>
                <a:cxn ang="0">
                  <a:pos x="64" y="82"/>
                </a:cxn>
                <a:cxn ang="0">
                  <a:pos x="91" y="56"/>
                </a:cxn>
                <a:cxn ang="0">
                  <a:pos x="123" y="34"/>
                </a:cxn>
                <a:cxn ang="0">
                  <a:pos x="159" y="18"/>
                </a:cxn>
                <a:cxn ang="0">
                  <a:pos x="201" y="7"/>
                </a:cxn>
                <a:cxn ang="0">
                  <a:pos x="277" y="0"/>
                </a:cxn>
                <a:cxn ang="0">
                  <a:pos x="349" y="5"/>
                </a:cxn>
                <a:cxn ang="0">
                  <a:pos x="408" y="23"/>
                </a:cxn>
                <a:cxn ang="0">
                  <a:pos x="455" y="53"/>
                </a:cxn>
                <a:cxn ang="0">
                  <a:pos x="492" y="95"/>
                </a:cxn>
                <a:cxn ang="0">
                  <a:pos x="521" y="149"/>
                </a:cxn>
                <a:cxn ang="0">
                  <a:pos x="375" y="192"/>
                </a:cxn>
                <a:cxn ang="0">
                  <a:pos x="363" y="167"/>
                </a:cxn>
                <a:cxn ang="0">
                  <a:pos x="337" y="143"/>
                </a:cxn>
                <a:cxn ang="0">
                  <a:pos x="306" y="130"/>
                </a:cxn>
                <a:cxn ang="0">
                  <a:pos x="267" y="127"/>
                </a:cxn>
                <a:cxn ang="0">
                  <a:pos x="231" y="139"/>
                </a:cxn>
                <a:cxn ang="0">
                  <a:pos x="201" y="162"/>
                </a:cxn>
                <a:cxn ang="0">
                  <a:pos x="183" y="193"/>
                </a:cxn>
                <a:cxn ang="0">
                  <a:pos x="172" y="232"/>
                </a:cxn>
                <a:cxn ang="0">
                  <a:pos x="170" y="281"/>
                </a:cxn>
                <a:cxn ang="0">
                  <a:pos x="174" y="342"/>
                </a:cxn>
                <a:cxn ang="0">
                  <a:pos x="185" y="386"/>
                </a:cxn>
                <a:cxn ang="0">
                  <a:pos x="205" y="415"/>
                </a:cxn>
                <a:cxn ang="0">
                  <a:pos x="231" y="433"/>
                </a:cxn>
                <a:cxn ang="0">
                  <a:pos x="263" y="441"/>
                </a:cxn>
                <a:cxn ang="0">
                  <a:pos x="298" y="439"/>
                </a:cxn>
                <a:cxn ang="0">
                  <a:pos x="327" y="430"/>
                </a:cxn>
                <a:cxn ang="0">
                  <a:pos x="349" y="413"/>
                </a:cxn>
                <a:cxn ang="0">
                  <a:pos x="365" y="390"/>
                </a:cxn>
                <a:cxn ang="0">
                  <a:pos x="385" y="334"/>
                </a:cxn>
              </a:cxnLst>
              <a:rect l="0" t="0" r="r" b="b"/>
              <a:pathLst>
                <a:path w="534" h="569">
                  <a:moveTo>
                    <a:pt x="385" y="334"/>
                  </a:moveTo>
                  <a:lnTo>
                    <a:pt x="534" y="378"/>
                  </a:lnTo>
                  <a:lnTo>
                    <a:pt x="530" y="394"/>
                  </a:lnTo>
                  <a:lnTo>
                    <a:pt x="526" y="410"/>
                  </a:lnTo>
                  <a:lnTo>
                    <a:pt x="521" y="422"/>
                  </a:lnTo>
                  <a:lnTo>
                    <a:pt x="515" y="437"/>
                  </a:lnTo>
                  <a:lnTo>
                    <a:pt x="509" y="450"/>
                  </a:lnTo>
                  <a:lnTo>
                    <a:pt x="502" y="461"/>
                  </a:lnTo>
                  <a:lnTo>
                    <a:pt x="495" y="473"/>
                  </a:lnTo>
                  <a:lnTo>
                    <a:pt x="487" y="483"/>
                  </a:lnTo>
                  <a:lnTo>
                    <a:pt x="478" y="494"/>
                  </a:lnTo>
                  <a:lnTo>
                    <a:pt x="470" y="503"/>
                  </a:lnTo>
                  <a:lnTo>
                    <a:pt x="460" y="512"/>
                  </a:lnTo>
                  <a:lnTo>
                    <a:pt x="451" y="521"/>
                  </a:lnTo>
                  <a:lnTo>
                    <a:pt x="441" y="527"/>
                  </a:lnTo>
                  <a:lnTo>
                    <a:pt x="430" y="535"/>
                  </a:lnTo>
                  <a:lnTo>
                    <a:pt x="419" y="542"/>
                  </a:lnTo>
                  <a:lnTo>
                    <a:pt x="407" y="547"/>
                  </a:lnTo>
                  <a:lnTo>
                    <a:pt x="394" y="552"/>
                  </a:lnTo>
                  <a:lnTo>
                    <a:pt x="381" y="556"/>
                  </a:lnTo>
                  <a:lnTo>
                    <a:pt x="367" y="560"/>
                  </a:lnTo>
                  <a:lnTo>
                    <a:pt x="353" y="562"/>
                  </a:lnTo>
                  <a:lnTo>
                    <a:pt x="337" y="565"/>
                  </a:lnTo>
                  <a:lnTo>
                    <a:pt x="320" y="566"/>
                  </a:lnTo>
                  <a:lnTo>
                    <a:pt x="303" y="568"/>
                  </a:lnTo>
                  <a:lnTo>
                    <a:pt x="285" y="569"/>
                  </a:lnTo>
                  <a:lnTo>
                    <a:pt x="263" y="568"/>
                  </a:lnTo>
                  <a:lnTo>
                    <a:pt x="242" y="566"/>
                  </a:lnTo>
                  <a:lnTo>
                    <a:pt x="223" y="565"/>
                  </a:lnTo>
                  <a:lnTo>
                    <a:pt x="203" y="561"/>
                  </a:lnTo>
                  <a:lnTo>
                    <a:pt x="187" y="559"/>
                  </a:lnTo>
                  <a:lnTo>
                    <a:pt x="170" y="553"/>
                  </a:lnTo>
                  <a:lnTo>
                    <a:pt x="153" y="548"/>
                  </a:lnTo>
                  <a:lnTo>
                    <a:pt x="139" y="542"/>
                  </a:lnTo>
                  <a:lnTo>
                    <a:pt x="124" y="535"/>
                  </a:lnTo>
                  <a:lnTo>
                    <a:pt x="111" y="526"/>
                  </a:lnTo>
                  <a:lnTo>
                    <a:pt x="98" y="517"/>
                  </a:lnTo>
                  <a:lnTo>
                    <a:pt x="86" y="507"/>
                  </a:lnTo>
                  <a:lnTo>
                    <a:pt x="74" y="494"/>
                  </a:lnTo>
                  <a:lnTo>
                    <a:pt x="62" y="481"/>
                  </a:lnTo>
                  <a:lnTo>
                    <a:pt x="52" y="467"/>
                  </a:lnTo>
                  <a:lnTo>
                    <a:pt x="40" y="451"/>
                  </a:lnTo>
                  <a:lnTo>
                    <a:pt x="31" y="434"/>
                  </a:lnTo>
                  <a:lnTo>
                    <a:pt x="22" y="416"/>
                  </a:lnTo>
                  <a:lnTo>
                    <a:pt x="16" y="397"/>
                  </a:lnTo>
                  <a:lnTo>
                    <a:pt x="10" y="376"/>
                  </a:lnTo>
                  <a:lnTo>
                    <a:pt x="5" y="354"/>
                  </a:lnTo>
                  <a:lnTo>
                    <a:pt x="3" y="332"/>
                  </a:lnTo>
                  <a:lnTo>
                    <a:pt x="0" y="307"/>
                  </a:lnTo>
                  <a:lnTo>
                    <a:pt x="0" y="283"/>
                  </a:lnTo>
                  <a:lnTo>
                    <a:pt x="0" y="250"/>
                  </a:lnTo>
                  <a:lnTo>
                    <a:pt x="4" y="218"/>
                  </a:lnTo>
                  <a:lnTo>
                    <a:pt x="6" y="204"/>
                  </a:lnTo>
                  <a:lnTo>
                    <a:pt x="9" y="189"/>
                  </a:lnTo>
                  <a:lnTo>
                    <a:pt x="13" y="175"/>
                  </a:lnTo>
                  <a:lnTo>
                    <a:pt x="18" y="162"/>
                  </a:lnTo>
                  <a:lnTo>
                    <a:pt x="22" y="149"/>
                  </a:lnTo>
                  <a:lnTo>
                    <a:pt x="27" y="136"/>
                  </a:lnTo>
                  <a:lnTo>
                    <a:pt x="34" y="124"/>
                  </a:lnTo>
                  <a:lnTo>
                    <a:pt x="40" y="113"/>
                  </a:lnTo>
                  <a:lnTo>
                    <a:pt x="48" y="102"/>
                  </a:lnTo>
                  <a:lnTo>
                    <a:pt x="54" y="92"/>
                  </a:lnTo>
                  <a:lnTo>
                    <a:pt x="64" y="82"/>
                  </a:lnTo>
                  <a:lnTo>
                    <a:pt x="73" y="73"/>
                  </a:lnTo>
                  <a:lnTo>
                    <a:pt x="82" y="64"/>
                  </a:lnTo>
                  <a:lnTo>
                    <a:pt x="91" y="56"/>
                  </a:lnTo>
                  <a:lnTo>
                    <a:pt x="101" y="48"/>
                  </a:lnTo>
                  <a:lnTo>
                    <a:pt x="111" y="40"/>
                  </a:lnTo>
                  <a:lnTo>
                    <a:pt x="123" y="34"/>
                  </a:lnTo>
                  <a:lnTo>
                    <a:pt x="135" y="29"/>
                  </a:lnTo>
                  <a:lnTo>
                    <a:pt x="146" y="23"/>
                  </a:lnTo>
                  <a:lnTo>
                    <a:pt x="159" y="18"/>
                  </a:lnTo>
                  <a:lnTo>
                    <a:pt x="172" y="13"/>
                  </a:lnTo>
                  <a:lnTo>
                    <a:pt x="187" y="10"/>
                  </a:lnTo>
                  <a:lnTo>
                    <a:pt x="201" y="7"/>
                  </a:lnTo>
                  <a:lnTo>
                    <a:pt x="215" y="4"/>
                  </a:lnTo>
                  <a:lnTo>
                    <a:pt x="245" y="0"/>
                  </a:lnTo>
                  <a:lnTo>
                    <a:pt x="277" y="0"/>
                  </a:lnTo>
                  <a:lnTo>
                    <a:pt x="302" y="0"/>
                  </a:lnTo>
                  <a:lnTo>
                    <a:pt x="327" y="3"/>
                  </a:lnTo>
                  <a:lnTo>
                    <a:pt x="349" y="5"/>
                  </a:lnTo>
                  <a:lnTo>
                    <a:pt x="371" y="10"/>
                  </a:lnTo>
                  <a:lnTo>
                    <a:pt x="390" y="16"/>
                  </a:lnTo>
                  <a:lnTo>
                    <a:pt x="408" y="23"/>
                  </a:lnTo>
                  <a:lnTo>
                    <a:pt x="425" y="31"/>
                  </a:lnTo>
                  <a:lnTo>
                    <a:pt x="441" y="42"/>
                  </a:lnTo>
                  <a:lnTo>
                    <a:pt x="455" y="53"/>
                  </a:lnTo>
                  <a:lnTo>
                    <a:pt x="468" y="65"/>
                  </a:lnTo>
                  <a:lnTo>
                    <a:pt x="481" y="79"/>
                  </a:lnTo>
                  <a:lnTo>
                    <a:pt x="492" y="95"/>
                  </a:lnTo>
                  <a:lnTo>
                    <a:pt x="503" y="112"/>
                  </a:lnTo>
                  <a:lnTo>
                    <a:pt x="513" y="130"/>
                  </a:lnTo>
                  <a:lnTo>
                    <a:pt x="521" y="149"/>
                  </a:lnTo>
                  <a:lnTo>
                    <a:pt x="529" y="171"/>
                  </a:lnTo>
                  <a:lnTo>
                    <a:pt x="378" y="204"/>
                  </a:lnTo>
                  <a:lnTo>
                    <a:pt x="375" y="192"/>
                  </a:lnTo>
                  <a:lnTo>
                    <a:pt x="371" y="183"/>
                  </a:lnTo>
                  <a:lnTo>
                    <a:pt x="367" y="174"/>
                  </a:lnTo>
                  <a:lnTo>
                    <a:pt x="363" y="167"/>
                  </a:lnTo>
                  <a:lnTo>
                    <a:pt x="355" y="158"/>
                  </a:lnTo>
                  <a:lnTo>
                    <a:pt x="346" y="150"/>
                  </a:lnTo>
                  <a:lnTo>
                    <a:pt x="337" y="143"/>
                  </a:lnTo>
                  <a:lnTo>
                    <a:pt x="328" y="137"/>
                  </a:lnTo>
                  <a:lnTo>
                    <a:pt x="318" y="132"/>
                  </a:lnTo>
                  <a:lnTo>
                    <a:pt x="306" y="130"/>
                  </a:lnTo>
                  <a:lnTo>
                    <a:pt x="294" y="127"/>
                  </a:lnTo>
                  <a:lnTo>
                    <a:pt x="281" y="127"/>
                  </a:lnTo>
                  <a:lnTo>
                    <a:pt x="267" y="127"/>
                  </a:lnTo>
                  <a:lnTo>
                    <a:pt x="254" y="130"/>
                  </a:lnTo>
                  <a:lnTo>
                    <a:pt x="242" y="134"/>
                  </a:lnTo>
                  <a:lnTo>
                    <a:pt x="231" y="139"/>
                  </a:lnTo>
                  <a:lnTo>
                    <a:pt x="220" y="145"/>
                  </a:lnTo>
                  <a:lnTo>
                    <a:pt x="210" y="153"/>
                  </a:lnTo>
                  <a:lnTo>
                    <a:pt x="201" y="162"/>
                  </a:lnTo>
                  <a:lnTo>
                    <a:pt x="193" y="174"/>
                  </a:lnTo>
                  <a:lnTo>
                    <a:pt x="188" y="183"/>
                  </a:lnTo>
                  <a:lnTo>
                    <a:pt x="183" y="193"/>
                  </a:lnTo>
                  <a:lnTo>
                    <a:pt x="179" y="205"/>
                  </a:lnTo>
                  <a:lnTo>
                    <a:pt x="175" y="218"/>
                  </a:lnTo>
                  <a:lnTo>
                    <a:pt x="172" y="232"/>
                  </a:lnTo>
                  <a:lnTo>
                    <a:pt x="171" y="248"/>
                  </a:lnTo>
                  <a:lnTo>
                    <a:pt x="170" y="263"/>
                  </a:lnTo>
                  <a:lnTo>
                    <a:pt x="170" y="281"/>
                  </a:lnTo>
                  <a:lnTo>
                    <a:pt x="170" y="303"/>
                  </a:lnTo>
                  <a:lnTo>
                    <a:pt x="171" y="324"/>
                  </a:lnTo>
                  <a:lnTo>
                    <a:pt x="174" y="342"/>
                  </a:lnTo>
                  <a:lnTo>
                    <a:pt x="176" y="359"/>
                  </a:lnTo>
                  <a:lnTo>
                    <a:pt x="180" y="373"/>
                  </a:lnTo>
                  <a:lnTo>
                    <a:pt x="185" y="386"/>
                  </a:lnTo>
                  <a:lnTo>
                    <a:pt x="191" y="398"/>
                  </a:lnTo>
                  <a:lnTo>
                    <a:pt x="197" y="407"/>
                  </a:lnTo>
                  <a:lnTo>
                    <a:pt x="205" y="415"/>
                  </a:lnTo>
                  <a:lnTo>
                    <a:pt x="213" y="421"/>
                  </a:lnTo>
                  <a:lnTo>
                    <a:pt x="222" y="428"/>
                  </a:lnTo>
                  <a:lnTo>
                    <a:pt x="231" y="433"/>
                  </a:lnTo>
                  <a:lnTo>
                    <a:pt x="241" y="435"/>
                  </a:lnTo>
                  <a:lnTo>
                    <a:pt x="251" y="439"/>
                  </a:lnTo>
                  <a:lnTo>
                    <a:pt x="263" y="441"/>
                  </a:lnTo>
                  <a:lnTo>
                    <a:pt x="276" y="441"/>
                  </a:lnTo>
                  <a:lnTo>
                    <a:pt x="288" y="441"/>
                  </a:lnTo>
                  <a:lnTo>
                    <a:pt x="298" y="439"/>
                  </a:lnTo>
                  <a:lnTo>
                    <a:pt x="308" y="437"/>
                  </a:lnTo>
                  <a:lnTo>
                    <a:pt x="319" y="434"/>
                  </a:lnTo>
                  <a:lnTo>
                    <a:pt x="327" y="430"/>
                  </a:lnTo>
                  <a:lnTo>
                    <a:pt x="336" y="425"/>
                  </a:lnTo>
                  <a:lnTo>
                    <a:pt x="342" y="420"/>
                  </a:lnTo>
                  <a:lnTo>
                    <a:pt x="349" y="413"/>
                  </a:lnTo>
                  <a:lnTo>
                    <a:pt x="355" y="406"/>
                  </a:lnTo>
                  <a:lnTo>
                    <a:pt x="360" y="398"/>
                  </a:lnTo>
                  <a:lnTo>
                    <a:pt x="365" y="390"/>
                  </a:lnTo>
                  <a:lnTo>
                    <a:pt x="371" y="380"/>
                  </a:lnTo>
                  <a:lnTo>
                    <a:pt x="378" y="359"/>
                  </a:lnTo>
                  <a:lnTo>
                    <a:pt x="385" y="334"/>
                  </a:lnTo>
                  <a:close/>
                </a:path>
              </a:pathLst>
            </a:custGeom>
            <a:solidFill>
              <a:srgbClr val="FFFFFF"/>
            </a:solidFill>
            <a:ln w="9525">
              <a:noFill/>
              <a:round/>
              <a:headEnd/>
              <a:tailEnd/>
            </a:ln>
          </p:spPr>
          <p:txBody>
            <a:bodyPr/>
            <a:lstStyle/>
            <a:p>
              <a:endParaRPr lang="en-US"/>
            </a:p>
          </p:txBody>
        </p:sp>
        <p:sp>
          <p:nvSpPr>
            <p:cNvPr id="516110" name="Freeform 14"/>
            <p:cNvSpPr>
              <a:spLocks noChangeAspect="1"/>
            </p:cNvSpPr>
            <p:nvPr/>
          </p:nvSpPr>
          <p:spPr bwMode="auto">
            <a:xfrm>
              <a:off x="725" y="2790"/>
              <a:ext cx="116" cy="137"/>
            </a:xfrm>
            <a:custGeom>
              <a:avLst/>
              <a:gdLst/>
              <a:ahLst/>
              <a:cxnLst>
                <a:cxn ang="0">
                  <a:pos x="0" y="0"/>
                </a:cxn>
                <a:cxn ang="0">
                  <a:pos x="455" y="0"/>
                </a:cxn>
                <a:cxn ang="0">
                  <a:pos x="455" y="117"/>
                </a:cxn>
                <a:cxn ang="0">
                  <a:pos x="170" y="117"/>
                </a:cxn>
                <a:cxn ang="0">
                  <a:pos x="170" y="205"/>
                </a:cxn>
                <a:cxn ang="0">
                  <a:pos x="434" y="205"/>
                </a:cxn>
                <a:cxn ang="0">
                  <a:pos x="434" y="316"/>
                </a:cxn>
                <a:cxn ang="0">
                  <a:pos x="170" y="316"/>
                </a:cxn>
                <a:cxn ang="0">
                  <a:pos x="170" y="425"/>
                </a:cxn>
                <a:cxn ang="0">
                  <a:pos x="463" y="425"/>
                </a:cxn>
                <a:cxn ang="0">
                  <a:pos x="463" y="550"/>
                </a:cxn>
                <a:cxn ang="0">
                  <a:pos x="0" y="550"/>
                </a:cxn>
                <a:cxn ang="0">
                  <a:pos x="0" y="0"/>
                </a:cxn>
              </a:cxnLst>
              <a:rect l="0" t="0" r="r" b="b"/>
              <a:pathLst>
                <a:path w="463" h="550">
                  <a:moveTo>
                    <a:pt x="0" y="0"/>
                  </a:moveTo>
                  <a:lnTo>
                    <a:pt x="455" y="0"/>
                  </a:lnTo>
                  <a:lnTo>
                    <a:pt x="455" y="117"/>
                  </a:lnTo>
                  <a:lnTo>
                    <a:pt x="170" y="117"/>
                  </a:lnTo>
                  <a:lnTo>
                    <a:pt x="170" y="205"/>
                  </a:lnTo>
                  <a:lnTo>
                    <a:pt x="434" y="205"/>
                  </a:lnTo>
                  <a:lnTo>
                    <a:pt x="434" y="316"/>
                  </a:lnTo>
                  <a:lnTo>
                    <a:pt x="170" y="316"/>
                  </a:lnTo>
                  <a:lnTo>
                    <a:pt x="170" y="425"/>
                  </a:lnTo>
                  <a:lnTo>
                    <a:pt x="463" y="425"/>
                  </a:lnTo>
                  <a:lnTo>
                    <a:pt x="463" y="550"/>
                  </a:lnTo>
                  <a:lnTo>
                    <a:pt x="0" y="550"/>
                  </a:lnTo>
                  <a:lnTo>
                    <a:pt x="0" y="0"/>
                  </a:lnTo>
                  <a:close/>
                </a:path>
              </a:pathLst>
            </a:custGeom>
            <a:solidFill>
              <a:srgbClr val="FFFFFF"/>
            </a:solidFill>
            <a:ln w="9525">
              <a:noFill/>
              <a:round/>
              <a:headEnd/>
              <a:tailEnd/>
            </a:ln>
          </p:spPr>
          <p:txBody>
            <a:bodyPr/>
            <a:lstStyle/>
            <a:p>
              <a:endParaRPr lang="en-US"/>
            </a:p>
          </p:txBody>
        </p:sp>
        <p:sp>
          <p:nvSpPr>
            <p:cNvPr id="516111" name="Freeform 15"/>
            <p:cNvSpPr>
              <a:spLocks noChangeAspect="1"/>
            </p:cNvSpPr>
            <p:nvPr/>
          </p:nvSpPr>
          <p:spPr bwMode="auto">
            <a:xfrm>
              <a:off x="857" y="2788"/>
              <a:ext cx="124" cy="142"/>
            </a:xfrm>
            <a:custGeom>
              <a:avLst/>
              <a:gdLst/>
              <a:ahLst/>
              <a:cxnLst>
                <a:cxn ang="0">
                  <a:pos x="164" y="385"/>
                </a:cxn>
                <a:cxn ang="0">
                  <a:pos x="183" y="426"/>
                </a:cxn>
                <a:cxn ang="0">
                  <a:pos x="206" y="447"/>
                </a:cxn>
                <a:cxn ang="0">
                  <a:pos x="234" y="457"/>
                </a:cxn>
                <a:cxn ang="0">
                  <a:pos x="275" y="459"/>
                </a:cxn>
                <a:cxn ang="0">
                  <a:pos x="303" y="450"/>
                </a:cxn>
                <a:cxn ang="0">
                  <a:pos x="323" y="434"/>
                </a:cxn>
                <a:cxn ang="0">
                  <a:pos x="333" y="403"/>
                </a:cxn>
                <a:cxn ang="0">
                  <a:pos x="323" y="373"/>
                </a:cxn>
                <a:cxn ang="0">
                  <a:pos x="302" y="356"/>
                </a:cxn>
                <a:cxn ang="0">
                  <a:pos x="259" y="341"/>
                </a:cxn>
                <a:cxn ang="0">
                  <a:pos x="176" y="320"/>
                </a:cxn>
                <a:cxn ang="0">
                  <a:pos x="113" y="296"/>
                </a:cxn>
                <a:cxn ang="0">
                  <a:pos x="69" y="267"/>
                </a:cxn>
                <a:cxn ang="0">
                  <a:pos x="39" y="232"/>
                </a:cxn>
                <a:cxn ang="0">
                  <a:pos x="23" y="192"/>
                </a:cxn>
                <a:cxn ang="0">
                  <a:pos x="21" y="150"/>
                </a:cxn>
                <a:cxn ang="0">
                  <a:pos x="27" y="119"/>
                </a:cxn>
                <a:cxn ang="0">
                  <a:pos x="39" y="89"/>
                </a:cxn>
                <a:cxn ang="0">
                  <a:pos x="58" y="62"/>
                </a:cxn>
                <a:cxn ang="0">
                  <a:pos x="85" y="39"/>
                </a:cxn>
                <a:cxn ang="0">
                  <a:pos x="119" y="21"/>
                </a:cxn>
                <a:cxn ang="0">
                  <a:pos x="161" y="8"/>
                </a:cxn>
                <a:cxn ang="0">
                  <a:pos x="214" y="1"/>
                </a:cxn>
                <a:cxn ang="0">
                  <a:pos x="280" y="0"/>
                </a:cxn>
                <a:cxn ang="0">
                  <a:pos x="347" y="9"/>
                </a:cxn>
                <a:cxn ang="0">
                  <a:pos x="400" y="30"/>
                </a:cxn>
                <a:cxn ang="0">
                  <a:pos x="439" y="61"/>
                </a:cxn>
                <a:cxn ang="0">
                  <a:pos x="466" y="106"/>
                </a:cxn>
                <a:cxn ang="0">
                  <a:pos x="481" y="163"/>
                </a:cxn>
                <a:cxn ang="0">
                  <a:pos x="311" y="140"/>
                </a:cxn>
                <a:cxn ang="0">
                  <a:pos x="298" y="123"/>
                </a:cxn>
                <a:cxn ang="0">
                  <a:pos x="282" y="112"/>
                </a:cxn>
                <a:cxn ang="0">
                  <a:pos x="254" y="102"/>
                </a:cxn>
                <a:cxn ang="0">
                  <a:pos x="211" y="105"/>
                </a:cxn>
                <a:cxn ang="0">
                  <a:pos x="186" y="121"/>
                </a:cxn>
                <a:cxn ang="0">
                  <a:pos x="177" y="145"/>
                </a:cxn>
                <a:cxn ang="0">
                  <a:pos x="184" y="163"/>
                </a:cxn>
                <a:cxn ang="0">
                  <a:pos x="210" y="179"/>
                </a:cxn>
                <a:cxn ang="0">
                  <a:pos x="299" y="201"/>
                </a:cxn>
                <a:cxn ang="0">
                  <a:pos x="378" y="226"/>
                </a:cxn>
                <a:cxn ang="0">
                  <a:pos x="418" y="244"/>
                </a:cxn>
                <a:cxn ang="0">
                  <a:pos x="448" y="264"/>
                </a:cxn>
                <a:cxn ang="0">
                  <a:pos x="470" y="289"/>
                </a:cxn>
                <a:cxn ang="0">
                  <a:pos x="486" y="318"/>
                </a:cxn>
                <a:cxn ang="0">
                  <a:pos x="495" y="347"/>
                </a:cxn>
                <a:cxn ang="0">
                  <a:pos x="499" y="380"/>
                </a:cxn>
                <a:cxn ang="0">
                  <a:pos x="495" y="419"/>
                </a:cxn>
                <a:cxn ang="0">
                  <a:pos x="482" y="455"/>
                </a:cxn>
                <a:cxn ang="0">
                  <a:pos x="461" y="489"/>
                </a:cxn>
                <a:cxn ang="0">
                  <a:pos x="434" y="516"/>
                </a:cxn>
                <a:cxn ang="0">
                  <a:pos x="400" y="539"/>
                </a:cxn>
                <a:cxn ang="0">
                  <a:pos x="360" y="555"/>
                </a:cxn>
                <a:cxn ang="0">
                  <a:pos x="311" y="565"/>
                </a:cxn>
                <a:cxn ang="0">
                  <a:pos x="255" y="568"/>
                </a:cxn>
                <a:cxn ang="0">
                  <a:pos x="162" y="560"/>
                </a:cxn>
                <a:cxn ang="0">
                  <a:pos x="93" y="538"/>
                </a:cxn>
                <a:cxn ang="0">
                  <a:pos x="69" y="521"/>
                </a:cxn>
                <a:cxn ang="0">
                  <a:pos x="37" y="485"/>
                </a:cxn>
                <a:cxn ang="0">
                  <a:pos x="11" y="435"/>
                </a:cxn>
                <a:cxn ang="0">
                  <a:pos x="0" y="377"/>
                </a:cxn>
              </a:cxnLst>
              <a:rect l="0" t="0" r="r" b="b"/>
              <a:pathLst>
                <a:path w="499" h="568">
                  <a:moveTo>
                    <a:pt x="0" y="377"/>
                  </a:moveTo>
                  <a:lnTo>
                    <a:pt x="162" y="367"/>
                  </a:lnTo>
                  <a:lnTo>
                    <a:pt x="164" y="385"/>
                  </a:lnTo>
                  <a:lnTo>
                    <a:pt x="170" y="402"/>
                  </a:lnTo>
                  <a:lnTo>
                    <a:pt x="175" y="415"/>
                  </a:lnTo>
                  <a:lnTo>
                    <a:pt x="183" y="426"/>
                  </a:lnTo>
                  <a:lnTo>
                    <a:pt x="189" y="434"/>
                  </a:lnTo>
                  <a:lnTo>
                    <a:pt x="197" y="441"/>
                  </a:lnTo>
                  <a:lnTo>
                    <a:pt x="206" y="447"/>
                  </a:lnTo>
                  <a:lnTo>
                    <a:pt x="215" y="451"/>
                  </a:lnTo>
                  <a:lnTo>
                    <a:pt x="224" y="455"/>
                  </a:lnTo>
                  <a:lnTo>
                    <a:pt x="234" y="457"/>
                  </a:lnTo>
                  <a:lnTo>
                    <a:pt x="246" y="459"/>
                  </a:lnTo>
                  <a:lnTo>
                    <a:pt x="258" y="460"/>
                  </a:lnTo>
                  <a:lnTo>
                    <a:pt x="275" y="459"/>
                  </a:lnTo>
                  <a:lnTo>
                    <a:pt x="290" y="456"/>
                  </a:lnTo>
                  <a:lnTo>
                    <a:pt x="297" y="454"/>
                  </a:lnTo>
                  <a:lnTo>
                    <a:pt x="303" y="450"/>
                  </a:lnTo>
                  <a:lnTo>
                    <a:pt x="308" y="447"/>
                  </a:lnTo>
                  <a:lnTo>
                    <a:pt x="313" y="443"/>
                  </a:lnTo>
                  <a:lnTo>
                    <a:pt x="323" y="434"/>
                  </a:lnTo>
                  <a:lnTo>
                    <a:pt x="329" y="425"/>
                  </a:lnTo>
                  <a:lnTo>
                    <a:pt x="332" y="415"/>
                  </a:lnTo>
                  <a:lnTo>
                    <a:pt x="333" y="403"/>
                  </a:lnTo>
                  <a:lnTo>
                    <a:pt x="333" y="393"/>
                  </a:lnTo>
                  <a:lnTo>
                    <a:pt x="329" y="384"/>
                  </a:lnTo>
                  <a:lnTo>
                    <a:pt x="323" y="373"/>
                  </a:lnTo>
                  <a:lnTo>
                    <a:pt x="315" y="365"/>
                  </a:lnTo>
                  <a:lnTo>
                    <a:pt x="310" y="360"/>
                  </a:lnTo>
                  <a:lnTo>
                    <a:pt x="302" y="356"/>
                  </a:lnTo>
                  <a:lnTo>
                    <a:pt x="294" y="353"/>
                  </a:lnTo>
                  <a:lnTo>
                    <a:pt x="284" y="349"/>
                  </a:lnTo>
                  <a:lnTo>
                    <a:pt x="259" y="341"/>
                  </a:lnTo>
                  <a:lnTo>
                    <a:pt x="228" y="333"/>
                  </a:lnTo>
                  <a:lnTo>
                    <a:pt x="201" y="327"/>
                  </a:lnTo>
                  <a:lnTo>
                    <a:pt x="176" y="320"/>
                  </a:lnTo>
                  <a:lnTo>
                    <a:pt x="153" y="312"/>
                  </a:lnTo>
                  <a:lnTo>
                    <a:pt x="132" y="305"/>
                  </a:lnTo>
                  <a:lnTo>
                    <a:pt x="113" y="296"/>
                  </a:lnTo>
                  <a:lnTo>
                    <a:pt x="96" y="286"/>
                  </a:lnTo>
                  <a:lnTo>
                    <a:pt x="81" y="276"/>
                  </a:lnTo>
                  <a:lnTo>
                    <a:pt x="69" y="267"/>
                  </a:lnTo>
                  <a:lnTo>
                    <a:pt x="57" y="255"/>
                  </a:lnTo>
                  <a:lnTo>
                    <a:pt x="48" y="244"/>
                  </a:lnTo>
                  <a:lnTo>
                    <a:pt x="39" y="232"/>
                  </a:lnTo>
                  <a:lnTo>
                    <a:pt x="32" y="219"/>
                  </a:lnTo>
                  <a:lnTo>
                    <a:pt x="27" y="206"/>
                  </a:lnTo>
                  <a:lnTo>
                    <a:pt x="23" y="192"/>
                  </a:lnTo>
                  <a:lnTo>
                    <a:pt x="21" y="176"/>
                  </a:lnTo>
                  <a:lnTo>
                    <a:pt x="21" y="161"/>
                  </a:lnTo>
                  <a:lnTo>
                    <a:pt x="21" y="150"/>
                  </a:lnTo>
                  <a:lnTo>
                    <a:pt x="22" y="140"/>
                  </a:lnTo>
                  <a:lnTo>
                    <a:pt x="24" y="130"/>
                  </a:lnTo>
                  <a:lnTo>
                    <a:pt x="27" y="119"/>
                  </a:lnTo>
                  <a:lnTo>
                    <a:pt x="30" y="109"/>
                  </a:lnTo>
                  <a:lnTo>
                    <a:pt x="35" y="100"/>
                  </a:lnTo>
                  <a:lnTo>
                    <a:pt x="39" y="89"/>
                  </a:lnTo>
                  <a:lnTo>
                    <a:pt x="45" y="80"/>
                  </a:lnTo>
                  <a:lnTo>
                    <a:pt x="52" y="71"/>
                  </a:lnTo>
                  <a:lnTo>
                    <a:pt x="58" y="62"/>
                  </a:lnTo>
                  <a:lnTo>
                    <a:pt x="67" y="54"/>
                  </a:lnTo>
                  <a:lnTo>
                    <a:pt x="76" y="47"/>
                  </a:lnTo>
                  <a:lnTo>
                    <a:pt x="85" y="39"/>
                  </a:lnTo>
                  <a:lnTo>
                    <a:pt x="96" y="32"/>
                  </a:lnTo>
                  <a:lnTo>
                    <a:pt x="107" y="27"/>
                  </a:lnTo>
                  <a:lnTo>
                    <a:pt x="119" y="21"/>
                  </a:lnTo>
                  <a:lnTo>
                    <a:pt x="132" y="16"/>
                  </a:lnTo>
                  <a:lnTo>
                    <a:pt x="146" y="12"/>
                  </a:lnTo>
                  <a:lnTo>
                    <a:pt x="161" y="8"/>
                  </a:lnTo>
                  <a:lnTo>
                    <a:pt x="177" y="5"/>
                  </a:lnTo>
                  <a:lnTo>
                    <a:pt x="194" y="3"/>
                  </a:lnTo>
                  <a:lnTo>
                    <a:pt x="214" y="1"/>
                  </a:lnTo>
                  <a:lnTo>
                    <a:pt x="233" y="0"/>
                  </a:lnTo>
                  <a:lnTo>
                    <a:pt x="254" y="0"/>
                  </a:lnTo>
                  <a:lnTo>
                    <a:pt x="280" y="0"/>
                  </a:lnTo>
                  <a:lnTo>
                    <a:pt x="303" y="1"/>
                  </a:lnTo>
                  <a:lnTo>
                    <a:pt x="326" y="5"/>
                  </a:lnTo>
                  <a:lnTo>
                    <a:pt x="347" y="9"/>
                  </a:lnTo>
                  <a:lnTo>
                    <a:pt x="367" y="14"/>
                  </a:lnTo>
                  <a:lnTo>
                    <a:pt x="383" y="22"/>
                  </a:lnTo>
                  <a:lnTo>
                    <a:pt x="400" y="30"/>
                  </a:lnTo>
                  <a:lnTo>
                    <a:pt x="415" y="39"/>
                  </a:lnTo>
                  <a:lnTo>
                    <a:pt x="428" y="49"/>
                  </a:lnTo>
                  <a:lnTo>
                    <a:pt x="439" y="61"/>
                  </a:lnTo>
                  <a:lnTo>
                    <a:pt x="450" y="75"/>
                  </a:lnTo>
                  <a:lnTo>
                    <a:pt x="459" y="89"/>
                  </a:lnTo>
                  <a:lnTo>
                    <a:pt x="466" y="106"/>
                  </a:lnTo>
                  <a:lnTo>
                    <a:pt x="473" y="123"/>
                  </a:lnTo>
                  <a:lnTo>
                    <a:pt x="477" y="143"/>
                  </a:lnTo>
                  <a:lnTo>
                    <a:pt x="481" y="163"/>
                  </a:lnTo>
                  <a:lnTo>
                    <a:pt x="320" y="172"/>
                  </a:lnTo>
                  <a:lnTo>
                    <a:pt x="316" y="156"/>
                  </a:lnTo>
                  <a:lnTo>
                    <a:pt x="311" y="140"/>
                  </a:lnTo>
                  <a:lnTo>
                    <a:pt x="307" y="135"/>
                  </a:lnTo>
                  <a:lnTo>
                    <a:pt x="303" y="128"/>
                  </a:lnTo>
                  <a:lnTo>
                    <a:pt x="298" y="123"/>
                  </a:lnTo>
                  <a:lnTo>
                    <a:pt x="294" y="119"/>
                  </a:lnTo>
                  <a:lnTo>
                    <a:pt x="288" y="115"/>
                  </a:lnTo>
                  <a:lnTo>
                    <a:pt x="282" y="112"/>
                  </a:lnTo>
                  <a:lnTo>
                    <a:pt x="276" y="109"/>
                  </a:lnTo>
                  <a:lnTo>
                    <a:pt x="269" y="106"/>
                  </a:lnTo>
                  <a:lnTo>
                    <a:pt x="254" y="102"/>
                  </a:lnTo>
                  <a:lnTo>
                    <a:pt x="237" y="102"/>
                  </a:lnTo>
                  <a:lnTo>
                    <a:pt x="223" y="102"/>
                  </a:lnTo>
                  <a:lnTo>
                    <a:pt x="211" y="105"/>
                  </a:lnTo>
                  <a:lnTo>
                    <a:pt x="201" y="109"/>
                  </a:lnTo>
                  <a:lnTo>
                    <a:pt x="193" y="114"/>
                  </a:lnTo>
                  <a:lnTo>
                    <a:pt x="186" y="121"/>
                  </a:lnTo>
                  <a:lnTo>
                    <a:pt x="181" y="128"/>
                  </a:lnTo>
                  <a:lnTo>
                    <a:pt x="179" y="136"/>
                  </a:lnTo>
                  <a:lnTo>
                    <a:pt x="177" y="145"/>
                  </a:lnTo>
                  <a:lnTo>
                    <a:pt x="179" y="152"/>
                  </a:lnTo>
                  <a:lnTo>
                    <a:pt x="180" y="157"/>
                  </a:lnTo>
                  <a:lnTo>
                    <a:pt x="184" y="163"/>
                  </a:lnTo>
                  <a:lnTo>
                    <a:pt x="190" y="169"/>
                  </a:lnTo>
                  <a:lnTo>
                    <a:pt x="198" y="174"/>
                  </a:lnTo>
                  <a:lnTo>
                    <a:pt x="210" y="179"/>
                  </a:lnTo>
                  <a:lnTo>
                    <a:pt x="227" y="184"/>
                  </a:lnTo>
                  <a:lnTo>
                    <a:pt x="247" y="189"/>
                  </a:lnTo>
                  <a:lnTo>
                    <a:pt x="299" y="201"/>
                  </a:lnTo>
                  <a:lnTo>
                    <a:pt x="342" y="213"/>
                  </a:lnTo>
                  <a:lnTo>
                    <a:pt x="361" y="219"/>
                  </a:lnTo>
                  <a:lnTo>
                    <a:pt x="378" y="226"/>
                  </a:lnTo>
                  <a:lnTo>
                    <a:pt x="394" y="231"/>
                  </a:lnTo>
                  <a:lnTo>
                    <a:pt x="407" y="237"/>
                  </a:lnTo>
                  <a:lnTo>
                    <a:pt x="418" y="244"/>
                  </a:lnTo>
                  <a:lnTo>
                    <a:pt x="429" y="250"/>
                  </a:lnTo>
                  <a:lnTo>
                    <a:pt x="439" y="258"/>
                  </a:lnTo>
                  <a:lnTo>
                    <a:pt x="448" y="264"/>
                  </a:lnTo>
                  <a:lnTo>
                    <a:pt x="456" y="272"/>
                  </a:lnTo>
                  <a:lnTo>
                    <a:pt x="464" y="281"/>
                  </a:lnTo>
                  <a:lnTo>
                    <a:pt x="470" y="289"/>
                  </a:lnTo>
                  <a:lnTo>
                    <a:pt x="477" y="298"/>
                  </a:lnTo>
                  <a:lnTo>
                    <a:pt x="482" y="307"/>
                  </a:lnTo>
                  <a:lnTo>
                    <a:pt x="486" y="318"/>
                  </a:lnTo>
                  <a:lnTo>
                    <a:pt x="490" y="327"/>
                  </a:lnTo>
                  <a:lnTo>
                    <a:pt x="494" y="337"/>
                  </a:lnTo>
                  <a:lnTo>
                    <a:pt x="495" y="347"/>
                  </a:lnTo>
                  <a:lnTo>
                    <a:pt x="497" y="358"/>
                  </a:lnTo>
                  <a:lnTo>
                    <a:pt x="499" y="368"/>
                  </a:lnTo>
                  <a:lnTo>
                    <a:pt x="499" y="380"/>
                  </a:lnTo>
                  <a:lnTo>
                    <a:pt x="497" y="393"/>
                  </a:lnTo>
                  <a:lnTo>
                    <a:pt x="496" y="406"/>
                  </a:lnTo>
                  <a:lnTo>
                    <a:pt x="495" y="419"/>
                  </a:lnTo>
                  <a:lnTo>
                    <a:pt x="491" y="430"/>
                  </a:lnTo>
                  <a:lnTo>
                    <a:pt x="487" y="443"/>
                  </a:lnTo>
                  <a:lnTo>
                    <a:pt x="482" y="455"/>
                  </a:lnTo>
                  <a:lnTo>
                    <a:pt x="475" y="467"/>
                  </a:lnTo>
                  <a:lnTo>
                    <a:pt x="469" y="477"/>
                  </a:lnTo>
                  <a:lnTo>
                    <a:pt x="461" y="489"/>
                  </a:lnTo>
                  <a:lnTo>
                    <a:pt x="453" y="498"/>
                  </a:lnTo>
                  <a:lnTo>
                    <a:pt x="444" y="508"/>
                  </a:lnTo>
                  <a:lnTo>
                    <a:pt x="434" y="516"/>
                  </a:lnTo>
                  <a:lnTo>
                    <a:pt x="424" y="525"/>
                  </a:lnTo>
                  <a:lnTo>
                    <a:pt x="412" y="533"/>
                  </a:lnTo>
                  <a:lnTo>
                    <a:pt x="400" y="539"/>
                  </a:lnTo>
                  <a:lnTo>
                    <a:pt x="387" y="544"/>
                  </a:lnTo>
                  <a:lnTo>
                    <a:pt x="374" y="551"/>
                  </a:lnTo>
                  <a:lnTo>
                    <a:pt x="360" y="555"/>
                  </a:lnTo>
                  <a:lnTo>
                    <a:pt x="345" y="559"/>
                  </a:lnTo>
                  <a:lnTo>
                    <a:pt x="328" y="562"/>
                  </a:lnTo>
                  <a:lnTo>
                    <a:pt x="311" y="565"/>
                  </a:lnTo>
                  <a:lnTo>
                    <a:pt x="293" y="566"/>
                  </a:lnTo>
                  <a:lnTo>
                    <a:pt x="275" y="568"/>
                  </a:lnTo>
                  <a:lnTo>
                    <a:pt x="255" y="568"/>
                  </a:lnTo>
                  <a:lnTo>
                    <a:pt x="221" y="568"/>
                  </a:lnTo>
                  <a:lnTo>
                    <a:pt x="190" y="565"/>
                  </a:lnTo>
                  <a:lnTo>
                    <a:pt x="162" y="560"/>
                  </a:lnTo>
                  <a:lnTo>
                    <a:pt x="136" y="555"/>
                  </a:lnTo>
                  <a:lnTo>
                    <a:pt x="114" y="547"/>
                  </a:lnTo>
                  <a:lnTo>
                    <a:pt x="93" y="538"/>
                  </a:lnTo>
                  <a:lnTo>
                    <a:pt x="84" y="533"/>
                  </a:lnTo>
                  <a:lnTo>
                    <a:pt x="76" y="526"/>
                  </a:lnTo>
                  <a:lnTo>
                    <a:pt x="69" y="521"/>
                  </a:lnTo>
                  <a:lnTo>
                    <a:pt x="61" y="514"/>
                  </a:lnTo>
                  <a:lnTo>
                    <a:pt x="48" y="500"/>
                  </a:lnTo>
                  <a:lnTo>
                    <a:pt x="37" y="485"/>
                  </a:lnTo>
                  <a:lnTo>
                    <a:pt x="27" y="469"/>
                  </a:lnTo>
                  <a:lnTo>
                    <a:pt x="18" y="452"/>
                  </a:lnTo>
                  <a:lnTo>
                    <a:pt x="11" y="435"/>
                  </a:lnTo>
                  <a:lnTo>
                    <a:pt x="6" y="416"/>
                  </a:lnTo>
                  <a:lnTo>
                    <a:pt x="2" y="397"/>
                  </a:lnTo>
                  <a:lnTo>
                    <a:pt x="0" y="377"/>
                  </a:lnTo>
                  <a:close/>
                </a:path>
              </a:pathLst>
            </a:custGeom>
            <a:solidFill>
              <a:srgbClr val="FFFFFF"/>
            </a:solidFill>
            <a:ln w="9525">
              <a:noFill/>
              <a:round/>
              <a:headEnd/>
              <a:tailEnd/>
            </a:ln>
          </p:spPr>
          <p:txBody>
            <a:bodyPr/>
            <a:lstStyle/>
            <a:p>
              <a:endParaRPr lang="en-US"/>
            </a:p>
          </p:txBody>
        </p:sp>
        <p:sp>
          <p:nvSpPr>
            <p:cNvPr id="516112" name="Freeform 16"/>
            <p:cNvSpPr>
              <a:spLocks noChangeAspect="1"/>
            </p:cNvSpPr>
            <p:nvPr/>
          </p:nvSpPr>
          <p:spPr bwMode="auto">
            <a:xfrm>
              <a:off x="995" y="2788"/>
              <a:ext cx="125" cy="142"/>
            </a:xfrm>
            <a:custGeom>
              <a:avLst/>
              <a:gdLst/>
              <a:ahLst/>
              <a:cxnLst>
                <a:cxn ang="0">
                  <a:pos x="164" y="385"/>
                </a:cxn>
                <a:cxn ang="0">
                  <a:pos x="182" y="426"/>
                </a:cxn>
                <a:cxn ang="0">
                  <a:pos x="206" y="447"/>
                </a:cxn>
                <a:cxn ang="0">
                  <a:pos x="234" y="457"/>
                </a:cxn>
                <a:cxn ang="0">
                  <a:pos x="274" y="459"/>
                </a:cxn>
                <a:cxn ang="0">
                  <a:pos x="303" y="450"/>
                </a:cxn>
                <a:cxn ang="0">
                  <a:pos x="322" y="434"/>
                </a:cxn>
                <a:cxn ang="0">
                  <a:pos x="333" y="403"/>
                </a:cxn>
                <a:cxn ang="0">
                  <a:pos x="322" y="373"/>
                </a:cxn>
                <a:cxn ang="0">
                  <a:pos x="302" y="356"/>
                </a:cxn>
                <a:cxn ang="0">
                  <a:pos x="259" y="341"/>
                </a:cxn>
                <a:cxn ang="0">
                  <a:pos x="176" y="320"/>
                </a:cxn>
                <a:cxn ang="0">
                  <a:pos x="112" y="296"/>
                </a:cxn>
                <a:cxn ang="0">
                  <a:pos x="68" y="267"/>
                </a:cxn>
                <a:cxn ang="0">
                  <a:pos x="38" y="232"/>
                </a:cxn>
                <a:cxn ang="0">
                  <a:pos x="23" y="192"/>
                </a:cxn>
                <a:cxn ang="0">
                  <a:pos x="20" y="150"/>
                </a:cxn>
                <a:cxn ang="0">
                  <a:pos x="27" y="119"/>
                </a:cxn>
                <a:cxn ang="0">
                  <a:pos x="38" y="89"/>
                </a:cxn>
                <a:cxn ang="0">
                  <a:pos x="58" y="62"/>
                </a:cxn>
                <a:cxn ang="0">
                  <a:pos x="85" y="39"/>
                </a:cxn>
                <a:cxn ang="0">
                  <a:pos x="119" y="21"/>
                </a:cxn>
                <a:cxn ang="0">
                  <a:pos x="160" y="8"/>
                </a:cxn>
                <a:cxn ang="0">
                  <a:pos x="213" y="1"/>
                </a:cxn>
                <a:cxn ang="0">
                  <a:pos x="279" y="0"/>
                </a:cxn>
                <a:cxn ang="0">
                  <a:pos x="347" y="9"/>
                </a:cxn>
                <a:cxn ang="0">
                  <a:pos x="400" y="30"/>
                </a:cxn>
                <a:cxn ang="0">
                  <a:pos x="439" y="61"/>
                </a:cxn>
                <a:cxn ang="0">
                  <a:pos x="466" y="106"/>
                </a:cxn>
                <a:cxn ang="0">
                  <a:pos x="480" y="163"/>
                </a:cxn>
                <a:cxn ang="0">
                  <a:pos x="311" y="140"/>
                </a:cxn>
                <a:cxn ang="0">
                  <a:pos x="298" y="123"/>
                </a:cxn>
                <a:cxn ang="0">
                  <a:pos x="282" y="112"/>
                </a:cxn>
                <a:cxn ang="0">
                  <a:pos x="254" y="102"/>
                </a:cxn>
                <a:cxn ang="0">
                  <a:pos x="211" y="105"/>
                </a:cxn>
                <a:cxn ang="0">
                  <a:pos x="186" y="121"/>
                </a:cxn>
                <a:cxn ang="0">
                  <a:pos x="177" y="145"/>
                </a:cxn>
                <a:cxn ang="0">
                  <a:pos x="184" y="163"/>
                </a:cxn>
                <a:cxn ang="0">
                  <a:pos x="209" y="179"/>
                </a:cxn>
                <a:cxn ang="0">
                  <a:pos x="298" y="201"/>
                </a:cxn>
                <a:cxn ang="0">
                  <a:pos x="378" y="226"/>
                </a:cxn>
                <a:cxn ang="0">
                  <a:pos x="418" y="244"/>
                </a:cxn>
                <a:cxn ang="0">
                  <a:pos x="448" y="264"/>
                </a:cxn>
                <a:cxn ang="0">
                  <a:pos x="470" y="289"/>
                </a:cxn>
                <a:cxn ang="0">
                  <a:pos x="486" y="318"/>
                </a:cxn>
                <a:cxn ang="0">
                  <a:pos x="495" y="347"/>
                </a:cxn>
                <a:cxn ang="0">
                  <a:pos x="499" y="380"/>
                </a:cxn>
                <a:cxn ang="0">
                  <a:pos x="495" y="419"/>
                </a:cxn>
                <a:cxn ang="0">
                  <a:pos x="482" y="455"/>
                </a:cxn>
                <a:cxn ang="0">
                  <a:pos x="461" y="489"/>
                </a:cxn>
                <a:cxn ang="0">
                  <a:pos x="434" y="516"/>
                </a:cxn>
                <a:cxn ang="0">
                  <a:pos x="400" y="539"/>
                </a:cxn>
                <a:cxn ang="0">
                  <a:pos x="359" y="555"/>
                </a:cxn>
                <a:cxn ang="0">
                  <a:pos x="311" y="565"/>
                </a:cxn>
                <a:cxn ang="0">
                  <a:pos x="255" y="568"/>
                </a:cxn>
                <a:cxn ang="0">
                  <a:pos x="162" y="560"/>
                </a:cxn>
                <a:cxn ang="0">
                  <a:pos x="93" y="538"/>
                </a:cxn>
                <a:cxn ang="0">
                  <a:pos x="68" y="521"/>
                </a:cxn>
                <a:cxn ang="0">
                  <a:pos x="36" y="485"/>
                </a:cxn>
                <a:cxn ang="0">
                  <a:pos x="11" y="435"/>
                </a:cxn>
                <a:cxn ang="0">
                  <a:pos x="0" y="377"/>
                </a:cxn>
              </a:cxnLst>
              <a:rect l="0" t="0" r="r" b="b"/>
              <a:pathLst>
                <a:path w="499" h="568">
                  <a:moveTo>
                    <a:pt x="0" y="377"/>
                  </a:moveTo>
                  <a:lnTo>
                    <a:pt x="162" y="367"/>
                  </a:lnTo>
                  <a:lnTo>
                    <a:pt x="164" y="385"/>
                  </a:lnTo>
                  <a:lnTo>
                    <a:pt x="169" y="402"/>
                  </a:lnTo>
                  <a:lnTo>
                    <a:pt x="174" y="415"/>
                  </a:lnTo>
                  <a:lnTo>
                    <a:pt x="182" y="426"/>
                  </a:lnTo>
                  <a:lnTo>
                    <a:pt x="189" y="434"/>
                  </a:lnTo>
                  <a:lnTo>
                    <a:pt x="197" y="441"/>
                  </a:lnTo>
                  <a:lnTo>
                    <a:pt x="206" y="447"/>
                  </a:lnTo>
                  <a:lnTo>
                    <a:pt x="215" y="451"/>
                  </a:lnTo>
                  <a:lnTo>
                    <a:pt x="224" y="455"/>
                  </a:lnTo>
                  <a:lnTo>
                    <a:pt x="234" y="457"/>
                  </a:lnTo>
                  <a:lnTo>
                    <a:pt x="246" y="459"/>
                  </a:lnTo>
                  <a:lnTo>
                    <a:pt x="257" y="460"/>
                  </a:lnTo>
                  <a:lnTo>
                    <a:pt x="274" y="459"/>
                  </a:lnTo>
                  <a:lnTo>
                    <a:pt x="290" y="456"/>
                  </a:lnTo>
                  <a:lnTo>
                    <a:pt x="296" y="454"/>
                  </a:lnTo>
                  <a:lnTo>
                    <a:pt x="303" y="450"/>
                  </a:lnTo>
                  <a:lnTo>
                    <a:pt x="308" y="447"/>
                  </a:lnTo>
                  <a:lnTo>
                    <a:pt x="313" y="443"/>
                  </a:lnTo>
                  <a:lnTo>
                    <a:pt x="322" y="434"/>
                  </a:lnTo>
                  <a:lnTo>
                    <a:pt x="329" y="425"/>
                  </a:lnTo>
                  <a:lnTo>
                    <a:pt x="331" y="415"/>
                  </a:lnTo>
                  <a:lnTo>
                    <a:pt x="333" y="403"/>
                  </a:lnTo>
                  <a:lnTo>
                    <a:pt x="331" y="393"/>
                  </a:lnTo>
                  <a:lnTo>
                    <a:pt x="329" y="384"/>
                  </a:lnTo>
                  <a:lnTo>
                    <a:pt x="322" y="373"/>
                  </a:lnTo>
                  <a:lnTo>
                    <a:pt x="314" y="365"/>
                  </a:lnTo>
                  <a:lnTo>
                    <a:pt x="309" y="360"/>
                  </a:lnTo>
                  <a:lnTo>
                    <a:pt x="302" y="356"/>
                  </a:lnTo>
                  <a:lnTo>
                    <a:pt x="294" y="353"/>
                  </a:lnTo>
                  <a:lnTo>
                    <a:pt x="283" y="349"/>
                  </a:lnTo>
                  <a:lnTo>
                    <a:pt x="259" y="341"/>
                  </a:lnTo>
                  <a:lnTo>
                    <a:pt x="228" y="333"/>
                  </a:lnTo>
                  <a:lnTo>
                    <a:pt x="200" y="327"/>
                  </a:lnTo>
                  <a:lnTo>
                    <a:pt x="176" y="320"/>
                  </a:lnTo>
                  <a:lnTo>
                    <a:pt x="152" y="312"/>
                  </a:lnTo>
                  <a:lnTo>
                    <a:pt x="132" y="305"/>
                  </a:lnTo>
                  <a:lnTo>
                    <a:pt x="112" y="296"/>
                  </a:lnTo>
                  <a:lnTo>
                    <a:pt x="95" y="286"/>
                  </a:lnTo>
                  <a:lnTo>
                    <a:pt x="81" y="276"/>
                  </a:lnTo>
                  <a:lnTo>
                    <a:pt x="68" y="267"/>
                  </a:lnTo>
                  <a:lnTo>
                    <a:pt x="57" y="255"/>
                  </a:lnTo>
                  <a:lnTo>
                    <a:pt x="47" y="244"/>
                  </a:lnTo>
                  <a:lnTo>
                    <a:pt x="38" y="232"/>
                  </a:lnTo>
                  <a:lnTo>
                    <a:pt x="32" y="219"/>
                  </a:lnTo>
                  <a:lnTo>
                    <a:pt x="27" y="206"/>
                  </a:lnTo>
                  <a:lnTo>
                    <a:pt x="23" y="192"/>
                  </a:lnTo>
                  <a:lnTo>
                    <a:pt x="20" y="176"/>
                  </a:lnTo>
                  <a:lnTo>
                    <a:pt x="20" y="161"/>
                  </a:lnTo>
                  <a:lnTo>
                    <a:pt x="20" y="150"/>
                  </a:lnTo>
                  <a:lnTo>
                    <a:pt x="22" y="140"/>
                  </a:lnTo>
                  <a:lnTo>
                    <a:pt x="23" y="130"/>
                  </a:lnTo>
                  <a:lnTo>
                    <a:pt x="27" y="119"/>
                  </a:lnTo>
                  <a:lnTo>
                    <a:pt x="29" y="109"/>
                  </a:lnTo>
                  <a:lnTo>
                    <a:pt x="33" y="100"/>
                  </a:lnTo>
                  <a:lnTo>
                    <a:pt x="38" y="89"/>
                  </a:lnTo>
                  <a:lnTo>
                    <a:pt x="45" y="80"/>
                  </a:lnTo>
                  <a:lnTo>
                    <a:pt x="51" y="71"/>
                  </a:lnTo>
                  <a:lnTo>
                    <a:pt x="58" y="62"/>
                  </a:lnTo>
                  <a:lnTo>
                    <a:pt x="67" y="54"/>
                  </a:lnTo>
                  <a:lnTo>
                    <a:pt x="75" y="47"/>
                  </a:lnTo>
                  <a:lnTo>
                    <a:pt x="85" y="39"/>
                  </a:lnTo>
                  <a:lnTo>
                    <a:pt x="95" y="32"/>
                  </a:lnTo>
                  <a:lnTo>
                    <a:pt x="107" y="27"/>
                  </a:lnTo>
                  <a:lnTo>
                    <a:pt x="119" y="21"/>
                  </a:lnTo>
                  <a:lnTo>
                    <a:pt x="132" y="16"/>
                  </a:lnTo>
                  <a:lnTo>
                    <a:pt x="146" y="12"/>
                  </a:lnTo>
                  <a:lnTo>
                    <a:pt x="160" y="8"/>
                  </a:lnTo>
                  <a:lnTo>
                    <a:pt x="177" y="5"/>
                  </a:lnTo>
                  <a:lnTo>
                    <a:pt x="194" y="3"/>
                  </a:lnTo>
                  <a:lnTo>
                    <a:pt x="213" y="1"/>
                  </a:lnTo>
                  <a:lnTo>
                    <a:pt x="233" y="0"/>
                  </a:lnTo>
                  <a:lnTo>
                    <a:pt x="254" y="0"/>
                  </a:lnTo>
                  <a:lnTo>
                    <a:pt x="279" y="0"/>
                  </a:lnTo>
                  <a:lnTo>
                    <a:pt x="303" y="1"/>
                  </a:lnTo>
                  <a:lnTo>
                    <a:pt x="326" y="5"/>
                  </a:lnTo>
                  <a:lnTo>
                    <a:pt x="347" y="9"/>
                  </a:lnTo>
                  <a:lnTo>
                    <a:pt x="366" y="14"/>
                  </a:lnTo>
                  <a:lnTo>
                    <a:pt x="383" y="22"/>
                  </a:lnTo>
                  <a:lnTo>
                    <a:pt x="400" y="30"/>
                  </a:lnTo>
                  <a:lnTo>
                    <a:pt x="414" y="39"/>
                  </a:lnTo>
                  <a:lnTo>
                    <a:pt x="427" y="49"/>
                  </a:lnTo>
                  <a:lnTo>
                    <a:pt x="439" y="61"/>
                  </a:lnTo>
                  <a:lnTo>
                    <a:pt x="449" y="75"/>
                  </a:lnTo>
                  <a:lnTo>
                    <a:pt x="458" y="89"/>
                  </a:lnTo>
                  <a:lnTo>
                    <a:pt x="466" y="106"/>
                  </a:lnTo>
                  <a:lnTo>
                    <a:pt x="473" y="123"/>
                  </a:lnTo>
                  <a:lnTo>
                    <a:pt x="476" y="143"/>
                  </a:lnTo>
                  <a:lnTo>
                    <a:pt x="480" y="163"/>
                  </a:lnTo>
                  <a:lnTo>
                    <a:pt x="320" y="172"/>
                  </a:lnTo>
                  <a:lnTo>
                    <a:pt x="316" y="156"/>
                  </a:lnTo>
                  <a:lnTo>
                    <a:pt x="311" y="140"/>
                  </a:lnTo>
                  <a:lnTo>
                    <a:pt x="307" y="135"/>
                  </a:lnTo>
                  <a:lnTo>
                    <a:pt x="303" y="128"/>
                  </a:lnTo>
                  <a:lnTo>
                    <a:pt x="298" y="123"/>
                  </a:lnTo>
                  <a:lnTo>
                    <a:pt x="294" y="119"/>
                  </a:lnTo>
                  <a:lnTo>
                    <a:pt x="287" y="115"/>
                  </a:lnTo>
                  <a:lnTo>
                    <a:pt x="282" y="112"/>
                  </a:lnTo>
                  <a:lnTo>
                    <a:pt x="276" y="109"/>
                  </a:lnTo>
                  <a:lnTo>
                    <a:pt x="269" y="106"/>
                  </a:lnTo>
                  <a:lnTo>
                    <a:pt x="254" y="102"/>
                  </a:lnTo>
                  <a:lnTo>
                    <a:pt x="237" y="102"/>
                  </a:lnTo>
                  <a:lnTo>
                    <a:pt x="222" y="102"/>
                  </a:lnTo>
                  <a:lnTo>
                    <a:pt x="211" y="105"/>
                  </a:lnTo>
                  <a:lnTo>
                    <a:pt x="200" y="109"/>
                  </a:lnTo>
                  <a:lnTo>
                    <a:pt x="193" y="114"/>
                  </a:lnTo>
                  <a:lnTo>
                    <a:pt x="186" y="121"/>
                  </a:lnTo>
                  <a:lnTo>
                    <a:pt x="181" y="128"/>
                  </a:lnTo>
                  <a:lnTo>
                    <a:pt x="178" y="136"/>
                  </a:lnTo>
                  <a:lnTo>
                    <a:pt x="177" y="145"/>
                  </a:lnTo>
                  <a:lnTo>
                    <a:pt x="178" y="152"/>
                  </a:lnTo>
                  <a:lnTo>
                    <a:pt x="180" y="157"/>
                  </a:lnTo>
                  <a:lnTo>
                    <a:pt x="184" y="163"/>
                  </a:lnTo>
                  <a:lnTo>
                    <a:pt x="190" y="169"/>
                  </a:lnTo>
                  <a:lnTo>
                    <a:pt x="198" y="174"/>
                  </a:lnTo>
                  <a:lnTo>
                    <a:pt x="209" y="179"/>
                  </a:lnTo>
                  <a:lnTo>
                    <a:pt x="226" y="184"/>
                  </a:lnTo>
                  <a:lnTo>
                    <a:pt x="247" y="189"/>
                  </a:lnTo>
                  <a:lnTo>
                    <a:pt x="298" y="201"/>
                  </a:lnTo>
                  <a:lnTo>
                    <a:pt x="342" y="213"/>
                  </a:lnTo>
                  <a:lnTo>
                    <a:pt x="361" y="219"/>
                  </a:lnTo>
                  <a:lnTo>
                    <a:pt x="378" y="226"/>
                  </a:lnTo>
                  <a:lnTo>
                    <a:pt x="394" y="231"/>
                  </a:lnTo>
                  <a:lnTo>
                    <a:pt x="406" y="237"/>
                  </a:lnTo>
                  <a:lnTo>
                    <a:pt x="418" y="244"/>
                  </a:lnTo>
                  <a:lnTo>
                    <a:pt x="429" y="250"/>
                  </a:lnTo>
                  <a:lnTo>
                    <a:pt x="439" y="258"/>
                  </a:lnTo>
                  <a:lnTo>
                    <a:pt x="448" y="264"/>
                  </a:lnTo>
                  <a:lnTo>
                    <a:pt x="456" y="272"/>
                  </a:lnTo>
                  <a:lnTo>
                    <a:pt x="464" y="281"/>
                  </a:lnTo>
                  <a:lnTo>
                    <a:pt x="470" y="289"/>
                  </a:lnTo>
                  <a:lnTo>
                    <a:pt x="476" y="298"/>
                  </a:lnTo>
                  <a:lnTo>
                    <a:pt x="482" y="307"/>
                  </a:lnTo>
                  <a:lnTo>
                    <a:pt x="486" y="318"/>
                  </a:lnTo>
                  <a:lnTo>
                    <a:pt x="489" y="327"/>
                  </a:lnTo>
                  <a:lnTo>
                    <a:pt x="492" y="337"/>
                  </a:lnTo>
                  <a:lnTo>
                    <a:pt x="495" y="347"/>
                  </a:lnTo>
                  <a:lnTo>
                    <a:pt x="497" y="358"/>
                  </a:lnTo>
                  <a:lnTo>
                    <a:pt x="497" y="368"/>
                  </a:lnTo>
                  <a:lnTo>
                    <a:pt x="499" y="380"/>
                  </a:lnTo>
                  <a:lnTo>
                    <a:pt x="497" y="393"/>
                  </a:lnTo>
                  <a:lnTo>
                    <a:pt x="496" y="406"/>
                  </a:lnTo>
                  <a:lnTo>
                    <a:pt x="495" y="419"/>
                  </a:lnTo>
                  <a:lnTo>
                    <a:pt x="491" y="430"/>
                  </a:lnTo>
                  <a:lnTo>
                    <a:pt x="487" y="443"/>
                  </a:lnTo>
                  <a:lnTo>
                    <a:pt x="482" y="455"/>
                  </a:lnTo>
                  <a:lnTo>
                    <a:pt x="475" y="467"/>
                  </a:lnTo>
                  <a:lnTo>
                    <a:pt x="469" y="477"/>
                  </a:lnTo>
                  <a:lnTo>
                    <a:pt x="461" y="489"/>
                  </a:lnTo>
                  <a:lnTo>
                    <a:pt x="453" y="498"/>
                  </a:lnTo>
                  <a:lnTo>
                    <a:pt x="444" y="508"/>
                  </a:lnTo>
                  <a:lnTo>
                    <a:pt x="434" y="516"/>
                  </a:lnTo>
                  <a:lnTo>
                    <a:pt x="423" y="525"/>
                  </a:lnTo>
                  <a:lnTo>
                    <a:pt x="412" y="533"/>
                  </a:lnTo>
                  <a:lnTo>
                    <a:pt x="400" y="539"/>
                  </a:lnTo>
                  <a:lnTo>
                    <a:pt x="387" y="544"/>
                  </a:lnTo>
                  <a:lnTo>
                    <a:pt x="374" y="551"/>
                  </a:lnTo>
                  <a:lnTo>
                    <a:pt x="359" y="555"/>
                  </a:lnTo>
                  <a:lnTo>
                    <a:pt x="344" y="559"/>
                  </a:lnTo>
                  <a:lnTo>
                    <a:pt x="327" y="562"/>
                  </a:lnTo>
                  <a:lnTo>
                    <a:pt x="311" y="565"/>
                  </a:lnTo>
                  <a:lnTo>
                    <a:pt x="292" y="566"/>
                  </a:lnTo>
                  <a:lnTo>
                    <a:pt x="274" y="568"/>
                  </a:lnTo>
                  <a:lnTo>
                    <a:pt x="255" y="568"/>
                  </a:lnTo>
                  <a:lnTo>
                    <a:pt x="221" y="568"/>
                  </a:lnTo>
                  <a:lnTo>
                    <a:pt x="190" y="565"/>
                  </a:lnTo>
                  <a:lnTo>
                    <a:pt x="162" y="560"/>
                  </a:lnTo>
                  <a:lnTo>
                    <a:pt x="136" y="555"/>
                  </a:lnTo>
                  <a:lnTo>
                    <a:pt x="114" y="547"/>
                  </a:lnTo>
                  <a:lnTo>
                    <a:pt x="93" y="538"/>
                  </a:lnTo>
                  <a:lnTo>
                    <a:pt x="84" y="533"/>
                  </a:lnTo>
                  <a:lnTo>
                    <a:pt x="76" y="526"/>
                  </a:lnTo>
                  <a:lnTo>
                    <a:pt x="68" y="521"/>
                  </a:lnTo>
                  <a:lnTo>
                    <a:pt x="60" y="514"/>
                  </a:lnTo>
                  <a:lnTo>
                    <a:pt x="47" y="500"/>
                  </a:lnTo>
                  <a:lnTo>
                    <a:pt x="36" y="485"/>
                  </a:lnTo>
                  <a:lnTo>
                    <a:pt x="27" y="469"/>
                  </a:lnTo>
                  <a:lnTo>
                    <a:pt x="18" y="452"/>
                  </a:lnTo>
                  <a:lnTo>
                    <a:pt x="11" y="435"/>
                  </a:lnTo>
                  <a:lnTo>
                    <a:pt x="6" y="416"/>
                  </a:lnTo>
                  <a:lnTo>
                    <a:pt x="2" y="397"/>
                  </a:lnTo>
                  <a:lnTo>
                    <a:pt x="0" y="377"/>
                  </a:lnTo>
                  <a:close/>
                </a:path>
              </a:pathLst>
            </a:custGeom>
            <a:solidFill>
              <a:srgbClr val="FFFFFF"/>
            </a:solidFill>
            <a:ln w="9525">
              <a:noFill/>
              <a:round/>
              <a:headEnd/>
              <a:tailEnd/>
            </a:ln>
          </p:spPr>
          <p:txBody>
            <a:bodyPr/>
            <a:lstStyle/>
            <a:p>
              <a:endParaRPr lang="en-US"/>
            </a:p>
          </p:txBody>
        </p:sp>
        <p:sp>
          <p:nvSpPr>
            <p:cNvPr id="516113" name="Freeform 17"/>
            <p:cNvSpPr>
              <a:spLocks noChangeAspect="1" noEditPoints="1"/>
            </p:cNvSpPr>
            <p:nvPr/>
          </p:nvSpPr>
          <p:spPr bwMode="auto">
            <a:xfrm>
              <a:off x="508" y="2212"/>
              <a:ext cx="364" cy="546"/>
            </a:xfrm>
            <a:custGeom>
              <a:avLst/>
              <a:gdLst/>
              <a:ahLst/>
              <a:cxnLst>
                <a:cxn ang="0">
                  <a:pos x="868" y="1125"/>
                </a:cxn>
                <a:cxn ang="0">
                  <a:pos x="993" y="1214"/>
                </a:cxn>
                <a:cxn ang="0">
                  <a:pos x="1069" y="1347"/>
                </a:cxn>
                <a:cxn ang="0">
                  <a:pos x="1082" y="1507"/>
                </a:cxn>
                <a:cxn ang="0">
                  <a:pos x="1025" y="1652"/>
                </a:cxn>
                <a:cxn ang="0">
                  <a:pos x="914" y="1758"/>
                </a:cxn>
                <a:cxn ang="0">
                  <a:pos x="766" y="1809"/>
                </a:cxn>
                <a:cxn ang="0">
                  <a:pos x="607" y="1788"/>
                </a:cxn>
                <a:cxn ang="0">
                  <a:pos x="477" y="1705"/>
                </a:cxn>
                <a:cxn ang="0">
                  <a:pos x="394" y="1575"/>
                </a:cxn>
                <a:cxn ang="0">
                  <a:pos x="375" y="1417"/>
                </a:cxn>
                <a:cxn ang="0">
                  <a:pos x="424" y="1268"/>
                </a:cxn>
                <a:cxn ang="0">
                  <a:pos x="530" y="1157"/>
                </a:cxn>
                <a:cxn ang="0">
                  <a:pos x="675" y="1100"/>
                </a:cxn>
                <a:cxn ang="0">
                  <a:pos x="1284" y="452"/>
                </a:cxn>
                <a:cxn ang="0">
                  <a:pos x="1183" y="228"/>
                </a:cxn>
                <a:cxn ang="0">
                  <a:pos x="999" y="68"/>
                </a:cxn>
                <a:cxn ang="0">
                  <a:pos x="758" y="0"/>
                </a:cxn>
                <a:cxn ang="0">
                  <a:pos x="508" y="44"/>
                </a:cxn>
                <a:cxn ang="0">
                  <a:pos x="310" y="185"/>
                </a:cxn>
                <a:cxn ang="0">
                  <a:pos x="188" y="398"/>
                </a:cxn>
                <a:cxn ang="0">
                  <a:pos x="369" y="566"/>
                </a:cxn>
                <a:cxn ang="0">
                  <a:pos x="406" y="411"/>
                </a:cxn>
                <a:cxn ang="0">
                  <a:pos x="500" y="290"/>
                </a:cxn>
                <a:cxn ang="0">
                  <a:pos x="639" y="219"/>
                </a:cxn>
                <a:cxn ang="0">
                  <a:pos x="801" y="215"/>
                </a:cxn>
                <a:cxn ang="0">
                  <a:pos x="943" y="278"/>
                </a:cxn>
                <a:cxn ang="0">
                  <a:pos x="1045" y="395"/>
                </a:cxn>
                <a:cxn ang="0">
                  <a:pos x="1087" y="548"/>
                </a:cxn>
                <a:cxn ang="0">
                  <a:pos x="819" y="1008"/>
                </a:cxn>
                <a:cxn ang="0">
                  <a:pos x="967" y="1066"/>
                </a:cxn>
                <a:cxn ang="0">
                  <a:pos x="1164" y="1319"/>
                </a:cxn>
                <a:cxn ang="0">
                  <a:pos x="1169" y="1566"/>
                </a:cxn>
                <a:cxn ang="0">
                  <a:pos x="1080" y="1743"/>
                </a:cxn>
                <a:cxn ang="0">
                  <a:pos x="925" y="1863"/>
                </a:cxn>
                <a:cxn ang="0">
                  <a:pos x="728" y="1907"/>
                </a:cxn>
                <a:cxn ang="0">
                  <a:pos x="570" y="1879"/>
                </a:cxn>
                <a:cxn ang="0">
                  <a:pos x="209" y="1842"/>
                </a:cxn>
                <a:cxn ang="0">
                  <a:pos x="276" y="1487"/>
                </a:cxn>
                <a:cxn ang="0">
                  <a:pos x="302" y="1297"/>
                </a:cxn>
                <a:cxn ang="0">
                  <a:pos x="408" y="1132"/>
                </a:cxn>
                <a:cxn ang="0">
                  <a:pos x="573" y="1026"/>
                </a:cxn>
                <a:cxn ang="0">
                  <a:pos x="766" y="725"/>
                </a:cxn>
                <a:cxn ang="0">
                  <a:pos x="1076" y="814"/>
                </a:cxn>
                <a:cxn ang="0">
                  <a:pos x="1313" y="1018"/>
                </a:cxn>
                <a:cxn ang="0">
                  <a:pos x="1442" y="1307"/>
                </a:cxn>
                <a:cxn ang="0">
                  <a:pos x="1435" y="1635"/>
                </a:cxn>
                <a:cxn ang="0">
                  <a:pos x="1291" y="1916"/>
                </a:cxn>
                <a:cxn ang="0">
                  <a:pos x="1045" y="2109"/>
                </a:cxn>
                <a:cxn ang="0">
                  <a:pos x="728" y="2182"/>
                </a:cxn>
                <a:cxn ang="0">
                  <a:pos x="413" y="2109"/>
                </a:cxn>
                <a:cxn ang="0">
                  <a:pos x="167" y="1916"/>
                </a:cxn>
                <a:cxn ang="0">
                  <a:pos x="23" y="1635"/>
                </a:cxn>
                <a:cxn ang="0">
                  <a:pos x="16" y="1307"/>
                </a:cxn>
                <a:cxn ang="0">
                  <a:pos x="145" y="1018"/>
                </a:cxn>
                <a:cxn ang="0">
                  <a:pos x="382" y="814"/>
                </a:cxn>
                <a:cxn ang="0">
                  <a:pos x="692" y="725"/>
                </a:cxn>
              </a:cxnLst>
              <a:rect l="0" t="0" r="r" b="b"/>
              <a:pathLst>
                <a:path w="1458" h="2182">
                  <a:moveTo>
                    <a:pt x="728" y="1096"/>
                  </a:moveTo>
                  <a:lnTo>
                    <a:pt x="748" y="1097"/>
                  </a:lnTo>
                  <a:lnTo>
                    <a:pt x="766" y="1099"/>
                  </a:lnTo>
                  <a:lnTo>
                    <a:pt x="783" y="1100"/>
                  </a:lnTo>
                  <a:lnTo>
                    <a:pt x="801" y="1104"/>
                  </a:lnTo>
                  <a:lnTo>
                    <a:pt x="818" y="1108"/>
                  </a:lnTo>
                  <a:lnTo>
                    <a:pt x="835" y="1113"/>
                  </a:lnTo>
                  <a:lnTo>
                    <a:pt x="851" y="1118"/>
                  </a:lnTo>
                  <a:lnTo>
                    <a:pt x="868" y="1125"/>
                  </a:lnTo>
                  <a:lnTo>
                    <a:pt x="884" y="1131"/>
                  </a:lnTo>
                  <a:lnTo>
                    <a:pt x="899" y="1140"/>
                  </a:lnTo>
                  <a:lnTo>
                    <a:pt x="914" y="1148"/>
                  </a:lnTo>
                  <a:lnTo>
                    <a:pt x="928" y="1157"/>
                  </a:lnTo>
                  <a:lnTo>
                    <a:pt x="942" y="1167"/>
                  </a:lnTo>
                  <a:lnTo>
                    <a:pt x="955" y="1178"/>
                  </a:lnTo>
                  <a:lnTo>
                    <a:pt x="968" y="1189"/>
                  </a:lnTo>
                  <a:lnTo>
                    <a:pt x="981" y="1201"/>
                  </a:lnTo>
                  <a:lnTo>
                    <a:pt x="993" y="1214"/>
                  </a:lnTo>
                  <a:lnTo>
                    <a:pt x="1004" y="1227"/>
                  </a:lnTo>
                  <a:lnTo>
                    <a:pt x="1015" y="1240"/>
                  </a:lnTo>
                  <a:lnTo>
                    <a:pt x="1025" y="1254"/>
                  </a:lnTo>
                  <a:lnTo>
                    <a:pt x="1034" y="1268"/>
                  </a:lnTo>
                  <a:lnTo>
                    <a:pt x="1043" y="1284"/>
                  </a:lnTo>
                  <a:lnTo>
                    <a:pt x="1051" y="1298"/>
                  </a:lnTo>
                  <a:lnTo>
                    <a:pt x="1058" y="1315"/>
                  </a:lnTo>
                  <a:lnTo>
                    <a:pt x="1064" y="1331"/>
                  </a:lnTo>
                  <a:lnTo>
                    <a:pt x="1069" y="1347"/>
                  </a:lnTo>
                  <a:lnTo>
                    <a:pt x="1074" y="1364"/>
                  </a:lnTo>
                  <a:lnTo>
                    <a:pt x="1078" y="1381"/>
                  </a:lnTo>
                  <a:lnTo>
                    <a:pt x="1082" y="1399"/>
                  </a:lnTo>
                  <a:lnTo>
                    <a:pt x="1083" y="1417"/>
                  </a:lnTo>
                  <a:lnTo>
                    <a:pt x="1086" y="1436"/>
                  </a:lnTo>
                  <a:lnTo>
                    <a:pt x="1086" y="1454"/>
                  </a:lnTo>
                  <a:lnTo>
                    <a:pt x="1086" y="1472"/>
                  </a:lnTo>
                  <a:lnTo>
                    <a:pt x="1083" y="1490"/>
                  </a:lnTo>
                  <a:lnTo>
                    <a:pt x="1082" y="1507"/>
                  </a:lnTo>
                  <a:lnTo>
                    <a:pt x="1078" y="1525"/>
                  </a:lnTo>
                  <a:lnTo>
                    <a:pt x="1074" y="1542"/>
                  </a:lnTo>
                  <a:lnTo>
                    <a:pt x="1069" y="1559"/>
                  </a:lnTo>
                  <a:lnTo>
                    <a:pt x="1064" y="1575"/>
                  </a:lnTo>
                  <a:lnTo>
                    <a:pt x="1058" y="1592"/>
                  </a:lnTo>
                  <a:lnTo>
                    <a:pt x="1051" y="1608"/>
                  </a:lnTo>
                  <a:lnTo>
                    <a:pt x="1043" y="1623"/>
                  </a:lnTo>
                  <a:lnTo>
                    <a:pt x="1034" y="1638"/>
                  </a:lnTo>
                  <a:lnTo>
                    <a:pt x="1025" y="1652"/>
                  </a:lnTo>
                  <a:lnTo>
                    <a:pt x="1015" y="1666"/>
                  </a:lnTo>
                  <a:lnTo>
                    <a:pt x="1004" y="1680"/>
                  </a:lnTo>
                  <a:lnTo>
                    <a:pt x="993" y="1693"/>
                  </a:lnTo>
                  <a:lnTo>
                    <a:pt x="981" y="1705"/>
                  </a:lnTo>
                  <a:lnTo>
                    <a:pt x="968" y="1717"/>
                  </a:lnTo>
                  <a:lnTo>
                    <a:pt x="955" y="1728"/>
                  </a:lnTo>
                  <a:lnTo>
                    <a:pt x="942" y="1739"/>
                  </a:lnTo>
                  <a:lnTo>
                    <a:pt x="928" y="1749"/>
                  </a:lnTo>
                  <a:lnTo>
                    <a:pt x="914" y="1758"/>
                  </a:lnTo>
                  <a:lnTo>
                    <a:pt x="899" y="1767"/>
                  </a:lnTo>
                  <a:lnTo>
                    <a:pt x="884" y="1775"/>
                  </a:lnTo>
                  <a:lnTo>
                    <a:pt x="868" y="1781"/>
                  </a:lnTo>
                  <a:lnTo>
                    <a:pt x="851" y="1788"/>
                  </a:lnTo>
                  <a:lnTo>
                    <a:pt x="835" y="1794"/>
                  </a:lnTo>
                  <a:lnTo>
                    <a:pt x="818" y="1798"/>
                  </a:lnTo>
                  <a:lnTo>
                    <a:pt x="801" y="1802"/>
                  </a:lnTo>
                  <a:lnTo>
                    <a:pt x="783" y="1806"/>
                  </a:lnTo>
                  <a:lnTo>
                    <a:pt x="766" y="1809"/>
                  </a:lnTo>
                  <a:lnTo>
                    <a:pt x="748" y="1810"/>
                  </a:lnTo>
                  <a:lnTo>
                    <a:pt x="728" y="1810"/>
                  </a:lnTo>
                  <a:lnTo>
                    <a:pt x="710" y="1810"/>
                  </a:lnTo>
                  <a:lnTo>
                    <a:pt x="692" y="1809"/>
                  </a:lnTo>
                  <a:lnTo>
                    <a:pt x="675" y="1806"/>
                  </a:lnTo>
                  <a:lnTo>
                    <a:pt x="657" y="1802"/>
                  </a:lnTo>
                  <a:lnTo>
                    <a:pt x="640" y="1798"/>
                  </a:lnTo>
                  <a:lnTo>
                    <a:pt x="623" y="1794"/>
                  </a:lnTo>
                  <a:lnTo>
                    <a:pt x="607" y="1788"/>
                  </a:lnTo>
                  <a:lnTo>
                    <a:pt x="590" y="1781"/>
                  </a:lnTo>
                  <a:lnTo>
                    <a:pt x="574" y="1775"/>
                  </a:lnTo>
                  <a:lnTo>
                    <a:pt x="559" y="1767"/>
                  </a:lnTo>
                  <a:lnTo>
                    <a:pt x="544" y="1758"/>
                  </a:lnTo>
                  <a:lnTo>
                    <a:pt x="530" y="1749"/>
                  </a:lnTo>
                  <a:lnTo>
                    <a:pt x="516" y="1739"/>
                  </a:lnTo>
                  <a:lnTo>
                    <a:pt x="502" y="1728"/>
                  </a:lnTo>
                  <a:lnTo>
                    <a:pt x="489" y="1717"/>
                  </a:lnTo>
                  <a:lnTo>
                    <a:pt x="477" y="1705"/>
                  </a:lnTo>
                  <a:lnTo>
                    <a:pt x="465" y="1693"/>
                  </a:lnTo>
                  <a:lnTo>
                    <a:pt x="454" y="1680"/>
                  </a:lnTo>
                  <a:lnTo>
                    <a:pt x="443" y="1666"/>
                  </a:lnTo>
                  <a:lnTo>
                    <a:pt x="433" y="1652"/>
                  </a:lnTo>
                  <a:lnTo>
                    <a:pt x="424" y="1638"/>
                  </a:lnTo>
                  <a:lnTo>
                    <a:pt x="415" y="1623"/>
                  </a:lnTo>
                  <a:lnTo>
                    <a:pt x="407" y="1608"/>
                  </a:lnTo>
                  <a:lnTo>
                    <a:pt x="400" y="1592"/>
                  </a:lnTo>
                  <a:lnTo>
                    <a:pt x="394" y="1575"/>
                  </a:lnTo>
                  <a:lnTo>
                    <a:pt x="389" y="1559"/>
                  </a:lnTo>
                  <a:lnTo>
                    <a:pt x="384" y="1542"/>
                  </a:lnTo>
                  <a:lnTo>
                    <a:pt x="380" y="1525"/>
                  </a:lnTo>
                  <a:lnTo>
                    <a:pt x="376" y="1507"/>
                  </a:lnTo>
                  <a:lnTo>
                    <a:pt x="375" y="1490"/>
                  </a:lnTo>
                  <a:lnTo>
                    <a:pt x="372" y="1472"/>
                  </a:lnTo>
                  <a:lnTo>
                    <a:pt x="372" y="1454"/>
                  </a:lnTo>
                  <a:lnTo>
                    <a:pt x="372" y="1436"/>
                  </a:lnTo>
                  <a:lnTo>
                    <a:pt x="375" y="1417"/>
                  </a:lnTo>
                  <a:lnTo>
                    <a:pt x="376" y="1399"/>
                  </a:lnTo>
                  <a:lnTo>
                    <a:pt x="380" y="1381"/>
                  </a:lnTo>
                  <a:lnTo>
                    <a:pt x="384" y="1364"/>
                  </a:lnTo>
                  <a:lnTo>
                    <a:pt x="389" y="1347"/>
                  </a:lnTo>
                  <a:lnTo>
                    <a:pt x="394" y="1331"/>
                  </a:lnTo>
                  <a:lnTo>
                    <a:pt x="400" y="1315"/>
                  </a:lnTo>
                  <a:lnTo>
                    <a:pt x="407" y="1298"/>
                  </a:lnTo>
                  <a:lnTo>
                    <a:pt x="415" y="1284"/>
                  </a:lnTo>
                  <a:lnTo>
                    <a:pt x="424" y="1268"/>
                  </a:lnTo>
                  <a:lnTo>
                    <a:pt x="433" y="1254"/>
                  </a:lnTo>
                  <a:lnTo>
                    <a:pt x="443" y="1240"/>
                  </a:lnTo>
                  <a:lnTo>
                    <a:pt x="454" y="1227"/>
                  </a:lnTo>
                  <a:lnTo>
                    <a:pt x="465" y="1214"/>
                  </a:lnTo>
                  <a:lnTo>
                    <a:pt x="477" y="1201"/>
                  </a:lnTo>
                  <a:lnTo>
                    <a:pt x="489" y="1189"/>
                  </a:lnTo>
                  <a:lnTo>
                    <a:pt x="502" y="1178"/>
                  </a:lnTo>
                  <a:lnTo>
                    <a:pt x="516" y="1167"/>
                  </a:lnTo>
                  <a:lnTo>
                    <a:pt x="530" y="1157"/>
                  </a:lnTo>
                  <a:lnTo>
                    <a:pt x="544" y="1148"/>
                  </a:lnTo>
                  <a:lnTo>
                    <a:pt x="559" y="1140"/>
                  </a:lnTo>
                  <a:lnTo>
                    <a:pt x="574" y="1131"/>
                  </a:lnTo>
                  <a:lnTo>
                    <a:pt x="590" y="1125"/>
                  </a:lnTo>
                  <a:lnTo>
                    <a:pt x="607" y="1118"/>
                  </a:lnTo>
                  <a:lnTo>
                    <a:pt x="623" y="1113"/>
                  </a:lnTo>
                  <a:lnTo>
                    <a:pt x="640" y="1108"/>
                  </a:lnTo>
                  <a:lnTo>
                    <a:pt x="657" y="1104"/>
                  </a:lnTo>
                  <a:lnTo>
                    <a:pt x="675" y="1100"/>
                  </a:lnTo>
                  <a:lnTo>
                    <a:pt x="692" y="1099"/>
                  </a:lnTo>
                  <a:lnTo>
                    <a:pt x="710" y="1097"/>
                  </a:lnTo>
                  <a:lnTo>
                    <a:pt x="728" y="1096"/>
                  </a:lnTo>
                  <a:close/>
                  <a:moveTo>
                    <a:pt x="1296" y="846"/>
                  </a:moveTo>
                  <a:lnTo>
                    <a:pt x="1296" y="566"/>
                  </a:lnTo>
                  <a:lnTo>
                    <a:pt x="1296" y="538"/>
                  </a:lnTo>
                  <a:lnTo>
                    <a:pt x="1293" y="509"/>
                  </a:lnTo>
                  <a:lnTo>
                    <a:pt x="1290" y="481"/>
                  </a:lnTo>
                  <a:lnTo>
                    <a:pt x="1284" y="452"/>
                  </a:lnTo>
                  <a:lnTo>
                    <a:pt x="1278" y="425"/>
                  </a:lnTo>
                  <a:lnTo>
                    <a:pt x="1270" y="398"/>
                  </a:lnTo>
                  <a:lnTo>
                    <a:pt x="1261" y="372"/>
                  </a:lnTo>
                  <a:lnTo>
                    <a:pt x="1252" y="346"/>
                  </a:lnTo>
                  <a:lnTo>
                    <a:pt x="1240" y="321"/>
                  </a:lnTo>
                  <a:lnTo>
                    <a:pt x="1227" y="297"/>
                  </a:lnTo>
                  <a:lnTo>
                    <a:pt x="1214" y="273"/>
                  </a:lnTo>
                  <a:lnTo>
                    <a:pt x="1199" y="250"/>
                  </a:lnTo>
                  <a:lnTo>
                    <a:pt x="1183" y="228"/>
                  </a:lnTo>
                  <a:lnTo>
                    <a:pt x="1166" y="206"/>
                  </a:lnTo>
                  <a:lnTo>
                    <a:pt x="1148" y="185"/>
                  </a:lnTo>
                  <a:lnTo>
                    <a:pt x="1130" y="166"/>
                  </a:lnTo>
                  <a:lnTo>
                    <a:pt x="1109" y="146"/>
                  </a:lnTo>
                  <a:lnTo>
                    <a:pt x="1090" y="129"/>
                  </a:lnTo>
                  <a:lnTo>
                    <a:pt x="1068" y="113"/>
                  </a:lnTo>
                  <a:lnTo>
                    <a:pt x="1046" y="96"/>
                  </a:lnTo>
                  <a:lnTo>
                    <a:pt x="1023" y="81"/>
                  </a:lnTo>
                  <a:lnTo>
                    <a:pt x="999" y="68"/>
                  </a:lnTo>
                  <a:lnTo>
                    <a:pt x="975" y="56"/>
                  </a:lnTo>
                  <a:lnTo>
                    <a:pt x="950" y="44"/>
                  </a:lnTo>
                  <a:lnTo>
                    <a:pt x="924" y="34"/>
                  </a:lnTo>
                  <a:lnTo>
                    <a:pt x="897" y="24"/>
                  </a:lnTo>
                  <a:lnTo>
                    <a:pt x="871" y="17"/>
                  </a:lnTo>
                  <a:lnTo>
                    <a:pt x="842" y="10"/>
                  </a:lnTo>
                  <a:lnTo>
                    <a:pt x="815" y="6"/>
                  </a:lnTo>
                  <a:lnTo>
                    <a:pt x="787" y="2"/>
                  </a:lnTo>
                  <a:lnTo>
                    <a:pt x="758" y="0"/>
                  </a:lnTo>
                  <a:lnTo>
                    <a:pt x="728" y="0"/>
                  </a:lnTo>
                  <a:lnTo>
                    <a:pt x="700" y="0"/>
                  </a:lnTo>
                  <a:lnTo>
                    <a:pt x="671" y="2"/>
                  </a:lnTo>
                  <a:lnTo>
                    <a:pt x="643" y="6"/>
                  </a:lnTo>
                  <a:lnTo>
                    <a:pt x="614" y="10"/>
                  </a:lnTo>
                  <a:lnTo>
                    <a:pt x="587" y="17"/>
                  </a:lnTo>
                  <a:lnTo>
                    <a:pt x="561" y="24"/>
                  </a:lnTo>
                  <a:lnTo>
                    <a:pt x="534" y="34"/>
                  </a:lnTo>
                  <a:lnTo>
                    <a:pt x="508" y="44"/>
                  </a:lnTo>
                  <a:lnTo>
                    <a:pt x="483" y="56"/>
                  </a:lnTo>
                  <a:lnTo>
                    <a:pt x="459" y="68"/>
                  </a:lnTo>
                  <a:lnTo>
                    <a:pt x="435" y="81"/>
                  </a:lnTo>
                  <a:lnTo>
                    <a:pt x="412" y="96"/>
                  </a:lnTo>
                  <a:lnTo>
                    <a:pt x="390" y="113"/>
                  </a:lnTo>
                  <a:lnTo>
                    <a:pt x="368" y="129"/>
                  </a:lnTo>
                  <a:lnTo>
                    <a:pt x="349" y="146"/>
                  </a:lnTo>
                  <a:lnTo>
                    <a:pt x="328" y="166"/>
                  </a:lnTo>
                  <a:lnTo>
                    <a:pt x="310" y="185"/>
                  </a:lnTo>
                  <a:lnTo>
                    <a:pt x="292" y="206"/>
                  </a:lnTo>
                  <a:lnTo>
                    <a:pt x="275" y="228"/>
                  </a:lnTo>
                  <a:lnTo>
                    <a:pt x="259" y="250"/>
                  </a:lnTo>
                  <a:lnTo>
                    <a:pt x="244" y="273"/>
                  </a:lnTo>
                  <a:lnTo>
                    <a:pt x="231" y="297"/>
                  </a:lnTo>
                  <a:lnTo>
                    <a:pt x="218" y="321"/>
                  </a:lnTo>
                  <a:lnTo>
                    <a:pt x="206" y="346"/>
                  </a:lnTo>
                  <a:lnTo>
                    <a:pt x="197" y="372"/>
                  </a:lnTo>
                  <a:lnTo>
                    <a:pt x="188" y="398"/>
                  </a:lnTo>
                  <a:lnTo>
                    <a:pt x="180" y="425"/>
                  </a:lnTo>
                  <a:lnTo>
                    <a:pt x="174" y="452"/>
                  </a:lnTo>
                  <a:lnTo>
                    <a:pt x="168" y="481"/>
                  </a:lnTo>
                  <a:lnTo>
                    <a:pt x="165" y="509"/>
                  </a:lnTo>
                  <a:lnTo>
                    <a:pt x="162" y="538"/>
                  </a:lnTo>
                  <a:lnTo>
                    <a:pt x="162" y="566"/>
                  </a:lnTo>
                  <a:lnTo>
                    <a:pt x="162" y="846"/>
                  </a:lnTo>
                  <a:lnTo>
                    <a:pt x="369" y="706"/>
                  </a:lnTo>
                  <a:lnTo>
                    <a:pt x="369" y="566"/>
                  </a:lnTo>
                  <a:lnTo>
                    <a:pt x="371" y="548"/>
                  </a:lnTo>
                  <a:lnTo>
                    <a:pt x="372" y="530"/>
                  </a:lnTo>
                  <a:lnTo>
                    <a:pt x="375" y="512"/>
                  </a:lnTo>
                  <a:lnTo>
                    <a:pt x="377" y="494"/>
                  </a:lnTo>
                  <a:lnTo>
                    <a:pt x="381" y="477"/>
                  </a:lnTo>
                  <a:lnTo>
                    <a:pt x="386" y="460"/>
                  </a:lnTo>
                  <a:lnTo>
                    <a:pt x="391" y="443"/>
                  </a:lnTo>
                  <a:lnTo>
                    <a:pt x="398" y="427"/>
                  </a:lnTo>
                  <a:lnTo>
                    <a:pt x="406" y="411"/>
                  </a:lnTo>
                  <a:lnTo>
                    <a:pt x="413" y="395"/>
                  </a:lnTo>
                  <a:lnTo>
                    <a:pt x="422" y="381"/>
                  </a:lnTo>
                  <a:lnTo>
                    <a:pt x="432" y="365"/>
                  </a:lnTo>
                  <a:lnTo>
                    <a:pt x="442" y="352"/>
                  </a:lnTo>
                  <a:lnTo>
                    <a:pt x="452" y="338"/>
                  </a:lnTo>
                  <a:lnTo>
                    <a:pt x="464" y="325"/>
                  </a:lnTo>
                  <a:lnTo>
                    <a:pt x="476" y="312"/>
                  </a:lnTo>
                  <a:lnTo>
                    <a:pt x="487" y="300"/>
                  </a:lnTo>
                  <a:lnTo>
                    <a:pt x="500" y="290"/>
                  </a:lnTo>
                  <a:lnTo>
                    <a:pt x="515" y="278"/>
                  </a:lnTo>
                  <a:lnTo>
                    <a:pt x="529" y="269"/>
                  </a:lnTo>
                  <a:lnTo>
                    <a:pt x="543" y="259"/>
                  </a:lnTo>
                  <a:lnTo>
                    <a:pt x="559" y="251"/>
                  </a:lnTo>
                  <a:lnTo>
                    <a:pt x="574" y="243"/>
                  </a:lnTo>
                  <a:lnTo>
                    <a:pt x="590" y="236"/>
                  </a:lnTo>
                  <a:lnTo>
                    <a:pt x="605" y="229"/>
                  </a:lnTo>
                  <a:lnTo>
                    <a:pt x="622" y="224"/>
                  </a:lnTo>
                  <a:lnTo>
                    <a:pt x="639" y="219"/>
                  </a:lnTo>
                  <a:lnTo>
                    <a:pt x="657" y="215"/>
                  </a:lnTo>
                  <a:lnTo>
                    <a:pt x="674" y="211"/>
                  </a:lnTo>
                  <a:lnTo>
                    <a:pt x="692" y="210"/>
                  </a:lnTo>
                  <a:lnTo>
                    <a:pt x="710" y="208"/>
                  </a:lnTo>
                  <a:lnTo>
                    <a:pt x="728" y="207"/>
                  </a:lnTo>
                  <a:lnTo>
                    <a:pt x="748" y="208"/>
                  </a:lnTo>
                  <a:lnTo>
                    <a:pt x="766" y="210"/>
                  </a:lnTo>
                  <a:lnTo>
                    <a:pt x="784" y="211"/>
                  </a:lnTo>
                  <a:lnTo>
                    <a:pt x="801" y="215"/>
                  </a:lnTo>
                  <a:lnTo>
                    <a:pt x="819" y="219"/>
                  </a:lnTo>
                  <a:lnTo>
                    <a:pt x="836" y="224"/>
                  </a:lnTo>
                  <a:lnTo>
                    <a:pt x="853" y="229"/>
                  </a:lnTo>
                  <a:lnTo>
                    <a:pt x="868" y="236"/>
                  </a:lnTo>
                  <a:lnTo>
                    <a:pt x="884" y="243"/>
                  </a:lnTo>
                  <a:lnTo>
                    <a:pt x="899" y="251"/>
                  </a:lnTo>
                  <a:lnTo>
                    <a:pt x="915" y="259"/>
                  </a:lnTo>
                  <a:lnTo>
                    <a:pt x="929" y="269"/>
                  </a:lnTo>
                  <a:lnTo>
                    <a:pt x="943" y="278"/>
                  </a:lnTo>
                  <a:lnTo>
                    <a:pt x="958" y="290"/>
                  </a:lnTo>
                  <a:lnTo>
                    <a:pt x="971" y="300"/>
                  </a:lnTo>
                  <a:lnTo>
                    <a:pt x="982" y="312"/>
                  </a:lnTo>
                  <a:lnTo>
                    <a:pt x="994" y="325"/>
                  </a:lnTo>
                  <a:lnTo>
                    <a:pt x="1006" y="338"/>
                  </a:lnTo>
                  <a:lnTo>
                    <a:pt x="1016" y="352"/>
                  </a:lnTo>
                  <a:lnTo>
                    <a:pt x="1026" y="365"/>
                  </a:lnTo>
                  <a:lnTo>
                    <a:pt x="1036" y="381"/>
                  </a:lnTo>
                  <a:lnTo>
                    <a:pt x="1045" y="395"/>
                  </a:lnTo>
                  <a:lnTo>
                    <a:pt x="1052" y="411"/>
                  </a:lnTo>
                  <a:lnTo>
                    <a:pt x="1060" y="427"/>
                  </a:lnTo>
                  <a:lnTo>
                    <a:pt x="1067" y="443"/>
                  </a:lnTo>
                  <a:lnTo>
                    <a:pt x="1072" y="460"/>
                  </a:lnTo>
                  <a:lnTo>
                    <a:pt x="1077" y="477"/>
                  </a:lnTo>
                  <a:lnTo>
                    <a:pt x="1081" y="494"/>
                  </a:lnTo>
                  <a:lnTo>
                    <a:pt x="1083" y="512"/>
                  </a:lnTo>
                  <a:lnTo>
                    <a:pt x="1086" y="530"/>
                  </a:lnTo>
                  <a:lnTo>
                    <a:pt x="1087" y="548"/>
                  </a:lnTo>
                  <a:lnTo>
                    <a:pt x="1087" y="566"/>
                  </a:lnTo>
                  <a:lnTo>
                    <a:pt x="1087" y="706"/>
                  </a:lnTo>
                  <a:lnTo>
                    <a:pt x="1296" y="846"/>
                  </a:lnTo>
                  <a:close/>
                  <a:moveTo>
                    <a:pt x="728" y="999"/>
                  </a:moveTo>
                  <a:lnTo>
                    <a:pt x="748" y="999"/>
                  </a:lnTo>
                  <a:lnTo>
                    <a:pt x="766" y="1000"/>
                  </a:lnTo>
                  <a:lnTo>
                    <a:pt x="784" y="1001"/>
                  </a:lnTo>
                  <a:lnTo>
                    <a:pt x="802" y="1004"/>
                  </a:lnTo>
                  <a:lnTo>
                    <a:pt x="819" y="1008"/>
                  </a:lnTo>
                  <a:lnTo>
                    <a:pt x="837" y="1012"/>
                  </a:lnTo>
                  <a:lnTo>
                    <a:pt x="854" y="1016"/>
                  </a:lnTo>
                  <a:lnTo>
                    <a:pt x="871" y="1021"/>
                  </a:lnTo>
                  <a:lnTo>
                    <a:pt x="888" y="1027"/>
                  </a:lnTo>
                  <a:lnTo>
                    <a:pt x="905" y="1034"/>
                  </a:lnTo>
                  <a:lnTo>
                    <a:pt x="920" y="1042"/>
                  </a:lnTo>
                  <a:lnTo>
                    <a:pt x="936" y="1048"/>
                  </a:lnTo>
                  <a:lnTo>
                    <a:pt x="951" y="1057"/>
                  </a:lnTo>
                  <a:lnTo>
                    <a:pt x="967" y="1066"/>
                  </a:lnTo>
                  <a:lnTo>
                    <a:pt x="981" y="1075"/>
                  </a:lnTo>
                  <a:lnTo>
                    <a:pt x="995" y="1086"/>
                  </a:lnTo>
                  <a:lnTo>
                    <a:pt x="1138" y="948"/>
                  </a:lnTo>
                  <a:lnTo>
                    <a:pt x="1249" y="1064"/>
                  </a:lnTo>
                  <a:lnTo>
                    <a:pt x="1107" y="1201"/>
                  </a:lnTo>
                  <a:lnTo>
                    <a:pt x="1125" y="1229"/>
                  </a:lnTo>
                  <a:lnTo>
                    <a:pt x="1139" y="1258"/>
                  </a:lnTo>
                  <a:lnTo>
                    <a:pt x="1152" y="1288"/>
                  </a:lnTo>
                  <a:lnTo>
                    <a:pt x="1164" y="1319"/>
                  </a:lnTo>
                  <a:lnTo>
                    <a:pt x="1172" y="1351"/>
                  </a:lnTo>
                  <a:lnTo>
                    <a:pt x="1178" y="1385"/>
                  </a:lnTo>
                  <a:lnTo>
                    <a:pt x="1182" y="1419"/>
                  </a:lnTo>
                  <a:lnTo>
                    <a:pt x="1183" y="1454"/>
                  </a:lnTo>
                  <a:lnTo>
                    <a:pt x="1183" y="1477"/>
                  </a:lnTo>
                  <a:lnTo>
                    <a:pt x="1182" y="1499"/>
                  </a:lnTo>
                  <a:lnTo>
                    <a:pt x="1178" y="1522"/>
                  </a:lnTo>
                  <a:lnTo>
                    <a:pt x="1174" y="1544"/>
                  </a:lnTo>
                  <a:lnTo>
                    <a:pt x="1169" y="1566"/>
                  </a:lnTo>
                  <a:lnTo>
                    <a:pt x="1163" y="1588"/>
                  </a:lnTo>
                  <a:lnTo>
                    <a:pt x="1156" y="1609"/>
                  </a:lnTo>
                  <a:lnTo>
                    <a:pt x="1148" y="1630"/>
                  </a:lnTo>
                  <a:lnTo>
                    <a:pt x="1139" y="1651"/>
                  </a:lnTo>
                  <a:lnTo>
                    <a:pt x="1129" y="1670"/>
                  </a:lnTo>
                  <a:lnTo>
                    <a:pt x="1117" y="1688"/>
                  </a:lnTo>
                  <a:lnTo>
                    <a:pt x="1106" y="1708"/>
                  </a:lnTo>
                  <a:lnTo>
                    <a:pt x="1093" y="1724"/>
                  </a:lnTo>
                  <a:lnTo>
                    <a:pt x="1080" y="1743"/>
                  </a:lnTo>
                  <a:lnTo>
                    <a:pt x="1065" y="1758"/>
                  </a:lnTo>
                  <a:lnTo>
                    <a:pt x="1050" y="1775"/>
                  </a:lnTo>
                  <a:lnTo>
                    <a:pt x="1034" y="1789"/>
                  </a:lnTo>
                  <a:lnTo>
                    <a:pt x="1017" y="1804"/>
                  </a:lnTo>
                  <a:lnTo>
                    <a:pt x="1001" y="1818"/>
                  </a:lnTo>
                  <a:lnTo>
                    <a:pt x="982" y="1829"/>
                  </a:lnTo>
                  <a:lnTo>
                    <a:pt x="964" y="1842"/>
                  </a:lnTo>
                  <a:lnTo>
                    <a:pt x="945" y="1853"/>
                  </a:lnTo>
                  <a:lnTo>
                    <a:pt x="925" y="1863"/>
                  </a:lnTo>
                  <a:lnTo>
                    <a:pt x="906" y="1872"/>
                  </a:lnTo>
                  <a:lnTo>
                    <a:pt x="885" y="1880"/>
                  </a:lnTo>
                  <a:lnTo>
                    <a:pt x="864" y="1888"/>
                  </a:lnTo>
                  <a:lnTo>
                    <a:pt x="842" y="1893"/>
                  </a:lnTo>
                  <a:lnTo>
                    <a:pt x="820" y="1898"/>
                  </a:lnTo>
                  <a:lnTo>
                    <a:pt x="798" y="1902"/>
                  </a:lnTo>
                  <a:lnTo>
                    <a:pt x="775" y="1906"/>
                  </a:lnTo>
                  <a:lnTo>
                    <a:pt x="752" y="1907"/>
                  </a:lnTo>
                  <a:lnTo>
                    <a:pt x="728" y="1907"/>
                  </a:lnTo>
                  <a:lnTo>
                    <a:pt x="710" y="1907"/>
                  </a:lnTo>
                  <a:lnTo>
                    <a:pt x="692" y="1906"/>
                  </a:lnTo>
                  <a:lnTo>
                    <a:pt x="674" y="1905"/>
                  </a:lnTo>
                  <a:lnTo>
                    <a:pt x="656" y="1902"/>
                  </a:lnTo>
                  <a:lnTo>
                    <a:pt x="638" y="1898"/>
                  </a:lnTo>
                  <a:lnTo>
                    <a:pt x="621" y="1894"/>
                  </a:lnTo>
                  <a:lnTo>
                    <a:pt x="604" y="1890"/>
                  </a:lnTo>
                  <a:lnTo>
                    <a:pt x="587" y="1885"/>
                  </a:lnTo>
                  <a:lnTo>
                    <a:pt x="570" y="1879"/>
                  </a:lnTo>
                  <a:lnTo>
                    <a:pt x="553" y="1872"/>
                  </a:lnTo>
                  <a:lnTo>
                    <a:pt x="538" y="1866"/>
                  </a:lnTo>
                  <a:lnTo>
                    <a:pt x="522" y="1858"/>
                  </a:lnTo>
                  <a:lnTo>
                    <a:pt x="507" y="1849"/>
                  </a:lnTo>
                  <a:lnTo>
                    <a:pt x="491" y="1841"/>
                  </a:lnTo>
                  <a:lnTo>
                    <a:pt x="477" y="1831"/>
                  </a:lnTo>
                  <a:lnTo>
                    <a:pt x="463" y="1822"/>
                  </a:lnTo>
                  <a:lnTo>
                    <a:pt x="320" y="1959"/>
                  </a:lnTo>
                  <a:lnTo>
                    <a:pt x="209" y="1842"/>
                  </a:lnTo>
                  <a:lnTo>
                    <a:pt x="351" y="1705"/>
                  </a:lnTo>
                  <a:lnTo>
                    <a:pt x="333" y="1678"/>
                  </a:lnTo>
                  <a:lnTo>
                    <a:pt x="319" y="1648"/>
                  </a:lnTo>
                  <a:lnTo>
                    <a:pt x="306" y="1618"/>
                  </a:lnTo>
                  <a:lnTo>
                    <a:pt x="294" y="1587"/>
                  </a:lnTo>
                  <a:lnTo>
                    <a:pt x="286" y="1555"/>
                  </a:lnTo>
                  <a:lnTo>
                    <a:pt x="280" y="1521"/>
                  </a:lnTo>
                  <a:lnTo>
                    <a:pt x="277" y="1504"/>
                  </a:lnTo>
                  <a:lnTo>
                    <a:pt x="276" y="1487"/>
                  </a:lnTo>
                  <a:lnTo>
                    <a:pt x="275" y="1471"/>
                  </a:lnTo>
                  <a:lnTo>
                    <a:pt x="275" y="1454"/>
                  </a:lnTo>
                  <a:lnTo>
                    <a:pt x="275" y="1430"/>
                  </a:lnTo>
                  <a:lnTo>
                    <a:pt x="276" y="1407"/>
                  </a:lnTo>
                  <a:lnTo>
                    <a:pt x="280" y="1384"/>
                  </a:lnTo>
                  <a:lnTo>
                    <a:pt x="284" y="1362"/>
                  </a:lnTo>
                  <a:lnTo>
                    <a:pt x="289" y="1340"/>
                  </a:lnTo>
                  <a:lnTo>
                    <a:pt x="294" y="1319"/>
                  </a:lnTo>
                  <a:lnTo>
                    <a:pt x="302" y="1297"/>
                  </a:lnTo>
                  <a:lnTo>
                    <a:pt x="310" y="1276"/>
                  </a:lnTo>
                  <a:lnTo>
                    <a:pt x="319" y="1257"/>
                  </a:lnTo>
                  <a:lnTo>
                    <a:pt x="329" y="1237"/>
                  </a:lnTo>
                  <a:lnTo>
                    <a:pt x="341" y="1218"/>
                  </a:lnTo>
                  <a:lnTo>
                    <a:pt x="352" y="1200"/>
                  </a:lnTo>
                  <a:lnTo>
                    <a:pt x="364" y="1182"/>
                  </a:lnTo>
                  <a:lnTo>
                    <a:pt x="378" y="1165"/>
                  </a:lnTo>
                  <a:lnTo>
                    <a:pt x="393" y="1148"/>
                  </a:lnTo>
                  <a:lnTo>
                    <a:pt x="408" y="1132"/>
                  </a:lnTo>
                  <a:lnTo>
                    <a:pt x="424" y="1117"/>
                  </a:lnTo>
                  <a:lnTo>
                    <a:pt x="441" y="1103"/>
                  </a:lnTo>
                  <a:lnTo>
                    <a:pt x="457" y="1090"/>
                  </a:lnTo>
                  <a:lnTo>
                    <a:pt x="476" y="1077"/>
                  </a:lnTo>
                  <a:lnTo>
                    <a:pt x="494" y="1065"/>
                  </a:lnTo>
                  <a:lnTo>
                    <a:pt x="512" y="1053"/>
                  </a:lnTo>
                  <a:lnTo>
                    <a:pt x="533" y="1043"/>
                  </a:lnTo>
                  <a:lnTo>
                    <a:pt x="552" y="1034"/>
                  </a:lnTo>
                  <a:lnTo>
                    <a:pt x="573" y="1026"/>
                  </a:lnTo>
                  <a:lnTo>
                    <a:pt x="594" y="1020"/>
                  </a:lnTo>
                  <a:lnTo>
                    <a:pt x="616" y="1013"/>
                  </a:lnTo>
                  <a:lnTo>
                    <a:pt x="638" y="1008"/>
                  </a:lnTo>
                  <a:lnTo>
                    <a:pt x="660" y="1004"/>
                  </a:lnTo>
                  <a:lnTo>
                    <a:pt x="683" y="1001"/>
                  </a:lnTo>
                  <a:lnTo>
                    <a:pt x="705" y="999"/>
                  </a:lnTo>
                  <a:lnTo>
                    <a:pt x="728" y="999"/>
                  </a:lnTo>
                  <a:close/>
                  <a:moveTo>
                    <a:pt x="728" y="725"/>
                  </a:moveTo>
                  <a:lnTo>
                    <a:pt x="766" y="725"/>
                  </a:lnTo>
                  <a:lnTo>
                    <a:pt x="804" y="728"/>
                  </a:lnTo>
                  <a:lnTo>
                    <a:pt x="840" y="733"/>
                  </a:lnTo>
                  <a:lnTo>
                    <a:pt x="876" y="740"/>
                  </a:lnTo>
                  <a:lnTo>
                    <a:pt x="911" y="747"/>
                  </a:lnTo>
                  <a:lnTo>
                    <a:pt x="945" y="758"/>
                  </a:lnTo>
                  <a:lnTo>
                    <a:pt x="978" y="770"/>
                  </a:lnTo>
                  <a:lnTo>
                    <a:pt x="1012" y="782"/>
                  </a:lnTo>
                  <a:lnTo>
                    <a:pt x="1045" y="797"/>
                  </a:lnTo>
                  <a:lnTo>
                    <a:pt x="1076" y="814"/>
                  </a:lnTo>
                  <a:lnTo>
                    <a:pt x="1107" y="830"/>
                  </a:lnTo>
                  <a:lnTo>
                    <a:pt x="1135" y="850"/>
                  </a:lnTo>
                  <a:lnTo>
                    <a:pt x="1164" y="869"/>
                  </a:lnTo>
                  <a:lnTo>
                    <a:pt x="1192" y="891"/>
                  </a:lnTo>
                  <a:lnTo>
                    <a:pt x="1218" y="915"/>
                  </a:lnTo>
                  <a:lnTo>
                    <a:pt x="1244" y="938"/>
                  </a:lnTo>
                  <a:lnTo>
                    <a:pt x="1268" y="964"/>
                  </a:lnTo>
                  <a:lnTo>
                    <a:pt x="1291" y="990"/>
                  </a:lnTo>
                  <a:lnTo>
                    <a:pt x="1313" y="1018"/>
                  </a:lnTo>
                  <a:lnTo>
                    <a:pt x="1332" y="1047"/>
                  </a:lnTo>
                  <a:lnTo>
                    <a:pt x="1352" y="1077"/>
                  </a:lnTo>
                  <a:lnTo>
                    <a:pt x="1370" y="1106"/>
                  </a:lnTo>
                  <a:lnTo>
                    <a:pt x="1385" y="1137"/>
                  </a:lnTo>
                  <a:lnTo>
                    <a:pt x="1400" y="1170"/>
                  </a:lnTo>
                  <a:lnTo>
                    <a:pt x="1413" y="1204"/>
                  </a:lnTo>
                  <a:lnTo>
                    <a:pt x="1424" y="1237"/>
                  </a:lnTo>
                  <a:lnTo>
                    <a:pt x="1435" y="1271"/>
                  </a:lnTo>
                  <a:lnTo>
                    <a:pt x="1442" y="1307"/>
                  </a:lnTo>
                  <a:lnTo>
                    <a:pt x="1449" y="1342"/>
                  </a:lnTo>
                  <a:lnTo>
                    <a:pt x="1454" y="1379"/>
                  </a:lnTo>
                  <a:lnTo>
                    <a:pt x="1457" y="1416"/>
                  </a:lnTo>
                  <a:lnTo>
                    <a:pt x="1458" y="1454"/>
                  </a:lnTo>
                  <a:lnTo>
                    <a:pt x="1457" y="1490"/>
                  </a:lnTo>
                  <a:lnTo>
                    <a:pt x="1454" y="1528"/>
                  </a:lnTo>
                  <a:lnTo>
                    <a:pt x="1449" y="1564"/>
                  </a:lnTo>
                  <a:lnTo>
                    <a:pt x="1442" y="1600"/>
                  </a:lnTo>
                  <a:lnTo>
                    <a:pt x="1435" y="1635"/>
                  </a:lnTo>
                  <a:lnTo>
                    <a:pt x="1424" y="1669"/>
                  </a:lnTo>
                  <a:lnTo>
                    <a:pt x="1413" y="1704"/>
                  </a:lnTo>
                  <a:lnTo>
                    <a:pt x="1400" y="1736"/>
                  </a:lnTo>
                  <a:lnTo>
                    <a:pt x="1385" y="1769"/>
                  </a:lnTo>
                  <a:lnTo>
                    <a:pt x="1370" y="1800"/>
                  </a:lnTo>
                  <a:lnTo>
                    <a:pt x="1352" y="1831"/>
                  </a:lnTo>
                  <a:lnTo>
                    <a:pt x="1332" y="1861"/>
                  </a:lnTo>
                  <a:lnTo>
                    <a:pt x="1313" y="1889"/>
                  </a:lnTo>
                  <a:lnTo>
                    <a:pt x="1291" y="1916"/>
                  </a:lnTo>
                  <a:lnTo>
                    <a:pt x="1268" y="1942"/>
                  </a:lnTo>
                  <a:lnTo>
                    <a:pt x="1244" y="1968"/>
                  </a:lnTo>
                  <a:lnTo>
                    <a:pt x="1218" y="1991"/>
                  </a:lnTo>
                  <a:lnTo>
                    <a:pt x="1192" y="2015"/>
                  </a:lnTo>
                  <a:lnTo>
                    <a:pt x="1164" y="2037"/>
                  </a:lnTo>
                  <a:lnTo>
                    <a:pt x="1135" y="2057"/>
                  </a:lnTo>
                  <a:lnTo>
                    <a:pt x="1107" y="2076"/>
                  </a:lnTo>
                  <a:lnTo>
                    <a:pt x="1076" y="2094"/>
                  </a:lnTo>
                  <a:lnTo>
                    <a:pt x="1045" y="2109"/>
                  </a:lnTo>
                  <a:lnTo>
                    <a:pt x="1012" y="2124"/>
                  </a:lnTo>
                  <a:lnTo>
                    <a:pt x="978" y="2138"/>
                  </a:lnTo>
                  <a:lnTo>
                    <a:pt x="945" y="2148"/>
                  </a:lnTo>
                  <a:lnTo>
                    <a:pt x="911" y="2159"/>
                  </a:lnTo>
                  <a:lnTo>
                    <a:pt x="876" y="2166"/>
                  </a:lnTo>
                  <a:lnTo>
                    <a:pt x="840" y="2173"/>
                  </a:lnTo>
                  <a:lnTo>
                    <a:pt x="804" y="2178"/>
                  </a:lnTo>
                  <a:lnTo>
                    <a:pt x="766" y="2181"/>
                  </a:lnTo>
                  <a:lnTo>
                    <a:pt x="728" y="2182"/>
                  </a:lnTo>
                  <a:lnTo>
                    <a:pt x="692" y="2181"/>
                  </a:lnTo>
                  <a:lnTo>
                    <a:pt x="654" y="2178"/>
                  </a:lnTo>
                  <a:lnTo>
                    <a:pt x="618" y="2173"/>
                  </a:lnTo>
                  <a:lnTo>
                    <a:pt x="582" y="2166"/>
                  </a:lnTo>
                  <a:lnTo>
                    <a:pt x="547" y="2159"/>
                  </a:lnTo>
                  <a:lnTo>
                    <a:pt x="513" y="2148"/>
                  </a:lnTo>
                  <a:lnTo>
                    <a:pt x="480" y="2138"/>
                  </a:lnTo>
                  <a:lnTo>
                    <a:pt x="446" y="2124"/>
                  </a:lnTo>
                  <a:lnTo>
                    <a:pt x="413" y="2109"/>
                  </a:lnTo>
                  <a:lnTo>
                    <a:pt x="382" y="2094"/>
                  </a:lnTo>
                  <a:lnTo>
                    <a:pt x="351" y="2076"/>
                  </a:lnTo>
                  <a:lnTo>
                    <a:pt x="323" y="2057"/>
                  </a:lnTo>
                  <a:lnTo>
                    <a:pt x="294" y="2037"/>
                  </a:lnTo>
                  <a:lnTo>
                    <a:pt x="266" y="2015"/>
                  </a:lnTo>
                  <a:lnTo>
                    <a:pt x="240" y="1991"/>
                  </a:lnTo>
                  <a:lnTo>
                    <a:pt x="214" y="1968"/>
                  </a:lnTo>
                  <a:lnTo>
                    <a:pt x="190" y="1942"/>
                  </a:lnTo>
                  <a:lnTo>
                    <a:pt x="167" y="1916"/>
                  </a:lnTo>
                  <a:lnTo>
                    <a:pt x="145" y="1889"/>
                  </a:lnTo>
                  <a:lnTo>
                    <a:pt x="126" y="1861"/>
                  </a:lnTo>
                  <a:lnTo>
                    <a:pt x="106" y="1831"/>
                  </a:lnTo>
                  <a:lnTo>
                    <a:pt x="88" y="1800"/>
                  </a:lnTo>
                  <a:lnTo>
                    <a:pt x="73" y="1769"/>
                  </a:lnTo>
                  <a:lnTo>
                    <a:pt x="58" y="1736"/>
                  </a:lnTo>
                  <a:lnTo>
                    <a:pt x="45" y="1704"/>
                  </a:lnTo>
                  <a:lnTo>
                    <a:pt x="34" y="1669"/>
                  </a:lnTo>
                  <a:lnTo>
                    <a:pt x="23" y="1635"/>
                  </a:lnTo>
                  <a:lnTo>
                    <a:pt x="16" y="1600"/>
                  </a:lnTo>
                  <a:lnTo>
                    <a:pt x="9" y="1564"/>
                  </a:lnTo>
                  <a:lnTo>
                    <a:pt x="4" y="1528"/>
                  </a:lnTo>
                  <a:lnTo>
                    <a:pt x="1" y="1490"/>
                  </a:lnTo>
                  <a:lnTo>
                    <a:pt x="0" y="1454"/>
                  </a:lnTo>
                  <a:lnTo>
                    <a:pt x="1" y="1416"/>
                  </a:lnTo>
                  <a:lnTo>
                    <a:pt x="4" y="1379"/>
                  </a:lnTo>
                  <a:lnTo>
                    <a:pt x="9" y="1342"/>
                  </a:lnTo>
                  <a:lnTo>
                    <a:pt x="16" y="1307"/>
                  </a:lnTo>
                  <a:lnTo>
                    <a:pt x="23" y="1271"/>
                  </a:lnTo>
                  <a:lnTo>
                    <a:pt x="34" y="1237"/>
                  </a:lnTo>
                  <a:lnTo>
                    <a:pt x="45" y="1204"/>
                  </a:lnTo>
                  <a:lnTo>
                    <a:pt x="58" y="1170"/>
                  </a:lnTo>
                  <a:lnTo>
                    <a:pt x="73" y="1137"/>
                  </a:lnTo>
                  <a:lnTo>
                    <a:pt x="88" y="1106"/>
                  </a:lnTo>
                  <a:lnTo>
                    <a:pt x="106" y="1077"/>
                  </a:lnTo>
                  <a:lnTo>
                    <a:pt x="126" y="1047"/>
                  </a:lnTo>
                  <a:lnTo>
                    <a:pt x="145" y="1018"/>
                  </a:lnTo>
                  <a:lnTo>
                    <a:pt x="167" y="990"/>
                  </a:lnTo>
                  <a:lnTo>
                    <a:pt x="190" y="964"/>
                  </a:lnTo>
                  <a:lnTo>
                    <a:pt x="214" y="938"/>
                  </a:lnTo>
                  <a:lnTo>
                    <a:pt x="240" y="915"/>
                  </a:lnTo>
                  <a:lnTo>
                    <a:pt x="266" y="891"/>
                  </a:lnTo>
                  <a:lnTo>
                    <a:pt x="294" y="869"/>
                  </a:lnTo>
                  <a:lnTo>
                    <a:pt x="323" y="850"/>
                  </a:lnTo>
                  <a:lnTo>
                    <a:pt x="351" y="830"/>
                  </a:lnTo>
                  <a:lnTo>
                    <a:pt x="382" y="814"/>
                  </a:lnTo>
                  <a:lnTo>
                    <a:pt x="413" y="797"/>
                  </a:lnTo>
                  <a:lnTo>
                    <a:pt x="446" y="782"/>
                  </a:lnTo>
                  <a:lnTo>
                    <a:pt x="480" y="770"/>
                  </a:lnTo>
                  <a:lnTo>
                    <a:pt x="513" y="758"/>
                  </a:lnTo>
                  <a:lnTo>
                    <a:pt x="547" y="747"/>
                  </a:lnTo>
                  <a:lnTo>
                    <a:pt x="582" y="740"/>
                  </a:lnTo>
                  <a:lnTo>
                    <a:pt x="618" y="733"/>
                  </a:lnTo>
                  <a:lnTo>
                    <a:pt x="654" y="728"/>
                  </a:lnTo>
                  <a:lnTo>
                    <a:pt x="692" y="725"/>
                  </a:lnTo>
                  <a:lnTo>
                    <a:pt x="728" y="725"/>
                  </a:lnTo>
                  <a:close/>
                </a:path>
              </a:pathLst>
            </a:custGeom>
            <a:solidFill>
              <a:srgbClr val="FFFFFF"/>
            </a:solidFill>
            <a:ln w="9525">
              <a:noFill/>
              <a:round/>
              <a:headEnd/>
              <a:tailEnd/>
            </a:ln>
          </p:spPr>
          <p:txBody>
            <a:bodyPr/>
            <a:lstStyle/>
            <a:p>
              <a:endParaRPr lang="en-US"/>
            </a:p>
          </p:txBody>
        </p:sp>
      </p:grpSp>
      <p:grpSp>
        <p:nvGrpSpPr>
          <p:cNvPr id="516114" name="Group 18"/>
          <p:cNvGrpSpPr>
            <a:grpSpLocks noChangeAspect="1"/>
          </p:cNvGrpSpPr>
          <p:nvPr/>
        </p:nvGrpSpPr>
        <p:grpSpPr bwMode="auto">
          <a:xfrm>
            <a:off x="293688" y="3178175"/>
            <a:ext cx="877887" cy="754063"/>
            <a:chOff x="1134" y="1590"/>
            <a:chExt cx="1008" cy="863"/>
          </a:xfrm>
        </p:grpSpPr>
        <p:sp>
          <p:nvSpPr>
            <p:cNvPr id="516115" name="Freeform 19"/>
            <p:cNvSpPr>
              <a:spLocks noChangeAspect="1"/>
            </p:cNvSpPr>
            <p:nvPr/>
          </p:nvSpPr>
          <p:spPr bwMode="auto">
            <a:xfrm>
              <a:off x="1134" y="1590"/>
              <a:ext cx="1008" cy="863"/>
            </a:xfrm>
            <a:custGeom>
              <a:avLst/>
              <a:gdLst/>
              <a:ahLst/>
              <a:cxnLst>
                <a:cxn ang="0">
                  <a:pos x="0" y="0"/>
                </a:cxn>
                <a:cxn ang="0">
                  <a:pos x="16128" y="0"/>
                </a:cxn>
                <a:cxn ang="0">
                  <a:pos x="15554" y="594"/>
                </a:cxn>
                <a:cxn ang="0">
                  <a:pos x="596" y="13247"/>
                </a:cxn>
                <a:cxn ang="0">
                  <a:pos x="0" y="13808"/>
                </a:cxn>
                <a:cxn ang="0">
                  <a:pos x="0" y="0"/>
                </a:cxn>
              </a:cxnLst>
              <a:rect l="0" t="0" r="r" b="b"/>
              <a:pathLst>
                <a:path w="16128" h="13808">
                  <a:moveTo>
                    <a:pt x="0" y="0"/>
                  </a:moveTo>
                  <a:lnTo>
                    <a:pt x="16128" y="0"/>
                  </a:lnTo>
                  <a:lnTo>
                    <a:pt x="15554" y="594"/>
                  </a:lnTo>
                  <a:lnTo>
                    <a:pt x="596" y="13247"/>
                  </a:lnTo>
                  <a:lnTo>
                    <a:pt x="0" y="13808"/>
                  </a:lnTo>
                  <a:lnTo>
                    <a:pt x="0" y="0"/>
                  </a:lnTo>
                  <a:close/>
                </a:path>
              </a:pathLst>
            </a:custGeom>
            <a:solidFill>
              <a:srgbClr val="82A99C"/>
            </a:solidFill>
            <a:ln w="9525">
              <a:noFill/>
              <a:round/>
              <a:headEnd/>
              <a:tailEnd/>
            </a:ln>
          </p:spPr>
          <p:txBody>
            <a:bodyPr/>
            <a:lstStyle/>
            <a:p>
              <a:endParaRPr lang="en-US"/>
            </a:p>
          </p:txBody>
        </p:sp>
        <p:sp>
          <p:nvSpPr>
            <p:cNvPr id="516116" name="Freeform 20"/>
            <p:cNvSpPr>
              <a:spLocks noChangeAspect="1"/>
            </p:cNvSpPr>
            <p:nvPr/>
          </p:nvSpPr>
          <p:spPr bwMode="auto">
            <a:xfrm>
              <a:off x="1134" y="1590"/>
              <a:ext cx="1008" cy="863"/>
            </a:xfrm>
            <a:custGeom>
              <a:avLst/>
              <a:gdLst/>
              <a:ahLst/>
              <a:cxnLst>
                <a:cxn ang="0">
                  <a:pos x="16128" y="0"/>
                </a:cxn>
                <a:cxn ang="0">
                  <a:pos x="16128" y="13808"/>
                </a:cxn>
                <a:cxn ang="0">
                  <a:pos x="0" y="13808"/>
                </a:cxn>
                <a:cxn ang="0">
                  <a:pos x="599" y="13239"/>
                </a:cxn>
                <a:cxn ang="0">
                  <a:pos x="15563" y="586"/>
                </a:cxn>
                <a:cxn ang="0">
                  <a:pos x="16128" y="0"/>
                </a:cxn>
              </a:cxnLst>
              <a:rect l="0" t="0" r="r" b="b"/>
              <a:pathLst>
                <a:path w="16128" h="13808">
                  <a:moveTo>
                    <a:pt x="16128" y="0"/>
                  </a:moveTo>
                  <a:lnTo>
                    <a:pt x="16128" y="13808"/>
                  </a:lnTo>
                  <a:lnTo>
                    <a:pt x="0" y="13808"/>
                  </a:lnTo>
                  <a:lnTo>
                    <a:pt x="599" y="13239"/>
                  </a:lnTo>
                  <a:lnTo>
                    <a:pt x="15563" y="586"/>
                  </a:lnTo>
                  <a:lnTo>
                    <a:pt x="16128" y="0"/>
                  </a:lnTo>
                  <a:close/>
                </a:path>
              </a:pathLst>
            </a:custGeom>
            <a:solidFill>
              <a:srgbClr val="162A29"/>
            </a:solidFill>
            <a:ln w="9525">
              <a:noFill/>
              <a:round/>
              <a:headEnd/>
              <a:tailEnd/>
            </a:ln>
          </p:spPr>
          <p:txBody>
            <a:bodyPr/>
            <a:lstStyle/>
            <a:p>
              <a:endParaRPr lang="en-US"/>
            </a:p>
          </p:txBody>
        </p:sp>
        <p:sp>
          <p:nvSpPr>
            <p:cNvPr id="516117" name="Rectangle 21"/>
            <p:cNvSpPr>
              <a:spLocks noChangeAspect="1" noChangeArrowheads="1"/>
            </p:cNvSpPr>
            <p:nvPr/>
          </p:nvSpPr>
          <p:spPr bwMode="auto">
            <a:xfrm>
              <a:off x="1170" y="1626"/>
              <a:ext cx="936" cy="791"/>
            </a:xfrm>
            <a:prstGeom prst="rect">
              <a:avLst/>
            </a:prstGeom>
            <a:solidFill>
              <a:srgbClr val="275A53"/>
            </a:solidFill>
            <a:ln w="9525">
              <a:noFill/>
              <a:miter lim="800000"/>
              <a:headEnd/>
              <a:tailEnd/>
            </a:ln>
          </p:spPr>
          <p:txBody>
            <a:bodyPr/>
            <a:lstStyle/>
            <a:p>
              <a:endParaRPr lang="en-US"/>
            </a:p>
          </p:txBody>
        </p:sp>
        <p:sp>
          <p:nvSpPr>
            <p:cNvPr id="516118" name="Freeform 22"/>
            <p:cNvSpPr>
              <a:spLocks noChangeAspect="1" noEditPoints="1"/>
            </p:cNvSpPr>
            <p:nvPr/>
          </p:nvSpPr>
          <p:spPr bwMode="auto">
            <a:xfrm>
              <a:off x="1255" y="2249"/>
              <a:ext cx="150" cy="137"/>
            </a:xfrm>
            <a:custGeom>
              <a:avLst/>
              <a:gdLst/>
              <a:ahLst/>
              <a:cxnLst>
                <a:cxn ang="0">
                  <a:pos x="1576" y="1833"/>
                </a:cxn>
                <a:cxn ang="0">
                  <a:pos x="802" y="1833"/>
                </a:cxn>
                <a:cxn ang="0">
                  <a:pos x="695" y="2196"/>
                </a:cxn>
                <a:cxn ang="0">
                  <a:pos x="0" y="2196"/>
                </a:cxn>
                <a:cxn ang="0">
                  <a:pos x="827" y="0"/>
                </a:cxn>
                <a:cxn ang="0">
                  <a:pos x="1568" y="0"/>
                </a:cxn>
                <a:cxn ang="0">
                  <a:pos x="2394" y="2196"/>
                </a:cxn>
                <a:cxn ang="0">
                  <a:pos x="1684" y="2196"/>
                </a:cxn>
                <a:cxn ang="0">
                  <a:pos x="1576" y="1833"/>
                </a:cxn>
                <a:cxn ang="0">
                  <a:pos x="1433" y="1358"/>
                </a:cxn>
                <a:cxn ang="0">
                  <a:pos x="1190" y="569"/>
                </a:cxn>
                <a:cxn ang="0">
                  <a:pos x="948" y="1358"/>
                </a:cxn>
                <a:cxn ang="0">
                  <a:pos x="1433" y="1358"/>
                </a:cxn>
              </a:cxnLst>
              <a:rect l="0" t="0" r="r" b="b"/>
              <a:pathLst>
                <a:path w="2394" h="2196">
                  <a:moveTo>
                    <a:pt x="1576" y="1833"/>
                  </a:moveTo>
                  <a:lnTo>
                    <a:pt x="802" y="1833"/>
                  </a:lnTo>
                  <a:lnTo>
                    <a:pt x="695" y="2196"/>
                  </a:lnTo>
                  <a:lnTo>
                    <a:pt x="0" y="2196"/>
                  </a:lnTo>
                  <a:lnTo>
                    <a:pt x="827" y="0"/>
                  </a:lnTo>
                  <a:lnTo>
                    <a:pt x="1568" y="0"/>
                  </a:lnTo>
                  <a:lnTo>
                    <a:pt x="2394" y="2196"/>
                  </a:lnTo>
                  <a:lnTo>
                    <a:pt x="1684" y="2196"/>
                  </a:lnTo>
                  <a:lnTo>
                    <a:pt x="1576" y="1833"/>
                  </a:lnTo>
                  <a:close/>
                  <a:moveTo>
                    <a:pt x="1433" y="1358"/>
                  </a:moveTo>
                  <a:lnTo>
                    <a:pt x="1190" y="569"/>
                  </a:lnTo>
                  <a:lnTo>
                    <a:pt x="948" y="1358"/>
                  </a:lnTo>
                  <a:lnTo>
                    <a:pt x="1433" y="1358"/>
                  </a:lnTo>
                  <a:close/>
                </a:path>
              </a:pathLst>
            </a:custGeom>
            <a:solidFill>
              <a:srgbClr val="FFFFFF"/>
            </a:solidFill>
            <a:ln w="9525">
              <a:noFill/>
              <a:round/>
              <a:headEnd/>
              <a:tailEnd/>
            </a:ln>
          </p:spPr>
          <p:txBody>
            <a:bodyPr/>
            <a:lstStyle/>
            <a:p>
              <a:endParaRPr lang="en-US"/>
            </a:p>
          </p:txBody>
        </p:sp>
        <p:sp>
          <p:nvSpPr>
            <p:cNvPr id="516119" name="Freeform 23"/>
            <p:cNvSpPr>
              <a:spLocks noChangeAspect="1"/>
            </p:cNvSpPr>
            <p:nvPr/>
          </p:nvSpPr>
          <p:spPr bwMode="auto">
            <a:xfrm>
              <a:off x="1406" y="2249"/>
              <a:ext cx="192" cy="137"/>
            </a:xfrm>
            <a:custGeom>
              <a:avLst/>
              <a:gdLst/>
              <a:ahLst/>
              <a:cxnLst>
                <a:cxn ang="0">
                  <a:pos x="0" y="0"/>
                </a:cxn>
                <a:cxn ang="0">
                  <a:pos x="645" y="0"/>
                </a:cxn>
                <a:cxn ang="0">
                  <a:pos x="877" y="1226"/>
                </a:cxn>
                <a:cxn ang="0">
                  <a:pos x="1216" y="0"/>
                </a:cxn>
                <a:cxn ang="0">
                  <a:pos x="1859" y="0"/>
                </a:cxn>
                <a:cxn ang="0">
                  <a:pos x="2200" y="1226"/>
                </a:cxn>
                <a:cxn ang="0">
                  <a:pos x="2433" y="0"/>
                </a:cxn>
                <a:cxn ang="0">
                  <a:pos x="3075" y="0"/>
                </a:cxn>
                <a:cxn ang="0">
                  <a:pos x="2590" y="2196"/>
                </a:cxn>
                <a:cxn ang="0">
                  <a:pos x="1924" y="2196"/>
                </a:cxn>
                <a:cxn ang="0">
                  <a:pos x="1539" y="813"/>
                </a:cxn>
                <a:cxn ang="0">
                  <a:pos x="1155" y="2196"/>
                </a:cxn>
                <a:cxn ang="0">
                  <a:pos x="488" y="2196"/>
                </a:cxn>
                <a:cxn ang="0">
                  <a:pos x="0" y="0"/>
                </a:cxn>
              </a:cxnLst>
              <a:rect l="0" t="0" r="r" b="b"/>
              <a:pathLst>
                <a:path w="3075" h="2196">
                  <a:moveTo>
                    <a:pt x="0" y="0"/>
                  </a:moveTo>
                  <a:lnTo>
                    <a:pt x="645" y="0"/>
                  </a:lnTo>
                  <a:lnTo>
                    <a:pt x="877" y="1226"/>
                  </a:lnTo>
                  <a:lnTo>
                    <a:pt x="1216" y="0"/>
                  </a:lnTo>
                  <a:lnTo>
                    <a:pt x="1859" y="0"/>
                  </a:lnTo>
                  <a:lnTo>
                    <a:pt x="2200" y="1226"/>
                  </a:lnTo>
                  <a:lnTo>
                    <a:pt x="2433" y="0"/>
                  </a:lnTo>
                  <a:lnTo>
                    <a:pt x="3075" y="0"/>
                  </a:lnTo>
                  <a:lnTo>
                    <a:pt x="2590" y="2196"/>
                  </a:lnTo>
                  <a:lnTo>
                    <a:pt x="1924" y="2196"/>
                  </a:lnTo>
                  <a:lnTo>
                    <a:pt x="1539" y="813"/>
                  </a:lnTo>
                  <a:lnTo>
                    <a:pt x="1155" y="2196"/>
                  </a:lnTo>
                  <a:lnTo>
                    <a:pt x="488" y="2196"/>
                  </a:lnTo>
                  <a:lnTo>
                    <a:pt x="0" y="0"/>
                  </a:lnTo>
                  <a:close/>
                </a:path>
              </a:pathLst>
            </a:custGeom>
            <a:solidFill>
              <a:srgbClr val="FFFFFF"/>
            </a:solidFill>
            <a:ln w="9525">
              <a:noFill/>
              <a:round/>
              <a:headEnd/>
              <a:tailEnd/>
            </a:ln>
          </p:spPr>
          <p:txBody>
            <a:bodyPr/>
            <a:lstStyle/>
            <a:p>
              <a:endParaRPr lang="en-US"/>
            </a:p>
          </p:txBody>
        </p:sp>
        <p:sp>
          <p:nvSpPr>
            <p:cNvPr id="516120" name="Freeform 24"/>
            <p:cNvSpPr>
              <a:spLocks noChangeAspect="1" noEditPoints="1"/>
            </p:cNvSpPr>
            <p:nvPr/>
          </p:nvSpPr>
          <p:spPr bwMode="auto">
            <a:xfrm>
              <a:off x="1598" y="2249"/>
              <a:ext cx="150" cy="137"/>
            </a:xfrm>
            <a:custGeom>
              <a:avLst/>
              <a:gdLst/>
              <a:ahLst/>
              <a:cxnLst>
                <a:cxn ang="0">
                  <a:pos x="1575" y="1833"/>
                </a:cxn>
                <a:cxn ang="0">
                  <a:pos x="801" y="1833"/>
                </a:cxn>
                <a:cxn ang="0">
                  <a:pos x="694" y="2196"/>
                </a:cxn>
                <a:cxn ang="0">
                  <a:pos x="0" y="2196"/>
                </a:cxn>
                <a:cxn ang="0">
                  <a:pos x="826" y="0"/>
                </a:cxn>
                <a:cxn ang="0">
                  <a:pos x="1567" y="0"/>
                </a:cxn>
                <a:cxn ang="0">
                  <a:pos x="2394" y="2196"/>
                </a:cxn>
                <a:cxn ang="0">
                  <a:pos x="1683" y="2196"/>
                </a:cxn>
                <a:cxn ang="0">
                  <a:pos x="1575" y="1833"/>
                </a:cxn>
                <a:cxn ang="0">
                  <a:pos x="1433" y="1358"/>
                </a:cxn>
                <a:cxn ang="0">
                  <a:pos x="1189" y="569"/>
                </a:cxn>
                <a:cxn ang="0">
                  <a:pos x="947" y="1358"/>
                </a:cxn>
                <a:cxn ang="0">
                  <a:pos x="1433" y="1358"/>
                </a:cxn>
              </a:cxnLst>
              <a:rect l="0" t="0" r="r" b="b"/>
              <a:pathLst>
                <a:path w="2394" h="2196">
                  <a:moveTo>
                    <a:pt x="1575" y="1833"/>
                  </a:moveTo>
                  <a:lnTo>
                    <a:pt x="801" y="1833"/>
                  </a:lnTo>
                  <a:lnTo>
                    <a:pt x="694" y="2196"/>
                  </a:lnTo>
                  <a:lnTo>
                    <a:pt x="0" y="2196"/>
                  </a:lnTo>
                  <a:lnTo>
                    <a:pt x="826" y="0"/>
                  </a:lnTo>
                  <a:lnTo>
                    <a:pt x="1567" y="0"/>
                  </a:lnTo>
                  <a:lnTo>
                    <a:pt x="2394" y="2196"/>
                  </a:lnTo>
                  <a:lnTo>
                    <a:pt x="1683" y="2196"/>
                  </a:lnTo>
                  <a:lnTo>
                    <a:pt x="1575" y="1833"/>
                  </a:lnTo>
                  <a:close/>
                  <a:moveTo>
                    <a:pt x="1433" y="1358"/>
                  </a:moveTo>
                  <a:lnTo>
                    <a:pt x="1189" y="569"/>
                  </a:lnTo>
                  <a:lnTo>
                    <a:pt x="947" y="1358"/>
                  </a:lnTo>
                  <a:lnTo>
                    <a:pt x="1433" y="1358"/>
                  </a:lnTo>
                  <a:close/>
                </a:path>
              </a:pathLst>
            </a:custGeom>
            <a:solidFill>
              <a:srgbClr val="FFFFFF"/>
            </a:solidFill>
            <a:ln w="9525">
              <a:noFill/>
              <a:round/>
              <a:headEnd/>
              <a:tailEnd/>
            </a:ln>
          </p:spPr>
          <p:txBody>
            <a:bodyPr/>
            <a:lstStyle/>
            <a:p>
              <a:endParaRPr lang="en-US"/>
            </a:p>
          </p:txBody>
        </p:sp>
        <p:sp>
          <p:nvSpPr>
            <p:cNvPr id="516121" name="Freeform 25"/>
            <p:cNvSpPr>
              <a:spLocks noChangeAspect="1" noEditPoints="1"/>
            </p:cNvSpPr>
            <p:nvPr/>
          </p:nvSpPr>
          <p:spPr bwMode="auto">
            <a:xfrm>
              <a:off x="1762" y="2249"/>
              <a:ext cx="135" cy="137"/>
            </a:xfrm>
            <a:custGeom>
              <a:avLst/>
              <a:gdLst/>
              <a:ahLst/>
              <a:cxnLst>
                <a:cxn ang="0">
                  <a:pos x="1132" y="0"/>
                </a:cxn>
                <a:cxn ang="0">
                  <a:pos x="1347" y="7"/>
                </a:cxn>
                <a:cxn ang="0">
                  <a:pos x="1468" y="21"/>
                </a:cxn>
                <a:cxn ang="0">
                  <a:pos x="1546" y="35"/>
                </a:cxn>
                <a:cxn ang="0">
                  <a:pos x="1614" y="53"/>
                </a:cxn>
                <a:cxn ang="0">
                  <a:pos x="1674" y="77"/>
                </a:cxn>
                <a:cxn ang="0">
                  <a:pos x="1729" y="106"/>
                </a:cxn>
                <a:cxn ang="0">
                  <a:pos x="1781" y="144"/>
                </a:cxn>
                <a:cxn ang="0">
                  <a:pos x="1827" y="186"/>
                </a:cxn>
                <a:cxn ang="0">
                  <a:pos x="1870" y="235"/>
                </a:cxn>
                <a:cxn ang="0">
                  <a:pos x="1906" y="291"/>
                </a:cxn>
                <a:cxn ang="0">
                  <a:pos x="1936" y="351"/>
                </a:cxn>
                <a:cxn ang="0">
                  <a:pos x="1958" y="416"/>
                </a:cxn>
                <a:cxn ang="0">
                  <a:pos x="1974" y="484"/>
                </a:cxn>
                <a:cxn ang="0">
                  <a:pos x="1982" y="558"/>
                </a:cxn>
                <a:cxn ang="0">
                  <a:pos x="1983" y="632"/>
                </a:cxn>
                <a:cxn ang="0">
                  <a:pos x="1979" y="698"/>
                </a:cxn>
                <a:cxn ang="0">
                  <a:pos x="1969" y="760"/>
                </a:cxn>
                <a:cxn ang="0">
                  <a:pos x="1953" y="818"/>
                </a:cxn>
                <a:cxn ang="0">
                  <a:pos x="1933" y="873"/>
                </a:cxn>
                <a:cxn ang="0">
                  <a:pos x="1906" y="924"/>
                </a:cxn>
                <a:cxn ang="0">
                  <a:pos x="1875" y="972"/>
                </a:cxn>
                <a:cxn ang="0">
                  <a:pos x="1839" y="1017"/>
                </a:cxn>
                <a:cxn ang="0">
                  <a:pos x="1800" y="1058"/>
                </a:cxn>
                <a:cxn ang="0">
                  <a:pos x="1757" y="1095"/>
                </a:cxn>
                <a:cxn ang="0">
                  <a:pos x="1708" y="1129"/>
                </a:cxn>
                <a:cxn ang="0">
                  <a:pos x="1644" y="1165"/>
                </a:cxn>
                <a:cxn ang="0">
                  <a:pos x="1558" y="1198"/>
                </a:cxn>
                <a:cxn ang="0">
                  <a:pos x="1453" y="1226"/>
                </a:cxn>
                <a:cxn ang="0">
                  <a:pos x="1535" y="1256"/>
                </a:cxn>
                <a:cxn ang="0">
                  <a:pos x="1598" y="1288"/>
                </a:cxn>
                <a:cxn ang="0">
                  <a:pos x="1640" y="1316"/>
                </a:cxn>
                <a:cxn ang="0">
                  <a:pos x="1676" y="1350"/>
                </a:cxn>
                <a:cxn ang="0">
                  <a:pos x="1772" y="1465"/>
                </a:cxn>
                <a:cxn ang="0">
                  <a:pos x="1819" y="1532"/>
                </a:cxn>
                <a:cxn ang="0">
                  <a:pos x="2163" y="2196"/>
                </a:cxn>
                <a:cxn ang="0">
                  <a:pos x="1015" y="1493"/>
                </a:cxn>
                <a:cxn ang="0">
                  <a:pos x="966" y="1417"/>
                </a:cxn>
                <a:cxn ang="0">
                  <a:pos x="922" y="1366"/>
                </a:cxn>
                <a:cxn ang="0">
                  <a:pos x="871" y="1333"/>
                </a:cxn>
                <a:cxn ang="0">
                  <a:pos x="809" y="1312"/>
                </a:cxn>
                <a:cxn ang="0">
                  <a:pos x="742" y="1305"/>
                </a:cxn>
                <a:cxn ang="0">
                  <a:pos x="0" y="2196"/>
                </a:cxn>
                <a:cxn ang="0">
                  <a:pos x="982" y="889"/>
                </a:cxn>
                <a:cxn ang="0">
                  <a:pos x="1037" y="882"/>
                </a:cxn>
                <a:cxn ang="0">
                  <a:pos x="1117" y="867"/>
                </a:cxn>
                <a:cxn ang="0">
                  <a:pos x="1181" y="851"/>
                </a:cxn>
                <a:cxn ang="0">
                  <a:pos x="1223" y="826"/>
                </a:cxn>
                <a:cxn ang="0">
                  <a:pos x="1259" y="790"/>
                </a:cxn>
                <a:cxn ang="0">
                  <a:pos x="1285" y="747"/>
                </a:cxn>
                <a:cxn ang="0">
                  <a:pos x="1299" y="699"/>
                </a:cxn>
                <a:cxn ang="0">
                  <a:pos x="1301" y="650"/>
                </a:cxn>
                <a:cxn ang="0">
                  <a:pos x="1297" y="613"/>
                </a:cxn>
                <a:cxn ang="0">
                  <a:pos x="1289" y="580"/>
                </a:cxn>
                <a:cxn ang="0">
                  <a:pos x="1275" y="550"/>
                </a:cxn>
                <a:cxn ang="0">
                  <a:pos x="1257" y="523"/>
                </a:cxn>
                <a:cxn ang="0">
                  <a:pos x="1235" y="500"/>
                </a:cxn>
                <a:cxn ang="0">
                  <a:pos x="1204" y="481"/>
                </a:cxn>
                <a:cxn ang="0">
                  <a:pos x="1167" y="465"/>
                </a:cxn>
                <a:cxn ang="0">
                  <a:pos x="1121" y="454"/>
                </a:cxn>
                <a:cxn ang="0">
                  <a:pos x="1066" y="447"/>
                </a:cxn>
                <a:cxn ang="0">
                  <a:pos x="682" y="443"/>
                </a:cxn>
              </a:cxnLst>
              <a:rect l="0" t="0" r="r" b="b"/>
              <a:pathLst>
                <a:path w="2163" h="2196">
                  <a:moveTo>
                    <a:pt x="0" y="2196"/>
                  </a:moveTo>
                  <a:lnTo>
                    <a:pt x="0" y="0"/>
                  </a:lnTo>
                  <a:lnTo>
                    <a:pt x="1132" y="0"/>
                  </a:lnTo>
                  <a:lnTo>
                    <a:pt x="1208" y="1"/>
                  </a:lnTo>
                  <a:lnTo>
                    <a:pt x="1280" y="3"/>
                  </a:lnTo>
                  <a:lnTo>
                    <a:pt x="1347" y="7"/>
                  </a:lnTo>
                  <a:lnTo>
                    <a:pt x="1410" y="13"/>
                  </a:lnTo>
                  <a:lnTo>
                    <a:pt x="1439" y="17"/>
                  </a:lnTo>
                  <a:lnTo>
                    <a:pt x="1468" y="21"/>
                  </a:lnTo>
                  <a:lnTo>
                    <a:pt x="1495" y="25"/>
                  </a:lnTo>
                  <a:lnTo>
                    <a:pt x="1521" y="30"/>
                  </a:lnTo>
                  <a:lnTo>
                    <a:pt x="1546" y="35"/>
                  </a:lnTo>
                  <a:lnTo>
                    <a:pt x="1569" y="41"/>
                  </a:lnTo>
                  <a:lnTo>
                    <a:pt x="1592" y="47"/>
                  </a:lnTo>
                  <a:lnTo>
                    <a:pt x="1614" y="53"/>
                  </a:lnTo>
                  <a:lnTo>
                    <a:pt x="1634" y="61"/>
                  </a:lnTo>
                  <a:lnTo>
                    <a:pt x="1654" y="68"/>
                  </a:lnTo>
                  <a:lnTo>
                    <a:pt x="1674" y="77"/>
                  </a:lnTo>
                  <a:lnTo>
                    <a:pt x="1693" y="86"/>
                  </a:lnTo>
                  <a:lnTo>
                    <a:pt x="1711" y="96"/>
                  </a:lnTo>
                  <a:lnTo>
                    <a:pt x="1729" y="106"/>
                  </a:lnTo>
                  <a:lnTo>
                    <a:pt x="1747" y="119"/>
                  </a:lnTo>
                  <a:lnTo>
                    <a:pt x="1764" y="131"/>
                  </a:lnTo>
                  <a:lnTo>
                    <a:pt x="1781" y="144"/>
                  </a:lnTo>
                  <a:lnTo>
                    <a:pt x="1797" y="157"/>
                  </a:lnTo>
                  <a:lnTo>
                    <a:pt x="1812" y="171"/>
                  </a:lnTo>
                  <a:lnTo>
                    <a:pt x="1827" y="186"/>
                  </a:lnTo>
                  <a:lnTo>
                    <a:pt x="1841" y="202"/>
                  </a:lnTo>
                  <a:lnTo>
                    <a:pt x="1855" y="218"/>
                  </a:lnTo>
                  <a:lnTo>
                    <a:pt x="1870" y="235"/>
                  </a:lnTo>
                  <a:lnTo>
                    <a:pt x="1883" y="253"/>
                  </a:lnTo>
                  <a:lnTo>
                    <a:pt x="1895" y="273"/>
                  </a:lnTo>
                  <a:lnTo>
                    <a:pt x="1906" y="291"/>
                  </a:lnTo>
                  <a:lnTo>
                    <a:pt x="1917" y="311"/>
                  </a:lnTo>
                  <a:lnTo>
                    <a:pt x="1927" y="330"/>
                  </a:lnTo>
                  <a:lnTo>
                    <a:pt x="1936" y="351"/>
                  </a:lnTo>
                  <a:lnTo>
                    <a:pt x="1944" y="372"/>
                  </a:lnTo>
                  <a:lnTo>
                    <a:pt x="1952" y="393"/>
                  </a:lnTo>
                  <a:lnTo>
                    <a:pt x="1958" y="416"/>
                  </a:lnTo>
                  <a:lnTo>
                    <a:pt x="1964" y="438"/>
                  </a:lnTo>
                  <a:lnTo>
                    <a:pt x="1969" y="461"/>
                  </a:lnTo>
                  <a:lnTo>
                    <a:pt x="1974" y="484"/>
                  </a:lnTo>
                  <a:lnTo>
                    <a:pt x="1977" y="508"/>
                  </a:lnTo>
                  <a:lnTo>
                    <a:pt x="1980" y="532"/>
                  </a:lnTo>
                  <a:lnTo>
                    <a:pt x="1982" y="558"/>
                  </a:lnTo>
                  <a:lnTo>
                    <a:pt x="1983" y="583"/>
                  </a:lnTo>
                  <a:lnTo>
                    <a:pt x="1984" y="609"/>
                  </a:lnTo>
                  <a:lnTo>
                    <a:pt x="1983" y="632"/>
                  </a:lnTo>
                  <a:lnTo>
                    <a:pt x="1982" y="654"/>
                  </a:lnTo>
                  <a:lnTo>
                    <a:pt x="1981" y="676"/>
                  </a:lnTo>
                  <a:lnTo>
                    <a:pt x="1979" y="698"/>
                  </a:lnTo>
                  <a:lnTo>
                    <a:pt x="1976" y="719"/>
                  </a:lnTo>
                  <a:lnTo>
                    <a:pt x="1973" y="739"/>
                  </a:lnTo>
                  <a:lnTo>
                    <a:pt x="1969" y="760"/>
                  </a:lnTo>
                  <a:lnTo>
                    <a:pt x="1964" y="779"/>
                  </a:lnTo>
                  <a:lnTo>
                    <a:pt x="1959" y="799"/>
                  </a:lnTo>
                  <a:lnTo>
                    <a:pt x="1953" y="818"/>
                  </a:lnTo>
                  <a:lnTo>
                    <a:pt x="1947" y="836"/>
                  </a:lnTo>
                  <a:lnTo>
                    <a:pt x="1940" y="856"/>
                  </a:lnTo>
                  <a:lnTo>
                    <a:pt x="1933" y="873"/>
                  </a:lnTo>
                  <a:lnTo>
                    <a:pt x="1924" y="891"/>
                  </a:lnTo>
                  <a:lnTo>
                    <a:pt x="1916" y="908"/>
                  </a:lnTo>
                  <a:lnTo>
                    <a:pt x="1906" y="924"/>
                  </a:lnTo>
                  <a:lnTo>
                    <a:pt x="1896" y="941"/>
                  </a:lnTo>
                  <a:lnTo>
                    <a:pt x="1886" y="957"/>
                  </a:lnTo>
                  <a:lnTo>
                    <a:pt x="1875" y="972"/>
                  </a:lnTo>
                  <a:lnTo>
                    <a:pt x="1864" y="987"/>
                  </a:lnTo>
                  <a:lnTo>
                    <a:pt x="1851" y="1003"/>
                  </a:lnTo>
                  <a:lnTo>
                    <a:pt x="1839" y="1017"/>
                  </a:lnTo>
                  <a:lnTo>
                    <a:pt x="1826" y="1031"/>
                  </a:lnTo>
                  <a:lnTo>
                    <a:pt x="1813" y="1045"/>
                  </a:lnTo>
                  <a:lnTo>
                    <a:pt x="1800" y="1058"/>
                  </a:lnTo>
                  <a:lnTo>
                    <a:pt x="1786" y="1071"/>
                  </a:lnTo>
                  <a:lnTo>
                    <a:pt x="1771" y="1083"/>
                  </a:lnTo>
                  <a:lnTo>
                    <a:pt x="1757" y="1095"/>
                  </a:lnTo>
                  <a:lnTo>
                    <a:pt x="1741" y="1107"/>
                  </a:lnTo>
                  <a:lnTo>
                    <a:pt x="1724" y="1118"/>
                  </a:lnTo>
                  <a:lnTo>
                    <a:pt x="1708" y="1129"/>
                  </a:lnTo>
                  <a:lnTo>
                    <a:pt x="1692" y="1140"/>
                  </a:lnTo>
                  <a:lnTo>
                    <a:pt x="1669" y="1153"/>
                  </a:lnTo>
                  <a:lnTo>
                    <a:pt x="1644" y="1165"/>
                  </a:lnTo>
                  <a:lnTo>
                    <a:pt x="1618" y="1177"/>
                  </a:lnTo>
                  <a:lnTo>
                    <a:pt x="1588" y="1188"/>
                  </a:lnTo>
                  <a:lnTo>
                    <a:pt x="1558" y="1198"/>
                  </a:lnTo>
                  <a:lnTo>
                    <a:pt x="1525" y="1208"/>
                  </a:lnTo>
                  <a:lnTo>
                    <a:pt x="1490" y="1218"/>
                  </a:lnTo>
                  <a:lnTo>
                    <a:pt x="1453" y="1226"/>
                  </a:lnTo>
                  <a:lnTo>
                    <a:pt x="1482" y="1236"/>
                  </a:lnTo>
                  <a:lnTo>
                    <a:pt x="1510" y="1246"/>
                  </a:lnTo>
                  <a:lnTo>
                    <a:pt x="1535" y="1256"/>
                  </a:lnTo>
                  <a:lnTo>
                    <a:pt x="1558" y="1267"/>
                  </a:lnTo>
                  <a:lnTo>
                    <a:pt x="1579" y="1277"/>
                  </a:lnTo>
                  <a:lnTo>
                    <a:pt x="1598" y="1288"/>
                  </a:lnTo>
                  <a:lnTo>
                    <a:pt x="1616" y="1298"/>
                  </a:lnTo>
                  <a:lnTo>
                    <a:pt x="1631" y="1308"/>
                  </a:lnTo>
                  <a:lnTo>
                    <a:pt x="1640" y="1316"/>
                  </a:lnTo>
                  <a:lnTo>
                    <a:pt x="1651" y="1325"/>
                  </a:lnTo>
                  <a:lnTo>
                    <a:pt x="1663" y="1337"/>
                  </a:lnTo>
                  <a:lnTo>
                    <a:pt x="1676" y="1350"/>
                  </a:lnTo>
                  <a:lnTo>
                    <a:pt x="1705" y="1382"/>
                  </a:lnTo>
                  <a:lnTo>
                    <a:pt x="1739" y="1422"/>
                  </a:lnTo>
                  <a:lnTo>
                    <a:pt x="1772" y="1465"/>
                  </a:lnTo>
                  <a:lnTo>
                    <a:pt x="1798" y="1501"/>
                  </a:lnTo>
                  <a:lnTo>
                    <a:pt x="1809" y="1517"/>
                  </a:lnTo>
                  <a:lnTo>
                    <a:pt x="1819" y="1532"/>
                  </a:lnTo>
                  <a:lnTo>
                    <a:pt x="1827" y="1546"/>
                  </a:lnTo>
                  <a:lnTo>
                    <a:pt x="1834" y="1559"/>
                  </a:lnTo>
                  <a:lnTo>
                    <a:pt x="2163" y="2196"/>
                  </a:lnTo>
                  <a:lnTo>
                    <a:pt x="1395" y="2196"/>
                  </a:lnTo>
                  <a:lnTo>
                    <a:pt x="1032" y="1524"/>
                  </a:lnTo>
                  <a:lnTo>
                    <a:pt x="1015" y="1493"/>
                  </a:lnTo>
                  <a:lnTo>
                    <a:pt x="999" y="1465"/>
                  </a:lnTo>
                  <a:lnTo>
                    <a:pt x="983" y="1440"/>
                  </a:lnTo>
                  <a:lnTo>
                    <a:pt x="966" y="1417"/>
                  </a:lnTo>
                  <a:lnTo>
                    <a:pt x="951" y="1397"/>
                  </a:lnTo>
                  <a:lnTo>
                    <a:pt x="936" y="1380"/>
                  </a:lnTo>
                  <a:lnTo>
                    <a:pt x="922" y="1366"/>
                  </a:lnTo>
                  <a:lnTo>
                    <a:pt x="909" y="1355"/>
                  </a:lnTo>
                  <a:lnTo>
                    <a:pt x="890" y="1343"/>
                  </a:lnTo>
                  <a:lnTo>
                    <a:pt x="871" y="1333"/>
                  </a:lnTo>
                  <a:lnTo>
                    <a:pt x="850" y="1325"/>
                  </a:lnTo>
                  <a:lnTo>
                    <a:pt x="830" y="1317"/>
                  </a:lnTo>
                  <a:lnTo>
                    <a:pt x="809" y="1312"/>
                  </a:lnTo>
                  <a:lnTo>
                    <a:pt x="787" y="1308"/>
                  </a:lnTo>
                  <a:lnTo>
                    <a:pt x="765" y="1306"/>
                  </a:lnTo>
                  <a:lnTo>
                    <a:pt x="742" y="1305"/>
                  </a:lnTo>
                  <a:lnTo>
                    <a:pt x="682" y="1305"/>
                  </a:lnTo>
                  <a:lnTo>
                    <a:pt x="682" y="2196"/>
                  </a:lnTo>
                  <a:lnTo>
                    <a:pt x="0" y="2196"/>
                  </a:lnTo>
                  <a:close/>
                  <a:moveTo>
                    <a:pt x="682" y="889"/>
                  </a:moveTo>
                  <a:lnTo>
                    <a:pt x="968" y="889"/>
                  </a:lnTo>
                  <a:lnTo>
                    <a:pt x="982" y="889"/>
                  </a:lnTo>
                  <a:lnTo>
                    <a:pt x="998" y="888"/>
                  </a:lnTo>
                  <a:lnTo>
                    <a:pt x="1016" y="885"/>
                  </a:lnTo>
                  <a:lnTo>
                    <a:pt x="1037" y="882"/>
                  </a:lnTo>
                  <a:lnTo>
                    <a:pt x="1060" y="878"/>
                  </a:lnTo>
                  <a:lnTo>
                    <a:pt x="1087" y="873"/>
                  </a:lnTo>
                  <a:lnTo>
                    <a:pt x="1117" y="867"/>
                  </a:lnTo>
                  <a:lnTo>
                    <a:pt x="1149" y="860"/>
                  </a:lnTo>
                  <a:lnTo>
                    <a:pt x="1165" y="856"/>
                  </a:lnTo>
                  <a:lnTo>
                    <a:pt x="1181" y="851"/>
                  </a:lnTo>
                  <a:lnTo>
                    <a:pt x="1196" y="844"/>
                  </a:lnTo>
                  <a:lnTo>
                    <a:pt x="1210" y="835"/>
                  </a:lnTo>
                  <a:lnTo>
                    <a:pt x="1223" y="826"/>
                  </a:lnTo>
                  <a:lnTo>
                    <a:pt x="1237" y="815"/>
                  </a:lnTo>
                  <a:lnTo>
                    <a:pt x="1248" y="804"/>
                  </a:lnTo>
                  <a:lnTo>
                    <a:pt x="1259" y="790"/>
                  </a:lnTo>
                  <a:lnTo>
                    <a:pt x="1269" y="776"/>
                  </a:lnTo>
                  <a:lnTo>
                    <a:pt x="1278" y="762"/>
                  </a:lnTo>
                  <a:lnTo>
                    <a:pt x="1285" y="747"/>
                  </a:lnTo>
                  <a:lnTo>
                    <a:pt x="1291" y="731"/>
                  </a:lnTo>
                  <a:lnTo>
                    <a:pt x="1296" y="715"/>
                  </a:lnTo>
                  <a:lnTo>
                    <a:pt x="1299" y="699"/>
                  </a:lnTo>
                  <a:lnTo>
                    <a:pt x="1301" y="681"/>
                  </a:lnTo>
                  <a:lnTo>
                    <a:pt x="1302" y="663"/>
                  </a:lnTo>
                  <a:lnTo>
                    <a:pt x="1301" y="650"/>
                  </a:lnTo>
                  <a:lnTo>
                    <a:pt x="1301" y="637"/>
                  </a:lnTo>
                  <a:lnTo>
                    <a:pt x="1299" y="625"/>
                  </a:lnTo>
                  <a:lnTo>
                    <a:pt x="1297" y="613"/>
                  </a:lnTo>
                  <a:lnTo>
                    <a:pt x="1295" y="602"/>
                  </a:lnTo>
                  <a:lnTo>
                    <a:pt x="1292" y="591"/>
                  </a:lnTo>
                  <a:lnTo>
                    <a:pt x="1289" y="580"/>
                  </a:lnTo>
                  <a:lnTo>
                    <a:pt x="1285" y="570"/>
                  </a:lnTo>
                  <a:lnTo>
                    <a:pt x="1280" y="560"/>
                  </a:lnTo>
                  <a:lnTo>
                    <a:pt x="1275" y="550"/>
                  </a:lnTo>
                  <a:lnTo>
                    <a:pt x="1270" y="540"/>
                  </a:lnTo>
                  <a:lnTo>
                    <a:pt x="1264" y="531"/>
                  </a:lnTo>
                  <a:lnTo>
                    <a:pt x="1257" y="523"/>
                  </a:lnTo>
                  <a:lnTo>
                    <a:pt x="1250" y="515"/>
                  </a:lnTo>
                  <a:lnTo>
                    <a:pt x="1243" y="507"/>
                  </a:lnTo>
                  <a:lnTo>
                    <a:pt x="1235" y="500"/>
                  </a:lnTo>
                  <a:lnTo>
                    <a:pt x="1225" y="493"/>
                  </a:lnTo>
                  <a:lnTo>
                    <a:pt x="1215" y="487"/>
                  </a:lnTo>
                  <a:lnTo>
                    <a:pt x="1204" y="481"/>
                  </a:lnTo>
                  <a:lnTo>
                    <a:pt x="1193" y="475"/>
                  </a:lnTo>
                  <a:lnTo>
                    <a:pt x="1180" y="470"/>
                  </a:lnTo>
                  <a:lnTo>
                    <a:pt x="1167" y="465"/>
                  </a:lnTo>
                  <a:lnTo>
                    <a:pt x="1152" y="461"/>
                  </a:lnTo>
                  <a:lnTo>
                    <a:pt x="1137" y="457"/>
                  </a:lnTo>
                  <a:lnTo>
                    <a:pt x="1121" y="454"/>
                  </a:lnTo>
                  <a:lnTo>
                    <a:pt x="1103" y="451"/>
                  </a:lnTo>
                  <a:lnTo>
                    <a:pt x="1085" y="449"/>
                  </a:lnTo>
                  <a:lnTo>
                    <a:pt x="1066" y="447"/>
                  </a:lnTo>
                  <a:lnTo>
                    <a:pt x="1025" y="444"/>
                  </a:lnTo>
                  <a:lnTo>
                    <a:pt x="981" y="443"/>
                  </a:lnTo>
                  <a:lnTo>
                    <a:pt x="682" y="443"/>
                  </a:lnTo>
                  <a:lnTo>
                    <a:pt x="682" y="889"/>
                  </a:lnTo>
                  <a:close/>
                </a:path>
              </a:pathLst>
            </a:custGeom>
            <a:solidFill>
              <a:srgbClr val="FFFFFF"/>
            </a:solidFill>
            <a:ln w="9525">
              <a:noFill/>
              <a:round/>
              <a:headEnd/>
              <a:tailEnd/>
            </a:ln>
          </p:spPr>
          <p:txBody>
            <a:bodyPr/>
            <a:lstStyle/>
            <a:p>
              <a:endParaRPr lang="en-US"/>
            </a:p>
          </p:txBody>
        </p:sp>
        <p:sp>
          <p:nvSpPr>
            <p:cNvPr id="516122" name="Freeform 26"/>
            <p:cNvSpPr>
              <a:spLocks noChangeAspect="1"/>
            </p:cNvSpPr>
            <p:nvPr/>
          </p:nvSpPr>
          <p:spPr bwMode="auto">
            <a:xfrm>
              <a:off x="1910" y="2249"/>
              <a:ext cx="116" cy="137"/>
            </a:xfrm>
            <a:custGeom>
              <a:avLst/>
              <a:gdLst/>
              <a:ahLst/>
              <a:cxnLst>
                <a:cxn ang="0">
                  <a:pos x="0" y="0"/>
                </a:cxn>
                <a:cxn ang="0">
                  <a:pos x="1821" y="0"/>
                </a:cxn>
                <a:cxn ang="0">
                  <a:pos x="1821" y="468"/>
                </a:cxn>
                <a:cxn ang="0">
                  <a:pos x="681" y="468"/>
                </a:cxn>
                <a:cxn ang="0">
                  <a:pos x="681" y="817"/>
                </a:cxn>
                <a:cxn ang="0">
                  <a:pos x="1738" y="817"/>
                </a:cxn>
                <a:cxn ang="0">
                  <a:pos x="1738" y="1265"/>
                </a:cxn>
                <a:cxn ang="0">
                  <a:pos x="681" y="1265"/>
                </a:cxn>
                <a:cxn ang="0">
                  <a:pos x="681" y="1698"/>
                </a:cxn>
                <a:cxn ang="0">
                  <a:pos x="1854" y="1698"/>
                </a:cxn>
                <a:cxn ang="0">
                  <a:pos x="1854" y="2196"/>
                </a:cxn>
                <a:cxn ang="0">
                  <a:pos x="0" y="2196"/>
                </a:cxn>
                <a:cxn ang="0">
                  <a:pos x="0" y="0"/>
                </a:cxn>
              </a:cxnLst>
              <a:rect l="0" t="0" r="r" b="b"/>
              <a:pathLst>
                <a:path w="1854" h="2196">
                  <a:moveTo>
                    <a:pt x="0" y="0"/>
                  </a:moveTo>
                  <a:lnTo>
                    <a:pt x="1821" y="0"/>
                  </a:lnTo>
                  <a:lnTo>
                    <a:pt x="1821" y="468"/>
                  </a:lnTo>
                  <a:lnTo>
                    <a:pt x="681" y="468"/>
                  </a:lnTo>
                  <a:lnTo>
                    <a:pt x="681" y="817"/>
                  </a:lnTo>
                  <a:lnTo>
                    <a:pt x="1738" y="817"/>
                  </a:lnTo>
                  <a:lnTo>
                    <a:pt x="1738" y="1265"/>
                  </a:lnTo>
                  <a:lnTo>
                    <a:pt x="681" y="1265"/>
                  </a:lnTo>
                  <a:lnTo>
                    <a:pt x="681" y="1698"/>
                  </a:lnTo>
                  <a:lnTo>
                    <a:pt x="1854" y="1698"/>
                  </a:lnTo>
                  <a:lnTo>
                    <a:pt x="1854" y="2196"/>
                  </a:lnTo>
                  <a:lnTo>
                    <a:pt x="0" y="2196"/>
                  </a:lnTo>
                  <a:lnTo>
                    <a:pt x="0" y="0"/>
                  </a:lnTo>
                  <a:close/>
                </a:path>
              </a:pathLst>
            </a:custGeom>
            <a:solidFill>
              <a:srgbClr val="FFFFFF"/>
            </a:solidFill>
            <a:ln w="9525">
              <a:noFill/>
              <a:round/>
              <a:headEnd/>
              <a:tailEnd/>
            </a:ln>
          </p:spPr>
          <p:txBody>
            <a:bodyPr/>
            <a:lstStyle/>
            <a:p>
              <a:endParaRPr lang="en-US"/>
            </a:p>
          </p:txBody>
        </p:sp>
        <p:sp>
          <p:nvSpPr>
            <p:cNvPr id="516123" name="Freeform 27"/>
            <p:cNvSpPr>
              <a:spLocks noChangeAspect="1" noEditPoints="1"/>
            </p:cNvSpPr>
            <p:nvPr/>
          </p:nvSpPr>
          <p:spPr bwMode="auto">
            <a:xfrm>
              <a:off x="1364" y="1829"/>
              <a:ext cx="548" cy="313"/>
            </a:xfrm>
            <a:custGeom>
              <a:avLst/>
              <a:gdLst/>
              <a:ahLst/>
              <a:cxnLst>
                <a:cxn ang="0">
                  <a:pos x="5608" y="1468"/>
                </a:cxn>
                <a:cxn ang="0">
                  <a:pos x="5208" y="1114"/>
                </a:cxn>
                <a:cxn ang="0">
                  <a:pos x="4721" y="905"/>
                </a:cxn>
                <a:cxn ang="0">
                  <a:pos x="4084" y="880"/>
                </a:cxn>
                <a:cxn ang="0">
                  <a:pos x="3291" y="1235"/>
                </a:cxn>
                <a:cxn ang="0">
                  <a:pos x="2790" y="1936"/>
                </a:cxn>
                <a:cxn ang="0">
                  <a:pos x="2723" y="2829"/>
                </a:cxn>
                <a:cxn ang="0">
                  <a:pos x="3117" y="3602"/>
                </a:cxn>
                <a:cxn ang="0">
                  <a:pos x="3845" y="4067"/>
                </a:cxn>
                <a:cxn ang="0">
                  <a:pos x="4708" y="4097"/>
                </a:cxn>
                <a:cxn ang="0">
                  <a:pos x="5413" y="3732"/>
                </a:cxn>
                <a:cxn ang="0">
                  <a:pos x="5866" y="3087"/>
                </a:cxn>
                <a:cxn ang="0">
                  <a:pos x="5799" y="2843"/>
                </a:cxn>
                <a:cxn ang="0">
                  <a:pos x="5438" y="2922"/>
                </a:cxn>
                <a:cxn ang="0">
                  <a:pos x="5081" y="2803"/>
                </a:cxn>
                <a:cxn ang="0">
                  <a:pos x="4841" y="2525"/>
                </a:cxn>
                <a:cxn ang="0">
                  <a:pos x="4775" y="2150"/>
                </a:cxn>
                <a:cxn ang="0">
                  <a:pos x="4911" y="1801"/>
                </a:cxn>
                <a:cxn ang="0">
                  <a:pos x="5201" y="1575"/>
                </a:cxn>
                <a:cxn ang="0">
                  <a:pos x="746" y="2756"/>
                </a:cxn>
                <a:cxn ang="0">
                  <a:pos x="1311" y="2221"/>
                </a:cxn>
                <a:cxn ang="0">
                  <a:pos x="1970" y="1714"/>
                </a:cxn>
                <a:cxn ang="0">
                  <a:pos x="2442" y="1484"/>
                </a:cxn>
                <a:cxn ang="0">
                  <a:pos x="2287" y="1846"/>
                </a:cxn>
                <a:cxn ang="0">
                  <a:pos x="2201" y="2237"/>
                </a:cxn>
                <a:cxn ang="0">
                  <a:pos x="2194" y="2696"/>
                </a:cxn>
                <a:cxn ang="0">
                  <a:pos x="2305" y="3209"/>
                </a:cxn>
                <a:cxn ang="0">
                  <a:pos x="2533" y="3669"/>
                </a:cxn>
                <a:cxn ang="0">
                  <a:pos x="2355" y="3773"/>
                </a:cxn>
                <a:cxn ang="0">
                  <a:pos x="1625" y="3449"/>
                </a:cxn>
                <a:cxn ang="0">
                  <a:pos x="945" y="3052"/>
                </a:cxn>
                <a:cxn ang="0">
                  <a:pos x="6452" y="1446"/>
                </a:cxn>
                <a:cxn ang="0">
                  <a:pos x="7223" y="1936"/>
                </a:cxn>
                <a:cxn ang="0">
                  <a:pos x="7929" y="2523"/>
                </a:cxn>
                <a:cxn ang="0">
                  <a:pos x="7830" y="3074"/>
                </a:cxn>
                <a:cxn ang="0">
                  <a:pos x="7064" y="3487"/>
                </a:cxn>
                <a:cxn ang="0">
                  <a:pos x="6257" y="3807"/>
                </a:cxn>
                <a:cxn ang="0">
                  <a:pos x="6151" y="3637"/>
                </a:cxn>
                <a:cxn ang="0">
                  <a:pos x="6372" y="3169"/>
                </a:cxn>
                <a:cxn ang="0">
                  <a:pos x="6475" y="2648"/>
                </a:cxn>
                <a:cxn ang="0">
                  <a:pos x="6452" y="2162"/>
                </a:cxn>
                <a:cxn ang="0">
                  <a:pos x="6334" y="1725"/>
                </a:cxn>
                <a:cxn ang="0">
                  <a:pos x="6131" y="1330"/>
                </a:cxn>
                <a:cxn ang="0">
                  <a:pos x="833" y="1685"/>
                </a:cxn>
                <a:cxn ang="0">
                  <a:pos x="2214" y="524"/>
                </a:cxn>
                <a:cxn ang="0">
                  <a:pos x="4043" y="12"/>
                </a:cxn>
                <a:cxn ang="0">
                  <a:pos x="6042" y="263"/>
                </a:cxn>
                <a:cxn ang="0">
                  <a:pos x="7571" y="1181"/>
                </a:cxn>
                <a:cxn ang="0">
                  <a:pos x="8622" y="2589"/>
                </a:cxn>
                <a:cxn ang="0">
                  <a:pos x="8784" y="3040"/>
                </a:cxn>
                <a:cxn ang="0">
                  <a:pos x="8715" y="3236"/>
                </a:cxn>
                <a:cxn ang="0">
                  <a:pos x="8498" y="3262"/>
                </a:cxn>
                <a:cxn ang="0">
                  <a:pos x="7305" y="4205"/>
                </a:cxn>
                <a:cxn ang="0">
                  <a:pos x="5928" y="4811"/>
                </a:cxn>
                <a:cxn ang="0">
                  <a:pos x="4197" y="4998"/>
                </a:cxn>
                <a:cxn ang="0">
                  <a:pos x="2492" y="4706"/>
                </a:cxn>
                <a:cxn ang="0">
                  <a:pos x="1156" y="4046"/>
                </a:cxn>
                <a:cxn ang="0">
                  <a:pos x="310" y="3354"/>
                </a:cxn>
                <a:cxn ang="0">
                  <a:pos x="110" y="3320"/>
                </a:cxn>
                <a:cxn ang="0">
                  <a:pos x="0" y="3108"/>
                </a:cxn>
              </a:cxnLst>
              <a:rect l="0" t="0" r="r" b="b"/>
              <a:pathLst>
                <a:path w="8784" h="5001">
                  <a:moveTo>
                    <a:pt x="5475" y="1519"/>
                  </a:moveTo>
                  <a:lnTo>
                    <a:pt x="5499" y="1519"/>
                  </a:lnTo>
                  <a:lnTo>
                    <a:pt x="5524" y="1520"/>
                  </a:lnTo>
                  <a:lnTo>
                    <a:pt x="5548" y="1523"/>
                  </a:lnTo>
                  <a:lnTo>
                    <a:pt x="5573" y="1526"/>
                  </a:lnTo>
                  <a:lnTo>
                    <a:pt x="5598" y="1529"/>
                  </a:lnTo>
                  <a:lnTo>
                    <a:pt x="5621" y="1535"/>
                  </a:lnTo>
                  <a:lnTo>
                    <a:pt x="5645" y="1540"/>
                  </a:lnTo>
                  <a:lnTo>
                    <a:pt x="5668" y="1547"/>
                  </a:lnTo>
                  <a:lnTo>
                    <a:pt x="5638" y="1506"/>
                  </a:lnTo>
                  <a:lnTo>
                    <a:pt x="5608" y="1468"/>
                  </a:lnTo>
                  <a:lnTo>
                    <a:pt x="5576" y="1431"/>
                  </a:lnTo>
                  <a:lnTo>
                    <a:pt x="5544" y="1394"/>
                  </a:lnTo>
                  <a:lnTo>
                    <a:pt x="5510" y="1358"/>
                  </a:lnTo>
                  <a:lnTo>
                    <a:pt x="5476" y="1324"/>
                  </a:lnTo>
                  <a:lnTo>
                    <a:pt x="5440" y="1291"/>
                  </a:lnTo>
                  <a:lnTo>
                    <a:pt x="5404" y="1258"/>
                  </a:lnTo>
                  <a:lnTo>
                    <a:pt x="5367" y="1227"/>
                  </a:lnTo>
                  <a:lnTo>
                    <a:pt x="5328" y="1197"/>
                  </a:lnTo>
                  <a:lnTo>
                    <a:pt x="5289" y="1168"/>
                  </a:lnTo>
                  <a:lnTo>
                    <a:pt x="5249" y="1140"/>
                  </a:lnTo>
                  <a:lnTo>
                    <a:pt x="5208" y="1114"/>
                  </a:lnTo>
                  <a:lnTo>
                    <a:pt x="5167" y="1088"/>
                  </a:lnTo>
                  <a:lnTo>
                    <a:pt x="5126" y="1064"/>
                  </a:lnTo>
                  <a:lnTo>
                    <a:pt x="5082" y="1041"/>
                  </a:lnTo>
                  <a:lnTo>
                    <a:pt x="5039" y="1020"/>
                  </a:lnTo>
                  <a:lnTo>
                    <a:pt x="4996" y="1000"/>
                  </a:lnTo>
                  <a:lnTo>
                    <a:pt x="4950" y="981"/>
                  </a:lnTo>
                  <a:lnTo>
                    <a:pt x="4906" y="963"/>
                  </a:lnTo>
                  <a:lnTo>
                    <a:pt x="4860" y="947"/>
                  </a:lnTo>
                  <a:lnTo>
                    <a:pt x="4814" y="931"/>
                  </a:lnTo>
                  <a:lnTo>
                    <a:pt x="4767" y="918"/>
                  </a:lnTo>
                  <a:lnTo>
                    <a:pt x="4721" y="905"/>
                  </a:lnTo>
                  <a:lnTo>
                    <a:pt x="4673" y="895"/>
                  </a:lnTo>
                  <a:lnTo>
                    <a:pt x="4625" y="885"/>
                  </a:lnTo>
                  <a:lnTo>
                    <a:pt x="4576" y="877"/>
                  </a:lnTo>
                  <a:lnTo>
                    <a:pt x="4528" y="871"/>
                  </a:lnTo>
                  <a:lnTo>
                    <a:pt x="4480" y="866"/>
                  </a:lnTo>
                  <a:lnTo>
                    <a:pt x="4430" y="862"/>
                  </a:lnTo>
                  <a:lnTo>
                    <a:pt x="4382" y="860"/>
                  </a:lnTo>
                  <a:lnTo>
                    <a:pt x="4333" y="860"/>
                  </a:lnTo>
                  <a:lnTo>
                    <a:pt x="4248" y="862"/>
                  </a:lnTo>
                  <a:lnTo>
                    <a:pt x="4165" y="869"/>
                  </a:lnTo>
                  <a:lnTo>
                    <a:pt x="4084" y="880"/>
                  </a:lnTo>
                  <a:lnTo>
                    <a:pt x="4004" y="894"/>
                  </a:lnTo>
                  <a:lnTo>
                    <a:pt x="3924" y="913"/>
                  </a:lnTo>
                  <a:lnTo>
                    <a:pt x="3847" y="935"/>
                  </a:lnTo>
                  <a:lnTo>
                    <a:pt x="3771" y="961"/>
                  </a:lnTo>
                  <a:lnTo>
                    <a:pt x="3696" y="991"/>
                  </a:lnTo>
                  <a:lnTo>
                    <a:pt x="3624" y="1023"/>
                  </a:lnTo>
                  <a:lnTo>
                    <a:pt x="3553" y="1059"/>
                  </a:lnTo>
                  <a:lnTo>
                    <a:pt x="3484" y="1099"/>
                  </a:lnTo>
                  <a:lnTo>
                    <a:pt x="3417" y="1142"/>
                  </a:lnTo>
                  <a:lnTo>
                    <a:pt x="3353" y="1187"/>
                  </a:lnTo>
                  <a:lnTo>
                    <a:pt x="3291" y="1235"/>
                  </a:lnTo>
                  <a:lnTo>
                    <a:pt x="3231" y="1287"/>
                  </a:lnTo>
                  <a:lnTo>
                    <a:pt x="3174" y="1341"/>
                  </a:lnTo>
                  <a:lnTo>
                    <a:pt x="3119" y="1399"/>
                  </a:lnTo>
                  <a:lnTo>
                    <a:pt x="3067" y="1458"/>
                  </a:lnTo>
                  <a:lnTo>
                    <a:pt x="3018" y="1519"/>
                  </a:lnTo>
                  <a:lnTo>
                    <a:pt x="2973" y="1584"/>
                  </a:lnTo>
                  <a:lnTo>
                    <a:pt x="2929" y="1650"/>
                  </a:lnTo>
                  <a:lnTo>
                    <a:pt x="2889" y="1719"/>
                  </a:lnTo>
                  <a:lnTo>
                    <a:pt x="2853" y="1789"/>
                  </a:lnTo>
                  <a:lnTo>
                    <a:pt x="2820" y="1862"/>
                  </a:lnTo>
                  <a:lnTo>
                    <a:pt x="2790" y="1936"/>
                  </a:lnTo>
                  <a:lnTo>
                    <a:pt x="2764" y="2012"/>
                  </a:lnTo>
                  <a:lnTo>
                    <a:pt x="2742" y="2089"/>
                  </a:lnTo>
                  <a:lnTo>
                    <a:pt x="2723" y="2169"/>
                  </a:lnTo>
                  <a:lnTo>
                    <a:pt x="2709" y="2249"/>
                  </a:lnTo>
                  <a:lnTo>
                    <a:pt x="2698" y="2332"/>
                  </a:lnTo>
                  <a:lnTo>
                    <a:pt x="2692" y="2415"/>
                  </a:lnTo>
                  <a:lnTo>
                    <a:pt x="2689" y="2499"/>
                  </a:lnTo>
                  <a:lnTo>
                    <a:pt x="2692" y="2584"/>
                  </a:lnTo>
                  <a:lnTo>
                    <a:pt x="2698" y="2667"/>
                  </a:lnTo>
                  <a:lnTo>
                    <a:pt x="2709" y="2749"/>
                  </a:lnTo>
                  <a:lnTo>
                    <a:pt x="2723" y="2829"/>
                  </a:lnTo>
                  <a:lnTo>
                    <a:pt x="2741" y="2909"/>
                  </a:lnTo>
                  <a:lnTo>
                    <a:pt x="2763" y="2986"/>
                  </a:lnTo>
                  <a:lnTo>
                    <a:pt x="2789" y="3063"/>
                  </a:lnTo>
                  <a:lnTo>
                    <a:pt x="2819" y="3137"/>
                  </a:lnTo>
                  <a:lnTo>
                    <a:pt x="2852" y="3210"/>
                  </a:lnTo>
                  <a:lnTo>
                    <a:pt x="2888" y="3280"/>
                  </a:lnTo>
                  <a:lnTo>
                    <a:pt x="2927" y="3349"/>
                  </a:lnTo>
                  <a:lnTo>
                    <a:pt x="2971" y="3415"/>
                  </a:lnTo>
                  <a:lnTo>
                    <a:pt x="3016" y="3480"/>
                  </a:lnTo>
                  <a:lnTo>
                    <a:pt x="3065" y="3542"/>
                  </a:lnTo>
                  <a:lnTo>
                    <a:pt x="3117" y="3602"/>
                  </a:lnTo>
                  <a:lnTo>
                    <a:pt x="3171" y="3659"/>
                  </a:lnTo>
                  <a:lnTo>
                    <a:pt x="3229" y="3713"/>
                  </a:lnTo>
                  <a:lnTo>
                    <a:pt x="3288" y="3765"/>
                  </a:lnTo>
                  <a:lnTo>
                    <a:pt x="3350" y="3814"/>
                  </a:lnTo>
                  <a:lnTo>
                    <a:pt x="3414" y="3859"/>
                  </a:lnTo>
                  <a:lnTo>
                    <a:pt x="3481" y="3903"/>
                  </a:lnTo>
                  <a:lnTo>
                    <a:pt x="3550" y="3942"/>
                  </a:lnTo>
                  <a:lnTo>
                    <a:pt x="3621" y="3978"/>
                  </a:lnTo>
                  <a:lnTo>
                    <a:pt x="3693" y="4011"/>
                  </a:lnTo>
                  <a:lnTo>
                    <a:pt x="3768" y="4041"/>
                  </a:lnTo>
                  <a:lnTo>
                    <a:pt x="3845" y="4067"/>
                  </a:lnTo>
                  <a:lnTo>
                    <a:pt x="3922" y="4089"/>
                  </a:lnTo>
                  <a:lnTo>
                    <a:pt x="4002" y="4107"/>
                  </a:lnTo>
                  <a:lnTo>
                    <a:pt x="4083" y="4121"/>
                  </a:lnTo>
                  <a:lnTo>
                    <a:pt x="4164" y="4132"/>
                  </a:lnTo>
                  <a:lnTo>
                    <a:pt x="4248" y="4138"/>
                  </a:lnTo>
                  <a:lnTo>
                    <a:pt x="4333" y="4140"/>
                  </a:lnTo>
                  <a:lnTo>
                    <a:pt x="4409" y="4138"/>
                  </a:lnTo>
                  <a:lnTo>
                    <a:pt x="4486" y="4133"/>
                  </a:lnTo>
                  <a:lnTo>
                    <a:pt x="4560" y="4124"/>
                  </a:lnTo>
                  <a:lnTo>
                    <a:pt x="4635" y="4112"/>
                  </a:lnTo>
                  <a:lnTo>
                    <a:pt x="4708" y="4097"/>
                  </a:lnTo>
                  <a:lnTo>
                    <a:pt x="4779" y="4078"/>
                  </a:lnTo>
                  <a:lnTo>
                    <a:pt x="4850" y="4057"/>
                  </a:lnTo>
                  <a:lnTo>
                    <a:pt x="4919" y="4032"/>
                  </a:lnTo>
                  <a:lnTo>
                    <a:pt x="4987" y="4003"/>
                  </a:lnTo>
                  <a:lnTo>
                    <a:pt x="5053" y="3973"/>
                  </a:lnTo>
                  <a:lnTo>
                    <a:pt x="5118" y="3940"/>
                  </a:lnTo>
                  <a:lnTo>
                    <a:pt x="5180" y="3904"/>
                  </a:lnTo>
                  <a:lnTo>
                    <a:pt x="5242" y="3864"/>
                  </a:lnTo>
                  <a:lnTo>
                    <a:pt x="5300" y="3823"/>
                  </a:lnTo>
                  <a:lnTo>
                    <a:pt x="5358" y="3779"/>
                  </a:lnTo>
                  <a:lnTo>
                    <a:pt x="5413" y="3732"/>
                  </a:lnTo>
                  <a:lnTo>
                    <a:pt x="5467" y="3684"/>
                  </a:lnTo>
                  <a:lnTo>
                    <a:pt x="5517" y="3634"/>
                  </a:lnTo>
                  <a:lnTo>
                    <a:pt x="5566" y="3580"/>
                  </a:lnTo>
                  <a:lnTo>
                    <a:pt x="5613" y="3525"/>
                  </a:lnTo>
                  <a:lnTo>
                    <a:pt x="5656" y="3468"/>
                  </a:lnTo>
                  <a:lnTo>
                    <a:pt x="5698" y="3408"/>
                  </a:lnTo>
                  <a:lnTo>
                    <a:pt x="5737" y="3348"/>
                  </a:lnTo>
                  <a:lnTo>
                    <a:pt x="5773" y="3285"/>
                  </a:lnTo>
                  <a:lnTo>
                    <a:pt x="5807" y="3221"/>
                  </a:lnTo>
                  <a:lnTo>
                    <a:pt x="5837" y="3155"/>
                  </a:lnTo>
                  <a:lnTo>
                    <a:pt x="5866" y="3087"/>
                  </a:lnTo>
                  <a:lnTo>
                    <a:pt x="5890" y="3018"/>
                  </a:lnTo>
                  <a:lnTo>
                    <a:pt x="5912" y="2947"/>
                  </a:lnTo>
                  <a:lnTo>
                    <a:pt x="5931" y="2876"/>
                  </a:lnTo>
                  <a:lnTo>
                    <a:pt x="5946" y="2803"/>
                  </a:lnTo>
                  <a:lnTo>
                    <a:pt x="5958" y="2729"/>
                  </a:lnTo>
                  <a:lnTo>
                    <a:pt x="5934" y="2751"/>
                  </a:lnTo>
                  <a:lnTo>
                    <a:pt x="5909" y="2772"/>
                  </a:lnTo>
                  <a:lnTo>
                    <a:pt x="5883" y="2791"/>
                  </a:lnTo>
                  <a:lnTo>
                    <a:pt x="5856" y="2810"/>
                  </a:lnTo>
                  <a:lnTo>
                    <a:pt x="5828" y="2827"/>
                  </a:lnTo>
                  <a:lnTo>
                    <a:pt x="5799" y="2843"/>
                  </a:lnTo>
                  <a:lnTo>
                    <a:pt x="5770" y="2858"/>
                  </a:lnTo>
                  <a:lnTo>
                    <a:pt x="5740" y="2871"/>
                  </a:lnTo>
                  <a:lnTo>
                    <a:pt x="5708" y="2883"/>
                  </a:lnTo>
                  <a:lnTo>
                    <a:pt x="5676" y="2893"/>
                  </a:lnTo>
                  <a:lnTo>
                    <a:pt x="5644" y="2902"/>
                  </a:lnTo>
                  <a:lnTo>
                    <a:pt x="5612" y="2910"/>
                  </a:lnTo>
                  <a:lnTo>
                    <a:pt x="5577" y="2916"/>
                  </a:lnTo>
                  <a:lnTo>
                    <a:pt x="5544" y="2920"/>
                  </a:lnTo>
                  <a:lnTo>
                    <a:pt x="5509" y="2922"/>
                  </a:lnTo>
                  <a:lnTo>
                    <a:pt x="5475" y="2923"/>
                  </a:lnTo>
                  <a:lnTo>
                    <a:pt x="5438" y="2922"/>
                  </a:lnTo>
                  <a:lnTo>
                    <a:pt x="5402" y="2919"/>
                  </a:lnTo>
                  <a:lnTo>
                    <a:pt x="5368" y="2915"/>
                  </a:lnTo>
                  <a:lnTo>
                    <a:pt x="5332" y="2909"/>
                  </a:lnTo>
                  <a:lnTo>
                    <a:pt x="5299" y="2901"/>
                  </a:lnTo>
                  <a:lnTo>
                    <a:pt x="5266" y="2892"/>
                  </a:lnTo>
                  <a:lnTo>
                    <a:pt x="5233" y="2881"/>
                  </a:lnTo>
                  <a:lnTo>
                    <a:pt x="5201" y="2868"/>
                  </a:lnTo>
                  <a:lnTo>
                    <a:pt x="5170" y="2853"/>
                  </a:lnTo>
                  <a:lnTo>
                    <a:pt x="5140" y="2838"/>
                  </a:lnTo>
                  <a:lnTo>
                    <a:pt x="5111" y="2821"/>
                  </a:lnTo>
                  <a:lnTo>
                    <a:pt x="5081" y="2803"/>
                  </a:lnTo>
                  <a:lnTo>
                    <a:pt x="5054" y="2783"/>
                  </a:lnTo>
                  <a:lnTo>
                    <a:pt x="5028" y="2763"/>
                  </a:lnTo>
                  <a:lnTo>
                    <a:pt x="5002" y="2741"/>
                  </a:lnTo>
                  <a:lnTo>
                    <a:pt x="4978" y="2717"/>
                  </a:lnTo>
                  <a:lnTo>
                    <a:pt x="4954" y="2692"/>
                  </a:lnTo>
                  <a:lnTo>
                    <a:pt x="4932" y="2667"/>
                  </a:lnTo>
                  <a:lnTo>
                    <a:pt x="4911" y="2641"/>
                  </a:lnTo>
                  <a:lnTo>
                    <a:pt x="4892" y="2613"/>
                  </a:lnTo>
                  <a:lnTo>
                    <a:pt x="4874" y="2585"/>
                  </a:lnTo>
                  <a:lnTo>
                    <a:pt x="4857" y="2555"/>
                  </a:lnTo>
                  <a:lnTo>
                    <a:pt x="4841" y="2525"/>
                  </a:lnTo>
                  <a:lnTo>
                    <a:pt x="4826" y="2494"/>
                  </a:lnTo>
                  <a:lnTo>
                    <a:pt x="4814" y="2462"/>
                  </a:lnTo>
                  <a:lnTo>
                    <a:pt x="4803" y="2430"/>
                  </a:lnTo>
                  <a:lnTo>
                    <a:pt x="4793" y="2396"/>
                  </a:lnTo>
                  <a:lnTo>
                    <a:pt x="4786" y="2362"/>
                  </a:lnTo>
                  <a:lnTo>
                    <a:pt x="4779" y="2328"/>
                  </a:lnTo>
                  <a:lnTo>
                    <a:pt x="4775" y="2293"/>
                  </a:lnTo>
                  <a:lnTo>
                    <a:pt x="4772" y="2257"/>
                  </a:lnTo>
                  <a:lnTo>
                    <a:pt x="4771" y="2221"/>
                  </a:lnTo>
                  <a:lnTo>
                    <a:pt x="4772" y="2185"/>
                  </a:lnTo>
                  <a:lnTo>
                    <a:pt x="4775" y="2150"/>
                  </a:lnTo>
                  <a:lnTo>
                    <a:pt x="4779" y="2114"/>
                  </a:lnTo>
                  <a:lnTo>
                    <a:pt x="4786" y="2080"/>
                  </a:lnTo>
                  <a:lnTo>
                    <a:pt x="4793" y="2046"/>
                  </a:lnTo>
                  <a:lnTo>
                    <a:pt x="4803" y="2013"/>
                  </a:lnTo>
                  <a:lnTo>
                    <a:pt x="4814" y="1981"/>
                  </a:lnTo>
                  <a:lnTo>
                    <a:pt x="4826" y="1948"/>
                  </a:lnTo>
                  <a:lnTo>
                    <a:pt x="4841" y="1917"/>
                  </a:lnTo>
                  <a:lnTo>
                    <a:pt x="4857" y="1887"/>
                  </a:lnTo>
                  <a:lnTo>
                    <a:pt x="4874" y="1858"/>
                  </a:lnTo>
                  <a:lnTo>
                    <a:pt x="4892" y="1830"/>
                  </a:lnTo>
                  <a:lnTo>
                    <a:pt x="4911" y="1801"/>
                  </a:lnTo>
                  <a:lnTo>
                    <a:pt x="4932" y="1775"/>
                  </a:lnTo>
                  <a:lnTo>
                    <a:pt x="4954" y="1750"/>
                  </a:lnTo>
                  <a:lnTo>
                    <a:pt x="4978" y="1725"/>
                  </a:lnTo>
                  <a:lnTo>
                    <a:pt x="5002" y="1702"/>
                  </a:lnTo>
                  <a:lnTo>
                    <a:pt x="5028" y="1680"/>
                  </a:lnTo>
                  <a:lnTo>
                    <a:pt x="5054" y="1659"/>
                  </a:lnTo>
                  <a:lnTo>
                    <a:pt x="5081" y="1639"/>
                  </a:lnTo>
                  <a:lnTo>
                    <a:pt x="5111" y="1621"/>
                  </a:lnTo>
                  <a:lnTo>
                    <a:pt x="5140" y="1604"/>
                  </a:lnTo>
                  <a:lnTo>
                    <a:pt x="5170" y="1589"/>
                  </a:lnTo>
                  <a:lnTo>
                    <a:pt x="5201" y="1575"/>
                  </a:lnTo>
                  <a:lnTo>
                    <a:pt x="5233" y="1562"/>
                  </a:lnTo>
                  <a:lnTo>
                    <a:pt x="5266" y="1551"/>
                  </a:lnTo>
                  <a:lnTo>
                    <a:pt x="5299" y="1542"/>
                  </a:lnTo>
                  <a:lnTo>
                    <a:pt x="5332" y="1534"/>
                  </a:lnTo>
                  <a:lnTo>
                    <a:pt x="5368" y="1527"/>
                  </a:lnTo>
                  <a:lnTo>
                    <a:pt x="5402" y="1522"/>
                  </a:lnTo>
                  <a:lnTo>
                    <a:pt x="5438" y="1520"/>
                  </a:lnTo>
                  <a:lnTo>
                    <a:pt x="5475" y="1519"/>
                  </a:lnTo>
                  <a:close/>
                  <a:moveTo>
                    <a:pt x="655" y="2852"/>
                  </a:moveTo>
                  <a:lnTo>
                    <a:pt x="701" y="2804"/>
                  </a:lnTo>
                  <a:lnTo>
                    <a:pt x="746" y="2756"/>
                  </a:lnTo>
                  <a:lnTo>
                    <a:pt x="793" y="2708"/>
                  </a:lnTo>
                  <a:lnTo>
                    <a:pt x="841" y="2659"/>
                  </a:lnTo>
                  <a:lnTo>
                    <a:pt x="890" y="2611"/>
                  </a:lnTo>
                  <a:lnTo>
                    <a:pt x="940" y="2562"/>
                  </a:lnTo>
                  <a:lnTo>
                    <a:pt x="990" y="2513"/>
                  </a:lnTo>
                  <a:lnTo>
                    <a:pt x="1041" y="2464"/>
                  </a:lnTo>
                  <a:lnTo>
                    <a:pt x="1094" y="2416"/>
                  </a:lnTo>
                  <a:lnTo>
                    <a:pt x="1147" y="2367"/>
                  </a:lnTo>
                  <a:lnTo>
                    <a:pt x="1201" y="2318"/>
                  </a:lnTo>
                  <a:lnTo>
                    <a:pt x="1255" y="2270"/>
                  </a:lnTo>
                  <a:lnTo>
                    <a:pt x="1311" y="2221"/>
                  </a:lnTo>
                  <a:lnTo>
                    <a:pt x="1367" y="2174"/>
                  </a:lnTo>
                  <a:lnTo>
                    <a:pt x="1424" y="2126"/>
                  </a:lnTo>
                  <a:lnTo>
                    <a:pt x="1482" y="2078"/>
                  </a:lnTo>
                  <a:lnTo>
                    <a:pt x="1540" y="2031"/>
                  </a:lnTo>
                  <a:lnTo>
                    <a:pt x="1600" y="1985"/>
                  </a:lnTo>
                  <a:lnTo>
                    <a:pt x="1660" y="1938"/>
                  </a:lnTo>
                  <a:lnTo>
                    <a:pt x="1721" y="1892"/>
                  </a:lnTo>
                  <a:lnTo>
                    <a:pt x="1782" y="1847"/>
                  </a:lnTo>
                  <a:lnTo>
                    <a:pt x="1844" y="1802"/>
                  </a:lnTo>
                  <a:lnTo>
                    <a:pt x="1906" y="1758"/>
                  </a:lnTo>
                  <a:lnTo>
                    <a:pt x="1970" y="1714"/>
                  </a:lnTo>
                  <a:lnTo>
                    <a:pt x="2033" y="1671"/>
                  </a:lnTo>
                  <a:lnTo>
                    <a:pt x="2098" y="1629"/>
                  </a:lnTo>
                  <a:lnTo>
                    <a:pt x="2162" y="1587"/>
                  </a:lnTo>
                  <a:lnTo>
                    <a:pt x="2228" y="1547"/>
                  </a:lnTo>
                  <a:lnTo>
                    <a:pt x="2293" y="1506"/>
                  </a:lnTo>
                  <a:lnTo>
                    <a:pt x="2360" y="1467"/>
                  </a:lnTo>
                  <a:lnTo>
                    <a:pt x="2427" y="1429"/>
                  </a:lnTo>
                  <a:lnTo>
                    <a:pt x="2495" y="1392"/>
                  </a:lnTo>
                  <a:lnTo>
                    <a:pt x="2477" y="1422"/>
                  </a:lnTo>
                  <a:lnTo>
                    <a:pt x="2459" y="1453"/>
                  </a:lnTo>
                  <a:lnTo>
                    <a:pt x="2442" y="1484"/>
                  </a:lnTo>
                  <a:lnTo>
                    <a:pt x="2424" y="1515"/>
                  </a:lnTo>
                  <a:lnTo>
                    <a:pt x="2408" y="1547"/>
                  </a:lnTo>
                  <a:lnTo>
                    <a:pt x="2393" y="1579"/>
                  </a:lnTo>
                  <a:lnTo>
                    <a:pt x="2378" y="1611"/>
                  </a:lnTo>
                  <a:lnTo>
                    <a:pt x="2363" y="1644"/>
                  </a:lnTo>
                  <a:lnTo>
                    <a:pt x="2349" y="1676"/>
                  </a:lnTo>
                  <a:lnTo>
                    <a:pt x="2336" y="1710"/>
                  </a:lnTo>
                  <a:lnTo>
                    <a:pt x="2323" y="1744"/>
                  </a:lnTo>
                  <a:lnTo>
                    <a:pt x="2310" y="1777"/>
                  </a:lnTo>
                  <a:lnTo>
                    <a:pt x="2298" y="1811"/>
                  </a:lnTo>
                  <a:lnTo>
                    <a:pt x="2287" y="1846"/>
                  </a:lnTo>
                  <a:lnTo>
                    <a:pt x="2276" y="1880"/>
                  </a:lnTo>
                  <a:lnTo>
                    <a:pt x="2266" y="1915"/>
                  </a:lnTo>
                  <a:lnTo>
                    <a:pt x="2256" y="1949"/>
                  </a:lnTo>
                  <a:lnTo>
                    <a:pt x="2247" y="1985"/>
                  </a:lnTo>
                  <a:lnTo>
                    <a:pt x="2239" y="2021"/>
                  </a:lnTo>
                  <a:lnTo>
                    <a:pt x="2231" y="2056"/>
                  </a:lnTo>
                  <a:lnTo>
                    <a:pt x="2224" y="2092"/>
                  </a:lnTo>
                  <a:lnTo>
                    <a:pt x="2217" y="2129"/>
                  </a:lnTo>
                  <a:lnTo>
                    <a:pt x="2211" y="2165"/>
                  </a:lnTo>
                  <a:lnTo>
                    <a:pt x="2206" y="2201"/>
                  </a:lnTo>
                  <a:lnTo>
                    <a:pt x="2201" y="2237"/>
                  </a:lnTo>
                  <a:lnTo>
                    <a:pt x="2197" y="2275"/>
                  </a:lnTo>
                  <a:lnTo>
                    <a:pt x="2193" y="2312"/>
                  </a:lnTo>
                  <a:lnTo>
                    <a:pt x="2190" y="2349"/>
                  </a:lnTo>
                  <a:lnTo>
                    <a:pt x="2188" y="2386"/>
                  </a:lnTo>
                  <a:lnTo>
                    <a:pt x="2185" y="2424"/>
                  </a:lnTo>
                  <a:lnTo>
                    <a:pt x="2184" y="2462"/>
                  </a:lnTo>
                  <a:lnTo>
                    <a:pt x="2184" y="2499"/>
                  </a:lnTo>
                  <a:lnTo>
                    <a:pt x="2185" y="2549"/>
                  </a:lnTo>
                  <a:lnTo>
                    <a:pt x="2186" y="2598"/>
                  </a:lnTo>
                  <a:lnTo>
                    <a:pt x="2190" y="2647"/>
                  </a:lnTo>
                  <a:lnTo>
                    <a:pt x="2194" y="2696"/>
                  </a:lnTo>
                  <a:lnTo>
                    <a:pt x="2199" y="2745"/>
                  </a:lnTo>
                  <a:lnTo>
                    <a:pt x="2205" y="2793"/>
                  </a:lnTo>
                  <a:lnTo>
                    <a:pt x="2212" y="2840"/>
                  </a:lnTo>
                  <a:lnTo>
                    <a:pt x="2220" y="2888"/>
                  </a:lnTo>
                  <a:lnTo>
                    <a:pt x="2229" y="2935"/>
                  </a:lnTo>
                  <a:lnTo>
                    <a:pt x="2240" y="2981"/>
                  </a:lnTo>
                  <a:lnTo>
                    <a:pt x="2251" y="3028"/>
                  </a:lnTo>
                  <a:lnTo>
                    <a:pt x="2263" y="3074"/>
                  </a:lnTo>
                  <a:lnTo>
                    <a:pt x="2276" y="3119"/>
                  </a:lnTo>
                  <a:lnTo>
                    <a:pt x="2290" y="3165"/>
                  </a:lnTo>
                  <a:lnTo>
                    <a:pt x="2305" y="3209"/>
                  </a:lnTo>
                  <a:lnTo>
                    <a:pt x="2322" y="3253"/>
                  </a:lnTo>
                  <a:lnTo>
                    <a:pt x="2339" y="3298"/>
                  </a:lnTo>
                  <a:lnTo>
                    <a:pt x="2357" y="3341"/>
                  </a:lnTo>
                  <a:lnTo>
                    <a:pt x="2376" y="3383"/>
                  </a:lnTo>
                  <a:lnTo>
                    <a:pt x="2396" y="3425"/>
                  </a:lnTo>
                  <a:lnTo>
                    <a:pt x="2416" y="3468"/>
                  </a:lnTo>
                  <a:lnTo>
                    <a:pt x="2438" y="3509"/>
                  </a:lnTo>
                  <a:lnTo>
                    <a:pt x="2461" y="3549"/>
                  </a:lnTo>
                  <a:lnTo>
                    <a:pt x="2484" y="3590"/>
                  </a:lnTo>
                  <a:lnTo>
                    <a:pt x="2508" y="3630"/>
                  </a:lnTo>
                  <a:lnTo>
                    <a:pt x="2533" y="3669"/>
                  </a:lnTo>
                  <a:lnTo>
                    <a:pt x="2559" y="3707"/>
                  </a:lnTo>
                  <a:lnTo>
                    <a:pt x="2586" y="3746"/>
                  </a:lnTo>
                  <a:lnTo>
                    <a:pt x="2613" y="3783"/>
                  </a:lnTo>
                  <a:lnTo>
                    <a:pt x="2641" y="3819"/>
                  </a:lnTo>
                  <a:lnTo>
                    <a:pt x="2670" y="3855"/>
                  </a:lnTo>
                  <a:lnTo>
                    <a:pt x="2701" y="3891"/>
                  </a:lnTo>
                  <a:lnTo>
                    <a:pt x="2631" y="3869"/>
                  </a:lnTo>
                  <a:lnTo>
                    <a:pt x="2561" y="3846"/>
                  </a:lnTo>
                  <a:lnTo>
                    <a:pt x="2492" y="3822"/>
                  </a:lnTo>
                  <a:lnTo>
                    <a:pt x="2423" y="3798"/>
                  </a:lnTo>
                  <a:lnTo>
                    <a:pt x="2355" y="3773"/>
                  </a:lnTo>
                  <a:lnTo>
                    <a:pt x="2286" y="3747"/>
                  </a:lnTo>
                  <a:lnTo>
                    <a:pt x="2219" y="3720"/>
                  </a:lnTo>
                  <a:lnTo>
                    <a:pt x="2151" y="3693"/>
                  </a:lnTo>
                  <a:lnTo>
                    <a:pt x="2085" y="3665"/>
                  </a:lnTo>
                  <a:lnTo>
                    <a:pt x="2017" y="3636"/>
                  </a:lnTo>
                  <a:lnTo>
                    <a:pt x="1951" y="3607"/>
                  </a:lnTo>
                  <a:lnTo>
                    <a:pt x="1885" y="3576"/>
                  </a:lnTo>
                  <a:lnTo>
                    <a:pt x="1820" y="3545"/>
                  </a:lnTo>
                  <a:lnTo>
                    <a:pt x="1754" y="3514"/>
                  </a:lnTo>
                  <a:lnTo>
                    <a:pt x="1690" y="3482"/>
                  </a:lnTo>
                  <a:lnTo>
                    <a:pt x="1625" y="3449"/>
                  </a:lnTo>
                  <a:lnTo>
                    <a:pt x="1561" y="3415"/>
                  </a:lnTo>
                  <a:lnTo>
                    <a:pt x="1497" y="3382"/>
                  </a:lnTo>
                  <a:lnTo>
                    <a:pt x="1434" y="3347"/>
                  </a:lnTo>
                  <a:lnTo>
                    <a:pt x="1371" y="3312"/>
                  </a:lnTo>
                  <a:lnTo>
                    <a:pt x="1309" y="3276"/>
                  </a:lnTo>
                  <a:lnTo>
                    <a:pt x="1247" y="3240"/>
                  </a:lnTo>
                  <a:lnTo>
                    <a:pt x="1186" y="3204"/>
                  </a:lnTo>
                  <a:lnTo>
                    <a:pt x="1124" y="3167"/>
                  </a:lnTo>
                  <a:lnTo>
                    <a:pt x="1064" y="3128"/>
                  </a:lnTo>
                  <a:lnTo>
                    <a:pt x="1004" y="3090"/>
                  </a:lnTo>
                  <a:lnTo>
                    <a:pt x="945" y="3052"/>
                  </a:lnTo>
                  <a:lnTo>
                    <a:pt x="885" y="3013"/>
                  </a:lnTo>
                  <a:lnTo>
                    <a:pt x="828" y="2973"/>
                  </a:lnTo>
                  <a:lnTo>
                    <a:pt x="769" y="2933"/>
                  </a:lnTo>
                  <a:lnTo>
                    <a:pt x="712" y="2893"/>
                  </a:lnTo>
                  <a:lnTo>
                    <a:pt x="655" y="2852"/>
                  </a:lnTo>
                  <a:close/>
                  <a:moveTo>
                    <a:pt x="6085" y="1264"/>
                  </a:moveTo>
                  <a:lnTo>
                    <a:pt x="6160" y="1298"/>
                  </a:lnTo>
                  <a:lnTo>
                    <a:pt x="6234" y="1333"/>
                  </a:lnTo>
                  <a:lnTo>
                    <a:pt x="6307" y="1369"/>
                  </a:lnTo>
                  <a:lnTo>
                    <a:pt x="6380" y="1407"/>
                  </a:lnTo>
                  <a:lnTo>
                    <a:pt x="6452" y="1446"/>
                  </a:lnTo>
                  <a:lnTo>
                    <a:pt x="6525" y="1485"/>
                  </a:lnTo>
                  <a:lnTo>
                    <a:pt x="6596" y="1526"/>
                  </a:lnTo>
                  <a:lnTo>
                    <a:pt x="6668" y="1568"/>
                  </a:lnTo>
                  <a:lnTo>
                    <a:pt x="6740" y="1611"/>
                  </a:lnTo>
                  <a:lnTo>
                    <a:pt x="6810" y="1654"/>
                  </a:lnTo>
                  <a:lnTo>
                    <a:pt x="6880" y="1700"/>
                  </a:lnTo>
                  <a:lnTo>
                    <a:pt x="6949" y="1745"/>
                  </a:lnTo>
                  <a:lnTo>
                    <a:pt x="7019" y="1791"/>
                  </a:lnTo>
                  <a:lnTo>
                    <a:pt x="7087" y="1839"/>
                  </a:lnTo>
                  <a:lnTo>
                    <a:pt x="7156" y="1887"/>
                  </a:lnTo>
                  <a:lnTo>
                    <a:pt x="7223" y="1936"/>
                  </a:lnTo>
                  <a:lnTo>
                    <a:pt x="7291" y="1986"/>
                  </a:lnTo>
                  <a:lnTo>
                    <a:pt x="7358" y="2037"/>
                  </a:lnTo>
                  <a:lnTo>
                    <a:pt x="7423" y="2088"/>
                  </a:lnTo>
                  <a:lnTo>
                    <a:pt x="7489" y="2140"/>
                  </a:lnTo>
                  <a:lnTo>
                    <a:pt x="7554" y="2193"/>
                  </a:lnTo>
                  <a:lnTo>
                    <a:pt x="7618" y="2246"/>
                  </a:lnTo>
                  <a:lnTo>
                    <a:pt x="7681" y="2301"/>
                  </a:lnTo>
                  <a:lnTo>
                    <a:pt x="7745" y="2355"/>
                  </a:lnTo>
                  <a:lnTo>
                    <a:pt x="7807" y="2410"/>
                  </a:lnTo>
                  <a:lnTo>
                    <a:pt x="7869" y="2467"/>
                  </a:lnTo>
                  <a:lnTo>
                    <a:pt x="7929" y="2523"/>
                  </a:lnTo>
                  <a:lnTo>
                    <a:pt x="7990" y="2581"/>
                  </a:lnTo>
                  <a:lnTo>
                    <a:pt x="8049" y="2638"/>
                  </a:lnTo>
                  <a:lnTo>
                    <a:pt x="8108" y="2695"/>
                  </a:lnTo>
                  <a:lnTo>
                    <a:pt x="8166" y="2754"/>
                  </a:lnTo>
                  <a:lnTo>
                    <a:pt x="8223" y="2813"/>
                  </a:lnTo>
                  <a:lnTo>
                    <a:pt x="8160" y="2859"/>
                  </a:lnTo>
                  <a:lnTo>
                    <a:pt x="8094" y="2903"/>
                  </a:lnTo>
                  <a:lnTo>
                    <a:pt x="8029" y="2946"/>
                  </a:lnTo>
                  <a:lnTo>
                    <a:pt x="7963" y="2989"/>
                  </a:lnTo>
                  <a:lnTo>
                    <a:pt x="7897" y="3032"/>
                  </a:lnTo>
                  <a:lnTo>
                    <a:pt x="7830" y="3074"/>
                  </a:lnTo>
                  <a:lnTo>
                    <a:pt x="7763" y="3114"/>
                  </a:lnTo>
                  <a:lnTo>
                    <a:pt x="7694" y="3156"/>
                  </a:lnTo>
                  <a:lnTo>
                    <a:pt x="7626" y="3195"/>
                  </a:lnTo>
                  <a:lnTo>
                    <a:pt x="7557" y="3234"/>
                  </a:lnTo>
                  <a:lnTo>
                    <a:pt x="7488" y="3272"/>
                  </a:lnTo>
                  <a:lnTo>
                    <a:pt x="7418" y="3310"/>
                  </a:lnTo>
                  <a:lnTo>
                    <a:pt x="7348" y="3347"/>
                  </a:lnTo>
                  <a:lnTo>
                    <a:pt x="7278" y="3383"/>
                  </a:lnTo>
                  <a:lnTo>
                    <a:pt x="7206" y="3418"/>
                  </a:lnTo>
                  <a:lnTo>
                    <a:pt x="7136" y="3453"/>
                  </a:lnTo>
                  <a:lnTo>
                    <a:pt x="7064" y="3487"/>
                  </a:lnTo>
                  <a:lnTo>
                    <a:pt x="6992" y="3520"/>
                  </a:lnTo>
                  <a:lnTo>
                    <a:pt x="6919" y="3552"/>
                  </a:lnTo>
                  <a:lnTo>
                    <a:pt x="6846" y="3583"/>
                  </a:lnTo>
                  <a:lnTo>
                    <a:pt x="6774" y="3615"/>
                  </a:lnTo>
                  <a:lnTo>
                    <a:pt x="6700" y="3645"/>
                  </a:lnTo>
                  <a:lnTo>
                    <a:pt x="6628" y="3674"/>
                  </a:lnTo>
                  <a:lnTo>
                    <a:pt x="6554" y="3702"/>
                  </a:lnTo>
                  <a:lnTo>
                    <a:pt x="6480" y="3729"/>
                  </a:lnTo>
                  <a:lnTo>
                    <a:pt x="6406" y="3757"/>
                  </a:lnTo>
                  <a:lnTo>
                    <a:pt x="6331" y="3782"/>
                  </a:lnTo>
                  <a:lnTo>
                    <a:pt x="6257" y="3807"/>
                  </a:lnTo>
                  <a:lnTo>
                    <a:pt x="6182" y="3831"/>
                  </a:lnTo>
                  <a:lnTo>
                    <a:pt x="6107" y="3855"/>
                  </a:lnTo>
                  <a:lnTo>
                    <a:pt x="6032" y="3877"/>
                  </a:lnTo>
                  <a:lnTo>
                    <a:pt x="5956" y="3899"/>
                  </a:lnTo>
                  <a:lnTo>
                    <a:pt x="5987" y="3863"/>
                  </a:lnTo>
                  <a:lnTo>
                    <a:pt x="6016" y="3827"/>
                  </a:lnTo>
                  <a:lnTo>
                    <a:pt x="6045" y="3791"/>
                  </a:lnTo>
                  <a:lnTo>
                    <a:pt x="6072" y="3753"/>
                  </a:lnTo>
                  <a:lnTo>
                    <a:pt x="6100" y="3714"/>
                  </a:lnTo>
                  <a:lnTo>
                    <a:pt x="6126" y="3676"/>
                  </a:lnTo>
                  <a:lnTo>
                    <a:pt x="6151" y="3637"/>
                  </a:lnTo>
                  <a:lnTo>
                    <a:pt x="6176" y="3597"/>
                  </a:lnTo>
                  <a:lnTo>
                    <a:pt x="6199" y="3556"/>
                  </a:lnTo>
                  <a:lnTo>
                    <a:pt x="6223" y="3515"/>
                  </a:lnTo>
                  <a:lnTo>
                    <a:pt x="6244" y="3474"/>
                  </a:lnTo>
                  <a:lnTo>
                    <a:pt x="6265" y="3431"/>
                  </a:lnTo>
                  <a:lnTo>
                    <a:pt x="6285" y="3389"/>
                  </a:lnTo>
                  <a:lnTo>
                    <a:pt x="6304" y="3346"/>
                  </a:lnTo>
                  <a:lnTo>
                    <a:pt x="6323" y="3303"/>
                  </a:lnTo>
                  <a:lnTo>
                    <a:pt x="6340" y="3258"/>
                  </a:lnTo>
                  <a:lnTo>
                    <a:pt x="6357" y="3214"/>
                  </a:lnTo>
                  <a:lnTo>
                    <a:pt x="6372" y="3169"/>
                  </a:lnTo>
                  <a:lnTo>
                    <a:pt x="6387" y="3123"/>
                  </a:lnTo>
                  <a:lnTo>
                    <a:pt x="6400" y="3078"/>
                  </a:lnTo>
                  <a:lnTo>
                    <a:pt x="6412" y="3032"/>
                  </a:lnTo>
                  <a:lnTo>
                    <a:pt x="6424" y="2985"/>
                  </a:lnTo>
                  <a:lnTo>
                    <a:pt x="6434" y="2938"/>
                  </a:lnTo>
                  <a:lnTo>
                    <a:pt x="6443" y="2891"/>
                  </a:lnTo>
                  <a:lnTo>
                    <a:pt x="6452" y="2842"/>
                  </a:lnTo>
                  <a:lnTo>
                    <a:pt x="6459" y="2795"/>
                  </a:lnTo>
                  <a:lnTo>
                    <a:pt x="6465" y="2746"/>
                  </a:lnTo>
                  <a:lnTo>
                    <a:pt x="6470" y="2697"/>
                  </a:lnTo>
                  <a:lnTo>
                    <a:pt x="6475" y="2648"/>
                  </a:lnTo>
                  <a:lnTo>
                    <a:pt x="6478" y="2599"/>
                  </a:lnTo>
                  <a:lnTo>
                    <a:pt x="6479" y="2549"/>
                  </a:lnTo>
                  <a:lnTo>
                    <a:pt x="6480" y="2499"/>
                  </a:lnTo>
                  <a:lnTo>
                    <a:pt x="6480" y="2457"/>
                  </a:lnTo>
                  <a:lnTo>
                    <a:pt x="6478" y="2414"/>
                  </a:lnTo>
                  <a:lnTo>
                    <a:pt x="6476" y="2371"/>
                  </a:lnTo>
                  <a:lnTo>
                    <a:pt x="6473" y="2329"/>
                  </a:lnTo>
                  <a:lnTo>
                    <a:pt x="6468" y="2287"/>
                  </a:lnTo>
                  <a:lnTo>
                    <a:pt x="6464" y="2244"/>
                  </a:lnTo>
                  <a:lnTo>
                    <a:pt x="6459" y="2203"/>
                  </a:lnTo>
                  <a:lnTo>
                    <a:pt x="6452" y="2162"/>
                  </a:lnTo>
                  <a:lnTo>
                    <a:pt x="6446" y="2121"/>
                  </a:lnTo>
                  <a:lnTo>
                    <a:pt x="6438" y="2079"/>
                  </a:lnTo>
                  <a:lnTo>
                    <a:pt x="6429" y="2039"/>
                  </a:lnTo>
                  <a:lnTo>
                    <a:pt x="6420" y="1999"/>
                  </a:lnTo>
                  <a:lnTo>
                    <a:pt x="6410" y="1958"/>
                  </a:lnTo>
                  <a:lnTo>
                    <a:pt x="6399" y="1919"/>
                  </a:lnTo>
                  <a:lnTo>
                    <a:pt x="6388" y="1880"/>
                  </a:lnTo>
                  <a:lnTo>
                    <a:pt x="6376" y="1841"/>
                  </a:lnTo>
                  <a:lnTo>
                    <a:pt x="6363" y="1801"/>
                  </a:lnTo>
                  <a:lnTo>
                    <a:pt x="6349" y="1763"/>
                  </a:lnTo>
                  <a:lnTo>
                    <a:pt x="6334" y="1725"/>
                  </a:lnTo>
                  <a:lnTo>
                    <a:pt x="6319" y="1688"/>
                  </a:lnTo>
                  <a:lnTo>
                    <a:pt x="6303" y="1649"/>
                  </a:lnTo>
                  <a:lnTo>
                    <a:pt x="6287" y="1613"/>
                  </a:lnTo>
                  <a:lnTo>
                    <a:pt x="6270" y="1576"/>
                  </a:lnTo>
                  <a:lnTo>
                    <a:pt x="6252" y="1540"/>
                  </a:lnTo>
                  <a:lnTo>
                    <a:pt x="6233" y="1503"/>
                  </a:lnTo>
                  <a:lnTo>
                    <a:pt x="6213" y="1468"/>
                  </a:lnTo>
                  <a:lnTo>
                    <a:pt x="6194" y="1433"/>
                  </a:lnTo>
                  <a:lnTo>
                    <a:pt x="6174" y="1399"/>
                  </a:lnTo>
                  <a:lnTo>
                    <a:pt x="6153" y="1364"/>
                  </a:lnTo>
                  <a:lnTo>
                    <a:pt x="6131" y="1330"/>
                  </a:lnTo>
                  <a:lnTo>
                    <a:pt x="6109" y="1297"/>
                  </a:lnTo>
                  <a:lnTo>
                    <a:pt x="6085" y="1264"/>
                  </a:lnTo>
                  <a:close/>
                  <a:moveTo>
                    <a:pt x="69" y="2852"/>
                  </a:moveTo>
                  <a:lnTo>
                    <a:pt x="154" y="2693"/>
                  </a:lnTo>
                  <a:lnTo>
                    <a:pt x="242" y="2538"/>
                  </a:lnTo>
                  <a:lnTo>
                    <a:pt x="333" y="2386"/>
                  </a:lnTo>
                  <a:lnTo>
                    <a:pt x="428" y="2238"/>
                  </a:lnTo>
                  <a:lnTo>
                    <a:pt x="524" y="2094"/>
                  </a:lnTo>
                  <a:lnTo>
                    <a:pt x="624" y="1953"/>
                  </a:lnTo>
                  <a:lnTo>
                    <a:pt x="726" y="1816"/>
                  </a:lnTo>
                  <a:lnTo>
                    <a:pt x="833" y="1685"/>
                  </a:lnTo>
                  <a:lnTo>
                    <a:pt x="942" y="1556"/>
                  </a:lnTo>
                  <a:lnTo>
                    <a:pt x="1054" y="1432"/>
                  </a:lnTo>
                  <a:lnTo>
                    <a:pt x="1168" y="1312"/>
                  </a:lnTo>
                  <a:lnTo>
                    <a:pt x="1287" y="1196"/>
                  </a:lnTo>
                  <a:lnTo>
                    <a:pt x="1409" y="1085"/>
                  </a:lnTo>
                  <a:lnTo>
                    <a:pt x="1534" y="980"/>
                  </a:lnTo>
                  <a:lnTo>
                    <a:pt x="1663" y="878"/>
                  </a:lnTo>
                  <a:lnTo>
                    <a:pt x="1795" y="782"/>
                  </a:lnTo>
                  <a:lnTo>
                    <a:pt x="1931" y="691"/>
                  </a:lnTo>
                  <a:lnTo>
                    <a:pt x="2071" y="604"/>
                  </a:lnTo>
                  <a:lnTo>
                    <a:pt x="2214" y="524"/>
                  </a:lnTo>
                  <a:lnTo>
                    <a:pt x="2361" y="448"/>
                  </a:lnTo>
                  <a:lnTo>
                    <a:pt x="2511" y="379"/>
                  </a:lnTo>
                  <a:lnTo>
                    <a:pt x="2665" y="313"/>
                  </a:lnTo>
                  <a:lnTo>
                    <a:pt x="2824" y="255"/>
                  </a:lnTo>
                  <a:lnTo>
                    <a:pt x="2986" y="201"/>
                  </a:lnTo>
                  <a:lnTo>
                    <a:pt x="3152" y="155"/>
                  </a:lnTo>
                  <a:lnTo>
                    <a:pt x="3323" y="114"/>
                  </a:lnTo>
                  <a:lnTo>
                    <a:pt x="3496" y="79"/>
                  </a:lnTo>
                  <a:lnTo>
                    <a:pt x="3674" y="50"/>
                  </a:lnTo>
                  <a:lnTo>
                    <a:pt x="3857" y="28"/>
                  </a:lnTo>
                  <a:lnTo>
                    <a:pt x="4043" y="12"/>
                  </a:lnTo>
                  <a:lnTo>
                    <a:pt x="4235" y="3"/>
                  </a:lnTo>
                  <a:lnTo>
                    <a:pt x="4430" y="0"/>
                  </a:lnTo>
                  <a:lnTo>
                    <a:pt x="4625" y="4"/>
                  </a:lnTo>
                  <a:lnTo>
                    <a:pt x="4816" y="15"/>
                  </a:lnTo>
                  <a:lnTo>
                    <a:pt x="5004" y="32"/>
                  </a:lnTo>
                  <a:lnTo>
                    <a:pt x="5187" y="55"/>
                  </a:lnTo>
                  <a:lnTo>
                    <a:pt x="5366" y="86"/>
                  </a:lnTo>
                  <a:lnTo>
                    <a:pt x="5541" y="121"/>
                  </a:lnTo>
                  <a:lnTo>
                    <a:pt x="5712" y="162"/>
                  </a:lnTo>
                  <a:lnTo>
                    <a:pt x="5880" y="211"/>
                  </a:lnTo>
                  <a:lnTo>
                    <a:pt x="6042" y="263"/>
                  </a:lnTo>
                  <a:lnTo>
                    <a:pt x="6201" y="321"/>
                  </a:lnTo>
                  <a:lnTo>
                    <a:pt x="6357" y="386"/>
                  </a:lnTo>
                  <a:lnTo>
                    <a:pt x="6507" y="455"/>
                  </a:lnTo>
                  <a:lnTo>
                    <a:pt x="6654" y="530"/>
                  </a:lnTo>
                  <a:lnTo>
                    <a:pt x="6797" y="608"/>
                  </a:lnTo>
                  <a:lnTo>
                    <a:pt x="6936" y="693"/>
                  </a:lnTo>
                  <a:lnTo>
                    <a:pt x="7071" y="781"/>
                  </a:lnTo>
                  <a:lnTo>
                    <a:pt x="7202" y="875"/>
                  </a:lnTo>
                  <a:lnTo>
                    <a:pt x="7329" y="973"/>
                  </a:lnTo>
                  <a:lnTo>
                    <a:pt x="7452" y="1075"/>
                  </a:lnTo>
                  <a:lnTo>
                    <a:pt x="7571" y="1181"/>
                  </a:lnTo>
                  <a:lnTo>
                    <a:pt x="7686" y="1292"/>
                  </a:lnTo>
                  <a:lnTo>
                    <a:pt x="7797" y="1407"/>
                  </a:lnTo>
                  <a:lnTo>
                    <a:pt x="7905" y="1524"/>
                  </a:lnTo>
                  <a:lnTo>
                    <a:pt x="8008" y="1646"/>
                  </a:lnTo>
                  <a:lnTo>
                    <a:pt x="8107" y="1771"/>
                  </a:lnTo>
                  <a:lnTo>
                    <a:pt x="8202" y="1900"/>
                  </a:lnTo>
                  <a:lnTo>
                    <a:pt x="8294" y="2032"/>
                  </a:lnTo>
                  <a:lnTo>
                    <a:pt x="8382" y="2167"/>
                  </a:lnTo>
                  <a:lnTo>
                    <a:pt x="8465" y="2305"/>
                  </a:lnTo>
                  <a:lnTo>
                    <a:pt x="8545" y="2446"/>
                  </a:lnTo>
                  <a:lnTo>
                    <a:pt x="8622" y="2589"/>
                  </a:lnTo>
                  <a:lnTo>
                    <a:pt x="8693" y="2735"/>
                  </a:lnTo>
                  <a:lnTo>
                    <a:pt x="8709" y="2770"/>
                  </a:lnTo>
                  <a:lnTo>
                    <a:pt x="8724" y="2804"/>
                  </a:lnTo>
                  <a:lnTo>
                    <a:pt x="8736" y="2837"/>
                  </a:lnTo>
                  <a:lnTo>
                    <a:pt x="8749" y="2870"/>
                  </a:lnTo>
                  <a:lnTo>
                    <a:pt x="8758" y="2901"/>
                  </a:lnTo>
                  <a:lnTo>
                    <a:pt x="8766" y="2931"/>
                  </a:lnTo>
                  <a:lnTo>
                    <a:pt x="8773" y="2960"/>
                  </a:lnTo>
                  <a:lnTo>
                    <a:pt x="8778" y="2987"/>
                  </a:lnTo>
                  <a:lnTo>
                    <a:pt x="8781" y="3015"/>
                  </a:lnTo>
                  <a:lnTo>
                    <a:pt x="8784" y="3040"/>
                  </a:lnTo>
                  <a:lnTo>
                    <a:pt x="8784" y="3064"/>
                  </a:lnTo>
                  <a:lnTo>
                    <a:pt x="8783" y="3087"/>
                  </a:lnTo>
                  <a:lnTo>
                    <a:pt x="8781" y="3108"/>
                  </a:lnTo>
                  <a:lnTo>
                    <a:pt x="8778" y="3129"/>
                  </a:lnTo>
                  <a:lnTo>
                    <a:pt x="8773" y="3149"/>
                  </a:lnTo>
                  <a:lnTo>
                    <a:pt x="8767" y="3166"/>
                  </a:lnTo>
                  <a:lnTo>
                    <a:pt x="8759" y="3183"/>
                  </a:lnTo>
                  <a:lnTo>
                    <a:pt x="8750" y="3198"/>
                  </a:lnTo>
                  <a:lnTo>
                    <a:pt x="8740" y="3212"/>
                  </a:lnTo>
                  <a:lnTo>
                    <a:pt x="8727" y="3225"/>
                  </a:lnTo>
                  <a:lnTo>
                    <a:pt x="8715" y="3236"/>
                  </a:lnTo>
                  <a:lnTo>
                    <a:pt x="8701" y="3246"/>
                  </a:lnTo>
                  <a:lnTo>
                    <a:pt x="8686" y="3254"/>
                  </a:lnTo>
                  <a:lnTo>
                    <a:pt x="8669" y="3261"/>
                  </a:lnTo>
                  <a:lnTo>
                    <a:pt x="8652" y="3266"/>
                  </a:lnTo>
                  <a:lnTo>
                    <a:pt x="8633" y="3270"/>
                  </a:lnTo>
                  <a:lnTo>
                    <a:pt x="8612" y="3273"/>
                  </a:lnTo>
                  <a:lnTo>
                    <a:pt x="8592" y="3274"/>
                  </a:lnTo>
                  <a:lnTo>
                    <a:pt x="8570" y="3273"/>
                  </a:lnTo>
                  <a:lnTo>
                    <a:pt x="8547" y="3271"/>
                  </a:lnTo>
                  <a:lnTo>
                    <a:pt x="8523" y="3267"/>
                  </a:lnTo>
                  <a:lnTo>
                    <a:pt x="8498" y="3262"/>
                  </a:lnTo>
                  <a:lnTo>
                    <a:pt x="8393" y="3360"/>
                  </a:lnTo>
                  <a:lnTo>
                    <a:pt x="8287" y="3455"/>
                  </a:lnTo>
                  <a:lnTo>
                    <a:pt x="8181" y="3547"/>
                  </a:lnTo>
                  <a:lnTo>
                    <a:pt x="8075" y="3638"/>
                  </a:lnTo>
                  <a:lnTo>
                    <a:pt x="7967" y="3726"/>
                  </a:lnTo>
                  <a:lnTo>
                    <a:pt x="7861" y="3813"/>
                  </a:lnTo>
                  <a:lnTo>
                    <a:pt x="7752" y="3896"/>
                  </a:lnTo>
                  <a:lnTo>
                    <a:pt x="7642" y="3977"/>
                  </a:lnTo>
                  <a:lnTo>
                    <a:pt x="7531" y="4056"/>
                  </a:lnTo>
                  <a:lnTo>
                    <a:pt x="7419" y="4131"/>
                  </a:lnTo>
                  <a:lnTo>
                    <a:pt x="7305" y="4205"/>
                  </a:lnTo>
                  <a:lnTo>
                    <a:pt x="7190" y="4274"/>
                  </a:lnTo>
                  <a:lnTo>
                    <a:pt x="7074" y="4342"/>
                  </a:lnTo>
                  <a:lnTo>
                    <a:pt x="6955" y="4406"/>
                  </a:lnTo>
                  <a:lnTo>
                    <a:pt x="6835" y="4468"/>
                  </a:lnTo>
                  <a:lnTo>
                    <a:pt x="6712" y="4527"/>
                  </a:lnTo>
                  <a:lnTo>
                    <a:pt x="6588" y="4582"/>
                  </a:lnTo>
                  <a:lnTo>
                    <a:pt x="6461" y="4635"/>
                  </a:lnTo>
                  <a:lnTo>
                    <a:pt x="6332" y="4684"/>
                  </a:lnTo>
                  <a:lnTo>
                    <a:pt x="6200" y="4729"/>
                  </a:lnTo>
                  <a:lnTo>
                    <a:pt x="6065" y="4773"/>
                  </a:lnTo>
                  <a:lnTo>
                    <a:pt x="5928" y="4811"/>
                  </a:lnTo>
                  <a:lnTo>
                    <a:pt x="5788" y="4847"/>
                  </a:lnTo>
                  <a:lnTo>
                    <a:pt x="5645" y="4879"/>
                  </a:lnTo>
                  <a:lnTo>
                    <a:pt x="5498" y="4907"/>
                  </a:lnTo>
                  <a:lnTo>
                    <a:pt x="5348" y="4933"/>
                  </a:lnTo>
                  <a:lnTo>
                    <a:pt x="5194" y="4954"/>
                  </a:lnTo>
                  <a:lnTo>
                    <a:pt x="5037" y="4971"/>
                  </a:lnTo>
                  <a:lnTo>
                    <a:pt x="4877" y="4984"/>
                  </a:lnTo>
                  <a:lnTo>
                    <a:pt x="4713" y="4994"/>
                  </a:lnTo>
                  <a:lnTo>
                    <a:pt x="4544" y="4999"/>
                  </a:lnTo>
                  <a:lnTo>
                    <a:pt x="4371" y="5001"/>
                  </a:lnTo>
                  <a:lnTo>
                    <a:pt x="4197" y="4998"/>
                  </a:lnTo>
                  <a:lnTo>
                    <a:pt x="4028" y="4991"/>
                  </a:lnTo>
                  <a:lnTo>
                    <a:pt x="3861" y="4980"/>
                  </a:lnTo>
                  <a:lnTo>
                    <a:pt x="3696" y="4964"/>
                  </a:lnTo>
                  <a:lnTo>
                    <a:pt x="3535" y="4945"/>
                  </a:lnTo>
                  <a:lnTo>
                    <a:pt x="3377" y="4922"/>
                  </a:lnTo>
                  <a:lnTo>
                    <a:pt x="3222" y="4894"/>
                  </a:lnTo>
                  <a:lnTo>
                    <a:pt x="3070" y="4863"/>
                  </a:lnTo>
                  <a:lnTo>
                    <a:pt x="2921" y="4829"/>
                  </a:lnTo>
                  <a:lnTo>
                    <a:pt x="2775" y="4792"/>
                  </a:lnTo>
                  <a:lnTo>
                    <a:pt x="2632" y="4750"/>
                  </a:lnTo>
                  <a:lnTo>
                    <a:pt x="2492" y="4706"/>
                  </a:lnTo>
                  <a:lnTo>
                    <a:pt x="2356" y="4660"/>
                  </a:lnTo>
                  <a:lnTo>
                    <a:pt x="2222" y="4609"/>
                  </a:lnTo>
                  <a:lnTo>
                    <a:pt x="2091" y="4556"/>
                  </a:lnTo>
                  <a:lnTo>
                    <a:pt x="1964" y="4501"/>
                  </a:lnTo>
                  <a:lnTo>
                    <a:pt x="1839" y="4442"/>
                  </a:lnTo>
                  <a:lnTo>
                    <a:pt x="1718" y="4382"/>
                  </a:lnTo>
                  <a:lnTo>
                    <a:pt x="1599" y="4318"/>
                  </a:lnTo>
                  <a:lnTo>
                    <a:pt x="1484" y="4254"/>
                  </a:lnTo>
                  <a:lnTo>
                    <a:pt x="1372" y="4187"/>
                  </a:lnTo>
                  <a:lnTo>
                    <a:pt x="1262" y="4117"/>
                  </a:lnTo>
                  <a:lnTo>
                    <a:pt x="1156" y="4046"/>
                  </a:lnTo>
                  <a:lnTo>
                    <a:pt x="1054" y="3973"/>
                  </a:lnTo>
                  <a:lnTo>
                    <a:pt x="954" y="3899"/>
                  </a:lnTo>
                  <a:lnTo>
                    <a:pt x="857" y="3822"/>
                  </a:lnTo>
                  <a:lnTo>
                    <a:pt x="763" y="3745"/>
                  </a:lnTo>
                  <a:lnTo>
                    <a:pt x="673" y="3666"/>
                  </a:lnTo>
                  <a:lnTo>
                    <a:pt x="586" y="3585"/>
                  </a:lnTo>
                  <a:lnTo>
                    <a:pt x="501" y="3505"/>
                  </a:lnTo>
                  <a:lnTo>
                    <a:pt x="420" y="3423"/>
                  </a:lnTo>
                  <a:lnTo>
                    <a:pt x="343" y="3341"/>
                  </a:lnTo>
                  <a:lnTo>
                    <a:pt x="326" y="3348"/>
                  </a:lnTo>
                  <a:lnTo>
                    <a:pt x="310" y="3354"/>
                  </a:lnTo>
                  <a:lnTo>
                    <a:pt x="291" y="3359"/>
                  </a:lnTo>
                  <a:lnTo>
                    <a:pt x="273" y="3362"/>
                  </a:lnTo>
                  <a:lnTo>
                    <a:pt x="255" y="3363"/>
                  </a:lnTo>
                  <a:lnTo>
                    <a:pt x="236" y="3363"/>
                  </a:lnTo>
                  <a:lnTo>
                    <a:pt x="218" y="3362"/>
                  </a:lnTo>
                  <a:lnTo>
                    <a:pt x="199" y="3358"/>
                  </a:lnTo>
                  <a:lnTo>
                    <a:pt x="181" y="3354"/>
                  </a:lnTo>
                  <a:lnTo>
                    <a:pt x="161" y="3348"/>
                  </a:lnTo>
                  <a:lnTo>
                    <a:pt x="144" y="3340"/>
                  </a:lnTo>
                  <a:lnTo>
                    <a:pt x="126" y="3331"/>
                  </a:lnTo>
                  <a:lnTo>
                    <a:pt x="110" y="3320"/>
                  </a:lnTo>
                  <a:lnTo>
                    <a:pt x="94" y="3308"/>
                  </a:lnTo>
                  <a:lnTo>
                    <a:pt x="78" y="3295"/>
                  </a:lnTo>
                  <a:lnTo>
                    <a:pt x="64" y="3279"/>
                  </a:lnTo>
                  <a:lnTo>
                    <a:pt x="51" y="3263"/>
                  </a:lnTo>
                  <a:lnTo>
                    <a:pt x="38" y="3245"/>
                  </a:lnTo>
                  <a:lnTo>
                    <a:pt x="28" y="3226"/>
                  </a:lnTo>
                  <a:lnTo>
                    <a:pt x="19" y="3205"/>
                  </a:lnTo>
                  <a:lnTo>
                    <a:pt x="11" y="3183"/>
                  </a:lnTo>
                  <a:lnTo>
                    <a:pt x="6" y="3160"/>
                  </a:lnTo>
                  <a:lnTo>
                    <a:pt x="2" y="3135"/>
                  </a:lnTo>
                  <a:lnTo>
                    <a:pt x="0" y="3108"/>
                  </a:lnTo>
                  <a:lnTo>
                    <a:pt x="0" y="3081"/>
                  </a:lnTo>
                  <a:lnTo>
                    <a:pt x="2" y="3053"/>
                  </a:lnTo>
                  <a:lnTo>
                    <a:pt x="6" y="3023"/>
                  </a:lnTo>
                  <a:lnTo>
                    <a:pt x="13" y="2990"/>
                  </a:lnTo>
                  <a:lnTo>
                    <a:pt x="23" y="2958"/>
                  </a:lnTo>
                  <a:lnTo>
                    <a:pt x="35" y="2924"/>
                  </a:lnTo>
                  <a:lnTo>
                    <a:pt x="51" y="2889"/>
                  </a:lnTo>
                  <a:lnTo>
                    <a:pt x="69" y="2852"/>
                  </a:lnTo>
                  <a:close/>
                </a:path>
              </a:pathLst>
            </a:custGeom>
            <a:solidFill>
              <a:srgbClr val="FFFFFF"/>
            </a:solidFill>
            <a:ln w="9525">
              <a:noFill/>
              <a:round/>
              <a:headEnd/>
              <a:tailEnd/>
            </a:ln>
          </p:spPr>
          <p:txBody>
            <a:bodyPr/>
            <a:lstStyle/>
            <a:p>
              <a:endParaRPr lang="en-US"/>
            </a:p>
          </p:txBody>
        </p:sp>
      </p:grpSp>
      <p:grpSp>
        <p:nvGrpSpPr>
          <p:cNvPr id="516124" name="Group 28"/>
          <p:cNvGrpSpPr>
            <a:grpSpLocks noChangeAspect="1"/>
          </p:cNvGrpSpPr>
          <p:nvPr/>
        </p:nvGrpSpPr>
        <p:grpSpPr bwMode="auto">
          <a:xfrm>
            <a:off x="293688" y="1670050"/>
            <a:ext cx="877887" cy="754063"/>
            <a:chOff x="432" y="1272"/>
            <a:chExt cx="1008" cy="864"/>
          </a:xfrm>
        </p:grpSpPr>
        <p:sp>
          <p:nvSpPr>
            <p:cNvPr id="516125" name="Freeform 29"/>
            <p:cNvSpPr>
              <a:spLocks noChangeAspect="1"/>
            </p:cNvSpPr>
            <p:nvPr/>
          </p:nvSpPr>
          <p:spPr bwMode="auto">
            <a:xfrm>
              <a:off x="432" y="1272"/>
              <a:ext cx="1008" cy="864"/>
            </a:xfrm>
            <a:custGeom>
              <a:avLst/>
              <a:gdLst/>
              <a:ahLst/>
              <a:cxnLst>
                <a:cxn ang="0">
                  <a:pos x="0" y="0"/>
                </a:cxn>
                <a:cxn ang="0">
                  <a:pos x="16128" y="0"/>
                </a:cxn>
                <a:cxn ang="0">
                  <a:pos x="15554" y="595"/>
                </a:cxn>
                <a:cxn ang="0">
                  <a:pos x="596" y="13263"/>
                </a:cxn>
                <a:cxn ang="0">
                  <a:pos x="0" y="13824"/>
                </a:cxn>
                <a:cxn ang="0">
                  <a:pos x="0" y="0"/>
                </a:cxn>
              </a:cxnLst>
              <a:rect l="0" t="0" r="r" b="b"/>
              <a:pathLst>
                <a:path w="16128" h="13824">
                  <a:moveTo>
                    <a:pt x="0" y="0"/>
                  </a:moveTo>
                  <a:lnTo>
                    <a:pt x="16128" y="0"/>
                  </a:lnTo>
                  <a:lnTo>
                    <a:pt x="15554" y="595"/>
                  </a:lnTo>
                  <a:lnTo>
                    <a:pt x="596" y="13263"/>
                  </a:lnTo>
                  <a:lnTo>
                    <a:pt x="0" y="13824"/>
                  </a:lnTo>
                  <a:lnTo>
                    <a:pt x="0" y="0"/>
                  </a:lnTo>
                  <a:close/>
                </a:path>
              </a:pathLst>
            </a:custGeom>
            <a:solidFill>
              <a:srgbClr val="82A99C"/>
            </a:solidFill>
            <a:ln w="9525">
              <a:noFill/>
              <a:round/>
              <a:headEnd/>
              <a:tailEnd/>
            </a:ln>
          </p:spPr>
          <p:txBody>
            <a:bodyPr/>
            <a:lstStyle/>
            <a:p>
              <a:endParaRPr lang="en-US"/>
            </a:p>
          </p:txBody>
        </p:sp>
        <p:sp>
          <p:nvSpPr>
            <p:cNvPr id="516126" name="Freeform 30"/>
            <p:cNvSpPr>
              <a:spLocks noChangeAspect="1"/>
            </p:cNvSpPr>
            <p:nvPr/>
          </p:nvSpPr>
          <p:spPr bwMode="auto">
            <a:xfrm>
              <a:off x="432" y="1272"/>
              <a:ext cx="1008" cy="864"/>
            </a:xfrm>
            <a:custGeom>
              <a:avLst/>
              <a:gdLst/>
              <a:ahLst/>
              <a:cxnLst>
                <a:cxn ang="0">
                  <a:pos x="16128" y="0"/>
                </a:cxn>
                <a:cxn ang="0">
                  <a:pos x="16128" y="13824"/>
                </a:cxn>
                <a:cxn ang="0">
                  <a:pos x="0" y="13824"/>
                </a:cxn>
                <a:cxn ang="0">
                  <a:pos x="599" y="13254"/>
                </a:cxn>
                <a:cxn ang="0">
                  <a:pos x="15563" y="587"/>
                </a:cxn>
                <a:cxn ang="0">
                  <a:pos x="16128" y="0"/>
                </a:cxn>
              </a:cxnLst>
              <a:rect l="0" t="0" r="r" b="b"/>
              <a:pathLst>
                <a:path w="16128" h="13824">
                  <a:moveTo>
                    <a:pt x="16128" y="0"/>
                  </a:moveTo>
                  <a:lnTo>
                    <a:pt x="16128" y="13824"/>
                  </a:lnTo>
                  <a:lnTo>
                    <a:pt x="0" y="13824"/>
                  </a:lnTo>
                  <a:lnTo>
                    <a:pt x="599" y="13254"/>
                  </a:lnTo>
                  <a:lnTo>
                    <a:pt x="15563" y="587"/>
                  </a:lnTo>
                  <a:lnTo>
                    <a:pt x="16128" y="0"/>
                  </a:lnTo>
                  <a:close/>
                </a:path>
              </a:pathLst>
            </a:custGeom>
            <a:solidFill>
              <a:srgbClr val="162A29"/>
            </a:solidFill>
            <a:ln w="9525">
              <a:noFill/>
              <a:round/>
              <a:headEnd/>
              <a:tailEnd/>
            </a:ln>
          </p:spPr>
          <p:txBody>
            <a:bodyPr/>
            <a:lstStyle/>
            <a:p>
              <a:endParaRPr lang="en-US"/>
            </a:p>
          </p:txBody>
        </p:sp>
        <p:sp>
          <p:nvSpPr>
            <p:cNvPr id="516127" name="Rectangle 31"/>
            <p:cNvSpPr>
              <a:spLocks noChangeAspect="1" noChangeArrowheads="1"/>
            </p:cNvSpPr>
            <p:nvPr/>
          </p:nvSpPr>
          <p:spPr bwMode="auto">
            <a:xfrm>
              <a:off x="468" y="1308"/>
              <a:ext cx="936" cy="792"/>
            </a:xfrm>
            <a:prstGeom prst="rect">
              <a:avLst/>
            </a:prstGeom>
            <a:solidFill>
              <a:srgbClr val="275A53"/>
            </a:solidFill>
            <a:ln w="9525">
              <a:noFill/>
              <a:miter lim="800000"/>
              <a:headEnd/>
              <a:tailEnd/>
            </a:ln>
          </p:spPr>
          <p:txBody>
            <a:bodyPr/>
            <a:lstStyle/>
            <a:p>
              <a:endParaRPr lang="en-US"/>
            </a:p>
          </p:txBody>
        </p:sp>
        <p:sp>
          <p:nvSpPr>
            <p:cNvPr id="516128" name="Freeform 32"/>
            <p:cNvSpPr>
              <a:spLocks noChangeAspect="1" noEditPoints="1"/>
            </p:cNvSpPr>
            <p:nvPr/>
          </p:nvSpPr>
          <p:spPr bwMode="auto">
            <a:xfrm>
              <a:off x="629" y="1932"/>
              <a:ext cx="149" cy="137"/>
            </a:xfrm>
            <a:custGeom>
              <a:avLst/>
              <a:gdLst/>
              <a:ahLst/>
              <a:cxnLst>
                <a:cxn ang="0">
                  <a:pos x="1574" y="1836"/>
                </a:cxn>
                <a:cxn ang="0">
                  <a:pos x="800" y="1836"/>
                </a:cxn>
                <a:cxn ang="0">
                  <a:pos x="694" y="2198"/>
                </a:cxn>
                <a:cxn ang="0">
                  <a:pos x="0" y="2198"/>
                </a:cxn>
                <a:cxn ang="0">
                  <a:pos x="827" y="0"/>
                </a:cxn>
                <a:cxn ang="0">
                  <a:pos x="1567" y="0"/>
                </a:cxn>
                <a:cxn ang="0">
                  <a:pos x="2394" y="2198"/>
                </a:cxn>
                <a:cxn ang="0">
                  <a:pos x="1683" y="2198"/>
                </a:cxn>
                <a:cxn ang="0">
                  <a:pos x="1574" y="1836"/>
                </a:cxn>
                <a:cxn ang="0">
                  <a:pos x="1432" y="1360"/>
                </a:cxn>
                <a:cxn ang="0">
                  <a:pos x="1189" y="570"/>
                </a:cxn>
                <a:cxn ang="0">
                  <a:pos x="947" y="1360"/>
                </a:cxn>
                <a:cxn ang="0">
                  <a:pos x="1432" y="1360"/>
                </a:cxn>
              </a:cxnLst>
              <a:rect l="0" t="0" r="r" b="b"/>
              <a:pathLst>
                <a:path w="2394" h="2198">
                  <a:moveTo>
                    <a:pt x="1574" y="1836"/>
                  </a:moveTo>
                  <a:lnTo>
                    <a:pt x="800" y="1836"/>
                  </a:lnTo>
                  <a:lnTo>
                    <a:pt x="694" y="2198"/>
                  </a:lnTo>
                  <a:lnTo>
                    <a:pt x="0" y="2198"/>
                  </a:lnTo>
                  <a:lnTo>
                    <a:pt x="827" y="0"/>
                  </a:lnTo>
                  <a:lnTo>
                    <a:pt x="1567" y="0"/>
                  </a:lnTo>
                  <a:lnTo>
                    <a:pt x="2394" y="2198"/>
                  </a:lnTo>
                  <a:lnTo>
                    <a:pt x="1683" y="2198"/>
                  </a:lnTo>
                  <a:lnTo>
                    <a:pt x="1574" y="1836"/>
                  </a:lnTo>
                  <a:close/>
                  <a:moveTo>
                    <a:pt x="1432" y="1360"/>
                  </a:moveTo>
                  <a:lnTo>
                    <a:pt x="1189" y="570"/>
                  </a:lnTo>
                  <a:lnTo>
                    <a:pt x="947" y="1360"/>
                  </a:lnTo>
                  <a:lnTo>
                    <a:pt x="1432" y="1360"/>
                  </a:lnTo>
                  <a:close/>
                </a:path>
              </a:pathLst>
            </a:custGeom>
            <a:solidFill>
              <a:srgbClr val="FFFFFF"/>
            </a:solidFill>
            <a:ln w="9525">
              <a:noFill/>
              <a:round/>
              <a:headEnd/>
              <a:tailEnd/>
            </a:ln>
          </p:spPr>
          <p:txBody>
            <a:bodyPr/>
            <a:lstStyle/>
            <a:p>
              <a:endParaRPr lang="en-US"/>
            </a:p>
          </p:txBody>
        </p:sp>
        <p:sp>
          <p:nvSpPr>
            <p:cNvPr id="516129" name="Freeform 33"/>
            <p:cNvSpPr>
              <a:spLocks noChangeAspect="1"/>
            </p:cNvSpPr>
            <p:nvPr/>
          </p:nvSpPr>
          <p:spPr bwMode="auto">
            <a:xfrm>
              <a:off x="792" y="1932"/>
              <a:ext cx="132" cy="137"/>
            </a:xfrm>
            <a:custGeom>
              <a:avLst/>
              <a:gdLst/>
              <a:ahLst/>
              <a:cxnLst>
                <a:cxn ang="0">
                  <a:pos x="0" y="0"/>
                </a:cxn>
                <a:cxn ang="0">
                  <a:pos x="635" y="0"/>
                </a:cxn>
                <a:cxn ang="0">
                  <a:pos x="1462" y="1216"/>
                </a:cxn>
                <a:cxn ang="0">
                  <a:pos x="1462" y="0"/>
                </a:cxn>
                <a:cxn ang="0">
                  <a:pos x="2103" y="0"/>
                </a:cxn>
                <a:cxn ang="0">
                  <a:pos x="2103" y="2198"/>
                </a:cxn>
                <a:cxn ang="0">
                  <a:pos x="1462" y="2198"/>
                </a:cxn>
                <a:cxn ang="0">
                  <a:pos x="639" y="991"/>
                </a:cxn>
                <a:cxn ang="0">
                  <a:pos x="639" y="2198"/>
                </a:cxn>
                <a:cxn ang="0">
                  <a:pos x="0" y="2198"/>
                </a:cxn>
                <a:cxn ang="0">
                  <a:pos x="0" y="0"/>
                </a:cxn>
              </a:cxnLst>
              <a:rect l="0" t="0" r="r" b="b"/>
              <a:pathLst>
                <a:path w="2103" h="2198">
                  <a:moveTo>
                    <a:pt x="0" y="0"/>
                  </a:moveTo>
                  <a:lnTo>
                    <a:pt x="635" y="0"/>
                  </a:lnTo>
                  <a:lnTo>
                    <a:pt x="1462" y="1216"/>
                  </a:lnTo>
                  <a:lnTo>
                    <a:pt x="1462" y="0"/>
                  </a:lnTo>
                  <a:lnTo>
                    <a:pt x="2103" y="0"/>
                  </a:lnTo>
                  <a:lnTo>
                    <a:pt x="2103" y="2198"/>
                  </a:lnTo>
                  <a:lnTo>
                    <a:pt x="1462" y="2198"/>
                  </a:lnTo>
                  <a:lnTo>
                    <a:pt x="639" y="991"/>
                  </a:lnTo>
                  <a:lnTo>
                    <a:pt x="639" y="2198"/>
                  </a:lnTo>
                  <a:lnTo>
                    <a:pt x="0" y="2198"/>
                  </a:lnTo>
                  <a:lnTo>
                    <a:pt x="0" y="0"/>
                  </a:lnTo>
                  <a:close/>
                </a:path>
              </a:pathLst>
            </a:custGeom>
            <a:solidFill>
              <a:srgbClr val="FFFFFF"/>
            </a:solidFill>
            <a:ln w="9525">
              <a:noFill/>
              <a:round/>
              <a:headEnd/>
              <a:tailEnd/>
            </a:ln>
          </p:spPr>
          <p:txBody>
            <a:bodyPr/>
            <a:lstStyle/>
            <a:p>
              <a:endParaRPr lang="en-US"/>
            </a:p>
          </p:txBody>
        </p:sp>
        <p:sp>
          <p:nvSpPr>
            <p:cNvPr id="516130" name="Freeform 34"/>
            <p:cNvSpPr>
              <a:spLocks noChangeAspect="1" noEditPoints="1"/>
            </p:cNvSpPr>
            <p:nvPr/>
          </p:nvSpPr>
          <p:spPr bwMode="auto">
            <a:xfrm>
              <a:off x="946" y="1929"/>
              <a:ext cx="143" cy="142"/>
            </a:xfrm>
            <a:custGeom>
              <a:avLst/>
              <a:gdLst/>
              <a:ahLst/>
              <a:cxnLst>
                <a:cxn ang="0">
                  <a:pos x="8" y="975"/>
                </a:cxn>
                <a:cxn ang="0">
                  <a:pos x="36" y="796"/>
                </a:cxn>
                <a:cxn ang="0">
                  <a:pos x="85" y="633"/>
                </a:cxn>
                <a:cxn ang="0">
                  <a:pos x="156" y="487"/>
                </a:cxn>
                <a:cxn ang="0">
                  <a:pos x="247" y="358"/>
                </a:cxn>
                <a:cxn ang="0">
                  <a:pos x="359" y="246"/>
                </a:cxn>
                <a:cxn ang="0">
                  <a:pos x="488" y="154"/>
                </a:cxn>
                <a:cxn ang="0">
                  <a:pos x="633" y="84"/>
                </a:cxn>
                <a:cxn ang="0">
                  <a:pos x="796" y="35"/>
                </a:cxn>
                <a:cxn ang="0">
                  <a:pos x="975" y="7"/>
                </a:cxn>
                <a:cxn ang="0">
                  <a:pos x="1171" y="0"/>
                </a:cxn>
                <a:cxn ang="0">
                  <a:pos x="1364" y="14"/>
                </a:cxn>
                <a:cxn ang="0">
                  <a:pos x="1541" y="48"/>
                </a:cxn>
                <a:cxn ang="0">
                  <a:pos x="1700" y="104"/>
                </a:cxn>
                <a:cxn ang="0">
                  <a:pos x="1841" y="179"/>
                </a:cxn>
                <a:cxn ang="0">
                  <a:pos x="1964" y="276"/>
                </a:cxn>
                <a:cxn ang="0">
                  <a:pos x="2068" y="392"/>
                </a:cxn>
                <a:cxn ang="0">
                  <a:pos x="2151" y="525"/>
                </a:cxn>
                <a:cxn ang="0">
                  <a:pos x="2214" y="674"/>
                </a:cxn>
                <a:cxn ang="0">
                  <a:pos x="2256" y="839"/>
                </a:cxn>
                <a:cxn ang="0">
                  <a:pos x="2277" y="1022"/>
                </a:cxn>
                <a:cxn ang="0">
                  <a:pos x="2275" y="1260"/>
                </a:cxn>
                <a:cxn ang="0">
                  <a:pos x="2238" y="1510"/>
                </a:cxn>
                <a:cxn ang="0">
                  <a:pos x="2166" y="1720"/>
                </a:cxn>
                <a:cxn ang="0">
                  <a:pos x="2057" y="1896"/>
                </a:cxn>
                <a:cxn ang="0">
                  <a:pos x="1917" y="2039"/>
                </a:cxn>
                <a:cxn ang="0">
                  <a:pos x="1743" y="2153"/>
                </a:cxn>
                <a:cxn ang="0">
                  <a:pos x="1537" y="2229"/>
                </a:cxn>
                <a:cxn ang="0">
                  <a:pos x="1297" y="2269"/>
                </a:cxn>
                <a:cxn ang="0">
                  <a:pos x="1028" y="2269"/>
                </a:cxn>
                <a:cxn ang="0">
                  <a:pos x="786" y="2235"/>
                </a:cxn>
                <a:cxn ang="0">
                  <a:pos x="579" y="2169"/>
                </a:cxn>
                <a:cxn ang="0">
                  <a:pos x="405" y="2067"/>
                </a:cxn>
                <a:cxn ang="0">
                  <a:pos x="256" y="1926"/>
                </a:cxn>
                <a:cxn ang="0">
                  <a:pos x="133" y="1747"/>
                </a:cxn>
                <a:cxn ang="0">
                  <a:pos x="49" y="1531"/>
                </a:cxn>
                <a:cxn ang="0">
                  <a:pos x="6" y="1278"/>
                </a:cxn>
                <a:cxn ang="0">
                  <a:pos x="683" y="1221"/>
                </a:cxn>
                <a:cxn ang="0">
                  <a:pos x="711" y="1427"/>
                </a:cxn>
                <a:cxn ang="0">
                  <a:pos x="774" y="1580"/>
                </a:cxn>
                <a:cxn ang="0">
                  <a:pos x="871" y="1683"/>
                </a:cxn>
                <a:cxn ang="0">
                  <a:pos x="993" y="1745"/>
                </a:cxn>
                <a:cxn ang="0">
                  <a:pos x="1141" y="1765"/>
                </a:cxn>
                <a:cxn ang="0">
                  <a:pos x="1292" y="1745"/>
                </a:cxn>
                <a:cxn ang="0">
                  <a:pos x="1414" y="1684"/>
                </a:cxn>
                <a:cxn ang="0">
                  <a:pos x="1508" y="1583"/>
                </a:cxn>
                <a:cxn ang="0">
                  <a:pos x="1570" y="1423"/>
                </a:cxn>
                <a:cxn ang="0">
                  <a:pos x="1598" y="1199"/>
                </a:cxn>
                <a:cxn ang="0">
                  <a:pos x="1592" y="966"/>
                </a:cxn>
                <a:cxn ang="0">
                  <a:pos x="1551" y="788"/>
                </a:cxn>
                <a:cxn ang="0">
                  <a:pos x="1475" y="657"/>
                </a:cxn>
                <a:cxn ang="0">
                  <a:pos x="1368" y="569"/>
                </a:cxn>
                <a:cxn ang="0">
                  <a:pos x="1236" y="523"/>
                </a:cxn>
                <a:cxn ang="0">
                  <a:pos x="1085" y="516"/>
                </a:cxn>
                <a:cxn ang="0">
                  <a:pos x="950" y="550"/>
                </a:cxn>
                <a:cxn ang="0">
                  <a:pos x="837" y="625"/>
                </a:cxn>
                <a:cxn ang="0">
                  <a:pos x="750" y="744"/>
                </a:cxn>
                <a:cxn ang="0">
                  <a:pos x="698" y="916"/>
                </a:cxn>
                <a:cxn ang="0">
                  <a:pos x="681" y="1141"/>
                </a:cxn>
              </a:cxnLst>
              <a:rect l="0" t="0" r="r" b="b"/>
              <a:pathLst>
                <a:path w="2279" h="2273">
                  <a:moveTo>
                    <a:pt x="0" y="1138"/>
                  </a:moveTo>
                  <a:lnTo>
                    <a:pt x="1" y="1104"/>
                  </a:lnTo>
                  <a:lnTo>
                    <a:pt x="1" y="1071"/>
                  </a:lnTo>
                  <a:lnTo>
                    <a:pt x="3" y="1039"/>
                  </a:lnTo>
                  <a:lnTo>
                    <a:pt x="5" y="1007"/>
                  </a:lnTo>
                  <a:lnTo>
                    <a:pt x="8" y="975"/>
                  </a:lnTo>
                  <a:lnTo>
                    <a:pt x="11" y="944"/>
                  </a:lnTo>
                  <a:lnTo>
                    <a:pt x="14" y="913"/>
                  </a:lnTo>
                  <a:lnTo>
                    <a:pt x="19" y="883"/>
                  </a:lnTo>
                  <a:lnTo>
                    <a:pt x="25" y="853"/>
                  </a:lnTo>
                  <a:lnTo>
                    <a:pt x="30" y="824"/>
                  </a:lnTo>
                  <a:lnTo>
                    <a:pt x="36" y="796"/>
                  </a:lnTo>
                  <a:lnTo>
                    <a:pt x="43" y="767"/>
                  </a:lnTo>
                  <a:lnTo>
                    <a:pt x="50" y="740"/>
                  </a:lnTo>
                  <a:lnTo>
                    <a:pt x="58" y="712"/>
                  </a:lnTo>
                  <a:lnTo>
                    <a:pt x="67" y="685"/>
                  </a:lnTo>
                  <a:lnTo>
                    <a:pt x="76" y="659"/>
                  </a:lnTo>
                  <a:lnTo>
                    <a:pt x="85" y="633"/>
                  </a:lnTo>
                  <a:lnTo>
                    <a:pt x="96" y="608"/>
                  </a:lnTo>
                  <a:lnTo>
                    <a:pt x="106" y="582"/>
                  </a:lnTo>
                  <a:lnTo>
                    <a:pt x="118" y="558"/>
                  </a:lnTo>
                  <a:lnTo>
                    <a:pt x="130" y="534"/>
                  </a:lnTo>
                  <a:lnTo>
                    <a:pt x="142" y="510"/>
                  </a:lnTo>
                  <a:lnTo>
                    <a:pt x="156" y="487"/>
                  </a:lnTo>
                  <a:lnTo>
                    <a:pt x="170" y="464"/>
                  </a:lnTo>
                  <a:lnTo>
                    <a:pt x="184" y="442"/>
                  </a:lnTo>
                  <a:lnTo>
                    <a:pt x="199" y="420"/>
                  </a:lnTo>
                  <a:lnTo>
                    <a:pt x="214" y="399"/>
                  </a:lnTo>
                  <a:lnTo>
                    <a:pt x="230" y="378"/>
                  </a:lnTo>
                  <a:lnTo>
                    <a:pt x="247" y="358"/>
                  </a:lnTo>
                  <a:lnTo>
                    <a:pt x="264" y="337"/>
                  </a:lnTo>
                  <a:lnTo>
                    <a:pt x="283" y="318"/>
                  </a:lnTo>
                  <a:lnTo>
                    <a:pt x="301" y="299"/>
                  </a:lnTo>
                  <a:lnTo>
                    <a:pt x="320" y="281"/>
                  </a:lnTo>
                  <a:lnTo>
                    <a:pt x="339" y="263"/>
                  </a:lnTo>
                  <a:lnTo>
                    <a:pt x="359" y="246"/>
                  </a:lnTo>
                  <a:lnTo>
                    <a:pt x="379" y="229"/>
                  </a:lnTo>
                  <a:lnTo>
                    <a:pt x="401" y="212"/>
                  </a:lnTo>
                  <a:lnTo>
                    <a:pt x="422" y="197"/>
                  </a:lnTo>
                  <a:lnTo>
                    <a:pt x="443" y="182"/>
                  </a:lnTo>
                  <a:lnTo>
                    <a:pt x="465" y="168"/>
                  </a:lnTo>
                  <a:lnTo>
                    <a:pt x="488" y="154"/>
                  </a:lnTo>
                  <a:lnTo>
                    <a:pt x="511" y="141"/>
                  </a:lnTo>
                  <a:lnTo>
                    <a:pt x="535" y="129"/>
                  </a:lnTo>
                  <a:lnTo>
                    <a:pt x="559" y="117"/>
                  </a:lnTo>
                  <a:lnTo>
                    <a:pt x="583" y="105"/>
                  </a:lnTo>
                  <a:lnTo>
                    <a:pt x="608" y="94"/>
                  </a:lnTo>
                  <a:lnTo>
                    <a:pt x="633" y="84"/>
                  </a:lnTo>
                  <a:lnTo>
                    <a:pt x="660" y="74"/>
                  </a:lnTo>
                  <a:lnTo>
                    <a:pt x="686" y="65"/>
                  </a:lnTo>
                  <a:lnTo>
                    <a:pt x="713" y="57"/>
                  </a:lnTo>
                  <a:lnTo>
                    <a:pt x="740" y="49"/>
                  </a:lnTo>
                  <a:lnTo>
                    <a:pt x="767" y="41"/>
                  </a:lnTo>
                  <a:lnTo>
                    <a:pt x="796" y="35"/>
                  </a:lnTo>
                  <a:lnTo>
                    <a:pt x="825" y="29"/>
                  </a:lnTo>
                  <a:lnTo>
                    <a:pt x="854" y="23"/>
                  </a:lnTo>
                  <a:lnTo>
                    <a:pt x="883" y="18"/>
                  </a:lnTo>
                  <a:lnTo>
                    <a:pt x="914" y="14"/>
                  </a:lnTo>
                  <a:lnTo>
                    <a:pt x="944" y="10"/>
                  </a:lnTo>
                  <a:lnTo>
                    <a:pt x="975" y="7"/>
                  </a:lnTo>
                  <a:lnTo>
                    <a:pt x="1006" y="4"/>
                  </a:lnTo>
                  <a:lnTo>
                    <a:pt x="1038" y="2"/>
                  </a:lnTo>
                  <a:lnTo>
                    <a:pt x="1070" y="1"/>
                  </a:lnTo>
                  <a:lnTo>
                    <a:pt x="1103" y="0"/>
                  </a:lnTo>
                  <a:lnTo>
                    <a:pt x="1136" y="0"/>
                  </a:lnTo>
                  <a:lnTo>
                    <a:pt x="1171" y="0"/>
                  </a:lnTo>
                  <a:lnTo>
                    <a:pt x="1204" y="1"/>
                  </a:lnTo>
                  <a:lnTo>
                    <a:pt x="1237" y="2"/>
                  </a:lnTo>
                  <a:lnTo>
                    <a:pt x="1269" y="4"/>
                  </a:lnTo>
                  <a:lnTo>
                    <a:pt x="1302" y="7"/>
                  </a:lnTo>
                  <a:lnTo>
                    <a:pt x="1333" y="10"/>
                  </a:lnTo>
                  <a:lnTo>
                    <a:pt x="1364" y="14"/>
                  </a:lnTo>
                  <a:lnTo>
                    <a:pt x="1395" y="18"/>
                  </a:lnTo>
                  <a:lnTo>
                    <a:pt x="1425" y="23"/>
                  </a:lnTo>
                  <a:lnTo>
                    <a:pt x="1455" y="28"/>
                  </a:lnTo>
                  <a:lnTo>
                    <a:pt x="1484" y="34"/>
                  </a:lnTo>
                  <a:lnTo>
                    <a:pt x="1512" y="41"/>
                  </a:lnTo>
                  <a:lnTo>
                    <a:pt x="1541" y="48"/>
                  </a:lnTo>
                  <a:lnTo>
                    <a:pt x="1569" y="56"/>
                  </a:lnTo>
                  <a:lnTo>
                    <a:pt x="1596" y="64"/>
                  </a:lnTo>
                  <a:lnTo>
                    <a:pt x="1622" y="73"/>
                  </a:lnTo>
                  <a:lnTo>
                    <a:pt x="1648" y="82"/>
                  </a:lnTo>
                  <a:lnTo>
                    <a:pt x="1675" y="92"/>
                  </a:lnTo>
                  <a:lnTo>
                    <a:pt x="1700" y="104"/>
                  </a:lnTo>
                  <a:lnTo>
                    <a:pt x="1724" y="115"/>
                  </a:lnTo>
                  <a:lnTo>
                    <a:pt x="1748" y="127"/>
                  </a:lnTo>
                  <a:lnTo>
                    <a:pt x="1772" y="139"/>
                  </a:lnTo>
                  <a:lnTo>
                    <a:pt x="1796" y="152"/>
                  </a:lnTo>
                  <a:lnTo>
                    <a:pt x="1818" y="165"/>
                  </a:lnTo>
                  <a:lnTo>
                    <a:pt x="1841" y="179"/>
                  </a:lnTo>
                  <a:lnTo>
                    <a:pt x="1862" y="194"/>
                  </a:lnTo>
                  <a:lnTo>
                    <a:pt x="1883" y="209"/>
                  </a:lnTo>
                  <a:lnTo>
                    <a:pt x="1904" y="225"/>
                  </a:lnTo>
                  <a:lnTo>
                    <a:pt x="1925" y="242"/>
                  </a:lnTo>
                  <a:lnTo>
                    <a:pt x="1945" y="259"/>
                  </a:lnTo>
                  <a:lnTo>
                    <a:pt x="1964" y="276"/>
                  </a:lnTo>
                  <a:lnTo>
                    <a:pt x="1983" y="294"/>
                  </a:lnTo>
                  <a:lnTo>
                    <a:pt x="2001" y="313"/>
                  </a:lnTo>
                  <a:lnTo>
                    <a:pt x="2018" y="332"/>
                  </a:lnTo>
                  <a:lnTo>
                    <a:pt x="2035" y="351"/>
                  </a:lnTo>
                  <a:lnTo>
                    <a:pt x="2052" y="372"/>
                  </a:lnTo>
                  <a:lnTo>
                    <a:pt x="2068" y="392"/>
                  </a:lnTo>
                  <a:lnTo>
                    <a:pt x="2083" y="413"/>
                  </a:lnTo>
                  <a:lnTo>
                    <a:pt x="2098" y="434"/>
                  </a:lnTo>
                  <a:lnTo>
                    <a:pt x="2112" y="456"/>
                  </a:lnTo>
                  <a:lnTo>
                    <a:pt x="2126" y="478"/>
                  </a:lnTo>
                  <a:lnTo>
                    <a:pt x="2139" y="502"/>
                  </a:lnTo>
                  <a:lnTo>
                    <a:pt x="2151" y="525"/>
                  </a:lnTo>
                  <a:lnTo>
                    <a:pt x="2163" y="548"/>
                  </a:lnTo>
                  <a:lnTo>
                    <a:pt x="2175" y="572"/>
                  </a:lnTo>
                  <a:lnTo>
                    <a:pt x="2186" y="597"/>
                  </a:lnTo>
                  <a:lnTo>
                    <a:pt x="2196" y="623"/>
                  </a:lnTo>
                  <a:lnTo>
                    <a:pt x="2205" y="648"/>
                  </a:lnTo>
                  <a:lnTo>
                    <a:pt x="2214" y="674"/>
                  </a:lnTo>
                  <a:lnTo>
                    <a:pt x="2223" y="700"/>
                  </a:lnTo>
                  <a:lnTo>
                    <a:pt x="2230" y="727"/>
                  </a:lnTo>
                  <a:lnTo>
                    <a:pt x="2238" y="755"/>
                  </a:lnTo>
                  <a:lnTo>
                    <a:pt x="2244" y="783"/>
                  </a:lnTo>
                  <a:lnTo>
                    <a:pt x="2250" y="811"/>
                  </a:lnTo>
                  <a:lnTo>
                    <a:pt x="2256" y="839"/>
                  </a:lnTo>
                  <a:lnTo>
                    <a:pt x="2261" y="869"/>
                  </a:lnTo>
                  <a:lnTo>
                    <a:pt x="2265" y="899"/>
                  </a:lnTo>
                  <a:lnTo>
                    <a:pt x="2269" y="929"/>
                  </a:lnTo>
                  <a:lnTo>
                    <a:pt x="2272" y="959"/>
                  </a:lnTo>
                  <a:lnTo>
                    <a:pt x="2275" y="991"/>
                  </a:lnTo>
                  <a:lnTo>
                    <a:pt x="2277" y="1022"/>
                  </a:lnTo>
                  <a:lnTo>
                    <a:pt x="2278" y="1054"/>
                  </a:lnTo>
                  <a:lnTo>
                    <a:pt x="2279" y="1086"/>
                  </a:lnTo>
                  <a:lnTo>
                    <a:pt x="2279" y="1120"/>
                  </a:lnTo>
                  <a:lnTo>
                    <a:pt x="2279" y="1167"/>
                  </a:lnTo>
                  <a:lnTo>
                    <a:pt x="2277" y="1213"/>
                  </a:lnTo>
                  <a:lnTo>
                    <a:pt x="2275" y="1260"/>
                  </a:lnTo>
                  <a:lnTo>
                    <a:pt x="2271" y="1304"/>
                  </a:lnTo>
                  <a:lnTo>
                    <a:pt x="2266" y="1347"/>
                  </a:lnTo>
                  <a:lnTo>
                    <a:pt x="2261" y="1389"/>
                  </a:lnTo>
                  <a:lnTo>
                    <a:pt x="2254" y="1430"/>
                  </a:lnTo>
                  <a:lnTo>
                    <a:pt x="2247" y="1470"/>
                  </a:lnTo>
                  <a:lnTo>
                    <a:pt x="2238" y="1510"/>
                  </a:lnTo>
                  <a:lnTo>
                    <a:pt x="2229" y="1547"/>
                  </a:lnTo>
                  <a:lnTo>
                    <a:pt x="2218" y="1584"/>
                  </a:lnTo>
                  <a:lnTo>
                    <a:pt x="2206" y="1620"/>
                  </a:lnTo>
                  <a:lnTo>
                    <a:pt x="2194" y="1655"/>
                  </a:lnTo>
                  <a:lnTo>
                    <a:pt x="2180" y="1688"/>
                  </a:lnTo>
                  <a:lnTo>
                    <a:pt x="2166" y="1720"/>
                  </a:lnTo>
                  <a:lnTo>
                    <a:pt x="2149" y="1752"/>
                  </a:lnTo>
                  <a:lnTo>
                    <a:pt x="2133" y="1782"/>
                  </a:lnTo>
                  <a:lnTo>
                    <a:pt x="2115" y="1812"/>
                  </a:lnTo>
                  <a:lnTo>
                    <a:pt x="2097" y="1840"/>
                  </a:lnTo>
                  <a:lnTo>
                    <a:pt x="2078" y="1869"/>
                  </a:lnTo>
                  <a:lnTo>
                    <a:pt x="2057" y="1896"/>
                  </a:lnTo>
                  <a:lnTo>
                    <a:pt x="2035" y="1921"/>
                  </a:lnTo>
                  <a:lnTo>
                    <a:pt x="2014" y="1947"/>
                  </a:lnTo>
                  <a:lnTo>
                    <a:pt x="1991" y="1971"/>
                  </a:lnTo>
                  <a:lnTo>
                    <a:pt x="1967" y="1995"/>
                  </a:lnTo>
                  <a:lnTo>
                    <a:pt x="1942" y="2018"/>
                  </a:lnTo>
                  <a:lnTo>
                    <a:pt x="1917" y="2039"/>
                  </a:lnTo>
                  <a:lnTo>
                    <a:pt x="1890" y="2060"/>
                  </a:lnTo>
                  <a:lnTo>
                    <a:pt x="1862" y="2080"/>
                  </a:lnTo>
                  <a:lnTo>
                    <a:pt x="1834" y="2099"/>
                  </a:lnTo>
                  <a:lnTo>
                    <a:pt x="1805" y="2119"/>
                  </a:lnTo>
                  <a:lnTo>
                    <a:pt x="1774" y="2136"/>
                  </a:lnTo>
                  <a:lnTo>
                    <a:pt x="1743" y="2153"/>
                  </a:lnTo>
                  <a:lnTo>
                    <a:pt x="1711" y="2168"/>
                  </a:lnTo>
                  <a:lnTo>
                    <a:pt x="1679" y="2182"/>
                  </a:lnTo>
                  <a:lnTo>
                    <a:pt x="1644" y="2196"/>
                  </a:lnTo>
                  <a:lnTo>
                    <a:pt x="1609" y="2208"/>
                  </a:lnTo>
                  <a:lnTo>
                    <a:pt x="1574" y="2219"/>
                  </a:lnTo>
                  <a:lnTo>
                    <a:pt x="1537" y="2229"/>
                  </a:lnTo>
                  <a:lnTo>
                    <a:pt x="1499" y="2238"/>
                  </a:lnTo>
                  <a:lnTo>
                    <a:pt x="1461" y="2247"/>
                  </a:lnTo>
                  <a:lnTo>
                    <a:pt x="1421" y="2254"/>
                  </a:lnTo>
                  <a:lnTo>
                    <a:pt x="1380" y="2260"/>
                  </a:lnTo>
                  <a:lnTo>
                    <a:pt x="1339" y="2265"/>
                  </a:lnTo>
                  <a:lnTo>
                    <a:pt x="1297" y="2269"/>
                  </a:lnTo>
                  <a:lnTo>
                    <a:pt x="1253" y="2271"/>
                  </a:lnTo>
                  <a:lnTo>
                    <a:pt x="1209" y="2273"/>
                  </a:lnTo>
                  <a:lnTo>
                    <a:pt x="1164" y="2273"/>
                  </a:lnTo>
                  <a:lnTo>
                    <a:pt x="1117" y="2273"/>
                  </a:lnTo>
                  <a:lnTo>
                    <a:pt x="1073" y="2271"/>
                  </a:lnTo>
                  <a:lnTo>
                    <a:pt x="1028" y="2269"/>
                  </a:lnTo>
                  <a:lnTo>
                    <a:pt x="985" y="2266"/>
                  </a:lnTo>
                  <a:lnTo>
                    <a:pt x="944" y="2262"/>
                  </a:lnTo>
                  <a:lnTo>
                    <a:pt x="902" y="2257"/>
                  </a:lnTo>
                  <a:lnTo>
                    <a:pt x="862" y="2251"/>
                  </a:lnTo>
                  <a:lnTo>
                    <a:pt x="824" y="2244"/>
                  </a:lnTo>
                  <a:lnTo>
                    <a:pt x="786" y="2235"/>
                  </a:lnTo>
                  <a:lnTo>
                    <a:pt x="748" y="2227"/>
                  </a:lnTo>
                  <a:lnTo>
                    <a:pt x="713" y="2217"/>
                  </a:lnTo>
                  <a:lnTo>
                    <a:pt x="678" y="2206"/>
                  </a:lnTo>
                  <a:lnTo>
                    <a:pt x="643" y="2195"/>
                  </a:lnTo>
                  <a:lnTo>
                    <a:pt x="610" y="2182"/>
                  </a:lnTo>
                  <a:lnTo>
                    <a:pt x="579" y="2169"/>
                  </a:lnTo>
                  <a:lnTo>
                    <a:pt x="548" y="2155"/>
                  </a:lnTo>
                  <a:lnTo>
                    <a:pt x="517" y="2140"/>
                  </a:lnTo>
                  <a:lnTo>
                    <a:pt x="488" y="2123"/>
                  </a:lnTo>
                  <a:lnTo>
                    <a:pt x="459" y="2105"/>
                  </a:lnTo>
                  <a:lnTo>
                    <a:pt x="432" y="2086"/>
                  </a:lnTo>
                  <a:lnTo>
                    <a:pt x="405" y="2067"/>
                  </a:lnTo>
                  <a:lnTo>
                    <a:pt x="377" y="2046"/>
                  </a:lnTo>
                  <a:lnTo>
                    <a:pt x="352" y="2025"/>
                  </a:lnTo>
                  <a:lnTo>
                    <a:pt x="327" y="2002"/>
                  </a:lnTo>
                  <a:lnTo>
                    <a:pt x="303" y="1977"/>
                  </a:lnTo>
                  <a:lnTo>
                    <a:pt x="279" y="1952"/>
                  </a:lnTo>
                  <a:lnTo>
                    <a:pt x="256" y="1926"/>
                  </a:lnTo>
                  <a:lnTo>
                    <a:pt x="234" y="1899"/>
                  </a:lnTo>
                  <a:lnTo>
                    <a:pt x="212" y="1871"/>
                  </a:lnTo>
                  <a:lnTo>
                    <a:pt x="192" y="1841"/>
                  </a:lnTo>
                  <a:lnTo>
                    <a:pt x="172" y="1811"/>
                  </a:lnTo>
                  <a:lnTo>
                    <a:pt x="153" y="1780"/>
                  </a:lnTo>
                  <a:lnTo>
                    <a:pt x="133" y="1747"/>
                  </a:lnTo>
                  <a:lnTo>
                    <a:pt x="116" y="1713"/>
                  </a:lnTo>
                  <a:lnTo>
                    <a:pt x="101" y="1679"/>
                  </a:lnTo>
                  <a:lnTo>
                    <a:pt x="86" y="1643"/>
                  </a:lnTo>
                  <a:lnTo>
                    <a:pt x="72" y="1606"/>
                  </a:lnTo>
                  <a:lnTo>
                    <a:pt x="60" y="1569"/>
                  </a:lnTo>
                  <a:lnTo>
                    <a:pt x="49" y="1531"/>
                  </a:lnTo>
                  <a:lnTo>
                    <a:pt x="39" y="1491"/>
                  </a:lnTo>
                  <a:lnTo>
                    <a:pt x="30" y="1450"/>
                  </a:lnTo>
                  <a:lnTo>
                    <a:pt x="21" y="1409"/>
                  </a:lnTo>
                  <a:lnTo>
                    <a:pt x="15" y="1366"/>
                  </a:lnTo>
                  <a:lnTo>
                    <a:pt x="10" y="1322"/>
                  </a:lnTo>
                  <a:lnTo>
                    <a:pt x="6" y="1278"/>
                  </a:lnTo>
                  <a:lnTo>
                    <a:pt x="3" y="1231"/>
                  </a:lnTo>
                  <a:lnTo>
                    <a:pt x="1" y="1185"/>
                  </a:lnTo>
                  <a:lnTo>
                    <a:pt x="0" y="1138"/>
                  </a:lnTo>
                  <a:close/>
                  <a:moveTo>
                    <a:pt x="681" y="1141"/>
                  </a:moveTo>
                  <a:lnTo>
                    <a:pt x="681" y="1181"/>
                  </a:lnTo>
                  <a:lnTo>
                    <a:pt x="683" y="1221"/>
                  </a:lnTo>
                  <a:lnTo>
                    <a:pt x="685" y="1259"/>
                  </a:lnTo>
                  <a:lnTo>
                    <a:pt x="688" y="1295"/>
                  </a:lnTo>
                  <a:lnTo>
                    <a:pt x="693" y="1330"/>
                  </a:lnTo>
                  <a:lnTo>
                    <a:pt x="698" y="1364"/>
                  </a:lnTo>
                  <a:lnTo>
                    <a:pt x="704" y="1396"/>
                  </a:lnTo>
                  <a:lnTo>
                    <a:pt x="711" y="1427"/>
                  </a:lnTo>
                  <a:lnTo>
                    <a:pt x="719" y="1456"/>
                  </a:lnTo>
                  <a:lnTo>
                    <a:pt x="729" y="1483"/>
                  </a:lnTo>
                  <a:lnTo>
                    <a:pt x="739" y="1510"/>
                  </a:lnTo>
                  <a:lnTo>
                    <a:pt x="750" y="1535"/>
                  </a:lnTo>
                  <a:lnTo>
                    <a:pt x="762" y="1558"/>
                  </a:lnTo>
                  <a:lnTo>
                    <a:pt x="774" y="1580"/>
                  </a:lnTo>
                  <a:lnTo>
                    <a:pt x="789" y="1600"/>
                  </a:lnTo>
                  <a:lnTo>
                    <a:pt x="804" y="1620"/>
                  </a:lnTo>
                  <a:lnTo>
                    <a:pt x="820" y="1637"/>
                  </a:lnTo>
                  <a:lnTo>
                    <a:pt x="836" y="1653"/>
                  </a:lnTo>
                  <a:lnTo>
                    <a:pt x="853" y="1669"/>
                  </a:lnTo>
                  <a:lnTo>
                    <a:pt x="871" y="1683"/>
                  </a:lnTo>
                  <a:lnTo>
                    <a:pt x="890" y="1696"/>
                  </a:lnTo>
                  <a:lnTo>
                    <a:pt x="910" y="1708"/>
                  </a:lnTo>
                  <a:lnTo>
                    <a:pt x="930" y="1718"/>
                  </a:lnTo>
                  <a:lnTo>
                    <a:pt x="950" y="1728"/>
                  </a:lnTo>
                  <a:lnTo>
                    <a:pt x="971" y="1737"/>
                  </a:lnTo>
                  <a:lnTo>
                    <a:pt x="993" y="1745"/>
                  </a:lnTo>
                  <a:lnTo>
                    <a:pt x="1016" y="1751"/>
                  </a:lnTo>
                  <a:lnTo>
                    <a:pt x="1040" y="1756"/>
                  </a:lnTo>
                  <a:lnTo>
                    <a:pt x="1064" y="1760"/>
                  </a:lnTo>
                  <a:lnTo>
                    <a:pt x="1089" y="1763"/>
                  </a:lnTo>
                  <a:lnTo>
                    <a:pt x="1114" y="1764"/>
                  </a:lnTo>
                  <a:lnTo>
                    <a:pt x="1141" y="1765"/>
                  </a:lnTo>
                  <a:lnTo>
                    <a:pt x="1168" y="1764"/>
                  </a:lnTo>
                  <a:lnTo>
                    <a:pt x="1194" y="1763"/>
                  </a:lnTo>
                  <a:lnTo>
                    <a:pt x="1219" y="1760"/>
                  </a:lnTo>
                  <a:lnTo>
                    <a:pt x="1244" y="1756"/>
                  </a:lnTo>
                  <a:lnTo>
                    <a:pt x="1268" y="1751"/>
                  </a:lnTo>
                  <a:lnTo>
                    <a:pt x="1292" y="1745"/>
                  </a:lnTo>
                  <a:lnTo>
                    <a:pt x="1314" y="1738"/>
                  </a:lnTo>
                  <a:lnTo>
                    <a:pt x="1335" y="1729"/>
                  </a:lnTo>
                  <a:lnTo>
                    <a:pt x="1356" y="1719"/>
                  </a:lnTo>
                  <a:lnTo>
                    <a:pt x="1376" y="1709"/>
                  </a:lnTo>
                  <a:lnTo>
                    <a:pt x="1395" y="1697"/>
                  </a:lnTo>
                  <a:lnTo>
                    <a:pt x="1414" y="1684"/>
                  </a:lnTo>
                  <a:lnTo>
                    <a:pt x="1432" y="1671"/>
                  </a:lnTo>
                  <a:lnTo>
                    <a:pt x="1448" y="1656"/>
                  </a:lnTo>
                  <a:lnTo>
                    <a:pt x="1464" y="1640"/>
                  </a:lnTo>
                  <a:lnTo>
                    <a:pt x="1480" y="1623"/>
                  </a:lnTo>
                  <a:lnTo>
                    <a:pt x="1494" y="1603"/>
                  </a:lnTo>
                  <a:lnTo>
                    <a:pt x="1508" y="1583"/>
                  </a:lnTo>
                  <a:lnTo>
                    <a:pt x="1520" y="1561"/>
                  </a:lnTo>
                  <a:lnTo>
                    <a:pt x="1532" y="1537"/>
                  </a:lnTo>
                  <a:lnTo>
                    <a:pt x="1543" y="1511"/>
                  </a:lnTo>
                  <a:lnTo>
                    <a:pt x="1553" y="1483"/>
                  </a:lnTo>
                  <a:lnTo>
                    <a:pt x="1562" y="1454"/>
                  </a:lnTo>
                  <a:lnTo>
                    <a:pt x="1570" y="1423"/>
                  </a:lnTo>
                  <a:lnTo>
                    <a:pt x="1577" y="1390"/>
                  </a:lnTo>
                  <a:lnTo>
                    <a:pt x="1583" y="1355"/>
                  </a:lnTo>
                  <a:lnTo>
                    <a:pt x="1588" y="1319"/>
                  </a:lnTo>
                  <a:lnTo>
                    <a:pt x="1593" y="1281"/>
                  </a:lnTo>
                  <a:lnTo>
                    <a:pt x="1596" y="1242"/>
                  </a:lnTo>
                  <a:lnTo>
                    <a:pt x="1598" y="1199"/>
                  </a:lnTo>
                  <a:lnTo>
                    <a:pt x="1600" y="1156"/>
                  </a:lnTo>
                  <a:lnTo>
                    <a:pt x="1600" y="1111"/>
                  </a:lnTo>
                  <a:lnTo>
                    <a:pt x="1600" y="1072"/>
                  </a:lnTo>
                  <a:lnTo>
                    <a:pt x="1598" y="1036"/>
                  </a:lnTo>
                  <a:lnTo>
                    <a:pt x="1596" y="1001"/>
                  </a:lnTo>
                  <a:lnTo>
                    <a:pt x="1592" y="966"/>
                  </a:lnTo>
                  <a:lnTo>
                    <a:pt x="1588" y="933"/>
                  </a:lnTo>
                  <a:lnTo>
                    <a:pt x="1583" y="901"/>
                  </a:lnTo>
                  <a:lnTo>
                    <a:pt x="1576" y="871"/>
                  </a:lnTo>
                  <a:lnTo>
                    <a:pt x="1569" y="842"/>
                  </a:lnTo>
                  <a:lnTo>
                    <a:pt x="1561" y="814"/>
                  </a:lnTo>
                  <a:lnTo>
                    <a:pt x="1551" y="788"/>
                  </a:lnTo>
                  <a:lnTo>
                    <a:pt x="1541" y="763"/>
                  </a:lnTo>
                  <a:lnTo>
                    <a:pt x="1529" y="739"/>
                  </a:lnTo>
                  <a:lnTo>
                    <a:pt x="1517" y="716"/>
                  </a:lnTo>
                  <a:lnTo>
                    <a:pt x="1504" y="695"/>
                  </a:lnTo>
                  <a:lnTo>
                    <a:pt x="1490" y="675"/>
                  </a:lnTo>
                  <a:lnTo>
                    <a:pt x="1475" y="657"/>
                  </a:lnTo>
                  <a:lnTo>
                    <a:pt x="1459" y="640"/>
                  </a:lnTo>
                  <a:lnTo>
                    <a:pt x="1442" y="624"/>
                  </a:lnTo>
                  <a:lnTo>
                    <a:pt x="1425" y="609"/>
                  </a:lnTo>
                  <a:lnTo>
                    <a:pt x="1406" y="594"/>
                  </a:lnTo>
                  <a:lnTo>
                    <a:pt x="1387" y="581"/>
                  </a:lnTo>
                  <a:lnTo>
                    <a:pt x="1368" y="569"/>
                  </a:lnTo>
                  <a:lnTo>
                    <a:pt x="1348" y="559"/>
                  </a:lnTo>
                  <a:lnTo>
                    <a:pt x="1327" y="549"/>
                  </a:lnTo>
                  <a:lnTo>
                    <a:pt x="1306" y="541"/>
                  </a:lnTo>
                  <a:lnTo>
                    <a:pt x="1284" y="534"/>
                  </a:lnTo>
                  <a:lnTo>
                    <a:pt x="1260" y="528"/>
                  </a:lnTo>
                  <a:lnTo>
                    <a:pt x="1236" y="523"/>
                  </a:lnTo>
                  <a:lnTo>
                    <a:pt x="1212" y="519"/>
                  </a:lnTo>
                  <a:lnTo>
                    <a:pt x="1187" y="516"/>
                  </a:lnTo>
                  <a:lnTo>
                    <a:pt x="1162" y="515"/>
                  </a:lnTo>
                  <a:lnTo>
                    <a:pt x="1134" y="514"/>
                  </a:lnTo>
                  <a:lnTo>
                    <a:pt x="1109" y="515"/>
                  </a:lnTo>
                  <a:lnTo>
                    <a:pt x="1085" y="516"/>
                  </a:lnTo>
                  <a:lnTo>
                    <a:pt x="1061" y="519"/>
                  </a:lnTo>
                  <a:lnTo>
                    <a:pt x="1038" y="523"/>
                  </a:lnTo>
                  <a:lnTo>
                    <a:pt x="1014" y="528"/>
                  </a:lnTo>
                  <a:lnTo>
                    <a:pt x="992" y="534"/>
                  </a:lnTo>
                  <a:lnTo>
                    <a:pt x="971" y="542"/>
                  </a:lnTo>
                  <a:lnTo>
                    <a:pt x="950" y="550"/>
                  </a:lnTo>
                  <a:lnTo>
                    <a:pt x="930" y="560"/>
                  </a:lnTo>
                  <a:lnTo>
                    <a:pt x="910" y="570"/>
                  </a:lnTo>
                  <a:lnTo>
                    <a:pt x="890" y="582"/>
                  </a:lnTo>
                  <a:lnTo>
                    <a:pt x="872" y="595"/>
                  </a:lnTo>
                  <a:lnTo>
                    <a:pt x="854" y="610"/>
                  </a:lnTo>
                  <a:lnTo>
                    <a:pt x="837" y="625"/>
                  </a:lnTo>
                  <a:lnTo>
                    <a:pt x="821" y="642"/>
                  </a:lnTo>
                  <a:lnTo>
                    <a:pt x="805" y="659"/>
                  </a:lnTo>
                  <a:lnTo>
                    <a:pt x="790" y="678"/>
                  </a:lnTo>
                  <a:lnTo>
                    <a:pt x="775" y="698"/>
                  </a:lnTo>
                  <a:lnTo>
                    <a:pt x="762" y="720"/>
                  </a:lnTo>
                  <a:lnTo>
                    <a:pt x="750" y="744"/>
                  </a:lnTo>
                  <a:lnTo>
                    <a:pt x="739" y="769"/>
                  </a:lnTo>
                  <a:lnTo>
                    <a:pt x="729" y="795"/>
                  </a:lnTo>
                  <a:lnTo>
                    <a:pt x="720" y="823"/>
                  </a:lnTo>
                  <a:lnTo>
                    <a:pt x="712" y="852"/>
                  </a:lnTo>
                  <a:lnTo>
                    <a:pt x="704" y="883"/>
                  </a:lnTo>
                  <a:lnTo>
                    <a:pt x="698" y="916"/>
                  </a:lnTo>
                  <a:lnTo>
                    <a:pt x="693" y="949"/>
                  </a:lnTo>
                  <a:lnTo>
                    <a:pt x="689" y="985"/>
                  </a:lnTo>
                  <a:lnTo>
                    <a:pt x="685" y="1022"/>
                  </a:lnTo>
                  <a:lnTo>
                    <a:pt x="683" y="1059"/>
                  </a:lnTo>
                  <a:lnTo>
                    <a:pt x="681" y="1099"/>
                  </a:lnTo>
                  <a:lnTo>
                    <a:pt x="681" y="1141"/>
                  </a:lnTo>
                  <a:close/>
                </a:path>
              </a:pathLst>
            </a:custGeom>
            <a:solidFill>
              <a:srgbClr val="FFFFFF"/>
            </a:solidFill>
            <a:ln w="9525">
              <a:noFill/>
              <a:round/>
              <a:headEnd/>
              <a:tailEnd/>
            </a:ln>
          </p:spPr>
          <p:txBody>
            <a:bodyPr/>
            <a:lstStyle/>
            <a:p>
              <a:endParaRPr lang="en-US"/>
            </a:p>
          </p:txBody>
        </p:sp>
        <p:sp>
          <p:nvSpPr>
            <p:cNvPr id="516131" name="Freeform 35"/>
            <p:cNvSpPr>
              <a:spLocks noChangeAspect="1"/>
            </p:cNvSpPr>
            <p:nvPr/>
          </p:nvSpPr>
          <p:spPr bwMode="auto">
            <a:xfrm>
              <a:off x="1112" y="1932"/>
              <a:ext cx="132" cy="137"/>
            </a:xfrm>
            <a:custGeom>
              <a:avLst/>
              <a:gdLst/>
              <a:ahLst/>
              <a:cxnLst>
                <a:cxn ang="0">
                  <a:pos x="0" y="0"/>
                </a:cxn>
                <a:cxn ang="0">
                  <a:pos x="635" y="0"/>
                </a:cxn>
                <a:cxn ang="0">
                  <a:pos x="1464" y="1216"/>
                </a:cxn>
                <a:cxn ang="0">
                  <a:pos x="1464" y="0"/>
                </a:cxn>
                <a:cxn ang="0">
                  <a:pos x="2104" y="0"/>
                </a:cxn>
                <a:cxn ang="0">
                  <a:pos x="2104" y="2198"/>
                </a:cxn>
                <a:cxn ang="0">
                  <a:pos x="1464" y="2198"/>
                </a:cxn>
                <a:cxn ang="0">
                  <a:pos x="639" y="991"/>
                </a:cxn>
                <a:cxn ang="0">
                  <a:pos x="639" y="2198"/>
                </a:cxn>
                <a:cxn ang="0">
                  <a:pos x="0" y="2198"/>
                </a:cxn>
                <a:cxn ang="0">
                  <a:pos x="0" y="0"/>
                </a:cxn>
              </a:cxnLst>
              <a:rect l="0" t="0" r="r" b="b"/>
              <a:pathLst>
                <a:path w="2104" h="2198">
                  <a:moveTo>
                    <a:pt x="0" y="0"/>
                  </a:moveTo>
                  <a:lnTo>
                    <a:pt x="635" y="0"/>
                  </a:lnTo>
                  <a:lnTo>
                    <a:pt x="1464" y="1216"/>
                  </a:lnTo>
                  <a:lnTo>
                    <a:pt x="1464" y="0"/>
                  </a:lnTo>
                  <a:lnTo>
                    <a:pt x="2104" y="0"/>
                  </a:lnTo>
                  <a:lnTo>
                    <a:pt x="2104" y="2198"/>
                  </a:lnTo>
                  <a:lnTo>
                    <a:pt x="1464" y="2198"/>
                  </a:lnTo>
                  <a:lnTo>
                    <a:pt x="639" y="991"/>
                  </a:lnTo>
                  <a:lnTo>
                    <a:pt x="639" y="2198"/>
                  </a:lnTo>
                  <a:lnTo>
                    <a:pt x="0" y="2198"/>
                  </a:lnTo>
                  <a:lnTo>
                    <a:pt x="0" y="0"/>
                  </a:lnTo>
                  <a:close/>
                </a:path>
              </a:pathLst>
            </a:custGeom>
            <a:solidFill>
              <a:srgbClr val="FFFFFF"/>
            </a:solidFill>
            <a:ln w="9525">
              <a:noFill/>
              <a:round/>
              <a:headEnd/>
              <a:tailEnd/>
            </a:ln>
          </p:spPr>
          <p:txBody>
            <a:bodyPr/>
            <a:lstStyle/>
            <a:p>
              <a:endParaRPr lang="en-US"/>
            </a:p>
          </p:txBody>
        </p:sp>
        <p:sp>
          <p:nvSpPr>
            <p:cNvPr id="516132" name="Freeform 36"/>
            <p:cNvSpPr>
              <a:spLocks noChangeAspect="1" noEditPoints="1"/>
            </p:cNvSpPr>
            <p:nvPr/>
          </p:nvSpPr>
          <p:spPr bwMode="auto">
            <a:xfrm>
              <a:off x="733" y="1367"/>
              <a:ext cx="406" cy="516"/>
            </a:xfrm>
            <a:custGeom>
              <a:avLst/>
              <a:gdLst/>
              <a:ahLst/>
              <a:cxnLst>
                <a:cxn ang="0">
                  <a:pos x="665" y="2047"/>
                </a:cxn>
                <a:cxn ang="0">
                  <a:pos x="1217" y="1041"/>
                </a:cxn>
                <a:cxn ang="0">
                  <a:pos x="2115" y="264"/>
                </a:cxn>
                <a:cxn ang="0">
                  <a:pos x="3496" y="6"/>
                </a:cxn>
                <a:cxn ang="0">
                  <a:pos x="4916" y="498"/>
                </a:cxn>
                <a:cxn ang="0">
                  <a:pos x="5873" y="1600"/>
                </a:cxn>
                <a:cxn ang="0">
                  <a:pos x="6134" y="3068"/>
                </a:cxn>
                <a:cxn ang="0">
                  <a:pos x="5608" y="7085"/>
                </a:cxn>
                <a:cxn ang="0">
                  <a:pos x="2211" y="8079"/>
                </a:cxn>
                <a:cxn ang="0">
                  <a:pos x="2496" y="7737"/>
                </a:cxn>
                <a:cxn ang="0">
                  <a:pos x="2634" y="7477"/>
                </a:cxn>
                <a:cxn ang="0">
                  <a:pos x="1307" y="7241"/>
                </a:cxn>
                <a:cxn ang="0">
                  <a:pos x="1039" y="7153"/>
                </a:cxn>
                <a:cxn ang="0">
                  <a:pos x="808" y="6957"/>
                </a:cxn>
                <a:cxn ang="0">
                  <a:pos x="647" y="6699"/>
                </a:cxn>
                <a:cxn ang="0">
                  <a:pos x="596" y="5246"/>
                </a:cxn>
                <a:cxn ang="0">
                  <a:pos x="6" y="4914"/>
                </a:cxn>
                <a:cxn ang="0">
                  <a:pos x="200" y="4445"/>
                </a:cxn>
                <a:cxn ang="0">
                  <a:pos x="549" y="3855"/>
                </a:cxn>
                <a:cxn ang="0">
                  <a:pos x="283" y="3093"/>
                </a:cxn>
                <a:cxn ang="0">
                  <a:pos x="2906" y="4563"/>
                </a:cxn>
                <a:cxn ang="0">
                  <a:pos x="2923" y="4277"/>
                </a:cxn>
                <a:cxn ang="0">
                  <a:pos x="3000" y="3988"/>
                </a:cxn>
                <a:cxn ang="0">
                  <a:pos x="3156" y="3737"/>
                </a:cxn>
                <a:cxn ang="0">
                  <a:pos x="3433" y="3459"/>
                </a:cxn>
                <a:cxn ang="0">
                  <a:pos x="3907" y="3051"/>
                </a:cxn>
                <a:cxn ang="0">
                  <a:pos x="4011" y="2916"/>
                </a:cxn>
                <a:cxn ang="0">
                  <a:pos x="4066" y="2755"/>
                </a:cxn>
                <a:cxn ang="0">
                  <a:pos x="4061" y="2549"/>
                </a:cxn>
                <a:cxn ang="0">
                  <a:pos x="3963" y="2339"/>
                </a:cxn>
                <a:cxn ang="0">
                  <a:pos x="3770" y="2169"/>
                </a:cxn>
                <a:cxn ang="0">
                  <a:pos x="3505" y="2082"/>
                </a:cxn>
                <a:cxn ang="0">
                  <a:pos x="3194" y="2083"/>
                </a:cxn>
                <a:cxn ang="0">
                  <a:pos x="2924" y="2174"/>
                </a:cxn>
                <a:cxn ang="0">
                  <a:pos x="2711" y="2358"/>
                </a:cxn>
                <a:cxn ang="0">
                  <a:pos x="2562" y="2637"/>
                </a:cxn>
                <a:cxn ang="0">
                  <a:pos x="1749" y="2617"/>
                </a:cxn>
                <a:cxn ang="0">
                  <a:pos x="1809" y="2366"/>
                </a:cxn>
                <a:cxn ang="0">
                  <a:pos x="1916" y="2135"/>
                </a:cxn>
                <a:cxn ang="0">
                  <a:pos x="2074" y="1925"/>
                </a:cxn>
                <a:cxn ang="0">
                  <a:pos x="2278" y="1737"/>
                </a:cxn>
                <a:cxn ang="0">
                  <a:pos x="2520" y="1591"/>
                </a:cxn>
                <a:cxn ang="0">
                  <a:pos x="2794" y="1491"/>
                </a:cxn>
                <a:cxn ang="0">
                  <a:pos x="3102" y="1438"/>
                </a:cxn>
                <a:cxn ang="0">
                  <a:pos x="3445" y="1432"/>
                </a:cxn>
                <a:cxn ang="0">
                  <a:pos x="3775" y="1474"/>
                </a:cxn>
                <a:cxn ang="0">
                  <a:pos x="4068" y="1563"/>
                </a:cxn>
                <a:cxn ang="0">
                  <a:pos x="4324" y="1700"/>
                </a:cxn>
                <a:cxn ang="0">
                  <a:pos x="4543" y="1881"/>
                </a:cxn>
                <a:cxn ang="0">
                  <a:pos x="4711" y="2085"/>
                </a:cxn>
                <a:cxn ang="0">
                  <a:pos x="4824" y="2303"/>
                </a:cxn>
                <a:cxn ang="0">
                  <a:pos x="4885" y="2538"/>
                </a:cxn>
                <a:cxn ang="0">
                  <a:pos x="4890" y="2796"/>
                </a:cxn>
                <a:cxn ang="0">
                  <a:pos x="4820" y="3061"/>
                </a:cxn>
                <a:cxn ang="0">
                  <a:pos x="4666" y="3319"/>
                </a:cxn>
                <a:cxn ang="0">
                  <a:pos x="4352" y="3647"/>
                </a:cxn>
                <a:cxn ang="0">
                  <a:pos x="3971" y="3979"/>
                </a:cxn>
                <a:cxn ang="0">
                  <a:pos x="3792" y="4162"/>
                </a:cxn>
                <a:cxn ang="0">
                  <a:pos x="3711" y="4313"/>
                </a:cxn>
                <a:cxn ang="0">
                  <a:pos x="3677" y="4541"/>
                </a:cxn>
                <a:cxn ang="0">
                  <a:pos x="3752" y="5029"/>
                </a:cxn>
              </a:cxnLst>
              <a:rect l="0" t="0" r="r" b="b"/>
              <a:pathLst>
                <a:path w="6508" h="8260">
                  <a:moveTo>
                    <a:pt x="283" y="3093"/>
                  </a:moveTo>
                  <a:lnTo>
                    <a:pt x="356" y="2888"/>
                  </a:lnTo>
                  <a:lnTo>
                    <a:pt x="434" y="2663"/>
                  </a:lnTo>
                  <a:lnTo>
                    <a:pt x="475" y="2545"/>
                  </a:lnTo>
                  <a:lnTo>
                    <a:pt x="519" y="2424"/>
                  </a:lnTo>
                  <a:lnTo>
                    <a:pt x="565" y="2300"/>
                  </a:lnTo>
                  <a:lnTo>
                    <a:pt x="614" y="2174"/>
                  </a:lnTo>
                  <a:lnTo>
                    <a:pt x="665" y="2047"/>
                  </a:lnTo>
                  <a:lnTo>
                    <a:pt x="720" y="1919"/>
                  </a:lnTo>
                  <a:lnTo>
                    <a:pt x="778" y="1790"/>
                  </a:lnTo>
                  <a:lnTo>
                    <a:pt x="841" y="1661"/>
                  </a:lnTo>
                  <a:lnTo>
                    <a:pt x="906" y="1534"/>
                  </a:lnTo>
                  <a:lnTo>
                    <a:pt x="977" y="1407"/>
                  </a:lnTo>
                  <a:lnTo>
                    <a:pt x="1052" y="1283"/>
                  </a:lnTo>
                  <a:lnTo>
                    <a:pt x="1132" y="1160"/>
                  </a:lnTo>
                  <a:lnTo>
                    <a:pt x="1217" y="1041"/>
                  </a:lnTo>
                  <a:lnTo>
                    <a:pt x="1308" y="926"/>
                  </a:lnTo>
                  <a:lnTo>
                    <a:pt x="1403" y="815"/>
                  </a:lnTo>
                  <a:lnTo>
                    <a:pt x="1505" y="708"/>
                  </a:lnTo>
                  <a:lnTo>
                    <a:pt x="1614" y="607"/>
                  </a:lnTo>
                  <a:lnTo>
                    <a:pt x="1729" y="511"/>
                  </a:lnTo>
                  <a:lnTo>
                    <a:pt x="1851" y="421"/>
                  </a:lnTo>
                  <a:lnTo>
                    <a:pt x="1979" y="340"/>
                  </a:lnTo>
                  <a:lnTo>
                    <a:pt x="2115" y="264"/>
                  </a:lnTo>
                  <a:lnTo>
                    <a:pt x="2259" y="198"/>
                  </a:lnTo>
                  <a:lnTo>
                    <a:pt x="2411" y="140"/>
                  </a:lnTo>
                  <a:lnTo>
                    <a:pt x="2571" y="91"/>
                  </a:lnTo>
                  <a:lnTo>
                    <a:pt x="2739" y="52"/>
                  </a:lnTo>
                  <a:lnTo>
                    <a:pt x="2916" y="23"/>
                  </a:lnTo>
                  <a:lnTo>
                    <a:pt x="3103" y="6"/>
                  </a:lnTo>
                  <a:lnTo>
                    <a:pt x="3297" y="0"/>
                  </a:lnTo>
                  <a:lnTo>
                    <a:pt x="3496" y="6"/>
                  </a:lnTo>
                  <a:lnTo>
                    <a:pt x="3691" y="26"/>
                  </a:lnTo>
                  <a:lnTo>
                    <a:pt x="3882" y="59"/>
                  </a:lnTo>
                  <a:lnTo>
                    <a:pt x="4068" y="104"/>
                  </a:lnTo>
                  <a:lnTo>
                    <a:pt x="4250" y="160"/>
                  </a:lnTo>
                  <a:lnTo>
                    <a:pt x="4425" y="229"/>
                  </a:lnTo>
                  <a:lnTo>
                    <a:pt x="4596" y="309"/>
                  </a:lnTo>
                  <a:lnTo>
                    <a:pt x="4759" y="398"/>
                  </a:lnTo>
                  <a:lnTo>
                    <a:pt x="4916" y="498"/>
                  </a:lnTo>
                  <a:lnTo>
                    <a:pt x="5065" y="608"/>
                  </a:lnTo>
                  <a:lnTo>
                    <a:pt x="5208" y="726"/>
                  </a:lnTo>
                  <a:lnTo>
                    <a:pt x="5342" y="853"/>
                  </a:lnTo>
                  <a:lnTo>
                    <a:pt x="5467" y="988"/>
                  </a:lnTo>
                  <a:lnTo>
                    <a:pt x="5583" y="1131"/>
                  </a:lnTo>
                  <a:lnTo>
                    <a:pt x="5689" y="1280"/>
                  </a:lnTo>
                  <a:lnTo>
                    <a:pt x="5786" y="1437"/>
                  </a:lnTo>
                  <a:lnTo>
                    <a:pt x="5873" y="1600"/>
                  </a:lnTo>
                  <a:lnTo>
                    <a:pt x="5948" y="1768"/>
                  </a:lnTo>
                  <a:lnTo>
                    <a:pt x="6012" y="1943"/>
                  </a:lnTo>
                  <a:lnTo>
                    <a:pt x="6064" y="2121"/>
                  </a:lnTo>
                  <a:lnTo>
                    <a:pt x="6105" y="2303"/>
                  </a:lnTo>
                  <a:lnTo>
                    <a:pt x="6132" y="2490"/>
                  </a:lnTo>
                  <a:lnTo>
                    <a:pt x="6146" y="2680"/>
                  </a:lnTo>
                  <a:lnTo>
                    <a:pt x="6147" y="2873"/>
                  </a:lnTo>
                  <a:lnTo>
                    <a:pt x="6134" y="3068"/>
                  </a:lnTo>
                  <a:lnTo>
                    <a:pt x="6106" y="3265"/>
                  </a:lnTo>
                  <a:lnTo>
                    <a:pt x="6062" y="3465"/>
                  </a:lnTo>
                  <a:lnTo>
                    <a:pt x="6004" y="3664"/>
                  </a:lnTo>
                  <a:lnTo>
                    <a:pt x="5930" y="3864"/>
                  </a:lnTo>
                  <a:lnTo>
                    <a:pt x="5840" y="4064"/>
                  </a:lnTo>
                  <a:lnTo>
                    <a:pt x="5732" y="4264"/>
                  </a:lnTo>
                  <a:lnTo>
                    <a:pt x="5608" y="4463"/>
                  </a:lnTo>
                  <a:lnTo>
                    <a:pt x="5608" y="7085"/>
                  </a:lnTo>
                  <a:lnTo>
                    <a:pt x="6508" y="8260"/>
                  </a:lnTo>
                  <a:lnTo>
                    <a:pt x="2084" y="8260"/>
                  </a:lnTo>
                  <a:lnTo>
                    <a:pt x="2103" y="8229"/>
                  </a:lnTo>
                  <a:lnTo>
                    <a:pt x="2123" y="8198"/>
                  </a:lnTo>
                  <a:lnTo>
                    <a:pt x="2144" y="8168"/>
                  </a:lnTo>
                  <a:lnTo>
                    <a:pt x="2165" y="8138"/>
                  </a:lnTo>
                  <a:lnTo>
                    <a:pt x="2188" y="8109"/>
                  </a:lnTo>
                  <a:lnTo>
                    <a:pt x="2211" y="8079"/>
                  </a:lnTo>
                  <a:lnTo>
                    <a:pt x="2235" y="8051"/>
                  </a:lnTo>
                  <a:lnTo>
                    <a:pt x="2258" y="8022"/>
                  </a:lnTo>
                  <a:lnTo>
                    <a:pt x="2307" y="7965"/>
                  </a:lnTo>
                  <a:lnTo>
                    <a:pt x="2356" y="7909"/>
                  </a:lnTo>
                  <a:lnTo>
                    <a:pt x="2404" y="7853"/>
                  </a:lnTo>
                  <a:lnTo>
                    <a:pt x="2451" y="7795"/>
                  </a:lnTo>
                  <a:lnTo>
                    <a:pt x="2474" y="7766"/>
                  </a:lnTo>
                  <a:lnTo>
                    <a:pt x="2496" y="7737"/>
                  </a:lnTo>
                  <a:lnTo>
                    <a:pt x="2517" y="7706"/>
                  </a:lnTo>
                  <a:lnTo>
                    <a:pt x="2537" y="7676"/>
                  </a:lnTo>
                  <a:lnTo>
                    <a:pt x="2556" y="7645"/>
                  </a:lnTo>
                  <a:lnTo>
                    <a:pt x="2575" y="7613"/>
                  </a:lnTo>
                  <a:lnTo>
                    <a:pt x="2592" y="7580"/>
                  </a:lnTo>
                  <a:lnTo>
                    <a:pt x="2607" y="7546"/>
                  </a:lnTo>
                  <a:lnTo>
                    <a:pt x="2621" y="7512"/>
                  </a:lnTo>
                  <a:lnTo>
                    <a:pt x="2634" y="7477"/>
                  </a:lnTo>
                  <a:lnTo>
                    <a:pt x="2645" y="7440"/>
                  </a:lnTo>
                  <a:lnTo>
                    <a:pt x="2654" y="7403"/>
                  </a:lnTo>
                  <a:lnTo>
                    <a:pt x="2661" y="7365"/>
                  </a:lnTo>
                  <a:lnTo>
                    <a:pt x="2667" y="7325"/>
                  </a:lnTo>
                  <a:lnTo>
                    <a:pt x="2670" y="7284"/>
                  </a:lnTo>
                  <a:lnTo>
                    <a:pt x="2671" y="7243"/>
                  </a:lnTo>
                  <a:lnTo>
                    <a:pt x="1340" y="7243"/>
                  </a:lnTo>
                  <a:lnTo>
                    <a:pt x="1307" y="7241"/>
                  </a:lnTo>
                  <a:lnTo>
                    <a:pt x="1272" y="7238"/>
                  </a:lnTo>
                  <a:lnTo>
                    <a:pt x="1239" y="7232"/>
                  </a:lnTo>
                  <a:lnTo>
                    <a:pt x="1205" y="7224"/>
                  </a:lnTo>
                  <a:lnTo>
                    <a:pt x="1171" y="7213"/>
                  </a:lnTo>
                  <a:lnTo>
                    <a:pt x="1138" y="7201"/>
                  </a:lnTo>
                  <a:lnTo>
                    <a:pt x="1105" y="7186"/>
                  </a:lnTo>
                  <a:lnTo>
                    <a:pt x="1072" y="7170"/>
                  </a:lnTo>
                  <a:lnTo>
                    <a:pt x="1039" y="7153"/>
                  </a:lnTo>
                  <a:lnTo>
                    <a:pt x="1008" y="7133"/>
                  </a:lnTo>
                  <a:lnTo>
                    <a:pt x="977" y="7113"/>
                  </a:lnTo>
                  <a:lnTo>
                    <a:pt x="947" y="7089"/>
                  </a:lnTo>
                  <a:lnTo>
                    <a:pt x="917" y="7065"/>
                  </a:lnTo>
                  <a:lnTo>
                    <a:pt x="888" y="7040"/>
                  </a:lnTo>
                  <a:lnTo>
                    <a:pt x="860" y="7014"/>
                  </a:lnTo>
                  <a:lnTo>
                    <a:pt x="834" y="6986"/>
                  </a:lnTo>
                  <a:lnTo>
                    <a:pt x="808" y="6957"/>
                  </a:lnTo>
                  <a:lnTo>
                    <a:pt x="782" y="6927"/>
                  </a:lnTo>
                  <a:lnTo>
                    <a:pt x="759" y="6897"/>
                  </a:lnTo>
                  <a:lnTo>
                    <a:pt x="737" y="6866"/>
                  </a:lnTo>
                  <a:lnTo>
                    <a:pt x="716" y="6833"/>
                  </a:lnTo>
                  <a:lnTo>
                    <a:pt x="697" y="6800"/>
                  </a:lnTo>
                  <a:lnTo>
                    <a:pt x="679" y="6767"/>
                  </a:lnTo>
                  <a:lnTo>
                    <a:pt x="662" y="6734"/>
                  </a:lnTo>
                  <a:lnTo>
                    <a:pt x="647" y="6699"/>
                  </a:lnTo>
                  <a:lnTo>
                    <a:pt x="634" y="6665"/>
                  </a:lnTo>
                  <a:lnTo>
                    <a:pt x="623" y="6631"/>
                  </a:lnTo>
                  <a:lnTo>
                    <a:pt x="614" y="6597"/>
                  </a:lnTo>
                  <a:lnTo>
                    <a:pt x="606" y="6562"/>
                  </a:lnTo>
                  <a:lnTo>
                    <a:pt x="601" y="6527"/>
                  </a:lnTo>
                  <a:lnTo>
                    <a:pt x="598" y="6494"/>
                  </a:lnTo>
                  <a:lnTo>
                    <a:pt x="596" y="6459"/>
                  </a:lnTo>
                  <a:lnTo>
                    <a:pt x="596" y="5246"/>
                  </a:lnTo>
                  <a:lnTo>
                    <a:pt x="100" y="5246"/>
                  </a:lnTo>
                  <a:lnTo>
                    <a:pt x="65" y="5205"/>
                  </a:lnTo>
                  <a:lnTo>
                    <a:pt x="37" y="5162"/>
                  </a:lnTo>
                  <a:lnTo>
                    <a:pt x="18" y="5117"/>
                  </a:lnTo>
                  <a:lnTo>
                    <a:pt x="6" y="5069"/>
                  </a:lnTo>
                  <a:lnTo>
                    <a:pt x="0" y="5019"/>
                  </a:lnTo>
                  <a:lnTo>
                    <a:pt x="0" y="4968"/>
                  </a:lnTo>
                  <a:lnTo>
                    <a:pt x="6" y="4914"/>
                  </a:lnTo>
                  <a:lnTo>
                    <a:pt x="16" y="4859"/>
                  </a:lnTo>
                  <a:lnTo>
                    <a:pt x="32" y="4803"/>
                  </a:lnTo>
                  <a:lnTo>
                    <a:pt x="53" y="4745"/>
                  </a:lnTo>
                  <a:lnTo>
                    <a:pt x="76" y="4686"/>
                  </a:lnTo>
                  <a:lnTo>
                    <a:pt x="103" y="4627"/>
                  </a:lnTo>
                  <a:lnTo>
                    <a:pt x="133" y="4567"/>
                  </a:lnTo>
                  <a:lnTo>
                    <a:pt x="165" y="4507"/>
                  </a:lnTo>
                  <a:lnTo>
                    <a:pt x="200" y="4445"/>
                  </a:lnTo>
                  <a:lnTo>
                    <a:pt x="236" y="4384"/>
                  </a:lnTo>
                  <a:lnTo>
                    <a:pt x="310" y="4262"/>
                  </a:lnTo>
                  <a:lnTo>
                    <a:pt x="384" y="4142"/>
                  </a:lnTo>
                  <a:lnTo>
                    <a:pt x="421" y="4083"/>
                  </a:lnTo>
                  <a:lnTo>
                    <a:pt x="456" y="4024"/>
                  </a:lnTo>
                  <a:lnTo>
                    <a:pt x="489" y="3966"/>
                  </a:lnTo>
                  <a:lnTo>
                    <a:pt x="520" y="3910"/>
                  </a:lnTo>
                  <a:lnTo>
                    <a:pt x="549" y="3855"/>
                  </a:lnTo>
                  <a:lnTo>
                    <a:pt x="575" y="3801"/>
                  </a:lnTo>
                  <a:lnTo>
                    <a:pt x="596" y="3750"/>
                  </a:lnTo>
                  <a:lnTo>
                    <a:pt x="614" y="3699"/>
                  </a:lnTo>
                  <a:lnTo>
                    <a:pt x="627" y="3652"/>
                  </a:lnTo>
                  <a:lnTo>
                    <a:pt x="635" y="3607"/>
                  </a:lnTo>
                  <a:lnTo>
                    <a:pt x="638" y="3563"/>
                  </a:lnTo>
                  <a:lnTo>
                    <a:pt x="635" y="3523"/>
                  </a:lnTo>
                  <a:lnTo>
                    <a:pt x="283" y="3093"/>
                  </a:lnTo>
                  <a:close/>
                  <a:moveTo>
                    <a:pt x="3674" y="4739"/>
                  </a:moveTo>
                  <a:lnTo>
                    <a:pt x="2909" y="4739"/>
                  </a:lnTo>
                  <a:lnTo>
                    <a:pt x="2908" y="4699"/>
                  </a:lnTo>
                  <a:lnTo>
                    <a:pt x="2907" y="4664"/>
                  </a:lnTo>
                  <a:lnTo>
                    <a:pt x="2907" y="4633"/>
                  </a:lnTo>
                  <a:lnTo>
                    <a:pt x="2907" y="4606"/>
                  </a:lnTo>
                  <a:lnTo>
                    <a:pt x="2906" y="4583"/>
                  </a:lnTo>
                  <a:lnTo>
                    <a:pt x="2906" y="4563"/>
                  </a:lnTo>
                  <a:lnTo>
                    <a:pt x="2906" y="4548"/>
                  </a:lnTo>
                  <a:lnTo>
                    <a:pt x="2906" y="4537"/>
                  </a:lnTo>
                  <a:lnTo>
                    <a:pt x="2906" y="4491"/>
                  </a:lnTo>
                  <a:lnTo>
                    <a:pt x="2908" y="4446"/>
                  </a:lnTo>
                  <a:lnTo>
                    <a:pt x="2910" y="4402"/>
                  </a:lnTo>
                  <a:lnTo>
                    <a:pt x="2913" y="4359"/>
                  </a:lnTo>
                  <a:lnTo>
                    <a:pt x="2918" y="4317"/>
                  </a:lnTo>
                  <a:lnTo>
                    <a:pt x="2923" y="4277"/>
                  </a:lnTo>
                  <a:lnTo>
                    <a:pt x="2929" y="4237"/>
                  </a:lnTo>
                  <a:lnTo>
                    <a:pt x="2936" y="4198"/>
                  </a:lnTo>
                  <a:lnTo>
                    <a:pt x="2945" y="4160"/>
                  </a:lnTo>
                  <a:lnTo>
                    <a:pt x="2954" y="4124"/>
                  </a:lnTo>
                  <a:lnTo>
                    <a:pt x="2964" y="4089"/>
                  </a:lnTo>
                  <a:lnTo>
                    <a:pt x="2975" y="4053"/>
                  </a:lnTo>
                  <a:lnTo>
                    <a:pt x="2987" y="4020"/>
                  </a:lnTo>
                  <a:lnTo>
                    <a:pt x="3000" y="3988"/>
                  </a:lnTo>
                  <a:lnTo>
                    <a:pt x="3014" y="3956"/>
                  </a:lnTo>
                  <a:lnTo>
                    <a:pt x="3029" y="3925"/>
                  </a:lnTo>
                  <a:lnTo>
                    <a:pt x="3045" y="3895"/>
                  </a:lnTo>
                  <a:lnTo>
                    <a:pt x="3063" y="3865"/>
                  </a:lnTo>
                  <a:lnTo>
                    <a:pt x="3084" y="3834"/>
                  </a:lnTo>
                  <a:lnTo>
                    <a:pt x="3106" y="3801"/>
                  </a:lnTo>
                  <a:lnTo>
                    <a:pt x="3130" y="3769"/>
                  </a:lnTo>
                  <a:lnTo>
                    <a:pt x="3156" y="3737"/>
                  </a:lnTo>
                  <a:lnTo>
                    <a:pt x="3183" y="3704"/>
                  </a:lnTo>
                  <a:lnTo>
                    <a:pt x="3214" y="3670"/>
                  </a:lnTo>
                  <a:lnTo>
                    <a:pt x="3246" y="3636"/>
                  </a:lnTo>
                  <a:lnTo>
                    <a:pt x="3279" y="3602"/>
                  </a:lnTo>
                  <a:lnTo>
                    <a:pt x="3314" y="3566"/>
                  </a:lnTo>
                  <a:lnTo>
                    <a:pt x="3353" y="3531"/>
                  </a:lnTo>
                  <a:lnTo>
                    <a:pt x="3392" y="3496"/>
                  </a:lnTo>
                  <a:lnTo>
                    <a:pt x="3433" y="3459"/>
                  </a:lnTo>
                  <a:lnTo>
                    <a:pt x="3477" y="3422"/>
                  </a:lnTo>
                  <a:lnTo>
                    <a:pt x="3521" y="3385"/>
                  </a:lnTo>
                  <a:lnTo>
                    <a:pt x="3609" y="3313"/>
                  </a:lnTo>
                  <a:lnTo>
                    <a:pt x="3687" y="3248"/>
                  </a:lnTo>
                  <a:lnTo>
                    <a:pt x="3756" y="3189"/>
                  </a:lnTo>
                  <a:lnTo>
                    <a:pt x="3816" y="3137"/>
                  </a:lnTo>
                  <a:lnTo>
                    <a:pt x="3867" y="3091"/>
                  </a:lnTo>
                  <a:lnTo>
                    <a:pt x="3907" y="3051"/>
                  </a:lnTo>
                  <a:lnTo>
                    <a:pt x="3924" y="3034"/>
                  </a:lnTo>
                  <a:lnTo>
                    <a:pt x="3939" y="3018"/>
                  </a:lnTo>
                  <a:lnTo>
                    <a:pt x="3952" y="3004"/>
                  </a:lnTo>
                  <a:lnTo>
                    <a:pt x="3962" y="2992"/>
                  </a:lnTo>
                  <a:lnTo>
                    <a:pt x="3976" y="2974"/>
                  </a:lnTo>
                  <a:lnTo>
                    <a:pt x="3988" y="2955"/>
                  </a:lnTo>
                  <a:lnTo>
                    <a:pt x="4000" y="2935"/>
                  </a:lnTo>
                  <a:lnTo>
                    <a:pt x="4011" y="2916"/>
                  </a:lnTo>
                  <a:lnTo>
                    <a:pt x="4021" y="2897"/>
                  </a:lnTo>
                  <a:lnTo>
                    <a:pt x="4030" y="2878"/>
                  </a:lnTo>
                  <a:lnTo>
                    <a:pt x="4038" y="2858"/>
                  </a:lnTo>
                  <a:lnTo>
                    <a:pt x="4045" y="2838"/>
                  </a:lnTo>
                  <a:lnTo>
                    <a:pt x="4052" y="2817"/>
                  </a:lnTo>
                  <a:lnTo>
                    <a:pt x="4057" y="2796"/>
                  </a:lnTo>
                  <a:lnTo>
                    <a:pt x="4062" y="2776"/>
                  </a:lnTo>
                  <a:lnTo>
                    <a:pt x="4066" y="2755"/>
                  </a:lnTo>
                  <a:lnTo>
                    <a:pt x="4069" y="2733"/>
                  </a:lnTo>
                  <a:lnTo>
                    <a:pt x="4071" y="2712"/>
                  </a:lnTo>
                  <a:lnTo>
                    <a:pt x="4072" y="2689"/>
                  </a:lnTo>
                  <a:lnTo>
                    <a:pt x="4074" y="2668"/>
                  </a:lnTo>
                  <a:lnTo>
                    <a:pt x="4072" y="2638"/>
                  </a:lnTo>
                  <a:lnTo>
                    <a:pt x="4070" y="2608"/>
                  </a:lnTo>
                  <a:lnTo>
                    <a:pt x="4066" y="2579"/>
                  </a:lnTo>
                  <a:lnTo>
                    <a:pt x="4061" y="2549"/>
                  </a:lnTo>
                  <a:lnTo>
                    <a:pt x="4054" y="2521"/>
                  </a:lnTo>
                  <a:lnTo>
                    <a:pt x="4045" y="2494"/>
                  </a:lnTo>
                  <a:lnTo>
                    <a:pt x="4035" y="2467"/>
                  </a:lnTo>
                  <a:lnTo>
                    <a:pt x="4024" y="2439"/>
                  </a:lnTo>
                  <a:lnTo>
                    <a:pt x="4011" y="2413"/>
                  </a:lnTo>
                  <a:lnTo>
                    <a:pt x="3997" y="2388"/>
                  </a:lnTo>
                  <a:lnTo>
                    <a:pt x="3981" y="2363"/>
                  </a:lnTo>
                  <a:lnTo>
                    <a:pt x="3963" y="2339"/>
                  </a:lnTo>
                  <a:lnTo>
                    <a:pt x="3943" y="2314"/>
                  </a:lnTo>
                  <a:lnTo>
                    <a:pt x="3923" y="2291"/>
                  </a:lnTo>
                  <a:lnTo>
                    <a:pt x="3900" y="2268"/>
                  </a:lnTo>
                  <a:lnTo>
                    <a:pt x="3877" y="2246"/>
                  </a:lnTo>
                  <a:lnTo>
                    <a:pt x="3852" y="2225"/>
                  </a:lnTo>
                  <a:lnTo>
                    <a:pt x="3826" y="2205"/>
                  </a:lnTo>
                  <a:lnTo>
                    <a:pt x="3798" y="2186"/>
                  </a:lnTo>
                  <a:lnTo>
                    <a:pt x="3770" y="2169"/>
                  </a:lnTo>
                  <a:lnTo>
                    <a:pt x="3741" y="2154"/>
                  </a:lnTo>
                  <a:lnTo>
                    <a:pt x="3711" y="2139"/>
                  </a:lnTo>
                  <a:lnTo>
                    <a:pt x="3678" y="2126"/>
                  </a:lnTo>
                  <a:lnTo>
                    <a:pt x="3646" y="2115"/>
                  </a:lnTo>
                  <a:lnTo>
                    <a:pt x="3613" y="2105"/>
                  </a:lnTo>
                  <a:lnTo>
                    <a:pt x="3578" y="2096"/>
                  </a:lnTo>
                  <a:lnTo>
                    <a:pt x="3542" y="2088"/>
                  </a:lnTo>
                  <a:lnTo>
                    <a:pt x="3505" y="2082"/>
                  </a:lnTo>
                  <a:lnTo>
                    <a:pt x="3468" y="2078"/>
                  </a:lnTo>
                  <a:lnTo>
                    <a:pt x="3428" y="2074"/>
                  </a:lnTo>
                  <a:lnTo>
                    <a:pt x="3388" y="2072"/>
                  </a:lnTo>
                  <a:lnTo>
                    <a:pt x="3348" y="2071"/>
                  </a:lnTo>
                  <a:lnTo>
                    <a:pt x="3307" y="2072"/>
                  </a:lnTo>
                  <a:lnTo>
                    <a:pt x="3269" y="2074"/>
                  </a:lnTo>
                  <a:lnTo>
                    <a:pt x="3231" y="2078"/>
                  </a:lnTo>
                  <a:lnTo>
                    <a:pt x="3194" y="2083"/>
                  </a:lnTo>
                  <a:lnTo>
                    <a:pt x="3157" y="2089"/>
                  </a:lnTo>
                  <a:lnTo>
                    <a:pt x="3121" y="2097"/>
                  </a:lnTo>
                  <a:lnTo>
                    <a:pt x="3087" y="2106"/>
                  </a:lnTo>
                  <a:lnTo>
                    <a:pt x="3052" y="2117"/>
                  </a:lnTo>
                  <a:lnTo>
                    <a:pt x="3019" y="2129"/>
                  </a:lnTo>
                  <a:lnTo>
                    <a:pt x="2987" y="2143"/>
                  </a:lnTo>
                  <a:lnTo>
                    <a:pt x="2956" y="2158"/>
                  </a:lnTo>
                  <a:lnTo>
                    <a:pt x="2924" y="2174"/>
                  </a:lnTo>
                  <a:lnTo>
                    <a:pt x="2894" y="2192"/>
                  </a:lnTo>
                  <a:lnTo>
                    <a:pt x="2866" y="2212"/>
                  </a:lnTo>
                  <a:lnTo>
                    <a:pt x="2838" y="2232"/>
                  </a:lnTo>
                  <a:lnTo>
                    <a:pt x="2809" y="2254"/>
                  </a:lnTo>
                  <a:lnTo>
                    <a:pt x="2783" y="2278"/>
                  </a:lnTo>
                  <a:lnTo>
                    <a:pt x="2758" y="2303"/>
                  </a:lnTo>
                  <a:lnTo>
                    <a:pt x="2734" y="2330"/>
                  </a:lnTo>
                  <a:lnTo>
                    <a:pt x="2711" y="2358"/>
                  </a:lnTo>
                  <a:lnTo>
                    <a:pt x="2689" y="2387"/>
                  </a:lnTo>
                  <a:lnTo>
                    <a:pt x="2667" y="2418"/>
                  </a:lnTo>
                  <a:lnTo>
                    <a:pt x="2647" y="2452"/>
                  </a:lnTo>
                  <a:lnTo>
                    <a:pt x="2628" y="2486"/>
                  </a:lnTo>
                  <a:lnTo>
                    <a:pt x="2610" y="2521"/>
                  </a:lnTo>
                  <a:lnTo>
                    <a:pt x="2593" y="2558"/>
                  </a:lnTo>
                  <a:lnTo>
                    <a:pt x="2577" y="2597"/>
                  </a:lnTo>
                  <a:lnTo>
                    <a:pt x="2562" y="2637"/>
                  </a:lnTo>
                  <a:lnTo>
                    <a:pt x="2548" y="2678"/>
                  </a:lnTo>
                  <a:lnTo>
                    <a:pt x="2535" y="2722"/>
                  </a:lnTo>
                  <a:lnTo>
                    <a:pt x="2523" y="2766"/>
                  </a:lnTo>
                  <a:lnTo>
                    <a:pt x="2513" y="2812"/>
                  </a:lnTo>
                  <a:lnTo>
                    <a:pt x="1740" y="2716"/>
                  </a:lnTo>
                  <a:lnTo>
                    <a:pt x="1742" y="2682"/>
                  </a:lnTo>
                  <a:lnTo>
                    <a:pt x="1745" y="2649"/>
                  </a:lnTo>
                  <a:lnTo>
                    <a:pt x="1749" y="2617"/>
                  </a:lnTo>
                  <a:lnTo>
                    <a:pt x="1754" y="2585"/>
                  </a:lnTo>
                  <a:lnTo>
                    <a:pt x="1759" y="2552"/>
                  </a:lnTo>
                  <a:lnTo>
                    <a:pt x="1765" y="2520"/>
                  </a:lnTo>
                  <a:lnTo>
                    <a:pt x="1772" y="2489"/>
                  </a:lnTo>
                  <a:lnTo>
                    <a:pt x="1780" y="2458"/>
                  </a:lnTo>
                  <a:lnTo>
                    <a:pt x="1788" y="2426"/>
                  </a:lnTo>
                  <a:lnTo>
                    <a:pt x="1798" y="2396"/>
                  </a:lnTo>
                  <a:lnTo>
                    <a:pt x="1809" y="2366"/>
                  </a:lnTo>
                  <a:lnTo>
                    <a:pt x="1819" y="2336"/>
                  </a:lnTo>
                  <a:lnTo>
                    <a:pt x="1831" y="2306"/>
                  </a:lnTo>
                  <a:lnTo>
                    <a:pt x="1843" y="2277"/>
                  </a:lnTo>
                  <a:lnTo>
                    <a:pt x="1856" y="2248"/>
                  </a:lnTo>
                  <a:lnTo>
                    <a:pt x="1870" y="2219"/>
                  </a:lnTo>
                  <a:lnTo>
                    <a:pt x="1885" y="2190"/>
                  </a:lnTo>
                  <a:lnTo>
                    <a:pt x="1900" y="2163"/>
                  </a:lnTo>
                  <a:lnTo>
                    <a:pt x="1916" y="2135"/>
                  </a:lnTo>
                  <a:lnTo>
                    <a:pt x="1934" y="2108"/>
                  </a:lnTo>
                  <a:lnTo>
                    <a:pt x="1951" y="2081"/>
                  </a:lnTo>
                  <a:lnTo>
                    <a:pt x="1970" y="2054"/>
                  </a:lnTo>
                  <a:lnTo>
                    <a:pt x="1989" y="2027"/>
                  </a:lnTo>
                  <a:lnTo>
                    <a:pt x="2009" y="2001"/>
                  </a:lnTo>
                  <a:lnTo>
                    <a:pt x="2029" y="1976"/>
                  </a:lnTo>
                  <a:lnTo>
                    <a:pt x="2051" y="1950"/>
                  </a:lnTo>
                  <a:lnTo>
                    <a:pt x="2074" y="1925"/>
                  </a:lnTo>
                  <a:lnTo>
                    <a:pt x="2097" y="1900"/>
                  </a:lnTo>
                  <a:lnTo>
                    <a:pt x="2120" y="1875"/>
                  </a:lnTo>
                  <a:lnTo>
                    <a:pt x="2145" y="1851"/>
                  </a:lnTo>
                  <a:lnTo>
                    <a:pt x="2170" y="1828"/>
                  </a:lnTo>
                  <a:lnTo>
                    <a:pt x="2197" y="1803"/>
                  </a:lnTo>
                  <a:lnTo>
                    <a:pt x="2223" y="1780"/>
                  </a:lnTo>
                  <a:lnTo>
                    <a:pt x="2251" y="1758"/>
                  </a:lnTo>
                  <a:lnTo>
                    <a:pt x="2278" y="1737"/>
                  </a:lnTo>
                  <a:lnTo>
                    <a:pt x="2306" y="1716"/>
                  </a:lnTo>
                  <a:lnTo>
                    <a:pt x="2336" y="1696"/>
                  </a:lnTo>
                  <a:lnTo>
                    <a:pt x="2365" y="1676"/>
                  </a:lnTo>
                  <a:lnTo>
                    <a:pt x="2395" y="1658"/>
                  </a:lnTo>
                  <a:lnTo>
                    <a:pt x="2425" y="1640"/>
                  </a:lnTo>
                  <a:lnTo>
                    <a:pt x="2457" y="1623"/>
                  </a:lnTo>
                  <a:lnTo>
                    <a:pt x="2488" y="1606"/>
                  </a:lnTo>
                  <a:lnTo>
                    <a:pt x="2520" y="1591"/>
                  </a:lnTo>
                  <a:lnTo>
                    <a:pt x="2552" y="1576"/>
                  </a:lnTo>
                  <a:lnTo>
                    <a:pt x="2586" y="1561"/>
                  </a:lnTo>
                  <a:lnTo>
                    <a:pt x="2619" y="1547"/>
                  </a:lnTo>
                  <a:lnTo>
                    <a:pt x="2653" y="1535"/>
                  </a:lnTo>
                  <a:lnTo>
                    <a:pt x="2688" y="1522"/>
                  </a:lnTo>
                  <a:lnTo>
                    <a:pt x="2723" y="1511"/>
                  </a:lnTo>
                  <a:lnTo>
                    <a:pt x="2758" y="1501"/>
                  </a:lnTo>
                  <a:lnTo>
                    <a:pt x="2794" y="1491"/>
                  </a:lnTo>
                  <a:lnTo>
                    <a:pt x="2831" y="1482"/>
                  </a:lnTo>
                  <a:lnTo>
                    <a:pt x="2868" y="1474"/>
                  </a:lnTo>
                  <a:lnTo>
                    <a:pt x="2906" y="1466"/>
                  </a:lnTo>
                  <a:lnTo>
                    <a:pt x="2944" y="1459"/>
                  </a:lnTo>
                  <a:lnTo>
                    <a:pt x="2983" y="1453"/>
                  </a:lnTo>
                  <a:lnTo>
                    <a:pt x="3022" y="1447"/>
                  </a:lnTo>
                  <a:lnTo>
                    <a:pt x="3061" y="1443"/>
                  </a:lnTo>
                  <a:lnTo>
                    <a:pt x="3102" y="1438"/>
                  </a:lnTo>
                  <a:lnTo>
                    <a:pt x="3143" y="1434"/>
                  </a:lnTo>
                  <a:lnTo>
                    <a:pt x="3184" y="1432"/>
                  </a:lnTo>
                  <a:lnTo>
                    <a:pt x="3226" y="1430"/>
                  </a:lnTo>
                  <a:lnTo>
                    <a:pt x="3268" y="1429"/>
                  </a:lnTo>
                  <a:lnTo>
                    <a:pt x="3311" y="1428"/>
                  </a:lnTo>
                  <a:lnTo>
                    <a:pt x="3357" y="1429"/>
                  </a:lnTo>
                  <a:lnTo>
                    <a:pt x="3401" y="1430"/>
                  </a:lnTo>
                  <a:lnTo>
                    <a:pt x="3445" y="1432"/>
                  </a:lnTo>
                  <a:lnTo>
                    <a:pt x="3488" y="1434"/>
                  </a:lnTo>
                  <a:lnTo>
                    <a:pt x="3531" y="1438"/>
                  </a:lnTo>
                  <a:lnTo>
                    <a:pt x="3573" y="1443"/>
                  </a:lnTo>
                  <a:lnTo>
                    <a:pt x="3615" y="1448"/>
                  </a:lnTo>
                  <a:lnTo>
                    <a:pt x="3655" y="1453"/>
                  </a:lnTo>
                  <a:lnTo>
                    <a:pt x="3696" y="1459"/>
                  </a:lnTo>
                  <a:lnTo>
                    <a:pt x="3736" y="1466"/>
                  </a:lnTo>
                  <a:lnTo>
                    <a:pt x="3775" y="1474"/>
                  </a:lnTo>
                  <a:lnTo>
                    <a:pt x="3813" y="1483"/>
                  </a:lnTo>
                  <a:lnTo>
                    <a:pt x="3852" y="1492"/>
                  </a:lnTo>
                  <a:lnTo>
                    <a:pt x="3889" y="1502"/>
                  </a:lnTo>
                  <a:lnTo>
                    <a:pt x="3926" y="1513"/>
                  </a:lnTo>
                  <a:lnTo>
                    <a:pt x="3963" y="1524"/>
                  </a:lnTo>
                  <a:lnTo>
                    <a:pt x="3999" y="1536"/>
                  </a:lnTo>
                  <a:lnTo>
                    <a:pt x="4034" y="1549"/>
                  </a:lnTo>
                  <a:lnTo>
                    <a:pt x="4068" y="1563"/>
                  </a:lnTo>
                  <a:lnTo>
                    <a:pt x="4103" y="1578"/>
                  </a:lnTo>
                  <a:lnTo>
                    <a:pt x="4136" y="1593"/>
                  </a:lnTo>
                  <a:lnTo>
                    <a:pt x="4169" y="1609"/>
                  </a:lnTo>
                  <a:lnTo>
                    <a:pt x="4202" y="1625"/>
                  </a:lnTo>
                  <a:lnTo>
                    <a:pt x="4233" y="1643"/>
                  </a:lnTo>
                  <a:lnTo>
                    <a:pt x="4264" y="1661"/>
                  </a:lnTo>
                  <a:lnTo>
                    <a:pt x="4295" y="1680"/>
                  </a:lnTo>
                  <a:lnTo>
                    <a:pt x="4324" y="1700"/>
                  </a:lnTo>
                  <a:lnTo>
                    <a:pt x="4355" y="1720"/>
                  </a:lnTo>
                  <a:lnTo>
                    <a:pt x="4383" y="1741"/>
                  </a:lnTo>
                  <a:lnTo>
                    <a:pt x="4411" y="1763"/>
                  </a:lnTo>
                  <a:lnTo>
                    <a:pt x="4439" y="1785"/>
                  </a:lnTo>
                  <a:lnTo>
                    <a:pt x="4467" y="1808"/>
                  </a:lnTo>
                  <a:lnTo>
                    <a:pt x="4493" y="1833"/>
                  </a:lnTo>
                  <a:lnTo>
                    <a:pt x="4518" y="1857"/>
                  </a:lnTo>
                  <a:lnTo>
                    <a:pt x="4543" y="1881"/>
                  </a:lnTo>
                  <a:lnTo>
                    <a:pt x="4567" y="1905"/>
                  </a:lnTo>
                  <a:lnTo>
                    <a:pt x="4590" y="1930"/>
                  </a:lnTo>
                  <a:lnTo>
                    <a:pt x="4612" y="1956"/>
                  </a:lnTo>
                  <a:lnTo>
                    <a:pt x="4634" y="1981"/>
                  </a:lnTo>
                  <a:lnTo>
                    <a:pt x="4654" y="2006"/>
                  </a:lnTo>
                  <a:lnTo>
                    <a:pt x="4674" y="2032"/>
                  </a:lnTo>
                  <a:lnTo>
                    <a:pt x="4692" y="2058"/>
                  </a:lnTo>
                  <a:lnTo>
                    <a:pt x="4711" y="2085"/>
                  </a:lnTo>
                  <a:lnTo>
                    <a:pt x="4728" y="2111"/>
                  </a:lnTo>
                  <a:lnTo>
                    <a:pt x="4744" y="2138"/>
                  </a:lnTo>
                  <a:lnTo>
                    <a:pt x="4760" y="2164"/>
                  </a:lnTo>
                  <a:lnTo>
                    <a:pt x="4774" y="2191"/>
                  </a:lnTo>
                  <a:lnTo>
                    <a:pt x="4788" y="2219"/>
                  </a:lnTo>
                  <a:lnTo>
                    <a:pt x="4801" y="2247"/>
                  </a:lnTo>
                  <a:lnTo>
                    <a:pt x="4813" y="2275"/>
                  </a:lnTo>
                  <a:lnTo>
                    <a:pt x="4824" y="2303"/>
                  </a:lnTo>
                  <a:lnTo>
                    <a:pt x="4836" y="2332"/>
                  </a:lnTo>
                  <a:lnTo>
                    <a:pt x="4845" y="2361"/>
                  </a:lnTo>
                  <a:lnTo>
                    <a:pt x="4854" y="2389"/>
                  </a:lnTo>
                  <a:lnTo>
                    <a:pt x="4862" y="2418"/>
                  </a:lnTo>
                  <a:lnTo>
                    <a:pt x="4869" y="2448"/>
                  </a:lnTo>
                  <a:lnTo>
                    <a:pt x="4875" y="2478"/>
                  </a:lnTo>
                  <a:lnTo>
                    <a:pt x="4881" y="2508"/>
                  </a:lnTo>
                  <a:lnTo>
                    <a:pt x="4885" y="2538"/>
                  </a:lnTo>
                  <a:lnTo>
                    <a:pt x="4889" y="2568"/>
                  </a:lnTo>
                  <a:lnTo>
                    <a:pt x="4892" y="2599"/>
                  </a:lnTo>
                  <a:lnTo>
                    <a:pt x="4894" y="2630"/>
                  </a:lnTo>
                  <a:lnTo>
                    <a:pt x="4895" y="2661"/>
                  </a:lnTo>
                  <a:lnTo>
                    <a:pt x="4896" y="2692"/>
                  </a:lnTo>
                  <a:lnTo>
                    <a:pt x="4895" y="2727"/>
                  </a:lnTo>
                  <a:lnTo>
                    <a:pt x="4893" y="2762"/>
                  </a:lnTo>
                  <a:lnTo>
                    <a:pt x="4890" y="2796"/>
                  </a:lnTo>
                  <a:lnTo>
                    <a:pt x="4886" y="2830"/>
                  </a:lnTo>
                  <a:lnTo>
                    <a:pt x="4880" y="2864"/>
                  </a:lnTo>
                  <a:lnTo>
                    <a:pt x="4873" y="2897"/>
                  </a:lnTo>
                  <a:lnTo>
                    <a:pt x="4865" y="2930"/>
                  </a:lnTo>
                  <a:lnTo>
                    <a:pt x="4856" y="2964"/>
                  </a:lnTo>
                  <a:lnTo>
                    <a:pt x="4846" y="2997"/>
                  </a:lnTo>
                  <a:lnTo>
                    <a:pt x="4834" y="3029"/>
                  </a:lnTo>
                  <a:lnTo>
                    <a:pt x="4820" y="3061"/>
                  </a:lnTo>
                  <a:lnTo>
                    <a:pt x="4806" y="3094"/>
                  </a:lnTo>
                  <a:lnTo>
                    <a:pt x="4791" y="3126"/>
                  </a:lnTo>
                  <a:lnTo>
                    <a:pt x="4775" y="3157"/>
                  </a:lnTo>
                  <a:lnTo>
                    <a:pt x="4757" y="3188"/>
                  </a:lnTo>
                  <a:lnTo>
                    <a:pt x="4738" y="3220"/>
                  </a:lnTo>
                  <a:lnTo>
                    <a:pt x="4717" y="3252"/>
                  </a:lnTo>
                  <a:lnTo>
                    <a:pt x="4692" y="3285"/>
                  </a:lnTo>
                  <a:lnTo>
                    <a:pt x="4666" y="3319"/>
                  </a:lnTo>
                  <a:lnTo>
                    <a:pt x="4637" y="3356"/>
                  </a:lnTo>
                  <a:lnTo>
                    <a:pt x="4605" y="3393"/>
                  </a:lnTo>
                  <a:lnTo>
                    <a:pt x="4569" y="3432"/>
                  </a:lnTo>
                  <a:lnTo>
                    <a:pt x="4531" y="3473"/>
                  </a:lnTo>
                  <a:lnTo>
                    <a:pt x="4491" y="3514"/>
                  </a:lnTo>
                  <a:lnTo>
                    <a:pt x="4447" y="3557"/>
                  </a:lnTo>
                  <a:lnTo>
                    <a:pt x="4401" y="3602"/>
                  </a:lnTo>
                  <a:lnTo>
                    <a:pt x="4352" y="3647"/>
                  </a:lnTo>
                  <a:lnTo>
                    <a:pt x="4299" y="3694"/>
                  </a:lnTo>
                  <a:lnTo>
                    <a:pt x="4245" y="3744"/>
                  </a:lnTo>
                  <a:lnTo>
                    <a:pt x="4187" y="3793"/>
                  </a:lnTo>
                  <a:lnTo>
                    <a:pt x="4127" y="3845"/>
                  </a:lnTo>
                  <a:lnTo>
                    <a:pt x="4064" y="3898"/>
                  </a:lnTo>
                  <a:lnTo>
                    <a:pt x="4031" y="3925"/>
                  </a:lnTo>
                  <a:lnTo>
                    <a:pt x="4001" y="3952"/>
                  </a:lnTo>
                  <a:lnTo>
                    <a:pt x="3971" y="3979"/>
                  </a:lnTo>
                  <a:lnTo>
                    <a:pt x="3943" y="4004"/>
                  </a:lnTo>
                  <a:lnTo>
                    <a:pt x="3917" y="4028"/>
                  </a:lnTo>
                  <a:lnTo>
                    <a:pt x="3892" y="4052"/>
                  </a:lnTo>
                  <a:lnTo>
                    <a:pt x="3869" y="4075"/>
                  </a:lnTo>
                  <a:lnTo>
                    <a:pt x="3848" y="4099"/>
                  </a:lnTo>
                  <a:lnTo>
                    <a:pt x="3828" y="4121"/>
                  </a:lnTo>
                  <a:lnTo>
                    <a:pt x="3809" y="4142"/>
                  </a:lnTo>
                  <a:lnTo>
                    <a:pt x="3792" y="4162"/>
                  </a:lnTo>
                  <a:lnTo>
                    <a:pt x="3777" y="4182"/>
                  </a:lnTo>
                  <a:lnTo>
                    <a:pt x="3764" y="4201"/>
                  </a:lnTo>
                  <a:lnTo>
                    <a:pt x="3752" y="4220"/>
                  </a:lnTo>
                  <a:lnTo>
                    <a:pt x="3741" y="4238"/>
                  </a:lnTo>
                  <a:lnTo>
                    <a:pt x="3733" y="4255"/>
                  </a:lnTo>
                  <a:lnTo>
                    <a:pt x="3725" y="4273"/>
                  </a:lnTo>
                  <a:lnTo>
                    <a:pt x="3718" y="4292"/>
                  </a:lnTo>
                  <a:lnTo>
                    <a:pt x="3711" y="4313"/>
                  </a:lnTo>
                  <a:lnTo>
                    <a:pt x="3705" y="4336"/>
                  </a:lnTo>
                  <a:lnTo>
                    <a:pt x="3699" y="4361"/>
                  </a:lnTo>
                  <a:lnTo>
                    <a:pt x="3693" y="4387"/>
                  </a:lnTo>
                  <a:lnTo>
                    <a:pt x="3689" y="4414"/>
                  </a:lnTo>
                  <a:lnTo>
                    <a:pt x="3685" y="4443"/>
                  </a:lnTo>
                  <a:lnTo>
                    <a:pt x="3682" y="4475"/>
                  </a:lnTo>
                  <a:lnTo>
                    <a:pt x="3679" y="4507"/>
                  </a:lnTo>
                  <a:lnTo>
                    <a:pt x="3677" y="4541"/>
                  </a:lnTo>
                  <a:lnTo>
                    <a:pt x="3675" y="4577"/>
                  </a:lnTo>
                  <a:lnTo>
                    <a:pt x="3674" y="4616"/>
                  </a:lnTo>
                  <a:lnTo>
                    <a:pt x="3673" y="4655"/>
                  </a:lnTo>
                  <a:lnTo>
                    <a:pt x="3673" y="4695"/>
                  </a:lnTo>
                  <a:lnTo>
                    <a:pt x="3674" y="4739"/>
                  </a:lnTo>
                  <a:close/>
                  <a:moveTo>
                    <a:pt x="2909" y="5872"/>
                  </a:moveTo>
                  <a:lnTo>
                    <a:pt x="2909" y="5029"/>
                  </a:lnTo>
                  <a:lnTo>
                    <a:pt x="3752" y="5029"/>
                  </a:lnTo>
                  <a:lnTo>
                    <a:pt x="3752" y="5872"/>
                  </a:lnTo>
                  <a:lnTo>
                    <a:pt x="2909" y="5872"/>
                  </a:lnTo>
                  <a:close/>
                </a:path>
              </a:pathLst>
            </a:custGeom>
            <a:solidFill>
              <a:srgbClr val="FFFFFF"/>
            </a:solidFill>
            <a:ln w="9525">
              <a:noFill/>
              <a:round/>
              <a:headEnd/>
              <a:tailEnd/>
            </a:ln>
          </p:spPr>
          <p:txBody>
            <a:bodyPr/>
            <a:lstStyle/>
            <a:p>
              <a:endParaRPr lang="en-US"/>
            </a:p>
          </p:txBody>
        </p:sp>
      </p:grpSp>
      <p:pic>
        <p:nvPicPr>
          <p:cNvPr id="516134" name="Picture 38"/>
          <p:cNvPicPr>
            <a:picLocks noChangeAspect="1" noChangeArrowheads="1"/>
          </p:cNvPicPr>
          <p:nvPr/>
        </p:nvPicPr>
        <p:blipFill>
          <a:blip r:embed="rId3"/>
          <a:srcRect/>
          <a:stretch>
            <a:fillRect/>
          </a:stretch>
        </p:blipFill>
        <p:spPr bwMode="auto">
          <a:xfrm>
            <a:off x="1349375" y="1741488"/>
            <a:ext cx="3336925" cy="21605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6101"/>
                                        </p:tgtEl>
                                        <p:attrNameLst>
                                          <p:attrName>style.visibility</p:attrName>
                                        </p:attrNameLst>
                                      </p:cBhvr>
                                      <p:to>
                                        <p:strVal val="visible"/>
                                      </p:to>
                                    </p:set>
                                    <p:animEffect transition="in" filter="wipe(left)">
                                      <p:cBhvr>
                                        <p:cTn id="7" dur="500"/>
                                        <p:tgtEl>
                                          <p:spTgt spid="516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101"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p:txBody>
          <a:bodyPr/>
          <a:lstStyle/>
          <a:p>
            <a:r>
              <a:rPr lang="en-US"/>
              <a:t>Responding to a Threat</a:t>
            </a:r>
          </a:p>
        </p:txBody>
      </p:sp>
      <p:sp>
        <p:nvSpPr>
          <p:cNvPr id="518147" name="Rectangle 3"/>
          <p:cNvSpPr>
            <a:spLocks noGrp="1" noChangeArrowheads="1"/>
          </p:cNvSpPr>
          <p:nvPr>
            <p:ph type="body" sz="half" idx="2"/>
          </p:nvPr>
        </p:nvSpPr>
        <p:spPr>
          <a:xfrm>
            <a:off x="4884738" y="1741488"/>
            <a:ext cx="4183062" cy="4278312"/>
          </a:xfrm>
        </p:spPr>
        <p:txBody>
          <a:bodyPr/>
          <a:lstStyle/>
          <a:p>
            <a:pPr marL="457200" indent="-457200">
              <a:buFontTx/>
              <a:buNone/>
            </a:pPr>
            <a:r>
              <a:rPr lang="en-US" sz="2400"/>
              <a:t>How should you respond?</a:t>
            </a:r>
          </a:p>
          <a:p>
            <a:pPr marL="457200" indent="-457200">
              <a:buClr>
                <a:schemeClr val="tx1"/>
              </a:buClr>
              <a:buFontTx/>
              <a:buAutoNum type="arabicParenR"/>
            </a:pPr>
            <a:r>
              <a:rPr lang="en-US" sz="2000">
                <a:cs typeface="Arial" charset="0"/>
              </a:rPr>
              <a:t>Since you are faced with deadly force, do not resist as the intruder comes in to search your room and belongings</a:t>
            </a:r>
            <a:endParaRPr lang="en-US" sz="2000"/>
          </a:p>
          <a:p>
            <a:pPr marL="457200" indent="-457200">
              <a:buClr>
                <a:schemeClr val="tx1"/>
              </a:buClr>
              <a:buFontTx/>
              <a:buAutoNum type="arabicParenR"/>
            </a:pPr>
            <a:r>
              <a:rPr lang="en-US" sz="2000">
                <a:cs typeface="Arial" charset="0"/>
              </a:rPr>
              <a:t>Try to slam the door as quickly and as hard as you can, then duck to the floor</a:t>
            </a:r>
          </a:p>
          <a:p>
            <a:pPr marL="457200" indent="-457200">
              <a:buClr>
                <a:schemeClr val="tx1"/>
              </a:buClr>
              <a:buFontTx/>
              <a:buAutoNum type="arabicParenR"/>
            </a:pPr>
            <a:r>
              <a:rPr lang="en-US" sz="2000">
                <a:cs typeface="Arial" charset="0"/>
              </a:rPr>
              <a:t>Grapple with the intruder for control of his weapon</a:t>
            </a:r>
            <a:endParaRPr lang="en-US" sz="2000"/>
          </a:p>
        </p:txBody>
      </p:sp>
      <p:sp>
        <p:nvSpPr>
          <p:cNvPr id="518148" name="Text Box 4"/>
          <p:cNvSpPr txBox="1">
            <a:spLocks noChangeArrowheads="1"/>
          </p:cNvSpPr>
          <p:nvPr/>
        </p:nvSpPr>
        <p:spPr bwMode="auto">
          <a:xfrm>
            <a:off x="1654175" y="3917950"/>
            <a:ext cx="2635250" cy="1187450"/>
          </a:xfrm>
          <a:prstGeom prst="rect">
            <a:avLst/>
          </a:prstGeom>
          <a:noFill/>
          <a:ln w="9525">
            <a:noFill/>
            <a:miter lim="800000"/>
            <a:headEnd/>
            <a:tailEnd/>
          </a:ln>
          <a:effectLst/>
        </p:spPr>
        <p:txBody>
          <a:bodyPr wrap="none">
            <a:spAutoFit/>
          </a:bodyPr>
          <a:lstStyle/>
          <a:p>
            <a:pPr algn="ctr">
              <a:spcBef>
                <a:spcPct val="50000"/>
              </a:spcBef>
            </a:pPr>
            <a:r>
              <a:rPr lang="en-US" b="1" i="1">
                <a:latin typeface="Arial" charset="0"/>
              </a:rPr>
              <a:t>A man bursts</a:t>
            </a:r>
            <a:br>
              <a:rPr lang="en-US" b="1" i="1">
                <a:latin typeface="Arial" charset="0"/>
              </a:rPr>
            </a:br>
            <a:r>
              <a:rPr lang="en-US" b="1" i="1">
                <a:latin typeface="Arial" charset="0"/>
              </a:rPr>
              <a:t>through the door</a:t>
            </a:r>
            <a:br>
              <a:rPr lang="en-US" b="1" i="1">
                <a:latin typeface="Arial" charset="0"/>
              </a:rPr>
            </a:br>
            <a:r>
              <a:rPr lang="en-US" b="1" i="1">
                <a:latin typeface="Arial" charset="0"/>
              </a:rPr>
              <a:t>pointing a gun</a:t>
            </a:r>
          </a:p>
        </p:txBody>
      </p:sp>
      <p:sp>
        <p:nvSpPr>
          <p:cNvPr id="518149" name="Rectangle 5"/>
          <p:cNvSpPr>
            <a:spLocks noChangeArrowheads="1"/>
          </p:cNvSpPr>
          <p:nvPr/>
        </p:nvSpPr>
        <p:spPr bwMode="auto">
          <a:xfrm>
            <a:off x="4884738" y="2206625"/>
            <a:ext cx="4183062" cy="1517650"/>
          </a:xfrm>
          <a:prstGeom prst="rect">
            <a:avLst/>
          </a:prstGeom>
          <a:noFill/>
          <a:ln w="38100">
            <a:solidFill>
              <a:srgbClr val="990099"/>
            </a:solidFill>
            <a:miter lim="800000"/>
            <a:headEnd/>
            <a:tailEnd/>
          </a:ln>
          <a:effectLst/>
        </p:spPr>
        <p:txBody>
          <a:bodyPr wrap="none" anchor="ctr"/>
          <a:lstStyle/>
          <a:p>
            <a:endParaRPr lang="en-US"/>
          </a:p>
        </p:txBody>
      </p:sp>
      <p:sp>
        <p:nvSpPr>
          <p:cNvPr id="518150" name="Text Box 6"/>
          <p:cNvSpPr txBox="1">
            <a:spLocks noChangeArrowheads="1"/>
          </p:cNvSpPr>
          <p:nvPr/>
        </p:nvSpPr>
        <p:spPr bwMode="auto">
          <a:xfrm>
            <a:off x="7380288" y="0"/>
            <a:ext cx="1763712"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OCONUS Scenario</a:t>
            </a:r>
          </a:p>
        </p:txBody>
      </p:sp>
      <p:grpSp>
        <p:nvGrpSpPr>
          <p:cNvPr id="518151" name="Group 7"/>
          <p:cNvGrpSpPr>
            <a:grpSpLocks noChangeAspect="1"/>
          </p:cNvGrpSpPr>
          <p:nvPr/>
        </p:nvGrpSpPr>
        <p:grpSpPr bwMode="auto">
          <a:xfrm>
            <a:off x="293688" y="3178175"/>
            <a:ext cx="877887" cy="754063"/>
            <a:chOff x="1134" y="1590"/>
            <a:chExt cx="1008" cy="863"/>
          </a:xfrm>
        </p:grpSpPr>
        <p:sp>
          <p:nvSpPr>
            <p:cNvPr id="518152" name="Freeform 8"/>
            <p:cNvSpPr>
              <a:spLocks noChangeAspect="1"/>
            </p:cNvSpPr>
            <p:nvPr/>
          </p:nvSpPr>
          <p:spPr bwMode="auto">
            <a:xfrm>
              <a:off x="1134" y="1590"/>
              <a:ext cx="1008" cy="863"/>
            </a:xfrm>
            <a:custGeom>
              <a:avLst/>
              <a:gdLst/>
              <a:ahLst/>
              <a:cxnLst>
                <a:cxn ang="0">
                  <a:pos x="0" y="0"/>
                </a:cxn>
                <a:cxn ang="0">
                  <a:pos x="16128" y="0"/>
                </a:cxn>
                <a:cxn ang="0">
                  <a:pos x="15554" y="594"/>
                </a:cxn>
                <a:cxn ang="0">
                  <a:pos x="596" y="13247"/>
                </a:cxn>
                <a:cxn ang="0">
                  <a:pos x="0" y="13808"/>
                </a:cxn>
                <a:cxn ang="0">
                  <a:pos x="0" y="0"/>
                </a:cxn>
              </a:cxnLst>
              <a:rect l="0" t="0" r="r" b="b"/>
              <a:pathLst>
                <a:path w="16128" h="13808">
                  <a:moveTo>
                    <a:pt x="0" y="0"/>
                  </a:moveTo>
                  <a:lnTo>
                    <a:pt x="16128" y="0"/>
                  </a:lnTo>
                  <a:lnTo>
                    <a:pt x="15554" y="594"/>
                  </a:lnTo>
                  <a:lnTo>
                    <a:pt x="596" y="13247"/>
                  </a:lnTo>
                  <a:lnTo>
                    <a:pt x="0" y="13808"/>
                  </a:lnTo>
                  <a:lnTo>
                    <a:pt x="0" y="0"/>
                  </a:lnTo>
                  <a:close/>
                </a:path>
              </a:pathLst>
            </a:custGeom>
            <a:solidFill>
              <a:srgbClr val="82A99C"/>
            </a:solidFill>
            <a:ln w="9525">
              <a:noFill/>
              <a:round/>
              <a:headEnd/>
              <a:tailEnd/>
            </a:ln>
          </p:spPr>
          <p:txBody>
            <a:bodyPr/>
            <a:lstStyle/>
            <a:p>
              <a:endParaRPr lang="en-US"/>
            </a:p>
          </p:txBody>
        </p:sp>
        <p:sp>
          <p:nvSpPr>
            <p:cNvPr id="518153" name="Freeform 9"/>
            <p:cNvSpPr>
              <a:spLocks noChangeAspect="1"/>
            </p:cNvSpPr>
            <p:nvPr/>
          </p:nvSpPr>
          <p:spPr bwMode="auto">
            <a:xfrm>
              <a:off x="1134" y="1590"/>
              <a:ext cx="1008" cy="863"/>
            </a:xfrm>
            <a:custGeom>
              <a:avLst/>
              <a:gdLst/>
              <a:ahLst/>
              <a:cxnLst>
                <a:cxn ang="0">
                  <a:pos x="16128" y="0"/>
                </a:cxn>
                <a:cxn ang="0">
                  <a:pos x="16128" y="13808"/>
                </a:cxn>
                <a:cxn ang="0">
                  <a:pos x="0" y="13808"/>
                </a:cxn>
                <a:cxn ang="0">
                  <a:pos x="599" y="13239"/>
                </a:cxn>
                <a:cxn ang="0">
                  <a:pos x="15563" y="586"/>
                </a:cxn>
                <a:cxn ang="0">
                  <a:pos x="16128" y="0"/>
                </a:cxn>
              </a:cxnLst>
              <a:rect l="0" t="0" r="r" b="b"/>
              <a:pathLst>
                <a:path w="16128" h="13808">
                  <a:moveTo>
                    <a:pt x="16128" y="0"/>
                  </a:moveTo>
                  <a:lnTo>
                    <a:pt x="16128" y="13808"/>
                  </a:lnTo>
                  <a:lnTo>
                    <a:pt x="0" y="13808"/>
                  </a:lnTo>
                  <a:lnTo>
                    <a:pt x="599" y="13239"/>
                  </a:lnTo>
                  <a:lnTo>
                    <a:pt x="15563" y="586"/>
                  </a:lnTo>
                  <a:lnTo>
                    <a:pt x="16128" y="0"/>
                  </a:lnTo>
                  <a:close/>
                </a:path>
              </a:pathLst>
            </a:custGeom>
            <a:solidFill>
              <a:srgbClr val="162A29"/>
            </a:solidFill>
            <a:ln w="9525">
              <a:noFill/>
              <a:round/>
              <a:headEnd/>
              <a:tailEnd/>
            </a:ln>
          </p:spPr>
          <p:txBody>
            <a:bodyPr/>
            <a:lstStyle/>
            <a:p>
              <a:endParaRPr lang="en-US"/>
            </a:p>
          </p:txBody>
        </p:sp>
        <p:sp>
          <p:nvSpPr>
            <p:cNvPr id="518154" name="Rectangle 10"/>
            <p:cNvSpPr>
              <a:spLocks noChangeAspect="1" noChangeArrowheads="1"/>
            </p:cNvSpPr>
            <p:nvPr/>
          </p:nvSpPr>
          <p:spPr bwMode="auto">
            <a:xfrm>
              <a:off x="1170" y="1626"/>
              <a:ext cx="936" cy="791"/>
            </a:xfrm>
            <a:prstGeom prst="rect">
              <a:avLst/>
            </a:prstGeom>
            <a:solidFill>
              <a:srgbClr val="275A53"/>
            </a:solidFill>
            <a:ln w="9525">
              <a:noFill/>
              <a:miter lim="800000"/>
              <a:headEnd/>
              <a:tailEnd/>
            </a:ln>
          </p:spPr>
          <p:txBody>
            <a:bodyPr/>
            <a:lstStyle/>
            <a:p>
              <a:endParaRPr lang="en-US"/>
            </a:p>
          </p:txBody>
        </p:sp>
        <p:sp>
          <p:nvSpPr>
            <p:cNvPr id="518155" name="Freeform 11"/>
            <p:cNvSpPr>
              <a:spLocks noChangeAspect="1" noEditPoints="1"/>
            </p:cNvSpPr>
            <p:nvPr/>
          </p:nvSpPr>
          <p:spPr bwMode="auto">
            <a:xfrm>
              <a:off x="1255" y="2249"/>
              <a:ext cx="150" cy="137"/>
            </a:xfrm>
            <a:custGeom>
              <a:avLst/>
              <a:gdLst/>
              <a:ahLst/>
              <a:cxnLst>
                <a:cxn ang="0">
                  <a:pos x="1576" y="1833"/>
                </a:cxn>
                <a:cxn ang="0">
                  <a:pos x="802" y="1833"/>
                </a:cxn>
                <a:cxn ang="0">
                  <a:pos x="695" y="2196"/>
                </a:cxn>
                <a:cxn ang="0">
                  <a:pos x="0" y="2196"/>
                </a:cxn>
                <a:cxn ang="0">
                  <a:pos x="827" y="0"/>
                </a:cxn>
                <a:cxn ang="0">
                  <a:pos x="1568" y="0"/>
                </a:cxn>
                <a:cxn ang="0">
                  <a:pos x="2394" y="2196"/>
                </a:cxn>
                <a:cxn ang="0">
                  <a:pos x="1684" y="2196"/>
                </a:cxn>
                <a:cxn ang="0">
                  <a:pos x="1576" y="1833"/>
                </a:cxn>
                <a:cxn ang="0">
                  <a:pos x="1433" y="1358"/>
                </a:cxn>
                <a:cxn ang="0">
                  <a:pos x="1190" y="569"/>
                </a:cxn>
                <a:cxn ang="0">
                  <a:pos x="948" y="1358"/>
                </a:cxn>
                <a:cxn ang="0">
                  <a:pos x="1433" y="1358"/>
                </a:cxn>
              </a:cxnLst>
              <a:rect l="0" t="0" r="r" b="b"/>
              <a:pathLst>
                <a:path w="2394" h="2196">
                  <a:moveTo>
                    <a:pt x="1576" y="1833"/>
                  </a:moveTo>
                  <a:lnTo>
                    <a:pt x="802" y="1833"/>
                  </a:lnTo>
                  <a:lnTo>
                    <a:pt x="695" y="2196"/>
                  </a:lnTo>
                  <a:lnTo>
                    <a:pt x="0" y="2196"/>
                  </a:lnTo>
                  <a:lnTo>
                    <a:pt x="827" y="0"/>
                  </a:lnTo>
                  <a:lnTo>
                    <a:pt x="1568" y="0"/>
                  </a:lnTo>
                  <a:lnTo>
                    <a:pt x="2394" y="2196"/>
                  </a:lnTo>
                  <a:lnTo>
                    <a:pt x="1684" y="2196"/>
                  </a:lnTo>
                  <a:lnTo>
                    <a:pt x="1576" y="1833"/>
                  </a:lnTo>
                  <a:close/>
                  <a:moveTo>
                    <a:pt x="1433" y="1358"/>
                  </a:moveTo>
                  <a:lnTo>
                    <a:pt x="1190" y="569"/>
                  </a:lnTo>
                  <a:lnTo>
                    <a:pt x="948" y="1358"/>
                  </a:lnTo>
                  <a:lnTo>
                    <a:pt x="1433" y="1358"/>
                  </a:lnTo>
                  <a:close/>
                </a:path>
              </a:pathLst>
            </a:custGeom>
            <a:solidFill>
              <a:srgbClr val="FFFFFF"/>
            </a:solidFill>
            <a:ln w="9525">
              <a:noFill/>
              <a:round/>
              <a:headEnd/>
              <a:tailEnd/>
            </a:ln>
          </p:spPr>
          <p:txBody>
            <a:bodyPr/>
            <a:lstStyle/>
            <a:p>
              <a:endParaRPr lang="en-US"/>
            </a:p>
          </p:txBody>
        </p:sp>
        <p:sp>
          <p:nvSpPr>
            <p:cNvPr id="518156" name="Freeform 12"/>
            <p:cNvSpPr>
              <a:spLocks noChangeAspect="1"/>
            </p:cNvSpPr>
            <p:nvPr/>
          </p:nvSpPr>
          <p:spPr bwMode="auto">
            <a:xfrm>
              <a:off x="1406" y="2249"/>
              <a:ext cx="192" cy="137"/>
            </a:xfrm>
            <a:custGeom>
              <a:avLst/>
              <a:gdLst/>
              <a:ahLst/>
              <a:cxnLst>
                <a:cxn ang="0">
                  <a:pos x="0" y="0"/>
                </a:cxn>
                <a:cxn ang="0">
                  <a:pos x="645" y="0"/>
                </a:cxn>
                <a:cxn ang="0">
                  <a:pos x="877" y="1226"/>
                </a:cxn>
                <a:cxn ang="0">
                  <a:pos x="1216" y="0"/>
                </a:cxn>
                <a:cxn ang="0">
                  <a:pos x="1859" y="0"/>
                </a:cxn>
                <a:cxn ang="0">
                  <a:pos x="2200" y="1226"/>
                </a:cxn>
                <a:cxn ang="0">
                  <a:pos x="2433" y="0"/>
                </a:cxn>
                <a:cxn ang="0">
                  <a:pos x="3075" y="0"/>
                </a:cxn>
                <a:cxn ang="0">
                  <a:pos x="2590" y="2196"/>
                </a:cxn>
                <a:cxn ang="0">
                  <a:pos x="1924" y="2196"/>
                </a:cxn>
                <a:cxn ang="0">
                  <a:pos x="1539" y="813"/>
                </a:cxn>
                <a:cxn ang="0">
                  <a:pos x="1155" y="2196"/>
                </a:cxn>
                <a:cxn ang="0">
                  <a:pos x="488" y="2196"/>
                </a:cxn>
                <a:cxn ang="0">
                  <a:pos x="0" y="0"/>
                </a:cxn>
              </a:cxnLst>
              <a:rect l="0" t="0" r="r" b="b"/>
              <a:pathLst>
                <a:path w="3075" h="2196">
                  <a:moveTo>
                    <a:pt x="0" y="0"/>
                  </a:moveTo>
                  <a:lnTo>
                    <a:pt x="645" y="0"/>
                  </a:lnTo>
                  <a:lnTo>
                    <a:pt x="877" y="1226"/>
                  </a:lnTo>
                  <a:lnTo>
                    <a:pt x="1216" y="0"/>
                  </a:lnTo>
                  <a:lnTo>
                    <a:pt x="1859" y="0"/>
                  </a:lnTo>
                  <a:lnTo>
                    <a:pt x="2200" y="1226"/>
                  </a:lnTo>
                  <a:lnTo>
                    <a:pt x="2433" y="0"/>
                  </a:lnTo>
                  <a:lnTo>
                    <a:pt x="3075" y="0"/>
                  </a:lnTo>
                  <a:lnTo>
                    <a:pt x="2590" y="2196"/>
                  </a:lnTo>
                  <a:lnTo>
                    <a:pt x="1924" y="2196"/>
                  </a:lnTo>
                  <a:lnTo>
                    <a:pt x="1539" y="813"/>
                  </a:lnTo>
                  <a:lnTo>
                    <a:pt x="1155" y="2196"/>
                  </a:lnTo>
                  <a:lnTo>
                    <a:pt x="488" y="2196"/>
                  </a:lnTo>
                  <a:lnTo>
                    <a:pt x="0" y="0"/>
                  </a:lnTo>
                  <a:close/>
                </a:path>
              </a:pathLst>
            </a:custGeom>
            <a:solidFill>
              <a:srgbClr val="FFFFFF"/>
            </a:solidFill>
            <a:ln w="9525">
              <a:noFill/>
              <a:round/>
              <a:headEnd/>
              <a:tailEnd/>
            </a:ln>
          </p:spPr>
          <p:txBody>
            <a:bodyPr/>
            <a:lstStyle/>
            <a:p>
              <a:endParaRPr lang="en-US"/>
            </a:p>
          </p:txBody>
        </p:sp>
        <p:sp>
          <p:nvSpPr>
            <p:cNvPr id="518157" name="Freeform 13"/>
            <p:cNvSpPr>
              <a:spLocks noChangeAspect="1" noEditPoints="1"/>
            </p:cNvSpPr>
            <p:nvPr/>
          </p:nvSpPr>
          <p:spPr bwMode="auto">
            <a:xfrm>
              <a:off x="1598" y="2249"/>
              <a:ext cx="150" cy="137"/>
            </a:xfrm>
            <a:custGeom>
              <a:avLst/>
              <a:gdLst/>
              <a:ahLst/>
              <a:cxnLst>
                <a:cxn ang="0">
                  <a:pos x="1575" y="1833"/>
                </a:cxn>
                <a:cxn ang="0">
                  <a:pos x="801" y="1833"/>
                </a:cxn>
                <a:cxn ang="0">
                  <a:pos x="694" y="2196"/>
                </a:cxn>
                <a:cxn ang="0">
                  <a:pos x="0" y="2196"/>
                </a:cxn>
                <a:cxn ang="0">
                  <a:pos x="826" y="0"/>
                </a:cxn>
                <a:cxn ang="0">
                  <a:pos x="1567" y="0"/>
                </a:cxn>
                <a:cxn ang="0">
                  <a:pos x="2394" y="2196"/>
                </a:cxn>
                <a:cxn ang="0">
                  <a:pos x="1683" y="2196"/>
                </a:cxn>
                <a:cxn ang="0">
                  <a:pos x="1575" y="1833"/>
                </a:cxn>
                <a:cxn ang="0">
                  <a:pos x="1433" y="1358"/>
                </a:cxn>
                <a:cxn ang="0">
                  <a:pos x="1189" y="569"/>
                </a:cxn>
                <a:cxn ang="0">
                  <a:pos x="947" y="1358"/>
                </a:cxn>
                <a:cxn ang="0">
                  <a:pos x="1433" y="1358"/>
                </a:cxn>
              </a:cxnLst>
              <a:rect l="0" t="0" r="r" b="b"/>
              <a:pathLst>
                <a:path w="2394" h="2196">
                  <a:moveTo>
                    <a:pt x="1575" y="1833"/>
                  </a:moveTo>
                  <a:lnTo>
                    <a:pt x="801" y="1833"/>
                  </a:lnTo>
                  <a:lnTo>
                    <a:pt x="694" y="2196"/>
                  </a:lnTo>
                  <a:lnTo>
                    <a:pt x="0" y="2196"/>
                  </a:lnTo>
                  <a:lnTo>
                    <a:pt x="826" y="0"/>
                  </a:lnTo>
                  <a:lnTo>
                    <a:pt x="1567" y="0"/>
                  </a:lnTo>
                  <a:lnTo>
                    <a:pt x="2394" y="2196"/>
                  </a:lnTo>
                  <a:lnTo>
                    <a:pt x="1683" y="2196"/>
                  </a:lnTo>
                  <a:lnTo>
                    <a:pt x="1575" y="1833"/>
                  </a:lnTo>
                  <a:close/>
                  <a:moveTo>
                    <a:pt x="1433" y="1358"/>
                  </a:moveTo>
                  <a:lnTo>
                    <a:pt x="1189" y="569"/>
                  </a:lnTo>
                  <a:lnTo>
                    <a:pt x="947" y="1358"/>
                  </a:lnTo>
                  <a:lnTo>
                    <a:pt x="1433" y="1358"/>
                  </a:lnTo>
                  <a:close/>
                </a:path>
              </a:pathLst>
            </a:custGeom>
            <a:solidFill>
              <a:srgbClr val="FFFFFF"/>
            </a:solidFill>
            <a:ln w="9525">
              <a:noFill/>
              <a:round/>
              <a:headEnd/>
              <a:tailEnd/>
            </a:ln>
          </p:spPr>
          <p:txBody>
            <a:bodyPr/>
            <a:lstStyle/>
            <a:p>
              <a:endParaRPr lang="en-US"/>
            </a:p>
          </p:txBody>
        </p:sp>
        <p:sp>
          <p:nvSpPr>
            <p:cNvPr id="518158" name="Freeform 14"/>
            <p:cNvSpPr>
              <a:spLocks noChangeAspect="1" noEditPoints="1"/>
            </p:cNvSpPr>
            <p:nvPr/>
          </p:nvSpPr>
          <p:spPr bwMode="auto">
            <a:xfrm>
              <a:off x="1762" y="2249"/>
              <a:ext cx="135" cy="137"/>
            </a:xfrm>
            <a:custGeom>
              <a:avLst/>
              <a:gdLst/>
              <a:ahLst/>
              <a:cxnLst>
                <a:cxn ang="0">
                  <a:pos x="1132" y="0"/>
                </a:cxn>
                <a:cxn ang="0">
                  <a:pos x="1347" y="7"/>
                </a:cxn>
                <a:cxn ang="0">
                  <a:pos x="1468" y="21"/>
                </a:cxn>
                <a:cxn ang="0">
                  <a:pos x="1546" y="35"/>
                </a:cxn>
                <a:cxn ang="0">
                  <a:pos x="1614" y="53"/>
                </a:cxn>
                <a:cxn ang="0">
                  <a:pos x="1674" y="77"/>
                </a:cxn>
                <a:cxn ang="0">
                  <a:pos x="1729" y="106"/>
                </a:cxn>
                <a:cxn ang="0">
                  <a:pos x="1781" y="144"/>
                </a:cxn>
                <a:cxn ang="0">
                  <a:pos x="1827" y="186"/>
                </a:cxn>
                <a:cxn ang="0">
                  <a:pos x="1870" y="235"/>
                </a:cxn>
                <a:cxn ang="0">
                  <a:pos x="1906" y="291"/>
                </a:cxn>
                <a:cxn ang="0">
                  <a:pos x="1936" y="351"/>
                </a:cxn>
                <a:cxn ang="0">
                  <a:pos x="1958" y="416"/>
                </a:cxn>
                <a:cxn ang="0">
                  <a:pos x="1974" y="484"/>
                </a:cxn>
                <a:cxn ang="0">
                  <a:pos x="1982" y="558"/>
                </a:cxn>
                <a:cxn ang="0">
                  <a:pos x="1983" y="632"/>
                </a:cxn>
                <a:cxn ang="0">
                  <a:pos x="1979" y="698"/>
                </a:cxn>
                <a:cxn ang="0">
                  <a:pos x="1969" y="760"/>
                </a:cxn>
                <a:cxn ang="0">
                  <a:pos x="1953" y="818"/>
                </a:cxn>
                <a:cxn ang="0">
                  <a:pos x="1933" y="873"/>
                </a:cxn>
                <a:cxn ang="0">
                  <a:pos x="1906" y="924"/>
                </a:cxn>
                <a:cxn ang="0">
                  <a:pos x="1875" y="972"/>
                </a:cxn>
                <a:cxn ang="0">
                  <a:pos x="1839" y="1017"/>
                </a:cxn>
                <a:cxn ang="0">
                  <a:pos x="1800" y="1058"/>
                </a:cxn>
                <a:cxn ang="0">
                  <a:pos x="1757" y="1095"/>
                </a:cxn>
                <a:cxn ang="0">
                  <a:pos x="1708" y="1129"/>
                </a:cxn>
                <a:cxn ang="0">
                  <a:pos x="1644" y="1165"/>
                </a:cxn>
                <a:cxn ang="0">
                  <a:pos x="1558" y="1198"/>
                </a:cxn>
                <a:cxn ang="0">
                  <a:pos x="1453" y="1226"/>
                </a:cxn>
                <a:cxn ang="0">
                  <a:pos x="1535" y="1256"/>
                </a:cxn>
                <a:cxn ang="0">
                  <a:pos x="1598" y="1288"/>
                </a:cxn>
                <a:cxn ang="0">
                  <a:pos x="1640" y="1316"/>
                </a:cxn>
                <a:cxn ang="0">
                  <a:pos x="1676" y="1350"/>
                </a:cxn>
                <a:cxn ang="0">
                  <a:pos x="1772" y="1465"/>
                </a:cxn>
                <a:cxn ang="0">
                  <a:pos x="1819" y="1532"/>
                </a:cxn>
                <a:cxn ang="0">
                  <a:pos x="2163" y="2196"/>
                </a:cxn>
                <a:cxn ang="0">
                  <a:pos x="1015" y="1493"/>
                </a:cxn>
                <a:cxn ang="0">
                  <a:pos x="966" y="1417"/>
                </a:cxn>
                <a:cxn ang="0">
                  <a:pos x="922" y="1366"/>
                </a:cxn>
                <a:cxn ang="0">
                  <a:pos x="871" y="1333"/>
                </a:cxn>
                <a:cxn ang="0">
                  <a:pos x="809" y="1312"/>
                </a:cxn>
                <a:cxn ang="0">
                  <a:pos x="742" y="1305"/>
                </a:cxn>
                <a:cxn ang="0">
                  <a:pos x="0" y="2196"/>
                </a:cxn>
                <a:cxn ang="0">
                  <a:pos x="982" y="889"/>
                </a:cxn>
                <a:cxn ang="0">
                  <a:pos x="1037" y="882"/>
                </a:cxn>
                <a:cxn ang="0">
                  <a:pos x="1117" y="867"/>
                </a:cxn>
                <a:cxn ang="0">
                  <a:pos x="1181" y="851"/>
                </a:cxn>
                <a:cxn ang="0">
                  <a:pos x="1223" y="826"/>
                </a:cxn>
                <a:cxn ang="0">
                  <a:pos x="1259" y="790"/>
                </a:cxn>
                <a:cxn ang="0">
                  <a:pos x="1285" y="747"/>
                </a:cxn>
                <a:cxn ang="0">
                  <a:pos x="1299" y="699"/>
                </a:cxn>
                <a:cxn ang="0">
                  <a:pos x="1301" y="650"/>
                </a:cxn>
                <a:cxn ang="0">
                  <a:pos x="1297" y="613"/>
                </a:cxn>
                <a:cxn ang="0">
                  <a:pos x="1289" y="580"/>
                </a:cxn>
                <a:cxn ang="0">
                  <a:pos x="1275" y="550"/>
                </a:cxn>
                <a:cxn ang="0">
                  <a:pos x="1257" y="523"/>
                </a:cxn>
                <a:cxn ang="0">
                  <a:pos x="1235" y="500"/>
                </a:cxn>
                <a:cxn ang="0">
                  <a:pos x="1204" y="481"/>
                </a:cxn>
                <a:cxn ang="0">
                  <a:pos x="1167" y="465"/>
                </a:cxn>
                <a:cxn ang="0">
                  <a:pos x="1121" y="454"/>
                </a:cxn>
                <a:cxn ang="0">
                  <a:pos x="1066" y="447"/>
                </a:cxn>
                <a:cxn ang="0">
                  <a:pos x="682" y="443"/>
                </a:cxn>
              </a:cxnLst>
              <a:rect l="0" t="0" r="r" b="b"/>
              <a:pathLst>
                <a:path w="2163" h="2196">
                  <a:moveTo>
                    <a:pt x="0" y="2196"/>
                  </a:moveTo>
                  <a:lnTo>
                    <a:pt x="0" y="0"/>
                  </a:lnTo>
                  <a:lnTo>
                    <a:pt x="1132" y="0"/>
                  </a:lnTo>
                  <a:lnTo>
                    <a:pt x="1208" y="1"/>
                  </a:lnTo>
                  <a:lnTo>
                    <a:pt x="1280" y="3"/>
                  </a:lnTo>
                  <a:lnTo>
                    <a:pt x="1347" y="7"/>
                  </a:lnTo>
                  <a:lnTo>
                    <a:pt x="1410" y="13"/>
                  </a:lnTo>
                  <a:lnTo>
                    <a:pt x="1439" y="17"/>
                  </a:lnTo>
                  <a:lnTo>
                    <a:pt x="1468" y="21"/>
                  </a:lnTo>
                  <a:lnTo>
                    <a:pt x="1495" y="25"/>
                  </a:lnTo>
                  <a:lnTo>
                    <a:pt x="1521" y="30"/>
                  </a:lnTo>
                  <a:lnTo>
                    <a:pt x="1546" y="35"/>
                  </a:lnTo>
                  <a:lnTo>
                    <a:pt x="1569" y="41"/>
                  </a:lnTo>
                  <a:lnTo>
                    <a:pt x="1592" y="47"/>
                  </a:lnTo>
                  <a:lnTo>
                    <a:pt x="1614" y="53"/>
                  </a:lnTo>
                  <a:lnTo>
                    <a:pt x="1634" y="61"/>
                  </a:lnTo>
                  <a:lnTo>
                    <a:pt x="1654" y="68"/>
                  </a:lnTo>
                  <a:lnTo>
                    <a:pt x="1674" y="77"/>
                  </a:lnTo>
                  <a:lnTo>
                    <a:pt x="1693" y="86"/>
                  </a:lnTo>
                  <a:lnTo>
                    <a:pt x="1711" y="96"/>
                  </a:lnTo>
                  <a:lnTo>
                    <a:pt x="1729" y="106"/>
                  </a:lnTo>
                  <a:lnTo>
                    <a:pt x="1747" y="119"/>
                  </a:lnTo>
                  <a:lnTo>
                    <a:pt x="1764" y="131"/>
                  </a:lnTo>
                  <a:lnTo>
                    <a:pt x="1781" y="144"/>
                  </a:lnTo>
                  <a:lnTo>
                    <a:pt x="1797" y="157"/>
                  </a:lnTo>
                  <a:lnTo>
                    <a:pt x="1812" y="171"/>
                  </a:lnTo>
                  <a:lnTo>
                    <a:pt x="1827" y="186"/>
                  </a:lnTo>
                  <a:lnTo>
                    <a:pt x="1841" y="202"/>
                  </a:lnTo>
                  <a:lnTo>
                    <a:pt x="1855" y="218"/>
                  </a:lnTo>
                  <a:lnTo>
                    <a:pt x="1870" y="235"/>
                  </a:lnTo>
                  <a:lnTo>
                    <a:pt x="1883" y="253"/>
                  </a:lnTo>
                  <a:lnTo>
                    <a:pt x="1895" y="273"/>
                  </a:lnTo>
                  <a:lnTo>
                    <a:pt x="1906" y="291"/>
                  </a:lnTo>
                  <a:lnTo>
                    <a:pt x="1917" y="311"/>
                  </a:lnTo>
                  <a:lnTo>
                    <a:pt x="1927" y="330"/>
                  </a:lnTo>
                  <a:lnTo>
                    <a:pt x="1936" y="351"/>
                  </a:lnTo>
                  <a:lnTo>
                    <a:pt x="1944" y="372"/>
                  </a:lnTo>
                  <a:lnTo>
                    <a:pt x="1952" y="393"/>
                  </a:lnTo>
                  <a:lnTo>
                    <a:pt x="1958" y="416"/>
                  </a:lnTo>
                  <a:lnTo>
                    <a:pt x="1964" y="438"/>
                  </a:lnTo>
                  <a:lnTo>
                    <a:pt x="1969" y="461"/>
                  </a:lnTo>
                  <a:lnTo>
                    <a:pt x="1974" y="484"/>
                  </a:lnTo>
                  <a:lnTo>
                    <a:pt x="1977" y="508"/>
                  </a:lnTo>
                  <a:lnTo>
                    <a:pt x="1980" y="532"/>
                  </a:lnTo>
                  <a:lnTo>
                    <a:pt x="1982" y="558"/>
                  </a:lnTo>
                  <a:lnTo>
                    <a:pt x="1983" y="583"/>
                  </a:lnTo>
                  <a:lnTo>
                    <a:pt x="1984" y="609"/>
                  </a:lnTo>
                  <a:lnTo>
                    <a:pt x="1983" y="632"/>
                  </a:lnTo>
                  <a:lnTo>
                    <a:pt x="1982" y="654"/>
                  </a:lnTo>
                  <a:lnTo>
                    <a:pt x="1981" y="676"/>
                  </a:lnTo>
                  <a:lnTo>
                    <a:pt x="1979" y="698"/>
                  </a:lnTo>
                  <a:lnTo>
                    <a:pt x="1976" y="719"/>
                  </a:lnTo>
                  <a:lnTo>
                    <a:pt x="1973" y="739"/>
                  </a:lnTo>
                  <a:lnTo>
                    <a:pt x="1969" y="760"/>
                  </a:lnTo>
                  <a:lnTo>
                    <a:pt x="1964" y="779"/>
                  </a:lnTo>
                  <a:lnTo>
                    <a:pt x="1959" y="799"/>
                  </a:lnTo>
                  <a:lnTo>
                    <a:pt x="1953" y="818"/>
                  </a:lnTo>
                  <a:lnTo>
                    <a:pt x="1947" y="836"/>
                  </a:lnTo>
                  <a:lnTo>
                    <a:pt x="1940" y="856"/>
                  </a:lnTo>
                  <a:lnTo>
                    <a:pt x="1933" y="873"/>
                  </a:lnTo>
                  <a:lnTo>
                    <a:pt x="1924" y="891"/>
                  </a:lnTo>
                  <a:lnTo>
                    <a:pt x="1916" y="908"/>
                  </a:lnTo>
                  <a:lnTo>
                    <a:pt x="1906" y="924"/>
                  </a:lnTo>
                  <a:lnTo>
                    <a:pt x="1896" y="941"/>
                  </a:lnTo>
                  <a:lnTo>
                    <a:pt x="1886" y="957"/>
                  </a:lnTo>
                  <a:lnTo>
                    <a:pt x="1875" y="972"/>
                  </a:lnTo>
                  <a:lnTo>
                    <a:pt x="1864" y="987"/>
                  </a:lnTo>
                  <a:lnTo>
                    <a:pt x="1851" y="1003"/>
                  </a:lnTo>
                  <a:lnTo>
                    <a:pt x="1839" y="1017"/>
                  </a:lnTo>
                  <a:lnTo>
                    <a:pt x="1826" y="1031"/>
                  </a:lnTo>
                  <a:lnTo>
                    <a:pt x="1813" y="1045"/>
                  </a:lnTo>
                  <a:lnTo>
                    <a:pt x="1800" y="1058"/>
                  </a:lnTo>
                  <a:lnTo>
                    <a:pt x="1786" y="1071"/>
                  </a:lnTo>
                  <a:lnTo>
                    <a:pt x="1771" y="1083"/>
                  </a:lnTo>
                  <a:lnTo>
                    <a:pt x="1757" y="1095"/>
                  </a:lnTo>
                  <a:lnTo>
                    <a:pt x="1741" y="1107"/>
                  </a:lnTo>
                  <a:lnTo>
                    <a:pt x="1724" y="1118"/>
                  </a:lnTo>
                  <a:lnTo>
                    <a:pt x="1708" y="1129"/>
                  </a:lnTo>
                  <a:lnTo>
                    <a:pt x="1692" y="1140"/>
                  </a:lnTo>
                  <a:lnTo>
                    <a:pt x="1669" y="1153"/>
                  </a:lnTo>
                  <a:lnTo>
                    <a:pt x="1644" y="1165"/>
                  </a:lnTo>
                  <a:lnTo>
                    <a:pt x="1618" y="1177"/>
                  </a:lnTo>
                  <a:lnTo>
                    <a:pt x="1588" y="1188"/>
                  </a:lnTo>
                  <a:lnTo>
                    <a:pt x="1558" y="1198"/>
                  </a:lnTo>
                  <a:lnTo>
                    <a:pt x="1525" y="1208"/>
                  </a:lnTo>
                  <a:lnTo>
                    <a:pt x="1490" y="1218"/>
                  </a:lnTo>
                  <a:lnTo>
                    <a:pt x="1453" y="1226"/>
                  </a:lnTo>
                  <a:lnTo>
                    <a:pt x="1482" y="1236"/>
                  </a:lnTo>
                  <a:lnTo>
                    <a:pt x="1510" y="1246"/>
                  </a:lnTo>
                  <a:lnTo>
                    <a:pt x="1535" y="1256"/>
                  </a:lnTo>
                  <a:lnTo>
                    <a:pt x="1558" y="1267"/>
                  </a:lnTo>
                  <a:lnTo>
                    <a:pt x="1579" y="1277"/>
                  </a:lnTo>
                  <a:lnTo>
                    <a:pt x="1598" y="1288"/>
                  </a:lnTo>
                  <a:lnTo>
                    <a:pt x="1616" y="1298"/>
                  </a:lnTo>
                  <a:lnTo>
                    <a:pt x="1631" y="1308"/>
                  </a:lnTo>
                  <a:lnTo>
                    <a:pt x="1640" y="1316"/>
                  </a:lnTo>
                  <a:lnTo>
                    <a:pt x="1651" y="1325"/>
                  </a:lnTo>
                  <a:lnTo>
                    <a:pt x="1663" y="1337"/>
                  </a:lnTo>
                  <a:lnTo>
                    <a:pt x="1676" y="1350"/>
                  </a:lnTo>
                  <a:lnTo>
                    <a:pt x="1705" y="1382"/>
                  </a:lnTo>
                  <a:lnTo>
                    <a:pt x="1739" y="1422"/>
                  </a:lnTo>
                  <a:lnTo>
                    <a:pt x="1772" y="1465"/>
                  </a:lnTo>
                  <a:lnTo>
                    <a:pt x="1798" y="1501"/>
                  </a:lnTo>
                  <a:lnTo>
                    <a:pt x="1809" y="1517"/>
                  </a:lnTo>
                  <a:lnTo>
                    <a:pt x="1819" y="1532"/>
                  </a:lnTo>
                  <a:lnTo>
                    <a:pt x="1827" y="1546"/>
                  </a:lnTo>
                  <a:lnTo>
                    <a:pt x="1834" y="1559"/>
                  </a:lnTo>
                  <a:lnTo>
                    <a:pt x="2163" y="2196"/>
                  </a:lnTo>
                  <a:lnTo>
                    <a:pt x="1395" y="2196"/>
                  </a:lnTo>
                  <a:lnTo>
                    <a:pt x="1032" y="1524"/>
                  </a:lnTo>
                  <a:lnTo>
                    <a:pt x="1015" y="1493"/>
                  </a:lnTo>
                  <a:lnTo>
                    <a:pt x="999" y="1465"/>
                  </a:lnTo>
                  <a:lnTo>
                    <a:pt x="983" y="1440"/>
                  </a:lnTo>
                  <a:lnTo>
                    <a:pt x="966" y="1417"/>
                  </a:lnTo>
                  <a:lnTo>
                    <a:pt x="951" y="1397"/>
                  </a:lnTo>
                  <a:lnTo>
                    <a:pt x="936" y="1380"/>
                  </a:lnTo>
                  <a:lnTo>
                    <a:pt x="922" y="1366"/>
                  </a:lnTo>
                  <a:lnTo>
                    <a:pt x="909" y="1355"/>
                  </a:lnTo>
                  <a:lnTo>
                    <a:pt x="890" y="1343"/>
                  </a:lnTo>
                  <a:lnTo>
                    <a:pt x="871" y="1333"/>
                  </a:lnTo>
                  <a:lnTo>
                    <a:pt x="850" y="1325"/>
                  </a:lnTo>
                  <a:lnTo>
                    <a:pt x="830" y="1317"/>
                  </a:lnTo>
                  <a:lnTo>
                    <a:pt x="809" y="1312"/>
                  </a:lnTo>
                  <a:lnTo>
                    <a:pt x="787" y="1308"/>
                  </a:lnTo>
                  <a:lnTo>
                    <a:pt x="765" y="1306"/>
                  </a:lnTo>
                  <a:lnTo>
                    <a:pt x="742" y="1305"/>
                  </a:lnTo>
                  <a:lnTo>
                    <a:pt x="682" y="1305"/>
                  </a:lnTo>
                  <a:lnTo>
                    <a:pt x="682" y="2196"/>
                  </a:lnTo>
                  <a:lnTo>
                    <a:pt x="0" y="2196"/>
                  </a:lnTo>
                  <a:close/>
                  <a:moveTo>
                    <a:pt x="682" y="889"/>
                  </a:moveTo>
                  <a:lnTo>
                    <a:pt x="968" y="889"/>
                  </a:lnTo>
                  <a:lnTo>
                    <a:pt x="982" y="889"/>
                  </a:lnTo>
                  <a:lnTo>
                    <a:pt x="998" y="888"/>
                  </a:lnTo>
                  <a:lnTo>
                    <a:pt x="1016" y="885"/>
                  </a:lnTo>
                  <a:lnTo>
                    <a:pt x="1037" y="882"/>
                  </a:lnTo>
                  <a:lnTo>
                    <a:pt x="1060" y="878"/>
                  </a:lnTo>
                  <a:lnTo>
                    <a:pt x="1087" y="873"/>
                  </a:lnTo>
                  <a:lnTo>
                    <a:pt x="1117" y="867"/>
                  </a:lnTo>
                  <a:lnTo>
                    <a:pt x="1149" y="860"/>
                  </a:lnTo>
                  <a:lnTo>
                    <a:pt x="1165" y="856"/>
                  </a:lnTo>
                  <a:lnTo>
                    <a:pt x="1181" y="851"/>
                  </a:lnTo>
                  <a:lnTo>
                    <a:pt x="1196" y="844"/>
                  </a:lnTo>
                  <a:lnTo>
                    <a:pt x="1210" y="835"/>
                  </a:lnTo>
                  <a:lnTo>
                    <a:pt x="1223" y="826"/>
                  </a:lnTo>
                  <a:lnTo>
                    <a:pt x="1237" y="815"/>
                  </a:lnTo>
                  <a:lnTo>
                    <a:pt x="1248" y="804"/>
                  </a:lnTo>
                  <a:lnTo>
                    <a:pt x="1259" y="790"/>
                  </a:lnTo>
                  <a:lnTo>
                    <a:pt x="1269" y="776"/>
                  </a:lnTo>
                  <a:lnTo>
                    <a:pt x="1278" y="762"/>
                  </a:lnTo>
                  <a:lnTo>
                    <a:pt x="1285" y="747"/>
                  </a:lnTo>
                  <a:lnTo>
                    <a:pt x="1291" y="731"/>
                  </a:lnTo>
                  <a:lnTo>
                    <a:pt x="1296" y="715"/>
                  </a:lnTo>
                  <a:lnTo>
                    <a:pt x="1299" y="699"/>
                  </a:lnTo>
                  <a:lnTo>
                    <a:pt x="1301" y="681"/>
                  </a:lnTo>
                  <a:lnTo>
                    <a:pt x="1302" y="663"/>
                  </a:lnTo>
                  <a:lnTo>
                    <a:pt x="1301" y="650"/>
                  </a:lnTo>
                  <a:lnTo>
                    <a:pt x="1301" y="637"/>
                  </a:lnTo>
                  <a:lnTo>
                    <a:pt x="1299" y="625"/>
                  </a:lnTo>
                  <a:lnTo>
                    <a:pt x="1297" y="613"/>
                  </a:lnTo>
                  <a:lnTo>
                    <a:pt x="1295" y="602"/>
                  </a:lnTo>
                  <a:lnTo>
                    <a:pt x="1292" y="591"/>
                  </a:lnTo>
                  <a:lnTo>
                    <a:pt x="1289" y="580"/>
                  </a:lnTo>
                  <a:lnTo>
                    <a:pt x="1285" y="570"/>
                  </a:lnTo>
                  <a:lnTo>
                    <a:pt x="1280" y="560"/>
                  </a:lnTo>
                  <a:lnTo>
                    <a:pt x="1275" y="550"/>
                  </a:lnTo>
                  <a:lnTo>
                    <a:pt x="1270" y="540"/>
                  </a:lnTo>
                  <a:lnTo>
                    <a:pt x="1264" y="531"/>
                  </a:lnTo>
                  <a:lnTo>
                    <a:pt x="1257" y="523"/>
                  </a:lnTo>
                  <a:lnTo>
                    <a:pt x="1250" y="515"/>
                  </a:lnTo>
                  <a:lnTo>
                    <a:pt x="1243" y="507"/>
                  </a:lnTo>
                  <a:lnTo>
                    <a:pt x="1235" y="500"/>
                  </a:lnTo>
                  <a:lnTo>
                    <a:pt x="1225" y="493"/>
                  </a:lnTo>
                  <a:lnTo>
                    <a:pt x="1215" y="487"/>
                  </a:lnTo>
                  <a:lnTo>
                    <a:pt x="1204" y="481"/>
                  </a:lnTo>
                  <a:lnTo>
                    <a:pt x="1193" y="475"/>
                  </a:lnTo>
                  <a:lnTo>
                    <a:pt x="1180" y="470"/>
                  </a:lnTo>
                  <a:lnTo>
                    <a:pt x="1167" y="465"/>
                  </a:lnTo>
                  <a:lnTo>
                    <a:pt x="1152" y="461"/>
                  </a:lnTo>
                  <a:lnTo>
                    <a:pt x="1137" y="457"/>
                  </a:lnTo>
                  <a:lnTo>
                    <a:pt x="1121" y="454"/>
                  </a:lnTo>
                  <a:lnTo>
                    <a:pt x="1103" y="451"/>
                  </a:lnTo>
                  <a:lnTo>
                    <a:pt x="1085" y="449"/>
                  </a:lnTo>
                  <a:lnTo>
                    <a:pt x="1066" y="447"/>
                  </a:lnTo>
                  <a:lnTo>
                    <a:pt x="1025" y="444"/>
                  </a:lnTo>
                  <a:lnTo>
                    <a:pt x="981" y="443"/>
                  </a:lnTo>
                  <a:lnTo>
                    <a:pt x="682" y="443"/>
                  </a:lnTo>
                  <a:lnTo>
                    <a:pt x="682" y="889"/>
                  </a:lnTo>
                  <a:close/>
                </a:path>
              </a:pathLst>
            </a:custGeom>
            <a:solidFill>
              <a:srgbClr val="FFFFFF"/>
            </a:solidFill>
            <a:ln w="9525">
              <a:noFill/>
              <a:round/>
              <a:headEnd/>
              <a:tailEnd/>
            </a:ln>
          </p:spPr>
          <p:txBody>
            <a:bodyPr/>
            <a:lstStyle/>
            <a:p>
              <a:endParaRPr lang="en-US"/>
            </a:p>
          </p:txBody>
        </p:sp>
        <p:sp>
          <p:nvSpPr>
            <p:cNvPr id="518159" name="Freeform 15"/>
            <p:cNvSpPr>
              <a:spLocks noChangeAspect="1"/>
            </p:cNvSpPr>
            <p:nvPr/>
          </p:nvSpPr>
          <p:spPr bwMode="auto">
            <a:xfrm>
              <a:off x="1910" y="2249"/>
              <a:ext cx="116" cy="137"/>
            </a:xfrm>
            <a:custGeom>
              <a:avLst/>
              <a:gdLst/>
              <a:ahLst/>
              <a:cxnLst>
                <a:cxn ang="0">
                  <a:pos x="0" y="0"/>
                </a:cxn>
                <a:cxn ang="0">
                  <a:pos x="1821" y="0"/>
                </a:cxn>
                <a:cxn ang="0">
                  <a:pos x="1821" y="468"/>
                </a:cxn>
                <a:cxn ang="0">
                  <a:pos x="681" y="468"/>
                </a:cxn>
                <a:cxn ang="0">
                  <a:pos x="681" y="817"/>
                </a:cxn>
                <a:cxn ang="0">
                  <a:pos x="1738" y="817"/>
                </a:cxn>
                <a:cxn ang="0">
                  <a:pos x="1738" y="1265"/>
                </a:cxn>
                <a:cxn ang="0">
                  <a:pos x="681" y="1265"/>
                </a:cxn>
                <a:cxn ang="0">
                  <a:pos x="681" y="1698"/>
                </a:cxn>
                <a:cxn ang="0">
                  <a:pos x="1854" y="1698"/>
                </a:cxn>
                <a:cxn ang="0">
                  <a:pos x="1854" y="2196"/>
                </a:cxn>
                <a:cxn ang="0">
                  <a:pos x="0" y="2196"/>
                </a:cxn>
                <a:cxn ang="0">
                  <a:pos x="0" y="0"/>
                </a:cxn>
              </a:cxnLst>
              <a:rect l="0" t="0" r="r" b="b"/>
              <a:pathLst>
                <a:path w="1854" h="2196">
                  <a:moveTo>
                    <a:pt x="0" y="0"/>
                  </a:moveTo>
                  <a:lnTo>
                    <a:pt x="1821" y="0"/>
                  </a:lnTo>
                  <a:lnTo>
                    <a:pt x="1821" y="468"/>
                  </a:lnTo>
                  <a:lnTo>
                    <a:pt x="681" y="468"/>
                  </a:lnTo>
                  <a:lnTo>
                    <a:pt x="681" y="817"/>
                  </a:lnTo>
                  <a:lnTo>
                    <a:pt x="1738" y="817"/>
                  </a:lnTo>
                  <a:lnTo>
                    <a:pt x="1738" y="1265"/>
                  </a:lnTo>
                  <a:lnTo>
                    <a:pt x="681" y="1265"/>
                  </a:lnTo>
                  <a:lnTo>
                    <a:pt x="681" y="1698"/>
                  </a:lnTo>
                  <a:lnTo>
                    <a:pt x="1854" y="1698"/>
                  </a:lnTo>
                  <a:lnTo>
                    <a:pt x="1854" y="2196"/>
                  </a:lnTo>
                  <a:lnTo>
                    <a:pt x="0" y="2196"/>
                  </a:lnTo>
                  <a:lnTo>
                    <a:pt x="0" y="0"/>
                  </a:lnTo>
                  <a:close/>
                </a:path>
              </a:pathLst>
            </a:custGeom>
            <a:solidFill>
              <a:srgbClr val="FFFFFF"/>
            </a:solidFill>
            <a:ln w="9525">
              <a:noFill/>
              <a:round/>
              <a:headEnd/>
              <a:tailEnd/>
            </a:ln>
          </p:spPr>
          <p:txBody>
            <a:bodyPr/>
            <a:lstStyle/>
            <a:p>
              <a:endParaRPr lang="en-US"/>
            </a:p>
          </p:txBody>
        </p:sp>
        <p:sp>
          <p:nvSpPr>
            <p:cNvPr id="518160" name="Freeform 16"/>
            <p:cNvSpPr>
              <a:spLocks noChangeAspect="1" noEditPoints="1"/>
            </p:cNvSpPr>
            <p:nvPr/>
          </p:nvSpPr>
          <p:spPr bwMode="auto">
            <a:xfrm>
              <a:off x="1364" y="1829"/>
              <a:ext cx="548" cy="313"/>
            </a:xfrm>
            <a:custGeom>
              <a:avLst/>
              <a:gdLst/>
              <a:ahLst/>
              <a:cxnLst>
                <a:cxn ang="0">
                  <a:pos x="5608" y="1468"/>
                </a:cxn>
                <a:cxn ang="0">
                  <a:pos x="5208" y="1114"/>
                </a:cxn>
                <a:cxn ang="0">
                  <a:pos x="4721" y="905"/>
                </a:cxn>
                <a:cxn ang="0">
                  <a:pos x="4084" y="880"/>
                </a:cxn>
                <a:cxn ang="0">
                  <a:pos x="3291" y="1235"/>
                </a:cxn>
                <a:cxn ang="0">
                  <a:pos x="2790" y="1936"/>
                </a:cxn>
                <a:cxn ang="0">
                  <a:pos x="2723" y="2829"/>
                </a:cxn>
                <a:cxn ang="0">
                  <a:pos x="3117" y="3602"/>
                </a:cxn>
                <a:cxn ang="0">
                  <a:pos x="3845" y="4067"/>
                </a:cxn>
                <a:cxn ang="0">
                  <a:pos x="4708" y="4097"/>
                </a:cxn>
                <a:cxn ang="0">
                  <a:pos x="5413" y="3732"/>
                </a:cxn>
                <a:cxn ang="0">
                  <a:pos x="5866" y="3087"/>
                </a:cxn>
                <a:cxn ang="0">
                  <a:pos x="5799" y="2843"/>
                </a:cxn>
                <a:cxn ang="0">
                  <a:pos x="5438" y="2922"/>
                </a:cxn>
                <a:cxn ang="0">
                  <a:pos x="5081" y="2803"/>
                </a:cxn>
                <a:cxn ang="0">
                  <a:pos x="4841" y="2525"/>
                </a:cxn>
                <a:cxn ang="0">
                  <a:pos x="4775" y="2150"/>
                </a:cxn>
                <a:cxn ang="0">
                  <a:pos x="4911" y="1801"/>
                </a:cxn>
                <a:cxn ang="0">
                  <a:pos x="5201" y="1575"/>
                </a:cxn>
                <a:cxn ang="0">
                  <a:pos x="746" y="2756"/>
                </a:cxn>
                <a:cxn ang="0">
                  <a:pos x="1311" y="2221"/>
                </a:cxn>
                <a:cxn ang="0">
                  <a:pos x="1970" y="1714"/>
                </a:cxn>
                <a:cxn ang="0">
                  <a:pos x="2442" y="1484"/>
                </a:cxn>
                <a:cxn ang="0">
                  <a:pos x="2287" y="1846"/>
                </a:cxn>
                <a:cxn ang="0">
                  <a:pos x="2201" y="2237"/>
                </a:cxn>
                <a:cxn ang="0">
                  <a:pos x="2194" y="2696"/>
                </a:cxn>
                <a:cxn ang="0">
                  <a:pos x="2305" y="3209"/>
                </a:cxn>
                <a:cxn ang="0">
                  <a:pos x="2533" y="3669"/>
                </a:cxn>
                <a:cxn ang="0">
                  <a:pos x="2355" y="3773"/>
                </a:cxn>
                <a:cxn ang="0">
                  <a:pos x="1625" y="3449"/>
                </a:cxn>
                <a:cxn ang="0">
                  <a:pos x="945" y="3052"/>
                </a:cxn>
                <a:cxn ang="0">
                  <a:pos x="6452" y="1446"/>
                </a:cxn>
                <a:cxn ang="0">
                  <a:pos x="7223" y="1936"/>
                </a:cxn>
                <a:cxn ang="0">
                  <a:pos x="7929" y="2523"/>
                </a:cxn>
                <a:cxn ang="0">
                  <a:pos x="7830" y="3074"/>
                </a:cxn>
                <a:cxn ang="0">
                  <a:pos x="7064" y="3487"/>
                </a:cxn>
                <a:cxn ang="0">
                  <a:pos x="6257" y="3807"/>
                </a:cxn>
                <a:cxn ang="0">
                  <a:pos x="6151" y="3637"/>
                </a:cxn>
                <a:cxn ang="0">
                  <a:pos x="6372" y="3169"/>
                </a:cxn>
                <a:cxn ang="0">
                  <a:pos x="6475" y="2648"/>
                </a:cxn>
                <a:cxn ang="0">
                  <a:pos x="6452" y="2162"/>
                </a:cxn>
                <a:cxn ang="0">
                  <a:pos x="6334" y="1725"/>
                </a:cxn>
                <a:cxn ang="0">
                  <a:pos x="6131" y="1330"/>
                </a:cxn>
                <a:cxn ang="0">
                  <a:pos x="833" y="1685"/>
                </a:cxn>
                <a:cxn ang="0">
                  <a:pos x="2214" y="524"/>
                </a:cxn>
                <a:cxn ang="0">
                  <a:pos x="4043" y="12"/>
                </a:cxn>
                <a:cxn ang="0">
                  <a:pos x="6042" y="263"/>
                </a:cxn>
                <a:cxn ang="0">
                  <a:pos x="7571" y="1181"/>
                </a:cxn>
                <a:cxn ang="0">
                  <a:pos x="8622" y="2589"/>
                </a:cxn>
                <a:cxn ang="0">
                  <a:pos x="8784" y="3040"/>
                </a:cxn>
                <a:cxn ang="0">
                  <a:pos x="8715" y="3236"/>
                </a:cxn>
                <a:cxn ang="0">
                  <a:pos x="8498" y="3262"/>
                </a:cxn>
                <a:cxn ang="0">
                  <a:pos x="7305" y="4205"/>
                </a:cxn>
                <a:cxn ang="0">
                  <a:pos x="5928" y="4811"/>
                </a:cxn>
                <a:cxn ang="0">
                  <a:pos x="4197" y="4998"/>
                </a:cxn>
                <a:cxn ang="0">
                  <a:pos x="2492" y="4706"/>
                </a:cxn>
                <a:cxn ang="0">
                  <a:pos x="1156" y="4046"/>
                </a:cxn>
                <a:cxn ang="0">
                  <a:pos x="310" y="3354"/>
                </a:cxn>
                <a:cxn ang="0">
                  <a:pos x="110" y="3320"/>
                </a:cxn>
                <a:cxn ang="0">
                  <a:pos x="0" y="3108"/>
                </a:cxn>
              </a:cxnLst>
              <a:rect l="0" t="0" r="r" b="b"/>
              <a:pathLst>
                <a:path w="8784" h="5001">
                  <a:moveTo>
                    <a:pt x="5475" y="1519"/>
                  </a:moveTo>
                  <a:lnTo>
                    <a:pt x="5499" y="1519"/>
                  </a:lnTo>
                  <a:lnTo>
                    <a:pt x="5524" y="1520"/>
                  </a:lnTo>
                  <a:lnTo>
                    <a:pt x="5548" y="1523"/>
                  </a:lnTo>
                  <a:lnTo>
                    <a:pt x="5573" y="1526"/>
                  </a:lnTo>
                  <a:lnTo>
                    <a:pt x="5598" y="1529"/>
                  </a:lnTo>
                  <a:lnTo>
                    <a:pt x="5621" y="1535"/>
                  </a:lnTo>
                  <a:lnTo>
                    <a:pt x="5645" y="1540"/>
                  </a:lnTo>
                  <a:lnTo>
                    <a:pt x="5668" y="1547"/>
                  </a:lnTo>
                  <a:lnTo>
                    <a:pt x="5638" y="1506"/>
                  </a:lnTo>
                  <a:lnTo>
                    <a:pt x="5608" y="1468"/>
                  </a:lnTo>
                  <a:lnTo>
                    <a:pt x="5576" y="1431"/>
                  </a:lnTo>
                  <a:lnTo>
                    <a:pt x="5544" y="1394"/>
                  </a:lnTo>
                  <a:lnTo>
                    <a:pt x="5510" y="1358"/>
                  </a:lnTo>
                  <a:lnTo>
                    <a:pt x="5476" y="1324"/>
                  </a:lnTo>
                  <a:lnTo>
                    <a:pt x="5440" y="1291"/>
                  </a:lnTo>
                  <a:lnTo>
                    <a:pt x="5404" y="1258"/>
                  </a:lnTo>
                  <a:lnTo>
                    <a:pt x="5367" y="1227"/>
                  </a:lnTo>
                  <a:lnTo>
                    <a:pt x="5328" y="1197"/>
                  </a:lnTo>
                  <a:lnTo>
                    <a:pt x="5289" y="1168"/>
                  </a:lnTo>
                  <a:lnTo>
                    <a:pt x="5249" y="1140"/>
                  </a:lnTo>
                  <a:lnTo>
                    <a:pt x="5208" y="1114"/>
                  </a:lnTo>
                  <a:lnTo>
                    <a:pt x="5167" y="1088"/>
                  </a:lnTo>
                  <a:lnTo>
                    <a:pt x="5126" y="1064"/>
                  </a:lnTo>
                  <a:lnTo>
                    <a:pt x="5082" y="1041"/>
                  </a:lnTo>
                  <a:lnTo>
                    <a:pt x="5039" y="1020"/>
                  </a:lnTo>
                  <a:lnTo>
                    <a:pt x="4996" y="1000"/>
                  </a:lnTo>
                  <a:lnTo>
                    <a:pt x="4950" y="981"/>
                  </a:lnTo>
                  <a:lnTo>
                    <a:pt x="4906" y="963"/>
                  </a:lnTo>
                  <a:lnTo>
                    <a:pt x="4860" y="947"/>
                  </a:lnTo>
                  <a:lnTo>
                    <a:pt x="4814" y="931"/>
                  </a:lnTo>
                  <a:lnTo>
                    <a:pt x="4767" y="918"/>
                  </a:lnTo>
                  <a:lnTo>
                    <a:pt x="4721" y="905"/>
                  </a:lnTo>
                  <a:lnTo>
                    <a:pt x="4673" y="895"/>
                  </a:lnTo>
                  <a:lnTo>
                    <a:pt x="4625" y="885"/>
                  </a:lnTo>
                  <a:lnTo>
                    <a:pt x="4576" y="877"/>
                  </a:lnTo>
                  <a:lnTo>
                    <a:pt x="4528" y="871"/>
                  </a:lnTo>
                  <a:lnTo>
                    <a:pt x="4480" y="866"/>
                  </a:lnTo>
                  <a:lnTo>
                    <a:pt x="4430" y="862"/>
                  </a:lnTo>
                  <a:lnTo>
                    <a:pt x="4382" y="860"/>
                  </a:lnTo>
                  <a:lnTo>
                    <a:pt x="4333" y="860"/>
                  </a:lnTo>
                  <a:lnTo>
                    <a:pt x="4248" y="862"/>
                  </a:lnTo>
                  <a:lnTo>
                    <a:pt x="4165" y="869"/>
                  </a:lnTo>
                  <a:lnTo>
                    <a:pt x="4084" y="880"/>
                  </a:lnTo>
                  <a:lnTo>
                    <a:pt x="4004" y="894"/>
                  </a:lnTo>
                  <a:lnTo>
                    <a:pt x="3924" y="913"/>
                  </a:lnTo>
                  <a:lnTo>
                    <a:pt x="3847" y="935"/>
                  </a:lnTo>
                  <a:lnTo>
                    <a:pt x="3771" y="961"/>
                  </a:lnTo>
                  <a:lnTo>
                    <a:pt x="3696" y="991"/>
                  </a:lnTo>
                  <a:lnTo>
                    <a:pt x="3624" y="1023"/>
                  </a:lnTo>
                  <a:lnTo>
                    <a:pt x="3553" y="1059"/>
                  </a:lnTo>
                  <a:lnTo>
                    <a:pt x="3484" y="1099"/>
                  </a:lnTo>
                  <a:lnTo>
                    <a:pt x="3417" y="1142"/>
                  </a:lnTo>
                  <a:lnTo>
                    <a:pt x="3353" y="1187"/>
                  </a:lnTo>
                  <a:lnTo>
                    <a:pt x="3291" y="1235"/>
                  </a:lnTo>
                  <a:lnTo>
                    <a:pt x="3231" y="1287"/>
                  </a:lnTo>
                  <a:lnTo>
                    <a:pt x="3174" y="1341"/>
                  </a:lnTo>
                  <a:lnTo>
                    <a:pt x="3119" y="1399"/>
                  </a:lnTo>
                  <a:lnTo>
                    <a:pt x="3067" y="1458"/>
                  </a:lnTo>
                  <a:lnTo>
                    <a:pt x="3018" y="1519"/>
                  </a:lnTo>
                  <a:lnTo>
                    <a:pt x="2973" y="1584"/>
                  </a:lnTo>
                  <a:lnTo>
                    <a:pt x="2929" y="1650"/>
                  </a:lnTo>
                  <a:lnTo>
                    <a:pt x="2889" y="1719"/>
                  </a:lnTo>
                  <a:lnTo>
                    <a:pt x="2853" y="1789"/>
                  </a:lnTo>
                  <a:lnTo>
                    <a:pt x="2820" y="1862"/>
                  </a:lnTo>
                  <a:lnTo>
                    <a:pt x="2790" y="1936"/>
                  </a:lnTo>
                  <a:lnTo>
                    <a:pt x="2764" y="2012"/>
                  </a:lnTo>
                  <a:lnTo>
                    <a:pt x="2742" y="2089"/>
                  </a:lnTo>
                  <a:lnTo>
                    <a:pt x="2723" y="2169"/>
                  </a:lnTo>
                  <a:lnTo>
                    <a:pt x="2709" y="2249"/>
                  </a:lnTo>
                  <a:lnTo>
                    <a:pt x="2698" y="2332"/>
                  </a:lnTo>
                  <a:lnTo>
                    <a:pt x="2692" y="2415"/>
                  </a:lnTo>
                  <a:lnTo>
                    <a:pt x="2689" y="2499"/>
                  </a:lnTo>
                  <a:lnTo>
                    <a:pt x="2692" y="2584"/>
                  </a:lnTo>
                  <a:lnTo>
                    <a:pt x="2698" y="2667"/>
                  </a:lnTo>
                  <a:lnTo>
                    <a:pt x="2709" y="2749"/>
                  </a:lnTo>
                  <a:lnTo>
                    <a:pt x="2723" y="2829"/>
                  </a:lnTo>
                  <a:lnTo>
                    <a:pt x="2741" y="2909"/>
                  </a:lnTo>
                  <a:lnTo>
                    <a:pt x="2763" y="2986"/>
                  </a:lnTo>
                  <a:lnTo>
                    <a:pt x="2789" y="3063"/>
                  </a:lnTo>
                  <a:lnTo>
                    <a:pt x="2819" y="3137"/>
                  </a:lnTo>
                  <a:lnTo>
                    <a:pt x="2852" y="3210"/>
                  </a:lnTo>
                  <a:lnTo>
                    <a:pt x="2888" y="3280"/>
                  </a:lnTo>
                  <a:lnTo>
                    <a:pt x="2927" y="3349"/>
                  </a:lnTo>
                  <a:lnTo>
                    <a:pt x="2971" y="3415"/>
                  </a:lnTo>
                  <a:lnTo>
                    <a:pt x="3016" y="3480"/>
                  </a:lnTo>
                  <a:lnTo>
                    <a:pt x="3065" y="3542"/>
                  </a:lnTo>
                  <a:lnTo>
                    <a:pt x="3117" y="3602"/>
                  </a:lnTo>
                  <a:lnTo>
                    <a:pt x="3171" y="3659"/>
                  </a:lnTo>
                  <a:lnTo>
                    <a:pt x="3229" y="3713"/>
                  </a:lnTo>
                  <a:lnTo>
                    <a:pt x="3288" y="3765"/>
                  </a:lnTo>
                  <a:lnTo>
                    <a:pt x="3350" y="3814"/>
                  </a:lnTo>
                  <a:lnTo>
                    <a:pt x="3414" y="3859"/>
                  </a:lnTo>
                  <a:lnTo>
                    <a:pt x="3481" y="3903"/>
                  </a:lnTo>
                  <a:lnTo>
                    <a:pt x="3550" y="3942"/>
                  </a:lnTo>
                  <a:lnTo>
                    <a:pt x="3621" y="3978"/>
                  </a:lnTo>
                  <a:lnTo>
                    <a:pt x="3693" y="4011"/>
                  </a:lnTo>
                  <a:lnTo>
                    <a:pt x="3768" y="4041"/>
                  </a:lnTo>
                  <a:lnTo>
                    <a:pt x="3845" y="4067"/>
                  </a:lnTo>
                  <a:lnTo>
                    <a:pt x="3922" y="4089"/>
                  </a:lnTo>
                  <a:lnTo>
                    <a:pt x="4002" y="4107"/>
                  </a:lnTo>
                  <a:lnTo>
                    <a:pt x="4083" y="4121"/>
                  </a:lnTo>
                  <a:lnTo>
                    <a:pt x="4164" y="4132"/>
                  </a:lnTo>
                  <a:lnTo>
                    <a:pt x="4248" y="4138"/>
                  </a:lnTo>
                  <a:lnTo>
                    <a:pt x="4333" y="4140"/>
                  </a:lnTo>
                  <a:lnTo>
                    <a:pt x="4409" y="4138"/>
                  </a:lnTo>
                  <a:lnTo>
                    <a:pt x="4486" y="4133"/>
                  </a:lnTo>
                  <a:lnTo>
                    <a:pt x="4560" y="4124"/>
                  </a:lnTo>
                  <a:lnTo>
                    <a:pt x="4635" y="4112"/>
                  </a:lnTo>
                  <a:lnTo>
                    <a:pt x="4708" y="4097"/>
                  </a:lnTo>
                  <a:lnTo>
                    <a:pt x="4779" y="4078"/>
                  </a:lnTo>
                  <a:lnTo>
                    <a:pt x="4850" y="4057"/>
                  </a:lnTo>
                  <a:lnTo>
                    <a:pt x="4919" y="4032"/>
                  </a:lnTo>
                  <a:lnTo>
                    <a:pt x="4987" y="4003"/>
                  </a:lnTo>
                  <a:lnTo>
                    <a:pt x="5053" y="3973"/>
                  </a:lnTo>
                  <a:lnTo>
                    <a:pt x="5118" y="3940"/>
                  </a:lnTo>
                  <a:lnTo>
                    <a:pt x="5180" y="3904"/>
                  </a:lnTo>
                  <a:lnTo>
                    <a:pt x="5242" y="3864"/>
                  </a:lnTo>
                  <a:lnTo>
                    <a:pt x="5300" y="3823"/>
                  </a:lnTo>
                  <a:lnTo>
                    <a:pt x="5358" y="3779"/>
                  </a:lnTo>
                  <a:lnTo>
                    <a:pt x="5413" y="3732"/>
                  </a:lnTo>
                  <a:lnTo>
                    <a:pt x="5467" y="3684"/>
                  </a:lnTo>
                  <a:lnTo>
                    <a:pt x="5517" y="3634"/>
                  </a:lnTo>
                  <a:lnTo>
                    <a:pt x="5566" y="3580"/>
                  </a:lnTo>
                  <a:lnTo>
                    <a:pt x="5613" y="3525"/>
                  </a:lnTo>
                  <a:lnTo>
                    <a:pt x="5656" y="3468"/>
                  </a:lnTo>
                  <a:lnTo>
                    <a:pt x="5698" y="3408"/>
                  </a:lnTo>
                  <a:lnTo>
                    <a:pt x="5737" y="3348"/>
                  </a:lnTo>
                  <a:lnTo>
                    <a:pt x="5773" y="3285"/>
                  </a:lnTo>
                  <a:lnTo>
                    <a:pt x="5807" y="3221"/>
                  </a:lnTo>
                  <a:lnTo>
                    <a:pt x="5837" y="3155"/>
                  </a:lnTo>
                  <a:lnTo>
                    <a:pt x="5866" y="3087"/>
                  </a:lnTo>
                  <a:lnTo>
                    <a:pt x="5890" y="3018"/>
                  </a:lnTo>
                  <a:lnTo>
                    <a:pt x="5912" y="2947"/>
                  </a:lnTo>
                  <a:lnTo>
                    <a:pt x="5931" y="2876"/>
                  </a:lnTo>
                  <a:lnTo>
                    <a:pt x="5946" y="2803"/>
                  </a:lnTo>
                  <a:lnTo>
                    <a:pt x="5958" y="2729"/>
                  </a:lnTo>
                  <a:lnTo>
                    <a:pt x="5934" y="2751"/>
                  </a:lnTo>
                  <a:lnTo>
                    <a:pt x="5909" y="2772"/>
                  </a:lnTo>
                  <a:lnTo>
                    <a:pt x="5883" y="2791"/>
                  </a:lnTo>
                  <a:lnTo>
                    <a:pt x="5856" y="2810"/>
                  </a:lnTo>
                  <a:lnTo>
                    <a:pt x="5828" y="2827"/>
                  </a:lnTo>
                  <a:lnTo>
                    <a:pt x="5799" y="2843"/>
                  </a:lnTo>
                  <a:lnTo>
                    <a:pt x="5770" y="2858"/>
                  </a:lnTo>
                  <a:lnTo>
                    <a:pt x="5740" y="2871"/>
                  </a:lnTo>
                  <a:lnTo>
                    <a:pt x="5708" y="2883"/>
                  </a:lnTo>
                  <a:lnTo>
                    <a:pt x="5676" y="2893"/>
                  </a:lnTo>
                  <a:lnTo>
                    <a:pt x="5644" y="2902"/>
                  </a:lnTo>
                  <a:lnTo>
                    <a:pt x="5612" y="2910"/>
                  </a:lnTo>
                  <a:lnTo>
                    <a:pt x="5577" y="2916"/>
                  </a:lnTo>
                  <a:lnTo>
                    <a:pt x="5544" y="2920"/>
                  </a:lnTo>
                  <a:lnTo>
                    <a:pt x="5509" y="2922"/>
                  </a:lnTo>
                  <a:lnTo>
                    <a:pt x="5475" y="2923"/>
                  </a:lnTo>
                  <a:lnTo>
                    <a:pt x="5438" y="2922"/>
                  </a:lnTo>
                  <a:lnTo>
                    <a:pt x="5402" y="2919"/>
                  </a:lnTo>
                  <a:lnTo>
                    <a:pt x="5368" y="2915"/>
                  </a:lnTo>
                  <a:lnTo>
                    <a:pt x="5332" y="2909"/>
                  </a:lnTo>
                  <a:lnTo>
                    <a:pt x="5299" y="2901"/>
                  </a:lnTo>
                  <a:lnTo>
                    <a:pt x="5266" y="2892"/>
                  </a:lnTo>
                  <a:lnTo>
                    <a:pt x="5233" y="2881"/>
                  </a:lnTo>
                  <a:lnTo>
                    <a:pt x="5201" y="2868"/>
                  </a:lnTo>
                  <a:lnTo>
                    <a:pt x="5170" y="2853"/>
                  </a:lnTo>
                  <a:lnTo>
                    <a:pt x="5140" y="2838"/>
                  </a:lnTo>
                  <a:lnTo>
                    <a:pt x="5111" y="2821"/>
                  </a:lnTo>
                  <a:lnTo>
                    <a:pt x="5081" y="2803"/>
                  </a:lnTo>
                  <a:lnTo>
                    <a:pt x="5054" y="2783"/>
                  </a:lnTo>
                  <a:lnTo>
                    <a:pt x="5028" y="2763"/>
                  </a:lnTo>
                  <a:lnTo>
                    <a:pt x="5002" y="2741"/>
                  </a:lnTo>
                  <a:lnTo>
                    <a:pt x="4978" y="2717"/>
                  </a:lnTo>
                  <a:lnTo>
                    <a:pt x="4954" y="2692"/>
                  </a:lnTo>
                  <a:lnTo>
                    <a:pt x="4932" y="2667"/>
                  </a:lnTo>
                  <a:lnTo>
                    <a:pt x="4911" y="2641"/>
                  </a:lnTo>
                  <a:lnTo>
                    <a:pt x="4892" y="2613"/>
                  </a:lnTo>
                  <a:lnTo>
                    <a:pt x="4874" y="2585"/>
                  </a:lnTo>
                  <a:lnTo>
                    <a:pt x="4857" y="2555"/>
                  </a:lnTo>
                  <a:lnTo>
                    <a:pt x="4841" y="2525"/>
                  </a:lnTo>
                  <a:lnTo>
                    <a:pt x="4826" y="2494"/>
                  </a:lnTo>
                  <a:lnTo>
                    <a:pt x="4814" y="2462"/>
                  </a:lnTo>
                  <a:lnTo>
                    <a:pt x="4803" y="2430"/>
                  </a:lnTo>
                  <a:lnTo>
                    <a:pt x="4793" y="2396"/>
                  </a:lnTo>
                  <a:lnTo>
                    <a:pt x="4786" y="2362"/>
                  </a:lnTo>
                  <a:lnTo>
                    <a:pt x="4779" y="2328"/>
                  </a:lnTo>
                  <a:lnTo>
                    <a:pt x="4775" y="2293"/>
                  </a:lnTo>
                  <a:lnTo>
                    <a:pt x="4772" y="2257"/>
                  </a:lnTo>
                  <a:lnTo>
                    <a:pt x="4771" y="2221"/>
                  </a:lnTo>
                  <a:lnTo>
                    <a:pt x="4772" y="2185"/>
                  </a:lnTo>
                  <a:lnTo>
                    <a:pt x="4775" y="2150"/>
                  </a:lnTo>
                  <a:lnTo>
                    <a:pt x="4779" y="2114"/>
                  </a:lnTo>
                  <a:lnTo>
                    <a:pt x="4786" y="2080"/>
                  </a:lnTo>
                  <a:lnTo>
                    <a:pt x="4793" y="2046"/>
                  </a:lnTo>
                  <a:lnTo>
                    <a:pt x="4803" y="2013"/>
                  </a:lnTo>
                  <a:lnTo>
                    <a:pt x="4814" y="1981"/>
                  </a:lnTo>
                  <a:lnTo>
                    <a:pt x="4826" y="1948"/>
                  </a:lnTo>
                  <a:lnTo>
                    <a:pt x="4841" y="1917"/>
                  </a:lnTo>
                  <a:lnTo>
                    <a:pt x="4857" y="1887"/>
                  </a:lnTo>
                  <a:lnTo>
                    <a:pt x="4874" y="1858"/>
                  </a:lnTo>
                  <a:lnTo>
                    <a:pt x="4892" y="1830"/>
                  </a:lnTo>
                  <a:lnTo>
                    <a:pt x="4911" y="1801"/>
                  </a:lnTo>
                  <a:lnTo>
                    <a:pt x="4932" y="1775"/>
                  </a:lnTo>
                  <a:lnTo>
                    <a:pt x="4954" y="1750"/>
                  </a:lnTo>
                  <a:lnTo>
                    <a:pt x="4978" y="1725"/>
                  </a:lnTo>
                  <a:lnTo>
                    <a:pt x="5002" y="1702"/>
                  </a:lnTo>
                  <a:lnTo>
                    <a:pt x="5028" y="1680"/>
                  </a:lnTo>
                  <a:lnTo>
                    <a:pt x="5054" y="1659"/>
                  </a:lnTo>
                  <a:lnTo>
                    <a:pt x="5081" y="1639"/>
                  </a:lnTo>
                  <a:lnTo>
                    <a:pt x="5111" y="1621"/>
                  </a:lnTo>
                  <a:lnTo>
                    <a:pt x="5140" y="1604"/>
                  </a:lnTo>
                  <a:lnTo>
                    <a:pt x="5170" y="1589"/>
                  </a:lnTo>
                  <a:lnTo>
                    <a:pt x="5201" y="1575"/>
                  </a:lnTo>
                  <a:lnTo>
                    <a:pt x="5233" y="1562"/>
                  </a:lnTo>
                  <a:lnTo>
                    <a:pt x="5266" y="1551"/>
                  </a:lnTo>
                  <a:lnTo>
                    <a:pt x="5299" y="1542"/>
                  </a:lnTo>
                  <a:lnTo>
                    <a:pt x="5332" y="1534"/>
                  </a:lnTo>
                  <a:lnTo>
                    <a:pt x="5368" y="1527"/>
                  </a:lnTo>
                  <a:lnTo>
                    <a:pt x="5402" y="1522"/>
                  </a:lnTo>
                  <a:lnTo>
                    <a:pt x="5438" y="1520"/>
                  </a:lnTo>
                  <a:lnTo>
                    <a:pt x="5475" y="1519"/>
                  </a:lnTo>
                  <a:close/>
                  <a:moveTo>
                    <a:pt x="655" y="2852"/>
                  </a:moveTo>
                  <a:lnTo>
                    <a:pt x="701" y="2804"/>
                  </a:lnTo>
                  <a:lnTo>
                    <a:pt x="746" y="2756"/>
                  </a:lnTo>
                  <a:lnTo>
                    <a:pt x="793" y="2708"/>
                  </a:lnTo>
                  <a:lnTo>
                    <a:pt x="841" y="2659"/>
                  </a:lnTo>
                  <a:lnTo>
                    <a:pt x="890" y="2611"/>
                  </a:lnTo>
                  <a:lnTo>
                    <a:pt x="940" y="2562"/>
                  </a:lnTo>
                  <a:lnTo>
                    <a:pt x="990" y="2513"/>
                  </a:lnTo>
                  <a:lnTo>
                    <a:pt x="1041" y="2464"/>
                  </a:lnTo>
                  <a:lnTo>
                    <a:pt x="1094" y="2416"/>
                  </a:lnTo>
                  <a:lnTo>
                    <a:pt x="1147" y="2367"/>
                  </a:lnTo>
                  <a:lnTo>
                    <a:pt x="1201" y="2318"/>
                  </a:lnTo>
                  <a:lnTo>
                    <a:pt x="1255" y="2270"/>
                  </a:lnTo>
                  <a:lnTo>
                    <a:pt x="1311" y="2221"/>
                  </a:lnTo>
                  <a:lnTo>
                    <a:pt x="1367" y="2174"/>
                  </a:lnTo>
                  <a:lnTo>
                    <a:pt x="1424" y="2126"/>
                  </a:lnTo>
                  <a:lnTo>
                    <a:pt x="1482" y="2078"/>
                  </a:lnTo>
                  <a:lnTo>
                    <a:pt x="1540" y="2031"/>
                  </a:lnTo>
                  <a:lnTo>
                    <a:pt x="1600" y="1985"/>
                  </a:lnTo>
                  <a:lnTo>
                    <a:pt x="1660" y="1938"/>
                  </a:lnTo>
                  <a:lnTo>
                    <a:pt x="1721" y="1892"/>
                  </a:lnTo>
                  <a:lnTo>
                    <a:pt x="1782" y="1847"/>
                  </a:lnTo>
                  <a:lnTo>
                    <a:pt x="1844" y="1802"/>
                  </a:lnTo>
                  <a:lnTo>
                    <a:pt x="1906" y="1758"/>
                  </a:lnTo>
                  <a:lnTo>
                    <a:pt x="1970" y="1714"/>
                  </a:lnTo>
                  <a:lnTo>
                    <a:pt x="2033" y="1671"/>
                  </a:lnTo>
                  <a:lnTo>
                    <a:pt x="2098" y="1629"/>
                  </a:lnTo>
                  <a:lnTo>
                    <a:pt x="2162" y="1587"/>
                  </a:lnTo>
                  <a:lnTo>
                    <a:pt x="2228" y="1547"/>
                  </a:lnTo>
                  <a:lnTo>
                    <a:pt x="2293" y="1506"/>
                  </a:lnTo>
                  <a:lnTo>
                    <a:pt x="2360" y="1467"/>
                  </a:lnTo>
                  <a:lnTo>
                    <a:pt x="2427" y="1429"/>
                  </a:lnTo>
                  <a:lnTo>
                    <a:pt x="2495" y="1392"/>
                  </a:lnTo>
                  <a:lnTo>
                    <a:pt x="2477" y="1422"/>
                  </a:lnTo>
                  <a:lnTo>
                    <a:pt x="2459" y="1453"/>
                  </a:lnTo>
                  <a:lnTo>
                    <a:pt x="2442" y="1484"/>
                  </a:lnTo>
                  <a:lnTo>
                    <a:pt x="2424" y="1515"/>
                  </a:lnTo>
                  <a:lnTo>
                    <a:pt x="2408" y="1547"/>
                  </a:lnTo>
                  <a:lnTo>
                    <a:pt x="2393" y="1579"/>
                  </a:lnTo>
                  <a:lnTo>
                    <a:pt x="2378" y="1611"/>
                  </a:lnTo>
                  <a:lnTo>
                    <a:pt x="2363" y="1644"/>
                  </a:lnTo>
                  <a:lnTo>
                    <a:pt x="2349" y="1676"/>
                  </a:lnTo>
                  <a:lnTo>
                    <a:pt x="2336" y="1710"/>
                  </a:lnTo>
                  <a:lnTo>
                    <a:pt x="2323" y="1744"/>
                  </a:lnTo>
                  <a:lnTo>
                    <a:pt x="2310" y="1777"/>
                  </a:lnTo>
                  <a:lnTo>
                    <a:pt x="2298" y="1811"/>
                  </a:lnTo>
                  <a:lnTo>
                    <a:pt x="2287" y="1846"/>
                  </a:lnTo>
                  <a:lnTo>
                    <a:pt x="2276" y="1880"/>
                  </a:lnTo>
                  <a:lnTo>
                    <a:pt x="2266" y="1915"/>
                  </a:lnTo>
                  <a:lnTo>
                    <a:pt x="2256" y="1949"/>
                  </a:lnTo>
                  <a:lnTo>
                    <a:pt x="2247" y="1985"/>
                  </a:lnTo>
                  <a:lnTo>
                    <a:pt x="2239" y="2021"/>
                  </a:lnTo>
                  <a:lnTo>
                    <a:pt x="2231" y="2056"/>
                  </a:lnTo>
                  <a:lnTo>
                    <a:pt x="2224" y="2092"/>
                  </a:lnTo>
                  <a:lnTo>
                    <a:pt x="2217" y="2129"/>
                  </a:lnTo>
                  <a:lnTo>
                    <a:pt x="2211" y="2165"/>
                  </a:lnTo>
                  <a:lnTo>
                    <a:pt x="2206" y="2201"/>
                  </a:lnTo>
                  <a:lnTo>
                    <a:pt x="2201" y="2237"/>
                  </a:lnTo>
                  <a:lnTo>
                    <a:pt x="2197" y="2275"/>
                  </a:lnTo>
                  <a:lnTo>
                    <a:pt x="2193" y="2312"/>
                  </a:lnTo>
                  <a:lnTo>
                    <a:pt x="2190" y="2349"/>
                  </a:lnTo>
                  <a:lnTo>
                    <a:pt x="2188" y="2386"/>
                  </a:lnTo>
                  <a:lnTo>
                    <a:pt x="2185" y="2424"/>
                  </a:lnTo>
                  <a:lnTo>
                    <a:pt x="2184" y="2462"/>
                  </a:lnTo>
                  <a:lnTo>
                    <a:pt x="2184" y="2499"/>
                  </a:lnTo>
                  <a:lnTo>
                    <a:pt x="2185" y="2549"/>
                  </a:lnTo>
                  <a:lnTo>
                    <a:pt x="2186" y="2598"/>
                  </a:lnTo>
                  <a:lnTo>
                    <a:pt x="2190" y="2647"/>
                  </a:lnTo>
                  <a:lnTo>
                    <a:pt x="2194" y="2696"/>
                  </a:lnTo>
                  <a:lnTo>
                    <a:pt x="2199" y="2745"/>
                  </a:lnTo>
                  <a:lnTo>
                    <a:pt x="2205" y="2793"/>
                  </a:lnTo>
                  <a:lnTo>
                    <a:pt x="2212" y="2840"/>
                  </a:lnTo>
                  <a:lnTo>
                    <a:pt x="2220" y="2888"/>
                  </a:lnTo>
                  <a:lnTo>
                    <a:pt x="2229" y="2935"/>
                  </a:lnTo>
                  <a:lnTo>
                    <a:pt x="2240" y="2981"/>
                  </a:lnTo>
                  <a:lnTo>
                    <a:pt x="2251" y="3028"/>
                  </a:lnTo>
                  <a:lnTo>
                    <a:pt x="2263" y="3074"/>
                  </a:lnTo>
                  <a:lnTo>
                    <a:pt x="2276" y="3119"/>
                  </a:lnTo>
                  <a:lnTo>
                    <a:pt x="2290" y="3165"/>
                  </a:lnTo>
                  <a:lnTo>
                    <a:pt x="2305" y="3209"/>
                  </a:lnTo>
                  <a:lnTo>
                    <a:pt x="2322" y="3253"/>
                  </a:lnTo>
                  <a:lnTo>
                    <a:pt x="2339" y="3298"/>
                  </a:lnTo>
                  <a:lnTo>
                    <a:pt x="2357" y="3341"/>
                  </a:lnTo>
                  <a:lnTo>
                    <a:pt x="2376" y="3383"/>
                  </a:lnTo>
                  <a:lnTo>
                    <a:pt x="2396" y="3425"/>
                  </a:lnTo>
                  <a:lnTo>
                    <a:pt x="2416" y="3468"/>
                  </a:lnTo>
                  <a:lnTo>
                    <a:pt x="2438" y="3509"/>
                  </a:lnTo>
                  <a:lnTo>
                    <a:pt x="2461" y="3549"/>
                  </a:lnTo>
                  <a:lnTo>
                    <a:pt x="2484" y="3590"/>
                  </a:lnTo>
                  <a:lnTo>
                    <a:pt x="2508" y="3630"/>
                  </a:lnTo>
                  <a:lnTo>
                    <a:pt x="2533" y="3669"/>
                  </a:lnTo>
                  <a:lnTo>
                    <a:pt x="2559" y="3707"/>
                  </a:lnTo>
                  <a:lnTo>
                    <a:pt x="2586" y="3746"/>
                  </a:lnTo>
                  <a:lnTo>
                    <a:pt x="2613" y="3783"/>
                  </a:lnTo>
                  <a:lnTo>
                    <a:pt x="2641" y="3819"/>
                  </a:lnTo>
                  <a:lnTo>
                    <a:pt x="2670" y="3855"/>
                  </a:lnTo>
                  <a:lnTo>
                    <a:pt x="2701" y="3891"/>
                  </a:lnTo>
                  <a:lnTo>
                    <a:pt x="2631" y="3869"/>
                  </a:lnTo>
                  <a:lnTo>
                    <a:pt x="2561" y="3846"/>
                  </a:lnTo>
                  <a:lnTo>
                    <a:pt x="2492" y="3822"/>
                  </a:lnTo>
                  <a:lnTo>
                    <a:pt x="2423" y="3798"/>
                  </a:lnTo>
                  <a:lnTo>
                    <a:pt x="2355" y="3773"/>
                  </a:lnTo>
                  <a:lnTo>
                    <a:pt x="2286" y="3747"/>
                  </a:lnTo>
                  <a:lnTo>
                    <a:pt x="2219" y="3720"/>
                  </a:lnTo>
                  <a:lnTo>
                    <a:pt x="2151" y="3693"/>
                  </a:lnTo>
                  <a:lnTo>
                    <a:pt x="2085" y="3665"/>
                  </a:lnTo>
                  <a:lnTo>
                    <a:pt x="2017" y="3636"/>
                  </a:lnTo>
                  <a:lnTo>
                    <a:pt x="1951" y="3607"/>
                  </a:lnTo>
                  <a:lnTo>
                    <a:pt x="1885" y="3576"/>
                  </a:lnTo>
                  <a:lnTo>
                    <a:pt x="1820" y="3545"/>
                  </a:lnTo>
                  <a:lnTo>
                    <a:pt x="1754" y="3514"/>
                  </a:lnTo>
                  <a:lnTo>
                    <a:pt x="1690" y="3482"/>
                  </a:lnTo>
                  <a:lnTo>
                    <a:pt x="1625" y="3449"/>
                  </a:lnTo>
                  <a:lnTo>
                    <a:pt x="1561" y="3415"/>
                  </a:lnTo>
                  <a:lnTo>
                    <a:pt x="1497" y="3382"/>
                  </a:lnTo>
                  <a:lnTo>
                    <a:pt x="1434" y="3347"/>
                  </a:lnTo>
                  <a:lnTo>
                    <a:pt x="1371" y="3312"/>
                  </a:lnTo>
                  <a:lnTo>
                    <a:pt x="1309" y="3276"/>
                  </a:lnTo>
                  <a:lnTo>
                    <a:pt x="1247" y="3240"/>
                  </a:lnTo>
                  <a:lnTo>
                    <a:pt x="1186" y="3204"/>
                  </a:lnTo>
                  <a:lnTo>
                    <a:pt x="1124" y="3167"/>
                  </a:lnTo>
                  <a:lnTo>
                    <a:pt x="1064" y="3128"/>
                  </a:lnTo>
                  <a:lnTo>
                    <a:pt x="1004" y="3090"/>
                  </a:lnTo>
                  <a:lnTo>
                    <a:pt x="945" y="3052"/>
                  </a:lnTo>
                  <a:lnTo>
                    <a:pt x="885" y="3013"/>
                  </a:lnTo>
                  <a:lnTo>
                    <a:pt x="828" y="2973"/>
                  </a:lnTo>
                  <a:lnTo>
                    <a:pt x="769" y="2933"/>
                  </a:lnTo>
                  <a:lnTo>
                    <a:pt x="712" y="2893"/>
                  </a:lnTo>
                  <a:lnTo>
                    <a:pt x="655" y="2852"/>
                  </a:lnTo>
                  <a:close/>
                  <a:moveTo>
                    <a:pt x="6085" y="1264"/>
                  </a:moveTo>
                  <a:lnTo>
                    <a:pt x="6160" y="1298"/>
                  </a:lnTo>
                  <a:lnTo>
                    <a:pt x="6234" y="1333"/>
                  </a:lnTo>
                  <a:lnTo>
                    <a:pt x="6307" y="1369"/>
                  </a:lnTo>
                  <a:lnTo>
                    <a:pt x="6380" y="1407"/>
                  </a:lnTo>
                  <a:lnTo>
                    <a:pt x="6452" y="1446"/>
                  </a:lnTo>
                  <a:lnTo>
                    <a:pt x="6525" y="1485"/>
                  </a:lnTo>
                  <a:lnTo>
                    <a:pt x="6596" y="1526"/>
                  </a:lnTo>
                  <a:lnTo>
                    <a:pt x="6668" y="1568"/>
                  </a:lnTo>
                  <a:lnTo>
                    <a:pt x="6740" y="1611"/>
                  </a:lnTo>
                  <a:lnTo>
                    <a:pt x="6810" y="1654"/>
                  </a:lnTo>
                  <a:lnTo>
                    <a:pt x="6880" y="1700"/>
                  </a:lnTo>
                  <a:lnTo>
                    <a:pt x="6949" y="1745"/>
                  </a:lnTo>
                  <a:lnTo>
                    <a:pt x="7019" y="1791"/>
                  </a:lnTo>
                  <a:lnTo>
                    <a:pt x="7087" y="1839"/>
                  </a:lnTo>
                  <a:lnTo>
                    <a:pt x="7156" y="1887"/>
                  </a:lnTo>
                  <a:lnTo>
                    <a:pt x="7223" y="1936"/>
                  </a:lnTo>
                  <a:lnTo>
                    <a:pt x="7291" y="1986"/>
                  </a:lnTo>
                  <a:lnTo>
                    <a:pt x="7358" y="2037"/>
                  </a:lnTo>
                  <a:lnTo>
                    <a:pt x="7423" y="2088"/>
                  </a:lnTo>
                  <a:lnTo>
                    <a:pt x="7489" y="2140"/>
                  </a:lnTo>
                  <a:lnTo>
                    <a:pt x="7554" y="2193"/>
                  </a:lnTo>
                  <a:lnTo>
                    <a:pt x="7618" y="2246"/>
                  </a:lnTo>
                  <a:lnTo>
                    <a:pt x="7681" y="2301"/>
                  </a:lnTo>
                  <a:lnTo>
                    <a:pt x="7745" y="2355"/>
                  </a:lnTo>
                  <a:lnTo>
                    <a:pt x="7807" y="2410"/>
                  </a:lnTo>
                  <a:lnTo>
                    <a:pt x="7869" y="2467"/>
                  </a:lnTo>
                  <a:lnTo>
                    <a:pt x="7929" y="2523"/>
                  </a:lnTo>
                  <a:lnTo>
                    <a:pt x="7990" y="2581"/>
                  </a:lnTo>
                  <a:lnTo>
                    <a:pt x="8049" y="2638"/>
                  </a:lnTo>
                  <a:lnTo>
                    <a:pt x="8108" y="2695"/>
                  </a:lnTo>
                  <a:lnTo>
                    <a:pt x="8166" y="2754"/>
                  </a:lnTo>
                  <a:lnTo>
                    <a:pt x="8223" y="2813"/>
                  </a:lnTo>
                  <a:lnTo>
                    <a:pt x="8160" y="2859"/>
                  </a:lnTo>
                  <a:lnTo>
                    <a:pt x="8094" y="2903"/>
                  </a:lnTo>
                  <a:lnTo>
                    <a:pt x="8029" y="2946"/>
                  </a:lnTo>
                  <a:lnTo>
                    <a:pt x="7963" y="2989"/>
                  </a:lnTo>
                  <a:lnTo>
                    <a:pt x="7897" y="3032"/>
                  </a:lnTo>
                  <a:lnTo>
                    <a:pt x="7830" y="3074"/>
                  </a:lnTo>
                  <a:lnTo>
                    <a:pt x="7763" y="3114"/>
                  </a:lnTo>
                  <a:lnTo>
                    <a:pt x="7694" y="3156"/>
                  </a:lnTo>
                  <a:lnTo>
                    <a:pt x="7626" y="3195"/>
                  </a:lnTo>
                  <a:lnTo>
                    <a:pt x="7557" y="3234"/>
                  </a:lnTo>
                  <a:lnTo>
                    <a:pt x="7488" y="3272"/>
                  </a:lnTo>
                  <a:lnTo>
                    <a:pt x="7418" y="3310"/>
                  </a:lnTo>
                  <a:lnTo>
                    <a:pt x="7348" y="3347"/>
                  </a:lnTo>
                  <a:lnTo>
                    <a:pt x="7278" y="3383"/>
                  </a:lnTo>
                  <a:lnTo>
                    <a:pt x="7206" y="3418"/>
                  </a:lnTo>
                  <a:lnTo>
                    <a:pt x="7136" y="3453"/>
                  </a:lnTo>
                  <a:lnTo>
                    <a:pt x="7064" y="3487"/>
                  </a:lnTo>
                  <a:lnTo>
                    <a:pt x="6992" y="3520"/>
                  </a:lnTo>
                  <a:lnTo>
                    <a:pt x="6919" y="3552"/>
                  </a:lnTo>
                  <a:lnTo>
                    <a:pt x="6846" y="3583"/>
                  </a:lnTo>
                  <a:lnTo>
                    <a:pt x="6774" y="3615"/>
                  </a:lnTo>
                  <a:lnTo>
                    <a:pt x="6700" y="3645"/>
                  </a:lnTo>
                  <a:lnTo>
                    <a:pt x="6628" y="3674"/>
                  </a:lnTo>
                  <a:lnTo>
                    <a:pt x="6554" y="3702"/>
                  </a:lnTo>
                  <a:lnTo>
                    <a:pt x="6480" y="3729"/>
                  </a:lnTo>
                  <a:lnTo>
                    <a:pt x="6406" y="3757"/>
                  </a:lnTo>
                  <a:lnTo>
                    <a:pt x="6331" y="3782"/>
                  </a:lnTo>
                  <a:lnTo>
                    <a:pt x="6257" y="3807"/>
                  </a:lnTo>
                  <a:lnTo>
                    <a:pt x="6182" y="3831"/>
                  </a:lnTo>
                  <a:lnTo>
                    <a:pt x="6107" y="3855"/>
                  </a:lnTo>
                  <a:lnTo>
                    <a:pt x="6032" y="3877"/>
                  </a:lnTo>
                  <a:lnTo>
                    <a:pt x="5956" y="3899"/>
                  </a:lnTo>
                  <a:lnTo>
                    <a:pt x="5987" y="3863"/>
                  </a:lnTo>
                  <a:lnTo>
                    <a:pt x="6016" y="3827"/>
                  </a:lnTo>
                  <a:lnTo>
                    <a:pt x="6045" y="3791"/>
                  </a:lnTo>
                  <a:lnTo>
                    <a:pt x="6072" y="3753"/>
                  </a:lnTo>
                  <a:lnTo>
                    <a:pt x="6100" y="3714"/>
                  </a:lnTo>
                  <a:lnTo>
                    <a:pt x="6126" y="3676"/>
                  </a:lnTo>
                  <a:lnTo>
                    <a:pt x="6151" y="3637"/>
                  </a:lnTo>
                  <a:lnTo>
                    <a:pt x="6176" y="3597"/>
                  </a:lnTo>
                  <a:lnTo>
                    <a:pt x="6199" y="3556"/>
                  </a:lnTo>
                  <a:lnTo>
                    <a:pt x="6223" y="3515"/>
                  </a:lnTo>
                  <a:lnTo>
                    <a:pt x="6244" y="3474"/>
                  </a:lnTo>
                  <a:lnTo>
                    <a:pt x="6265" y="3431"/>
                  </a:lnTo>
                  <a:lnTo>
                    <a:pt x="6285" y="3389"/>
                  </a:lnTo>
                  <a:lnTo>
                    <a:pt x="6304" y="3346"/>
                  </a:lnTo>
                  <a:lnTo>
                    <a:pt x="6323" y="3303"/>
                  </a:lnTo>
                  <a:lnTo>
                    <a:pt x="6340" y="3258"/>
                  </a:lnTo>
                  <a:lnTo>
                    <a:pt x="6357" y="3214"/>
                  </a:lnTo>
                  <a:lnTo>
                    <a:pt x="6372" y="3169"/>
                  </a:lnTo>
                  <a:lnTo>
                    <a:pt x="6387" y="3123"/>
                  </a:lnTo>
                  <a:lnTo>
                    <a:pt x="6400" y="3078"/>
                  </a:lnTo>
                  <a:lnTo>
                    <a:pt x="6412" y="3032"/>
                  </a:lnTo>
                  <a:lnTo>
                    <a:pt x="6424" y="2985"/>
                  </a:lnTo>
                  <a:lnTo>
                    <a:pt x="6434" y="2938"/>
                  </a:lnTo>
                  <a:lnTo>
                    <a:pt x="6443" y="2891"/>
                  </a:lnTo>
                  <a:lnTo>
                    <a:pt x="6452" y="2842"/>
                  </a:lnTo>
                  <a:lnTo>
                    <a:pt x="6459" y="2795"/>
                  </a:lnTo>
                  <a:lnTo>
                    <a:pt x="6465" y="2746"/>
                  </a:lnTo>
                  <a:lnTo>
                    <a:pt x="6470" y="2697"/>
                  </a:lnTo>
                  <a:lnTo>
                    <a:pt x="6475" y="2648"/>
                  </a:lnTo>
                  <a:lnTo>
                    <a:pt x="6478" y="2599"/>
                  </a:lnTo>
                  <a:lnTo>
                    <a:pt x="6479" y="2549"/>
                  </a:lnTo>
                  <a:lnTo>
                    <a:pt x="6480" y="2499"/>
                  </a:lnTo>
                  <a:lnTo>
                    <a:pt x="6480" y="2457"/>
                  </a:lnTo>
                  <a:lnTo>
                    <a:pt x="6478" y="2414"/>
                  </a:lnTo>
                  <a:lnTo>
                    <a:pt x="6476" y="2371"/>
                  </a:lnTo>
                  <a:lnTo>
                    <a:pt x="6473" y="2329"/>
                  </a:lnTo>
                  <a:lnTo>
                    <a:pt x="6468" y="2287"/>
                  </a:lnTo>
                  <a:lnTo>
                    <a:pt x="6464" y="2244"/>
                  </a:lnTo>
                  <a:lnTo>
                    <a:pt x="6459" y="2203"/>
                  </a:lnTo>
                  <a:lnTo>
                    <a:pt x="6452" y="2162"/>
                  </a:lnTo>
                  <a:lnTo>
                    <a:pt x="6446" y="2121"/>
                  </a:lnTo>
                  <a:lnTo>
                    <a:pt x="6438" y="2079"/>
                  </a:lnTo>
                  <a:lnTo>
                    <a:pt x="6429" y="2039"/>
                  </a:lnTo>
                  <a:lnTo>
                    <a:pt x="6420" y="1999"/>
                  </a:lnTo>
                  <a:lnTo>
                    <a:pt x="6410" y="1958"/>
                  </a:lnTo>
                  <a:lnTo>
                    <a:pt x="6399" y="1919"/>
                  </a:lnTo>
                  <a:lnTo>
                    <a:pt x="6388" y="1880"/>
                  </a:lnTo>
                  <a:lnTo>
                    <a:pt x="6376" y="1841"/>
                  </a:lnTo>
                  <a:lnTo>
                    <a:pt x="6363" y="1801"/>
                  </a:lnTo>
                  <a:lnTo>
                    <a:pt x="6349" y="1763"/>
                  </a:lnTo>
                  <a:lnTo>
                    <a:pt x="6334" y="1725"/>
                  </a:lnTo>
                  <a:lnTo>
                    <a:pt x="6319" y="1688"/>
                  </a:lnTo>
                  <a:lnTo>
                    <a:pt x="6303" y="1649"/>
                  </a:lnTo>
                  <a:lnTo>
                    <a:pt x="6287" y="1613"/>
                  </a:lnTo>
                  <a:lnTo>
                    <a:pt x="6270" y="1576"/>
                  </a:lnTo>
                  <a:lnTo>
                    <a:pt x="6252" y="1540"/>
                  </a:lnTo>
                  <a:lnTo>
                    <a:pt x="6233" y="1503"/>
                  </a:lnTo>
                  <a:lnTo>
                    <a:pt x="6213" y="1468"/>
                  </a:lnTo>
                  <a:lnTo>
                    <a:pt x="6194" y="1433"/>
                  </a:lnTo>
                  <a:lnTo>
                    <a:pt x="6174" y="1399"/>
                  </a:lnTo>
                  <a:lnTo>
                    <a:pt x="6153" y="1364"/>
                  </a:lnTo>
                  <a:lnTo>
                    <a:pt x="6131" y="1330"/>
                  </a:lnTo>
                  <a:lnTo>
                    <a:pt x="6109" y="1297"/>
                  </a:lnTo>
                  <a:lnTo>
                    <a:pt x="6085" y="1264"/>
                  </a:lnTo>
                  <a:close/>
                  <a:moveTo>
                    <a:pt x="69" y="2852"/>
                  </a:moveTo>
                  <a:lnTo>
                    <a:pt x="154" y="2693"/>
                  </a:lnTo>
                  <a:lnTo>
                    <a:pt x="242" y="2538"/>
                  </a:lnTo>
                  <a:lnTo>
                    <a:pt x="333" y="2386"/>
                  </a:lnTo>
                  <a:lnTo>
                    <a:pt x="428" y="2238"/>
                  </a:lnTo>
                  <a:lnTo>
                    <a:pt x="524" y="2094"/>
                  </a:lnTo>
                  <a:lnTo>
                    <a:pt x="624" y="1953"/>
                  </a:lnTo>
                  <a:lnTo>
                    <a:pt x="726" y="1816"/>
                  </a:lnTo>
                  <a:lnTo>
                    <a:pt x="833" y="1685"/>
                  </a:lnTo>
                  <a:lnTo>
                    <a:pt x="942" y="1556"/>
                  </a:lnTo>
                  <a:lnTo>
                    <a:pt x="1054" y="1432"/>
                  </a:lnTo>
                  <a:lnTo>
                    <a:pt x="1168" y="1312"/>
                  </a:lnTo>
                  <a:lnTo>
                    <a:pt x="1287" y="1196"/>
                  </a:lnTo>
                  <a:lnTo>
                    <a:pt x="1409" y="1085"/>
                  </a:lnTo>
                  <a:lnTo>
                    <a:pt x="1534" y="980"/>
                  </a:lnTo>
                  <a:lnTo>
                    <a:pt x="1663" y="878"/>
                  </a:lnTo>
                  <a:lnTo>
                    <a:pt x="1795" y="782"/>
                  </a:lnTo>
                  <a:lnTo>
                    <a:pt x="1931" y="691"/>
                  </a:lnTo>
                  <a:lnTo>
                    <a:pt x="2071" y="604"/>
                  </a:lnTo>
                  <a:lnTo>
                    <a:pt x="2214" y="524"/>
                  </a:lnTo>
                  <a:lnTo>
                    <a:pt x="2361" y="448"/>
                  </a:lnTo>
                  <a:lnTo>
                    <a:pt x="2511" y="379"/>
                  </a:lnTo>
                  <a:lnTo>
                    <a:pt x="2665" y="313"/>
                  </a:lnTo>
                  <a:lnTo>
                    <a:pt x="2824" y="255"/>
                  </a:lnTo>
                  <a:lnTo>
                    <a:pt x="2986" y="201"/>
                  </a:lnTo>
                  <a:lnTo>
                    <a:pt x="3152" y="155"/>
                  </a:lnTo>
                  <a:lnTo>
                    <a:pt x="3323" y="114"/>
                  </a:lnTo>
                  <a:lnTo>
                    <a:pt x="3496" y="79"/>
                  </a:lnTo>
                  <a:lnTo>
                    <a:pt x="3674" y="50"/>
                  </a:lnTo>
                  <a:lnTo>
                    <a:pt x="3857" y="28"/>
                  </a:lnTo>
                  <a:lnTo>
                    <a:pt x="4043" y="12"/>
                  </a:lnTo>
                  <a:lnTo>
                    <a:pt x="4235" y="3"/>
                  </a:lnTo>
                  <a:lnTo>
                    <a:pt x="4430" y="0"/>
                  </a:lnTo>
                  <a:lnTo>
                    <a:pt x="4625" y="4"/>
                  </a:lnTo>
                  <a:lnTo>
                    <a:pt x="4816" y="15"/>
                  </a:lnTo>
                  <a:lnTo>
                    <a:pt x="5004" y="32"/>
                  </a:lnTo>
                  <a:lnTo>
                    <a:pt x="5187" y="55"/>
                  </a:lnTo>
                  <a:lnTo>
                    <a:pt x="5366" y="86"/>
                  </a:lnTo>
                  <a:lnTo>
                    <a:pt x="5541" y="121"/>
                  </a:lnTo>
                  <a:lnTo>
                    <a:pt x="5712" y="162"/>
                  </a:lnTo>
                  <a:lnTo>
                    <a:pt x="5880" y="211"/>
                  </a:lnTo>
                  <a:lnTo>
                    <a:pt x="6042" y="263"/>
                  </a:lnTo>
                  <a:lnTo>
                    <a:pt x="6201" y="321"/>
                  </a:lnTo>
                  <a:lnTo>
                    <a:pt x="6357" y="386"/>
                  </a:lnTo>
                  <a:lnTo>
                    <a:pt x="6507" y="455"/>
                  </a:lnTo>
                  <a:lnTo>
                    <a:pt x="6654" y="530"/>
                  </a:lnTo>
                  <a:lnTo>
                    <a:pt x="6797" y="608"/>
                  </a:lnTo>
                  <a:lnTo>
                    <a:pt x="6936" y="693"/>
                  </a:lnTo>
                  <a:lnTo>
                    <a:pt x="7071" y="781"/>
                  </a:lnTo>
                  <a:lnTo>
                    <a:pt x="7202" y="875"/>
                  </a:lnTo>
                  <a:lnTo>
                    <a:pt x="7329" y="973"/>
                  </a:lnTo>
                  <a:lnTo>
                    <a:pt x="7452" y="1075"/>
                  </a:lnTo>
                  <a:lnTo>
                    <a:pt x="7571" y="1181"/>
                  </a:lnTo>
                  <a:lnTo>
                    <a:pt x="7686" y="1292"/>
                  </a:lnTo>
                  <a:lnTo>
                    <a:pt x="7797" y="1407"/>
                  </a:lnTo>
                  <a:lnTo>
                    <a:pt x="7905" y="1524"/>
                  </a:lnTo>
                  <a:lnTo>
                    <a:pt x="8008" y="1646"/>
                  </a:lnTo>
                  <a:lnTo>
                    <a:pt x="8107" y="1771"/>
                  </a:lnTo>
                  <a:lnTo>
                    <a:pt x="8202" y="1900"/>
                  </a:lnTo>
                  <a:lnTo>
                    <a:pt x="8294" y="2032"/>
                  </a:lnTo>
                  <a:lnTo>
                    <a:pt x="8382" y="2167"/>
                  </a:lnTo>
                  <a:lnTo>
                    <a:pt x="8465" y="2305"/>
                  </a:lnTo>
                  <a:lnTo>
                    <a:pt x="8545" y="2446"/>
                  </a:lnTo>
                  <a:lnTo>
                    <a:pt x="8622" y="2589"/>
                  </a:lnTo>
                  <a:lnTo>
                    <a:pt x="8693" y="2735"/>
                  </a:lnTo>
                  <a:lnTo>
                    <a:pt x="8709" y="2770"/>
                  </a:lnTo>
                  <a:lnTo>
                    <a:pt x="8724" y="2804"/>
                  </a:lnTo>
                  <a:lnTo>
                    <a:pt x="8736" y="2837"/>
                  </a:lnTo>
                  <a:lnTo>
                    <a:pt x="8749" y="2870"/>
                  </a:lnTo>
                  <a:lnTo>
                    <a:pt x="8758" y="2901"/>
                  </a:lnTo>
                  <a:lnTo>
                    <a:pt x="8766" y="2931"/>
                  </a:lnTo>
                  <a:lnTo>
                    <a:pt x="8773" y="2960"/>
                  </a:lnTo>
                  <a:lnTo>
                    <a:pt x="8778" y="2987"/>
                  </a:lnTo>
                  <a:lnTo>
                    <a:pt x="8781" y="3015"/>
                  </a:lnTo>
                  <a:lnTo>
                    <a:pt x="8784" y="3040"/>
                  </a:lnTo>
                  <a:lnTo>
                    <a:pt x="8784" y="3064"/>
                  </a:lnTo>
                  <a:lnTo>
                    <a:pt x="8783" y="3087"/>
                  </a:lnTo>
                  <a:lnTo>
                    <a:pt x="8781" y="3108"/>
                  </a:lnTo>
                  <a:lnTo>
                    <a:pt x="8778" y="3129"/>
                  </a:lnTo>
                  <a:lnTo>
                    <a:pt x="8773" y="3149"/>
                  </a:lnTo>
                  <a:lnTo>
                    <a:pt x="8767" y="3166"/>
                  </a:lnTo>
                  <a:lnTo>
                    <a:pt x="8759" y="3183"/>
                  </a:lnTo>
                  <a:lnTo>
                    <a:pt x="8750" y="3198"/>
                  </a:lnTo>
                  <a:lnTo>
                    <a:pt x="8740" y="3212"/>
                  </a:lnTo>
                  <a:lnTo>
                    <a:pt x="8727" y="3225"/>
                  </a:lnTo>
                  <a:lnTo>
                    <a:pt x="8715" y="3236"/>
                  </a:lnTo>
                  <a:lnTo>
                    <a:pt x="8701" y="3246"/>
                  </a:lnTo>
                  <a:lnTo>
                    <a:pt x="8686" y="3254"/>
                  </a:lnTo>
                  <a:lnTo>
                    <a:pt x="8669" y="3261"/>
                  </a:lnTo>
                  <a:lnTo>
                    <a:pt x="8652" y="3266"/>
                  </a:lnTo>
                  <a:lnTo>
                    <a:pt x="8633" y="3270"/>
                  </a:lnTo>
                  <a:lnTo>
                    <a:pt x="8612" y="3273"/>
                  </a:lnTo>
                  <a:lnTo>
                    <a:pt x="8592" y="3274"/>
                  </a:lnTo>
                  <a:lnTo>
                    <a:pt x="8570" y="3273"/>
                  </a:lnTo>
                  <a:lnTo>
                    <a:pt x="8547" y="3271"/>
                  </a:lnTo>
                  <a:lnTo>
                    <a:pt x="8523" y="3267"/>
                  </a:lnTo>
                  <a:lnTo>
                    <a:pt x="8498" y="3262"/>
                  </a:lnTo>
                  <a:lnTo>
                    <a:pt x="8393" y="3360"/>
                  </a:lnTo>
                  <a:lnTo>
                    <a:pt x="8287" y="3455"/>
                  </a:lnTo>
                  <a:lnTo>
                    <a:pt x="8181" y="3547"/>
                  </a:lnTo>
                  <a:lnTo>
                    <a:pt x="8075" y="3638"/>
                  </a:lnTo>
                  <a:lnTo>
                    <a:pt x="7967" y="3726"/>
                  </a:lnTo>
                  <a:lnTo>
                    <a:pt x="7861" y="3813"/>
                  </a:lnTo>
                  <a:lnTo>
                    <a:pt x="7752" y="3896"/>
                  </a:lnTo>
                  <a:lnTo>
                    <a:pt x="7642" y="3977"/>
                  </a:lnTo>
                  <a:lnTo>
                    <a:pt x="7531" y="4056"/>
                  </a:lnTo>
                  <a:lnTo>
                    <a:pt x="7419" y="4131"/>
                  </a:lnTo>
                  <a:lnTo>
                    <a:pt x="7305" y="4205"/>
                  </a:lnTo>
                  <a:lnTo>
                    <a:pt x="7190" y="4274"/>
                  </a:lnTo>
                  <a:lnTo>
                    <a:pt x="7074" y="4342"/>
                  </a:lnTo>
                  <a:lnTo>
                    <a:pt x="6955" y="4406"/>
                  </a:lnTo>
                  <a:lnTo>
                    <a:pt x="6835" y="4468"/>
                  </a:lnTo>
                  <a:lnTo>
                    <a:pt x="6712" y="4527"/>
                  </a:lnTo>
                  <a:lnTo>
                    <a:pt x="6588" y="4582"/>
                  </a:lnTo>
                  <a:lnTo>
                    <a:pt x="6461" y="4635"/>
                  </a:lnTo>
                  <a:lnTo>
                    <a:pt x="6332" y="4684"/>
                  </a:lnTo>
                  <a:lnTo>
                    <a:pt x="6200" y="4729"/>
                  </a:lnTo>
                  <a:lnTo>
                    <a:pt x="6065" y="4773"/>
                  </a:lnTo>
                  <a:lnTo>
                    <a:pt x="5928" y="4811"/>
                  </a:lnTo>
                  <a:lnTo>
                    <a:pt x="5788" y="4847"/>
                  </a:lnTo>
                  <a:lnTo>
                    <a:pt x="5645" y="4879"/>
                  </a:lnTo>
                  <a:lnTo>
                    <a:pt x="5498" y="4907"/>
                  </a:lnTo>
                  <a:lnTo>
                    <a:pt x="5348" y="4933"/>
                  </a:lnTo>
                  <a:lnTo>
                    <a:pt x="5194" y="4954"/>
                  </a:lnTo>
                  <a:lnTo>
                    <a:pt x="5037" y="4971"/>
                  </a:lnTo>
                  <a:lnTo>
                    <a:pt x="4877" y="4984"/>
                  </a:lnTo>
                  <a:lnTo>
                    <a:pt x="4713" y="4994"/>
                  </a:lnTo>
                  <a:lnTo>
                    <a:pt x="4544" y="4999"/>
                  </a:lnTo>
                  <a:lnTo>
                    <a:pt x="4371" y="5001"/>
                  </a:lnTo>
                  <a:lnTo>
                    <a:pt x="4197" y="4998"/>
                  </a:lnTo>
                  <a:lnTo>
                    <a:pt x="4028" y="4991"/>
                  </a:lnTo>
                  <a:lnTo>
                    <a:pt x="3861" y="4980"/>
                  </a:lnTo>
                  <a:lnTo>
                    <a:pt x="3696" y="4964"/>
                  </a:lnTo>
                  <a:lnTo>
                    <a:pt x="3535" y="4945"/>
                  </a:lnTo>
                  <a:lnTo>
                    <a:pt x="3377" y="4922"/>
                  </a:lnTo>
                  <a:lnTo>
                    <a:pt x="3222" y="4894"/>
                  </a:lnTo>
                  <a:lnTo>
                    <a:pt x="3070" y="4863"/>
                  </a:lnTo>
                  <a:lnTo>
                    <a:pt x="2921" y="4829"/>
                  </a:lnTo>
                  <a:lnTo>
                    <a:pt x="2775" y="4792"/>
                  </a:lnTo>
                  <a:lnTo>
                    <a:pt x="2632" y="4750"/>
                  </a:lnTo>
                  <a:lnTo>
                    <a:pt x="2492" y="4706"/>
                  </a:lnTo>
                  <a:lnTo>
                    <a:pt x="2356" y="4660"/>
                  </a:lnTo>
                  <a:lnTo>
                    <a:pt x="2222" y="4609"/>
                  </a:lnTo>
                  <a:lnTo>
                    <a:pt x="2091" y="4556"/>
                  </a:lnTo>
                  <a:lnTo>
                    <a:pt x="1964" y="4501"/>
                  </a:lnTo>
                  <a:lnTo>
                    <a:pt x="1839" y="4442"/>
                  </a:lnTo>
                  <a:lnTo>
                    <a:pt x="1718" y="4382"/>
                  </a:lnTo>
                  <a:lnTo>
                    <a:pt x="1599" y="4318"/>
                  </a:lnTo>
                  <a:lnTo>
                    <a:pt x="1484" y="4254"/>
                  </a:lnTo>
                  <a:lnTo>
                    <a:pt x="1372" y="4187"/>
                  </a:lnTo>
                  <a:lnTo>
                    <a:pt x="1262" y="4117"/>
                  </a:lnTo>
                  <a:lnTo>
                    <a:pt x="1156" y="4046"/>
                  </a:lnTo>
                  <a:lnTo>
                    <a:pt x="1054" y="3973"/>
                  </a:lnTo>
                  <a:lnTo>
                    <a:pt x="954" y="3899"/>
                  </a:lnTo>
                  <a:lnTo>
                    <a:pt x="857" y="3822"/>
                  </a:lnTo>
                  <a:lnTo>
                    <a:pt x="763" y="3745"/>
                  </a:lnTo>
                  <a:lnTo>
                    <a:pt x="673" y="3666"/>
                  </a:lnTo>
                  <a:lnTo>
                    <a:pt x="586" y="3585"/>
                  </a:lnTo>
                  <a:lnTo>
                    <a:pt x="501" y="3505"/>
                  </a:lnTo>
                  <a:lnTo>
                    <a:pt x="420" y="3423"/>
                  </a:lnTo>
                  <a:lnTo>
                    <a:pt x="343" y="3341"/>
                  </a:lnTo>
                  <a:lnTo>
                    <a:pt x="326" y="3348"/>
                  </a:lnTo>
                  <a:lnTo>
                    <a:pt x="310" y="3354"/>
                  </a:lnTo>
                  <a:lnTo>
                    <a:pt x="291" y="3359"/>
                  </a:lnTo>
                  <a:lnTo>
                    <a:pt x="273" y="3362"/>
                  </a:lnTo>
                  <a:lnTo>
                    <a:pt x="255" y="3363"/>
                  </a:lnTo>
                  <a:lnTo>
                    <a:pt x="236" y="3363"/>
                  </a:lnTo>
                  <a:lnTo>
                    <a:pt x="218" y="3362"/>
                  </a:lnTo>
                  <a:lnTo>
                    <a:pt x="199" y="3358"/>
                  </a:lnTo>
                  <a:lnTo>
                    <a:pt x="181" y="3354"/>
                  </a:lnTo>
                  <a:lnTo>
                    <a:pt x="161" y="3348"/>
                  </a:lnTo>
                  <a:lnTo>
                    <a:pt x="144" y="3340"/>
                  </a:lnTo>
                  <a:lnTo>
                    <a:pt x="126" y="3331"/>
                  </a:lnTo>
                  <a:lnTo>
                    <a:pt x="110" y="3320"/>
                  </a:lnTo>
                  <a:lnTo>
                    <a:pt x="94" y="3308"/>
                  </a:lnTo>
                  <a:lnTo>
                    <a:pt x="78" y="3295"/>
                  </a:lnTo>
                  <a:lnTo>
                    <a:pt x="64" y="3279"/>
                  </a:lnTo>
                  <a:lnTo>
                    <a:pt x="51" y="3263"/>
                  </a:lnTo>
                  <a:lnTo>
                    <a:pt x="38" y="3245"/>
                  </a:lnTo>
                  <a:lnTo>
                    <a:pt x="28" y="3226"/>
                  </a:lnTo>
                  <a:lnTo>
                    <a:pt x="19" y="3205"/>
                  </a:lnTo>
                  <a:lnTo>
                    <a:pt x="11" y="3183"/>
                  </a:lnTo>
                  <a:lnTo>
                    <a:pt x="6" y="3160"/>
                  </a:lnTo>
                  <a:lnTo>
                    <a:pt x="2" y="3135"/>
                  </a:lnTo>
                  <a:lnTo>
                    <a:pt x="0" y="3108"/>
                  </a:lnTo>
                  <a:lnTo>
                    <a:pt x="0" y="3081"/>
                  </a:lnTo>
                  <a:lnTo>
                    <a:pt x="2" y="3053"/>
                  </a:lnTo>
                  <a:lnTo>
                    <a:pt x="6" y="3023"/>
                  </a:lnTo>
                  <a:lnTo>
                    <a:pt x="13" y="2990"/>
                  </a:lnTo>
                  <a:lnTo>
                    <a:pt x="23" y="2958"/>
                  </a:lnTo>
                  <a:lnTo>
                    <a:pt x="35" y="2924"/>
                  </a:lnTo>
                  <a:lnTo>
                    <a:pt x="51" y="2889"/>
                  </a:lnTo>
                  <a:lnTo>
                    <a:pt x="69" y="2852"/>
                  </a:lnTo>
                  <a:close/>
                </a:path>
              </a:pathLst>
            </a:custGeom>
            <a:solidFill>
              <a:srgbClr val="FFFFFF"/>
            </a:solidFill>
            <a:ln w="9525">
              <a:noFill/>
              <a:round/>
              <a:headEnd/>
              <a:tailEnd/>
            </a:ln>
          </p:spPr>
          <p:txBody>
            <a:bodyPr/>
            <a:lstStyle/>
            <a:p>
              <a:endParaRPr lang="en-US"/>
            </a:p>
          </p:txBody>
        </p:sp>
      </p:grpSp>
      <p:grpSp>
        <p:nvGrpSpPr>
          <p:cNvPr id="518161" name="Group 17"/>
          <p:cNvGrpSpPr>
            <a:grpSpLocks noChangeAspect="1"/>
          </p:cNvGrpSpPr>
          <p:nvPr/>
        </p:nvGrpSpPr>
        <p:grpSpPr bwMode="auto">
          <a:xfrm>
            <a:off x="293688" y="2424113"/>
            <a:ext cx="877887" cy="754062"/>
            <a:chOff x="1146" y="1009"/>
            <a:chExt cx="1008" cy="864"/>
          </a:xfrm>
        </p:grpSpPr>
        <p:sp>
          <p:nvSpPr>
            <p:cNvPr id="518162" name="Freeform 18"/>
            <p:cNvSpPr>
              <a:spLocks noChangeAspect="1"/>
            </p:cNvSpPr>
            <p:nvPr/>
          </p:nvSpPr>
          <p:spPr bwMode="auto">
            <a:xfrm>
              <a:off x="1146" y="1009"/>
              <a:ext cx="1008" cy="864"/>
            </a:xfrm>
            <a:custGeom>
              <a:avLst/>
              <a:gdLst/>
              <a:ahLst/>
              <a:cxnLst>
                <a:cxn ang="0">
                  <a:pos x="0" y="0"/>
                </a:cxn>
                <a:cxn ang="0">
                  <a:pos x="4032" y="0"/>
                </a:cxn>
                <a:cxn ang="0">
                  <a:pos x="3888" y="147"/>
                </a:cxn>
                <a:cxn ang="0">
                  <a:pos x="149" y="3314"/>
                </a:cxn>
                <a:cxn ang="0">
                  <a:pos x="0" y="3454"/>
                </a:cxn>
                <a:cxn ang="0">
                  <a:pos x="0" y="0"/>
                </a:cxn>
              </a:cxnLst>
              <a:rect l="0" t="0" r="r" b="b"/>
              <a:pathLst>
                <a:path w="4032" h="3454">
                  <a:moveTo>
                    <a:pt x="0" y="0"/>
                  </a:moveTo>
                  <a:lnTo>
                    <a:pt x="4032" y="0"/>
                  </a:lnTo>
                  <a:lnTo>
                    <a:pt x="3888" y="147"/>
                  </a:lnTo>
                  <a:lnTo>
                    <a:pt x="149" y="3314"/>
                  </a:lnTo>
                  <a:lnTo>
                    <a:pt x="0" y="3454"/>
                  </a:lnTo>
                  <a:lnTo>
                    <a:pt x="0" y="0"/>
                  </a:lnTo>
                  <a:close/>
                </a:path>
              </a:pathLst>
            </a:custGeom>
            <a:solidFill>
              <a:srgbClr val="82A99C"/>
            </a:solidFill>
            <a:ln w="9525">
              <a:noFill/>
              <a:round/>
              <a:headEnd/>
              <a:tailEnd/>
            </a:ln>
          </p:spPr>
          <p:txBody>
            <a:bodyPr/>
            <a:lstStyle/>
            <a:p>
              <a:endParaRPr lang="en-US"/>
            </a:p>
          </p:txBody>
        </p:sp>
        <p:sp>
          <p:nvSpPr>
            <p:cNvPr id="518163" name="Freeform 19"/>
            <p:cNvSpPr>
              <a:spLocks noChangeAspect="1"/>
            </p:cNvSpPr>
            <p:nvPr/>
          </p:nvSpPr>
          <p:spPr bwMode="auto">
            <a:xfrm>
              <a:off x="1146" y="1009"/>
              <a:ext cx="1008" cy="864"/>
            </a:xfrm>
            <a:custGeom>
              <a:avLst/>
              <a:gdLst/>
              <a:ahLst/>
              <a:cxnLst>
                <a:cxn ang="0">
                  <a:pos x="4032" y="0"/>
                </a:cxn>
                <a:cxn ang="0">
                  <a:pos x="4032" y="3454"/>
                </a:cxn>
                <a:cxn ang="0">
                  <a:pos x="0" y="3454"/>
                </a:cxn>
                <a:cxn ang="0">
                  <a:pos x="149" y="3312"/>
                </a:cxn>
                <a:cxn ang="0">
                  <a:pos x="3891" y="146"/>
                </a:cxn>
                <a:cxn ang="0">
                  <a:pos x="4032" y="0"/>
                </a:cxn>
              </a:cxnLst>
              <a:rect l="0" t="0" r="r" b="b"/>
              <a:pathLst>
                <a:path w="4032" h="3454">
                  <a:moveTo>
                    <a:pt x="4032" y="0"/>
                  </a:moveTo>
                  <a:lnTo>
                    <a:pt x="4032" y="3454"/>
                  </a:lnTo>
                  <a:lnTo>
                    <a:pt x="0" y="3454"/>
                  </a:lnTo>
                  <a:lnTo>
                    <a:pt x="149" y="3312"/>
                  </a:lnTo>
                  <a:lnTo>
                    <a:pt x="3891" y="146"/>
                  </a:lnTo>
                  <a:lnTo>
                    <a:pt x="4032" y="0"/>
                  </a:lnTo>
                  <a:close/>
                </a:path>
              </a:pathLst>
            </a:custGeom>
            <a:solidFill>
              <a:srgbClr val="162A29"/>
            </a:solidFill>
            <a:ln w="9525">
              <a:noFill/>
              <a:round/>
              <a:headEnd/>
              <a:tailEnd/>
            </a:ln>
          </p:spPr>
          <p:txBody>
            <a:bodyPr/>
            <a:lstStyle/>
            <a:p>
              <a:endParaRPr lang="en-US"/>
            </a:p>
          </p:txBody>
        </p:sp>
        <p:sp>
          <p:nvSpPr>
            <p:cNvPr id="518164" name="Rectangle 20"/>
            <p:cNvSpPr>
              <a:spLocks noChangeAspect="1" noChangeArrowheads="1"/>
            </p:cNvSpPr>
            <p:nvPr/>
          </p:nvSpPr>
          <p:spPr bwMode="auto">
            <a:xfrm>
              <a:off x="1182" y="1045"/>
              <a:ext cx="936" cy="792"/>
            </a:xfrm>
            <a:prstGeom prst="rect">
              <a:avLst/>
            </a:prstGeom>
            <a:solidFill>
              <a:srgbClr val="275A53"/>
            </a:solidFill>
            <a:ln w="9525">
              <a:noFill/>
              <a:miter lim="800000"/>
              <a:headEnd/>
              <a:tailEnd/>
            </a:ln>
          </p:spPr>
          <p:txBody>
            <a:bodyPr/>
            <a:lstStyle/>
            <a:p>
              <a:endParaRPr lang="en-US"/>
            </a:p>
          </p:txBody>
        </p:sp>
        <p:sp>
          <p:nvSpPr>
            <p:cNvPr id="518165" name="Freeform 21"/>
            <p:cNvSpPr>
              <a:spLocks noChangeAspect="1" noEditPoints="1"/>
            </p:cNvSpPr>
            <p:nvPr/>
          </p:nvSpPr>
          <p:spPr bwMode="auto">
            <a:xfrm>
              <a:off x="1383" y="1668"/>
              <a:ext cx="116" cy="138"/>
            </a:xfrm>
            <a:custGeom>
              <a:avLst/>
              <a:gdLst/>
              <a:ahLst/>
              <a:cxnLst>
                <a:cxn ang="0">
                  <a:pos x="283" y="0"/>
                </a:cxn>
                <a:cxn ang="0">
                  <a:pos x="327" y="4"/>
                </a:cxn>
                <a:cxn ang="0">
                  <a:pos x="363" y="11"/>
                </a:cxn>
                <a:cxn ang="0">
                  <a:pos x="396" y="26"/>
                </a:cxn>
                <a:cxn ang="0">
                  <a:pos x="422" y="44"/>
                </a:cxn>
                <a:cxn ang="0">
                  <a:pos x="441" y="68"/>
                </a:cxn>
                <a:cxn ang="0">
                  <a:pos x="455" y="97"/>
                </a:cxn>
                <a:cxn ang="0">
                  <a:pos x="464" y="130"/>
                </a:cxn>
                <a:cxn ang="0">
                  <a:pos x="467" y="169"/>
                </a:cxn>
                <a:cxn ang="0">
                  <a:pos x="464" y="208"/>
                </a:cxn>
                <a:cxn ang="0">
                  <a:pos x="455" y="243"/>
                </a:cxn>
                <a:cxn ang="0">
                  <a:pos x="438" y="273"/>
                </a:cxn>
                <a:cxn ang="0">
                  <a:pos x="418" y="299"/>
                </a:cxn>
                <a:cxn ang="0">
                  <a:pos x="389" y="320"/>
                </a:cxn>
                <a:cxn ang="0">
                  <a:pos x="354" y="334"/>
                </a:cxn>
                <a:cxn ang="0">
                  <a:pos x="313" y="343"/>
                </a:cxn>
                <a:cxn ang="0">
                  <a:pos x="265" y="346"/>
                </a:cxn>
                <a:cxn ang="0">
                  <a:pos x="171" y="550"/>
                </a:cxn>
                <a:cxn ang="0">
                  <a:pos x="0" y="0"/>
                </a:cxn>
                <a:cxn ang="0">
                  <a:pos x="213" y="234"/>
                </a:cxn>
                <a:cxn ang="0">
                  <a:pos x="254" y="230"/>
                </a:cxn>
                <a:cxn ang="0">
                  <a:pos x="270" y="225"/>
                </a:cxn>
                <a:cxn ang="0">
                  <a:pos x="282" y="217"/>
                </a:cxn>
                <a:cxn ang="0">
                  <a:pos x="291" y="208"/>
                </a:cxn>
                <a:cxn ang="0">
                  <a:pos x="297" y="198"/>
                </a:cxn>
                <a:cxn ang="0">
                  <a:pos x="301" y="186"/>
                </a:cxn>
                <a:cxn ang="0">
                  <a:pos x="302" y="173"/>
                </a:cxn>
                <a:cxn ang="0">
                  <a:pos x="297" y="150"/>
                </a:cxn>
                <a:cxn ang="0">
                  <a:pos x="284" y="130"/>
                </a:cxn>
                <a:cxn ang="0">
                  <a:pos x="274" y="123"/>
                </a:cxn>
                <a:cxn ang="0">
                  <a:pos x="260" y="116"/>
                </a:cxn>
                <a:cxn ang="0">
                  <a:pos x="241" y="114"/>
                </a:cxn>
                <a:cxn ang="0">
                  <a:pos x="219" y="112"/>
                </a:cxn>
                <a:cxn ang="0">
                  <a:pos x="171" y="234"/>
                </a:cxn>
              </a:cxnLst>
              <a:rect l="0" t="0" r="r" b="b"/>
              <a:pathLst>
                <a:path w="467" h="550">
                  <a:moveTo>
                    <a:pt x="0" y="0"/>
                  </a:moveTo>
                  <a:lnTo>
                    <a:pt x="283" y="0"/>
                  </a:lnTo>
                  <a:lnTo>
                    <a:pt x="305" y="1"/>
                  </a:lnTo>
                  <a:lnTo>
                    <a:pt x="327" y="4"/>
                  </a:lnTo>
                  <a:lnTo>
                    <a:pt x="346" y="6"/>
                  </a:lnTo>
                  <a:lnTo>
                    <a:pt x="363" y="11"/>
                  </a:lnTo>
                  <a:lnTo>
                    <a:pt x="380" y="18"/>
                  </a:lnTo>
                  <a:lnTo>
                    <a:pt x="396" y="26"/>
                  </a:lnTo>
                  <a:lnTo>
                    <a:pt x="409" y="33"/>
                  </a:lnTo>
                  <a:lnTo>
                    <a:pt x="422" y="44"/>
                  </a:lnTo>
                  <a:lnTo>
                    <a:pt x="432" y="55"/>
                  </a:lnTo>
                  <a:lnTo>
                    <a:pt x="441" y="68"/>
                  </a:lnTo>
                  <a:lnTo>
                    <a:pt x="449" y="83"/>
                  </a:lnTo>
                  <a:lnTo>
                    <a:pt x="455" y="97"/>
                  </a:lnTo>
                  <a:lnTo>
                    <a:pt x="461" y="114"/>
                  </a:lnTo>
                  <a:lnTo>
                    <a:pt x="464" y="130"/>
                  </a:lnTo>
                  <a:lnTo>
                    <a:pt x="467" y="150"/>
                  </a:lnTo>
                  <a:lnTo>
                    <a:pt x="467" y="169"/>
                  </a:lnTo>
                  <a:lnTo>
                    <a:pt x="467" y="189"/>
                  </a:lnTo>
                  <a:lnTo>
                    <a:pt x="464" y="208"/>
                  </a:lnTo>
                  <a:lnTo>
                    <a:pt x="461" y="226"/>
                  </a:lnTo>
                  <a:lnTo>
                    <a:pt x="455" y="243"/>
                  </a:lnTo>
                  <a:lnTo>
                    <a:pt x="448" y="259"/>
                  </a:lnTo>
                  <a:lnTo>
                    <a:pt x="438" y="273"/>
                  </a:lnTo>
                  <a:lnTo>
                    <a:pt x="429" y="287"/>
                  </a:lnTo>
                  <a:lnTo>
                    <a:pt x="418" y="299"/>
                  </a:lnTo>
                  <a:lnTo>
                    <a:pt x="403" y="311"/>
                  </a:lnTo>
                  <a:lnTo>
                    <a:pt x="389" y="320"/>
                  </a:lnTo>
                  <a:lnTo>
                    <a:pt x="372" y="327"/>
                  </a:lnTo>
                  <a:lnTo>
                    <a:pt x="354" y="334"/>
                  </a:lnTo>
                  <a:lnTo>
                    <a:pt x="333" y="339"/>
                  </a:lnTo>
                  <a:lnTo>
                    <a:pt x="313" y="343"/>
                  </a:lnTo>
                  <a:lnTo>
                    <a:pt x="289" y="346"/>
                  </a:lnTo>
                  <a:lnTo>
                    <a:pt x="265" y="346"/>
                  </a:lnTo>
                  <a:lnTo>
                    <a:pt x="171" y="346"/>
                  </a:lnTo>
                  <a:lnTo>
                    <a:pt x="171" y="550"/>
                  </a:lnTo>
                  <a:lnTo>
                    <a:pt x="0" y="550"/>
                  </a:lnTo>
                  <a:lnTo>
                    <a:pt x="0" y="0"/>
                  </a:lnTo>
                  <a:close/>
                  <a:moveTo>
                    <a:pt x="171" y="234"/>
                  </a:moveTo>
                  <a:lnTo>
                    <a:pt x="213" y="234"/>
                  </a:lnTo>
                  <a:lnTo>
                    <a:pt x="236" y="233"/>
                  </a:lnTo>
                  <a:lnTo>
                    <a:pt x="254" y="230"/>
                  </a:lnTo>
                  <a:lnTo>
                    <a:pt x="264" y="228"/>
                  </a:lnTo>
                  <a:lnTo>
                    <a:pt x="270" y="225"/>
                  </a:lnTo>
                  <a:lnTo>
                    <a:pt x="276" y="221"/>
                  </a:lnTo>
                  <a:lnTo>
                    <a:pt x="282" y="217"/>
                  </a:lnTo>
                  <a:lnTo>
                    <a:pt x="287" y="213"/>
                  </a:lnTo>
                  <a:lnTo>
                    <a:pt x="291" y="208"/>
                  </a:lnTo>
                  <a:lnTo>
                    <a:pt x="295" y="203"/>
                  </a:lnTo>
                  <a:lnTo>
                    <a:pt x="297" y="198"/>
                  </a:lnTo>
                  <a:lnTo>
                    <a:pt x="299" y="193"/>
                  </a:lnTo>
                  <a:lnTo>
                    <a:pt x="301" y="186"/>
                  </a:lnTo>
                  <a:lnTo>
                    <a:pt x="301" y="180"/>
                  </a:lnTo>
                  <a:lnTo>
                    <a:pt x="302" y="173"/>
                  </a:lnTo>
                  <a:lnTo>
                    <a:pt x="301" y="162"/>
                  </a:lnTo>
                  <a:lnTo>
                    <a:pt x="297" y="150"/>
                  </a:lnTo>
                  <a:lnTo>
                    <a:pt x="292" y="140"/>
                  </a:lnTo>
                  <a:lnTo>
                    <a:pt x="284" y="130"/>
                  </a:lnTo>
                  <a:lnTo>
                    <a:pt x="280" y="125"/>
                  </a:lnTo>
                  <a:lnTo>
                    <a:pt x="274" y="123"/>
                  </a:lnTo>
                  <a:lnTo>
                    <a:pt x="267" y="119"/>
                  </a:lnTo>
                  <a:lnTo>
                    <a:pt x="260" y="116"/>
                  </a:lnTo>
                  <a:lnTo>
                    <a:pt x="252" y="115"/>
                  </a:lnTo>
                  <a:lnTo>
                    <a:pt x="241" y="114"/>
                  </a:lnTo>
                  <a:lnTo>
                    <a:pt x="231" y="112"/>
                  </a:lnTo>
                  <a:lnTo>
                    <a:pt x="219" y="112"/>
                  </a:lnTo>
                  <a:lnTo>
                    <a:pt x="171" y="112"/>
                  </a:lnTo>
                  <a:lnTo>
                    <a:pt x="171" y="234"/>
                  </a:lnTo>
                  <a:close/>
                </a:path>
              </a:pathLst>
            </a:custGeom>
            <a:solidFill>
              <a:srgbClr val="FFFFFF"/>
            </a:solidFill>
            <a:ln w="9525">
              <a:noFill/>
              <a:round/>
              <a:headEnd/>
              <a:tailEnd/>
            </a:ln>
          </p:spPr>
          <p:txBody>
            <a:bodyPr/>
            <a:lstStyle/>
            <a:p>
              <a:endParaRPr lang="en-US"/>
            </a:p>
          </p:txBody>
        </p:sp>
        <p:sp>
          <p:nvSpPr>
            <p:cNvPr id="518166" name="Freeform 22"/>
            <p:cNvSpPr>
              <a:spLocks noChangeAspect="1"/>
            </p:cNvSpPr>
            <p:nvPr/>
          </p:nvSpPr>
          <p:spPr bwMode="auto">
            <a:xfrm>
              <a:off x="1522" y="1668"/>
              <a:ext cx="108" cy="138"/>
            </a:xfrm>
            <a:custGeom>
              <a:avLst/>
              <a:gdLst/>
              <a:ahLst/>
              <a:cxnLst>
                <a:cxn ang="0">
                  <a:pos x="0" y="0"/>
                </a:cxn>
                <a:cxn ang="0">
                  <a:pos x="170" y="0"/>
                </a:cxn>
                <a:cxn ang="0">
                  <a:pos x="170" y="414"/>
                </a:cxn>
                <a:cxn ang="0">
                  <a:pos x="435" y="414"/>
                </a:cxn>
                <a:cxn ang="0">
                  <a:pos x="435" y="550"/>
                </a:cxn>
                <a:cxn ang="0">
                  <a:pos x="0" y="550"/>
                </a:cxn>
                <a:cxn ang="0">
                  <a:pos x="0" y="0"/>
                </a:cxn>
              </a:cxnLst>
              <a:rect l="0" t="0" r="r" b="b"/>
              <a:pathLst>
                <a:path w="435" h="550">
                  <a:moveTo>
                    <a:pt x="0" y="0"/>
                  </a:moveTo>
                  <a:lnTo>
                    <a:pt x="170" y="0"/>
                  </a:lnTo>
                  <a:lnTo>
                    <a:pt x="170" y="414"/>
                  </a:lnTo>
                  <a:lnTo>
                    <a:pt x="435" y="414"/>
                  </a:lnTo>
                  <a:lnTo>
                    <a:pt x="435" y="550"/>
                  </a:lnTo>
                  <a:lnTo>
                    <a:pt x="0" y="550"/>
                  </a:lnTo>
                  <a:lnTo>
                    <a:pt x="0" y="0"/>
                  </a:lnTo>
                  <a:close/>
                </a:path>
              </a:pathLst>
            </a:custGeom>
            <a:solidFill>
              <a:srgbClr val="FFFFFF"/>
            </a:solidFill>
            <a:ln w="9525">
              <a:noFill/>
              <a:round/>
              <a:headEnd/>
              <a:tailEnd/>
            </a:ln>
          </p:spPr>
          <p:txBody>
            <a:bodyPr/>
            <a:lstStyle/>
            <a:p>
              <a:endParaRPr lang="en-US"/>
            </a:p>
          </p:txBody>
        </p:sp>
        <p:sp>
          <p:nvSpPr>
            <p:cNvPr id="518167" name="Freeform 23"/>
            <p:cNvSpPr>
              <a:spLocks noChangeAspect="1" noEditPoints="1"/>
            </p:cNvSpPr>
            <p:nvPr/>
          </p:nvSpPr>
          <p:spPr bwMode="auto">
            <a:xfrm>
              <a:off x="1636" y="1668"/>
              <a:ext cx="150" cy="138"/>
            </a:xfrm>
            <a:custGeom>
              <a:avLst/>
              <a:gdLst/>
              <a:ahLst/>
              <a:cxnLst>
                <a:cxn ang="0">
                  <a:pos x="394" y="460"/>
                </a:cxn>
                <a:cxn ang="0">
                  <a:pos x="201" y="460"/>
                </a:cxn>
                <a:cxn ang="0">
                  <a:pos x="173" y="550"/>
                </a:cxn>
                <a:cxn ang="0">
                  <a:pos x="0" y="550"/>
                </a:cxn>
                <a:cxn ang="0">
                  <a:pos x="207" y="0"/>
                </a:cxn>
                <a:cxn ang="0">
                  <a:pos x="392" y="0"/>
                </a:cxn>
                <a:cxn ang="0">
                  <a:pos x="598" y="550"/>
                </a:cxn>
                <a:cxn ang="0">
                  <a:pos x="421" y="550"/>
                </a:cxn>
                <a:cxn ang="0">
                  <a:pos x="394" y="460"/>
                </a:cxn>
                <a:cxn ang="0">
                  <a:pos x="359" y="340"/>
                </a:cxn>
                <a:cxn ang="0">
                  <a:pos x="298" y="142"/>
                </a:cxn>
                <a:cxn ang="0">
                  <a:pos x="237" y="340"/>
                </a:cxn>
                <a:cxn ang="0">
                  <a:pos x="359" y="340"/>
                </a:cxn>
              </a:cxnLst>
              <a:rect l="0" t="0" r="r" b="b"/>
              <a:pathLst>
                <a:path w="598" h="550">
                  <a:moveTo>
                    <a:pt x="394" y="460"/>
                  </a:moveTo>
                  <a:lnTo>
                    <a:pt x="201" y="460"/>
                  </a:lnTo>
                  <a:lnTo>
                    <a:pt x="173" y="550"/>
                  </a:lnTo>
                  <a:lnTo>
                    <a:pt x="0" y="550"/>
                  </a:lnTo>
                  <a:lnTo>
                    <a:pt x="207" y="0"/>
                  </a:lnTo>
                  <a:lnTo>
                    <a:pt x="392" y="0"/>
                  </a:lnTo>
                  <a:lnTo>
                    <a:pt x="598" y="550"/>
                  </a:lnTo>
                  <a:lnTo>
                    <a:pt x="421" y="550"/>
                  </a:lnTo>
                  <a:lnTo>
                    <a:pt x="394" y="460"/>
                  </a:lnTo>
                  <a:close/>
                  <a:moveTo>
                    <a:pt x="359" y="340"/>
                  </a:moveTo>
                  <a:lnTo>
                    <a:pt x="298" y="142"/>
                  </a:lnTo>
                  <a:lnTo>
                    <a:pt x="237" y="340"/>
                  </a:lnTo>
                  <a:lnTo>
                    <a:pt x="359" y="340"/>
                  </a:lnTo>
                  <a:close/>
                </a:path>
              </a:pathLst>
            </a:custGeom>
            <a:solidFill>
              <a:srgbClr val="FFFFFF"/>
            </a:solidFill>
            <a:ln w="9525">
              <a:noFill/>
              <a:round/>
              <a:headEnd/>
              <a:tailEnd/>
            </a:ln>
          </p:spPr>
          <p:txBody>
            <a:bodyPr/>
            <a:lstStyle/>
            <a:p>
              <a:endParaRPr lang="en-US"/>
            </a:p>
          </p:txBody>
        </p:sp>
        <p:sp>
          <p:nvSpPr>
            <p:cNvPr id="518168" name="Freeform 24"/>
            <p:cNvSpPr>
              <a:spLocks noChangeAspect="1"/>
            </p:cNvSpPr>
            <p:nvPr/>
          </p:nvSpPr>
          <p:spPr bwMode="auto">
            <a:xfrm>
              <a:off x="1800" y="1668"/>
              <a:ext cx="131" cy="138"/>
            </a:xfrm>
            <a:custGeom>
              <a:avLst/>
              <a:gdLst/>
              <a:ahLst/>
              <a:cxnLst>
                <a:cxn ang="0">
                  <a:pos x="0" y="0"/>
                </a:cxn>
                <a:cxn ang="0">
                  <a:pos x="158" y="0"/>
                </a:cxn>
                <a:cxn ang="0">
                  <a:pos x="366" y="304"/>
                </a:cxn>
                <a:cxn ang="0">
                  <a:pos x="366" y="0"/>
                </a:cxn>
                <a:cxn ang="0">
                  <a:pos x="526" y="0"/>
                </a:cxn>
                <a:cxn ang="0">
                  <a:pos x="526" y="550"/>
                </a:cxn>
                <a:cxn ang="0">
                  <a:pos x="366" y="550"/>
                </a:cxn>
                <a:cxn ang="0">
                  <a:pos x="160" y="248"/>
                </a:cxn>
                <a:cxn ang="0">
                  <a:pos x="160" y="550"/>
                </a:cxn>
                <a:cxn ang="0">
                  <a:pos x="0" y="550"/>
                </a:cxn>
                <a:cxn ang="0">
                  <a:pos x="0" y="0"/>
                </a:cxn>
              </a:cxnLst>
              <a:rect l="0" t="0" r="r" b="b"/>
              <a:pathLst>
                <a:path w="526" h="550">
                  <a:moveTo>
                    <a:pt x="0" y="0"/>
                  </a:moveTo>
                  <a:lnTo>
                    <a:pt x="158" y="0"/>
                  </a:lnTo>
                  <a:lnTo>
                    <a:pt x="366" y="304"/>
                  </a:lnTo>
                  <a:lnTo>
                    <a:pt x="366" y="0"/>
                  </a:lnTo>
                  <a:lnTo>
                    <a:pt x="526" y="0"/>
                  </a:lnTo>
                  <a:lnTo>
                    <a:pt x="526" y="550"/>
                  </a:lnTo>
                  <a:lnTo>
                    <a:pt x="366" y="550"/>
                  </a:lnTo>
                  <a:lnTo>
                    <a:pt x="160" y="248"/>
                  </a:lnTo>
                  <a:lnTo>
                    <a:pt x="160" y="550"/>
                  </a:lnTo>
                  <a:lnTo>
                    <a:pt x="0" y="550"/>
                  </a:lnTo>
                  <a:lnTo>
                    <a:pt x="0" y="0"/>
                  </a:lnTo>
                  <a:close/>
                </a:path>
              </a:pathLst>
            </a:custGeom>
            <a:solidFill>
              <a:srgbClr val="FFFFFF"/>
            </a:solidFill>
            <a:ln w="9525">
              <a:noFill/>
              <a:round/>
              <a:headEnd/>
              <a:tailEnd/>
            </a:ln>
          </p:spPr>
          <p:txBody>
            <a:bodyPr/>
            <a:lstStyle/>
            <a:p>
              <a:endParaRPr lang="en-US"/>
            </a:p>
          </p:txBody>
        </p:sp>
        <p:sp>
          <p:nvSpPr>
            <p:cNvPr id="518169" name="Freeform 25"/>
            <p:cNvSpPr>
              <a:spLocks noChangeAspect="1" noEditPoints="1"/>
            </p:cNvSpPr>
            <p:nvPr/>
          </p:nvSpPr>
          <p:spPr bwMode="auto">
            <a:xfrm>
              <a:off x="1487" y="1114"/>
              <a:ext cx="326" cy="502"/>
            </a:xfrm>
            <a:custGeom>
              <a:avLst/>
              <a:gdLst/>
              <a:ahLst/>
              <a:cxnLst>
                <a:cxn ang="0">
                  <a:pos x="1039" y="1180"/>
                </a:cxn>
                <a:cxn ang="0">
                  <a:pos x="1208" y="987"/>
                </a:cxn>
                <a:cxn ang="0">
                  <a:pos x="1295" y="739"/>
                </a:cxn>
                <a:cxn ang="0">
                  <a:pos x="1293" y="476"/>
                </a:cxn>
                <a:cxn ang="0">
                  <a:pos x="1193" y="238"/>
                </a:cxn>
                <a:cxn ang="0">
                  <a:pos x="991" y="66"/>
                </a:cxn>
                <a:cxn ang="0">
                  <a:pos x="676" y="0"/>
                </a:cxn>
                <a:cxn ang="0">
                  <a:pos x="356" y="67"/>
                </a:cxn>
                <a:cxn ang="0">
                  <a:pos x="138" y="242"/>
                </a:cxn>
                <a:cxn ang="0">
                  <a:pos x="22" y="483"/>
                </a:cxn>
                <a:cxn ang="0">
                  <a:pos x="7" y="747"/>
                </a:cxn>
                <a:cxn ang="0">
                  <a:pos x="91" y="995"/>
                </a:cxn>
                <a:cxn ang="0">
                  <a:pos x="273" y="1183"/>
                </a:cxn>
                <a:cxn ang="0">
                  <a:pos x="950" y="1658"/>
                </a:cxn>
                <a:cxn ang="0">
                  <a:pos x="914" y="1865"/>
                </a:cxn>
                <a:cxn ang="0">
                  <a:pos x="696" y="635"/>
                </a:cxn>
                <a:cxn ang="0">
                  <a:pos x="834" y="663"/>
                </a:cxn>
                <a:cxn ang="0">
                  <a:pos x="930" y="725"/>
                </a:cxn>
                <a:cxn ang="0">
                  <a:pos x="960" y="772"/>
                </a:cxn>
                <a:cxn ang="0">
                  <a:pos x="965" y="820"/>
                </a:cxn>
                <a:cxn ang="0">
                  <a:pos x="940" y="877"/>
                </a:cxn>
                <a:cxn ang="0">
                  <a:pos x="884" y="925"/>
                </a:cxn>
                <a:cxn ang="0">
                  <a:pos x="804" y="960"/>
                </a:cxn>
                <a:cxn ang="0">
                  <a:pos x="795" y="1482"/>
                </a:cxn>
                <a:cxn ang="0">
                  <a:pos x="770" y="1495"/>
                </a:cxn>
                <a:cxn ang="0">
                  <a:pos x="742" y="1477"/>
                </a:cxn>
                <a:cxn ang="0">
                  <a:pos x="737" y="930"/>
                </a:cxn>
                <a:cxn ang="0">
                  <a:pos x="756" y="899"/>
                </a:cxn>
                <a:cxn ang="0">
                  <a:pos x="778" y="898"/>
                </a:cxn>
                <a:cxn ang="0">
                  <a:pos x="871" y="853"/>
                </a:cxn>
                <a:cxn ang="0">
                  <a:pos x="895" y="821"/>
                </a:cxn>
                <a:cxn ang="0">
                  <a:pos x="886" y="776"/>
                </a:cxn>
                <a:cxn ang="0">
                  <a:pos x="829" y="733"/>
                </a:cxn>
                <a:cxn ang="0">
                  <a:pos x="734" y="708"/>
                </a:cxn>
                <a:cxn ang="0">
                  <a:pos x="620" y="706"/>
                </a:cxn>
                <a:cxn ang="0">
                  <a:pos x="520" y="727"/>
                </a:cxn>
                <a:cxn ang="0">
                  <a:pos x="454" y="767"/>
                </a:cxn>
                <a:cxn ang="0">
                  <a:pos x="436" y="813"/>
                </a:cxn>
                <a:cxn ang="0">
                  <a:pos x="454" y="847"/>
                </a:cxn>
                <a:cxn ang="0">
                  <a:pos x="525" y="888"/>
                </a:cxn>
                <a:cxn ang="0">
                  <a:pos x="558" y="896"/>
                </a:cxn>
                <a:cxn ang="0">
                  <a:pos x="582" y="922"/>
                </a:cxn>
                <a:cxn ang="0">
                  <a:pos x="582" y="1469"/>
                </a:cxn>
                <a:cxn ang="0">
                  <a:pos x="558" y="1494"/>
                </a:cxn>
                <a:cxn ang="0">
                  <a:pos x="532" y="1487"/>
                </a:cxn>
                <a:cxn ang="0">
                  <a:pos x="516" y="1453"/>
                </a:cxn>
                <a:cxn ang="0">
                  <a:pos x="455" y="930"/>
                </a:cxn>
                <a:cxn ang="0">
                  <a:pos x="398" y="885"/>
                </a:cxn>
                <a:cxn ang="0">
                  <a:pos x="370" y="830"/>
                </a:cxn>
                <a:cxn ang="0">
                  <a:pos x="370" y="781"/>
                </a:cxn>
                <a:cxn ang="0">
                  <a:pos x="391" y="739"/>
                </a:cxn>
                <a:cxn ang="0">
                  <a:pos x="476" y="673"/>
                </a:cxn>
                <a:cxn ang="0">
                  <a:pos x="606" y="637"/>
                </a:cxn>
              </a:cxnLst>
              <a:rect l="0" t="0" r="r" b="b"/>
              <a:pathLst>
                <a:path w="1306" h="2007">
                  <a:moveTo>
                    <a:pt x="372" y="1575"/>
                  </a:moveTo>
                  <a:lnTo>
                    <a:pt x="950" y="1575"/>
                  </a:lnTo>
                  <a:lnTo>
                    <a:pt x="950" y="1232"/>
                  </a:lnTo>
                  <a:lnTo>
                    <a:pt x="996" y="1209"/>
                  </a:lnTo>
                  <a:lnTo>
                    <a:pt x="1039" y="1180"/>
                  </a:lnTo>
                  <a:lnTo>
                    <a:pt x="1079" y="1148"/>
                  </a:lnTo>
                  <a:lnTo>
                    <a:pt x="1116" y="1111"/>
                  </a:lnTo>
                  <a:lnTo>
                    <a:pt x="1150" y="1072"/>
                  </a:lnTo>
                  <a:lnTo>
                    <a:pt x="1181" y="1031"/>
                  </a:lnTo>
                  <a:lnTo>
                    <a:pt x="1208" y="987"/>
                  </a:lnTo>
                  <a:lnTo>
                    <a:pt x="1232" y="940"/>
                  </a:lnTo>
                  <a:lnTo>
                    <a:pt x="1254" y="892"/>
                  </a:lnTo>
                  <a:lnTo>
                    <a:pt x="1271" y="842"/>
                  </a:lnTo>
                  <a:lnTo>
                    <a:pt x="1285" y="791"/>
                  </a:lnTo>
                  <a:lnTo>
                    <a:pt x="1295" y="739"/>
                  </a:lnTo>
                  <a:lnTo>
                    <a:pt x="1302" y="686"/>
                  </a:lnTo>
                  <a:lnTo>
                    <a:pt x="1306" y="633"/>
                  </a:lnTo>
                  <a:lnTo>
                    <a:pt x="1304" y="580"/>
                  </a:lnTo>
                  <a:lnTo>
                    <a:pt x="1300" y="528"/>
                  </a:lnTo>
                  <a:lnTo>
                    <a:pt x="1293" y="476"/>
                  </a:lnTo>
                  <a:lnTo>
                    <a:pt x="1281" y="425"/>
                  </a:lnTo>
                  <a:lnTo>
                    <a:pt x="1264" y="375"/>
                  </a:lnTo>
                  <a:lnTo>
                    <a:pt x="1245" y="327"/>
                  </a:lnTo>
                  <a:lnTo>
                    <a:pt x="1221" y="282"/>
                  </a:lnTo>
                  <a:lnTo>
                    <a:pt x="1193" y="238"/>
                  </a:lnTo>
                  <a:lnTo>
                    <a:pt x="1162" y="197"/>
                  </a:lnTo>
                  <a:lnTo>
                    <a:pt x="1125" y="159"/>
                  </a:lnTo>
                  <a:lnTo>
                    <a:pt x="1084" y="124"/>
                  </a:lnTo>
                  <a:lnTo>
                    <a:pt x="1040" y="93"/>
                  </a:lnTo>
                  <a:lnTo>
                    <a:pt x="991" y="66"/>
                  </a:lnTo>
                  <a:lnTo>
                    <a:pt x="936" y="42"/>
                  </a:lnTo>
                  <a:lnTo>
                    <a:pt x="878" y="24"/>
                  </a:lnTo>
                  <a:lnTo>
                    <a:pt x="816" y="10"/>
                  </a:lnTo>
                  <a:lnTo>
                    <a:pt x="748" y="2"/>
                  </a:lnTo>
                  <a:lnTo>
                    <a:pt x="676" y="0"/>
                  </a:lnTo>
                  <a:lnTo>
                    <a:pt x="603" y="2"/>
                  </a:lnTo>
                  <a:lnTo>
                    <a:pt x="536" y="11"/>
                  </a:lnTo>
                  <a:lnTo>
                    <a:pt x="471" y="24"/>
                  </a:lnTo>
                  <a:lnTo>
                    <a:pt x="411" y="44"/>
                  </a:lnTo>
                  <a:lnTo>
                    <a:pt x="356" y="67"/>
                  </a:lnTo>
                  <a:lnTo>
                    <a:pt x="304" y="94"/>
                  </a:lnTo>
                  <a:lnTo>
                    <a:pt x="256" y="127"/>
                  </a:lnTo>
                  <a:lnTo>
                    <a:pt x="213" y="162"/>
                  </a:lnTo>
                  <a:lnTo>
                    <a:pt x="173" y="200"/>
                  </a:lnTo>
                  <a:lnTo>
                    <a:pt x="138" y="242"/>
                  </a:lnTo>
                  <a:lnTo>
                    <a:pt x="107" y="286"/>
                  </a:lnTo>
                  <a:lnTo>
                    <a:pt x="79" y="333"/>
                  </a:lnTo>
                  <a:lnTo>
                    <a:pt x="56" y="381"/>
                  </a:lnTo>
                  <a:lnTo>
                    <a:pt x="37" y="431"/>
                  </a:lnTo>
                  <a:lnTo>
                    <a:pt x="22" y="483"/>
                  </a:lnTo>
                  <a:lnTo>
                    <a:pt x="11" y="535"/>
                  </a:lnTo>
                  <a:lnTo>
                    <a:pt x="4" y="588"/>
                  </a:lnTo>
                  <a:lnTo>
                    <a:pt x="0" y="641"/>
                  </a:lnTo>
                  <a:lnTo>
                    <a:pt x="2" y="694"/>
                  </a:lnTo>
                  <a:lnTo>
                    <a:pt x="7" y="747"/>
                  </a:lnTo>
                  <a:lnTo>
                    <a:pt x="16" y="799"/>
                  </a:lnTo>
                  <a:lnTo>
                    <a:pt x="29" y="851"/>
                  </a:lnTo>
                  <a:lnTo>
                    <a:pt x="46" y="900"/>
                  </a:lnTo>
                  <a:lnTo>
                    <a:pt x="67" y="949"/>
                  </a:lnTo>
                  <a:lnTo>
                    <a:pt x="91" y="995"/>
                  </a:lnTo>
                  <a:lnTo>
                    <a:pt x="120" y="1039"/>
                  </a:lnTo>
                  <a:lnTo>
                    <a:pt x="152" y="1079"/>
                  </a:lnTo>
                  <a:lnTo>
                    <a:pt x="188" y="1118"/>
                  </a:lnTo>
                  <a:lnTo>
                    <a:pt x="229" y="1152"/>
                  </a:lnTo>
                  <a:lnTo>
                    <a:pt x="273" y="1183"/>
                  </a:lnTo>
                  <a:lnTo>
                    <a:pt x="321" y="1210"/>
                  </a:lnTo>
                  <a:lnTo>
                    <a:pt x="372" y="1232"/>
                  </a:lnTo>
                  <a:lnTo>
                    <a:pt x="372" y="1575"/>
                  </a:lnTo>
                  <a:close/>
                  <a:moveTo>
                    <a:pt x="372" y="1658"/>
                  </a:moveTo>
                  <a:lnTo>
                    <a:pt x="950" y="1658"/>
                  </a:lnTo>
                  <a:lnTo>
                    <a:pt x="950" y="1799"/>
                  </a:lnTo>
                  <a:lnTo>
                    <a:pt x="372" y="1799"/>
                  </a:lnTo>
                  <a:lnTo>
                    <a:pt x="372" y="1658"/>
                  </a:lnTo>
                  <a:close/>
                  <a:moveTo>
                    <a:pt x="409" y="1865"/>
                  </a:moveTo>
                  <a:lnTo>
                    <a:pt x="914" y="1865"/>
                  </a:lnTo>
                  <a:lnTo>
                    <a:pt x="822" y="2007"/>
                  </a:lnTo>
                  <a:lnTo>
                    <a:pt x="501" y="2007"/>
                  </a:lnTo>
                  <a:lnTo>
                    <a:pt x="409" y="1865"/>
                  </a:lnTo>
                  <a:close/>
                  <a:moveTo>
                    <a:pt x="667" y="635"/>
                  </a:moveTo>
                  <a:lnTo>
                    <a:pt x="696" y="635"/>
                  </a:lnTo>
                  <a:lnTo>
                    <a:pt x="726" y="637"/>
                  </a:lnTo>
                  <a:lnTo>
                    <a:pt x="755" y="642"/>
                  </a:lnTo>
                  <a:lnTo>
                    <a:pt x="782" y="647"/>
                  </a:lnTo>
                  <a:lnTo>
                    <a:pt x="809" y="655"/>
                  </a:lnTo>
                  <a:lnTo>
                    <a:pt x="834" y="663"/>
                  </a:lnTo>
                  <a:lnTo>
                    <a:pt x="856" y="673"/>
                  </a:lnTo>
                  <a:lnTo>
                    <a:pt x="878" y="685"/>
                  </a:lnTo>
                  <a:lnTo>
                    <a:pt x="897" y="697"/>
                  </a:lnTo>
                  <a:lnTo>
                    <a:pt x="914" y="711"/>
                  </a:lnTo>
                  <a:lnTo>
                    <a:pt x="930" y="725"/>
                  </a:lnTo>
                  <a:lnTo>
                    <a:pt x="941" y="739"/>
                  </a:lnTo>
                  <a:lnTo>
                    <a:pt x="948" y="747"/>
                  </a:lnTo>
                  <a:lnTo>
                    <a:pt x="952" y="755"/>
                  </a:lnTo>
                  <a:lnTo>
                    <a:pt x="956" y="764"/>
                  </a:lnTo>
                  <a:lnTo>
                    <a:pt x="960" y="772"/>
                  </a:lnTo>
                  <a:lnTo>
                    <a:pt x="962" y="781"/>
                  </a:lnTo>
                  <a:lnTo>
                    <a:pt x="963" y="789"/>
                  </a:lnTo>
                  <a:lnTo>
                    <a:pt x="965" y="798"/>
                  </a:lnTo>
                  <a:lnTo>
                    <a:pt x="966" y="807"/>
                  </a:lnTo>
                  <a:lnTo>
                    <a:pt x="965" y="820"/>
                  </a:lnTo>
                  <a:lnTo>
                    <a:pt x="962" y="831"/>
                  </a:lnTo>
                  <a:lnTo>
                    <a:pt x="960" y="843"/>
                  </a:lnTo>
                  <a:lnTo>
                    <a:pt x="954" y="855"/>
                  </a:lnTo>
                  <a:lnTo>
                    <a:pt x="948" y="866"/>
                  </a:lnTo>
                  <a:lnTo>
                    <a:pt x="940" y="877"/>
                  </a:lnTo>
                  <a:lnTo>
                    <a:pt x="931" y="887"/>
                  </a:lnTo>
                  <a:lnTo>
                    <a:pt x="921" y="898"/>
                  </a:lnTo>
                  <a:lnTo>
                    <a:pt x="910" y="907"/>
                  </a:lnTo>
                  <a:lnTo>
                    <a:pt x="897" y="916"/>
                  </a:lnTo>
                  <a:lnTo>
                    <a:pt x="884" y="925"/>
                  </a:lnTo>
                  <a:lnTo>
                    <a:pt x="870" y="933"/>
                  </a:lnTo>
                  <a:lnTo>
                    <a:pt x="855" y="940"/>
                  </a:lnTo>
                  <a:lnTo>
                    <a:pt x="839" y="948"/>
                  </a:lnTo>
                  <a:lnTo>
                    <a:pt x="822" y="955"/>
                  </a:lnTo>
                  <a:lnTo>
                    <a:pt x="804" y="960"/>
                  </a:lnTo>
                  <a:lnTo>
                    <a:pt x="804" y="1453"/>
                  </a:lnTo>
                  <a:lnTo>
                    <a:pt x="804" y="1461"/>
                  </a:lnTo>
                  <a:lnTo>
                    <a:pt x="801" y="1469"/>
                  </a:lnTo>
                  <a:lnTo>
                    <a:pt x="799" y="1477"/>
                  </a:lnTo>
                  <a:lnTo>
                    <a:pt x="795" y="1482"/>
                  </a:lnTo>
                  <a:lnTo>
                    <a:pt x="790" y="1487"/>
                  </a:lnTo>
                  <a:lnTo>
                    <a:pt x="783" y="1491"/>
                  </a:lnTo>
                  <a:lnTo>
                    <a:pt x="777" y="1494"/>
                  </a:lnTo>
                  <a:lnTo>
                    <a:pt x="770" y="1495"/>
                  </a:lnTo>
                  <a:lnTo>
                    <a:pt x="770" y="1495"/>
                  </a:lnTo>
                  <a:lnTo>
                    <a:pt x="763" y="1494"/>
                  </a:lnTo>
                  <a:lnTo>
                    <a:pt x="756" y="1491"/>
                  </a:lnTo>
                  <a:lnTo>
                    <a:pt x="751" y="1487"/>
                  </a:lnTo>
                  <a:lnTo>
                    <a:pt x="746" y="1482"/>
                  </a:lnTo>
                  <a:lnTo>
                    <a:pt x="742" y="1477"/>
                  </a:lnTo>
                  <a:lnTo>
                    <a:pt x="738" y="1469"/>
                  </a:lnTo>
                  <a:lnTo>
                    <a:pt x="737" y="1461"/>
                  </a:lnTo>
                  <a:lnTo>
                    <a:pt x="735" y="1453"/>
                  </a:lnTo>
                  <a:lnTo>
                    <a:pt x="735" y="938"/>
                  </a:lnTo>
                  <a:lnTo>
                    <a:pt x="737" y="930"/>
                  </a:lnTo>
                  <a:lnTo>
                    <a:pt x="738" y="922"/>
                  </a:lnTo>
                  <a:lnTo>
                    <a:pt x="742" y="914"/>
                  </a:lnTo>
                  <a:lnTo>
                    <a:pt x="746" y="908"/>
                  </a:lnTo>
                  <a:lnTo>
                    <a:pt x="751" y="903"/>
                  </a:lnTo>
                  <a:lnTo>
                    <a:pt x="756" y="899"/>
                  </a:lnTo>
                  <a:lnTo>
                    <a:pt x="763" y="896"/>
                  </a:lnTo>
                  <a:lnTo>
                    <a:pt x="770" y="896"/>
                  </a:lnTo>
                  <a:lnTo>
                    <a:pt x="770" y="896"/>
                  </a:lnTo>
                  <a:lnTo>
                    <a:pt x="774" y="896"/>
                  </a:lnTo>
                  <a:lnTo>
                    <a:pt x="778" y="898"/>
                  </a:lnTo>
                  <a:lnTo>
                    <a:pt x="804" y="890"/>
                  </a:lnTo>
                  <a:lnTo>
                    <a:pt x="826" y="881"/>
                  </a:lnTo>
                  <a:lnTo>
                    <a:pt x="847" y="872"/>
                  </a:lnTo>
                  <a:lnTo>
                    <a:pt x="864" y="860"/>
                  </a:lnTo>
                  <a:lnTo>
                    <a:pt x="871" y="853"/>
                  </a:lnTo>
                  <a:lnTo>
                    <a:pt x="878" y="848"/>
                  </a:lnTo>
                  <a:lnTo>
                    <a:pt x="883" y="842"/>
                  </a:lnTo>
                  <a:lnTo>
                    <a:pt x="888" y="835"/>
                  </a:lnTo>
                  <a:lnTo>
                    <a:pt x="892" y="828"/>
                  </a:lnTo>
                  <a:lnTo>
                    <a:pt x="895" y="821"/>
                  </a:lnTo>
                  <a:lnTo>
                    <a:pt x="896" y="815"/>
                  </a:lnTo>
                  <a:lnTo>
                    <a:pt x="896" y="807"/>
                  </a:lnTo>
                  <a:lnTo>
                    <a:pt x="895" y="796"/>
                  </a:lnTo>
                  <a:lnTo>
                    <a:pt x="892" y="786"/>
                  </a:lnTo>
                  <a:lnTo>
                    <a:pt x="886" y="776"/>
                  </a:lnTo>
                  <a:lnTo>
                    <a:pt x="878" y="767"/>
                  </a:lnTo>
                  <a:lnTo>
                    <a:pt x="869" y="758"/>
                  </a:lnTo>
                  <a:lnTo>
                    <a:pt x="857" y="749"/>
                  </a:lnTo>
                  <a:lnTo>
                    <a:pt x="844" y="741"/>
                  </a:lnTo>
                  <a:lnTo>
                    <a:pt x="829" y="733"/>
                  </a:lnTo>
                  <a:lnTo>
                    <a:pt x="813" y="727"/>
                  </a:lnTo>
                  <a:lnTo>
                    <a:pt x="795" y="721"/>
                  </a:lnTo>
                  <a:lnTo>
                    <a:pt x="775" y="716"/>
                  </a:lnTo>
                  <a:lnTo>
                    <a:pt x="756" y="711"/>
                  </a:lnTo>
                  <a:lnTo>
                    <a:pt x="734" y="708"/>
                  </a:lnTo>
                  <a:lnTo>
                    <a:pt x="712" y="706"/>
                  </a:lnTo>
                  <a:lnTo>
                    <a:pt x="690" y="703"/>
                  </a:lnTo>
                  <a:lnTo>
                    <a:pt x="667" y="703"/>
                  </a:lnTo>
                  <a:lnTo>
                    <a:pt x="642" y="703"/>
                  </a:lnTo>
                  <a:lnTo>
                    <a:pt x="620" y="706"/>
                  </a:lnTo>
                  <a:lnTo>
                    <a:pt x="598" y="708"/>
                  </a:lnTo>
                  <a:lnTo>
                    <a:pt x="576" y="711"/>
                  </a:lnTo>
                  <a:lnTo>
                    <a:pt x="556" y="716"/>
                  </a:lnTo>
                  <a:lnTo>
                    <a:pt x="537" y="721"/>
                  </a:lnTo>
                  <a:lnTo>
                    <a:pt x="520" y="727"/>
                  </a:lnTo>
                  <a:lnTo>
                    <a:pt x="503" y="733"/>
                  </a:lnTo>
                  <a:lnTo>
                    <a:pt x="488" y="741"/>
                  </a:lnTo>
                  <a:lnTo>
                    <a:pt x="475" y="749"/>
                  </a:lnTo>
                  <a:lnTo>
                    <a:pt x="463" y="758"/>
                  </a:lnTo>
                  <a:lnTo>
                    <a:pt x="454" y="767"/>
                  </a:lnTo>
                  <a:lnTo>
                    <a:pt x="446" y="776"/>
                  </a:lnTo>
                  <a:lnTo>
                    <a:pt x="440" y="786"/>
                  </a:lnTo>
                  <a:lnTo>
                    <a:pt x="437" y="796"/>
                  </a:lnTo>
                  <a:lnTo>
                    <a:pt x="436" y="807"/>
                  </a:lnTo>
                  <a:lnTo>
                    <a:pt x="436" y="813"/>
                  </a:lnTo>
                  <a:lnTo>
                    <a:pt x="437" y="821"/>
                  </a:lnTo>
                  <a:lnTo>
                    <a:pt x="440" y="828"/>
                  </a:lnTo>
                  <a:lnTo>
                    <a:pt x="444" y="834"/>
                  </a:lnTo>
                  <a:lnTo>
                    <a:pt x="449" y="841"/>
                  </a:lnTo>
                  <a:lnTo>
                    <a:pt x="454" y="847"/>
                  </a:lnTo>
                  <a:lnTo>
                    <a:pt x="461" y="853"/>
                  </a:lnTo>
                  <a:lnTo>
                    <a:pt x="467" y="859"/>
                  </a:lnTo>
                  <a:lnTo>
                    <a:pt x="484" y="870"/>
                  </a:lnTo>
                  <a:lnTo>
                    <a:pt x="503" y="879"/>
                  </a:lnTo>
                  <a:lnTo>
                    <a:pt x="525" y="888"/>
                  </a:lnTo>
                  <a:lnTo>
                    <a:pt x="549" y="896"/>
                  </a:lnTo>
                  <a:lnTo>
                    <a:pt x="550" y="896"/>
                  </a:lnTo>
                  <a:lnTo>
                    <a:pt x="551" y="896"/>
                  </a:lnTo>
                  <a:lnTo>
                    <a:pt x="551" y="896"/>
                  </a:lnTo>
                  <a:lnTo>
                    <a:pt x="558" y="896"/>
                  </a:lnTo>
                  <a:lnTo>
                    <a:pt x="564" y="899"/>
                  </a:lnTo>
                  <a:lnTo>
                    <a:pt x="571" y="903"/>
                  </a:lnTo>
                  <a:lnTo>
                    <a:pt x="576" y="908"/>
                  </a:lnTo>
                  <a:lnTo>
                    <a:pt x="580" y="914"/>
                  </a:lnTo>
                  <a:lnTo>
                    <a:pt x="582" y="922"/>
                  </a:lnTo>
                  <a:lnTo>
                    <a:pt x="585" y="930"/>
                  </a:lnTo>
                  <a:lnTo>
                    <a:pt x="586" y="938"/>
                  </a:lnTo>
                  <a:lnTo>
                    <a:pt x="586" y="1453"/>
                  </a:lnTo>
                  <a:lnTo>
                    <a:pt x="585" y="1461"/>
                  </a:lnTo>
                  <a:lnTo>
                    <a:pt x="582" y="1469"/>
                  </a:lnTo>
                  <a:lnTo>
                    <a:pt x="580" y="1477"/>
                  </a:lnTo>
                  <a:lnTo>
                    <a:pt x="576" y="1482"/>
                  </a:lnTo>
                  <a:lnTo>
                    <a:pt x="571" y="1487"/>
                  </a:lnTo>
                  <a:lnTo>
                    <a:pt x="564" y="1491"/>
                  </a:lnTo>
                  <a:lnTo>
                    <a:pt x="558" y="1494"/>
                  </a:lnTo>
                  <a:lnTo>
                    <a:pt x="551" y="1495"/>
                  </a:lnTo>
                  <a:lnTo>
                    <a:pt x="551" y="1495"/>
                  </a:lnTo>
                  <a:lnTo>
                    <a:pt x="545" y="1494"/>
                  </a:lnTo>
                  <a:lnTo>
                    <a:pt x="538" y="1491"/>
                  </a:lnTo>
                  <a:lnTo>
                    <a:pt x="532" y="1487"/>
                  </a:lnTo>
                  <a:lnTo>
                    <a:pt x="527" y="1482"/>
                  </a:lnTo>
                  <a:lnTo>
                    <a:pt x="523" y="1477"/>
                  </a:lnTo>
                  <a:lnTo>
                    <a:pt x="519" y="1469"/>
                  </a:lnTo>
                  <a:lnTo>
                    <a:pt x="518" y="1461"/>
                  </a:lnTo>
                  <a:lnTo>
                    <a:pt x="516" y="1453"/>
                  </a:lnTo>
                  <a:lnTo>
                    <a:pt x="516" y="956"/>
                  </a:lnTo>
                  <a:lnTo>
                    <a:pt x="501" y="951"/>
                  </a:lnTo>
                  <a:lnTo>
                    <a:pt x="484" y="944"/>
                  </a:lnTo>
                  <a:lnTo>
                    <a:pt x="470" y="936"/>
                  </a:lnTo>
                  <a:lnTo>
                    <a:pt x="455" y="930"/>
                  </a:lnTo>
                  <a:lnTo>
                    <a:pt x="442" y="921"/>
                  </a:lnTo>
                  <a:lnTo>
                    <a:pt x="429" y="913"/>
                  </a:lnTo>
                  <a:lnTo>
                    <a:pt x="418" y="904"/>
                  </a:lnTo>
                  <a:lnTo>
                    <a:pt x="407" y="894"/>
                  </a:lnTo>
                  <a:lnTo>
                    <a:pt x="398" y="885"/>
                  </a:lnTo>
                  <a:lnTo>
                    <a:pt x="391" y="874"/>
                  </a:lnTo>
                  <a:lnTo>
                    <a:pt x="383" y="864"/>
                  </a:lnTo>
                  <a:lnTo>
                    <a:pt x="378" y="853"/>
                  </a:lnTo>
                  <a:lnTo>
                    <a:pt x="372" y="842"/>
                  </a:lnTo>
                  <a:lnTo>
                    <a:pt x="370" y="830"/>
                  </a:lnTo>
                  <a:lnTo>
                    <a:pt x="367" y="819"/>
                  </a:lnTo>
                  <a:lnTo>
                    <a:pt x="366" y="807"/>
                  </a:lnTo>
                  <a:lnTo>
                    <a:pt x="367" y="798"/>
                  </a:lnTo>
                  <a:lnTo>
                    <a:pt x="369" y="789"/>
                  </a:lnTo>
                  <a:lnTo>
                    <a:pt x="370" y="781"/>
                  </a:lnTo>
                  <a:lnTo>
                    <a:pt x="372" y="772"/>
                  </a:lnTo>
                  <a:lnTo>
                    <a:pt x="376" y="764"/>
                  </a:lnTo>
                  <a:lnTo>
                    <a:pt x="380" y="755"/>
                  </a:lnTo>
                  <a:lnTo>
                    <a:pt x="385" y="747"/>
                  </a:lnTo>
                  <a:lnTo>
                    <a:pt x="391" y="739"/>
                  </a:lnTo>
                  <a:lnTo>
                    <a:pt x="402" y="725"/>
                  </a:lnTo>
                  <a:lnTo>
                    <a:pt x="418" y="711"/>
                  </a:lnTo>
                  <a:lnTo>
                    <a:pt x="435" y="697"/>
                  </a:lnTo>
                  <a:lnTo>
                    <a:pt x="454" y="685"/>
                  </a:lnTo>
                  <a:lnTo>
                    <a:pt x="476" y="673"/>
                  </a:lnTo>
                  <a:lnTo>
                    <a:pt x="499" y="663"/>
                  </a:lnTo>
                  <a:lnTo>
                    <a:pt x="524" y="655"/>
                  </a:lnTo>
                  <a:lnTo>
                    <a:pt x="550" y="647"/>
                  </a:lnTo>
                  <a:lnTo>
                    <a:pt x="577" y="642"/>
                  </a:lnTo>
                  <a:lnTo>
                    <a:pt x="606" y="637"/>
                  </a:lnTo>
                  <a:lnTo>
                    <a:pt x="636" y="635"/>
                  </a:lnTo>
                  <a:lnTo>
                    <a:pt x="667" y="635"/>
                  </a:lnTo>
                  <a:close/>
                </a:path>
              </a:pathLst>
            </a:custGeom>
            <a:solidFill>
              <a:srgbClr val="FFFFFF"/>
            </a:solidFill>
            <a:ln w="9525">
              <a:noFill/>
              <a:round/>
              <a:headEnd/>
              <a:tailEnd/>
            </a:ln>
          </p:spPr>
          <p:txBody>
            <a:bodyPr/>
            <a:lstStyle/>
            <a:p>
              <a:endParaRPr lang="en-US"/>
            </a:p>
          </p:txBody>
        </p:sp>
      </p:grpSp>
      <p:pic>
        <p:nvPicPr>
          <p:cNvPr id="518171" name="Picture 27"/>
          <p:cNvPicPr>
            <a:picLocks noChangeAspect="1" noChangeArrowheads="1"/>
          </p:cNvPicPr>
          <p:nvPr/>
        </p:nvPicPr>
        <p:blipFill>
          <a:blip r:embed="rId3"/>
          <a:srcRect/>
          <a:stretch>
            <a:fillRect/>
          </a:stretch>
        </p:blipFill>
        <p:spPr bwMode="auto">
          <a:xfrm>
            <a:off x="1371600" y="1741488"/>
            <a:ext cx="3200400" cy="20907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8149"/>
                                        </p:tgtEl>
                                        <p:attrNameLst>
                                          <p:attrName>style.visibility</p:attrName>
                                        </p:attrNameLst>
                                      </p:cBhvr>
                                      <p:to>
                                        <p:strVal val="visible"/>
                                      </p:to>
                                    </p:set>
                                    <p:animEffect transition="in" filter="wipe(left)">
                                      <p:cBhvr>
                                        <p:cTn id="7" dur="500"/>
                                        <p:tgtEl>
                                          <p:spTgt spid="518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149"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ChangeArrowheads="1"/>
          </p:cNvSpPr>
          <p:nvPr>
            <p:ph type="title"/>
          </p:nvPr>
        </p:nvSpPr>
        <p:spPr/>
        <p:txBody>
          <a:bodyPr/>
          <a:lstStyle/>
          <a:p>
            <a:r>
              <a:rPr lang="en-US"/>
              <a:t>Dealing With the Terrorists</a:t>
            </a:r>
          </a:p>
        </p:txBody>
      </p:sp>
      <p:sp>
        <p:nvSpPr>
          <p:cNvPr id="520195" name="Rectangle 3"/>
          <p:cNvSpPr>
            <a:spLocks noGrp="1" noChangeArrowheads="1"/>
          </p:cNvSpPr>
          <p:nvPr>
            <p:ph type="body" sz="half" idx="2"/>
          </p:nvPr>
        </p:nvSpPr>
        <p:spPr>
          <a:xfrm>
            <a:off x="4884738" y="1741488"/>
            <a:ext cx="4183062" cy="3792537"/>
          </a:xfrm>
        </p:spPr>
        <p:txBody>
          <a:bodyPr/>
          <a:lstStyle/>
          <a:p>
            <a:pPr marL="457200" indent="-457200">
              <a:lnSpc>
                <a:spcPct val="85000"/>
              </a:lnSpc>
              <a:buFontTx/>
              <a:buNone/>
            </a:pPr>
            <a:r>
              <a:rPr lang="en-US" sz="2400"/>
              <a:t>How should you respond?</a:t>
            </a:r>
          </a:p>
          <a:p>
            <a:pPr marL="457200" indent="-457200">
              <a:lnSpc>
                <a:spcPct val="85000"/>
              </a:lnSpc>
              <a:buClr>
                <a:schemeClr val="tx1"/>
              </a:buClr>
              <a:buFontTx/>
              <a:buAutoNum type="arabicParenR"/>
            </a:pPr>
            <a:r>
              <a:rPr lang="en-US" sz="1800">
                <a:cs typeface="Arial" charset="0"/>
              </a:rPr>
              <a:t>Use your imagination to invent stories to confuse them and resist their interrogations.  Respond to questions but do not engage in conversation</a:t>
            </a:r>
            <a:endParaRPr lang="en-US" sz="1800"/>
          </a:p>
          <a:p>
            <a:pPr marL="457200" indent="-457200">
              <a:lnSpc>
                <a:spcPct val="85000"/>
              </a:lnSpc>
              <a:buClr>
                <a:schemeClr val="tx1"/>
              </a:buClr>
              <a:buFontTx/>
              <a:buAutoNum type="arabicParenR"/>
            </a:pPr>
            <a:r>
              <a:rPr lang="en-US" sz="1800">
                <a:cs typeface="Arial" charset="0"/>
              </a:rPr>
              <a:t>Answer their questions calmly, but do not agree to their accusations.  Lie only to protect classified information, and stick with a simple credible story</a:t>
            </a:r>
          </a:p>
          <a:p>
            <a:pPr marL="457200" indent="-457200">
              <a:lnSpc>
                <a:spcPct val="85000"/>
              </a:lnSpc>
              <a:buClr>
                <a:schemeClr val="tx1"/>
              </a:buClr>
              <a:buFontTx/>
              <a:buAutoNum type="arabicParenR"/>
            </a:pPr>
            <a:r>
              <a:rPr lang="en-US" sz="1800">
                <a:cs typeface="Arial" charset="0"/>
              </a:rPr>
              <a:t>Tell them they are wrong about DoD - explain why you are proud to be an American</a:t>
            </a:r>
          </a:p>
        </p:txBody>
      </p:sp>
      <p:sp>
        <p:nvSpPr>
          <p:cNvPr id="520196" name="Text Box 4"/>
          <p:cNvSpPr txBox="1">
            <a:spLocks noChangeArrowheads="1"/>
          </p:cNvSpPr>
          <p:nvPr/>
        </p:nvSpPr>
        <p:spPr bwMode="auto">
          <a:xfrm>
            <a:off x="1525588" y="3932238"/>
            <a:ext cx="2890837" cy="1187450"/>
          </a:xfrm>
          <a:prstGeom prst="rect">
            <a:avLst/>
          </a:prstGeom>
          <a:noFill/>
          <a:ln w="9525">
            <a:noFill/>
            <a:miter lim="800000"/>
            <a:headEnd/>
            <a:tailEnd/>
          </a:ln>
          <a:effectLst/>
        </p:spPr>
        <p:txBody>
          <a:bodyPr wrap="none">
            <a:spAutoFit/>
          </a:bodyPr>
          <a:lstStyle/>
          <a:p>
            <a:pPr algn="ctr">
              <a:spcBef>
                <a:spcPct val="50000"/>
              </a:spcBef>
            </a:pPr>
            <a:r>
              <a:rPr lang="en-US" b="1" i="1">
                <a:latin typeface="Arial" charset="0"/>
              </a:rPr>
              <a:t>Your captors are</a:t>
            </a:r>
            <a:br>
              <a:rPr lang="en-US" b="1" i="1">
                <a:latin typeface="Arial" charset="0"/>
              </a:rPr>
            </a:br>
            <a:r>
              <a:rPr lang="en-US" b="1" i="1">
                <a:latin typeface="Arial" charset="0"/>
              </a:rPr>
              <a:t>ranting and asking</a:t>
            </a:r>
            <a:br>
              <a:rPr lang="en-US" b="1" i="1">
                <a:latin typeface="Arial" charset="0"/>
              </a:rPr>
            </a:br>
            <a:r>
              <a:rPr lang="en-US" b="1" i="1">
                <a:latin typeface="Arial" charset="0"/>
              </a:rPr>
              <a:t>you questions</a:t>
            </a:r>
          </a:p>
        </p:txBody>
      </p:sp>
      <p:sp>
        <p:nvSpPr>
          <p:cNvPr id="520197" name="Rectangle 5"/>
          <p:cNvSpPr>
            <a:spLocks noChangeArrowheads="1"/>
          </p:cNvSpPr>
          <p:nvPr/>
        </p:nvSpPr>
        <p:spPr bwMode="auto">
          <a:xfrm>
            <a:off x="4884738" y="3409950"/>
            <a:ext cx="4213225" cy="1266825"/>
          </a:xfrm>
          <a:prstGeom prst="rect">
            <a:avLst/>
          </a:prstGeom>
          <a:noFill/>
          <a:ln w="38100">
            <a:solidFill>
              <a:srgbClr val="990099"/>
            </a:solidFill>
            <a:miter lim="800000"/>
            <a:headEnd/>
            <a:tailEnd/>
          </a:ln>
          <a:effectLst/>
        </p:spPr>
        <p:txBody>
          <a:bodyPr wrap="none" anchor="ctr"/>
          <a:lstStyle/>
          <a:p>
            <a:endParaRPr lang="en-US"/>
          </a:p>
        </p:txBody>
      </p:sp>
      <p:sp>
        <p:nvSpPr>
          <p:cNvPr id="520198" name="Text Box 6"/>
          <p:cNvSpPr txBox="1">
            <a:spLocks noChangeArrowheads="1"/>
          </p:cNvSpPr>
          <p:nvPr/>
        </p:nvSpPr>
        <p:spPr bwMode="auto">
          <a:xfrm>
            <a:off x="7380288" y="0"/>
            <a:ext cx="1763712"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OCONUS Scenario</a:t>
            </a:r>
          </a:p>
        </p:txBody>
      </p:sp>
      <p:grpSp>
        <p:nvGrpSpPr>
          <p:cNvPr id="520199" name="Group 7"/>
          <p:cNvGrpSpPr>
            <a:grpSpLocks noChangeAspect="1"/>
          </p:cNvGrpSpPr>
          <p:nvPr/>
        </p:nvGrpSpPr>
        <p:grpSpPr bwMode="auto">
          <a:xfrm>
            <a:off x="293688" y="2424113"/>
            <a:ext cx="877887" cy="754062"/>
            <a:chOff x="1146" y="1009"/>
            <a:chExt cx="1008" cy="864"/>
          </a:xfrm>
        </p:grpSpPr>
        <p:sp>
          <p:nvSpPr>
            <p:cNvPr id="520200" name="Freeform 8"/>
            <p:cNvSpPr>
              <a:spLocks noChangeAspect="1"/>
            </p:cNvSpPr>
            <p:nvPr/>
          </p:nvSpPr>
          <p:spPr bwMode="auto">
            <a:xfrm>
              <a:off x="1146" y="1009"/>
              <a:ext cx="1008" cy="864"/>
            </a:xfrm>
            <a:custGeom>
              <a:avLst/>
              <a:gdLst/>
              <a:ahLst/>
              <a:cxnLst>
                <a:cxn ang="0">
                  <a:pos x="0" y="0"/>
                </a:cxn>
                <a:cxn ang="0">
                  <a:pos x="4032" y="0"/>
                </a:cxn>
                <a:cxn ang="0">
                  <a:pos x="3888" y="147"/>
                </a:cxn>
                <a:cxn ang="0">
                  <a:pos x="149" y="3314"/>
                </a:cxn>
                <a:cxn ang="0">
                  <a:pos x="0" y="3454"/>
                </a:cxn>
                <a:cxn ang="0">
                  <a:pos x="0" y="0"/>
                </a:cxn>
              </a:cxnLst>
              <a:rect l="0" t="0" r="r" b="b"/>
              <a:pathLst>
                <a:path w="4032" h="3454">
                  <a:moveTo>
                    <a:pt x="0" y="0"/>
                  </a:moveTo>
                  <a:lnTo>
                    <a:pt x="4032" y="0"/>
                  </a:lnTo>
                  <a:lnTo>
                    <a:pt x="3888" y="147"/>
                  </a:lnTo>
                  <a:lnTo>
                    <a:pt x="149" y="3314"/>
                  </a:lnTo>
                  <a:lnTo>
                    <a:pt x="0" y="3454"/>
                  </a:lnTo>
                  <a:lnTo>
                    <a:pt x="0" y="0"/>
                  </a:lnTo>
                  <a:close/>
                </a:path>
              </a:pathLst>
            </a:custGeom>
            <a:solidFill>
              <a:srgbClr val="82A99C"/>
            </a:solidFill>
            <a:ln w="9525">
              <a:noFill/>
              <a:round/>
              <a:headEnd/>
              <a:tailEnd/>
            </a:ln>
          </p:spPr>
          <p:txBody>
            <a:bodyPr/>
            <a:lstStyle/>
            <a:p>
              <a:endParaRPr lang="en-US"/>
            </a:p>
          </p:txBody>
        </p:sp>
        <p:sp>
          <p:nvSpPr>
            <p:cNvPr id="520201" name="Freeform 9"/>
            <p:cNvSpPr>
              <a:spLocks noChangeAspect="1"/>
            </p:cNvSpPr>
            <p:nvPr/>
          </p:nvSpPr>
          <p:spPr bwMode="auto">
            <a:xfrm>
              <a:off x="1146" y="1009"/>
              <a:ext cx="1008" cy="864"/>
            </a:xfrm>
            <a:custGeom>
              <a:avLst/>
              <a:gdLst/>
              <a:ahLst/>
              <a:cxnLst>
                <a:cxn ang="0">
                  <a:pos x="4032" y="0"/>
                </a:cxn>
                <a:cxn ang="0">
                  <a:pos x="4032" y="3454"/>
                </a:cxn>
                <a:cxn ang="0">
                  <a:pos x="0" y="3454"/>
                </a:cxn>
                <a:cxn ang="0">
                  <a:pos x="149" y="3312"/>
                </a:cxn>
                <a:cxn ang="0">
                  <a:pos x="3891" y="146"/>
                </a:cxn>
                <a:cxn ang="0">
                  <a:pos x="4032" y="0"/>
                </a:cxn>
              </a:cxnLst>
              <a:rect l="0" t="0" r="r" b="b"/>
              <a:pathLst>
                <a:path w="4032" h="3454">
                  <a:moveTo>
                    <a:pt x="4032" y="0"/>
                  </a:moveTo>
                  <a:lnTo>
                    <a:pt x="4032" y="3454"/>
                  </a:lnTo>
                  <a:lnTo>
                    <a:pt x="0" y="3454"/>
                  </a:lnTo>
                  <a:lnTo>
                    <a:pt x="149" y="3312"/>
                  </a:lnTo>
                  <a:lnTo>
                    <a:pt x="3891" y="146"/>
                  </a:lnTo>
                  <a:lnTo>
                    <a:pt x="4032" y="0"/>
                  </a:lnTo>
                  <a:close/>
                </a:path>
              </a:pathLst>
            </a:custGeom>
            <a:solidFill>
              <a:srgbClr val="162A29"/>
            </a:solidFill>
            <a:ln w="9525">
              <a:noFill/>
              <a:round/>
              <a:headEnd/>
              <a:tailEnd/>
            </a:ln>
          </p:spPr>
          <p:txBody>
            <a:bodyPr/>
            <a:lstStyle/>
            <a:p>
              <a:endParaRPr lang="en-US"/>
            </a:p>
          </p:txBody>
        </p:sp>
        <p:sp>
          <p:nvSpPr>
            <p:cNvPr id="520202" name="Rectangle 10"/>
            <p:cNvSpPr>
              <a:spLocks noChangeAspect="1" noChangeArrowheads="1"/>
            </p:cNvSpPr>
            <p:nvPr/>
          </p:nvSpPr>
          <p:spPr bwMode="auto">
            <a:xfrm>
              <a:off x="1182" y="1045"/>
              <a:ext cx="936" cy="792"/>
            </a:xfrm>
            <a:prstGeom prst="rect">
              <a:avLst/>
            </a:prstGeom>
            <a:solidFill>
              <a:srgbClr val="275A53"/>
            </a:solidFill>
            <a:ln w="9525">
              <a:noFill/>
              <a:miter lim="800000"/>
              <a:headEnd/>
              <a:tailEnd/>
            </a:ln>
          </p:spPr>
          <p:txBody>
            <a:bodyPr/>
            <a:lstStyle/>
            <a:p>
              <a:endParaRPr lang="en-US"/>
            </a:p>
          </p:txBody>
        </p:sp>
        <p:sp>
          <p:nvSpPr>
            <p:cNvPr id="520203" name="Freeform 11"/>
            <p:cNvSpPr>
              <a:spLocks noChangeAspect="1" noEditPoints="1"/>
            </p:cNvSpPr>
            <p:nvPr/>
          </p:nvSpPr>
          <p:spPr bwMode="auto">
            <a:xfrm>
              <a:off x="1383" y="1668"/>
              <a:ext cx="116" cy="138"/>
            </a:xfrm>
            <a:custGeom>
              <a:avLst/>
              <a:gdLst/>
              <a:ahLst/>
              <a:cxnLst>
                <a:cxn ang="0">
                  <a:pos x="283" y="0"/>
                </a:cxn>
                <a:cxn ang="0">
                  <a:pos x="327" y="4"/>
                </a:cxn>
                <a:cxn ang="0">
                  <a:pos x="363" y="11"/>
                </a:cxn>
                <a:cxn ang="0">
                  <a:pos x="396" y="26"/>
                </a:cxn>
                <a:cxn ang="0">
                  <a:pos x="422" y="44"/>
                </a:cxn>
                <a:cxn ang="0">
                  <a:pos x="441" y="68"/>
                </a:cxn>
                <a:cxn ang="0">
                  <a:pos x="455" y="97"/>
                </a:cxn>
                <a:cxn ang="0">
                  <a:pos x="464" y="130"/>
                </a:cxn>
                <a:cxn ang="0">
                  <a:pos x="467" y="169"/>
                </a:cxn>
                <a:cxn ang="0">
                  <a:pos x="464" y="208"/>
                </a:cxn>
                <a:cxn ang="0">
                  <a:pos x="455" y="243"/>
                </a:cxn>
                <a:cxn ang="0">
                  <a:pos x="438" y="273"/>
                </a:cxn>
                <a:cxn ang="0">
                  <a:pos x="418" y="299"/>
                </a:cxn>
                <a:cxn ang="0">
                  <a:pos x="389" y="320"/>
                </a:cxn>
                <a:cxn ang="0">
                  <a:pos x="354" y="334"/>
                </a:cxn>
                <a:cxn ang="0">
                  <a:pos x="313" y="343"/>
                </a:cxn>
                <a:cxn ang="0">
                  <a:pos x="265" y="346"/>
                </a:cxn>
                <a:cxn ang="0">
                  <a:pos x="171" y="550"/>
                </a:cxn>
                <a:cxn ang="0">
                  <a:pos x="0" y="0"/>
                </a:cxn>
                <a:cxn ang="0">
                  <a:pos x="213" y="234"/>
                </a:cxn>
                <a:cxn ang="0">
                  <a:pos x="254" y="230"/>
                </a:cxn>
                <a:cxn ang="0">
                  <a:pos x="270" y="225"/>
                </a:cxn>
                <a:cxn ang="0">
                  <a:pos x="282" y="217"/>
                </a:cxn>
                <a:cxn ang="0">
                  <a:pos x="291" y="208"/>
                </a:cxn>
                <a:cxn ang="0">
                  <a:pos x="297" y="198"/>
                </a:cxn>
                <a:cxn ang="0">
                  <a:pos x="301" y="186"/>
                </a:cxn>
                <a:cxn ang="0">
                  <a:pos x="302" y="173"/>
                </a:cxn>
                <a:cxn ang="0">
                  <a:pos x="297" y="150"/>
                </a:cxn>
                <a:cxn ang="0">
                  <a:pos x="284" y="130"/>
                </a:cxn>
                <a:cxn ang="0">
                  <a:pos x="274" y="123"/>
                </a:cxn>
                <a:cxn ang="0">
                  <a:pos x="260" y="116"/>
                </a:cxn>
                <a:cxn ang="0">
                  <a:pos x="241" y="114"/>
                </a:cxn>
                <a:cxn ang="0">
                  <a:pos x="219" y="112"/>
                </a:cxn>
                <a:cxn ang="0">
                  <a:pos x="171" y="234"/>
                </a:cxn>
              </a:cxnLst>
              <a:rect l="0" t="0" r="r" b="b"/>
              <a:pathLst>
                <a:path w="467" h="550">
                  <a:moveTo>
                    <a:pt x="0" y="0"/>
                  </a:moveTo>
                  <a:lnTo>
                    <a:pt x="283" y="0"/>
                  </a:lnTo>
                  <a:lnTo>
                    <a:pt x="305" y="1"/>
                  </a:lnTo>
                  <a:lnTo>
                    <a:pt x="327" y="4"/>
                  </a:lnTo>
                  <a:lnTo>
                    <a:pt x="346" y="6"/>
                  </a:lnTo>
                  <a:lnTo>
                    <a:pt x="363" y="11"/>
                  </a:lnTo>
                  <a:lnTo>
                    <a:pt x="380" y="18"/>
                  </a:lnTo>
                  <a:lnTo>
                    <a:pt x="396" y="26"/>
                  </a:lnTo>
                  <a:lnTo>
                    <a:pt x="409" y="33"/>
                  </a:lnTo>
                  <a:lnTo>
                    <a:pt x="422" y="44"/>
                  </a:lnTo>
                  <a:lnTo>
                    <a:pt x="432" y="55"/>
                  </a:lnTo>
                  <a:lnTo>
                    <a:pt x="441" y="68"/>
                  </a:lnTo>
                  <a:lnTo>
                    <a:pt x="449" y="83"/>
                  </a:lnTo>
                  <a:lnTo>
                    <a:pt x="455" y="97"/>
                  </a:lnTo>
                  <a:lnTo>
                    <a:pt x="461" y="114"/>
                  </a:lnTo>
                  <a:lnTo>
                    <a:pt x="464" y="130"/>
                  </a:lnTo>
                  <a:lnTo>
                    <a:pt x="467" y="150"/>
                  </a:lnTo>
                  <a:lnTo>
                    <a:pt x="467" y="169"/>
                  </a:lnTo>
                  <a:lnTo>
                    <a:pt x="467" y="189"/>
                  </a:lnTo>
                  <a:lnTo>
                    <a:pt x="464" y="208"/>
                  </a:lnTo>
                  <a:lnTo>
                    <a:pt x="461" y="226"/>
                  </a:lnTo>
                  <a:lnTo>
                    <a:pt x="455" y="243"/>
                  </a:lnTo>
                  <a:lnTo>
                    <a:pt x="448" y="259"/>
                  </a:lnTo>
                  <a:lnTo>
                    <a:pt x="438" y="273"/>
                  </a:lnTo>
                  <a:lnTo>
                    <a:pt x="429" y="287"/>
                  </a:lnTo>
                  <a:lnTo>
                    <a:pt x="418" y="299"/>
                  </a:lnTo>
                  <a:lnTo>
                    <a:pt x="403" y="311"/>
                  </a:lnTo>
                  <a:lnTo>
                    <a:pt x="389" y="320"/>
                  </a:lnTo>
                  <a:lnTo>
                    <a:pt x="372" y="327"/>
                  </a:lnTo>
                  <a:lnTo>
                    <a:pt x="354" y="334"/>
                  </a:lnTo>
                  <a:lnTo>
                    <a:pt x="333" y="339"/>
                  </a:lnTo>
                  <a:lnTo>
                    <a:pt x="313" y="343"/>
                  </a:lnTo>
                  <a:lnTo>
                    <a:pt x="289" y="346"/>
                  </a:lnTo>
                  <a:lnTo>
                    <a:pt x="265" y="346"/>
                  </a:lnTo>
                  <a:lnTo>
                    <a:pt x="171" y="346"/>
                  </a:lnTo>
                  <a:lnTo>
                    <a:pt x="171" y="550"/>
                  </a:lnTo>
                  <a:lnTo>
                    <a:pt x="0" y="550"/>
                  </a:lnTo>
                  <a:lnTo>
                    <a:pt x="0" y="0"/>
                  </a:lnTo>
                  <a:close/>
                  <a:moveTo>
                    <a:pt x="171" y="234"/>
                  </a:moveTo>
                  <a:lnTo>
                    <a:pt x="213" y="234"/>
                  </a:lnTo>
                  <a:lnTo>
                    <a:pt x="236" y="233"/>
                  </a:lnTo>
                  <a:lnTo>
                    <a:pt x="254" y="230"/>
                  </a:lnTo>
                  <a:lnTo>
                    <a:pt x="264" y="228"/>
                  </a:lnTo>
                  <a:lnTo>
                    <a:pt x="270" y="225"/>
                  </a:lnTo>
                  <a:lnTo>
                    <a:pt x="276" y="221"/>
                  </a:lnTo>
                  <a:lnTo>
                    <a:pt x="282" y="217"/>
                  </a:lnTo>
                  <a:lnTo>
                    <a:pt x="287" y="213"/>
                  </a:lnTo>
                  <a:lnTo>
                    <a:pt x="291" y="208"/>
                  </a:lnTo>
                  <a:lnTo>
                    <a:pt x="295" y="203"/>
                  </a:lnTo>
                  <a:lnTo>
                    <a:pt x="297" y="198"/>
                  </a:lnTo>
                  <a:lnTo>
                    <a:pt x="299" y="193"/>
                  </a:lnTo>
                  <a:lnTo>
                    <a:pt x="301" y="186"/>
                  </a:lnTo>
                  <a:lnTo>
                    <a:pt x="301" y="180"/>
                  </a:lnTo>
                  <a:lnTo>
                    <a:pt x="302" y="173"/>
                  </a:lnTo>
                  <a:lnTo>
                    <a:pt x="301" y="162"/>
                  </a:lnTo>
                  <a:lnTo>
                    <a:pt x="297" y="150"/>
                  </a:lnTo>
                  <a:lnTo>
                    <a:pt x="292" y="140"/>
                  </a:lnTo>
                  <a:lnTo>
                    <a:pt x="284" y="130"/>
                  </a:lnTo>
                  <a:lnTo>
                    <a:pt x="280" y="125"/>
                  </a:lnTo>
                  <a:lnTo>
                    <a:pt x="274" y="123"/>
                  </a:lnTo>
                  <a:lnTo>
                    <a:pt x="267" y="119"/>
                  </a:lnTo>
                  <a:lnTo>
                    <a:pt x="260" y="116"/>
                  </a:lnTo>
                  <a:lnTo>
                    <a:pt x="252" y="115"/>
                  </a:lnTo>
                  <a:lnTo>
                    <a:pt x="241" y="114"/>
                  </a:lnTo>
                  <a:lnTo>
                    <a:pt x="231" y="112"/>
                  </a:lnTo>
                  <a:lnTo>
                    <a:pt x="219" y="112"/>
                  </a:lnTo>
                  <a:lnTo>
                    <a:pt x="171" y="112"/>
                  </a:lnTo>
                  <a:lnTo>
                    <a:pt x="171" y="234"/>
                  </a:lnTo>
                  <a:close/>
                </a:path>
              </a:pathLst>
            </a:custGeom>
            <a:solidFill>
              <a:srgbClr val="FFFFFF"/>
            </a:solidFill>
            <a:ln w="9525">
              <a:noFill/>
              <a:round/>
              <a:headEnd/>
              <a:tailEnd/>
            </a:ln>
          </p:spPr>
          <p:txBody>
            <a:bodyPr/>
            <a:lstStyle/>
            <a:p>
              <a:endParaRPr lang="en-US"/>
            </a:p>
          </p:txBody>
        </p:sp>
        <p:sp>
          <p:nvSpPr>
            <p:cNvPr id="520204" name="Freeform 12"/>
            <p:cNvSpPr>
              <a:spLocks noChangeAspect="1"/>
            </p:cNvSpPr>
            <p:nvPr/>
          </p:nvSpPr>
          <p:spPr bwMode="auto">
            <a:xfrm>
              <a:off x="1522" y="1668"/>
              <a:ext cx="108" cy="138"/>
            </a:xfrm>
            <a:custGeom>
              <a:avLst/>
              <a:gdLst/>
              <a:ahLst/>
              <a:cxnLst>
                <a:cxn ang="0">
                  <a:pos x="0" y="0"/>
                </a:cxn>
                <a:cxn ang="0">
                  <a:pos x="170" y="0"/>
                </a:cxn>
                <a:cxn ang="0">
                  <a:pos x="170" y="414"/>
                </a:cxn>
                <a:cxn ang="0">
                  <a:pos x="435" y="414"/>
                </a:cxn>
                <a:cxn ang="0">
                  <a:pos x="435" y="550"/>
                </a:cxn>
                <a:cxn ang="0">
                  <a:pos x="0" y="550"/>
                </a:cxn>
                <a:cxn ang="0">
                  <a:pos x="0" y="0"/>
                </a:cxn>
              </a:cxnLst>
              <a:rect l="0" t="0" r="r" b="b"/>
              <a:pathLst>
                <a:path w="435" h="550">
                  <a:moveTo>
                    <a:pt x="0" y="0"/>
                  </a:moveTo>
                  <a:lnTo>
                    <a:pt x="170" y="0"/>
                  </a:lnTo>
                  <a:lnTo>
                    <a:pt x="170" y="414"/>
                  </a:lnTo>
                  <a:lnTo>
                    <a:pt x="435" y="414"/>
                  </a:lnTo>
                  <a:lnTo>
                    <a:pt x="435" y="550"/>
                  </a:lnTo>
                  <a:lnTo>
                    <a:pt x="0" y="550"/>
                  </a:lnTo>
                  <a:lnTo>
                    <a:pt x="0" y="0"/>
                  </a:lnTo>
                  <a:close/>
                </a:path>
              </a:pathLst>
            </a:custGeom>
            <a:solidFill>
              <a:srgbClr val="FFFFFF"/>
            </a:solidFill>
            <a:ln w="9525">
              <a:noFill/>
              <a:round/>
              <a:headEnd/>
              <a:tailEnd/>
            </a:ln>
          </p:spPr>
          <p:txBody>
            <a:bodyPr/>
            <a:lstStyle/>
            <a:p>
              <a:endParaRPr lang="en-US"/>
            </a:p>
          </p:txBody>
        </p:sp>
        <p:sp>
          <p:nvSpPr>
            <p:cNvPr id="520205" name="Freeform 13"/>
            <p:cNvSpPr>
              <a:spLocks noChangeAspect="1" noEditPoints="1"/>
            </p:cNvSpPr>
            <p:nvPr/>
          </p:nvSpPr>
          <p:spPr bwMode="auto">
            <a:xfrm>
              <a:off x="1636" y="1668"/>
              <a:ext cx="150" cy="138"/>
            </a:xfrm>
            <a:custGeom>
              <a:avLst/>
              <a:gdLst/>
              <a:ahLst/>
              <a:cxnLst>
                <a:cxn ang="0">
                  <a:pos x="394" y="460"/>
                </a:cxn>
                <a:cxn ang="0">
                  <a:pos x="201" y="460"/>
                </a:cxn>
                <a:cxn ang="0">
                  <a:pos x="173" y="550"/>
                </a:cxn>
                <a:cxn ang="0">
                  <a:pos x="0" y="550"/>
                </a:cxn>
                <a:cxn ang="0">
                  <a:pos x="207" y="0"/>
                </a:cxn>
                <a:cxn ang="0">
                  <a:pos x="392" y="0"/>
                </a:cxn>
                <a:cxn ang="0">
                  <a:pos x="598" y="550"/>
                </a:cxn>
                <a:cxn ang="0">
                  <a:pos x="421" y="550"/>
                </a:cxn>
                <a:cxn ang="0">
                  <a:pos x="394" y="460"/>
                </a:cxn>
                <a:cxn ang="0">
                  <a:pos x="359" y="340"/>
                </a:cxn>
                <a:cxn ang="0">
                  <a:pos x="298" y="142"/>
                </a:cxn>
                <a:cxn ang="0">
                  <a:pos x="237" y="340"/>
                </a:cxn>
                <a:cxn ang="0">
                  <a:pos x="359" y="340"/>
                </a:cxn>
              </a:cxnLst>
              <a:rect l="0" t="0" r="r" b="b"/>
              <a:pathLst>
                <a:path w="598" h="550">
                  <a:moveTo>
                    <a:pt x="394" y="460"/>
                  </a:moveTo>
                  <a:lnTo>
                    <a:pt x="201" y="460"/>
                  </a:lnTo>
                  <a:lnTo>
                    <a:pt x="173" y="550"/>
                  </a:lnTo>
                  <a:lnTo>
                    <a:pt x="0" y="550"/>
                  </a:lnTo>
                  <a:lnTo>
                    <a:pt x="207" y="0"/>
                  </a:lnTo>
                  <a:lnTo>
                    <a:pt x="392" y="0"/>
                  </a:lnTo>
                  <a:lnTo>
                    <a:pt x="598" y="550"/>
                  </a:lnTo>
                  <a:lnTo>
                    <a:pt x="421" y="550"/>
                  </a:lnTo>
                  <a:lnTo>
                    <a:pt x="394" y="460"/>
                  </a:lnTo>
                  <a:close/>
                  <a:moveTo>
                    <a:pt x="359" y="340"/>
                  </a:moveTo>
                  <a:lnTo>
                    <a:pt x="298" y="142"/>
                  </a:lnTo>
                  <a:lnTo>
                    <a:pt x="237" y="340"/>
                  </a:lnTo>
                  <a:lnTo>
                    <a:pt x="359" y="340"/>
                  </a:lnTo>
                  <a:close/>
                </a:path>
              </a:pathLst>
            </a:custGeom>
            <a:solidFill>
              <a:srgbClr val="FFFFFF"/>
            </a:solidFill>
            <a:ln w="9525">
              <a:noFill/>
              <a:round/>
              <a:headEnd/>
              <a:tailEnd/>
            </a:ln>
          </p:spPr>
          <p:txBody>
            <a:bodyPr/>
            <a:lstStyle/>
            <a:p>
              <a:endParaRPr lang="en-US"/>
            </a:p>
          </p:txBody>
        </p:sp>
        <p:sp>
          <p:nvSpPr>
            <p:cNvPr id="520206" name="Freeform 14"/>
            <p:cNvSpPr>
              <a:spLocks noChangeAspect="1"/>
            </p:cNvSpPr>
            <p:nvPr/>
          </p:nvSpPr>
          <p:spPr bwMode="auto">
            <a:xfrm>
              <a:off x="1800" y="1668"/>
              <a:ext cx="131" cy="138"/>
            </a:xfrm>
            <a:custGeom>
              <a:avLst/>
              <a:gdLst/>
              <a:ahLst/>
              <a:cxnLst>
                <a:cxn ang="0">
                  <a:pos x="0" y="0"/>
                </a:cxn>
                <a:cxn ang="0">
                  <a:pos x="158" y="0"/>
                </a:cxn>
                <a:cxn ang="0">
                  <a:pos x="366" y="304"/>
                </a:cxn>
                <a:cxn ang="0">
                  <a:pos x="366" y="0"/>
                </a:cxn>
                <a:cxn ang="0">
                  <a:pos x="526" y="0"/>
                </a:cxn>
                <a:cxn ang="0">
                  <a:pos x="526" y="550"/>
                </a:cxn>
                <a:cxn ang="0">
                  <a:pos x="366" y="550"/>
                </a:cxn>
                <a:cxn ang="0">
                  <a:pos x="160" y="248"/>
                </a:cxn>
                <a:cxn ang="0">
                  <a:pos x="160" y="550"/>
                </a:cxn>
                <a:cxn ang="0">
                  <a:pos x="0" y="550"/>
                </a:cxn>
                <a:cxn ang="0">
                  <a:pos x="0" y="0"/>
                </a:cxn>
              </a:cxnLst>
              <a:rect l="0" t="0" r="r" b="b"/>
              <a:pathLst>
                <a:path w="526" h="550">
                  <a:moveTo>
                    <a:pt x="0" y="0"/>
                  </a:moveTo>
                  <a:lnTo>
                    <a:pt x="158" y="0"/>
                  </a:lnTo>
                  <a:lnTo>
                    <a:pt x="366" y="304"/>
                  </a:lnTo>
                  <a:lnTo>
                    <a:pt x="366" y="0"/>
                  </a:lnTo>
                  <a:lnTo>
                    <a:pt x="526" y="0"/>
                  </a:lnTo>
                  <a:lnTo>
                    <a:pt x="526" y="550"/>
                  </a:lnTo>
                  <a:lnTo>
                    <a:pt x="366" y="550"/>
                  </a:lnTo>
                  <a:lnTo>
                    <a:pt x="160" y="248"/>
                  </a:lnTo>
                  <a:lnTo>
                    <a:pt x="160" y="550"/>
                  </a:lnTo>
                  <a:lnTo>
                    <a:pt x="0" y="550"/>
                  </a:lnTo>
                  <a:lnTo>
                    <a:pt x="0" y="0"/>
                  </a:lnTo>
                  <a:close/>
                </a:path>
              </a:pathLst>
            </a:custGeom>
            <a:solidFill>
              <a:srgbClr val="FFFFFF"/>
            </a:solidFill>
            <a:ln w="9525">
              <a:noFill/>
              <a:round/>
              <a:headEnd/>
              <a:tailEnd/>
            </a:ln>
          </p:spPr>
          <p:txBody>
            <a:bodyPr/>
            <a:lstStyle/>
            <a:p>
              <a:endParaRPr lang="en-US"/>
            </a:p>
          </p:txBody>
        </p:sp>
        <p:sp>
          <p:nvSpPr>
            <p:cNvPr id="520207" name="Freeform 15"/>
            <p:cNvSpPr>
              <a:spLocks noChangeAspect="1" noEditPoints="1"/>
            </p:cNvSpPr>
            <p:nvPr/>
          </p:nvSpPr>
          <p:spPr bwMode="auto">
            <a:xfrm>
              <a:off x="1487" y="1114"/>
              <a:ext cx="326" cy="502"/>
            </a:xfrm>
            <a:custGeom>
              <a:avLst/>
              <a:gdLst/>
              <a:ahLst/>
              <a:cxnLst>
                <a:cxn ang="0">
                  <a:pos x="1039" y="1180"/>
                </a:cxn>
                <a:cxn ang="0">
                  <a:pos x="1208" y="987"/>
                </a:cxn>
                <a:cxn ang="0">
                  <a:pos x="1295" y="739"/>
                </a:cxn>
                <a:cxn ang="0">
                  <a:pos x="1293" y="476"/>
                </a:cxn>
                <a:cxn ang="0">
                  <a:pos x="1193" y="238"/>
                </a:cxn>
                <a:cxn ang="0">
                  <a:pos x="991" y="66"/>
                </a:cxn>
                <a:cxn ang="0">
                  <a:pos x="676" y="0"/>
                </a:cxn>
                <a:cxn ang="0">
                  <a:pos x="356" y="67"/>
                </a:cxn>
                <a:cxn ang="0">
                  <a:pos x="138" y="242"/>
                </a:cxn>
                <a:cxn ang="0">
                  <a:pos x="22" y="483"/>
                </a:cxn>
                <a:cxn ang="0">
                  <a:pos x="7" y="747"/>
                </a:cxn>
                <a:cxn ang="0">
                  <a:pos x="91" y="995"/>
                </a:cxn>
                <a:cxn ang="0">
                  <a:pos x="273" y="1183"/>
                </a:cxn>
                <a:cxn ang="0">
                  <a:pos x="950" y="1658"/>
                </a:cxn>
                <a:cxn ang="0">
                  <a:pos x="914" y="1865"/>
                </a:cxn>
                <a:cxn ang="0">
                  <a:pos x="696" y="635"/>
                </a:cxn>
                <a:cxn ang="0">
                  <a:pos x="834" y="663"/>
                </a:cxn>
                <a:cxn ang="0">
                  <a:pos x="930" y="725"/>
                </a:cxn>
                <a:cxn ang="0">
                  <a:pos x="960" y="772"/>
                </a:cxn>
                <a:cxn ang="0">
                  <a:pos x="965" y="820"/>
                </a:cxn>
                <a:cxn ang="0">
                  <a:pos x="940" y="877"/>
                </a:cxn>
                <a:cxn ang="0">
                  <a:pos x="884" y="925"/>
                </a:cxn>
                <a:cxn ang="0">
                  <a:pos x="804" y="960"/>
                </a:cxn>
                <a:cxn ang="0">
                  <a:pos x="795" y="1482"/>
                </a:cxn>
                <a:cxn ang="0">
                  <a:pos x="770" y="1495"/>
                </a:cxn>
                <a:cxn ang="0">
                  <a:pos x="742" y="1477"/>
                </a:cxn>
                <a:cxn ang="0">
                  <a:pos x="737" y="930"/>
                </a:cxn>
                <a:cxn ang="0">
                  <a:pos x="756" y="899"/>
                </a:cxn>
                <a:cxn ang="0">
                  <a:pos x="778" y="898"/>
                </a:cxn>
                <a:cxn ang="0">
                  <a:pos x="871" y="853"/>
                </a:cxn>
                <a:cxn ang="0">
                  <a:pos x="895" y="821"/>
                </a:cxn>
                <a:cxn ang="0">
                  <a:pos x="886" y="776"/>
                </a:cxn>
                <a:cxn ang="0">
                  <a:pos x="829" y="733"/>
                </a:cxn>
                <a:cxn ang="0">
                  <a:pos x="734" y="708"/>
                </a:cxn>
                <a:cxn ang="0">
                  <a:pos x="620" y="706"/>
                </a:cxn>
                <a:cxn ang="0">
                  <a:pos x="520" y="727"/>
                </a:cxn>
                <a:cxn ang="0">
                  <a:pos x="454" y="767"/>
                </a:cxn>
                <a:cxn ang="0">
                  <a:pos x="436" y="813"/>
                </a:cxn>
                <a:cxn ang="0">
                  <a:pos x="454" y="847"/>
                </a:cxn>
                <a:cxn ang="0">
                  <a:pos x="525" y="888"/>
                </a:cxn>
                <a:cxn ang="0">
                  <a:pos x="558" y="896"/>
                </a:cxn>
                <a:cxn ang="0">
                  <a:pos x="582" y="922"/>
                </a:cxn>
                <a:cxn ang="0">
                  <a:pos x="582" y="1469"/>
                </a:cxn>
                <a:cxn ang="0">
                  <a:pos x="558" y="1494"/>
                </a:cxn>
                <a:cxn ang="0">
                  <a:pos x="532" y="1487"/>
                </a:cxn>
                <a:cxn ang="0">
                  <a:pos x="516" y="1453"/>
                </a:cxn>
                <a:cxn ang="0">
                  <a:pos x="455" y="930"/>
                </a:cxn>
                <a:cxn ang="0">
                  <a:pos x="398" y="885"/>
                </a:cxn>
                <a:cxn ang="0">
                  <a:pos x="370" y="830"/>
                </a:cxn>
                <a:cxn ang="0">
                  <a:pos x="370" y="781"/>
                </a:cxn>
                <a:cxn ang="0">
                  <a:pos x="391" y="739"/>
                </a:cxn>
                <a:cxn ang="0">
                  <a:pos x="476" y="673"/>
                </a:cxn>
                <a:cxn ang="0">
                  <a:pos x="606" y="637"/>
                </a:cxn>
              </a:cxnLst>
              <a:rect l="0" t="0" r="r" b="b"/>
              <a:pathLst>
                <a:path w="1306" h="2007">
                  <a:moveTo>
                    <a:pt x="372" y="1575"/>
                  </a:moveTo>
                  <a:lnTo>
                    <a:pt x="950" y="1575"/>
                  </a:lnTo>
                  <a:lnTo>
                    <a:pt x="950" y="1232"/>
                  </a:lnTo>
                  <a:lnTo>
                    <a:pt x="996" y="1209"/>
                  </a:lnTo>
                  <a:lnTo>
                    <a:pt x="1039" y="1180"/>
                  </a:lnTo>
                  <a:lnTo>
                    <a:pt x="1079" y="1148"/>
                  </a:lnTo>
                  <a:lnTo>
                    <a:pt x="1116" y="1111"/>
                  </a:lnTo>
                  <a:lnTo>
                    <a:pt x="1150" y="1072"/>
                  </a:lnTo>
                  <a:lnTo>
                    <a:pt x="1181" y="1031"/>
                  </a:lnTo>
                  <a:lnTo>
                    <a:pt x="1208" y="987"/>
                  </a:lnTo>
                  <a:lnTo>
                    <a:pt x="1232" y="940"/>
                  </a:lnTo>
                  <a:lnTo>
                    <a:pt x="1254" y="892"/>
                  </a:lnTo>
                  <a:lnTo>
                    <a:pt x="1271" y="842"/>
                  </a:lnTo>
                  <a:lnTo>
                    <a:pt x="1285" y="791"/>
                  </a:lnTo>
                  <a:lnTo>
                    <a:pt x="1295" y="739"/>
                  </a:lnTo>
                  <a:lnTo>
                    <a:pt x="1302" y="686"/>
                  </a:lnTo>
                  <a:lnTo>
                    <a:pt x="1306" y="633"/>
                  </a:lnTo>
                  <a:lnTo>
                    <a:pt x="1304" y="580"/>
                  </a:lnTo>
                  <a:lnTo>
                    <a:pt x="1300" y="528"/>
                  </a:lnTo>
                  <a:lnTo>
                    <a:pt x="1293" y="476"/>
                  </a:lnTo>
                  <a:lnTo>
                    <a:pt x="1281" y="425"/>
                  </a:lnTo>
                  <a:lnTo>
                    <a:pt x="1264" y="375"/>
                  </a:lnTo>
                  <a:lnTo>
                    <a:pt x="1245" y="327"/>
                  </a:lnTo>
                  <a:lnTo>
                    <a:pt x="1221" y="282"/>
                  </a:lnTo>
                  <a:lnTo>
                    <a:pt x="1193" y="238"/>
                  </a:lnTo>
                  <a:lnTo>
                    <a:pt x="1162" y="197"/>
                  </a:lnTo>
                  <a:lnTo>
                    <a:pt x="1125" y="159"/>
                  </a:lnTo>
                  <a:lnTo>
                    <a:pt x="1084" y="124"/>
                  </a:lnTo>
                  <a:lnTo>
                    <a:pt x="1040" y="93"/>
                  </a:lnTo>
                  <a:lnTo>
                    <a:pt x="991" y="66"/>
                  </a:lnTo>
                  <a:lnTo>
                    <a:pt x="936" y="42"/>
                  </a:lnTo>
                  <a:lnTo>
                    <a:pt x="878" y="24"/>
                  </a:lnTo>
                  <a:lnTo>
                    <a:pt x="816" y="10"/>
                  </a:lnTo>
                  <a:lnTo>
                    <a:pt x="748" y="2"/>
                  </a:lnTo>
                  <a:lnTo>
                    <a:pt x="676" y="0"/>
                  </a:lnTo>
                  <a:lnTo>
                    <a:pt x="603" y="2"/>
                  </a:lnTo>
                  <a:lnTo>
                    <a:pt x="536" y="11"/>
                  </a:lnTo>
                  <a:lnTo>
                    <a:pt x="471" y="24"/>
                  </a:lnTo>
                  <a:lnTo>
                    <a:pt x="411" y="44"/>
                  </a:lnTo>
                  <a:lnTo>
                    <a:pt x="356" y="67"/>
                  </a:lnTo>
                  <a:lnTo>
                    <a:pt x="304" y="94"/>
                  </a:lnTo>
                  <a:lnTo>
                    <a:pt x="256" y="127"/>
                  </a:lnTo>
                  <a:lnTo>
                    <a:pt x="213" y="162"/>
                  </a:lnTo>
                  <a:lnTo>
                    <a:pt x="173" y="200"/>
                  </a:lnTo>
                  <a:lnTo>
                    <a:pt x="138" y="242"/>
                  </a:lnTo>
                  <a:lnTo>
                    <a:pt x="107" y="286"/>
                  </a:lnTo>
                  <a:lnTo>
                    <a:pt x="79" y="333"/>
                  </a:lnTo>
                  <a:lnTo>
                    <a:pt x="56" y="381"/>
                  </a:lnTo>
                  <a:lnTo>
                    <a:pt x="37" y="431"/>
                  </a:lnTo>
                  <a:lnTo>
                    <a:pt x="22" y="483"/>
                  </a:lnTo>
                  <a:lnTo>
                    <a:pt x="11" y="535"/>
                  </a:lnTo>
                  <a:lnTo>
                    <a:pt x="4" y="588"/>
                  </a:lnTo>
                  <a:lnTo>
                    <a:pt x="0" y="641"/>
                  </a:lnTo>
                  <a:lnTo>
                    <a:pt x="2" y="694"/>
                  </a:lnTo>
                  <a:lnTo>
                    <a:pt x="7" y="747"/>
                  </a:lnTo>
                  <a:lnTo>
                    <a:pt x="16" y="799"/>
                  </a:lnTo>
                  <a:lnTo>
                    <a:pt x="29" y="851"/>
                  </a:lnTo>
                  <a:lnTo>
                    <a:pt x="46" y="900"/>
                  </a:lnTo>
                  <a:lnTo>
                    <a:pt x="67" y="949"/>
                  </a:lnTo>
                  <a:lnTo>
                    <a:pt x="91" y="995"/>
                  </a:lnTo>
                  <a:lnTo>
                    <a:pt x="120" y="1039"/>
                  </a:lnTo>
                  <a:lnTo>
                    <a:pt x="152" y="1079"/>
                  </a:lnTo>
                  <a:lnTo>
                    <a:pt x="188" y="1118"/>
                  </a:lnTo>
                  <a:lnTo>
                    <a:pt x="229" y="1152"/>
                  </a:lnTo>
                  <a:lnTo>
                    <a:pt x="273" y="1183"/>
                  </a:lnTo>
                  <a:lnTo>
                    <a:pt x="321" y="1210"/>
                  </a:lnTo>
                  <a:lnTo>
                    <a:pt x="372" y="1232"/>
                  </a:lnTo>
                  <a:lnTo>
                    <a:pt x="372" y="1575"/>
                  </a:lnTo>
                  <a:close/>
                  <a:moveTo>
                    <a:pt x="372" y="1658"/>
                  </a:moveTo>
                  <a:lnTo>
                    <a:pt x="950" y="1658"/>
                  </a:lnTo>
                  <a:lnTo>
                    <a:pt x="950" y="1799"/>
                  </a:lnTo>
                  <a:lnTo>
                    <a:pt x="372" y="1799"/>
                  </a:lnTo>
                  <a:lnTo>
                    <a:pt x="372" y="1658"/>
                  </a:lnTo>
                  <a:close/>
                  <a:moveTo>
                    <a:pt x="409" y="1865"/>
                  </a:moveTo>
                  <a:lnTo>
                    <a:pt x="914" y="1865"/>
                  </a:lnTo>
                  <a:lnTo>
                    <a:pt x="822" y="2007"/>
                  </a:lnTo>
                  <a:lnTo>
                    <a:pt x="501" y="2007"/>
                  </a:lnTo>
                  <a:lnTo>
                    <a:pt x="409" y="1865"/>
                  </a:lnTo>
                  <a:close/>
                  <a:moveTo>
                    <a:pt x="667" y="635"/>
                  </a:moveTo>
                  <a:lnTo>
                    <a:pt x="696" y="635"/>
                  </a:lnTo>
                  <a:lnTo>
                    <a:pt x="726" y="637"/>
                  </a:lnTo>
                  <a:lnTo>
                    <a:pt x="755" y="642"/>
                  </a:lnTo>
                  <a:lnTo>
                    <a:pt x="782" y="647"/>
                  </a:lnTo>
                  <a:lnTo>
                    <a:pt x="809" y="655"/>
                  </a:lnTo>
                  <a:lnTo>
                    <a:pt x="834" y="663"/>
                  </a:lnTo>
                  <a:lnTo>
                    <a:pt x="856" y="673"/>
                  </a:lnTo>
                  <a:lnTo>
                    <a:pt x="878" y="685"/>
                  </a:lnTo>
                  <a:lnTo>
                    <a:pt x="897" y="697"/>
                  </a:lnTo>
                  <a:lnTo>
                    <a:pt x="914" y="711"/>
                  </a:lnTo>
                  <a:lnTo>
                    <a:pt x="930" y="725"/>
                  </a:lnTo>
                  <a:lnTo>
                    <a:pt x="941" y="739"/>
                  </a:lnTo>
                  <a:lnTo>
                    <a:pt x="948" y="747"/>
                  </a:lnTo>
                  <a:lnTo>
                    <a:pt x="952" y="755"/>
                  </a:lnTo>
                  <a:lnTo>
                    <a:pt x="956" y="764"/>
                  </a:lnTo>
                  <a:lnTo>
                    <a:pt x="960" y="772"/>
                  </a:lnTo>
                  <a:lnTo>
                    <a:pt x="962" y="781"/>
                  </a:lnTo>
                  <a:lnTo>
                    <a:pt x="963" y="789"/>
                  </a:lnTo>
                  <a:lnTo>
                    <a:pt x="965" y="798"/>
                  </a:lnTo>
                  <a:lnTo>
                    <a:pt x="966" y="807"/>
                  </a:lnTo>
                  <a:lnTo>
                    <a:pt x="965" y="820"/>
                  </a:lnTo>
                  <a:lnTo>
                    <a:pt x="962" y="831"/>
                  </a:lnTo>
                  <a:lnTo>
                    <a:pt x="960" y="843"/>
                  </a:lnTo>
                  <a:lnTo>
                    <a:pt x="954" y="855"/>
                  </a:lnTo>
                  <a:lnTo>
                    <a:pt x="948" y="866"/>
                  </a:lnTo>
                  <a:lnTo>
                    <a:pt x="940" y="877"/>
                  </a:lnTo>
                  <a:lnTo>
                    <a:pt x="931" y="887"/>
                  </a:lnTo>
                  <a:lnTo>
                    <a:pt x="921" y="898"/>
                  </a:lnTo>
                  <a:lnTo>
                    <a:pt x="910" y="907"/>
                  </a:lnTo>
                  <a:lnTo>
                    <a:pt x="897" y="916"/>
                  </a:lnTo>
                  <a:lnTo>
                    <a:pt x="884" y="925"/>
                  </a:lnTo>
                  <a:lnTo>
                    <a:pt x="870" y="933"/>
                  </a:lnTo>
                  <a:lnTo>
                    <a:pt x="855" y="940"/>
                  </a:lnTo>
                  <a:lnTo>
                    <a:pt x="839" y="948"/>
                  </a:lnTo>
                  <a:lnTo>
                    <a:pt x="822" y="955"/>
                  </a:lnTo>
                  <a:lnTo>
                    <a:pt x="804" y="960"/>
                  </a:lnTo>
                  <a:lnTo>
                    <a:pt x="804" y="1453"/>
                  </a:lnTo>
                  <a:lnTo>
                    <a:pt x="804" y="1461"/>
                  </a:lnTo>
                  <a:lnTo>
                    <a:pt x="801" y="1469"/>
                  </a:lnTo>
                  <a:lnTo>
                    <a:pt x="799" y="1477"/>
                  </a:lnTo>
                  <a:lnTo>
                    <a:pt x="795" y="1482"/>
                  </a:lnTo>
                  <a:lnTo>
                    <a:pt x="790" y="1487"/>
                  </a:lnTo>
                  <a:lnTo>
                    <a:pt x="783" y="1491"/>
                  </a:lnTo>
                  <a:lnTo>
                    <a:pt x="777" y="1494"/>
                  </a:lnTo>
                  <a:lnTo>
                    <a:pt x="770" y="1495"/>
                  </a:lnTo>
                  <a:lnTo>
                    <a:pt x="770" y="1495"/>
                  </a:lnTo>
                  <a:lnTo>
                    <a:pt x="763" y="1494"/>
                  </a:lnTo>
                  <a:lnTo>
                    <a:pt x="756" y="1491"/>
                  </a:lnTo>
                  <a:lnTo>
                    <a:pt x="751" y="1487"/>
                  </a:lnTo>
                  <a:lnTo>
                    <a:pt x="746" y="1482"/>
                  </a:lnTo>
                  <a:lnTo>
                    <a:pt x="742" y="1477"/>
                  </a:lnTo>
                  <a:lnTo>
                    <a:pt x="738" y="1469"/>
                  </a:lnTo>
                  <a:lnTo>
                    <a:pt x="737" y="1461"/>
                  </a:lnTo>
                  <a:lnTo>
                    <a:pt x="735" y="1453"/>
                  </a:lnTo>
                  <a:lnTo>
                    <a:pt x="735" y="938"/>
                  </a:lnTo>
                  <a:lnTo>
                    <a:pt x="737" y="930"/>
                  </a:lnTo>
                  <a:lnTo>
                    <a:pt x="738" y="922"/>
                  </a:lnTo>
                  <a:lnTo>
                    <a:pt x="742" y="914"/>
                  </a:lnTo>
                  <a:lnTo>
                    <a:pt x="746" y="908"/>
                  </a:lnTo>
                  <a:lnTo>
                    <a:pt x="751" y="903"/>
                  </a:lnTo>
                  <a:lnTo>
                    <a:pt x="756" y="899"/>
                  </a:lnTo>
                  <a:lnTo>
                    <a:pt x="763" y="896"/>
                  </a:lnTo>
                  <a:lnTo>
                    <a:pt x="770" y="896"/>
                  </a:lnTo>
                  <a:lnTo>
                    <a:pt x="770" y="896"/>
                  </a:lnTo>
                  <a:lnTo>
                    <a:pt x="774" y="896"/>
                  </a:lnTo>
                  <a:lnTo>
                    <a:pt x="778" y="898"/>
                  </a:lnTo>
                  <a:lnTo>
                    <a:pt x="804" y="890"/>
                  </a:lnTo>
                  <a:lnTo>
                    <a:pt x="826" y="881"/>
                  </a:lnTo>
                  <a:lnTo>
                    <a:pt x="847" y="872"/>
                  </a:lnTo>
                  <a:lnTo>
                    <a:pt x="864" y="860"/>
                  </a:lnTo>
                  <a:lnTo>
                    <a:pt x="871" y="853"/>
                  </a:lnTo>
                  <a:lnTo>
                    <a:pt x="878" y="848"/>
                  </a:lnTo>
                  <a:lnTo>
                    <a:pt x="883" y="842"/>
                  </a:lnTo>
                  <a:lnTo>
                    <a:pt x="888" y="835"/>
                  </a:lnTo>
                  <a:lnTo>
                    <a:pt x="892" y="828"/>
                  </a:lnTo>
                  <a:lnTo>
                    <a:pt x="895" y="821"/>
                  </a:lnTo>
                  <a:lnTo>
                    <a:pt x="896" y="815"/>
                  </a:lnTo>
                  <a:lnTo>
                    <a:pt x="896" y="807"/>
                  </a:lnTo>
                  <a:lnTo>
                    <a:pt x="895" y="796"/>
                  </a:lnTo>
                  <a:lnTo>
                    <a:pt x="892" y="786"/>
                  </a:lnTo>
                  <a:lnTo>
                    <a:pt x="886" y="776"/>
                  </a:lnTo>
                  <a:lnTo>
                    <a:pt x="878" y="767"/>
                  </a:lnTo>
                  <a:lnTo>
                    <a:pt x="869" y="758"/>
                  </a:lnTo>
                  <a:lnTo>
                    <a:pt x="857" y="749"/>
                  </a:lnTo>
                  <a:lnTo>
                    <a:pt x="844" y="741"/>
                  </a:lnTo>
                  <a:lnTo>
                    <a:pt x="829" y="733"/>
                  </a:lnTo>
                  <a:lnTo>
                    <a:pt x="813" y="727"/>
                  </a:lnTo>
                  <a:lnTo>
                    <a:pt x="795" y="721"/>
                  </a:lnTo>
                  <a:lnTo>
                    <a:pt x="775" y="716"/>
                  </a:lnTo>
                  <a:lnTo>
                    <a:pt x="756" y="711"/>
                  </a:lnTo>
                  <a:lnTo>
                    <a:pt x="734" y="708"/>
                  </a:lnTo>
                  <a:lnTo>
                    <a:pt x="712" y="706"/>
                  </a:lnTo>
                  <a:lnTo>
                    <a:pt x="690" y="703"/>
                  </a:lnTo>
                  <a:lnTo>
                    <a:pt x="667" y="703"/>
                  </a:lnTo>
                  <a:lnTo>
                    <a:pt x="642" y="703"/>
                  </a:lnTo>
                  <a:lnTo>
                    <a:pt x="620" y="706"/>
                  </a:lnTo>
                  <a:lnTo>
                    <a:pt x="598" y="708"/>
                  </a:lnTo>
                  <a:lnTo>
                    <a:pt x="576" y="711"/>
                  </a:lnTo>
                  <a:lnTo>
                    <a:pt x="556" y="716"/>
                  </a:lnTo>
                  <a:lnTo>
                    <a:pt x="537" y="721"/>
                  </a:lnTo>
                  <a:lnTo>
                    <a:pt x="520" y="727"/>
                  </a:lnTo>
                  <a:lnTo>
                    <a:pt x="503" y="733"/>
                  </a:lnTo>
                  <a:lnTo>
                    <a:pt x="488" y="741"/>
                  </a:lnTo>
                  <a:lnTo>
                    <a:pt x="475" y="749"/>
                  </a:lnTo>
                  <a:lnTo>
                    <a:pt x="463" y="758"/>
                  </a:lnTo>
                  <a:lnTo>
                    <a:pt x="454" y="767"/>
                  </a:lnTo>
                  <a:lnTo>
                    <a:pt x="446" y="776"/>
                  </a:lnTo>
                  <a:lnTo>
                    <a:pt x="440" y="786"/>
                  </a:lnTo>
                  <a:lnTo>
                    <a:pt x="437" y="796"/>
                  </a:lnTo>
                  <a:lnTo>
                    <a:pt x="436" y="807"/>
                  </a:lnTo>
                  <a:lnTo>
                    <a:pt x="436" y="813"/>
                  </a:lnTo>
                  <a:lnTo>
                    <a:pt x="437" y="821"/>
                  </a:lnTo>
                  <a:lnTo>
                    <a:pt x="440" y="828"/>
                  </a:lnTo>
                  <a:lnTo>
                    <a:pt x="444" y="834"/>
                  </a:lnTo>
                  <a:lnTo>
                    <a:pt x="449" y="841"/>
                  </a:lnTo>
                  <a:lnTo>
                    <a:pt x="454" y="847"/>
                  </a:lnTo>
                  <a:lnTo>
                    <a:pt x="461" y="853"/>
                  </a:lnTo>
                  <a:lnTo>
                    <a:pt x="467" y="859"/>
                  </a:lnTo>
                  <a:lnTo>
                    <a:pt x="484" y="870"/>
                  </a:lnTo>
                  <a:lnTo>
                    <a:pt x="503" y="879"/>
                  </a:lnTo>
                  <a:lnTo>
                    <a:pt x="525" y="888"/>
                  </a:lnTo>
                  <a:lnTo>
                    <a:pt x="549" y="896"/>
                  </a:lnTo>
                  <a:lnTo>
                    <a:pt x="550" y="896"/>
                  </a:lnTo>
                  <a:lnTo>
                    <a:pt x="551" y="896"/>
                  </a:lnTo>
                  <a:lnTo>
                    <a:pt x="551" y="896"/>
                  </a:lnTo>
                  <a:lnTo>
                    <a:pt x="558" y="896"/>
                  </a:lnTo>
                  <a:lnTo>
                    <a:pt x="564" y="899"/>
                  </a:lnTo>
                  <a:lnTo>
                    <a:pt x="571" y="903"/>
                  </a:lnTo>
                  <a:lnTo>
                    <a:pt x="576" y="908"/>
                  </a:lnTo>
                  <a:lnTo>
                    <a:pt x="580" y="914"/>
                  </a:lnTo>
                  <a:lnTo>
                    <a:pt x="582" y="922"/>
                  </a:lnTo>
                  <a:lnTo>
                    <a:pt x="585" y="930"/>
                  </a:lnTo>
                  <a:lnTo>
                    <a:pt x="586" y="938"/>
                  </a:lnTo>
                  <a:lnTo>
                    <a:pt x="586" y="1453"/>
                  </a:lnTo>
                  <a:lnTo>
                    <a:pt x="585" y="1461"/>
                  </a:lnTo>
                  <a:lnTo>
                    <a:pt x="582" y="1469"/>
                  </a:lnTo>
                  <a:lnTo>
                    <a:pt x="580" y="1477"/>
                  </a:lnTo>
                  <a:lnTo>
                    <a:pt x="576" y="1482"/>
                  </a:lnTo>
                  <a:lnTo>
                    <a:pt x="571" y="1487"/>
                  </a:lnTo>
                  <a:lnTo>
                    <a:pt x="564" y="1491"/>
                  </a:lnTo>
                  <a:lnTo>
                    <a:pt x="558" y="1494"/>
                  </a:lnTo>
                  <a:lnTo>
                    <a:pt x="551" y="1495"/>
                  </a:lnTo>
                  <a:lnTo>
                    <a:pt x="551" y="1495"/>
                  </a:lnTo>
                  <a:lnTo>
                    <a:pt x="545" y="1494"/>
                  </a:lnTo>
                  <a:lnTo>
                    <a:pt x="538" y="1491"/>
                  </a:lnTo>
                  <a:lnTo>
                    <a:pt x="532" y="1487"/>
                  </a:lnTo>
                  <a:lnTo>
                    <a:pt x="527" y="1482"/>
                  </a:lnTo>
                  <a:lnTo>
                    <a:pt x="523" y="1477"/>
                  </a:lnTo>
                  <a:lnTo>
                    <a:pt x="519" y="1469"/>
                  </a:lnTo>
                  <a:lnTo>
                    <a:pt x="518" y="1461"/>
                  </a:lnTo>
                  <a:lnTo>
                    <a:pt x="516" y="1453"/>
                  </a:lnTo>
                  <a:lnTo>
                    <a:pt x="516" y="956"/>
                  </a:lnTo>
                  <a:lnTo>
                    <a:pt x="501" y="951"/>
                  </a:lnTo>
                  <a:lnTo>
                    <a:pt x="484" y="944"/>
                  </a:lnTo>
                  <a:lnTo>
                    <a:pt x="470" y="936"/>
                  </a:lnTo>
                  <a:lnTo>
                    <a:pt x="455" y="930"/>
                  </a:lnTo>
                  <a:lnTo>
                    <a:pt x="442" y="921"/>
                  </a:lnTo>
                  <a:lnTo>
                    <a:pt x="429" y="913"/>
                  </a:lnTo>
                  <a:lnTo>
                    <a:pt x="418" y="904"/>
                  </a:lnTo>
                  <a:lnTo>
                    <a:pt x="407" y="894"/>
                  </a:lnTo>
                  <a:lnTo>
                    <a:pt x="398" y="885"/>
                  </a:lnTo>
                  <a:lnTo>
                    <a:pt x="391" y="874"/>
                  </a:lnTo>
                  <a:lnTo>
                    <a:pt x="383" y="864"/>
                  </a:lnTo>
                  <a:lnTo>
                    <a:pt x="378" y="853"/>
                  </a:lnTo>
                  <a:lnTo>
                    <a:pt x="372" y="842"/>
                  </a:lnTo>
                  <a:lnTo>
                    <a:pt x="370" y="830"/>
                  </a:lnTo>
                  <a:lnTo>
                    <a:pt x="367" y="819"/>
                  </a:lnTo>
                  <a:lnTo>
                    <a:pt x="366" y="807"/>
                  </a:lnTo>
                  <a:lnTo>
                    <a:pt x="367" y="798"/>
                  </a:lnTo>
                  <a:lnTo>
                    <a:pt x="369" y="789"/>
                  </a:lnTo>
                  <a:lnTo>
                    <a:pt x="370" y="781"/>
                  </a:lnTo>
                  <a:lnTo>
                    <a:pt x="372" y="772"/>
                  </a:lnTo>
                  <a:lnTo>
                    <a:pt x="376" y="764"/>
                  </a:lnTo>
                  <a:lnTo>
                    <a:pt x="380" y="755"/>
                  </a:lnTo>
                  <a:lnTo>
                    <a:pt x="385" y="747"/>
                  </a:lnTo>
                  <a:lnTo>
                    <a:pt x="391" y="739"/>
                  </a:lnTo>
                  <a:lnTo>
                    <a:pt x="402" y="725"/>
                  </a:lnTo>
                  <a:lnTo>
                    <a:pt x="418" y="711"/>
                  </a:lnTo>
                  <a:lnTo>
                    <a:pt x="435" y="697"/>
                  </a:lnTo>
                  <a:lnTo>
                    <a:pt x="454" y="685"/>
                  </a:lnTo>
                  <a:lnTo>
                    <a:pt x="476" y="673"/>
                  </a:lnTo>
                  <a:lnTo>
                    <a:pt x="499" y="663"/>
                  </a:lnTo>
                  <a:lnTo>
                    <a:pt x="524" y="655"/>
                  </a:lnTo>
                  <a:lnTo>
                    <a:pt x="550" y="647"/>
                  </a:lnTo>
                  <a:lnTo>
                    <a:pt x="577" y="642"/>
                  </a:lnTo>
                  <a:lnTo>
                    <a:pt x="606" y="637"/>
                  </a:lnTo>
                  <a:lnTo>
                    <a:pt x="636" y="635"/>
                  </a:lnTo>
                  <a:lnTo>
                    <a:pt x="667" y="635"/>
                  </a:lnTo>
                  <a:close/>
                </a:path>
              </a:pathLst>
            </a:custGeom>
            <a:solidFill>
              <a:srgbClr val="FFFFFF"/>
            </a:solidFill>
            <a:ln w="9525">
              <a:noFill/>
              <a:round/>
              <a:headEnd/>
              <a:tailEnd/>
            </a:ln>
          </p:spPr>
          <p:txBody>
            <a:bodyPr/>
            <a:lstStyle/>
            <a:p>
              <a:endParaRPr lang="en-US"/>
            </a:p>
          </p:txBody>
        </p:sp>
      </p:grpSp>
      <p:grpSp>
        <p:nvGrpSpPr>
          <p:cNvPr id="520208" name="Group 16"/>
          <p:cNvGrpSpPr>
            <a:grpSpLocks noChangeAspect="1"/>
          </p:cNvGrpSpPr>
          <p:nvPr/>
        </p:nvGrpSpPr>
        <p:grpSpPr bwMode="auto">
          <a:xfrm>
            <a:off x="293688" y="1670050"/>
            <a:ext cx="877887" cy="754063"/>
            <a:chOff x="432" y="1272"/>
            <a:chExt cx="1008" cy="864"/>
          </a:xfrm>
        </p:grpSpPr>
        <p:sp>
          <p:nvSpPr>
            <p:cNvPr id="520209" name="Freeform 17"/>
            <p:cNvSpPr>
              <a:spLocks noChangeAspect="1"/>
            </p:cNvSpPr>
            <p:nvPr/>
          </p:nvSpPr>
          <p:spPr bwMode="auto">
            <a:xfrm>
              <a:off x="432" y="1272"/>
              <a:ext cx="1008" cy="864"/>
            </a:xfrm>
            <a:custGeom>
              <a:avLst/>
              <a:gdLst/>
              <a:ahLst/>
              <a:cxnLst>
                <a:cxn ang="0">
                  <a:pos x="0" y="0"/>
                </a:cxn>
                <a:cxn ang="0">
                  <a:pos x="16128" y="0"/>
                </a:cxn>
                <a:cxn ang="0">
                  <a:pos x="15554" y="595"/>
                </a:cxn>
                <a:cxn ang="0">
                  <a:pos x="596" y="13263"/>
                </a:cxn>
                <a:cxn ang="0">
                  <a:pos x="0" y="13824"/>
                </a:cxn>
                <a:cxn ang="0">
                  <a:pos x="0" y="0"/>
                </a:cxn>
              </a:cxnLst>
              <a:rect l="0" t="0" r="r" b="b"/>
              <a:pathLst>
                <a:path w="16128" h="13824">
                  <a:moveTo>
                    <a:pt x="0" y="0"/>
                  </a:moveTo>
                  <a:lnTo>
                    <a:pt x="16128" y="0"/>
                  </a:lnTo>
                  <a:lnTo>
                    <a:pt x="15554" y="595"/>
                  </a:lnTo>
                  <a:lnTo>
                    <a:pt x="596" y="13263"/>
                  </a:lnTo>
                  <a:lnTo>
                    <a:pt x="0" y="13824"/>
                  </a:lnTo>
                  <a:lnTo>
                    <a:pt x="0" y="0"/>
                  </a:lnTo>
                  <a:close/>
                </a:path>
              </a:pathLst>
            </a:custGeom>
            <a:solidFill>
              <a:srgbClr val="82A99C"/>
            </a:solidFill>
            <a:ln w="9525">
              <a:noFill/>
              <a:round/>
              <a:headEnd/>
              <a:tailEnd/>
            </a:ln>
          </p:spPr>
          <p:txBody>
            <a:bodyPr/>
            <a:lstStyle/>
            <a:p>
              <a:endParaRPr lang="en-US"/>
            </a:p>
          </p:txBody>
        </p:sp>
        <p:sp>
          <p:nvSpPr>
            <p:cNvPr id="520210" name="Freeform 18"/>
            <p:cNvSpPr>
              <a:spLocks noChangeAspect="1"/>
            </p:cNvSpPr>
            <p:nvPr/>
          </p:nvSpPr>
          <p:spPr bwMode="auto">
            <a:xfrm>
              <a:off x="432" y="1272"/>
              <a:ext cx="1008" cy="864"/>
            </a:xfrm>
            <a:custGeom>
              <a:avLst/>
              <a:gdLst/>
              <a:ahLst/>
              <a:cxnLst>
                <a:cxn ang="0">
                  <a:pos x="16128" y="0"/>
                </a:cxn>
                <a:cxn ang="0">
                  <a:pos x="16128" y="13824"/>
                </a:cxn>
                <a:cxn ang="0">
                  <a:pos x="0" y="13824"/>
                </a:cxn>
                <a:cxn ang="0">
                  <a:pos x="599" y="13254"/>
                </a:cxn>
                <a:cxn ang="0">
                  <a:pos x="15563" y="587"/>
                </a:cxn>
                <a:cxn ang="0">
                  <a:pos x="16128" y="0"/>
                </a:cxn>
              </a:cxnLst>
              <a:rect l="0" t="0" r="r" b="b"/>
              <a:pathLst>
                <a:path w="16128" h="13824">
                  <a:moveTo>
                    <a:pt x="16128" y="0"/>
                  </a:moveTo>
                  <a:lnTo>
                    <a:pt x="16128" y="13824"/>
                  </a:lnTo>
                  <a:lnTo>
                    <a:pt x="0" y="13824"/>
                  </a:lnTo>
                  <a:lnTo>
                    <a:pt x="599" y="13254"/>
                  </a:lnTo>
                  <a:lnTo>
                    <a:pt x="15563" y="587"/>
                  </a:lnTo>
                  <a:lnTo>
                    <a:pt x="16128" y="0"/>
                  </a:lnTo>
                  <a:close/>
                </a:path>
              </a:pathLst>
            </a:custGeom>
            <a:solidFill>
              <a:srgbClr val="162A29"/>
            </a:solidFill>
            <a:ln w="9525">
              <a:noFill/>
              <a:round/>
              <a:headEnd/>
              <a:tailEnd/>
            </a:ln>
          </p:spPr>
          <p:txBody>
            <a:bodyPr/>
            <a:lstStyle/>
            <a:p>
              <a:endParaRPr lang="en-US"/>
            </a:p>
          </p:txBody>
        </p:sp>
        <p:sp>
          <p:nvSpPr>
            <p:cNvPr id="520211" name="Rectangle 19"/>
            <p:cNvSpPr>
              <a:spLocks noChangeAspect="1" noChangeArrowheads="1"/>
            </p:cNvSpPr>
            <p:nvPr/>
          </p:nvSpPr>
          <p:spPr bwMode="auto">
            <a:xfrm>
              <a:off x="468" y="1308"/>
              <a:ext cx="936" cy="792"/>
            </a:xfrm>
            <a:prstGeom prst="rect">
              <a:avLst/>
            </a:prstGeom>
            <a:solidFill>
              <a:srgbClr val="275A53"/>
            </a:solidFill>
            <a:ln w="9525">
              <a:noFill/>
              <a:miter lim="800000"/>
              <a:headEnd/>
              <a:tailEnd/>
            </a:ln>
          </p:spPr>
          <p:txBody>
            <a:bodyPr/>
            <a:lstStyle/>
            <a:p>
              <a:endParaRPr lang="en-US"/>
            </a:p>
          </p:txBody>
        </p:sp>
        <p:sp>
          <p:nvSpPr>
            <p:cNvPr id="520212" name="Freeform 20"/>
            <p:cNvSpPr>
              <a:spLocks noChangeAspect="1" noEditPoints="1"/>
            </p:cNvSpPr>
            <p:nvPr/>
          </p:nvSpPr>
          <p:spPr bwMode="auto">
            <a:xfrm>
              <a:off x="629" y="1932"/>
              <a:ext cx="149" cy="137"/>
            </a:xfrm>
            <a:custGeom>
              <a:avLst/>
              <a:gdLst/>
              <a:ahLst/>
              <a:cxnLst>
                <a:cxn ang="0">
                  <a:pos x="1574" y="1836"/>
                </a:cxn>
                <a:cxn ang="0">
                  <a:pos x="800" y="1836"/>
                </a:cxn>
                <a:cxn ang="0">
                  <a:pos x="694" y="2198"/>
                </a:cxn>
                <a:cxn ang="0">
                  <a:pos x="0" y="2198"/>
                </a:cxn>
                <a:cxn ang="0">
                  <a:pos x="827" y="0"/>
                </a:cxn>
                <a:cxn ang="0">
                  <a:pos x="1567" y="0"/>
                </a:cxn>
                <a:cxn ang="0">
                  <a:pos x="2394" y="2198"/>
                </a:cxn>
                <a:cxn ang="0">
                  <a:pos x="1683" y="2198"/>
                </a:cxn>
                <a:cxn ang="0">
                  <a:pos x="1574" y="1836"/>
                </a:cxn>
                <a:cxn ang="0">
                  <a:pos x="1432" y="1360"/>
                </a:cxn>
                <a:cxn ang="0">
                  <a:pos x="1189" y="570"/>
                </a:cxn>
                <a:cxn ang="0">
                  <a:pos x="947" y="1360"/>
                </a:cxn>
                <a:cxn ang="0">
                  <a:pos x="1432" y="1360"/>
                </a:cxn>
              </a:cxnLst>
              <a:rect l="0" t="0" r="r" b="b"/>
              <a:pathLst>
                <a:path w="2394" h="2198">
                  <a:moveTo>
                    <a:pt x="1574" y="1836"/>
                  </a:moveTo>
                  <a:lnTo>
                    <a:pt x="800" y="1836"/>
                  </a:lnTo>
                  <a:lnTo>
                    <a:pt x="694" y="2198"/>
                  </a:lnTo>
                  <a:lnTo>
                    <a:pt x="0" y="2198"/>
                  </a:lnTo>
                  <a:lnTo>
                    <a:pt x="827" y="0"/>
                  </a:lnTo>
                  <a:lnTo>
                    <a:pt x="1567" y="0"/>
                  </a:lnTo>
                  <a:lnTo>
                    <a:pt x="2394" y="2198"/>
                  </a:lnTo>
                  <a:lnTo>
                    <a:pt x="1683" y="2198"/>
                  </a:lnTo>
                  <a:lnTo>
                    <a:pt x="1574" y="1836"/>
                  </a:lnTo>
                  <a:close/>
                  <a:moveTo>
                    <a:pt x="1432" y="1360"/>
                  </a:moveTo>
                  <a:lnTo>
                    <a:pt x="1189" y="570"/>
                  </a:lnTo>
                  <a:lnTo>
                    <a:pt x="947" y="1360"/>
                  </a:lnTo>
                  <a:lnTo>
                    <a:pt x="1432" y="1360"/>
                  </a:lnTo>
                  <a:close/>
                </a:path>
              </a:pathLst>
            </a:custGeom>
            <a:solidFill>
              <a:srgbClr val="FFFFFF"/>
            </a:solidFill>
            <a:ln w="9525">
              <a:noFill/>
              <a:round/>
              <a:headEnd/>
              <a:tailEnd/>
            </a:ln>
          </p:spPr>
          <p:txBody>
            <a:bodyPr/>
            <a:lstStyle/>
            <a:p>
              <a:endParaRPr lang="en-US"/>
            </a:p>
          </p:txBody>
        </p:sp>
        <p:sp>
          <p:nvSpPr>
            <p:cNvPr id="520213" name="Freeform 21"/>
            <p:cNvSpPr>
              <a:spLocks noChangeAspect="1"/>
            </p:cNvSpPr>
            <p:nvPr/>
          </p:nvSpPr>
          <p:spPr bwMode="auto">
            <a:xfrm>
              <a:off x="792" y="1932"/>
              <a:ext cx="132" cy="137"/>
            </a:xfrm>
            <a:custGeom>
              <a:avLst/>
              <a:gdLst/>
              <a:ahLst/>
              <a:cxnLst>
                <a:cxn ang="0">
                  <a:pos x="0" y="0"/>
                </a:cxn>
                <a:cxn ang="0">
                  <a:pos x="635" y="0"/>
                </a:cxn>
                <a:cxn ang="0">
                  <a:pos x="1462" y="1216"/>
                </a:cxn>
                <a:cxn ang="0">
                  <a:pos x="1462" y="0"/>
                </a:cxn>
                <a:cxn ang="0">
                  <a:pos x="2103" y="0"/>
                </a:cxn>
                <a:cxn ang="0">
                  <a:pos x="2103" y="2198"/>
                </a:cxn>
                <a:cxn ang="0">
                  <a:pos x="1462" y="2198"/>
                </a:cxn>
                <a:cxn ang="0">
                  <a:pos x="639" y="991"/>
                </a:cxn>
                <a:cxn ang="0">
                  <a:pos x="639" y="2198"/>
                </a:cxn>
                <a:cxn ang="0">
                  <a:pos x="0" y="2198"/>
                </a:cxn>
                <a:cxn ang="0">
                  <a:pos x="0" y="0"/>
                </a:cxn>
              </a:cxnLst>
              <a:rect l="0" t="0" r="r" b="b"/>
              <a:pathLst>
                <a:path w="2103" h="2198">
                  <a:moveTo>
                    <a:pt x="0" y="0"/>
                  </a:moveTo>
                  <a:lnTo>
                    <a:pt x="635" y="0"/>
                  </a:lnTo>
                  <a:lnTo>
                    <a:pt x="1462" y="1216"/>
                  </a:lnTo>
                  <a:lnTo>
                    <a:pt x="1462" y="0"/>
                  </a:lnTo>
                  <a:lnTo>
                    <a:pt x="2103" y="0"/>
                  </a:lnTo>
                  <a:lnTo>
                    <a:pt x="2103" y="2198"/>
                  </a:lnTo>
                  <a:lnTo>
                    <a:pt x="1462" y="2198"/>
                  </a:lnTo>
                  <a:lnTo>
                    <a:pt x="639" y="991"/>
                  </a:lnTo>
                  <a:lnTo>
                    <a:pt x="639" y="2198"/>
                  </a:lnTo>
                  <a:lnTo>
                    <a:pt x="0" y="2198"/>
                  </a:lnTo>
                  <a:lnTo>
                    <a:pt x="0" y="0"/>
                  </a:lnTo>
                  <a:close/>
                </a:path>
              </a:pathLst>
            </a:custGeom>
            <a:solidFill>
              <a:srgbClr val="FFFFFF"/>
            </a:solidFill>
            <a:ln w="9525">
              <a:noFill/>
              <a:round/>
              <a:headEnd/>
              <a:tailEnd/>
            </a:ln>
          </p:spPr>
          <p:txBody>
            <a:bodyPr/>
            <a:lstStyle/>
            <a:p>
              <a:endParaRPr lang="en-US"/>
            </a:p>
          </p:txBody>
        </p:sp>
        <p:sp>
          <p:nvSpPr>
            <p:cNvPr id="520214" name="Freeform 22"/>
            <p:cNvSpPr>
              <a:spLocks noChangeAspect="1" noEditPoints="1"/>
            </p:cNvSpPr>
            <p:nvPr/>
          </p:nvSpPr>
          <p:spPr bwMode="auto">
            <a:xfrm>
              <a:off x="946" y="1929"/>
              <a:ext cx="143" cy="142"/>
            </a:xfrm>
            <a:custGeom>
              <a:avLst/>
              <a:gdLst/>
              <a:ahLst/>
              <a:cxnLst>
                <a:cxn ang="0">
                  <a:pos x="8" y="975"/>
                </a:cxn>
                <a:cxn ang="0">
                  <a:pos x="36" y="796"/>
                </a:cxn>
                <a:cxn ang="0">
                  <a:pos x="85" y="633"/>
                </a:cxn>
                <a:cxn ang="0">
                  <a:pos x="156" y="487"/>
                </a:cxn>
                <a:cxn ang="0">
                  <a:pos x="247" y="358"/>
                </a:cxn>
                <a:cxn ang="0">
                  <a:pos x="359" y="246"/>
                </a:cxn>
                <a:cxn ang="0">
                  <a:pos x="488" y="154"/>
                </a:cxn>
                <a:cxn ang="0">
                  <a:pos x="633" y="84"/>
                </a:cxn>
                <a:cxn ang="0">
                  <a:pos x="796" y="35"/>
                </a:cxn>
                <a:cxn ang="0">
                  <a:pos x="975" y="7"/>
                </a:cxn>
                <a:cxn ang="0">
                  <a:pos x="1171" y="0"/>
                </a:cxn>
                <a:cxn ang="0">
                  <a:pos x="1364" y="14"/>
                </a:cxn>
                <a:cxn ang="0">
                  <a:pos x="1541" y="48"/>
                </a:cxn>
                <a:cxn ang="0">
                  <a:pos x="1700" y="104"/>
                </a:cxn>
                <a:cxn ang="0">
                  <a:pos x="1841" y="179"/>
                </a:cxn>
                <a:cxn ang="0">
                  <a:pos x="1964" y="276"/>
                </a:cxn>
                <a:cxn ang="0">
                  <a:pos x="2068" y="392"/>
                </a:cxn>
                <a:cxn ang="0">
                  <a:pos x="2151" y="525"/>
                </a:cxn>
                <a:cxn ang="0">
                  <a:pos x="2214" y="674"/>
                </a:cxn>
                <a:cxn ang="0">
                  <a:pos x="2256" y="839"/>
                </a:cxn>
                <a:cxn ang="0">
                  <a:pos x="2277" y="1022"/>
                </a:cxn>
                <a:cxn ang="0">
                  <a:pos x="2275" y="1260"/>
                </a:cxn>
                <a:cxn ang="0">
                  <a:pos x="2238" y="1510"/>
                </a:cxn>
                <a:cxn ang="0">
                  <a:pos x="2166" y="1720"/>
                </a:cxn>
                <a:cxn ang="0">
                  <a:pos x="2057" y="1896"/>
                </a:cxn>
                <a:cxn ang="0">
                  <a:pos x="1917" y="2039"/>
                </a:cxn>
                <a:cxn ang="0">
                  <a:pos x="1743" y="2153"/>
                </a:cxn>
                <a:cxn ang="0">
                  <a:pos x="1537" y="2229"/>
                </a:cxn>
                <a:cxn ang="0">
                  <a:pos x="1297" y="2269"/>
                </a:cxn>
                <a:cxn ang="0">
                  <a:pos x="1028" y="2269"/>
                </a:cxn>
                <a:cxn ang="0">
                  <a:pos x="786" y="2235"/>
                </a:cxn>
                <a:cxn ang="0">
                  <a:pos x="579" y="2169"/>
                </a:cxn>
                <a:cxn ang="0">
                  <a:pos x="405" y="2067"/>
                </a:cxn>
                <a:cxn ang="0">
                  <a:pos x="256" y="1926"/>
                </a:cxn>
                <a:cxn ang="0">
                  <a:pos x="133" y="1747"/>
                </a:cxn>
                <a:cxn ang="0">
                  <a:pos x="49" y="1531"/>
                </a:cxn>
                <a:cxn ang="0">
                  <a:pos x="6" y="1278"/>
                </a:cxn>
                <a:cxn ang="0">
                  <a:pos x="683" y="1221"/>
                </a:cxn>
                <a:cxn ang="0">
                  <a:pos x="711" y="1427"/>
                </a:cxn>
                <a:cxn ang="0">
                  <a:pos x="774" y="1580"/>
                </a:cxn>
                <a:cxn ang="0">
                  <a:pos x="871" y="1683"/>
                </a:cxn>
                <a:cxn ang="0">
                  <a:pos x="993" y="1745"/>
                </a:cxn>
                <a:cxn ang="0">
                  <a:pos x="1141" y="1765"/>
                </a:cxn>
                <a:cxn ang="0">
                  <a:pos x="1292" y="1745"/>
                </a:cxn>
                <a:cxn ang="0">
                  <a:pos x="1414" y="1684"/>
                </a:cxn>
                <a:cxn ang="0">
                  <a:pos x="1508" y="1583"/>
                </a:cxn>
                <a:cxn ang="0">
                  <a:pos x="1570" y="1423"/>
                </a:cxn>
                <a:cxn ang="0">
                  <a:pos x="1598" y="1199"/>
                </a:cxn>
                <a:cxn ang="0">
                  <a:pos x="1592" y="966"/>
                </a:cxn>
                <a:cxn ang="0">
                  <a:pos x="1551" y="788"/>
                </a:cxn>
                <a:cxn ang="0">
                  <a:pos x="1475" y="657"/>
                </a:cxn>
                <a:cxn ang="0">
                  <a:pos x="1368" y="569"/>
                </a:cxn>
                <a:cxn ang="0">
                  <a:pos x="1236" y="523"/>
                </a:cxn>
                <a:cxn ang="0">
                  <a:pos x="1085" y="516"/>
                </a:cxn>
                <a:cxn ang="0">
                  <a:pos x="950" y="550"/>
                </a:cxn>
                <a:cxn ang="0">
                  <a:pos x="837" y="625"/>
                </a:cxn>
                <a:cxn ang="0">
                  <a:pos x="750" y="744"/>
                </a:cxn>
                <a:cxn ang="0">
                  <a:pos x="698" y="916"/>
                </a:cxn>
                <a:cxn ang="0">
                  <a:pos x="681" y="1141"/>
                </a:cxn>
              </a:cxnLst>
              <a:rect l="0" t="0" r="r" b="b"/>
              <a:pathLst>
                <a:path w="2279" h="2273">
                  <a:moveTo>
                    <a:pt x="0" y="1138"/>
                  </a:moveTo>
                  <a:lnTo>
                    <a:pt x="1" y="1104"/>
                  </a:lnTo>
                  <a:lnTo>
                    <a:pt x="1" y="1071"/>
                  </a:lnTo>
                  <a:lnTo>
                    <a:pt x="3" y="1039"/>
                  </a:lnTo>
                  <a:lnTo>
                    <a:pt x="5" y="1007"/>
                  </a:lnTo>
                  <a:lnTo>
                    <a:pt x="8" y="975"/>
                  </a:lnTo>
                  <a:lnTo>
                    <a:pt x="11" y="944"/>
                  </a:lnTo>
                  <a:lnTo>
                    <a:pt x="14" y="913"/>
                  </a:lnTo>
                  <a:lnTo>
                    <a:pt x="19" y="883"/>
                  </a:lnTo>
                  <a:lnTo>
                    <a:pt x="25" y="853"/>
                  </a:lnTo>
                  <a:lnTo>
                    <a:pt x="30" y="824"/>
                  </a:lnTo>
                  <a:lnTo>
                    <a:pt x="36" y="796"/>
                  </a:lnTo>
                  <a:lnTo>
                    <a:pt x="43" y="767"/>
                  </a:lnTo>
                  <a:lnTo>
                    <a:pt x="50" y="740"/>
                  </a:lnTo>
                  <a:lnTo>
                    <a:pt x="58" y="712"/>
                  </a:lnTo>
                  <a:lnTo>
                    <a:pt x="67" y="685"/>
                  </a:lnTo>
                  <a:lnTo>
                    <a:pt x="76" y="659"/>
                  </a:lnTo>
                  <a:lnTo>
                    <a:pt x="85" y="633"/>
                  </a:lnTo>
                  <a:lnTo>
                    <a:pt x="96" y="608"/>
                  </a:lnTo>
                  <a:lnTo>
                    <a:pt x="106" y="582"/>
                  </a:lnTo>
                  <a:lnTo>
                    <a:pt x="118" y="558"/>
                  </a:lnTo>
                  <a:lnTo>
                    <a:pt x="130" y="534"/>
                  </a:lnTo>
                  <a:lnTo>
                    <a:pt x="142" y="510"/>
                  </a:lnTo>
                  <a:lnTo>
                    <a:pt x="156" y="487"/>
                  </a:lnTo>
                  <a:lnTo>
                    <a:pt x="170" y="464"/>
                  </a:lnTo>
                  <a:lnTo>
                    <a:pt x="184" y="442"/>
                  </a:lnTo>
                  <a:lnTo>
                    <a:pt x="199" y="420"/>
                  </a:lnTo>
                  <a:lnTo>
                    <a:pt x="214" y="399"/>
                  </a:lnTo>
                  <a:lnTo>
                    <a:pt x="230" y="378"/>
                  </a:lnTo>
                  <a:lnTo>
                    <a:pt x="247" y="358"/>
                  </a:lnTo>
                  <a:lnTo>
                    <a:pt x="264" y="337"/>
                  </a:lnTo>
                  <a:lnTo>
                    <a:pt x="283" y="318"/>
                  </a:lnTo>
                  <a:lnTo>
                    <a:pt x="301" y="299"/>
                  </a:lnTo>
                  <a:lnTo>
                    <a:pt x="320" y="281"/>
                  </a:lnTo>
                  <a:lnTo>
                    <a:pt x="339" y="263"/>
                  </a:lnTo>
                  <a:lnTo>
                    <a:pt x="359" y="246"/>
                  </a:lnTo>
                  <a:lnTo>
                    <a:pt x="379" y="229"/>
                  </a:lnTo>
                  <a:lnTo>
                    <a:pt x="401" y="212"/>
                  </a:lnTo>
                  <a:lnTo>
                    <a:pt x="422" y="197"/>
                  </a:lnTo>
                  <a:lnTo>
                    <a:pt x="443" y="182"/>
                  </a:lnTo>
                  <a:lnTo>
                    <a:pt x="465" y="168"/>
                  </a:lnTo>
                  <a:lnTo>
                    <a:pt x="488" y="154"/>
                  </a:lnTo>
                  <a:lnTo>
                    <a:pt x="511" y="141"/>
                  </a:lnTo>
                  <a:lnTo>
                    <a:pt x="535" y="129"/>
                  </a:lnTo>
                  <a:lnTo>
                    <a:pt x="559" y="117"/>
                  </a:lnTo>
                  <a:lnTo>
                    <a:pt x="583" y="105"/>
                  </a:lnTo>
                  <a:lnTo>
                    <a:pt x="608" y="94"/>
                  </a:lnTo>
                  <a:lnTo>
                    <a:pt x="633" y="84"/>
                  </a:lnTo>
                  <a:lnTo>
                    <a:pt x="660" y="74"/>
                  </a:lnTo>
                  <a:lnTo>
                    <a:pt x="686" y="65"/>
                  </a:lnTo>
                  <a:lnTo>
                    <a:pt x="713" y="57"/>
                  </a:lnTo>
                  <a:lnTo>
                    <a:pt x="740" y="49"/>
                  </a:lnTo>
                  <a:lnTo>
                    <a:pt x="767" y="41"/>
                  </a:lnTo>
                  <a:lnTo>
                    <a:pt x="796" y="35"/>
                  </a:lnTo>
                  <a:lnTo>
                    <a:pt x="825" y="29"/>
                  </a:lnTo>
                  <a:lnTo>
                    <a:pt x="854" y="23"/>
                  </a:lnTo>
                  <a:lnTo>
                    <a:pt x="883" y="18"/>
                  </a:lnTo>
                  <a:lnTo>
                    <a:pt x="914" y="14"/>
                  </a:lnTo>
                  <a:lnTo>
                    <a:pt x="944" y="10"/>
                  </a:lnTo>
                  <a:lnTo>
                    <a:pt x="975" y="7"/>
                  </a:lnTo>
                  <a:lnTo>
                    <a:pt x="1006" y="4"/>
                  </a:lnTo>
                  <a:lnTo>
                    <a:pt x="1038" y="2"/>
                  </a:lnTo>
                  <a:lnTo>
                    <a:pt x="1070" y="1"/>
                  </a:lnTo>
                  <a:lnTo>
                    <a:pt x="1103" y="0"/>
                  </a:lnTo>
                  <a:lnTo>
                    <a:pt x="1136" y="0"/>
                  </a:lnTo>
                  <a:lnTo>
                    <a:pt x="1171" y="0"/>
                  </a:lnTo>
                  <a:lnTo>
                    <a:pt x="1204" y="1"/>
                  </a:lnTo>
                  <a:lnTo>
                    <a:pt x="1237" y="2"/>
                  </a:lnTo>
                  <a:lnTo>
                    <a:pt x="1269" y="4"/>
                  </a:lnTo>
                  <a:lnTo>
                    <a:pt x="1302" y="7"/>
                  </a:lnTo>
                  <a:lnTo>
                    <a:pt x="1333" y="10"/>
                  </a:lnTo>
                  <a:lnTo>
                    <a:pt x="1364" y="14"/>
                  </a:lnTo>
                  <a:lnTo>
                    <a:pt x="1395" y="18"/>
                  </a:lnTo>
                  <a:lnTo>
                    <a:pt x="1425" y="23"/>
                  </a:lnTo>
                  <a:lnTo>
                    <a:pt x="1455" y="28"/>
                  </a:lnTo>
                  <a:lnTo>
                    <a:pt x="1484" y="34"/>
                  </a:lnTo>
                  <a:lnTo>
                    <a:pt x="1512" y="41"/>
                  </a:lnTo>
                  <a:lnTo>
                    <a:pt x="1541" y="48"/>
                  </a:lnTo>
                  <a:lnTo>
                    <a:pt x="1569" y="56"/>
                  </a:lnTo>
                  <a:lnTo>
                    <a:pt x="1596" y="64"/>
                  </a:lnTo>
                  <a:lnTo>
                    <a:pt x="1622" y="73"/>
                  </a:lnTo>
                  <a:lnTo>
                    <a:pt x="1648" y="82"/>
                  </a:lnTo>
                  <a:lnTo>
                    <a:pt x="1675" y="92"/>
                  </a:lnTo>
                  <a:lnTo>
                    <a:pt x="1700" y="104"/>
                  </a:lnTo>
                  <a:lnTo>
                    <a:pt x="1724" y="115"/>
                  </a:lnTo>
                  <a:lnTo>
                    <a:pt x="1748" y="127"/>
                  </a:lnTo>
                  <a:lnTo>
                    <a:pt x="1772" y="139"/>
                  </a:lnTo>
                  <a:lnTo>
                    <a:pt x="1796" y="152"/>
                  </a:lnTo>
                  <a:lnTo>
                    <a:pt x="1818" y="165"/>
                  </a:lnTo>
                  <a:lnTo>
                    <a:pt x="1841" y="179"/>
                  </a:lnTo>
                  <a:lnTo>
                    <a:pt x="1862" y="194"/>
                  </a:lnTo>
                  <a:lnTo>
                    <a:pt x="1883" y="209"/>
                  </a:lnTo>
                  <a:lnTo>
                    <a:pt x="1904" y="225"/>
                  </a:lnTo>
                  <a:lnTo>
                    <a:pt x="1925" y="242"/>
                  </a:lnTo>
                  <a:lnTo>
                    <a:pt x="1945" y="259"/>
                  </a:lnTo>
                  <a:lnTo>
                    <a:pt x="1964" y="276"/>
                  </a:lnTo>
                  <a:lnTo>
                    <a:pt x="1983" y="294"/>
                  </a:lnTo>
                  <a:lnTo>
                    <a:pt x="2001" y="313"/>
                  </a:lnTo>
                  <a:lnTo>
                    <a:pt x="2018" y="332"/>
                  </a:lnTo>
                  <a:lnTo>
                    <a:pt x="2035" y="351"/>
                  </a:lnTo>
                  <a:lnTo>
                    <a:pt x="2052" y="372"/>
                  </a:lnTo>
                  <a:lnTo>
                    <a:pt x="2068" y="392"/>
                  </a:lnTo>
                  <a:lnTo>
                    <a:pt x="2083" y="413"/>
                  </a:lnTo>
                  <a:lnTo>
                    <a:pt x="2098" y="434"/>
                  </a:lnTo>
                  <a:lnTo>
                    <a:pt x="2112" y="456"/>
                  </a:lnTo>
                  <a:lnTo>
                    <a:pt x="2126" y="478"/>
                  </a:lnTo>
                  <a:lnTo>
                    <a:pt x="2139" y="502"/>
                  </a:lnTo>
                  <a:lnTo>
                    <a:pt x="2151" y="525"/>
                  </a:lnTo>
                  <a:lnTo>
                    <a:pt x="2163" y="548"/>
                  </a:lnTo>
                  <a:lnTo>
                    <a:pt x="2175" y="572"/>
                  </a:lnTo>
                  <a:lnTo>
                    <a:pt x="2186" y="597"/>
                  </a:lnTo>
                  <a:lnTo>
                    <a:pt x="2196" y="623"/>
                  </a:lnTo>
                  <a:lnTo>
                    <a:pt x="2205" y="648"/>
                  </a:lnTo>
                  <a:lnTo>
                    <a:pt x="2214" y="674"/>
                  </a:lnTo>
                  <a:lnTo>
                    <a:pt x="2223" y="700"/>
                  </a:lnTo>
                  <a:lnTo>
                    <a:pt x="2230" y="727"/>
                  </a:lnTo>
                  <a:lnTo>
                    <a:pt x="2238" y="755"/>
                  </a:lnTo>
                  <a:lnTo>
                    <a:pt x="2244" y="783"/>
                  </a:lnTo>
                  <a:lnTo>
                    <a:pt x="2250" y="811"/>
                  </a:lnTo>
                  <a:lnTo>
                    <a:pt x="2256" y="839"/>
                  </a:lnTo>
                  <a:lnTo>
                    <a:pt x="2261" y="869"/>
                  </a:lnTo>
                  <a:lnTo>
                    <a:pt x="2265" y="899"/>
                  </a:lnTo>
                  <a:lnTo>
                    <a:pt x="2269" y="929"/>
                  </a:lnTo>
                  <a:lnTo>
                    <a:pt x="2272" y="959"/>
                  </a:lnTo>
                  <a:lnTo>
                    <a:pt x="2275" y="991"/>
                  </a:lnTo>
                  <a:lnTo>
                    <a:pt x="2277" y="1022"/>
                  </a:lnTo>
                  <a:lnTo>
                    <a:pt x="2278" y="1054"/>
                  </a:lnTo>
                  <a:lnTo>
                    <a:pt x="2279" y="1086"/>
                  </a:lnTo>
                  <a:lnTo>
                    <a:pt x="2279" y="1120"/>
                  </a:lnTo>
                  <a:lnTo>
                    <a:pt x="2279" y="1167"/>
                  </a:lnTo>
                  <a:lnTo>
                    <a:pt x="2277" y="1213"/>
                  </a:lnTo>
                  <a:lnTo>
                    <a:pt x="2275" y="1260"/>
                  </a:lnTo>
                  <a:lnTo>
                    <a:pt x="2271" y="1304"/>
                  </a:lnTo>
                  <a:lnTo>
                    <a:pt x="2266" y="1347"/>
                  </a:lnTo>
                  <a:lnTo>
                    <a:pt x="2261" y="1389"/>
                  </a:lnTo>
                  <a:lnTo>
                    <a:pt x="2254" y="1430"/>
                  </a:lnTo>
                  <a:lnTo>
                    <a:pt x="2247" y="1470"/>
                  </a:lnTo>
                  <a:lnTo>
                    <a:pt x="2238" y="1510"/>
                  </a:lnTo>
                  <a:lnTo>
                    <a:pt x="2229" y="1547"/>
                  </a:lnTo>
                  <a:lnTo>
                    <a:pt x="2218" y="1584"/>
                  </a:lnTo>
                  <a:lnTo>
                    <a:pt x="2206" y="1620"/>
                  </a:lnTo>
                  <a:lnTo>
                    <a:pt x="2194" y="1655"/>
                  </a:lnTo>
                  <a:lnTo>
                    <a:pt x="2180" y="1688"/>
                  </a:lnTo>
                  <a:lnTo>
                    <a:pt x="2166" y="1720"/>
                  </a:lnTo>
                  <a:lnTo>
                    <a:pt x="2149" y="1752"/>
                  </a:lnTo>
                  <a:lnTo>
                    <a:pt x="2133" y="1782"/>
                  </a:lnTo>
                  <a:lnTo>
                    <a:pt x="2115" y="1812"/>
                  </a:lnTo>
                  <a:lnTo>
                    <a:pt x="2097" y="1840"/>
                  </a:lnTo>
                  <a:lnTo>
                    <a:pt x="2078" y="1869"/>
                  </a:lnTo>
                  <a:lnTo>
                    <a:pt x="2057" y="1896"/>
                  </a:lnTo>
                  <a:lnTo>
                    <a:pt x="2035" y="1921"/>
                  </a:lnTo>
                  <a:lnTo>
                    <a:pt x="2014" y="1947"/>
                  </a:lnTo>
                  <a:lnTo>
                    <a:pt x="1991" y="1971"/>
                  </a:lnTo>
                  <a:lnTo>
                    <a:pt x="1967" y="1995"/>
                  </a:lnTo>
                  <a:lnTo>
                    <a:pt x="1942" y="2018"/>
                  </a:lnTo>
                  <a:lnTo>
                    <a:pt x="1917" y="2039"/>
                  </a:lnTo>
                  <a:lnTo>
                    <a:pt x="1890" y="2060"/>
                  </a:lnTo>
                  <a:lnTo>
                    <a:pt x="1862" y="2080"/>
                  </a:lnTo>
                  <a:lnTo>
                    <a:pt x="1834" y="2099"/>
                  </a:lnTo>
                  <a:lnTo>
                    <a:pt x="1805" y="2119"/>
                  </a:lnTo>
                  <a:lnTo>
                    <a:pt x="1774" y="2136"/>
                  </a:lnTo>
                  <a:lnTo>
                    <a:pt x="1743" y="2153"/>
                  </a:lnTo>
                  <a:lnTo>
                    <a:pt x="1711" y="2168"/>
                  </a:lnTo>
                  <a:lnTo>
                    <a:pt x="1679" y="2182"/>
                  </a:lnTo>
                  <a:lnTo>
                    <a:pt x="1644" y="2196"/>
                  </a:lnTo>
                  <a:lnTo>
                    <a:pt x="1609" y="2208"/>
                  </a:lnTo>
                  <a:lnTo>
                    <a:pt x="1574" y="2219"/>
                  </a:lnTo>
                  <a:lnTo>
                    <a:pt x="1537" y="2229"/>
                  </a:lnTo>
                  <a:lnTo>
                    <a:pt x="1499" y="2238"/>
                  </a:lnTo>
                  <a:lnTo>
                    <a:pt x="1461" y="2247"/>
                  </a:lnTo>
                  <a:lnTo>
                    <a:pt x="1421" y="2254"/>
                  </a:lnTo>
                  <a:lnTo>
                    <a:pt x="1380" y="2260"/>
                  </a:lnTo>
                  <a:lnTo>
                    <a:pt x="1339" y="2265"/>
                  </a:lnTo>
                  <a:lnTo>
                    <a:pt x="1297" y="2269"/>
                  </a:lnTo>
                  <a:lnTo>
                    <a:pt x="1253" y="2271"/>
                  </a:lnTo>
                  <a:lnTo>
                    <a:pt x="1209" y="2273"/>
                  </a:lnTo>
                  <a:lnTo>
                    <a:pt x="1164" y="2273"/>
                  </a:lnTo>
                  <a:lnTo>
                    <a:pt x="1117" y="2273"/>
                  </a:lnTo>
                  <a:lnTo>
                    <a:pt x="1073" y="2271"/>
                  </a:lnTo>
                  <a:lnTo>
                    <a:pt x="1028" y="2269"/>
                  </a:lnTo>
                  <a:lnTo>
                    <a:pt x="985" y="2266"/>
                  </a:lnTo>
                  <a:lnTo>
                    <a:pt x="944" y="2262"/>
                  </a:lnTo>
                  <a:lnTo>
                    <a:pt x="902" y="2257"/>
                  </a:lnTo>
                  <a:lnTo>
                    <a:pt x="862" y="2251"/>
                  </a:lnTo>
                  <a:lnTo>
                    <a:pt x="824" y="2244"/>
                  </a:lnTo>
                  <a:lnTo>
                    <a:pt x="786" y="2235"/>
                  </a:lnTo>
                  <a:lnTo>
                    <a:pt x="748" y="2227"/>
                  </a:lnTo>
                  <a:lnTo>
                    <a:pt x="713" y="2217"/>
                  </a:lnTo>
                  <a:lnTo>
                    <a:pt x="678" y="2206"/>
                  </a:lnTo>
                  <a:lnTo>
                    <a:pt x="643" y="2195"/>
                  </a:lnTo>
                  <a:lnTo>
                    <a:pt x="610" y="2182"/>
                  </a:lnTo>
                  <a:lnTo>
                    <a:pt x="579" y="2169"/>
                  </a:lnTo>
                  <a:lnTo>
                    <a:pt x="548" y="2155"/>
                  </a:lnTo>
                  <a:lnTo>
                    <a:pt x="517" y="2140"/>
                  </a:lnTo>
                  <a:lnTo>
                    <a:pt x="488" y="2123"/>
                  </a:lnTo>
                  <a:lnTo>
                    <a:pt x="459" y="2105"/>
                  </a:lnTo>
                  <a:lnTo>
                    <a:pt x="432" y="2086"/>
                  </a:lnTo>
                  <a:lnTo>
                    <a:pt x="405" y="2067"/>
                  </a:lnTo>
                  <a:lnTo>
                    <a:pt x="377" y="2046"/>
                  </a:lnTo>
                  <a:lnTo>
                    <a:pt x="352" y="2025"/>
                  </a:lnTo>
                  <a:lnTo>
                    <a:pt x="327" y="2002"/>
                  </a:lnTo>
                  <a:lnTo>
                    <a:pt x="303" y="1977"/>
                  </a:lnTo>
                  <a:lnTo>
                    <a:pt x="279" y="1952"/>
                  </a:lnTo>
                  <a:lnTo>
                    <a:pt x="256" y="1926"/>
                  </a:lnTo>
                  <a:lnTo>
                    <a:pt x="234" y="1899"/>
                  </a:lnTo>
                  <a:lnTo>
                    <a:pt x="212" y="1871"/>
                  </a:lnTo>
                  <a:lnTo>
                    <a:pt x="192" y="1841"/>
                  </a:lnTo>
                  <a:lnTo>
                    <a:pt x="172" y="1811"/>
                  </a:lnTo>
                  <a:lnTo>
                    <a:pt x="153" y="1780"/>
                  </a:lnTo>
                  <a:lnTo>
                    <a:pt x="133" y="1747"/>
                  </a:lnTo>
                  <a:lnTo>
                    <a:pt x="116" y="1713"/>
                  </a:lnTo>
                  <a:lnTo>
                    <a:pt x="101" y="1679"/>
                  </a:lnTo>
                  <a:lnTo>
                    <a:pt x="86" y="1643"/>
                  </a:lnTo>
                  <a:lnTo>
                    <a:pt x="72" y="1606"/>
                  </a:lnTo>
                  <a:lnTo>
                    <a:pt x="60" y="1569"/>
                  </a:lnTo>
                  <a:lnTo>
                    <a:pt x="49" y="1531"/>
                  </a:lnTo>
                  <a:lnTo>
                    <a:pt x="39" y="1491"/>
                  </a:lnTo>
                  <a:lnTo>
                    <a:pt x="30" y="1450"/>
                  </a:lnTo>
                  <a:lnTo>
                    <a:pt x="21" y="1409"/>
                  </a:lnTo>
                  <a:lnTo>
                    <a:pt x="15" y="1366"/>
                  </a:lnTo>
                  <a:lnTo>
                    <a:pt x="10" y="1322"/>
                  </a:lnTo>
                  <a:lnTo>
                    <a:pt x="6" y="1278"/>
                  </a:lnTo>
                  <a:lnTo>
                    <a:pt x="3" y="1231"/>
                  </a:lnTo>
                  <a:lnTo>
                    <a:pt x="1" y="1185"/>
                  </a:lnTo>
                  <a:lnTo>
                    <a:pt x="0" y="1138"/>
                  </a:lnTo>
                  <a:close/>
                  <a:moveTo>
                    <a:pt x="681" y="1141"/>
                  </a:moveTo>
                  <a:lnTo>
                    <a:pt x="681" y="1181"/>
                  </a:lnTo>
                  <a:lnTo>
                    <a:pt x="683" y="1221"/>
                  </a:lnTo>
                  <a:lnTo>
                    <a:pt x="685" y="1259"/>
                  </a:lnTo>
                  <a:lnTo>
                    <a:pt x="688" y="1295"/>
                  </a:lnTo>
                  <a:lnTo>
                    <a:pt x="693" y="1330"/>
                  </a:lnTo>
                  <a:lnTo>
                    <a:pt x="698" y="1364"/>
                  </a:lnTo>
                  <a:lnTo>
                    <a:pt x="704" y="1396"/>
                  </a:lnTo>
                  <a:lnTo>
                    <a:pt x="711" y="1427"/>
                  </a:lnTo>
                  <a:lnTo>
                    <a:pt x="719" y="1456"/>
                  </a:lnTo>
                  <a:lnTo>
                    <a:pt x="729" y="1483"/>
                  </a:lnTo>
                  <a:lnTo>
                    <a:pt x="739" y="1510"/>
                  </a:lnTo>
                  <a:lnTo>
                    <a:pt x="750" y="1535"/>
                  </a:lnTo>
                  <a:lnTo>
                    <a:pt x="762" y="1558"/>
                  </a:lnTo>
                  <a:lnTo>
                    <a:pt x="774" y="1580"/>
                  </a:lnTo>
                  <a:lnTo>
                    <a:pt x="789" y="1600"/>
                  </a:lnTo>
                  <a:lnTo>
                    <a:pt x="804" y="1620"/>
                  </a:lnTo>
                  <a:lnTo>
                    <a:pt x="820" y="1637"/>
                  </a:lnTo>
                  <a:lnTo>
                    <a:pt x="836" y="1653"/>
                  </a:lnTo>
                  <a:lnTo>
                    <a:pt x="853" y="1669"/>
                  </a:lnTo>
                  <a:lnTo>
                    <a:pt x="871" y="1683"/>
                  </a:lnTo>
                  <a:lnTo>
                    <a:pt x="890" y="1696"/>
                  </a:lnTo>
                  <a:lnTo>
                    <a:pt x="910" y="1708"/>
                  </a:lnTo>
                  <a:lnTo>
                    <a:pt x="930" y="1718"/>
                  </a:lnTo>
                  <a:lnTo>
                    <a:pt x="950" y="1728"/>
                  </a:lnTo>
                  <a:lnTo>
                    <a:pt x="971" y="1737"/>
                  </a:lnTo>
                  <a:lnTo>
                    <a:pt x="993" y="1745"/>
                  </a:lnTo>
                  <a:lnTo>
                    <a:pt x="1016" y="1751"/>
                  </a:lnTo>
                  <a:lnTo>
                    <a:pt x="1040" y="1756"/>
                  </a:lnTo>
                  <a:lnTo>
                    <a:pt x="1064" y="1760"/>
                  </a:lnTo>
                  <a:lnTo>
                    <a:pt x="1089" y="1763"/>
                  </a:lnTo>
                  <a:lnTo>
                    <a:pt x="1114" y="1764"/>
                  </a:lnTo>
                  <a:lnTo>
                    <a:pt x="1141" y="1765"/>
                  </a:lnTo>
                  <a:lnTo>
                    <a:pt x="1168" y="1764"/>
                  </a:lnTo>
                  <a:lnTo>
                    <a:pt x="1194" y="1763"/>
                  </a:lnTo>
                  <a:lnTo>
                    <a:pt x="1219" y="1760"/>
                  </a:lnTo>
                  <a:lnTo>
                    <a:pt x="1244" y="1756"/>
                  </a:lnTo>
                  <a:lnTo>
                    <a:pt x="1268" y="1751"/>
                  </a:lnTo>
                  <a:lnTo>
                    <a:pt x="1292" y="1745"/>
                  </a:lnTo>
                  <a:lnTo>
                    <a:pt x="1314" y="1738"/>
                  </a:lnTo>
                  <a:lnTo>
                    <a:pt x="1335" y="1729"/>
                  </a:lnTo>
                  <a:lnTo>
                    <a:pt x="1356" y="1719"/>
                  </a:lnTo>
                  <a:lnTo>
                    <a:pt x="1376" y="1709"/>
                  </a:lnTo>
                  <a:lnTo>
                    <a:pt x="1395" y="1697"/>
                  </a:lnTo>
                  <a:lnTo>
                    <a:pt x="1414" y="1684"/>
                  </a:lnTo>
                  <a:lnTo>
                    <a:pt x="1432" y="1671"/>
                  </a:lnTo>
                  <a:lnTo>
                    <a:pt x="1448" y="1656"/>
                  </a:lnTo>
                  <a:lnTo>
                    <a:pt x="1464" y="1640"/>
                  </a:lnTo>
                  <a:lnTo>
                    <a:pt x="1480" y="1623"/>
                  </a:lnTo>
                  <a:lnTo>
                    <a:pt x="1494" y="1603"/>
                  </a:lnTo>
                  <a:lnTo>
                    <a:pt x="1508" y="1583"/>
                  </a:lnTo>
                  <a:lnTo>
                    <a:pt x="1520" y="1561"/>
                  </a:lnTo>
                  <a:lnTo>
                    <a:pt x="1532" y="1537"/>
                  </a:lnTo>
                  <a:lnTo>
                    <a:pt x="1543" y="1511"/>
                  </a:lnTo>
                  <a:lnTo>
                    <a:pt x="1553" y="1483"/>
                  </a:lnTo>
                  <a:lnTo>
                    <a:pt x="1562" y="1454"/>
                  </a:lnTo>
                  <a:lnTo>
                    <a:pt x="1570" y="1423"/>
                  </a:lnTo>
                  <a:lnTo>
                    <a:pt x="1577" y="1390"/>
                  </a:lnTo>
                  <a:lnTo>
                    <a:pt x="1583" y="1355"/>
                  </a:lnTo>
                  <a:lnTo>
                    <a:pt x="1588" y="1319"/>
                  </a:lnTo>
                  <a:lnTo>
                    <a:pt x="1593" y="1281"/>
                  </a:lnTo>
                  <a:lnTo>
                    <a:pt x="1596" y="1242"/>
                  </a:lnTo>
                  <a:lnTo>
                    <a:pt x="1598" y="1199"/>
                  </a:lnTo>
                  <a:lnTo>
                    <a:pt x="1600" y="1156"/>
                  </a:lnTo>
                  <a:lnTo>
                    <a:pt x="1600" y="1111"/>
                  </a:lnTo>
                  <a:lnTo>
                    <a:pt x="1600" y="1072"/>
                  </a:lnTo>
                  <a:lnTo>
                    <a:pt x="1598" y="1036"/>
                  </a:lnTo>
                  <a:lnTo>
                    <a:pt x="1596" y="1001"/>
                  </a:lnTo>
                  <a:lnTo>
                    <a:pt x="1592" y="966"/>
                  </a:lnTo>
                  <a:lnTo>
                    <a:pt x="1588" y="933"/>
                  </a:lnTo>
                  <a:lnTo>
                    <a:pt x="1583" y="901"/>
                  </a:lnTo>
                  <a:lnTo>
                    <a:pt x="1576" y="871"/>
                  </a:lnTo>
                  <a:lnTo>
                    <a:pt x="1569" y="842"/>
                  </a:lnTo>
                  <a:lnTo>
                    <a:pt x="1561" y="814"/>
                  </a:lnTo>
                  <a:lnTo>
                    <a:pt x="1551" y="788"/>
                  </a:lnTo>
                  <a:lnTo>
                    <a:pt x="1541" y="763"/>
                  </a:lnTo>
                  <a:lnTo>
                    <a:pt x="1529" y="739"/>
                  </a:lnTo>
                  <a:lnTo>
                    <a:pt x="1517" y="716"/>
                  </a:lnTo>
                  <a:lnTo>
                    <a:pt x="1504" y="695"/>
                  </a:lnTo>
                  <a:lnTo>
                    <a:pt x="1490" y="675"/>
                  </a:lnTo>
                  <a:lnTo>
                    <a:pt x="1475" y="657"/>
                  </a:lnTo>
                  <a:lnTo>
                    <a:pt x="1459" y="640"/>
                  </a:lnTo>
                  <a:lnTo>
                    <a:pt x="1442" y="624"/>
                  </a:lnTo>
                  <a:lnTo>
                    <a:pt x="1425" y="609"/>
                  </a:lnTo>
                  <a:lnTo>
                    <a:pt x="1406" y="594"/>
                  </a:lnTo>
                  <a:lnTo>
                    <a:pt x="1387" y="581"/>
                  </a:lnTo>
                  <a:lnTo>
                    <a:pt x="1368" y="569"/>
                  </a:lnTo>
                  <a:lnTo>
                    <a:pt x="1348" y="559"/>
                  </a:lnTo>
                  <a:lnTo>
                    <a:pt x="1327" y="549"/>
                  </a:lnTo>
                  <a:lnTo>
                    <a:pt x="1306" y="541"/>
                  </a:lnTo>
                  <a:lnTo>
                    <a:pt x="1284" y="534"/>
                  </a:lnTo>
                  <a:lnTo>
                    <a:pt x="1260" y="528"/>
                  </a:lnTo>
                  <a:lnTo>
                    <a:pt x="1236" y="523"/>
                  </a:lnTo>
                  <a:lnTo>
                    <a:pt x="1212" y="519"/>
                  </a:lnTo>
                  <a:lnTo>
                    <a:pt x="1187" y="516"/>
                  </a:lnTo>
                  <a:lnTo>
                    <a:pt x="1162" y="515"/>
                  </a:lnTo>
                  <a:lnTo>
                    <a:pt x="1134" y="514"/>
                  </a:lnTo>
                  <a:lnTo>
                    <a:pt x="1109" y="515"/>
                  </a:lnTo>
                  <a:lnTo>
                    <a:pt x="1085" y="516"/>
                  </a:lnTo>
                  <a:lnTo>
                    <a:pt x="1061" y="519"/>
                  </a:lnTo>
                  <a:lnTo>
                    <a:pt x="1038" y="523"/>
                  </a:lnTo>
                  <a:lnTo>
                    <a:pt x="1014" y="528"/>
                  </a:lnTo>
                  <a:lnTo>
                    <a:pt x="992" y="534"/>
                  </a:lnTo>
                  <a:lnTo>
                    <a:pt x="971" y="542"/>
                  </a:lnTo>
                  <a:lnTo>
                    <a:pt x="950" y="550"/>
                  </a:lnTo>
                  <a:lnTo>
                    <a:pt x="930" y="560"/>
                  </a:lnTo>
                  <a:lnTo>
                    <a:pt x="910" y="570"/>
                  </a:lnTo>
                  <a:lnTo>
                    <a:pt x="890" y="582"/>
                  </a:lnTo>
                  <a:lnTo>
                    <a:pt x="872" y="595"/>
                  </a:lnTo>
                  <a:lnTo>
                    <a:pt x="854" y="610"/>
                  </a:lnTo>
                  <a:lnTo>
                    <a:pt x="837" y="625"/>
                  </a:lnTo>
                  <a:lnTo>
                    <a:pt x="821" y="642"/>
                  </a:lnTo>
                  <a:lnTo>
                    <a:pt x="805" y="659"/>
                  </a:lnTo>
                  <a:lnTo>
                    <a:pt x="790" y="678"/>
                  </a:lnTo>
                  <a:lnTo>
                    <a:pt x="775" y="698"/>
                  </a:lnTo>
                  <a:lnTo>
                    <a:pt x="762" y="720"/>
                  </a:lnTo>
                  <a:lnTo>
                    <a:pt x="750" y="744"/>
                  </a:lnTo>
                  <a:lnTo>
                    <a:pt x="739" y="769"/>
                  </a:lnTo>
                  <a:lnTo>
                    <a:pt x="729" y="795"/>
                  </a:lnTo>
                  <a:lnTo>
                    <a:pt x="720" y="823"/>
                  </a:lnTo>
                  <a:lnTo>
                    <a:pt x="712" y="852"/>
                  </a:lnTo>
                  <a:lnTo>
                    <a:pt x="704" y="883"/>
                  </a:lnTo>
                  <a:lnTo>
                    <a:pt x="698" y="916"/>
                  </a:lnTo>
                  <a:lnTo>
                    <a:pt x="693" y="949"/>
                  </a:lnTo>
                  <a:lnTo>
                    <a:pt x="689" y="985"/>
                  </a:lnTo>
                  <a:lnTo>
                    <a:pt x="685" y="1022"/>
                  </a:lnTo>
                  <a:lnTo>
                    <a:pt x="683" y="1059"/>
                  </a:lnTo>
                  <a:lnTo>
                    <a:pt x="681" y="1099"/>
                  </a:lnTo>
                  <a:lnTo>
                    <a:pt x="681" y="1141"/>
                  </a:lnTo>
                  <a:close/>
                </a:path>
              </a:pathLst>
            </a:custGeom>
            <a:solidFill>
              <a:srgbClr val="FFFFFF"/>
            </a:solidFill>
            <a:ln w="9525">
              <a:noFill/>
              <a:round/>
              <a:headEnd/>
              <a:tailEnd/>
            </a:ln>
          </p:spPr>
          <p:txBody>
            <a:bodyPr/>
            <a:lstStyle/>
            <a:p>
              <a:endParaRPr lang="en-US"/>
            </a:p>
          </p:txBody>
        </p:sp>
        <p:sp>
          <p:nvSpPr>
            <p:cNvPr id="520215" name="Freeform 23"/>
            <p:cNvSpPr>
              <a:spLocks noChangeAspect="1"/>
            </p:cNvSpPr>
            <p:nvPr/>
          </p:nvSpPr>
          <p:spPr bwMode="auto">
            <a:xfrm>
              <a:off x="1112" y="1932"/>
              <a:ext cx="132" cy="137"/>
            </a:xfrm>
            <a:custGeom>
              <a:avLst/>
              <a:gdLst/>
              <a:ahLst/>
              <a:cxnLst>
                <a:cxn ang="0">
                  <a:pos x="0" y="0"/>
                </a:cxn>
                <a:cxn ang="0">
                  <a:pos x="635" y="0"/>
                </a:cxn>
                <a:cxn ang="0">
                  <a:pos x="1464" y="1216"/>
                </a:cxn>
                <a:cxn ang="0">
                  <a:pos x="1464" y="0"/>
                </a:cxn>
                <a:cxn ang="0">
                  <a:pos x="2104" y="0"/>
                </a:cxn>
                <a:cxn ang="0">
                  <a:pos x="2104" y="2198"/>
                </a:cxn>
                <a:cxn ang="0">
                  <a:pos x="1464" y="2198"/>
                </a:cxn>
                <a:cxn ang="0">
                  <a:pos x="639" y="991"/>
                </a:cxn>
                <a:cxn ang="0">
                  <a:pos x="639" y="2198"/>
                </a:cxn>
                <a:cxn ang="0">
                  <a:pos x="0" y="2198"/>
                </a:cxn>
                <a:cxn ang="0">
                  <a:pos x="0" y="0"/>
                </a:cxn>
              </a:cxnLst>
              <a:rect l="0" t="0" r="r" b="b"/>
              <a:pathLst>
                <a:path w="2104" h="2198">
                  <a:moveTo>
                    <a:pt x="0" y="0"/>
                  </a:moveTo>
                  <a:lnTo>
                    <a:pt x="635" y="0"/>
                  </a:lnTo>
                  <a:lnTo>
                    <a:pt x="1464" y="1216"/>
                  </a:lnTo>
                  <a:lnTo>
                    <a:pt x="1464" y="0"/>
                  </a:lnTo>
                  <a:lnTo>
                    <a:pt x="2104" y="0"/>
                  </a:lnTo>
                  <a:lnTo>
                    <a:pt x="2104" y="2198"/>
                  </a:lnTo>
                  <a:lnTo>
                    <a:pt x="1464" y="2198"/>
                  </a:lnTo>
                  <a:lnTo>
                    <a:pt x="639" y="991"/>
                  </a:lnTo>
                  <a:lnTo>
                    <a:pt x="639" y="2198"/>
                  </a:lnTo>
                  <a:lnTo>
                    <a:pt x="0" y="2198"/>
                  </a:lnTo>
                  <a:lnTo>
                    <a:pt x="0" y="0"/>
                  </a:lnTo>
                  <a:close/>
                </a:path>
              </a:pathLst>
            </a:custGeom>
            <a:solidFill>
              <a:srgbClr val="FFFFFF"/>
            </a:solidFill>
            <a:ln w="9525">
              <a:noFill/>
              <a:round/>
              <a:headEnd/>
              <a:tailEnd/>
            </a:ln>
          </p:spPr>
          <p:txBody>
            <a:bodyPr/>
            <a:lstStyle/>
            <a:p>
              <a:endParaRPr lang="en-US"/>
            </a:p>
          </p:txBody>
        </p:sp>
        <p:sp>
          <p:nvSpPr>
            <p:cNvPr id="520216" name="Freeform 24"/>
            <p:cNvSpPr>
              <a:spLocks noChangeAspect="1" noEditPoints="1"/>
            </p:cNvSpPr>
            <p:nvPr/>
          </p:nvSpPr>
          <p:spPr bwMode="auto">
            <a:xfrm>
              <a:off x="733" y="1367"/>
              <a:ext cx="406" cy="516"/>
            </a:xfrm>
            <a:custGeom>
              <a:avLst/>
              <a:gdLst/>
              <a:ahLst/>
              <a:cxnLst>
                <a:cxn ang="0">
                  <a:pos x="665" y="2047"/>
                </a:cxn>
                <a:cxn ang="0">
                  <a:pos x="1217" y="1041"/>
                </a:cxn>
                <a:cxn ang="0">
                  <a:pos x="2115" y="264"/>
                </a:cxn>
                <a:cxn ang="0">
                  <a:pos x="3496" y="6"/>
                </a:cxn>
                <a:cxn ang="0">
                  <a:pos x="4916" y="498"/>
                </a:cxn>
                <a:cxn ang="0">
                  <a:pos x="5873" y="1600"/>
                </a:cxn>
                <a:cxn ang="0">
                  <a:pos x="6134" y="3068"/>
                </a:cxn>
                <a:cxn ang="0">
                  <a:pos x="5608" y="7085"/>
                </a:cxn>
                <a:cxn ang="0">
                  <a:pos x="2211" y="8079"/>
                </a:cxn>
                <a:cxn ang="0">
                  <a:pos x="2496" y="7737"/>
                </a:cxn>
                <a:cxn ang="0">
                  <a:pos x="2634" y="7477"/>
                </a:cxn>
                <a:cxn ang="0">
                  <a:pos x="1307" y="7241"/>
                </a:cxn>
                <a:cxn ang="0">
                  <a:pos x="1039" y="7153"/>
                </a:cxn>
                <a:cxn ang="0">
                  <a:pos x="808" y="6957"/>
                </a:cxn>
                <a:cxn ang="0">
                  <a:pos x="647" y="6699"/>
                </a:cxn>
                <a:cxn ang="0">
                  <a:pos x="596" y="5246"/>
                </a:cxn>
                <a:cxn ang="0">
                  <a:pos x="6" y="4914"/>
                </a:cxn>
                <a:cxn ang="0">
                  <a:pos x="200" y="4445"/>
                </a:cxn>
                <a:cxn ang="0">
                  <a:pos x="549" y="3855"/>
                </a:cxn>
                <a:cxn ang="0">
                  <a:pos x="283" y="3093"/>
                </a:cxn>
                <a:cxn ang="0">
                  <a:pos x="2906" y="4563"/>
                </a:cxn>
                <a:cxn ang="0">
                  <a:pos x="2923" y="4277"/>
                </a:cxn>
                <a:cxn ang="0">
                  <a:pos x="3000" y="3988"/>
                </a:cxn>
                <a:cxn ang="0">
                  <a:pos x="3156" y="3737"/>
                </a:cxn>
                <a:cxn ang="0">
                  <a:pos x="3433" y="3459"/>
                </a:cxn>
                <a:cxn ang="0">
                  <a:pos x="3907" y="3051"/>
                </a:cxn>
                <a:cxn ang="0">
                  <a:pos x="4011" y="2916"/>
                </a:cxn>
                <a:cxn ang="0">
                  <a:pos x="4066" y="2755"/>
                </a:cxn>
                <a:cxn ang="0">
                  <a:pos x="4061" y="2549"/>
                </a:cxn>
                <a:cxn ang="0">
                  <a:pos x="3963" y="2339"/>
                </a:cxn>
                <a:cxn ang="0">
                  <a:pos x="3770" y="2169"/>
                </a:cxn>
                <a:cxn ang="0">
                  <a:pos x="3505" y="2082"/>
                </a:cxn>
                <a:cxn ang="0">
                  <a:pos x="3194" y="2083"/>
                </a:cxn>
                <a:cxn ang="0">
                  <a:pos x="2924" y="2174"/>
                </a:cxn>
                <a:cxn ang="0">
                  <a:pos x="2711" y="2358"/>
                </a:cxn>
                <a:cxn ang="0">
                  <a:pos x="2562" y="2637"/>
                </a:cxn>
                <a:cxn ang="0">
                  <a:pos x="1749" y="2617"/>
                </a:cxn>
                <a:cxn ang="0">
                  <a:pos x="1809" y="2366"/>
                </a:cxn>
                <a:cxn ang="0">
                  <a:pos x="1916" y="2135"/>
                </a:cxn>
                <a:cxn ang="0">
                  <a:pos x="2074" y="1925"/>
                </a:cxn>
                <a:cxn ang="0">
                  <a:pos x="2278" y="1737"/>
                </a:cxn>
                <a:cxn ang="0">
                  <a:pos x="2520" y="1591"/>
                </a:cxn>
                <a:cxn ang="0">
                  <a:pos x="2794" y="1491"/>
                </a:cxn>
                <a:cxn ang="0">
                  <a:pos x="3102" y="1438"/>
                </a:cxn>
                <a:cxn ang="0">
                  <a:pos x="3445" y="1432"/>
                </a:cxn>
                <a:cxn ang="0">
                  <a:pos x="3775" y="1474"/>
                </a:cxn>
                <a:cxn ang="0">
                  <a:pos x="4068" y="1563"/>
                </a:cxn>
                <a:cxn ang="0">
                  <a:pos x="4324" y="1700"/>
                </a:cxn>
                <a:cxn ang="0">
                  <a:pos x="4543" y="1881"/>
                </a:cxn>
                <a:cxn ang="0">
                  <a:pos x="4711" y="2085"/>
                </a:cxn>
                <a:cxn ang="0">
                  <a:pos x="4824" y="2303"/>
                </a:cxn>
                <a:cxn ang="0">
                  <a:pos x="4885" y="2538"/>
                </a:cxn>
                <a:cxn ang="0">
                  <a:pos x="4890" y="2796"/>
                </a:cxn>
                <a:cxn ang="0">
                  <a:pos x="4820" y="3061"/>
                </a:cxn>
                <a:cxn ang="0">
                  <a:pos x="4666" y="3319"/>
                </a:cxn>
                <a:cxn ang="0">
                  <a:pos x="4352" y="3647"/>
                </a:cxn>
                <a:cxn ang="0">
                  <a:pos x="3971" y="3979"/>
                </a:cxn>
                <a:cxn ang="0">
                  <a:pos x="3792" y="4162"/>
                </a:cxn>
                <a:cxn ang="0">
                  <a:pos x="3711" y="4313"/>
                </a:cxn>
                <a:cxn ang="0">
                  <a:pos x="3677" y="4541"/>
                </a:cxn>
                <a:cxn ang="0">
                  <a:pos x="3752" y="5029"/>
                </a:cxn>
              </a:cxnLst>
              <a:rect l="0" t="0" r="r" b="b"/>
              <a:pathLst>
                <a:path w="6508" h="8260">
                  <a:moveTo>
                    <a:pt x="283" y="3093"/>
                  </a:moveTo>
                  <a:lnTo>
                    <a:pt x="356" y="2888"/>
                  </a:lnTo>
                  <a:lnTo>
                    <a:pt x="434" y="2663"/>
                  </a:lnTo>
                  <a:lnTo>
                    <a:pt x="475" y="2545"/>
                  </a:lnTo>
                  <a:lnTo>
                    <a:pt x="519" y="2424"/>
                  </a:lnTo>
                  <a:lnTo>
                    <a:pt x="565" y="2300"/>
                  </a:lnTo>
                  <a:lnTo>
                    <a:pt x="614" y="2174"/>
                  </a:lnTo>
                  <a:lnTo>
                    <a:pt x="665" y="2047"/>
                  </a:lnTo>
                  <a:lnTo>
                    <a:pt x="720" y="1919"/>
                  </a:lnTo>
                  <a:lnTo>
                    <a:pt x="778" y="1790"/>
                  </a:lnTo>
                  <a:lnTo>
                    <a:pt x="841" y="1661"/>
                  </a:lnTo>
                  <a:lnTo>
                    <a:pt x="906" y="1534"/>
                  </a:lnTo>
                  <a:lnTo>
                    <a:pt x="977" y="1407"/>
                  </a:lnTo>
                  <a:lnTo>
                    <a:pt x="1052" y="1283"/>
                  </a:lnTo>
                  <a:lnTo>
                    <a:pt x="1132" y="1160"/>
                  </a:lnTo>
                  <a:lnTo>
                    <a:pt x="1217" y="1041"/>
                  </a:lnTo>
                  <a:lnTo>
                    <a:pt x="1308" y="926"/>
                  </a:lnTo>
                  <a:lnTo>
                    <a:pt x="1403" y="815"/>
                  </a:lnTo>
                  <a:lnTo>
                    <a:pt x="1505" y="708"/>
                  </a:lnTo>
                  <a:lnTo>
                    <a:pt x="1614" y="607"/>
                  </a:lnTo>
                  <a:lnTo>
                    <a:pt x="1729" y="511"/>
                  </a:lnTo>
                  <a:lnTo>
                    <a:pt x="1851" y="421"/>
                  </a:lnTo>
                  <a:lnTo>
                    <a:pt x="1979" y="340"/>
                  </a:lnTo>
                  <a:lnTo>
                    <a:pt x="2115" y="264"/>
                  </a:lnTo>
                  <a:lnTo>
                    <a:pt x="2259" y="198"/>
                  </a:lnTo>
                  <a:lnTo>
                    <a:pt x="2411" y="140"/>
                  </a:lnTo>
                  <a:lnTo>
                    <a:pt x="2571" y="91"/>
                  </a:lnTo>
                  <a:lnTo>
                    <a:pt x="2739" y="52"/>
                  </a:lnTo>
                  <a:lnTo>
                    <a:pt x="2916" y="23"/>
                  </a:lnTo>
                  <a:lnTo>
                    <a:pt x="3103" y="6"/>
                  </a:lnTo>
                  <a:lnTo>
                    <a:pt x="3297" y="0"/>
                  </a:lnTo>
                  <a:lnTo>
                    <a:pt x="3496" y="6"/>
                  </a:lnTo>
                  <a:lnTo>
                    <a:pt x="3691" y="26"/>
                  </a:lnTo>
                  <a:lnTo>
                    <a:pt x="3882" y="59"/>
                  </a:lnTo>
                  <a:lnTo>
                    <a:pt x="4068" y="104"/>
                  </a:lnTo>
                  <a:lnTo>
                    <a:pt x="4250" y="160"/>
                  </a:lnTo>
                  <a:lnTo>
                    <a:pt x="4425" y="229"/>
                  </a:lnTo>
                  <a:lnTo>
                    <a:pt x="4596" y="309"/>
                  </a:lnTo>
                  <a:lnTo>
                    <a:pt x="4759" y="398"/>
                  </a:lnTo>
                  <a:lnTo>
                    <a:pt x="4916" y="498"/>
                  </a:lnTo>
                  <a:lnTo>
                    <a:pt x="5065" y="608"/>
                  </a:lnTo>
                  <a:lnTo>
                    <a:pt x="5208" y="726"/>
                  </a:lnTo>
                  <a:lnTo>
                    <a:pt x="5342" y="853"/>
                  </a:lnTo>
                  <a:lnTo>
                    <a:pt x="5467" y="988"/>
                  </a:lnTo>
                  <a:lnTo>
                    <a:pt x="5583" y="1131"/>
                  </a:lnTo>
                  <a:lnTo>
                    <a:pt x="5689" y="1280"/>
                  </a:lnTo>
                  <a:lnTo>
                    <a:pt x="5786" y="1437"/>
                  </a:lnTo>
                  <a:lnTo>
                    <a:pt x="5873" y="1600"/>
                  </a:lnTo>
                  <a:lnTo>
                    <a:pt x="5948" y="1768"/>
                  </a:lnTo>
                  <a:lnTo>
                    <a:pt x="6012" y="1943"/>
                  </a:lnTo>
                  <a:lnTo>
                    <a:pt x="6064" y="2121"/>
                  </a:lnTo>
                  <a:lnTo>
                    <a:pt x="6105" y="2303"/>
                  </a:lnTo>
                  <a:lnTo>
                    <a:pt x="6132" y="2490"/>
                  </a:lnTo>
                  <a:lnTo>
                    <a:pt x="6146" y="2680"/>
                  </a:lnTo>
                  <a:lnTo>
                    <a:pt x="6147" y="2873"/>
                  </a:lnTo>
                  <a:lnTo>
                    <a:pt x="6134" y="3068"/>
                  </a:lnTo>
                  <a:lnTo>
                    <a:pt x="6106" y="3265"/>
                  </a:lnTo>
                  <a:lnTo>
                    <a:pt x="6062" y="3465"/>
                  </a:lnTo>
                  <a:lnTo>
                    <a:pt x="6004" y="3664"/>
                  </a:lnTo>
                  <a:lnTo>
                    <a:pt x="5930" y="3864"/>
                  </a:lnTo>
                  <a:lnTo>
                    <a:pt x="5840" y="4064"/>
                  </a:lnTo>
                  <a:lnTo>
                    <a:pt x="5732" y="4264"/>
                  </a:lnTo>
                  <a:lnTo>
                    <a:pt x="5608" y="4463"/>
                  </a:lnTo>
                  <a:lnTo>
                    <a:pt x="5608" y="7085"/>
                  </a:lnTo>
                  <a:lnTo>
                    <a:pt x="6508" y="8260"/>
                  </a:lnTo>
                  <a:lnTo>
                    <a:pt x="2084" y="8260"/>
                  </a:lnTo>
                  <a:lnTo>
                    <a:pt x="2103" y="8229"/>
                  </a:lnTo>
                  <a:lnTo>
                    <a:pt x="2123" y="8198"/>
                  </a:lnTo>
                  <a:lnTo>
                    <a:pt x="2144" y="8168"/>
                  </a:lnTo>
                  <a:lnTo>
                    <a:pt x="2165" y="8138"/>
                  </a:lnTo>
                  <a:lnTo>
                    <a:pt x="2188" y="8109"/>
                  </a:lnTo>
                  <a:lnTo>
                    <a:pt x="2211" y="8079"/>
                  </a:lnTo>
                  <a:lnTo>
                    <a:pt x="2235" y="8051"/>
                  </a:lnTo>
                  <a:lnTo>
                    <a:pt x="2258" y="8022"/>
                  </a:lnTo>
                  <a:lnTo>
                    <a:pt x="2307" y="7965"/>
                  </a:lnTo>
                  <a:lnTo>
                    <a:pt x="2356" y="7909"/>
                  </a:lnTo>
                  <a:lnTo>
                    <a:pt x="2404" y="7853"/>
                  </a:lnTo>
                  <a:lnTo>
                    <a:pt x="2451" y="7795"/>
                  </a:lnTo>
                  <a:lnTo>
                    <a:pt x="2474" y="7766"/>
                  </a:lnTo>
                  <a:lnTo>
                    <a:pt x="2496" y="7737"/>
                  </a:lnTo>
                  <a:lnTo>
                    <a:pt x="2517" y="7706"/>
                  </a:lnTo>
                  <a:lnTo>
                    <a:pt x="2537" y="7676"/>
                  </a:lnTo>
                  <a:lnTo>
                    <a:pt x="2556" y="7645"/>
                  </a:lnTo>
                  <a:lnTo>
                    <a:pt x="2575" y="7613"/>
                  </a:lnTo>
                  <a:lnTo>
                    <a:pt x="2592" y="7580"/>
                  </a:lnTo>
                  <a:lnTo>
                    <a:pt x="2607" y="7546"/>
                  </a:lnTo>
                  <a:lnTo>
                    <a:pt x="2621" y="7512"/>
                  </a:lnTo>
                  <a:lnTo>
                    <a:pt x="2634" y="7477"/>
                  </a:lnTo>
                  <a:lnTo>
                    <a:pt x="2645" y="7440"/>
                  </a:lnTo>
                  <a:lnTo>
                    <a:pt x="2654" y="7403"/>
                  </a:lnTo>
                  <a:lnTo>
                    <a:pt x="2661" y="7365"/>
                  </a:lnTo>
                  <a:lnTo>
                    <a:pt x="2667" y="7325"/>
                  </a:lnTo>
                  <a:lnTo>
                    <a:pt x="2670" y="7284"/>
                  </a:lnTo>
                  <a:lnTo>
                    <a:pt x="2671" y="7243"/>
                  </a:lnTo>
                  <a:lnTo>
                    <a:pt x="1340" y="7243"/>
                  </a:lnTo>
                  <a:lnTo>
                    <a:pt x="1307" y="7241"/>
                  </a:lnTo>
                  <a:lnTo>
                    <a:pt x="1272" y="7238"/>
                  </a:lnTo>
                  <a:lnTo>
                    <a:pt x="1239" y="7232"/>
                  </a:lnTo>
                  <a:lnTo>
                    <a:pt x="1205" y="7224"/>
                  </a:lnTo>
                  <a:lnTo>
                    <a:pt x="1171" y="7213"/>
                  </a:lnTo>
                  <a:lnTo>
                    <a:pt x="1138" y="7201"/>
                  </a:lnTo>
                  <a:lnTo>
                    <a:pt x="1105" y="7186"/>
                  </a:lnTo>
                  <a:lnTo>
                    <a:pt x="1072" y="7170"/>
                  </a:lnTo>
                  <a:lnTo>
                    <a:pt x="1039" y="7153"/>
                  </a:lnTo>
                  <a:lnTo>
                    <a:pt x="1008" y="7133"/>
                  </a:lnTo>
                  <a:lnTo>
                    <a:pt x="977" y="7113"/>
                  </a:lnTo>
                  <a:lnTo>
                    <a:pt x="947" y="7089"/>
                  </a:lnTo>
                  <a:lnTo>
                    <a:pt x="917" y="7065"/>
                  </a:lnTo>
                  <a:lnTo>
                    <a:pt x="888" y="7040"/>
                  </a:lnTo>
                  <a:lnTo>
                    <a:pt x="860" y="7014"/>
                  </a:lnTo>
                  <a:lnTo>
                    <a:pt x="834" y="6986"/>
                  </a:lnTo>
                  <a:lnTo>
                    <a:pt x="808" y="6957"/>
                  </a:lnTo>
                  <a:lnTo>
                    <a:pt x="782" y="6927"/>
                  </a:lnTo>
                  <a:lnTo>
                    <a:pt x="759" y="6897"/>
                  </a:lnTo>
                  <a:lnTo>
                    <a:pt x="737" y="6866"/>
                  </a:lnTo>
                  <a:lnTo>
                    <a:pt x="716" y="6833"/>
                  </a:lnTo>
                  <a:lnTo>
                    <a:pt x="697" y="6800"/>
                  </a:lnTo>
                  <a:lnTo>
                    <a:pt x="679" y="6767"/>
                  </a:lnTo>
                  <a:lnTo>
                    <a:pt x="662" y="6734"/>
                  </a:lnTo>
                  <a:lnTo>
                    <a:pt x="647" y="6699"/>
                  </a:lnTo>
                  <a:lnTo>
                    <a:pt x="634" y="6665"/>
                  </a:lnTo>
                  <a:lnTo>
                    <a:pt x="623" y="6631"/>
                  </a:lnTo>
                  <a:lnTo>
                    <a:pt x="614" y="6597"/>
                  </a:lnTo>
                  <a:lnTo>
                    <a:pt x="606" y="6562"/>
                  </a:lnTo>
                  <a:lnTo>
                    <a:pt x="601" y="6527"/>
                  </a:lnTo>
                  <a:lnTo>
                    <a:pt x="598" y="6494"/>
                  </a:lnTo>
                  <a:lnTo>
                    <a:pt x="596" y="6459"/>
                  </a:lnTo>
                  <a:lnTo>
                    <a:pt x="596" y="5246"/>
                  </a:lnTo>
                  <a:lnTo>
                    <a:pt x="100" y="5246"/>
                  </a:lnTo>
                  <a:lnTo>
                    <a:pt x="65" y="5205"/>
                  </a:lnTo>
                  <a:lnTo>
                    <a:pt x="37" y="5162"/>
                  </a:lnTo>
                  <a:lnTo>
                    <a:pt x="18" y="5117"/>
                  </a:lnTo>
                  <a:lnTo>
                    <a:pt x="6" y="5069"/>
                  </a:lnTo>
                  <a:lnTo>
                    <a:pt x="0" y="5019"/>
                  </a:lnTo>
                  <a:lnTo>
                    <a:pt x="0" y="4968"/>
                  </a:lnTo>
                  <a:lnTo>
                    <a:pt x="6" y="4914"/>
                  </a:lnTo>
                  <a:lnTo>
                    <a:pt x="16" y="4859"/>
                  </a:lnTo>
                  <a:lnTo>
                    <a:pt x="32" y="4803"/>
                  </a:lnTo>
                  <a:lnTo>
                    <a:pt x="53" y="4745"/>
                  </a:lnTo>
                  <a:lnTo>
                    <a:pt x="76" y="4686"/>
                  </a:lnTo>
                  <a:lnTo>
                    <a:pt x="103" y="4627"/>
                  </a:lnTo>
                  <a:lnTo>
                    <a:pt x="133" y="4567"/>
                  </a:lnTo>
                  <a:lnTo>
                    <a:pt x="165" y="4507"/>
                  </a:lnTo>
                  <a:lnTo>
                    <a:pt x="200" y="4445"/>
                  </a:lnTo>
                  <a:lnTo>
                    <a:pt x="236" y="4384"/>
                  </a:lnTo>
                  <a:lnTo>
                    <a:pt x="310" y="4262"/>
                  </a:lnTo>
                  <a:lnTo>
                    <a:pt x="384" y="4142"/>
                  </a:lnTo>
                  <a:lnTo>
                    <a:pt x="421" y="4083"/>
                  </a:lnTo>
                  <a:lnTo>
                    <a:pt x="456" y="4024"/>
                  </a:lnTo>
                  <a:lnTo>
                    <a:pt x="489" y="3966"/>
                  </a:lnTo>
                  <a:lnTo>
                    <a:pt x="520" y="3910"/>
                  </a:lnTo>
                  <a:lnTo>
                    <a:pt x="549" y="3855"/>
                  </a:lnTo>
                  <a:lnTo>
                    <a:pt x="575" y="3801"/>
                  </a:lnTo>
                  <a:lnTo>
                    <a:pt x="596" y="3750"/>
                  </a:lnTo>
                  <a:lnTo>
                    <a:pt x="614" y="3699"/>
                  </a:lnTo>
                  <a:lnTo>
                    <a:pt x="627" y="3652"/>
                  </a:lnTo>
                  <a:lnTo>
                    <a:pt x="635" y="3607"/>
                  </a:lnTo>
                  <a:lnTo>
                    <a:pt x="638" y="3563"/>
                  </a:lnTo>
                  <a:lnTo>
                    <a:pt x="635" y="3523"/>
                  </a:lnTo>
                  <a:lnTo>
                    <a:pt x="283" y="3093"/>
                  </a:lnTo>
                  <a:close/>
                  <a:moveTo>
                    <a:pt x="3674" y="4739"/>
                  </a:moveTo>
                  <a:lnTo>
                    <a:pt x="2909" y="4739"/>
                  </a:lnTo>
                  <a:lnTo>
                    <a:pt x="2908" y="4699"/>
                  </a:lnTo>
                  <a:lnTo>
                    <a:pt x="2907" y="4664"/>
                  </a:lnTo>
                  <a:lnTo>
                    <a:pt x="2907" y="4633"/>
                  </a:lnTo>
                  <a:lnTo>
                    <a:pt x="2907" y="4606"/>
                  </a:lnTo>
                  <a:lnTo>
                    <a:pt x="2906" y="4583"/>
                  </a:lnTo>
                  <a:lnTo>
                    <a:pt x="2906" y="4563"/>
                  </a:lnTo>
                  <a:lnTo>
                    <a:pt x="2906" y="4548"/>
                  </a:lnTo>
                  <a:lnTo>
                    <a:pt x="2906" y="4537"/>
                  </a:lnTo>
                  <a:lnTo>
                    <a:pt x="2906" y="4491"/>
                  </a:lnTo>
                  <a:lnTo>
                    <a:pt x="2908" y="4446"/>
                  </a:lnTo>
                  <a:lnTo>
                    <a:pt x="2910" y="4402"/>
                  </a:lnTo>
                  <a:lnTo>
                    <a:pt x="2913" y="4359"/>
                  </a:lnTo>
                  <a:lnTo>
                    <a:pt x="2918" y="4317"/>
                  </a:lnTo>
                  <a:lnTo>
                    <a:pt x="2923" y="4277"/>
                  </a:lnTo>
                  <a:lnTo>
                    <a:pt x="2929" y="4237"/>
                  </a:lnTo>
                  <a:lnTo>
                    <a:pt x="2936" y="4198"/>
                  </a:lnTo>
                  <a:lnTo>
                    <a:pt x="2945" y="4160"/>
                  </a:lnTo>
                  <a:lnTo>
                    <a:pt x="2954" y="4124"/>
                  </a:lnTo>
                  <a:lnTo>
                    <a:pt x="2964" y="4089"/>
                  </a:lnTo>
                  <a:lnTo>
                    <a:pt x="2975" y="4053"/>
                  </a:lnTo>
                  <a:lnTo>
                    <a:pt x="2987" y="4020"/>
                  </a:lnTo>
                  <a:lnTo>
                    <a:pt x="3000" y="3988"/>
                  </a:lnTo>
                  <a:lnTo>
                    <a:pt x="3014" y="3956"/>
                  </a:lnTo>
                  <a:lnTo>
                    <a:pt x="3029" y="3925"/>
                  </a:lnTo>
                  <a:lnTo>
                    <a:pt x="3045" y="3895"/>
                  </a:lnTo>
                  <a:lnTo>
                    <a:pt x="3063" y="3865"/>
                  </a:lnTo>
                  <a:lnTo>
                    <a:pt x="3084" y="3834"/>
                  </a:lnTo>
                  <a:lnTo>
                    <a:pt x="3106" y="3801"/>
                  </a:lnTo>
                  <a:lnTo>
                    <a:pt x="3130" y="3769"/>
                  </a:lnTo>
                  <a:lnTo>
                    <a:pt x="3156" y="3737"/>
                  </a:lnTo>
                  <a:lnTo>
                    <a:pt x="3183" y="3704"/>
                  </a:lnTo>
                  <a:lnTo>
                    <a:pt x="3214" y="3670"/>
                  </a:lnTo>
                  <a:lnTo>
                    <a:pt x="3246" y="3636"/>
                  </a:lnTo>
                  <a:lnTo>
                    <a:pt x="3279" y="3602"/>
                  </a:lnTo>
                  <a:lnTo>
                    <a:pt x="3314" y="3566"/>
                  </a:lnTo>
                  <a:lnTo>
                    <a:pt x="3353" y="3531"/>
                  </a:lnTo>
                  <a:lnTo>
                    <a:pt x="3392" y="3496"/>
                  </a:lnTo>
                  <a:lnTo>
                    <a:pt x="3433" y="3459"/>
                  </a:lnTo>
                  <a:lnTo>
                    <a:pt x="3477" y="3422"/>
                  </a:lnTo>
                  <a:lnTo>
                    <a:pt x="3521" y="3385"/>
                  </a:lnTo>
                  <a:lnTo>
                    <a:pt x="3609" y="3313"/>
                  </a:lnTo>
                  <a:lnTo>
                    <a:pt x="3687" y="3248"/>
                  </a:lnTo>
                  <a:lnTo>
                    <a:pt x="3756" y="3189"/>
                  </a:lnTo>
                  <a:lnTo>
                    <a:pt x="3816" y="3137"/>
                  </a:lnTo>
                  <a:lnTo>
                    <a:pt x="3867" y="3091"/>
                  </a:lnTo>
                  <a:lnTo>
                    <a:pt x="3907" y="3051"/>
                  </a:lnTo>
                  <a:lnTo>
                    <a:pt x="3924" y="3034"/>
                  </a:lnTo>
                  <a:lnTo>
                    <a:pt x="3939" y="3018"/>
                  </a:lnTo>
                  <a:lnTo>
                    <a:pt x="3952" y="3004"/>
                  </a:lnTo>
                  <a:lnTo>
                    <a:pt x="3962" y="2992"/>
                  </a:lnTo>
                  <a:lnTo>
                    <a:pt x="3976" y="2974"/>
                  </a:lnTo>
                  <a:lnTo>
                    <a:pt x="3988" y="2955"/>
                  </a:lnTo>
                  <a:lnTo>
                    <a:pt x="4000" y="2935"/>
                  </a:lnTo>
                  <a:lnTo>
                    <a:pt x="4011" y="2916"/>
                  </a:lnTo>
                  <a:lnTo>
                    <a:pt x="4021" y="2897"/>
                  </a:lnTo>
                  <a:lnTo>
                    <a:pt x="4030" y="2878"/>
                  </a:lnTo>
                  <a:lnTo>
                    <a:pt x="4038" y="2858"/>
                  </a:lnTo>
                  <a:lnTo>
                    <a:pt x="4045" y="2838"/>
                  </a:lnTo>
                  <a:lnTo>
                    <a:pt x="4052" y="2817"/>
                  </a:lnTo>
                  <a:lnTo>
                    <a:pt x="4057" y="2796"/>
                  </a:lnTo>
                  <a:lnTo>
                    <a:pt x="4062" y="2776"/>
                  </a:lnTo>
                  <a:lnTo>
                    <a:pt x="4066" y="2755"/>
                  </a:lnTo>
                  <a:lnTo>
                    <a:pt x="4069" y="2733"/>
                  </a:lnTo>
                  <a:lnTo>
                    <a:pt x="4071" y="2712"/>
                  </a:lnTo>
                  <a:lnTo>
                    <a:pt x="4072" y="2689"/>
                  </a:lnTo>
                  <a:lnTo>
                    <a:pt x="4074" y="2668"/>
                  </a:lnTo>
                  <a:lnTo>
                    <a:pt x="4072" y="2638"/>
                  </a:lnTo>
                  <a:lnTo>
                    <a:pt x="4070" y="2608"/>
                  </a:lnTo>
                  <a:lnTo>
                    <a:pt x="4066" y="2579"/>
                  </a:lnTo>
                  <a:lnTo>
                    <a:pt x="4061" y="2549"/>
                  </a:lnTo>
                  <a:lnTo>
                    <a:pt x="4054" y="2521"/>
                  </a:lnTo>
                  <a:lnTo>
                    <a:pt x="4045" y="2494"/>
                  </a:lnTo>
                  <a:lnTo>
                    <a:pt x="4035" y="2467"/>
                  </a:lnTo>
                  <a:lnTo>
                    <a:pt x="4024" y="2439"/>
                  </a:lnTo>
                  <a:lnTo>
                    <a:pt x="4011" y="2413"/>
                  </a:lnTo>
                  <a:lnTo>
                    <a:pt x="3997" y="2388"/>
                  </a:lnTo>
                  <a:lnTo>
                    <a:pt x="3981" y="2363"/>
                  </a:lnTo>
                  <a:lnTo>
                    <a:pt x="3963" y="2339"/>
                  </a:lnTo>
                  <a:lnTo>
                    <a:pt x="3943" y="2314"/>
                  </a:lnTo>
                  <a:lnTo>
                    <a:pt x="3923" y="2291"/>
                  </a:lnTo>
                  <a:lnTo>
                    <a:pt x="3900" y="2268"/>
                  </a:lnTo>
                  <a:lnTo>
                    <a:pt x="3877" y="2246"/>
                  </a:lnTo>
                  <a:lnTo>
                    <a:pt x="3852" y="2225"/>
                  </a:lnTo>
                  <a:lnTo>
                    <a:pt x="3826" y="2205"/>
                  </a:lnTo>
                  <a:lnTo>
                    <a:pt x="3798" y="2186"/>
                  </a:lnTo>
                  <a:lnTo>
                    <a:pt x="3770" y="2169"/>
                  </a:lnTo>
                  <a:lnTo>
                    <a:pt x="3741" y="2154"/>
                  </a:lnTo>
                  <a:lnTo>
                    <a:pt x="3711" y="2139"/>
                  </a:lnTo>
                  <a:lnTo>
                    <a:pt x="3678" y="2126"/>
                  </a:lnTo>
                  <a:lnTo>
                    <a:pt x="3646" y="2115"/>
                  </a:lnTo>
                  <a:lnTo>
                    <a:pt x="3613" y="2105"/>
                  </a:lnTo>
                  <a:lnTo>
                    <a:pt x="3578" y="2096"/>
                  </a:lnTo>
                  <a:lnTo>
                    <a:pt x="3542" y="2088"/>
                  </a:lnTo>
                  <a:lnTo>
                    <a:pt x="3505" y="2082"/>
                  </a:lnTo>
                  <a:lnTo>
                    <a:pt x="3468" y="2078"/>
                  </a:lnTo>
                  <a:lnTo>
                    <a:pt x="3428" y="2074"/>
                  </a:lnTo>
                  <a:lnTo>
                    <a:pt x="3388" y="2072"/>
                  </a:lnTo>
                  <a:lnTo>
                    <a:pt x="3348" y="2071"/>
                  </a:lnTo>
                  <a:lnTo>
                    <a:pt x="3307" y="2072"/>
                  </a:lnTo>
                  <a:lnTo>
                    <a:pt x="3269" y="2074"/>
                  </a:lnTo>
                  <a:lnTo>
                    <a:pt x="3231" y="2078"/>
                  </a:lnTo>
                  <a:lnTo>
                    <a:pt x="3194" y="2083"/>
                  </a:lnTo>
                  <a:lnTo>
                    <a:pt x="3157" y="2089"/>
                  </a:lnTo>
                  <a:lnTo>
                    <a:pt x="3121" y="2097"/>
                  </a:lnTo>
                  <a:lnTo>
                    <a:pt x="3087" y="2106"/>
                  </a:lnTo>
                  <a:lnTo>
                    <a:pt x="3052" y="2117"/>
                  </a:lnTo>
                  <a:lnTo>
                    <a:pt x="3019" y="2129"/>
                  </a:lnTo>
                  <a:lnTo>
                    <a:pt x="2987" y="2143"/>
                  </a:lnTo>
                  <a:lnTo>
                    <a:pt x="2956" y="2158"/>
                  </a:lnTo>
                  <a:lnTo>
                    <a:pt x="2924" y="2174"/>
                  </a:lnTo>
                  <a:lnTo>
                    <a:pt x="2894" y="2192"/>
                  </a:lnTo>
                  <a:lnTo>
                    <a:pt x="2866" y="2212"/>
                  </a:lnTo>
                  <a:lnTo>
                    <a:pt x="2838" y="2232"/>
                  </a:lnTo>
                  <a:lnTo>
                    <a:pt x="2809" y="2254"/>
                  </a:lnTo>
                  <a:lnTo>
                    <a:pt x="2783" y="2278"/>
                  </a:lnTo>
                  <a:lnTo>
                    <a:pt x="2758" y="2303"/>
                  </a:lnTo>
                  <a:lnTo>
                    <a:pt x="2734" y="2330"/>
                  </a:lnTo>
                  <a:lnTo>
                    <a:pt x="2711" y="2358"/>
                  </a:lnTo>
                  <a:lnTo>
                    <a:pt x="2689" y="2387"/>
                  </a:lnTo>
                  <a:lnTo>
                    <a:pt x="2667" y="2418"/>
                  </a:lnTo>
                  <a:lnTo>
                    <a:pt x="2647" y="2452"/>
                  </a:lnTo>
                  <a:lnTo>
                    <a:pt x="2628" y="2486"/>
                  </a:lnTo>
                  <a:lnTo>
                    <a:pt x="2610" y="2521"/>
                  </a:lnTo>
                  <a:lnTo>
                    <a:pt x="2593" y="2558"/>
                  </a:lnTo>
                  <a:lnTo>
                    <a:pt x="2577" y="2597"/>
                  </a:lnTo>
                  <a:lnTo>
                    <a:pt x="2562" y="2637"/>
                  </a:lnTo>
                  <a:lnTo>
                    <a:pt x="2548" y="2678"/>
                  </a:lnTo>
                  <a:lnTo>
                    <a:pt x="2535" y="2722"/>
                  </a:lnTo>
                  <a:lnTo>
                    <a:pt x="2523" y="2766"/>
                  </a:lnTo>
                  <a:lnTo>
                    <a:pt x="2513" y="2812"/>
                  </a:lnTo>
                  <a:lnTo>
                    <a:pt x="1740" y="2716"/>
                  </a:lnTo>
                  <a:lnTo>
                    <a:pt x="1742" y="2682"/>
                  </a:lnTo>
                  <a:lnTo>
                    <a:pt x="1745" y="2649"/>
                  </a:lnTo>
                  <a:lnTo>
                    <a:pt x="1749" y="2617"/>
                  </a:lnTo>
                  <a:lnTo>
                    <a:pt x="1754" y="2585"/>
                  </a:lnTo>
                  <a:lnTo>
                    <a:pt x="1759" y="2552"/>
                  </a:lnTo>
                  <a:lnTo>
                    <a:pt x="1765" y="2520"/>
                  </a:lnTo>
                  <a:lnTo>
                    <a:pt x="1772" y="2489"/>
                  </a:lnTo>
                  <a:lnTo>
                    <a:pt x="1780" y="2458"/>
                  </a:lnTo>
                  <a:lnTo>
                    <a:pt x="1788" y="2426"/>
                  </a:lnTo>
                  <a:lnTo>
                    <a:pt x="1798" y="2396"/>
                  </a:lnTo>
                  <a:lnTo>
                    <a:pt x="1809" y="2366"/>
                  </a:lnTo>
                  <a:lnTo>
                    <a:pt x="1819" y="2336"/>
                  </a:lnTo>
                  <a:lnTo>
                    <a:pt x="1831" y="2306"/>
                  </a:lnTo>
                  <a:lnTo>
                    <a:pt x="1843" y="2277"/>
                  </a:lnTo>
                  <a:lnTo>
                    <a:pt x="1856" y="2248"/>
                  </a:lnTo>
                  <a:lnTo>
                    <a:pt x="1870" y="2219"/>
                  </a:lnTo>
                  <a:lnTo>
                    <a:pt x="1885" y="2190"/>
                  </a:lnTo>
                  <a:lnTo>
                    <a:pt x="1900" y="2163"/>
                  </a:lnTo>
                  <a:lnTo>
                    <a:pt x="1916" y="2135"/>
                  </a:lnTo>
                  <a:lnTo>
                    <a:pt x="1934" y="2108"/>
                  </a:lnTo>
                  <a:lnTo>
                    <a:pt x="1951" y="2081"/>
                  </a:lnTo>
                  <a:lnTo>
                    <a:pt x="1970" y="2054"/>
                  </a:lnTo>
                  <a:lnTo>
                    <a:pt x="1989" y="2027"/>
                  </a:lnTo>
                  <a:lnTo>
                    <a:pt x="2009" y="2001"/>
                  </a:lnTo>
                  <a:lnTo>
                    <a:pt x="2029" y="1976"/>
                  </a:lnTo>
                  <a:lnTo>
                    <a:pt x="2051" y="1950"/>
                  </a:lnTo>
                  <a:lnTo>
                    <a:pt x="2074" y="1925"/>
                  </a:lnTo>
                  <a:lnTo>
                    <a:pt x="2097" y="1900"/>
                  </a:lnTo>
                  <a:lnTo>
                    <a:pt x="2120" y="1875"/>
                  </a:lnTo>
                  <a:lnTo>
                    <a:pt x="2145" y="1851"/>
                  </a:lnTo>
                  <a:lnTo>
                    <a:pt x="2170" y="1828"/>
                  </a:lnTo>
                  <a:lnTo>
                    <a:pt x="2197" y="1803"/>
                  </a:lnTo>
                  <a:lnTo>
                    <a:pt x="2223" y="1780"/>
                  </a:lnTo>
                  <a:lnTo>
                    <a:pt x="2251" y="1758"/>
                  </a:lnTo>
                  <a:lnTo>
                    <a:pt x="2278" y="1737"/>
                  </a:lnTo>
                  <a:lnTo>
                    <a:pt x="2306" y="1716"/>
                  </a:lnTo>
                  <a:lnTo>
                    <a:pt x="2336" y="1696"/>
                  </a:lnTo>
                  <a:lnTo>
                    <a:pt x="2365" y="1676"/>
                  </a:lnTo>
                  <a:lnTo>
                    <a:pt x="2395" y="1658"/>
                  </a:lnTo>
                  <a:lnTo>
                    <a:pt x="2425" y="1640"/>
                  </a:lnTo>
                  <a:lnTo>
                    <a:pt x="2457" y="1623"/>
                  </a:lnTo>
                  <a:lnTo>
                    <a:pt x="2488" y="1606"/>
                  </a:lnTo>
                  <a:lnTo>
                    <a:pt x="2520" y="1591"/>
                  </a:lnTo>
                  <a:lnTo>
                    <a:pt x="2552" y="1576"/>
                  </a:lnTo>
                  <a:lnTo>
                    <a:pt x="2586" y="1561"/>
                  </a:lnTo>
                  <a:lnTo>
                    <a:pt x="2619" y="1547"/>
                  </a:lnTo>
                  <a:lnTo>
                    <a:pt x="2653" y="1535"/>
                  </a:lnTo>
                  <a:lnTo>
                    <a:pt x="2688" y="1522"/>
                  </a:lnTo>
                  <a:lnTo>
                    <a:pt x="2723" y="1511"/>
                  </a:lnTo>
                  <a:lnTo>
                    <a:pt x="2758" y="1501"/>
                  </a:lnTo>
                  <a:lnTo>
                    <a:pt x="2794" y="1491"/>
                  </a:lnTo>
                  <a:lnTo>
                    <a:pt x="2831" y="1482"/>
                  </a:lnTo>
                  <a:lnTo>
                    <a:pt x="2868" y="1474"/>
                  </a:lnTo>
                  <a:lnTo>
                    <a:pt x="2906" y="1466"/>
                  </a:lnTo>
                  <a:lnTo>
                    <a:pt x="2944" y="1459"/>
                  </a:lnTo>
                  <a:lnTo>
                    <a:pt x="2983" y="1453"/>
                  </a:lnTo>
                  <a:lnTo>
                    <a:pt x="3022" y="1447"/>
                  </a:lnTo>
                  <a:lnTo>
                    <a:pt x="3061" y="1443"/>
                  </a:lnTo>
                  <a:lnTo>
                    <a:pt x="3102" y="1438"/>
                  </a:lnTo>
                  <a:lnTo>
                    <a:pt x="3143" y="1434"/>
                  </a:lnTo>
                  <a:lnTo>
                    <a:pt x="3184" y="1432"/>
                  </a:lnTo>
                  <a:lnTo>
                    <a:pt x="3226" y="1430"/>
                  </a:lnTo>
                  <a:lnTo>
                    <a:pt x="3268" y="1429"/>
                  </a:lnTo>
                  <a:lnTo>
                    <a:pt x="3311" y="1428"/>
                  </a:lnTo>
                  <a:lnTo>
                    <a:pt x="3357" y="1429"/>
                  </a:lnTo>
                  <a:lnTo>
                    <a:pt x="3401" y="1430"/>
                  </a:lnTo>
                  <a:lnTo>
                    <a:pt x="3445" y="1432"/>
                  </a:lnTo>
                  <a:lnTo>
                    <a:pt x="3488" y="1434"/>
                  </a:lnTo>
                  <a:lnTo>
                    <a:pt x="3531" y="1438"/>
                  </a:lnTo>
                  <a:lnTo>
                    <a:pt x="3573" y="1443"/>
                  </a:lnTo>
                  <a:lnTo>
                    <a:pt x="3615" y="1448"/>
                  </a:lnTo>
                  <a:lnTo>
                    <a:pt x="3655" y="1453"/>
                  </a:lnTo>
                  <a:lnTo>
                    <a:pt x="3696" y="1459"/>
                  </a:lnTo>
                  <a:lnTo>
                    <a:pt x="3736" y="1466"/>
                  </a:lnTo>
                  <a:lnTo>
                    <a:pt x="3775" y="1474"/>
                  </a:lnTo>
                  <a:lnTo>
                    <a:pt x="3813" y="1483"/>
                  </a:lnTo>
                  <a:lnTo>
                    <a:pt x="3852" y="1492"/>
                  </a:lnTo>
                  <a:lnTo>
                    <a:pt x="3889" y="1502"/>
                  </a:lnTo>
                  <a:lnTo>
                    <a:pt x="3926" y="1513"/>
                  </a:lnTo>
                  <a:lnTo>
                    <a:pt x="3963" y="1524"/>
                  </a:lnTo>
                  <a:lnTo>
                    <a:pt x="3999" y="1536"/>
                  </a:lnTo>
                  <a:lnTo>
                    <a:pt x="4034" y="1549"/>
                  </a:lnTo>
                  <a:lnTo>
                    <a:pt x="4068" y="1563"/>
                  </a:lnTo>
                  <a:lnTo>
                    <a:pt x="4103" y="1578"/>
                  </a:lnTo>
                  <a:lnTo>
                    <a:pt x="4136" y="1593"/>
                  </a:lnTo>
                  <a:lnTo>
                    <a:pt x="4169" y="1609"/>
                  </a:lnTo>
                  <a:lnTo>
                    <a:pt x="4202" y="1625"/>
                  </a:lnTo>
                  <a:lnTo>
                    <a:pt x="4233" y="1643"/>
                  </a:lnTo>
                  <a:lnTo>
                    <a:pt x="4264" y="1661"/>
                  </a:lnTo>
                  <a:lnTo>
                    <a:pt x="4295" y="1680"/>
                  </a:lnTo>
                  <a:lnTo>
                    <a:pt x="4324" y="1700"/>
                  </a:lnTo>
                  <a:lnTo>
                    <a:pt x="4355" y="1720"/>
                  </a:lnTo>
                  <a:lnTo>
                    <a:pt x="4383" y="1741"/>
                  </a:lnTo>
                  <a:lnTo>
                    <a:pt x="4411" y="1763"/>
                  </a:lnTo>
                  <a:lnTo>
                    <a:pt x="4439" y="1785"/>
                  </a:lnTo>
                  <a:lnTo>
                    <a:pt x="4467" y="1808"/>
                  </a:lnTo>
                  <a:lnTo>
                    <a:pt x="4493" y="1833"/>
                  </a:lnTo>
                  <a:lnTo>
                    <a:pt x="4518" y="1857"/>
                  </a:lnTo>
                  <a:lnTo>
                    <a:pt x="4543" y="1881"/>
                  </a:lnTo>
                  <a:lnTo>
                    <a:pt x="4567" y="1905"/>
                  </a:lnTo>
                  <a:lnTo>
                    <a:pt x="4590" y="1930"/>
                  </a:lnTo>
                  <a:lnTo>
                    <a:pt x="4612" y="1956"/>
                  </a:lnTo>
                  <a:lnTo>
                    <a:pt x="4634" y="1981"/>
                  </a:lnTo>
                  <a:lnTo>
                    <a:pt x="4654" y="2006"/>
                  </a:lnTo>
                  <a:lnTo>
                    <a:pt x="4674" y="2032"/>
                  </a:lnTo>
                  <a:lnTo>
                    <a:pt x="4692" y="2058"/>
                  </a:lnTo>
                  <a:lnTo>
                    <a:pt x="4711" y="2085"/>
                  </a:lnTo>
                  <a:lnTo>
                    <a:pt x="4728" y="2111"/>
                  </a:lnTo>
                  <a:lnTo>
                    <a:pt x="4744" y="2138"/>
                  </a:lnTo>
                  <a:lnTo>
                    <a:pt x="4760" y="2164"/>
                  </a:lnTo>
                  <a:lnTo>
                    <a:pt x="4774" y="2191"/>
                  </a:lnTo>
                  <a:lnTo>
                    <a:pt x="4788" y="2219"/>
                  </a:lnTo>
                  <a:lnTo>
                    <a:pt x="4801" y="2247"/>
                  </a:lnTo>
                  <a:lnTo>
                    <a:pt x="4813" y="2275"/>
                  </a:lnTo>
                  <a:lnTo>
                    <a:pt x="4824" y="2303"/>
                  </a:lnTo>
                  <a:lnTo>
                    <a:pt x="4836" y="2332"/>
                  </a:lnTo>
                  <a:lnTo>
                    <a:pt x="4845" y="2361"/>
                  </a:lnTo>
                  <a:lnTo>
                    <a:pt x="4854" y="2389"/>
                  </a:lnTo>
                  <a:lnTo>
                    <a:pt x="4862" y="2418"/>
                  </a:lnTo>
                  <a:lnTo>
                    <a:pt x="4869" y="2448"/>
                  </a:lnTo>
                  <a:lnTo>
                    <a:pt x="4875" y="2478"/>
                  </a:lnTo>
                  <a:lnTo>
                    <a:pt x="4881" y="2508"/>
                  </a:lnTo>
                  <a:lnTo>
                    <a:pt x="4885" y="2538"/>
                  </a:lnTo>
                  <a:lnTo>
                    <a:pt x="4889" y="2568"/>
                  </a:lnTo>
                  <a:lnTo>
                    <a:pt x="4892" y="2599"/>
                  </a:lnTo>
                  <a:lnTo>
                    <a:pt x="4894" y="2630"/>
                  </a:lnTo>
                  <a:lnTo>
                    <a:pt x="4895" y="2661"/>
                  </a:lnTo>
                  <a:lnTo>
                    <a:pt x="4896" y="2692"/>
                  </a:lnTo>
                  <a:lnTo>
                    <a:pt x="4895" y="2727"/>
                  </a:lnTo>
                  <a:lnTo>
                    <a:pt x="4893" y="2762"/>
                  </a:lnTo>
                  <a:lnTo>
                    <a:pt x="4890" y="2796"/>
                  </a:lnTo>
                  <a:lnTo>
                    <a:pt x="4886" y="2830"/>
                  </a:lnTo>
                  <a:lnTo>
                    <a:pt x="4880" y="2864"/>
                  </a:lnTo>
                  <a:lnTo>
                    <a:pt x="4873" y="2897"/>
                  </a:lnTo>
                  <a:lnTo>
                    <a:pt x="4865" y="2930"/>
                  </a:lnTo>
                  <a:lnTo>
                    <a:pt x="4856" y="2964"/>
                  </a:lnTo>
                  <a:lnTo>
                    <a:pt x="4846" y="2997"/>
                  </a:lnTo>
                  <a:lnTo>
                    <a:pt x="4834" y="3029"/>
                  </a:lnTo>
                  <a:lnTo>
                    <a:pt x="4820" y="3061"/>
                  </a:lnTo>
                  <a:lnTo>
                    <a:pt x="4806" y="3094"/>
                  </a:lnTo>
                  <a:lnTo>
                    <a:pt x="4791" y="3126"/>
                  </a:lnTo>
                  <a:lnTo>
                    <a:pt x="4775" y="3157"/>
                  </a:lnTo>
                  <a:lnTo>
                    <a:pt x="4757" y="3188"/>
                  </a:lnTo>
                  <a:lnTo>
                    <a:pt x="4738" y="3220"/>
                  </a:lnTo>
                  <a:lnTo>
                    <a:pt x="4717" y="3252"/>
                  </a:lnTo>
                  <a:lnTo>
                    <a:pt x="4692" y="3285"/>
                  </a:lnTo>
                  <a:lnTo>
                    <a:pt x="4666" y="3319"/>
                  </a:lnTo>
                  <a:lnTo>
                    <a:pt x="4637" y="3356"/>
                  </a:lnTo>
                  <a:lnTo>
                    <a:pt x="4605" y="3393"/>
                  </a:lnTo>
                  <a:lnTo>
                    <a:pt x="4569" y="3432"/>
                  </a:lnTo>
                  <a:lnTo>
                    <a:pt x="4531" y="3473"/>
                  </a:lnTo>
                  <a:lnTo>
                    <a:pt x="4491" y="3514"/>
                  </a:lnTo>
                  <a:lnTo>
                    <a:pt x="4447" y="3557"/>
                  </a:lnTo>
                  <a:lnTo>
                    <a:pt x="4401" y="3602"/>
                  </a:lnTo>
                  <a:lnTo>
                    <a:pt x="4352" y="3647"/>
                  </a:lnTo>
                  <a:lnTo>
                    <a:pt x="4299" y="3694"/>
                  </a:lnTo>
                  <a:lnTo>
                    <a:pt x="4245" y="3744"/>
                  </a:lnTo>
                  <a:lnTo>
                    <a:pt x="4187" y="3793"/>
                  </a:lnTo>
                  <a:lnTo>
                    <a:pt x="4127" y="3845"/>
                  </a:lnTo>
                  <a:lnTo>
                    <a:pt x="4064" y="3898"/>
                  </a:lnTo>
                  <a:lnTo>
                    <a:pt x="4031" y="3925"/>
                  </a:lnTo>
                  <a:lnTo>
                    <a:pt x="4001" y="3952"/>
                  </a:lnTo>
                  <a:lnTo>
                    <a:pt x="3971" y="3979"/>
                  </a:lnTo>
                  <a:lnTo>
                    <a:pt x="3943" y="4004"/>
                  </a:lnTo>
                  <a:lnTo>
                    <a:pt x="3917" y="4028"/>
                  </a:lnTo>
                  <a:lnTo>
                    <a:pt x="3892" y="4052"/>
                  </a:lnTo>
                  <a:lnTo>
                    <a:pt x="3869" y="4075"/>
                  </a:lnTo>
                  <a:lnTo>
                    <a:pt x="3848" y="4099"/>
                  </a:lnTo>
                  <a:lnTo>
                    <a:pt x="3828" y="4121"/>
                  </a:lnTo>
                  <a:lnTo>
                    <a:pt x="3809" y="4142"/>
                  </a:lnTo>
                  <a:lnTo>
                    <a:pt x="3792" y="4162"/>
                  </a:lnTo>
                  <a:lnTo>
                    <a:pt x="3777" y="4182"/>
                  </a:lnTo>
                  <a:lnTo>
                    <a:pt x="3764" y="4201"/>
                  </a:lnTo>
                  <a:lnTo>
                    <a:pt x="3752" y="4220"/>
                  </a:lnTo>
                  <a:lnTo>
                    <a:pt x="3741" y="4238"/>
                  </a:lnTo>
                  <a:lnTo>
                    <a:pt x="3733" y="4255"/>
                  </a:lnTo>
                  <a:lnTo>
                    <a:pt x="3725" y="4273"/>
                  </a:lnTo>
                  <a:lnTo>
                    <a:pt x="3718" y="4292"/>
                  </a:lnTo>
                  <a:lnTo>
                    <a:pt x="3711" y="4313"/>
                  </a:lnTo>
                  <a:lnTo>
                    <a:pt x="3705" y="4336"/>
                  </a:lnTo>
                  <a:lnTo>
                    <a:pt x="3699" y="4361"/>
                  </a:lnTo>
                  <a:lnTo>
                    <a:pt x="3693" y="4387"/>
                  </a:lnTo>
                  <a:lnTo>
                    <a:pt x="3689" y="4414"/>
                  </a:lnTo>
                  <a:lnTo>
                    <a:pt x="3685" y="4443"/>
                  </a:lnTo>
                  <a:lnTo>
                    <a:pt x="3682" y="4475"/>
                  </a:lnTo>
                  <a:lnTo>
                    <a:pt x="3679" y="4507"/>
                  </a:lnTo>
                  <a:lnTo>
                    <a:pt x="3677" y="4541"/>
                  </a:lnTo>
                  <a:lnTo>
                    <a:pt x="3675" y="4577"/>
                  </a:lnTo>
                  <a:lnTo>
                    <a:pt x="3674" y="4616"/>
                  </a:lnTo>
                  <a:lnTo>
                    <a:pt x="3673" y="4655"/>
                  </a:lnTo>
                  <a:lnTo>
                    <a:pt x="3673" y="4695"/>
                  </a:lnTo>
                  <a:lnTo>
                    <a:pt x="3674" y="4739"/>
                  </a:lnTo>
                  <a:close/>
                  <a:moveTo>
                    <a:pt x="2909" y="5872"/>
                  </a:moveTo>
                  <a:lnTo>
                    <a:pt x="2909" y="5029"/>
                  </a:lnTo>
                  <a:lnTo>
                    <a:pt x="3752" y="5029"/>
                  </a:lnTo>
                  <a:lnTo>
                    <a:pt x="3752" y="5872"/>
                  </a:lnTo>
                  <a:lnTo>
                    <a:pt x="2909" y="5872"/>
                  </a:lnTo>
                  <a:close/>
                </a:path>
              </a:pathLst>
            </a:custGeom>
            <a:solidFill>
              <a:srgbClr val="FFFFFF"/>
            </a:solidFill>
            <a:ln w="9525">
              <a:noFill/>
              <a:round/>
              <a:headEnd/>
              <a:tailEnd/>
            </a:ln>
          </p:spPr>
          <p:txBody>
            <a:bodyPr/>
            <a:lstStyle/>
            <a:p>
              <a:endParaRPr lang="en-US"/>
            </a:p>
          </p:txBody>
        </p:sp>
      </p:grpSp>
      <p:pic>
        <p:nvPicPr>
          <p:cNvPr id="520218" name="Picture 26"/>
          <p:cNvPicPr>
            <a:picLocks noChangeAspect="1" noChangeArrowheads="1"/>
          </p:cNvPicPr>
          <p:nvPr/>
        </p:nvPicPr>
        <p:blipFill>
          <a:blip r:embed="rId3"/>
          <a:srcRect/>
          <a:stretch>
            <a:fillRect/>
          </a:stretch>
        </p:blipFill>
        <p:spPr bwMode="auto">
          <a:xfrm>
            <a:off x="1371600" y="1741488"/>
            <a:ext cx="3200400" cy="2133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0197"/>
                                        </p:tgtEl>
                                        <p:attrNameLst>
                                          <p:attrName>style.visibility</p:attrName>
                                        </p:attrNameLst>
                                      </p:cBhvr>
                                      <p:to>
                                        <p:strVal val="visible"/>
                                      </p:to>
                                    </p:set>
                                    <p:animEffect transition="in" filter="wipe(left)">
                                      <p:cBhvr>
                                        <p:cTn id="7" dur="500"/>
                                        <p:tgtEl>
                                          <p:spTgt spid="520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197"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Grp="1" noChangeArrowheads="1"/>
          </p:cNvSpPr>
          <p:nvPr>
            <p:ph type="title"/>
          </p:nvPr>
        </p:nvSpPr>
        <p:spPr/>
        <p:txBody>
          <a:bodyPr/>
          <a:lstStyle/>
          <a:p>
            <a:r>
              <a:rPr lang="en-US"/>
              <a:t>Being Rescued</a:t>
            </a:r>
          </a:p>
        </p:txBody>
      </p:sp>
      <p:sp>
        <p:nvSpPr>
          <p:cNvPr id="522243" name="Rectangle 3"/>
          <p:cNvSpPr>
            <a:spLocks noGrp="1" noChangeArrowheads="1"/>
          </p:cNvSpPr>
          <p:nvPr>
            <p:ph type="body" sz="half" idx="2"/>
          </p:nvPr>
        </p:nvSpPr>
        <p:spPr>
          <a:xfrm>
            <a:off x="4884738" y="1741488"/>
            <a:ext cx="4183062" cy="3840162"/>
          </a:xfrm>
        </p:spPr>
        <p:txBody>
          <a:bodyPr/>
          <a:lstStyle/>
          <a:p>
            <a:pPr marL="457200" indent="-457200">
              <a:buFontTx/>
              <a:buNone/>
            </a:pPr>
            <a:r>
              <a:rPr lang="en-US" sz="2400"/>
              <a:t>What should you do?</a:t>
            </a:r>
          </a:p>
          <a:p>
            <a:pPr marL="457200" indent="-457200">
              <a:buClr>
                <a:schemeClr val="tx1"/>
              </a:buClr>
              <a:buFontTx/>
              <a:buAutoNum type="arabicParenR"/>
            </a:pPr>
            <a:r>
              <a:rPr lang="en-US" sz="2000">
                <a:cs typeface="Arial" charset="0"/>
              </a:rPr>
              <a:t>Roll off the bed, remain quiet, and stay on the floor until you are told to do otherwise</a:t>
            </a:r>
            <a:endParaRPr lang="en-US" sz="2000"/>
          </a:p>
          <a:p>
            <a:pPr marL="457200" indent="-457200">
              <a:buClr>
                <a:schemeClr val="tx1"/>
              </a:buClr>
              <a:buFontTx/>
              <a:buAutoNum type="arabicParenR"/>
            </a:pPr>
            <a:r>
              <a:rPr lang="en-US" sz="2000">
                <a:cs typeface="Arial" charset="0"/>
              </a:rPr>
              <a:t>Shout instructions to the rescue team and try to get to your feet</a:t>
            </a:r>
            <a:endParaRPr lang="en-US" sz="2000"/>
          </a:p>
          <a:p>
            <a:pPr marL="457200" indent="-457200">
              <a:buClr>
                <a:schemeClr val="tx1"/>
              </a:buClr>
              <a:buFontTx/>
              <a:buAutoNum type="arabicParenR"/>
            </a:pPr>
            <a:r>
              <a:rPr lang="en-US" sz="2000">
                <a:cs typeface="Arial" charset="0"/>
              </a:rPr>
              <a:t>Remain still, seated on the bed, and shout warnings to the rescue team</a:t>
            </a:r>
          </a:p>
        </p:txBody>
      </p:sp>
      <p:sp>
        <p:nvSpPr>
          <p:cNvPr id="522244" name="Text Box 4"/>
          <p:cNvSpPr txBox="1">
            <a:spLocks noChangeArrowheads="1"/>
          </p:cNvSpPr>
          <p:nvPr/>
        </p:nvSpPr>
        <p:spPr bwMode="auto">
          <a:xfrm>
            <a:off x="1416050" y="3875088"/>
            <a:ext cx="3092450" cy="1187450"/>
          </a:xfrm>
          <a:prstGeom prst="rect">
            <a:avLst/>
          </a:prstGeom>
          <a:noFill/>
          <a:ln w="9525">
            <a:noFill/>
            <a:miter lim="800000"/>
            <a:headEnd/>
            <a:tailEnd/>
          </a:ln>
          <a:effectLst/>
        </p:spPr>
        <p:txBody>
          <a:bodyPr wrap="none">
            <a:spAutoFit/>
          </a:bodyPr>
          <a:lstStyle/>
          <a:p>
            <a:pPr algn="ctr">
              <a:spcBef>
                <a:spcPct val="50000"/>
              </a:spcBef>
            </a:pPr>
            <a:r>
              <a:rPr lang="en-US" b="1" i="1">
                <a:latin typeface="Arial" charset="0"/>
              </a:rPr>
              <a:t>The door flies open;</a:t>
            </a:r>
            <a:br>
              <a:rPr lang="en-US" b="1" i="1">
                <a:latin typeface="Arial" charset="0"/>
              </a:rPr>
            </a:br>
            <a:r>
              <a:rPr lang="en-US" b="1" i="1">
                <a:latin typeface="Arial" charset="0"/>
              </a:rPr>
              <a:t>a rescue is in</a:t>
            </a:r>
            <a:br>
              <a:rPr lang="en-US" b="1" i="1">
                <a:latin typeface="Arial" charset="0"/>
              </a:rPr>
            </a:br>
            <a:r>
              <a:rPr lang="en-US" b="1" i="1">
                <a:latin typeface="Arial" charset="0"/>
              </a:rPr>
              <a:t>progress</a:t>
            </a:r>
          </a:p>
        </p:txBody>
      </p:sp>
      <p:sp>
        <p:nvSpPr>
          <p:cNvPr id="522245" name="Rectangle 5"/>
          <p:cNvSpPr>
            <a:spLocks noChangeArrowheads="1"/>
          </p:cNvSpPr>
          <p:nvPr/>
        </p:nvSpPr>
        <p:spPr bwMode="auto">
          <a:xfrm>
            <a:off x="4884738" y="2193925"/>
            <a:ext cx="4183062" cy="1225550"/>
          </a:xfrm>
          <a:prstGeom prst="rect">
            <a:avLst/>
          </a:prstGeom>
          <a:noFill/>
          <a:ln w="38100">
            <a:solidFill>
              <a:srgbClr val="990099"/>
            </a:solidFill>
            <a:miter lim="800000"/>
            <a:headEnd/>
            <a:tailEnd/>
          </a:ln>
          <a:effectLst/>
        </p:spPr>
        <p:txBody>
          <a:bodyPr wrap="none" anchor="ctr"/>
          <a:lstStyle/>
          <a:p>
            <a:endParaRPr lang="en-US"/>
          </a:p>
        </p:txBody>
      </p:sp>
      <p:sp>
        <p:nvSpPr>
          <p:cNvPr id="522246" name="Text Box 6"/>
          <p:cNvSpPr txBox="1">
            <a:spLocks noChangeArrowheads="1"/>
          </p:cNvSpPr>
          <p:nvPr/>
        </p:nvSpPr>
        <p:spPr bwMode="auto">
          <a:xfrm>
            <a:off x="7380288" y="0"/>
            <a:ext cx="1763712"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OCONUS Scenario</a:t>
            </a:r>
          </a:p>
        </p:txBody>
      </p:sp>
      <p:grpSp>
        <p:nvGrpSpPr>
          <p:cNvPr id="522247" name="Group 7"/>
          <p:cNvGrpSpPr>
            <a:grpSpLocks noChangeAspect="1"/>
          </p:cNvGrpSpPr>
          <p:nvPr/>
        </p:nvGrpSpPr>
        <p:grpSpPr bwMode="auto">
          <a:xfrm>
            <a:off x="293688" y="5441950"/>
            <a:ext cx="877887" cy="754063"/>
            <a:chOff x="2040" y="2676"/>
            <a:chExt cx="1008" cy="864"/>
          </a:xfrm>
        </p:grpSpPr>
        <p:sp>
          <p:nvSpPr>
            <p:cNvPr id="522248" name="Freeform 8"/>
            <p:cNvSpPr>
              <a:spLocks noChangeAspect="1"/>
            </p:cNvSpPr>
            <p:nvPr/>
          </p:nvSpPr>
          <p:spPr bwMode="auto">
            <a:xfrm>
              <a:off x="2040" y="2676"/>
              <a:ext cx="1008" cy="864"/>
            </a:xfrm>
            <a:custGeom>
              <a:avLst/>
              <a:gdLst/>
              <a:ahLst/>
              <a:cxnLst>
                <a:cxn ang="0">
                  <a:pos x="0" y="0"/>
                </a:cxn>
                <a:cxn ang="0">
                  <a:pos x="4032" y="0"/>
                </a:cxn>
                <a:cxn ang="0">
                  <a:pos x="3888" y="149"/>
                </a:cxn>
                <a:cxn ang="0">
                  <a:pos x="149" y="3316"/>
                </a:cxn>
                <a:cxn ang="0">
                  <a:pos x="0" y="3456"/>
                </a:cxn>
                <a:cxn ang="0">
                  <a:pos x="0" y="0"/>
                </a:cxn>
              </a:cxnLst>
              <a:rect l="0" t="0" r="r" b="b"/>
              <a:pathLst>
                <a:path w="4032" h="3456">
                  <a:moveTo>
                    <a:pt x="0" y="0"/>
                  </a:moveTo>
                  <a:lnTo>
                    <a:pt x="4032" y="0"/>
                  </a:lnTo>
                  <a:lnTo>
                    <a:pt x="3888" y="149"/>
                  </a:lnTo>
                  <a:lnTo>
                    <a:pt x="149" y="3316"/>
                  </a:lnTo>
                  <a:lnTo>
                    <a:pt x="0" y="3456"/>
                  </a:lnTo>
                  <a:lnTo>
                    <a:pt x="0" y="0"/>
                  </a:lnTo>
                  <a:close/>
                </a:path>
              </a:pathLst>
            </a:custGeom>
            <a:solidFill>
              <a:srgbClr val="82A99C"/>
            </a:solidFill>
            <a:ln w="9525">
              <a:noFill/>
              <a:round/>
              <a:headEnd/>
              <a:tailEnd/>
            </a:ln>
          </p:spPr>
          <p:txBody>
            <a:bodyPr/>
            <a:lstStyle/>
            <a:p>
              <a:endParaRPr lang="en-US"/>
            </a:p>
          </p:txBody>
        </p:sp>
        <p:sp>
          <p:nvSpPr>
            <p:cNvPr id="522249" name="Freeform 9"/>
            <p:cNvSpPr>
              <a:spLocks noChangeAspect="1"/>
            </p:cNvSpPr>
            <p:nvPr/>
          </p:nvSpPr>
          <p:spPr bwMode="auto">
            <a:xfrm>
              <a:off x="2040" y="2676"/>
              <a:ext cx="1008" cy="864"/>
            </a:xfrm>
            <a:custGeom>
              <a:avLst/>
              <a:gdLst/>
              <a:ahLst/>
              <a:cxnLst>
                <a:cxn ang="0">
                  <a:pos x="4032" y="0"/>
                </a:cxn>
                <a:cxn ang="0">
                  <a:pos x="4032" y="3456"/>
                </a:cxn>
                <a:cxn ang="0">
                  <a:pos x="0" y="3456"/>
                </a:cxn>
                <a:cxn ang="0">
                  <a:pos x="149" y="3313"/>
                </a:cxn>
                <a:cxn ang="0">
                  <a:pos x="3891" y="147"/>
                </a:cxn>
                <a:cxn ang="0">
                  <a:pos x="4032" y="0"/>
                </a:cxn>
              </a:cxnLst>
              <a:rect l="0" t="0" r="r" b="b"/>
              <a:pathLst>
                <a:path w="4032" h="3456">
                  <a:moveTo>
                    <a:pt x="4032" y="0"/>
                  </a:moveTo>
                  <a:lnTo>
                    <a:pt x="4032" y="3456"/>
                  </a:lnTo>
                  <a:lnTo>
                    <a:pt x="0" y="3456"/>
                  </a:lnTo>
                  <a:lnTo>
                    <a:pt x="149" y="3313"/>
                  </a:lnTo>
                  <a:lnTo>
                    <a:pt x="3891" y="147"/>
                  </a:lnTo>
                  <a:lnTo>
                    <a:pt x="4032" y="0"/>
                  </a:lnTo>
                  <a:close/>
                </a:path>
              </a:pathLst>
            </a:custGeom>
            <a:solidFill>
              <a:srgbClr val="162A29"/>
            </a:solidFill>
            <a:ln w="9525">
              <a:noFill/>
              <a:round/>
              <a:headEnd/>
              <a:tailEnd/>
            </a:ln>
          </p:spPr>
          <p:txBody>
            <a:bodyPr/>
            <a:lstStyle/>
            <a:p>
              <a:endParaRPr lang="en-US"/>
            </a:p>
          </p:txBody>
        </p:sp>
        <p:sp>
          <p:nvSpPr>
            <p:cNvPr id="522250" name="Rectangle 10"/>
            <p:cNvSpPr>
              <a:spLocks noChangeAspect="1" noChangeArrowheads="1"/>
            </p:cNvSpPr>
            <p:nvPr/>
          </p:nvSpPr>
          <p:spPr bwMode="auto">
            <a:xfrm>
              <a:off x="2076" y="2712"/>
              <a:ext cx="936" cy="792"/>
            </a:xfrm>
            <a:prstGeom prst="rect">
              <a:avLst/>
            </a:prstGeom>
            <a:solidFill>
              <a:srgbClr val="275A53"/>
            </a:solidFill>
            <a:ln w="9525">
              <a:noFill/>
              <a:miter lim="800000"/>
              <a:headEnd/>
              <a:tailEnd/>
            </a:ln>
          </p:spPr>
          <p:txBody>
            <a:bodyPr/>
            <a:lstStyle/>
            <a:p>
              <a:endParaRPr lang="en-US"/>
            </a:p>
          </p:txBody>
        </p:sp>
        <p:sp>
          <p:nvSpPr>
            <p:cNvPr id="522251" name="Freeform 11"/>
            <p:cNvSpPr>
              <a:spLocks noChangeAspect="1"/>
            </p:cNvSpPr>
            <p:nvPr/>
          </p:nvSpPr>
          <p:spPr bwMode="auto">
            <a:xfrm>
              <a:off x="2252" y="3336"/>
              <a:ext cx="129" cy="137"/>
            </a:xfrm>
            <a:custGeom>
              <a:avLst/>
              <a:gdLst/>
              <a:ahLst/>
              <a:cxnLst>
                <a:cxn ang="0">
                  <a:pos x="0" y="0"/>
                </a:cxn>
                <a:cxn ang="0">
                  <a:pos x="516" y="0"/>
                </a:cxn>
                <a:cxn ang="0">
                  <a:pos x="516" y="136"/>
                </a:cxn>
                <a:cxn ang="0">
                  <a:pos x="344" y="136"/>
                </a:cxn>
                <a:cxn ang="0">
                  <a:pos x="344" y="550"/>
                </a:cxn>
                <a:cxn ang="0">
                  <a:pos x="174" y="550"/>
                </a:cxn>
                <a:cxn ang="0">
                  <a:pos x="174" y="136"/>
                </a:cxn>
                <a:cxn ang="0">
                  <a:pos x="0" y="136"/>
                </a:cxn>
                <a:cxn ang="0">
                  <a:pos x="0" y="0"/>
                </a:cxn>
              </a:cxnLst>
              <a:rect l="0" t="0" r="r" b="b"/>
              <a:pathLst>
                <a:path w="516" h="550">
                  <a:moveTo>
                    <a:pt x="0" y="0"/>
                  </a:moveTo>
                  <a:lnTo>
                    <a:pt x="516" y="0"/>
                  </a:lnTo>
                  <a:lnTo>
                    <a:pt x="516" y="136"/>
                  </a:lnTo>
                  <a:lnTo>
                    <a:pt x="344" y="136"/>
                  </a:lnTo>
                  <a:lnTo>
                    <a:pt x="344" y="550"/>
                  </a:lnTo>
                  <a:lnTo>
                    <a:pt x="174" y="550"/>
                  </a:lnTo>
                  <a:lnTo>
                    <a:pt x="174" y="136"/>
                  </a:lnTo>
                  <a:lnTo>
                    <a:pt x="0" y="136"/>
                  </a:lnTo>
                  <a:lnTo>
                    <a:pt x="0" y="0"/>
                  </a:lnTo>
                  <a:close/>
                </a:path>
              </a:pathLst>
            </a:custGeom>
            <a:solidFill>
              <a:srgbClr val="FFFFFF"/>
            </a:solidFill>
            <a:ln w="9525">
              <a:noFill/>
              <a:round/>
              <a:headEnd/>
              <a:tailEnd/>
            </a:ln>
          </p:spPr>
          <p:txBody>
            <a:bodyPr/>
            <a:lstStyle/>
            <a:p>
              <a:endParaRPr lang="en-US"/>
            </a:p>
          </p:txBody>
        </p:sp>
        <p:sp>
          <p:nvSpPr>
            <p:cNvPr id="522252" name="Freeform 12"/>
            <p:cNvSpPr>
              <a:spLocks noChangeAspect="1"/>
            </p:cNvSpPr>
            <p:nvPr/>
          </p:nvSpPr>
          <p:spPr bwMode="auto">
            <a:xfrm>
              <a:off x="2400" y="3336"/>
              <a:ext cx="116" cy="137"/>
            </a:xfrm>
            <a:custGeom>
              <a:avLst/>
              <a:gdLst/>
              <a:ahLst/>
              <a:cxnLst>
                <a:cxn ang="0">
                  <a:pos x="0" y="0"/>
                </a:cxn>
                <a:cxn ang="0">
                  <a:pos x="456" y="0"/>
                </a:cxn>
                <a:cxn ang="0">
                  <a:pos x="456" y="118"/>
                </a:cxn>
                <a:cxn ang="0">
                  <a:pos x="171" y="118"/>
                </a:cxn>
                <a:cxn ang="0">
                  <a:pos x="171" y="205"/>
                </a:cxn>
                <a:cxn ang="0">
                  <a:pos x="435" y="205"/>
                </a:cxn>
                <a:cxn ang="0">
                  <a:pos x="435" y="318"/>
                </a:cxn>
                <a:cxn ang="0">
                  <a:pos x="171" y="318"/>
                </a:cxn>
                <a:cxn ang="0">
                  <a:pos x="171" y="425"/>
                </a:cxn>
                <a:cxn ang="0">
                  <a:pos x="464" y="425"/>
                </a:cxn>
                <a:cxn ang="0">
                  <a:pos x="464" y="550"/>
                </a:cxn>
                <a:cxn ang="0">
                  <a:pos x="0" y="550"/>
                </a:cxn>
                <a:cxn ang="0">
                  <a:pos x="0" y="0"/>
                </a:cxn>
              </a:cxnLst>
              <a:rect l="0" t="0" r="r" b="b"/>
              <a:pathLst>
                <a:path w="464" h="550">
                  <a:moveTo>
                    <a:pt x="0" y="0"/>
                  </a:moveTo>
                  <a:lnTo>
                    <a:pt x="456" y="0"/>
                  </a:lnTo>
                  <a:lnTo>
                    <a:pt x="456" y="118"/>
                  </a:lnTo>
                  <a:lnTo>
                    <a:pt x="171" y="118"/>
                  </a:lnTo>
                  <a:lnTo>
                    <a:pt x="171" y="205"/>
                  </a:lnTo>
                  <a:lnTo>
                    <a:pt x="435" y="205"/>
                  </a:lnTo>
                  <a:lnTo>
                    <a:pt x="435" y="318"/>
                  </a:lnTo>
                  <a:lnTo>
                    <a:pt x="171" y="318"/>
                  </a:lnTo>
                  <a:lnTo>
                    <a:pt x="171" y="425"/>
                  </a:lnTo>
                  <a:lnTo>
                    <a:pt x="464" y="425"/>
                  </a:lnTo>
                  <a:lnTo>
                    <a:pt x="464" y="550"/>
                  </a:lnTo>
                  <a:lnTo>
                    <a:pt x="0" y="550"/>
                  </a:lnTo>
                  <a:lnTo>
                    <a:pt x="0" y="0"/>
                  </a:lnTo>
                  <a:close/>
                </a:path>
              </a:pathLst>
            </a:custGeom>
            <a:solidFill>
              <a:srgbClr val="FFFFFF"/>
            </a:solidFill>
            <a:ln w="9525">
              <a:noFill/>
              <a:round/>
              <a:headEnd/>
              <a:tailEnd/>
            </a:ln>
          </p:spPr>
          <p:txBody>
            <a:bodyPr/>
            <a:lstStyle/>
            <a:p>
              <a:endParaRPr lang="en-US"/>
            </a:p>
          </p:txBody>
        </p:sp>
        <p:sp>
          <p:nvSpPr>
            <p:cNvPr id="522253" name="Freeform 13"/>
            <p:cNvSpPr>
              <a:spLocks noChangeAspect="1" noEditPoints="1"/>
            </p:cNvSpPr>
            <p:nvPr/>
          </p:nvSpPr>
          <p:spPr bwMode="auto">
            <a:xfrm>
              <a:off x="2525" y="3336"/>
              <a:ext cx="149" cy="137"/>
            </a:xfrm>
            <a:custGeom>
              <a:avLst/>
              <a:gdLst/>
              <a:ahLst/>
              <a:cxnLst>
                <a:cxn ang="0">
                  <a:pos x="394" y="459"/>
                </a:cxn>
                <a:cxn ang="0">
                  <a:pos x="199" y="459"/>
                </a:cxn>
                <a:cxn ang="0">
                  <a:pos x="174" y="550"/>
                </a:cxn>
                <a:cxn ang="0">
                  <a:pos x="0" y="550"/>
                </a:cxn>
                <a:cxn ang="0">
                  <a:pos x="206" y="0"/>
                </a:cxn>
                <a:cxn ang="0">
                  <a:pos x="391" y="0"/>
                </a:cxn>
                <a:cxn ang="0">
                  <a:pos x="599" y="550"/>
                </a:cxn>
                <a:cxn ang="0">
                  <a:pos x="420" y="550"/>
                </a:cxn>
                <a:cxn ang="0">
                  <a:pos x="394" y="459"/>
                </a:cxn>
                <a:cxn ang="0">
                  <a:pos x="358" y="341"/>
                </a:cxn>
                <a:cxn ang="0">
                  <a:pos x="297" y="143"/>
                </a:cxn>
                <a:cxn ang="0">
                  <a:pos x="237" y="341"/>
                </a:cxn>
                <a:cxn ang="0">
                  <a:pos x="358" y="341"/>
                </a:cxn>
              </a:cxnLst>
              <a:rect l="0" t="0" r="r" b="b"/>
              <a:pathLst>
                <a:path w="599" h="550">
                  <a:moveTo>
                    <a:pt x="394" y="459"/>
                  </a:moveTo>
                  <a:lnTo>
                    <a:pt x="199" y="459"/>
                  </a:lnTo>
                  <a:lnTo>
                    <a:pt x="174" y="550"/>
                  </a:lnTo>
                  <a:lnTo>
                    <a:pt x="0" y="550"/>
                  </a:lnTo>
                  <a:lnTo>
                    <a:pt x="206" y="0"/>
                  </a:lnTo>
                  <a:lnTo>
                    <a:pt x="391" y="0"/>
                  </a:lnTo>
                  <a:lnTo>
                    <a:pt x="599" y="550"/>
                  </a:lnTo>
                  <a:lnTo>
                    <a:pt x="420" y="550"/>
                  </a:lnTo>
                  <a:lnTo>
                    <a:pt x="394" y="459"/>
                  </a:lnTo>
                  <a:close/>
                  <a:moveTo>
                    <a:pt x="358" y="341"/>
                  </a:moveTo>
                  <a:lnTo>
                    <a:pt x="297" y="143"/>
                  </a:lnTo>
                  <a:lnTo>
                    <a:pt x="237" y="341"/>
                  </a:lnTo>
                  <a:lnTo>
                    <a:pt x="358" y="341"/>
                  </a:lnTo>
                  <a:close/>
                </a:path>
              </a:pathLst>
            </a:custGeom>
            <a:solidFill>
              <a:srgbClr val="FFFFFF"/>
            </a:solidFill>
            <a:ln w="9525">
              <a:noFill/>
              <a:round/>
              <a:headEnd/>
              <a:tailEnd/>
            </a:ln>
          </p:spPr>
          <p:txBody>
            <a:bodyPr/>
            <a:lstStyle/>
            <a:p>
              <a:endParaRPr lang="en-US"/>
            </a:p>
          </p:txBody>
        </p:sp>
        <p:sp>
          <p:nvSpPr>
            <p:cNvPr id="522254" name="Freeform 14"/>
            <p:cNvSpPr>
              <a:spLocks noChangeAspect="1"/>
            </p:cNvSpPr>
            <p:nvPr/>
          </p:nvSpPr>
          <p:spPr bwMode="auto">
            <a:xfrm>
              <a:off x="2687" y="3336"/>
              <a:ext cx="155" cy="137"/>
            </a:xfrm>
            <a:custGeom>
              <a:avLst/>
              <a:gdLst/>
              <a:ahLst/>
              <a:cxnLst>
                <a:cxn ang="0">
                  <a:pos x="0" y="0"/>
                </a:cxn>
                <a:cxn ang="0">
                  <a:pos x="222" y="0"/>
                </a:cxn>
                <a:cxn ang="0">
                  <a:pos x="309" y="335"/>
                </a:cxn>
                <a:cxn ang="0">
                  <a:pos x="395" y="0"/>
                </a:cxn>
                <a:cxn ang="0">
                  <a:pos x="618" y="0"/>
                </a:cxn>
                <a:cxn ang="0">
                  <a:pos x="618" y="550"/>
                </a:cxn>
                <a:cxn ang="0">
                  <a:pos x="479" y="550"/>
                </a:cxn>
                <a:cxn ang="0">
                  <a:pos x="479" y="131"/>
                </a:cxn>
                <a:cxn ang="0">
                  <a:pos x="371" y="550"/>
                </a:cxn>
                <a:cxn ang="0">
                  <a:pos x="246" y="550"/>
                </a:cxn>
                <a:cxn ang="0">
                  <a:pos x="138" y="131"/>
                </a:cxn>
                <a:cxn ang="0">
                  <a:pos x="138" y="550"/>
                </a:cxn>
                <a:cxn ang="0">
                  <a:pos x="0" y="550"/>
                </a:cxn>
                <a:cxn ang="0">
                  <a:pos x="0" y="0"/>
                </a:cxn>
              </a:cxnLst>
              <a:rect l="0" t="0" r="r" b="b"/>
              <a:pathLst>
                <a:path w="618" h="550">
                  <a:moveTo>
                    <a:pt x="0" y="0"/>
                  </a:moveTo>
                  <a:lnTo>
                    <a:pt x="222" y="0"/>
                  </a:lnTo>
                  <a:lnTo>
                    <a:pt x="309" y="335"/>
                  </a:lnTo>
                  <a:lnTo>
                    <a:pt x="395" y="0"/>
                  </a:lnTo>
                  <a:lnTo>
                    <a:pt x="618" y="0"/>
                  </a:lnTo>
                  <a:lnTo>
                    <a:pt x="618" y="550"/>
                  </a:lnTo>
                  <a:lnTo>
                    <a:pt x="479" y="550"/>
                  </a:lnTo>
                  <a:lnTo>
                    <a:pt x="479" y="131"/>
                  </a:lnTo>
                  <a:lnTo>
                    <a:pt x="371" y="550"/>
                  </a:lnTo>
                  <a:lnTo>
                    <a:pt x="246" y="550"/>
                  </a:lnTo>
                  <a:lnTo>
                    <a:pt x="138" y="131"/>
                  </a:lnTo>
                  <a:lnTo>
                    <a:pt x="138" y="550"/>
                  </a:lnTo>
                  <a:lnTo>
                    <a:pt x="0" y="550"/>
                  </a:lnTo>
                  <a:lnTo>
                    <a:pt x="0" y="0"/>
                  </a:lnTo>
                  <a:close/>
                </a:path>
              </a:pathLst>
            </a:custGeom>
            <a:solidFill>
              <a:srgbClr val="FFFFFF"/>
            </a:solidFill>
            <a:ln w="9525">
              <a:noFill/>
              <a:round/>
              <a:headEnd/>
              <a:tailEnd/>
            </a:ln>
          </p:spPr>
          <p:txBody>
            <a:bodyPr/>
            <a:lstStyle/>
            <a:p>
              <a:endParaRPr lang="en-US"/>
            </a:p>
          </p:txBody>
        </p:sp>
        <p:sp>
          <p:nvSpPr>
            <p:cNvPr id="522255" name="Freeform 15"/>
            <p:cNvSpPr>
              <a:spLocks noChangeAspect="1" noEditPoints="1"/>
            </p:cNvSpPr>
            <p:nvPr/>
          </p:nvSpPr>
          <p:spPr bwMode="auto">
            <a:xfrm>
              <a:off x="2215" y="2770"/>
              <a:ext cx="658" cy="523"/>
            </a:xfrm>
            <a:custGeom>
              <a:avLst/>
              <a:gdLst/>
              <a:ahLst/>
              <a:cxnLst>
                <a:cxn ang="0">
                  <a:pos x="1716" y="1771"/>
                </a:cxn>
                <a:cxn ang="0">
                  <a:pos x="918" y="1771"/>
                </a:cxn>
                <a:cxn ang="0">
                  <a:pos x="220" y="2095"/>
                </a:cxn>
                <a:cxn ang="0">
                  <a:pos x="75" y="1301"/>
                </a:cxn>
                <a:cxn ang="0">
                  <a:pos x="778" y="880"/>
                </a:cxn>
                <a:cxn ang="0">
                  <a:pos x="1902" y="833"/>
                </a:cxn>
                <a:cxn ang="0">
                  <a:pos x="2240" y="994"/>
                </a:cxn>
                <a:cxn ang="0">
                  <a:pos x="2072" y="1478"/>
                </a:cxn>
                <a:cxn ang="0">
                  <a:pos x="1598" y="1288"/>
                </a:cxn>
                <a:cxn ang="0">
                  <a:pos x="1486" y="671"/>
                </a:cxn>
                <a:cxn ang="0">
                  <a:pos x="1036" y="1288"/>
                </a:cxn>
                <a:cxn ang="0">
                  <a:pos x="1084" y="1187"/>
                </a:cxn>
                <a:cxn ang="0">
                  <a:pos x="1084" y="1187"/>
                </a:cxn>
                <a:cxn ang="0">
                  <a:pos x="627" y="333"/>
                </a:cxn>
                <a:cxn ang="0">
                  <a:pos x="701" y="373"/>
                </a:cxn>
                <a:cxn ang="0">
                  <a:pos x="754" y="438"/>
                </a:cxn>
                <a:cxn ang="0">
                  <a:pos x="778" y="518"/>
                </a:cxn>
                <a:cxn ang="0">
                  <a:pos x="769" y="605"/>
                </a:cxn>
                <a:cxn ang="0">
                  <a:pos x="731" y="679"/>
                </a:cxn>
                <a:cxn ang="0">
                  <a:pos x="666" y="732"/>
                </a:cxn>
                <a:cxn ang="0">
                  <a:pos x="584" y="756"/>
                </a:cxn>
                <a:cxn ang="0">
                  <a:pos x="497" y="749"/>
                </a:cxn>
                <a:cxn ang="0">
                  <a:pos x="425" y="708"/>
                </a:cxn>
                <a:cxn ang="0">
                  <a:pos x="372" y="644"/>
                </a:cxn>
                <a:cxn ang="0">
                  <a:pos x="346" y="563"/>
                </a:cxn>
                <a:cxn ang="0">
                  <a:pos x="355" y="477"/>
                </a:cxn>
                <a:cxn ang="0">
                  <a:pos x="395" y="403"/>
                </a:cxn>
                <a:cxn ang="0">
                  <a:pos x="458" y="350"/>
                </a:cxn>
                <a:cxn ang="0">
                  <a:pos x="540" y="325"/>
                </a:cxn>
                <a:cxn ang="0">
                  <a:pos x="1360" y="5"/>
                </a:cxn>
                <a:cxn ang="0">
                  <a:pos x="1438" y="37"/>
                </a:cxn>
                <a:cxn ang="0">
                  <a:pos x="1497" y="96"/>
                </a:cxn>
                <a:cxn ang="0">
                  <a:pos x="1530" y="173"/>
                </a:cxn>
                <a:cxn ang="0">
                  <a:pos x="1530" y="261"/>
                </a:cxn>
                <a:cxn ang="0">
                  <a:pos x="1497" y="339"/>
                </a:cxn>
                <a:cxn ang="0">
                  <a:pos x="1438" y="398"/>
                </a:cxn>
                <a:cxn ang="0">
                  <a:pos x="1360" y="430"/>
                </a:cxn>
                <a:cxn ang="0">
                  <a:pos x="1274" y="430"/>
                </a:cxn>
                <a:cxn ang="0">
                  <a:pos x="1196" y="398"/>
                </a:cxn>
                <a:cxn ang="0">
                  <a:pos x="1137" y="339"/>
                </a:cxn>
                <a:cxn ang="0">
                  <a:pos x="1104" y="261"/>
                </a:cxn>
                <a:cxn ang="0">
                  <a:pos x="1104" y="173"/>
                </a:cxn>
                <a:cxn ang="0">
                  <a:pos x="1137" y="96"/>
                </a:cxn>
                <a:cxn ang="0">
                  <a:pos x="1196" y="37"/>
                </a:cxn>
                <a:cxn ang="0">
                  <a:pos x="1274" y="5"/>
                </a:cxn>
                <a:cxn ang="0">
                  <a:pos x="2094" y="325"/>
                </a:cxn>
                <a:cxn ang="0">
                  <a:pos x="2176" y="350"/>
                </a:cxn>
                <a:cxn ang="0">
                  <a:pos x="2239" y="403"/>
                </a:cxn>
                <a:cxn ang="0">
                  <a:pos x="2279" y="477"/>
                </a:cxn>
                <a:cxn ang="0">
                  <a:pos x="2288" y="563"/>
                </a:cxn>
                <a:cxn ang="0">
                  <a:pos x="2262" y="644"/>
                </a:cxn>
                <a:cxn ang="0">
                  <a:pos x="2209" y="708"/>
                </a:cxn>
                <a:cxn ang="0">
                  <a:pos x="2135" y="749"/>
                </a:cxn>
                <a:cxn ang="0">
                  <a:pos x="2050" y="756"/>
                </a:cxn>
                <a:cxn ang="0">
                  <a:pos x="1968" y="732"/>
                </a:cxn>
                <a:cxn ang="0">
                  <a:pos x="1903" y="679"/>
                </a:cxn>
                <a:cxn ang="0">
                  <a:pos x="1865" y="605"/>
                </a:cxn>
                <a:cxn ang="0">
                  <a:pos x="1856" y="518"/>
                </a:cxn>
                <a:cxn ang="0">
                  <a:pos x="1880" y="438"/>
                </a:cxn>
                <a:cxn ang="0">
                  <a:pos x="1933" y="373"/>
                </a:cxn>
                <a:cxn ang="0">
                  <a:pos x="2007" y="333"/>
                </a:cxn>
              </a:cxnLst>
              <a:rect l="0" t="0" r="r" b="b"/>
              <a:pathLst>
                <a:path w="2634" h="2095">
                  <a:moveTo>
                    <a:pt x="2072" y="1478"/>
                  </a:moveTo>
                  <a:lnTo>
                    <a:pt x="1728" y="2095"/>
                  </a:lnTo>
                  <a:lnTo>
                    <a:pt x="1563" y="2095"/>
                  </a:lnTo>
                  <a:lnTo>
                    <a:pt x="1716" y="1771"/>
                  </a:lnTo>
                  <a:lnTo>
                    <a:pt x="1660" y="1771"/>
                  </a:lnTo>
                  <a:lnTo>
                    <a:pt x="1316" y="1156"/>
                  </a:lnTo>
                  <a:lnTo>
                    <a:pt x="974" y="1771"/>
                  </a:lnTo>
                  <a:lnTo>
                    <a:pt x="918" y="1771"/>
                  </a:lnTo>
                  <a:lnTo>
                    <a:pt x="1071" y="2095"/>
                  </a:lnTo>
                  <a:lnTo>
                    <a:pt x="906" y="2095"/>
                  </a:lnTo>
                  <a:lnTo>
                    <a:pt x="562" y="1478"/>
                  </a:lnTo>
                  <a:lnTo>
                    <a:pt x="220" y="2095"/>
                  </a:lnTo>
                  <a:lnTo>
                    <a:pt x="54" y="2095"/>
                  </a:lnTo>
                  <a:lnTo>
                    <a:pt x="394" y="1377"/>
                  </a:lnTo>
                  <a:lnTo>
                    <a:pt x="394" y="994"/>
                  </a:lnTo>
                  <a:lnTo>
                    <a:pt x="75" y="1301"/>
                  </a:lnTo>
                  <a:lnTo>
                    <a:pt x="0" y="1227"/>
                  </a:lnTo>
                  <a:lnTo>
                    <a:pt x="394" y="833"/>
                  </a:lnTo>
                  <a:lnTo>
                    <a:pt x="732" y="833"/>
                  </a:lnTo>
                  <a:lnTo>
                    <a:pt x="778" y="880"/>
                  </a:lnTo>
                  <a:lnTo>
                    <a:pt x="1148" y="509"/>
                  </a:lnTo>
                  <a:lnTo>
                    <a:pt x="1486" y="509"/>
                  </a:lnTo>
                  <a:lnTo>
                    <a:pt x="1856" y="880"/>
                  </a:lnTo>
                  <a:lnTo>
                    <a:pt x="1902" y="833"/>
                  </a:lnTo>
                  <a:lnTo>
                    <a:pt x="2240" y="833"/>
                  </a:lnTo>
                  <a:lnTo>
                    <a:pt x="2634" y="1227"/>
                  </a:lnTo>
                  <a:lnTo>
                    <a:pt x="2559" y="1301"/>
                  </a:lnTo>
                  <a:lnTo>
                    <a:pt x="2240" y="994"/>
                  </a:lnTo>
                  <a:lnTo>
                    <a:pt x="2240" y="1377"/>
                  </a:lnTo>
                  <a:lnTo>
                    <a:pt x="2580" y="2095"/>
                  </a:lnTo>
                  <a:lnTo>
                    <a:pt x="2414" y="2095"/>
                  </a:lnTo>
                  <a:lnTo>
                    <a:pt x="2072" y="1478"/>
                  </a:lnTo>
                  <a:close/>
                  <a:moveTo>
                    <a:pt x="1771" y="1654"/>
                  </a:moveTo>
                  <a:lnTo>
                    <a:pt x="1902" y="1377"/>
                  </a:lnTo>
                  <a:lnTo>
                    <a:pt x="1902" y="994"/>
                  </a:lnTo>
                  <a:lnTo>
                    <a:pt x="1598" y="1288"/>
                  </a:lnTo>
                  <a:lnTo>
                    <a:pt x="1771" y="1654"/>
                  </a:lnTo>
                  <a:close/>
                  <a:moveTo>
                    <a:pt x="1550" y="1187"/>
                  </a:moveTo>
                  <a:lnTo>
                    <a:pt x="1780" y="955"/>
                  </a:lnTo>
                  <a:lnTo>
                    <a:pt x="1486" y="671"/>
                  </a:lnTo>
                  <a:lnTo>
                    <a:pt x="1486" y="1054"/>
                  </a:lnTo>
                  <a:lnTo>
                    <a:pt x="1550" y="1187"/>
                  </a:lnTo>
                  <a:close/>
                  <a:moveTo>
                    <a:pt x="863" y="1654"/>
                  </a:moveTo>
                  <a:lnTo>
                    <a:pt x="1036" y="1288"/>
                  </a:lnTo>
                  <a:lnTo>
                    <a:pt x="732" y="994"/>
                  </a:lnTo>
                  <a:lnTo>
                    <a:pt x="732" y="1377"/>
                  </a:lnTo>
                  <a:lnTo>
                    <a:pt x="863" y="1654"/>
                  </a:lnTo>
                  <a:close/>
                  <a:moveTo>
                    <a:pt x="1084" y="1187"/>
                  </a:moveTo>
                  <a:lnTo>
                    <a:pt x="1148" y="1054"/>
                  </a:lnTo>
                  <a:lnTo>
                    <a:pt x="1148" y="671"/>
                  </a:lnTo>
                  <a:lnTo>
                    <a:pt x="854" y="955"/>
                  </a:lnTo>
                  <a:lnTo>
                    <a:pt x="1084" y="1187"/>
                  </a:lnTo>
                  <a:close/>
                  <a:moveTo>
                    <a:pt x="562" y="324"/>
                  </a:moveTo>
                  <a:lnTo>
                    <a:pt x="584" y="325"/>
                  </a:lnTo>
                  <a:lnTo>
                    <a:pt x="606" y="328"/>
                  </a:lnTo>
                  <a:lnTo>
                    <a:pt x="627" y="333"/>
                  </a:lnTo>
                  <a:lnTo>
                    <a:pt x="646" y="340"/>
                  </a:lnTo>
                  <a:lnTo>
                    <a:pt x="666" y="350"/>
                  </a:lnTo>
                  <a:lnTo>
                    <a:pt x="684" y="361"/>
                  </a:lnTo>
                  <a:lnTo>
                    <a:pt x="701" y="373"/>
                  </a:lnTo>
                  <a:lnTo>
                    <a:pt x="716" y="387"/>
                  </a:lnTo>
                  <a:lnTo>
                    <a:pt x="731" y="403"/>
                  </a:lnTo>
                  <a:lnTo>
                    <a:pt x="742" y="420"/>
                  </a:lnTo>
                  <a:lnTo>
                    <a:pt x="754" y="438"/>
                  </a:lnTo>
                  <a:lnTo>
                    <a:pt x="763" y="456"/>
                  </a:lnTo>
                  <a:lnTo>
                    <a:pt x="769" y="477"/>
                  </a:lnTo>
                  <a:lnTo>
                    <a:pt x="776" y="497"/>
                  </a:lnTo>
                  <a:lnTo>
                    <a:pt x="778" y="518"/>
                  </a:lnTo>
                  <a:lnTo>
                    <a:pt x="780" y="541"/>
                  </a:lnTo>
                  <a:lnTo>
                    <a:pt x="778" y="563"/>
                  </a:lnTo>
                  <a:lnTo>
                    <a:pt x="776" y="584"/>
                  </a:lnTo>
                  <a:lnTo>
                    <a:pt x="769" y="605"/>
                  </a:lnTo>
                  <a:lnTo>
                    <a:pt x="763" y="626"/>
                  </a:lnTo>
                  <a:lnTo>
                    <a:pt x="754" y="644"/>
                  </a:lnTo>
                  <a:lnTo>
                    <a:pt x="742" y="662"/>
                  </a:lnTo>
                  <a:lnTo>
                    <a:pt x="731" y="679"/>
                  </a:lnTo>
                  <a:lnTo>
                    <a:pt x="716" y="694"/>
                  </a:lnTo>
                  <a:lnTo>
                    <a:pt x="701" y="708"/>
                  </a:lnTo>
                  <a:lnTo>
                    <a:pt x="684" y="721"/>
                  </a:lnTo>
                  <a:lnTo>
                    <a:pt x="666" y="732"/>
                  </a:lnTo>
                  <a:lnTo>
                    <a:pt x="646" y="741"/>
                  </a:lnTo>
                  <a:lnTo>
                    <a:pt x="627" y="749"/>
                  </a:lnTo>
                  <a:lnTo>
                    <a:pt x="606" y="754"/>
                  </a:lnTo>
                  <a:lnTo>
                    <a:pt x="584" y="756"/>
                  </a:lnTo>
                  <a:lnTo>
                    <a:pt x="562" y="758"/>
                  </a:lnTo>
                  <a:lnTo>
                    <a:pt x="540" y="756"/>
                  </a:lnTo>
                  <a:lnTo>
                    <a:pt x="519" y="754"/>
                  </a:lnTo>
                  <a:lnTo>
                    <a:pt x="497" y="749"/>
                  </a:lnTo>
                  <a:lnTo>
                    <a:pt x="478" y="741"/>
                  </a:lnTo>
                  <a:lnTo>
                    <a:pt x="458" y="732"/>
                  </a:lnTo>
                  <a:lnTo>
                    <a:pt x="442" y="721"/>
                  </a:lnTo>
                  <a:lnTo>
                    <a:pt x="425" y="708"/>
                  </a:lnTo>
                  <a:lnTo>
                    <a:pt x="409" y="694"/>
                  </a:lnTo>
                  <a:lnTo>
                    <a:pt x="395" y="679"/>
                  </a:lnTo>
                  <a:lnTo>
                    <a:pt x="382" y="662"/>
                  </a:lnTo>
                  <a:lnTo>
                    <a:pt x="372" y="644"/>
                  </a:lnTo>
                  <a:lnTo>
                    <a:pt x="362" y="626"/>
                  </a:lnTo>
                  <a:lnTo>
                    <a:pt x="355" y="605"/>
                  </a:lnTo>
                  <a:lnTo>
                    <a:pt x="350" y="584"/>
                  </a:lnTo>
                  <a:lnTo>
                    <a:pt x="346" y="563"/>
                  </a:lnTo>
                  <a:lnTo>
                    <a:pt x="346" y="541"/>
                  </a:lnTo>
                  <a:lnTo>
                    <a:pt x="346" y="518"/>
                  </a:lnTo>
                  <a:lnTo>
                    <a:pt x="350" y="497"/>
                  </a:lnTo>
                  <a:lnTo>
                    <a:pt x="355" y="477"/>
                  </a:lnTo>
                  <a:lnTo>
                    <a:pt x="362" y="456"/>
                  </a:lnTo>
                  <a:lnTo>
                    <a:pt x="372" y="438"/>
                  </a:lnTo>
                  <a:lnTo>
                    <a:pt x="382" y="420"/>
                  </a:lnTo>
                  <a:lnTo>
                    <a:pt x="395" y="403"/>
                  </a:lnTo>
                  <a:lnTo>
                    <a:pt x="409" y="387"/>
                  </a:lnTo>
                  <a:lnTo>
                    <a:pt x="425" y="373"/>
                  </a:lnTo>
                  <a:lnTo>
                    <a:pt x="442" y="361"/>
                  </a:lnTo>
                  <a:lnTo>
                    <a:pt x="458" y="350"/>
                  </a:lnTo>
                  <a:lnTo>
                    <a:pt x="478" y="340"/>
                  </a:lnTo>
                  <a:lnTo>
                    <a:pt x="497" y="333"/>
                  </a:lnTo>
                  <a:lnTo>
                    <a:pt x="519" y="328"/>
                  </a:lnTo>
                  <a:lnTo>
                    <a:pt x="540" y="325"/>
                  </a:lnTo>
                  <a:lnTo>
                    <a:pt x="562" y="324"/>
                  </a:lnTo>
                  <a:close/>
                  <a:moveTo>
                    <a:pt x="1316" y="0"/>
                  </a:moveTo>
                  <a:lnTo>
                    <a:pt x="1340" y="1"/>
                  </a:lnTo>
                  <a:lnTo>
                    <a:pt x="1360" y="5"/>
                  </a:lnTo>
                  <a:lnTo>
                    <a:pt x="1381" y="10"/>
                  </a:lnTo>
                  <a:lnTo>
                    <a:pt x="1402" y="18"/>
                  </a:lnTo>
                  <a:lnTo>
                    <a:pt x="1420" y="27"/>
                  </a:lnTo>
                  <a:lnTo>
                    <a:pt x="1438" y="37"/>
                  </a:lnTo>
                  <a:lnTo>
                    <a:pt x="1455" y="50"/>
                  </a:lnTo>
                  <a:lnTo>
                    <a:pt x="1471" y="64"/>
                  </a:lnTo>
                  <a:lnTo>
                    <a:pt x="1485" y="79"/>
                  </a:lnTo>
                  <a:lnTo>
                    <a:pt x="1497" y="96"/>
                  </a:lnTo>
                  <a:lnTo>
                    <a:pt x="1508" y="114"/>
                  </a:lnTo>
                  <a:lnTo>
                    <a:pt x="1517" y="133"/>
                  </a:lnTo>
                  <a:lnTo>
                    <a:pt x="1525" y="153"/>
                  </a:lnTo>
                  <a:lnTo>
                    <a:pt x="1530" y="173"/>
                  </a:lnTo>
                  <a:lnTo>
                    <a:pt x="1533" y="195"/>
                  </a:lnTo>
                  <a:lnTo>
                    <a:pt x="1534" y="217"/>
                  </a:lnTo>
                  <a:lnTo>
                    <a:pt x="1533" y="239"/>
                  </a:lnTo>
                  <a:lnTo>
                    <a:pt x="1530" y="261"/>
                  </a:lnTo>
                  <a:lnTo>
                    <a:pt x="1525" y="282"/>
                  </a:lnTo>
                  <a:lnTo>
                    <a:pt x="1517" y="302"/>
                  </a:lnTo>
                  <a:lnTo>
                    <a:pt x="1508" y="321"/>
                  </a:lnTo>
                  <a:lnTo>
                    <a:pt x="1497" y="339"/>
                  </a:lnTo>
                  <a:lnTo>
                    <a:pt x="1485" y="356"/>
                  </a:lnTo>
                  <a:lnTo>
                    <a:pt x="1471" y="370"/>
                  </a:lnTo>
                  <a:lnTo>
                    <a:pt x="1455" y="385"/>
                  </a:lnTo>
                  <a:lnTo>
                    <a:pt x="1438" y="398"/>
                  </a:lnTo>
                  <a:lnTo>
                    <a:pt x="1420" y="408"/>
                  </a:lnTo>
                  <a:lnTo>
                    <a:pt x="1402" y="417"/>
                  </a:lnTo>
                  <a:lnTo>
                    <a:pt x="1381" y="425"/>
                  </a:lnTo>
                  <a:lnTo>
                    <a:pt x="1360" y="430"/>
                  </a:lnTo>
                  <a:lnTo>
                    <a:pt x="1340" y="434"/>
                  </a:lnTo>
                  <a:lnTo>
                    <a:pt x="1316" y="435"/>
                  </a:lnTo>
                  <a:lnTo>
                    <a:pt x="1294" y="434"/>
                  </a:lnTo>
                  <a:lnTo>
                    <a:pt x="1274" y="430"/>
                  </a:lnTo>
                  <a:lnTo>
                    <a:pt x="1253" y="425"/>
                  </a:lnTo>
                  <a:lnTo>
                    <a:pt x="1232" y="417"/>
                  </a:lnTo>
                  <a:lnTo>
                    <a:pt x="1214" y="408"/>
                  </a:lnTo>
                  <a:lnTo>
                    <a:pt x="1196" y="398"/>
                  </a:lnTo>
                  <a:lnTo>
                    <a:pt x="1179" y="385"/>
                  </a:lnTo>
                  <a:lnTo>
                    <a:pt x="1163" y="370"/>
                  </a:lnTo>
                  <a:lnTo>
                    <a:pt x="1149" y="356"/>
                  </a:lnTo>
                  <a:lnTo>
                    <a:pt x="1137" y="339"/>
                  </a:lnTo>
                  <a:lnTo>
                    <a:pt x="1126" y="321"/>
                  </a:lnTo>
                  <a:lnTo>
                    <a:pt x="1117" y="302"/>
                  </a:lnTo>
                  <a:lnTo>
                    <a:pt x="1109" y="282"/>
                  </a:lnTo>
                  <a:lnTo>
                    <a:pt x="1104" y="261"/>
                  </a:lnTo>
                  <a:lnTo>
                    <a:pt x="1101" y="239"/>
                  </a:lnTo>
                  <a:lnTo>
                    <a:pt x="1100" y="217"/>
                  </a:lnTo>
                  <a:lnTo>
                    <a:pt x="1101" y="195"/>
                  </a:lnTo>
                  <a:lnTo>
                    <a:pt x="1104" y="173"/>
                  </a:lnTo>
                  <a:lnTo>
                    <a:pt x="1109" y="153"/>
                  </a:lnTo>
                  <a:lnTo>
                    <a:pt x="1117" y="133"/>
                  </a:lnTo>
                  <a:lnTo>
                    <a:pt x="1126" y="114"/>
                  </a:lnTo>
                  <a:lnTo>
                    <a:pt x="1137" y="96"/>
                  </a:lnTo>
                  <a:lnTo>
                    <a:pt x="1149" y="79"/>
                  </a:lnTo>
                  <a:lnTo>
                    <a:pt x="1163" y="64"/>
                  </a:lnTo>
                  <a:lnTo>
                    <a:pt x="1179" y="50"/>
                  </a:lnTo>
                  <a:lnTo>
                    <a:pt x="1196" y="37"/>
                  </a:lnTo>
                  <a:lnTo>
                    <a:pt x="1214" y="27"/>
                  </a:lnTo>
                  <a:lnTo>
                    <a:pt x="1232" y="18"/>
                  </a:lnTo>
                  <a:lnTo>
                    <a:pt x="1253" y="10"/>
                  </a:lnTo>
                  <a:lnTo>
                    <a:pt x="1274" y="5"/>
                  </a:lnTo>
                  <a:lnTo>
                    <a:pt x="1294" y="1"/>
                  </a:lnTo>
                  <a:lnTo>
                    <a:pt x="1316" y="0"/>
                  </a:lnTo>
                  <a:close/>
                  <a:moveTo>
                    <a:pt x="2072" y="324"/>
                  </a:moveTo>
                  <a:lnTo>
                    <a:pt x="2094" y="325"/>
                  </a:lnTo>
                  <a:lnTo>
                    <a:pt x="2115" y="328"/>
                  </a:lnTo>
                  <a:lnTo>
                    <a:pt x="2135" y="333"/>
                  </a:lnTo>
                  <a:lnTo>
                    <a:pt x="2156" y="340"/>
                  </a:lnTo>
                  <a:lnTo>
                    <a:pt x="2176" y="350"/>
                  </a:lnTo>
                  <a:lnTo>
                    <a:pt x="2192" y="361"/>
                  </a:lnTo>
                  <a:lnTo>
                    <a:pt x="2209" y="373"/>
                  </a:lnTo>
                  <a:lnTo>
                    <a:pt x="2225" y="387"/>
                  </a:lnTo>
                  <a:lnTo>
                    <a:pt x="2239" y="403"/>
                  </a:lnTo>
                  <a:lnTo>
                    <a:pt x="2252" y="420"/>
                  </a:lnTo>
                  <a:lnTo>
                    <a:pt x="2262" y="438"/>
                  </a:lnTo>
                  <a:lnTo>
                    <a:pt x="2272" y="456"/>
                  </a:lnTo>
                  <a:lnTo>
                    <a:pt x="2279" y="477"/>
                  </a:lnTo>
                  <a:lnTo>
                    <a:pt x="2284" y="497"/>
                  </a:lnTo>
                  <a:lnTo>
                    <a:pt x="2288" y="518"/>
                  </a:lnTo>
                  <a:lnTo>
                    <a:pt x="2288" y="541"/>
                  </a:lnTo>
                  <a:lnTo>
                    <a:pt x="2288" y="563"/>
                  </a:lnTo>
                  <a:lnTo>
                    <a:pt x="2284" y="584"/>
                  </a:lnTo>
                  <a:lnTo>
                    <a:pt x="2279" y="605"/>
                  </a:lnTo>
                  <a:lnTo>
                    <a:pt x="2272" y="626"/>
                  </a:lnTo>
                  <a:lnTo>
                    <a:pt x="2262" y="644"/>
                  </a:lnTo>
                  <a:lnTo>
                    <a:pt x="2252" y="662"/>
                  </a:lnTo>
                  <a:lnTo>
                    <a:pt x="2239" y="679"/>
                  </a:lnTo>
                  <a:lnTo>
                    <a:pt x="2225" y="694"/>
                  </a:lnTo>
                  <a:lnTo>
                    <a:pt x="2209" y="708"/>
                  </a:lnTo>
                  <a:lnTo>
                    <a:pt x="2192" y="721"/>
                  </a:lnTo>
                  <a:lnTo>
                    <a:pt x="2176" y="732"/>
                  </a:lnTo>
                  <a:lnTo>
                    <a:pt x="2156" y="741"/>
                  </a:lnTo>
                  <a:lnTo>
                    <a:pt x="2135" y="749"/>
                  </a:lnTo>
                  <a:lnTo>
                    <a:pt x="2115" y="754"/>
                  </a:lnTo>
                  <a:lnTo>
                    <a:pt x="2094" y="756"/>
                  </a:lnTo>
                  <a:lnTo>
                    <a:pt x="2072" y="758"/>
                  </a:lnTo>
                  <a:lnTo>
                    <a:pt x="2050" y="756"/>
                  </a:lnTo>
                  <a:lnTo>
                    <a:pt x="2028" y="754"/>
                  </a:lnTo>
                  <a:lnTo>
                    <a:pt x="2007" y="749"/>
                  </a:lnTo>
                  <a:lnTo>
                    <a:pt x="1988" y="741"/>
                  </a:lnTo>
                  <a:lnTo>
                    <a:pt x="1968" y="732"/>
                  </a:lnTo>
                  <a:lnTo>
                    <a:pt x="1950" y="721"/>
                  </a:lnTo>
                  <a:lnTo>
                    <a:pt x="1933" y="708"/>
                  </a:lnTo>
                  <a:lnTo>
                    <a:pt x="1918" y="694"/>
                  </a:lnTo>
                  <a:lnTo>
                    <a:pt x="1903" y="679"/>
                  </a:lnTo>
                  <a:lnTo>
                    <a:pt x="1892" y="662"/>
                  </a:lnTo>
                  <a:lnTo>
                    <a:pt x="1880" y="644"/>
                  </a:lnTo>
                  <a:lnTo>
                    <a:pt x="1871" y="626"/>
                  </a:lnTo>
                  <a:lnTo>
                    <a:pt x="1865" y="605"/>
                  </a:lnTo>
                  <a:lnTo>
                    <a:pt x="1858" y="584"/>
                  </a:lnTo>
                  <a:lnTo>
                    <a:pt x="1856" y="563"/>
                  </a:lnTo>
                  <a:lnTo>
                    <a:pt x="1854" y="541"/>
                  </a:lnTo>
                  <a:lnTo>
                    <a:pt x="1856" y="518"/>
                  </a:lnTo>
                  <a:lnTo>
                    <a:pt x="1858" y="497"/>
                  </a:lnTo>
                  <a:lnTo>
                    <a:pt x="1865" y="477"/>
                  </a:lnTo>
                  <a:lnTo>
                    <a:pt x="1871" y="456"/>
                  </a:lnTo>
                  <a:lnTo>
                    <a:pt x="1880" y="438"/>
                  </a:lnTo>
                  <a:lnTo>
                    <a:pt x="1892" y="420"/>
                  </a:lnTo>
                  <a:lnTo>
                    <a:pt x="1903" y="403"/>
                  </a:lnTo>
                  <a:lnTo>
                    <a:pt x="1918" y="387"/>
                  </a:lnTo>
                  <a:lnTo>
                    <a:pt x="1933" y="373"/>
                  </a:lnTo>
                  <a:lnTo>
                    <a:pt x="1950" y="361"/>
                  </a:lnTo>
                  <a:lnTo>
                    <a:pt x="1968" y="350"/>
                  </a:lnTo>
                  <a:lnTo>
                    <a:pt x="1988" y="340"/>
                  </a:lnTo>
                  <a:lnTo>
                    <a:pt x="2007" y="333"/>
                  </a:lnTo>
                  <a:lnTo>
                    <a:pt x="2028" y="328"/>
                  </a:lnTo>
                  <a:lnTo>
                    <a:pt x="2050" y="325"/>
                  </a:lnTo>
                  <a:lnTo>
                    <a:pt x="2072" y="324"/>
                  </a:lnTo>
                  <a:close/>
                </a:path>
              </a:pathLst>
            </a:custGeom>
            <a:solidFill>
              <a:srgbClr val="FFFFFF"/>
            </a:solidFill>
            <a:ln w="9525">
              <a:noFill/>
              <a:round/>
              <a:headEnd/>
              <a:tailEnd/>
            </a:ln>
          </p:spPr>
          <p:txBody>
            <a:bodyPr/>
            <a:lstStyle/>
            <a:p>
              <a:endParaRPr lang="en-US"/>
            </a:p>
          </p:txBody>
        </p:sp>
      </p:grpSp>
      <p:grpSp>
        <p:nvGrpSpPr>
          <p:cNvPr id="522256" name="Group 16"/>
          <p:cNvGrpSpPr>
            <a:grpSpLocks noChangeAspect="1"/>
          </p:cNvGrpSpPr>
          <p:nvPr/>
        </p:nvGrpSpPr>
        <p:grpSpPr bwMode="auto">
          <a:xfrm>
            <a:off x="293688" y="3178175"/>
            <a:ext cx="877887" cy="754063"/>
            <a:chOff x="1134" y="1590"/>
            <a:chExt cx="1008" cy="863"/>
          </a:xfrm>
        </p:grpSpPr>
        <p:sp>
          <p:nvSpPr>
            <p:cNvPr id="522257" name="Freeform 17"/>
            <p:cNvSpPr>
              <a:spLocks noChangeAspect="1"/>
            </p:cNvSpPr>
            <p:nvPr/>
          </p:nvSpPr>
          <p:spPr bwMode="auto">
            <a:xfrm>
              <a:off x="1134" y="1590"/>
              <a:ext cx="1008" cy="863"/>
            </a:xfrm>
            <a:custGeom>
              <a:avLst/>
              <a:gdLst/>
              <a:ahLst/>
              <a:cxnLst>
                <a:cxn ang="0">
                  <a:pos x="0" y="0"/>
                </a:cxn>
                <a:cxn ang="0">
                  <a:pos x="16128" y="0"/>
                </a:cxn>
                <a:cxn ang="0">
                  <a:pos x="15554" y="594"/>
                </a:cxn>
                <a:cxn ang="0">
                  <a:pos x="596" y="13247"/>
                </a:cxn>
                <a:cxn ang="0">
                  <a:pos x="0" y="13808"/>
                </a:cxn>
                <a:cxn ang="0">
                  <a:pos x="0" y="0"/>
                </a:cxn>
              </a:cxnLst>
              <a:rect l="0" t="0" r="r" b="b"/>
              <a:pathLst>
                <a:path w="16128" h="13808">
                  <a:moveTo>
                    <a:pt x="0" y="0"/>
                  </a:moveTo>
                  <a:lnTo>
                    <a:pt x="16128" y="0"/>
                  </a:lnTo>
                  <a:lnTo>
                    <a:pt x="15554" y="594"/>
                  </a:lnTo>
                  <a:lnTo>
                    <a:pt x="596" y="13247"/>
                  </a:lnTo>
                  <a:lnTo>
                    <a:pt x="0" y="13808"/>
                  </a:lnTo>
                  <a:lnTo>
                    <a:pt x="0" y="0"/>
                  </a:lnTo>
                  <a:close/>
                </a:path>
              </a:pathLst>
            </a:custGeom>
            <a:solidFill>
              <a:srgbClr val="82A99C"/>
            </a:solidFill>
            <a:ln w="9525">
              <a:noFill/>
              <a:round/>
              <a:headEnd/>
              <a:tailEnd/>
            </a:ln>
          </p:spPr>
          <p:txBody>
            <a:bodyPr/>
            <a:lstStyle/>
            <a:p>
              <a:endParaRPr lang="en-US"/>
            </a:p>
          </p:txBody>
        </p:sp>
        <p:sp>
          <p:nvSpPr>
            <p:cNvPr id="522258" name="Freeform 18"/>
            <p:cNvSpPr>
              <a:spLocks noChangeAspect="1"/>
            </p:cNvSpPr>
            <p:nvPr/>
          </p:nvSpPr>
          <p:spPr bwMode="auto">
            <a:xfrm>
              <a:off x="1134" y="1590"/>
              <a:ext cx="1008" cy="863"/>
            </a:xfrm>
            <a:custGeom>
              <a:avLst/>
              <a:gdLst/>
              <a:ahLst/>
              <a:cxnLst>
                <a:cxn ang="0">
                  <a:pos x="16128" y="0"/>
                </a:cxn>
                <a:cxn ang="0">
                  <a:pos x="16128" y="13808"/>
                </a:cxn>
                <a:cxn ang="0">
                  <a:pos x="0" y="13808"/>
                </a:cxn>
                <a:cxn ang="0">
                  <a:pos x="599" y="13239"/>
                </a:cxn>
                <a:cxn ang="0">
                  <a:pos x="15563" y="586"/>
                </a:cxn>
                <a:cxn ang="0">
                  <a:pos x="16128" y="0"/>
                </a:cxn>
              </a:cxnLst>
              <a:rect l="0" t="0" r="r" b="b"/>
              <a:pathLst>
                <a:path w="16128" h="13808">
                  <a:moveTo>
                    <a:pt x="16128" y="0"/>
                  </a:moveTo>
                  <a:lnTo>
                    <a:pt x="16128" y="13808"/>
                  </a:lnTo>
                  <a:lnTo>
                    <a:pt x="0" y="13808"/>
                  </a:lnTo>
                  <a:lnTo>
                    <a:pt x="599" y="13239"/>
                  </a:lnTo>
                  <a:lnTo>
                    <a:pt x="15563" y="586"/>
                  </a:lnTo>
                  <a:lnTo>
                    <a:pt x="16128" y="0"/>
                  </a:lnTo>
                  <a:close/>
                </a:path>
              </a:pathLst>
            </a:custGeom>
            <a:solidFill>
              <a:srgbClr val="162A29"/>
            </a:solidFill>
            <a:ln w="9525">
              <a:noFill/>
              <a:round/>
              <a:headEnd/>
              <a:tailEnd/>
            </a:ln>
          </p:spPr>
          <p:txBody>
            <a:bodyPr/>
            <a:lstStyle/>
            <a:p>
              <a:endParaRPr lang="en-US"/>
            </a:p>
          </p:txBody>
        </p:sp>
        <p:sp>
          <p:nvSpPr>
            <p:cNvPr id="522259" name="Rectangle 19"/>
            <p:cNvSpPr>
              <a:spLocks noChangeAspect="1" noChangeArrowheads="1"/>
            </p:cNvSpPr>
            <p:nvPr/>
          </p:nvSpPr>
          <p:spPr bwMode="auto">
            <a:xfrm>
              <a:off x="1170" y="1626"/>
              <a:ext cx="936" cy="791"/>
            </a:xfrm>
            <a:prstGeom prst="rect">
              <a:avLst/>
            </a:prstGeom>
            <a:solidFill>
              <a:srgbClr val="275A53"/>
            </a:solidFill>
            <a:ln w="9525">
              <a:noFill/>
              <a:miter lim="800000"/>
              <a:headEnd/>
              <a:tailEnd/>
            </a:ln>
          </p:spPr>
          <p:txBody>
            <a:bodyPr/>
            <a:lstStyle/>
            <a:p>
              <a:endParaRPr lang="en-US"/>
            </a:p>
          </p:txBody>
        </p:sp>
        <p:sp>
          <p:nvSpPr>
            <p:cNvPr id="522260" name="Freeform 20"/>
            <p:cNvSpPr>
              <a:spLocks noChangeAspect="1" noEditPoints="1"/>
            </p:cNvSpPr>
            <p:nvPr/>
          </p:nvSpPr>
          <p:spPr bwMode="auto">
            <a:xfrm>
              <a:off x="1255" y="2249"/>
              <a:ext cx="150" cy="137"/>
            </a:xfrm>
            <a:custGeom>
              <a:avLst/>
              <a:gdLst/>
              <a:ahLst/>
              <a:cxnLst>
                <a:cxn ang="0">
                  <a:pos x="1576" y="1833"/>
                </a:cxn>
                <a:cxn ang="0">
                  <a:pos x="802" y="1833"/>
                </a:cxn>
                <a:cxn ang="0">
                  <a:pos x="695" y="2196"/>
                </a:cxn>
                <a:cxn ang="0">
                  <a:pos x="0" y="2196"/>
                </a:cxn>
                <a:cxn ang="0">
                  <a:pos x="827" y="0"/>
                </a:cxn>
                <a:cxn ang="0">
                  <a:pos x="1568" y="0"/>
                </a:cxn>
                <a:cxn ang="0">
                  <a:pos x="2394" y="2196"/>
                </a:cxn>
                <a:cxn ang="0">
                  <a:pos x="1684" y="2196"/>
                </a:cxn>
                <a:cxn ang="0">
                  <a:pos x="1576" y="1833"/>
                </a:cxn>
                <a:cxn ang="0">
                  <a:pos x="1433" y="1358"/>
                </a:cxn>
                <a:cxn ang="0">
                  <a:pos x="1190" y="569"/>
                </a:cxn>
                <a:cxn ang="0">
                  <a:pos x="948" y="1358"/>
                </a:cxn>
                <a:cxn ang="0">
                  <a:pos x="1433" y="1358"/>
                </a:cxn>
              </a:cxnLst>
              <a:rect l="0" t="0" r="r" b="b"/>
              <a:pathLst>
                <a:path w="2394" h="2196">
                  <a:moveTo>
                    <a:pt x="1576" y="1833"/>
                  </a:moveTo>
                  <a:lnTo>
                    <a:pt x="802" y="1833"/>
                  </a:lnTo>
                  <a:lnTo>
                    <a:pt x="695" y="2196"/>
                  </a:lnTo>
                  <a:lnTo>
                    <a:pt x="0" y="2196"/>
                  </a:lnTo>
                  <a:lnTo>
                    <a:pt x="827" y="0"/>
                  </a:lnTo>
                  <a:lnTo>
                    <a:pt x="1568" y="0"/>
                  </a:lnTo>
                  <a:lnTo>
                    <a:pt x="2394" y="2196"/>
                  </a:lnTo>
                  <a:lnTo>
                    <a:pt x="1684" y="2196"/>
                  </a:lnTo>
                  <a:lnTo>
                    <a:pt x="1576" y="1833"/>
                  </a:lnTo>
                  <a:close/>
                  <a:moveTo>
                    <a:pt x="1433" y="1358"/>
                  </a:moveTo>
                  <a:lnTo>
                    <a:pt x="1190" y="569"/>
                  </a:lnTo>
                  <a:lnTo>
                    <a:pt x="948" y="1358"/>
                  </a:lnTo>
                  <a:lnTo>
                    <a:pt x="1433" y="1358"/>
                  </a:lnTo>
                  <a:close/>
                </a:path>
              </a:pathLst>
            </a:custGeom>
            <a:solidFill>
              <a:srgbClr val="FFFFFF"/>
            </a:solidFill>
            <a:ln w="9525">
              <a:noFill/>
              <a:round/>
              <a:headEnd/>
              <a:tailEnd/>
            </a:ln>
          </p:spPr>
          <p:txBody>
            <a:bodyPr/>
            <a:lstStyle/>
            <a:p>
              <a:endParaRPr lang="en-US"/>
            </a:p>
          </p:txBody>
        </p:sp>
        <p:sp>
          <p:nvSpPr>
            <p:cNvPr id="522261" name="Freeform 21"/>
            <p:cNvSpPr>
              <a:spLocks noChangeAspect="1"/>
            </p:cNvSpPr>
            <p:nvPr/>
          </p:nvSpPr>
          <p:spPr bwMode="auto">
            <a:xfrm>
              <a:off x="1406" y="2249"/>
              <a:ext cx="192" cy="137"/>
            </a:xfrm>
            <a:custGeom>
              <a:avLst/>
              <a:gdLst/>
              <a:ahLst/>
              <a:cxnLst>
                <a:cxn ang="0">
                  <a:pos x="0" y="0"/>
                </a:cxn>
                <a:cxn ang="0">
                  <a:pos x="645" y="0"/>
                </a:cxn>
                <a:cxn ang="0">
                  <a:pos x="877" y="1226"/>
                </a:cxn>
                <a:cxn ang="0">
                  <a:pos x="1216" y="0"/>
                </a:cxn>
                <a:cxn ang="0">
                  <a:pos x="1859" y="0"/>
                </a:cxn>
                <a:cxn ang="0">
                  <a:pos x="2200" y="1226"/>
                </a:cxn>
                <a:cxn ang="0">
                  <a:pos x="2433" y="0"/>
                </a:cxn>
                <a:cxn ang="0">
                  <a:pos x="3075" y="0"/>
                </a:cxn>
                <a:cxn ang="0">
                  <a:pos x="2590" y="2196"/>
                </a:cxn>
                <a:cxn ang="0">
                  <a:pos x="1924" y="2196"/>
                </a:cxn>
                <a:cxn ang="0">
                  <a:pos x="1539" y="813"/>
                </a:cxn>
                <a:cxn ang="0">
                  <a:pos x="1155" y="2196"/>
                </a:cxn>
                <a:cxn ang="0">
                  <a:pos x="488" y="2196"/>
                </a:cxn>
                <a:cxn ang="0">
                  <a:pos x="0" y="0"/>
                </a:cxn>
              </a:cxnLst>
              <a:rect l="0" t="0" r="r" b="b"/>
              <a:pathLst>
                <a:path w="3075" h="2196">
                  <a:moveTo>
                    <a:pt x="0" y="0"/>
                  </a:moveTo>
                  <a:lnTo>
                    <a:pt x="645" y="0"/>
                  </a:lnTo>
                  <a:lnTo>
                    <a:pt x="877" y="1226"/>
                  </a:lnTo>
                  <a:lnTo>
                    <a:pt x="1216" y="0"/>
                  </a:lnTo>
                  <a:lnTo>
                    <a:pt x="1859" y="0"/>
                  </a:lnTo>
                  <a:lnTo>
                    <a:pt x="2200" y="1226"/>
                  </a:lnTo>
                  <a:lnTo>
                    <a:pt x="2433" y="0"/>
                  </a:lnTo>
                  <a:lnTo>
                    <a:pt x="3075" y="0"/>
                  </a:lnTo>
                  <a:lnTo>
                    <a:pt x="2590" y="2196"/>
                  </a:lnTo>
                  <a:lnTo>
                    <a:pt x="1924" y="2196"/>
                  </a:lnTo>
                  <a:lnTo>
                    <a:pt x="1539" y="813"/>
                  </a:lnTo>
                  <a:lnTo>
                    <a:pt x="1155" y="2196"/>
                  </a:lnTo>
                  <a:lnTo>
                    <a:pt x="488" y="2196"/>
                  </a:lnTo>
                  <a:lnTo>
                    <a:pt x="0" y="0"/>
                  </a:lnTo>
                  <a:close/>
                </a:path>
              </a:pathLst>
            </a:custGeom>
            <a:solidFill>
              <a:srgbClr val="FFFFFF"/>
            </a:solidFill>
            <a:ln w="9525">
              <a:noFill/>
              <a:round/>
              <a:headEnd/>
              <a:tailEnd/>
            </a:ln>
          </p:spPr>
          <p:txBody>
            <a:bodyPr/>
            <a:lstStyle/>
            <a:p>
              <a:endParaRPr lang="en-US"/>
            </a:p>
          </p:txBody>
        </p:sp>
        <p:sp>
          <p:nvSpPr>
            <p:cNvPr id="522262" name="Freeform 22"/>
            <p:cNvSpPr>
              <a:spLocks noChangeAspect="1" noEditPoints="1"/>
            </p:cNvSpPr>
            <p:nvPr/>
          </p:nvSpPr>
          <p:spPr bwMode="auto">
            <a:xfrm>
              <a:off x="1598" y="2249"/>
              <a:ext cx="150" cy="137"/>
            </a:xfrm>
            <a:custGeom>
              <a:avLst/>
              <a:gdLst/>
              <a:ahLst/>
              <a:cxnLst>
                <a:cxn ang="0">
                  <a:pos x="1575" y="1833"/>
                </a:cxn>
                <a:cxn ang="0">
                  <a:pos x="801" y="1833"/>
                </a:cxn>
                <a:cxn ang="0">
                  <a:pos x="694" y="2196"/>
                </a:cxn>
                <a:cxn ang="0">
                  <a:pos x="0" y="2196"/>
                </a:cxn>
                <a:cxn ang="0">
                  <a:pos x="826" y="0"/>
                </a:cxn>
                <a:cxn ang="0">
                  <a:pos x="1567" y="0"/>
                </a:cxn>
                <a:cxn ang="0">
                  <a:pos x="2394" y="2196"/>
                </a:cxn>
                <a:cxn ang="0">
                  <a:pos x="1683" y="2196"/>
                </a:cxn>
                <a:cxn ang="0">
                  <a:pos x="1575" y="1833"/>
                </a:cxn>
                <a:cxn ang="0">
                  <a:pos x="1433" y="1358"/>
                </a:cxn>
                <a:cxn ang="0">
                  <a:pos x="1189" y="569"/>
                </a:cxn>
                <a:cxn ang="0">
                  <a:pos x="947" y="1358"/>
                </a:cxn>
                <a:cxn ang="0">
                  <a:pos x="1433" y="1358"/>
                </a:cxn>
              </a:cxnLst>
              <a:rect l="0" t="0" r="r" b="b"/>
              <a:pathLst>
                <a:path w="2394" h="2196">
                  <a:moveTo>
                    <a:pt x="1575" y="1833"/>
                  </a:moveTo>
                  <a:lnTo>
                    <a:pt x="801" y="1833"/>
                  </a:lnTo>
                  <a:lnTo>
                    <a:pt x="694" y="2196"/>
                  </a:lnTo>
                  <a:lnTo>
                    <a:pt x="0" y="2196"/>
                  </a:lnTo>
                  <a:lnTo>
                    <a:pt x="826" y="0"/>
                  </a:lnTo>
                  <a:lnTo>
                    <a:pt x="1567" y="0"/>
                  </a:lnTo>
                  <a:lnTo>
                    <a:pt x="2394" y="2196"/>
                  </a:lnTo>
                  <a:lnTo>
                    <a:pt x="1683" y="2196"/>
                  </a:lnTo>
                  <a:lnTo>
                    <a:pt x="1575" y="1833"/>
                  </a:lnTo>
                  <a:close/>
                  <a:moveTo>
                    <a:pt x="1433" y="1358"/>
                  </a:moveTo>
                  <a:lnTo>
                    <a:pt x="1189" y="569"/>
                  </a:lnTo>
                  <a:lnTo>
                    <a:pt x="947" y="1358"/>
                  </a:lnTo>
                  <a:lnTo>
                    <a:pt x="1433" y="1358"/>
                  </a:lnTo>
                  <a:close/>
                </a:path>
              </a:pathLst>
            </a:custGeom>
            <a:solidFill>
              <a:srgbClr val="FFFFFF"/>
            </a:solidFill>
            <a:ln w="9525">
              <a:noFill/>
              <a:round/>
              <a:headEnd/>
              <a:tailEnd/>
            </a:ln>
          </p:spPr>
          <p:txBody>
            <a:bodyPr/>
            <a:lstStyle/>
            <a:p>
              <a:endParaRPr lang="en-US"/>
            </a:p>
          </p:txBody>
        </p:sp>
        <p:sp>
          <p:nvSpPr>
            <p:cNvPr id="522263" name="Freeform 23"/>
            <p:cNvSpPr>
              <a:spLocks noChangeAspect="1" noEditPoints="1"/>
            </p:cNvSpPr>
            <p:nvPr/>
          </p:nvSpPr>
          <p:spPr bwMode="auto">
            <a:xfrm>
              <a:off x="1762" y="2249"/>
              <a:ext cx="135" cy="137"/>
            </a:xfrm>
            <a:custGeom>
              <a:avLst/>
              <a:gdLst/>
              <a:ahLst/>
              <a:cxnLst>
                <a:cxn ang="0">
                  <a:pos x="1132" y="0"/>
                </a:cxn>
                <a:cxn ang="0">
                  <a:pos x="1347" y="7"/>
                </a:cxn>
                <a:cxn ang="0">
                  <a:pos x="1468" y="21"/>
                </a:cxn>
                <a:cxn ang="0">
                  <a:pos x="1546" y="35"/>
                </a:cxn>
                <a:cxn ang="0">
                  <a:pos x="1614" y="53"/>
                </a:cxn>
                <a:cxn ang="0">
                  <a:pos x="1674" y="77"/>
                </a:cxn>
                <a:cxn ang="0">
                  <a:pos x="1729" y="106"/>
                </a:cxn>
                <a:cxn ang="0">
                  <a:pos x="1781" y="144"/>
                </a:cxn>
                <a:cxn ang="0">
                  <a:pos x="1827" y="186"/>
                </a:cxn>
                <a:cxn ang="0">
                  <a:pos x="1870" y="235"/>
                </a:cxn>
                <a:cxn ang="0">
                  <a:pos x="1906" y="291"/>
                </a:cxn>
                <a:cxn ang="0">
                  <a:pos x="1936" y="351"/>
                </a:cxn>
                <a:cxn ang="0">
                  <a:pos x="1958" y="416"/>
                </a:cxn>
                <a:cxn ang="0">
                  <a:pos x="1974" y="484"/>
                </a:cxn>
                <a:cxn ang="0">
                  <a:pos x="1982" y="558"/>
                </a:cxn>
                <a:cxn ang="0">
                  <a:pos x="1983" y="632"/>
                </a:cxn>
                <a:cxn ang="0">
                  <a:pos x="1979" y="698"/>
                </a:cxn>
                <a:cxn ang="0">
                  <a:pos x="1969" y="760"/>
                </a:cxn>
                <a:cxn ang="0">
                  <a:pos x="1953" y="818"/>
                </a:cxn>
                <a:cxn ang="0">
                  <a:pos x="1933" y="873"/>
                </a:cxn>
                <a:cxn ang="0">
                  <a:pos x="1906" y="924"/>
                </a:cxn>
                <a:cxn ang="0">
                  <a:pos x="1875" y="972"/>
                </a:cxn>
                <a:cxn ang="0">
                  <a:pos x="1839" y="1017"/>
                </a:cxn>
                <a:cxn ang="0">
                  <a:pos x="1800" y="1058"/>
                </a:cxn>
                <a:cxn ang="0">
                  <a:pos x="1757" y="1095"/>
                </a:cxn>
                <a:cxn ang="0">
                  <a:pos x="1708" y="1129"/>
                </a:cxn>
                <a:cxn ang="0">
                  <a:pos x="1644" y="1165"/>
                </a:cxn>
                <a:cxn ang="0">
                  <a:pos x="1558" y="1198"/>
                </a:cxn>
                <a:cxn ang="0">
                  <a:pos x="1453" y="1226"/>
                </a:cxn>
                <a:cxn ang="0">
                  <a:pos x="1535" y="1256"/>
                </a:cxn>
                <a:cxn ang="0">
                  <a:pos x="1598" y="1288"/>
                </a:cxn>
                <a:cxn ang="0">
                  <a:pos x="1640" y="1316"/>
                </a:cxn>
                <a:cxn ang="0">
                  <a:pos x="1676" y="1350"/>
                </a:cxn>
                <a:cxn ang="0">
                  <a:pos x="1772" y="1465"/>
                </a:cxn>
                <a:cxn ang="0">
                  <a:pos x="1819" y="1532"/>
                </a:cxn>
                <a:cxn ang="0">
                  <a:pos x="2163" y="2196"/>
                </a:cxn>
                <a:cxn ang="0">
                  <a:pos x="1015" y="1493"/>
                </a:cxn>
                <a:cxn ang="0">
                  <a:pos x="966" y="1417"/>
                </a:cxn>
                <a:cxn ang="0">
                  <a:pos x="922" y="1366"/>
                </a:cxn>
                <a:cxn ang="0">
                  <a:pos x="871" y="1333"/>
                </a:cxn>
                <a:cxn ang="0">
                  <a:pos x="809" y="1312"/>
                </a:cxn>
                <a:cxn ang="0">
                  <a:pos x="742" y="1305"/>
                </a:cxn>
                <a:cxn ang="0">
                  <a:pos x="0" y="2196"/>
                </a:cxn>
                <a:cxn ang="0">
                  <a:pos x="982" y="889"/>
                </a:cxn>
                <a:cxn ang="0">
                  <a:pos x="1037" y="882"/>
                </a:cxn>
                <a:cxn ang="0">
                  <a:pos x="1117" y="867"/>
                </a:cxn>
                <a:cxn ang="0">
                  <a:pos x="1181" y="851"/>
                </a:cxn>
                <a:cxn ang="0">
                  <a:pos x="1223" y="826"/>
                </a:cxn>
                <a:cxn ang="0">
                  <a:pos x="1259" y="790"/>
                </a:cxn>
                <a:cxn ang="0">
                  <a:pos x="1285" y="747"/>
                </a:cxn>
                <a:cxn ang="0">
                  <a:pos x="1299" y="699"/>
                </a:cxn>
                <a:cxn ang="0">
                  <a:pos x="1301" y="650"/>
                </a:cxn>
                <a:cxn ang="0">
                  <a:pos x="1297" y="613"/>
                </a:cxn>
                <a:cxn ang="0">
                  <a:pos x="1289" y="580"/>
                </a:cxn>
                <a:cxn ang="0">
                  <a:pos x="1275" y="550"/>
                </a:cxn>
                <a:cxn ang="0">
                  <a:pos x="1257" y="523"/>
                </a:cxn>
                <a:cxn ang="0">
                  <a:pos x="1235" y="500"/>
                </a:cxn>
                <a:cxn ang="0">
                  <a:pos x="1204" y="481"/>
                </a:cxn>
                <a:cxn ang="0">
                  <a:pos x="1167" y="465"/>
                </a:cxn>
                <a:cxn ang="0">
                  <a:pos x="1121" y="454"/>
                </a:cxn>
                <a:cxn ang="0">
                  <a:pos x="1066" y="447"/>
                </a:cxn>
                <a:cxn ang="0">
                  <a:pos x="682" y="443"/>
                </a:cxn>
              </a:cxnLst>
              <a:rect l="0" t="0" r="r" b="b"/>
              <a:pathLst>
                <a:path w="2163" h="2196">
                  <a:moveTo>
                    <a:pt x="0" y="2196"/>
                  </a:moveTo>
                  <a:lnTo>
                    <a:pt x="0" y="0"/>
                  </a:lnTo>
                  <a:lnTo>
                    <a:pt x="1132" y="0"/>
                  </a:lnTo>
                  <a:lnTo>
                    <a:pt x="1208" y="1"/>
                  </a:lnTo>
                  <a:lnTo>
                    <a:pt x="1280" y="3"/>
                  </a:lnTo>
                  <a:lnTo>
                    <a:pt x="1347" y="7"/>
                  </a:lnTo>
                  <a:lnTo>
                    <a:pt x="1410" y="13"/>
                  </a:lnTo>
                  <a:lnTo>
                    <a:pt x="1439" y="17"/>
                  </a:lnTo>
                  <a:lnTo>
                    <a:pt x="1468" y="21"/>
                  </a:lnTo>
                  <a:lnTo>
                    <a:pt x="1495" y="25"/>
                  </a:lnTo>
                  <a:lnTo>
                    <a:pt x="1521" y="30"/>
                  </a:lnTo>
                  <a:lnTo>
                    <a:pt x="1546" y="35"/>
                  </a:lnTo>
                  <a:lnTo>
                    <a:pt x="1569" y="41"/>
                  </a:lnTo>
                  <a:lnTo>
                    <a:pt x="1592" y="47"/>
                  </a:lnTo>
                  <a:lnTo>
                    <a:pt x="1614" y="53"/>
                  </a:lnTo>
                  <a:lnTo>
                    <a:pt x="1634" y="61"/>
                  </a:lnTo>
                  <a:lnTo>
                    <a:pt x="1654" y="68"/>
                  </a:lnTo>
                  <a:lnTo>
                    <a:pt x="1674" y="77"/>
                  </a:lnTo>
                  <a:lnTo>
                    <a:pt x="1693" y="86"/>
                  </a:lnTo>
                  <a:lnTo>
                    <a:pt x="1711" y="96"/>
                  </a:lnTo>
                  <a:lnTo>
                    <a:pt x="1729" y="106"/>
                  </a:lnTo>
                  <a:lnTo>
                    <a:pt x="1747" y="119"/>
                  </a:lnTo>
                  <a:lnTo>
                    <a:pt x="1764" y="131"/>
                  </a:lnTo>
                  <a:lnTo>
                    <a:pt x="1781" y="144"/>
                  </a:lnTo>
                  <a:lnTo>
                    <a:pt x="1797" y="157"/>
                  </a:lnTo>
                  <a:lnTo>
                    <a:pt x="1812" y="171"/>
                  </a:lnTo>
                  <a:lnTo>
                    <a:pt x="1827" y="186"/>
                  </a:lnTo>
                  <a:lnTo>
                    <a:pt x="1841" y="202"/>
                  </a:lnTo>
                  <a:lnTo>
                    <a:pt x="1855" y="218"/>
                  </a:lnTo>
                  <a:lnTo>
                    <a:pt x="1870" y="235"/>
                  </a:lnTo>
                  <a:lnTo>
                    <a:pt x="1883" y="253"/>
                  </a:lnTo>
                  <a:lnTo>
                    <a:pt x="1895" y="273"/>
                  </a:lnTo>
                  <a:lnTo>
                    <a:pt x="1906" y="291"/>
                  </a:lnTo>
                  <a:lnTo>
                    <a:pt x="1917" y="311"/>
                  </a:lnTo>
                  <a:lnTo>
                    <a:pt x="1927" y="330"/>
                  </a:lnTo>
                  <a:lnTo>
                    <a:pt x="1936" y="351"/>
                  </a:lnTo>
                  <a:lnTo>
                    <a:pt x="1944" y="372"/>
                  </a:lnTo>
                  <a:lnTo>
                    <a:pt x="1952" y="393"/>
                  </a:lnTo>
                  <a:lnTo>
                    <a:pt x="1958" y="416"/>
                  </a:lnTo>
                  <a:lnTo>
                    <a:pt x="1964" y="438"/>
                  </a:lnTo>
                  <a:lnTo>
                    <a:pt x="1969" y="461"/>
                  </a:lnTo>
                  <a:lnTo>
                    <a:pt x="1974" y="484"/>
                  </a:lnTo>
                  <a:lnTo>
                    <a:pt x="1977" y="508"/>
                  </a:lnTo>
                  <a:lnTo>
                    <a:pt x="1980" y="532"/>
                  </a:lnTo>
                  <a:lnTo>
                    <a:pt x="1982" y="558"/>
                  </a:lnTo>
                  <a:lnTo>
                    <a:pt x="1983" y="583"/>
                  </a:lnTo>
                  <a:lnTo>
                    <a:pt x="1984" y="609"/>
                  </a:lnTo>
                  <a:lnTo>
                    <a:pt x="1983" y="632"/>
                  </a:lnTo>
                  <a:lnTo>
                    <a:pt x="1982" y="654"/>
                  </a:lnTo>
                  <a:lnTo>
                    <a:pt x="1981" y="676"/>
                  </a:lnTo>
                  <a:lnTo>
                    <a:pt x="1979" y="698"/>
                  </a:lnTo>
                  <a:lnTo>
                    <a:pt x="1976" y="719"/>
                  </a:lnTo>
                  <a:lnTo>
                    <a:pt x="1973" y="739"/>
                  </a:lnTo>
                  <a:lnTo>
                    <a:pt x="1969" y="760"/>
                  </a:lnTo>
                  <a:lnTo>
                    <a:pt x="1964" y="779"/>
                  </a:lnTo>
                  <a:lnTo>
                    <a:pt x="1959" y="799"/>
                  </a:lnTo>
                  <a:lnTo>
                    <a:pt x="1953" y="818"/>
                  </a:lnTo>
                  <a:lnTo>
                    <a:pt x="1947" y="836"/>
                  </a:lnTo>
                  <a:lnTo>
                    <a:pt x="1940" y="856"/>
                  </a:lnTo>
                  <a:lnTo>
                    <a:pt x="1933" y="873"/>
                  </a:lnTo>
                  <a:lnTo>
                    <a:pt x="1924" y="891"/>
                  </a:lnTo>
                  <a:lnTo>
                    <a:pt x="1916" y="908"/>
                  </a:lnTo>
                  <a:lnTo>
                    <a:pt x="1906" y="924"/>
                  </a:lnTo>
                  <a:lnTo>
                    <a:pt x="1896" y="941"/>
                  </a:lnTo>
                  <a:lnTo>
                    <a:pt x="1886" y="957"/>
                  </a:lnTo>
                  <a:lnTo>
                    <a:pt x="1875" y="972"/>
                  </a:lnTo>
                  <a:lnTo>
                    <a:pt x="1864" y="987"/>
                  </a:lnTo>
                  <a:lnTo>
                    <a:pt x="1851" y="1003"/>
                  </a:lnTo>
                  <a:lnTo>
                    <a:pt x="1839" y="1017"/>
                  </a:lnTo>
                  <a:lnTo>
                    <a:pt x="1826" y="1031"/>
                  </a:lnTo>
                  <a:lnTo>
                    <a:pt x="1813" y="1045"/>
                  </a:lnTo>
                  <a:lnTo>
                    <a:pt x="1800" y="1058"/>
                  </a:lnTo>
                  <a:lnTo>
                    <a:pt x="1786" y="1071"/>
                  </a:lnTo>
                  <a:lnTo>
                    <a:pt x="1771" y="1083"/>
                  </a:lnTo>
                  <a:lnTo>
                    <a:pt x="1757" y="1095"/>
                  </a:lnTo>
                  <a:lnTo>
                    <a:pt x="1741" y="1107"/>
                  </a:lnTo>
                  <a:lnTo>
                    <a:pt x="1724" y="1118"/>
                  </a:lnTo>
                  <a:lnTo>
                    <a:pt x="1708" y="1129"/>
                  </a:lnTo>
                  <a:lnTo>
                    <a:pt x="1692" y="1140"/>
                  </a:lnTo>
                  <a:lnTo>
                    <a:pt x="1669" y="1153"/>
                  </a:lnTo>
                  <a:lnTo>
                    <a:pt x="1644" y="1165"/>
                  </a:lnTo>
                  <a:lnTo>
                    <a:pt x="1618" y="1177"/>
                  </a:lnTo>
                  <a:lnTo>
                    <a:pt x="1588" y="1188"/>
                  </a:lnTo>
                  <a:lnTo>
                    <a:pt x="1558" y="1198"/>
                  </a:lnTo>
                  <a:lnTo>
                    <a:pt x="1525" y="1208"/>
                  </a:lnTo>
                  <a:lnTo>
                    <a:pt x="1490" y="1218"/>
                  </a:lnTo>
                  <a:lnTo>
                    <a:pt x="1453" y="1226"/>
                  </a:lnTo>
                  <a:lnTo>
                    <a:pt x="1482" y="1236"/>
                  </a:lnTo>
                  <a:lnTo>
                    <a:pt x="1510" y="1246"/>
                  </a:lnTo>
                  <a:lnTo>
                    <a:pt x="1535" y="1256"/>
                  </a:lnTo>
                  <a:lnTo>
                    <a:pt x="1558" y="1267"/>
                  </a:lnTo>
                  <a:lnTo>
                    <a:pt x="1579" y="1277"/>
                  </a:lnTo>
                  <a:lnTo>
                    <a:pt x="1598" y="1288"/>
                  </a:lnTo>
                  <a:lnTo>
                    <a:pt x="1616" y="1298"/>
                  </a:lnTo>
                  <a:lnTo>
                    <a:pt x="1631" y="1308"/>
                  </a:lnTo>
                  <a:lnTo>
                    <a:pt x="1640" y="1316"/>
                  </a:lnTo>
                  <a:lnTo>
                    <a:pt x="1651" y="1325"/>
                  </a:lnTo>
                  <a:lnTo>
                    <a:pt x="1663" y="1337"/>
                  </a:lnTo>
                  <a:lnTo>
                    <a:pt x="1676" y="1350"/>
                  </a:lnTo>
                  <a:lnTo>
                    <a:pt x="1705" y="1382"/>
                  </a:lnTo>
                  <a:lnTo>
                    <a:pt x="1739" y="1422"/>
                  </a:lnTo>
                  <a:lnTo>
                    <a:pt x="1772" y="1465"/>
                  </a:lnTo>
                  <a:lnTo>
                    <a:pt x="1798" y="1501"/>
                  </a:lnTo>
                  <a:lnTo>
                    <a:pt x="1809" y="1517"/>
                  </a:lnTo>
                  <a:lnTo>
                    <a:pt x="1819" y="1532"/>
                  </a:lnTo>
                  <a:lnTo>
                    <a:pt x="1827" y="1546"/>
                  </a:lnTo>
                  <a:lnTo>
                    <a:pt x="1834" y="1559"/>
                  </a:lnTo>
                  <a:lnTo>
                    <a:pt x="2163" y="2196"/>
                  </a:lnTo>
                  <a:lnTo>
                    <a:pt x="1395" y="2196"/>
                  </a:lnTo>
                  <a:lnTo>
                    <a:pt x="1032" y="1524"/>
                  </a:lnTo>
                  <a:lnTo>
                    <a:pt x="1015" y="1493"/>
                  </a:lnTo>
                  <a:lnTo>
                    <a:pt x="999" y="1465"/>
                  </a:lnTo>
                  <a:lnTo>
                    <a:pt x="983" y="1440"/>
                  </a:lnTo>
                  <a:lnTo>
                    <a:pt x="966" y="1417"/>
                  </a:lnTo>
                  <a:lnTo>
                    <a:pt x="951" y="1397"/>
                  </a:lnTo>
                  <a:lnTo>
                    <a:pt x="936" y="1380"/>
                  </a:lnTo>
                  <a:lnTo>
                    <a:pt x="922" y="1366"/>
                  </a:lnTo>
                  <a:lnTo>
                    <a:pt x="909" y="1355"/>
                  </a:lnTo>
                  <a:lnTo>
                    <a:pt x="890" y="1343"/>
                  </a:lnTo>
                  <a:lnTo>
                    <a:pt x="871" y="1333"/>
                  </a:lnTo>
                  <a:lnTo>
                    <a:pt x="850" y="1325"/>
                  </a:lnTo>
                  <a:lnTo>
                    <a:pt x="830" y="1317"/>
                  </a:lnTo>
                  <a:lnTo>
                    <a:pt x="809" y="1312"/>
                  </a:lnTo>
                  <a:lnTo>
                    <a:pt x="787" y="1308"/>
                  </a:lnTo>
                  <a:lnTo>
                    <a:pt x="765" y="1306"/>
                  </a:lnTo>
                  <a:lnTo>
                    <a:pt x="742" y="1305"/>
                  </a:lnTo>
                  <a:lnTo>
                    <a:pt x="682" y="1305"/>
                  </a:lnTo>
                  <a:lnTo>
                    <a:pt x="682" y="2196"/>
                  </a:lnTo>
                  <a:lnTo>
                    <a:pt x="0" y="2196"/>
                  </a:lnTo>
                  <a:close/>
                  <a:moveTo>
                    <a:pt x="682" y="889"/>
                  </a:moveTo>
                  <a:lnTo>
                    <a:pt x="968" y="889"/>
                  </a:lnTo>
                  <a:lnTo>
                    <a:pt x="982" y="889"/>
                  </a:lnTo>
                  <a:lnTo>
                    <a:pt x="998" y="888"/>
                  </a:lnTo>
                  <a:lnTo>
                    <a:pt x="1016" y="885"/>
                  </a:lnTo>
                  <a:lnTo>
                    <a:pt x="1037" y="882"/>
                  </a:lnTo>
                  <a:lnTo>
                    <a:pt x="1060" y="878"/>
                  </a:lnTo>
                  <a:lnTo>
                    <a:pt x="1087" y="873"/>
                  </a:lnTo>
                  <a:lnTo>
                    <a:pt x="1117" y="867"/>
                  </a:lnTo>
                  <a:lnTo>
                    <a:pt x="1149" y="860"/>
                  </a:lnTo>
                  <a:lnTo>
                    <a:pt x="1165" y="856"/>
                  </a:lnTo>
                  <a:lnTo>
                    <a:pt x="1181" y="851"/>
                  </a:lnTo>
                  <a:lnTo>
                    <a:pt x="1196" y="844"/>
                  </a:lnTo>
                  <a:lnTo>
                    <a:pt x="1210" y="835"/>
                  </a:lnTo>
                  <a:lnTo>
                    <a:pt x="1223" y="826"/>
                  </a:lnTo>
                  <a:lnTo>
                    <a:pt x="1237" y="815"/>
                  </a:lnTo>
                  <a:lnTo>
                    <a:pt x="1248" y="804"/>
                  </a:lnTo>
                  <a:lnTo>
                    <a:pt x="1259" y="790"/>
                  </a:lnTo>
                  <a:lnTo>
                    <a:pt x="1269" y="776"/>
                  </a:lnTo>
                  <a:lnTo>
                    <a:pt x="1278" y="762"/>
                  </a:lnTo>
                  <a:lnTo>
                    <a:pt x="1285" y="747"/>
                  </a:lnTo>
                  <a:lnTo>
                    <a:pt x="1291" y="731"/>
                  </a:lnTo>
                  <a:lnTo>
                    <a:pt x="1296" y="715"/>
                  </a:lnTo>
                  <a:lnTo>
                    <a:pt x="1299" y="699"/>
                  </a:lnTo>
                  <a:lnTo>
                    <a:pt x="1301" y="681"/>
                  </a:lnTo>
                  <a:lnTo>
                    <a:pt x="1302" y="663"/>
                  </a:lnTo>
                  <a:lnTo>
                    <a:pt x="1301" y="650"/>
                  </a:lnTo>
                  <a:lnTo>
                    <a:pt x="1301" y="637"/>
                  </a:lnTo>
                  <a:lnTo>
                    <a:pt x="1299" y="625"/>
                  </a:lnTo>
                  <a:lnTo>
                    <a:pt x="1297" y="613"/>
                  </a:lnTo>
                  <a:lnTo>
                    <a:pt x="1295" y="602"/>
                  </a:lnTo>
                  <a:lnTo>
                    <a:pt x="1292" y="591"/>
                  </a:lnTo>
                  <a:lnTo>
                    <a:pt x="1289" y="580"/>
                  </a:lnTo>
                  <a:lnTo>
                    <a:pt x="1285" y="570"/>
                  </a:lnTo>
                  <a:lnTo>
                    <a:pt x="1280" y="560"/>
                  </a:lnTo>
                  <a:lnTo>
                    <a:pt x="1275" y="550"/>
                  </a:lnTo>
                  <a:lnTo>
                    <a:pt x="1270" y="540"/>
                  </a:lnTo>
                  <a:lnTo>
                    <a:pt x="1264" y="531"/>
                  </a:lnTo>
                  <a:lnTo>
                    <a:pt x="1257" y="523"/>
                  </a:lnTo>
                  <a:lnTo>
                    <a:pt x="1250" y="515"/>
                  </a:lnTo>
                  <a:lnTo>
                    <a:pt x="1243" y="507"/>
                  </a:lnTo>
                  <a:lnTo>
                    <a:pt x="1235" y="500"/>
                  </a:lnTo>
                  <a:lnTo>
                    <a:pt x="1225" y="493"/>
                  </a:lnTo>
                  <a:lnTo>
                    <a:pt x="1215" y="487"/>
                  </a:lnTo>
                  <a:lnTo>
                    <a:pt x="1204" y="481"/>
                  </a:lnTo>
                  <a:lnTo>
                    <a:pt x="1193" y="475"/>
                  </a:lnTo>
                  <a:lnTo>
                    <a:pt x="1180" y="470"/>
                  </a:lnTo>
                  <a:lnTo>
                    <a:pt x="1167" y="465"/>
                  </a:lnTo>
                  <a:lnTo>
                    <a:pt x="1152" y="461"/>
                  </a:lnTo>
                  <a:lnTo>
                    <a:pt x="1137" y="457"/>
                  </a:lnTo>
                  <a:lnTo>
                    <a:pt x="1121" y="454"/>
                  </a:lnTo>
                  <a:lnTo>
                    <a:pt x="1103" y="451"/>
                  </a:lnTo>
                  <a:lnTo>
                    <a:pt x="1085" y="449"/>
                  </a:lnTo>
                  <a:lnTo>
                    <a:pt x="1066" y="447"/>
                  </a:lnTo>
                  <a:lnTo>
                    <a:pt x="1025" y="444"/>
                  </a:lnTo>
                  <a:lnTo>
                    <a:pt x="981" y="443"/>
                  </a:lnTo>
                  <a:lnTo>
                    <a:pt x="682" y="443"/>
                  </a:lnTo>
                  <a:lnTo>
                    <a:pt x="682" y="889"/>
                  </a:lnTo>
                  <a:close/>
                </a:path>
              </a:pathLst>
            </a:custGeom>
            <a:solidFill>
              <a:srgbClr val="FFFFFF"/>
            </a:solidFill>
            <a:ln w="9525">
              <a:noFill/>
              <a:round/>
              <a:headEnd/>
              <a:tailEnd/>
            </a:ln>
          </p:spPr>
          <p:txBody>
            <a:bodyPr/>
            <a:lstStyle/>
            <a:p>
              <a:endParaRPr lang="en-US"/>
            </a:p>
          </p:txBody>
        </p:sp>
        <p:sp>
          <p:nvSpPr>
            <p:cNvPr id="522264" name="Freeform 24"/>
            <p:cNvSpPr>
              <a:spLocks noChangeAspect="1"/>
            </p:cNvSpPr>
            <p:nvPr/>
          </p:nvSpPr>
          <p:spPr bwMode="auto">
            <a:xfrm>
              <a:off x="1910" y="2249"/>
              <a:ext cx="116" cy="137"/>
            </a:xfrm>
            <a:custGeom>
              <a:avLst/>
              <a:gdLst/>
              <a:ahLst/>
              <a:cxnLst>
                <a:cxn ang="0">
                  <a:pos x="0" y="0"/>
                </a:cxn>
                <a:cxn ang="0">
                  <a:pos x="1821" y="0"/>
                </a:cxn>
                <a:cxn ang="0">
                  <a:pos x="1821" y="468"/>
                </a:cxn>
                <a:cxn ang="0">
                  <a:pos x="681" y="468"/>
                </a:cxn>
                <a:cxn ang="0">
                  <a:pos x="681" y="817"/>
                </a:cxn>
                <a:cxn ang="0">
                  <a:pos x="1738" y="817"/>
                </a:cxn>
                <a:cxn ang="0">
                  <a:pos x="1738" y="1265"/>
                </a:cxn>
                <a:cxn ang="0">
                  <a:pos x="681" y="1265"/>
                </a:cxn>
                <a:cxn ang="0">
                  <a:pos x="681" y="1698"/>
                </a:cxn>
                <a:cxn ang="0">
                  <a:pos x="1854" y="1698"/>
                </a:cxn>
                <a:cxn ang="0">
                  <a:pos x="1854" y="2196"/>
                </a:cxn>
                <a:cxn ang="0">
                  <a:pos x="0" y="2196"/>
                </a:cxn>
                <a:cxn ang="0">
                  <a:pos x="0" y="0"/>
                </a:cxn>
              </a:cxnLst>
              <a:rect l="0" t="0" r="r" b="b"/>
              <a:pathLst>
                <a:path w="1854" h="2196">
                  <a:moveTo>
                    <a:pt x="0" y="0"/>
                  </a:moveTo>
                  <a:lnTo>
                    <a:pt x="1821" y="0"/>
                  </a:lnTo>
                  <a:lnTo>
                    <a:pt x="1821" y="468"/>
                  </a:lnTo>
                  <a:lnTo>
                    <a:pt x="681" y="468"/>
                  </a:lnTo>
                  <a:lnTo>
                    <a:pt x="681" y="817"/>
                  </a:lnTo>
                  <a:lnTo>
                    <a:pt x="1738" y="817"/>
                  </a:lnTo>
                  <a:lnTo>
                    <a:pt x="1738" y="1265"/>
                  </a:lnTo>
                  <a:lnTo>
                    <a:pt x="681" y="1265"/>
                  </a:lnTo>
                  <a:lnTo>
                    <a:pt x="681" y="1698"/>
                  </a:lnTo>
                  <a:lnTo>
                    <a:pt x="1854" y="1698"/>
                  </a:lnTo>
                  <a:lnTo>
                    <a:pt x="1854" y="2196"/>
                  </a:lnTo>
                  <a:lnTo>
                    <a:pt x="0" y="2196"/>
                  </a:lnTo>
                  <a:lnTo>
                    <a:pt x="0" y="0"/>
                  </a:lnTo>
                  <a:close/>
                </a:path>
              </a:pathLst>
            </a:custGeom>
            <a:solidFill>
              <a:srgbClr val="FFFFFF"/>
            </a:solidFill>
            <a:ln w="9525">
              <a:noFill/>
              <a:round/>
              <a:headEnd/>
              <a:tailEnd/>
            </a:ln>
          </p:spPr>
          <p:txBody>
            <a:bodyPr/>
            <a:lstStyle/>
            <a:p>
              <a:endParaRPr lang="en-US"/>
            </a:p>
          </p:txBody>
        </p:sp>
        <p:sp>
          <p:nvSpPr>
            <p:cNvPr id="522265" name="Freeform 25"/>
            <p:cNvSpPr>
              <a:spLocks noChangeAspect="1" noEditPoints="1"/>
            </p:cNvSpPr>
            <p:nvPr/>
          </p:nvSpPr>
          <p:spPr bwMode="auto">
            <a:xfrm>
              <a:off x="1364" y="1829"/>
              <a:ext cx="548" cy="313"/>
            </a:xfrm>
            <a:custGeom>
              <a:avLst/>
              <a:gdLst/>
              <a:ahLst/>
              <a:cxnLst>
                <a:cxn ang="0">
                  <a:pos x="5608" y="1468"/>
                </a:cxn>
                <a:cxn ang="0">
                  <a:pos x="5208" y="1114"/>
                </a:cxn>
                <a:cxn ang="0">
                  <a:pos x="4721" y="905"/>
                </a:cxn>
                <a:cxn ang="0">
                  <a:pos x="4084" y="880"/>
                </a:cxn>
                <a:cxn ang="0">
                  <a:pos x="3291" y="1235"/>
                </a:cxn>
                <a:cxn ang="0">
                  <a:pos x="2790" y="1936"/>
                </a:cxn>
                <a:cxn ang="0">
                  <a:pos x="2723" y="2829"/>
                </a:cxn>
                <a:cxn ang="0">
                  <a:pos x="3117" y="3602"/>
                </a:cxn>
                <a:cxn ang="0">
                  <a:pos x="3845" y="4067"/>
                </a:cxn>
                <a:cxn ang="0">
                  <a:pos x="4708" y="4097"/>
                </a:cxn>
                <a:cxn ang="0">
                  <a:pos x="5413" y="3732"/>
                </a:cxn>
                <a:cxn ang="0">
                  <a:pos x="5866" y="3087"/>
                </a:cxn>
                <a:cxn ang="0">
                  <a:pos x="5799" y="2843"/>
                </a:cxn>
                <a:cxn ang="0">
                  <a:pos x="5438" y="2922"/>
                </a:cxn>
                <a:cxn ang="0">
                  <a:pos x="5081" y="2803"/>
                </a:cxn>
                <a:cxn ang="0">
                  <a:pos x="4841" y="2525"/>
                </a:cxn>
                <a:cxn ang="0">
                  <a:pos x="4775" y="2150"/>
                </a:cxn>
                <a:cxn ang="0">
                  <a:pos x="4911" y="1801"/>
                </a:cxn>
                <a:cxn ang="0">
                  <a:pos x="5201" y="1575"/>
                </a:cxn>
                <a:cxn ang="0">
                  <a:pos x="746" y="2756"/>
                </a:cxn>
                <a:cxn ang="0">
                  <a:pos x="1311" y="2221"/>
                </a:cxn>
                <a:cxn ang="0">
                  <a:pos x="1970" y="1714"/>
                </a:cxn>
                <a:cxn ang="0">
                  <a:pos x="2442" y="1484"/>
                </a:cxn>
                <a:cxn ang="0">
                  <a:pos x="2287" y="1846"/>
                </a:cxn>
                <a:cxn ang="0">
                  <a:pos x="2201" y="2237"/>
                </a:cxn>
                <a:cxn ang="0">
                  <a:pos x="2194" y="2696"/>
                </a:cxn>
                <a:cxn ang="0">
                  <a:pos x="2305" y="3209"/>
                </a:cxn>
                <a:cxn ang="0">
                  <a:pos x="2533" y="3669"/>
                </a:cxn>
                <a:cxn ang="0">
                  <a:pos x="2355" y="3773"/>
                </a:cxn>
                <a:cxn ang="0">
                  <a:pos x="1625" y="3449"/>
                </a:cxn>
                <a:cxn ang="0">
                  <a:pos x="945" y="3052"/>
                </a:cxn>
                <a:cxn ang="0">
                  <a:pos x="6452" y="1446"/>
                </a:cxn>
                <a:cxn ang="0">
                  <a:pos x="7223" y="1936"/>
                </a:cxn>
                <a:cxn ang="0">
                  <a:pos x="7929" y="2523"/>
                </a:cxn>
                <a:cxn ang="0">
                  <a:pos x="7830" y="3074"/>
                </a:cxn>
                <a:cxn ang="0">
                  <a:pos x="7064" y="3487"/>
                </a:cxn>
                <a:cxn ang="0">
                  <a:pos x="6257" y="3807"/>
                </a:cxn>
                <a:cxn ang="0">
                  <a:pos x="6151" y="3637"/>
                </a:cxn>
                <a:cxn ang="0">
                  <a:pos x="6372" y="3169"/>
                </a:cxn>
                <a:cxn ang="0">
                  <a:pos x="6475" y="2648"/>
                </a:cxn>
                <a:cxn ang="0">
                  <a:pos x="6452" y="2162"/>
                </a:cxn>
                <a:cxn ang="0">
                  <a:pos x="6334" y="1725"/>
                </a:cxn>
                <a:cxn ang="0">
                  <a:pos x="6131" y="1330"/>
                </a:cxn>
                <a:cxn ang="0">
                  <a:pos x="833" y="1685"/>
                </a:cxn>
                <a:cxn ang="0">
                  <a:pos x="2214" y="524"/>
                </a:cxn>
                <a:cxn ang="0">
                  <a:pos x="4043" y="12"/>
                </a:cxn>
                <a:cxn ang="0">
                  <a:pos x="6042" y="263"/>
                </a:cxn>
                <a:cxn ang="0">
                  <a:pos x="7571" y="1181"/>
                </a:cxn>
                <a:cxn ang="0">
                  <a:pos x="8622" y="2589"/>
                </a:cxn>
                <a:cxn ang="0">
                  <a:pos x="8784" y="3040"/>
                </a:cxn>
                <a:cxn ang="0">
                  <a:pos x="8715" y="3236"/>
                </a:cxn>
                <a:cxn ang="0">
                  <a:pos x="8498" y="3262"/>
                </a:cxn>
                <a:cxn ang="0">
                  <a:pos x="7305" y="4205"/>
                </a:cxn>
                <a:cxn ang="0">
                  <a:pos x="5928" y="4811"/>
                </a:cxn>
                <a:cxn ang="0">
                  <a:pos x="4197" y="4998"/>
                </a:cxn>
                <a:cxn ang="0">
                  <a:pos x="2492" y="4706"/>
                </a:cxn>
                <a:cxn ang="0">
                  <a:pos x="1156" y="4046"/>
                </a:cxn>
                <a:cxn ang="0">
                  <a:pos x="310" y="3354"/>
                </a:cxn>
                <a:cxn ang="0">
                  <a:pos x="110" y="3320"/>
                </a:cxn>
                <a:cxn ang="0">
                  <a:pos x="0" y="3108"/>
                </a:cxn>
              </a:cxnLst>
              <a:rect l="0" t="0" r="r" b="b"/>
              <a:pathLst>
                <a:path w="8784" h="5001">
                  <a:moveTo>
                    <a:pt x="5475" y="1519"/>
                  </a:moveTo>
                  <a:lnTo>
                    <a:pt x="5499" y="1519"/>
                  </a:lnTo>
                  <a:lnTo>
                    <a:pt x="5524" y="1520"/>
                  </a:lnTo>
                  <a:lnTo>
                    <a:pt x="5548" y="1523"/>
                  </a:lnTo>
                  <a:lnTo>
                    <a:pt x="5573" y="1526"/>
                  </a:lnTo>
                  <a:lnTo>
                    <a:pt x="5598" y="1529"/>
                  </a:lnTo>
                  <a:lnTo>
                    <a:pt x="5621" y="1535"/>
                  </a:lnTo>
                  <a:lnTo>
                    <a:pt x="5645" y="1540"/>
                  </a:lnTo>
                  <a:lnTo>
                    <a:pt x="5668" y="1547"/>
                  </a:lnTo>
                  <a:lnTo>
                    <a:pt x="5638" y="1506"/>
                  </a:lnTo>
                  <a:lnTo>
                    <a:pt x="5608" y="1468"/>
                  </a:lnTo>
                  <a:lnTo>
                    <a:pt x="5576" y="1431"/>
                  </a:lnTo>
                  <a:lnTo>
                    <a:pt x="5544" y="1394"/>
                  </a:lnTo>
                  <a:lnTo>
                    <a:pt x="5510" y="1358"/>
                  </a:lnTo>
                  <a:lnTo>
                    <a:pt x="5476" y="1324"/>
                  </a:lnTo>
                  <a:lnTo>
                    <a:pt x="5440" y="1291"/>
                  </a:lnTo>
                  <a:lnTo>
                    <a:pt x="5404" y="1258"/>
                  </a:lnTo>
                  <a:lnTo>
                    <a:pt x="5367" y="1227"/>
                  </a:lnTo>
                  <a:lnTo>
                    <a:pt x="5328" y="1197"/>
                  </a:lnTo>
                  <a:lnTo>
                    <a:pt x="5289" y="1168"/>
                  </a:lnTo>
                  <a:lnTo>
                    <a:pt x="5249" y="1140"/>
                  </a:lnTo>
                  <a:lnTo>
                    <a:pt x="5208" y="1114"/>
                  </a:lnTo>
                  <a:lnTo>
                    <a:pt x="5167" y="1088"/>
                  </a:lnTo>
                  <a:lnTo>
                    <a:pt x="5126" y="1064"/>
                  </a:lnTo>
                  <a:lnTo>
                    <a:pt x="5082" y="1041"/>
                  </a:lnTo>
                  <a:lnTo>
                    <a:pt x="5039" y="1020"/>
                  </a:lnTo>
                  <a:lnTo>
                    <a:pt x="4996" y="1000"/>
                  </a:lnTo>
                  <a:lnTo>
                    <a:pt x="4950" y="981"/>
                  </a:lnTo>
                  <a:lnTo>
                    <a:pt x="4906" y="963"/>
                  </a:lnTo>
                  <a:lnTo>
                    <a:pt x="4860" y="947"/>
                  </a:lnTo>
                  <a:lnTo>
                    <a:pt x="4814" y="931"/>
                  </a:lnTo>
                  <a:lnTo>
                    <a:pt x="4767" y="918"/>
                  </a:lnTo>
                  <a:lnTo>
                    <a:pt x="4721" y="905"/>
                  </a:lnTo>
                  <a:lnTo>
                    <a:pt x="4673" y="895"/>
                  </a:lnTo>
                  <a:lnTo>
                    <a:pt x="4625" y="885"/>
                  </a:lnTo>
                  <a:lnTo>
                    <a:pt x="4576" y="877"/>
                  </a:lnTo>
                  <a:lnTo>
                    <a:pt x="4528" y="871"/>
                  </a:lnTo>
                  <a:lnTo>
                    <a:pt x="4480" y="866"/>
                  </a:lnTo>
                  <a:lnTo>
                    <a:pt x="4430" y="862"/>
                  </a:lnTo>
                  <a:lnTo>
                    <a:pt x="4382" y="860"/>
                  </a:lnTo>
                  <a:lnTo>
                    <a:pt x="4333" y="860"/>
                  </a:lnTo>
                  <a:lnTo>
                    <a:pt x="4248" y="862"/>
                  </a:lnTo>
                  <a:lnTo>
                    <a:pt x="4165" y="869"/>
                  </a:lnTo>
                  <a:lnTo>
                    <a:pt x="4084" y="880"/>
                  </a:lnTo>
                  <a:lnTo>
                    <a:pt x="4004" y="894"/>
                  </a:lnTo>
                  <a:lnTo>
                    <a:pt x="3924" y="913"/>
                  </a:lnTo>
                  <a:lnTo>
                    <a:pt x="3847" y="935"/>
                  </a:lnTo>
                  <a:lnTo>
                    <a:pt x="3771" y="961"/>
                  </a:lnTo>
                  <a:lnTo>
                    <a:pt x="3696" y="991"/>
                  </a:lnTo>
                  <a:lnTo>
                    <a:pt x="3624" y="1023"/>
                  </a:lnTo>
                  <a:lnTo>
                    <a:pt x="3553" y="1059"/>
                  </a:lnTo>
                  <a:lnTo>
                    <a:pt x="3484" y="1099"/>
                  </a:lnTo>
                  <a:lnTo>
                    <a:pt x="3417" y="1142"/>
                  </a:lnTo>
                  <a:lnTo>
                    <a:pt x="3353" y="1187"/>
                  </a:lnTo>
                  <a:lnTo>
                    <a:pt x="3291" y="1235"/>
                  </a:lnTo>
                  <a:lnTo>
                    <a:pt x="3231" y="1287"/>
                  </a:lnTo>
                  <a:lnTo>
                    <a:pt x="3174" y="1341"/>
                  </a:lnTo>
                  <a:lnTo>
                    <a:pt x="3119" y="1399"/>
                  </a:lnTo>
                  <a:lnTo>
                    <a:pt x="3067" y="1458"/>
                  </a:lnTo>
                  <a:lnTo>
                    <a:pt x="3018" y="1519"/>
                  </a:lnTo>
                  <a:lnTo>
                    <a:pt x="2973" y="1584"/>
                  </a:lnTo>
                  <a:lnTo>
                    <a:pt x="2929" y="1650"/>
                  </a:lnTo>
                  <a:lnTo>
                    <a:pt x="2889" y="1719"/>
                  </a:lnTo>
                  <a:lnTo>
                    <a:pt x="2853" y="1789"/>
                  </a:lnTo>
                  <a:lnTo>
                    <a:pt x="2820" y="1862"/>
                  </a:lnTo>
                  <a:lnTo>
                    <a:pt x="2790" y="1936"/>
                  </a:lnTo>
                  <a:lnTo>
                    <a:pt x="2764" y="2012"/>
                  </a:lnTo>
                  <a:lnTo>
                    <a:pt x="2742" y="2089"/>
                  </a:lnTo>
                  <a:lnTo>
                    <a:pt x="2723" y="2169"/>
                  </a:lnTo>
                  <a:lnTo>
                    <a:pt x="2709" y="2249"/>
                  </a:lnTo>
                  <a:lnTo>
                    <a:pt x="2698" y="2332"/>
                  </a:lnTo>
                  <a:lnTo>
                    <a:pt x="2692" y="2415"/>
                  </a:lnTo>
                  <a:lnTo>
                    <a:pt x="2689" y="2499"/>
                  </a:lnTo>
                  <a:lnTo>
                    <a:pt x="2692" y="2584"/>
                  </a:lnTo>
                  <a:lnTo>
                    <a:pt x="2698" y="2667"/>
                  </a:lnTo>
                  <a:lnTo>
                    <a:pt x="2709" y="2749"/>
                  </a:lnTo>
                  <a:lnTo>
                    <a:pt x="2723" y="2829"/>
                  </a:lnTo>
                  <a:lnTo>
                    <a:pt x="2741" y="2909"/>
                  </a:lnTo>
                  <a:lnTo>
                    <a:pt x="2763" y="2986"/>
                  </a:lnTo>
                  <a:lnTo>
                    <a:pt x="2789" y="3063"/>
                  </a:lnTo>
                  <a:lnTo>
                    <a:pt x="2819" y="3137"/>
                  </a:lnTo>
                  <a:lnTo>
                    <a:pt x="2852" y="3210"/>
                  </a:lnTo>
                  <a:lnTo>
                    <a:pt x="2888" y="3280"/>
                  </a:lnTo>
                  <a:lnTo>
                    <a:pt x="2927" y="3349"/>
                  </a:lnTo>
                  <a:lnTo>
                    <a:pt x="2971" y="3415"/>
                  </a:lnTo>
                  <a:lnTo>
                    <a:pt x="3016" y="3480"/>
                  </a:lnTo>
                  <a:lnTo>
                    <a:pt x="3065" y="3542"/>
                  </a:lnTo>
                  <a:lnTo>
                    <a:pt x="3117" y="3602"/>
                  </a:lnTo>
                  <a:lnTo>
                    <a:pt x="3171" y="3659"/>
                  </a:lnTo>
                  <a:lnTo>
                    <a:pt x="3229" y="3713"/>
                  </a:lnTo>
                  <a:lnTo>
                    <a:pt x="3288" y="3765"/>
                  </a:lnTo>
                  <a:lnTo>
                    <a:pt x="3350" y="3814"/>
                  </a:lnTo>
                  <a:lnTo>
                    <a:pt x="3414" y="3859"/>
                  </a:lnTo>
                  <a:lnTo>
                    <a:pt x="3481" y="3903"/>
                  </a:lnTo>
                  <a:lnTo>
                    <a:pt x="3550" y="3942"/>
                  </a:lnTo>
                  <a:lnTo>
                    <a:pt x="3621" y="3978"/>
                  </a:lnTo>
                  <a:lnTo>
                    <a:pt x="3693" y="4011"/>
                  </a:lnTo>
                  <a:lnTo>
                    <a:pt x="3768" y="4041"/>
                  </a:lnTo>
                  <a:lnTo>
                    <a:pt x="3845" y="4067"/>
                  </a:lnTo>
                  <a:lnTo>
                    <a:pt x="3922" y="4089"/>
                  </a:lnTo>
                  <a:lnTo>
                    <a:pt x="4002" y="4107"/>
                  </a:lnTo>
                  <a:lnTo>
                    <a:pt x="4083" y="4121"/>
                  </a:lnTo>
                  <a:lnTo>
                    <a:pt x="4164" y="4132"/>
                  </a:lnTo>
                  <a:lnTo>
                    <a:pt x="4248" y="4138"/>
                  </a:lnTo>
                  <a:lnTo>
                    <a:pt x="4333" y="4140"/>
                  </a:lnTo>
                  <a:lnTo>
                    <a:pt x="4409" y="4138"/>
                  </a:lnTo>
                  <a:lnTo>
                    <a:pt x="4486" y="4133"/>
                  </a:lnTo>
                  <a:lnTo>
                    <a:pt x="4560" y="4124"/>
                  </a:lnTo>
                  <a:lnTo>
                    <a:pt x="4635" y="4112"/>
                  </a:lnTo>
                  <a:lnTo>
                    <a:pt x="4708" y="4097"/>
                  </a:lnTo>
                  <a:lnTo>
                    <a:pt x="4779" y="4078"/>
                  </a:lnTo>
                  <a:lnTo>
                    <a:pt x="4850" y="4057"/>
                  </a:lnTo>
                  <a:lnTo>
                    <a:pt x="4919" y="4032"/>
                  </a:lnTo>
                  <a:lnTo>
                    <a:pt x="4987" y="4003"/>
                  </a:lnTo>
                  <a:lnTo>
                    <a:pt x="5053" y="3973"/>
                  </a:lnTo>
                  <a:lnTo>
                    <a:pt x="5118" y="3940"/>
                  </a:lnTo>
                  <a:lnTo>
                    <a:pt x="5180" y="3904"/>
                  </a:lnTo>
                  <a:lnTo>
                    <a:pt x="5242" y="3864"/>
                  </a:lnTo>
                  <a:lnTo>
                    <a:pt x="5300" y="3823"/>
                  </a:lnTo>
                  <a:lnTo>
                    <a:pt x="5358" y="3779"/>
                  </a:lnTo>
                  <a:lnTo>
                    <a:pt x="5413" y="3732"/>
                  </a:lnTo>
                  <a:lnTo>
                    <a:pt x="5467" y="3684"/>
                  </a:lnTo>
                  <a:lnTo>
                    <a:pt x="5517" y="3634"/>
                  </a:lnTo>
                  <a:lnTo>
                    <a:pt x="5566" y="3580"/>
                  </a:lnTo>
                  <a:lnTo>
                    <a:pt x="5613" y="3525"/>
                  </a:lnTo>
                  <a:lnTo>
                    <a:pt x="5656" y="3468"/>
                  </a:lnTo>
                  <a:lnTo>
                    <a:pt x="5698" y="3408"/>
                  </a:lnTo>
                  <a:lnTo>
                    <a:pt x="5737" y="3348"/>
                  </a:lnTo>
                  <a:lnTo>
                    <a:pt x="5773" y="3285"/>
                  </a:lnTo>
                  <a:lnTo>
                    <a:pt x="5807" y="3221"/>
                  </a:lnTo>
                  <a:lnTo>
                    <a:pt x="5837" y="3155"/>
                  </a:lnTo>
                  <a:lnTo>
                    <a:pt x="5866" y="3087"/>
                  </a:lnTo>
                  <a:lnTo>
                    <a:pt x="5890" y="3018"/>
                  </a:lnTo>
                  <a:lnTo>
                    <a:pt x="5912" y="2947"/>
                  </a:lnTo>
                  <a:lnTo>
                    <a:pt x="5931" y="2876"/>
                  </a:lnTo>
                  <a:lnTo>
                    <a:pt x="5946" y="2803"/>
                  </a:lnTo>
                  <a:lnTo>
                    <a:pt x="5958" y="2729"/>
                  </a:lnTo>
                  <a:lnTo>
                    <a:pt x="5934" y="2751"/>
                  </a:lnTo>
                  <a:lnTo>
                    <a:pt x="5909" y="2772"/>
                  </a:lnTo>
                  <a:lnTo>
                    <a:pt x="5883" y="2791"/>
                  </a:lnTo>
                  <a:lnTo>
                    <a:pt x="5856" y="2810"/>
                  </a:lnTo>
                  <a:lnTo>
                    <a:pt x="5828" y="2827"/>
                  </a:lnTo>
                  <a:lnTo>
                    <a:pt x="5799" y="2843"/>
                  </a:lnTo>
                  <a:lnTo>
                    <a:pt x="5770" y="2858"/>
                  </a:lnTo>
                  <a:lnTo>
                    <a:pt x="5740" y="2871"/>
                  </a:lnTo>
                  <a:lnTo>
                    <a:pt x="5708" y="2883"/>
                  </a:lnTo>
                  <a:lnTo>
                    <a:pt x="5676" y="2893"/>
                  </a:lnTo>
                  <a:lnTo>
                    <a:pt x="5644" y="2902"/>
                  </a:lnTo>
                  <a:lnTo>
                    <a:pt x="5612" y="2910"/>
                  </a:lnTo>
                  <a:lnTo>
                    <a:pt x="5577" y="2916"/>
                  </a:lnTo>
                  <a:lnTo>
                    <a:pt x="5544" y="2920"/>
                  </a:lnTo>
                  <a:lnTo>
                    <a:pt x="5509" y="2922"/>
                  </a:lnTo>
                  <a:lnTo>
                    <a:pt x="5475" y="2923"/>
                  </a:lnTo>
                  <a:lnTo>
                    <a:pt x="5438" y="2922"/>
                  </a:lnTo>
                  <a:lnTo>
                    <a:pt x="5402" y="2919"/>
                  </a:lnTo>
                  <a:lnTo>
                    <a:pt x="5368" y="2915"/>
                  </a:lnTo>
                  <a:lnTo>
                    <a:pt x="5332" y="2909"/>
                  </a:lnTo>
                  <a:lnTo>
                    <a:pt x="5299" y="2901"/>
                  </a:lnTo>
                  <a:lnTo>
                    <a:pt x="5266" y="2892"/>
                  </a:lnTo>
                  <a:lnTo>
                    <a:pt x="5233" y="2881"/>
                  </a:lnTo>
                  <a:lnTo>
                    <a:pt x="5201" y="2868"/>
                  </a:lnTo>
                  <a:lnTo>
                    <a:pt x="5170" y="2853"/>
                  </a:lnTo>
                  <a:lnTo>
                    <a:pt x="5140" y="2838"/>
                  </a:lnTo>
                  <a:lnTo>
                    <a:pt x="5111" y="2821"/>
                  </a:lnTo>
                  <a:lnTo>
                    <a:pt x="5081" y="2803"/>
                  </a:lnTo>
                  <a:lnTo>
                    <a:pt x="5054" y="2783"/>
                  </a:lnTo>
                  <a:lnTo>
                    <a:pt x="5028" y="2763"/>
                  </a:lnTo>
                  <a:lnTo>
                    <a:pt x="5002" y="2741"/>
                  </a:lnTo>
                  <a:lnTo>
                    <a:pt x="4978" y="2717"/>
                  </a:lnTo>
                  <a:lnTo>
                    <a:pt x="4954" y="2692"/>
                  </a:lnTo>
                  <a:lnTo>
                    <a:pt x="4932" y="2667"/>
                  </a:lnTo>
                  <a:lnTo>
                    <a:pt x="4911" y="2641"/>
                  </a:lnTo>
                  <a:lnTo>
                    <a:pt x="4892" y="2613"/>
                  </a:lnTo>
                  <a:lnTo>
                    <a:pt x="4874" y="2585"/>
                  </a:lnTo>
                  <a:lnTo>
                    <a:pt x="4857" y="2555"/>
                  </a:lnTo>
                  <a:lnTo>
                    <a:pt x="4841" y="2525"/>
                  </a:lnTo>
                  <a:lnTo>
                    <a:pt x="4826" y="2494"/>
                  </a:lnTo>
                  <a:lnTo>
                    <a:pt x="4814" y="2462"/>
                  </a:lnTo>
                  <a:lnTo>
                    <a:pt x="4803" y="2430"/>
                  </a:lnTo>
                  <a:lnTo>
                    <a:pt x="4793" y="2396"/>
                  </a:lnTo>
                  <a:lnTo>
                    <a:pt x="4786" y="2362"/>
                  </a:lnTo>
                  <a:lnTo>
                    <a:pt x="4779" y="2328"/>
                  </a:lnTo>
                  <a:lnTo>
                    <a:pt x="4775" y="2293"/>
                  </a:lnTo>
                  <a:lnTo>
                    <a:pt x="4772" y="2257"/>
                  </a:lnTo>
                  <a:lnTo>
                    <a:pt x="4771" y="2221"/>
                  </a:lnTo>
                  <a:lnTo>
                    <a:pt x="4772" y="2185"/>
                  </a:lnTo>
                  <a:lnTo>
                    <a:pt x="4775" y="2150"/>
                  </a:lnTo>
                  <a:lnTo>
                    <a:pt x="4779" y="2114"/>
                  </a:lnTo>
                  <a:lnTo>
                    <a:pt x="4786" y="2080"/>
                  </a:lnTo>
                  <a:lnTo>
                    <a:pt x="4793" y="2046"/>
                  </a:lnTo>
                  <a:lnTo>
                    <a:pt x="4803" y="2013"/>
                  </a:lnTo>
                  <a:lnTo>
                    <a:pt x="4814" y="1981"/>
                  </a:lnTo>
                  <a:lnTo>
                    <a:pt x="4826" y="1948"/>
                  </a:lnTo>
                  <a:lnTo>
                    <a:pt x="4841" y="1917"/>
                  </a:lnTo>
                  <a:lnTo>
                    <a:pt x="4857" y="1887"/>
                  </a:lnTo>
                  <a:lnTo>
                    <a:pt x="4874" y="1858"/>
                  </a:lnTo>
                  <a:lnTo>
                    <a:pt x="4892" y="1830"/>
                  </a:lnTo>
                  <a:lnTo>
                    <a:pt x="4911" y="1801"/>
                  </a:lnTo>
                  <a:lnTo>
                    <a:pt x="4932" y="1775"/>
                  </a:lnTo>
                  <a:lnTo>
                    <a:pt x="4954" y="1750"/>
                  </a:lnTo>
                  <a:lnTo>
                    <a:pt x="4978" y="1725"/>
                  </a:lnTo>
                  <a:lnTo>
                    <a:pt x="5002" y="1702"/>
                  </a:lnTo>
                  <a:lnTo>
                    <a:pt x="5028" y="1680"/>
                  </a:lnTo>
                  <a:lnTo>
                    <a:pt x="5054" y="1659"/>
                  </a:lnTo>
                  <a:lnTo>
                    <a:pt x="5081" y="1639"/>
                  </a:lnTo>
                  <a:lnTo>
                    <a:pt x="5111" y="1621"/>
                  </a:lnTo>
                  <a:lnTo>
                    <a:pt x="5140" y="1604"/>
                  </a:lnTo>
                  <a:lnTo>
                    <a:pt x="5170" y="1589"/>
                  </a:lnTo>
                  <a:lnTo>
                    <a:pt x="5201" y="1575"/>
                  </a:lnTo>
                  <a:lnTo>
                    <a:pt x="5233" y="1562"/>
                  </a:lnTo>
                  <a:lnTo>
                    <a:pt x="5266" y="1551"/>
                  </a:lnTo>
                  <a:lnTo>
                    <a:pt x="5299" y="1542"/>
                  </a:lnTo>
                  <a:lnTo>
                    <a:pt x="5332" y="1534"/>
                  </a:lnTo>
                  <a:lnTo>
                    <a:pt x="5368" y="1527"/>
                  </a:lnTo>
                  <a:lnTo>
                    <a:pt x="5402" y="1522"/>
                  </a:lnTo>
                  <a:lnTo>
                    <a:pt x="5438" y="1520"/>
                  </a:lnTo>
                  <a:lnTo>
                    <a:pt x="5475" y="1519"/>
                  </a:lnTo>
                  <a:close/>
                  <a:moveTo>
                    <a:pt x="655" y="2852"/>
                  </a:moveTo>
                  <a:lnTo>
                    <a:pt x="701" y="2804"/>
                  </a:lnTo>
                  <a:lnTo>
                    <a:pt x="746" y="2756"/>
                  </a:lnTo>
                  <a:lnTo>
                    <a:pt x="793" y="2708"/>
                  </a:lnTo>
                  <a:lnTo>
                    <a:pt x="841" y="2659"/>
                  </a:lnTo>
                  <a:lnTo>
                    <a:pt x="890" y="2611"/>
                  </a:lnTo>
                  <a:lnTo>
                    <a:pt x="940" y="2562"/>
                  </a:lnTo>
                  <a:lnTo>
                    <a:pt x="990" y="2513"/>
                  </a:lnTo>
                  <a:lnTo>
                    <a:pt x="1041" y="2464"/>
                  </a:lnTo>
                  <a:lnTo>
                    <a:pt x="1094" y="2416"/>
                  </a:lnTo>
                  <a:lnTo>
                    <a:pt x="1147" y="2367"/>
                  </a:lnTo>
                  <a:lnTo>
                    <a:pt x="1201" y="2318"/>
                  </a:lnTo>
                  <a:lnTo>
                    <a:pt x="1255" y="2270"/>
                  </a:lnTo>
                  <a:lnTo>
                    <a:pt x="1311" y="2221"/>
                  </a:lnTo>
                  <a:lnTo>
                    <a:pt x="1367" y="2174"/>
                  </a:lnTo>
                  <a:lnTo>
                    <a:pt x="1424" y="2126"/>
                  </a:lnTo>
                  <a:lnTo>
                    <a:pt x="1482" y="2078"/>
                  </a:lnTo>
                  <a:lnTo>
                    <a:pt x="1540" y="2031"/>
                  </a:lnTo>
                  <a:lnTo>
                    <a:pt x="1600" y="1985"/>
                  </a:lnTo>
                  <a:lnTo>
                    <a:pt x="1660" y="1938"/>
                  </a:lnTo>
                  <a:lnTo>
                    <a:pt x="1721" y="1892"/>
                  </a:lnTo>
                  <a:lnTo>
                    <a:pt x="1782" y="1847"/>
                  </a:lnTo>
                  <a:lnTo>
                    <a:pt x="1844" y="1802"/>
                  </a:lnTo>
                  <a:lnTo>
                    <a:pt x="1906" y="1758"/>
                  </a:lnTo>
                  <a:lnTo>
                    <a:pt x="1970" y="1714"/>
                  </a:lnTo>
                  <a:lnTo>
                    <a:pt x="2033" y="1671"/>
                  </a:lnTo>
                  <a:lnTo>
                    <a:pt x="2098" y="1629"/>
                  </a:lnTo>
                  <a:lnTo>
                    <a:pt x="2162" y="1587"/>
                  </a:lnTo>
                  <a:lnTo>
                    <a:pt x="2228" y="1547"/>
                  </a:lnTo>
                  <a:lnTo>
                    <a:pt x="2293" y="1506"/>
                  </a:lnTo>
                  <a:lnTo>
                    <a:pt x="2360" y="1467"/>
                  </a:lnTo>
                  <a:lnTo>
                    <a:pt x="2427" y="1429"/>
                  </a:lnTo>
                  <a:lnTo>
                    <a:pt x="2495" y="1392"/>
                  </a:lnTo>
                  <a:lnTo>
                    <a:pt x="2477" y="1422"/>
                  </a:lnTo>
                  <a:lnTo>
                    <a:pt x="2459" y="1453"/>
                  </a:lnTo>
                  <a:lnTo>
                    <a:pt x="2442" y="1484"/>
                  </a:lnTo>
                  <a:lnTo>
                    <a:pt x="2424" y="1515"/>
                  </a:lnTo>
                  <a:lnTo>
                    <a:pt x="2408" y="1547"/>
                  </a:lnTo>
                  <a:lnTo>
                    <a:pt x="2393" y="1579"/>
                  </a:lnTo>
                  <a:lnTo>
                    <a:pt x="2378" y="1611"/>
                  </a:lnTo>
                  <a:lnTo>
                    <a:pt x="2363" y="1644"/>
                  </a:lnTo>
                  <a:lnTo>
                    <a:pt x="2349" y="1676"/>
                  </a:lnTo>
                  <a:lnTo>
                    <a:pt x="2336" y="1710"/>
                  </a:lnTo>
                  <a:lnTo>
                    <a:pt x="2323" y="1744"/>
                  </a:lnTo>
                  <a:lnTo>
                    <a:pt x="2310" y="1777"/>
                  </a:lnTo>
                  <a:lnTo>
                    <a:pt x="2298" y="1811"/>
                  </a:lnTo>
                  <a:lnTo>
                    <a:pt x="2287" y="1846"/>
                  </a:lnTo>
                  <a:lnTo>
                    <a:pt x="2276" y="1880"/>
                  </a:lnTo>
                  <a:lnTo>
                    <a:pt x="2266" y="1915"/>
                  </a:lnTo>
                  <a:lnTo>
                    <a:pt x="2256" y="1949"/>
                  </a:lnTo>
                  <a:lnTo>
                    <a:pt x="2247" y="1985"/>
                  </a:lnTo>
                  <a:lnTo>
                    <a:pt x="2239" y="2021"/>
                  </a:lnTo>
                  <a:lnTo>
                    <a:pt x="2231" y="2056"/>
                  </a:lnTo>
                  <a:lnTo>
                    <a:pt x="2224" y="2092"/>
                  </a:lnTo>
                  <a:lnTo>
                    <a:pt x="2217" y="2129"/>
                  </a:lnTo>
                  <a:lnTo>
                    <a:pt x="2211" y="2165"/>
                  </a:lnTo>
                  <a:lnTo>
                    <a:pt x="2206" y="2201"/>
                  </a:lnTo>
                  <a:lnTo>
                    <a:pt x="2201" y="2237"/>
                  </a:lnTo>
                  <a:lnTo>
                    <a:pt x="2197" y="2275"/>
                  </a:lnTo>
                  <a:lnTo>
                    <a:pt x="2193" y="2312"/>
                  </a:lnTo>
                  <a:lnTo>
                    <a:pt x="2190" y="2349"/>
                  </a:lnTo>
                  <a:lnTo>
                    <a:pt x="2188" y="2386"/>
                  </a:lnTo>
                  <a:lnTo>
                    <a:pt x="2185" y="2424"/>
                  </a:lnTo>
                  <a:lnTo>
                    <a:pt x="2184" y="2462"/>
                  </a:lnTo>
                  <a:lnTo>
                    <a:pt x="2184" y="2499"/>
                  </a:lnTo>
                  <a:lnTo>
                    <a:pt x="2185" y="2549"/>
                  </a:lnTo>
                  <a:lnTo>
                    <a:pt x="2186" y="2598"/>
                  </a:lnTo>
                  <a:lnTo>
                    <a:pt x="2190" y="2647"/>
                  </a:lnTo>
                  <a:lnTo>
                    <a:pt x="2194" y="2696"/>
                  </a:lnTo>
                  <a:lnTo>
                    <a:pt x="2199" y="2745"/>
                  </a:lnTo>
                  <a:lnTo>
                    <a:pt x="2205" y="2793"/>
                  </a:lnTo>
                  <a:lnTo>
                    <a:pt x="2212" y="2840"/>
                  </a:lnTo>
                  <a:lnTo>
                    <a:pt x="2220" y="2888"/>
                  </a:lnTo>
                  <a:lnTo>
                    <a:pt x="2229" y="2935"/>
                  </a:lnTo>
                  <a:lnTo>
                    <a:pt x="2240" y="2981"/>
                  </a:lnTo>
                  <a:lnTo>
                    <a:pt x="2251" y="3028"/>
                  </a:lnTo>
                  <a:lnTo>
                    <a:pt x="2263" y="3074"/>
                  </a:lnTo>
                  <a:lnTo>
                    <a:pt x="2276" y="3119"/>
                  </a:lnTo>
                  <a:lnTo>
                    <a:pt x="2290" y="3165"/>
                  </a:lnTo>
                  <a:lnTo>
                    <a:pt x="2305" y="3209"/>
                  </a:lnTo>
                  <a:lnTo>
                    <a:pt x="2322" y="3253"/>
                  </a:lnTo>
                  <a:lnTo>
                    <a:pt x="2339" y="3298"/>
                  </a:lnTo>
                  <a:lnTo>
                    <a:pt x="2357" y="3341"/>
                  </a:lnTo>
                  <a:lnTo>
                    <a:pt x="2376" y="3383"/>
                  </a:lnTo>
                  <a:lnTo>
                    <a:pt x="2396" y="3425"/>
                  </a:lnTo>
                  <a:lnTo>
                    <a:pt x="2416" y="3468"/>
                  </a:lnTo>
                  <a:lnTo>
                    <a:pt x="2438" y="3509"/>
                  </a:lnTo>
                  <a:lnTo>
                    <a:pt x="2461" y="3549"/>
                  </a:lnTo>
                  <a:lnTo>
                    <a:pt x="2484" y="3590"/>
                  </a:lnTo>
                  <a:lnTo>
                    <a:pt x="2508" y="3630"/>
                  </a:lnTo>
                  <a:lnTo>
                    <a:pt x="2533" y="3669"/>
                  </a:lnTo>
                  <a:lnTo>
                    <a:pt x="2559" y="3707"/>
                  </a:lnTo>
                  <a:lnTo>
                    <a:pt x="2586" y="3746"/>
                  </a:lnTo>
                  <a:lnTo>
                    <a:pt x="2613" y="3783"/>
                  </a:lnTo>
                  <a:lnTo>
                    <a:pt x="2641" y="3819"/>
                  </a:lnTo>
                  <a:lnTo>
                    <a:pt x="2670" y="3855"/>
                  </a:lnTo>
                  <a:lnTo>
                    <a:pt x="2701" y="3891"/>
                  </a:lnTo>
                  <a:lnTo>
                    <a:pt x="2631" y="3869"/>
                  </a:lnTo>
                  <a:lnTo>
                    <a:pt x="2561" y="3846"/>
                  </a:lnTo>
                  <a:lnTo>
                    <a:pt x="2492" y="3822"/>
                  </a:lnTo>
                  <a:lnTo>
                    <a:pt x="2423" y="3798"/>
                  </a:lnTo>
                  <a:lnTo>
                    <a:pt x="2355" y="3773"/>
                  </a:lnTo>
                  <a:lnTo>
                    <a:pt x="2286" y="3747"/>
                  </a:lnTo>
                  <a:lnTo>
                    <a:pt x="2219" y="3720"/>
                  </a:lnTo>
                  <a:lnTo>
                    <a:pt x="2151" y="3693"/>
                  </a:lnTo>
                  <a:lnTo>
                    <a:pt x="2085" y="3665"/>
                  </a:lnTo>
                  <a:lnTo>
                    <a:pt x="2017" y="3636"/>
                  </a:lnTo>
                  <a:lnTo>
                    <a:pt x="1951" y="3607"/>
                  </a:lnTo>
                  <a:lnTo>
                    <a:pt x="1885" y="3576"/>
                  </a:lnTo>
                  <a:lnTo>
                    <a:pt x="1820" y="3545"/>
                  </a:lnTo>
                  <a:lnTo>
                    <a:pt x="1754" y="3514"/>
                  </a:lnTo>
                  <a:lnTo>
                    <a:pt x="1690" y="3482"/>
                  </a:lnTo>
                  <a:lnTo>
                    <a:pt x="1625" y="3449"/>
                  </a:lnTo>
                  <a:lnTo>
                    <a:pt x="1561" y="3415"/>
                  </a:lnTo>
                  <a:lnTo>
                    <a:pt x="1497" y="3382"/>
                  </a:lnTo>
                  <a:lnTo>
                    <a:pt x="1434" y="3347"/>
                  </a:lnTo>
                  <a:lnTo>
                    <a:pt x="1371" y="3312"/>
                  </a:lnTo>
                  <a:lnTo>
                    <a:pt x="1309" y="3276"/>
                  </a:lnTo>
                  <a:lnTo>
                    <a:pt x="1247" y="3240"/>
                  </a:lnTo>
                  <a:lnTo>
                    <a:pt x="1186" y="3204"/>
                  </a:lnTo>
                  <a:lnTo>
                    <a:pt x="1124" y="3167"/>
                  </a:lnTo>
                  <a:lnTo>
                    <a:pt x="1064" y="3128"/>
                  </a:lnTo>
                  <a:lnTo>
                    <a:pt x="1004" y="3090"/>
                  </a:lnTo>
                  <a:lnTo>
                    <a:pt x="945" y="3052"/>
                  </a:lnTo>
                  <a:lnTo>
                    <a:pt x="885" y="3013"/>
                  </a:lnTo>
                  <a:lnTo>
                    <a:pt x="828" y="2973"/>
                  </a:lnTo>
                  <a:lnTo>
                    <a:pt x="769" y="2933"/>
                  </a:lnTo>
                  <a:lnTo>
                    <a:pt x="712" y="2893"/>
                  </a:lnTo>
                  <a:lnTo>
                    <a:pt x="655" y="2852"/>
                  </a:lnTo>
                  <a:close/>
                  <a:moveTo>
                    <a:pt x="6085" y="1264"/>
                  </a:moveTo>
                  <a:lnTo>
                    <a:pt x="6160" y="1298"/>
                  </a:lnTo>
                  <a:lnTo>
                    <a:pt x="6234" y="1333"/>
                  </a:lnTo>
                  <a:lnTo>
                    <a:pt x="6307" y="1369"/>
                  </a:lnTo>
                  <a:lnTo>
                    <a:pt x="6380" y="1407"/>
                  </a:lnTo>
                  <a:lnTo>
                    <a:pt x="6452" y="1446"/>
                  </a:lnTo>
                  <a:lnTo>
                    <a:pt x="6525" y="1485"/>
                  </a:lnTo>
                  <a:lnTo>
                    <a:pt x="6596" y="1526"/>
                  </a:lnTo>
                  <a:lnTo>
                    <a:pt x="6668" y="1568"/>
                  </a:lnTo>
                  <a:lnTo>
                    <a:pt x="6740" y="1611"/>
                  </a:lnTo>
                  <a:lnTo>
                    <a:pt x="6810" y="1654"/>
                  </a:lnTo>
                  <a:lnTo>
                    <a:pt x="6880" y="1700"/>
                  </a:lnTo>
                  <a:lnTo>
                    <a:pt x="6949" y="1745"/>
                  </a:lnTo>
                  <a:lnTo>
                    <a:pt x="7019" y="1791"/>
                  </a:lnTo>
                  <a:lnTo>
                    <a:pt x="7087" y="1839"/>
                  </a:lnTo>
                  <a:lnTo>
                    <a:pt x="7156" y="1887"/>
                  </a:lnTo>
                  <a:lnTo>
                    <a:pt x="7223" y="1936"/>
                  </a:lnTo>
                  <a:lnTo>
                    <a:pt x="7291" y="1986"/>
                  </a:lnTo>
                  <a:lnTo>
                    <a:pt x="7358" y="2037"/>
                  </a:lnTo>
                  <a:lnTo>
                    <a:pt x="7423" y="2088"/>
                  </a:lnTo>
                  <a:lnTo>
                    <a:pt x="7489" y="2140"/>
                  </a:lnTo>
                  <a:lnTo>
                    <a:pt x="7554" y="2193"/>
                  </a:lnTo>
                  <a:lnTo>
                    <a:pt x="7618" y="2246"/>
                  </a:lnTo>
                  <a:lnTo>
                    <a:pt x="7681" y="2301"/>
                  </a:lnTo>
                  <a:lnTo>
                    <a:pt x="7745" y="2355"/>
                  </a:lnTo>
                  <a:lnTo>
                    <a:pt x="7807" y="2410"/>
                  </a:lnTo>
                  <a:lnTo>
                    <a:pt x="7869" y="2467"/>
                  </a:lnTo>
                  <a:lnTo>
                    <a:pt x="7929" y="2523"/>
                  </a:lnTo>
                  <a:lnTo>
                    <a:pt x="7990" y="2581"/>
                  </a:lnTo>
                  <a:lnTo>
                    <a:pt x="8049" y="2638"/>
                  </a:lnTo>
                  <a:lnTo>
                    <a:pt x="8108" y="2695"/>
                  </a:lnTo>
                  <a:lnTo>
                    <a:pt x="8166" y="2754"/>
                  </a:lnTo>
                  <a:lnTo>
                    <a:pt x="8223" y="2813"/>
                  </a:lnTo>
                  <a:lnTo>
                    <a:pt x="8160" y="2859"/>
                  </a:lnTo>
                  <a:lnTo>
                    <a:pt x="8094" y="2903"/>
                  </a:lnTo>
                  <a:lnTo>
                    <a:pt x="8029" y="2946"/>
                  </a:lnTo>
                  <a:lnTo>
                    <a:pt x="7963" y="2989"/>
                  </a:lnTo>
                  <a:lnTo>
                    <a:pt x="7897" y="3032"/>
                  </a:lnTo>
                  <a:lnTo>
                    <a:pt x="7830" y="3074"/>
                  </a:lnTo>
                  <a:lnTo>
                    <a:pt x="7763" y="3114"/>
                  </a:lnTo>
                  <a:lnTo>
                    <a:pt x="7694" y="3156"/>
                  </a:lnTo>
                  <a:lnTo>
                    <a:pt x="7626" y="3195"/>
                  </a:lnTo>
                  <a:lnTo>
                    <a:pt x="7557" y="3234"/>
                  </a:lnTo>
                  <a:lnTo>
                    <a:pt x="7488" y="3272"/>
                  </a:lnTo>
                  <a:lnTo>
                    <a:pt x="7418" y="3310"/>
                  </a:lnTo>
                  <a:lnTo>
                    <a:pt x="7348" y="3347"/>
                  </a:lnTo>
                  <a:lnTo>
                    <a:pt x="7278" y="3383"/>
                  </a:lnTo>
                  <a:lnTo>
                    <a:pt x="7206" y="3418"/>
                  </a:lnTo>
                  <a:lnTo>
                    <a:pt x="7136" y="3453"/>
                  </a:lnTo>
                  <a:lnTo>
                    <a:pt x="7064" y="3487"/>
                  </a:lnTo>
                  <a:lnTo>
                    <a:pt x="6992" y="3520"/>
                  </a:lnTo>
                  <a:lnTo>
                    <a:pt x="6919" y="3552"/>
                  </a:lnTo>
                  <a:lnTo>
                    <a:pt x="6846" y="3583"/>
                  </a:lnTo>
                  <a:lnTo>
                    <a:pt x="6774" y="3615"/>
                  </a:lnTo>
                  <a:lnTo>
                    <a:pt x="6700" y="3645"/>
                  </a:lnTo>
                  <a:lnTo>
                    <a:pt x="6628" y="3674"/>
                  </a:lnTo>
                  <a:lnTo>
                    <a:pt x="6554" y="3702"/>
                  </a:lnTo>
                  <a:lnTo>
                    <a:pt x="6480" y="3729"/>
                  </a:lnTo>
                  <a:lnTo>
                    <a:pt x="6406" y="3757"/>
                  </a:lnTo>
                  <a:lnTo>
                    <a:pt x="6331" y="3782"/>
                  </a:lnTo>
                  <a:lnTo>
                    <a:pt x="6257" y="3807"/>
                  </a:lnTo>
                  <a:lnTo>
                    <a:pt x="6182" y="3831"/>
                  </a:lnTo>
                  <a:lnTo>
                    <a:pt x="6107" y="3855"/>
                  </a:lnTo>
                  <a:lnTo>
                    <a:pt x="6032" y="3877"/>
                  </a:lnTo>
                  <a:lnTo>
                    <a:pt x="5956" y="3899"/>
                  </a:lnTo>
                  <a:lnTo>
                    <a:pt x="5987" y="3863"/>
                  </a:lnTo>
                  <a:lnTo>
                    <a:pt x="6016" y="3827"/>
                  </a:lnTo>
                  <a:lnTo>
                    <a:pt x="6045" y="3791"/>
                  </a:lnTo>
                  <a:lnTo>
                    <a:pt x="6072" y="3753"/>
                  </a:lnTo>
                  <a:lnTo>
                    <a:pt x="6100" y="3714"/>
                  </a:lnTo>
                  <a:lnTo>
                    <a:pt x="6126" y="3676"/>
                  </a:lnTo>
                  <a:lnTo>
                    <a:pt x="6151" y="3637"/>
                  </a:lnTo>
                  <a:lnTo>
                    <a:pt x="6176" y="3597"/>
                  </a:lnTo>
                  <a:lnTo>
                    <a:pt x="6199" y="3556"/>
                  </a:lnTo>
                  <a:lnTo>
                    <a:pt x="6223" y="3515"/>
                  </a:lnTo>
                  <a:lnTo>
                    <a:pt x="6244" y="3474"/>
                  </a:lnTo>
                  <a:lnTo>
                    <a:pt x="6265" y="3431"/>
                  </a:lnTo>
                  <a:lnTo>
                    <a:pt x="6285" y="3389"/>
                  </a:lnTo>
                  <a:lnTo>
                    <a:pt x="6304" y="3346"/>
                  </a:lnTo>
                  <a:lnTo>
                    <a:pt x="6323" y="3303"/>
                  </a:lnTo>
                  <a:lnTo>
                    <a:pt x="6340" y="3258"/>
                  </a:lnTo>
                  <a:lnTo>
                    <a:pt x="6357" y="3214"/>
                  </a:lnTo>
                  <a:lnTo>
                    <a:pt x="6372" y="3169"/>
                  </a:lnTo>
                  <a:lnTo>
                    <a:pt x="6387" y="3123"/>
                  </a:lnTo>
                  <a:lnTo>
                    <a:pt x="6400" y="3078"/>
                  </a:lnTo>
                  <a:lnTo>
                    <a:pt x="6412" y="3032"/>
                  </a:lnTo>
                  <a:lnTo>
                    <a:pt x="6424" y="2985"/>
                  </a:lnTo>
                  <a:lnTo>
                    <a:pt x="6434" y="2938"/>
                  </a:lnTo>
                  <a:lnTo>
                    <a:pt x="6443" y="2891"/>
                  </a:lnTo>
                  <a:lnTo>
                    <a:pt x="6452" y="2842"/>
                  </a:lnTo>
                  <a:lnTo>
                    <a:pt x="6459" y="2795"/>
                  </a:lnTo>
                  <a:lnTo>
                    <a:pt x="6465" y="2746"/>
                  </a:lnTo>
                  <a:lnTo>
                    <a:pt x="6470" y="2697"/>
                  </a:lnTo>
                  <a:lnTo>
                    <a:pt x="6475" y="2648"/>
                  </a:lnTo>
                  <a:lnTo>
                    <a:pt x="6478" y="2599"/>
                  </a:lnTo>
                  <a:lnTo>
                    <a:pt x="6479" y="2549"/>
                  </a:lnTo>
                  <a:lnTo>
                    <a:pt x="6480" y="2499"/>
                  </a:lnTo>
                  <a:lnTo>
                    <a:pt x="6480" y="2457"/>
                  </a:lnTo>
                  <a:lnTo>
                    <a:pt x="6478" y="2414"/>
                  </a:lnTo>
                  <a:lnTo>
                    <a:pt x="6476" y="2371"/>
                  </a:lnTo>
                  <a:lnTo>
                    <a:pt x="6473" y="2329"/>
                  </a:lnTo>
                  <a:lnTo>
                    <a:pt x="6468" y="2287"/>
                  </a:lnTo>
                  <a:lnTo>
                    <a:pt x="6464" y="2244"/>
                  </a:lnTo>
                  <a:lnTo>
                    <a:pt x="6459" y="2203"/>
                  </a:lnTo>
                  <a:lnTo>
                    <a:pt x="6452" y="2162"/>
                  </a:lnTo>
                  <a:lnTo>
                    <a:pt x="6446" y="2121"/>
                  </a:lnTo>
                  <a:lnTo>
                    <a:pt x="6438" y="2079"/>
                  </a:lnTo>
                  <a:lnTo>
                    <a:pt x="6429" y="2039"/>
                  </a:lnTo>
                  <a:lnTo>
                    <a:pt x="6420" y="1999"/>
                  </a:lnTo>
                  <a:lnTo>
                    <a:pt x="6410" y="1958"/>
                  </a:lnTo>
                  <a:lnTo>
                    <a:pt x="6399" y="1919"/>
                  </a:lnTo>
                  <a:lnTo>
                    <a:pt x="6388" y="1880"/>
                  </a:lnTo>
                  <a:lnTo>
                    <a:pt x="6376" y="1841"/>
                  </a:lnTo>
                  <a:lnTo>
                    <a:pt x="6363" y="1801"/>
                  </a:lnTo>
                  <a:lnTo>
                    <a:pt x="6349" y="1763"/>
                  </a:lnTo>
                  <a:lnTo>
                    <a:pt x="6334" y="1725"/>
                  </a:lnTo>
                  <a:lnTo>
                    <a:pt x="6319" y="1688"/>
                  </a:lnTo>
                  <a:lnTo>
                    <a:pt x="6303" y="1649"/>
                  </a:lnTo>
                  <a:lnTo>
                    <a:pt x="6287" y="1613"/>
                  </a:lnTo>
                  <a:lnTo>
                    <a:pt x="6270" y="1576"/>
                  </a:lnTo>
                  <a:lnTo>
                    <a:pt x="6252" y="1540"/>
                  </a:lnTo>
                  <a:lnTo>
                    <a:pt x="6233" y="1503"/>
                  </a:lnTo>
                  <a:lnTo>
                    <a:pt x="6213" y="1468"/>
                  </a:lnTo>
                  <a:lnTo>
                    <a:pt x="6194" y="1433"/>
                  </a:lnTo>
                  <a:lnTo>
                    <a:pt x="6174" y="1399"/>
                  </a:lnTo>
                  <a:lnTo>
                    <a:pt x="6153" y="1364"/>
                  </a:lnTo>
                  <a:lnTo>
                    <a:pt x="6131" y="1330"/>
                  </a:lnTo>
                  <a:lnTo>
                    <a:pt x="6109" y="1297"/>
                  </a:lnTo>
                  <a:lnTo>
                    <a:pt x="6085" y="1264"/>
                  </a:lnTo>
                  <a:close/>
                  <a:moveTo>
                    <a:pt x="69" y="2852"/>
                  </a:moveTo>
                  <a:lnTo>
                    <a:pt x="154" y="2693"/>
                  </a:lnTo>
                  <a:lnTo>
                    <a:pt x="242" y="2538"/>
                  </a:lnTo>
                  <a:lnTo>
                    <a:pt x="333" y="2386"/>
                  </a:lnTo>
                  <a:lnTo>
                    <a:pt x="428" y="2238"/>
                  </a:lnTo>
                  <a:lnTo>
                    <a:pt x="524" y="2094"/>
                  </a:lnTo>
                  <a:lnTo>
                    <a:pt x="624" y="1953"/>
                  </a:lnTo>
                  <a:lnTo>
                    <a:pt x="726" y="1816"/>
                  </a:lnTo>
                  <a:lnTo>
                    <a:pt x="833" y="1685"/>
                  </a:lnTo>
                  <a:lnTo>
                    <a:pt x="942" y="1556"/>
                  </a:lnTo>
                  <a:lnTo>
                    <a:pt x="1054" y="1432"/>
                  </a:lnTo>
                  <a:lnTo>
                    <a:pt x="1168" y="1312"/>
                  </a:lnTo>
                  <a:lnTo>
                    <a:pt x="1287" y="1196"/>
                  </a:lnTo>
                  <a:lnTo>
                    <a:pt x="1409" y="1085"/>
                  </a:lnTo>
                  <a:lnTo>
                    <a:pt x="1534" y="980"/>
                  </a:lnTo>
                  <a:lnTo>
                    <a:pt x="1663" y="878"/>
                  </a:lnTo>
                  <a:lnTo>
                    <a:pt x="1795" y="782"/>
                  </a:lnTo>
                  <a:lnTo>
                    <a:pt x="1931" y="691"/>
                  </a:lnTo>
                  <a:lnTo>
                    <a:pt x="2071" y="604"/>
                  </a:lnTo>
                  <a:lnTo>
                    <a:pt x="2214" y="524"/>
                  </a:lnTo>
                  <a:lnTo>
                    <a:pt x="2361" y="448"/>
                  </a:lnTo>
                  <a:lnTo>
                    <a:pt x="2511" y="379"/>
                  </a:lnTo>
                  <a:lnTo>
                    <a:pt x="2665" y="313"/>
                  </a:lnTo>
                  <a:lnTo>
                    <a:pt x="2824" y="255"/>
                  </a:lnTo>
                  <a:lnTo>
                    <a:pt x="2986" y="201"/>
                  </a:lnTo>
                  <a:lnTo>
                    <a:pt x="3152" y="155"/>
                  </a:lnTo>
                  <a:lnTo>
                    <a:pt x="3323" y="114"/>
                  </a:lnTo>
                  <a:lnTo>
                    <a:pt x="3496" y="79"/>
                  </a:lnTo>
                  <a:lnTo>
                    <a:pt x="3674" y="50"/>
                  </a:lnTo>
                  <a:lnTo>
                    <a:pt x="3857" y="28"/>
                  </a:lnTo>
                  <a:lnTo>
                    <a:pt x="4043" y="12"/>
                  </a:lnTo>
                  <a:lnTo>
                    <a:pt x="4235" y="3"/>
                  </a:lnTo>
                  <a:lnTo>
                    <a:pt x="4430" y="0"/>
                  </a:lnTo>
                  <a:lnTo>
                    <a:pt x="4625" y="4"/>
                  </a:lnTo>
                  <a:lnTo>
                    <a:pt x="4816" y="15"/>
                  </a:lnTo>
                  <a:lnTo>
                    <a:pt x="5004" y="32"/>
                  </a:lnTo>
                  <a:lnTo>
                    <a:pt x="5187" y="55"/>
                  </a:lnTo>
                  <a:lnTo>
                    <a:pt x="5366" y="86"/>
                  </a:lnTo>
                  <a:lnTo>
                    <a:pt x="5541" y="121"/>
                  </a:lnTo>
                  <a:lnTo>
                    <a:pt x="5712" y="162"/>
                  </a:lnTo>
                  <a:lnTo>
                    <a:pt x="5880" y="211"/>
                  </a:lnTo>
                  <a:lnTo>
                    <a:pt x="6042" y="263"/>
                  </a:lnTo>
                  <a:lnTo>
                    <a:pt x="6201" y="321"/>
                  </a:lnTo>
                  <a:lnTo>
                    <a:pt x="6357" y="386"/>
                  </a:lnTo>
                  <a:lnTo>
                    <a:pt x="6507" y="455"/>
                  </a:lnTo>
                  <a:lnTo>
                    <a:pt x="6654" y="530"/>
                  </a:lnTo>
                  <a:lnTo>
                    <a:pt x="6797" y="608"/>
                  </a:lnTo>
                  <a:lnTo>
                    <a:pt x="6936" y="693"/>
                  </a:lnTo>
                  <a:lnTo>
                    <a:pt x="7071" y="781"/>
                  </a:lnTo>
                  <a:lnTo>
                    <a:pt x="7202" y="875"/>
                  </a:lnTo>
                  <a:lnTo>
                    <a:pt x="7329" y="973"/>
                  </a:lnTo>
                  <a:lnTo>
                    <a:pt x="7452" y="1075"/>
                  </a:lnTo>
                  <a:lnTo>
                    <a:pt x="7571" y="1181"/>
                  </a:lnTo>
                  <a:lnTo>
                    <a:pt x="7686" y="1292"/>
                  </a:lnTo>
                  <a:lnTo>
                    <a:pt x="7797" y="1407"/>
                  </a:lnTo>
                  <a:lnTo>
                    <a:pt x="7905" y="1524"/>
                  </a:lnTo>
                  <a:lnTo>
                    <a:pt x="8008" y="1646"/>
                  </a:lnTo>
                  <a:lnTo>
                    <a:pt x="8107" y="1771"/>
                  </a:lnTo>
                  <a:lnTo>
                    <a:pt x="8202" y="1900"/>
                  </a:lnTo>
                  <a:lnTo>
                    <a:pt x="8294" y="2032"/>
                  </a:lnTo>
                  <a:lnTo>
                    <a:pt x="8382" y="2167"/>
                  </a:lnTo>
                  <a:lnTo>
                    <a:pt x="8465" y="2305"/>
                  </a:lnTo>
                  <a:lnTo>
                    <a:pt x="8545" y="2446"/>
                  </a:lnTo>
                  <a:lnTo>
                    <a:pt x="8622" y="2589"/>
                  </a:lnTo>
                  <a:lnTo>
                    <a:pt x="8693" y="2735"/>
                  </a:lnTo>
                  <a:lnTo>
                    <a:pt x="8709" y="2770"/>
                  </a:lnTo>
                  <a:lnTo>
                    <a:pt x="8724" y="2804"/>
                  </a:lnTo>
                  <a:lnTo>
                    <a:pt x="8736" y="2837"/>
                  </a:lnTo>
                  <a:lnTo>
                    <a:pt x="8749" y="2870"/>
                  </a:lnTo>
                  <a:lnTo>
                    <a:pt x="8758" y="2901"/>
                  </a:lnTo>
                  <a:lnTo>
                    <a:pt x="8766" y="2931"/>
                  </a:lnTo>
                  <a:lnTo>
                    <a:pt x="8773" y="2960"/>
                  </a:lnTo>
                  <a:lnTo>
                    <a:pt x="8778" y="2987"/>
                  </a:lnTo>
                  <a:lnTo>
                    <a:pt x="8781" y="3015"/>
                  </a:lnTo>
                  <a:lnTo>
                    <a:pt x="8784" y="3040"/>
                  </a:lnTo>
                  <a:lnTo>
                    <a:pt x="8784" y="3064"/>
                  </a:lnTo>
                  <a:lnTo>
                    <a:pt x="8783" y="3087"/>
                  </a:lnTo>
                  <a:lnTo>
                    <a:pt x="8781" y="3108"/>
                  </a:lnTo>
                  <a:lnTo>
                    <a:pt x="8778" y="3129"/>
                  </a:lnTo>
                  <a:lnTo>
                    <a:pt x="8773" y="3149"/>
                  </a:lnTo>
                  <a:lnTo>
                    <a:pt x="8767" y="3166"/>
                  </a:lnTo>
                  <a:lnTo>
                    <a:pt x="8759" y="3183"/>
                  </a:lnTo>
                  <a:lnTo>
                    <a:pt x="8750" y="3198"/>
                  </a:lnTo>
                  <a:lnTo>
                    <a:pt x="8740" y="3212"/>
                  </a:lnTo>
                  <a:lnTo>
                    <a:pt x="8727" y="3225"/>
                  </a:lnTo>
                  <a:lnTo>
                    <a:pt x="8715" y="3236"/>
                  </a:lnTo>
                  <a:lnTo>
                    <a:pt x="8701" y="3246"/>
                  </a:lnTo>
                  <a:lnTo>
                    <a:pt x="8686" y="3254"/>
                  </a:lnTo>
                  <a:lnTo>
                    <a:pt x="8669" y="3261"/>
                  </a:lnTo>
                  <a:lnTo>
                    <a:pt x="8652" y="3266"/>
                  </a:lnTo>
                  <a:lnTo>
                    <a:pt x="8633" y="3270"/>
                  </a:lnTo>
                  <a:lnTo>
                    <a:pt x="8612" y="3273"/>
                  </a:lnTo>
                  <a:lnTo>
                    <a:pt x="8592" y="3274"/>
                  </a:lnTo>
                  <a:lnTo>
                    <a:pt x="8570" y="3273"/>
                  </a:lnTo>
                  <a:lnTo>
                    <a:pt x="8547" y="3271"/>
                  </a:lnTo>
                  <a:lnTo>
                    <a:pt x="8523" y="3267"/>
                  </a:lnTo>
                  <a:lnTo>
                    <a:pt x="8498" y="3262"/>
                  </a:lnTo>
                  <a:lnTo>
                    <a:pt x="8393" y="3360"/>
                  </a:lnTo>
                  <a:lnTo>
                    <a:pt x="8287" y="3455"/>
                  </a:lnTo>
                  <a:lnTo>
                    <a:pt x="8181" y="3547"/>
                  </a:lnTo>
                  <a:lnTo>
                    <a:pt x="8075" y="3638"/>
                  </a:lnTo>
                  <a:lnTo>
                    <a:pt x="7967" y="3726"/>
                  </a:lnTo>
                  <a:lnTo>
                    <a:pt x="7861" y="3813"/>
                  </a:lnTo>
                  <a:lnTo>
                    <a:pt x="7752" y="3896"/>
                  </a:lnTo>
                  <a:lnTo>
                    <a:pt x="7642" y="3977"/>
                  </a:lnTo>
                  <a:lnTo>
                    <a:pt x="7531" y="4056"/>
                  </a:lnTo>
                  <a:lnTo>
                    <a:pt x="7419" y="4131"/>
                  </a:lnTo>
                  <a:lnTo>
                    <a:pt x="7305" y="4205"/>
                  </a:lnTo>
                  <a:lnTo>
                    <a:pt x="7190" y="4274"/>
                  </a:lnTo>
                  <a:lnTo>
                    <a:pt x="7074" y="4342"/>
                  </a:lnTo>
                  <a:lnTo>
                    <a:pt x="6955" y="4406"/>
                  </a:lnTo>
                  <a:lnTo>
                    <a:pt x="6835" y="4468"/>
                  </a:lnTo>
                  <a:lnTo>
                    <a:pt x="6712" y="4527"/>
                  </a:lnTo>
                  <a:lnTo>
                    <a:pt x="6588" y="4582"/>
                  </a:lnTo>
                  <a:lnTo>
                    <a:pt x="6461" y="4635"/>
                  </a:lnTo>
                  <a:lnTo>
                    <a:pt x="6332" y="4684"/>
                  </a:lnTo>
                  <a:lnTo>
                    <a:pt x="6200" y="4729"/>
                  </a:lnTo>
                  <a:lnTo>
                    <a:pt x="6065" y="4773"/>
                  </a:lnTo>
                  <a:lnTo>
                    <a:pt x="5928" y="4811"/>
                  </a:lnTo>
                  <a:lnTo>
                    <a:pt x="5788" y="4847"/>
                  </a:lnTo>
                  <a:lnTo>
                    <a:pt x="5645" y="4879"/>
                  </a:lnTo>
                  <a:lnTo>
                    <a:pt x="5498" y="4907"/>
                  </a:lnTo>
                  <a:lnTo>
                    <a:pt x="5348" y="4933"/>
                  </a:lnTo>
                  <a:lnTo>
                    <a:pt x="5194" y="4954"/>
                  </a:lnTo>
                  <a:lnTo>
                    <a:pt x="5037" y="4971"/>
                  </a:lnTo>
                  <a:lnTo>
                    <a:pt x="4877" y="4984"/>
                  </a:lnTo>
                  <a:lnTo>
                    <a:pt x="4713" y="4994"/>
                  </a:lnTo>
                  <a:lnTo>
                    <a:pt x="4544" y="4999"/>
                  </a:lnTo>
                  <a:lnTo>
                    <a:pt x="4371" y="5001"/>
                  </a:lnTo>
                  <a:lnTo>
                    <a:pt x="4197" y="4998"/>
                  </a:lnTo>
                  <a:lnTo>
                    <a:pt x="4028" y="4991"/>
                  </a:lnTo>
                  <a:lnTo>
                    <a:pt x="3861" y="4980"/>
                  </a:lnTo>
                  <a:lnTo>
                    <a:pt x="3696" y="4964"/>
                  </a:lnTo>
                  <a:lnTo>
                    <a:pt x="3535" y="4945"/>
                  </a:lnTo>
                  <a:lnTo>
                    <a:pt x="3377" y="4922"/>
                  </a:lnTo>
                  <a:lnTo>
                    <a:pt x="3222" y="4894"/>
                  </a:lnTo>
                  <a:lnTo>
                    <a:pt x="3070" y="4863"/>
                  </a:lnTo>
                  <a:lnTo>
                    <a:pt x="2921" y="4829"/>
                  </a:lnTo>
                  <a:lnTo>
                    <a:pt x="2775" y="4792"/>
                  </a:lnTo>
                  <a:lnTo>
                    <a:pt x="2632" y="4750"/>
                  </a:lnTo>
                  <a:lnTo>
                    <a:pt x="2492" y="4706"/>
                  </a:lnTo>
                  <a:lnTo>
                    <a:pt x="2356" y="4660"/>
                  </a:lnTo>
                  <a:lnTo>
                    <a:pt x="2222" y="4609"/>
                  </a:lnTo>
                  <a:lnTo>
                    <a:pt x="2091" y="4556"/>
                  </a:lnTo>
                  <a:lnTo>
                    <a:pt x="1964" y="4501"/>
                  </a:lnTo>
                  <a:lnTo>
                    <a:pt x="1839" y="4442"/>
                  </a:lnTo>
                  <a:lnTo>
                    <a:pt x="1718" y="4382"/>
                  </a:lnTo>
                  <a:lnTo>
                    <a:pt x="1599" y="4318"/>
                  </a:lnTo>
                  <a:lnTo>
                    <a:pt x="1484" y="4254"/>
                  </a:lnTo>
                  <a:lnTo>
                    <a:pt x="1372" y="4187"/>
                  </a:lnTo>
                  <a:lnTo>
                    <a:pt x="1262" y="4117"/>
                  </a:lnTo>
                  <a:lnTo>
                    <a:pt x="1156" y="4046"/>
                  </a:lnTo>
                  <a:lnTo>
                    <a:pt x="1054" y="3973"/>
                  </a:lnTo>
                  <a:lnTo>
                    <a:pt x="954" y="3899"/>
                  </a:lnTo>
                  <a:lnTo>
                    <a:pt x="857" y="3822"/>
                  </a:lnTo>
                  <a:lnTo>
                    <a:pt x="763" y="3745"/>
                  </a:lnTo>
                  <a:lnTo>
                    <a:pt x="673" y="3666"/>
                  </a:lnTo>
                  <a:lnTo>
                    <a:pt x="586" y="3585"/>
                  </a:lnTo>
                  <a:lnTo>
                    <a:pt x="501" y="3505"/>
                  </a:lnTo>
                  <a:lnTo>
                    <a:pt x="420" y="3423"/>
                  </a:lnTo>
                  <a:lnTo>
                    <a:pt x="343" y="3341"/>
                  </a:lnTo>
                  <a:lnTo>
                    <a:pt x="326" y="3348"/>
                  </a:lnTo>
                  <a:lnTo>
                    <a:pt x="310" y="3354"/>
                  </a:lnTo>
                  <a:lnTo>
                    <a:pt x="291" y="3359"/>
                  </a:lnTo>
                  <a:lnTo>
                    <a:pt x="273" y="3362"/>
                  </a:lnTo>
                  <a:lnTo>
                    <a:pt x="255" y="3363"/>
                  </a:lnTo>
                  <a:lnTo>
                    <a:pt x="236" y="3363"/>
                  </a:lnTo>
                  <a:lnTo>
                    <a:pt x="218" y="3362"/>
                  </a:lnTo>
                  <a:lnTo>
                    <a:pt x="199" y="3358"/>
                  </a:lnTo>
                  <a:lnTo>
                    <a:pt x="181" y="3354"/>
                  </a:lnTo>
                  <a:lnTo>
                    <a:pt x="161" y="3348"/>
                  </a:lnTo>
                  <a:lnTo>
                    <a:pt x="144" y="3340"/>
                  </a:lnTo>
                  <a:lnTo>
                    <a:pt x="126" y="3331"/>
                  </a:lnTo>
                  <a:lnTo>
                    <a:pt x="110" y="3320"/>
                  </a:lnTo>
                  <a:lnTo>
                    <a:pt x="94" y="3308"/>
                  </a:lnTo>
                  <a:lnTo>
                    <a:pt x="78" y="3295"/>
                  </a:lnTo>
                  <a:lnTo>
                    <a:pt x="64" y="3279"/>
                  </a:lnTo>
                  <a:lnTo>
                    <a:pt x="51" y="3263"/>
                  </a:lnTo>
                  <a:lnTo>
                    <a:pt x="38" y="3245"/>
                  </a:lnTo>
                  <a:lnTo>
                    <a:pt x="28" y="3226"/>
                  </a:lnTo>
                  <a:lnTo>
                    <a:pt x="19" y="3205"/>
                  </a:lnTo>
                  <a:lnTo>
                    <a:pt x="11" y="3183"/>
                  </a:lnTo>
                  <a:lnTo>
                    <a:pt x="6" y="3160"/>
                  </a:lnTo>
                  <a:lnTo>
                    <a:pt x="2" y="3135"/>
                  </a:lnTo>
                  <a:lnTo>
                    <a:pt x="0" y="3108"/>
                  </a:lnTo>
                  <a:lnTo>
                    <a:pt x="0" y="3081"/>
                  </a:lnTo>
                  <a:lnTo>
                    <a:pt x="2" y="3053"/>
                  </a:lnTo>
                  <a:lnTo>
                    <a:pt x="6" y="3023"/>
                  </a:lnTo>
                  <a:lnTo>
                    <a:pt x="13" y="2990"/>
                  </a:lnTo>
                  <a:lnTo>
                    <a:pt x="23" y="2958"/>
                  </a:lnTo>
                  <a:lnTo>
                    <a:pt x="35" y="2924"/>
                  </a:lnTo>
                  <a:lnTo>
                    <a:pt x="51" y="2889"/>
                  </a:lnTo>
                  <a:lnTo>
                    <a:pt x="69" y="2852"/>
                  </a:lnTo>
                  <a:close/>
                </a:path>
              </a:pathLst>
            </a:custGeom>
            <a:solidFill>
              <a:srgbClr val="FFFFFF"/>
            </a:solidFill>
            <a:ln w="9525">
              <a:noFill/>
              <a:round/>
              <a:headEnd/>
              <a:tailEnd/>
            </a:ln>
          </p:spPr>
          <p:txBody>
            <a:bodyPr/>
            <a:lstStyle/>
            <a:p>
              <a:endParaRPr lang="en-US"/>
            </a:p>
          </p:txBody>
        </p:sp>
      </p:grpSp>
      <p:grpSp>
        <p:nvGrpSpPr>
          <p:cNvPr id="522266" name="Group 26"/>
          <p:cNvGrpSpPr>
            <a:grpSpLocks noChangeAspect="1"/>
          </p:cNvGrpSpPr>
          <p:nvPr/>
        </p:nvGrpSpPr>
        <p:grpSpPr bwMode="auto">
          <a:xfrm>
            <a:off x="293688" y="2424113"/>
            <a:ext cx="877887" cy="754062"/>
            <a:chOff x="1146" y="1009"/>
            <a:chExt cx="1008" cy="864"/>
          </a:xfrm>
        </p:grpSpPr>
        <p:sp>
          <p:nvSpPr>
            <p:cNvPr id="522267" name="Freeform 27"/>
            <p:cNvSpPr>
              <a:spLocks noChangeAspect="1"/>
            </p:cNvSpPr>
            <p:nvPr/>
          </p:nvSpPr>
          <p:spPr bwMode="auto">
            <a:xfrm>
              <a:off x="1146" y="1009"/>
              <a:ext cx="1008" cy="864"/>
            </a:xfrm>
            <a:custGeom>
              <a:avLst/>
              <a:gdLst/>
              <a:ahLst/>
              <a:cxnLst>
                <a:cxn ang="0">
                  <a:pos x="0" y="0"/>
                </a:cxn>
                <a:cxn ang="0">
                  <a:pos x="4032" y="0"/>
                </a:cxn>
                <a:cxn ang="0">
                  <a:pos x="3888" y="147"/>
                </a:cxn>
                <a:cxn ang="0">
                  <a:pos x="149" y="3314"/>
                </a:cxn>
                <a:cxn ang="0">
                  <a:pos x="0" y="3454"/>
                </a:cxn>
                <a:cxn ang="0">
                  <a:pos x="0" y="0"/>
                </a:cxn>
              </a:cxnLst>
              <a:rect l="0" t="0" r="r" b="b"/>
              <a:pathLst>
                <a:path w="4032" h="3454">
                  <a:moveTo>
                    <a:pt x="0" y="0"/>
                  </a:moveTo>
                  <a:lnTo>
                    <a:pt x="4032" y="0"/>
                  </a:lnTo>
                  <a:lnTo>
                    <a:pt x="3888" y="147"/>
                  </a:lnTo>
                  <a:lnTo>
                    <a:pt x="149" y="3314"/>
                  </a:lnTo>
                  <a:lnTo>
                    <a:pt x="0" y="3454"/>
                  </a:lnTo>
                  <a:lnTo>
                    <a:pt x="0" y="0"/>
                  </a:lnTo>
                  <a:close/>
                </a:path>
              </a:pathLst>
            </a:custGeom>
            <a:solidFill>
              <a:srgbClr val="82A99C"/>
            </a:solidFill>
            <a:ln w="9525">
              <a:noFill/>
              <a:round/>
              <a:headEnd/>
              <a:tailEnd/>
            </a:ln>
          </p:spPr>
          <p:txBody>
            <a:bodyPr/>
            <a:lstStyle/>
            <a:p>
              <a:endParaRPr lang="en-US"/>
            </a:p>
          </p:txBody>
        </p:sp>
        <p:sp>
          <p:nvSpPr>
            <p:cNvPr id="522268" name="Freeform 28"/>
            <p:cNvSpPr>
              <a:spLocks noChangeAspect="1"/>
            </p:cNvSpPr>
            <p:nvPr/>
          </p:nvSpPr>
          <p:spPr bwMode="auto">
            <a:xfrm>
              <a:off x="1146" y="1009"/>
              <a:ext cx="1008" cy="864"/>
            </a:xfrm>
            <a:custGeom>
              <a:avLst/>
              <a:gdLst/>
              <a:ahLst/>
              <a:cxnLst>
                <a:cxn ang="0">
                  <a:pos x="4032" y="0"/>
                </a:cxn>
                <a:cxn ang="0">
                  <a:pos x="4032" y="3454"/>
                </a:cxn>
                <a:cxn ang="0">
                  <a:pos x="0" y="3454"/>
                </a:cxn>
                <a:cxn ang="0">
                  <a:pos x="149" y="3312"/>
                </a:cxn>
                <a:cxn ang="0">
                  <a:pos x="3891" y="146"/>
                </a:cxn>
                <a:cxn ang="0">
                  <a:pos x="4032" y="0"/>
                </a:cxn>
              </a:cxnLst>
              <a:rect l="0" t="0" r="r" b="b"/>
              <a:pathLst>
                <a:path w="4032" h="3454">
                  <a:moveTo>
                    <a:pt x="4032" y="0"/>
                  </a:moveTo>
                  <a:lnTo>
                    <a:pt x="4032" y="3454"/>
                  </a:lnTo>
                  <a:lnTo>
                    <a:pt x="0" y="3454"/>
                  </a:lnTo>
                  <a:lnTo>
                    <a:pt x="149" y="3312"/>
                  </a:lnTo>
                  <a:lnTo>
                    <a:pt x="3891" y="146"/>
                  </a:lnTo>
                  <a:lnTo>
                    <a:pt x="4032" y="0"/>
                  </a:lnTo>
                  <a:close/>
                </a:path>
              </a:pathLst>
            </a:custGeom>
            <a:solidFill>
              <a:srgbClr val="162A29"/>
            </a:solidFill>
            <a:ln w="9525">
              <a:noFill/>
              <a:round/>
              <a:headEnd/>
              <a:tailEnd/>
            </a:ln>
          </p:spPr>
          <p:txBody>
            <a:bodyPr/>
            <a:lstStyle/>
            <a:p>
              <a:endParaRPr lang="en-US"/>
            </a:p>
          </p:txBody>
        </p:sp>
        <p:sp>
          <p:nvSpPr>
            <p:cNvPr id="522269" name="Rectangle 29"/>
            <p:cNvSpPr>
              <a:spLocks noChangeAspect="1" noChangeArrowheads="1"/>
            </p:cNvSpPr>
            <p:nvPr/>
          </p:nvSpPr>
          <p:spPr bwMode="auto">
            <a:xfrm>
              <a:off x="1182" y="1045"/>
              <a:ext cx="936" cy="792"/>
            </a:xfrm>
            <a:prstGeom prst="rect">
              <a:avLst/>
            </a:prstGeom>
            <a:solidFill>
              <a:srgbClr val="275A53"/>
            </a:solidFill>
            <a:ln w="9525">
              <a:noFill/>
              <a:miter lim="800000"/>
              <a:headEnd/>
              <a:tailEnd/>
            </a:ln>
          </p:spPr>
          <p:txBody>
            <a:bodyPr/>
            <a:lstStyle/>
            <a:p>
              <a:endParaRPr lang="en-US"/>
            </a:p>
          </p:txBody>
        </p:sp>
        <p:sp>
          <p:nvSpPr>
            <p:cNvPr id="522270" name="Freeform 30"/>
            <p:cNvSpPr>
              <a:spLocks noChangeAspect="1" noEditPoints="1"/>
            </p:cNvSpPr>
            <p:nvPr/>
          </p:nvSpPr>
          <p:spPr bwMode="auto">
            <a:xfrm>
              <a:off x="1383" y="1668"/>
              <a:ext cx="116" cy="138"/>
            </a:xfrm>
            <a:custGeom>
              <a:avLst/>
              <a:gdLst/>
              <a:ahLst/>
              <a:cxnLst>
                <a:cxn ang="0">
                  <a:pos x="283" y="0"/>
                </a:cxn>
                <a:cxn ang="0">
                  <a:pos x="327" y="4"/>
                </a:cxn>
                <a:cxn ang="0">
                  <a:pos x="363" y="11"/>
                </a:cxn>
                <a:cxn ang="0">
                  <a:pos x="396" y="26"/>
                </a:cxn>
                <a:cxn ang="0">
                  <a:pos x="422" y="44"/>
                </a:cxn>
                <a:cxn ang="0">
                  <a:pos x="441" y="68"/>
                </a:cxn>
                <a:cxn ang="0">
                  <a:pos x="455" y="97"/>
                </a:cxn>
                <a:cxn ang="0">
                  <a:pos x="464" y="130"/>
                </a:cxn>
                <a:cxn ang="0">
                  <a:pos x="467" y="169"/>
                </a:cxn>
                <a:cxn ang="0">
                  <a:pos x="464" y="208"/>
                </a:cxn>
                <a:cxn ang="0">
                  <a:pos x="455" y="243"/>
                </a:cxn>
                <a:cxn ang="0">
                  <a:pos x="438" y="273"/>
                </a:cxn>
                <a:cxn ang="0">
                  <a:pos x="418" y="299"/>
                </a:cxn>
                <a:cxn ang="0">
                  <a:pos x="389" y="320"/>
                </a:cxn>
                <a:cxn ang="0">
                  <a:pos x="354" y="334"/>
                </a:cxn>
                <a:cxn ang="0">
                  <a:pos x="313" y="343"/>
                </a:cxn>
                <a:cxn ang="0">
                  <a:pos x="265" y="346"/>
                </a:cxn>
                <a:cxn ang="0">
                  <a:pos x="171" y="550"/>
                </a:cxn>
                <a:cxn ang="0">
                  <a:pos x="0" y="0"/>
                </a:cxn>
                <a:cxn ang="0">
                  <a:pos x="213" y="234"/>
                </a:cxn>
                <a:cxn ang="0">
                  <a:pos x="254" y="230"/>
                </a:cxn>
                <a:cxn ang="0">
                  <a:pos x="270" y="225"/>
                </a:cxn>
                <a:cxn ang="0">
                  <a:pos x="282" y="217"/>
                </a:cxn>
                <a:cxn ang="0">
                  <a:pos x="291" y="208"/>
                </a:cxn>
                <a:cxn ang="0">
                  <a:pos x="297" y="198"/>
                </a:cxn>
                <a:cxn ang="0">
                  <a:pos x="301" y="186"/>
                </a:cxn>
                <a:cxn ang="0">
                  <a:pos x="302" y="173"/>
                </a:cxn>
                <a:cxn ang="0">
                  <a:pos x="297" y="150"/>
                </a:cxn>
                <a:cxn ang="0">
                  <a:pos x="284" y="130"/>
                </a:cxn>
                <a:cxn ang="0">
                  <a:pos x="274" y="123"/>
                </a:cxn>
                <a:cxn ang="0">
                  <a:pos x="260" y="116"/>
                </a:cxn>
                <a:cxn ang="0">
                  <a:pos x="241" y="114"/>
                </a:cxn>
                <a:cxn ang="0">
                  <a:pos x="219" y="112"/>
                </a:cxn>
                <a:cxn ang="0">
                  <a:pos x="171" y="234"/>
                </a:cxn>
              </a:cxnLst>
              <a:rect l="0" t="0" r="r" b="b"/>
              <a:pathLst>
                <a:path w="467" h="550">
                  <a:moveTo>
                    <a:pt x="0" y="0"/>
                  </a:moveTo>
                  <a:lnTo>
                    <a:pt x="283" y="0"/>
                  </a:lnTo>
                  <a:lnTo>
                    <a:pt x="305" y="1"/>
                  </a:lnTo>
                  <a:lnTo>
                    <a:pt x="327" y="4"/>
                  </a:lnTo>
                  <a:lnTo>
                    <a:pt x="346" y="6"/>
                  </a:lnTo>
                  <a:lnTo>
                    <a:pt x="363" y="11"/>
                  </a:lnTo>
                  <a:lnTo>
                    <a:pt x="380" y="18"/>
                  </a:lnTo>
                  <a:lnTo>
                    <a:pt x="396" y="26"/>
                  </a:lnTo>
                  <a:lnTo>
                    <a:pt x="409" y="33"/>
                  </a:lnTo>
                  <a:lnTo>
                    <a:pt x="422" y="44"/>
                  </a:lnTo>
                  <a:lnTo>
                    <a:pt x="432" y="55"/>
                  </a:lnTo>
                  <a:lnTo>
                    <a:pt x="441" y="68"/>
                  </a:lnTo>
                  <a:lnTo>
                    <a:pt x="449" y="83"/>
                  </a:lnTo>
                  <a:lnTo>
                    <a:pt x="455" y="97"/>
                  </a:lnTo>
                  <a:lnTo>
                    <a:pt x="461" y="114"/>
                  </a:lnTo>
                  <a:lnTo>
                    <a:pt x="464" y="130"/>
                  </a:lnTo>
                  <a:lnTo>
                    <a:pt x="467" y="150"/>
                  </a:lnTo>
                  <a:lnTo>
                    <a:pt x="467" y="169"/>
                  </a:lnTo>
                  <a:lnTo>
                    <a:pt x="467" y="189"/>
                  </a:lnTo>
                  <a:lnTo>
                    <a:pt x="464" y="208"/>
                  </a:lnTo>
                  <a:lnTo>
                    <a:pt x="461" y="226"/>
                  </a:lnTo>
                  <a:lnTo>
                    <a:pt x="455" y="243"/>
                  </a:lnTo>
                  <a:lnTo>
                    <a:pt x="448" y="259"/>
                  </a:lnTo>
                  <a:lnTo>
                    <a:pt x="438" y="273"/>
                  </a:lnTo>
                  <a:lnTo>
                    <a:pt x="429" y="287"/>
                  </a:lnTo>
                  <a:lnTo>
                    <a:pt x="418" y="299"/>
                  </a:lnTo>
                  <a:lnTo>
                    <a:pt x="403" y="311"/>
                  </a:lnTo>
                  <a:lnTo>
                    <a:pt x="389" y="320"/>
                  </a:lnTo>
                  <a:lnTo>
                    <a:pt x="372" y="327"/>
                  </a:lnTo>
                  <a:lnTo>
                    <a:pt x="354" y="334"/>
                  </a:lnTo>
                  <a:lnTo>
                    <a:pt x="333" y="339"/>
                  </a:lnTo>
                  <a:lnTo>
                    <a:pt x="313" y="343"/>
                  </a:lnTo>
                  <a:lnTo>
                    <a:pt x="289" y="346"/>
                  </a:lnTo>
                  <a:lnTo>
                    <a:pt x="265" y="346"/>
                  </a:lnTo>
                  <a:lnTo>
                    <a:pt x="171" y="346"/>
                  </a:lnTo>
                  <a:lnTo>
                    <a:pt x="171" y="550"/>
                  </a:lnTo>
                  <a:lnTo>
                    <a:pt x="0" y="550"/>
                  </a:lnTo>
                  <a:lnTo>
                    <a:pt x="0" y="0"/>
                  </a:lnTo>
                  <a:close/>
                  <a:moveTo>
                    <a:pt x="171" y="234"/>
                  </a:moveTo>
                  <a:lnTo>
                    <a:pt x="213" y="234"/>
                  </a:lnTo>
                  <a:lnTo>
                    <a:pt x="236" y="233"/>
                  </a:lnTo>
                  <a:lnTo>
                    <a:pt x="254" y="230"/>
                  </a:lnTo>
                  <a:lnTo>
                    <a:pt x="264" y="228"/>
                  </a:lnTo>
                  <a:lnTo>
                    <a:pt x="270" y="225"/>
                  </a:lnTo>
                  <a:lnTo>
                    <a:pt x="276" y="221"/>
                  </a:lnTo>
                  <a:lnTo>
                    <a:pt x="282" y="217"/>
                  </a:lnTo>
                  <a:lnTo>
                    <a:pt x="287" y="213"/>
                  </a:lnTo>
                  <a:lnTo>
                    <a:pt x="291" y="208"/>
                  </a:lnTo>
                  <a:lnTo>
                    <a:pt x="295" y="203"/>
                  </a:lnTo>
                  <a:lnTo>
                    <a:pt x="297" y="198"/>
                  </a:lnTo>
                  <a:lnTo>
                    <a:pt x="299" y="193"/>
                  </a:lnTo>
                  <a:lnTo>
                    <a:pt x="301" y="186"/>
                  </a:lnTo>
                  <a:lnTo>
                    <a:pt x="301" y="180"/>
                  </a:lnTo>
                  <a:lnTo>
                    <a:pt x="302" y="173"/>
                  </a:lnTo>
                  <a:lnTo>
                    <a:pt x="301" y="162"/>
                  </a:lnTo>
                  <a:lnTo>
                    <a:pt x="297" y="150"/>
                  </a:lnTo>
                  <a:lnTo>
                    <a:pt x="292" y="140"/>
                  </a:lnTo>
                  <a:lnTo>
                    <a:pt x="284" y="130"/>
                  </a:lnTo>
                  <a:lnTo>
                    <a:pt x="280" y="125"/>
                  </a:lnTo>
                  <a:lnTo>
                    <a:pt x="274" y="123"/>
                  </a:lnTo>
                  <a:lnTo>
                    <a:pt x="267" y="119"/>
                  </a:lnTo>
                  <a:lnTo>
                    <a:pt x="260" y="116"/>
                  </a:lnTo>
                  <a:lnTo>
                    <a:pt x="252" y="115"/>
                  </a:lnTo>
                  <a:lnTo>
                    <a:pt x="241" y="114"/>
                  </a:lnTo>
                  <a:lnTo>
                    <a:pt x="231" y="112"/>
                  </a:lnTo>
                  <a:lnTo>
                    <a:pt x="219" y="112"/>
                  </a:lnTo>
                  <a:lnTo>
                    <a:pt x="171" y="112"/>
                  </a:lnTo>
                  <a:lnTo>
                    <a:pt x="171" y="234"/>
                  </a:lnTo>
                  <a:close/>
                </a:path>
              </a:pathLst>
            </a:custGeom>
            <a:solidFill>
              <a:srgbClr val="FFFFFF"/>
            </a:solidFill>
            <a:ln w="9525">
              <a:noFill/>
              <a:round/>
              <a:headEnd/>
              <a:tailEnd/>
            </a:ln>
          </p:spPr>
          <p:txBody>
            <a:bodyPr/>
            <a:lstStyle/>
            <a:p>
              <a:endParaRPr lang="en-US"/>
            </a:p>
          </p:txBody>
        </p:sp>
        <p:sp>
          <p:nvSpPr>
            <p:cNvPr id="522271" name="Freeform 31"/>
            <p:cNvSpPr>
              <a:spLocks noChangeAspect="1"/>
            </p:cNvSpPr>
            <p:nvPr/>
          </p:nvSpPr>
          <p:spPr bwMode="auto">
            <a:xfrm>
              <a:off x="1522" y="1668"/>
              <a:ext cx="108" cy="138"/>
            </a:xfrm>
            <a:custGeom>
              <a:avLst/>
              <a:gdLst/>
              <a:ahLst/>
              <a:cxnLst>
                <a:cxn ang="0">
                  <a:pos x="0" y="0"/>
                </a:cxn>
                <a:cxn ang="0">
                  <a:pos x="170" y="0"/>
                </a:cxn>
                <a:cxn ang="0">
                  <a:pos x="170" y="414"/>
                </a:cxn>
                <a:cxn ang="0">
                  <a:pos x="435" y="414"/>
                </a:cxn>
                <a:cxn ang="0">
                  <a:pos x="435" y="550"/>
                </a:cxn>
                <a:cxn ang="0">
                  <a:pos x="0" y="550"/>
                </a:cxn>
                <a:cxn ang="0">
                  <a:pos x="0" y="0"/>
                </a:cxn>
              </a:cxnLst>
              <a:rect l="0" t="0" r="r" b="b"/>
              <a:pathLst>
                <a:path w="435" h="550">
                  <a:moveTo>
                    <a:pt x="0" y="0"/>
                  </a:moveTo>
                  <a:lnTo>
                    <a:pt x="170" y="0"/>
                  </a:lnTo>
                  <a:lnTo>
                    <a:pt x="170" y="414"/>
                  </a:lnTo>
                  <a:lnTo>
                    <a:pt x="435" y="414"/>
                  </a:lnTo>
                  <a:lnTo>
                    <a:pt x="435" y="550"/>
                  </a:lnTo>
                  <a:lnTo>
                    <a:pt x="0" y="550"/>
                  </a:lnTo>
                  <a:lnTo>
                    <a:pt x="0" y="0"/>
                  </a:lnTo>
                  <a:close/>
                </a:path>
              </a:pathLst>
            </a:custGeom>
            <a:solidFill>
              <a:srgbClr val="FFFFFF"/>
            </a:solidFill>
            <a:ln w="9525">
              <a:noFill/>
              <a:round/>
              <a:headEnd/>
              <a:tailEnd/>
            </a:ln>
          </p:spPr>
          <p:txBody>
            <a:bodyPr/>
            <a:lstStyle/>
            <a:p>
              <a:endParaRPr lang="en-US"/>
            </a:p>
          </p:txBody>
        </p:sp>
        <p:sp>
          <p:nvSpPr>
            <p:cNvPr id="522272" name="Freeform 32"/>
            <p:cNvSpPr>
              <a:spLocks noChangeAspect="1" noEditPoints="1"/>
            </p:cNvSpPr>
            <p:nvPr/>
          </p:nvSpPr>
          <p:spPr bwMode="auto">
            <a:xfrm>
              <a:off x="1636" y="1668"/>
              <a:ext cx="150" cy="138"/>
            </a:xfrm>
            <a:custGeom>
              <a:avLst/>
              <a:gdLst/>
              <a:ahLst/>
              <a:cxnLst>
                <a:cxn ang="0">
                  <a:pos x="394" y="460"/>
                </a:cxn>
                <a:cxn ang="0">
                  <a:pos x="201" y="460"/>
                </a:cxn>
                <a:cxn ang="0">
                  <a:pos x="173" y="550"/>
                </a:cxn>
                <a:cxn ang="0">
                  <a:pos x="0" y="550"/>
                </a:cxn>
                <a:cxn ang="0">
                  <a:pos x="207" y="0"/>
                </a:cxn>
                <a:cxn ang="0">
                  <a:pos x="392" y="0"/>
                </a:cxn>
                <a:cxn ang="0">
                  <a:pos x="598" y="550"/>
                </a:cxn>
                <a:cxn ang="0">
                  <a:pos x="421" y="550"/>
                </a:cxn>
                <a:cxn ang="0">
                  <a:pos x="394" y="460"/>
                </a:cxn>
                <a:cxn ang="0">
                  <a:pos x="359" y="340"/>
                </a:cxn>
                <a:cxn ang="0">
                  <a:pos x="298" y="142"/>
                </a:cxn>
                <a:cxn ang="0">
                  <a:pos x="237" y="340"/>
                </a:cxn>
                <a:cxn ang="0">
                  <a:pos x="359" y="340"/>
                </a:cxn>
              </a:cxnLst>
              <a:rect l="0" t="0" r="r" b="b"/>
              <a:pathLst>
                <a:path w="598" h="550">
                  <a:moveTo>
                    <a:pt x="394" y="460"/>
                  </a:moveTo>
                  <a:lnTo>
                    <a:pt x="201" y="460"/>
                  </a:lnTo>
                  <a:lnTo>
                    <a:pt x="173" y="550"/>
                  </a:lnTo>
                  <a:lnTo>
                    <a:pt x="0" y="550"/>
                  </a:lnTo>
                  <a:lnTo>
                    <a:pt x="207" y="0"/>
                  </a:lnTo>
                  <a:lnTo>
                    <a:pt x="392" y="0"/>
                  </a:lnTo>
                  <a:lnTo>
                    <a:pt x="598" y="550"/>
                  </a:lnTo>
                  <a:lnTo>
                    <a:pt x="421" y="550"/>
                  </a:lnTo>
                  <a:lnTo>
                    <a:pt x="394" y="460"/>
                  </a:lnTo>
                  <a:close/>
                  <a:moveTo>
                    <a:pt x="359" y="340"/>
                  </a:moveTo>
                  <a:lnTo>
                    <a:pt x="298" y="142"/>
                  </a:lnTo>
                  <a:lnTo>
                    <a:pt x="237" y="340"/>
                  </a:lnTo>
                  <a:lnTo>
                    <a:pt x="359" y="340"/>
                  </a:lnTo>
                  <a:close/>
                </a:path>
              </a:pathLst>
            </a:custGeom>
            <a:solidFill>
              <a:srgbClr val="FFFFFF"/>
            </a:solidFill>
            <a:ln w="9525">
              <a:noFill/>
              <a:round/>
              <a:headEnd/>
              <a:tailEnd/>
            </a:ln>
          </p:spPr>
          <p:txBody>
            <a:bodyPr/>
            <a:lstStyle/>
            <a:p>
              <a:endParaRPr lang="en-US"/>
            </a:p>
          </p:txBody>
        </p:sp>
        <p:sp>
          <p:nvSpPr>
            <p:cNvPr id="522273" name="Freeform 33"/>
            <p:cNvSpPr>
              <a:spLocks noChangeAspect="1"/>
            </p:cNvSpPr>
            <p:nvPr/>
          </p:nvSpPr>
          <p:spPr bwMode="auto">
            <a:xfrm>
              <a:off x="1800" y="1668"/>
              <a:ext cx="131" cy="138"/>
            </a:xfrm>
            <a:custGeom>
              <a:avLst/>
              <a:gdLst/>
              <a:ahLst/>
              <a:cxnLst>
                <a:cxn ang="0">
                  <a:pos x="0" y="0"/>
                </a:cxn>
                <a:cxn ang="0">
                  <a:pos x="158" y="0"/>
                </a:cxn>
                <a:cxn ang="0">
                  <a:pos x="366" y="304"/>
                </a:cxn>
                <a:cxn ang="0">
                  <a:pos x="366" y="0"/>
                </a:cxn>
                <a:cxn ang="0">
                  <a:pos x="526" y="0"/>
                </a:cxn>
                <a:cxn ang="0">
                  <a:pos x="526" y="550"/>
                </a:cxn>
                <a:cxn ang="0">
                  <a:pos x="366" y="550"/>
                </a:cxn>
                <a:cxn ang="0">
                  <a:pos x="160" y="248"/>
                </a:cxn>
                <a:cxn ang="0">
                  <a:pos x="160" y="550"/>
                </a:cxn>
                <a:cxn ang="0">
                  <a:pos x="0" y="550"/>
                </a:cxn>
                <a:cxn ang="0">
                  <a:pos x="0" y="0"/>
                </a:cxn>
              </a:cxnLst>
              <a:rect l="0" t="0" r="r" b="b"/>
              <a:pathLst>
                <a:path w="526" h="550">
                  <a:moveTo>
                    <a:pt x="0" y="0"/>
                  </a:moveTo>
                  <a:lnTo>
                    <a:pt x="158" y="0"/>
                  </a:lnTo>
                  <a:lnTo>
                    <a:pt x="366" y="304"/>
                  </a:lnTo>
                  <a:lnTo>
                    <a:pt x="366" y="0"/>
                  </a:lnTo>
                  <a:lnTo>
                    <a:pt x="526" y="0"/>
                  </a:lnTo>
                  <a:lnTo>
                    <a:pt x="526" y="550"/>
                  </a:lnTo>
                  <a:lnTo>
                    <a:pt x="366" y="550"/>
                  </a:lnTo>
                  <a:lnTo>
                    <a:pt x="160" y="248"/>
                  </a:lnTo>
                  <a:lnTo>
                    <a:pt x="160" y="550"/>
                  </a:lnTo>
                  <a:lnTo>
                    <a:pt x="0" y="550"/>
                  </a:lnTo>
                  <a:lnTo>
                    <a:pt x="0" y="0"/>
                  </a:lnTo>
                  <a:close/>
                </a:path>
              </a:pathLst>
            </a:custGeom>
            <a:solidFill>
              <a:srgbClr val="FFFFFF"/>
            </a:solidFill>
            <a:ln w="9525">
              <a:noFill/>
              <a:round/>
              <a:headEnd/>
              <a:tailEnd/>
            </a:ln>
          </p:spPr>
          <p:txBody>
            <a:bodyPr/>
            <a:lstStyle/>
            <a:p>
              <a:endParaRPr lang="en-US"/>
            </a:p>
          </p:txBody>
        </p:sp>
        <p:sp>
          <p:nvSpPr>
            <p:cNvPr id="522274" name="Freeform 34"/>
            <p:cNvSpPr>
              <a:spLocks noChangeAspect="1" noEditPoints="1"/>
            </p:cNvSpPr>
            <p:nvPr/>
          </p:nvSpPr>
          <p:spPr bwMode="auto">
            <a:xfrm>
              <a:off x="1487" y="1114"/>
              <a:ext cx="326" cy="502"/>
            </a:xfrm>
            <a:custGeom>
              <a:avLst/>
              <a:gdLst/>
              <a:ahLst/>
              <a:cxnLst>
                <a:cxn ang="0">
                  <a:pos x="1039" y="1180"/>
                </a:cxn>
                <a:cxn ang="0">
                  <a:pos x="1208" y="987"/>
                </a:cxn>
                <a:cxn ang="0">
                  <a:pos x="1295" y="739"/>
                </a:cxn>
                <a:cxn ang="0">
                  <a:pos x="1293" y="476"/>
                </a:cxn>
                <a:cxn ang="0">
                  <a:pos x="1193" y="238"/>
                </a:cxn>
                <a:cxn ang="0">
                  <a:pos x="991" y="66"/>
                </a:cxn>
                <a:cxn ang="0">
                  <a:pos x="676" y="0"/>
                </a:cxn>
                <a:cxn ang="0">
                  <a:pos x="356" y="67"/>
                </a:cxn>
                <a:cxn ang="0">
                  <a:pos x="138" y="242"/>
                </a:cxn>
                <a:cxn ang="0">
                  <a:pos x="22" y="483"/>
                </a:cxn>
                <a:cxn ang="0">
                  <a:pos x="7" y="747"/>
                </a:cxn>
                <a:cxn ang="0">
                  <a:pos x="91" y="995"/>
                </a:cxn>
                <a:cxn ang="0">
                  <a:pos x="273" y="1183"/>
                </a:cxn>
                <a:cxn ang="0">
                  <a:pos x="950" y="1658"/>
                </a:cxn>
                <a:cxn ang="0">
                  <a:pos x="914" y="1865"/>
                </a:cxn>
                <a:cxn ang="0">
                  <a:pos x="696" y="635"/>
                </a:cxn>
                <a:cxn ang="0">
                  <a:pos x="834" y="663"/>
                </a:cxn>
                <a:cxn ang="0">
                  <a:pos x="930" y="725"/>
                </a:cxn>
                <a:cxn ang="0">
                  <a:pos x="960" y="772"/>
                </a:cxn>
                <a:cxn ang="0">
                  <a:pos x="965" y="820"/>
                </a:cxn>
                <a:cxn ang="0">
                  <a:pos x="940" y="877"/>
                </a:cxn>
                <a:cxn ang="0">
                  <a:pos x="884" y="925"/>
                </a:cxn>
                <a:cxn ang="0">
                  <a:pos x="804" y="960"/>
                </a:cxn>
                <a:cxn ang="0">
                  <a:pos x="795" y="1482"/>
                </a:cxn>
                <a:cxn ang="0">
                  <a:pos x="770" y="1495"/>
                </a:cxn>
                <a:cxn ang="0">
                  <a:pos x="742" y="1477"/>
                </a:cxn>
                <a:cxn ang="0">
                  <a:pos x="737" y="930"/>
                </a:cxn>
                <a:cxn ang="0">
                  <a:pos x="756" y="899"/>
                </a:cxn>
                <a:cxn ang="0">
                  <a:pos x="778" y="898"/>
                </a:cxn>
                <a:cxn ang="0">
                  <a:pos x="871" y="853"/>
                </a:cxn>
                <a:cxn ang="0">
                  <a:pos x="895" y="821"/>
                </a:cxn>
                <a:cxn ang="0">
                  <a:pos x="886" y="776"/>
                </a:cxn>
                <a:cxn ang="0">
                  <a:pos x="829" y="733"/>
                </a:cxn>
                <a:cxn ang="0">
                  <a:pos x="734" y="708"/>
                </a:cxn>
                <a:cxn ang="0">
                  <a:pos x="620" y="706"/>
                </a:cxn>
                <a:cxn ang="0">
                  <a:pos x="520" y="727"/>
                </a:cxn>
                <a:cxn ang="0">
                  <a:pos x="454" y="767"/>
                </a:cxn>
                <a:cxn ang="0">
                  <a:pos x="436" y="813"/>
                </a:cxn>
                <a:cxn ang="0">
                  <a:pos x="454" y="847"/>
                </a:cxn>
                <a:cxn ang="0">
                  <a:pos x="525" y="888"/>
                </a:cxn>
                <a:cxn ang="0">
                  <a:pos x="558" y="896"/>
                </a:cxn>
                <a:cxn ang="0">
                  <a:pos x="582" y="922"/>
                </a:cxn>
                <a:cxn ang="0">
                  <a:pos x="582" y="1469"/>
                </a:cxn>
                <a:cxn ang="0">
                  <a:pos x="558" y="1494"/>
                </a:cxn>
                <a:cxn ang="0">
                  <a:pos x="532" y="1487"/>
                </a:cxn>
                <a:cxn ang="0">
                  <a:pos x="516" y="1453"/>
                </a:cxn>
                <a:cxn ang="0">
                  <a:pos x="455" y="930"/>
                </a:cxn>
                <a:cxn ang="0">
                  <a:pos x="398" y="885"/>
                </a:cxn>
                <a:cxn ang="0">
                  <a:pos x="370" y="830"/>
                </a:cxn>
                <a:cxn ang="0">
                  <a:pos x="370" y="781"/>
                </a:cxn>
                <a:cxn ang="0">
                  <a:pos x="391" y="739"/>
                </a:cxn>
                <a:cxn ang="0">
                  <a:pos x="476" y="673"/>
                </a:cxn>
                <a:cxn ang="0">
                  <a:pos x="606" y="637"/>
                </a:cxn>
              </a:cxnLst>
              <a:rect l="0" t="0" r="r" b="b"/>
              <a:pathLst>
                <a:path w="1306" h="2007">
                  <a:moveTo>
                    <a:pt x="372" y="1575"/>
                  </a:moveTo>
                  <a:lnTo>
                    <a:pt x="950" y="1575"/>
                  </a:lnTo>
                  <a:lnTo>
                    <a:pt x="950" y="1232"/>
                  </a:lnTo>
                  <a:lnTo>
                    <a:pt x="996" y="1209"/>
                  </a:lnTo>
                  <a:lnTo>
                    <a:pt x="1039" y="1180"/>
                  </a:lnTo>
                  <a:lnTo>
                    <a:pt x="1079" y="1148"/>
                  </a:lnTo>
                  <a:lnTo>
                    <a:pt x="1116" y="1111"/>
                  </a:lnTo>
                  <a:lnTo>
                    <a:pt x="1150" y="1072"/>
                  </a:lnTo>
                  <a:lnTo>
                    <a:pt x="1181" y="1031"/>
                  </a:lnTo>
                  <a:lnTo>
                    <a:pt x="1208" y="987"/>
                  </a:lnTo>
                  <a:lnTo>
                    <a:pt x="1232" y="940"/>
                  </a:lnTo>
                  <a:lnTo>
                    <a:pt x="1254" y="892"/>
                  </a:lnTo>
                  <a:lnTo>
                    <a:pt x="1271" y="842"/>
                  </a:lnTo>
                  <a:lnTo>
                    <a:pt x="1285" y="791"/>
                  </a:lnTo>
                  <a:lnTo>
                    <a:pt x="1295" y="739"/>
                  </a:lnTo>
                  <a:lnTo>
                    <a:pt x="1302" y="686"/>
                  </a:lnTo>
                  <a:lnTo>
                    <a:pt x="1306" y="633"/>
                  </a:lnTo>
                  <a:lnTo>
                    <a:pt x="1304" y="580"/>
                  </a:lnTo>
                  <a:lnTo>
                    <a:pt x="1300" y="528"/>
                  </a:lnTo>
                  <a:lnTo>
                    <a:pt x="1293" y="476"/>
                  </a:lnTo>
                  <a:lnTo>
                    <a:pt x="1281" y="425"/>
                  </a:lnTo>
                  <a:lnTo>
                    <a:pt x="1264" y="375"/>
                  </a:lnTo>
                  <a:lnTo>
                    <a:pt x="1245" y="327"/>
                  </a:lnTo>
                  <a:lnTo>
                    <a:pt x="1221" y="282"/>
                  </a:lnTo>
                  <a:lnTo>
                    <a:pt x="1193" y="238"/>
                  </a:lnTo>
                  <a:lnTo>
                    <a:pt x="1162" y="197"/>
                  </a:lnTo>
                  <a:lnTo>
                    <a:pt x="1125" y="159"/>
                  </a:lnTo>
                  <a:lnTo>
                    <a:pt x="1084" y="124"/>
                  </a:lnTo>
                  <a:lnTo>
                    <a:pt x="1040" y="93"/>
                  </a:lnTo>
                  <a:lnTo>
                    <a:pt x="991" y="66"/>
                  </a:lnTo>
                  <a:lnTo>
                    <a:pt x="936" y="42"/>
                  </a:lnTo>
                  <a:lnTo>
                    <a:pt x="878" y="24"/>
                  </a:lnTo>
                  <a:lnTo>
                    <a:pt x="816" y="10"/>
                  </a:lnTo>
                  <a:lnTo>
                    <a:pt x="748" y="2"/>
                  </a:lnTo>
                  <a:lnTo>
                    <a:pt x="676" y="0"/>
                  </a:lnTo>
                  <a:lnTo>
                    <a:pt x="603" y="2"/>
                  </a:lnTo>
                  <a:lnTo>
                    <a:pt x="536" y="11"/>
                  </a:lnTo>
                  <a:lnTo>
                    <a:pt x="471" y="24"/>
                  </a:lnTo>
                  <a:lnTo>
                    <a:pt x="411" y="44"/>
                  </a:lnTo>
                  <a:lnTo>
                    <a:pt x="356" y="67"/>
                  </a:lnTo>
                  <a:lnTo>
                    <a:pt x="304" y="94"/>
                  </a:lnTo>
                  <a:lnTo>
                    <a:pt x="256" y="127"/>
                  </a:lnTo>
                  <a:lnTo>
                    <a:pt x="213" y="162"/>
                  </a:lnTo>
                  <a:lnTo>
                    <a:pt x="173" y="200"/>
                  </a:lnTo>
                  <a:lnTo>
                    <a:pt x="138" y="242"/>
                  </a:lnTo>
                  <a:lnTo>
                    <a:pt x="107" y="286"/>
                  </a:lnTo>
                  <a:lnTo>
                    <a:pt x="79" y="333"/>
                  </a:lnTo>
                  <a:lnTo>
                    <a:pt x="56" y="381"/>
                  </a:lnTo>
                  <a:lnTo>
                    <a:pt x="37" y="431"/>
                  </a:lnTo>
                  <a:lnTo>
                    <a:pt x="22" y="483"/>
                  </a:lnTo>
                  <a:lnTo>
                    <a:pt x="11" y="535"/>
                  </a:lnTo>
                  <a:lnTo>
                    <a:pt x="4" y="588"/>
                  </a:lnTo>
                  <a:lnTo>
                    <a:pt x="0" y="641"/>
                  </a:lnTo>
                  <a:lnTo>
                    <a:pt x="2" y="694"/>
                  </a:lnTo>
                  <a:lnTo>
                    <a:pt x="7" y="747"/>
                  </a:lnTo>
                  <a:lnTo>
                    <a:pt x="16" y="799"/>
                  </a:lnTo>
                  <a:lnTo>
                    <a:pt x="29" y="851"/>
                  </a:lnTo>
                  <a:lnTo>
                    <a:pt x="46" y="900"/>
                  </a:lnTo>
                  <a:lnTo>
                    <a:pt x="67" y="949"/>
                  </a:lnTo>
                  <a:lnTo>
                    <a:pt x="91" y="995"/>
                  </a:lnTo>
                  <a:lnTo>
                    <a:pt x="120" y="1039"/>
                  </a:lnTo>
                  <a:lnTo>
                    <a:pt x="152" y="1079"/>
                  </a:lnTo>
                  <a:lnTo>
                    <a:pt x="188" y="1118"/>
                  </a:lnTo>
                  <a:lnTo>
                    <a:pt x="229" y="1152"/>
                  </a:lnTo>
                  <a:lnTo>
                    <a:pt x="273" y="1183"/>
                  </a:lnTo>
                  <a:lnTo>
                    <a:pt x="321" y="1210"/>
                  </a:lnTo>
                  <a:lnTo>
                    <a:pt x="372" y="1232"/>
                  </a:lnTo>
                  <a:lnTo>
                    <a:pt x="372" y="1575"/>
                  </a:lnTo>
                  <a:close/>
                  <a:moveTo>
                    <a:pt x="372" y="1658"/>
                  </a:moveTo>
                  <a:lnTo>
                    <a:pt x="950" y="1658"/>
                  </a:lnTo>
                  <a:lnTo>
                    <a:pt x="950" y="1799"/>
                  </a:lnTo>
                  <a:lnTo>
                    <a:pt x="372" y="1799"/>
                  </a:lnTo>
                  <a:lnTo>
                    <a:pt x="372" y="1658"/>
                  </a:lnTo>
                  <a:close/>
                  <a:moveTo>
                    <a:pt x="409" y="1865"/>
                  </a:moveTo>
                  <a:lnTo>
                    <a:pt x="914" y="1865"/>
                  </a:lnTo>
                  <a:lnTo>
                    <a:pt x="822" y="2007"/>
                  </a:lnTo>
                  <a:lnTo>
                    <a:pt x="501" y="2007"/>
                  </a:lnTo>
                  <a:lnTo>
                    <a:pt x="409" y="1865"/>
                  </a:lnTo>
                  <a:close/>
                  <a:moveTo>
                    <a:pt x="667" y="635"/>
                  </a:moveTo>
                  <a:lnTo>
                    <a:pt x="696" y="635"/>
                  </a:lnTo>
                  <a:lnTo>
                    <a:pt x="726" y="637"/>
                  </a:lnTo>
                  <a:lnTo>
                    <a:pt x="755" y="642"/>
                  </a:lnTo>
                  <a:lnTo>
                    <a:pt x="782" y="647"/>
                  </a:lnTo>
                  <a:lnTo>
                    <a:pt x="809" y="655"/>
                  </a:lnTo>
                  <a:lnTo>
                    <a:pt x="834" y="663"/>
                  </a:lnTo>
                  <a:lnTo>
                    <a:pt x="856" y="673"/>
                  </a:lnTo>
                  <a:lnTo>
                    <a:pt x="878" y="685"/>
                  </a:lnTo>
                  <a:lnTo>
                    <a:pt x="897" y="697"/>
                  </a:lnTo>
                  <a:lnTo>
                    <a:pt x="914" y="711"/>
                  </a:lnTo>
                  <a:lnTo>
                    <a:pt x="930" y="725"/>
                  </a:lnTo>
                  <a:lnTo>
                    <a:pt x="941" y="739"/>
                  </a:lnTo>
                  <a:lnTo>
                    <a:pt x="948" y="747"/>
                  </a:lnTo>
                  <a:lnTo>
                    <a:pt x="952" y="755"/>
                  </a:lnTo>
                  <a:lnTo>
                    <a:pt x="956" y="764"/>
                  </a:lnTo>
                  <a:lnTo>
                    <a:pt x="960" y="772"/>
                  </a:lnTo>
                  <a:lnTo>
                    <a:pt x="962" y="781"/>
                  </a:lnTo>
                  <a:lnTo>
                    <a:pt x="963" y="789"/>
                  </a:lnTo>
                  <a:lnTo>
                    <a:pt x="965" y="798"/>
                  </a:lnTo>
                  <a:lnTo>
                    <a:pt x="966" y="807"/>
                  </a:lnTo>
                  <a:lnTo>
                    <a:pt x="965" y="820"/>
                  </a:lnTo>
                  <a:lnTo>
                    <a:pt x="962" y="831"/>
                  </a:lnTo>
                  <a:lnTo>
                    <a:pt x="960" y="843"/>
                  </a:lnTo>
                  <a:lnTo>
                    <a:pt x="954" y="855"/>
                  </a:lnTo>
                  <a:lnTo>
                    <a:pt x="948" y="866"/>
                  </a:lnTo>
                  <a:lnTo>
                    <a:pt x="940" y="877"/>
                  </a:lnTo>
                  <a:lnTo>
                    <a:pt x="931" y="887"/>
                  </a:lnTo>
                  <a:lnTo>
                    <a:pt x="921" y="898"/>
                  </a:lnTo>
                  <a:lnTo>
                    <a:pt x="910" y="907"/>
                  </a:lnTo>
                  <a:lnTo>
                    <a:pt x="897" y="916"/>
                  </a:lnTo>
                  <a:lnTo>
                    <a:pt x="884" y="925"/>
                  </a:lnTo>
                  <a:lnTo>
                    <a:pt x="870" y="933"/>
                  </a:lnTo>
                  <a:lnTo>
                    <a:pt x="855" y="940"/>
                  </a:lnTo>
                  <a:lnTo>
                    <a:pt x="839" y="948"/>
                  </a:lnTo>
                  <a:lnTo>
                    <a:pt x="822" y="955"/>
                  </a:lnTo>
                  <a:lnTo>
                    <a:pt x="804" y="960"/>
                  </a:lnTo>
                  <a:lnTo>
                    <a:pt x="804" y="1453"/>
                  </a:lnTo>
                  <a:lnTo>
                    <a:pt x="804" y="1461"/>
                  </a:lnTo>
                  <a:lnTo>
                    <a:pt x="801" y="1469"/>
                  </a:lnTo>
                  <a:lnTo>
                    <a:pt x="799" y="1477"/>
                  </a:lnTo>
                  <a:lnTo>
                    <a:pt x="795" y="1482"/>
                  </a:lnTo>
                  <a:lnTo>
                    <a:pt x="790" y="1487"/>
                  </a:lnTo>
                  <a:lnTo>
                    <a:pt x="783" y="1491"/>
                  </a:lnTo>
                  <a:lnTo>
                    <a:pt x="777" y="1494"/>
                  </a:lnTo>
                  <a:lnTo>
                    <a:pt x="770" y="1495"/>
                  </a:lnTo>
                  <a:lnTo>
                    <a:pt x="770" y="1495"/>
                  </a:lnTo>
                  <a:lnTo>
                    <a:pt x="763" y="1494"/>
                  </a:lnTo>
                  <a:lnTo>
                    <a:pt x="756" y="1491"/>
                  </a:lnTo>
                  <a:lnTo>
                    <a:pt x="751" y="1487"/>
                  </a:lnTo>
                  <a:lnTo>
                    <a:pt x="746" y="1482"/>
                  </a:lnTo>
                  <a:lnTo>
                    <a:pt x="742" y="1477"/>
                  </a:lnTo>
                  <a:lnTo>
                    <a:pt x="738" y="1469"/>
                  </a:lnTo>
                  <a:lnTo>
                    <a:pt x="737" y="1461"/>
                  </a:lnTo>
                  <a:lnTo>
                    <a:pt x="735" y="1453"/>
                  </a:lnTo>
                  <a:lnTo>
                    <a:pt x="735" y="938"/>
                  </a:lnTo>
                  <a:lnTo>
                    <a:pt x="737" y="930"/>
                  </a:lnTo>
                  <a:lnTo>
                    <a:pt x="738" y="922"/>
                  </a:lnTo>
                  <a:lnTo>
                    <a:pt x="742" y="914"/>
                  </a:lnTo>
                  <a:lnTo>
                    <a:pt x="746" y="908"/>
                  </a:lnTo>
                  <a:lnTo>
                    <a:pt x="751" y="903"/>
                  </a:lnTo>
                  <a:lnTo>
                    <a:pt x="756" y="899"/>
                  </a:lnTo>
                  <a:lnTo>
                    <a:pt x="763" y="896"/>
                  </a:lnTo>
                  <a:lnTo>
                    <a:pt x="770" y="896"/>
                  </a:lnTo>
                  <a:lnTo>
                    <a:pt x="770" y="896"/>
                  </a:lnTo>
                  <a:lnTo>
                    <a:pt x="774" y="896"/>
                  </a:lnTo>
                  <a:lnTo>
                    <a:pt x="778" y="898"/>
                  </a:lnTo>
                  <a:lnTo>
                    <a:pt x="804" y="890"/>
                  </a:lnTo>
                  <a:lnTo>
                    <a:pt x="826" y="881"/>
                  </a:lnTo>
                  <a:lnTo>
                    <a:pt x="847" y="872"/>
                  </a:lnTo>
                  <a:lnTo>
                    <a:pt x="864" y="860"/>
                  </a:lnTo>
                  <a:lnTo>
                    <a:pt x="871" y="853"/>
                  </a:lnTo>
                  <a:lnTo>
                    <a:pt x="878" y="848"/>
                  </a:lnTo>
                  <a:lnTo>
                    <a:pt x="883" y="842"/>
                  </a:lnTo>
                  <a:lnTo>
                    <a:pt x="888" y="835"/>
                  </a:lnTo>
                  <a:lnTo>
                    <a:pt x="892" y="828"/>
                  </a:lnTo>
                  <a:lnTo>
                    <a:pt x="895" y="821"/>
                  </a:lnTo>
                  <a:lnTo>
                    <a:pt x="896" y="815"/>
                  </a:lnTo>
                  <a:lnTo>
                    <a:pt x="896" y="807"/>
                  </a:lnTo>
                  <a:lnTo>
                    <a:pt x="895" y="796"/>
                  </a:lnTo>
                  <a:lnTo>
                    <a:pt x="892" y="786"/>
                  </a:lnTo>
                  <a:lnTo>
                    <a:pt x="886" y="776"/>
                  </a:lnTo>
                  <a:lnTo>
                    <a:pt x="878" y="767"/>
                  </a:lnTo>
                  <a:lnTo>
                    <a:pt x="869" y="758"/>
                  </a:lnTo>
                  <a:lnTo>
                    <a:pt x="857" y="749"/>
                  </a:lnTo>
                  <a:lnTo>
                    <a:pt x="844" y="741"/>
                  </a:lnTo>
                  <a:lnTo>
                    <a:pt x="829" y="733"/>
                  </a:lnTo>
                  <a:lnTo>
                    <a:pt x="813" y="727"/>
                  </a:lnTo>
                  <a:lnTo>
                    <a:pt x="795" y="721"/>
                  </a:lnTo>
                  <a:lnTo>
                    <a:pt x="775" y="716"/>
                  </a:lnTo>
                  <a:lnTo>
                    <a:pt x="756" y="711"/>
                  </a:lnTo>
                  <a:lnTo>
                    <a:pt x="734" y="708"/>
                  </a:lnTo>
                  <a:lnTo>
                    <a:pt x="712" y="706"/>
                  </a:lnTo>
                  <a:lnTo>
                    <a:pt x="690" y="703"/>
                  </a:lnTo>
                  <a:lnTo>
                    <a:pt x="667" y="703"/>
                  </a:lnTo>
                  <a:lnTo>
                    <a:pt x="642" y="703"/>
                  </a:lnTo>
                  <a:lnTo>
                    <a:pt x="620" y="706"/>
                  </a:lnTo>
                  <a:lnTo>
                    <a:pt x="598" y="708"/>
                  </a:lnTo>
                  <a:lnTo>
                    <a:pt x="576" y="711"/>
                  </a:lnTo>
                  <a:lnTo>
                    <a:pt x="556" y="716"/>
                  </a:lnTo>
                  <a:lnTo>
                    <a:pt x="537" y="721"/>
                  </a:lnTo>
                  <a:lnTo>
                    <a:pt x="520" y="727"/>
                  </a:lnTo>
                  <a:lnTo>
                    <a:pt x="503" y="733"/>
                  </a:lnTo>
                  <a:lnTo>
                    <a:pt x="488" y="741"/>
                  </a:lnTo>
                  <a:lnTo>
                    <a:pt x="475" y="749"/>
                  </a:lnTo>
                  <a:lnTo>
                    <a:pt x="463" y="758"/>
                  </a:lnTo>
                  <a:lnTo>
                    <a:pt x="454" y="767"/>
                  </a:lnTo>
                  <a:lnTo>
                    <a:pt x="446" y="776"/>
                  </a:lnTo>
                  <a:lnTo>
                    <a:pt x="440" y="786"/>
                  </a:lnTo>
                  <a:lnTo>
                    <a:pt x="437" y="796"/>
                  </a:lnTo>
                  <a:lnTo>
                    <a:pt x="436" y="807"/>
                  </a:lnTo>
                  <a:lnTo>
                    <a:pt x="436" y="813"/>
                  </a:lnTo>
                  <a:lnTo>
                    <a:pt x="437" y="821"/>
                  </a:lnTo>
                  <a:lnTo>
                    <a:pt x="440" y="828"/>
                  </a:lnTo>
                  <a:lnTo>
                    <a:pt x="444" y="834"/>
                  </a:lnTo>
                  <a:lnTo>
                    <a:pt x="449" y="841"/>
                  </a:lnTo>
                  <a:lnTo>
                    <a:pt x="454" y="847"/>
                  </a:lnTo>
                  <a:lnTo>
                    <a:pt x="461" y="853"/>
                  </a:lnTo>
                  <a:lnTo>
                    <a:pt x="467" y="859"/>
                  </a:lnTo>
                  <a:lnTo>
                    <a:pt x="484" y="870"/>
                  </a:lnTo>
                  <a:lnTo>
                    <a:pt x="503" y="879"/>
                  </a:lnTo>
                  <a:lnTo>
                    <a:pt x="525" y="888"/>
                  </a:lnTo>
                  <a:lnTo>
                    <a:pt x="549" y="896"/>
                  </a:lnTo>
                  <a:lnTo>
                    <a:pt x="550" y="896"/>
                  </a:lnTo>
                  <a:lnTo>
                    <a:pt x="551" y="896"/>
                  </a:lnTo>
                  <a:lnTo>
                    <a:pt x="551" y="896"/>
                  </a:lnTo>
                  <a:lnTo>
                    <a:pt x="558" y="896"/>
                  </a:lnTo>
                  <a:lnTo>
                    <a:pt x="564" y="899"/>
                  </a:lnTo>
                  <a:lnTo>
                    <a:pt x="571" y="903"/>
                  </a:lnTo>
                  <a:lnTo>
                    <a:pt x="576" y="908"/>
                  </a:lnTo>
                  <a:lnTo>
                    <a:pt x="580" y="914"/>
                  </a:lnTo>
                  <a:lnTo>
                    <a:pt x="582" y="922"/>
                  </a:lnTo>
                  <a:lnTo>
                    <a:pt x="585" y="930"/>
                  </a:lnTo>
                  <a:lnTo>
                    <a:pt x="586" y="938"/>
                  </a:lnTo>
                  <a:lnTo>
                    <a:pt x="586" y="1453"/>
                  </a:lnTo>
                  <a:lnTo>
                    <a:pt x="585" y="1461"/>
                  </a:lnTo>
                  <a:lnTo>
                    <a:pt x="582" y="1469"/>
                  </a:lnTo>
                  <a:lnTo>
                    <a:pt x="580" y="1477"/>
                  </a:lnTo>
                  <a:lnTo>
                    <a:pt x="576" y="1482"/>
                  </a:lnTo>
                  <a:lnTo>
                    <a:pt x="571" y="1487"/>
                  </a:lnTo>
                  <a:lnTo>
                    <a:pt x="564" y="1491"/>
                  </a:lnTo>
                  <a:lnTo>
                    <a:pt x="558" y="1494"/>
                  </a:lnTo>
                  <a:lnTo>
                    <a:pt x="551" y="1495"/>
                  </a:lnTo>
                  <a:lnTo>
                    <a:pt x="551" y="1495"/>
                  </a:lnTo>
                  <a:lnTo>
                    <a:pt x="545" y="1494"/>
                  </a:lnTo>
                  <a:lnTo>
                    <a:pt x="538" y="1491"/>
                  </a:lnTo>
                  <a:lnTo>
                    <a:pt x="532" y="1487"/>
                  </a:lnTo>
                  <a:lnTo>
                    <a:pt x="527" y="1482"/>
                  </a:lnTo>
                  <a:lnTo>
                    <a:pt x="523" y="1477"/>
                  </a:lnTo>
                  <a:lnTo>
                    <a:pt x="519" y="1469"/>
                  </a:lnTo>
                  <a:lnTo>
                    <a:pt x="518" y="1461"/>
                  </a:lnTo>
                  <a:lnTo>
                    <a:pt x="516" y="1453"/>
                  </a:lnTo>
                  <a:lnTo>
                    <a:pt x="516" y="956"/>
                  </a:lnTo>
                  <a:lnTo>
                    <a:pt x="501" y="951"/>
                  </a:lnTo>
                  <a:lnTo>
                    <a:pt x="484" y="944"/>
                  </a:lnTo>
                  <a:lnTo>
                    <a:pt x="470" y="936"/>
                  </a:lnTo>
                  <a:lnTo>
                    <a:pt x="455" y="930"/>
                  </a:lnTo>
                  <a:lnTo>
                    <a:pt x="442" y="921"/>
                  </a:lnTo>
                  <a:lnTo>
                    <a:pt x="429" y="913"/>
                  </a:lnTo>
                  <a:lnTo>
                    <a:pt x="418" y="904"/>
                  </a:lnTo>
                  <a:lnTo>
                    <a:pt x="407" y="894"/>
                  </a:lnTo>
                  <a:lnTo>
                    <a:pt x="398" y="885"/>
                  </a:lnTo>
                  <a:lnTo>
                    <a:pt x="391" y="874"/>
                  </a:lnTo>
                  <a:lnTo>
                    <a:pt x="383" y="864"/>
                  </a:lnTo>
                  <a:lnTo>
                    <a:pt x="378" y="853"/>
                  </a:lnTo>
                  <a:lnTo>
                    <a:pt x="372" y="842"/>
                  </a:lnTo>
                  <a:lnTo>
                    <a:pt x="370" y="830"/>
                  </a:lnTo>
                  <a:lnTo>
                    <a:pt x="367" y="819"/>
                  </a:lnTo>
                  <a:lnTo>
                    <a:pt x="366" y="807"/>
                  </a:lnTo>
                  <a:lnTo>
                    <a:pt x="367" y="798"/>
                  </a:lnTo>
                  <a:lnTo>
                    <a:pt x="369" y="789"/>
                  </a:lnTo>
                  <a:lnTo>
                    <a:pt x="370" y="781"/>
                  </a:lnTo>
                  <a:lnTo>
                    <a:pt x="372" y="772"/>
                  </a:lnTo>
                  <a:lnTo>
                    <a:pt x="376" y="764"/>
                  </a:lnTo>
                  <a:lnTo>
                    <a:pt x="380" y="755"/>
                  </a:lnTo>
                  <a:lnTo>
                    <a:pt x="385" y="747"/>
                  </a:lnTo>
                  <a:lnTo>
                    <a:pt x="391" y="739"/>
                  </a:lnTo>
                  <a:lnTo>
                    <a:pt x="402" y="725"/>
                  </a:lnTo>
                  <a:lnTo>
                    <a:pt x="418" y="711"/>
                  </a:lnTo>
                  <a:lnTo>
                    <a:pt x="435" y="697"/>
                  </a:lnTo>
                  <a:lnTo>
                    <a:pt x="454" y="685"/>
                  </a:lnTo>
                  <a:lnTo>
                    <a:pt x="476" y="673"/>
                  </a:lnTo>
                  <a:lnTo>
                    <a:pt x="499" y="663"/>
                  </a:lnTo>
                  <a:lnTo>
                    <a:pt x="524" y="655"/>
                  </a:lnTo>
                  <a:lnTo>
                    <a:pt x="550" y="647"/>
                  </a:lnTo>
                  <a:lnTo>
                    <a:pt x="577" y="642"/>
                  </a:lnTo>
                  <a:lnTo>
                    <a:pt x="606" y="637"/>
                  </a:lnTo>
                  <a:lnTo>
                    <a:pt x="636" y="635"/>
                  </a:lnTo>
                  <a:lnTo>
                    <a:pt x="667" y="635"/>
                  </a:lnTo>
                  <a:close/>
                </a:path>
              </a:pathLst>
            </a:custGeom>
            <a:solidFill>
              <a:srgbClr val="FFFFFF"/>
            </a:solidFill>
            <a:ln w="9525">
              <a:noFill/>
              <a:round/>
              <a:headEnd/>
              <a:tailEnd/>
            </a:ln>
          </p:spPr>
          <p:txBody>
            <a:bodyPr/>
            <a:lstStyle/>
            <a:p>
              <a:endParaRPr lang="en-US"/>
            </a:p>
          </p:txBody>
        </p:sp>
      </p:grpSp>
      <p:pic>
        <p:nvPicPr>
          <p:cNvPr id="522276" name="Picture 36"/>
          <p:cNvPicPr>
            <a:picLocks noChangeAspect="1" noChangeArrowheads="1"/>
          </p:cNvPicPr>
          <p:nvPr/>
        </p:nvPicPr>
        <p:blipFill>
          <a:blip r:embed="rId3"/>
          <a:srcRect/>
          <a:stretch>
            <a:fillRect/>
          </a:stretch>
        </p:blipFill>
        <p:spPr bwMode="auto">
          <a:xfrm>
            <a:off x="1362075" y="1741488"/>
            <a:ext cx="3200400" cy="2133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2245"/>
                                        </p:tgtEl>
                                        <p:attrNameLst>
                                          <p:attrName>style.visibility</p:attrName>
                                        </p:attrNameLst>
                                      </p:cBhvr>
                                      <p:to>
                                        <p:strVal val="visible"/>
                                      </p:to>
                                    </p:set>
                                    <p:animEffect transition="in" filter="wipe(left)">
                                      <p:cBhvr>
                                        <p:cTn id="7" dur="500"/>
                                        <p:tgtEl>
                                          <p:spTgt spid="522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1" name="Rectangle 21"/>
          <p:cNvSpPr>
            <a:spLocks noChangeArrowheads="1"/>
          </p:cNvSpPr>
          <p:nvPr/>
        </p:nvSpPr>
        <p:spPr bwMode="auto">
          <a:xfrm>
            <a:off x="214313" y="1590675"/>
            <a:ext cx="998537" cy="4630738"/>
          </a:xfrm>
          <a:prstGeom prst="rect">
            <a:avLst/>
          </a:prstGeom>
          <a:solidFill>
            <a:schemeClr val="bg1"/>
          </a:solidFill>
          <a:ln w="9525">
            <a:noFill/>
            <a:miter lim="800000"/>
            <a:headEnd/>
            <a:tailEnd/>
          </a:ln>
          <a:effectLst/>
        </p:spPr>
        <p:txBody>
          <a:bodyPr wrap="none" anchor="ctr"/>
          <a:lstStyle/>
          <a:p>
            <a:endParaRPr lang="en-US"/>
          </a:p>
        </p:txBody>
      </p:sp>
      <p:sp>
        <p:nvSpPr>
          <p:cNvPr id="81922" name="Rectangle 2"/>
          <p:cNvSpPr>
            <a:spLocks noGrp="1" noChangeArrowheads="1"/>
          </p:cNvSpPr>
          <p:nvPr>
            <p:ph type="title"/>
          </p:nvPr>
        </p:nvSpPr>
        <p:spPr/>
        <p:txBody>
          <a:bodyPr/>
          <a:lstStyle/>
          <a:p>
            <a:r>
              <a:rPr lang="en-US"/>
              <a:t>Threat Factors (Continued)</a:t>
            </a:r>
          </a:p>
        </p:txBody>
      </p:sp>
      <p:grpSp>
        <p:nvGrpSpPr>
          <p:cNvPr id="81937" name="Group 17"/>
          <p:cNvGrpSpPr>
            <a:grpSpLocks/>
          </p:cNvGrpSpPr>
          <p:nvPr/>
        </p:nvGrpSpPr>
        <p:grpSpPr bwMode="auto">
          <a:xfrm>
            <a:off x="2190750" y="1736725"/>
            <a:ext cx="2076450" cy="2076450"/>
            <a:chOff x="1380" y="1094"/>
            <a:chExt cx="1308" cy="1308"/>
          </a:xfrm>
        </p:grpSpPr>
        <p:sp>
          <p:nvSpPr>
            <p:cNvPr id="81933" name="Oval 13"/>
            <p:cNvSpPr>
              <a:spLocks noChangeArrowheads="1"/>
            </p:cNvSpPr>
            <p:nvPr/>
          </p:nvSpPr>
          <p:spPr bwMode="auto">
            <a:xfrm>
              <a:off x="1380" y="1094"/>
              <a:ext cx="1308" cy="1308"/>
            </a:xfrm>
            <a:prstGeom prst="ellipse">
              <a:avLst/>
            </a:prstGeom>
            <a:gradFill rotWithShape="0">
              <a:gsLst>
                <a:gs pos="0">
                  <a:srgbClr val="FFCC66"/>
                </a:gs>
                <a:gs pos="100000">
                  <a:srgbClr val="FFCC66">
                    <a:gamma/>
                    <a:tint val="0"/>
                    <a:invGamma/>
                  </a:srgbClr>
                </a:gs>
              </a:gsLst>
              <a:path path="shape">
                <a:fillToRect l="50000" t="50000" r="50000" b="50000"/>
              </a:path>
            </a:gradFill>
            <a:ln w="9525">
              <a:noFill/>
              <a:round/>
              <a:headEnd/>
              <a:tailEnd/>
            </a:ln>
            <a:effectLst/>
          </p:spPr>
          <p:txBody>
            <a:bodyPr wrap="none" anchor="ctr"/>
            <a:lstStyle/>
            <a:p>
              <a:endParaRPr lang="en-US"/>
            </a:p>
          </p:txBody>
        </p:sp>
        <p:sp>
          <p:nvSpPr>
            <p:cNvPr id="81928" name="Text Box 8"/>
            <p:cNvSpPr txBox="1">
              <a:spLocks noChangeArrowheads="1"/>
            </p:cNvSpPr>
            <p:nvPr/>
          </p:nvSpPr>
          <p:spPr bwMode="auto">
            <a:xfrm>
              <a:off x="1513" y="1459"/>
              <a:ext cx="1044" cy="577"/>
            </a:xfrm>
            <a:prstGeom prst="rect">
              <a:avLst/>
            </a:prstGeom>
            <a:noFill/>
            <a:ln w="9525">
              <a:noFill/>
              <a:miter lim="800000"/>
              <a:headEnd/>
              <a:tailEnd/>
            </a:ln>
            <a:effectLst/>
          </p:spPr>
          <p:txBody>
            <a:bodyPr wrap="none">
              <a:spAutoFit/>
            </a:bodyPr>
            <a:lstStyle/>
            <a:p>
              <a:pPr algn="ctr">
                <a:spcBef>
                  <a:spcPct val="50000"/>
                </a:spcBef>
              </a:pPr>
              <a:r>
                <a:rPr lang="en-US" sz="1800" b="1">
                  <a:latin typeface="Arial" charset="0"/>
                </a:rPr>
                <a:t>How</a:t>
              </a:r>
              <a:br>
                <a:rPr lang="en-US" sz="1800" b="1">
                  <a:latin typeface="Arial" charset="0"/>
                </a:rPr>
              </a:br>
              <a:r>
                <a:rPr lang="en-US" sz="1800" b="1">
                  <a:latin typeface="Arial" charset="0"/>
                </a:rPr>
                <a:t>sophisticated</a:t>
              </a:r>
              <a:br>
                <a:rPr lang="en-US" sz="1800" b="1">
                  <a:latin typeface="Arial" charset="0"/>
                </a:rPr>
              </a:br>
              <a:r>
                <a:rPr lang="en-US" sz="1800" b="1">
                  <a:latin typeface="Arial" charset="0"/>
                </a:rPr>
                <a:t>are they?</a:t>
              </a:r>
            </a:p>
          </p:txBody>
        </p:sp>
      </p:grpSp>
      <p:grpSp>
        <p:nvGrpSpPr>
          <p:cNvPr id="81939" name="Group 19"/>
          <p:cNvGrpSpPr>
            <a:grpSpLocks/>
          </p:cNvGrpSpPr>
          <p:nvPr/>
        </p:nvGrpSpPr>
        <p:grpSpPr bwMode="auto">
          <a:xfrm>
            <a:off x="338138" y="4065588"/>
            <a:ext cx="2076450" cy="2076450"/>
            <a:chOff x="213" y="2561"/>
            <a:chExt cx="1308" cy="1308"/>
          </a:xfrm>
        </p:grpSpPr>
        <p:sp>
          <p:nvSpPr>
            <p:cNvPr id="81932" name="Oval 12"/>
            <p:cNvSpPr>
              <a:spLocks noChangeArrowheads="1"/>
            </p:cNvSpPr>
            <p:nvPr/>
          </p:nvSpPr>
          <p:spPr bwMode="auto">
            <a:xfrm>
              <a:off x="213" y="2561"/>
              <a:ext cx="1308" cy="1308"/>
            </a:xfrm>
            <a:prstGeom prst="ellipse">
              <a:avLst/>
            </a:prstGeom>
            <a:gradFill rotWithShape="0">
              <a:gsLst>
                <a:gs pos="0">
                  <a:srgbClr val="FFCC66"/>
                </a:gs>
                <a:gs pos="100000">
                  <a:srgbClr val="FFCC66">
                    <a:gamma/>
                    <a:tint val="0"/>
                    <a:invGamma/>
                  </a:srgbClr>
                </a:gs>
              </a:gsLst>
              <a:path path="shape">
                <a:fillToRect l="50000" t="50000" r="50000" b="50000"/>
              </a:path>
            </a:gradFill>
            <a:ln w="9525">
              <a:noFill/>
              <a:round/>
              <a:headEnd/>
              <a:tailEnd/>
            </a:ln>
            <a:effectLst/>
          </p:spPr>
          <p:txBody>
            <a:bodyPr wrap="none" anchor="ctr"/>
            <a:lstStyle/>
            <a:p>
              <a:endParaRPr lang="en-US"/>
            </a:p>
          </p:txBody>
        </p:sp>
        <p:sp>
          <p:nvSpPr>
            <p:cNvPr id="81929" name="Text Box 9"/>
            <p:cNvSpPr txBox="1">
              <a:spLocks noChangeArrowheads="1"/>
            </p:cNvSpPr>
            <p:nvPr/>
          </p:nvSpPr>
          <p:spPr bwMode="auto">
            <a:xfrm>
              <a:off x="253" y="2926"/>
              <a:ext cx="1228" cy="577"/>
            </a:xfrm>
            <a:prstGeom prst="rect">
              <a:avLst/>
            </a:prstGeom>
            <a:noFill/>
            <a:ln w="9525">
              <a:noFill/>
              <a:miter lim="800000"/>
              <a:headEnd/>
              <a:tailEnd/>
            </a:ln>
            <a:effectLst/>
          </p:spPr>
          <p:txBody>
            <a:bodyPr wrap="none">
              <a:spAutoFit/>
            </a:bodyPr>
            <a:lstStyle/>
            <a:p>
              <a:pPr algn="ctr">
                <a:spcBef>
                  <a:spcPct val="50000"/>
                </a:spcBef>
              </a:pPr>
              <a:r>
                <a:rPr lang="en-US" sz="1800" b="1">
                  <a:latin typeface="Arial" charset="0"/>
                </a:rPr>
                <a:t>Will the local</a:t>
              </a:r>
              <a:br>
                <a:rPr lang="en-US" sz="1800" b="1">
                  <a:latin typeface="Arial" charset="0"/>
                </a:rPr>
              </a:br>
              <a:r>
                <a:rPr lang="en-US" sz="1800" b="1">
                  <a:latin typeface="Arial" charset="0"/>
                </a:rPr>
                <a:t>population warn</a:t>
              </a:r>
              <a:br>
                <a:rPr lang="en-US" sz="1800" b="1">
                  <a:latin typeface="Arial" charset="0"/>
                </a:rPr>
              </a:br>
              <a:r>
                <a:rPr lang="en-US" sz="1800" b="1">
                  <a:latin typeface="Arial" charset="0"/>
                </a:rPr>
                <a:t>Americans?</a:t>
              </a:r>
            </a:p>
          </p:txBody>
        </p:sp>
      </p:grpSp>
      <p:grpSp>
        <p:nvGrpSpPr>
          <p:cNvPr id="81938" name="Group 18"/>
          <p:cNvGrpSpPr>
            <a:grpSpLocks/>
          </p:cNvGrpSpPr>
          <p:nvPr/>
        </p:nvGrpSpPr>
        <p:grpSpPr bwMode="auto">
          <a:xfrm>
            <a:off x="6691313" y="1736725"/>
            <a:ext cx="2076450" cy="2076450"/>
            <a:chOff x="4215" y="1094"/>
            <a:chExt cx="1308" cy="1308"/>
          </a:xfrm>
        </p:grpSpPr>
        <p:sp>
          <p:nvSpPr>
            <p:cNvPr id="81934" name="Oval 14"/>
            <p:cNvSpPr>
              <a:spLocks noChangeArrowheads="1"/>
            </p:cNvSpPr>
            <p:nvPr/>
          </p:nvSpPr>
          <p:spPr bwMode="auto">
            <a:xfrm>
              <a:off x="4215" y="1094"/>
              <a:ext cx="1308" cy="1308"/>
            </a:xfrm>
            <a:prstGeom prst="ellipse">
              <a:avLst/>
            </a:prstGeom>
            <a:gradFill rotWithShape="0">
              <a:gsLst>
                <a:gs pos="0">
                  <a:srgbClr val="FFCC66"/>
                </a:gs>
                <a:gs pos="100000">
                  <a:srgbClr val="FFCC66">
                    <a:gamma/>
                    <a:tint val="0"/>
                    <a:invGamma/>
                  </a:srgbClr>
                </a:gs>
              </a:gsLst>
              <a:path path="shape">
                <a:fillToRect l="50000" t="50000" r="50000" b="50000"/>
              </a:path>
            </a:gradFill>
            <a:ln w="9525">
              <a:noFill/>
              <a:round/>
              <a:headEnd/>
              <a:tailEnd/>
            </a:ln>
            <a:effectLst/>
          </p:spPr>
          <p:txBody>
            <a:bodyPr wrap="none" anchor="ctr"/>
            <a:lstStyle/>
            <a:p>
              <a:endParaRPr lang="en-US"/>
            </a:p>
          </p:txBody>
        </p:sp>
        <p:sp>
          <p:nvSpPr>
            <p:cNvPr id="81930" name="Text Box 10"/>
            <p:cNvSpPr txBox="1">
              <a:spLocks noChangeArrowheads="1"/>
            </p:cNvSpPr>
            <p:nvPr/>
          </p:nvSpPr>
          <p:spPr bwMode="auto">
            <a:xfrm>
              <a:off x="4236" y="1459"/>
              <a:ext cx="1268" cy="577"/>
            </a:xfrm>
            <a:prstGeom prst="rect">
              <a:avLst/>
            </a:prstGeom>
            <a:noFill/>
            <a:ln w="9525">
              <a:noFill/>
              <a:miter lim="800000"/>
              <a:headEnd/>
              <a:tailEnd/>
            </a:ln>
            <a:effectLst/>
          </p:spPr>
          <p:txBody>
            <a:bodyPr wrap="none">
              <a:spAutoFit/>
            </a:bodyPr>
            <a:lstStyle/>
            <a:p>
              <a:pPr algn="ctr">
                <a:spcBef>
                  <a:spcPct val="50000"/>
                </a:spcBef>
              </a:pPr>
              <a:r>
                <a:rPr lang="en-US" sz="1800" b="1">
                  <a:latin typeface="Arial" charset="0"/>
                </a:rPr>
                <a:t>How do they</a:t>
              </a:r>
              <a:br>
                <a:rPr lang="en-US" sz="1800" b="1">
                  <a:latin typeface="Arial" charset="0"/>
                </a:rPr>
              </a:br>
              <a:r>
                <a:rPr lang="en-US" sz="1800" b="1">
                  <a:latin typeface="Arial" charset="0"/>
                </a:rPr>
                <a:t>operate–are they</a:t>
              </a:r>
              <a:br>
                <a:rPr lang="en-US" sz="1800" b="1">
                  <a:latin typeface="Arial" charset="0"/>
                </a:rPr>
              </a:br>
              <a:r>
                <a:rPr lang="en-US" sz="1800" b="1">
                  <a:latin typeface="Arial" charset="0"/>
                </a:rPr>
                <a:t>predictable?</a:t>
              </a:r>
            </a:p>
          </p:txBody>
        </p:sp>
      </p:grpSp>
      <p:grpSp>
        <p:nvGrpSpPr>
          <p:cNvPr id="81940" name="Group 20"/>
          <p:cNvGrpSpPr>
            <a:grpSpLocks/>
          </p:cNvGrpSpPr>
          <p:nvPr/>
        </p:nvGrpSpPr>
        <p:grpSpPr bwMode="auto">
          <a:xfrm>
            <a:off x="4708525" y="4065588"/>
            <a:ext cx="2076450" cy="2076450"/>
            <a:chOff x="2966" y="2561"/>
            <a:chExt cx="1308" cy="1308"/>
          </a:xfrm>
        </p:grpSpPr>
        <p:sp>
          <p:nvSpPr>
            <p:cNvPr id="81935" name="Oval 15"/>
            <p:cNvSpPr>
              <a:spLocks noChangeArrowheads="1"/>
            </p:cNvSpPr>
            <p:nvPr/>
          </p:nvSpPr>
          <p:spPr bwMode="auto">
            <a:xfrm>
              <a:off x="2966" y="2561"/>
              <a:ext cx="1308" cy="1308"/>
            </a:xfrm>
            <a:prstGeom prst="ellipse">
              <a:avLst/>
            </a:prstGeom>
            <a:gradFill rotWithShape="0">
              <a:gsLst>
                <a:gs pos="0">
                  <a:srgbClr val="FFCC66"/>
                </a:gs>
                <a:gs pos="100000">
                  <a:srgbClr val="FFCC66">
                    <a:gamma/>
                    <a:tint val="0"/>
                    <a:invGamma/>
                  </a:srgbClr>
                </a:gs>
              </a:gsLst>
              <a:path path="shape">
                <a:fillToRect l="50000" t="50000" r="50000" b="50000"/>
              </a:path>
            </a:gradFill>
            <a:ln w="9525">
              <a:noFill/>
              <a:round/>
              <a:headEnd/>
              <a:tailEnd/>
            </a:ln>
            <a:effectLst/>
          </p:spPr>
          <p:txBody>
            <a:bodyPr wrap="none" anchor="ctr"/>
            <a:lstStyle/>
            <a:p>
              <a:endParaRPr lang="en-US"/>
            </a:p>
          </p:txBody>
        </p:sp>
        <p:sp>
          <p:nvSpPr>
            <p:cNvPr id="81931" name="Text Box 11"/>
            <p:cNvSpPr txBox="1">
              <a:spLocks noChangeArrowheads="1"/>
            </p:cNvSpPr>
            <p:nvPr/>
          </p:nvSpPr>
          <p:spPr bwMode="auto">
            <a:xfrm>
              <a:off x="3014" y="2797"/>
              <a:ext cx="1212" cy="836"/>
            </a:xfrm>
            <a:prstGeom prst="rect">
              <a:avLst/>
            </a:prstGeom>
            <a:noFill/>
            <a:ln w="9525">
              <a:noFill/>
              <a:miter lim="800000"/>
              <a:headEnd/>
              <a:tailEnd/>
            </a:ln>
            <a:effectLst/>
          </p:spPr>
          <p:txBody>
            <a:bodyPr wrap="none">
              <a:spAutoFit/>
            </a:bodyPr>
            <a:lstStyle/>
            <a:p>
              <a:pPr algn="ctr">
                <a:lnSpc>
                  <a:spcPct val="95000"/>
                </a:lnSpc>
                <a:spcBef>
                  <a:spcPct val="35000"/>
                </a:spcBef>
              </a:pPr>
              <a:r>
                <a:rPr lang="en-US" sz="1800" b="1">
                  <a:latin typeface="Arial" charset="0"/>
                </a:rPr>
                <a:t>What tactics?</a:t>
              </a:r>
            </a:p>
            <a:p>
              <a:pPr algn="ctr">
                <a:lnSpc>
                  <a:spcPct val="95000"/>
                </a:lnSpc>
                <a:spcBef>
                  <a:spcPct val="35000"/>
                </a:spcBef>
              </a:pPr>
              <a:r>
                <a:rPr lang="en-US" sz="1800" b="1">
                  <a:latin typeface="Arial" charset="0"/>
                </a:rPr>
                <a:t>What weapons?</a:t>
              </a:r>
            </a:p>
            <a:p>
              <a:pPr algn="ctr">
                <a:lnSpc>
                  <a:spcPct val="95000"/>
                </a:lnSpc>
                <a:spcBef>
                  <a:spcPct val="35000"/>
                </a:spcBef>
              </a:pPr>
              <a:r>
                <a:rPr lang="en-US" sz="1800" b="1">
                  <a:latin typeface="Arial" charset="0"/>
                </a:rPr>
                <a:t>What type of</a:t>
              </a:r>
              <a:br>
                <a:rPr lang="en-US" sz="1800" b="1">
                  <a:latin typeface="Arial" charset="0"/>
                </a:rPr>
              </a:br>
              <a:r>
                <a:rPr lang="en-US" sz="1800" b="1">
                  <a:latin typeface="Arial" charset="0"/>
                </a:rPr>
                <a:t>attacks?</a:t>
              </a:r>
            </a:p>
          </p:txBody>
        </p:sp>
      </p:grpSp>
      <p:sp>
        <p:nvSpPr>
          <p:cNvPr id="81936" name="Text Box 16"/>
          <p:cNvSpPr txBox="1">
            <a:spLocks noChangeArrowheads="1"/>
          </p:cNvSpPr>
          <p:nvPr/>
        </p:nvSpPr>
        <p:spPr bwMode="auto">
          <a:xfrm>
            <a:off x="7927975" y="0"/>
            <a:ext cx="1216025"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Introduction</a:t>
            </a:r>
          </a:p>
        </p:txBody>
      </p:sp>
      <p:pic>
        <p:nvPicPr>
          <p:cNvPr id="81924" name="Picture 4" descr="pict_tb1_09"/>
          <p:cNvPicPr>
            <a:picLocks noChangeAspect="1" noChangeArrowheads="1"/>
          </p:cNvPicPr>
          <p:nvPr/>
        </p:nvPicPr>
        <p:blipFill>
          <a:blip r:embed="rId3"/>
          <a:srcRect/>
          <a:stretch>
            <a:fillRect/>
          </a:stretch>
        </p:blipFill>
        <p:spPr bwMode="auto">
          <a:xfrm>
            <a:off x="530225" y="1689100"/>
            <a:ext cx="1752600" cy="2171700"/>
          </a:xfrm>
          <a:prstGeom prst="rect">
            <a:avLst/>
          </a:prstGeom>
          <a:noFill/>
        </p:spPr>
      </p:pic>
      <p:pic>
        <p:nvPicPr>
          <p:cNvPr id="81926" name="Picture 6" descr="pict_tb1_11"/>
          <p:cNvPicPr>
            <a:picLocks noChangeAspect="1" noChangeArrowheads="1"/>
          </p:cNvPicPr>
          <p:nvPr/>
        </p:nvPicPr>
        <p:blipFill>
          <a:blip r:embed="rId4"/>
          <a:srcRect/>
          <a:stretch>
            <a:fillRect/>
          </a:stretch>
        </p:blipFill>
        <p:spPr bwMode="auto">
          <a:xfrm>
            <a:off x="4784725" y="1689100"/>
            <a:ext cx="1785938" cy="2171700"/>
          </a:xfrm>
          <a:prstGeom prst="rect">
            <a:avLst/>
          </a:prstGeom>
          <a:noFill/>
        </p:spPr>
      </p:pic>
      <p:pic>
        <p:nvPicPr>
          <p:cNvPr id="81927" name="Picture 7" descr="pict_tb1_12"/>
          <p:cNvPicPr>
            <a:picLocks noChangeAspect="1" noChangeArrowheads="1"/>
          </p:cNvPicPr>
          <p:nvPr/>
        </p:nvPicPr>
        <p:blipFill>
          <a:blip r:embed="rId5"/>
          <a:srcRect/>
          <a:stretch>
            <a:fillRect/>
          </a:stretch>
        </p:blipFill>
        <p:spPr bwMode="auto">
          <a:xfrm>
            <a:off x="6889750" y="4049713"/>
            <a:ext cx="1866900" cy="2108200"/>
          </a:xfrm>
          <a:prstGeom prst="rect">
            <a:avLst/>
          </a:prstGeom>
          <a:noFill/>
        </p:spPr>
      </p:pic>
      <p:pic>
        <p:nvPicPr>
          <p:cNvPr id="81925" name="Picture 5" descr="pict_tb1_10"/>
          <p:cNvPicPr>
            <a:picLocks noChangeAspect="1" noChangeArrowheads="1"/>
          </p:cNvPicPr>
          <p:nvPr/>
        </p:nvPicPr>
        <p:blipFill>
          <a:blip r:embed="rId6"/>
          <a:srcRect/>
          <a:stretch>
            <a:fillRect/>
          </a:stretch>
        </p:blipFill>
        <p:spPr bwMode="auto">
          <a:xfrm>
            <a:off x="2546350" y="4000500"/>
            <a:ext cx="1927225" cy="2206625"/>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81924"/>
                                        </p:tgtEl>
                                        <p:attrNameLst>
                                          <p:attrName>style.visibility</p:attrName>
                                        </p:attrNameLst>
                                      </p:cBhvr>
                                      <p:to>
                                        <p:strVal val="visible"/>
                                      </p:to>
                                    </p:set>
                                  </p:childTnLst>
                                </p:cTn>
                              </p:par>
                            </p:childTnLst>
                          </p:cTn>
                        </p:par>
                        <p:par>
                          <p:cTn id="7" fill="hold">
                            <p:stCondLst>
                              <p:cond delay="500"/>
                            </p:stCondLst>
                            <p:childTnLst>
                              <p:par>
                                <p:cTn id="8" presetID="23" presetClass="entr" presetSubtype="16" fill="hold" nodeType="afterEffect">
                                  <p:stCondLst>
                                    <p:cond delay="0"/>
                                  </p:stCondLst>
                                  <p:childTnLst>
                                    <p:set>
                                      <p:cBhvr>
                                        <p:cTn id="9" dur="1" fill="hold">
                                          <p:stCondLst>
                                            <p:cond delay="0"/>
                                          </p:stCondLst>
                                        </p:cTn>
                                        <p:tgtEl>
                                          <p:spTgt spid="81937"/>
                                        </p:tgtEl>
                                        <p:attrNameLst>
                                          <p:attrName>style.visibility</p:attrName>
                                        </p:attrNameLst>
                                      </p:cBhvr>
                                      <p:to>
                                        <p:strVal val="visible"/>
                                      </p:to>
                                    </p:set>
                                    <p:anim calcmode="lin" valueType="num">
                                      <p:cBhvr>
                                        <p:cTn id="10" dur="500" fill="hold"/>
                                        <p:tgtEl>
                                          <p:spTgt spid="81937"/>
                                        </p:tgtEl>
                                        <p:attrNameLst>
                                          <p:attrName>ppt_w</p:attrName>
                                        </p:attrNameLst>
                                      </p:cBhvr>
                                      <p:tavLst>
                                        <p:tav tm="0">
                                          <p:val>
                                            <p:fltVal val="0"/>
                                          </p:val>
                                        </p:tav>
                                        <p:tav tm="100000">
                                          <p:val>
                                            <p:strVal val="#ppt_w"/>
                                          </p:val>
                                        </p:tav>
                                      </p:tavLst>
                                    </p:anim>
                                    <p:anim calcmode="lin" valueType="num">
                                      <p:cBhvr>
                                        <p:cTn id="11" dur="500" fill="hold"/>
                                        <p:tgtEl>
                                          <p:spTgt spid="81937"/>
                                        </p:tgtEl>
                                        <p:attrNameLst>
                                          <p:attrName>ppt_h</p:attrName>
                                        </p:attrNameLst>
                                      </p:cBhvr>
                                      <p:tavLst>
                                        <p:tav tm="0">
                                          <p:val>
                                            <p:fltVal val="0"/>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499"/>
                                          </p:stCondLst>
                                        </p:cTn>
                                        <p:tgtEl>
                                          <p:spTgt spid="81926"/>
                                        </p:tgtEl>
                                        <p:attrNameLst>
                                          <p:attrName>style.visibility</p:attrName>
                                        </p:attrNameLst>
                                      </p:cBhvr>
                                      <p:to>
                                        <p:strVal val="visible"/>
                                      </p:to>
                                    </p:set>
                                  </p:childTnLst>
                                </p:cTn>
                              </p:par>
                            </p:childTnLst>
                          </p:cTn>
                        </p:par>
                        <p:par>
                          <p:cTn id="16" fill="hold">
                            <p:stCondLst>
                              <p:cond delay="500"/>
                            </p:stCondLst>
                            <p:childTnLst>
                              <p:par>
                                <p:cTn id="17" presetID="23" presetClass="entr" presetSubtype="16" fill="hold" nodeType="afterEffect">
                                  <p:stCondLst>
                                    <p:cond delay="0"/>
                                  </p:stCondLst>
                                  <p:childTnLst>
                                    <p:set>
                                      <p:cBhvr>
                                        <p:cTn id="18" dur="1" fill="hold">
                                          <p:stCondLst>
                                            <p:cond delay="0"/>
                                          </p:stCondLst>
                                        </p:cTn>
                                        <p:tgtEl>
                                          <p:spTgt spid="81938"/>
                                        </p:tgtEl>
                                        <p:attrNameLst>
                                          <p:attrName>style.visibility</p:attrName>
                                        </p:attrNameLst>
                                      </p:cBhvr>
                                      <p:to>
                                        <p:strVal val="visible"/>
                                      </p:to>
                                    </p:set>
                                    <p:anim calcmode="lin" valueType="num">
                                      <p:cBhvr>
                                        <p:cTn id="19" dur="500" fill="hold"/>
                                        <p:tgtEl>
                                          <p:spTgt spid="81938"/>
                                        </p:tgtEl>
                                        <p:attrNameLst>
                                          <p:attrName>ppt_w</p:attrName>
                                        </p:attrNameLst>
                                      </p:cBhvr>
                                      <p:tavLst>
                                        <p:tav tm="0">
                                          <p:val>
                                            <p:fltVal val="0"/>
                                          </p:val>
                                        </p:tav>
                                        <p:tav tm="100000">
                                          <p:val>
                                            <p:strVal val="#ppt_w"/>
                                          </p:val>
                                        </p:tav>
                                      </p:tavLst>
                                    </p:anim>
                                    <p:anim calcmode="lin" valueType="num">
                                      <p:cBhvr>
                                        <p:cTn id="20" dur="500" fill="hold"/>
                                        <p:tgtEl>
                                          <p:spTgt spid="8193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81925"/>
                                        </p:tgtEl>
                                        <p:attrNameLst>
                                          <p:attrName>style.visibility</p:attrName>
                                        </p:attrNameLst>
                                      </p:cBhvr>
                                      <p:to>
                                        <p:strVal val="visible"/>
                                      </p:to>
                                    </p:set>
                                  </p:childTnLst>
                                </p:cTn>
                              </p:par>
                            </p:childTnLst>
                          </p:cTn>
                        </p:par>
                        <p:par>
                          <p:cTn id="25" fill="hold">
                            <p:stCondLst>
                              <p:cond delay="500"/>
                            </p:stCondLst>
                            <p:childTnLst>
                              <p:par>
                                <p:cTn id="26" presetID="23" presetClass="entr" presetSubtype="16" fill="hold" nodeType="afterEffect">
                                  <p:stCondLst>
                                    <p:cond delay="0"/>
                                  </p:stCondLst>
                                  <p:childTnLst>
                                    <p:set>
                                      <p:cBhvr>
                                        <p:cTn id="27" dur="1" fill="hold">
                                          <p:stCondLst>
                                            <p:cond delay="0"/>
                                          </p:stCondLst>
                                        </p:cTn>
                                        <p:tgtEl>
                                          <p:spTgt spid="81939"/>
                                        </p:tgtEl>
                                        <p:attrNameLst>
                                          <p:attrName>style.visibility</p:attrName>
                                        </p:attrNameLst>
                                      </p:cBhvr>
                                      <p:to>
                                        <p:strVal val="visible"/>
                                      </p:to>
                                    </p:set>
                                    <p:anim calcmode="lin" valueType="num">
                                      <p:cBhvr>
                                        <p:cTn id="28" dur="500" fill="hold"/>
                                        <p:tgtEl>
                                          <p:spTgt spid="81939"/>
                                        </p:tgtEl>
                                        <p:attrNameLst>
                                          <p:attrName>ppt_w</p:attrName>
                                        </p:attrNameLst>
                                      </p:cBhvr>
                                      <p:tavLst>
                                        <p:tav tm="0">
                                          <p:val>
                                            <p:fltVal val="0"/>
                                          </p:val>
                                        </p:tav>
                                        <p:tav tm="100000">
                                          <p:val>
                                            <p:strVal val="#ppt_w"/>
                                          </p:val>
                                        </p:tav>
                                      </p:tavLst>
                                    </p:anim>
                                    <p:anim calcmode="lin" valueType="num">
                                      <p:cBhvr>
                                        <p:cTn id="29" dur="500" fill="hold"/>
                                        <p:tgtEl>
                                          <p:spTgt spid="81939"/>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499"/>
                                          </p:stCondLst>
                                        </p:cTn>
                                        <p:tgtEl>
                                          <p:spTgt spid="81927"/>
                                        </p:tgtEl>
                                        <p:attrNameLst>
                                          <p:attrName>style.visibility</p:attrName>
                                        </p:attrNameLst>
                                      </p:cBhvr>
                                      <p:to>
                                        <p:strVal val="visible"/>
                                      </p:to>
                                    </p:set>
                                  </p:childTnLst>
                                </p:cTn>
                              </p:par>
                            </p:childTnLst>
                          </p:cTn>
                        </p:par>
                        <p:par>
                          <p:cTn id="34" fill="hold">
                            <p:stCondLst>
                              <p:cond delay="500"/>
                            </p:stCondLst>
                            <p:childTnLst>
                              <p:par>
                                <p:cTn id="35" presetID="23" presetClass="entr" presetSubtype="16" fill="hold" nodeType="afterEffect">
                                  <p:stCondLst>
                                    <p:cond delay="0"/>
                                  </p:stCondLst>
                                  <p:childTnLst>
                                    <p:set>
                                      <p:cBhvr>
                                        <p:cTn id="36" dur="1" fill="hold">
                                          <p:stCondLst>
                                            <p:cond delay="0"/>
                                          </p:stCondLst>
                                        </p:cTn>
                                        <p:tgtEl>
                                          <p:spTgt spid="81940"/>
                                        </p:tgtEl>
                                        <p:attrNameLst>
                                          <p:attrName>style.visibility</p:attrName>
                                        </p:attrNameLst>
                                      </p:cBhvr>
                                      <p:to>
                                        <p:strVal val="visible"/>
                                      </p:to>
                                    </p:set>
                                    <p:anim calcmode="lin" valueType="num">
                                      <p:cBhvr>
                                        <p:cTn id="37" dur="500" fill="hold"/>
                                        <p:tgtEl>
                                          <p:spTgt spid="81940"/>
                                        </p:tgtEl>
                                        <p:attrNameLst>
                                          <p:attrName>ppt_w</p:attrName>
                                        </p:attrNameLst>
                                      </p:cBhvr>
                                      <p:tavLst>
                                        <p:tav tm="0">
                                          <p:val>
                                            <p:fltVal val="0"/>
                                          </p:val>
                                        </p:tav>
                                        <p:tav tm="100000">
                                          <p:val>
                                            <p:strVal val="#ppt_w"/>
                                          </p:val>
                                        </p:tav>
                                      </p:tavLst>
                                    </p:anim>
                                    <p:anim calcmode="lin" valueType="num">
                                      <p:cBhvr>
                                        <p:cTn id="38" dur="500" fill="hold"/>
                                        <p:tgtEl>
                                          <p:spTgt spid="819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8" name="Rectangle 6"/>
          <p:cNvSpPr>
            <a:spLocks noChangeArrowheads="1"/>
          </p:cNvSpPr>
          <p:nvPr/>
        </p:nvSpPr>
        <p:spPr bwMode="auto">
          <a:xfrm>
            <a:off x="214313" y="1590675"/>
            <a:ext cx="998537" cy="4630738"/>
          </a:xfrm>
          <a:prstGeom prst="rect">
            <a:avLst/>
          </a:prstGeom>
          <a:solidFill>
            <a:schemeClr val="bg1"/>
          </a:solidFill>
          <a:ln w="9525">
            <a:noFill/>
            <a:miter lim="800000"/>
            <a:headEnd/>
            <a:tailEnd/>
          </a:ln>
          <a:effectLst/>
        </p:spPr>
        <p:txBody>
          <a:bodyPr wrap="none" anchor="ctr"/>
          <a:lstStyle/>
          <a:p>
            <a:endParaRPr lang="en-US"/>
          </a:p>
        </p:txBody>
      </p:sp>
      <p:sp>
        <p:nvSpPr>
          <p:cNvPr id="325634" name="Rectangle 2"/>
          <p:cNvSpPr>
            <a:spLocks noGrp="1" noChangeArrowheads="1"/>
          </p:cNvSpPr>
          <p:nvPr>
            <p:ph type="title"/>
          </p:nvPr>
        </p:nvSpPr>
        <p:spPr/>
        <p:txBody>
          <a:bodyPr/>
          <a:lstStyle/>
          <a:p>
            <a:r>
              <a:rPr lang="en-US"/>
              <a:t>Returning Home</a:t>
            </a:r>
          </a:p>
        </p:txBody>
      </p:sp>
      <p:sp>
        <p:nvSpPr>
          <p:cNvPr id="325636" name="Text Box 4"/>
          <p:cNvSpPr txBox="1">
            <a:spLocks noChangeArrowheads="1"/>
          </p:cNvSpPr>
          <p:nvPr/>
        </p:nvSpPr>
        <p:spPr bwMode="auto">
          <a:xfrm>
            <a:off x="7380288" y="0"/>
            <a:ext cx="1763712"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OCONUS Scenario</a:t>
            </a:r>
          </a:p>
        </p:txBody>
      </p:sp>
      <p:pic>
        <p:nvPicPr>
          <p:cNvPr id="325637" name="Picture 5" descr="home neighborhood"/>
          <p:cNvPicPr>
            <a:picLocks noChangeAspect="1" noChangeArrowheads="1"/>
          </p:cNvPicPr>
          <p:nvPr/>
        </p:nvPicPr>
        <p:blipFill>
          <a:blip r:embed="rId3"/>
          <a:srcRect/>
          <a:stretch>
            <a:fillRect/>
          </a:stretch>
        </p:blipFill>
        <p:spPr bwMode="auto">
          <a:xfrm>
            <a:off x="457200" y="1771650"/>
            <a:ext cx="8229600" cy="4343400"/>
          </a:xfrm>
          <a:prstGeom prst="rect">
            <a:avLst/>
          </a:prstGeom>
          <a:noFill/>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6" name="Rectangle 6"/>
          <p:cNvSpPr>
            <a:spLocks noChangeArrowheads="1"/>
          </p:cNvSpPr>
          <p:nvPr/>
        </p:nvSpPr>
        <p:spPr bwMode="auto">
          <a:xfrm>
            <a:off x="214313" y="1590675"/>
            <a:ext cx="998537" cy="4630738"/>
          </a:xfrm>
          <a:prstGeom prst="rect">
            <a:avLst/>
          </a:prstGeom>
          <a:solidFill>
            <a:schemeClr val="bg1"/>
          </a:solidFill>
          <a:ln w="9525">
            <a:noFill/>
            <a:miter lim="800000"/>
            <a:headEnd/>
            <a:tailEnd/>
          </a:ln>
          <a:effectLst/>
        </p:spPr>
        <p:txBody>
          <a:bodyPr wrap="none" anchor="ctr"/>
          <a:lstStyle/>
          <a:p>
            <a:endParaRPr lang="en-US"/>
          </a:p>
        </p:txBody>
      </p:sp>
      <p:sp>
        <p:nvSpPr>
          <p:cNvPr id="327682" name="Rectangle 2"/>
          <p:cNvSpPr>
            <a:spLocks noGrp="1" noChangeArrowheads="1"/>
          </p:cNvSpPr>
          <p:nvPr>
            <p:ph type="title"/>
          </p:nvPr>
        </p:nvSpPr>
        <p:spPr/>
        <p:txBody>
          <a:bodyPr/>
          <a:lstStyle/>
          <a:p>
            <a:r>
              <a:rPr lang="en-US"/>
              <a:t>Returning Home</a:t>
            </a:r>
          </a:p>
        </p:txBody>
      </p:sp>
      <p:sp>
        <p:nvSpPr>
          <p:cNvPr id="327683" name="Rectangle 3"/>
          <p:cNvSpPr>
            <a:spLocks noGrp="1" noChangeArrowheads="1"/>
          </p:cNvSpPr>
          <p:nvPr>
            <p:ph type="body" idx="1"/>
          </p:nvPr>
        </p:nvSpPr>
        <p:spPr>
          <a:xfrm>
            <a:off x="1254125" y="1724025"/>
            <a:ext cx="6734175" cy="4495800"/>
          </a:xfrm>
        </p:spPr>
        <p:txBody>
          <a:bodyPr/>
          <a:lstStyle/>
          <a:p>
            <a:pPr>
              <a:buClr>
                <a:schemeClr val="tx1"/>
              </a:buClr>
            </a:pPr>
            <a:r>
              <a:rPr lang="en-US"/>
              <a:t>Suggesting base security measures</a:t>
            </a:r>
          </a:p>
          <a:p>
            <a:pPr>
              <a:buClr>
                <a:schemeClr val="tx1"/>
              </a:buClr>
            </a:pPr>
            <a:r>
              <a:rPr lang="en-US"/>
              <a:t>Choosing housing</a:t>
            </a:r>
          </a:p>
          <a:p>
            <a:pPr>
              <a:buClr>
                <a:schemeClr val="tx1"/>
              </a:buClr>
            </a:pPr>
            <a:r>
              <a:rPr lang="en-US"/>
              <a:t>Inspecting your home</a:t>
            </a:r>
          </a:p>
          <a:p>
            <a:pPr>
              <a:buClr>
                <a:schemeClr val="tx1"/>
              </a:buClr>
            </a:pPr>
            <a:r>
              <a:rPr lang="en-US"/>
              <a:t>Planning for home security</a:t>
            </a:r>
          </a:p>
        </p:txBody>
      </p:sp>
      <p:sp>
        <p:nvSpPr>
          <p:cNvPr id="327685" name="Text Box 5"/>
          <p:cNvSpPr txBox="1">
            <a:spLocks noChangeArrowheads="1"/>
          </p:cNvSpPr>
          <p:nvPr/>
        </p:nvSpPr>
        <p:spPr bwMode="auto">
          <a:xfrm>
            <a:off x="7380288" y="0"/>
            <a:ext cx="1763712"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OCONUS Scenario</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ChangeArrowheads="1"/>
          </p:cNvSpPr>
          <p:nvPr>
            <p:ph type="title"/>
          </p:nvPr>
        </p:nvSpPr>
        <p:spPr/>
        <p:txBody>
          <a:bodyPr/>
          <a:lstStyle/>
          <a:p>
            <a:r>
              <a:rPr lang="en-US"/>
              <a:t>Suggesting Base Security Measures</a:t>
            </a:r>
          </a:p>
        </p:txBody>
      </p:sp>
      <p:sp>
        <p:nvSpPr>
          <p:cNvPr id="524291" name="Rectangle 3"/>
          <p:cNvSpPr>
            <a:spLocks noGrp="1" noChangeArrowheads="1"/>
          </p:cNvSpPr>
          <p:nvPr>
            <p:ph type="body" sz="half" idx="1"/>
          </p:nvPr>
        </p:nvSpPr>
        <p:spPr>
          <a:xfrm>
            <a:off x="4884738" y="1741488"/>
            <a:ext cx="4183062" cy="4305300"/>
          </a:xfrm>
        </p:spPr>
        <p:txBody>
          <a:bodyPr/>
          <a:lstStyle/>
          <a:p>
            <a:pPr marL="457200" indent="-457200">
              <a:buClr>
                <a:schemeClr val="tx1"/>
              </a:buClr>
              <a:buFontTx/>
              <a:buNone/>
            </a:pPr>
            <a:r>
              <a:rPr lang="en-US" sz="2400">
                <a:cs typeface="Arial" charset="0"/>
              </a:rPr>
              <a:t>What should you suggest?</a:t>
            </a:r>
          </a:p>
          <a:p>
            <a:pPr marL="457200" indent="-457200">
              <a:buClr>
                <a:schemeClr val="tx1"/>
              </a:buClr>
              <a:buFontTx/>
              <a:buAutoNum type="arabicParenR"/>
            </a:pPr>
            <a:r>
              <a:rPr lang="en-US" sz="2000">
                <a:cs typeface="Arial" charset="0"/>
              </a:rPr>
              <a:t>Alter the measures that are employed at the base</a:t>
            </a:r>
            <a:r>
              <a:rPr lang="en-US" sz="2000">
                <a:latin typeface="Times New Roman"/>
                <a:cs typeface="Arial" charset="0"/>
              </a:rPr>
              <a:t>’</a:t>
            </a:r>
            <a:r>
              <a:rPr lang="en-US" sz="2000">
                <a:cs typeface="Arial" charset="0"/>
              </a:rPr>
              <a:t>s current FPCON</a:t>
            </a:r>
            <a:endParaRPr lang="en-US" sz="2000"/>
          </a:p>
          <a:p>
            <a:pPr marL="457200" indent="-457200">
              <a:buClr>
                <a:schemeClr val="tx1"/>
              </a:buClr>
              <a:buFontTx/>
              <a:buAutoNum type="arabicParenR"/>
            </a:pPr>
            <a:r>
              <a:rPr lang="en-US" sz="2000">
                <a:cs typeface="Arial" charset="0"/>
              </a:rPr>
              <a:t>Raise the local FPCON </a:t>
            </a:r>
            <a:br>
              <a:rPr lang="en-US" sz="2000">
                <a:cs typeface="Arial" charset="0"/>
              </a:rPr>
            </a:br>
            <a:r>
              <a:rPr lang="en-US" sz="2000">
                <a:cs typeface="Arial" charset="0"/>
              </a:rPr>
              <a:t>to a higher level</a:t>
            </a:r>
            <a:endParaRPr lang="en-US" sz="2000"/>
          </a:p>
          <a:p>
            <a:pPr marL="457200" indent="-457200">
              <a:buClr>
                <a:schemeClr val="tx1"/>
              </a:buClr>
              <a:buFontTx/>
              <a:buAutoNum type="arabicParenR"/>
            </a:pPr>
            <a:r>
              <a:rPr lang="en-US" sz="2000">
                <a:cs typeface="Arial" charset="0"/>
              </a:rPr>
              <a:t>Use some higher-level FPCON measures randomly at your current FPCON</a:t>
            </a:r>
          </a:p>
        </p:txBody>
      </p:sp>
      <p:pic>
        <p:nvPicPr>
          <p:cNvPr id="524292" name="Picture 4" descr="Commander_briefing_new"/>
          <p:cNvPicPr>
            <a:picLocks noChangeArrowheads="1"/>
          </p:cNvPicPr>
          <p:nvPr/>
        </p:nvPicPr>
        <p:blipFill>
          <a:blip r:embed="rId3"/>
          <a:srcRect/>
          <a:stretch>
            <a:fillRect/>
          </a:stretch>
        </p:blipFill>
        <p:spPr bwMode="auto">
          <a:xfrm>
            <a:off x="1362075" y="1741488"/>
            <a:ext cx="3198813" cy="2057400"/>
          </a:xfrm>
          <a:prstGeom prst="rect">
            <a:avLst/>
          </a:prstGeom>
          <a:noFill/>
          <a:ln w="9525">
            <a:noFill/>
            <a:miter lim="800000"/>
            <a:headEnd/>
            <a:tailEnd/>
          </a:ln>
        </p:spPr>
      </p:pic>
      <p:sp>
        <p:nvSpPr>
          <p:cNvPr id="524293" name="Rectangle 5"/>
          <p:cNvSpPr>
            <a:spLocks noChangeArrowheads="1"/>
          </p:cNvSpPr>
          <p:nvPr/>
        </p:nvSpPr>
        <p:spPr bwMode="auto">
          <a:xfrm>
            <a:off x="1268413" y="3898900"/>
            <a:ext cx="3421062" cy="2282825"/>
          </a:xfrm>
          <a:prstGeom prst="rect">
            <a:avLst/>
          </a:prstGeom>
          <a:noFill/>
          <a:ln w="9525">
            <a:noFill/>
            <a:miter lim="800000"/>
            <a:headEnd/>
            <a:tailEnd/>
          </a:ln>
          <a:effectLst/>
        </p:spPr>
        <p:txBody>
          <a:bodyPr wrap="none">
            <a:spAutoFit/>
          </a:bodyPr>
          <a:lstStyle/>
          <a:p>
            <a:pPr algn="ctr">
              <a:spcBef>
                <a:spcPct val="50000"/>
              </a:spcBef>
            </a:pPr>
            <a:r>
              <a:rPr lang="en-US" b="1" i="1">
                <a:latin typeface="Arial" charset="0"/>
              </a:rPr>
              <a:t>Once you are home,</a:t>
            </a:r>
            <a:br>
              <a:rPr lang="en-US" b="1" i="1">
                <a:latin typeface="Arial" charset="0"/>
              </a:rPr>
            </a:br>
            <a:r>
              <a:rPr lang="en-US" b="1" i="1">
                <a:latin typeface="Arial" charset="0"/>
              </a:rPr>
              <a:t>your commander asks</a:t>
            </a:r>
            <a:br>
              <a:rPr lang="en-US" b="1" i="1">
                <a:latin typeface="Arial" charset="0"/>
              </a:rPr>
            </a:br>
            <a:r>
              <a:rPr lang="en-US" b="1" i="1">
                <a:latin typeface="Arial" charset="0"/>
              </a:rPr>
              <a:t>you what measures</a:t>
            </a:r>
            <a:br>
              <a:rPr lang="en-US" b="1" i="1">
                <a:latin typeface="Arial" charset="0"/>
              </a:rPr>
            </a:br>
            <a:r>
              <a:rPr lang="en-US" b="1" i="1">
                <a:latin typeface="Arial" charset="0"/>
              </a:rPr>
              <a:t>could be used to</a:t>
            </a:r>
            <a:br>
              <a:rPr lang="en-US" b="1" i="1">
                <a:latin typeface="Arial" charset="0"/>
              </a:rPr>
            </a:br>
            <a:r>
              <a:rPr lang="en-US" b="1" i="1">
                <a:latin typeface="Arial" charset="0"/>
              </a:rPr>
              <a:t>improve security on</a:t>
            </a:r>
            <a:br>
              <a:rPr lang="en-US" b="1" i="1">
                <a:latin typeface="Arial" charset="0"/>
              </a:rPr>
            </a:br>
            <a:r>
              <a:rPr lang="en-US" b="1" i="1">
                <a:latin typeface="Arial" charset="0"/>
              </a:rPr>
              <a:t>your home base</a:t>
            </a:r>
          </a:p>
        </p:txBody>
      </p:sp>
      <p:sp>
        <p:nvSpPr>
          <p:cNvPr id="524294" name="Rectangle 6"/>
          <p:cNvSpPr>
            <a:spLocks noChangeArrowheads="1"/>
          </p:cNvSpPr>
          <p:nvPr/>
        </p:nvSpPr>
        <p:spPr bwMode="auto">
          <a:xfrm>
            <a:off x="4884738" y="3856038"/>
            <a:ext cx="4183062" cy="1014412"/>
          </a:xfrm>
          <a:prstGeom prst="rect">
            <a:avLst/>
          </a:prstGeom>
          <a:noFill/>
          <a:ln w="38100">
            <a:solidFill>
              <a:srgbClr val="990099"/>
            </a:solidFill>
            <a:miter lim="800000"/>
            <a:headEnd/>
            <a:tailEnd/>
          </a:ln>
          <a:effectLst/>
        </p:spPr>
        <p:txBody>
          <a:bodyPr wrap="none" anchor="ctr"/>
          <a:lstStyle/>
          <a:p>
            <a:endParaRPr lang="en-US"/>
          </a:p>
        </p:txBody>
      </p:sp>
      <p:sp>
        <p:nvSpPr>
          <p:cNvPr id="524295" name="Text Box 7"/>
          <p:cNvSpPr txBox="1">
            <a:spLocks noChangeArrowheads="1"/>
          </p:cNvSpPr>
          <p:nvPr/>
        </p:nvSpPr>
        <p:spPr bwMode="auto">
          <a:xfrm>
            <a:off x="7380288" y="0"/>
            <a:ext cx="1763712"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OCONUS Scenario</a:t>
            </a:r>
          </a:p>
        </p:txBody>
      </p:sp>
      <p:grpSp>
        <p:nvGrpSpPr>
          <p:cNvPr id="524296" name="Group 8"/>
          <p:cNvGrpSpPr>
            <a:grpSpLocks noChangeAspect="1"/>
          </p:cNvGrpSpPr>
          <p:nvPr/>
        </p:nvGrpSpPr>
        <p:grpSpPr bwMode="auto">
          <a:xfrm>
            <a:off x="293688" y="4686300"/>
            <a:ext cx="877887" cy="754063"/>
            <a:chOff x="2376" y="3024"/>
            <a:chExt cx="1008" cy="864"/>
          </a:xfrm>
        </p:grpSpPr>
        <p:sp>
          <p:nvSpPr>
            <p:cNvPr id="524297" name="Freeform 9"/>
            <p:cNvSpPr>
              <a:spLocks noChangeAspect="1"/>
            </p:cNvSpPr>
            <p:nvPr/>
          </p:nvSpPr>
          <p:spPr bwMode="auto">
            <a:xfrm>
              <a:off x="2376" y="3024"/>
              <a:ext cx="1008" cy="864"/>
            </a:xfrm>
            <a:custGeom>
              <a:avLst/>
              <a:gdLst/>
              <a:ahLst/>
              <a:cxnLst>
                <a:cxn ang="0">
                  <a:pos x="0" y="0"/>
                </a:cxn>
                <a:cxn ang="0">
                  <a:pos x="4032" y="0"/>
                </a:cxn>
                <a:cxn ang="0">
                  <a:pos x="3888" y="147"/>
                </a:cxn>
                <a:cxn ang="0">
                  <a:pos x="149" y="3314"/>
                </a:cxn>
                <a:cxn ang="0">
                  <a:pos x="0" y="3454"/>
                </a:cxn>
                <a:cxn ang="0">
                  <a:pos x="0" y="0"/>
                </a:cxn>
              </a:cxnLst>
              <a:rect l="0" t="0" r="r" b="b"/>
              <a:pathLst>
                <a:path w="4032" h="3454">
                  <a:moveTo>
                    <a:pt x="0" y="0"/>
                  </a:moveTo>
                  <a:lnTo>
                    <a:pt x="4032" y="0"/>
                  </a:lnTo>
                  <a:lnTo>
                    <a:pt x="3888" y="147"/>
                  </a:lnTo>
                  <a:lnTo>
                    <a:pt x="149" y="3314"/>
                  </a:lnTo>
                  <a:lnTo>
                    <a:pt x="0" y="3454"/>
                  </a:lnTo>
                  <a:lnTo>
                    <a:pt x="0" y="0"/>
                  </a:lnTo>
                  <a:close/>
                </a:path>
              </a:pathLst>
            </a:custGeom>
            <a:solidFill>
              <a:srgbClr val="82A99C"/>
            </a:solidFill>
            <a:ln w="9525">
              <a:noFill/>
              <a:round/>
              <a:headEnd/>
              <a:tailEnd/>
            </a:ln>
          </p:spPr>
          <p:txBody>
            <a:bodyPr/>
            <a:lstStyle/>
            <a:p>
              <a:endParaRPr lang="en-US"/>
            </a:p>
          </p:txBody>
        </p:sp>
        <p:sp>
          <p:nvSpPr>
            <p:cNvPr id="524298" name="Freeform 10"/>
            <p:cNvSpPr>
              <a:spLocks noChangeAspect="1"/>
            </p:cNvSpPr>
            <p:nvPr/>
          </p:nvSpPr>
          <p:spPr bwMode="auto">
            <a:xfrm>
              <a:off x="2376" y="3024"/>
              <a:ext cx="1008" cy="864"/>
            </a:xfrm>
            <a:custGeom>
              <a:avLst/>
              <a:gdLst/>
              <a:ahLst/>
              <a:cxnLst>
                <a:cxn ang="0">
                  <a:pos x="4032" y="0"/>
                </a:cxn>
                <a:cxn ang="0">
                  <a:pos x="4032" y="3454"/>
                </a:cxn>
                <a:cxn ang="0">
                  <a:pos x="0" y="3454"/>
                </a:cxn>
                <a:cxn ang="0">
                  <a:pos x="149" y="3312"/>
                </a:cxn>
                <a:cxn ang="0">
                  <a:pos x="3891" y="146"/>
                </a:cxn>
                <a:cxn ang="0">
                  <a:pos x="4032" y="0"/>
                </a:cxn>
              </a:cxnLst>
              <a:rect l="0" t="0" r="r" b="b"/>
              <a:pathLst>
                <a:path w="4032" h="3454">
                  <a:moveTo>
                    <a:pt x="4032" y="0"/>
                  </a:moveTo>
                  <a:lnTo>
                    <a:pt x="4032" y="3454"/>
                  </a:lnTo>
                  <a:lnTo>
                    <a:pt x="0" y="3454"/>
                  </a:lnTo>
                  <a:lnTo>
                    <a:pt x="149" y="3312"/>
                  </a:lnTo>
                  <a:lnTo>
                    <a:pt x="3891" y="146"/>
                  </a:lnTo>
                  <a:lnTo>
                    <a:pt x="4032" y="0"/>
                  </a:lnTo>
                  <a:close/>
                </a:path>
              </a:pathLst>
            </a:custGeom>
            <a:solidFill>
              <a:srgbClr val="162A29"/>
            </a:solidFill>
            <a:ln w="9525">
              <a:noFill/>
              <a:round/>
              <a:headEnd/>
              <a:tailEnd/>
            </a:ln>
          </p:spPr>
          <p:txBody>
            <a:bodyPr/>
            <a:lstStyle/>
            <a:p>
              <a:endParaRPr lang="en-US"/>
            </a:p>
          </p:txBody>
        </p:sp>
        <p:sp>
          <p:nvSpPr>
            <p:cNvPr id="524299" name="Rectangle 11"/>
            <p:cNvSpPr>
              <a:spLocks noChangeAspect="1" noChangeArrowheads="1"/>
            </p:cNvSpPr>
            <p:nvPr/>
          </p:nvSpPr>
          <p:spPr bwMode="auto">
            <a:xfrm>
              <a:off x="2412" y="3060"/>
              <a:ext cx="936" cy="792"/>
            </a:xfrm>
            <a:prstGeom prst="rect">
              <a:avLst/>
            </a:prstGeom>
            <a:solidFill>
              <a:srgbClr val="275A53"/>
            </a:solidFill>
            <a:ln w="9525">
              <a:noFill/>
              <a:miter lim="800000"/>
              <a:headEnd/>
              <a:tailEnd/>
            </a:ln>
          </p:spPr>
          <p:txBody>
            <a:bodyPr/>
            <a:lstStyle/>
            <a:p>
              <a:endParaRPr lang="en-US"/>
            </a:p>
          </p:txBody>
        </p:sp>
        <p:sp>
          <p:nvSpPr>
            <p:cNvPr id="524300" name="Freeform 12"/>
            <p:cNvSpPr>
              <a:spLocks noChangeAspect="1"/>
            </p:cNvSpPr>
            <p:nvPr/>
          </p:nvSpPr>
          <p:spPr bwMode="auto">
            <a:xfrm>
              <a:off x="2453" y="3684"/>
              <a:ext cx="132" cy="140"/>
            </a:xfrm>
            <a:custGeom>
              <a:avLst/>
              <a:gdLst/>
              <a:ahLst/>
              <a:cxnLst>
                <a:cxn ang="0">
                  <a:pos x="526" y="0"/>
                </a:cxn>
                <a:cxn ang="0">
                  <a:pos x="525" y="352"/>
                </a:cxn>
                <a:cxn ang="0">
                  <a:pos x="517" y="397"/>
                </a:cxn>
                <a:cxn ang="0">
                  <a:pos x="503" y="441"/>
                </a:cxn>
                <a:cxn ang="0">
                  <a:pos x="478" y="479"/>
                </a:cxn>
                <a:cxn ang="0">
                  <a:pos x="447" y="510"/>
                </a:cxn>
                <a:cxn ang="0">
                  <a:pos x="413" y="533"/>
                </a:cxn>
                <a:cxn ang="0">
                  <a:pos x="382" y="545"/>
                </a:cxn>
                <a:cxn ang="0">
                  <a:pos x="355" y="553"/>
                </a:cxn>
                <a:cxn ang="0">
                  <a:pos x="310" y="558"/>
                </a:cxn>
                <a:cxn ang="0">
                  <a:pos x="255" y="559"/>
                </a:cxn>
                <a:cxn ang="0">
                  <a:pos x="212" y="557"/>
                </a:cxn>
                <a:cxn ang="0">
                  <a:pos x="166" y="550"/>
                </a:cxn>
                <a:cxn ang="0">
                  <a:pos x="127" y="540"/>
                </a:cxn>
                <a:cxn ang="0">
                  <a:pos x="94" y="523"/>
                </a:cxn>
                <a:cxn ang="0">
                  <a:pos x="65" y="498"/>
                </a:cxn>
                <a:cxn ang="0">
                  <a:pos x="39" y="469"/>
                </a:cxn>
                <a:cxn ang="0">
                  <a:pos x="20" y="438"/>
                </a:cxn>
                <a:cxn ang="0">
                  <a:pos x="8" y="395"/>
                </a:cxn>
                <a:cxn ang="0">
                  <a:pos x="0" y="349"/>
                </a:cxn>
                <a:cxn ang="0">
                  <a:pos x="0" y="0"/>
                </a:cxn>
                <a:cxn ang="0">
                  <a:pos x="168" y="335"/>
                </a:cxn>
                <a:cxn ang="0">
                  <a:pos x="171" y="357"/>
                </a:cxn>
                <a:cxn ang="0">
                  <a:pos x="175" y="375"/>
                </a:cxn>
                <a:cxn ang="0">
                  <a:pos x="182" y="392"/>
                </a:cxn>
                <a:cxn ang="0">
                  <a:pos x="194" y="406"/>
                </a:cxn>
                <a:cxn ang="0">
                  <a:pos x="207" y="417"/>
                </a:cxn>
                <a:cxn ang="0">
                  <a:pos x="223" y="425"/>
                </a:cxn>
                <a:cxn ang="0">
                  <a:pos x="242" y="430"/>
                </a:cxn>
                <a:cxn ang="0">
                  <a:pos x="263" y="431"/>
                </a:cxn>
                <a:cxn ang="0">
                  <a:pos x="284" y="430"/>
                </a:cxn>
                <a:cxn ang="0">
                  <a:pos x="302" y="425"/>
                </a:cxn>
                <a:cxn ang="0">
                  <a:pos x="319" y="417"/>
                </a:cxn>
                <a:cxn ang="0">
                  <a:pos x="332" y="406"/>
                </a:cxn>
                <a:cxn ang="0">
                  <a:pos x="342" y="392"/>
                </a:cxn>
                <a:cxn ang="0">
                  <a:pos x="350" y="377"/>
                </a:cxn>
                <a:cxn ang="0">
                  <a:pos x="355" y="357"/>
                </a:cxn>
                <a:cxn ang="0">
                  <a:pos x="356" y="335"/>
                </a:cxn>
              </a:cxnLst>
              <a:rect l="0" t="0" r="r" b="b"/>
              <a:pathLst>
                <a:path w="526" h="559">
                  <a:moveTo>
                    <a:pt x="356" y="0"/>
                  </a:moveTo>
                  <a:lnTo>
                    <a:pt x="526" y="0"/>
                  </a:lnTo>
                  <a:lnTo>
                    <a:pt x="526" y="327"/>
                  </a:lnTo>
                  <a:lnTo>
                    <a:pt x="525" y="352"/>
                  </a:lnTo>
                  <a:lnTo>
                    <a:pt x="522" y="375"/>
                  </a:lnTo>
                  <a:lnTo>
                    <a:pt x="517" y="397"/>
                  </a:lnTo>
                  <a:lnTo>
                    <a:pt x="510" y="419"/>
                  </a:lnTo>
                  <a:lnTo>
                    <a:pt x="503" y="441"/>
                  </a:lnTo>
                  <a:lnTo>
                    <a:pt x="491" y="461"/>
                  </a:lnTo>
                  <a:lnTo>
                    <a:pt x="478" y="479"/>
                  </a:lnTo>
                  <a:lnTo>
                    <a:pt x="464" y="496"/>
                  </a:lnTo>
                  <a:lnTo>
                    <a:pt x="447" y="510"/>
                  </a:lnTo>
                  <a:lnTo>
                    <a:pt x="430" y="523"/>
                  </a:lnTo>
                  <a:lnTo>
                    <a:pt x="413" y="533"/>
                  </a:lnTo>
                  <a:lnTo>
                    <a:pt x="395" y="541"/>
                  </a:lnTo>
                  <a:lnTo>
                    <a:pt x="382" y="545"/>
                  </a:lnTo>
                  <a:lnTo>
                    <a:pt x="369" y="549"/>
                  </a:lnTo>
                  <a:lnTo>
                    <a:pt x="355" y="553"/>
                  </a:lnTo>
                  <a:lnTo>
                    <a:pt x="341" y="555"/>
                  </a:lnTo>
                  <a:lnTo>
                    <a:pt x="310" y="558"/>
                  </a:lnTo>
                  <a:lnTo>
                    <a:pt x="276" y="559"/>
                  </a:lnTo>
                  <a:lnTo>
                    <a:pt x="255" y="559"/>
                  </a:lnTo>
                  <a:lnTo>
                    <a:pt x="234" y="558"/>
                  </a:lnTo>
                  <a:lnTo>
                    <a:pt x="212" y="557"/>
                  </a:lnTo>
                  <a:lnTo>
                    <a:pt x="189" y="554"/>
                  </a:lnTo>
                  <a:lnTo>
                    <a:pt x="166" y="550"/>
                  </a:lnTo>
                  <a:lnTo>
                    <a:pt x="145" y="545"/>
                  </a:lnTo>
                  <a:lnTo>
                    <a:pt x="127" y="540"/>
                  </a:lnTo>
                  <a:lnTo>
                    <a:pt x="110" y="532"/>
                  </a:lnTo>
                  <a:lnTo>
                    <a:pt x="94" y="523"/>
                  </a:lnTo>
                  <a:lnTo>
                    <a:pt x="79" y="511"/>
                  </a:lnTo>
                  <a:lnTo>
                    <a:pt x="65" y="498"/>
                  </a:lnTo>
                  <a:lnTo>
                    <a:pt x="52" y="484"/>
                  </a:lnTo>
                  <a:lnTo>
                    <a:pt x="39" y="469"/>
                  </a:lnTo>
                  <a:lnTo>
                    <a:pt x="28" y="453"/>
                  </a:lnTo>
                  <a:lnTo>
                    <a:pt x="20" y="438"/>
                  </a:lnTo>
                  <a:lnTo>
                    <a:pt x="15" y="421"/>
                  </a:lnTo>
                  <a:lnTo>
                    <a:pt x="8" y="395"/>
                  </a:lnTo>
                  <a:lnTo>
                    <a:pt x="4" y="371"/>
                  </a:lnTo>
                  <a:lnTo>
                    <a:pt x="0" y="349"/>
                  </a:lnTo>
                  <a:lnTo>
                    <a:pt x="0" y="327"/>
                  </a:lnTo>
                  <a:lnTo>
                    <a:pt x="0" y="0"/>
                  </a:lnTo>
                  <a:lnTo>
                    <a:pt x="168" y="0"/>
                  </a:lnTo>
                  <a:lnTo>
                    <a:pt x="168" y="335"/>
                  </a:lnTo>
                  <a:lnTo>
                    <a:pt x="170" y="347"/>
                  </a:lnTo>
                  <a:lnTo>
                    <a:pt x="171" y="357"/>
                  </a:lnTo>
                  <a:lnTo>
                    <a:pt x="172" y="366"/>
                  </a:lnTo>
                  <a:lnTo>
                    <a:pt x="175" y="375"/>
                  </a:lnTo>
                  <a:lnTo>
                    <a:pt x="179" y="384"/>
                  </a:lnTo>
                  <a:lnTo>
                    <a:pt x="182" y="392"/>
                  </a:lnTo>
                  <a:lnTo>
                    <a:pt x="188" y="400"/>
                  </a:lnTo>
                  <a:lnTo>
                    <a:pt x="194" y="406"/>
                  </a:lnTo>
                  <a:lnTo>
                    <a:pt x="201" y="412"/>
                  </a:lnTo>
                  <a:lnTo>
                    <a:pt x="207" y="417"/>
                  </a:lnTo>
                  <a:lnTo>
                    <a:pt x="215" y="422"/>
                  </a:lnTo>
                  <a:lnTo>
                    <a:pt x="223" y="425"/>
                  </a:lnTo>
                  <a:lnTo>
                    <a:pt x="232" y="427"/>
                  </a:lnTo>
                  <a:lnTo>
                    <a:pt x="242" y="430"/>
                  </a:lnTo>
                  <a:lnTo>
                    <a:pt x="252" y="431"/>
                  </a:lnTo>
                  <a:lnTo>
                    <a:pt x="263" y="431"/>
                  </a:lnTo>
                  <a:lnTo>
                    <a:pt x="273" y="431"/>
                  </a:lnTo>
                  <a:lnTo>
                    <a:pt x="284" y="430"/>
                  </a:lnTo>
                  <a:lnTo>
                    <a:pt x="293" y="429"/>
                  </a:lnTo>
                  <a:lnTo>
                    <a:pt x="302" y="425"/>
                  </a:lnTo>
                  <a:lnTo>
                    <a:pt x="311" y="422"/>
                  </a:lnTo>
                  <a:lnTo>
                    <a:pt x="319" y="417"/>
                  </a:lnTo>
                  <a:lnTo>
                    <a:pt x="325" y="412"/>
                  </a:lnTo>
                  <a:lnTo>
                    <a:pt x="332" y="406"/>
                  </a:lnTo>
                  <a:lnTo>
                    <a:pt x="338" y="400"/>
                  </a:lnTo>
                  <a:lnTo>
                    <a:pt x="342" y="392"/>
                  </a:lnTo>
                  <a:lnTo>
                    <a:pt x="347" y="384"/>
                  </a:lnTo>
                  <a:lnTo>
                    <a:pt x="350" y="377"/>
                  </a:lnTo>
                  <a:lnTo>
                    <a:pt x="354" y="368"/>
                  </a:lnTo>
                  <a:lnTo>
                    <a:pt x="355" y="357"/>
                  </a:lnTo>
                  <a:lnTo>
                    <a:pt x="356" y="347"/>
                  </a:lnTo>
                  <a:lnTo>
                    <a:pt x="356" y="335"/>
                  </a:lnTo>
                  <a:lnTo>
                    <a:pt x="356" y="0"/>
                  </a:lnTo>
                  <a:close/>
                </a:path>
              </a:pathLst>
            </a:custGeom>
            <a:solidFill>
              <a:srgbClr val="FFFFFF"/>
            </a:solidFill>
            <a:ln w="9525">
              <a:noFill/>
              <a:round/>
              <a:headEnd/>
              <a:tailEnd/>
            </a:ln>
          </p:spPr>
          <p:txBody>
            <a:bodyPr/>
            <a:lstStyle/>
            <a:p>
              <a:endParaRPr lang="en-US"/>
            </a:p>
          </p:txBody>
        </p:sp>
        <p:sp>
          <p:nvSpPr>
            <p:cNvPr id="524301" name="Freeform 13"/>
            <p:cNvSpPr>
              <a:spLocks noChangeAspect="1"/>
            </p:cNvSpPr>
            <p:nvPr/>
          </p:nvSpPr>
          <p:spPr bwMode="auto">
            <a:xfrm>
              <a:off x="2614" y="3684"/>
              <a:ext cx="131" cy="137"/>
            </a:xfrm>
            <a:custGeom>
              <a:avLst/>
              <a:gdLst/>
              <a:ahLst/>
              <a:cxnLst>
                <a:cxn ang="0">
                  <a:pos x="0" y="0"/>
                </a:cxn>
                <a:cxn ang="0">
                  <a:pos x="158" y="0"/>
                </a:cxn>
                <a:cxn ang="0">
                  <a:pos x="365" y="304"/>
                </a:cxn>
                <a:cxn ang="0">
                  <a:pos x="365" y="0"/>
                </a:cxn>
                <a:cxn ang="0">
                  <a:pos x="525" y="0"/>
                </a:cxn>
                <a:cxn ang="0">
                  <a:pos x="525" y="550"/>
                </a:cxn>
                <a:cxn ang="0">
                  <a:pos x="365" y="550"/>
                </a:cxn>
                <a:cxn ang="0">
                  <a:pos x="159" y="248"/>
                </a:cxn>
                <a:cxn ang="0">
                  <a:pos x="159" y="550"/>
                </a:cxn>
                <a:cxn ang="0">
                  <a:pos x="0" y="550"/>
                </a:cxn>
                <a:cxn ang="0">
                  <a:pos x="0" y="0"/>
                </a:cxn>
              </a:cxnLst>
              <a:rect l="0" t="0" r="r" b="b"/>
              <a:pathLst>
                <a:path w="525" h="550">
                  <a:moveTo>
                    <a:pt x="0" y="0"/>
                  </a:moveTo>
                  <a:lnTo>
                    <a:pt x="158" y="0"/>
                  </a:lnTo>
                  <a:lnTo>
                    <a:pt x="365" y="304"/>
                  </a:lnTo>
                  <a:lnTo>
                    <a:pt x="365" y="0"/>
                  </a:lnTo>
                  <a:lnTo>
                    <a:pt x="525" y="0"/>
                  </a:lnTo>
                  <a:lnTo>
                    <a:pt x="525" y="550"/>
                  </a:lnTo>
                  <a:lnTo>
                    <a:pt x="365" y="550"/>
                  </a:lnTo>
                  <a:lnTo>
                    <a:pt x="159" y="248"/>
                  </a:lnTo>
                  <a:lnTo>
                    <a:pt x="159" y="550"/>
                  </a:lnTo>
                  <a:lnTo>
                    <a:pt x="0" y="550"/>
                  </a:lnTo>
                  <a:lnTo>
                    <a:pt x="0" y="0"/>
                  </a:lnTo>
                  <a:close/>
                </a:path>
              </a:pathLst>
            </a:custGeom>
            <a:solidFill>
              <a:srgbClr val="FFFFFF"/>
            </a:solidFill>
            <a:ln w="9525">
              <a:noFill/>
              <a:round/>
              <a:headEnd/>
              <a:tailEnd/>
            </a:ln>
          </p:spPr>
          <p:txBody>
            <a:bodyPr/>
            <a:lstStyle/>
            <a:p>
              <a:endParaRPr lang="en-US"/>
            </a:p>
          </p:txBody>
        </p:sp>
        <p:sp>
          <p:nvSpPr>
            <p:cNvPr id="524302" name="Freeform 14"/>
            <p:cNvSpPr>
              <a:spLocks noChangeAspect="1" noEditPoints="1"/>
            </p:cNvSpPr>
            <p:nvPr/>
          </p:nvSpPr>
          <p:spPr bwMode="auto">
            <a:xfrm>
              <a:off x="2773" y="3684"/>
              <a:ext cx="117" cy="137"/>
            </a:xfrm>
            <a:custGeom>
              <a:avLst/>
              <a:gdLst/>
              <a:ahLst/>
              <a:cxnLst>
                <a:cxn ang="0">
                  <a:pos x="282" y="0"/>
                </a:cxn>
                <a:cxn ang="0">
                  <a:pos x="325" y="4"/>
                </a:cxn>
                <a:cxn ang="0">
                  <a:pos x="363" y="11"/>
                </a:cxn>
                <a:cxn ang="0">
                  <a:pos x="394" y="26"/>
                </a:cxn>
                <a:cxn ang="0">
                  <a:pos x="420" y="44"/>
                </a:cxn>
                <a:cxn ang="0">
                  <a:pos x="440" y="68"/>
                </a:cxn>
                <a:cxn ang="0">
                  <a:pos x="455" y="97"/>
                </a:cxn>
                <a:cxn ang="0">
                  <a:pos x="464" y="130"/>
                </a:cxn>
                <a:cxn ang="0">
                  <a:pos x="466" y="169"/>
                </a:cxn>
                <a:cxn ang="0">
                  <a:pos x="462" y="208"/>
                </a:cxn>
                <a:cxn ang="0">
                  <a:pos x="453" y="243"/>
                </a:cxn>
                <a:cxn ang="0">
                  <a:pos x="438" y="273"/>
                </a:cxn>
                <a:cxn ang="0">
                  <a:pos x="416" y="299"/>
                </a:cxn>
                <a:cxn ang="0">
                  <a:pos x="387" y="320"/>
                </a:cxn>
                <a:cxn ang="0">
                  <a:pos x="352" y="334"/>
                </a:cxn>
                <a:cxn ang="0">
                  <a:pos x="311" y="343"/>
                </a:cxn>
                <a:cxn ang="0">
                  <a:pos x="263" y="346"/>
                </a:cxn>
                <a:cxn ang="0">
                  <a:pos x="171" y="550"/>
                </a:cxn>
                <a:cxn ang="0">
                  <a:pos x="0" y="0"/>
                </a:cxn>
                <a:cxn ang="0">
                  <a:pos x="212" y="234"/>
                </a:cxn>
                <a:cxn ang="0">
                  <a:pos x="254" y="230"/>
                </a:cxn>
                <a:cxn ang="0">
                  <a:pos x="269" y="225"/>
                </a:cxn>
                <a:cxn ang="0">
                  <a:pos x="281" y="217"/>
                </a:cxn>
                <a:cxn ang="0">
                  <a:pos x="290" y="208"/>
                </a:cxn>
                <a:cxn ang="0">
                  <a:pos x="295" y="198"/>
                </a:cxn>
                <a:cxn ang="0">
                  <a:pos x="299" y="186"/>
                </a:cxn>
                <a:cxn ang="0">
                  <a:pos x="300" y="173"/>
                </a:cxn>
                <a:cxn ang="0">
                  <a:pos x="296" y="150"/>
                </a:cxn>
                <a:cxn ang="0">
                  <a:pos x="283" y="130"/>
                </a:cxn>
                <a:cxn ang="0">
                  <a:pos x="273" y="123"/>
                </a:cxn>
                <a:cxn ang="0">
                  <a:pos x="259" y="116"/>
                </a:cxn>
                <a:cxn ang="0">
                  <a:pos x="241" y="114"/>
                </a:cxn>
                <a:cxn ang="0">
                  <a:pos x="219" y="112"/>
                </a:cxn>
                <a:cxn ang="0">
                  <a:pos x="171" y="234"/>
                </a:cxn>
              </a:cxnLst>
              <a:rect l="0" t="0" r="r" b="b"/>
              <a:pathLst>
                <a:path w="466" h="550">
                  <a:moveTo>
                    <a:pt x="0" y="0"/>
                  </a:moveTo>
                  <a:lnTo>
                    <a:pt x="282" y="0"/>
                  </a:lnTo>
                  <a:lnTo>
                    <a:pt x="304" y="1"/>
                  </a:lnTo>
                  <a:lnTo>
                    <a:pt x="325" y="4"/>
                  </a:lnTo>
                  <a:lnTo>
                    <a:pt x="344" y="6"/>
                  </a:lnTo>
                  <a:lnTo>
                    <a:pt x="363" y="11"/>
                  </a:lnTo>
                  <a:lnTo>
                    <a:pt x="379" y="18"/>
                  </a:lnTo>
                  <a:lnTo>
                    <a:pt x="394" y="26"/>
                  </a:lnTo>
                  <a:lnTo>
                    <a:pt x="408" y="33"/>
                  </a:lnTo>
                  <a:lnTo>
                    <a:pt x="420" y="44"/>
                  </a:lnTo>
                  <a:lnTo>
                    <a:pt x="431" y="55"/>
                  </a:lnTo>
                  <a:lnTo>
                    <a:pt x="440" y="68"/>
                  </a:lnTo>
                  <a:lnTo>
                    <a:pt x="448" y="83"/>
                  </a:lnTo>
                  <a:lnTo>
                    <a:pt x="455" y="97"/>
                  </a:lnTo>
                  <a:lnTo>
                    <a:pt x="460" y="114"/>
                  </a:lnTo>
                  <a:lnTo>
                    <a:pt x="464" y="130"/>
                  </a:lnTo>
                  <a:lnTo>
                    <a:pt x="465" y="150"/>
                  </a:lnTo>
                  <a:lnTo>
                    <a:pt x="466" y="169"/>
                  </a:lnTo>
                  <a:lnTo>
                    <a:pt x="465" y="189"/>
                  </a:lnTo>
                  <a:lnTo>
                    <a:pt x="462" y="208"/>
                  </a:lnTo>
                  <a:lnTo>
                    <a:pt x="458" y="226"/>
                  </a:lnTo>
                  <a:lnTo>
                    <a:pt x="453" y="243"/>
                  </a:lnTo>
                  <a:lnTo>
                    <a:pt x="447" y="259"/>
                  </a:lnTo>
                  <a:lnTo>
                    <a:pt x="438" y="273"/>
                  </a:lnTo>
                  <a:lnTo>
                    <a:pt x="427" y="287"/>
                  </a:lnTo>
                  <a:lnTo>
                    <a:pt x="416" y="299"/>
                  </a:lnTo>
                  <a:lnTo>
                    <a:pt x="403" y="311"/>
                  </a:lnTo>
                  <a:lnTo>
                    <a:pt x="387" y="320"/>
                  </a:lnTo>
                  <a:lnTo>
                    <a:pt x="370" y="327"/>
                  </a:lnTo>
                  <a:lnTo>
                    <a:pt x="352" y="334"/>
                  </a:lnTo>
                  <a:lnTo>
                    <a:pt x="333" y="339"/>
                  </a:lnTo>
                  <a:lnTo>
                    <a:pt x="311" y="343"/>
                  </a:lnTo>
                  <a:lnTo>
                    <a:pt x="287" y="346"/>
                  </a:lnTo>
                  <a:lnTo>
                    <a:pt x="263" y="346"/>
                  </a:lnTo>
                  <a:lnTo>
                    <a:pt x="171" y="346"/>
                  </a:lnTo>
                  <a:lnTo>
                    <a:pt x="171" y="550"/>
                  </a:lnTo>
                  <a:lnTo>
                    <a:pt x="0" y="550"/>
                  </a:lnTo>
                  <a:lnTo>
                    <a:pt x="0" y="0"/>
                  </a:lnTo>
                  <a:close/>
                  <a:moveTo>
                    <a:pt x="171" y="234"/>
                  </a:moveTo>
                  <a:lnTo>
                    <a:pt x="212" y="234"/>
                  </a:lnTo>
                  <a:lnTo>
                    <a:pt x="234" y="233"/>
                  </a:lnTo>
                  <a:lnTo>
                    <a:pt x="254" y="230"/>
                  </a:lnTo>
                  <a:lnTo>
                    <a:pt x="261" y="228"/>
                  </a:lnTo>
                  <a:lnTo>
                    <a:pt x="269" y="225"/>
                  </a:lnTo>
                  <a:lnTo>
                    <a:pt x="276" y="221"/>
                  </a:lnTo>
                  <a:lnTo>
                    <a:pt x="281" y="217"/>
                  </a:lnTo>
                  <a:lnTo>
                    <a:pt x="285" y="213"/>
                  </a:lnTo>
                  <a:lnTo>
                    <a:pt x="290" y="208"/>
                  </a:lnTo>
                  <a:lnTo>
                    <a:pt x="293" y="203"/>
                  </a:lnTo>
                  <a:lnTo>
                    <a:pt x="295" y="198"/>
                  </a:lnTo>
                  <a:lnTo>
                    <a:pt x="298" y="193"/>
                  </a:lnTo>
                  <a:lnTo>
                    <a:pt x="299" y="186"/>
                  </a:lnTo>
                  <a:lnTo>
                    <a:pt x="300" y="180"/>
                  </a:lnTo>
                  <a:lnTo>
                    <a:pt x="300" y="173"/>
                  </a:lnTo>
                  <a:lnTo>
                    <a:pt x="299" y="162"/>
                  </a:lnTo>
                  <a:lnTo>
                    <a:pt x="296" y="150"/>
                  </a:lnTo>
                  <a:lnTo>
                    <a:pt x="291" y="140"/>
                  </a:lnTo>
                  <a:lnTo>
                    <a:pt x="283" y="130"/>
                  </a:lnTo>
                  <a:lnTo>
                    <a:pt x="278" y="125"/>
                  </a:lnTo>
                  <a:lnTo>
                    <a:pt x="273" y="123"/>
                  </a:lnTo>
                  <a:lnTo>
                    <a:pt x="267" y="119"/>
                  </a:lnTo>
                  <a:lnTo>
                    <a:pt x="259" y="116"/>
                  </a:lnTo>
                  <a:lnTo>
                    <a:pt x="250" y="115"/>
                  </a:lnTo>
                  <a:lnTo>
                    <a:pt x="241" y="114"/>
                  </a:lnTo>
                  <a:lnTo>
                    <a:pt x="230" y="112"/>
                  </a:lnTo>
                  <a:lnTo>
                    <a:pt x="219" y="112"/>
                  </a:lnTo>
                  <a:lnTo>
                    <a:pt x="171" y="112"/>
                  </a:lnTo>
                  <a:lnTo>
                    <a:pt x="171" y="234"/>
                  </a:lnTo>
                  <a:close/>
                </a:path>
              </a:pathLst>
            </a:custGeom>
            <a:solidFill>
              <a:srgbClr val="FFFFFF"/>
            </a:solidFill>
            <a:ln w="9525">
              <a:noFill/>
              <a:round/>
              <a:headEnd/>
              <a:tailEnd/>
            </a:ln>
          </p:spPr>
          <p:txBody>
            <a:bodyPr/>
            <a:lstStyle/>
            <a:p>
              <a:endParaRPr lang="en-US"/>
            </a:p>
          </p:txBody>
        </p:sp>
        <p:sp>
          <p:nvSpPr>
            <p:cNvPr id="524303" name="Freeform 15"/>
            <p:cNvSpPr>
              <a:spLocks noChangeAspect="1" noEditPoints="1"/>
            </p:cNvSpPr>
            <p:nvPr/>
          </p:nvSpPr>
          <p:spPr bwMode="auto">
            <a:xfrm>
              <a:off x="2912" y="3684"/>
              <a:ext cx="135" cy="137"/>
            </a:xfrm>
            <a:custGeom>
              <a:avLst/>
              <a:gdLst/>
              <a:ahLst/>
              <a:cxnLst>
                <a:cxn ang="0">
                  <a:pos x="0" y="0"/>
                </a:cxn>
                <a:cxn ang="0">
                  <a:pos x="320" y="1"/>
                </a:cxn>
                <a:cxn ang="0">
                  <a:pos x="381" y="7"/>
                </a:cxn>
                <a:cxn ang="0">
                  <a:pos x="413" y="18"/>
                </a:cxn>
                <a:cxn ang="0">
                  <a:pos x="433" y="27"/>
                </a:cxn>
                <a:cxn ang="0">
                  <a:pos x="450" y="40"/>
                </a:cxn>
                <a:cxn ang="0">
                  <a:pos x="464" y="55"/>
                </a:cxn>
                <a:cxn ang="0">
                  <a:pos x="477" y="73"/>
                </a:cxn>
                <a:cxn ang="0">
                  <a:pos x="486" y="93"/>
                </a:cxn>
                <a:cxn ang="0">
                  <a:pos x="492" y="116"/>
                </a:cxn>
                <a:cxn ang="0">
                  <a:pos x="496" y="140"/>
                </a:cxn>
                <a:cxn ang="0">
                  <a:pos x="496" y="164"/>
                </a:cxn>
                <a:cxn ang="0">
                  <a:pos x="494" y="185"/>
                </a:cxn>
                <a:cxn ang="0">
                  <a:pos x="489" y="206"/>
                </a:cxn>
                <a:cxn ang="0">
                  <a:pos x="481" y="224"/>
                </a:cxn>
                <a:cxn ang="0">
                  <a:pos x="467" y="247"/>
                </a:cxn>
                <a:cxn ang="0">
                  <a:pos x="439" y="274"/>
                </a:cxn>
                <a:cxn ang="0">
                  <a:pos x="411" y="292"/>
                </a:cxn>
                <a:cxn ang="0">
                  <a:pos x="381" y="303"/>
                </a:cxn>
                <a:cxn ang="0">
                  <a:pos x="377" y="312"/>
                </a:cxn>
                <a:cxn ang="0">
                  <a:pos x="400" y="322"/>
                </a:cxn>
                <a:cxn ang="0">
                  <a:pos x="420" y="338"/>
                </a:cxn>
                <a:cxn ang="0">
                  <a:pos x="450" y="375"/>
                </a:cxn>
                <a:cxn ang="0">
                  <a:pos x="540" y="550"/>
                </a:cxn>
                <a:cxn ang="0">
                  <a:pos x="258" y="382"/>
                </a:cxn>
                <a:cxn ang="0">
                  <a:pos x="242" y="355"/>
                </a:cxn>
                <a:cxn ang="0">
                  <a:pos x="227" y="339"/>
                </a:cxn>
                <a:cxn ang="0">
                  <a:pos x="207" y="330"/>
                </a:cxn>
                <a:cxn ang="0">
                  <a:pos x="185" y="327"/>
                </a:cxn>
                <a:cxn ang="0">
                  <a:pos x="171" y="550"/>
                </a:cxn>
                <a:cxn ang="0">
                  <a:pos x="171" y="222"/>
                </a:cxn>
                <a:cxn ang="0">
                  <a:pos x="250" y="222"/>
                </a:cxn>
                <a:cxn ang="0">
                  <a:pos x="272" y="219"/>
                </a:cxn>
                <a:cxn ang="0">
                  <a:pos x="295" y="213"/>
                </a:cxn>
                <a:cxn ang="0">
                  <a:pos x="310" y="204"/>
                </a:cxn>
                <a:cxn ang="0">
                  <a:pos x="320" y="191"/>
                </a:cxn>
                <a:cxn ang="0">
                  <a:pos x="325" y="175"/>
                </a:cxn>
                <a:cxn ang="0">
                  <a:pos x="324" y="154"/>
                </a:cxn>
                <a:cxn ang="0">
                  <a:pos x="319" y="138"/>
                </a:cxn>
                <a:cxn ang="0">
                  <a:pos x="312" y="129"/>
                </a:cxn>
                <a:cxn ang="0">
                  <a:pos x="305" y="123"/>
                </a:cxn>
                <a:cxn ang="0">
                  <a:pos x="292" y="116"/>
                </a:cxn>
                <a:cxn ang="0">
                  <a:pos x="267" y="112"/>
                </a:cxn>
                <a:cxn ang="0">
                  <a:pos x="171" y="111"/>
                </a:cxn>
              </a:cxnLst>
              <a:rect l="0" t="0" r="r" b="b"/>
              <a:pathLst>
                <a:path w="540" h="550">
                  <a:moveTo>
                    <a:pt x="0" y="550"/>
                  </a:moveTo>
                  <a:lnTo>
                    <a:pt x="0" y="0"/>
                  </a:lnTo>
                  <a:lnTo>
                    <a:pt x="284" y="0"/>
                  </a:lnTo>
                  <a:lnTo>
                    <a:pt x="320" y="1"/>
                  </a:lnTo>
                  <a:lnTo>
                    <a:pt x="352" y="4"/>
                  </a:lnTo>
                  <a:lnTo>
                    <a:pt x="381" y="7"/>
                  </a:lnTo>
                  <a:lnTo>
                    <a:pt x="403" y="14"/>
                  </a:lnTo>
                  <a:lnTo>
                    <a:pt x="413" y="18"/>
                  </a:lnTo>
                  <a:lnTo>
                    <a:pt x="424" y="22"/>
                  </a:lnTo>
                  <a:lnTo>
                    <a:pt x="433" y="27"/>
                  </a:lnTo>
                  <a:lnTo>
                    <a:pt x="441" y="33"/>
                  </a:lnTo>
                  <a:lnTo>
                    <a:pt x="450" y="40"/>
                  </a:lnTo>
                  <a:lnTo>
                    <a:pt x="457" y="48"/>
                  </a:lnTo>
                  <a:lnTo>
                    <a:pt x="464" y="55"/>
                  </a:lnTo>
                  <a:lnTo>
                    <a:pt x="470" y="64"/>
                  </a:lnTo>
                  <a:lnTo>
                    <a:pt x="477" y="73"/>
                  </a:lnTo>
                  <a:lnTo>
                    <a:pt x="482" y="83"/>
                  </a:lnTo>
                  <a:lnTo>
                    <a:pt x="486" y="93"/>
                  </a:lnTo>
                  <a:lnTo>
                    <a:pt x="490" y="105"/>
                  </a:lnTo>
                  <a:lnTo>
                    <a:pt x="492" y="116"/>
                  </a:lnTo>
                  <a:lnTo>
                    <a:pt x="495" y="128"/>
                  </a:lnTo>
                  <a:lnTo>
                    <a:pt x="496" y="140"/>
                  </a:lnTo>
                  <a:lnTo>
                    <a:pt x="496" y="153"/>
                  </a:lnTo>
                  <a:lnTo>
                    <a:pt x="496" y="164"/>
                  </a:lnTo>
                  <a:lnTo>
                    <a:pt x="495" y="175"/>
                  </a:lnTo>
                  <a:lnTo>
                    <a:pt x="494" y="185"/>
                  </a:lnTo>
                  <a:lnTo>
                    <a:pt x="491" y="195"/>
                  </a:lnTo>
                  <a:lnTo>
                    <a:pt x="489" y="206"/>
                  </a:lnTo>
                  <a:lnTo>
                    <a:pt x="485" y="215"/>
                  </a:lnTo>
                  <a:lnTo>
                    <a:pt x="481" y="224"/>
                  </a:lnTo>
                  <a:lnTo>
                    <a:pt x="477" y="232"/>
                  </a:lnTo>
                  <a:lnTo>
                    <a:pt x="467" y="247"/>
                  </a:lnTo>
                  <a:lnTo>
                    <a:pt x="454" y="261"/>
                  </a:lnTo>
                  <a:lnTo>
                    <a:pt x="439" y="274"/>
                  </a:lnTo>
                  <a:lnTo>
                    <a:pt x="424" y="286"/>
                  </a:lnTo>
                  <a:lnTo>
                    <a:pt x="411" y="292"/>
                  </a:lnTo>
                  <a:lnTo>
                    <a:pt x="398" y="298"/>
                  </a:lnTo>
                  <a:lnTo>
                    <a:pt x="381" y="303"/>
                  </a:lnTo>
                  <a:lnTo>
                    <a:pt x="364" y="307"/>
                  </a:lnTo>
                  <a:lnTo>
                    <a:pt x="377" y="312"/>
                  </a:lnTo>
                  <a:lnTo>
                    <a:pt x="390" y="317"/>
                  </a:lnTo>
                  <a:lnTo>
                    <a:pt x="400" y="322"/>
                  </a:lnTo>
                  <a:lnTo>
                    <a:pt x="408" y="327"/>
                  </a:lnTo>
                  <a:lnTo>
                    <a:pt x="420" y="338"/>
                  </a:lnTo>
                  <a:lnTo>
                    <a:pt x="435" y="356"/>
                  </a:lnTo>
                  <a:lnTo>
                    <a:pt x="450" y="375"/>
                  </a:lnTo>
                  <a:lnTo>
                    <a:pt x="459" y="391"/>
                  </a:lnTo>
                  <a:lnTo>
                    <a:pt x="540" y="550"/>
                  </a:lnTo>
                  <a:lnTo>
                    <a:pt x="349" y="550"/>
                  </a:lnTo>
                  <a:lnTo>
                    <a:pt x="258" y="382"/>
                  </a:lnTo>
                  <a:lnTo>
                    <a:pt x="250" y="368"/>
                  </a:lnTo>
                  <a:lnTo>
                    <a:pt x="242" y="355"/>
                  </a:lnTo>
                  <a:lnTo>
                    <a:pt x="235" y="346"/>
                  </a:lnTo>
                  <a:lnTo>
                    <a:pt x="227" y="339"/>
                  </a:lnTo>
                  <a:lnTo>
                    <a:pt x="218" y="334"/>
                  </a:lnTo>
                  <a:lnTo>
                    <a:pt x="207" y="330"/>
                  </a:lnTo>
                  <a:lnTo>
                    <a:pt x="197" y="327"/>
                  </a:lnTo>
                  <a:lnTo>
                    <a:pt x="185" y="327"/>
                  </a:lnTo>
                  <a:lnTo>
                    <a:pt x="171" y="327"/>
                  </a:lnTo>
                  <a:lnTo>
                    <a:pt x="171" y="550"/>
                  </a:lnTo>
                  <a:lnTo>
                    <a:pt x="0" y="550"/>
                  </a:lnTo>
                  <a:close/>
                  <a:moveTo>
                    <a:pt x="171" y="222"/>
                  </a:moveTo>
                  <a:lnTo>
                    <a:pt x="242" y="222"/>
                  </a:lnTo>
                  <a:lnTo>
                    <a:pt x="250" y="222"/>
                  </a:lnTo>
                  <a:lnTo>
                    <a:pt x="259" y="221"/>
                  </a:lnTo>
                  <a:lnTo>
                    <a:pt x="272" y="219"/>
                  </a:lnTo>
                  <a:lnTo>
                    <a:pt x="288" y="216"/>
                  </a:lnTo>
                  <a:lnTo>
                    <a:pt x="295" y="213"/>
                  </a:lnTo>
                  <a:lnTo>
                    <a:pt x="303" y="210"/>
                  </a:lnTo>
                  <a:lnTo>
                    <a:pt x="310" y="204"/>
                  </a:lnTo>
                  <a:lnTo>
                    <a:pt x="315" y="198"/>
                  </a:lnTo>
                  <a:lnTo>
                    <a:pt x="320" y="191"/>
                  </a:lnTo>
                  <a:lnTo>
                    <a:pt x="323" y="184"/>
                  </a:lnTo>
                  <a:lnTo>
                    <a:pt x="325" y="175"/>
                  </a:lnTo>
                  <a:lnTo>
                    <a:pt x="325" y="167"/>
                  </a:lnTo>
                  <a:lnTo>
                    <a:pt x="324" y="154"/>
                  </a:lnTo>
                  <a:lnTo>
                    <a:pt x="321" y="143"/>
                  </a:lnTo>
                  <a:lnTo>
                    <a:pt x="319" y="138"/>
                  </a:lnTo>
                  <a:lnTo>
                    <a:pt x="316" y="133"/>
                  </a:lnTo>
                  <a:lnTo>
                    <a:pt x="312" y="129"/>
                  </a:lnTo>
                  <a:lnTo>
                    <a:pt x="308" y="125"/>
                  </a:lnTo>
                  <a:lnTo>
                    <a:pt x="305" y="123"/>
                  </a:lnTo>
                  <a:lnTo>
                    <a:pt x="298" y="119"/>
                  </a:lnTo>
                  <a:lnTo>
                    <a:pt x="292" y="116"/>
                  </a:lnTo>
                  <a:lnTo>
                    <a:pt x="285" y="115"/>
                  </a:lnTo>
                  <a:lnTo>
                    <a:pt x="267" y="112"/>
                  </a:lnTo>
                  <a:lnTo>
                    <a:pt x="245" y="111"/>
                  </a:lnTo>
                  <a:lnTo>
                    <a:pt x="171" y="111"/>
                  </a:lnTo>
                  <a:lnTo>
                    <a:pt x="171" y="222"/>
                  </a:lnTo>
                  <a:close/>
                </a:path>
              </a:pathLst>
            </a:custGeom>
            <a:solidFill>
              <a:srgbClr val="FFFFFF"/>
            </a:solidFill>
            <a:ln w="9525">
              <a:noFill/>
              <a:round/>
              <a:headEnd/>
              <a:tailEnd/>
            </a:ln>
          </p:spPr>
          <p:txBody>
            <a:bodyPr/>
            <a:lstStyle/>
            <a:p>
              <a:endParaRPr lang="en-US"/>
            </a:p>
          </p:txBody>
        </p:sp>
        <p:sp>
          <p:nvSpPr>
            <p:cNvPr id="524304" name="Freeform 16"/>
            <p:cNvSpPr>
              <a:spLocks noChangeAspect="1"/>
            </p:cNvSpPr>
            <p:nvPr/>
          </p:nvSpPr>
          <p:spPr bwMode="auto">
            <a:xfrm>
              <a:off x="3061" y="3684"/>
              <a:ext cx="116" cy="137"/>
            </a:xfrm>
            <a:custGeom>
              <a:avLst/>
              <a:gdLst/>
              <a:ahLst/>
              <a:cxnLst>
                <a:cxn ang="0">
                  <a:pos x="0" y="0"/>
                </a:cxn>
                <a:cxn ang="0">
                  <a:pos x="455" y="0"/>
                </a:cxn>
                <a:cxn ang="0">
                  <a:pos x="455" y="118"/>
                </a:cxn>
                <a:cxn ang="0">
                  <a:pos x="170" y="118"/>
                </a:cxn>
                <a:cxn ang="0">
                  <a:pos x="170" y="204"/>
                </a:cxn>
                <a:cxn ang="0">
                  <a:pos x="434" y="204"/>
                </a:cxn>
                <a:cxn ang="0">
                  <a:pos x="434" y="317"/>
                </a:cxn>
                <a:cxn ang="0">
                  <a:pos x="170" y="317"/>
                </a:cxn>
                <a:cxn ang="0">
                  <a:pos x="170" y="426"/>
                </a:cxn>
                <a:cxn ang="0">
                  <a:pos x="464" y="426"/>
                </a:cxn>
                <a:cxn ang="0">
                  <a:pos x="464" y="550"/>
                </a:cxn>
                <a:cxn ang="0">
                  <a:pos x="0" y="550"/>
                </a:cxn>
                <a:cxn ang="0">
                  <a:pos x="0" y="0"/>
                </a:cxn>
              </a:cxnLst>
              <a:rect l="0" t="0" r="r" b="b"/>
              <a:pathLst>
                <a:path w="464" h="550">
                  <a:moveTo>
                    <a:pt x="0" y="0"/>
                  </a:moveTo>
                  <a:lnTo>
                    <a:pt x="455" y="0"/>
                  </a:lnTo>
                  <a:lnTo>
                    <a:pt x="455" y="118"/>
                  </a:lnTo>
                  <a:lnTo>
                    <a:pt x="170" y="118"/>
                  </a:lnTo>
                  <a:lnTo>
                    <a:pt x="170" y="204"/>
                  </a:lnTo>
                  <a:lnTo>
                    <a:pt x="434" y="204"/>
                  </a:lnTo>
                  <a:lnTo>
                    <a:pt x="434" y="317"/>
                  </a:lnTo>
                  <a:lnTo>
                    <a:pt x="170" y="317"/>
                  </a:lnTo>
                  <a:lnTo>
                    <a:pt x="170" y="426"/>
                  </a:lnTo>
                  <a:lnTo>
                    <a:pt x="464" y="426"/>
                  </a:lnTo>
                  <a:lnTo>
                    <a:pt x="464" y="550"/>
                  </a:lnTo>
                  <a:lnTo>
                    <a:pt x="0" y="550"/>
                  </a:lnTo>
                  <a:lnTo>
                    <a:pt x="0" y="0"/>
                  </a:lnTo>
                  <a:close/>
                </a:path>
              </a:pathLst>
            </a:custGeom>
            <a:solidFill>
              <a:srgbClr val="FFFFFF"/>
            </a:solidFill>
            <a:ln w="9525">
              <a:noFill/>
              <a:round/>
              <a:headEnd/>
              <a:tailEnd/>
            </a:ln>
          </p:spPr>
          <p:txBody>
            <a:bodyPr/>
            <a:lstStyle/>
            <a:p>
              <a:endParaRPr lang="en-US"/>
            </a:p>
          </p:txBody>
        </p:sp>
        <p:sp>
          <p:nvSpPr>
            <p:cNvPr id="524305" name="Freeform 17"/>
            <p:cNvSpPr>
              <a:spLocks noChangeAspect="1" noEditPoints="1"/>
            </p:cNvSpPr>
            <p:nvPr/>
          </p:nvSpPr>
          <p:spPr bwMode="auto">
            <a:xfrm>
              <a:off x="3200" y="3684"/>
              <a:ext cx="127" cy="137"/>
            </a:xfrm>
            <a:custGeom>
              <a:avLst/>
              <a:gdLst/>
              <a:ahLst/>
              <a:cxnLst>
                <a:cxn ang="0">
                  <a:pos x="253" y="0"/>
                </a:cxn>
                <a:cxn ang="0">
                  <a:pos x="288" y="1"/>
                </a:cxn>
                <a:cxn ang="0">
                  <a:pos x="320" y="5"/>
                </a:cxn>
                <a:cxn ang="0">
                  <a:pos x="349" y="11"/>
                </a:cxn>
                <a:cxn ang="0">
                  <a:pos x="373" y="20"/>
                </a:cxn>
                <a:cxn ang="0">
                  <a:pos x="395" y="32"/>
                </a:cxn>
                <a:cxn ang="0">
                  <a:pos x="415" y="45"/>
                </a:cxn>
                <a:cxn ang="0">
                  <a:pos x="433" y="61"/>
                </a:cxn>
                <a:cxn ang="0">
                  <a:pos x="449" y="79"/>
                </a:cxn>
                <a:cxn ang="0">
                  <a:pos x="474" y="120"/>
                </a:cxn>
                <a:cxn ang="0">
                  <a:pos x="493" y="167"/>
                </a:cxn>
                <a:cxn ang="0">
                  <a:pos x="503" y="219"/>
                </a:cxn>
                <a:cxn ang="0">
                  <a:pos x="506" y="273"/>
                </a:cxn>
                <a:cxn ang="0">
                  <a:pos x="504" y="314"/>
                </a:cxn>
                <a:cxn ang="0">
                  <a:pos x="500" y="352"/>
                </a:cxn>
                <a:cxn ang="0">
                  <a:pos x="495" y="383"/>
                </a:cxn>
                <a:cxn ang="0">
                  <a:pos x="486" y="410"/>
                </a:cxn>
                <a:cxn ang="0">
                  <a:pos x="474" y="434"/>
                </a:cxn>
                <a:cxn ang="0">
                  <a:pos x="462" y="454"/>
                </a:cxn>
                <a:cxn ang="0">
                  <a:pos x="447" y="474"/>
                </a:cxn>
                <a:cxn ang="0">
                  <a:pos x="430" y="491"/>
                </a:cxn>
                <a:cxn ang="0">
                  <a:pos x="412" y="506"/>
                </a:cxn>
                <a:cxn ang="0">
                  <a:pos x="393" y="518"/>
                </a:cxn>
                <a:cxn ang="0">
                  <a:pos x="373" y="528"/>
                </a:cxn>
                <a:cxn ang="0">
                  <a:pos x="354" y="535"/>
                </a:cxn>
                <a:cxn ang="0">
                  <a:pos x="301" y="546"/>
                </a:cxn>
                <a:cxn ang="0">
                  <a:pos x="253" y="550"/>
                </a:cxn>
                <a:cxn ang="0">
                  <a:pos x="0" y="0"/>
                </a:cxn>
                <a:cxn ang="0">
                  <a:pos x="170" y="425"/>
                </a:cxn>
                <a:cxn ang="0">
                  <a:pos x="236" y="425"/>
                </a:cxn>
                <a:cxn ang="0">
                  <a:pos x="274" y="418"/>
                </a:cxn>
                <a:cxn ang="0">
                  <a:pos x="298" y="406"/>
                </a:cxn>
                <a:cxn ang="0">
                  <a:pos x="315" y="386"/>
                </a:cxn>
                <a:cxn ang="0">
                  <a:pos x="325" y="364"/>
                </a:cxn>
                <a:cxn ang="0">
                  <a:pos x="331" y="344"/>
                </a:cxn>
                <a:cxn ang="0">
                  <a:pos x="335" y="307"/>
                </a:cxn>
                <a:cxn ang="0">
                  <a:pos x="335" y="256"/>
                </a:cxn>
                <a:cxn ang="0">
                  <a:pos x="332" y="219"/>
                </a:cxn>
                <a:cxn ang="0">
                  <a:pos x="324" y="189"/>
                </a:cxn>
                <a:cxn ang="0">
                  <a:pos x="314" y="165"/>
                </a:cxn>
                <a:cxn ang="0">
                  <a:pos x="300" y="150"/>
                </a:cxn>
                <a:cxn ang="0">
                  <a:pos x="280" y="137"/>
                </a:cxn>
                <a:cxn ang="0">
                  <a:pos x="257" y="129"/>
                </a:cxn>
                <a:cxn ang="0">
                  <a:pos x="228" y="125"/>
                </a:cxn>
                <a:cxn ang="0">
                  <a:pos x="170" y="125"/>
                </a:cxn>
              </a:cxnLst>
              <a:rect l="0" t="0" r="r" b="b"/>
              <a:pathLst>
                <a:path w="506" h="550">
                  <a:moveTo>
                    <a:pt x="0" y="0"/>
                  </a:moveTo>
                  <a:lnTo>
                    <a:pt x="253" y="0"/>
                  </a:lnTo>
                  <a:lnTo>
                    <a:pt x="271" y="1"/>
                  </a:lnTo>
                  <a:lnTo>
                    <a:pt x="288" y="1"/>
                  </a:lnTo>
                  <a:lnTo>
                    <a:pt x="305" y="4"/>
                  </a:lnTo>
                  <a:lnTo>
                    <a:pt x="320" y="5"/>
                  </a:lnTo>
                  <a:lnTo>
                    <a:pt x="335" y="9"/>
                  </a:lnTo>
                  <a:lnTo>
                    <a:pt x="349" y="11"/>
                  </a:lnTo>
                  <a:lnTo>
                    <a:pt x="362" y="15"/>
                  </a:lnTo>
                  <a:lnTo>
                    <a:pt x="373" y="20"/>
                  </a:lnTo>
                  <a:lnTo>
                    <a:pt x="384" y="26"/>
                  </a:lnTo>
                  <a:lnTo>
                    <a:pt x="395" y="32"/>
                  </a:lnTo>
                  <a:lnTo>
                    <a:pt x="406" y="38"/>
                  </a:lnTo>
                  <a:lnTo>
                    <a:pt x="415" y="45"/>
                  </a:lnTo>
                  <a:lnTo>
                    <a:pt x="424" y="53"/>
                  </a:lnTo>
                  <a:lnTo>
                    <a:pt x="433" y="61"/>
                  </a:lnTo>
                  <a:lnTo>
                    <a:pt x="441" y="70"/>
                  </a:lnTo>
                  <a:lnTo>
                    <a:pt x="449" y="79"/>
                  </a:lnTo>
                  <a:lnTo>
                    <a:pt x="463" y="98"/>
                  </a:lnTo>
                  <a:lnTo>
                    <a:pt x="474" y="120"/>
                  </a:lnTo>
                  <a:lnTo>
                    <a:pt x="485" y="142"/>
                  </a:lnTo>
                  <a:lnTo>
                    <a:pt x="493" y="167"/>
                  </a:lnTo>
                  <a:lnTo>
                    <a:pt x="498" y="193"/>
                  </a:lnTo>
                  <a:lnTo>
                    <a:pt x="503" y="219"/>
                  </a:lnTo>
                  <a:lnTo>
                    <a:pt x="506" y="246"/>
                  </a:lnTo>
                  <a:lnTo>
                    <a:pt x="506" y="273"/>
                  </a:lnTo>
                  <a:lnTo>
                    <a:pt x="506" y="295"/>
                  </a:lnTo>
                  <a:lnTo>
                    <a:pt x="504" y="314"/>
                  </a:lnTo>
                  <a:lnTo>
                    <a:pt x="503" y="334"/>
                  </a:lnTo>
                  <a:lnTo>
                    <a:pt x="500" y="352"/>
                  </a:lnTo>
                  <a:lnTo>
                    <a:pt x="498" y="368"/>
                  </a:lnTo>
                  <a:lnTo>
                    <a:pt x="495" y="383"/>
                  </a:lnTo>
                  <a:lnTo>
                    <a:pt x="490" y="397"/>
                  </a:lnTo>
                  <a:lnTo>
                    <a:pt x="486" y="410"/>
                  </a:lnTo>
                  <a:lnTo>
                    <a:pt x="481" y="422"/>
                  </a:lnTo>
                  <a:lnTo>
                    <a:pt x="474" y="434"/>
                  </a:lnTo>
                  <a:lnTo>
                    <a:pt x="469" y="444"/>
                  </a:lnTo>
                  <a:lnTo>
                    <a:pt x="462" y="454"/>
                  </a:lnTo>
                  <a:lnTo>
                    <a:pt x="455" y="465"/>
                  </a:lnTo>
                  <a:lnTo>
                    <a:pt x="447" y="474"/>
                  </a:lnTo>
                  <a:lnTo>
                    <a:pt x="440" y="483"/>
                  </a:lnTo>
                  <a:lnTo>
                    <a:pt x="430" y="491"/>
                  </a:lnTo>
                  <a:lnTo>
                    <a:pt x="421" y="498"/>
                  </a:lnTo>
                  <a:lnTo>
                    <a:pt x="412" y="506"/>
                  </a:lnTo>
                  <a:lnTo>
                    <a:pt x="403" y="513"/>
                  </a:lnTo>
                  <a:lnTo>
                    <a:pt x="393" y="518"/>
                  </a:lnTo>
                  <a:lnTo>
                    <a:pt x="384" y="523"/>
                  </a:lnTo>
                  <a:lnTo>
                    <a:pt x="373" y="528"/>
                  </a:lnTo>
                  <a:lnTo>
                    <a:pt x="364" y="532"/>
                  </a:lnTo>
                  <a:lnTo>
                    <a:pt x="354" y="535"/>
                  </a:lnTo>
                  <a:lnTo>
                    <a:pt x="327" y="541"/>
                  </a:lnTo>
                  <a:lnTo>
                    <a:pt x="301" y="546"/>
                  </a:lnTo>
                  <a:lnTo>
                    <a:pt x="276" y="549"/>
                  </a:lnTo>
                  <a:lnTo>
                    <a:pt x="253" y="550"/>
                  </a:lnTo>
                  <a:lnTo>
                    <a:pt x="0" y="550"/>
                  </a:lnTo>
                  <a:lnTo>
                    <a:pt x="0" y="0"/>
                  </a:lnTo>
                  <a:close/>
                  <a:moveTo>
                    <a:pt x="170" y="125"/>
                  </a:moveTo>
                  <a:lnTo>
                    <a:pt x="170" y="425"/>
                  </a:lnTo>
                  <a:lnTo>
                    <a:pt x="211" y="425"/>
                  </a:lnTo>
                  <a:lnTo>
                    <a:pt x="236" y="425"/>
                  </a:lnTo>
                  <a:lnTo>
                    <a:pt x="257" y="422"/>
                  </a:lnTo>
                  <a:lnTo>
                    <a:pt x="274" y="418"/>
                  </a:lnTo>
                  <a:lnTo>
                    <a:pt x="288" y="413"/>
                  </a:lnTo>
                  <a:lnTo>
                    <a:pt x="298" y="406"/>
                  </a:lnTo>
                  <a:lnTo>
                    <a:pt x="307" y="397"/>
                  </a:lnTo>
                  <a:lnTo>
                    <a:pt x="315" y="386"/>
                  </a:lnTo>
                  <a:lnTo>
                    <a:pt x="323" y="371"/>
                  </a:lnTo>
                  <a:lnTo>
                    <a:pt x="325" y="364"/>
                  </a:lnTo>
                  <a:lnTo>
                    <a:pt x="328" y="355"/>
                  </a:lnTo>
                  <a:lnTo>
                    <a:pt x="331" y="344"/>
                  </a:lnTo>
                  <a:lnTo>
                    <a:pt x="332" y="334"/>
                  </a:lnTo>
                  <a:lnTo>
                    <a:pt x="335" y="307"/>
                  </a:lnTo>
                  <a:lnTo>
                    <a:pt x="336" y="277"/>
                  </a:lnTo>
                  <a:lnTo>
                    <a:pt x="335" y="256"/>
                  </a:lnTo>
                  <a:lnTo>
                    <a:pt x="333" y="237"/>
                  </a:lnTo>
                  <a:lnTo>
                    <a:pt x="332" y="219"/>
                  </a:lnTo>
                  <a:lnTo>
                    <a:pt x="328" y="203"/>
                  </a:lnTo>
                  <a:lnTo>
                    <a:pt x="324" y="189"/>
                  </a:lnTo>
                  <a:lnTo>
                    <a:pt x="319" y="177"/>
                  </a:lnTo>
                  <a:lnTo>
                    <a:pt x="314" y="165"/>
                  </a:lnTo>
                  <a:lnTo>
                    <a:pt x="307" y="156"/>
                  </a:lnTo>
                  <a:lnTo>
                    <a:pt x="300" y="150"/>
                  </a:lnTo>
                  <a:lnTo>
                    <a:pt x="290" y="143"/>
                  </a:lnTo>
                  <a:lnTo>
                    <a:pt x="280" y="137"/>
                  </a:lnTo>
                  <a:lnTo>
                    <a:pt x="268" y="133"/>
                  </a:lnTo>
                  <a:lnTo>
                    <a:pt x="257" y="129"/>
                  </a:lnTo>
                  <a:lnTo>
                    <a:pt x="243" y="127"/>
                  </a:lnTo>
                  <a:lnTo>
                    <a:pt x="228" y="125"/>
                  </a:lnTo>
                  <a:lnTo>
                    <a:pt x="213" y="125"/>
                  </a:lnTo>
                  <a:lnTo>
                    <a:pt x="170" y="125"/>
                  </a:lnTo>
                  <a:close/>
                </a:path>
              </a:pathLst>
            </a:custGeom>
            <a:solidFill>
              <a:srgbClr val="FFFFFF"/>
            </a:solidFill>
            <a:ln w="9525">
              <a:noFill/>
              <a:round/>
              <a:headEnd/>
              <a:tailEnd/>
            </a:ln>
          </p:spPr>
          <p:txBody>
            <a:bodyPr/>
            <a:lstStyle/>
            <a:p>
              <a:endParaRPr lang="en-US"/>
            </a:p>
          </p:txBody>
        </p:sp>
        <p:sp>
          <p:nvSpPr>
            <p:cNvPr id="524306" name="Freeform 18"/>
            <p:cNvSpPr>
              <a:spLocks noChangeAspect="1" noEditPoints="1"/>
            </p:cNvSpPr>
            <p:nvPr/>
          </p:nvSpPr>
          <p:spPr bwMode="auto">
            <a:xfrm>
              <a:off x="2629" y="3129"/>
              <a:ext cx="501" cy="508"/>
            </a:xfrm>
            <a:custGeom>
              <a:avLst/>
              <a:gdLst/>
              <a:ahLst/>
              <a:cxnLst>
                <a:cxn ang="0">
                  <a:pos x="775" y="2016"/>
                </a:cxn>
                <a:cxn ang="0">
                  <a:pos x="360" y="997"/>
                </a:cxn>
                <a:cxn ang="0">
                  <a:pos x="822" y="570"/>
                </a:cxn>
                <a:cxn ang="0">
                  <a:pos x="867" y="546"/>
                </a:cxn>
                <a:cxn ang="0">
                  <a:pos x="946" y="524"/>
                </a:cxn>
                <a:cxn ang="0">
                  <a:pos x="1030" y="521"/>
                </a:cxn>
                <a:cxn ang="0">
                  <a:pos x="1113" y="537"/>
                </a:cxn>
                <a:cxn ang="0">
                  <a:pos x="1173" y="564"/>
                </a:cxn>
                <a:cxn ang="0">
                  <a:pos x="1203" y="586"/>
                </a:cxn>
                <a:cxn ang="0">
                  <a:pos x="1230" y="815"/>
                </a:cxn>
                <a:cxn ang="0">
                  <a:pos x="1077" y="1305"/>
                </a:cxn>
                <a:cxn ang="0">
                  <a:pos x="1073" y="1279"/>
                </a:cxn>
                <a:cxn ang="0">
                  <a:pos x="1063" y="1260"/>
                </a:cxn>
                <a:cxn ang="0">
                  <a:pos x="1048" y="1246"/>
                </a:cxn>
                <a:cxn ang="0">
                  <a:pos x="1029" y="1236"/>
                </a:cxn>
                <a:cxn ang="0">
                  <a:pos x="989" y="1233"/>
                </a:cxn>
                <a:cxn ang="0">
                  <a:pos x="963" y="1242"/>
                </a:cxn>
                <a:cxn ang="0">
                  <a:pos x="946" y="1255"/>
                </a:cxn>
                <a:cxn ang="0">
                  <a:pos x="934" y="1273"/>
                </a:cxn>
                <a:cxn ang="0">
                  <a:pos x="929" y="1296"/>
                </a:cxn>
                <a:cxn ang="0">
                  <a:pos x="1026" y="2"/>
                </a:cxn>
                <a:cxn ang="0">
                  <a:pos x="1091" y="18"/>
                </a:cxn>
                <a:cxn ang="0">
                  <a:pos x="1148" y="53"/>
                </a:cxn>
                <a:cxn ang="0">
                  <a:pos x="1192" y="103"/>
                </a:cxn>
                <a:cxn ang="0">
                  <a:pos x="1222" y="162"/>
                </a:cxn>
                <a:cxn ang="0">
                  <a:pos x="1232" y="231"/>
                </a:cxn>
                <a:cxn ang="0">
                  <a:pos x="1222" y="298"/>
                </a:cxn>
                <a:cxn ang="0">
                  <a:pos x="1192" y="359"/>
                </a:cxn>
                <a:cxn ang="0">
                  <a:pos x="1148" y="407"/>
                </a:cxn>
                <a:cxn ang="0">
                  <a:pos x="1091" y="442"/>
                </a:cxn>
                <a:cxn ang="0">
                  <a:pos x="1026" y="459"/>
                </a:cxn>
                <a:cxn ang="0">
                  <a:pos x="956" y="455"/>
                </a:cxn>
                <a:cxn ang="0">
                  <a:pos x="893" y="433"/>
                </a:cxn>
                <a:cxn ang="0">
                  <a:pos x="840" y="393"/>
                </a:cxn>
                <a:cxn ang="0">
                  <a:pos x="801" y="340"/>
                </a:cxn>
                <a:cxn ang="0">
                  <a:pos x="778" y="276"/>
                </a:cxn>
                <a:cxn ang="0">
                  <a:pos x="774" y="208"/>
                </a:cxn>
                <a:cxn ang="0">
                  <a:pos x="791" y="142"/>
                </a:cxn>
                <a:cxn ang="0">
                  <a:pos x="825" y="85"/>
                </a:cxn>
                <a:cxn ang="0">
                  <a:pos x="873" y="40"/>
                </a:cxn>
                <a:cxn ang="0">
                  <a:pos x="934" y="11"/>
                </a:cxn>
                <a:cxn ang="0">
                  <a:pos x="1003" y="0"/>
                </a:cxn>
                <a:cxn ang="0">
                  <a:pos x="269" y="200"/>
                </a:cxn>
                <a:cxn ang="0">
                  <a:pos x="171" y="297"/>
                </a:cxn>
                <a:cxn ang="0">
                  <a:pos x="1516" y="420"/>
                </a:cxn>
                <a:cxn ang="0">
                  <a:pos x="2005" y="29"/>
                </a:cxn>
                <a:cxn ang="0">
                  <a:pos x="1613" y="517"/>
                </a:cxn>
                <a:cxn ang="0">
                  <a:pos x="1834" y="1764"/>
                </a:cxn>
                <a:cxn ang="0">
                  <a:pos x="1564" y="2033"/>
                </a:cxn>
                <a:cxn ang="0">
                  <a:pos x="1613" y="1544"/>
                </a:cxn>
                <a:cxn ang="0">
                  <a:pos x="441" y="2033"/>
                </a:cxn>
                <a:cxn ang="0">
                  <a:pos x="171" y="1764"/>
                </a:cxn>
              </a:cxnLst>
              <a:rect l="0" t="0" r="r" b="b"/>
              <a:pathLst>
                <a:path w="2005" h="2033">
                  <a:moveTo>
                    <a:pt x="928" y="1305"/>
                  </a:moveTo>
                  <a:lnTo>
                    <a:pt x="928" y="2016"/>
                  </a:lnTo>
                  <a:lnTo>
                    <a:pt x="775" y="2016"/>
                  </a:lnTo>
                  <a:lnTo>
                    <a:pt x="775" y="815"/>
                  </a:lnTo>
                  <a:lnTo>
                    <a:pt x="468" y="1109"/>
                  </a:lnTo>
                  <a:lnTo>
                    <a:pt x="360" y="997"/>
                  </a:lnTo>
                  <a:lnTo>
                    <a:pt x="803" y="586"/>
                  </a:lnTo>
                  <a:lnTo>
                    <a:pt x="813" y="578"/>
                  </a:lnTo>
                  <a:lnTo>
                    <a:pt x="822" y="570"/>
                  </a:lnTo>
                  <a:lnTo>
                    <a:pt x="832" y="564"/>
                  </a:lnTo>
                  <a:lnTo>
                    <a:pt x="844" y="557"/>
                  </a:lnTo>
                  <a:lnTo>
                    <a:pt x="867" y="546"/>
                  </a:lnTo>
                  <a:lnTo>
                    <a:pt x="892" y="537"/>
                  </a:lnTo>
                  <a:lnTo>
                    <a:pt x="919" y="529"/>
                  </a:lnTo>
                  <a:lnTo>
                    <a:pt x="946" y="524"/>
                  </a:lnTo>
                  <a:lnTo>
                    <a:pt x="975" y="521"/>
                  </a:lnTo>
                  <a:lnTo>
                    <a:pt x="1003" y="520"/>
                  </a:lnTo>
                  <a:lnTo>
                    <a:pt x="1030" y="521"/>
                  </a:lnTo>
                  <a:lnTo>
                    <a:pt x="1059" y="524"/>
                  </a:lnTo>
                  <a:lnTo>
                    <a:pt x="1086" y="529"/>
                  </a:lnTo>
                  <a:lnTo>
                    <a:pt x="1113" y="537"/>
                  </a:lnTo>
                  <a:lnTo>
                    <a:pt x="1138" y="546"/>
                  </a:lnTo>
                  <a:lnTo>
                    <a:pt x="1161" y="557"/>
                  </a:lnTo>
                  <a:lnTo>
                    <a:pt x="1173" y="564"/>
                  </a:lnTo>
                  <a:lnTo>
                    <a:pt x="1183" y="570"/>
                  </a:lnTo>
                  <a:lnTo>
                    <a:pt x="1192" y="578"/>
                  </a:lnTo>
                  <a:lnTo>
                    <a:pt x="1203" y="586"/>
                  </a:lnTo>
                  <a:lnTo>
                    <a:pt x="1645" y="997"/>
                  </a:lnTo>
                  <a:lnTo>
                    <a:pt x="1537" y="1109"/>
                  </a:lnTo>
                  <a:lnTo>
                    <a:pt x="1230" y="815"/>
                  </a:lnTo>
                  <a:lnTo>
                    <a:pt x="1230" y="2016"/>
                  </a:lnTo>
                  <a:lnTo>
                    <a:pt x="1077" y="2016"/>
                  </a:lnTo>
                  <a:lnTo>
                    <a:pt x="1077" y="1305"/>
                  </a:lnTo>
                  <a:lnTo>
                    <a:pt x="1076" y="1296"/>
                  </a:lnTo>
                  <a:lnTo>
                    <a:pt x="1074" y="1287"/>
                  </a:lnTo>
                  <a:lnTo>
                    <a:pt x="1073" y="1279"/>
                  </a:lnTo>
                  <a:lnTo>
                    <a:pt x="1070" y="1273"/>
                  </a:lnTo>
                  <a:lnTo>
                    <a:pt x="1067" y="1266"/>
                  </a:lnTo>
                  <a:lnTo>
                    <a:pt x="1063" y="1260"/>
                  </a:lnTo>
                  <a:lnTo>
                    <a:pt x="1059" y="1255"/>
                  </a:lnTo>
                  <a:lnTo>
                    <a:pt x="1054" y="1251"/>
                  </a:lnTo>
                  <a:lnTo>
                    <a:pt x="1048" y="1246"/>
                  </a:lnTo>
                  <a:lnTo>
                    <a:pt x="1042" y="1242"/>
                  </a:lnTo>
                  <a:lnTo>
                    <a:pt x="1035" y="1239"/>
                  </a:lnTo>
                  <a:lnTo>
                    <a:pt x="1029" y="1236"/>
                  </a:lnTo>
                  <a:lnTo>
                    <a:pt x="1016" y="1233"/>
                  </a:lnTo>
                  <a:lnTo>
                    <a:pt x="1003" y="1233"/>
                  </a:lnTo>
                  <a:lnTo>
                    <a:pt x="989" y="1233"/>
                  </a:lnTo>
                  <a:lnTo>
                    <a:pt x="976" y="1236"/>
                  </a:lnTo>
                  <a:lnTo>
                    <a:pt x="969" y="1239"/>
                  </a:lnTo>
                  <a:lnTo>
                    <a:pt x="963" y="1242"/>
                  </a:lnTo>
                  <a:lnTo>
                    <a:pt x="956" y="1246"/>
                  </a:lnTo>
                  <a:lnTo>
                    <a:pt x="951" y="1251"/>
                  </a:lnTo>
                  <a:lnTo>
                    <a:pt x="946" y="1255"/>
                  </a:lnTo>
                  <a:lnTo>
                    <a:pt x="942" y="1260"/>
                  </a:lnTo>
                  <a:lnTo>
                    <a:pt x="938" y="1266"/>
                  </a:lnTo>
                  <a:lnTo>
                    <a:pt x="934" y="1273"/>
                  </a:lnTo>
                  <a:lnTo>
                    <a:pt x="932" y="1279"/>
                  </a:lnTo>
                  <a:lnTo>
                    <a:pt x="930" y="1287"/>
                  </a:lnTo>
                  <a:lnTo>
                    <a:pt x="929" y="1296"/>
                  </a:lnTo>
                  <a:lnTo>
                    <a:pt x="928" y="1305"/>
                  </a:lnTo>
                  <a:close/>
                  <a:moveTo>
                    <a:pt x="1003" y="0"/>
                  </a:moveTo>
                  <a:lnTo>
                    <a:pt x="1026" y="2"/>
                  </a:lnTo>
                  <a:lnTo>
                    <a:pt x="1048" y="5"/>
                  </a:lnTo>
                  <a:lnTo>
                    <a:pt x="1070" y="11"/>
                  </a:lnTo>
                  <a:lnTo>
                    <a:pt x="1091" y="18"/>
                  </a:lnTo>
                  <a:lnTo>
                    <a:pt x="1112" y="29"/>
                  </a:lnTo>
                  <a:lnTo>
                    <a:pt x="1131" y="40"/>
                  </a:lnTo>
                  <a:lnTo>
                    <a:pt x="1148" y="53"/>
                  </a:lnTo>
                  <a:lnTo>
                    <a:pt x="1165" y="68"/>
                  </a:lnTo>
                  <a:lnTo>
                    <a:pt x="1179" y="85"/>
                  </a:lnTo>
                  <a:lnTo>
                    <a:pt x="1192" y="103"/>
                  </a:lnTo>
                  <a:lnTo>
                    <a:pt x="1204" y="121"/>
                  </a:lnTo>
                  <a:lnTo>
                    <a:pt x="1214" y="142"/>
                  </a:lnTo>
                  <a:lnTo>
                    <a:pt x="1222" y="162"/>
                  </a:lnTo>
                  <a:lnTo>
                    <a:pt x="1227" y="184"/>
                  </a:lnTo>
                  <a:lnTo>
                    <a:pt x="1231" y="208"/>
                  </a:lnTo>
                  <a:lnTo>
                    <a:pt x="1232" y="231"/>
                  </a:lnTo>
                  <a:lnTo>
                    <a:pt x="1231" y="254"/>
                  </a:lnTo>
                  <a:lnTo>
                    <a:pt x="1227" y="276"/>
                  </a:lnTo>
                  <a:lnTo>
                    <a:pt x="1222" y="298"/>
                  </a:lnTo>
                  <a:lnTo>
                    <a:pt x="1214" y="320"/>
                  </a:lnTo>
                  <a:lnTo>
                    <a:pt x="1204" y="340"/>
                  </a:lnTo>
                  <a:lnTo>
                    <a:pt x="1192" y="359"/>
                  </a:lnTo>
                  <a:lnTo>
                    <a:pt x="1179" y="376"/>
                  </a:lnTo>
                  <a:lnTo>
                    <a:pt x="1165" y="393"/>
                  </a:lnTo>
                  <a:lnTo>
                    <a:pt x="1148" y="407"/>
                  </a:lnTo>
                  <a:lnTo>
                    <a:pt x="1131" y="421"/>
                  </a:lnTo>
                  <a:lnTo>
                    <a:pt x="1112" y="433"/>
                  </a:lnTo>
                  <a:lnTo>
                    <a:pt x="1091" y="442"/>
                  </a:lnTo>
                  <a:lnTo>
                    <a:pt x="1070" y="450"/>
                  </a:lnTo>
                  <a:lnTo>
                    <a:pt x="1048" y="455"/>
                  </a:lnTo>
                  <a:lnTo>
                    <a:pt x="1026" y="459"/>
                  </a:lnTo>
                  <a:lnTo>
                    <a:pt x="1003" y="460"/>
                  </a:lnTo>
                  <a:lnTo>
                    <a:pt x="978" y="459"/>
                  </a:lnTo>
                  <a:lnTo>
                    <a:pt x="956" y="455"/>
                  </a:lnTo>
                  <a:lnTo>
                    <a:pt x="934" y="450"/>
                  </a:lnTo>
                  <a:lnTo>
                    <a:pt x="914" y="442"/>
                  </a:lnTo>
                  <a:lnTo>
                    <a:pt x="893" y="433"/>
                  </a:lnTo>
                  <a:lnTo>
                    <a:pt x="873" y="421"/>
                  </a:lnTo>
                  <a:lnTo>
                    <a:pt x="857" y="407"/>
                  </a:lnTo>
                  <a:lnTo>
                    <a:pt x="840" y="393"/>
                  </a:lnTo>
                  <a:lnTo>
                    <a:pt x="825" y="376"/>
                  </a:lnTo>
                  <a:lnTo>
                    <a:pt x="813" y="359"/>
                  </a:lnTo>
                  <a:lnTo>
                    <a:pt x="801" y="340"/>
                  </a:lnTo>
                  <a:lnTo>
                    <a:pt x="791" y="320"/>
                  </a:lnTo>
                  <a:lnTo>
                    <a:pt x="783" y="298"/>
                  </a:lnTo>
                  <a:lnTo>
                    <a:pt x="778" y="276"/>
                  </a:lnTo>
                  <a:lnTo>
                    <a:pt x="774" y="254"/>
                  </a:lnTo>
                  <a:lnTo>
                    <a:pt x="772" y="231"/>
                  </a:lnTo>
                  <a:lnTo>
                    <a:pt x="774" y="208"/>
                  </a:lnTo>
                  <a:lnTo>
                    <a:pt x="778" y="184"/>
                  </a:lnTo>
                  <a:lnTo>
                    <a:pt x="783" y="162"/>
                  </a:lnTo>
                  <a:lnTo>
                    <a:pt x="791" y="142"/>
                  </a:lnTo>
                  <a:lnTo>
                    <a:pt x="801" y="121"/>
                  </a:lnTo>
                  <a:lnTo>
                    <a:pt x="813" y="103"/>
                  </a:lnTo>
                  <a:lnTo>
                    <a:pt x="825" y="85"/>
                  </a:lnTo>
                  <a:lnTo>
                    <a:pt x="840" y="68"/>
                  </a:lnTo>
                  <a:lnTo>
                    <a:pt x="857" y="53"/>
                  </a:lnTo>
                  <a:lnTo>
                    <a:pt x="873" y="40"/>
                  </a:lnTo>
                  <a:lnTo>
                    <a:pt x="893" y="29"/>
                  </a:lnTo>
                  <a:lnTo>
                    <a:pt x="914" y="18"/>
                  </a:lnTo>
                  <a:lnTo>
                    <a:pt x="934" y="11"/>
                  </a:lnTo>
                  <a:lnTo>
                    <a:pt x="956" y="5"/>
                  </a:lnTo>
                  <a:lnTo>
                    <a:pt x="978" y="2"/>
                  </a:lnTo>
                  <a:lnTo>
                    <a:pt x="1003" y="0"/>
                  </a:lnTo>
                  <a:close/>
                  <a:moveTo>
                    <a:pt x="0" y="29"/>
                  </a:moveTo>
                  <a:lnTo>
                    <a:pt x="441" y="29"/>
                  </a:lnTo>
                  <a:lnTo>
                    <a:pt x="269" y="200"/>
                  </a:lnTo>
                  <a:lnTo>
                    <a:pt x="489" y="420"/>
                  </a:lnTo>
                  <a:lnTo>
                    <a:pt x="391" y="517"/>
                  </a:lnTo>
                  <a:lnTo>
                    <a:pt x="171" y="297"/>
                  </a:lnTo>
                  <a:lnTo>
                    <a:pt x="0" y="468"/>
                  </a:lnTo>
                  <a:lnTo>
                    <a:pt x="0" y="29"/>
                  </a:lnTo>
                  <a:close/>
                  <a:moveTo>
                    <a:pt x="1516" y="420"/>
                  </a:moveTo>
                  <a:lnTo>
                    <a:pt x="1735" y="200"/>
                  </a:lnTo>
                  <a:lnTo>
                    <a:pt x="1564" y="29"/>
                  </a:lnTo>
                  <a:lnTo>
                    <a:pt x="2005" y="29"/>
                  </a:lnTo>
                  <a:lnTo>
                    <a:pt x="2005" y="468"/>
                  </a:lnTo>
                  <a:lnTo>
                    <a:pt x="1834" y="297"/>
                  </a:lnTo>
                  <a:lnTo>
                    <a:pt x="1613" y="517"/>
                  </a:lnTo>
                  <a:lnTo>
                    <a:pt x="1516" y="420"/>
                  </a:lnTo>
                  <a:close/>
                  <a:moveTo>
                    <a:pt x="1613" y="1544"/>
                  </a:moveTo>
                  <a:lnTo>
                    <a:pt x="1834" y="1764"/>
                  </a:lnTo>
                  <a:lnTo>
                    <a:pt x="2005" y="1593"/>
                  </a:lnTo>
                  <a:lnTo>
                    <a:pt x="2005" y="2033"/>
                  </a:lnTo>
                  <a:lnTo>
                    <a:pt x="1564" y="2033"/>
                  </a:lnTo>
                  <a:lnTo>
                    <a:pt x="1735" y="1862"/>
                  </a:lnTo>
                  <a:lnTo>
                    <a:pt x="1516" y="1642"/>
                  </a:lnTo>
                  <a:lnTo>
                    <a:pt x="1613" y="1544"/>
                  </a:lnTo>
                  <a:close/>
                  <a:moveTo>
                    <a:pt x="489" y="1642"/>
                  </a:moveTo>
                  <a:lnTo>
                    <a:pt x="269" y="1862"/>
                  </a:lnTo>
                  <a:lnTo>
                    <a:pt x="441" y="2033"/>
                  </a:lnTo>
                  <a:lnTo>
                    <a:pt x="0" y="2033"/>
                  </a:lnTo>
                  <a:lnTo>
                    <a:pt x="0" y="1593"/>
                  </a:lnTo>
                  <a:lnTo>
                    <a:pt x="171" y="1764"/>
                  </a:lnTo>
                  <a:lnTo>
                    <a:pt x="391" y="1544"/>
                  </a:lnTo>
                  <a:lnTo>
                    <a:pt x="489" y="1642"/>
                  </a:lnTo>
                  <a:close/>
                </a:path>
              </a:pathLst>
            </a:custGeom>
            <a:solidFill>
              <a:srgbClr val="FFFFFF"/>
            </a:solidFill>
            <a:ln w="9525">
              <a:noFill/>
              <a:round/>
              <a:headEnd/>
              <a:tailEnd/>
            </a:ln>
          </p:spPr>
          <p:txBody>
            <a:bodyPr/>
            <a:lstStyle/>
            <a:p>
              <a:endParaRPr lang="en-US"/>
            </a:p>
          </p:txBody>
        </p:sp>
      </p:grpSp>
      <p:grpSp>
        <p:nvGrpSpPr>
          <p:cNvPr id="524307" name="Group 19"/>
          <p:cNvGrpSpPr>
            <a:grpSpLocks noChangeAspect="1"/>
          </p:cNvGrpSpPr>
          <p:nvPr/>
        </p:nvGrpSpPr>
        <p:grpSpPr bwMode="auto">
          <a:xfrm>
            <a:off x="293688" y="2424113"/>
            <a:ext cx="877887" cy="754062"/>
            <a:chOff x="1146" y="1009"/>
            <a:chExt cx="1008" cy="864"/>
          </a:xfrm>
        </p:grpSpPr>
        <p:sp>
          <p:nvSpPr>
            <p:cNvPr id="524308" name="Freeform 20"/>
            <p:cNvSpPr>
              <a:spLocks noChangeAspect="1"/>
            </p:cNvSpPr>
            <p:nvPr/>
          </p:nvSpPr>
          <p:spPr bwMode="auto">
            <a:xfrm>
              <a:off x="1146" y="1009"/>
              <a:ext cx="1008" cy="864"/>
            </a:xfrm>
            <a:custGeom>
              <a:avLst/>
              <a:gdLst/>
              <a:ahLst/>
              <a:cxnLst>
                <a:cxn ang="0">
                  <a:pos x="0" y="0"/>
                </a:cxn>
                <a:cxn ang="0">
                  <a:pos x="4032" y="0"/>
                </a:cxn>
                <a:cxn ang="0">
                  <a:pos x="3888" y="147"/>
                </a:cxn>
                <a:cxn ang="0">
                  <a:pos x="149" y="3314"/>
                </a:cxn>
                <a:cxn ang="0">
                  <a:pos x="0" y="3454"/>
                </a:cxn>
                <a:cxn ang="0">
                  <a:pos x="0" y="0"/>
                </a:cxn>
              </a:cxnLst>
              <a:rect l="0" t="0" r="r" b="b"/>
              <a:pathLst>
                <a:path w="4032" h="3454">
                  <a:moveTo>
                    <a:pt x="0" y="0"/>
                  </a:moveTo>
                  <a:lnTo>
                    <a:pt x="4032" y="0"/>
                  </a:lnTo>
                  <a:lnTo>
                    <a:pt x="3888" y="147"/>
                  </a:lnTo>
                  <a:lnTo>
                    <a:pt x="149" y="3314"/>
                  </a:lnTo>
                  <a:lnTo>
                    <a:pt x="0" y="3454"/>
                  </a:lnTo>
                  <a:lnTo>
                    <a:pt x="0" y="0"/>
                  </a:lnTo>
                  <a:close/>
                </a:path>
              </a:pathLst>
            </a:custGeom>
            <a:solidFill>
              <a:srgbClr val="82A99C"/>
            </a:solidFill>
            <a:ln w="9525">
              <a:noFill/>
              <a:round/>
              <a:headEnd/>
              <a:tailEnd/>
            </a:ln>
          </p:spPr>
          <p:txBody>
            <a:bodyPr/>
            <a:lstStyle/>
            <a:p>
              <a:endParaRPr lang="en-US"/>
            </a:p>
          </p:txBody>
        </p:sp>
        <p:sp>
          <p:nvSpPr>
            <p:cNvPr id="524309" name="Freeform 21"/>
            <p:cNvSpPr>
              <a:spLocks noChangeAspect="1"/>
            </p:cNvSpPr>
            <p:nvPr/>
          </p:nvSpPr>
          <p:spPr bwMode="auto">
            <a:xfrm>
              <a:off x="1146" y="1009"/>
              <a:ext cx="1008" cy="864"/>
            </a:xfrm>
            <a:custGeom>
              <a:avLst/>
              <a:gdLst/>
              <a:ahLst/>
              <a:cxnLst>
                <a:cxn ang="0">
                  <a:pos x="4032" y="0"/>
                </a:cxn>
                <a:cxn ang="0">
                  <a:pos x="4032" y="3454"/>
                </a:cxn>
                <a:cxn ang="0">
                  <a:pos x="0" y="3454"/>
                </a:cxn>
                <a:cxn ang="0">
                  <a:pos x="149" y="3312"/>
                </a:cxn>
                <a:cxn ang="0">
                  <a:pos x="3891" y="146"/>
                </a:cxn>
                <a:cxn ang="0">
                  <a:pos x="4032" y="0"/>
                </a:cxn>
              </a:cxnLst>
              <a:rect l="0" t="0" r="r" b="b"/>
              <a:pathLst>
                <a:path w="4032" h="3454">
                  <a:moveTo>
                    <a:pt x="4032" y="0"/>
                  </a:moveTo>
                  <a:lnTo>
                    <a:pt x="4032" y="3454"/>
                  </a:lnTo>
                  <a:lnTo>
                    <a:pt x="0" y="3454"/>
                  </a:lnTo>
                  <a:lnTo>
                    <a:pt x="149" y="3312"/>
                  </a:lnTo>
                  <a:lnTo>
                    <a:pt x="3891" y="146"/>
                  </a:lnTo>
                  <a:lnTo>
                    <a:pt x="4032" y="0"/>
                  </a:lnTo>
                  <a:close/>
                </a:path>
              </a:pathLst>
            </a:custGeom>
            <a:solidFill>
              <a:srgbClr val="162A29"/>
            </a:solidFill>
            <a:ln w="9525">
              <a:noFill/>
              <a:round/>
              <a:headEnd/>
              <a:tailEnd/>
            </a:ln>
          </p:spPr>
          <p:txBody>
            <a:bodyPr/>
            <a:lstStyle/>
            <a:p>
              <a:endParaRPr lang="en-US"/>
            </a:p>
          </p:txBody>
        </p:sp>
        <p:sp>
          <p:nvSpPr>
            <p:cNvPr id="524310" name="Rectangle 22"/>
            <p:cNvSpPr>
              <a:spLocks noChangeAspect="1" noChangeArrowheads="1"/>
            </p:cNvSpPr>
            <p:nvPr/>
          </p:nvSpPr>
          <p:spPr bwMode="auto">
            <a:xfrm>
              <a:off x="1182" y="1045"/>
              <a:ext cx="936" cy="792"/>
            </a:xfrm>
            <a:prstGeom prst="rect">
              <a:avLst/>
            </a:prstGeom>
            <a:solidFill>
              <a:srgbClr val="275A53"/>
            </a:solidFill>
            <a:ln w="9525">
              <a:noFill/>
              <a:miter lim="800000"/>
              <a:headEnd/>
              <a:tailEnd/>
            </a:ln>
          </p:spPr>
          <p:txBody>
            <a:bodyPr/>
            <a:lstStyle/>
            <a:p>
              <a:endParaRPr lang="en-US"/>
            </a:p>
          </p:txBody>
        </p:sp>
        <p:sp>
          <p:nvSpPr>
            <p:cNvPr id="524311" name="Freeform 23"/>
            <p:cNvSpPr>
              <a:spLocks noChangeAspect="1" noEditPoints="1"/>
            </p:cNvSpPr>
            <p:nvPr/>
          </p:nvSpPr>
          <p:spPr bwMode="auto">
            <a:xfrm>
              <a:off x="1383" y="1668"/>
              <a:ext cx="116" cy="138"/>
            </a:xfrm>
            <a:custGeom>
              <a:avLst/>
              <a:gdLst/>
              <a:ahLst/>
              <a:cxnLst>
                <a:cxn ang="0">
                  <a:pos x="283" y="0"/>
                </a:cxn>
                <a:cxn ang="0">
                  <a:pos x="327" y="4"/>
                </a:cxn>
                <a:cxn ang="0">
                  <a:pos x="363" y="11"/>
                </a:cxn>
                <a:cxn ang="0">
                  <a:pos x="396" y="26"/>
                </a:cxn>
                <a:cxn ang="0">
                  <a:pos x="422" y="44"/>
                </a:cxn>
                <a:cxn ang="0">
                  <a:pos x="441" y="68"/>
                </a:cxn>
                <a:cxn ang="0">
                  <a:pos x="455" y="97"/>
                </a:cxn>
                <a:cxn ang="0">
                  <a:pos x="464" y="130"/>
                </a:cxn>
                <a:cxn ang="0">
                  <a:pos x="467" y="169"/>
                </a:cxn>
                <a:cxn ang="0">
                  <a:pos x="464" y="208"/>
                </a:cxn>
                <a:cxn ang="0">
                  <a:pos x="455" y="243"/>
                </a:cxn>
                <a:cxn ang="0">
                  <a:pos x="438" y="273"/>
                </a:cxn>
                <a:cxn ang="0">
                  <a:pos x="418" y="299"/>
                </a:cxn>
                <a:cxn ang="0">
                  <a:pos x="389" y="320"/>
                </a:cxn>
                <a:cxn ang="0">
                  <a:pos x="354" y="334"/>
                </a:cxn>
                <a:cxn ang="0">
                  <a:pos x="313" y="343"/>
                </a:cxn>
                <a:cxn ang="0">
                  <a:pos x="265" y="346"/>
                </a:cxn>
                <a:cxn ang="0">
                  <a:pos x="171" y="550"/>
                </a:cxn>
                <a:cxn ang="0">
                  <a:pos x="0" y="0"/>
                </a:cxn>
                <a:cxn ang="0">
                  <a:pos x="213" y="234"/>
                </a:cxn>
                <a:cxn ang="0">
                  <a:pos x="254" y="230"/>
                </a:cxn>
                <a:cxn ang="0">
                  <a:pos x="270" y="225"/>
                </a:cxn>
                <a:cxn ang="0">
                  <a:pos x="282" y="217"/>
                </a:cxn>
                <a:cxn ang="0">
                  <a:pos x="291" y="208"/>
                </a:cxn>
                <a:cxn ang="0">
                  <a:pos x="297" y="198"/>
                </a:cxn>
                <a:cxn ang="0">
                  <a:pos x="301" y="186"/>
                </a:cxn>
                <a:cxn ang="0">
                  <a:pos x="302" y="173"/>
                </a:cxn>
                <a:cxn ang="0">
                  <a:pos x="297" y="150"/>
                </a:cxn>
                <a:cxn ang="0">
                  <a:pos x="284" y="130"/>
                </a:cxn>
                <a:cxn ang="0">
                  <a:pos x="274" y="123"/>
                </a:cxn>
                <a:cxn ang="0">
                  <a:pos x="260" y="116"/>
                </a:cxn>
                <a:cxn ang="0">
                  <a:pos x="241" y="114"/>
                </a:cxn>
                <a:cxn ang="0">
                  <a:pos x="219" y="112"/>
                </a:cxn>
                <a:cxn ang="0">
                  <a:pos x="171" y="234"/>
                </a:cxn>
              </a:cxnLst>
              <a:rect l="0" t="0" r="r" b="b"/>
              <a:pathLst>
                <a:path w="467" h="550">
                  <a:moveTo>
                    <a:pt x="0" y="0"/>
                  </a:moveTo>
                  <a:lnTo>
                    <a:pt x="283" y="0"/>
                  </a:lnTo>
                  <a:lnTo>
                    <a:pt x="305" y="1"/>
                  </a:lnTo>
                  <a:lnTo>
                    <a:pt x="327" y="4"/>
                  </a:lnTo>
                  <a:lnTo>
                    <a:pt x="346" y="6"/>
                  </a:lnTo>
                  <a:lnTo>
                    <a:pt x="363" y="11"/>
                  </a:lnTo>
                  <a:lnTo>
                    <a:pt x="380" y="18"/>
                  </a:lnTo>
                  <a:lnTo>
                    <a:pt x="396" y="26"/>
                  </a:lnTo>
                  <a:lnTo>
                    <a:pt x="409" y="33"/>
                  </a:lnTo>
                  <a:lnTo>
                    <a:pt x="422" y="44"/>
                  </a:lnTo>
                  <a:lnTo>
                    <a:pt x="432" y="55"/>
                  </a:lnTo>
                  <a:lnTo>
                    <a:pt x="441" y="68"/>
                  </a:lnTo>
                  <a:lnTo>
                    <a:pt x="449" y="83"/>
                  </a:lnTo>
                  <a:lnTo>
                    <a:pt x="455" y="97"/>
                  </a:lnTo>
                  <a:lnTo>
                    <a:pt x="461" y="114"/>
                  </a:lnTo>
                  <a:lnTo>
                    <a:pt x="464" y="130"/>
                  </a:lnTo>
                  <a:lnTo>
                    <a:pt x="467" y="150"/>
                  </a:lnTo>
                  <a:lnTo>
                    <a:pt x="467" y="169"/>
                  </a:lnTo>
                  <a:lnTo>
                    <a:pt x="467" y="189"/>
                  </a:lnTo>
                  <a:lnTo>
                    <a:pt x="464" y="208"/>
                  </a:lnTo>
                  <a:lnTo>
                    <a:pt x="461" y="226"/>
                  </a:lnTo>
                  <a:lnTo>
                    <a:pt x="455" y="243"/>
                  </a:lnTo>
                  <a:lnTo>
                    <a:pt x="448" y="259"/>
                  </a:lnTo>
                  <a:lnTo>
                    <a:pt x="438" y="273"/>
                  </a:lnTo>
                  <a:lnTo>
                    <a:pt x="429" y="287"/>
                  </a:lnTo>
                  <a:lnTo>
                    <a:pt x="418" y="299"/>
                  </a:lnTo>
                  <a:lnTo>
                    <a:pt x="403" y="311"/>
                  </a:lnTo>
                  <a:lnTo>
                    <a:pt x="389" y="320"/>
                  </a:lnTo>
                  <a:lnTo>
                    <a:pt x="372" y="327"/>
                  </a:lnTo>
                  <a:lnTo>
                    <a:pt x="354" y="334"/>
                  </a:lnTo>
                  <a:lnTo>
                    <a:pt x="333" y="339"/>
                  </a:lnTo>
                  <a:lnTo>
                    <a:pt x="313" y="343"/>
                  </a:lnTo>
                  <a:lnTo>
                    <a:pt x="289" y="346"/>
                  </a:lnTo>
                  <a:lnTo>
                    <a:pt x="265" y="346"/>
                  </a:lnTo>
                  <a:lnTo>
                    <a:pt x="171" y="346"/>
                  </a:lnTo>
                  <a:lnTo>
                    <a:pt x="171" y="550"/>
                  </a:lnTo>
                  <a:lnTo>
                    <a:pt x="0" y="550"/>
                  </a:lnTo>
                  <a:lnTo>
                    <a:pt x="0" y="0"/>
                  </a:lnTo>
                  <a:close/>
                  <a:moveTo>
                    <a:pt x="171" y="234"/>
                  </a:moveTo>
                  <a:lnTo>
                    <a:pt x="213" y="234"/>
                  </a:lnTo>
                  <a:lnTo>
                    <a:pt x="236" y="233"/>
                  </a:lnTo>
                  <a:lnTo>
                    <a:pt x="254" y="230"/>
                  </a:lnTo>
                  <a:lnTo>
                    <a:pt x="264" y="228"/>
                  </a:lnTo>
                  <a:lnTo>
                    <a:pt x="270" y="225"/>
                  </a:lnTo>
                  <a:lnTo>
                    <a:pt x="276" y="221"/>
                  </a:lnTo>
                  <a:lnTo>
                    <a:pt x="282" y="217"/>
                  </a:lnTo>
                  <a:lnTo>
                    <a:pt x="287" y="213"/>
                  </a:lnTo>
                  <a:lnTo>
                    <a:pt x="291" y="208"/>
                  </a:lnTo>
                  <a:lnTo>
                    <a:pt x="295" y="203"/>
                  </a:lnTo>
                  <a:lnTo>
                    <a:pt x="297" y="198"/>
                  </a:lnTo>
                  <a:lnTo>
                    <a:pt x="299" y="193"/>
                  </a:lnTo>
                  <a:lnTo>
                    <a:pt x="301" y="186"/>
                  </a:lnTo>
                  <a:lnTo>
                    <a:pt x="301" y="180"/>
                  </a:lnTo>
                  <a:lnTo>
                    <a:pt x="302" y="173"/>
                  </a:lnTo>
                  <a:lnTo>
                    <a:pt x="301" y="162"/>
                  </a:lnTo>
                  <a:lnTo>
                    <a:pt x="297" y="150"/>
                  </a:lnTo>
                  <a:lnTo>
                    <a:pt x="292" y="140"/>
                  </a:lnTo>
                  <a:lnTo>
                    <a:pt x="284" y="130"/>
                  </a:lnTo>
                  <a:lnTo>
                    <a:pt x="280" y="125"/>
                  </a:lnTo>
                  <a:lnTo>
                    <a:pt x="274" y="123"/>
                  </a:lnTo>
                  <a:lnTo>
                    <a:pt x="267" y="119"/>
                  </a:lnTo>
                  <a:lnTo>
                    <a:pt x="260" y="116"/>
                  </a:lnTo>
                  <a:lnTo>
                    <a:pt x="252" y="115"/>
                  </a:lnTo>
                  <a:lnTo>
                    <a:pt x="241" y="114"/>
                  </a:lnTo>
                  <a:lnTo>
                    <a:pt x="231" y="112"/>
                  </a:lnTo>
                  <a:lnTo>
                    <a:pt x="219" y="112"/>
                  </a:lnTo>
                  <a:lnTo>
                    <a:pt x="171" y="112"/>
                  </a:lnTo>
                  <a:lnTo>
                    <a:pt x="171" y="234"/>
                  </a:lnTo>
                  <a:close/>
                </a:path>
              </a:pathLst>
            </a:custGeom>
            <a:solidFill>
              <a:srgbClr val="FFFFFF"/>
            </a:solidFill>
            <a:ln w="9525">
              <a:noFill/>
              <a:round/>
              <a:headEnd/>
              <a:tailEnd/>
            </a:ln>
          </p:spPr>
          <p:txBody>
            <a:bodyPr/>
            <a:lstStyle/>
            <a:p>
              <a:endParaRPr lang="en-US"/>
            </a:p>
          </p:txBody>
        </p:sp>
        <p:sp>
          <p:nvSpPr>
            <p:cNvPr id="524312" name="Freeform 24"/>
            <p:cNvSpPr>
              <a:spLocks noChangeAspect="1"/>
            </p:cNvSpPr>
            <p:nvPr/>
          </p:nvSpPr>
          <p:spPr bwMode="auto">
            <a:xfrm>
              <a:off x="1522" y="1668"/>
              <a:ext cx="108" cy="138"/>
            </a:xfrm>
            <a:custGeom>
              <a:avLst/>
              <a:gdLst/>
              <a:ahLst/>
              <a:cxnLst>
                <a:cxn ang="0">
                  <a:pos x="0" y="0"/>
                </a:cxn>
                <a:cxn ang="0">
                  <a:pos x="170" y="0"/>
                </a:cxn>
                <a:cxn ang="0">
                  <a:pos x="170" y="414"/>
                </a:cxn>
                <a:cxn ang="0">
                  <a:pos x="435" y="414"/>
                </a:cxn>
                <a:cxn ang="0">
                  <a:pos x="435" y="550"/>
                </a:cxn>
                <a:cxn ang="0">
                  <a:pos x="0" y="550"/>
                </a:cxn>
                <a:cxn ang="0">
                  <a:pos x="0" y="0"/>
                </a:cxn>
              </a:cxnLst>
              <a:rect l="0" t="0" r="r" b="b"/>
              <a:pathLst>
                <a:path w="435" h="550">
                  <a:moveTo>
                    <a:pt x="0" y="0"/>
                  </a:moveTo>
                  <a:lnTo>
                    <a:pt x="170" y="0"/>
                  </a:lnTo>
                  <a:lnTo>
                    <a:pt x="170" y="414"/>
                  </a:lnTo>
                  <a:lnTo>
                    <a:pt x="435" y="414"/>
                  </a:lnTo>
                  <a:lnTo>
                    <a:pt x="435" y="550"/>
                  </a:lnTo>
                  <a:lnTo>
                    <a:pt x="0" y="550"/>
                  </a:lnTo>
                  <a:lnTo>
                    <a:pt x="0" y="0"/>
                  </a:lnTo>
                  <a:close/>
                </a:path>
              </a:pathLst>
            </a:custGeom>
            <a:solidFill>
              <a:srgbClr val="FFFFFF"/>
            </a:solidFill>
            <a:ln w="9525">
              <a:noFill/>
              <a:round/>
              <a:headEnd/>
              <a:tailEnd/>
            </a:ln>
          </p:spPr>
          <p:txBody>
            <a:bodyPr/>
            <a:lstStyle/>
            <a:p>
              <a:endParaRPr lang="en-US"/>
            </a:p>
          </p:txBody>
        </p:sp>
        <p:sp>
          <p:nvSpPr>
            <p:cNvPr id="524313" name="Freeform 25"/>
            <p:cNvSpPr>
              <a:spLocks noChangeAspect="1" noEditPoints="1"/>
            </p:cNvSpPr>
            <p:nvPr/>
          </p:nvSpPr>
          <p:spPr bwMode="auto">
            <a:xfrm>
              <a:off x="1636" y="1668"/>
              <a:ext cx="150" cy="138"/>
            </a:xfrm>
            <a:custGeom>
              <a:avLst/>
              <a:gdLst/>
              <a:ahLst/>
              <a:cxnLst>
                <a:cxn ang="0">
                  <a:pos x="394" y="460"/>
                </a:cxn>
                <a:cxn ang="0">
                  <a:pos x="201" y="460"/>
                </a:cxn>
                <a:cxn ang="0">
                  <a:pos x="173" y="550"/>
                </a:cxn>
                <a:cxn ang="0">
                  <a:pos x="0" y="550"/>
                </a:cxn>
                <a:cxn ang="0">
                  <a:pos x="207" y="0"/>
                </a:cxn>
                <a:cxn ang="0">
                  <a:pos x="392" y="0"/>
                </a:cxn>
                <a:cxn ang="0">
                  <a:pos x="598" y="550"/>
                </a:cxn>
                <a:cxn ang="0">
                  <a:pos x="421" y="550"/>
                </a:cxn>
                <a:cxn ang="0">
                  <a:pos x="394" y="460"/>
                </a:cxn>
                <a:cxn ang="0">
                  <a:pos x="359" y="340"/>
                </a:cxn>
                <a:cxn ang="0">
                  <a:pos x="298" y="142"/>
                </a:cxn>
                <a:cxn ang="0">
                  <a:pos x="237" y="340"/>
                </a:cxn>
                <a:cxn ang="0">
                  <a:pos x="359" y="340"/>
                </a:cxn>
              </a:cxnLst>
              <a:rect l="0" t="0" r="r" b="b"/>
              <a:pathLst>
                <a:path w="598" h="550">
                  <a:moveTo>
                    <a:pt x="394" y="460"/>
                  </a:moveTo>
                  <a:lnTo>
                    <a:pt x="201" y="460"/>
                  </a:lnTo>
                  <a:lnTo>
                    <a:pt x="173" y="550"/>
                  </a:lnTo>
                  <a:lnTo>
                    <a:pt x="0" y="550"/>
                  </a:lnTo>
                  <a:lnTo>
                    <a:pt x="207" y="0"/>
                  </a:lnTo>
                  <a:lnTo>
                    <a:pt x="392" y="0"/>
                  </a:lnTo>
                  <a:lnTo>
                    <a:pt x="598" y="550"/>
                  </a:lnTo>
                  <a:lnTo>
                    <a:pt x="421" y="550"/>
                  </a:lnTo>
                  <a:lnTo>
                    <a:pt x="394" y="460"/>
                  </a:lnTo>
                  <a:close/>
                  <a:moveTo>
                    <a:pt x="359" y="340"/>
                  </a:moveTo>
                  <a:lnTo>
                    <a:pt x="298" y="142"/>
                  </a:lnTo>
                  <a:lnTo>
                    <a:pt x="237" y="340"/>
                  </a:lnTo>
                  <a:lnTo>
                    <a:pt x="359" y="340"/>
                  </a:lnTo>
                  <a:close/>
                </a:path>
              </a:pathLst>
            </a:custGeom>
            <a:solidFill>
              <a:srgbClr val="FFFFFF"/>
            </a:solidFill>
            <a:ln w="9525">
              <a:noFill/>
              <a:round/>
              <a:headEnd/>
              <a:tailEnd/>
            </a:ln>
          </p:spPr>
          <p:txBody>
            <a:bodyPr/>
            <a:lstStyle/>
            <a:p>
              <a:endParaRPr lang="en-US"/>
            </a:p>
          </p:txBody>
        </p:sp>
        <p:sp>
          <p:nvSpPr>
            <p:cNvPr id="524314" name="Freeform 26"/>
            <p:cNvSpPr>
              <a:spLocks noChangeAspect="1"/>
            </p:cNvSpPr>
            <p:nvPr/>
          </p:nvSpPr>
          <p:spPr bwMode="auto">
            <a:xfrm>
              <a:off x="1800" y="1668"/>
              <a:ext cx="131" cy="138"/>
            </a:xfrm>
            <a:custGeom>
              <a:avLst/>
              <a:gdLst/>
              <a:ahLst/>
              <a:cxnLst>
                <a:cxn ang="0">
                  <a:pos x="0" y="0"/>
                </a:cxn>
                <a:cxn ang="0">
                  <a:pos x="158" y="0"/>
                </a:cxn>
                <a:cxn ang="0">
                  <a:pos x="366" y="304"/>
                </a:cxn>
                <a:cxn ang="0">
                  <a:pos x="366" y="0"/>
                </a:cxn>
                <a:cxn ang="0">
                  <a:pos x="526" y="0"/>
                </a:cxn>
                <a:cxn ang="0">
                  <a:pos x="526" y="550"/>
                </a:cxn>
                <a:cxn ang="0">
                  <a:pos x="366" y="550"/>
                </a:cxn>
                <a:cxn ang="0">
                  <a:pos x="160" y="248"/>
                </a:cxn>
                <a:cxn ang="0">
                  <a:pos x="160" y="550"/>
                </a:cxn>
                <a:cxn ang="0">
                  <a:pos x="0" y="550"/>
                </a:cxn>
                <a:cxn ang="0">
                  <a:pos x="0" y="0"/>
                </a:cxn>
              </a:cxnLst>
              <a:rect l="0" t="0" r="r" b="b"/>
              <a:pathLst>
                <a:path w="526" h="550">
                  <a:moveTo>
                    <a:pt x="0" y="0"/>
                  </a:moveTo>
                  <a:lnTo>
                    <a:pt x="158" y="0"/>
                  </a:lnTo>
                  <a:lnTo>
                    <a:pt x="366" y="304"/>
                  </a:lnTo>
                  <a:lnTo>
                    <a:pt x="366" y="0"/>
                  </a:lnTo>
                  <a:lnTo>
                    <a:pt x="526" y="0"/>
                  </a:lnTo>
                  <a:lnTo>
                    <a:pt x="526" y="550"/>
                  </a:lnTo>
                  <a:lnTo>
                    <a:pt x="366" y="550"/>
                  </a:lnTo>
                  <a:lnTo>
                    <a:pt x="160" y="248"/>
                  </a:lnTo>
                  <a:lnTo>
                    <a:pt x="160" y="550"/>
                  </a:lnTo>
                  <a:lnTo>
                    <a:pt x="0" y="550"/>
                  </a:lnTo>
                  <a:lnTo>
                    <a:pt x="0" y="0"/>
                  </a:lnTo>
                  <a:close/>
                </a:path>
              </a:pathLst>
            </a:custGeom>
            <a:solidFill>
              <a:srgbClr val="FFFFFF"/>
            </a:solidFill>
            <a:ln w="9525">
              <a:noFill/>
              <a:round/>
              <a:headEnd/>
              <a:tailEnd/>
            </a:ln>
          </p:spPr>
          <p:txBody>
            <a:bodyPr/>
            <a:lstStyle/>
            <a:p>
              <a:endParaRPr lang="en-US"/>
            </a:p>
          </p:txBody>
        </p:sp>
        <p:sp>
          <p:nvSpPr>
            <p:cNvPr id="524315" name="Freeform 27"/>
            <p:cNvSpPr>
              <a:spLocks noChangeAspect="1" noEditPoints="1"/>
            </p:cNvSpPr>
            <p:nvPr/>
          </p:nvSpPr>
          <p:spPr bwMode="auto">
            <a:xfrm>
              <a:off x="1487" y="1114"/>
              <a:ext cx="326" cy="502"/>
            </a:xfrm>
            <a:custGeom>
              <a:avLst/>
              <a:gdLst/>
              <a:ahLst/>
              <a:cxnLst>
                <a:cxn ang="0">
                  <a:pos x="1039" y="1180"/>
                </a:cxn>
                <a:cxn ang="0">
                  <a:pos x="1208" y="987"/>
                </a:cxn>
                <a:cxn ang="0">
                  <a:pos x="1295" y="739"/>
                </a:cxn>
                <a:cxn ang="0">
                  <a:pos x="1293" y="476"/>
                </a:cxn>
                <a:cxn ang="0">
                  <a:pos x="1193" y="238"/>
                </a:cxn>
                <a:cxn ang="0">
                  <a:pos x="991" y="66"/>
                </a:cxn>
                <a:cxn ang="0">
                  <a:pos x="676" y="0"/>
                </a:cxn>
                <a:cxn ang="0">
                  <a:pos x="356" y="67"/>
                </a:cxn>
                <a:cxn ang="0">
                  <a:pos x="138" y="242"/>
                </a:cxn>
                <a:cxn ang="0">
                  <a:pos x="22" y="483"/>
                </a:cxn>
                <a:cxn ang="0">
                  <a:pos x="7" y="747"/>
                </a:cxn>
                <a:cxn ang="0">
                  <a:pos x="91" y="995"/>
                </a:cxn>
                <a:cxn ang="0">
                  <a:pos x="273" y="1183"/>
                </a:cxn>
                <a:cxn ang="0">
                  <a:pos x="950" y="1658"/>
                </a:cxn>
                <a:cxn ang="0">
                  <a:pos x="914" y="1865"/>
                </a:cxn>
                <a:cxn ang="0">
                  <a:pos x="696" y="635"/>
                </a:cxn>
                <a:cxn ang="0">
                  <a:pos x="834" y="663"/>
                </a:cxn>
                <a:cxn ang="0">
                  <a:pos x="930" y="725"/>
                </a:cxn>
                <a:cxn ang="0">
                  <a:pos x="960" y="772"/>
                </a:cxn>
                <a:cxn ang="0">
                  <a:pos x="965" y="820"/>
                </a:cxn>
                <a:cxn ang="0">
                  <a:pos x="940" y="877"/>
                </a:cxn>
                <a:cxn ang="0">
                  <a:pos x="884" y="925"/>
                </a:cxn>
                <a:cxn ang="0">
                  <a:pos x="804" y="960"/>
                </a:cxn>
                <a:cxn ang="0">
                  <a:pos x="795" y="1482"/>
                </a:cxn>
                <a:cxn ang="0">
                  <a:pos x="770" y="1495"/>
                </a:cxn>
                <a:cxn ang="0">
                  <a:pos x="742" y="1477"/>
                </a:cxn>
                <a:cxn ang="0">
                  <a:pos x="737" y="930"/>
                </a:cxn>
                <a:cxn ang="0">
                  <a:pos x="756" y="899"/>
                </a:cxn>
                <a:cxn ang="0">
                  <a:pos x="778" y="898"/>
                </a:cxn>
                <a:cxn ang="0">
                  <a:pos x="871" y="853"/>
                </a:cxn>
                <a:cxn ang="0">
                  <a:pos x="895" y="821"/>
                </a:cxn>
                <a:cxn ang="0">
                  <a:pos x="886" y="776"/>
                </a:cxn>
                <a:cxn ang="0">
                  <a:pos x="829" y="733"/>
                </a:cxn>
                <a:cxn ang="0">
                  <a:pos x="734" y="708"/>
                </a:cxn>
                <a:cxn ang="0">
                  <a:pos x="620" y="706"/>
                </a:cxn>
                <a:cxn ang="0">
                  <a:pos x="520" y="727"/>
                </a:cxn>
                <a:cxn ang="0">
                  <a:pos x="454" y="767"/>
                </a:cxn>
                <a:cxn ang="0">
                  <a:pos x="436" y="813"/>
                </a:cxn>
                <a:cxn ang="0">
                  <a:pos x="454" y="847"/>
                </a:cxn>
                <a:cxn ang="0">
                  <a:pos x="525" y="888"/>
                </a:cxn>
                <a:cxn ang="0">
                  <a:pos x="558" y="896"/>
                </a:cxn>
                <a:cxn ang="0">
                  <a:pos x="582" y="922"/>
                </a:cxn>
                <a:cxn ang="0">
                  <a:pos x="582" y="1469"/>
                </a:cxn>
                <a:cxn ang="0">
                  <a:pos x="558" y="1494"/>
                </a:cxn>
                <a:cxn ang="0">
                  <a:pos x="532" y="1487"/>
                </a:cxn>
                <a:cxn ang="0">
                  <a:pos x="516" y="1453"/>
                </a:cxn>
                <a:cxn ang="0">
                  <a:pos x="455" y="930"/>
                </a:cxn>
                <a:cxn ang="0">
                  <a:pos x="398" y="885"/>
                </a:cxn>
                <a:cxn ang="0">
                  <a:pos x="370" y="830"/>
                </a:cxn>
                <a:cxn ang="0">
                  <a:pos x="370" y="781"/>
                </a:cxn>
                <a:cxn ang="0">
                  <a:pos x="391" y="739"/>
                </a:cxn>
                <a:cxn ang="0">
                  <a:pos x="476" y="673"/>
                </a:cxn>
                <a:cxn ang="0">
                  <a:pos x="606" y="637"/>
                </a:cxn>
              </a:cxnLst>
              <a:rect l="0" t="0" r="r" b="b"/>
              <a:pathLst>
                <a:path w="1306" h="2007">
                  <a:moveTo>
                    <a:pt x="372" y="1575"/>
                  </a:moveTo>
                  <a:lnTo>
                    <a:pt x="950" y="1575"/>
                  </a:lnTo>
                  <a:lnTo>
                    <a:pt x="950" y="1232"/>
                  </a:lnTo>
                  <a:lnTo>
                    <a:pt x="996" y="1209"/>
                  </a:lnTo>
                  <a:lnTo>
                    <a:pt x="1039" y="1180"/>
                  </a:lnTo>
                  <a:lnTo>
                    <a:pt x="1079" y="1148"/>
                  </a:lnTo>
                  <a:lnTo>
                    <a:pt x="1116" y="1111"/>
                  </a:lnTo>
                  <a:lnTo>
                    <a:pt x="1150" y="1072"/>
                  </a:lnTo>
                  <a:lnTo>
                    <a:pt x="1181" y="1031"/>
                  </a:lnTo>
                  <a:lnTo>
                    <a:pt x="1208" y="987"/>
                  </a:lnTo>
                  <a:lnTo>
                    <a:pt x="1232" y="940"/>
                  </a:lnTo>
                  <a:lnTo>
                    <a:pt x="1254" y="892"/>
                  </a:lnTo>
                  <a:lnTo>
                    <a:pt x="1271" y="842"/>
                  </a:lnTo>
                  <a:lnTo>
                    <a:pt x="1285" y="791"/>
                  </a:lnTo>
                  <a:lnTo>
                    <a:pt x="1295" y="739"/>
                  </a:lnTo>
                  <a:lnTo>
                    <a:pt x="1302" y="686"/>
                  </a:lnTo>
                  <a:lnTo>
                    <a:pt x="1306" y="633"/>
                  </a:lnTo>
                  <a:lnTo>
                    <a:pt x="1304" y="580"/>
                  </a:lnTo>
                  <a:lnTo>
                    <a:pt x="1300" y="528"/>
                  </a:lnTo>
                  <a:lnTo>
                    <a:pt x="1293" y="476"/>
                  </a:lnTo>
                  <a:lnTo>
                    <a:pt x="1281" y="425"/>
                  </a:lnTo>
                  <a:lnTo>
                    <a:pt x="1264" y="375"/>
                  </a:lnTo>
                  <a:lnTo>
                    <a:pt x="1245" y="327"/>
                  </a:lnTo>
                  <a:lnTo>
                    <a:pt x="1221" y="282"/>
                  </a:lnTo>
                  <a:lnTo>
                    <a:pt x="1193" y="238"/>
                  </a:lnTo>
                  <a:lnTo>
                    <a:pt x="1162" y="197"/>
                  </a:lnTo>
                  <a:lnTo>
                    <a:pt x="1125" y="159"/>
                  </a:lnTo>
                  <a:lnTo>
                    <a:pt x="1084" y="124"/>
                  </a:lnTo>
                  <a:lnTo>
                    <a:pt x="1040" y="93"/>
                  </a:lnTo>
                  <a:lnTo>
                    <a:pt x="991" y="66"/>
                  </a:lnTo>
                  <a:lnTo>
                    <a:pt x="936" y="42"/>
                  </a:lnTo>
                  <a:lnTo>
                    <a:pt x="878" y="24"/>
                  </a:lnTo>
                  <a:lnTo>
                    <a:pt x="816" y="10"/>
                  </a:lnTo>
                  <a:lnTo>
                    <a:pt x="748" y="2"/>
                  </a:lnTo>
                  <a:lnTo>
                    <a:pt x="676" y="0"/>
                  </a:lnTo>
                  <a:lnTo>
                    <a:pt x="603" y="2"/>
                  </a:lnTo>
                  <a:lnTo>
                    <a:pt x="536" y="11"/>
                  </a:lnTo>
                  <a:lnTo>
                    <a:pt x="471" y="24"/>
                  </a:lnTo>
                  <a:lnTo>
                    <a:pt x="411" y="44"/>
                  </a:lnTo>
                  <a:lnTo>
                    <a:pt x="356" y="67"/>
                  </a:lnTo>
                  <a:lnTo>
                    <a:pt x="304" y="94"/>
                  </a:lnTo>
                  <a:lnTo>
                    <a:pt x="256" y="127"/>
                  </a:lnTo>
                  <a:lnTo>
                    <a:pt x="213" y="162"/>
                  </a:lnTo>
                  <a:lnTo>
                    <a:pt x="173" y="200"/>
                  </a:lnTo>
                  <a:lnTo>
                    <a:pt x="138" y="242"/>
                  </a:lnTo>
                  <a:lnTo>
                    <a:pt x="107" y="286"/>
                  </a:lnTo>
                  <a:lnTo>
                    <a:pt x="79" y="333"/>
                  </a:lnTo>
                  <a:lnTo>
                    <a:pt x="56" y="381"/>
                  </a:lnTo>
                  <a:lnTo>
                    <a:pt x="37" y="431"/>
                  </a:lnTo>
                  <a:lnTo>
                    <a:pt x="22" y="483"/>
                  </a:lnTo>
                  <a:lnTo>
                    <a:pt x="11" y="535"/>
                  </a:lnTo>
                  <a:lnTo>
                    <a:pt x="4" y="588"/>
                  </a:lnTo>
                  <a:lnTo>
                    <a:pt x="0" y="641"/>
                  </a:lnTo>
                  <a:lnTo>
                    <a:pt x="2" y="694"/>
                  </a:lnTo>
                  <a:lnTo>
                    <a:pt x="7" y="747"/>
                  </a:lnTo>
                  <a:lnTo>
                    <a:pt x="16" y="799"/>
                  </a:lnTo>
                  <a:lnTo>
                    <a:pt x="29" y="851"/>
                  </a:lnTo>
                  <a:lnTo>
                    <a:pt x="46" y="900"/>
                  </a:lnTo>
                  <a:lnTo>
                    <a:pt x="67" y="949"/>
                  </a:lnTo>
                  <a:lnTo>
                    <a:pt x="91" y="995"/>
                  </a:lnTo>
                  <a:lnTo>
                    <a:pt x="120" y="1039"/>
                  </a:lnTo>
                  <a:lnTo>
                    <a:pt x="152" y="1079"/>
                  </a:lnTo>
                  <a:lnTo>
                    <a:pt x="188" y="1118"/>
                  </a:lnTo>
                  <a:lnTo>
                    <a:pt x="229" y="1152"/>
                  </a:lnTo>
                  <a:lnTo>
                    <a:pt x="273" y="1183"/>
                  </a:lnTo>
                  <a:lnTo>
                    <a:pt x="321" y="1210"/>
                  </a:lnTo>
                  <a:lnTo>
                    <a:pt x="372" y="1232"/>
                  </a:lnTo>
                  <a:lnTo>
                    <a:pt x="372" y="1575"/>
                  </a:lnTo>
                  <a:close/>
                  <a:moveTo>
                    <a:pt x="372" y="1658"/>
                  </a:moveTo>
                  <a:lnTo>
                    <a:pt x="950" y="1658"/>
                  </a:lnTo>
                  <a:lnTo>
                    <a:pt x="950" y="1799"/>
                  </a:lnTo>
                  <a:lnTo>
                    <a:pt x="372" y="1799"/>
                  </a:lnTo>
                  <a:lnTo>
                    <a:pt x="372" y="1658"/>
                  </a:lnTo>
                  <a:close/>
                  <a:moveTo>
                    <a:pt x="409" y="1865"/>
                  </a:moveTo>
                  <a:lnTo>
                    <a:pt x="914" y="1865"/>
                  </a:lnTo>
                  <a:lnTo>
                    <a:pt x="822" y="2007"/>
                  </a:lnTo>
                  <a:lnTo>
                    <a:pt x="501" y="2007"/>
                  </a:lnTo>
                  <a:lnTo>
                    <a:pt x="409" y="1865"/>
                  </a:lnTo>
                  <a:close/>
                  <a:moveTo>
                    <a:pt x="667" y="635"/>
                  </a:moveTo>
                  <a:lnTo>
                    <a:pt x="696" y="635"/>
                  </a:lnTo>
                  <a:lnTo>
                    <a:pt x="726" y="637"/>
                  </a:lnTo>
                  <a:lnTo>
                    <a:pt x="755" y="642"/>
                  </a:lnTo>
                  <a:lnTo>
                    <a:pt x="782" y="647"/>
                  </a:lnTo>
                  <a:lnTo>
                    <a:pt x="809" y="655"/>
                  </a:lnTo>
                  <a:lnTo>
                    <a:pt x="834" y="663"/>
                  </a:lnTo>
                  <a:lnTo>
                    <a:pt x="856" y="673"/>
                  </a:lnTo>
                  <a:lnTo>
                    <a:pt x="878" y="685"/>
                  </a:lnTo>
                  <a:lnTo>
                    <a:pt x="897" y="697"/>
                  </a:lnTo>
                  <a:lnTo>
                    <a:pt x="914" y="711"/>
                  </a:lnTo>
                  <a:lnTo>
                    <a:pt x="930" y="725"/>
                  </a:lnTo>
                  <a:lnTo>
                    <a:pt x="941" y="739"/>
                  </a:lnTo>
                  <a:lnTo>
                    <a:pt x="948" y="747"/>
                  </a:lnTo>
                  <a:lnTo>
                    <a:pt x="952" y="755"/>
                  </a:lnTo>
                  <a:lnTo>
                    <a:pt x="956" y="764"/>
                  </a:lnTo>
                  <a:lnTo>
                    <a:pt x="960" y="772"/>
                  </a:lnTo>
                  <a:lnTo>
                    <a:pt x="962" y="781"/>
                  </a:lnTo>
                  <a:lnTo>
                    <a:pt x="963" y="789"/>
                  </a:lnTo>
                  <a:lnTo>
                    <a:pt x="965" y="798"/>
                  </a:lnTo>
                  <a:lnTo>
                    <a:pt x="966" y="807"/>
                  </a:lnTo>
                  <a:lnTo>
                    <a:pt x="965" y="820"/>
                  </a:lnTo>
                  <a:lnTo>
                    <a:pt x="962" y="831"/>
                  </a:lnTo>
                  <a:lnTo>
                    <a:pt x="960" y="843"/>
                  </a:lnTo>
                  <a:lnTo>
                    <a:pt x="954" y="855"/>
                  </a:lnTo>
                  <a:lnTo>
                    <a:pt x="948" y="866"/>
                  </a:lnTo>
                  <a:lnTo>
                    <a:pt x="940" y="877"/>
                  </a:lnTo>
                  <a:lnTo>
                    <a:pt x="931" y="887"/>
                  </a:lnTo>
                  <a:lnTo>
                    <a:pt x="921" y="898"/>
                  </a:lnTo>
                  <a:lnTo>
                    <a:pt x="910" y="907"/>
                  </a:lnTo>
                  <a:lnTo>
                    <a:pt x="897" y="916"/>
                  </a:lnTo>
                  <a:lnTo>
                    <a:pt x="884" y="925"/>
                  </a:lnTo>
                  <a:lnTo>
                    <a:pt x="870" y="933"/>
                  </a:lnTo>
                  <a:lnTo>
                    <a:pt x="855" y="940"/>
                  </a:lnTo>
                  <a:lnTo>
                    <a:pt x="839" y="948"/>
                  </a:lnTo>
                  <a:lnTo>
                    <a:pt x="822" y="955"/>
                  </a:lnTo>
                  <a:lnTo>
                    <a:pt x="804" y="960"/>
                  </a:lnTo>
                  <a:lnTo>
                    <a:pt x="804" y="1453"/>
                  </a:lnTo>
                  <a:lnTo>
                    <a:pt x="804" y="1461"/>
                  </a:lnTo>
                  <a:lnTo>
                    <a:pt x="801" y="1469"/>
                  </a:lnTo>
                  <a:lnTo>
                    <a:pt x="799" y="1477"/>
                  </a:lnTo>
                  <a:lnTo>
                    <a:pt x="795" y="1482"/>
                  </a:lnTo>
                  <a:lnTo>
                    <a:pt x="790" y="1487"/>
                  </a:lnTo>
                  <a:lnTo>
                    <a:pt x="783" y="1491"/>
                  </a:lnTo>
                  <a:lnTo>
                    <a:pt x="777" y="1494"/>
                  </a:lnTo>
                  <a:lnTo>
                    <a:pt x="770" y="1495"/>
                  </a:lnTo>
                  <a:lnTo>
                    <a:pt x="770" y="1495"/>
                  </a:lnTo>
                  <a:lnTo>
                    <a:pt x="763" y="1494"/>
                  </a:lnTo>
                  <a:lnTo>
                    <a:pt x="756" y="1491"/>
                  </a:lnTo>
                  <a:lnTo>
                    <a:pt x="751" y="1487"/>
                  </a:lnTo>
                  <a:lnTo>
                    <a:pt x="746" y="1482"/>
                  </a:lnTo>
                  <a:lnTo>
                    <a:pt x="742" y="1477"/>
                  </a:lnTo>
                  <a:lnTo>
                    <a:pt x="738" y="1469"/>
                  </a:lnTo>
                  <a:lnTo>
                    <a:pt x="737" y="1461"/>
                  </a:lnTo>
                  <a:lnTo>
                    <a:pt x="735" y="1453"/>
                  </a:lnTo>
                  <a:lnTo>
                    <a:pt x="735" y="938"/>
                  </a:lnTo>
                  <a:lnTo>
                    <a:pt x="737" y="930"/>
                  </a:lnTo>
                  <a:lnTo>
                    <a:pt x="738" y="922"/>
                  </a:lnTo>
                  <a:lnTo>
                    <a:pt x="742" y="914"/>
                  </a:lnTo>
                  <a:lnTo>
                    <a:pt x="746" y="908"/>
                  </a:lnTo>
                  <a:lnTo>
                    <a:pt x="751" y="903"/>
                  </a:lnTo>
                  <a:lnTo>
                    <a:pt x="756" y="899"/>
                  </a:lnTo>
                  <a:lnTo>
                    <a:pt x="763" y="896"/>
                  </a:lnTo>
                  <a:lnTo>
                    <a:pt x="770" y="896"/>
                  </a:lnTo>
                  <a:lnTo>
                    <a:pt x="770" y="896"/>
                  </a:lnTo>
                  <a:lnTo>
                    <a:pt x="774" y="896"/>
                  </a:lnTo>
                  <a:lnTo>
                    <a:pt x="778" y="898"/>
                  </a:lnTo>
                  <a:lnTo>
                    <a:pt x="804" y="890"/>
                  </a:lnTo>
                  <a:lnTo>
                    <a:pt x="826" y="881"/>
                  </a:lnTo>
                  <a:lnTo>
                    <a:pt x="847" y="872"/>
                  </a:lnTo>
                  <a:lnTo>
                    <a:pt x="864" y="860"/>
                  </a:lnTo>
                  <a:lnTo>
                    <a:pt x="871" y="853"/>
                  </a:lnTo>
                  <a:lnTo>
                    <a:pt x="878" y="848"/>
                  </a:lnTo>
                  <a:lnTo>
                    <a:pt x="883" y="842"/>
                  </a:lnTo>
                  <a:lnTo>
                    <a:pt x="888" y="835"/>
                  </a:lnTo>
                  <a:lnTo>
                    <a:pt x="892" y="828"/>
                  </a:lnTo>
                  <a:lnTo>
                    <a:pt x="895" y="821"/>
                  </a:lnTo>
                  <a:lnTo>
                    <a:pt x="896" y="815"/>
                  </a:lnTo>
                  <a:lnTo>
                    <a:pt x="896" y="807"/>
                  </a:lnTo>
                  <a:lnTo>
                    <a:pt x="895" y="796"/>
                  </a:lnTo>
                  <a:lnTo>
                    <a:pt x="892" y="786"/>
                  </a:lnTo>
                  <a:lnTo>
                    <a:pt x="886" y="776"/>
                  </a:lnTo>
                  <a:lnTo>
                    <a:pt x="878" y="767"/>
                  </a:lnTo>
                  <a:lnTo>
                    <a:pt x="869" y="758"/>
                  </a:lnTo>
                  <a:lnTo>
                    <a:pt x="857" y="749"/>
                  </a:lnTo>
                  <a:lnTo>
                    <a:pt x="844" y="741"/>
                  </a:lnTo>
                  <a:lnTo>
                    <a:pt x="829" y="733"/>
                  </a:lnTo>
                  <a:lnTo>
                    <a:pt x="813" y="727"/>
                  </a:lnTo>
                  <a:lnTo>
                    <a:pt x="795" y="721"/>
                  </a:lnTo>
                  <a:lnTo>
                    <a:pt x="775" y="716"/>
                  </a:lnTo>
                  <a:lnTo>
                    <a:pt x="756" y="711"/>
                  </a:lnTo>
                  <a:lnTo>
                    <a:pt x="734" y="708"/>
                  </a:lnTo>
                  <a:lnTo>
                    <a:pt x="712" y="706"/>
                  </a:lnTo>
                  <a:lnTo>
                    <a:pt x="690" y="703"/>
                  </a:lnTo>
                  <a:lnTo>
                    <a:pt x="667" y="703"/>
                  </a:lnTo>
                  <a:lnTo>
                    <a:pt x="642" y="703"/>
                  </a:lnTo>
                  <a:lnTo>
                    <a:pt x="620" y="706"/>
                  </a:lnTo>
                  <a:lnTo>
                    <a:pt x="598" y="708"/>
                  </a:lnTo>
                  <a:lnTo>
                    <a:pt x="576" y="711"/>
                  </a:lnTo>
                  <a:lnTo>
                    <a:pt x="556" y="716"/>
                  </a:lnTo>
                  <a:lnTo>
                    <a:pt x="537" y="721"/>
                  </a:lnTo>
                  <a:lnTo>
                    <a:pt x="520" y="727"/>
                  </a:lnTo>
                  <a:lnTo>
                    <a:pt x="503" y="733"/>
                  </a:lnTo>
                  <a:lnTo>
                    <a:pt x="488" y="741"/>
                  </a:lnTo>
                  <a:lnTo>
                    <a:pt x="475" y="749"/>
                  </a:lnTo>
                  <a:lnTo>
                    <a:pt x="463" y="758"/>
                  </a:lnTo>
                  <a:lnTo>
                    <a:pt x="454" y="767"/>
                  </a:lnTo>
                  <a:lnTo>
                    <a:pt x="446" y="776"/>
                  </a:lnTo>
                  <a:lnTo>
                    <a:pt x="440" y="786"/>
                  </a:lnTo>
                  <a:lnTo>
                    <a:pt x="437" y="796"/>
                  </a:lnTo>
                  <a:lnTo>
                    <a:pt x="436" y="807"/>
                  </a:lnTo>
                  <a:lnTo>
                    <a:pt x="436" y="813"/>
                  </a:lnTo>
                  <a:lnTo>
                    <a:pt x="437" y="821"/>
                  </a:lnTo>
                  <a:lnTo>
                    <a:pt x="440" y="828"/>
                  </a:lnTo>
                  <a:lnTo>
                    <a:pt x="444" y="834"/>
                  </a:lnTo>
                  <a:lnTo>
                    <a:pt x="449" y="841"/>
                  </a:lnTo>
                  <a:lnTo>
                    <a:pt x="454" y="847"/>
                  </a:lnTo>
                  <a:lnTo>
                    <a:pt x="461" y="853"/>
                  </a:lnTo>
                  <a:lnTo>
                    <a:pt x="467" y="859"/>
                  </a:lnTo>
                  <a:lnTo>
                    <a:pt x="484" y="870"/>
                  </a:lnTo>
                  <a:lnTo>
                    <a:pt x="503" y="879"/>
                  </a:lnTo>
                  <a:lnTo>
                    <a:pt x="525" y="888"/>
                  </a:lnTo>
                  <a:lnTo>
                    <a:pt x="549" y="896"/>
                  </a:lnTo>
                  <a:lnTo>
                    <a:pt x="550" y="896"/>
                  </a:lnTo>
                  <a:lnTo>
                    <a:pt x="551" y="896"/>
                  </a:lnTo>
                  <a:lnTo>
                    <a:pt x="551" y="896"/>
                  </a:lnTo>
                  <a:lnTo>
                    <a:pt x="558" y="896"/>
                  </a:lnTo>
                  <a:lnTo>
                    <a:pt x="564" y="899"/>
                  </a:lnTo>
                  <a:lnTo>
                    <a:pt x="571" y="903"/>
                  </a:lnTo>
                  <a:lnTo>
                    <a:pt x="576" y="908"/>
                  </a:lnTo>
                  <a:lnTo>
                    <a:pt x="580" y="914"/>
                  </a:lnTo>
                  <a:lnTo>
                    <a:pt x="582" y="922"/>
                  </a:lnTo>
                  <a:lnTo>
                    <a:pt x="585" y="930"/>
                  </a:lnTo>
                  <a:lnTo>
                    <a:pt x="586" y="938"/>
                  </a:lnTo>
                  <a:lnTo>
                    <a:pt x="586" y="1453"/>
                  </a:lnTo>
                  <a:lnTo>
                    <a:pt x="585" y="1461"/>
                  </a:lnTo>
                  <a:lnTo>
                    <a:pt x="582" y="1469"/>
                  </a:lnTo>
                  <a:lnTo>
                    <a:pt x="580" y="1477"/>
                  </a:lnTo>
                  <a:lnTo>
                    <a:pt x="576" y="1482"/>
                  </a:lnTo>
                  <a:lnTo>
                    <a:pt x="571" y="1487"/>
                  </a:lnTo>
                  <a:lnTo>
                    <a:pt x="564" y="1491"/>
                  </a:lnTo>
                  <a:lnTo>
                    <a:pt x="558" y="1494"/>
                  </a:lnTo>
                  <a:lnTo>
                    <a:pt x="551" y="1495"/>
                  </a:lnTo>
                  <a:lnTo>
                    <a:pt x="551" y="1495"/>
                  </a:lnTo>
                  <a:lnTo>
                    <a:pt x="545" y="1494"/>
                  </a:lnTo>
                  <a:lnTo>
                    <a:pt x="538" y="1491"/>
                  </a:lnTo>
                  <a:lnTo>
                    <a:pt x="532" y="1487"/>
                  </a:lnTo>
                  <a:lnTo>
                    <a:pt x="527" y="1482"/>
                  </a:lnTo>
                  <a:lnTo>
                    <a:pt x="523" y="1477"/>
                  </a:lnTo>
                  <a:lnTo>
                    <a:pt x="519" y="1469"/>
                  </a:lnTo>
                  <a:lnTo>
                    <a:pt x="518" y="1461"/>
                  </a:lnTo>
                  <a:lnTo>
                    <a:pt x="516" y="1453"/>
                  </a:lnTo>
                  <a:lnTo>
                    <a:pt x="516" y="956"/>
                  </a:lnTo>
                  <a:lnTo>
                    <a:pt x="501" y="951"/>
                  </a:lnTo>
                  <a:lnTo>
                    <a:pt x="484" y="944"/>
                  </a:lnTo>
                  <a:lnTo>
                    <a:pt x="470" y="936"/>
                  </a:lnTo>
                  <a:lnTo>
                    <a:pt x="455" y="930"/>
                  </a:lnTo>
                  <a:lnTo>
                    <a:pt x="442" y="921"/>
                  </a:lnTo>
                  <a:lnTo>
                    <a:pt x="429" y="913"/>
                  </a:lnTo>
                  <a:lnTo>
                    <a:pt x="418" y="904"/>
                  </a:lnTo>
                  <a:lnTo>
                    <a:pt x="407" y="894"/>
                  </a:lnTo>
                  <a:lnTo>
                    <a:pt x="398" y="885"/>
                  </a:lnTo>
                  <a:lnTo>
                    <a:pt x="391" y="874"/>
                  </a:lnTo>
                  <a:lnTo>
                    <a:pt x="383" y="864"/>
                  </a:lnTo>
                  <a:lnTo>
                    <a:pt x="378" y="853"/>
                  </a:lnTo>
                  <a:lnTo>
                    <a:pt x="372" y="842"/>
                  </a:lnTo>
                  <a:lnTo>
                    <a:pt x="370" y="830"/>
                  </a:lnTo>
                  <a:lnTo>
                    <a:pt x="367" y="819"/>
                  </a:lnTo>
                  <a:lnTo>
                    <a:pt x="366" y="807"/>
                  </a:lnTo>
                  <a:lnTo>
                    <a:pt x="367" y="798"/>
                  </a:lnTo>
                  <a:lnTo>
                    <a:pt x="369" y="789"/>
                  </a:lnTo>
                  <a:lnTo>
                    <a:pt x="370" y="781"/>
                  </a:lnTo>
                  <a:lnTo>
                    <a:pt x="372" y="772"/>
                  </a:lnTo>
                  <a:lnTo>
                    <a:pt x="376" y="764"/>
                  </a:lnTo>
                  <a:lnTo>
                    <a:pt x="380" y="755"/>
                  </a:lnTo>
                  <a:lnTo>
                    <a:pt x="385" y="747"/>
                  </a:lnTo>
                  <a:lnTo>
                    <a:pt x="391" y="739"/>
                  </a:lnTo>
                  <a:lnTo>
                    <a:pt x="402" y="725"/>
                  </a:lnTo>
                  <a:lnTo>
                    <a:pt x="418" y="711"/>
                  </a:lnTo>
                  <a:lnTo>
                    <a:pt x="435" y="697"/>
                  </a:lnTo>
                  <a:lnTo>
                    <a:pt x="454" y="685"/>
                  </a:lnTo>
                  <a:lnTo>
                    <a:pt x="476" y="673"/>
                  </a:lnTo>
                  <a:lnTo>
                    <a:pt x="499" y="663"/>
                  </a:lnTo>
                  <a:lnTo>
                    <a:pt x="524" y="655"/>
                  </a:lnTo>
                  <a:lnTo>
                    <a:pt x="550" y="647"/>
                  </a:lnTo>
                  <a:lnTo>
                    <a:pt x="577" y="642"/>
                  </a:lnTo>
                  <a:lnTo>
                    <a:pt x="606" y="637"/>
                  </a:lnTo>
                  <a:lnTo>
                    <a:pt x="636" y="635"/>
                  </a:lnTo>
                  <a:lnTo>
                    <a:pt x="667" y="635"/>
                  </a:lnTo>
                  <a:close/>
                </a:path>
              </a:pathLst>
            </a:custGeom>
            <a:solidFill>
              <a:srgbClr val="FFFFFF"/>
            </a:solidFill>
            <a:ln w="9525">
              <a:no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4294"/>
                                        </p:tgtEl>
                                        <p:attrNameLst>
                                          <p:attrName>style.visibility</p:attrName>
                                        </p:attrNameLst>
                                      </p:cBhvr>
                                      <p:to>
                                        <p:strVal val="visible"/>
                                      </p:to>
                                    </p:set>
                                    <p:animEffect transition="in" filter="wipe(left)">
                                      <p:cBhvr>
                                        <p:cTn id="7" dur="500"/>
                                        <p:tgtEl>
                                          <p:spTgt spid="524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294"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p:txBody>
          <a:bodyPr/>
          <a:lstStyle/>
          <a:p>
            <a:r>
              <a:rPr lang="en-US"/>
              <a:t>Choosing Housing</a:t>
            </a:r>
          </a:p>
        </p:txBody>
      </p:sp>
      <p:sp>
        <p:nvSpPr>
          <p:cNvPr id="331779" name="Rectangle 3"/>
          <p:cNvSpPr>
            <a:spLocks noGrp="1" noChangeArrowheads="1"/>
          </p:cNvSpPr>
          <p:nvPr>
            <p:ph type="body" sz="half" idx="2"/>
          </p:nvPr>
        </p:nvSpPr>
        <p:spPr>
          <a:xfrm>
            <a:off x="4884738" y="1741488"/>
            <a:ext cx="4183062" cy="3895725"/>
          </a:xfrm>
        </p:spPr>
        <p:txBody>
          <a:bodyPr/>
          <a:lstStyle/>
          <a:p>
            <a:pPr marL="342900" indent="-342900">
              <a:lnSpc>
                <a:spcPct val="90000"/>
              </a:lnSpc>
              <a:buFontTx/>
              <a:buNone/>
            </a:pPr>
            <a:r>
              <a:rPr lang="en-US" sz="2400"/>
              <a:t>What should you choose?</a:t>
            </a:r>
          </a:p>
          <a:p>
            <a:pPr marL="342900" indent="-342900">
              <a:lnSpc>
                <a:spcPct val="90000"/>
              </a:lnSpc>
              <a:buClr>
                <a:schemeClr val="tx1"/>
              </a:buClr>
              <a:buFontTx/>
              <a:buAutoNum type="arabicParenR"/>
            </a:pPr>
            <a:r>
              <a:rPr lang="en-US" sz="2000">
                <a:cs typeface="Arial" charset="0"/>
              </a:rPr>
              <a:t>An apartment building full of Americans, with a street-level entrance</a:t>
            </a:r>
            <a:endParaRPr lang="en-US" sz="2000"/>
          </a:p>
          <a:p>
            <a:pPr marL="342900" indent="-342900">
              <a:lnSpc>
                <a:spcPct val="90000"/>
              </a:lnSpc>
              <a:buClr>
                <a:schemeClr val="tx1"/>
              </a:buClr>
              <a:buFontTx/>
              <a:buAutoNum type="arabicParenR"/>
            </a:pPr>
            <a:r>
              <a:rPr lang="en-US" sz="2000">
                <a:cs typeface="Arial" charset="0"/>
              </a:rPr>
              <a:t>A single-family home off the beaten path where no one would expect a foreigner to live</a:t>
            </a:r>
            <a:endParaRPr lang="en-US" sz="2000"/>
          </a:p>
          <a:p>
            <a:pPr marL="342900" indent="-342900">
              <a:lnSpc>
                <a:spcPct val="90000"/>
              </a:lnSpc>
              <a:buClr>
                <a:schemeClr val="tx1"/>
              </a:buClr>
              <a:buFontTx/>
              <a:buAutoNum type="arabicParenR"/>
            </a:pPr>
            <a:r>
              <a:rPr lang="en-US" sz="2000">
                <a:cs typeface="Arial" charset="0"/>
              </a:rPr>
              <a:t>A townhouse in a building with one American family and three German families, 1 mile from a police station and near a 24-hour grocery</a:t>
            </a:r>
          </a:p>
        </p:txBody>
      </p:sp>
      <p:sp>
        <p:nvSpPr>
          <p:cNvPr id="331780" name="Text Box 4"/>
          <p:cNvSpPr txBox="1">
            <a:spLocks noChangeArrowheads="1"/>
          </p:cNvSpPr>
          <p:nvPr/>
        </p:nvSpPr>
        <p:spPr bwMode="auto">
          <a:xfrm>
            <a:off x="1493838" y="3978275"/>
            <a:ext cx="3060700" cy="1917700"/>
          </a:xfrm>
          <a:prstGeom prst="rect">
            <a:avLst/>
          </a:prstGeom>
          <a:noFill/>
          <a:ln w="9525">
            <a:noFill/>
            <a:miter lim="800000"/>
            <a:headEnd/>
            <a:tailEnd/>
          </a:ln>
          <a:effectLst/>
        </p:spPr>
        <p:txBody>
          <a:bodyPr wrap="none">
            <a:spAutoFit/>
          </a:bodyPr>
          <a:lstStyle/>
          <a:p>
            <a:pPr algn="ctr"/>
            <a:r>
              <a:rPr lang="en-US" b="1" i="1">
                <a:latin typeface="Arial" charset="0"/>
              </a:rPr>
              <a:t>Your new orders</a:t>
            </a:r>
            <a:br>
              <a:rPr lang="en-US" b="1" i="1">
                <a:latin typeface="Arial" charset="0"/>
              </a:rPr>
            </a:br>
            <a:r>
              <a:rPr lang="en-US" b="1" i="1">
                <a:latin typeface="Arial" charset="0"/>
              </a:rPr>
              <a:t>are for Germany.</a:t>
            </a:r>
            <a:br>
              <a:rPr lang="en-US" b="1" i="1">
                <a:latin typeface="Arial" charset="0"/>
              </a:rPr>
            </a:br>
            <a:r>
              <a:rPr lang="en-US" b="1" i="1">
                <a:latin typeface="Arial" charset="0"/>
              </a:rPr>
              <a:t>You have to choose</a:t>
            </a:r>
            <a:br>
              <a:rPr lang="en-US" b="1" i="1">
                <a:latin typeface="Arial" charset="0"/>
              </a:rPr>
            </a:br>
            <a:r>
              <a:rPr lang="en-US" b="1" i="1">
                <a:latin typeface="Arial" charset="0"/>
              </a:rPr>
              <a:t>housing on the</a:t>
            </a:r>
            <a:br>
              <a:rPr lang="en-US" b="1" i="1">
                <a:latin typeface="Arial" charset="0"/>
              </a:rPr>
            </a:br>
            <a:r>
              <a:rPr lang="en-US" b="1" i="1">
                <a:latin typeface="Arial" charset="0"/>
              </a:rPr>
              <a:t>economy.</a:t>
            </a:r>
          </a:p>
        </p:txBody>
      </p:sp>
      <p:pic>
        <p:nvPicPr>
          <p:cNvPr id="331789" name="Picture 13" descr="Rowhouse"/>
          <p:cNvPicPr>
            <a:picLocks noChangeAspect="1" noChangeArrowheads="1"/>
          </p:cNvPicPr>
          <p:nvPr>
            <p:ph type="clipArt" sz="half" idx="1"/>
          </p:nvPr>
        </p:nvPicPr>
        <p:blipFill>
          <a:blip r:embed="rId3"/>
          <a:srcRect/>
          <a:stretch>
            <a:fillRect/>
          </a:stretch>
        </p:blipFill>
        <p:spPr>
          <a:xfrm>
            <a:off x="1425575" y="1741488"/>
            <a:ext cx="3198813" cy="2146300"/>
          </a:xfrm>
          <a:noFill/>
          <a:ln/>
        </p:spPr>
      </p:pic>
      <p:sp>
        <p:nvSpPr>
          <p:cNvPr id="331798" name="Rectangle 22"/>
          <p:cNvSpPr>
            <a:spLocks noChangeArrowheads="1"/>
          </p:cNvSpPr>
          <p:nvPr/>
        </p:nvSpPr>
        <p:spPr bwMode="auto">
          <a:xfrm>
            <a:off x="4884738" y="4298950"/>
            <a:ext cx="4156075" cy="1501775"/>
          </a:xfrm>
          <a:prstGeom prst="rect">
            <a:avLst/>
          </a:prstGeom>
          <a:noFill/>
          <a:ln w="38100">
            <a:solidFill>
              <a:srgbClr val="990099"/>
            </a:solidFill>
            <a:miter lim="800000"/>
            <a:headEnd/>
            <a:tailEnd/>
          </a:ln>
          <a:effectLst/>
        </p:spPr>
        <p:txBody>
          <a:bodyPr wrap="none" anchor="ctr"/>
          <a:lstStyle/>
          <a:p>
            <a:endParaRPr lang="en-US"/>
          </a:p>
        </p:txBody>
      </p:sp>
      <p:sp>
        <p:nvSpPr>
          <p:cNvPr id="331799" name="Text Box 23"/>
          <p:cNvSpPr txBox="1">
            <a:spLocks noChangeArrowheads="1"/>
          </p:cNvSpPr>
          <p:nvPr/>
        </p:nvSpPr>
        <p:spPr bwMode="auto">
          <a:xfrm>
            <a:off x="7380288" y="0"/>
            <a:ext cx="1763712"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OCONUS Scenario</a:t>
            </a:r>
          </a:p>
        </p:txBody>
      </p:sp>
      <p:grpSp>
        <p:nvGrpSpPr>
          <p:cNvPr id="331869" name="Group 93"/>
          <p:cNvGrpSpPr>
            <a:grpSpLocks noChangeAspect="1"/>
          </p:cNvGrpSpPr>
          <p:nvPr/>
        </p:nvGrpSpPr>
        <p:grpSpPr bwMode="auto">
          <a:xfrm>
            <a:off x="293688" y="4686300"/>
            <a:ext cx="877887" cy="754063"/>
            <a:chOff x="2376" y="3024"/>
            <a:chExt cx="1008" cy="864"/>
          </a:xfrm>
        </p:grpSpPr>
        <p:sp>
          <p:nvSpPr>
            <p:cNvPr id="331870" name="Freeform 94"/>
            <p:cNvSpPr>
              <a:spLocks noChangeAspect="1"/>
            </p:cNvSpPr>
            <p:nvPr/>
          </p:nvSpPr>
          <p:spPr bwMode="auto">
            <a:xfrm>
              <a:off x="2376" y="3024"/>
              <a:ext cx="1008" cy="864"/>
            </a:xfrm>
            <a:custGeom>
              <a:avLst/>
              <a:gdLst/>
              <a:ahLst/>
              <a:cxnLst>
                <a:cxn ang="0">
                  <a:pos x="0" y="0"/>
                </a:cxn>
                <a:cxn ang="0">
                  <a:pos x="4032" y="0"/>
                </a:cxn>
                <a:cxn ang="0">
                  <a:pos x="3888" y="147"/>
                </a:cxn>
                <a:cxn ang="0">
                  <a:pos x="149" y="3314"/>
                </a:cxn>
                <a:cxn ang="0">
                  <a:pos x="0" y="3454"/>
                </a:cxn>
                <a:cxn ang="0">
                  <a:pos x="0" y="0"/>
                </a:cxn>
              </a:cxnLst>
              <a:rect l="0" t="0" r="r" b="b"/>
              <a:pathLst>
                <a:path w="4032" h="3454">
                  <a:moveTo>
                    <a:pt x="0" y="0"/>
                  </a:moveTo>
                  <a:lnTo>
                    <a:pt x="4032" y="0"/>
                  </a:lnTo>
                  <a:lnTo>
                    <a:pt x="3888" y="147"/>
                  </a:lnTo>
                  <a:lnTo>
                    <a:pt x="149" y="3314"/>
                  </a:lnTo>
                  <a:lnTo>
                    <a:pt x="0" y="3454"/>
                  </a:lnTo>
                  <a:lnTo>
                    <a:pt x="0" y="0"/>
                  </a:lnTo>
                  <a:close/>
                </a:path>
              </a:pathLst>
            </a:custGeom>
            <a:solidFill>
              <a:srgbClr val="82A99C"/>
            </a:solidFill>
            <a:ln w="9525">
              <a:noFill/>
              <a:round/>
              <a:headEnd/>
              <a:tailEnd/>
            </a:ln>
          </p:spPr>
          <p:txBody>
            <a:bodyPr/>
            <a:lstStyle/>
            <a:p>
              <a:endParaRPr lang="en-US"/>
            </a:p>
          </p:txBody>
        </p:sp>
        <p:sp>
          <p:nvSpPr>
            <p:cNvPr id="331871" name="Freeform 95"/>
            <p:cNvSpPr>
              <a:spLocks noChangeAspect="1"/>
            </p:cNvSpPr>
            <p:nvPr/>
          </p:nvSpPr>
          <p:spPr bwMode="auto">
            <a:xfrm>
              <a:off x="2376" y="3024"/>
              <a:ext cx="1008" cy="864"/>
            </a:xfrm>
            <a:custGeom>
              <a:avLst/>
              <a:gdLst/>
              <a:ahLst/>
              <a:cxnLst>
                <a:cxn ang="0">
                  <a:pos x="4032" y="0"/>
                </a:cxn>
                <a:cxn ang="0">
                  <a:pos x="4032" y="3454"/>
                </a:cxn>
                <a:cxn ang="0">
                  <a:pos x="0" y="3454"/>
                </a:cxn>
                <a:cxn ang="0">
                  <a:pos x="149" y="3312"/>
                </a:cxn>
                <a:cxn ang="0">
                  <a:pos x="3891" y="146"/>
                </a:cxn>
                <a:cxn ang="0">
                  <a:pos x="4032" y="0"/>
                </a:cxn>
              </a:cxnLst>
              <a:rect l="0" t="0" r="r" b="b"/>
              <a:pathLst>
                <a:path w="4032" h="3454">
                  <a:moveTo>
                    <a:pt x="4032" y="0"/>
                  </a:moveTo>
                  <a:lnTo>
                    <a:pt x="4032" y="3454"/>
                  </a:lnTo>
                  <a:lnTo>
                    <a:pt x="0" y="3454"/>
                  </a:lnTo>
                  <a:lnTo>
                    <a:pt x="149" y="3312"/>
                  </a:lnTo>
                  <a:lnTo>
                    <a:pt x="3891" y="146"/>
                  </a:lnTo>
                  <a:lnTo>
                    <a:pt x="4032" y="0"/>
                  </a:lnTo>
                  <a:close/>
                </a:path>
              </a:pathLst>
            </a:custGeom>
            <a:solidFill>
              <a:srgbClr val="162A29"/>
            </a:solidFill>
            <a:ln w="9525">
              <a:noFill/>
              <a:round/>
              <a:headEnd/>
              <a:tailEnd/>
            </a:ln>
          </p:spPr>
          <p:txBody>
            <a:bodyPr/>
            <a:lstStyle/>
            <a:p>
              <a:endParaRPr lang="en-US"/>
            </a:p>
          </p:txBody>
        </p:sp>
        <p:sp>
          <p:nvSpPr>
            <p:cNvPr id="331872" name="Rectangle 96"/>
            <p:cNvSpPr>
              <a:spLocks noChangeAspect="1" noChangeArrowheads="1"/>
            </p:cNvSpPr>
            <p:nvPr/>
          </p:nvSpPr>
          <p:spPr bwMode="auto">
            <a:xfrm>
              <a:off x="2412" y="3060"/>
              <a:ext cx="936" cy="792"/>
            </a:xfrm>
            <a:prstGeom prst="rect">
              <a:avLst/>
            </a:prstGeom>
            <a:solidFill>
              <a:srgbClr val="275A53"/>
            </a:solidFill>
            <a:ln w="9525">
              <a:noFill/>
              <a:miter lim="800000"/>
              <a:headEnd/>
              <a:tailEnd/>
            </a:ln>
          </p:spPr>
          <p:txBody>
            <a:bodyPr/>
            <a:lstStyle/>
            <a:p>
              <a:endParaRPr lang="en-US"/>
            </a:p>
          </p:txBody>
        </p:sp>
        <p:sp>
          <p:nvSpPr>
            <p:cNvPr id="331873" name="Freeform 97"/>
            <p:cNvSpPr>
              <a:spLocks noChangeAspect="1"/>
            </p:cNvSpPr>
            <p:nvPr/>
          </p:nvSpPr>
          <p:spPr bwMode="auto">
            <a:xfrm>
              <a:off x="2453" y="3684"/>
              <a:ext cx="132" cy="140"/>
            </a:xfrm>
            <a:custGeom>
              <a:avLst/>
              <a:gdLst/>
              <a:ahLst/>
              <a:cxnLst>
                <a:cxn ang="0">
                  <a:pos x="526" y="0"/>
                </a:cxn>
                <a:cxn ang="0">
                  <a:pos x="525" y="352"/>
                </a:cxn>
                <a:cxn ang="0">
                  <a:pos x="517" y="397"/>
                </a:cxn>
                <a:cxn ang="0">
                  <a:pos x="503" y="441"/>
                </a:cxn>
                <a:cxn ang="0">
                  <a:pos x="478" y="479"/>
                </a:cxn>
                <a:cxn ang="0">
                  <a:pos x="447" y="510"/>
                </a:cxn>
                <a:cxn ang="0">
                  <a:pos x="413" y="533"/>
                </a:cxn>
                <a:cxn ang="0">
                  <a:pos x="382" y="545"/>
                </a:cxn>
                <a:cxn ang="0">
                  <a:pos x="355" y="553"/>
                </a:cxn>
                <a:cxn ang="0">
                  <a:pos x="310" y="558"/>
                </a:cxn>
                <a:cxn ang="0">
                  <a:pos x="255" y="559"/>
                </a:cxn>
                <a:cxn ang="0">
                  <a:pos x="212" y="557"/>
                </a:cxn>
                <a:cxn ang="0">
                  <a:pos x="166" y="550"/>
                </a:cxn>
                <a:cxn ang="0">
                  <a:pos x="127" y="540"/>
                </a:cxn>
                <a:cxn ang="0">
                  <a:pos x="94" y="523"/>
                </a:cxn>
                <a:cxn ang="0">
                  <a:pos x="65" y="498"/>
                </a:cxn>
                <a:cxn ang="0">
                  <a:pos x="39" y="469"/>
                </a:cxn>
                <a:cxn ang="0">
                  <a:pos x="20" y="438"/>
                </a:cxn>
                <a:cxn ang="0">
                  <a:pos x="8" y="395"/>
                </a:cxn>
                <a:cxn ang="0">
                  <a:pos x="0" y="349"/>
                </a:cxn>
                <a:cxn ang="0">
                  <a:pos x="0" y="0"/>
                </a:cxn>
                <a:cxn ang="0">
                  <a:pos x="168" y="335"/>
                </a:cxn>
                <a:cxn ang="0">
                  <a:pos x="171" y="357"/>
                </a:cxn>
                <a:cxn ang="0">
                  <a:pos x="175" y="375"/>
                </a:cxn>
                <a:cxn ang="0">
                  <a:pos x="182" y="392"/>
                </a:cxn>
                <a:cxn ang="0">
                  <a:pos x="194" y="406"/>
                </a:cxn>
                <a:cxn ang="0">
                  <a:pos x="207" y="417"/>
                </a:cxn>
                <a:cxn ang="0">
                  <a:pos x="223" y="425"/>
                </a:cxn>
                <a:cxn ang="0">
                  <a:pos x="242" y="430"/>
                </a:cxn>
                <a:cxn ang="0">
                  <a:pos x="263" y="431"/>
                </a:cxn>
                <a:cxn ang="0">
                  <a:pos x="284" y="430"/>
                </a:cxn>
                <a:cxn ang="0">
                  <a:pos x="302" y="425"/>
                </a:cxn>
                <a:cxn ang="0">
                  <a:pos x="319" y="417"/>
                </a:cxn>
                <a:cxn ang="0">
                  <a:pos x="332" y="406"/>
                </a:cxn>
                <a:cxn ang="0">
                  <a:pos x="342" y="392"/>
                </a:cxn>
                <a:cxn ang="0">
                  <a:pos x="350" y="377"/>
                </a:cxn>
                <a:cxn ang="0">
                  <a:pos x="355" y="357"/>
                </a:cxn>
                <a:cxn ang="0">
                  <a:pos x="356" y="335"/>
                </a:cxn>
              </a:cxnLst>
              <a:rect l="0" t="0" r="r" b="b"/>
              <a:pathLst>
                <a:path w="526" h="559">
                  <a:moveTo>
                    <a:pt x="356" y="0"/>
                  </a:moveTo>
                  <a:lnTo>
                    <a:pt x="526" y="0"/>
                  </a:lnTo>
                  <a:lnTo>
                    <a:pt x="526" y="327"/>
                  </a:lnTo>
                  <a:lnTo>
                    <a:pt x="525" y="352"/>
                  </a:lnTo>
                  <a:lnTo>
                    <a:pt x="522" y="375"/>
                  </a:lnTo>
                  <a:lnTo>
                    <a:pt x="517" y="397"/>
                  </a:lnTo>
                  <a:lnTo>
                    <a:pt x="510" y="419"/>
                  </a:lnTo>
                  <a:lnTo>
                    <a:pt x="503" y="441"/>
                  </a:lnTo>
                  <a:lnTo>
                    <a:pt x="491" y="461"/>
                  </a:lnTo>
                  <a:lnTo>
                    <a:pt x="478" y="479"/>
                  </a:lnTo>
                  <a:lnTo>
                    <a:pt x="464" y="496"/>
                  </a:lnTo>
                  <a:lnTo>
                    <a:pt x="447" y="510"/>
                  </a:lnTo>
                  <a:lnTo>
                    <a:pt x="430" y="523"/>
                  </a:lnTo>
                  <a:lnTo>
                    <a:pt x="413" y="533"/>
                  </a:lnTo>
                  <a:lnTo>
                    <a:pt x="395" y="541"/>
                  </a:lnTo>
                  <a:lnTo>
                    <a:pt x="382" y="545"/>
                  </a:lnTo>
                  <a:lnTo>
                    <a:pt x="369" y="549"/>
                  </a:lnTo>
                  <a:lnTo>
                    <a:pt x="355" y="553"/>
                  </a:lnTo>
                  <a:lnTo>
                    <a:pt x="341" y="555"/>
                  </a:lnTo>
                  <a:lnTo>
                    <a:pt x="310" y="558"/>
                  </a:lnTo>
                  <a:lnTo>
                    <a:pt x="276" y="559"/>
                  </a:lnTo>
                  <a:lnTo>
                    <a:pt x="255" y="559"/>
                  </a:lnTo>
                  <a:lnTo>
                    <a:pt x="234" y="558"/>
                  </a:lnTo>
                  <a:lnTo>
                    <a:pt x="212" y="557"/>
                  </a:lnTo>
                  <a:lnTo>
                    <a:pt x="189" y="554"/>
                  </a:lnTo>
                  <a:lnTo>
                    <a:pt x="166" y="550"/>
                  </a:lnTo>
                  <a:lnTo>
                    <a:pt x="145" y="545"/>
                  </a:lnTo>
                  <a:lnTo>
                    <a:pt x="127" y="540"/>
                  </a:lnTo>
                  <a:lnTo>
                    <a:pt x="110" y="532"/>
                  </a:lnTo>
                  <a:lnTo>
                    <a:pt x="94" y="523"/>
                  </a:lnTo>
                  <a:lnTo>
                    <a:pt x="79" y="511"/>
                  </a:lnTo>
                  <a:lnTo>
                    <a:pt x="65" y="498"/>
                  </a:lnTo>
                  <a:lnTo>
                    <a:pt x="52" y="484"/>
                  </a:lnTo>
                  <a:lnTo>
                    <a:pt x="39" y="469"/>
                  </a:lnTo>
                  <a:lnTo>
                    <a:pt x="28" y="453"/>
                  </a:lnTo>
                  <a:lnTo>
                    <a:pt x="20" y="438"/>
                  </a:lnTo>
                  <a:lnTo>
                    <a:pt x="15" y="421"/>
                  </a:lnTo>
                  <a:lnTo>
                    <a:pt x="8" y="395"/>
                  </a:lnTo>
                  <a:lnTo>
                    <a:pt x="4" y="371"/>
                  </a:lnTo>
                  <a:lnTo>
                    <a:pt x="0" y="349"/>
                  </a:lnTo>
                  <a:lnTo>
                    <a:pt x="0" y="327"/>
                  </a:lnTo>
                  <a:lnTo>
                    <a:pt x="0" y="0"/>
                  </a:lnTo>
                  <a:lnTo>
                    <a:pt x="168" y="0"/>
                  </a:lnTo>
                  <a:lnTo>
                    <a:pt x="168" y="335"/>
                  </a:lnTo>
                  <a:lnTo>
                    <a:pt x="170" y="347"/>
                  </a:lnTo>
                  <a:lnTo>
                    <a:pt x="171" y="357"/>
                  </a:lnTo>
                  <a:lnTo>
                    <a:pt x="172" y="366"/>
                  </a:lnTo>
                  <a:lnTo>
                    <a:pt x="175" y="375"/>
                  </a:lnTo>
                  <a:lnTo>
                    <a:pt x="179" y="384"/>
                  </a:lnTo>
                  <a:lnTo>
                    <a:pt x="182" y="392"/>
                  </a:lnTo>
                  <a:lnTo>
                    <a:pt x="188" y="400"/>
                  </a:lnTo>
                  <a:lnTo>
                    <a:pt x="194" y="406"/>
                  </a:lnTo>
                  <a:lnTo>
                    <a:pt x="201" y="412"/>
                  </a:lnTo>
                  <a:lnTo>
                    <a:pt x="207" y="417"/>
                  </a:lnTo>
                  <a:lnTo>
                    <a:pt x="215" y="422"/>
                  </a:lnTo>
                  <a:lnTo>
                    <a:pt x="223" y="425"/>
                  </a:lnTo>
                  <a:lnTo>
                    <a:pt x="232" y="427"/>
                  </a:lnTo>
                  <a:lnTo>
                    <a:pt x="242" y="430"/>
                  </a:lnTo>
                  <a:lnTo>
                    <a:pt x="252" y="431"/>
                  </a:lnTo>
                  <a:lnTo>
                    <a:pt x="263" y="431"/>
                  </a:lnTo>
                  <a:lnTo>
                    <a:pt x="273" y="431"/>
                  </a:lnTo>
                  <a:lnTo>
                    <a:pt x="284" y="430"/>
                  </a:lnTo>
                  <a:lnTo>
                    <a:pt x="293" y="429"/>
                  </a:lnTo>
                  <a:lnTo>
                    <a:pt x="302" y="425"/>
                  </a:lnTo>
                  <a:lnTo>
                    <a:pt x="311" y="422"/>
                  </a:lnTo>
                  <a:lnTo>
                    <a:pt x="319" y="417"/>
                  </a:lnTo>
                  <a:lnTo>
                    <a:pt x="325" y="412"/>
                  </a:lnTo>
                  <a:lnTo>
                    <a:pt x="332" y="406"/>
                  </a:lnTo>
                  <a:lnTo>
                    <a:pt x="338" y="400"/>
                  </a:lnTo>
                  <a:lnTo>
                    <a:pt x="342" y="392"/>
                  </a:lnTo>
                  <a:lnTo>
                    <a:pt x="347" y="384"/>
                  </a:lnTo>
                  <a:lnTo>
                    <a:pt x="350" y="377"/>
                  </a:lnTo>
                  <a:lnTo>
                    <a:pt x="354" y="368"/>
                  </a:lnTo>
                  <a:lnTo>
                    <a:pt x="355" y="357"/>
                  </a:lnTo>
                  <a:lnTo>
                    <a:pt x="356" y="347"/>
                  </a:lnTo>
                  <a:lnTo>
                    <a:pt x="356" y="335"/>
                  </a:lnTo>
                  <a:lnTo>
                    <a:pt x="356" y="0"/>
                  </a:lnTo>
                  <a:close/>
                </a:path>
              </a:pathLst>
            </a:custGeom>
            <a:solidFill>
              <a:srgbClr val="FFFFFF"/>
            </a:solidFill>
            <a:ln w="9525">
              <a:noFill/>
              <a:round/>
              <a:headEnd/>
              <a:tailEnd/>
            </a:ln>
          </p:spPr>
          <p:txBody>
            <a:bodyPr/>
            <a:lstStyle/>
            <a:p>
              <a:endParaRPr lang="en-US"/>
            </a:p>
          </p:txBody>
        </p:sp>
        <p:sp>
          <p:nvSpPr>
            <p:cNvPr id="331874" name="Freeform 98"/>
            <p:cNvSpPr>
              <a:spLocks noChangeAspect="1"/>
            </p:cNvSpPr>
            <p:nvPr/>
          </p:nvSpPr>
          <p:spPr bwMode="auto">
            <a:xfrm>
              <a:off x="2614" y="3684"/>
              <a:ext cx="131" cy="137"/>
            </a:xfrm>
            <a:custGeom>
              <a:avLst/>
              <a:gdLst/>
              <a:ahLst/>
              <a:cxnLst>
                <a:cxn ang="0">
                  <a:pos x="0" y="0"/>
                </a:cxn>
                <a:cxn ang="0">
                  <a:pos x="158" y="0"/>
                </a:cxn>
                <a:cxn ang="0">
                  <a:pos x="365" y="304"/>
                </a:cxn>
                <a:cxn ang="0">
                  <a:pos x="365" y="0"/>
                </a:cxn>
                <a:cxn ang="0">
                  <a:pos x="525" y="0"/>
                </a:cxn>
                <a:cxn ang="0">
                  <a:pos x="525" y="550"/>
                </a:cxn>
                <a:cxn ang="0">
                  <a:pos x="365" y="550"/>
                </a:cxn>
                <a:cxn ang="0">
                  <a:pos x="159" y="248"/>
                </a:cxn>
                <a:cxn ang="0">
                  <a:pos x="159" y="550"/>
                </a:cxn>
                <a:cxn ang="0">
                  <a:pos x="0" y="550"/>
                </a:cxn>
                <a:cxn ang="0">
                  <a:pos x="0" y="0"/>
                </a:cxn>
              </a:cxnLst>
              <a:rect l="0" t="0" r="r" b="b"/>
              <a:pathLst>
                <a:path w="525" h="550">
                  <a:moveTo>
                    <a:pt x="0" y="0"/>
                  </a:moveTo>
                  <a:lnTo>
                    <a:pt x="158" y="0"/>
                  </a:lnTo>
                  <a:lnTo>
                    <a:pt x="365" y="304"/>
                  </a:lnTo>
                  <a:lnTo>
                    <a:pt x="365" y="0"/>
                  </a:lnTo>
                  <a:lnTo>
                    <a:pt x="525" y="0"/>
                  </a:lnTo>
                  <a:lnTo>
                    <a:pt x="525" y="550"/>
                  </a:lnTo>
                  <a:lnTo>
                    <a:pt x="365" y="550"/>
                  </a:lnTo>
                  <a:lnTo>
                    <a:pt x="159" y="248"/>
                  </a:lnTo>
                  <a:lnTo>
                    <a:pt x="159" y="550"/>
                  </a:lnTo>
                  <a:lnTo>
                    <a:pt x="0" y="550"/>
                  </a:lnTo>
                  <a:lnTo>
                    <a:pt x="0" y="0"/>
                  </a:lnTo>
                  <a:close/>
                </a:path>
              </a:pathLst>
            </a:custGeom>
            <a:solidFill>
              <a:srgbClr val="FFFFFF"/>
            </a:solidFill>
            <a:ln w="9525">
              <a:noFill/>
              <a:round/>
              <a:headEnd/>
              <a:tailEnd/>
            </a:ln>
          </p:spPr>
          <p:txBody>
            <a:bodyPr/>
            <a:lstStyle/>
            <a:p>
              <a:endParaRPr lang="en-US"/>
            </a:p>
          </p:txBody>
        </p:sp>
        <p:sp>
          <p:nvSpPr>
            <p:cNvPr id="331875" name="Freeform 99"/>
            <p:cNvSpPr>
              <a:spLocks noChangeAspect="1" noEditPoints="1"/>
            </p:cNvSpPr>
            <p:nvPr/>
          </p:nvSpPr>
          <p:spPr bwMode="auto">
            <a:xfrm>
              <a:off x="2773" y="3684"/>
              <a:ext cx="117" cy="137"/>
            </a:xfrm>
            <a:custGeom>
              <a:avLst/>
              <a:gdLst/>
              <a:ahLst/>
              <a:cxnLst>
                <a:cxn ang="0">
                  <a:pos x="282" y="0"/>
                </a:cxn>
                <a:cxn ang="0">
                  <a:pos x="325" y="4"/>
                </a:cxn>
                <a:cxn ang="0">
                  <a:pos x="363" y="11"/>
                </a:cxn>
                <a:cxn ang="0">
                  <a:pos x="394" y="26"/>
                </a:cxn>
                <a:cxn ang="0">
                  <a:pos x="420" y="44"/>
                </a:cxn>
                <a:cxn ang="0">
                  <a:pos x="440" y="68"/>
                </a:cxn>
                <a:cxn ang="0">
                  <a:pos x="455" y="97"/>
                </a:cxn>
                <a:cxn ang="0">
                  <a:pos x="464" y="130"/>
                </a:cxn>
                <a:cxn ang="0">
                  <a:pos x="466" y="169"/>
                </a:cxn>
                <a:cxn ang="0">
                  <a:pos x="462" y="208"/>
                </a:cxn>
                <a:cxn ang="0">
                  <a:pos x="453" y="243"/>
                </a:cxn>
                <a:cxn ang="0">
                  <a:pos x="438" y="273"/>
                </a:cxn>
                <a:cxn ang="0">
                  <a:pos x="416" y="299"/>
                </a:cxn>
                <a:cxn ang="0">
                  <a:pos x="387" y="320"/>
                </a:cxn>
                <a:cxn ang="0">
                  <a:pos x="352" y="334"/>
                </a:cxn>
                <a:cxn ang="0">
                  <a:pos x="311" y="343"/>
                </a:cxn>
                <a:cxn ang="0">
                  <a:pos x="263" y="346"/>
                </a:cxn>
                <a:cxn ang="0">
                  <a:pos x="171" y="550"/>
                </a:cxn>
                <a:cxn ang="0">
                  <a:pos x="0" y="0"/>
                </a:cxn>
                <a:cxn ang="0">
                  <a:pos x="212" y="234"/>
                </a:cxn>
                <a:cxn ang="0">
                  <a:pos x="254" y="230"/>
                </a:cxn>
                <a:cxn ang="0">
                  <a:pos x="269" y="225"/>
                </a:cxn>
                <a:cxn ang="0">
                  <a:pos x="281" y="217"/>
                </a:cxn>
                <a:cxn ang="0">
                  <a:pos x="290" y="208"/>
                </a:cxn>
                <a:cxn ang="0">
                  <a:pos x="295" y="198"/>
                </a:cxn>
                <a:cxn ang="0">
                  <a:pos x="299" y="186"/>
                </a:cxn>
                <a:cxn ang="0">
                  <a:pos x="300" y="173"/>
                </a:cxn>
                <a:cxn ang="0">
                  <a:pos x="296" y="150"/>
                </a:cxn>
                <a:cxn ang="0">
                  <a:pos x="283" y="130"/>
                </a:cxn>
                <a:cxn ang="0">
                  <a:pos x="273" y="123"/>
                </a:cxn>
                <a:cxn ang="0">
                  <a:pos x="259" y="116"/>
                </a:cxn>
                <a:cxn ang="0">
                  <a:pos x="241" y="114"/>
                </a:cxn>
                <a:cxn ang="0">
                  <a:pos x="219" y="112"/>
                </a:cxn>
                <a:cxn ang="0">
                  <a:pos x="171" y="234"/>
                </a:cxn>
              </a:cxnLst>
              <a:rect l="0" t="0" r="r" b="b"/>
              <a:pathLst>
                <a:path w="466" h="550">
                  <a:moveTo>
                    <a:pt x="0" y="0"/>
                  </a:moveTo>
                  <a:lnTo>
                    <a:pt x="282" y="0"/>
                  </a:lnTo>
                  <a:lnTo>
                    <a:pt x="304" y="1"/>
                  </a:lnTo>
                  <a:lnTo>
                    <a:pt x="325" y="4"/>
                  </a:lnTo>
                  <a:lnTo>
                    <a:pt x="344" y="6"/>
                  </a:lnTo>
                  <a:lnTo>
                    <a:pt x="363" y="11"/>
                  </a:lnTo>
                  <a:lnTo>
                    <a:pt x="379" y="18"/>
                  </a:lnTo>
                  <a:lnTo>
                    <a:pt x="394" y="26"/>
                  </a:lnTo>
                  <a:lnTo>
                    <a:pt x="408" y="33"/>
                  </a:lnTo>
                  <a:lnTo>
                    <a:pt x="420" y="44"/>
                  </a:lnTo>
                  <a:lnTo>
                    <a:pt x="431" y="55"/>
                  </a:lnTo>
                  <a:lnTo>
                    <a:pt x="440" y="68"/>
                  </a:lnTo>
                  <a:lnTo>
                    <a:pt x="448" y="83"/>
                  </a:lnTo>
                  <a:lnTo>
                    <a:pt x="455" y="97"/>
                  </a:lnTo>
                  <a:lnTo>
                    <a:pt x="460" y="114"/>
                  </a:lnTo>
                  <a:lnTo>
                    <a:pt x="464" y="130"/>
                  </a:lnTo>
                  <a:lnTo>
                    <a:pt x="465" y="150"/>
                  </a:lnTo>
                  <a:lnTo>
                    <a:pt x="466" y="169"/>
                  </a:lnTo>
                  <a:lnTo>
                    <a:pt x="465" y="189"/>
                  </a:lnTo>
                  <a:lnTo>
                    <a:pt x="462" y="208"/>
                  </a:lnTo>
                  <a:lnTo>
                    <a:pt x="458" y="226"/>
                  </a:lnTo>
                  <a:lnTo>
                    <a:pt x="453" y="243"/>
                  </a:lnTo>
                  <a:lnTo>
                    <a:pt x="447" y="259"/>
                  </a:lnTo>
                  <a:lnTo>
                    <a:pt x="438" y="273"/>
                  </a:lnTo>
                  <a:lnTo>
                    <a:pt x="427" y="287"/>
                  </a:lnTo>
                  <a:lnTo>
                    <a:pt x="416" y="299"/>
                  </a:lnTo>
                  <a:lnTo>
                    <a:pt x="403" y="311"/>
                  </a:lnTo>
                  <a:lnTo>
                    <a:pt x="387" y="320"/>
                  </a:lnTo>
                  <a:lnTo>
                    <a:pt x="370" y="327"/>
                  </a:lnTo>
                  <a:lnTo>
                    <a:pt x="352" y="334"/>
                  </a:lnTo>
                  <a:lnTo>
                    <a:pt x="333" y="339"/>
                  </a:lnTo>
                  <a:lnTo>
                    <a:pt x="311" y="343"/>
                  </a:lnTo>
                  <a:lnTo>
                    <a:pt x="287" y="346"/>
                  </a:lnTo>
                  <a:lnTo>
                    <a:pt x="263" y="346"/>
                  </a:lnTo>
                  <a:lnTo>
                    <a:pt x="171" y="346"/>
                  </a:lnTo>
                  <a:lnTo>
                    <a:pt x="171" y="550"/>
                  </a:lnTo>
                  <a:lnTo>
                    <a:pt x="0" y="550"/>
                  </a:lnTo>
                  <a:lnTo>
                    <a:pt x="0" y="0"/>
                  </a:lnTo>
                  <a:close/>
                  <a:moveTo>
                    <a:pt x="171" y="234"/>
                  </a:moveTo>
                  <a:lnTo>
                    <a:pt x="212" y="234"/>
                  </a:lnTo>
                  <a:lnTo>
                    <a:pt x="234" y="233"/>
                  </a:lnTo>
                  <a:lnTo>
                    <a:pt x="254" y="230"/>
                  </a:lnTo>
                  <a:lnTo>
                    <a:pt x="261" y="228"/>
                  </a:lnTo>
                  <a:lnTo>
                    <a:pt x="269" y="225"/>
                  </a:lnTo>
                  <a:lnTo>
                    <a:pt x="276" y="221"/>
                  </a:lnTo>
                  <a:lnTo>
                    <a:pt x="281" y="217"/>
                  </a:lnTo>
                  <a:lnTo>
                    <a:pt x="285" y="213"/>
                  </a:lnTo>
                  <a:lnTo>
                    <a:pt x="290" y="208"/>
                  </a:lnTo>
                  <a:lnTo>
                    <a:pt x="293" y="203"/>
                  </a:lnTo>
                  <a:lnTo>
                    <a:pt x="295" y="198"/>
                  </a:lnTo>
                  <a:lnTo>
                    <a:pt x="298" y="193"/>
                  </a:lnTo>
                  <a:lnTo>
                    <a:pt x="299" y="186"/>
                  </a:lnTo>
                  <a:lnTo>
                    <a:pt x="300" y="180"/>
                  </a:lnTo>
                  <a:lnTo>
                    <a:pt x="300" y="173"/>
                  </a:lnTo>
                  <a:lnTo>
                    <a:pt x="299" y="162"/>
                  </a:lnTo>
                  <a:lnTo>
                    <a:pt x="296" y="150"/>
                  </a:lnTo>
                  <a:lnTo>
                    <a:pt x="291" y="140"/>
                  </a:lnTo>
                  <a:lnTo>
                    <a:pt x="283" y="130"/>
                  </a:lnTo>
                  <a:lnTo>
                    <a:pt x="278" y="125"/>
                  </a:lnTo>
                  <a:lnTo>
                    <a:pt x="273" y="123"/>
                  </a:lnTo>
                  <a:lnTo>
                    <a:pt x="267" y="119"/>
                  </a:lnTo>
                  <a:lnTo>
                    <a:pt x="259" y="116"/>
                  </a:lnTo>
                  <a:lnTo>
                    <a:pt x="250" y="115"/>
                  </a:lnTo>
                  <a:lnTo>
                    <a:pt x="241" y="114"/>
                  </a:lnTo>
                  <a:lnTo>
                    <a:pt x="230" y="112"/>
                  </a:lnTo>
                  <a:lnTo>
                    <a:pt x="219" y="112"/>
                  </a:lnTo>
                  <a:lnTo>
                    <a:pt x="171" y="112"/>
                  </a:lnTo>
                  <a:lnTo>
                    <a:pt x="171" y="234"/>
                  </a:lnTo>
                  <a:close/>
                </a:path>
              </a:pathLst>
            </a:custGeom>
            <a:solidFill>
              <a:srgbClr val="FFFFFF"/>
            </a:solidFill>
            <a:ln w="9525">
              <a:noFill/>
              <a:round/>
              <a:headEnd/>
              <a:tailEnd/>
            </a:ln>
          </p:spPr>
          <p:txBody>
            <a:bodyPr/>
            <a:lstStyle/>
            <a:p>
              <a:endParaRPr lang="en-US"/>
            </a:p>
          </p:txBody>
        </p:sp>
        <p:sp>
          <p:nvSpPr>
            <p:cNvPr id="331876" name="Freeform 100"/>
            <p:cNvSpPr>
              <a:spLocks noChangeAspect="1" noEditPoints="1"/>
            </p:cNvSpPr>
            <p:nvPr/>
          </p:nvSpPr>
          <p:spPr bwMode="auto">
            <a:xfrm>
              <a:off x="2912" y="3684"/>
              <a:ext cx="135" cy="137"/>
            </a:xfrm>
            <a:custGeom>
              <a:avLst/>
              <a:gdLst/>
              <a:ahLst/>
              <a:cxnLst>
                <a:cxn ang="0">
                  <a:pos x="0" y="0"/>
                </a:cxn>
                <a:cxn ang="0">
                  <a:pos x="320" y="1"/>
                </a:cxn>
                <a:cxn ang="0">
                  <a:pos x="381" y="7"/>
                </a:cxn>
                <a:cxn ang="0">
                  <a:pos x="413" y="18"/>
                </a:cxn>
                <a:cxn ang="0">
                  <a:pos x="433" y="27"/>
                </a:cxn>
                <a:cxn ang="0">
                  <a:pos x="450" y="40"/>
                </a:cxn>
                <a:cxn ang="0">
                  <a:pos x="464" y="55"/>
                </a:cxn>
                <a:cxn ang="0">
                  <a:pos x="477" y="73"/>
                </a:cxn>
                <a:cxn ang="0">
                  <a:pos x="486" y="93"/>
                </a:cxn>
                <a:cxn ang="0">
                  <a:pos x="492" y="116"/>
                </a:cxn>
                <a:cxn ang="0">
                  <a:pos x="496" y="140"/>
                </a:cxn>
                <a:cxn ang="0">
                  <a:pos x="496" y="164"/>
                </a:cxn>
                <a:cxn ang="0">
                  <a:pos x="494" y="185"/>
                </a:cxn>
                <a:cxn ang="0">
                  <a:pos x="489" y="206"/>
                </a:cxn>
                <a:cxn ang="0">
                  <a:pos x="481" y="224"/>
                </a:cxn>
                <a:cxn ang="0">
                  <a:pos x="467" y="247"/>
                </a:cxn>
                <a:cxn ang="0">
                  <a:pos x="439" y="274"/>
                </a:cxn>
                <a:cxn ang="0">
                  <a:pos x="411" y="292"/>
                </a:cxn>
                <a:cxn ang="0">
                  <a:pos x="381" y="303"/>
                </a:cxn>
                <a:cxn ang="0">
                  <a:pos x="377" y="312"/>
                </a:cxn>
                <a:cxn ang="0">
                  <a:pos x="400" y="322"/>
                </a:cxn>
                <a:cxn ang="0">
                  <a:pos x="420" y="338"/>
                </a:cxn>
                <a:cxn ang="0">
                  <a:pos x="450" y="375"/>
                </a:cxn>
                <a:cxn ang="0">
                  <a:pos x="540" y="550"/>
                </a:cxn>
                <a:cxn ang="0">
                  <a:pos x="258" y="382"/>
                </a:cxn>
                <a:cxn ang="0">
                  <a:pos x="242" y="355"/>
                </a:cxn>
                <a:cxn ang="0">
                  <a:pos x="227" y="339"/>
                </a:cxn>
                <a:cxn ang="0">
                  <a:pos x="207" y="330"/>
                </a:cxn>
                <a:cxn ang="0">
                  <a:pos x="185" y="327"/>
                </a:cxn>
                <a:cxn ang="0">
                  <a:pos x="171" y="550"/>
                </a:cxn>
                <a:cxn ang="0">
                  <a:pos x="171" y="222"/>
                </a:cxn>
                <a:cxn ang="0">
                  <a:pos x="250" y="222"/>
                </a:cxn>
                <a:cxn ang="0">
                  <a:pos x="272" y="219"/>
                </a:cxn>
                <a:cxn ang="0">
                  <a:pos x="295" y="213"/>
                </a:cxn>
                <a:cxn ang="0">
                  <a:pos x="310" y="204"/>
                </a:cxn>
                <a:cxn ang="0">
                  <a:pos x="320" y="191"/>
                </a:cxn>
                <a:cxn ang="0">
                  <a:pos x="325" y="175"/>
                </a:cxn>
                <a:cxn ang="0">
                  <a:pos x="324" y="154"/>
                </a:cxn>
                <a:cxn ang="0">
                  <a:pos x="319" y="138"/>
                </a:cxn>
                <a:cxn ang="0">
                  <a:pos x="312" y="129"/>
                </a:cxn>
                <a:cxn ang="0">
                  <a:pos x="305" y="123"/>
                </a:cxn>
                <a:cxn ang="0">
                  <a:pos x="292" y="116"/>
                </a:cxn>
                <a:cxn ang="0">
                  <a:pos x="267" y="112"/>
                </a:cxn>
                <a:cxn ang="0">
                  <a:pos x="171" y="111"/>
                </a:cxn>
              </a:cxnLst>
              <a:rect l="0" t="0" r="r" b="b"/>
              <a:pathLst>
                <a:path w="540" h="550">
                  <a:moveTo>
                    <a:pt x="0" y="550"/>
                  </a:moveTo>
                  <a:lnTo>
                    <a:pt x="0" y="0"/>
                  </a:lnTo>
                  <a:lnTo>
                    <a:pt x="284" y="0"/>
                  </a:lnTo>
                  <a:lnTo>
                    <a:pt x="320" y="1"/>
                  </a:lnTo>
                  <a:lnTo>
                    <a:pt x="352" y="4"/>
                  </a:lnTo>
                  <a:lnTo>
                    <a:pt x="381" y="7"/>
                  </a:lnTo>
                  <a:lnTo>
                    <a:pt x="403" y="14"/>
                  </a:lnTo>
                  <a:lnTo>
                    <a:pt x="413" y="18"/>
                  </a:lnTo>
                  <a:lnTo>
                    <a:pt x="424" y="22"/>
                  </a:lnTo>
                  <a:lnTo>
                    <a:pt x="433" y="27"/>
                  </a:lnTo>
                  <a:lnTo>
                    <a:pt x="441" y="33"/>
                  </a:lnTo>
                  <a:lnTo>
                    <a:pt x="450" y="40"/>
                  </a:lnTo>
                  <a:lnTo>
                    <a:pt x="457" y="48"/>
                  </a:lnTo>
                  <a:lnTo>
                    <a:pt x="464" y="55"/>
                  </a:lnTo>
                  <a:lnTo>
                    <a:pt x="470" y="64"/>
                  </a:lnTo>
                  <a:lnTo>
                    <a:pt x="477" y="73"/>
                  </a:lnTo>
                  <a:lnTo>
                    <a:pt x="482" y="83"/>
                  </a:lnTo>
                  <a:lnTo>
                    <a:pt x="486" y="93"/>
                  </a:lnTo>
                  <a:lnTo>
                    <a:pt x="490" y="105"/>
                  </a:lnTo>
                  <a:lnTo>
                    <a:pt x="492" y="116"/>
                  </a:lnTo>
                  <a:lnTo>
                    <a:pt x="495" y="128"/>
                  </a:lnTo>
                  <a:lnTo>
                    <a:pt x="496" y="140"/>
                  </a:lnTo>
                  <a:lnTo>
                    <a:pt x="496" y="153"/>
                  </a:lnTo>
                  <a:lnTo>
                    <a:pt x="496" y="164"/>
                  </a:lnTo>
                  <a:lnTo>
                    <a:pt x="495" y="175"/>
                  </a:lnTo>
                  <a:lnTo>
                    <a:pt x="494" y="185"/>
                  </a:lnTo>
                  <a:lnTo>
                    <a:pt x="491" y="195"/>
                  </a:lnTo>
                  <a:lnTo>
                    <a:pt x="489" y="206"/>
                  </a:lnTo>
                  <a:lnTo>
                    <a:pt x="485" y="215"/>
                  </a:lnTo>
                  <a:lnTo>
                    <a:pt x="481" y="224"/>
                  </a:lnTo>
                  <a:lnTo>
                    <a:pt x="477" y="232"/>
                  </a:lnTo>
                  <a:lnTo>
                    <a:pt x="467" y="247"/>
                  </a:lnTo>
                  <a:lnTo>
                    <a:pt x="454" y="261"/>
                  </a:lnTo>
                  <a:lnTo>
                    <a:pt x="439" y="274"/>
                  </a:lnTo>
                  <a:lnTo>
                    <a:pt x="424" y="286"/>
                  </a:lnTo>
                  <a:lnTo>
                    <a:pt x="411" y="292"/>
                  </a:lnTo>
                  <a:lnTo>
                    <a:pt x="398" y="298"/>
                  </a:lnTo>
                  <a:lnTo>
                    <a:pt x="381" y="303"/>
                  </a:lnTo>
                  <a:lnTo>
                    <a:pt x="364" y="307"/>
                  </a:lnTo>
                  <a:lnTo>
                    <a:pt x="377" y="312"/>
                  </a:lnTo>
                  <a:lnTo>
                    <a:pt x="390" y="317"/>
                  </a:lnTo>
                  <a:lnTo>
                    <a:pt x="400" y="322"/>
                  </a:lnTo>
                  <a:lnTo>
                    <a:pt x="408" y="327"/>
                  </a:lnTo>
                  <a:lnTo>
                    <a:pt x="420" y="338"/>
                  </a:lnTo>
                  <a:lnTo>
                    <a:pt x="435" y="356"/>
                  </a:lnTo>
                  <a:lnTo>
                    <a:pt x="450" y="375"/>
                  </a:lnTo>
                  <a:lnTo>
                    <a:pt x="459" y="391"/>
                  </a:lnTo>
                  <a:lnTo>
                    <a:pt x="540" y="550"/>
                  </a:lnTo>
                  <a:lnTo>
                    <a:pt x="349" y="550"/>
                  </a:lnTo>
                  <a:lnTo>
                    <a:pt x="258" y="382"/>
                  </a:lnTo>
                  <a:lnTo>
                    <a:pt x="250" y="368"/>
                  </a:lnTo>
                  <a:lnTo>
                    <a:pt x="242" y="355"/>
                  </a:lnTo>
                  <a:lnTo>
                    <a:pt x="235" y="346"/>
                  </a:lnTo>
                  <a:lnTo>
                    <a:pt x="227" y="339"/>
                  </a:lnTo>
                  <a:lnTo>
                    <a:pt x="218" y="334"/>
                  </a:lnTo>
                  <a:lnTo>
                    <a:pt x="207" y="330"/>
                  </a:lnTo>
                  <a:lnTo>
                    <a:pt x="197" y="327"/>
                  </a:lnTo>
                  <a:lnTo>
                    <a:pt x="185" y="327"/>
                  </a:lnTo>
                  <a:lnTo>
                    <a:pt x="171" y="327"/>
                  </a:lnTo>
                  <a:lnTo>
                    <a:pt x="171" y="550"/>
                  </a:lnTo>
                  <a:lnTo>
                    <a:pt x="0" y="550"/>
                  </a:lnTo>
                  <a:close/>
                  <a:moveTo>
                    <a:pt x="171" y="222"/>
                  </a:moveTo>
                  <a:lnTo>
                    <a:pt x="242" y="222"/>
                  </a:lnTo>
                  <a:lnTo>
                    <a:pt x="250" y="222"/>
                  </a:lnTo>
                  <a:lnTo>
                    <a:pt x="259" y="221"/>
                  </a:lnTo>
                  <a:lnTo>
                    <a:pt x="272" y="219"/>
                  </a:lnTo>
                  <a:lnTo>
                    <a:pt x="288" y="216"/>
                  </a:lnTo>
                  <a:lnTo>
                    <a:pt x="295" y="213"/>
                  </a:lnTo>
                  <a:lnTo>
                    <a:pt x="303" y="210"/>
                  </a:lnTo>
                  <a:lnTo>
                    <a:pt x="310" y="204"/>
                  </a:lnTo>
                  <a:lnTo>
                    <a:pt x="315" y="198"/>
                  </a:lnTo>
                  <a:lnTo>
                    <a:pt x="320" y="191"/>
                  </a:lnTo>
                  <a:lnTo>
                    <a:pt x="323" y="184"/>
                  </a:lnTo>
                  <a:lnTo>
                    <a:pt x="325" y="175"/>
                  </a:lnTo>
                  <a:lnTo>
                    <a:pt x="325" y="167"/>
                  </a:lnTo>
                  <a:lnTo>
                    <a:pt x="324" y="154"/>
                  </a:lnTo>
                  <a:lnTo>
                    <a:pt x="321" y="143"/>
                  </a:lnTo>
                  <a:lnTo>
                    <a:pt x="319" y="138"/>
                  </a:lnTo>
                  <a:lnTo>
                    <a:pt x="316" y="133"/>
                  </a:lnTo>
                  <a:lnTo>
                    <a:pt x="312" y="129"/>
                  </a:lnTo>
                  <a:lnTo>
                    <a:pt x="308" y="125"/>
                  </a:lnTo>
                  <a:lnTo>
                    <a:pt x="305" y="123"/>
                  </a:lnTo>
                  <a:lnTo>
                    <a:pt x="298" y="119"/>
                  </a:lnTo>
                  <a:lnTo>
                    <a:pt x="292" y="116"/>
                  </a:lnTo>
                  <a:lnTo>
                    <a:pt x="285" y="115"/>
                  </a:lnTo>
                  <a:lnTo>
                    <a:pt x="267" y="112"/>
                  </a:lnTo>
                  <a:lnTo>
                    <a:pt x="245" y="111"/>
                  </a:lnTo>
                  <a:lnTo>
                    <a:pt x="171" y="111"/>
                  </a:lnTo>
                  <a:lnTo>
                    <a:pt x="171" y="222"/>
                  </a:lnTo>
                  <a:close/>
                </a:path>
              </a:pathLst>
            </a:custGeom>
            <a:solidFill>
              <a:srgbClr val="FFFFFF"/>
            </a:solidFill>
            <a:ln w="9525">
              <a:noFill/>
              <a:round/>
              <a:headEnd/>
              <a:tailEnd/>
            </a:ln>
          </p:spPr>
          <p:txBody>
            <a:bodyPr/>
            <a:lstStyle/>
            <a:p>
              <a:endParaRPr lang="en-US"/>
            </a:p>
          </p:txBody>
        </p:sp>
        <p:sp>
          <p:nvSpPr>
            <p:cNvPr id="331877" name="Freeform 101"/>
            <p:cNvSpPr>
              <a:spLocks noChangeAspect="1"/>
            </p:cNvSpPr>
            <p:nvPr/>
          </p:nvSpPr>
          <p:spPr bwMode="auto">
            <a:xfrm>
              <a:off x="3061" y="3684"/>
              <a:ext cx="116" cy="137"/>
            </a:xfrm>
            <a:custGeom>
              <a:avLst/>
              <a:gdLst/>
              <a:ahLst/>
              <a:cxnLst>
                <a:cxn ang="0">
                  <a:pos x="0" y="0"/>
                </a:cxn>
                <a:cxn ang="0">
                  <a:pos x="455" y="0"/>
                </a:cxn>
                <a:cxn ang="0">
                  <a:pos x="455" y="118"/>
                </a:cxn>
                <a:cxn ang="0">
                  <a:pos x="170" y="118"/>
                </a:cxn>
                <a:cxn ang="0">
                  <a:pos x="170" y="204"/>
                </a:cxn>
                <a:cxn ang="0">
                  <a:pos x="434" y="204"/>
                </a:cxn>
                <a:cxn ang="0">
                  <a:pos x="434" y="317"/>
                </a:cxn>
                <a:cxn ang="0">
                  <a:pos x="170" y="317"/>
                </a:cxn>
                <a:cxn ang="0">
                  <a:pos x="170" y="426"/>
                </a:cxn>
                <a:cxn ang="0">
                  <a:pos x="464" y="426"/>
                </a:cxn>
                <a:cxn ang="0">
                  <a:pos x="464" y="550"/>
                </a:cxn>
                <a:cxn ang="0">
                  <a:pos x="0" y="550"/>
                </a:cxn>
                <a:cxn ang="0">
                  <a:pos x="0" y="0"/>
                </a:cxn>
              </a:cxnLst>
              <a:rect l="0" t="0" r="r" b="b"/>
              <a:pathLst>
                <a:path w="464" h="550">
                  <a:moveTo>
                    <a:pt x="0" y="0"/>
                  </a:moveTo>
                  <a:lnTo>
                    <a:pt x="455" y="0"/>
                  </a:lnTo>
                  <a:lnTo>
                    <a:pt x="455" y="118"/>
                  </a:lnTo>
                  <a:lnTo>
                    <a:pt x="170" y="118"/>
                  </a:lnTo>
                  <a:lnTo>
                    <a:pt x="170" y="204"/>
                  </a:lnTo>
                  <a:lnTo>
                    <a:pt x="434" y="204"/>
                  </a:lnTo>
                  <a:lnTo>
                    <a:pt x="434" y="317"/>
                  </a:lnTo>
                  <a:lnTo>
                    <a:pt x="170" y="317"/>
                  </a:lnTo>
                  <a:lnTo>
                    <a:pt x="170" y="426"/>
                  </a:lnTo>
                  <a:lnTo>
                    <a:pt x="464" y="426"/>
                  </a:lnTo>
                  <a:lnTo>
                    <a:pt x="464" y="550"/>
                  </a:lnTo>
                  <a:lnTo>
                    <a:pt x="0" y="550"/>
                  </a:lnTo>
                  <a:lnTo>
                    <a:pt x="0" y="0"/>
                  </a:lnTo>
                  <a:close/>
                </a:path>
              </a:pathLst>
            </a:custGeom>
            <a:solidFill>
              <a:srgbClr val="FFFFFF"/>
            </a:solidFill>
            <a:ln w="9525">
              <a:noFill/>
              <a:round/>
              <a:headEnd/>
              <a:tailEnd/>
            </a:ln>
          </p:spPr>
          <p:txBody>
            <a:bodyPr/>
            <a:lstStyle/>
            <a:p>
              <a:endParaRPr lang="en-US"/>
            </a:p>
          </p:txBody>
        </p:sp>
        <p:sp>
          <p:nvSpPr>
            <p:cNvPr id="331878" name="Freeform 102"/>
            <p:cNvSpPr>
              <a:spLocks noChangeAspect="1" noEditPoints="1"/>
            </p:cNvSpPr>
            <p:nvPr/>
          </p:nvSpPr>
          <p:spPr bwMode="auto">
            <a:xfrm>
              <a:off x="3200" y="3684"/>
              <a:ext cx="127" cy="137"/>
            </a:xfrm>
            <a:custGeom>
              <a:avLst/>
              <a:gdLst/>
              <a:ahLst/>
              <a:cxnLst>
                <a:cxn ang="0">
                  <a:pos x="253" y="0"/>
                </a:cxn>
                <a:cxn ang="0">
                  <a:pos x="288" y="1"/>
                </a:cxn>
                <a:cxn ang="0">
                  <a:pos x="320" y="5"/>
                </a:cxn>
                <a:cxn ang="0">
                  <a:pos x="349" y="11"/>
                </a:cxn>
                <a:cxn ang="0">
                  <a:pos x="373" y="20"/>
                </a:cxn>
                <a:cxn ang="0">
                  <a:pos x="395" y="32"/>
                </a:cxn>
                <a:cxn ang="0">
                  <a:pos x="415" y="45"/>
                </a:cxn>
                <a:cxn ang="0">
                  <a:pos x="433" y="61"/>
                </a:cxn>
                <a:cxn ang="0">
                  <a:pos x="449" y="79"/>
                </a:cxn>
                <a:cxn ang="0">
                  <a:pos x="474" y="120"/>
                </a:cxn>
                <a:cxn ang="0">
                  <a:pos x="493" y="167"/>
                </a:cxn>
                <a:cxn ang="0">
                  <a:pos x="503" y="219"/>
                </a:cxn>
                <a:cxn ang="0">
                  <a:pos x="506" y="273"/>
                </a:cxn>
                <a:cxn ang="0">
                  <a:pos x="504" y="314"/>
                </a:cxn>
                <a:cxn ang="0">
                  <a:pos x="500" y="352"/>
                </a:cxn>
                <a:cxn ang="0">
                  <a:pos x="495" y="383"/>
                </a:cxn>
                <a:cxn ang="0">
                  <a:pos x="486" y="410"/>
                </a:cxn>
                <a:cxn ang="0">
                  <a:pos x="474" y="434"/>
                </a:cxn>
                <a:cxn ang="0">
                  <a:pos x="462" y="454"/>
                </a:cxn>
                <a:cxn ang="0">
                  <a:pos x="447" y="474"/>
                </a:cxn>
                <a:cxn ang="0">
                  <a:pos x="430" y="491"/>
                </a:cxn>
                <a:cxn ang="0">
                  <a:pos x="412" y="506"/>
                </a:cxn>
                <a:cxn ang="0">
                  <a:pos x="393" y="518"/>
                </a:cxn>
                <a:cxn ang="0">
                  <a:pos x="373" y="528"/>
                </a:cxn>
                <a:cxn ang="0">
                  <a:pos x="354" y="535"/>
                </a:cxn>
                <a:cxn ang="0">
                  <a:pos x="301" y="546"/>
                </a:cxn>
                <a:cxn ang="0">
                  <a:pos x="253" y="550"/>
                </a:cxn>
                <a:cxn ang="0">
                  <a:pos x="0" y="0"/>
                </a:cxn>
                <a:cxn ang="0">
                  <a:pos x="170" y="425"/>
                </a:cxn>
                <a:cxn ang="0">
                  <a:pos x="236" y="425"/>
                </a:cxn>
                <a:cxn ang="0">
                  <a:pos x="274" y="418"/>
                </a:cxn>
                <a:cxn ang="0">
                  <a:pos x="298" y="406"/>
                </a:cxn>
                <a:cxn ang="0">
                  <a:pos x="315" y="386"/>
                </a:cxn>
                <a:cxn ang="0">
                  <a:pos x="325" y="364"/>
                </a:cxn>
                <a:cxn ang="0">
                  <a:pos x="331" y="344"/>
                </a:cxn>
                <a:cxn ang="0">
                  <a:pos x="335" y="307"/>
                </a:cxn>
                <a:cxn ang="0">
                  <a:pos x="335" y="256"/>
                </a:cxn>
                <a:cxn ang="0">
                  <a:pos x="332" y="219"/>
                </a:cxn>
                <a:cxn ang="0">
                  <a:pos x="324" y="189"/>
                </a:cxn>
                <a:cxn ang="0">
                  <a:pos x="314" y="165"/>
                </a:cxn>
                <a:cxn ang="0">
                  <a:pos x="300" y="150"/>
                </a:cxn>
                <a:cxn ang="0">
                  <a:pos x="280" y="137"/>
                </a:cxn>
                <a:cxn ang="0">
                  <a:pos x="257" y="129"/>
                </a:cxn>
                <a:cxn ang="0">
                  <a:pos x="228" y="125"/>
                </a:cxn>
                <a:cxn ang="0">
                  <a:pos x="170" y="125"/>
                </a:cxn>
              </a:cxnLst>
              <a:rect l="0" t="0" r="r" b="b"/>
              <a:pathLst>
                <a:path w="506" h="550">
                  <a:moveTo>
                    <a:pt x="0" y="0"/>
                  </a:moveTo>
                  <a:lnTo>
                    <a:pt x="253" y="0"/>
                  </a:lnTo>
                  <a:lnTo>
                    <a:pt x="271" y="1"/>
                  </a:lnTo>
                  <a:lnTo>
                    <a:pt x="288" y="1"/>
                  </a:lnTo>
                  <a:lnTo>
                    <a:pt x="305" y="4"/>
                  </a:lnTo>
                  <a:lnTo>
                    <a:pt x="320" y="5"/>
                  </a:lnTo>
                  <a:lnTo>
                    <a:pt x="335" y="9"/>
                  </a:lnTo>
                  <a:lnTo>
                    <a:pt x="349" y="11"/>
                  </a:lnTo>
                  <a:lnTo>
                    <a:pt x="362" y="15"/>
                  </a:lnTo>
                  <a:lnTo>
                    <a:pt x="373" y="20"/>
                  </a:lnTo>
                  <a:lnTo>
                    <a:pt x="384" y="26"/>
                  </a:lnTo>
                  <a:lnTo>
                    <a:pt x="395" y="32"/>
                  </a:lnTo>
                  <a:lnTo>
                    <a:pt x="406" y="38"/>
                  </a:lnTo>
                  <a:lnTo>
                    <a:pt x="415" y="45"/>
                  </a:lnTo>
                  <a:lnTo>
                    <a:pt x="424" y="53"/>
                  </a:lnTo>
                  <a:lnTo>
                    <a:pt x="433" y="61"/>
                  </a:lnTo>
                  <a:lnTo>
                    <a:pt x="441" y="70"/>
                  </a:lnTo>
                  <a:lnTo>
                    <a:pt x="449" y="79"/>
                  </a:lnTo>
                  <a:lnTo>
                    <a:pt x="463" y="98"/>
                  </a:lnTo>
                  <a:lnTo>
                    <a:pt x="474" y="120"/>
                  </a:lnTo>
                  <a:lnTo>
                    <a:pt x="485" y="142"/>
                  </a:lnTo>
                  <a:lnTo>
                    <a:pt x="493" y="167"/>
                  </a:lnTo>
                  <a:lnTo>
                    <a:pt x="498" y="193"/>
                  </a:lnTo>
                  <a:lnTo>
                    <a:pt x="503" y="219"/>
                  </a:lnTo>
                  <a:lnTo>
                    <a:pt x="506" y="246"/>
                  </a:lnTo>
                  <a:lnTo>
                    <a:pt x="506" y="273"/>
                  </a:lnTo>
                  <a:lnTo>
                    <a:pt x="506" y="295"/>
                  </a:lnTo>
                  <a:lnTo>
                    <a:pt x="504" y="314"/>
                  </a:lnTo>
                  <a:lnTo>
                    <a:pt x="503" y="334"/>
                  </a:lnTo>
                  <a:lnTo>
                    <a:pt x="500" y="352"/>
                  </a:lnTo>
                  <a:lnTo>
                    <a:pt x="498" y="368"/>
                  </a:lnTo>
                  <a:lnTo>
                    <a:pt x="495" y="383"/>
                  </a:lnTo>
                  <a:lnTo>
                    <a:pt x="490" y="397"/>
                  </a:lnTo>
                  <a:lnTo>
                    <a:pt x="486" y="410"/>
                  </a:lnTo>
                  <a:lnTo>
                    <a:pt x="481" y="422"/>
                  </a:lnTo>
                  <a:lnTo>
                    <a:pt x="474" y="434"/>
                  </a:lnTo>
                  <a:lnTo>
                    <a:pt x="469" y="444"/>
                  </a:lnTo>
                  <a:lnTo>
                    <a:pt x="462" y="454"/>
                  </a:lnTo>
                  <a:lnTo>
                    <a:pt x="455" y="465"/>
                  </a:lnTo>
                  <a:lnTo>
                    <a:pt x="447" y="474"/>
                  </a:lnTo>
                  <a:lnTo>
                    <a:pt x="440" y="483"/>
                  </a:lnTo>
                  <a:lnTo>
                    <a:pt x="430" y="491"/>
                  </a:lnTo>
                  <a:lnTo>
                    <a:pt x="421" y="498"/>
                  </a:lnTo>
                  <a:lnTo>
                    <a:pt x="412" y="506"/>
                  </a:lnTo>
                  <a:lnTo>
                    <a:pt x="403" y="513"/>
                  </a:lnTo>
                  <a:lnTo>
                    <a:pt x="393" y="518"/>
                  </a:lnTo>
                  <a:lnTo>
                    <a:pt x="384" y="523"/>
                  </a:lnTo>
                  <a:lnTo>
                    <a:pt x="373" y="528"/>
                  </a:lnTo>
                  <a:lnTo>
                    <a:pt x="364" y="532"/>
                  </a:lnTo>
                  <a:lnTo>
                    <a:pt x="354" y="535"/>
                  </a:lnTo>
                  <a:lnTo>
                    <a:pt x="327" y="541"/>
                  </a:lnTo>
                  <a:lnTo>
                    <a:pt x="301" y="546"/>
                  </a:lnTo>
                  <a:lnTo>
                    <a:pt x="276" y="549"/>
                  </a:lnTo>
                  <a:lnTo>
                    <a:pt x="253" y="550"/>
                  </a:lnTo>
                  <a:lnTo>
                    <a:pt x="0" y="550"/>
                  </a:lnTo>
                  <a:lnTo>
                    <a:pt x="0" y="0"/>
                  </a:lnTo>
                  <a:close/>
                  <a:moveTo>
                    <a:pt x="170" y="125"/>
                  </a:moveTo>
                  <a:lnTo>
                    <a:pt x="170" y="425"/>
                  </a:lnTo>
                  <a:lnTo>
                    <a:pt x="211" y="425"/>
                  </a:lnTo>
                  <a:lnTo>
                    <a:pt x="236" y="425"/>
                  </a:lnTo>
                  <a:lnTo>
                    <a:pt x="257" y="422"/>
                  </a:lnTo>
                  <a:lnTo>
                    <a:pt x="274" y="418"/>
                  </a:lnTo>
                  <a:lnTo>
                    <a:pt x="288" y="413"/>
                  </a:lnTo>
                  <a:lnTo>
                    <a:pt x="298" y="406"/>
                  </a:lnTo>
                  <a:lnTo>
                    <a:pt x="307" y="397"/>
                  </a:lnTo>
                  <a:lnTo>
                    <a:pt x="315" y="386"/>
                  </a:lnTo>
                  <a:lnTo>
                    <a:pt x="323" y="371"/>
                  </a:lnTo>
                  <a:lnTo>
                    <a:pt x="325" y="364"/>
                  </a:lnTo>
                  <a:lnTo>
                    <a:pt x="328" y="355"/>
                  </a:lnTo>
                  <a:lnTo>
                    <a:pt x="331" y="344"/>
                  </a:lnTo>
                  <a:lnTo>
                    <a:pt x="332" y="334"/>
                  </a:lnTo>
                  <a:lnTo>
                    <a:pt x="335" y="307"/>
                  </a:lnTo>
                  <a:lnTo>
                    <a:pt x="336" y="277"/>
                  </a:lnTo>
                  <a:lnTo>
                    <a:pt x="335" y="256"/>
                  </a:lnTo>
                  <a:lnTo>
                    <a:pt x="333" y="237"/>
                  </a:lnTo>
                  <a:lnTo>
                    <a:pt x="332" y="219"/>
                  </a:lnTo>
                  <a:lnTo>
                    <a:pt x="328" y="203"/>
                  </a:lnTo>
                  <a:lnTo>
                    <a:pt x="324" y="189"/>
                  </a:lnTo>
                  <a:lnTo>
                    <a:pt x="319" y="177"/>
                  </a:lnTo>
                  <a:lnTo>
                    <a:pt x="314" y="165"/>
                  </a:lnTo>
                  <a:lnTo>
                    <a:pt x="307" y="156"/>
                  </a:lnTo>
                  <a:lnTo>
                    <a:pt x="300" y="150"/>
                  </a:lnTo>
                  <a:lnTo>
                    <a:pt x="290" y="143"/>
                  </a:lnTo>
                  <a:lnTo>
                    <a:pt x="280" y="137"/>
                  </a:lnTo>
                  <a:lnTo>
                    <a:pt x="268" y="133"/>
                  </a:lnTo>
                  <a:lnTo>
                    <a:pt x="257" y="129"/>
                  </a:lnTo>
                  <a:lnTo>
                    <a:pt x="243" y="127"/>
                  </a:lnTo>
                  <a:lnTo>
                    <a:pt x="228" y="125"/>
                  </a:lnTo>
                  <a:lnTo>
                    <a:pt x="213" y="125"/>
                  </a:lnTo>
                  <a:lnTo>
                    <a:pt x="170" y="125"/>
                  </a:lnTo>
                  <a:close/>
                </a:path>
              </a:pathLst>
            </a:custGeom>
            <a:solidFill>
              <a:srgbClr val="FFFFFF"/>
            </a:solidFill>
            <a:ln w="9525">
              <a:noFill/>
              <a:round/>
              <a:headEnd/>
              <a:tailEnd/>
            </a:ln>
          </p:spPr>
          <p:txBody>
            <a:bodyPr/>
            <a:lstStyle/>
            <a:p>
              <a:endParaRPr lang="en-US"/>
            </a:p>
          </p:txBody>
        </p:sp>
        <p:sp>
          <p:nvSpPr>
            <p:cNvPr id="331879" name="Freeform 103"/>
            <p:cNvSpPr>
              <a:spLocks noChangeAspect="1" noEditPoints="1"/>
            </p:cNvSpPr>
            <p:nvPr/>
          </p:nvSpPr>
          <p:spPr bwMode="auto">
            <a:xfrm>
              <a:off x="2629" y="3129"/>
              <a:ext cx="501" cy="508"/>
            </a:xfrm>
            <a:custGeom>
              <a:avLst/>
              <a:gdLst/>
              <a:ahLst/>
              <a:cxnLst>
                <a:cxn ang="0">
                  <a:pos x="775" y="2016"/>
                </a:cxn>
                <a:cxn ang="0">
                  <a:pos x="360" y="997"/>
                </a:cxn>
                <a:cxn ang="0">
                  <a:pos x="822" y="570"/>
                </a:cxn>
                <a:cxn ang="0">
                  <a:pos x="867" y="546"/>
                </a:cxn>
                <a:cxn ang="0">
                  <a:pos x="946" y="524"/>
                </a:cxn>
                <a:cxn ang="0">
                  <a:pos x="1030" y="521"/>
                </a:cxn>
                <a:cxn ang="0">
                  <a:pos x="1113" y="537"/>
                </a:cxn>
                <a:cxn ang="0">
                  <a:pos x="1173" y="564"/>
                </a:cxn>
                <a:cxn ang="0">
                  <a:pos x="1203" y="586"/>
                </a:cxn>
                <a:cxn ang="0">
                  <a:pos x="1230" y="815"/>
                </a:cxn>
                <a:cxn ang="0">
                  <a:pos x="1077" y="1305"/>
                </a:cxn>
                <a:cxn ang="0">
                  <a:pos x="1073" y="1279"/>
                </a:cxn>
                <a:cxn ang="0">
                  <a:pos x="1063" y="1260"/>
                </a:cxn>
                <a:cxn ang="0">
                  <a:pos x="1048" y="1246"/>
                </a:cxn>
                <a:cxn ang="0">
                  <a:pos x="1029" y="1236"/>
                </a:cxn>
                <a:cxn ang="0">
                  <a:pos x="989" y="1233"/>
                </a:cxn>
                <a:cxn ang="0">
                  <a:pos x="963" y="1242"/>
                </a:cxn>
                <a:cxn ang="0">
                  <a:pos x="946" y="1255"/>
                </a:cxn>
                <a:cxn ang="0">
                  <a:pos x="934" y="1273"/>
                </a:cxn>
                <a:cxn ang="0">
                  <a:pos x="929" y="1296"/>
                </a:cxn>
                <a:cxn ang="0">
                  <a:pos x="1026" y="2"/>
                </a:cxn>
                <a:cxn ang="0">
                  <a:pos x="1091" y="18"/>
                </a:cxn>
                <a:cxn ang="0">
                  <a:pos x="1148" y="53"/>
                </a:cxn>
                <a:cxn ang="0">
                  <a:pos x="1192" y="103"/>
                </a:cxn>
                <a:cxn ang="0">
                  <a:pos x="1222" y="162"/>
                </a:cxn>
                <a:cxn ang="0">
                  <a:pos x="1232" y="231"/>
                </a:cxn>
                <a:cxn ang="0">
                  <a:pos x="1222" y="298"/>
                </a:cxn>
                <a:cxn ang="0">
                  <a:pos x="1192" y="359"/>
                </a:cxn>
                <a:cxn ang="0">
                  <a:pos x="1148" y="407"/>
                </a:cxn>
                <a:cxn ang="0">
                  <a:pos x="1091" y="442"/>
                </a:cxn>
                <a:cxn ang="0">
                  <a:pos x="1026" y="459"/>
                </a:cxn>
                <a:cxn ang="0">
                  <a:pos x="956" y="455"/>
                </a:cxn>
                <a:cxn ang="0">
                  <a:pos x="893" y="433"/>
                </a:cxn>
                <a:cxn ang="0">
                  <a:pos x="840" y="393"/>
                </a:cxn>
                <a:cxn ang="0">
                  <a:pos x="801" y="340"/>
                </a:cxn>
                <a:cxn ang="0">
                  <a:pos x="778" y="276"/>
                </a:cxn>
                <a:cxn ang="0">
                  <a:pos x="774" y="208"/>
                </a:cxn>
                <a:cxn ang="0">
                  <a:pos x="791" y="142"/>
                </a:cxn>
                <a:cxn ang="0">
                  <a:pos x="825" y="85"/>
                </a:cxn>
                <a:cxn ang="0">
                  <a:pos x="873" y="40"/>
                </a:cxn>
                <a:cxn ang="0">
                  <a:pos x="934" y="11"/>
                </a:cxn>
                <a:cxn ang="0">
                  <a:pos x="1003" y="0"/>
                </a:cxn>
                <a:cxn ang="0">
                  <a:pos x="269" y="200"/>
                </a:cxn>
                <a:cxn ang="0">
                  <a:pos x="171" y="297"/>
                </a:cxn>
                <a:cxn ang="0">
                  <a:pos x="1516" y="420"/>
                </a:cxn>
                <a:cxn ang="0">
                  <a:pos x="2005" y="29"/>
                </a:cxn>
                <a:cxn ang="0">
                  <a:pos x="1613" y="517"/>
                </a:cxn>
                <a:cxn ang="0">
                  <a:pos x="1834" y="1764"/>
                </a:cxn>
                <a:cxn ang="0">
                  <a:pos x="1564" y="2033"/>
                </a:cxn>
                <a:cxn ang="0">
                  <a:pos x="1613" y="1544"/>
                </a:cxn>
                <a:cxn ang="0">
                  <a:pos x="441" y="2033"/>
                </a:cxn>
                <a:cxn ang="0">
                  <a:pos x="171" y="1764"/>
                </a:cxn>
              </a:cxnLst>
              <a:rect l="0" t="0" r="r" b="b"/>
              <a:pathLst>
                <a:path w="2005" h="2033">
                  <a:moveTo>
                    <a:pt x="928" y="1305"/>
                  </a:moveTo>
                  <a:lnTo>
                    <a:pt x="928" y="2016"/>
                  </a:lnTo>
                  <a:lnTo>
                    <a:pt x="775" y="2016"/>
                  </a:lnTo>
                  <a:lnTo>
                    <a:pt x="775" y="815"/>
                  </a:lnTo>
                  <a:lnTo>
                    <a:pt x="468" y="1109"/>
                  </a:lnTo>
                  <a:lnTo>
                    <a:pt x="360" y="997"/>
                  </a:lnTo>
                  <a:lnTo>
                    <a:pt x="803" y="586"/>
                  </a:lnTo>
                  <a:lnTo>
                    <a:pt x="813" y="578"/>
                  </a:lnTo>
                  <a:lnTo>
                    <a:pt x="822" y="570"/>
                  </a:lnTo>
                  <a:lnTo>
                    <a:pt x="832" y="564"/>
                  </a:lnTo>
                  <a:lnTo>
                    <a:pt x="844" y="557"/>
                  </a:lnTo>
                  <a:lnTo>
                    <a:pt x="867" y="546"/>
                  </a:lnTo>
                  <a:lnTo>
                    <a:pt x="892" y="537"/>
                  </a:lnTo>
                  <a:lnTo>
                    <a:pt x="919" y="529"/>
                  </a:lnTo>
                  <a:lnTo>
                    <a:pt x="946" y="524"/>
                  </a:lnTo>
                  <a:lnTo>
                    <a:pt x="975" y="521"/>
                  </a:lnTo>
                  <a:lnTo>
                    <a:pt x="1003" y="520"/>
                  </a:lnTo>
                  <a:lnTo>
                    <a:pt x="1030" y="521"/>
                  </a:lnTo>
                  <a:lnTo>
                    <a:pt x="1059" y="524"/>
                  </a:lnTo>
                  <a:lnTo>
                    <a:pt x="1086" y="529"/>
                  </a:lnTo>
                  <a:lnTo>
                    <a:pt x="1113" y="537"/>
                  </a:lnTo>
                  <a:lnTo>
                    <a:pt x="1138" y="546"/>
                  </a:lnTo>
                  <a:lnTo>
                    <a:pt x="1161" y="557"/>
                  </a:lnTo>
                  <a:lnTo>
                    <a:pt x="1173" y="564"/>
                  </a:lnTo>
                  <a:lnTo>
                    <a:pt x="1183" y="570"/>
                  </a:lnTo>
                  <a:lnTo>
                    <a:pt x="1192" y="578"/>
                  </a:lnTo>
                  <a:lnTo>
                    <a:pt x="1203" y="586"/>
                  </a:lnTo>
                  <a:lnTo>
                    <a:pt x="1645" y="997"/>
                  </a:lnTo>
                  <a:lnTo>
                    <a:pt x="1537" y="1109"/>
                  </a:lnTo>
                  <a:lnTo>
                    <a:pt x="1230" y="815"/>
                  </a:lnTo>
                  <a:lnTo>
                    <a:pt x="1230" y="2016"/>
                  </a:lnTo>
                  <a:lnTo>
                    <a:pt x="1077" y="2016"/>
                  </a:lnTo>
                  <a:lnTo>
                    <a:pt x="1077" y="1305"/>
                  </a:lnTo>
                  <a:lnTo>
                    <a:pt x="1076" y="1296"/>
                  </a:lnTo>
                  <a:lnTo>
                    <a:pt x="1074" y="1287"/>
                  </a:lnTo>
                  <a:lnTo>
                    <a:pt x="1073" y="1279"/>
                  </a:lnTo>
                  <a:lnTo>
                    <a:pt x="1070" y="1273"/>
                  </a:lnTo>
                  <a:lnTo>
                    <a:pt x="1067" y="1266"/>
                  </a:lnTo>
                  <a:lnTo>
                    <a:pt x="1063" y="1260"/>
                  </a:lnTo>
                  <a:lnTo>
                    <a:pt x="1059" y="1255"/>
                  </a:lnTo>
                  <a:lnTo>
                    <a:pt x="1054" y="1251"/>
                  </a:lnTo>
                  <a:lnTo>
                    <a:pt x="1048" y="1246"/>
                  </a:lnTo>
                  <a:lnTo>
                    <a:pt x="1042" y="1242"/>
                  </a:lnTo>
                  <a:lnTo>
                    <a:pt x="1035" y="1239"/>
                  </a:lnTo>
                  <a:lnTo>
                    <a:pt x="1029" y="1236"/>
                  </a:lnTo>
                  <a:lnTo>
                    <a:pt x="1016" y="1233"/>
                  </a:lnTo>
                  <a:lnTo>
                    <a:pt x="1003" y="1233"/>
                  </a:lnTo>
                  <a:lnTo>
                    <a:pt x="989" y="1233"/>
                  </a:lnTo>
                  <a:lnTo>
                    <a:pt x="976" y="1236"/>
                  </a:lnTo>
                  <a:lnTo>
                    <a:pt x="969" y="1239"/>
                  </a:lnTo>
                  <a:lnTo>
                    <a:pt x="963" y="1242"/>
                  </a:lnTo>
                  <a:lnTo>
                    <a:pt x="956" y="1246"/>
                  </a:lnTo>
                  <a:lnTo>
                    <a:pt x="951" y="1251"/>
                  </a:lnTo>
                  <a:lnTo>
                    <a:pt x="946" y="1255"/>
                  </a:lnTo>
                  <a:lnTo>
                    <a:pt x="942" y="1260"/>
                  </a:lnTo>
                  <a:lnTo>
                    <a:pt x="938" y="1266"/>
                  </a:lnTo>
                  <a:lnTo>
                    <a:pt x="934" y="1273"/>
                  </a:lnTo>
                  <a:lnTo>
                    <a:pt x="932" y="1279"/>
                  </a:lnTo>
                  <a:lnTo>
                    <a:pt x="930" y="1287"/>
                  </a:lnTo>
                  <a:lnTo>
                    <a:pt x="929" y="1296"/>
                  </a:lnTo>
                  <a:lnTo>
                    <a:pt x="928" y="1305"/>
                  </a:lnTo>
                  <a:close/>
                  <a:moveTo>
                    <a:pt x="1003" y="0"/>
                  </a:moveTo>
                  <a:lnTo>
                    <a:pt x="1026" y="2"/>
                  </a:lnTo>
                  <a:lnTo>
                    <a:pt x="1048" y="5"/>
                  </a:lnTo>
                  <a:lnTo>
                    <a:pt x="1070" y="11"/>
                  </a:lnTo>
                  <a:lnTo>
                    <a:pt x="1091" y="18"/>
                  </a:lnTo>
                  <a:lnTo>
                    <a:pt x="1112" y="29"/>
                  </a:lnTo>
                  <a:lnTo>
                    <a:pt x="1131" y="40"/>
                  </a:lnTo>
                  <a:lnTo>
                    <a:pt x="1148" y="53"/>
                  </a:lnTo>
                  <a:lnTo>
                    <a:pt x="1165" y="68"/>
                  </a:lnTo>
                  <a:lnTo>
                    <a:pt x="1179" y="85"/>
                  </a:lnTo>
                  <a:lnTo>
                    <a:pt x="1192" y="103"/>
                  </a:lnTo>
                  <a:lnTo>
                    <a:pt x="1204" y="121"/>
                  </a:lnTo>
                  <a:lnTo>
                    <a:pt x="1214" y="142"/>
                  </a:lnTo>
                  <a:lnTo>
                    <a:pt x="1222" y="162"/>
                  </a:lnTo>
                  <a:lnTo>
                    <a:pt x="1227" y="184"/>
                  </a:lnTo>
                  <a:lnTo>
                    <a:pt x="1231" y="208"/>
                  </a:lnTo>
                  <a:lnTo>
                    <a:pt x="1232" y="231"/>
                  </a:lnTo>
                  <a:lnTo>
                    <a:pt x="1231" y="254"/>
                  </a:lnTo>
                  <a:lnTo>
                    <a:pt x="1227" y="276"/>
                  </a:lnTo>
                  <a:lnTo>
                    <a:pt x="1222" y="298"/>
                  </a:lnTo>
                  <a:lnTo>
                    <a:pt x="1214" y="320"/>
                  </a:lnTo>
                  <a:lnTo>
                    <a:pt x="1204" y="340"/>
                  </a:lnTo>
                  <a:lnTo>
                    <a:pt x="1192" y="359"/>
                  </a:lnTo>
                  <a:lnTo>
                    <a:pt x="1179" y="376"/>
                  </a:lnTo>
                  <a:lnTo>
                    <a:pt x="1165" y="393"/>
                  </a:lnTo>
                  <a:lnTo>
                    <a:pt x="1148" y="407"/>
                  </a:lnTo>
                  <a:lnTo>
                    <a:pt x="1131" y="421"/>
                  </a:lnTo>
                  <a:lnTo>
                    <a:pt x="1112" y="433"/>
                  </a:lnTo>
                  <a:lnTo>
                    <a:pt x="1091" y="442"/>
                  </a:lnTo>
                  <a:lnTo>
                    <a:pt x="1070" y="450"/>
                  </a:lnTo>
                  <a:lnTo>
                    <a:pt x="1048" y="455"/>
                  </a:lnTo>
                  <a:lnTo>
                    <a:pt x="1026" y="459"/>
                  </a:lnTo>
                  <a:lnTo>
                    <a:pt x="1003" y="460"/>
                  </a:lnTo>
                  <a:lnTo>
                    <a:pt x="978" y="459"/>
                  </a:lnTo>
                  <a:lnTo>
                    <a:pt x="956" y="455"/>
                  </a:lnTo>
                  <a:lnTo>
                    <a:pt x="934" y="450"/>
                  </a:lnTo>
                  <a:lnTo>
                    <a:pt x="914" y="442"/>
                  </a:lnTo>
                  <a:lnTo>
                    <a:pt x="893" y="433"/>
                  </a:lnTo>
                  <a:lnTo>
                    <a:pt x="873" y="421"/>
                  </a:lnTo>
                  <a:lnTo>
                    <a:pt x="857" y="407"/>
                  </a:lnTo>
                  <a:lnTo>
                    <a:pt x="840" y="393"/>
                  </a:lnTo>
                  <a:lnTo>
                    <a:pt x="825" y="376"/>
                  </a:lnTo>
                  <a:lnTo>
                    <a:pt x="813" y="359"/>
                  </a:lnTo>
                  <a:lnTo>
                    <a:pt x="801" y="340"/>
                  </a:lnTo>
                  <a:lnTo>
                    <a:pt x="791" y="320"/>
                  </a:lnTo>
                  <a:lnTo>
                    <a:pt x="783" y="298"/>
                  </a:lnTo>
                  <a:lnTo>
                    <a:pt x="778" y="276"/>
                  </a:lnTo>
                  <a:lnTo>
                    <a:pt x="774" y="254"/>
                  </a:lnTo>
                  <a:lnTo>
                    <a:pt x="772" y="231"/>
                  </a:lnTo>
                  <a:lnTo>
                    <a:pt x="774" y="208"/>
                  </a:lnTo>
                  <a:lnTo>
                    <a:pt x="778" y="184"/>
                  </a:lnTo>
                  <a:lnTo>
                    <a:pt x="783" y="162"/>
                  </a:lnTo>
                  <a:lnTo>
                    <a:pt x="791" y="142"/>
                  </a:lnTo>
                  <a:lnTo>
                    <a:pt x="801" y="121"/>
                  </a:lnTo>
                  <a:lnTo>
                    <a:pt x="813" y="103"/>
                  </a:lnTo>
                  <a:lnTo>
                    <a:pt x="825" y="85"/>
                  </a:lnTo>
                  <a:lnTo>
                    <a:pt x="840" y="68"/>
                  </a:lnTo>
                  <a:lnTo>
                    <a:pt x="857" y="53"/>
                  </a:lnTo>
                  <a:lnTo>
                    <a:pt x="873" y="40"/>
                  </a:lnTo>
                  <a:lnTo>
                    <a:pt x="893" y="29"/>
                  </a:lnTo>
                  <a:lnTo>
                    <a:pt x="914" y="18"/>
                  </a:lnTo>
                  <a:lnTo>
                    <a:pt x="934" y="11"/>
                  </a:lnTo>
                  <a:lnTo>
                    <a:pt x="956" y="5"/>
                  </a:lnTo>
                  <a:lnTo>
                    <a:pt x="978" y="2"/>
                  </a:lnTo>
                  <a:lnTo>
                    <a:pt x="1003" y="0"/>
                  </a:lnTo>
                  <a:close/>
                  <a:moveTo>
                    <a:pt x="0" y="29"/>
                  </a:moveTo>
                  <a:lnTo>
                    <a:pt x="441" y="29"/>
                  </a:lnTo>
                  <a:lnTo>
                    <a:pt x="269" y="200"/>
                  </a:lnTo>
                  <a:lnTo>
                    <a:pt x="489" y="420"/>
                  </a:lnTo>
                  <a:lnTo>
                    <a:pt x="391" y="517"/>
                  </a:lnTo>
                  <a:lnTo>
                    <a:pt x="171" y="297"/>
                  </a:lnTo>
                  <a:lnTo>
                    <a:pt x="0" y="468"/>
                  </a:lnTo>
                  <a:lnTo>
                    <a:pt x="0" y="29"/>
                  </a:lnTo>
                  <a:close/>
                  <a:moveTo>
                    <a:pt x="1516" y="420"/>
                  </a:moveTo>
                  <a:lnTo>
                    <a:pt x="1735" y="200"/>
                  </a:lnTo>
                  <a:lnTo>
                    <a:pt x="1564" y="29"/>
                  </a:lnTo>
                  <a:lnTo>
                    <a:pt x="2005" y="29"/>
                  </a:lnTo>
                  <a:lnTo>
                    <a:pt x="2005" y="468"/>
                  </a:lnTo>
                  <a:lnTo>
                    <a:pt x="1834" y="297"/>
                  </a:lnTo>
                  <a:lnTo>
                    <a:pt x="1613" y="517"/>
                  </a:lnTo>
                  <a:lnTo>
                    <a:pt x="1516" y="420"/>
                  </a:lnTo>
                  <a:close/>
                  <a:moveTo>
                    <a:pt x="1613" y="1544"/>
                  </a:moveTo>
                  <a:lnTo>
                    <a:pt x="1834" y="1764"/>
                  </a:lnTo>
                  <a:lnTo>
                    <a:pt x="2005" y="1593"/>
                  </a:lnTo>
                  <a:lnTo>
                    <a:pt x="2005" y="2033"/>
                  </a:lnTo>
                  <a:lnTo>
                    <a:pt x="1564" y="2033"/>
                  </a:lnTo>
                  <a:lnTo>
                    <a:pt x="1735" y="1862"/>
                  </a:lnTo>
                  <a:lnTo>
                    <a:pt x="1516" y="1642"/>
                  </a:lnTo>
                  <a:lnTo>
                    <a:pt x="1613" y="1544"/>
                  </a:lnTo>
                  <a:close/>
                  <a:moveTo>
                    <a:pt x="489" y="1642"/>
                  </a:moveTo>
                  <a:lnTo>
                    <a:pt x="269" y="1862"/>
                  </a:lnTo>
                  <a:lnTo>
                    <a:pt x="441" y="2033"/>
                  </a:lnTo>
                  <a:lnTo>
                    <a:pt x="0" y="2033"/>
                  </a:lnTo>
                  <a:lnTo>
                    <a:pt x="0" y="1593"/>
                  </a:lnTo>
                  <a:lnTo>
                    <a:pt x="171" y="1764"/>
                  </a:lnTo>
                  <a:lnTo>
                    <a:pt x="391" y="1544"/>
                  </a:lnTo>
                  <a:lnTo>
                    <a:pt x="489" y="1642"/>
                  </a:lnTo>
                  <a:close/>
                </a:path>
              </a:pathLst>
            </a:custGeom>
            <a:solidFill>
              <a:srgbClr val="FFFFFF"/>
            </a:solidFill>
            <a:ln w="9525">
              <a:noFill/>
              <a:round/>
              <a:headEnd/>
              <a:tailEnd/>
            </a:ln>
          </p:spPr>
          <p:txBody>
            <a:bodyPr/>
            <a:lstStyle/>
            <a:p>
              <a:endParaRPr lang="en-US"/>
            </a:p>
          </p:txBody>
        </p:sp>
      </p:grpSp>
      <p:grpSp>
        <p:nvGrpSpPr>
          <p:cNvPr id="331880" name="Group 104"/>
          <p:cNvGrpSpPr>
            <a:grpSpLocks noChangeAspect="1"/>
          </p:cNvGrpSpPr>
          <p:nvPr/>
        </p:nvGrpSpPr>
        <p:grpSpPr bwMode="auto">
          <a:xfrm>
            <a:off x="293688" y="3932238"/>
            <a:ext cx="877887" cy="754062"/>
            <a:chOff x="186" y="2131"/>
            <a:chExt cx="1008" cy="863"/>
          </a:xfrm>
        </p:grpSpPr>
        <p:sp>
          <p:nvSpPr>
            <p:cNvPr id="331881" name="Freeform 105"/>
            <p:cNvSpPr>
              <a:spLocks noChangeAspect="1"/>
            </p:cNvSpPr>
            <p:nvPr/>
          </p:nvSpPr>
          <p:spPr bwMode="auto">
            <a:xfrm>
              <a:off x="186" y="2131"/>
              <a:ext cx="1008" cy="863"/>
            </a:xfrm>
            <a:custGeom>
              <a:avLst/>
              <a:gdLst/>
              <a:ahLst/>
              <a:cxnLst>
                <a:cxn ang="0">
                  <a:pos x="0" y="0"/>
                </a:cxn>
                <a:cxn ang="0">
                  <a:pos x="4032" y="0"/>
                </a:cxn>
                <a:cxn ang="0">
                  <a:pos x="3888" y="149"/>
                </a:cxn>
                <a:cxn ang="0">
                  <a:pos x="149" y="3315"/>
                </a:cxn>
                <a:cxn ang="0">
                  <a:pos x="0" y="3456"/>
                </a:cxn>
                <a:cxn ang="0">
                  <a:pos x="0" y="0"/>
                </a:cxn>
              </a:cxnLst>
              <a:rect l="0" t="0" r="r" b="b"/>
              <a:pathLst>
                <a:path w="4032" h="3456">
                  <a:moveTo>
                    <a:pt x="0" y="0"/>
                  </a:moveTo>
                  <a:lnTo>
                    <a:pt x="4032" y="0"/>
                  </a:lnTo>
                  <a:lnTo>
                    <a:pt x="3888" y="149"/>
                  </a:lnTo>
                  <a:lnTo>
                    <a:pt x="149" y="3315"/>
                  </a:lnTo>
                  <a:lnTo>
                    <a:pt x="0" y="3456"/>
                  </a:lnTo>
                  <a:lnTo>
                    <a:pt x="0" y="0"/>
                  </a:lnTo>
                  <a:close/>
                </a:path>
              </a:pathLst>
            </a:custGeom>
            <a:solidFill>
              <a:srgbClr val="82A99C"/>
            </a:solidFill>
            <a:ln w="9525">
              <a:noFill/>
              <a:round/>
              <a:headEnd/>
              <a:tailEnd/>
            </a:ln>
          </p:spPr>
          <p:txBody>
            <a:bodyPr/>
            <a:lstStyle/>
            <a:p>
              <a:endParaRPr lang="en-US"/>
            </a:p>
          </p:txBody>
        </p:sp>
        <p:sp>
          <p:nvSpPr>
            <p:cNvPr id="331882" name="Freeform 106"/>
            <p:cNvSpPr>
              <a:spLocks noChangeAspect="1"/>
            </p:cNvSpPr>
            <p:nvPr/>
          </p:nvSpPr>
          <p:spPr bwMode="auto">
            <a:xfrm>
              <a:off x="186" y="2131"/>
              <a:ext cx="1008" cy="863"/>
            </a:xfrm>
            <a:custGeom>
              <a:avLst/>
              <a:gdLst/>
              <a:ahLst/>
              <a:cxnLst>
                <a:cxn ang="0">
                  <a:pos x="4032" y="0"/>
                </a:cxn>
                <a:cxn ang="0">
                  <a:pos x="4032" y="3456"/>
                </a:cxn>
                <a:cxn ang="0">
                  <a:pos x="0" y="3456"/>
                </a:cxn>
                <a:cxn ang="0">
                  <a:pos x="149" y="3313"/>
                </a:cxn>
                <a:cxn ang="0">
                  <a:pos x="3891" y="146"/>
                </a:cxn>
                <a:cxn ang="0">
                  <a:pos x="4032" y="0"/>
                </a:cxn>
              </a:cxnLst>
              <a:rect l="0" t="0" r="r" b="b"/>
              <a:pathLst>
                <a:path w="4032" h="3456">
                  <a:moveTo>
                    <a:pt x="4032" y="0"/>
                  </a:moveTo>
                  <a:lnTo>
                    <a:pt x="4032" y="3456"/>
                  </a:lnTo>
                  <a:lnTo>
                    <a:pt x="0" y="3456"/>
                  </a:lnTo>
                  <a:lnTo>
                    <a:pt x="149" y="3313"/>
                  </a:lnTo>
                  <a:lnTo>
                    <a:pt x="3891" y="146"/>
                  </a:lnTo>
                  <a:lnTo>
                    <a:pt x="4032" y="0"/>
                  </a:lnTo>
                  <a:close/>
                </a:path>
              </a:pathLst>
            </a:custGeom>
            <a:solidFill>
              <a:srgbClr val="162A29"/>
            </a:solidFill>
            <a:ln w="9525">
              <a:noFill/>
              <a:round/>
              <a:headEnd/>
              <a:tailEnd/>
            </a:ln>
          </p:spPr>
          <p:txBody>
            <a:bodyPr/>
            <a:lstStyle/>
            <a:p>
              <a:endParaRPr lang="en-US"/>
            </a:p>
          </p:txBody>
        </p:sp>
        <p:sp>
          <p:nvSpPr>
            <p:cNvPr id="331883" name="Rectangle 107"/>
            <p:cNvSpPr>
              <a:spLocks noChangeAspect="1" noChangeArrowheads="1"/>
            </p:cNvSpPr>
            <p:nvPr/>
          </p:nvSpPr>
          <p:spPr bwMode="auto">
            <a:xfrm>
              <a:off x="222" y="2166"/>
              <a:ext cx="936" cy="792"/>
            </a:xfrm>
            <a:prstGeom prst="rect">
              <a:avLst/>
            </a:prstGeom>
            <a:solidFill>
              <a:srgbClr val="275A53"/>
            </a:solidFill>
            <a:ln w="9525">
              <a:noFill/>
              <a:miter lim="800000"/>
              <a:headEnd/>
              <a:tailEnd/>
            </a:ln>
          </p:spPr>
          <p:txBody>
            <a:bodyPr/>
            <a:lstStyle/>
            <a:p>
              <a:endParaRPr lang="en-US"/>
            </a:p>
          </p:txBody>
        </p:sp>
        <p:sp>
          <p:nvSpPr>
            <p:cNvPr id="331884" name="Freeform 108"/>
            <p:cNvSpPr>
              <a:spLocks noChangeAspect="1" noEditPoints="1"/>
            </p:cNvSpPr>
            <p:nvPr/>
          </p:nvSpPr>
          <p:spPr bwMode="auto">
            <a:xfrm>
              <a:off x="267" y="2790"/>
              <a:ext cx="150" cy="137"/>
            </a:xfrm>
            <a:custGeom>
              <a:avLst/>
              <a:gdLst/>
              <a:ahLst/>
              <a:cxnLst>
                <a:cxn ang="0">
                  <a:pos x="394" y="459"/>
                </a:cxn>
                <a:cxn ang="0">
                  <a:pos x="200" y="459"/>
                </a:cxn>
                <a:cxn ang="0">
                  <a:pos x="174" y="550"/>
                </a:cxn>
                <a:cxn ang="0">
                  <a:pos x="0" y="550"/>
                </a:cxn>
                <a:cxn ang="0">
                  <a:pos x="206" y="0"/>
                </a:cxn>
                <a:cxn ang="0">
                  <a:pos x="391" y="0"/>
                </a:cxn>
                <a:cxn ang="0">
                  <a:pos x="599" y="550"/>
                </a:cxn>
                <a:cxn ang="0">
                  <a:pos x="421" y="550"/>
                </a:cxn>
                <a:cxn ang="0">
                  <a:pos x="394" y="459"/>
                </a:cxn>
                <a:cxn ang="0">
                  <a:pos x="358" y="340"/>
                </a:cxn>
                <a:cxn ang="0">
                  <a:pos x="297" y="143"/>
                </a:cxn>
                <a:cxn ang="0">
                  <a:pos x="237" y="340"/>
                </a:cxn>
                <a:cxn ang="0">
                  <a:pos x="358" y="340"/>
                </a:cxn>
              </a:cxnLst>
              <a:rect l="0" t="0" r="r" b="b"/>
              <a:pathLst>
                <a:path w="599" h="550">
                  <a:moveTo>
                    <a:pt x="394" y="459"/>
                  </a:moveTo>
                  <a:lnTo>
                    <a:pt x="200" y="459"/>
                  </a:lnTo>
                  <a:lnTo>
                    <a:pt x="174" y="550"/>
                  </a:lnTo>
                  <a:lnTo>
                    <a:pt x="0" y="550"/>
                  </a:lnTo>
                  <a:lnTo>
                    <a:pt x="206" y="0"/>
                  </a:lnTo>
                  <a:lnTo>
                    <a:pt x="391" y="0"/>
                  </a:lnTo>
                  <a:lnTo>
                    <a:pt x="599" y="550"/>
                  </a:lnTo>
                  <a:lnTo>
                    <a:pt x="421" y="550"/>
                  </a:lnTo>
                  <a:lnTo>
                    <a:pt x="394" y="459"/>
                  </a:lnTo>
                  <a:close/>
                  <a:moveTo>
                    <a:pt x="358" y="340"/>
                  </a:moveTo>
                  <a:lnTo>
                    <a:pt x="297" y="143"/>
                  </a:lnTo>
                  <a:lnTo>
                    <a:pt x="237" y="340"/>
                  </a:lnTo>
                  <a:lnTo>
                    <a:pt x="358" y="340"/>
                  </a:lnTo>
                  <a:close/>
                </a:path>
              </a:pathLst>
            </a:custGeom>
            <a:solidFill>
              <a:srgbClr val="FFFFFF"/>
            </a:solidFill>
            <a:ln w="9525">
              <a:noFill/>
              <a:round/>
              <a:headEnd/>
              <a:tailEnd/>
            </a:ln>
          </p:spPr>
          <p:txBody>
            <a:bodyPr/>
            <a:lstStyle/>
            <a:p>
              <a:endParaRPr lang="en-US"/>
            </a:p>
          </p:txBody>
        </p:sp>
        <p:sp>
          <p:nvSpPr>
            <p:cNvPr id="331885" name="Freeform 109"/>
            <p:cNvSpPr>
              <a:spLocks noChangeAspect="1"/>
            </p:cNvSpPr>
            <p:nvPr/>
          </p:nvSpPr>
          <p:spPr bwMode="auto">
            <a:xfrm>
              <a:off x="422" y="2788"/>
              <a:ext cx="133" cy="142"/>
            </a:xfrm>
            <a:custGeom>
              <a:avLst/>
              <a:gdLst/>
              <a:ahLst/>
              <a:cxnLst>
                <a:cxn ang="0">
                  <a:pos x="530" y="394"/>
                </a:cxn>
                <a:cxn ang="0">
                  <a:pos x="514" y="437"/>
                </a:cxn>
                <a:cxn ang="0">
                  <a:pos x="495" y="473"/>
                </a:cxn>
                <a:cxn ang="0">
                  <a:pos x="470" y="503"/>
                </a:cxn>
                <a:cxn ang="0">
                  <a:pos x="440" y="527"/>
                </a:cxn>
                <a:cxn ang="0">
                  <a:pos x="406" y="547"/>
                </a:cxn>
                <a:cxn ang="0">
                  <a:pos x="368" y="560"/>
                </a:cxn>
                <a:cxn ang="0">
                  <a:pos x="320" y="566"/>
                </a:cxn>
                <a:cxn ang="0">
                  <a:pos x="263" y="568"/>
                </a:cxn>
                <a:cxn ang="0">
                  <a:pos x="203" y="561"/>
                </a:cxn>
                <a:cxn ang="0">
                  <a:pos x="154" y="548"/>
                </a:cxn>
                <a:cxn ang="0">
                  <a:pos x="111" y="526"/>
                </a:cxn>
                <a:cxn ang="0">
                  <a:pos x="73" y="494"/>
                </a:cxn>
                <a:cxn ang="0">
                  <a:pos x="40" y="451"/>
                </a:cxn>
                <a:cxn ang="0">
                  <a:pos x="15" y="397"/>
                </a:cxn>
                <a:cxn ang="0">
                  <a:pos x="2" y="332"/>
                </a:cxn>
                <a:cxn ang="0">
                  <a:pos x="1" y="250"/>
                </a:cxn>
                <a:cxn ang="0">
                  <a:pos x="10" y="189"/>
                </a:cxn>
                <a:cxn ang="0">
                  <a:pos x="22" y="149"/>
                </a:cxn>
                <a:cxn ang="0">
                  <a:pos x="40" y="113"/>
                </a:cxn>
                <a:cxn ang="0">
                  <a:pos x="63" y="82"/>
                </a:cxn>
                <a:cxn ang="0">
                  <a:pos x="90" y="56"/>
                </a:cxn>
                <a:cxn ang="0">
                  <a:pos x="123" y="34"/>
                </a:cxn>
                <a:cxn ang="0">
                  <a:pos x="159" y="18"/>
                </a:cxn>
                <a:cxn ang="0">
                  <a:pos x="200" y="7"/>
                </a:cxn>
                <a:cxn ang="0">
                  <a:pos x="277" y="0"/>
                </a:cxn>
                <a:cxn ang="0">
                  <a:pos x="348" y="5"/>
                </a:cxn>
                <a:cxn ang="0">
                  <a:pos x="408" y="23"/>
                </a:cxn>
                <a:cxn ang="0">
                  <a:pos x="454" y="53"/>
                </a:cxn>
                <a:cxn ang="0">
                  <a:pos x="492" y="95"/>
                </a:cxn>
                <a:cxn ang="0">
                  <a:pos x="521" y="149"/>
                </a:cxn>
                <a:cxn ang="0">
                  <a:pos x="374" y="192"/>
                </a:cxn>
                <a:cxn ang="0">
                  <a:pos x="362" y="167"/>
                </a:cxn>
                <a:cxn ang="0">
                  <a:pos x="338" y="143"/>
                </a:cxn>
                <a:cxn ang="0">
                  <a:pos x="305" y="130"/>
                </a:cxn>
                <a:cxn ang="0">
                  <a:pos x="267" y="127"/>
                </a:cxn>
                <a:cxn ang="0">
                  <a:pos x="230" y="139"/>
                </a:cxn>
                <a:cxn ang="0">
                  <a:pos x="200" y="162"/>
                </a:cxn>
                <a:cxn ang="0">
                  <a:pos x="182" y="193"/>
                </a:cxn>
                <a:cxn ang="0">
                  <a:pos x="173" y="232"/>
                </a:cxn>
                <a:cxn ang="0">
                  <a:pos x="169" y="281"/>
                </a:cxn>
                <a:cxn ang="0">
                  <a:pos x="173" y="342"/>
                </a:cxn>
                <a:cxn ang="0">
                  <a:pos x="185" y="386"/>
                </a:cxn>
                <a:cxn ang="0">
                  <a:pos x="204" y="415"/>
                </a:cxn>
                <a:cxn ang="0">
                  <a:pos x="230" y="433"/>
                </a:cxn>
                <a:cxn ang="0">
                  <a:pos x="263" y="441"/>
                </a:cxn>
                <a:cxn ang="0">
                  <a:pos x="298" y="439"/>
                </a:cxn>
                <a:cxn ang="0">
                  <a:pos x="326" y="430"/>
                </a:cxn>
                <a:cxn ang="0">
                  <a:pos x="348" y="413"/>
                </a:cxn>
                <a:cxn ang="0">
                  <a:pos x="365" y="390"/>
                </a:cxn>
                <a:cxn ang="0">
                  <a:pos x="384" y="334"/>
                </a:cxn>
              </a:cxnLst>
              <a:rect l="0" t="0" r="r" b="b"/>
              <a:pathLst>
                <a:path w="533" h="569">
                  <a:moveTo>
                    <a:pt x="384" y="334"/>
                  </a:moveTo>
                  <a:lnTo>
                    <a:pt x="533" y="378"/>
                  </a:lnTo>
                  <a:lnTo>
                    <a:pt x="530" y="394"/>
                  </a:lnTo>
                  <a:lnTo>
                    <a:pt x="526" y="410"/>
                  </a:lnTo>
                  <a:lnTo>
                    <a:pt x="521" y="422"/>
                  </a:lnTo>
                  <a:lnTo>
                    <a:pt x="514" y="437"/>
                  </a:lnTo>
                  <a:lnTo>
                    <a:pt x="509" y="450"/>
                  </a:lnTo>
                  <a:lnTo>
                    <a:pt x="501" y="461"/>
                  </a:lnTo>
                  <a:lnTo>
                    <a:pt x="495" y="473"/>
                  </a:lnTo>
                  <a:lnTo>
                    <a:pt x="487" y="483"/>
                  </a:lnTo>
                  <a:lnTo>
                    <a:pt x="478" y="494"/>
                  </a:lnTo>
                  <a:lnTo>
                    <a:pt x="470" y="503"/>
                  </a:lnTo>
                  <a:lnTo>
                    <a:pt x="460" y="512"/>
                  </a:lnTo>
                  <a:lnTo>
                    <a:pt x="451" y="521"/>
                  </a:lnTo>
                  <a:lnTo>
                    <a:pt x="440" y="527"/>
                  </a:lnTo>
                  <a:lnTo>
                    <a:pt x="430" y="535"/>
                  </a:lnTo>
                  <a:lnTo>
                    <a:pt x="418" y="542"/>
                  </a:lnTo>
                  <a:lnTo>
                    <a:pt x="406" y="547"/>
                  </a:lnTo>
                  <a:lnTo>
                    <a:pt x="394" y="552"/>
                  </a:lnTo>
                  <a:lnTo>
                    <a:pt x="381" y="556"/>
                  </a:lnTo>
                  <a:lnTo>
                    <a:pt x="368" y="560"/>
                  </a:lnTo>
                  <a:lnTo>
                    <a:pt x="352" y="562"/>
                  </a:lnTo>
                  <a:lnTo>
                    <a:pt x="336" y="565"/>
                  </a:lnTo>
                  <a:lnTo>
                    <a:pt x="320" y="566"/>
                  </a:lnTo>
                  <a:lnTo>
                    <a:pt x="303" y="568"/>
                  </a:lnTo>
                  <a:lnTo>
                    <a:pt x="285" y="569"/>
                  </a:lnTo>
                  <a:lnTo>
                    <a:pt x="263" y="568"/>
                  </a:lnTo>
                  <a:lnTo>
                    <a:pt x="242" y="566"/>
                  </a:lnTo>
                  <a:lnTo>
                    <a:pt x="222" y="565"/>
                  </a:lnTo>
                  <a:lnTo>
                    <a:pt x="203" y="561"/>
                  </a:lnTo>
                  <a:lnTo>
                    <a:pt x="186" y="559"/>
                  </a:lnTo>
                  <a:lnTo>
                    <a:pt x="169" y="553"/>
                  </a:lnTo>
                  <a:lnTo>
                    <a:pt x="154" y="548"/>
                  </a:lnTo>
                  <a:lnTo>
                    <a:pt x="138" y="542"/>
                  </a:lnTo>
                  <a:lnTo>
                    <a:pt x="124" y="535"/>
                  </a:lnTo>
                  <a:lnTo>
                    <a:pt x="111" y="526"/>
                  </a:lnTo>
                  <a:lnTo>
                    <a:pt x="98" y="517"/>
                  </a:lnTo>
                  <a:lnTo>
                    <a:pt x="85" y="507"/>
                  </a:lnTo>
                  <a:lnTo>
                    <a:pt x="73" y="494"/>
                  </a:lnTo>
                  <a:lnTo>
                    <a:pt x="62" y="481"/>
                  </a:lnTo>
                  <a:lnTo>
                    <a:pt x="51" y="467"/>
                  </a:lnTo>
                  <a:lnTo>
                    <a:pt x="40" y="451"/>
                  </a:lnTo>
                  <a:lnTo>
                    <a:pt x="31" y="434"/>
                  </a:lnTo>
                  <a:lnTo>
                    <a:pt x="23" y="416"/>
                  </a:lnTo>
                  <a:lnTo>
                    <a:pt x="15" y="397"/>
                  </a:lnTo>
                  <a:lnTo>
                    <a:pt x="10" y="376"/>
                  </a:lnTo>
                  <a:lnTo>
                    <a:pt x="5" y="354"/>
                  </a:lnTo>
                  <a:lnTo>
                    <a:pt x="2" y="332"/>
                  </a:lnTo>
                  <a:lnTo>
                    <a:pt x="0" y="307"/>
                  </a:lnTo>
                  <a:lnTo>
                    <a:pt x="0" y="283"/>
                  </a:lnTo>
                  <a:lnTo>
                    <a:pt x="1" y="250"/>
                  </a:lnTo>
                  <a:lnTo>
                    <a:pt x="3" y="218"/>
                  </a:lnTo>
                  <a:lnTo>
                    <a:pt x="6" y="204"/>
                  </a:lnTo>
                  <a:lnTo>
                    <a:pt x="10" y="189"/>
                  </a:lnTo>
                  <a:lnTo>
                    <a:pt x="12" y="175"/>
                  </a:lnTo>
                  <a:lnTo>
                    <a:pt x="18" y="162"/>
                  </a:lnTo>
                  <a:lnTo>
                    <a:pt x="22" y="149"/>
                  </a:lnTo>
                  <a:lnTo>
                    <a:pt x="28" y="136"/>
                  </a:lnTo>
                  <a:lnTo>
                    <a:pt x="33" y="124"/>
                  </a:lnTo>
                  <a:lnTo>
                    <a:pt x="40" y="113"/>
                  </a:lnTo>
                  <a:lnTo>
                    <a:pt x="47" y="102"/>
                  </a:lnTo>
                  <a:lnTo>
                    <a:pt x="55" y="92"/>
                  </a:lnTo>
                  <a:lnTo>
                    <a:pt x="63" y="82"/>
                  </a:lnTo>
                  <a:lnTo>
                    <a:pt x="72" y="73"/>
                  </a:lnTo>
                  <a:lnTo>
                    <a:pt x="81" y="64"/>
                  </a:lnTo>
                  <a:lnTo>
                    <a:pt x="90" y="56"/>
                  </a:lnTo>
                  <a:lnTo>
                    <a:pt x="101" y="48"/>
                  </a:lnTo>
                  <a:lnTo>
                    <a:pt x="112" y="40"/>
                  </a:lnTo>
                  <a:lnTo>
                    <a:pt x="123" y="34"/>
                  </a:lnTo>
                  <a:lnTo>
                    <a:pt x="134" y="29"/>
                  </a:lnTo>
                  <a:lnTo>
                    <a:pt x="147" y="23"/>
                  </a:lnTo>
                  <a:lnTo>
                    <a:pt x="159" y="18"/>
                  </a:lnTo>
                  <a:lnTo>
                    <a:pt x="172" y="13"/>
                  </a:lnTo>
                  <a:lnTo>
                    <a:pt x="186" y="10"/>
                  </a:lnTo>
                  <a:lnTo>
                    <a:pt x="200" y="7"/>
                  </a:lnTo>
                  <a:lnTo>
                    <a:pt x="215" y="4"/>
                  </a:lnTo>
                  <a:lnTo>
                    <a:pt x="244" y="0"/>
                  </a:lnTo>
                  <a:lnTo>
                    <a:pt x="277" y="0"/>
                  </a:lnTo>
                  <a:lnTo>
                    <a:pt x="303" y="0"/>
                  </a:lnTo>
                  <a:lnTo>
                    <a:pt x="326" y="3"/>
                  </a:lnTo>
                  <a:lnTo>
                    <a:pt x="348" y="5"/>
                  </a:lnTo>
                  <a:lnTo>
                    <a:pt x="370" y="10"/>
                  </a:lnTo>
                  <a:lnTo>
                    <a:pt x="390" y="16"/>
                  </a:lnTo>
                  <a:lnTo>
                    <a:pt x="408" y="23"/>
                  </a:lnTo>
                  <a:lnTo>
                    <a:pt x="425" y="31"/>
                  </a:lnTo>
                  <a:lnTo>
                    <a:pt x="440" y="42"/>
                  </a:lnTo>
                  <a:lnTo>
                    <a:pt x="454" y="53"/>
                  </a:lnTo>
                  <a:lnTo>
                    <a:pt x="469" y="65"/>
                  </a:lnTo>
                  <a:lnTo>
                    <a:pt x="480" y="79"/>
                  </a:lnTo>
                  <a:lnTo>
                    <a:pt x="492" y="95"/>
                  </a:lnTo>
                  <a:lnTo>
                    <a:pt x="502" y="112"/>
                  </a:lnTo>
                  <a:lnTo>
                    <a:pt x="513" y="130"/>
                  </a:lnTo>
                  <a:lnTo>
                    <a:pt x="521" y="149"/>
                  </a:lnTo>
                  <a:lnTo>
                    <a:pt x="528" y="171"/>
                  </a:lnTo>
                  <a:lnTo>
                    <a:pt x="378" y="204"/>
                  </a:lnTo>
                  <a:lnTo>
                    <a:pt x="374" y="192"/>
                  </a:lnTo>
                  <a:lnTo>
                    <a:pt x="370" y="183"/>
                  </a:lnTo>
                  <a:lnTo>
                    <a:pt x="366" y="174"/>
                  </a:lnTo>
                  <a:lnTo>
                    <a:pt x="362" y="167"/>
                  </a:lnTo>
                  <a:lnTo>
                    <a:pt x="355" y="158"/>
                  </a:lnTo>
                  <a:lnTo>
                    <a:pt x="347" y="150"/>
                  </a:lnTo>
                  <a:lnTo>
                    <a:pt x="338" y="143"/>
                  </a:lnTo>
                  <a:lnTo>
                    <a:pt x="327" y="137"/>
                  </a:lnTo>
                  <a:lnTo>
                    <a:pt x="317" y="132"/>
                  </a:lnTo>
                  <a:lnTo>
                    <a:pt x="305" y="130"/>
                  </a:lnTo>
                  <a:lnTo>
                    <a:pt x="294" y="127"/>
                  </a:lnTo>
                  <a:lnTo>
                    <a:pt x="281" y="127"/>
                  </a:lnTo>
                  <a:lnTo>
                    <a:pt x="267" y="127"/>
                  </a:lnTo>
                  <a:lnTo>
                    <a:pt x="254" y="130"/>
                  </a:lnTo>
                  <a:lnTo>
                    <a:pt x="242" y="134"/>
                  </a:lnTo>
                  <a:lnTo>
                    <a:pt x="230" y="139"/>
                  </a:lnTo>
                  <a:lnTo>
                    <a:pt x="220" y="145"/>
                  </a:lnTo>
                  <a:lnTo>
                    <a:pt x="209" y="153"/>
                  </a:lnTo>
                  <a:lnTo>
                    <a:pt x="200" y="162"/>
                  </a:lnTo>
                  <a:lnTo>
                    <a:pt x="193" y="174"/>
                  </a:lnTo>
                  <a:lnTo>
                    <a:pt x="187" y="183"/>
                  </a:lnTo>
                  <a:lnTo>
                    <a:pt x="182" y="193"/>
                  </a:lnTo>
                  <a:lnTo>
                    <a:pt x="178" y="205"/>
                  </a:lnTo>
                  <a:lnTo>
                    <a:pt x="176" y="218"/>
                  </a:lnTo>
                  <a:lnTo>
                    <a:pt x="173" y="232"/>
                  </a:lnTo>
                  <a:lnTo>
                    <a:pt x="171" y="248"/>
                  </a:lnTo>
                  <a:lnTo>
                    <a:pt x="169" y="263"/>
                  </a:lnTo>
                  <a:lnTo>
                    <a:pt x="169" y="281"/>
                  </a:lnTo>
                  <a:lnTo>
                    <a:pt x="169" y="303"/>
                  </a:lnTo>
                  <a:lnTo>
                    <a:pt x="171" y="324"/>
                  </a:lnTo>
                  <a:lnTo>
                    <a:pt x="173" y="342"/>
                  </a:lnTo>
                  <a:lnTo>
                    <a:pt x="176" y="359"/>
                  </a:lnTo>
                  <a:lnTo>
                    <a:pt x="180" y="373"/>
                  </a:lnTo>
                  <a:lnTo>
                    <a:pt x="185" y="386"/>
                  </a:lnTo>
                  <a:lnTo>
                    <a:pt x="190" y="398"/>
                  </a:lnTo>
                  <a:lnTo>
                    <a:pt x="197" y="407"/>
                  </a:lnTo>
                  <a:lnTo>
                    <a:pt x="204" y="415"/>
                  </a:lnTo>
                  <a:lnTo>
                    <a:pt x="212" y="421"/>
                  </a:lnTo>
                  <a:lnTo>
                    <a:pt x="221" y="428"/>
                  </a:lnTo>
                  <a:lnTo>
                    <a:pt x="230" y="433"/>
                  </a:lnTo>
                  <a:lnTo>
                    <a:pt x="241" y="435"/>
                  </a:lnTo>
                  <a:lnTo>
                    <a:pt x="251" y="439"/>
                  </a:lnTo>
                  <a:lnTo>
                    <a:pt x="263" y="441"/>
                  </a:lnTo>
                  <a:lnTo>
                    <a:pt x="276" y="441"/>
                  </a:lnTo>
                  <a:lnTo>
                    <a:pt x="287" y="441"/>
                  </a:lnTo>
                  <a:lnTo>
                    <a:pt x="298" y="439"/>
                  </a:lnTo>
                  <a:lnTo>
                    <a:pt x="308" y="437"/>
                  </a:lnTo>
                  <a:lnTo>
                    <a:pt x="318" y="434"/>
                  </a:lnTo>
                  <a:lnTo>
                    <a:pt x="326" y="430"/>
                  </a:lnTo>
                  <a:lnTo>
                    <a:pt x="335" y="425"/>
                  </a:lnTo>
                  <a:lnTo>
                    <a:pt x="342" y="420"/>
                  </a:lnTo>
                  <a:lnTo>
                    <a:pt x="348" y="413"/>
                  </a:lnTo>
                  <a:lnTo>
                    <a:pt x="355" y="406"/>
                  </a:lnTo>
                  <a:lnTo>
                    <a:pt x="360" y="398"/>
                  </a:lnTo>
                  <a:lnTo>
                    <a:pt x="365" y="390"/>
                  </a:lnTo>
                  <a:lnTo>
                    <a:pt x="370" y="380"/>
                  </a:lnTo>
                  <a:lnTo>
                    <a:pt x="378" y="359"/>
                  </a:lnTo>
                  <a:lnTo>
                    <a:pt x="384" y="334"/>
                  </a:lnTo>
                  <a:close/>
                </a:path>
              </a:pathLst>
            </a:custGeom>
            <a:solidFill>
              <a:srgbClr val="FFFFFF"/>
            </a:solidFill>
            <a:ln w="9525">
              <a:noFill/>
              <a:round/>
              <a:headEnd/>
              <a:tailEnd/>
            </a:ln>
          </p:spPr>
          <p:txBody>
            <a:bodyPr/>
            <a:lstStyle/>
            <a:p>
              <a:endParaRPr lang="en-US"/>
            </a:p>
          </p:txBody>
        </p:sp>
        <p:sp>
          <p:nvSpPr>
            <p:cNvPr id="331886" name="Freeform 110"/>
            <p:cNvSpPr>
              <a:spLocks noChangeAspect="1"/>
            </p:cNvSpPr>
            <p:nvPr/>
          </p:nvSpPr>
          <p:spPr bwMode="auto">
            <a:xfrm>
              <a:off x="571" y="2788"/>
              <a:ext cx="134" cy="142"/>
            </a:xfrm>
            <a:custGeom>
              <a:avLst/>
              <a:gdLst/>
              <a:ahLst/>
              <a:cxnLst>
                <a:cxn ang="0">
                  <a:pos x="530" y="394"/>
                </a:cxn>
                <a:cxn ang="0">
                  <a:pos x="515" y="437"/>
                </a:cxn>
                <a:cxn ang="0">
                  <a:pos x="495" y="473"/>
                </a:cxn>
                <a:cxn ang="0">
                  <a:pos x="470" y="503"/>
                </a:cxn>
                <a:cxn ang="0">
                  <a:pos x="441" y="527"/>
                </a:cxn>
                <a:cxn ang="0">
                  <a:pos x="407" y="547"/>
                </a:cxn>
                <a:cxn ang="0">
                  <a:pos x="367" y="560"/>
                </a:cxn>
                <a:cxn ang="0">
                  <a:pos x="320" y="566"/>
                </a:cxn>
                <a:cxn ang="0">
                  <a:pos x="263" y="568"/>
                </a:cxn>
                <a:cxn ang="0">
                  <a:pos x="203" y="561"/>
                </a:cxn>
                <a:cxn ang="0">
                  <a:pos x="153" y="548"/>
                </a:cxn>
                <a:cxn ang="0">
                  <a:pos x="111" y="526"/>
                </a:cxn>
                <a:cxn ang="0">
                  <a:pos x="74" y="494"/>
                </a:cxn>
                <a:cxn ang="0">
                  <a:pos x="40" y="451"/>
                </a:cxn>
                <a:cxn ang="0">
                  <a:pos x="16" y="397"/>
                </a:cxn>
                <a:cxn ang="0">
                  <a:pos x="3" y="332"/>
                </a:cxn>
                <a:cxn ang="0">
                  <a:pos x="0" y="250"/>
                </a:cxn>
                <a:cxn ang="0">
                  <a:pos x="9" y="189"/>
                </a:cxn>
                <a:cxn ang="0">
                  <a:pos x="22" y="149"/>
                </a:cxn>
                <a:cxn ang="0">
                  <a:pos x="40" y="113"/>
                </a:cxn>
                <a:cxn ang="0">
                  <a:pos x="64" y="82"/>
                </a:cxn>
                <a:cxn ang="0">
                  <a:pos x="91" y="56"/>
                </a:cxn>
                <a:cxn ang="0">
                  <a:pos x="123" y="34"/>
                </a:cxn>
                <a:cxn ang="0">
                  <a:pos x="159" y="18"/>
                </a:cxn>
                <a:cxn ang="0">
                  <a:pos x="201" y="7"/>
                </a:cxn>
                <a:cxn ang="0">
                  <a:pos x="277" y="0"/>
                </a:cxn>
                <a:cxn ang="0">
                  <a:pos x="349" y="5"/>
                </a:cxn>
                <a:cxn ang="0">
                  <a:pos x="408" y="23"/>
                </a:cxn>
                <a:cxn ang="0">
                  <a:pos x="455" y="53"/>
                </a:cxn>
                <a:cxn ang="0">
                  <a:pos x="492" y="95"/>
                </a:cxn>
                <a:cxn ang="0">
                  <a:pos x="521" y="149"/>
                </a:cxn>
                <a:cxn ang="0">
                  <a:pos x="375" y="192"/>
                </a:cxn>
                <a:cxn ang="0">
                  <a:pos x="363" y="167"/>
                </a:cxn>
                <a:cxn ang="0">
                  <a:pos x="337" y="143"/>
                </a:cxn>
                <a:cxn ang="0">
                  <a:pos x="306" y="130"/>
                </a:cxn>
                <a:cxn ang="0">
                  <a:pos x="267" y="127"/>
                </a:cxn>
                <a:cxn ang="0">
                  <a:pos x="231" y="139"/>
                </a:cxn>
                <a:cxn ang="0">
                  <a:pos x="201" y="162"/>
                </a:cxn>
                <a:cxn ang="0">
                  <a:pos x="183" y="193"/>
                </a:cxn>
                <a:cxn ang="0">
                  <a:pos x="172" y="232"/>
                </a:cxn>
                <a:cxn ang="0">
                  <a:pos x="170" y="281"/>
                </a:cxn>
                <a:cxn ang="0">
                  <a:pos x="174" y="342"/>
                </a:cxn>
                <a:cxn ang="0">
                  <a:pos x="185" y="386"/>
                </a:cxn>
                <a:cxn ang="0">
                  <a:pos x="205" y="415"/>
                </a:cxn>
                <a:cxn ang="0">
                  <a:pos x="231" y="433"/>
                </a:cxn>
                <a:cxn ang="0">
                  <a:pos x="263" y="441"/>
                </a:cxn>
                <a:cxn ang="0">
                  <a:pos x="298" y="439"/>
                </a:cxn>
                <a:cxn ang="0">
                  <a:pos x="327" y="430"/>
                </a:cxn>
                <a:cxn ang="0">
                  <a:pos x="349" y="413"/>
                </a:cxn>
                <a:cxn ang="0">
                  <a:pos x="365" y="390"/>
                </a:cxn>
                <a:cxn ang="0">
                  <a:pos x="385" y="334"/>
                </a:cxn>
              </a:cxnLst>
              <a:rect l="0" t="0" r="r" b="b"/>
              <a:pathLst>
                <a:path w="534" h="569">
                  <a:moveTo>
                    <a:pt x="385" y="334"/>
                  </a:moveTo>
                  <a:lnTo>
                    <a:pt x="534" y="378"/>
                  </a:lnTo>
                  <a:lnTo>
                    <a:pt x="530" y="394"/>
                  </a:lnTo>
                  <a:lnTo>
                    <a:pt x="526" y="410"/>
                  </a:lnTo>
                  <a:lnTo>
                    <a:pt x="521" y="422"/>
                  </a:lnTo>
                  <a:lnTo>
                    <a:pt x="515" y="437"/>
                  </a:lnTo>
                  <a:lnTo>
                    <a:pt x="509" y="450"/>
                  </a:lnTo>
                  <a:lnTo>
                    <a:pt x="502" y="461"/>
                  </a:lnTo>
                  <a:lnTo>
                    <a:pt x="495" y="473"/>
                  </a:lnTo>
                  <a:lnTo>
                    <a:pt x="487" y="483"/>
                  </a:lnTo>
                  <a:lnTo>
                    <a:pt x="478" y="494"/>
                  </a:lnTo>
                  <a:lnTo>
                    <a:pt x="470" y="503"/>
                  </a:lnTo>
                  <a:lnTo>
                    <a:pt x="460" y="512"/>
                  </a:lnTo>
                  <a:lnTo>
                    <a:pt x="451" y="521"/>
                  </a:lnTo>
                  <a:lnTo>
                    <a:pt x="441" y="527"/>
                  </a:lnTo>
                  <a:lnTo>
                    <a:pt x="430" y="535"/>
                  </a:lnTo>
                  <a:lnTo>
                    <a:pt x="419" y="542"/>
                  </a:lnTo>
                  <a:lnTo>
                    <a:pt x="407" y="547"/>
                  </a:lnTo>
                  <a:lnTo>
                    <a:pt x="394" y="552"/>
                  </a:lnTo>
                  <a:lnTo>
                    <a:pt x="381" y="556"/>
                  </a:lnTo>
                  <a:lnTo>
                    <a:pt x="367" y="560"/>
                  </a:lnTo>
                  <a:lnTo>
                    <a:pt x="353" y="562"/>
                  </a:lnTo>
                  <a:lnTo>
                    <a:pt x="337" y="565"/>
                  </a:lnTo>
                  <a:lnTo>
                    <a:pt x="320" y="566"/>
                  </a:lnTo>
                  <a:lnTo>
                    <a:pt x="303" y="568"/>
                  </a:lnTo>
                  <a:lnTo>
                    <a:pt x="285" y="569"/>
                  </a:lnTo>
                  <a:lnTo>
                    <a:pt x="263" y="568"/>
                  </a:lnTo>
                  <a:lnTo>
                    <a:pt x="242" y="566"/>
                  </a:lnTo>
                  <a:lnTo>
                    <a:pt x="223" y="565"/>
                  </a:lnTo>
                  <a:lnTo>
                    <a:pt x="203" y="561"/>
                  </a:lnTo>
                  <a:lnTo>
                    <a:pt x="187" y="559"/>
                  </a:lnTo>
                  <a:lnTo>
                    <a:pt x="170" y="553"/>
                  </a:lnTo>
                  <a:lnTo>
                    <a:pt x="153" y="548"/>
                  </a:lnTo>
                  <a:lnTo>
                    <a:pt x="139" y="542"/>
                  </a:lnTo>
                  <a:lnTo>
                    <a:pt x="124" y="535"/>
                  </a:lnTo>
                  <a:lnTo>
                    <a:pt x="111" y="526"/>
                  </a:lnTo>
                  <a:lnTo>
                    <a:pt x="98" y="517"/>
                  </a:lnTo>
                  <a:lnTo>
                    <a:pt x="86" y="507"/>
                  </a:lnTo>
                  <a:lnTo>
                    <a:pt x="74" y="494"/>
                  </a:lnTo>
                  <a:lnTo>
                    <a:pt x="62" y="481"/>
                  </a:lnTo>
                  <a:lnTo>
                    <a:pt x="52" y="467"/>
                  </a:lnTo>
                  <a:lnTo>
                    <a:pt x="40" y="451"/>
                  </a:lnTo>
                  <a:lnTo>
                    <a:pt x="31" y="434"/>
                  </a:lnTo>
                  <a:lnTo>
                    <a:pt x="22" y="416"/>
                  </a:lnTo>
                  <a:lnTo>
                    <a:pt x="16" y="397"/>
                  </a:lnTo>
                  <a:lnTo>
                    <a:pt x="10" y="376"/>
                  </a:lnTo>
                  <a:lnTo>
                    <a:pt x="5" y="354"/>
                  </a:lnTo>
                  <a:lnTo>
                    <a:pt x="3" y="332"/>
                  </a:lnTo>
                  <a:lnTo>
                    <a:pt x="0" y="307"/>
                  </a:lnTo>
                  <a:lnTo>
                    <a:pt x="0" y="283"/>
                  </a:lnTo>
                  <a:lnTo>
                    <a:pt x="0" y="250"/>
                  </a:lnTo>
                  <a:lnTo>
                    <a:pt x="4" y="218"/>
                  </a:lnTo>
                  <a:lnTo>
                    <a:pt x="6" y="204"/>
                  </a:lnTo>
                  <a:lnTo>
                    <a:pt x="9" y="189"/>
                  </a:lnTo>
                  <a:lnTo>
                    <a:pt x="13" y="175"/>
                  </a:lnTo>
                  <a:lnTo>
                    <a:pt x="18" y="162"/>
                  </a:lnTo>
                  <a:lnTo>
                    <a:pt x="22" y="149"/>
                  </a:lnTo>
                  <a:lnTo>
                    <a:pt x="27" y="136"/>
                  </a:lnTo>
                  <a:lnTo>
                    <a:pt x="34" y="124"/>
                  </a:lnTo>
                  <a:lnTo>
                    <a:pt x="40" y="113"/>
                  </a:lnTo>
                  <a:lnTo>
                    <a:pt x="48" y="102"/>
                  </a:lnTo>
                  <a:lnTo>
                    <a:pt x="54" y="92"/>
                  </a:lnTo>
                  <a:lnTo>
                    <a:pt x="64" y="82"/>
                  </a:lnTo>
                  <a:lnTo>
                    <a:pt x="73" y="73"/>
                  </a:lnTo>
                  <a:lnTo>
                    <a:pt x="82" y="64"/>
                  </a:lnTo>
                  <a:lnTo>
                    <a:pt x="91" y="56"/>
                  </a:lnTo>
                  <a:lnTo>
                    <a:pt x="101" y="48"/>
                  </a:lnTo>
                  <a:lnTo>
                    <a:pt x="111" y="40"/>
                  </a:lnTo>
                  <a:lnTo>
                    <a:pt x="123" y="34"/>
                  </a:lnTo>
                  <a:lnTo>
                    <a:pt x="135" y="29"/>
                  </a:lnTo>
                  <a:lnTo>
                    <a:pt x="146" y="23"/>
                  </a:lnTo>
                  <a:lnTo>
                    <a:pt x="159" y="18"/>
                  </a:lnTo>
                  <a:lnTo>
                    <a:pt x="172" y="13"/>
                  </a:lnTo>
                  <a:lnTo>
                    <a:pt x="187" y="10"/>
                  </a:lnTo>
                  <a:lnTo>
                    <a:pt x="201" y="7"/>
                  </a:lnTo>
                  <a:lnTo>
                    <a:pt x="215" y="4"/>
                  </a:lnTo>
                  <a:lnTo>
                    <a:pt x="245" y="0"/>
                  </a:lnTo>
                  <a:lnTo>
                    <a:pt x="277" y="0"/>
                  </a:lnTo>
                  <a:lnTo>
                    <a:pt x="302" y="0"/>
                  </a:lnTo>
                  <a:lnTo>
                    <a:pt x="327" y="3"/>
                  </a:lnTo>
                  <a:lnTo>
                    <a:pt x="349" y="5"/>
                  </a:lnTo>
                  <a:lnTo>
                    <a:pt x="371" y="10"/>
                  </a:lnTo>
                  <a:lnTo>
                    <a:pt x="390" y="16"/>
                  </a:lnTo>
                  <a:lnTo>
                    <a:pt x="408" y="23"/>
                  </a:lnTo>
                  <a:lnTo>
                    <a:pt x="425" y="31"/>
                  </a:lnTo>
                  <a:lnTo>
                    <a:pt x="441" y="42"/>
                  </a:lnTo>
                  <a:lnTo>
                    <a:pt x="455" y="53"/>
                  </a:lnTo>
                  <a:lnTo>
                    <a:pt x="468" y="65"/>
                  </a:lnTo>
                  <a:lnTo>
                    <a:pt x="481" y="79"/>
                  </a:lnTo>
                  <a:lnTo>
                    <a:pt x="492" y="95"/>
                  </a:lnTo>
                  <a:lnTo>
                    <a:pt x="503" y="112"/>
                  </a:lnTo>
                  <a:lnTo>
                    <a:pt x="513" y="130"/>
                  </a:lnTo>
                  <a:lnTo>
                    <a:pt x="521" y="149"/>
                  </a:lnTo>
                  <a:lnTo>
                    <a:pt x="529" y="171"/>
                  </a:lnTo>
                  <a:lnTo>
                    <a:pt x="378" y="204"/>
                  </a:lnTo>
                  <a:lnTo>
                    <a:pt x="375" y="192"/>
                  </a:lnTo>
                  <a:lnTo>
                    <a:pt x="371" y="183"/>
                  </a:lnTo>
                  <a:lnTo>
                    <a:pt x="367" y="174"/>
                  </a:lnTo>
                  <a:lnTo>
                    <a:pt x="363" y="167"/>
                  </a:lnTo>
                  <a:lnTo>
                    <a:pt x="355" y="158"/>
                  </a:lnTo>
                  <a:lnTo>
                    <a:pt x="346" y="150"/>
                  </a:lnTo>
                  <a:lnTo>
                    <a:pt x="337" y="143"/>
                  </a:lnTo>
                  <a:lnTo>
                    <a:pt x="328" y="137"/>
                  </a:lnTo>
                  <a:lnTo>
                    <a:pt x="318" y="132"/>
                  </a:lnTo>
                  <a:lnTo>
                    <a:pt x="306" y="130"/>
                  </a:lnTo>
                  <a:lnTo>
                    <a:pt x="294" y="127"/>
                  </a:lnTo>
                  <a:lnTo>
                    <a:pt x="281" y="127"/>
                  </a:lnTo>
                  <a:lnTo>
                    <a:pt x="267" y="127"/>
                  </a:lnTo>
                  <a:lnTo>
                    <a:pt x="254" y="130"/>
                  </a:lnTo>
                  <a:lnTo>
                    <a:pt x="242" y="134"/>
                  </a:lnTo>
                  <a:lnTo>
                    <a:pt x="231" y="139"/>
                  </a:lnTo>
                  <a:lnTo>
                    <a:pt x="220" y="145"/>
                  </a:lnTo>
                  <a:lnTo>
                    <a:pt x="210" y="153"/>
                  </a:lnTo>
                  <a:lnTo>
                    <a:pt x="201" y="162"/>
                  </a:lnTo>
                  <a:lnTo>
                    <a:pt x="193" y="174"/>
                  </a:lnTo>
                  <a:lnTo>
                    <a:pt x="188" y="183"/>
                  </a:lnTo>
                  <a:lnTo>
                    <a:pt x="183" y="193"/>
                  </a:lnTo>
                  <a:lnTo>
                    <a:pt x="179" y="205"/>
                  </a:lnTo>
                  <a:lnTo>
                    <a:pt x="175" y="218"/>
                  </a:lnTo>
                  <a:lnTo>
                    <a:pt x="172" y="232"/>
                  </a:lnTo>
                  <a:lnTo>
                    <a:pt x="171" y="248"/>
                  </a:lnTo>
                  <a:lnTo>
                    <a:pt x="170" y="263"/>
                  </a:lnTo>
                  <a:lnTo>
                    <a:pt x="170" y="281"/>
                  </a:lnTo>
                  <a:lnTo>
                    <a:pt x="170" y="303"/>
                  </a:lnTo>
                  <a:lnTo>
                    <a:pt x="171" y="324"/>
                  </a:lnTo>
                  <a:lnTo>
                    <a:pt x="174" y="342"/>
                  </a:lnTo>
                  <a:lnTo>
                    <a:pt x="176" y="359"/>
                  </a:lnTo>
                  <a:lnTo>
                    <a:pt x="180" y="373"/>
                  </a:lnTo>
                  <a:lnTo>
                    <a:pt x="185" y="386"/>
                  </a:lnTo>
                  <a:lnTo>
                    <a:pt x="191" y="398"/>
                  </a:lnTo>
                  <a:lnTo>
                    <a:pt x="197" y="407"/>
                  </a:lnTo>
                  <a:lnTo>
                    <a:pt x="205" y="415"/>
                  </a:lnTo>
                  <a:lnTo>
                    <a:pt x="213" y="421"/>
                  </a:lnTo>
                  <a:lnTo>
                    <a:pt x="222" y="428"/>
                  </a:lnTo>
                  <a:lnTo>
                    <a:pt x="231" y="433"/>
                  </a:lnTo>
                  <a:lnTo>
                    <a:pt x="241" y="435"/>
                  </a:lnTo>
                  <a:lnTo>
                    <a:pt x="251" y="439"/>
                  </a:lnTo>
                  <a:lnTo>
                    <a:pt x="263" y="441"/>
                  </a:lnTo>
                  <a:lnTo>
                    <a:pt x="276" y="441"/>
                  </a:lnTo>
                  <a:lnTo>
                    <a:pt x="288" y="441"/>
                  </a:lnTo>
                  <a:lnTo>
                    <a:pt x="298" y="439"/>
                  </a:lnTo>
                  <a:lnTo>
                    <a:pt x="308" y="437"/>
                  </a:lnTo>
                  <a:lnTo>
                    <a:pt x="319" y="434"/>
                  </a:lnTo>
                  <a:lnTo>
                    <a:pt x="327" y="430"/>
                  </a:lnTo>
                  <a:lnTo>
                    <a:pt x="336" y="425"/>
                  </a:lnTo>
                  <a:lnTo>
                    <a:pt x="342" y="420"/>
                  </a:lnTo>
                  <a:lnTo>
                    <a:pt x="349" y="413"/>
                  </a:lnTo>
                  <a:lnTo>
                    <a:pt x="355" y="406"/>
                  </a:lnTo>
                  <a:lnTo>
                    <a:pt x="360" y="398"/>
                  </a:lnTo>
                  <a:lnTo>
                    <a:pt x="365" y="390"/>
                  </a:lnTo>
                  <a:lnTo>
                    <a:pt x="371" y="380"/>
                  </a:lnTo>
                  <a:lnTo>
                    <a:pt x="378" y="359"/>
                  </a:lnTo>
                  <a:lnTo>
                    <a:pt x="385" y="334"/>
                  </a:lnTo>
                  <a:close/>
                </a:path>
              </a:pathLst>
            </a:custGeom>
            <a:solidFill>
              <a:srgbClr val="FFFFFF"/>
            </a:solidFill>
            <a:ln w="9525">
              <a:noFill/>
              <a:round/>
              <a:headEnd/>
              <a:tailEnd/>
            </a:ln>
          </p:spPr>
          <p:txBody>
            <a:bodyPr/>
            <a:lstStyle/>
            <a:p>
              <a:endParaRPr lang="en-US"/>
            </a:p>
          </p:txBody>
        </p:sp>
        <p:sp>
          <p:nvSpPr>
            <p:cNvPr id="331887" name="Freeform 111"/>
            <p:cNvSpPr>
              <a:spLocks noChangeAspect="1"/>
            </p:cNvSpPr>
            <p:nvPr/>
          </p:nvSpPr>
          <p:spPr bwMode="auto">
            <a:xfrm>
              <a:off x="725" y="2790"/>
              <a:ext cx="116" cy="137"/>
            </a:xfrm>
            <a:custGeom>
              <a:avLst/>
              <a:gdLst/>
              <a:ahLst/>
              <a:cxnLst>
                <a:cxn ang="0">
                  <a:pos x="0" y="0"/>
                </a:cxn>
                <a:cxn ang="0">
                  <a:pos x="455" y="0"/>
                </a:cxn>
                <a:cxn ang="0">
                  <a:pos x="455" y="117"/>
                </a:cxn>
                <a:cxn ang="0">
                  <a:pos x="170" y="117"/>
                </a:cxn>
                <a:cxn ang="0">
                  <a:pos x="170" y="205"/>
                </a:cxn>
                <a:cxn ang="0">
                  <a:pos x="434" y="205"/>
                </a:cxn>
                <a:cxn ang="0">
                  <a:pos x="434" y="316"/>
                </a:cxn>
                <a:cxn ang="0">
                  <a:pos x="170" y="316"/>
                </a:cxn>
                <a:cxn ang="0">
                  <a:pos x="170" y="425"/>
                </a:cxn>
                <a:cxn ang="0">
                  <a:pos x="463" y="425"/>
                </a:cxn>
                <a:cxn ang="0">
                  <a:pos x="463" y="550"/>
                </a:cxn>
                <a:cxn ang="0">
                  <a:pos x="0" y="550"/>
                </a:cxn>
                <a:cxn ang="0">
                  <a:pos x="0" y="0"/>
                </a:cxn>
              </a:cxnLst>
              <a:rect l="0" t="0" r="r" b="b"/>
              <a:pathLst>
                <a:path w="463" h="550">
                  <a:moveTo>
                    <a:pt x="0" y="0"/>
                  </a:moveTo>
                  <a:lnTo>
                    <a:pt x="455" y="0"/>
                  </a:lnTo>
                  <a:lnTo>
                    <a:pt x="455" y="117"/>
                  </a:lnTo>
                  <a:lnTo>
                    <a:pt x="170" y="117"/>
                  </a:lnTo>
                  <a:lnTo>
                    <a:pt x="170" y="205"/>
                  </a:lnTo>
                  <a:lnTo>
                    <a:pt x="434" y="205"/>
                  </a:lnTo>
                  <a:lnTo>
                    <a:pt x="434" y="316"/>
                  </a:lnTo>
                  <a:lnTo>
                    <a:pt x="170" y="316"/>
                  </a:lnTo>
                  <a:lnTo>
                    <a:pt x="170" y="425"/>
                  </a:lnTo>
                  <a:lnTo>
                    <a:pt x="463" y="425"/>
                  </a:lnTo>
                  <a:lnTo>
                    <a:pt x="463" y="550"/>
                  </a:lnTo>
                  <a:lnTo>
                    <a:pt x="0" y="550"/>
                  </a:lnTo>
                  <a:lnTo>
                    <a:pt x="0" y="0"/>
                  </a:lnTo>
                  <a:close/>
                </a:path>
              </a:pathLst>
            </a:custGeom>
            <a:solidFill>
              <a:srgbClr val="FFFFFF"/>
            </a:solidFill>
            <a:ln w="9525">
              <a:noFill/>
              <a:round/>
              <a:headEnd/>
              <a:tailEnd/>
            </a:ln>
          </p:spPr>
          <p:txBody>
            <a:bodyPr/>
            <a:lstStyle/>
            <a:p>
              <a:endParaRPr lang="en-US"/>
            </a:p>
          </p:txBody>
        </p:sp>
        <p:sp>
          <p:nvSpPr>
            <p:cNvPr id="331888" name="Freeform 112"/>
            <p:cNvSpPr>
              <a:spLocks noChangeAspect="1"/>
            </p:cNvSpPr>
            <p:nvPr/>
          </p:nvSpPr>
          <p:spPr bwMode="auto">
            <a:xfrm>
              <a:off x="857" y="2788"/>
              <a:ext cx="124" cy="142"/>
            </a:xfrm>
            <a:custGeom>
              <a:avLst/>
              <a:gdLst/>
              <a:ahLst/>
              <a:cxnLst>
                <a:cxn ang="0">
                  <a:pos x="164" y="385"/>
                </a:cxn>
                <a:cxn ang="0">
                  <a:pos x="183" y="426"/>
                </a:cxn>
                <a:cxn ang="0">
                  <a:pos x="206" y="447"/>
                </a:cxn>
                <a:cxn ang="0">
                  <a:pos x="234" y="457"/>
                </a:cxn>
                <a:cxn ang="0">
                  <a:pos x="275" y="459"/>
                </a:cxn>
                <a:cxn ang="0">
                  <a:pos x="303" y="450"/>
                </a:cxn>
                <a:cxn ang="0">
                  <a:pos x="323" y="434"/>
                </a:cxn>
                <a:cxn ang="0">
                  <a:pos x="333" y="403"/>
                </a:cxn>
                <a:cxn ang="0">
                  <a:pos x="323" y="373"/>
                </a:cxn>
                <a:cxn ang="0">
                  <a:pos x="302" y="356"/>
                </a:cxn>
                <a:cxn ang="0">
                  <a:pos x="259" y="341"/>
                </a:cxn>
                <a:cxn ang="0">
                  <a:pos x="176" y="320"/>
                </a:cxn>
                <a:cxn ang="0">
                  <a:pos x="113" y="296"/>
                </a:cxn>
                <a:cxn ang="0">
                  <a:pos x="69" y="267"/>
                </a:cxn>
                <a:cxn ang="0">
                  <a:pos x="39" y="232"/>
                </a:cxn>
                <a:cxn ang="0">
                  <a:pos x="23" y="192"/>
                </a:cxn>
                <a:cxn ang="0">
                  <a:pos x="21" y="150"/>
                </a:cxn>
                <a:cxn ang="0">
                  <a:pos x="27" y="119"/>
                </a:cxn>
                <a:cxn ang="0">
                  <a:pos x="39" y="89"/>
                </a:cxn>
                <a:cxn ang="0">
                  <a:pos x="58" y="62"/>
                </a:cxn>
                <a:cxn ang="0">
                  <a:pos x="85" y="39"/>
                </a:cxn>
                <a:cxn ang="0">
                  <a:pos x="119" y="21"/>
                </a:cxn>
                <a:cxn ang="0">
                  <a:pos x="161" y="8"/>
                </a:cxn>
                <a:cxn ang="0">
                  <a:pos x="214" y="1"/>
                </a:cxn>
                <a:cxn ang="0">
                  <a:pos x="280" y="0"/>
                </a:cxn>
                <a:cxn ang="0">
                  <a:pos x="347" y="9"/>
                </a:cxn>
                <a:cxn ang="0">
                  <a:pos x="400" y="30"/>
                </a:cxn>
                <a:cxn ang="0">
                  <a:pos x="439" y="61"/>
                </a:cxn>
                <a:cxn ang="0">
                  <a:pos x="466" y="106"/>
                </a:cxn>
                <a:cxn ang="0">
                  <a:pos x="481" y="163"/>
                </a:cxn>
                <a:cxn ang="0">
                  <a:pos x="311" y="140"/>
                </a:cxn>
                <a:cxn ang="0">
                  <a:pos x="298" y="123"/>
                </a:cxn>
                <a:cxn ang="0">
                  <a:pos x="282" y="112"/>
                </a:cxn>
                <a:cxn ang="0">
                  <a:pos x="254" y="102"/>
                </a:cxn>
                <a:cxn ang="0">
                  <a:pos x="211" y="105"/>
                </a:cxn>
                <a:cxn ang="0">
                  <a:pos x="186" y="121"/>
                </a:cxn>
                <a:cxn ang="0">
                  <a:pos x="177" y="145"/>
                </a:cxn>
                <a:cxn ang="0">
                  <a:pos x="184" y="163"/>
                </a:cxn>
                <a:cxn ang="0">
                  <a:pos x="210" y="179"/>
                </a:cxn>
                <a:cxn ang="0">
                  <a:pos x="299" y="201"/>
                </a:cxn>
                <a:cxn ang="0">
                  <a:pos x="378" y="226"/>
                </a:cxn>
                <a:cxn ang="0">
                  <a:pos x="418" y="244"/>
                </a:cxn>
                <a:cxn ang="0">
                  <a:pos x="448" y="264"/>
                </a:cxn>
                <a:cxn ang="0">
                  <a:pos x="470" y="289"/>
                </a:cxn>
                <a:cxn ang="0">
                  <a:pos x="486" y="318"/>
                </a:cxn>
                <a:cxn ang="0">
                  <a:pos x="495" y="347"/>
                </a:cxn>
                <a:cxn ang="0">
                  <a:pos x="499" y="380"/>
                </a:cxn>
                <a:cxn ang="0">
                  <a:pos x="495" y="419"/>
                </a:cxn>
                <a:cxn ang="0">
                  <a:pos x="482" y="455"/>
                </a:cxn>
                <a:cxn ang="0">
                  <a:pos x="461" y="489"/>
                </a:cxn>
                <a:cxn ang="0">
                  <a:pos x="434" y="516"/>
                </a:cxn>
                <a:cxn ang="0">
                  <a:pos x="400" y="539"/>
                </a:cxn>
                <a:cxn ang="0">
                  <a:pos x="360" y="555"/>
                </a:cxn>
                <a:cxn ang="0">
                  <a:pos x="311" y="565"/>
                </a:cxn>
                <a:cxn ang="0">
                  <a:pos x="255" y="568"/>
                </a:cxn>
                <a:cxn ang="0">
                  <a:pos x="162" y="560"/>
                </a:cxn>
                <a:cxn ang="0">
                  <a:pos x="93" y="538"/>
                </a:cxn>
                <a:cxn ang="0">
                  <a:pos x="69" y="521"/>
                </a:cxn>
                <a:cxn ang="0">
                  <a:pos x="37" y="485"/>
                </a:cxn>
                <a:cxn ang="0">
                  <a:pos x="11" y="435"/>
                </a:cxn>
                <a:cxn ang="0">
                  <a:pos x="0" y="377"/>
                </a:cxn>
              </a:cxnLst>
              <a:rect l="0" t="0" r="r" b="b"/>
              <a:pathLst>
                <a:path w="499" h="568">
                  <a:moveTo>
                    <a:pt x="0" y="377"/>
                  </a:moveTo>
                  <a:lnTo>
                    <a:pt x="162" y="367"/>
                  </a:lnTo>
                  <a:lnTo>
                    <a:pt x="164" y="385"/>
                  </a:lnTo>
                  <a:lnTo>
                    <a:pt x="170" y="402"/>
                  </a:lnTo>
                  <a:lnTo>
                    <a:pt x="175" y="415"/>
                  </a:lnTo>
                  <a:lnTo>
                    <a:pt x="183" y="426"/>
                  </a:lnTo>
                  <a:lnTo>
                    <a:pt x="189" y="434"/>
                  </a:lnTo>
                  <a:lnTo>
                    <a:pt x="197" y="441"/>
                  </a:lnTo>
                  <a:lnTo>
                    <a:pt x="206" y="447"/>
                  </a:lnTo>
                  <a:lnTo>
                    <a:pt x="215" y="451"/>
                  </a:lnTo>
                  <a:lnTo>
                    <a:pt x="224" y="455"/>
                  </a:lnTo>
                  <a:lnTo>
                    <a:pt x="234" y="457"/>
                  </a:lnTo>
                  <a:lnTo>
                    <a:pt x="246" y="459"/>
                  </a:lnTo>
                  <a:lnTo>
                    <a:pt x="258" y="460"/>
                  </a:lnTo>
                  <a:lnTo>
                    <a:pt x="275" y="459"/>
                  </a:lnTo>
                  <a:lnTo>
                    <a:pt x="290" y="456"/>
                  </a:lnTo>
                  <a:lnTo>
                    <a:pt x="297" y="454"/>
                  </a:lnTo>
                  <a:lnTo>
                    <a:pt x="303" y="450"/>
                  </a:lnTo>
                  <a:lnTo>
                    <a:pt x="308" y="447"/>
                  </a:lnTo>
                  <a:lnTo>
                    <a:pt x="313" y="443"/>
                  </a:lnTo>
                  <a:lnTo>
                    <a:pt x="323" y="434"/>
                  </a:lnTo>
                  <a:lnTo>
                    <a:pt x="329" y="425"/>
                  </a:lnTo>
                  <a:lnTo>
                    <a:pt x="332" y="415"/>
                  </a:lnTo>
                  <a:lnTo>
                    <a:pt x="333" y="403"/>
                  </a:lnTo>
                  <a:lnTo>
                    <a:pt x="333" y="393"/>
                  </a:lnTo>
                  <a:lnTo>
                    <a:pt x="329" y="384"/>
                  </a:lnTo>
                  <a:lnTo>
                    <a:pt x="323" y="373"/>
                  </a:lnTo>
                  <a:lnTo>
                    <a:pt x="315" y="365"/>
                  </a:lnTo>
                  <a:lnTo>
                    <a:pt x="310" y="360"/>
                  </a:lnTo>
                  <a:lnTo>
                    <a:pt x="302" y="356"/>
                  </a:lnTo>
                  <a:lnTo>
                    <a:pt x="294" y="353"/>
                  </a:lnTo>
                  <a:lnTo>
                    <a:pt x="284" y="349"/>
                  </a:lnTo>
                  <a:lnTo>
                    <a:pt x="259" y="341"/>
                  </a:lnTo>
                  <a:lnTo>
                    <a:pt x="228" y="333"/>
                  </a:lnTo>
                  <a:lnTo>
                    <a:pt x="201" y="327"/>
                  </a:lnTo>
                  <a:lnTo>
                    <a:pt x="176" y="320"/>
                  </a:lnTo>
                  <a:lnTo>
                    <a:pt x="153" y="312"/>
                  </a:lnTo>
                  <a:lnTo>
                    <a:pt x="132" y="305"/>
                  </a:lnTo>
                  <a:lnTo>
                    <a:pt x="113" y="296"/>
                  </a:lnTo>
                  <a:lnTo>
                    <a:pt x="96" y="286"/>
                  </a:lnTo>
                  <a:lnTo>
                    <a:pt x="81" y="276"/>
                  </a:lnTo>
                  <a:lnTo>
                    <a:pt x="69" y="267"/>
                  </a:lnTo>
                  <a:lnTo>
                    <a:pt x="57" y="255"/>
                  </a:lnTo>
                  <a:lnTo>
                    <a:pt x="48" y="244"/>
                  </a:lnTo>
                  <a:lnTo>
                    <a:pt x="39" y="232"/>
                  </a:lnTo>
                  <a:lnTo>
                    <a:pt x="32" y="219"/>
                  </a:lnTo>
                  <a:lnTo>
                    <a:pt x="27" y="206"/>
                  </a:lnTo>
                  <a:lnTo>
                    <a:pt x="23" y="192"/>
                  </a:lnTo>
                  <a:lnTo>
                    <a:pt x="21" y="176"/>
                  </a:lnTo>
                  <a:lnTo>
                    <a:pt x="21" y="161"/>
                  </a:lnTo>
                  <a:lnTo>
                    <a:pt x="21" y="150"/>
                  </a:lnTo>
                  <a:lnTo>
                    <a:pt x="22" y="140"/>
                  </a:lnTo>
                  <a:lnTo>
                    <a:pt x="24" y="130"/>
                  </a:lnTo>
                  <a:lnTo>
                    <a:pt x="27" y="119"/>
                  </a:lnTo>
                  <a:lnTo>
                    <a:pt x="30" y="109"/>
                  </a:lnTo>
                  <a:lnTo>
                    <a:pt x="35" y="100"/>
                  </a:lnTo>
                  <a:lnTo>
                    <a:pt x="39" y="89"/>
                  </a:lnTo>
                  <a:lnTo>
                    <a:pt x="45" y="80"/>
                  </a:lnTo>
                  <a:lnTo>
                    <a:pt x="52" y="71"/>
                  </a:lnTo>
                  <a:lnTo>
                    <a:pt x="58" y="62"/>
                  </a:lnTo>
                  <a:lnTo>
                    <a:pt x="67" y="54"/>
                  </a:lnTo>
                  <a:lnTo>
                    <a:pt x="76" y="47"/>
                  </a:lnTo>
                  <a:lnTo>
                    <a:pt x="85" y="39"/>
                  </a:lnTo>
                  <a:lnTo>
                    <a:pt x="96" y="32"/>
                  </a:lnTo>
                  <a:lnTo>
                    <a:pt x="107" y="27"/>
                  </a:lnTo>
                  <a:lnTo>
                    <a:pt x="119" y="21"/>
                  </a:lnTo>
                  <a:lnTo>
                    <a:pt x="132" y="16"/>
                  </a:lnTo>
                  <a:lnTo>
                    <a:pt x="146" y="12"/>
                  </a:lnTo>
                  <a:lnTo>
                    <a:pt x="161" y="8"/>
                  </a:lnTo>
                  <a:lnTo>
                    <a:pt x="177" y="5"/>
                  </a:lnTo>
                  <a:lnTo>
                    <a:pt x="194" y="3"/>
                  </a:lnTo>
                  <a:lnTo>
                    <a:pt x="214" y="1"/>
                  </a:lnTo>
                  <a:lnTo>
                    <a:pt x="233" y="0"/>
                  </a:lnTo>
                  <a:lnTo>
                    <a:pt x="254" y="0"/>
                  </a:lnTo>
                  <a:lnTo>
                    <a:pt x="280" y="0"/>
                  </a:lnTo>
                  <a:lnTo>
                    <a:pt x="303" y="1"/>
                  </a:lnTo>
                  <a:lnTo>
                    <a:pt x="326" y="5"/>
                  </a:lnTo>
                  <a:lnTo>
                    <a:pt x="347" y="9"/>
                  </a:lnTo>
                  <a:lnTo>
                    <a:pt x="367" y="14"/>
                  </a:lnTo>
                  <a:lnTo>
                    <a:pt x="383" y="22"/>
                  </a:lnTo>
                  <a:lnTo>
                    <a:pt x="400" y="30"/>
                  </a:lnTo>
                  <a:lnTo>
                    <a:pt x="415" y="39"/>
                  </a:lnTo>
                  <a:lnTo>
                    <a:pt x="428" y="49"/>
                  </a:lnTo>
                  <a:lnTo>
                    <a:pt x="439" y="61"/>
                  </a:lnTo>
                  <a:lnTo>
                    <a:pt x="450" y="75"/>
                  </a:lnTo>
                  <a:lnTo>
                    <a:pt x="459" y="89"/>
                  </a:lnTo>
                  <a:lnTo>
                    <a:pt x="466" y="106"/>
                  </a:lnTo>
                  <a:lnTo>
                    <a:pt x="473" y="123"/>
                  </a:lnTo>
                  <a:lnTo>
                    <a:pt x="477" y="143"/>
                  </a:lnTo>
                  <a:lnTo>
                    <a:pt x="481" y="163"/>
                  </a:lnTo>
                  <a:lnTo>
                    <a:pt x="320" y="172"/>
                  </a:lnTo>
                  <a:lnTo>
                    <a:pt x="316" y="156"/>
                  </a:lnTo>
                  <a:lnTo>
                    <a:pt x="311" y="140"/>
                  </a:lnTo>
                  <a:lnTo>
                    <a:pt x="307" y="135"/>
                  </a:lnTo>
                  <a:lnTo>
                    <a:pt x="303" y="128"/>
                  </a:lnTo>
                  <a:lnTo>
                    <a:pt x="298" y="123"/>
                  </a:lnTo>
                  <a:lnTo>
                    <a:pt x="294" y="119"/>
                  </a:lnTo>
                  <a:lnTo>
                    <a:pt x="288" y="115"/>
                  </a:lnTo>
                  <a:lnTo>
                    <a:pt x="282" y="112"/>
                  </a:lnTo>
                  <a:lnTo>
                    <a:pt x="276" y="109"/>
                  </a:lnTo>
                  <a:lnTo>
                    <a:pt x="269" y="106"/>
                  </a:lnTo>
                  <a:lnTo>
                    <a:pt x="254" y="102"/>
                  </a:lnTo>
                  <a:lnTo>
                    <a:pt x="237" y="102"/>
                  </a:lnTo>
                  <a:lnTo>
                    <a:pt x="223" y="102"/>
                  </a:lnTo>
                  <a:lnTo>
                    <a:pt x="211" y="105"/>
                  </a:lnTo>
                  <a:lnTo>
                    <a:pt x="201" y="109"/>
                  </a:lnTo>
                  <a:lnTo>
                    <a:pt x="193" y="114"/>
                  </a:lnTo>
                  <a:lnTo>
                    <a:pt x="186" y="121"/>
                  </a:lnTo>
                  <a:lnTo>
                    <a:pt x="181" y="128"/>
                  </a:lnTo>
                  <a:lnTo>
                    <a:pt x="179" y="136"/>
                  </a:lnTo>
                  <a:lnTo>
                    <a:pt x="177" y="145"/>
                  </a:lnTo>
                  <a:lnTo>
                    <a:pt x="179" y="152"/>
                  </a:lnTo>
                  <a:lnTo>
                    <a:pt x="180" y="157"/>
                  </a:lnTo>
                  <a:lnTo>
                    <a:pt x="184" y="163"/>
                  </a:lnTo>
                  <a:lnTo>
                    <a:pt x="190" y="169"/>
                  </a:lnTo>
                  <a:lnTo>
                    <a:pt x="198" y="174"/>
                  </a:lnTo>
                  <a:lnTo>
                    <a:pt x="210" y="179"/>
                  </a:lnTo>
                  <a:lnTo>
                    <a:pt x="227" y="184"/>
                  </a:lnTo>
                  <a:lnTo>
                    <a:pt x="247" y="189"/>
                  </a:lnTo>
                  <a:lnTo>
                    <a:pt x="299" y="201"/>
                  </a:lnTo>
                  <a:lnTo>
                    <a:pt x="342" y="213"/>
                  </a:lnTo>
                  <a:lnTo>
                    <a:pt x="361" y="219"/>
                  </a:lnTo>
                  <a:lnTo>
                    <a:pt x="378" y="226"/>
                  </a:lnTo>
                  <a:lnTo>
                    <a:pt x="394" y="231"/>
                  </a:lnTo>
                  <a:lnTo>
                    <a:pt x="407" y="237"/>
                  </a:lnTo>
                  <a:lnTo>
                    <a:pt x="418" y="244"/>
                  </a:lnTo>
                  <a:lnTo>
                    <a:pt x="429" y="250"/>
                  </a:lnTo>
                  <a:lnTo>
                    <a:pt x="439" y="258"/>
                  </a:lnTo>
                  <a:lnTo>
                    <a:pt x="448" y="264"/>
                  </a:lnTo>
                  <a:lnTo>
                    <a:pt x="456" y="272"/>
                  </a:lnTo>
                  <a:lnTo>
                    <a:pt x="464" y="281"/>
                  </a:lnTo>
                  <a:lnTo>
                    <a:pt x="470" y="289"/>
                  </a:lnTo>
                  <a:lnTo>
                    <a:pt x="477" y="298"/>
                  </a:lnTo>
                  <a:lnTo>
                    <a:pt x="482" y="307"/>
                  </a:lnTo>
                  <a:lnTo>
                    <a:pt x="486" y="318"/>
                  </a:lnTo>
                  <a:lnTo>
                    <a:pt x="490" y="327"/>
                  </a:lnTo>
                  <a:lnTo>
                    <a:pt x="494" y="337"/>
                  </a:lnTo>
                  <a:lnTo>
                    <a:pt x="495" y="347"/>
                  </a:lnTo>
                  <a:lnTo>
                    <a:pt x="497" y="358"/>
                  </a:lnTo>
                  <a:lnTo>
                    <a:pt x="499" y="368"/>
                  </a:lnTo>
                  <a:lnTo>
                    <a:pt x="499" y="380"/>
                  </a:lnTo>
                  <a:lnTo>
                    <a:pt x="497" y="393"/>
                  </a:lnTo>
                  <a:lnTo>
                    <a:pt x="496" y="406"/>
                  </a:lnTo>
                  <a:lnTo>
                    <a:pt x="495" y="419"/>
                  </a:lnTo>
                  <a:lnTo>
                    <a:pt x="491" y="430"/>
                  </a:lnTo>
                  <a:lnTo>
                    <a:pt x="487" y="443"/>
                  </a:lnTo>
                  <a:lnTo>
                    <a:pt x="482" y="455"/>
                  </a:lnTo>
                  <a:lnTo>
                    <a:pt x="475" y="467"/>
                  </a:lnTo>
                  <a:lnTo>
                    <a:pt x="469" y="477"/>
                  </a:lnTo>
                  <a:lnTo>
                    <a:pt x="461" y="489"/>
                  </a:lnTo>
                  <a:lnTo>
                    <a:pt x="453" y="498"/>
                  </a:lnTo>
                  <a:lnTo>
                    <a:pt x="444" y="508"/>
                  </a:lnTo>
                  <a:lnTo>
                    <a:pt x="434" y="516"/>
                  </a:lnTo>
                  <a:lnTo>
                    <a:pt x="424" y="525"/>
                  </a:lnTo>
                  <a:lnTo>
                    <a:pt x="412" y="533"/>
                  </a:lnTo>
                  <a:lnTo>
                    <a:pt x="400" y="539"/>
                  </a:lnTo>
                  <a:lnTo>
                    <a:pt x="387" y="544"/>
                  </a:lnTo>
                  <a:lnTo>
                    <a:pt x="374" y="551"/>
                  </a:lnTo>
                  <a:lnTo>
                    <a:pt x="360" y="555"/>
                  </a:lnTo>
                  <a:lnTo>
                    <a:pt x="345" y="559"/>
                  </a:lnTo>
                  <a:lnTo>
                    <a:pt x="328" y="562"/>
                  </a:lnTo>
                  <a:lnTo>
                    <a:pt x="311" y="565"/>
                  </a:lnTo>
                  <a:lnTo>
                    <a:pt x="293" y="566"/>
                  </a:lnTo>
                  <a:lnTo>
                    <a:pt x="275" y="568"/>
                  </a:lnTo>
                  <a:lnTo>
                    <a:pt x="255" y="568"/>
                  </a:lnTo>
                  <a:lnTo>
                    <a:pt x="221" y="568"/>
                  </a:lnTo>
                  <a:lnTo>
                    <a:pt x="190" y="565"/>
                  </a:lnTo>
                  <a:lnTo>
                    <a:pt x="162" y="560"/>
                  </a:lnTo>
                  <a:lnTo>
                    <a:pt x="136" y="555"/>
                  </a:lnTo>
                  <a:lnTo>
                    <a:pt x="114" y="547"/>
                  </a:lnTo>
                  <a:lnTo>
                    <a:pt x="93" y="538"/>
                  </a:lnTo>
                  <a:lnTo>
                    <a:pt x="84" y="533"/>
                  </a:lnTo>
                  <a:lnTo>
                    <a:pt x="76" y="526"/>
                  </a:lnTo>
                  <a:lnTo>
                    <a:pt x="69" y="521"/>
                  </a:lnTo>
                  <a:lnTo>
                    <a:pt x="61" y="514"/>
                  </a:lnTo>
                  <a:lnTo>
                    <a:pt x="48" y="500"/>
                  </a:lnTo>
                  <a:lnTo>
                    <a:pt x="37" y="485"/>
                  </a:lnTo>
                  <a:lnTo>
                    <a:pt x="27" y="469"/>
                  </a:lnTo>
                  <a:lnTo>
                    <a:pt x="18" y="452"/>
                  </a:lnTo>
                  <a:lnTo>
                    <a:pt x="11" y="435"/>
                  </a:lnTo>
                  <a:lnTo>
                    <a:pt x="6" y="416"/>
                  </a:lnTo>
                  <a:lnTo>
                    <a:pt x="2" y="397"/>
                  </a:lnTo>
                  <a:lnTo>
                    <a:pt x="0" y="377"/>
                  </a:lnTo>
                  <a:close/>
                </a:path>
              </a:pathLst>
            </a:custGeom>
            <a:solidFill>
              <a:srgbClr val="FFFFFF"/>
            </a:solidFill>
            <a:ln w="9525">
              <a:noFill/>
              <a:round/>
              <a:headEnd/>
              <a:tailEnd/>
            </a:ln>
          </p:spPr>
          <p:txBody>
            <a:bodyPr/>
            <a:lstStyle/>
            <a:p>
              <a:endParaRPr lang="en-US"/>
            </a:p>
          </p:txBody>
        </p:sp>
        <p:sp>
          <p:nvSpPr>
            <p:cNvPr id="331889" name="Freeform 113"/>
            <p:cNvSpPr>
              <a:spLocks noChangeAspect="1"/>
            </p:cNvSpPr>
            <p:nvPr/>
          </p:nvSpPr>
          <p:spPr bwMode="auto">
            <a:xfrm>
              <a:off x="995" y="2788"/>
              <a:ext cx="125" cy="142"/>
            </a:xfrm>
            <a:custGeom>
              <a:avLst/>
              <a:gdLst/>
              <a:ahLst/>
              <a:cxnLst>
                <a:cxn ang="0">
                  <a:pos x="164" y="385"/>
                </a:cxn>
                <a:cxn ang="0">
                  <a:pos x="182" y="426"/>
                </a:cxn>
                <a:cxn ang="0">
                  <a:pos x="206" y="447"/>
                </a:cxn>
                <a:cxn ang="0">
                  <a:pos x="234" y="457"/>
                </a:cxn>
                <a:cxn ang="0">
                  <a:pos x="274" y="459"/>
                </a:cxn>
                <a:cxn ang="0">
                  <a:pos x="303" y="450"/>
                </a:cxn>
                <a:cxn ang="0">
                  <a:pos x="322" y="434"/>
                </a:cxn>
                <a:cxn ang="0">
                  <a:pos x="333" y="403"/>
                </a:cxn>
                <a:cxn ang="0">
                  <a:pos x="322" y="373"/>
                </a:cxn>
                <a:cxn ang="0">
                  <a:pos x="302" y="356"/>
                </a:cxn>
                <a:cxn ang="0">
                  <a:pos x="259" y="341"/>
                </a:cxn>
                <a:cxn ang="0">
                  <a:pos x="176" y="320"/>
                </a:cxn>
                <a:cxn ang="0">
                  <a:pos x="112" y="296"/>
                </a:cxn>
                <a:cxn ang="0">
                  <a:pos x="68" y="267"/>
                </a:cxn>
                <a:cxn ang="0">
                  <a:pos x="38" y="232"/>
                </a:cxn>
                <a:cxn ang="0">
                  <a:pos x="23" y="192"/>
                </a:cxn>
                <a:cxn ang="0">
                  <a:pos x="20" y="150"/>
                </a:cxn>
                <a:cxn ang="0">
                  <a:pos x="27" y="119"/>
                </a:cxn>
                <a:cxn ang="0">
                  <a:pos x="38" y="89"/>
                </a:cxn>
                <a:cxn ang="0">
                  <a:pos x="58" y="62"/>
                </a:cxn>
                <a:cxn ang="0">
                  <a:pos x="85" y="39"/>
                </a:cxn>
                <a:cxn ang="0">
                  <a:pos x="119" y="21"/>
                </a:cxn>
                <a:cxn ang="0">
                  <a:pos x="160" y="8"/>
                </a:cxn>
                <a:cxn ang="0">
                  <a:pos x="213" y="1"/>
                </a:cxn>
                <a:cxn ang="0">
                  <a:pos x="279" y="0"/>
                </a:cxn>
                <a:cxn ang="0">
                  <a:pos x="347" y="9"/>
                </a:cxn>
                <a:cxn ang="0">
                  <a:pos x="400" y="30"/>
                </a:cxn>
                <a:cxn ang="0">
                  <a:pos x="439" y="61"/>
                </a:cxn>
                <a:cxn ang="0">
                  <a:pos x="466" y="106"/>
                </a:cxn>
                <a:cxn ang="0">
                  <a:pos x="480" y="163"/>
                </a:cxn>
                <a:cxn ang="0">
                  <a:pos x="311" y="140"/>
                </a:cxn>
                <a:cxn ang="0">
                  <a:pos x="298" y="123"/>
                </a:cxn>
                <a:cxn ang="0">
                  <a:pos x="282" y="112"/>
                </a:cxn>
                <a:cxn ang="0">
                  <a:pos x="254" y="102"/>
                </a:cxn>
                <a:cxn ang="0">
                  <a:pos x="211" y="105"/>
                </a:cxn>
                <a:cxn ang="0">
                  <a:pos x="186" y="121"/>
                </a:cxn>
                <a:cxn ang="0">
                  <a:pos x="177" y="145"/>
                </a:cxn>
                <a:cxn ang="0">
                  <a:pos x="184" y="163"/>
                </a:cxn>
                <a:cxn ang="0">
                  <a:pos x="209" y="179"/>
                </a:cxn>
                <a:cxn ang="0">
                  <a:pos x="298" y="201"/>
                </a:cxn>
                <a:cxn ang="0">
                  <a:pos x="378" y="226"/>
                </a:cxn>
                <a:cxn ang="0">
                  <a:pos x="418" y="244"/>
                </a:cxn>
                <a:cxn ang="0">
                  <a:pos x="448" y="264"/>
                </a:cxn>
                <a:cxn ang="0">
                  <a:pos x="470" y="289"/>
                </a:cxn>
                <a:cxn ang="0">
                  <a:pos x="486" y="318"/>
                </a:cxn>
                <a:cxn ang="0">
                  <a:pos x="495" y="347"/>
                </a:cxn>
                <a:cxn ang="0">
                  <a:pos x="499" y="380"/>
                </a:cxn>
                <a:cxn ang="0">
                  <a:pos x="495" y="419"/>
                </a:cxn>
                <a:cxn ang="0">
                  <a:pos x="482" y="455"/>
                </a:cxn>
                <a:cxn ang="0">
                  <a:pos x="461" y="489"/>
                </a:cxn>
                <a:cxn ang="0">
                  <a:pos x="434" y="516"/>
                </a:cxn>
                <a:cxn ang="0">
                  <a:pos x="400" y="539"/>
                </a:cxn>
                <a:cxn ang="0">
                  <a:pos x="359" y="555"/>
                </a:cxn>
                <a:cxn ang="0">
                  <a:pos x="311" y="565"/>
                </a:cxn>
                <a:cxn ang="0">
                  <a:pos x="255" y="568"/>
                </a:cxn>
                <a:cxn ang="0">
                  <a:pos x="162" y="560"/>
                </a:cxn>
                <a:cxn ang="0">
                  <a:pos x="93" y="538"/>
                </a:cxn>
                <a:cxn ang="0">
                  <a:pos x="68" y="521"/>
                </a:cxn>
                <a:cxn ang="0">
                  <a:pos x="36" y="485"/>
                </a:cxn>
                <a:cxn ang="0">
                  <a:pos x="11" y="435"/>
                </a:cxn>
                <a:cxn ang="0">
                  <a:pos x="0" y="377"/>
                </a:cxn>
              </a:cxnLst>
              <a:rect l="0" t="0" r="r" b="b"/>
              <a:pathLst>
                <a:path w="499" h="568">
                  <a:moveTo>
                    <a:pt x="0" y="377"/>
                  </a:moveTo>
                  <a:lnTo>
                    <a:pt x="162" y="367"/>
                  </a:lnTo>
                  <a:lnTo>
                    <a:pt x="164" y="385"/>
                  </a:lnTo>
                  <a:lnTo>
                    <a:pt x="169" y="402"/>
                  </a:lnTo>
                  <a:lnTo>
                    <a:pt x="174" y="415"/>
                  </a:lnTo>
                  <a:lnTo>
                    <a:pt x="182" y="426"/>
                  </a:lnTo>
                  <a:lnTo>
                    <a:pt x="189" y="434"/>
                  </a:lnTo>
                  <a:lnTo>
                    <a:pt x="197" y="441"/>
                  </a:lnTo>
                  <a:lnTo>
                    <a:pt x="206" y="447"/>
                  </a:lnTo>
                  <a:lnTo>
                    <a:pt x="215" y="451"/>
                  </a:lnTo>
                  <a:lnTo>
                    <a:pt x="224" y="455"/>
                  </a:lnTo>
                  <a:lnTo>
                    <a:pt x="234" y="457"/>
                  </a:lnTo>
                  <a:lnTo>
                    <a:pt x="246" y="459"/>
                  </a:lnTo>
                  <a:lnTo>
                    <a:pt x="257" y="460"/>
                  </a:lnTo>
                  <a:lnTo>
                    <a:pt x="274" y="459"/>
                  </a:lnTo>
                  <a:lnTo>
                    <a:pt x="290" y="456"/>
                  </a:lnTo>
                  <a:lnTo>
                    <a:pt x="296" y="454"/>
                  </a:lnTo>
                  <a:lnTo>
                    <a:pt x="303" y="450"/>
                  </a:lnTo>
                  <a:lnTo>
                    <a:pt x="308" y="447"/>
                  </a:lnTo>
                  <a:lnTo>
                    <a:pt x="313" y="443"/>
                  </a:lnTo>
                  <a:lnTo>
                    <a:pt x="322" y="434"/>
                  </a:lnTo>
                  <a:lnTo>
                    <a:pt x="329" y="425"/>
                  </a:lnTo>
                  <a:lnTo>
                    <a:pt x="331" y="415"/>
                  </a:lnTo>
                  <a:lnTo>
                    <a:pt x="333" y="403"/>
                  </a:lnTo>
                  <a:lnTo>
                    <a:pt x="331" y="393"/>
                  </a:lnTo>
                  <a:lnTo>
                    <a:pt x="329" y="384"/>
                  </a:lnTo>
                  <a:lnTo>
                    <a:pt x="322" y="373"/>
                  </a:lnTo>
                  <a:lnTo>
                    <a:pt x="314" y="365"/>
                  </a:lnTo>
                  <a:lnTo>
                    <a:pt x="309" y="360"/>
                  </a:lnTo>
                  <a:lnTo>
                    <a:pt x="302" y="356"/>
                  </a:lnTo>
                  <a:lnTo>
                    <a:pt x="294" y="353"/>
                  </a:lnTo>
                  <a:lnTo>
                    <a:pt x="283" y="349"/>
                  </a:lnTo>
                  <a:lnTo>
                    <a:pt x="259" y="341"/>
                  </a:lnTo>
                  <a:lnTo>
                    <a:pt x="228" y="333"/>
                  </a:lnTo>
                  <a:lnTo>
                    <a:pt x="200" y="327"/>
                  </a:lnTo>
                  <a:lnTo>
                    <a:pt x="176" y="320"/>
                  </a:lnTo>
                  <a:lnTo>
                    <a:pt x="152" y="312"/>
                  </a:lnTo>
                  <a:lnTo>
                    <a:pt x="132" y="305"/>
                  </a:lnTo>
                  <a:lnTo>
                    <a:pt x="112" y="296"/>
                  </a:lnTo>
                  <a:lnTo>
                    <a:pt x="95" y="286"/>
                  </a:lnTo>
                  <a:lnTo>
                    <a:pt x="81" y="276"/>
                  </a:lnTo>
                  <a:lnTo>
                    <a:pt x="68" y="267"/>
                  </a:lnTo>
                  <a:lnTo>
                    <a:pt x="57" y="255"/>
                  </a:lnTo>
                  <a:lnTo>
                    <a:pt x="47" y="244"/>
                  </a:lnTo>
                  <a:lnTo>
                    <a:pt x="38" y="232"/>
                  </a:lnTo>
                  <a:lnTo>
                    <a:pt x="32" y="219"/>
                  </a:lnTo>
                  <a:lnTo>
                    <a:pt x="27" y="206"/>
                  </a:lnTo>
                  <a:lnTo>
                    <a:pt x="23" y="192"/>
                  </a:lnTo>
                  <a:lnTo>
                    <a:pt x="20" y="176"/>
                  </a:lnTo>
                  <a:lnTo>
                    <a:pt x="20" y="161"/>
                  </a:lnTo>
                  <a:lnTo>
                    <a:pt x="20" y="150"/>
                  </a:lnTo>
                  <a:lnTo>
                    <a:pt x="22" y="140"/>
                  </a:lnTo>
                  <a:lnTo>
                    <a:pt x="23" y="130"/>
                  </a:lnTo>
                  <a:lnTo>
                    <a:pt x="27" y="119"/>
                  </a:lnTo>
                  <a:lnTo>
                    <a:pt x="29" y="109"/>
                  </a:lnTo>
                  <a:lnTo>
                    <a:pt x="33" y="100"/>
                  </a:lnTo>
                  <a:lnTo>
                    <a:pt x="38" y="89"/>
                  </a:lnTo>
                  <a:lnTo>
                    <a:pt x="45" y="80"/>
                  </a:lnTo>
                  <a:lnTo>
                    <a:pt x="51" y="71"/>
                  </a:lnTo>
                  <a:lnTo>
                    <a:pt x="58" y="62"/>
                  </a:lnTo>
                  <a:lnTo>
                    <a:pt x="67" y="54"/>
                  </a:lnTo>
                  <a:lnTo>
                    <a:pt x="75" y="47"/>
                  </a:lnTo>
                  <a:lnTo>
                    <a:pt x="85" y="39"/>
                  </a:lnTo>
                  <a:lnTo>
                    <a:pt x="95" y="32"/>
                  </a:lnTo>
                  <a:lnTo>
                    <a:pt x="107" y="27"/>
                  </a:lnTo>
                  <a:lnTo>
                    <a:pt x="119" y="21"/>
                  </a:lnTo>
                  <a:lnTo>
                    <a:pt x="132" y="16"/>
                  </a:lnTo>
                  <a:lnTo>
                    <a:pt x="146" y="12"/>
                  </a:lnTo>
                  <a:lnTo>
                    <a:pt x="160" y="8"/>
                  </a:lnTo>
                  <a:lnTo>
                    <a:pt x="177" y="5"/>
                  </a:lnTo>
                  <a:lnTo>
                    <a:pt x="194" y="3"/>
                  </a:lnTo>
                  <a:lnTo>
                    <a:pt x="213" y="1"/>
                  </a:lnTo>
                  <a:lnTo>
                    <a:pt x="233" y="0"/>
                  </a:lnTo>
                  <a:lnTo>
                    <a:pt x="254" y="0"/>
                  </a:lnTo>
                  <a:lnTo>
                    <a:pt x="279" y="0"/>
                  </a:lnTo>
                  <a:lnTo>
                    <a:pt x="303" y="1"/>
                  </a:lnTo>
                  <a:lnTo>
                    <a:pt x="326" y="5"/>
                  </a:lnTo>
                  <a:lnTo>
                    <a:pt x="347" y="9"/>
                  </a:lnTo>
                  <a:lnTo>
                    <a:pt x="366" y="14"/>
                  </a:lnTo>
                  <a:lnTo>
                    <a:pt x="383" y="22"/>
                  </a:lnTo>
                  <a:lnTo>
                    <a:pt x="400" y="30"/>
                  </a:lnTo>
                  <a:lnTo>
                    <a:pt x="414" y="39"/>
                  </a:lnTo>
                  <a:lnTo>
                    <a:pt x="427" y="49"/>
                  </a:lnTo>
                  <a:lnTo>
                    <a:pt x="439" y="61"/>
                  </a:lnTo>
                  <a:lnTo>
                    <a:pt x="449" y="75"/>
                  </a:lnTo>
                  <a:lnTo>
                    <a:pt x="458" y="89"/>
                  </a:lnTo>
                  <a:lnTo>
                    <a:pt x="466" y="106"/>
                  </a:lnTo>
                  <a:lnTo>
                    <a:pt x="473" y="123"/>
                  </a:lnTo>
                  <a:lnTo>
                    <a:pt x="476" y="143"/>
                  </a:lnTo>
                  <a:lnTo>
                    <a:pt x="480" y="163"/>
                  </a:lnTo>
                  <a:lnTo>
                    <a:pt x="320" y="172"/>
                  </a:lnTo>
                  <a:lnTo>
                    <a:pt x="316" y="156"/>
                  </a:lnTo>
                  <a:lnTo>
                    <a:pt x="311" y="140"/>
                  </a:lnTo>
                  <a:lnTo>
                    <a:pt x="307" y="135"/>
                  </a:lnTo>
                  <a:lnTo>
                    <a:pt x="303" y="128"/>
                  </a:lnTo>
                  <a:lnTo>
                    <a:pt x="298" y="123"/>
                  </a:lnTo>
                  <a:lnTo>
                    <a:pt x="294" y="119"/>
                  </a:lnTo>
                  <a:lnTo>
                    <a:pt x="287" y="115"/>
                  </a:lnTo>
                  <a:lnTo>
                    <a:pt x="282" y="112"/>
                  </a:lnTo>
                  <a:lnTo>
                    <a:pt x="276" y="109"/>
                  </a:lnTo>
                  <a:lnTo>
                    <a:pt x="269" y="106"/>
                  </a:lnTo>
                  <a:lnTo>
                    <a:pt x="254" y="102"/>
                  </a:lnTo>
                  <a:lnTo>
                    <a:pt x="237" y="102"/>
                  </a:lnTo>
                  <a:lnTo>
                    <a:pt x="222" y="102"/>
                  </a:lnTo>
                  <a:lnTo>
                    <a:pt x="211" y="105"/>
                  </a:lnTo>
                  <a:lnTo>
                    <a:pt x="200" y="109"/>
                  </a:lnTo>
                  <a:lnTo>
                    <a:pt x="193" y="114"/>
                  </a:lnTo>
                  <a:lnTo>
                    <a:pt x="186" y="121"/>
                  </a:lnTo>
                  <a:lnTo>
                    <a:pt x="181" y="128"/>
                  </a:lnTo>
                  <a:lnTo>
                    <a:pt x="178" y="136"/>
                  </a:lnTo>
                  <a:lnTo>
                    <a:pt x="177" y="145"/>
                  </a:lnTo>
                  <a:lnTo>
                    <a:pt x="178" y="152"/>
                  </a:lnTo>
                  <a:lnTo>
                    <a:pt x="180" y="157"/>
                  </a:lnTo>
                  <a:lnTo>
                    <a:pt x="184" y="163"/>
                  </a:lnTo>
                  <a:lnTo>
                    <a:pt x="190" y="169"/>
                  </a:lnTo>
                  <a:lnTo>
                    <a:pt x="198" y="174"/>
                  </a:lnTo>
                  <a:lnTo>
                    <a:pt x="209" y="179"/>
                  </a:lnTo>
                  <a:lnTo>
                    <a:pt x="226" y="184"/>
                  </a:lnTo>
                  <a:lnTo>
                    <a:pt x="247" y="189"/>
                  </a:lnTo>
                  <a:lnTo>
                    <a:pt x="298" y="201"/>
                  </a:lnTo>
                  <a:lnTo>
                    <a:pt x="342" y="213"/>
                  </a:lnTo>
                  <a:lnTo>
                    <a:pt x="361" y="219"/>
                  </a:lnTo>
                  <a:lnTo>
                    <a:pt x="378" y="226"/>
                  </a:lnTo>
                  <a:lnTo>
                    <a:pt x="394" y="231"/>
                  </a:lnTo>
                  <a:lnTo>
                    <a:pt x="406" y="237"/>
                  </a:lnTo>
                  <a:lnTo>
                    <a:pt x="418" y="244"/>
                  </a:lnTo>
                  <a:lnTo>
                    <a:pt x="429" y="250"/>
                  </a:lnTo>
                  <a:lnTo>
                    <a:pt x="439" y="258"/>
                  </a:lnTo>
                  <a:lnTo>
                    <a:pt x="448" y="264"/>
                  </a:lnTo>
                  <a:lnTo>
                    <a:pt x="456" y="272"/>
                  </a:lnTo>
                  <a:lnTo>
                    <a:pt x="464" y="281"/>
                  </a:lnTo>
                  <a:lnTo>
                    <a:pt x="470" y="289"/>
                  </a:lnTo>
                  <a:lnTo>
                    <a:pt x="476" y="298"/>
                  </a:lnTo>
                  <a:lnTo>
                    <a:pt x="482" y="307"/>
                  </a:lnTo>
                  <a:lnTo>
                    <a:pt x="486" y="318"/>
                  </a:lnTo>
                  <a:lnTo>
                    <a:pt x="489" y="327"/>
                  </a:lnTo>
                  <a:lnTo>
                    <a:pt x="492" y="337"/>
                  </a:lnTo>
                  <a:lnTo>
                    <a:pt x="495" y="347"/>
                  </a:lnTo>
                  <a:lnTo>
                    <a:pt x="497" y="358"/>
                  </a:lnTo>
                  <a:lnTo>
                    <a:pt x="497" y="368"/>
                  </a:lnTo>
                  <a:lnTo>
                    <a:pt x="499" y="380"/>
                  </a:lnTo>
                  <a:lnTo>
                    <a:pt x="497" y="393"/>
                  </a:lnTo>
                  <a:lnTo>
                    <a:pt x="496" y="406"/>
                  </a:lnTo>
                  <a:lnTo>
                    <a:pt x="495" y="419"/>
                  </a:lnTo>
                  <a:lnTo>
                    <a:pt x="491" y="430"/>
                  </a:lnTo>
                  <a:lnTo>
                    <a:pt x="487" y="443"/>
                  </a:lnTo>
                  <a:lnTo>
                    <a:pt x="482" y="455"/>
                  </a:lnTo>
                  <a:lnTo>
                    <a:pt x="475" y="467"/>
                  </a:lnTo>
                  <a:lnTo>
                    <a:pt x="469" y="477"/>
                  </a:lnTo>
                  <a:lnTo>
                    <a:pt x="461" y="489"/>
                  </a:lnTo>
                  <a:lnTo>
                    <a:pt x="453" y="498"/>
                  </a:lnTo>
                  <a:lnTo>
                    <a:pt x="444" y="508"/>
                  </a:lnTo>
                  <a:lnTo>
                    <a:pt x="434" y="516"/>
                  </a:lnTo>
                  <a:lnTo>
                    <a:pt x="423" y="525"/>
                  </a:lnTo>
                  <a:lnTo>
                    <a:pt x="412" y="533"/>
                  </a:lnTo>
                  <a:lnTo>
                    <a:pt x="400" y="539"/>
                  </a:lnTo>
                  <a:lnTo>
                    <a:pt x="387" y="544"/>
                  </a:lnTo>
                  <a:lnTo>
                    <a:pt x="374" y="551"/>
                  </a:lnTo>
                  <a:lnTo>
                    <a:pt x="359" y="555"/>
                  </a:lnTo>
                  <a:lnTo>
                    <a:pt x="344" y="559"/>
                  </a:lnTo>
                  <a:lnTo>
                    <a:pt x="327" y="562"/>
                  </a:lnTo>
                  <a:lnTo>
                    <a:pt x="311" y="565"/>
                  </a:lnTo>
                  <a:lnTo>
                    <a:pt x="292" y="566"/>
                  </a:lnTo>
                  <a:lnTo>
                    <a:pt x="274" y="568"/>
                  </a:lnTo>
                  <a:lnTo>
                    <a:pt x="255" y="568"/>
                  </a:lnTo>
                  <a:lnTo>
                    <a:pt x="221" y="568"/>
                  </a:lnTo>
                  <a:lnTo>
                    <a:pt x="190" y="565"/>
                  </a:lnTo>
                  <a:lnTo>
                    <a:pt x="162" y="560"/>
                  </a:lnTo>
                  <a:lnTo>
                    <a:pt x="136" y="555"/>
                  </a:lnTo>
                  <a:lnTo>
                    <a:pt x="114" y="547"/>
                  </a:lnTo>
                  <a:lnTo>
                    <a:pt x="93" y="538"/>
                  </a:lnTo>
                  <a:lnTo>
                    <a:pt x="84" y="533"/>
                  </a:lnTo>
                  <a:lnTo>
                    <a:pt x="76" y="526"/>
                  </a:lnTo>
                  <a:lnTo>
                    <a:pt x="68" y="521"/>
                  </a:lnTo>
                  <a:lnTo>
                    <a:pt x="60" y="514"/>
                  </a:lnTo>
                  <a:lnTo>
                    <a:pt x="47" y="500"/>
                  </a:lnTo>
                  <a:lnTo>
                    <a:pt x="36" y="485"/>
                  </a:lnTo>
                  <a:lnTo>
                    <a:pt x="27" y="469"/>
                  </a:lnTo>
                  <a:lnTo>
                    <a:pt x="18" y="452"/>
                  </a:lnTo>
                  <a:lnTo>
                    <a:pt x="11" y="435"/>
                  </a:lnTo>
                  <a:lnTo>
                    <a:pt x="6" y="416"/>
                  </a:lnTo>
                  <a:lnTo>
                    <a:pt x="2" y="397"/>
                  </a:lnTo>
                  <a:lnTo>
                    <a:pt x="0" y="377"/>
                  </a:lnTo>
                  <a:close/>
                </a:path>
              </a:pathLst>
            </a:custGeom>
            <a:solidFill>
              <a:srgbClr val="FFFFFF"/>
            </a:solidFill>
            <a:ln w="9525">
              <a:noFill/>
              <a:round/>
              <a:headEnd/>
              <a:tailEnd/>
            </a:ln>
          </p:spPr>
          <p:txBody>
            <a:bodyPr/>
            <a:lstStyle/>
            <a:p>
              <a:endParaRPr lang="en-US"/>
            </a:p>
          </p:txBody>
        </p:sp>
        <p:sp>
          <p:nvSpPr>
            <p:cNvPr id="331890" name="Freeform 114"/>
            <p:cNvSpPr>
              <a:spLocks noChangeAspect="1" noEditPoints="1"/>
            </p:cNvSpPr>
            <p:nvPr/>
          </p:nvSpPr>
          <p:spPr bwMode="auto">
            <a:xfrm>
              <a:off x="508" y="2212"/>
              <a:ext cx="364" cy="546"/>
            </a:xfrm>
            <a:custGeom>
              <a:avLst/>
              <a:gdLst/>
              <a:ahLst/>
              <a:cxnLst>
                <a:cxn ang="0">
                  <a:pos x="868" y="1125"/>
                </a:cxn>
                <a:cxn ang="0">
                  <a:pos x="993" y="1214"/>
                </a:cxn>
                <a:cxn ang="0">
                  <a:pos x="1069" y="1347"/>
                </a:cxn>
                <a:cxn ang="0">
                  <a:pos x="1082" y="1507"/>
                </a:cxn>
                <a:cxn ang="0">
                  <a:pos x="1025" y="1652"/>
                </a:cxn>
                <a:cxn ang="0">
                  <a:pos x="914" y="1758"/>
                </a:cxn>
                <a:cxn ang="0">
                  <a:pos x="766" y="1809"/>
                </a:cxn>
                <a:cxn ang="0">
                  <a:pos x="607" y="1788"/>
                </a:cxn>
                <a:cxn ang="0">
                  <a:pos x="477" y="1705"/>
                </a:cxn>
                <a:cxn ang="0">
                  <a:pos x="394" y="1575"/>
                </a:cxn>
                <a:cxn ang="0">
                  <a:pos x="375" y="1417"/>
                </a:cxn>
                <a:cxn ang="0">
                  <a:pos x="424" y="1268"/>
                </a:cxn>
                <a:cxn ang="0">
                  <a:pos x="530" y="1157"/>
                </a:cxn>
                <a:cxn ang="0">
                  <a:pos x="675" y="1100"/>
                </a:cxn>
                <a:cxn ang="0">
                  <a:pos x="1284" y="452"/>
                </a:cxn>
                <a:cxn ang="0">
                  <a:pos x="1183" y="228"/>
                </a:cxn>
                <a:cxn ang="0">
                  <a:pos x="999" y="68"/>
                </a:cxn>
                <a:cxn ang="0">
                  <a:pos x="758" y="0"/>
                </a:cxn>
                <a:cxn ang="0">
                  <a:pos x="508" y="44"/>
                </a:cxn>
                <a:cxn ang="0">
                  <a:pos x="310" y="185"/>
                </a:cxn>
                <a:cxn ang="0">
                  <a:pos x="188" y="398"/>
                </a:cxn>
                <a:cxn ang="0">
                  <a:pos x="369" y="566"/>
                </a:cxn>
                <a:cxn ang="0">
                  <a:pos x="406" y="411"/>
                </a:cxn>
                <a:cxn ang="0">
                  <a:pos x="500" y="290"/>
                </a:cxn>
                <a:cxn ang="0">
                  <a:pos x="639" y="219"/>
                </a:cxn>
                <a:cxn ang="0">
                  <a:pos x="801" y="215"/>
                </a:cxn>
                <a:cxn ang="0">
                  <a:pos x="943" y="278"/>
                </a:cxn>
                <a:cxn ang="0">
                  <a:pos x="1045" y="395"/>
                </a:cxn>
                <a:cxn ang="0">
                  <a:pos x="1087" y="548"/>
                </a:cxn>
                <a:cxn ang="0">
                  <a:pos x="819" y="1008"/>
                </a:cxn>
                <a:cxn ang="0">
                  <a:pos x="967" y="1066"/>
                </a:cxn>
                <a:cxn ang="0">
                  <a:pos x="1164" y="1319"/>
                </a:cxn>
                <a:cxn ang="0">
                  <a:pos x="1169" y="1566"/>
                </a:cxn>
                <a:cxn ang="0">
                  <a:pos x="1080" y="1743"/>
                </a:cxn>
                <a:cxn ang="0">
                  <a:pos x="925" y="1863"/>
                </a:cxn>
                <a:cxn ang="0">
                  <a:pos x="728" y="1907"/>
                </a:cxn>
                <a:cxn ang="0">
                  <a:pos x="570" y="1879"/>
                </a:cxn>
                <a:cxn ang="0">
                  <a:pos x="209" y="1842"/>
                </a:cxn>
                <a:cxn ang="0">
                  <a:pos x="276" y="1487"/>
                </a:cxn>
                <a:cxn ang="0">
                  <a:pos x="302" y="1297"/>
                </a:cxn>
                <a:cxn ang="0">
                  <a:pos x="408" y="1132"/>
                </a:cxn>
                <a:cxn ang="0">
                  <a:pos x="573" y="1026"/>
                </a:cxn>
                <a:cxn ang="0">
                  <a:pos x="766" y="725"/>
                </a:cxn>
                <a:cxn ang="0">
                  <a:pos x="1076" y="814"/>
                </a:cxn>
                <a:cxn ang="0">
                  <a:pos x="1313" y="1018"/>
                </a:cxn>
                <a:cxn ang="0">
                  <a:pos x="1442" y="1307"/>
                </a:cxn>
                <a:cxn ang="0">
                  <a:pos x="1435" y="1635"/>
                </a:cxn>
                <a:cxn ang="0">
                  <a:pos x="1291" y="1916"/>
                </a:cxn>
                <a:cxn ang="0">
                  <a:pos x="1045" y="2109"/>
                </a:cxn>
                <a:cxn ang="0">
                  <a:pos x="728" y="2182"/>
                </a:cxn>
                <a:cxn ang="0">
                  <a:pos x="413" y="2109"/>
                </a:cxn>
                <a:cxn ang="0">
                  <a:pos x="167" y="1916"/>
                </a:cxn>
                <a:cxn ang="0">
                  <a:pos x="23" y="1635"/>
                </a:cxn>
                <a:cxn ang="0">
                  <a:pos x="16" y="1307"/>
                </a:cxn>
                <a:cxn ang="0">
                  <a:pos x="145" y="1018"/>
                </a:cxn>
                <a:cxn ang="0">
                  <a:pos x="382" y="814"/>
                </a:cxn>
                <a:cxn ang="0">
                  <a:pos x="692" y="725"/>
                </a:cxn>
              </a:cxnLst>
              <a:rect l="0" t="0" r="r" b="b"/>
              <a:pathLst>
                <a:path w="1458" h="2182">
                  <a:moveTo>
                    <a:pt x="728" y="1096"/>
                  </a:moveTo>
                  <a:lnTo>
                    <a:pt x="748" y="1097"/>
                  </a:lnTo>
                  <a:lnTo>
                    <a:pt x="766" y="1099"/>
                  </a:lnTo>
                  <a:lnTo>
                    <a:pt x="783" y="1100"/>
                  </a:lnTo>
                  <a:lnTo>
                    <a:pt x="801" y="1104"/>
                  </a:lnTo>
                  <a:lnTo>
                    <a:pt x="818" y="1108"/>
                  </a:lnTo>
                  <a:lnTo>
                    <a:pt x="835" y="1113"/>
                  </a:lnTo>
                  <a:lnTo>
                    <a:pt x="851" y="1118"/>
                  </a:lnTo>
                  <a:lnTo>
                    <a:pt x="868" y="1125"/>
                  </a:lnTo>
                  <a:lnTo>
                    <a:pt x="884" y="1131"/>
                  </a:lnTo>
                  <a:lnTo>
                    <a:pt x="899" y="1140"/>
                  </a:lnTo>
                  <a:lnTo>
                    <a:pt x="914" y="1148"/>
                  </a:lnTo>
                  <a:lnTo>
                    <a:pt x="928" y="1157"/>
                  </a:lnTo>
                  <a:lnTo>
                    <a:pt x="942" y="1167"/>
                  </a:lnTo>
                  <a:lnTo>
                    <a:pt x="955" y="1178"/>
                  </a:lnTo>
                  <a:lnTo>
                    <a:pt x="968" y="1189"/>
                  </a:lnTo>
                  <a:lnTo>
                    <a:pt x="981" y="1201"/>
                  </a:lnTo>
                  <a:lnTo>
                    <a:pt x="993" y="1214"/>
                  </a:lnTo>
                  <a:lnTo>
                    <a:pt x="1004" y="1227"/>
                  </a:lnTo>
                  <a:lnTo>
                    <a:pt x="1015" y="1240"/>
                  </a:lnTo>
                  <a:lnTo>
                    <a:pt x="1025" y="1254"/>
                  </a:lnTo>
                  <a:lnTo>
                    <a:pt x="1034" y="1268"/>
                  </a:lnTo>
                  <a:lnTo>
                    <a:pt x="1043" y="1284"/>
                  </a:lnTo>
                  <a:lnTo>
                    <a:pt x="1051" y="1298"/>
                  </a:lnTo>
                  <a:lnTo>
                    <a:pt x="1058" y="1315"/>
                  </a:lnTo>
                  <a:lnTo>
                    <a:pt x="1064" y="1331"/>
                  </a:lnTo>
                  <a:lnTo>
                    <a:pt x="1069" y="1347"/>
                  </a:lnTo>
                  <a:lnTo>
                    <a:pt x="1074" y="1364"/>
                  </a:lnTo>
                  <a:lnTo>
                    <a:pt x="1078" y="1381"/>
                  </a:lnTo>
                  <a:lnTo>
                    <a:pt x="1082" y="1399"/>
                  </a:lnTo>
                  <a:lnTo>
                    <a:pt x="1083" y="1417"/>
                  </a:lnTo>
                  <a:lnTo>
                    <a:pt x="1086" y="1436"/>
                  </a:lnTo>
                  <a:lnTo>
                    <a:pt x="1086" y="1454"/>
                  </a:lnTo>
                  <a:lnTo>
                    <a:pt x="1086" y="1472"/>
                  </a:lnTo>
                  <a:lnTo>
                    <a:pt x="1083" y="1490"/>
                  </a:lnTo>
                  <a:lnTo>
                    <a:pt x="1082" y="1507"/>
                  </a:lnTo>
                  <a:lnTo>
                    <a:pt x="1078" y="1525"/>
                  </a:lnTo>
                  <a:lnTo>
                    <a:pt x="1074" y="1542"/>
                  </a:lnTo>
                  <a:lnTo>
                    <a:pt x="1069" y="1559"/>
                  </a:lnTo>
                  <a:lnTo>
                    <a:pt x="1064" y="1575"/>
                  </a:lnTo>
                  <a:lnTo>
                    <a:pt x="1058" y="1592"/>
                  </a:lnTo>
                  <a:lnTo>
                    <a:pt x="1051" y="1608"/>
                  </a:lnTo>
                  <a:lnTo>
                    <a:pt x="1043" y="1623"/>
                  </a:lnTo>
                  <a:lnTo>
                    <a:pt x="1034" y="1638"/>
                  </a:lnTo>
                  <a:lnTo>
                    <a:pt x="1025" y="1652"/>
                  </a:lnTo>
                  <a:lnTo>
                    <a:pt x="1015" y="1666"/>
                  </a:lnTo>
                  <a:lnTo>
                    <a:pt x="1004" y="1680"/>
                  </a:lnTo>
                  <a:lnTo>
                    <a:pt x="993" y="1693"/>
                  </a:lnTo>
                  <a:lnTo>
                    <a:pt x="981" y="1705"/>
                  </a:lnTo>
                  <a:lnTo>
                    <a:pt x="968" y="1717"/>
                  </a:lnTo>
                  <a:lnTo>
                    <a:pt x="955" y="1728"/>
                  </a:lnTo>
                  <a:lnTo>
                    <a:pt x="942" y="1739"/>
                  </a:lnTo>
                  <a:lnTo>
                    <a:pt x="928" y="1749"/>
                  </a:lnTo>
                  <a:lnTo>
                    <a:pt x="914" y="1758"/>
                  </a:lnTo>
                  <a:lnTo>
                    <a:pt x="899" y="1767"/>
                  </a:lnTo>
                  <a:lnTo>
                    <a:pt x="884" y="1775"/>
                  </a:lnTo>
                  <a:lnTo>
                    <a:pt x="868" y="1781"/>
                  </a:lnTo>
                  <a:lnTo>
                    <a:pt x="851" y="1788"/>
                  </a:lnTo>
                  <a:lnTo>
                    <a:pt x="835" y="1794"/>
                  </a:lnTo>
                  <a:lnTo>
                    <a:pt x="818" y="1798"/>
                  </a:lnTo>
                  <a:lnTo>
                    <a:pt x="801" y="1802"/>
                  </a:lnTo>
                  <a:lnTo>
                    <a:pt x="783" y="1806"/>
                  </a:lnTo>
                  <a:lnTo>
                    <a:pt x="766" y="1809"/>
                  </a:lnTo>
                  <a:lnTo>
                    <a:pt x="748" y="1810"/>
                  </a:lnTo>
                  <a:lnTo>
                    <a:pt x="728" y="1810"/>
                  </a:lnTo>
                  <a:lnTo>
                    <a:pt x="710" y="1810"/>
                  </a:lnTo>
                  <a:lnTo>
                    <a:pt x="692" y="1809"/>
                  </a:lnTo>
                  <a:lnTo>
                    <a:pt x="675" y="1806"/>
                  </a:lnTo>
                  <a:lnTo>
                    <a:pt x="657" y="1802"/>
                  </a:lnTo>
                  <a:lnTo>
                    <a:pt x="640" y="1798"/>
                  </a:lnTo>
                  <a:lnTo>
                    <a:pt x="623" y="1794"/>
                  </a:lnTo>
                  <a:lnTo>
                    <a:pt x="607" y="1788"/>
                  </a:lnTo>
                  <a:lnTo>
                    <a:pt x="590" y="1781"/>
                  </a:lnTo>
                  <a:lnTo>
                    <a:pt x="574" y="1775"/>
                  </a:lnTo>
                  <a:lnTo>
                    <a:pt x="559" y="1767"/>
                  </a:lnTo>
                  <a:lnTo>
                    <a:pt x="544" y="1758"/>
                  </a:lnTo>
                  <a:lnTo>
                    <a:pt x="530" y="1749"/>
                  </a:lnTo>
                  <a:lnTo>
                    <a:pt x="516" y="1739"/>
                  </a:lnTo>
                  <a:lnTo>
                    <a:pt x="502" y="1728"/>
                  </a:lnTo>
                  <a:lnTo>
                    <a:pt x="489" y="1717"/>
                  </a:lnTo>
                  <a:lnTo>
                    <a:pt x="477" y="1705"/>
                  </a:lnTo>
                  <a:lnTo>
                    <a:pt x="465" y="1693"/>
                  </a:lnTo>
                  <a:lnTo>
                    <a:pt x="454" y="1680"/>
                  </a:lnTo>
                  <a:lnTo>
                    <a:pt x="443" y="1666"/>
                  </a:lnTo>
                  <a:lnTo>
                    <a:pt x="433" y="1652"/>
                  </a:lnTo>
                  <a:lnTo>
                    <a:pt x="424" y="1638"/>
                  </a:lnTo>
                  <a:lnTo>
                    <a:pt x="415" y="1623"/>
                  </a:lnTo>
                  <a:lnTo>
                    <a:pt x="407" y="1608"/>
                  </a:lnTo>
                  <a:lnTo>
                    <a:pt x="400" y="1592"/>
                  </a:lnTo>
                  <a:lnTo>
                    <a:pt x="394" y="1575"/>
                  </a:lnTo>
                  <a:lnTo>
                    <a:pt x="389" y="1559"/>
                  </a:lnTo>
                  <a:lnTo>
                    <a:pt x="384" y="1542"/>
                  </a:lnTo>
                  <a:lnTo>
                    <a:pt x="380" y="1525"/>
                  </a:lnTo>
                  <a:lnTo>
                    <a:pt x="376" y="1507"/>
                  </a:lnTo>
                  <a:lnTo>
                    <a:pt x="375" y="1490"/>
                  </a:lnTo>
                  <a:lnTo>
                    <a:pt x="372" y="1472"/>
                  </a:lnTo>
                  <a:lnTo>
                    <a:pt x="372" y="1454"/>
                  </a:lnTo>
                  <a:lnTo>
                    <a:pt x="372" y="1436"/>
                  </a:lnTo>
                  <a:lnTo>
                    <a:pt x="375" y="1417"/>
                  </a:lnTo>
                  <a:lnTo>
                    <a:pt x="376" y="1399"/>
                  </a:lnTo>
                  <a:lnTo>
                    <a:pt x="380" y="1381"/>
                  </a:lnTo>
                  <a:lnTo>
                    <a:pt x="384" y="1364"/>
                  </a:lnTo>
                  <a:lnTo>
                    <a:pt x="389" y="1347"/>
                  </a:lnTo>
                  <a:lnTo>
                    <a:pt x="394" y="1331"/>
                  </a:lnTo>
                  <a:lnTo>
                    <a:pt x="400" y="1315"/>
                  </a:lnTo>
                  <a:lnTo>
                    <a:pt x="407" y="1298"/>
                  </a:lnTo>
                  <a:lnTo>
                    <a:pt x="415" y="1284"/>
                  </a:lnTo>
                  <a:lnTo>
                    <a:pt x="424" y="1268"/>
                  </a:lnTo>
                  <a:lnTo>
                    <a:pt x="433" y="1254"/>
                  </a:lnTo>
                  <a:lnTo>
                    <a:pt x="443" y="1240"/>
                  </a:lnTo>
                  <a:lnTo>
                    <a:pt x="454" y="1227"/>
                  </a:lnTo>
                  <a:lnTo>
                    <a:pt x="465" y="1214"/>
                  </a:lnTo>
                  <a:lnTo>
                    <a:pt x="477" y="1201"/>
                  </a:lnTo>
                  <a:lnTo>
                    <a:pt x="489" y="1189"/>
                  </a:lnTo>
                  <a:lnTo>
                    <a:pt x="502" y="1178"/>
                  </a:lnTo>
                  <a:lnTo>
                    <a:pt x="516" y="1167"/>
                  </a:lnTo>
                  <a:lnTo>
                    <a:pt x="530" y="1157"/>
                  </a:lnTo>
                  <a:lnTo>
                    <a:pt x="544" y="1148"/>
                  </a:lnTo>
                  <a:lnTo>
                    <a:pt x="559" y="1140"/>
                  </a:lnTo>
                  <a:lnTo>
                    <a:pt x="574" y="1131"/>
                  </a:lnTo>
                  <a:lnTo>
                    <a:pt x="590" y="1125"/>
                  </a:lnTo>
                  <a:lnTo>
                    <a:pt x="607" y="1118"/>
                  </a:lnTo>
                  <a:lnTo>
                    <a:pt x="623" y="1113"/>
                  </a:lnTo>
                  <a:lnTo>
                    <a:pt x="640" y="1108"/>
                  </a:lnTo>
                  <a:lnTo>
                    <a:pt x="657" y="1104"/>
                  </a:lnTo>
                  <a:lnTo>
                    <a:pt x="675" y="1100"/>
                  </a:lnTo>
                  <a:lnTo>
                    <a:pt x="692" y="1099"/>
                  </a:lnTo>
                  <a:lnTo>
                    <a:pt x="710" y="1097"/>
                  </a:lnTo>
                  <a:lnTo>
                    <a:pt x="728" y="1096"/>
                  </a:lnTo>
                  <a:close/>
                  <a:moveTo>
                    <a:pt x="1296" y="846"/>
                  </a:moveTo>
                  <a:lnTo>
                    <a:pt x="1296" y="566"/>
                  </a:lnTo>
                  <a:lnTo>
                    <a:pt x="1296" y="538"/>
                  </a:lnTo>
                  <a:lnTo>
                    <a:pt x="1293" y="509"/>
                  </a:lnTo>
                  <a:lnTo>
                    <a:pt x="1290" y="481"/>
                  </a:lnTo>
                  <a:lnTo>
                    <a:pt x="1284" y="452"/>
                  </a:lnTo>
                  <a:lnTo>
                    <a:pt x="1278" y="425"/>
                  </a:lnTo>
                  <a:lnTo>
                    <a:pt x="1270" y="398"/>
                  </a:lnTo>
                  <a:lnTo>
                    <a:pt x="1261" y="372"/>
                  </a:lnTo>
                  <a:lnTo>
                    <a:pt x="1252" y="346"/>
                  </a:lnTo>
                  <a:lnTo>
                    <a:pt x="1240" y="321"/>
                  </a:lnTo>
                  <a:lnTo>
                    <a:pt x="1227" y="297"/>
                  </a:lnTo>
                  <a:lnTo>
                    <a:pt x="1214" y="273"/>
                  </a:lnTo>
                  <a:lnTo>
                    <a:pt x="1199" y="250"/>
                  </a:lnTo>
                  <a:lnTo>
                    <a:pt x="1183" y="228"/>
                  </a:lnTo>
                  <a:lnTo>
                    <a:pt x="1166" y="206"/>
                  </a:lnTo>
                  <a:lnTo>
                    <a:pt x="1148" y="185"/>
                  </a:lnTo>
                  <a:lnTo>
                    <a:pt x="1130" y="166"/>
                  </a:lnTo>
                  <a:lnTo>
                    <a:pt x="1109" y="146"/>
                  </a:lnTo>
                  <a:lnTo>
                    <a:pt x="1090" y="129"/>
                  </a:lnTo>
                  <a:lnTo>
                    <a:pt x="1068" y="113"/>
                  </a:lnTo>
                  <a:lnTo>
                    <a:pt x="1046" y="96"/>
                  </a:lnTo>
                  <a:lnTo>
                    <a:pt x="1023" y="81"/>
                  </a:lnTo>
                  <a:lnTo>
                    <a:pt x="999" y="68"/>
                  </a:lnTo>
                  <a:lnTo>
                    <a:pt x="975" y="56"/>
                  </a:lnTo>
                  <a:lnTo>
                    <a:pt x="950" y="44"/>
                  </a:lnTo>
                  <a:lnTo>
                    <a:pt x="924" y="34"/>
                  </a:lnTo>
                  <a:lnTo>
                    <a:pt x="897" y="24"/>
                  </a:lnTo>
                  <a:lnTo>
                    <a:pt x="871" y="17"/>
                  </a:lnTo>
                  <a:lnTo>
                    <a:pt x="842" y="10"/>
                  </a:lnTo>
                  <a:lnTo>
                    <a:pt x="815" y="6"/>
                  </a:lnTo>
                  <a:lnTo>
                    <a:pt x="787" y="2"/>
                  </a:lnTo>
                  <a:lnTo>
                    <a:pt x="758" y="0"/>
                  </a:lnTo>
                  <a:lnTo>
                    <a:pt x="728" y="0"/>
                  </a:lnTo>
                  <a:lnTo>
                    <a:pt x="700" y="0"/>
                  </a:lnTo>
                  <a:lnTo>
                    <a:pt x="671" y="2"/>
                  </a:lnTo>
                  <a:lnTo>
                    <a:pt x="643" y="6"/>
                  </a:lnTo>
                  <a:lnTo>
                    <a:pt x="614" y="10"/>
                  </a:lnTo>
                  <a:lnTo>
                    <a:pt x="587" y="17"/>
                  </a:lnTo>
                  <a:lnTo>
                    <a:pt x="561" y="24"/>
                  </a:lnTo>
                  <a:lnTo>
                    <a:pt x="534" y="34"/>
                  </a:lnTo>
                  <a:lnTo>
                    <a:pt x="508" y="44"/>
                  </a:lnTo>
                  <a:lnTo>
                    <a:pt x="483" y="56"/>
                  </a:lnTo>
                  <a:lnTo>
                    <a:pt x="459" y="68"/>
                  </a:lnTo>
                  <a:lnTo>
                    <a:pt x="435" y="81"/>
                  </a:lnTo>
                  <a:lnTo>
                    <a:pt x="412" y="96"/>
                  </a:lnTo>
                  <a:lnTo>
                    <a:pt x="390" y="113"/>
                  </a:lnTo>
                  <a:lnTo>
                    <a:pt x="368" y="129"/>
                  </a:lnTo>
                  <a:lnTo>
                    <a:pt x="349" y="146"/>
                  </a:lnTo>
                  <a:lnTo>
                    <a:pt x="328" y="166"/>
                  </a:lnTo>
                  <a:lnTo>
                    <a:pt x="310" y="185"/>
                  </a:lnTo>
                  <a:lnTo>
                    <a:pt x="292" y="206"/>
                  </a:lnTo>
                  <a:lnTo>
                    <a:pt x="275" y="228"/>
                  </a:lnTo>
                  <a:lnTo>
                    <a:pt x="259" y="250"/>
                  </a:lnTo>
                  <a:lnTo>
                    <a:pt x="244" y="273"/>
                  </a:lnTo>
                  <a:lnTo>
                    <a:pt x="231" y="297"/>
                  </a:lnTo>
                  <a:lnTo>
                    <a:pt x="218" y="321"/>
                  </a:lnTo>
                  <a:lnTo>
                    <a:pt x="206" y="346"/>
                  </a:lnTo>
                  <a:lnTo>
                    <a:pt x="197" y="372"/>
                  </a:lnTo>
                  <a:lnTo>
                    <a:pt x="188" y="398"/>
                  </a:lnTo>
                  <a:lnTo>
                    <a:pt x="180" y="425"/>
                  </a:lnTo>
                  <a:lnTo>
                    <a:pt x="174" y="452"/>
                  </a:lnTo>
                  <a:lnTo>
                    <a:pt x="168" y="481"/>
                  </a:lnTo>
                  <a:lnTo>
                    <a:pt x="165" y="509"/>
                  </a:lnTo>
                  <a:lnTo>
                    <a:pt x="162" y="538"/>
                  </a:lnTo>
                  <a:lnTo>
                    <a:pt x="162" y="566"/>
                  </a:lnTo>
                  <a:lnTo>
                    <a:pt x="162" y="846"/>
                  </a:lnTo>
                  <a:lnTo>
                    <a:pt x="369" y="706"/>
                  </a:lnTo>
                  <a:lnTo>
                    <a:pt x="369" y="566"/>
                  </a:lnTo>
                  <a:lnTo>
                    <a:pt x="371" y="548"/>
                  </a:lnTo>
                  <a:lnTo>
                    <a:pt x="372" y="530"/>
                  </a:lnTo>
                  <a:lnTo>
                    <a:pt x="375" y="512"/>
                  </a:lnTo>
                  <a:lnTo>
                    <a:pt x="377" y="494"/>
                  </a:lnTo>
                  <a:lnTo>
                    <a:pt x="381" y="477"/>
                  </a:lnTo>
                  <a:lnTo>
                    <a:pt x="386" y="460"/>
                  </a:lnTo>
                  <a:lnTo>
                    <a:pt x="391" y="443"/>
                  </a:lnTo>
                  <a:lnTo>
                    <a:pt x="398" y="427"/>
                  </a:lnTo>
                  <a:lnTo>
                    <a:pt x="406" y="411"/>
                  </a:lnTo>
                  <a:lnTo>
                    <a:pt x="413" y="395"/>
                  </a:lnTo>
                  <a:lnTo>
                    <a:pt x="422" y="381"/>
                  </a:lnTo>
                  <a:lnTo>
                    <a:pt x="432" y="365"/>
                  </a:lnTo>
                  <a:lnTo>
                    <a:pt x="442" y="352"/>
                  </a:lnTo>
                  <a:lnTo>
                    <a:pt x="452" y="338"/>
                  </a:lnTo>
                  <a:lnTo>
                    <a:pt x="464" y="325"/>
                  </a:lnTo>
                  <a:lnTo>
                    <a:pt x="476" y="312"/>
                  </a:lnTo>
                  <a:lnTo>
                    <a:pt x="487" y="300"/>
                  </a:lnTo>
                  <a:lnTo>
                    <a:pt x="500" y="290"/>
                  </a:lnTo>
                  <a:lnTo>
                    <a:pt x="515" y="278"/>
                  </a:lnTo>
                  <a:lnTo>
                    <a:pt x="529" y="269"/>
                  </a:lnTo>
                  <a:lnTo>
                    <a:pt x="543" y="259"/>
                  </a:lnTo>
                  <a:lnTo>
                    <a:pt x="559" y="251"/>
                  </a:lnTo>
                  <a:lnTo>
                    <a:pt x="574" y="243"/>
                  </a:lnTo>
                  <a:lnTo>
                    <a:pt x="590" y="236"/>
                  </a:lnTo>
                  <a:lnTo>
                    <a:pt x="605" y="229"/>
                  </a:lnTo>
                  <a:lnTo>
                    <a:pt x="622" y="224"/>
                  </a:lnTo>
                  <a:lnTo>
                    <a:pt x="639" y="219"/>
                  </a:lnTo>
                  <a:lnTo>
                    <a:pt x="657" y="215"/>
                  </a:lnTo>
                  <a:lnTo>
                    <a:pt x="674" y="211"/>
                  </a:lnTo>
                  <a:lnTo>
                    <a:pt x="692" y="210"/>
                  </a:lnTo>
                  <a:lnTo>
                    <a:pt x="710" y="208"/>
                  </a:lnTo>
                  <a:lnTo>
                    <a:pt x="728" y="207"/>
                  </a:lnTo>
                  <a:lnTo>
                    <a:pt x="748" y="208"/>
                  </a:lnTo>
                  <a:lnTo>
                    <a:pt x="766" y="210"/>
                  </a:lnTo>
                  <a:lnTo>
                    <a:pt x="784" y="211"/>
                  </a:lnTo>
                  <a:lnTo>
                    <a:pt x="801" y="215"/>
                  </a:lnTo>
                  <a:lnTo>
                    <a:pt x="819" y="219"/>
                  </a:lnTo>
                  <a:lnTo>
                    <a:pt x="836" y="224"/>
                  </a:lnTo>
                  <a:lnTo>
                    <a:pt x="853" y="229"/>
                  </a:lnTo>
                  <a:lnTo>
                    <a:pt x="868" y="236"/>
                  </a:lnTo>
                  <a:lnTo>
                    <a:pt x="884" y="243"/>
                  </a:lnTo>
                  <a:lnTo>
                    <a:pt x="899" y="251"/>
                  </a:lnTo>
                  <a:lnTo>
                    <a:pt x="915" y="259"/>
                  </a:lnTo>
                  <a:lnTo>
                    <a:pt x="929" y="269"/>
                  </a:lnTo>
                  <a:lnTo>
                    <a:pt x="943" y="278"/>
                  </a:lnTo>
                  <a:lnTo>
                    <a:pt x="958" y="290"/>
                  </a:lnTo>
                  <a:lnTo>
                    <a:pt x="971" y="300"/>
                  </a:lnTo>
                  <a:lnTo>
                    <a:pt x="982" y="312"/>
                  </a:lnTo>
                  <a:lnTo>
                    <a:pt x="994" y="325"/>
                  </a:lnTo>
                  <a:lnTo>
                    <a:pt x="1006" y="338"/>
                  </a:lnTo>
                  <a:lnTo>
                    <a:pt x="1016" y="352"/>
                  </a:lnTo>
                  <a:lnTo>
                    <a:pt x="1026" y="365"/>
                  </a:lnTo>
                  <a:lnTo>
                    <a:pt x="1036" y="381"/>
                  </a:lnTo>
                  <a:lnTo>
                    <a:pt x="1045" y="395"/>
                  </a:lnTo>
                  <a:lnTo>
                    <a:pt x="1052" y="411"/>
                  </a:lnTo>
                  <a:lnTo>
                    <a:pt x="1060" y="427"/>
                  </a:lnTo>
                  <a:lnTo>
                    <a:pt x="1067" y="443"/>
                  </a:lnTo>
                  <a:lnTo>
                    <a:pt x="1072" y="460"/>
                  </a:lnTo>
                  <a:lnTo>
                    <a:pt x="1077" y="477"/>
                  </a:lnTo>
                  <a:lnTo>
                    <a:pt x="1081" y="494"/>
                  </a:lnTo>
                  <a:lnTo>
                    <a:pt x="1083" y="512"/>
                  </a:lnTo>
                  <a:lnTo>
                    <a:pt x="1086" y="530"/>
                  </a:lnTo>
                  <a:lnTo>
                    <a:pt x="1087" y="548"/>
                  </a:lnTo>
                  <a:lnTo>
                    <a:pt x="1087" y="566"/>
                  </a:lnTo>
                  <a:lnTo>
                    <a:pt x="1087" y="706"/>
                  </a:lnTo>
                  <a:lnTo>
                    <a:pt x="1296" y="846"/>
                  </a:lnTo>
                  <a:close/>
                  <a:moveTo>
                    <a:pt x="728" y="999"/>
                  </a:moveTo>
                  <a:lnTo>
                    <a:pt x="748" y="999"/>
                  </a:lnTo>
                  <a:lnTo>
                    <a:pt x="766" y="1000"/>
                  </a:lnTo>
                  <a:lnTo>
                    <a:pt x="784" y="1001"/>
                  </a:lnTo>
                  <a:lnTo>
                    <a:pt x="802" y="1004"/>
                  </a:lnTo>
                  <a:lnTo>
                    <a:pt x="819" y="1008"/>
                  </a:lnTo>
                  <a:lnTo>
                    <a:pt x="837" y="1012"/>
                  </a:lnTo>
                  <a:lnTo>
                    <a:pt x="854" y="1016"/>
                  </a:lnTo>
                  <a:lnTo>
                    <a:pt x="871" y="1021"/>
                  </a:lnTo>
                  <a:lnTo>
                    <a:pt x="888" y="1027"/>
                  </a:lnTo>
                  <a:lnTo>
                    <a:pt x="905" y="1034"/>
                  </a:lnTo>
                  <a:lnTo>
                    <a:pt x="920" y="1042"/>
                  </a:lnTo>
                  <a:lnTo>
                    <a:pt x="936" y="1048"/>
                  </a:lnTo>
                  <a:lnTo>
                    <a:pt x="951" y="1057"/>
                  </a:lnTo>
                  <a:lnTo>
                    <a:pt x="967" y="1066"/>
                  </a:lnTo>
                  <a:lnTo>
                    <a:pt x="981" y="1075"/>
                  </a:lnTo>
                  <a:lnTo>
                    <a:pt x="995" y="1086"/>
                  </a:lnTo>
                  <a:lnTo>
                    <a:pt x="1138" y="948"/>
                  </a:lnTo>
                  <a:lnTo>
                    <a:pt x="1249" y="1064"/>
                  </a:lnTo>
                  <a:lnTo>
                    <a:pt x="1107" y="1201"/>
                  </a:lnTo>
                  <a:lnTo>
                    <a:pt x="1125" y="1229"/>
                  </a:lnTo>
                  <a:lnTo>
                    <a:pt x="1139" y="1258"/>
                  </a:lnTo>
                  <a:lnTo>
                    <a:pt x="1152" y="1288"/>
                  </a:lnTo>
                  <a:lnTo>
                    <a:pt x="1164" y="1319"/>
                  </a:lnTo>
                  <a:lnTo>
                    <a:pt x="1172" y="1351"/>
                  </a:lnTo>
                  <a:lnTo>
                    <a:pt x="1178" y="1385"/>
                  </a:lnTo>
                  <a:lnTo>
                    <a:pt x="1182" y="1419"/>
                  </a:lnTo>
                  <a:lnTo>
                    <a:pt x="1183" y="1454"/>
                  </a:lnTo>
                  <a:lnTo>
                    <a:pt x="1183" y="1477"/>
                  </a:lnTo>
                  <a:lnTo>
                    <a:pt x="1182" y="1499"/>
                  </a:lnTo>
                  <a:lnTo>
                    <a:pt x="1178" y="1522"/>
                  </a:lnTo>
                  <a:lnTo>
                    <a:pt x="1174" y="1544"/>
                  </a:lnTo>
                  <a:lnTo>
                    <a:pt x="1169" y="1566"/>
                  </a:lnTo>
                  <a:lnTo>
                    <a:pt x="1163" y="1588"/>
                  </a:lnTo>
                  <a:lnTo>
                    <a:pt x="1156" y="1609"/>
                  </a:lnTo>
                  <a:lnTo>
                    <a:pt x="1148" y="1630"/>
                  </a:lnTo>
                  <a:lnTo>
                    <a:pt x="1139" y="1651"/>
                  </a:lnTo>
                  <a:lnTo>
                    <a:pt x="1129" y="1670"/>
                  </a:lnTo>
                  <a:lnTo>
                    <a:pt x="1117" y="1688"/>
                  </a:lnTo>
                  <a:lnTo>
                    <a:pt x="1106" y="1708"/>
                  </a:lnTo>
                  <a:lnTo>
                    <a:pt x="1093" y="1724"/>
                  </a:lnTo>
                  <a:lnTo>
                    <a:pt x="1080" y="1743"/>
                  </a:lnTo>
                  <a:lnTo>
                    <a:pt x="1065" y="1758"/>
                  </a:lnTo>
                  <a:lnTo>
                    <a:pt x="1050" y="1775"/>
                  </a:lnTo>
                  <a:lnTo>
                    <a:pt x="1034" y="1789"/>
                  </a:lnTo>
                  <a:lnTo>
                    <a:pt x="1017" y="1804"/>
                  </a:lnTo>
                  <a:lnTo>
                    <a:pt x="1001" y="1818"/>
                  </a:lnTo>
                  <a:lnTo>
                    <a:pt x="982" y="1829"/>
                  </a:lnTo>
                  <a:lnTo>
                    <a:pt x="964" y="1842"/>
                  </a:lnTo>
                  <a:lnTo>
                    <a:pt x="945" y="1853"/>
                  </a:lnTo>
                  <a:lnTo>
                    <a:pt x="925" y="1863"/>
                  </a:lnTo>
                  <a:lnTo>
                    <a:pt x="906" y="1872"/>
                  </a:lnTo>
                  <a:lnTo>
                    <a:pt x="885" y="1880"/>
                  </a:lnTo>
                  <a:lnTo>
                    <a:pt x="864" y="1888"/>
                  </a:lnTo>
                  <a:lnTo>
                    <a:pt x="842" y="1893"/>
                  </a:lnTo>
                  <a:lnTo>
                    <a:pt x="820" y="1898"/>
                  </a:lnTo>
                  <a:lnTo>
                    <a:pt x="798" y="1902"/>
                  </a:lnTo>
                  <a:lnTo>
                    <a:pt x="775" y="1906"/>
                  </a:lnTo>
                  <a:lnTo>
                    <a:pt x="752" y="1907"/>
                  </a:lnTo>
                  <a:lnTo>
                    <a:pt x="728" y="1907"/>
                  </a:lnTo>
                  <a:lnTo>
                    <a:pt x="710" y="1907"/>
                  </a:lnTo>
                  <a:lnTo>
                    <a:pt x="692" y="1906"/>
                  </a:lnTo>
                  <a:lnTo>
                    <a:pt x="674" y="1905"/>
                  </a:lnTo>
                  <a:lnTo>
                    <a:pt x="656" y="1902"/>
                  </a:lnTo>
                  <a:lnTo>
                    <a:pt x="638" y="1898"/>
                  </a:lnTo>
                  <a:lnTo>
                    <a:pt x="621" y="1894"/>
                  </a:lnTo>
                  <a:lnTo>
                    <a:pt x="604" y="1890"/>
                  </a:lnTo>
                  <a:lnTo>
                    <a:pt x="587" y="1885"/>
                  </a:lnTo>
                  <a:lnTo>
                    <a:pt x="570" y="1879"/>
                  </a:lnTo>
                  <a:lnTo>
                    <a:pt x="553" y="1872"/>
                  </a:lnTo>
                  <a:lnTo>
                    <a:pt x="538" y="1866"/>
                  </a:lnTo>
                  <a:lnTo>
                    <a:pt x="522" y="1858"/>
                  </a:lnTo>
                  <a:lnTo>
                    <a:pt x="507" y="1849"/>
                  </a:lnTo>
                  <a:lnTo>
                    <a:pt x="491" y="1841"/>
                  </a:lnTo>
                  <a:lnTo>
                    <a:pt x="477" y="1831"/>
                  </a:lnTo>
                  <a:lnTo>
                    <a:pt x="463" y="1822"/>
                  </a:lnTo>
                  <a:lnTo>
                    <a:pt x="320" y="1959"/>
                  </a:lnTo>
                  <a:lnTo>
                    <a:pt x="209" y="1842"/>
                  </a:lnTo>
                  <a:lnTo>
                    <a:pt x="351" y="1705"/>
                  </a:lnTo>
                  <a:lnTo>
                    <a:pt x="333" y="1678"/>
                  </a:lnTo>
                  <a:lnTo>
                    <a:pt x="319" y="1648"/>
                  </a:lnTo>
                  <a:lnTo>
                    <a:pt x="306" y="1618"/>
                  </a:lnTo>
                  <a:lnTo>
                    <a:pt x="294" y="1587"/>
                  </a:lnTo>
                  <a:lnTo>
                    <a:pt x="286" y="1555"/>
                  </a:lnTo>
                  <a:lnTo>
                    <a:pt x="280" y="1521"/>
                  </a:lnTo>
                  <a:lnTo>
                    <a:pt x="277" y="1504"/>
                  </a:lnTo>
                  <a:lnTo>
                    <a:pt x="276" y="1487"/>
                  </a:lnTo>
                  <a:lnTo>
                    <a:pt x="275" y="1471"/>
                  </a:lnTo>
                  <a:lnTo>
                    <a:pt x="275" y="1454"/>
                  </a:lnTo>
                  <a:lnTo>
                    <a:pt x="275" y="1430"/>
                  </a:lnTo>
                  <a:lnTo>
                    <a:pt x="276" y="1407"/>
                  </a:lnTo>
                  <a:lnTo>
                    <a:pt x="280" y="1384"/>
                  </a:lnTo>
                  <a:lnTo>
                    <a:pt x="284" y="1362"/>
                  </a:lnTo>
                  <a:lnTo>
                    <a:pt x="289" y="1340"/>
                  </a:lnTo>
                  <a:lnTo>
                    <a:pt x="294" y="1319"/>
                  </a:lnTo>
                  <a:lnTo>
                    <a:pt x="302" y="1297"/>
                  </a:lnTo>
                  <a:lnTo>
                    <a:pt x="310" y="1276"/>
                  </a:lnTo>
                  <a:lnTo>
                    <a:pt x="319" y="1257"/>
                  </a:lnTo>
                  <a:lnTo>
                    <a:pt x="329" y="1237"/>
                  </a:lnTo>
                  <a:lnTo>
                    <a:pt x="341" y="1218"/>
                  </a:lnTo>
                  <a:lnTo>
                    <a:pt x="352" y="1200"/>
                  </a:lnTo>
                  <a:lnTo>
                    <a:pt x="364" y="1182"/>
                  </a:lnTo>
                  <a:lnTo>
                    <a:pt x="378" y="1165"/>
                  </a:lnTo>
                  <a:lnTo>
                    <a:pt x="393" y="1148"/>
                  </a:lnTo>
                  <a:lnTo>
                    <a:pt x="408" y="1132"/>
                  </a:lnTo>
                  <a:lnTo>
                    <a:pt x="424" y="1117"/>
                  </a:lnTo>
                  <a:lnTo>
                    <a:pt x="441" y="1103"/>
                  </a:lnTo>
                  <a:lnTo>
                    <a:pt x="457" y="1090"/>
                  </a:lnTo>
                  <a:lnTo>
                    <a:pt x="476" y="1077"/>
                  </a:lnTo>
                  <a:lnTo>
                    <a:pt x="494" y="1065"/>
                  </a:lnTo>
                  <a:lnTo>
                    <a:pt x="512" y="1053"/>
                  </a:lnTo>
                  <a:lnTo>
                    <a:pt x="533" y="1043"/>
                  </a:lnTo>
                  <a:lnTo>
                    <a:pt x="552" y="1034"/>
                  </a:lnTo>
                  <a:lnTo>
                    <a:pt x="573" y="1026"/>
                  </a:lnTo>
                  <a:lnTo>
                    <a:pt x="594" y="1020"/>
                  </a:lnTo>
                  <a:lnTo>
                    <a:pt x="616" y="1013"/>
                  </a:lnTo>
                  <a:lnTo>
                    <a:pt x="638" y="1008"/>
                  </a:lnTo>
                  <a:lnTo>
                    <a:pt x="660" y="1004"/>
                  </a:lnTo>
                  <a:lnTo>
                    <a:pt x="683" y="1001"/>
                  </a:lnTo>
                  <a:lnTo>
                    <a:pt x="705" y="999"/>
                  </a:lnTo>
                  <a:lnTo>
                    <a:pt x="728" y="999"/>
                  </a:lnTo>
                  <a:close/>
                  <a:moveTo>
                    <a:pt x="728" y="725"/>
                  </a:moveTo>
                  <a:lnTo>
                    <a:pt x="766" y="725"/>
                  </a:lnTo>
                  <a:lnTo>
                    <a:pt x="804" y="728"/>
                  </a:lnTo>
                  <a:lnTo>
                    <a:pt x="840" y="733"/>
                  </a:lnTo>
                  <a:lnTo>
                    <a:pt x="876" y="740"/>
                  </a:lnTo>
                  <a:lnTo>
                    <a:pt x="911" y="747"/>
                  </a:lnTo>
                  <a:lnTo>
                    <a:pt x="945" y="758"/>
                  </a:lnTo>
                  <a:lnTo>
                    <a:pt x="978" y="770"/>
                  </a:lnTo>
                  <a:lnTo>
                    <a:pt x="1012" y="782"/>
                  </a:lnTo>
                  <a:lnTo>
                    <a:pt x="1045" y="797"/>
                  </a:lnTo>
                  <a:lnTo>
                    <a:pt x="1076" y="814"/>
                  </a:lnTo>
                  <a:lnTo>
                    <a:pt x="1107" y="830"/>
                  </a:lnTo>
                  <a:lnTo>
                    <a:pt x="1135" y="850"/>
                  </a:lnTo>
                  <a:lnTo>
                    <a:pt x="1164" y="869"/>
                  </a:lnTo>
                  <a:lnTo>
                    <a:pt x="1192" y="891"/>
                  </a:lnTo>
                  <a:lnTo>
                    <a:pt x="1218" y="915"/>
                  </a:lnTo>
                  <a:lnTo>
                    <a:pt x="1244" y="938"/>
                  </a:lnTo>
                  <a:lnTo>
                    <a:pt x="1268" y="964"/>
                  </a:lnTo>
                  <a:lnTo>
                    <a:pt x="1291" y="990"/>
                  </a:lnTo>
                  <a:lnTo>
                    <a:pt x="1313" y="1018"/>
                  </a:lnTo>
                  <a:lnTo>
                    <a:pt x="1332" y="1047"/>
                  </a:lnTo>
                  <a:lnTo>
                    <a:pt x="1352" y="1077"/>
                  </a:lnTo>
                  <a:lnTo>
                    <a:pt x="1370" y="1106"/>
                  </a:lnTo>
                  <a:lnTo>
                    <a:pt x="1385" y="1137"/>
                  </a:lnTo>
                  <a:lnTo>
                    <a:pt x="1400" y="1170"/>
                  </a:lnTo>
                  <a:lnTo>
                    <a:pt x="1413" y="1204"/>
                  </a:lnTo>
                  <a:lnTo>
                    <a:pt x="1424" y="1237"/>
                  </a:lnTo>
                  <a:lnTo>
                    <a:pt x="1435" y="1271"/>
                  </a:lnTo>
                  <a:lnTo>
                    <a:pt x="1442" y="1307"/>
                  </a:lnTo>
                  <a:lnTo>
                    <a:pt x="1449" y="1342"/>
                  </a:lnTo>
                  <a:lnTo>
                    <a:pt x="1454" y="1379"/>
                  </a:lnTo>
                  <a:lnTo>
                    <a:pt x="1457" y="1416"/>
                  </a:lnTo>
                  <a:lnTo>
                    <a:pt x="1458" y="1454"/>
                  </a:lnTo>
                  <a:lnTo>
                    <a:pt x="1457" y="1490"/>
                  </a:lnTo>
                  <a:lnTo>
                    <a:pt x="1454" y="1528"/>
                  </a:lnTo>
                  <a:lnTo>
                    <a:pt x="1449" y="1564"/>
                  </a:lnTo>
                  <a:lnTo>
                    <a:pt x="1442" y="1600"/>
                  </a:lnTo>
                  <a:lnTo>
                    <a:pt x="1435" y="1635"/>
                  </a:lnTo>
                  <a:lnTo>
                    <a:pt x="1424" y="1669"/>
                  </a:lnTo>
                  <a:lnTo>
                    <a:pt x="1413" y="1704"/>
                  </a:lnTo>
                  <a:lnTo>
                    <a:pt x="1400" y="1736"/>
                  </a:lnTo>
                  <a:lnTo>
                    <a:pt x="1385" y="1769"/>
                  </a:lnTo>
                  <a:lnTo>
                    <a:pt x="1370" y="1800"/>
                  </a:lnTo>
                  <a:lnTo>
                    <a:pt x="1352" y="1831"/>
                  </a:lnTo>
                  <a:lnTo>
                    <a:pt x="1332" y="1861"/>
                  </a:lnTo>
                  <a:lnTo>
                    <a:pt x="1313" y="1889"/>
                  </a:lnTo>
                  <a:lnTo>
                    <a:pt x="1291" y="1916"/>
                  </a:lnTo>
                  <a:lnTo>
                    <a:pt x="1268" y="1942"/>
                  </a:lnTo>
                  <a:lnTo>
                    <a:pt x="1244" y="1968"/>
                  </a:lnTo>
                  <a:lnTo>
                    <a:pt x="1218" y="1991"/>
                  </a:lnTo>
                  <a:lnTo>
                    <a:pt x="1192" y="2015"/>
                  </a:lnTo>
                  <a:lnTo>
                    <a:pt x="1164" y="2037"/>
                  </a:lnTo>
                  <a:lnTo>
                    <a:pt x="1135" y="2057"/>
                  </a:lnTo>
                  <a:lnTo>
                    <a:pt x="1107" y="2076"/>
                  </a:lnTo>
                  <a:lnTo>
                    <a:pt x="1076" y="2094"/>
                  </a:lnTo>
                  <a:lnTo>
                    <a:pt x="1045" y="2109"/>
                  </a:lnTo>
                  <a:lnTo>
                    <a:pt x="1012" y="2124"/>
                  </a:lnTo>
                  <a:lnTo>
                    <a:pt x="978" y="2138"/>
                  </a:lnTo>
                  <a:lnTo>
                    <a:pt x="945" y="2148"/>
                  </a:lnTo>
                  <a:lnTo>
                    <a:pt x="911" y="2159"/>
                  </a:lnTo>
                  <a:lnTo>
                    <a:pt x="876" y="2166"/>
                  </a:lnTo>
                  <a:lnTo>
                    <a:pt x="840" y="2173"/>
                  </a:lnTo>
                  <a:lnTo>
                    <a:pt x="804" y="2178"/>
                  </a:lnTo>
                  <a:lnTo>
                    <a:pt x="766" y="2181"/>
                  </a:lnTo>
                  <a:lnTo>
                    <a:pt x="728" y="2182"/>
                  </a:lnTo>
                  <a:lnTo>
                    <a:pt x="692" y="2181"/>
                  </a:lnTo>
                  <a:lnTo>
                    <a:pt x="654" y="2178"/>
                  </a:lnTo>
                  <a:lnTo>
                    <a:pt x="618" y="2173"/>
                  </a:lnTo>
                  <a:lnTo>
                    <a:pt x="582" y="2166"/>
                  </a:lnTo>
                  <a:lnTo>
                    <a:pt x="547" y="2159"/>
                  </a:lnTo>
                  <a:lnTo>
                    <a:pt x="513" y="2148"/>
                  </a:lnTo>
                  <a:lnTo>
                    <a:pt x="480" y="2138"/>
                  </a:lnTo>
                  <a:lnTo>
                    <a:pt x="446" y="2124"/>
                  </a:lnTo>
                  <a:lnTo>
                    <a:pt x="413" y="2109"/>
                  </a:lnTo>
                  <a:lnTo>
                    <a:pt x="382" y="2094"/>
                  </a:lnTo>
                  <a:lnTo>
                    <a:pt x="351" y="2076"/>
                  </a:lnTo>
                  <a:lnTo>
                    <a:pt x="323" y="2057"/>
                  </a:lnTo>
                  <a:lnTo>
                    <a:pt x="294" y="2037"/>
                  </a:lnTo>
                  <a:lnTo>
                    <a:pt x="266" y="2015"/>
                  </a:lnTo>
                  <a:lnTo>
                    <a:pt x="240" y="1991"/>
                  </a:lnTo>
                  <a:lnTo>
                    <a:pt x="214" y="1968"/>
                  </a:lnTo>
                  <a:lnTo>
                    <a:pt x="190" y="1942"/>
                  </a:lnTo>
                  <a:lnTo>
                    <a:pt x="167" y="1916"/>
                  </a:lnTo>
                  <a:lnTo>
                    <a:pt x="145" y="1889"/>
                  </a:lnTo>
                  <a:lnTo>
                    <a:pt x="126" y="1861"/>
                  </a:lnTo>
                  <a:lnTo>
                    <a:pt x="106" y="1831"/>
                  </a:lnTo>
                  <a:lnTo>
                    <a:pt x="88" y="1800"/>
                  </a:lnTo>
                  <a:lnTo>
                    <a:pt x="73" y="1769"/>
                  </a:lnTo>
                  <a:lnTo>
                    <a:pt x="58" y="1736"/>
                  </a:lnTo>
                  <a:lnTo>
                    <a:pt x="45" y="1704"/>
                  </a:lnTo>
                  <a:lnTo>
                    <a:pt x="34" y="1669"/>
                  </a:lnTo>
                  <a:lnTo>
                    <a:pt x="23" y="1635"/>
                  </a:lnTo>
                  <a:lnTo>
                    <a:pt x="16" y="1600"/>
                  </a:lnTo>
                  <a:lnTo>
                    <a:pt x="9" y="1564"/>
                  </a:lnTo>
                  <a:lnTo>
                    <a:pt x="4" y="1528"/>
                  </a:lnTo>
                  <a:lnTo>
                    <a:pt x="1" y="1490"/>
                  </a:lnTo>
                  <a:lnTo>
                    <a:pt x="0" y="1454"/>
                  </a:lnTo>
                  <a:lnTo>
                    <a:pt x="1" y="1416"/>
                  </a:lnTo>
                  <a:lnTo>
                    <a:pt x="4" y="1379"/>
                  </a:lnTo>
                  <a:lnTo>
                    <a:pt x="9" y="1342"/>
                  </a:lnTo>
                  <a:lnTo>
                    <a:pt x="16" y="1307"/>
                  </a:lnTo>
                  <a:lnTo>
                    <a:pt x="23" y="1271"/>
                  </a:lnTo>
                  <a:lnTo>
                    <a:pt x="34" y="1237"/>
                  </a:lnTo>
                  <a:lnTo>
                    <a:pt x="45" y="1204"/>
                  </a:lnTo>
                  <a:lnTo>
                    <a:pt x="58" y="1170"/>
                  </a:lnTo>
                  <a:lnTo>
                    <a:pt x="73" y="1137"/>
                  </a:lnTo>
                  <a:lnTo>
                    <a:pt x="88" y="1106"/>
                  </a:lnTo>
                  <a:lnTo>
                    <a:pt x="106" y="1077"/>
                  </a:lnTo>
                  <a:lnTo>
                    <a:pt x="126" y="1047"/>
                  </a:lnTo>
                  <a:lnTo>
                    <a:pt x="145" y="1018"/>
                  </a:lnTo>
                  <a:lnTo>
                    <a:pt x="167" y="990"/>
                  </a:lnTo>
                  <a:lnTo>
                    <a:pt x="190" y="964"/>
                  </a:lnTo>
                  <a:lnTo>
                    <a:pt x="214" y="938"/>
                  </a:lnTo>
                  <a:lnTo>
                    <a:pt x="240" y="915"/>
                  </a:lnTo>
                  <a:lnTo>
                    <a:pt x="266" y="891"/>
                  </a:lnTo>
                  <a:lnTo>
                    <a:pt x="294" y="869"/>
                  </a:lnTo>
                  <a:lnTo>
                    <a:pt x="323" y="850"/>
                  </a:lnTo>
                  <a:lnTo>
                    <a:pt x="351" y="830"/>
                  </a:lnTo>
                  <a:lnTo>
                    <a:pt x="382" y="814"/>
                  </a:lnTo>
                  <a:lnTo>
                    <a:pt x="413" y="797"/>
                  </a:lnTo>
                  <a:lnTo>
                    <a:pt x="446" y="782"/>
                  </a:lnTo>
                  <a:lnTo>
                    <a:pt x="480" y="770"/>
                  </a:lnTo>
                  <a:lnTo>
                    <a:pt x="513" y="758"/>
                  </a:lnTo>
                  <a:lnTo>
                    <a:pt x="547" y="747"/>
                  </a:lnTo>
                  <a:lnTo>
                    <a:pt x="582" y="740"/>
                  </a:lnTo>
                  <a:lnTo>
                    <a:pt x="618" y="733"/>
                  </a:lnTo>
                  <a:lnTo>
                    <a:pt x="654" y="728"/>
                  </a:lnTo>
                  <a:lnTo>
                    <a:pt x="692" y="725"/>
                  </a:lnTo>
                  <a:lnTo>
                    <a:pt x="728" y="725"/>
                  </a:lnTo>
                  <a:close/>
                </a:path>
              </a:pathLst>
            </a:custGeom>
            <a:solidFill>
              <a:srgbClr val="FFFFFF"/>
            </a:solidFill>
            <a:ln w="9525">
              <a:noFill/>
              <a:round/>
              <a:headEnd/>
              <a:tailEnd/>
            </a:ln>
          </p:spPr>
          <p:txBody>
            <a:bodyPr/>
            <a:lstStyle/>
            <a:p>
              <a:endParaRPr lang="en-US"/>
            </a:p>
          </p:txBody>
        </p:sp>
      </p:grpSp>
      <p:grpSp>
        <p:nvGrpSpPr>
          <p:cNvPr id="331901" name="Group 125"/>
          <p:cNvGrpSpPr>
            <a:grpSpLocks noChangeAspect="1"/>
          </p:cNvGrpSpPr>
          <p:nvPr/>
        </p:nvGrpSpPr>
        <p:grpSpPr bwMode="auto">
          <a:xfrm>
            <a:off x="293688" y="2424113"/>
            <a:ext cx="877887" cy="754062"/>
            <a:chOff x="1146" y="1009"/>
            <a:chExt cx="1008" cy="864"/>
          </a:xfrm>
        </p:grpSpPr>
        <p:sp>
          <p:nvSpPr>
            <p:cNvPr id="331902" name="Freeform 126"/>
            <p:cNvSpPr>
              <a:spLocks noChangeAspect="1"/>
            </p:cNvSpPr>
            <p:nvPr/>
          </p:nvSpPr>
          <p:spPr bwMode="auto">
            <a:xfrm>
              <a:off x="1146" y="1009"/>
              <a:ext cx="1008" cy="864"/>
            </a:xfrm>
            <a:custGeom>
              <a:avLst/>
              <a:gdLst/>
              <a:ahLst/>
              <a:cxnLst>
                <a:cxn ang="0">
                  <a:pos x="0" y="0"/>
                </a:cxn>
                <a:cxn ang="0">
                  <a:pos x="4032" y="0"/>
                </a:cxn>
                <a:cxn ang="0">
                  <a:pos x="3888" y="147"/>
                </a:cxn>
                <a:cxn ang="0">
                  <a:pos x="149" y="3314"/>
                </a:cxn>
                <a:cxn ang="0">
                  <a:pos x="0" y="3454"/>
                </a:cxn>
                <a:cxn ang="0">
                  <a:pos x="0" y="0"/>
                </a:cxn>
              </a:cxnLst>
              <a:rect l="0" t="0" r="r" b="b"/>
              <a:pathLst>
                <a:path w="4032" h="3454">
                  <a:moveTo>
                    <a:pt x="0" y="0"/>
                  </a:moveTo>
                  <a:lnTo>
                    <a:pt x="4032" y="0"/>
                  </a:lnTo>
                  <a:lnTo>
                    <a:pt x="3888" y="147"/>
                  </a:lnTo>
                  <a:lnTo>
                    <a:pt x="149" y="3314"/>
                  </a:lnTo>
                  <a:lnTo>
                    <a:pt x="0" y="3454"/>
                  </a:lnTo>
                  <a:lnTo>
                    <a:pt x="0" y="0"/>
                  </a:lnTo>
                  <a:close/>
                </a:path>
              </a:pathLst>
            </a:custGeom>
            <a:solidFill>
              <a:srgbClr val="82A99C"/>
            </a:solidFill>
            <a:ln w="9525">
              <a:noFill/>
              <a:round/>
              <a:headEnd/>
              <a:tailEnd/>
            </a:ln>
          </p:spPr>
          <p:txBody>
            <a:bodyPr/>
            <a:lstStyle/>
            <a:p>
              <a:endParaRPr lang="en-US"/>
            </a:p>
          </p:txBody>
        </p:sp>
        <p:sp>
          <p:nvSpPr>
            <p:cNvPr id="331903" name="Freeform 127"/>
            <p:cNvSpPr>
              <a:spLocks noChangeAspect="1"/>
            </p:cNvSpPr>
            <p:nvPr/>
          </p:nvSpPr>
          <p:spPr bwMode="auto">
            <a:xfrm>
              <a:off x="1146" y="1009"/>
              <a:ext cx="1008" cy="864"/>
            </a:xfrm>
            <a:custGeom>
              <a:avLst/>
              <a:gdLst/>
              <a:ahLst/>
              <a:cxnLst>
                <a:cxn ang="0">
                  <a:pos x="4032" y="0"/>
                </a:cxn>
                <a:cxn ang="0">
                  <a:pos x="4032" y="3454"/>
                </a:cxn>
                <a:cxn ang="0">
                  <a:pos x="0" y="3454"/>
                </a:cxn>
                <a:cxn ang="0">
                  <a:pos x="149" y="3312"/>
                </a:cxn>
                <a:cxn ang="0">
                  <a:pos x="3891" y="146"/>
                </a:cxn>
                <a:cxn ang="0">
                  <a:pos x="4032" y="0"/>
                </a:cxn>
              </a:cxnLst>
              <a:rect l="0" t="0" r="r" b="b"/>
              <a:pathLst>
                <a:path w="4032" h="3454">
                  <a:moveTo>
                    <a:pt x="4032" y="0"/>
                  </a:moveTo>
                  <a:lnTo>
                    <a:pt x="4032" y="3454"/>
                  </a:lnTo>
                  <a:lnTo>
                    <a:pt x="0" y="3454"/>
                  </a:lnTo>
                  <a:lnTo>
                    <a:pt x="149" y="3312"/>
                  </a:lnTo>
                  <a:lnTo>
                    <a:pt x="3891" y="146"/>
                  </a:lnTo>
                  <a:lnTo>
                    <a:pt x="4032" y="0"/>
                  </a:lnTo>
                  <a:close/>
                </a:path>
              </a:pathLst>
            </a:custGeom>
            <a:solidFill>
              <a:srgbClr val="162A29"/>
            </a:solidFill>
            <a:ln w="9525">
              <a:noFill/>
              <a:round/>
              <a:headEnd/>
              <a:tailEnd/>
            </a:ln>
          </p:spPr>
          <p:txBody>
            <a:bodyPr/>
            <a:lstStyle/>
            <a:p>
              <a:endParaRPr lang="en-US"/>
            </a:p>
          </p:txBody>
        </p:sp>
        <p:sp>
          <p:nvSpPr>
            <p:cNvPr id="331904" name="Rectangle 128"/>
            <p:cNvSpPr>
              <a:spLocks noChangeAspect="1" noChangeArrowheads="1"/>
            </p:cNvSpPr>
            <p:nvPr/>
          </p:nvSpPr>
          <p:spPr bwMode="auto">
            <a:xfrm>
              <a:off x="1182" y="1045"/>
              <a:ext cx="936" cy="792"/>
            </a:xfrm>
            <a:prstGeom prst="rect">
              <a:avLst/>
            </a:prstGeom>
            <a:solidFill>
              <a:srgbClr val="275A53"/>
            </a:solidFill>
            <a:ln w="9525">
              <a:noFill/>
              <a:miter lim="800000"/>
              <a:headEnd/>
              <a:tailEnd/>
            </a:ln>
          </p:spPr>
          <p:txBody>
            <a:bodyPr/>
            <a:lstStyle/>
            <a:p>
              <a:endParaRPr lang="en-US"/>
            </a:p>
          </p:txBody>
        </p:sp>
        <p:sp>
          <p:nvSpPr>
            <p:cNvPr id="331905" name="Freeform 129"/>
            <p:cNvSpPr>
              <a:spLocks noChangeAspect="1" noEditPoints="1"/>
            </p:cNvSpPr>
            <p:nvPr/>
          </p:nvSpPr>
          <p:spPr bwMode="auto">
            <a:xfrm>
              <a:off x="1383" y="1668"/>
              <a:ext cx="116" cy="138"/>
            </a:xfrm>
            <a:custGeom>
              <a:avLst/>
              <a:gdLst/>
              <a:ahLst/>
              <a:cxnLst>
                <a:cxn ang="0">
                  <a:pos x="283" y="0"/>
                </a:cxn>
                <a:cxn ang="0">
                  <a:pos x="327" y="4"/>
                </a:cxn>
                <a:cxn ang="0">
                  <a:pos x="363" y="11"/>
                </a:cxn>
                <a:cxn ang="0">
                  <a:pos x="396" y="26"/>
                </a:cxn>
                <a:cxn ang="0">
                  <a:pos x="422" y="44"/>
                </a:cxn>
                <a:cxn ang="0">
                  <a:pos x="441" y="68"/>
                </a:cxn>
                <a:cxn ang="0">
                  <a:pos x="455" y="97"/>
                </a:cxn>
                <a:cxn ang="0">
                  <a:pos x="464" y="130"/>
                </a:cxn>
                <a:cxn ang="0">
                  <a:pos x="467" y="169"/>
                </a:cxn>
                <a:cxn ang="0">
                  <a:pos x="464" y="208"/>
                </a:cxn>
                <a:cxn ang="0">
                  <a:pos x="455" y="243"/>
                </a:cxn>
                <a:cxn ang="0">
                  <a:pos x="438" y="273"/>
                </a:cxn>
                <a:cxn ang="0">
                  <a:pos x="418" y="299"/>
                </a:cxn>
                <a:cxn ang="0">
                  <a:pos x="389" y="320"/>
                </a:cxn>
                <a:cxn ang="0">
                  <a:pos x="354" y="334"/>
                </a:cxn>
                <a:cxn ang="0">
                  <a:pos x="313" y="343"/>
                </a:cxn>
                <a:cxn ang="0">
                  <a:pos x="265" y="346"/>
                </a:cxn>
                <a:cxn ang="0">
                  <a:pos x="171" y="550"/>
                </a:cxn>
                <a:cxn ang="0">
                  <a:pos x="0" y="0"/>
                </a:cxn>
                <a:cxn ang="0">
                  <a:pos x="213" y="234"/>
                </a:cxn>
                <a:cxn ang="0">
                  <a:pos x="254" y="230"/>
                </a:cxn>
                <a:cxn ang="0">
                  <a:pos x="270" y="225"/>
                </a:cxn>
                <a:cxn ang="0">
                  <a:pos x="282" y="217"/>
                </a:cxn>
                <a:cxn ang="0">
                  <a:pos x="291" y="208"/>
                </a:cxn>
                <a:cxn ang="0">
                  <a:pos x="297" y="198"/>
                </a:cxn>
                <a:cxn ang="0">
                  <a:pos x="301" y="186"/>
                </a:cxn>
                <a:cxn ang="0">
                  <a:pos x="302" y="173"/>
                </a:cxn>
                <a:cxn ang="0">
                  <a:pos x="297" y="150"/>
                </a:cxn>
                <a:cxn ang="0">
                  <a:pos x="284" y="130"/>
                </a:cxn>
                <a:cxn ang="0">
                  <a:pos x="274" y="123"/>
                </a:cxn>
                <a:cxn ang="0">
                  <a:pos x="260" y="116"/>
                </a:cxn>
                <a:cxn ang="0">
                  <a:pos x="241" y="114"/>
                </a:cxn>
                <a:cxn ang="0">
                  <a:pos x="219" y="112"/>
                </a:cxn>
                <a:cxn ang="0">
                  <a:pos x="171" y="234"/>
                </a:cxn>
              </a:cxnLst>
              <a:rect l="0" t="0" r="r" b="b"/>
              <a:pathLst>
                <a:path w="467" h="550">
                  <a:moveTo>
                    <a:pt x="0" y="0"/>
                  </a:moveTo>
                  <a:lnTo>
                    <a:pt x="283" y="0"/>
                  </a:lnTo>
                  <a:lnTo>
                    <a:pt x="305" y="1"/>
                  </a:lnTo>
                  <a:lnTo>
                    <a:pt x="327" y="4"/>
                  </a:lnTo>
                  <a:lnTo>
                    <a:pt x="346" y="6"/>
                  </a:lnTo>
                  <a:lnTo>
                    <a:pt x="363" y="11"/>
                  </a:lnTo>
                  <a:lnTo>
                    <a:pt x="380" y="18"/>
                  </a:lnTo>
                  <a:lnTo>
                    <a:pt x="396" y="26"/>
                  </a:lnTo>
                  <a:lnTo>
                    <a:pt x="409" y="33"/>
                  </a:lnTo>
                  <a:lnTo>
                    <a:pt x="422" y="44"/>
                  </a:lnTo>
                  <a:lnTo>
                    <a:pt x="432" y="55"/>
                  </a:lnTo>
                  <a:lnTo>
                    <a:pt x="441" y="68"/>
                  </a:lnTo>
                  <a:lnTo>
                    <a:pt x="449" y="83"/>
                  </a:lnTo>
                  <a:lnTo>
                    <a:pt x="455" y="97"/>
                  </a:lnTo>
                  <a:lnTo>
                    <a:pt x="461" y="114"/>
                  </a:lnTo>
                  <a:lnTo>
                    <a:pt x="464" y="130"/>
                  </a:lnTo>
                  <a:lnTo>
                    <a:pt x="467" y="150"/>
                  </a:lnTo>
                  <a:lnTo>
                    <a:pt x="467" y="169"/>
                  </a:lnTo>
                  <a:lnTo>
                    <a:pt x="467" y="189"/>
                  </a:lnTo>
                  <a:lnTo>
                    <a:pt x="464" y="208"/>
                  </a:lnTo>
                  <a:lnTo>
                    <a:pt x="461" y="226"/>
                  </a:lnTo>
                  <a:lnTo>
                    <a:pt x="455" y="243"/>
                  </a:lnTo>
                  <a:lnTo>
                    <a:pt x="448" y="259"/>
                  </a:lnTo>
                  <a:lnTo>
                    <a:pt x="438" y="273"/>
                  </a:lnTo>
                  <a:lnTo>
                    <a:pt x="429" y="287"/>
                  </a:lnTo>
                  <a:lnTo>
                    <a:pt x="418" y="299"/>
                  </a:lnTo>
                  <a:lnTo>
                    <a:pt x="403" y="311"/>
                  </a:lnTo>
                  <a:lnTo>
                    <a:pt x="389" y="320"/>
                  </a:lnTo>
                  <a:lnTo>
                    <a:pt x="372" y="327"/>
                  </a:lnTo>
                  <a:lnTo>
                    <a:pt x="354" y="334"/>
                  </a:lnTo>
                  <a:lnTo>
                    <a:pt x="333" y="339"/>
                  </a:lnTo>
                  <a:lnTo>
                    <a:pt x="313" y="343"/>
                  </a:lnTo>
                  <a:lnTo>
                    <a:pt x="289" y="346"/>
                  </a:lnTo>
                  <a:lnTo>
                    <a:pt x="265" y="346"/>
                  </a:lnTo>
                  <a:lnTo>
                    <a:pt x="171" y="346"/>
                  </a:lnTo>
                  <a:lnTo>
                    <a:pt x="171" y="550"/>
                  </a:lnTo>
                  <a:lnTo>
                    <a:pt x="0" y="550"/>
                  </a:lnTo>
                  <a:lnTo>
                    <a:pt x="0" y="0"/>
                  </a:lnTo>
                  <a:close/>
                  <a:moveTo>
                    <a:pt x="171" y="234"/>
                  </a:moveTo>
                  <a:lnTo>
                    <a:pt x="213" y="234"/>
                  </a:lnTo>
                  <a:lnTo>
                    <a:pt x="236" y="233"/>
                  </a:lnTo>
                  <a:lnTo>
                    <a:pt x="254" y="230"/>
                  </a:lnTo>
                  <a:lnTo>
                    <a:pt x="264" y="228"/>
                  </a:lnTo>
                  <a:lnTo>
                    <a:pt x="270" y="225"/>
                  </a:lnTo>
                  <a:lnTo>
                    <a:pt x="276" y="221"/>
                  </a:lnTo>
                  <a:lnTo>
                    <a:pt x="282" y="217"/>
                  </a:lnTo>
                  <a:lnTo>
                    <a:pt x="287" y="213"/>
                  </a:lnTo>
                  <a:lnTo>
                    <a:pt x="291" y="208"/>
                  </a:lnTo>
                  <a:lnTo>
                    <a:pt x="295" y="203"/>
                  </a:lnTo>
                  <a:lnTo>
                    <a:pt x="297" y="198"/>
                  </a:lnTo>
                  <a:lnTo>
                    <a:pt x="299" y="193"/>
                  </a:lnTo>
                  <a:lnTo>
                    <a:pt x="301" y="186"/>
                  </a:lnTo>
                  <a:lnTo>
                    <a:pt x="301" y="180"/>
                  </a:lnTo>
                  <a:lnTo>
                    <a:pt x="302" y="173"/>
                  </a:lnTo>
                  <a:lnTo>
                    <a:pt x="301" y="162"/>
                  </a:lnTo>
                  <a:lnTo>
                    <a:pt x="297" y="150"/>
                  </a:lnTo>
                  <a:lnTo>
                    <a:pt x="292" y="140"/>
                  </a:lnTo>
                  <a:lnTo>
                    <a:pt x="284" y="130"/>
                  </a:lnTo>
                  <a:lnTo>
                    <a:pt x="280" y="125"/>
                  </a:lnTo>
                  <a:lnTo>
                    <a:pt x="274" y="123"/>
                  </a:lnTo>
                  <a:lnTo>
                    <a:pt x="267" y="119"/>
                  </a:lnTo>
                  <a:lnTo>
                    <a:pt x="260" y="116"/>
                  </a:lnTo>
                  <a:lnTo>
                    <a:pt x="252" y="115"/>
                  </a:lnTo>
                  <a:lnTo>
                    <a:pt x="241" y="114"/>
                  </a:lnTo>
                  <a:lnTo>
                    <a:pt x="231" y="112"/>
                  </a:lnTo>
                  <a:lnTo>
                    <a:pt x="219" y="112"/>
                  </a:lnTo>
                  <a:lnTo>
                    <a:pt x="171" y="112"/>
                  </a:lnTo>
                  <a:lnTo>
                    <a:pt x="171" y="234"/>
                  </a:lnTo>
                  <a:close/>
                </a:path>
              </a:pathLst>
            </a:custGeom>
            <a:solidFill>
              <a:srgbClr val="FFFFFF"/>
            </a:solidFill>
            <a:ln w="9525">
              <a:noFill/>
              <a:round/>
              <a:headEnd/>
              <a:tailEnd/>
            </a:ln>
          </p:spPr>
          <p:txBody>
            <a:bodyPr/>
            <a:lstStyle/>
            <a:p>
              <a:endParaRPr lang="en-US"/>
            </a:p>
          </p:txBody>
        </p:sp>
        <p:sp>
          <p:nvSpPr>
            <p:cNvPr id="331906" name="Freeform 130"/>
            <p:cNvSpPr>
              <a:spLocks noChangeAspect="1"/>
            </p:cNvSpPr>
            <p:nvPr/>
          </p:nvSpPr>
          <p:spPr bwMode="auto">
            <a:xfrm>
              <a:off x="1522" y="1668"/>
              <a:ext cx="108" cy="138"/>
            </a:xfrm>
            <a:custGeom>
              <a:avLst/>
              <a:gdLst/>
              <a:ahLst/>
              <a:cxnLst>
                <a:cxn ang="0">
                  <a:pos x="0" y="0"/>
                </a:cxn>
                <a:cxn ang="0">
                  <a:pos x="170" y="0"/>
                </a:cxn>
                <a:cxn ang="0">
                  <a:pos x="170" y="414"/>
                </a:cxn>
                <a:cxn ang="0">
                  <a:pos x="435" y="414"/>
                </a:cxn>
                <a:cxn ang="0">
                  <a:pos x="435" y="550"/>
                </a:cxn>
                <a:cxn ang="0">
                  <a:pos x="0" y="550"/>
                </a:cxn>
                <a:cxn ang="0">
                  <a:pos x="0" y="0"/>
                </a:cxn>
              </a:cxnLst>
              <a:rect l="0" t="0" r="r" b="b"/>
              <a:pathLst>
                <a:path w="435" h="550">
                  <a:moveTo>
                    <a:pt x="0" y="0"/>
                  </a:moveTo>
                  <a:lnTo>
                    <a:pt x="170" y="0"/>
                  </a:lnTo>
                  <a:lnTo>
                    <a:pt x="170" y="414"/>
                  </a:lnTo>
                  <a:lnTo>
                    <a:pt x="435" y="414"/>
                  </a:lnTo>
                  <a:lnTo>
                    <a:pt x="435" y="550"/>
                  </a:lnTo>
                  <a:lnTo>
                    <a:pt x="0" y="550"/>
                  </a:lnTo>
                  <a:lnTo>
                    <a:pt x="0" y="0"/>
                  </a:lnTo>
                  <a:close/>
                </a:path>
              </a:pathLst>
            </a:custGeom>
            <a:solidFill>
              <a:srgbClr val="FFFFFF"/>
            </a:solidFill>
            <a:ln w="9525">
              <a:noFill/>
              <a:round/>
              <a:headEnd/>
              <a:tailEnd/>
            </a:ln>
          </p:spPr>
          <p:txBody>
            <a:bodyPr/>
            <a:lstStyle/>
            <a:p>
              <a:endParaRPr lang="en-US"/>
            </a:p>
          </p:txBody>
        </p:sp>
        <p:sp>
          <p:nvSpPr>
            <p:cNvPr id="331907" name="Freeform 131"/>
            <p:cNvSpPr>
              <a:spLocks noChangeAspect="1" noEditPoints="1"/>
            </p:cNvSpPr>
            <p:nvPr/>
          </p:nvSpPr>
          <p:spPr bwMode="auto">
            <a:xfrm>
              <a:off x="1636" y="1668"/>
              <a:ext cx="150" cy="138"/>
            </a:xfrm>
            <a:custGeom>
              <a:avLst/>
              <a:gdLst/>
              <a:ahLst/>
              <a:cxnLst>
                <a:cxn ang="0">
                  <a:pos x="394" y="460"/>
                </a:cxn>
                <a:cxn ang="0">
                  <a:pos x="201" y="460"/>
                </a:cxn>
                <a:cxn ang="0">
                  <a:pos x="173" y="550"/>
                </a:cxn>
                <a:cxn ang="0">
                  <a:pos x="0" y="550"/>
                </a:cxn>
                <a:cxn ang="0">
                  <a:pos x="207" y="0"/>
                </a:cxn>
                <a:cxn ang="0">
                  <a:pos x="392" y="0"/>
                </a:cxn>
                <a:cxn ang="0">
                  <a:pos x="598" y="550"/>
                </a:cxn>
                <a:cxn ang="0">
                  <a:pos x="421" y="550"/>
                </a:cxn>
                <a:cxn ang="0">
                  <a:pos x="394" y="460"/>
                </a:cxn>
                <a:cxn ang="0">
                  <a:pos x="359" y="340"/>
                </a:cxn>
                <a:cxn ang="0">
                  <a:pos x="298" y="142"/>
                </a:cxn>
                <a:cxn ang="0">
                  <a:pos x="237" y="340"/>
                </a:cxn>
                <a:cxn ang="0">
                  <a:pos x="359" y="340"/>
                </a:cxn>
              </a:cxnLst>
              <a:rect l="0" t="0" r="r" b="b"/>
              <a:pathLst>
                <a:path w="598" h="550">
                  <a:moveTo>
                    <a:pt x="394" y="460"/>
                  </a:moveTo>
                  <a:lnTo>
                    <a:pt x="201" y="460"/>
                  </a:lnTo>
                  <a:lnTo>
                    <a:pt x="173" y="550"/>
                  </a:lnTo>
                  <a:lnTo>
                    <a:pt x="0" y="550"/>
                  </a:lnTo>
                  <a:lnTo>
                    <a:pt x="207" y="0"/>
                  </a:lnTo>
                  <a:lnTo>
                    <a:pt x="392" y="0"/>
                  </a:lnTo>
                  <a:lnTo>
                    <a:pt x="598" y="550"/>
                  </a:lnTo>
                  <a:lnTo>
                    <a:pt x="421" y="550"/>
                  </a:lnTo>
                  <a:lnTo>
                    <a:pt x="394" y="460"/>
                  </a:lnTo>
                  <a:close/>
                  <a:moveTo>
                    <a:pt x="359" y="340"/>
                  </a:moveTo>
                  <a:lnTo>
                    <a:pt x="298" y="142"/>
                  </a:lnTo>
                  <a:lnTo>
                    <a:pt x="237" y="340"/>
                  </a:lnTo>
                  <a:lnTo>
                    <a:pt x="359" y="340"/>
                  </a:lnTo>
                  <a:close/>
                </a:path>
              </a:pathLst>
            </a:custGeom>
            <a:solidFill>
              <a:srgbClr val="FFFFFF"/>
            </a:solidFill>
            <a:ln w="9525">
              <a:noFill/>
              <a:round/>
              <a:headEnd/>
              <a:tailEnd/>
            </a:ln>
          </p:spPr>
          <p:txBody>
            <a:bodyPr/>
            <a:lstStyle/>
            <a:p>
              <a:endParaRPr lang="en-US"/>
            </a:p>
          </p:txBody>
        </p:sp>
        <p:sp>
          <p:nvSpPr>
            <p:cNvPr id="331908" name="Freeform 132"/>
            <p:cNvSpPr>
              <a:spLocks noChangeAspect="1"/>
            </p:cNvSpPr>
            <p:nvPr/>
          </p:nvSpPr>
          <p:spPr bwMode="auto">
            <a:xfrm>
              <a:off x="1800" y="1668"/>
              <a:ext cx="131" cy="138"/>
            </a:xfrm>
            <a:custGeom>
              <a:avLst/>
              <a:gdLst/>
              <a:ahLst/>
              <a:cxnLst>
                <a:cxn ang="0">
                  <a:pos x="0" y="0"/>
                </a:cxn>
                <a:cxn ang="0">
                  <a:pos x="158" y="0"/>
                </a:cxn>
                <a:cxn ang="0">
                  <a:pos x="366" y="304"/>
                </a:cxn>
                <a:cxn ang="0">
                  <a:pos x="366" y="0"/>
                </a:cxn>
                <a:cxn ang="0">
                  <a:pos x="526" y="0"/>
                </a:cxn>
                <a:cxn ang="0">
                  <a:pos x="526" y="550"/>
                </a:cxn>
                <a:cxn ang="0">
                  <a:pos x="366" y="550"/>
                </a:cxn>
                <a:cxn ang="0">
                  <a:pos x="160" y="248"/>
                </a:cxn>
                <a:cxn ang="0">
                  <a:pos x="160" y="550"/>
                </a:cxn>
                <a:cxn ang="0">
                  <a:pos x="0" y="550"/>
                </a:cxn>
                <a:cxn ang="0">
                  <a:pos x="0" y="0"/>
                </a:cxn>
              </a:cxnLst>
              <a:rect l="0" t="0" r="r" b="b"/>
              <a:pathLst>
                <a:path w="526" h="550">
                  <a:moveTo>
                    <a:pt x="0" y="0"/>
                  </a:moveTo>
                  <a:lnTo>
                    <a:pt x="158" y="0"/>
                  </a:lnTo>
                  <a:lnTo>
                    <a:pt x="366" y="304"/>
                  </a:lnTo>
                  <a:lnTo>
                    <a:pt x="366" y="0"/>
                  </a:lnTo>
                  <a:lnTo>
                    <a:pt x="526" y="0"/>
                  </a:lnTo>
                  <a:lnTo>
                    <a:pt x="526" y="550"/>
                  </a:lnTo>
                  <a:lnTo>
                    <a:pt x="366" y="550"/>
                  </a:lnTo>
                  <a:lnTo>
                    <a:pt x="160" y="248"/>
                  </a:lnTo>
                  <a:lnTo>
                    <a:pt x="160" y="550"/>
                  </a:lnTo>
                  <a:lnTo>
                    <a:pt x="0" y="550"/>
                  </a:lnTo>
                  <a:lnTo>
                    <a:pt x="0" y="0"/>
                  </a:lnTo>
                  <a:close/>
                </a:path>
              </a:pathLst>
            </a:custGeom>
            <a:solidFill>
              <a:srgbClr val="FFFFFF"/>
            </a:solidFill>
            <a:ln w="9525">
              <a:noFill/>
              <a:round/>
              <a:headEnd/>
              <a:tailEnd/>
            </a:ln>
          </p:spPr>
          <p:txBody>
            <a:bodyPr/>
            <a:lstStyle/>
            <a:p>
              <a:endParaRPr lang="en-US"/>
            </a:p>
          </p:txBody>
        </p:sp>
        <p:sp>
          <p:nvSpPr>
            <p:cNvPr id="331909" name="Freeform 133"/>
            <p:cNvSpPr>
              <a:spLocks noChangeAspect="1" noEditPoints="1"/>
            </p:cNvSpPr>
            <p:nvPr/>
          </p:nvSpPr>
          <p:spPr bwMode="auto">
            <a:xfrm>
              <a:off x="1487" y="1114"/>
              <a:ext cx="326" cy="502"/>
            </a:xfrm>
            <a:custGeom>
              <a:avLst/>
              <a:gdLst/>
              <a:ahLst/>
              <a:cxnLst>
                <a:cxn ang="0">
                  <a:pos x="1039" y="1180"/>
                </a:cxn>
                <a:cxn ang="0">
                  <a:pos x="1208" y="987"/>
                </a:cxn>
                <a:cxn ang="0">
                  <a:pos x="1295" y="739"/>
                </a:cxn>
                <a:cxn ang="0">
                  <a:pos x="1293" y="476"/>
                </a:cxn>
                <a:cxn ang="0">
                  <a:pos x="1193" y="238"/>
                </a:cxn>
                <a:cxn ang="0">
                  <a:pos x="991" y="66"/>
                </a:cxn>
                <a:cxn ang="0">
                  <a:pos x="676" y="0"/>
                </a:cxn>
                <a:cxn ang="0">
                  <a:pos x="356" y="67"/>
                </a:cxn>
                <a:cxn ang="0">
                  <a:pos x="138" y="242"/>
                </a:cxn>
                <a:cxn ang="0">
                  <a:pos x="22" y="483"/>
                </a:cxn>
                <a:cxn ang="0">
                  <a:pos x="7" y="747"/>
                </a:cxn>
                <a:cxn ang="0">
                  <a:pos x="91" y="995"/>
                </a:cxn>
                <a:cxn ang="0">
                  <a:pos x="273" y="1183"/>
                </a:cxn>
                <a:cxn ang="0">
                  <a:pos x="950" y="1658"/>
                </a:cxn>
                <a:cxn ang="0">
                  <a:pos x="914" y="1865"/>
                </a:cxn>
                <a:cxn ang="0">
                  <a:pos x="696" y="635"/>
                </a:cxn>
                <a:cxn ang="0">
                  <a:pos x="834" y="663"/>
                </a:cxn>
                <a:cxn ang="0">
                  <a:pos x="930" y="725"/>
                </a:cxn>
                <a:cxn ang="0">
                  <a:pos x="960" y="772"/>
                </a:cxn>
                <a:cxn ang="0">
                  <a:pos x="965" y="820"/>
                </a:cxn>
                <a:cxn ang="0">
                  <a:pos x="940" y="877"/>
                </a:cxn>
                <a:cxn ang="0">
                  <a:pos x="884" y="925"/>
                </a:cxn>
                <a:cxn ang="0">
                  <a:pos x="804" y="960"/>
                </a:cxn>
                <a:cxn ang="0">
                  <a:pos x="795" y="1482"/>
                </a:cxn>
                <a:cxn ang="0">
                  <a:pos x="770" y="1495"/>
                </a:cxn>
                <a:cxn ang="0">
                  <a:pos x="742" y="1477"/>
                </a:cxn>
                <a:cxn ang="0">
                  <a:pos x="737" y="930"/>
                </a:cxn>
                <a:cxn ang="0">
                  <a:pos x="756" y="899"/>
                </a:cxn>
                <a:cxn ang="0">
                  <a:pos x="778" y="898"/>
                </a:cxn>
                <a:cxn ang="0">
                  <a:pos x="871" y="853"/>
                </a:cxn>
                <a:cxn ang="0">
                  <a:pos x="895" y="821"/>
                </a:cxn>
                <a:cxn ang="0">
                  <a:pos x="886" y="776"/>
                </a:cxn>
                <a:cxn ang="0">
                  <a:pos x="829" y="733"/>
                </a:cxn>
                <a:cxn ang="0">
                  <a:pos x="734" y="708"/>
                </a:cxn>
                <a:cxn ang="0">
                  <a:pos x="620" y="706"/>
                </a:cxn>
                <a:cxn ang="0">
                  <a:pos x="520" y="727"/>
                </a:cxn>
                <a:cxn ang="0">
                  <a:pos x="454" y="767"/>
                </a:cxn>
                <a:cxn ang="0">
                  <a:pos x="436" y="813"/>
                </a:cxn>
                <a:cxn ang="0">
                  <a:pos x="454" y="847"/>
                </a:cxn>
                <a:cxn ang="0">
                  <a:pos x="525" y="888"/>
                </a:cxn>
                <a:cxn ang="0">
                  <a:pos x="558" y="896"/>
                </a:cxn>
                <a:cxn ang="0">
                  <a:pos x="582" y="922"/>
                </a:cxn>
                <a:cxn ang="0">
                  <a:pos x="582" y="1469"/>
                </a:cxn>
                <a:cxn ang="0">
                  <a:pos x="558" y="1494"/>
                </a:cxn>
                <a:cxn ang="0">
                  <a:pos x="532" y="1487"/>
                </a:cxn>
                <a:cxn ang="0">
                  <a:pos x="516" y="1453"/>
                </a:cxn>
                <a:cxn ang="0">
                  <a:pos x="455" y="930"/>
                </a:cxn>
                <a:cxn ang="0">
                  <a:pos x="398" y="885"/>
                </a:cxn>
                <a:cxn ang="0">
                  <a:pos x="370" y="830"/>
                </a:cxn>
                <a:cxn ang="0">
                  <a:pos x="370" y="781"/>
                </a:cxn>
                <a:cxn ang="0">
                  <a:pos x="391" y="739"/>
                </a:cxn>
                <a:cxn ang="0">
                  <a:pos x="476" y="673"/>
                </a:cxn>
                <a:cxn ang="0">
                  <a:pos x="606" y="637"/>
                </a:cxn>
              </a:cxnLst>
              <a:rect l="0" t="0" r="r" b="b"/>
              <a:pathLst>
                <a:path w="1306" h="2007">
                  <a:moveTo>
                    <a:pt x="372" y="1575"/>
                  </a:moveTo>
                  <a:lnTo>
                    <a:pt x="950" y="1575"/>
                  </a:lnTo>
                  <a:lnTo>
                    <a:pt x="950" y="1232"/>
                  </a:lnTo>
                  <a:lnTo>
                    <a:pt x="996" y="1209"/>
                  </a:lnTo>
                  <a:lnTo>
                    <a:pt x="1039" y="1180"/>
                  </a:lnTo>
                  <a:lnTo>
                    <a:pt x="1079" y="1148"/>
                  </a:lnTo>
                  <a:lnTo>
                    <a:pt x="1116" y="1111"/>
                  </a:lnTo>
                  <a:lnTo>
                    <a:pt x="1150" y="1072"/>
                  </a:lnTo>
                  <a:lnTo>
                    <a:pt x="1181" y="1031"/>
                  </a:lnTo>
                  <a:lnTo>
                    <a:pt x="1208" y="987"/>
                  </a:lnTo>
                  <a:lnTo>
                    <a:pt x="1232" y="940"/>
                  </a:lnTo>
                  <a:lnTo>
                    <a:pt x="1254" y="892"/>
                  </a:lnTo>
                  <a:lnTo>
                    <a:pt x="1271" y="842"/>
                  </a:lnTo>
                  <a:lnTo>
                    <a:pt x="1285" y="791"/>
                  </a:lnTo>
                  <a:lnTo>
                    <a:pt x="1295" y="739"/>
                  </a:lnTo>
                  <a:lnTo>
                    <a:pt x="1302" y="686"/>
                  </a:lnTo>
                  <a:lnTo>
                    <a:pt x="1306" y="633"/>
                  </a:lnTo>
                  <a:lnTo>
                    <a:pt x="1304" y="580"/>
                  </a:lnTo>
                  <a:lnTo>
                    <a:pt x="1300" y="528"/>
                  </a:lnTo>
                  <a:lnTo>
                    <a:pt x="1293" y="476"/>
                  </a:lnTo>
                  <a:lnTo>
                    <a:pt x="1281" y="425"/>
                  </a:lnTo>
                  <a:lnTo>
                    <a:pt x="1264" y="375"/>
                  </a:lnTo>
                  <a:lnTo>
                    <a:pt x="1245" y="327"/>
                  </a:lnTo>
                  <a:lnTo>
                    <a:pt x="1221" y="282"/>
                  </a:lnTo>
                  <a:lnTo>
                    <a:pt x="1193" y="238"/>
                  </a:lnTo>
                  <a:lnTo>
                    <a:pt x="1162" y="197"/>
                  </a:lnTo>
                  <a:lnTo>
                    <a:pt x="1125" y="159"/>
                  </a:lnTo>
                  <a:lnTo>
                    <a:pt x="1084" y="124"/>
                  </a:lnTo>
                  <a:lnTo>
                    <a:pt x="1040" y="93"/>
                  </a:lnTo>
                  <a:lnTo>
                    <a:pt x="991" y="66"/>
                  </a:lnTo>
                  <a:lnTo>
                    <a:pt x="936" y="42"/>
                  </a:lnTo>
                  <a:lnTo>
                    <a:pt x="878" y="24"/>
                  </a:lnTo>
                  <a:lnTo>
                    <a:pt x="816" y="10"/>
                  </a:lnTo>
                  <a:lnTo>
                    <a:pt x="748" y="2"/>
                  </a:lnTo>
                  <a:lnTo>
                    <a:pt x="676" y="0"/>
                  </a:lnTo>
                  <a:lnTo>
                    <a:pt x="603" y="2"/>
                  </a:lnTo>
                  <a:lnTo>
                    <a:pt x="536" y="11"/>
                  </a:lnTo>
                  <a:lnTo>
                    <a:pt x="471" y="24"/>
                  </a:lnTo>
                  <a:lnTo>
                    <a:pt x="411" y="44"/>
                  </a:lnTo>
                  <a:lnTo>
                    <a:pt x="356" y="67"/>
                  </a:lnTo>
                  <a:lnTo>
                    <a:pt x="304" y="94"/>
                  </a:lnTo>
                  <a:lnTo>
                    <a:pt x="256" y="127"/>
                  </a:lnTo>
                  <a:lnTo>
                    <a:pt x="213" y="162"/>
                  </a:lnTo>
                  <a:lnTo>
                    <a:pt x="173" y="200"/>
                  </a:lnTo>
                  <a:lnTo>
                    <a:pt x="138" y="242"/>
                  </a:lnTo>
                  <a:lnTo>
                    <a:pt x="107" y="286"/>
                  </a:lnTo>
                  <a:lnTo>
                    <a:pt x="79" y="333"/>
                  </a:lnTo>
                  <a:lnTo>
                    <a:pt x="56" y="381"/>
                  </a:lnTo>
                  <a:lnTo>
                    <a:pt x="37" y="431"/>
                  </a:lnTo>
                  <a:lnTo>
                    <a:pt x="22" y="483"/>
                  </a:lnTo>
                  <a:lnTo>
                    <a:pt x="11" y="535"/>
                  </a:lnTo>
                  <a:lnTo>
                    <a:pt x="4" y="588"/>
                  </a:lnTo>
                  <a:lnTo>
                    <a:pt x="0" y="641"/>
                  </a:lnTo>
                  <a:lnTo>
                    <a:pt x="2" y="694"/>
                  </a:lnTo>
                  <a:lnTo>
                    <a:pt x="7" y="747"/>
                  </a:lnTo>
                  <a:lnTo>
                    <a:pt x="16" y="799"/>
                  </a:lnTo>
                  <a:lnTo>
                    <a:pt x="29" y="851"/>
                  </a:lnTo>
                  <a:lnTo>
                    <a:pt x="46" y="900"/>
                  </a:lnTo>
                  <a:lnTo>
                    <a:pt x="67" y="949"/>
                  </a:lnTo>
                  <a:lnTo>
                    <a:pt x="91" y="995"/>
                  </a:lnTo>
                  <a:lnTo>
                    <a:pt x="120" y="1039"/>
                  </a:lnTo>
                  <a:lnTo>
                    <a:pt x="152" y="1079"/>
                  </a:lnTo>
                  <a:lnTo>
                    <a:pt x="188" y="1118"/>
                  </a:lnTo>
                  <a:lnTo>
                    <a:pt x="229" y="1152"/>
                  </a:lnTo>
                  <a:lnTo>
                    <a:pt x="273" y="1183"/>
                  </a:lnTo>
                  <a:lnTo>
                    <a:pt x="321" y="1210"/>
                  </a:lnTo>
                  <a:lnTo>
                    <a:pt x="372" y="1232"/>
                  </a:lnTo>
                  <a:lnTo>
                    <a:pt x="372" y="1575"/>
                  </a:lnTo>
                  <a:close/>
                  <a:moveTo>
                    <a:pt x="372" y="1658"/>
                  </a:moveTo>
                  <a:lnTo>
                    <a:pt x="950" y="1658"/>
                  </a:lnTo>
                  <a:lnTo>
                    <a:pt x="950" y="1799"/>
                  </a:lnTo>
                  <a:lnTo>
                    <a:pt x="372" y="1799"/>
                  </a:lnTo>
                  <a:lnTo>
                    <a:pt x="372" y="1658"/>
                  </a:lnTo>
                  <a:close/>
                  <a:moveTo>
                    <a:pt x="409" y="1865"/>
                  </a:moveTo>
                  <a:lnTo>
                    <a:pt x="914" y="1865"/>
                  </a:lnTo>
                  <a:lnTo>
                    <a:pt x="822" y="2007"/>
                  </a:lnTo>
                  <a:lnTo>
                    <a:pt x="501" y="2007"/>
                  </a:lnTo>
                  <a:lnTo>
                    <a:pt x="409" y="1865"/>
                  </a:lnTo>
                  <a:close/>
                  <a:moveTo>
                    <a:pt x="667" y="635"/>
                  </a:moveTo>
                  <a:lnTo>
                    <a:pt x="696" y="635"/>
                  </a:lnTo>
                  <a:lnTo>
                    <a:pt x="726" y="637"/>
                  </a:lnTo>
                  <a:lnTo>
                    <a:pt x="755" y="642"/>
                  </a:lnTo>
                  <a:lnTo>
                    <a:pt x="782" y="647"/>
                  </a:lnTo>
                  <a:lnTo>
                    <a:pt x="809" y="655"/>
                  </a:lnTo>
                  <a:lnTo>
                    <a:pt x="834" y="663"/>
                  </a:lnTo>
                  <a:lnTo>
                    <a:pt x="856" y="673"/>
                  </a:lnTo>
                  <a:lnTo>
                    <a:pt x="878" y="685"/>
                  </a:lnTo>
                  <a:lnTo>
                    <a:pt x="897" y="697"/>
                  </a:lnTo>
                  <a:lnTo>
                    <a:pt x="914" y="711"/>
                  </a:lnTo>
                  <a:lnTo>
                    <a:pt x="930" y="725"/>
                  </a:lnTo>
                  <a:lnTo>
                    <a:pt x="941" y="739"/>
                  </a:lnTo>
                  <a:lnTo>
                    <a:pt x="948" y="747"/>
                  </a:lnTo>
                  <a:lnTo>
                    <a:pt x="952" y="755"/>
                  </a:lnTo>
                  <a:lnTo>
                    <a:pt x="956" y="764"/>
                  </a:lnTo>
                  <a:lnTo>
                    <a:pt x="960" y="772"/>
                  </a:lnTo>
                  <a:lnTo>
                    <a:pt x="962" y="781"/>
                  </a:lnTo>
                  <a:lnTo>
                    <a:pt x="963" y="789"/>
                  </a:lnTo>
                  <a:lnTo>
                    <a:pt x="965" y="798"/>
                  </a:lnTo>
                  <a:lnTo>
                    <a:pt x="966" y="807"/>
                  </a:lnTo>
                  <a:lnTo>
                    <a:pt x="965" y="820"/>
                  </a:lnTo>
                  <a:lnTo>
                    <a:pt x="962" y="831"/>
                  </a:lnTo>
                  <a:lnTo>
                    <a:pt x="960" y="843"/>
                  </a:lnTo>
                  <a:lnTo>
                    <a:pt x="954" y="855"/>
                  </a:lnTo>
                  <a:lnTo>
                    <a:pt x="948" y="866"/>
                  </a:lnTo>
                  <a:lnTo>
                    <a:pt x="940" y="877"/>
                  </a:lnTo>
                  <a:lnTo>
                    <a:pt x="931" y="887"/>
                  </a:lnTo>
                  <a:lnTo>
                    <a:pt x="921" y="898"/>
                  </a:lnTo>
                  <a:lnTo>
                    <a:pt x="910" y="907"/>
                  </a:lnTo>
                  <a:lnTo>
                    <a:pt x="897" y="916"/>
                  </a:lnTo>
                  <a:lnTo>
                    <a:pt x="884" y="925"/>
                  </a:lnTo>
                  <a:lnTo>
                    <a:pt x="870" y="933"/>
                  </a:lnTo>
                  <a:lnTo>
                    <a:pt x="855" y="940"/>
                  </a:lnTo>
                  <a:lnTo>
                    <a:pt x="839" y="948"/>
                  </a:lnTo>
                  <a:lnTo>
                    <a:pt x="822" y="955"/>
                  </a:lnTo>
                  <a:lnTo>
                    <a:pt x="804" y="960"/>
                  </a:lnTo>
                  <a:lnTo>
                    <a:pt x="804" y="1453"/>
                  </a:lnTo>
                  <a:lnTo>
                    <a:pt x="804" y="1461"/>
                  </a:lnTo>
                  <a:lnTo>
                    <a:pt x="801" y="1469"/>
                  </a:lnTo>
                  <a:lnTo>
                    <a:pt x="799" y="1477"/>
                  </a:lnTo>
                  <a:lnTo>
                    <a:pt x="795" y="1482"/>
                  </a:lnTo>
                  <a:lnTo>
                    <a:pt x="790" y="1487"/>
                  </a:lnTo>
                  <a:lnTo>
                    <a:pt x="783" y="1491"/>
                  </a:lnTo>
                  <a:lnTo>
                    <a:pt x="777" y="1494"/>
                  </a:lnTo>
                  <a:lnTo>
                    <a:pt x="770" y="1495"/>
                  </a:lnTo>
                  <a:lnTo>
                    <a:pt x="770" y="1495"/>
                  </a:lnTo>
                  <a:lnTo>
                    <a:pt x="763" y="1494"/>
                  </a:lnTo>
                  <a:lnTo>
                    <a:pt x="756" y="1491"/>
                  </a:lnTo>
                  <a:lnTo>
                    <a:pt x="751" y="1487"/>
                  </a:lnTo>
                  <a:lnTo>
                    <a:pt x="746" y="1482"/>
                  </a:lnTo>
                  <a:lnTo>
                    <a:pt x="742" y="1477"/>
                  </a:lnTo>
                  <a:lnTo>
                    <a:pt x="738" y="1469"/>
                  </a:lnTo>
                  <a:lnTo>
                    <a:pt x="737" y="1461"/>
                  </a:lnTo>
                  <a:lnTo>
                    <a:pt x="735" y="1453"/>
                  </a:lnTo>
                  <a:lnTo>
                    <a:pt x="735" y="938"/>
                  </a:lnTo>
                  <a:lnTo>
                    <a:pt x="737" y="930"/>
                  </a:lnTo>
                  <a:lnTo>
                    <a:pt x="738" y="922"/>
                  </a:lnTo>
                  <a:lnTo>
                    <a:pt x="742" y="914"/>
                  </a:lnTo>
                  <a:lnTo>
                    <a:pt x="746" y="908"/>
                  </a:lnTo>
                  <a:lnTo>
                    <a:pt x="751" y="903"/>
                  </a:lnTo>
                  <a:lnTo>
                    <a:pt x="756" y="899"/>
                  </a:lnTo>
                  <a:lnTo>
                    <a:pt x="763" y="896"/>
                  </a:lnTo>
                  <a:lnTo>
                    <a:pt x="770" y="896"/>
                  </a:lnTo>
                  <a:lnTo>
                    <a:pt x="770" y="896"/>
                  </a:lnTo>
                  <a:lnTo>
                    <a:pt x="774" y="896"/>
                  </a:lnTo>
                  <a:lnTo>
                    <a:pt x="778" y="898"/>
                  </a:lnTo>
                  <a:lnTo>
                    <a:pt x="804" y="890"/>
                  </a:lnTo>
                  <a:lnTo>
                    <a:pt x="826" y="881"/>
                  </a:lnTo>
                  <a:lnTo>
                    <a:pt x="847" y="872"/>
                  </a:lnTo>
                  <a:lnTo>
                    <a:pt x="864" y="860"/>
                  </a:lnTo>
                  <a:lnTo>
                    <a:pt x="871" y="853"/>
                  </a:lnTo>
                  <a:lnTo>
                    <a:pt x="878" y="848"/>
                  </a:lnTo>
                  <a:lnTo>
                    <a:pt x="883" y="842"/>
                  </a:lnTo>
                  <a:lnTo>
                    <a:pt x="888" y="835"/>
                  </a:lnTo>
                  <a:lnTo>
                    <a:pt x="892" y="828"/>
                  </a:lnTo>
                  <a:lnTo>
                    <a:pt x="895" y="821"/>
                  </a:lnTo>
                  <a:lnTo>
                    <a:pt x="896" y="815"/>
                  </a:lnTo>
                  <a:lnTo>
                    <a:pt x="896" y="807"/>
                  </a:lnTo>
                  <a:lnTo>
                    <a:pt x="895" y="796"/>
                  </a:lnTo>
                  <a:lnTo>
                    <a:pt x="892" y="786"/>
                  </a:lnTo>
                  <a:lnTo>
                    <a:pt x="886" y="776"/>
                  </a:lnTo>
                  <a:lnTo>
                    <a:pt x="878" y="767"/>
                  </a:lnTo>
                  <a:lnTo>
                    <a:pt x="869" y="758"/>
                  </a:lnTo>
                  <a:lnTo>
                    <a:pt x="857" y="749"/>
                  </a:lnTo>
                  <a:lnTo>
                    <a:pt x="844" y="741"/>
                  </a:lnTo>
                  <a:lnTo>
                    <a:pt x="829" y="733"/>
                  </a:lnTo>
                  <a:lnTo>
                    <a:pt x="813" y="727"/>
                  </a:lnTo>
                  <a:lnTo>
                    <a:pt x="795" y="721"/>
                  </a:lnTo>
                  <a:lnTo>
                    <a:pt x="775" y="716"/>
                  </a:lnTo>
                  <a:lnTo>
                    <a:pt x="756" y="711"/>
                  </a:lnTo>
                  <a:lnTo>
                    <a:pt x="734" y="708"/>
                  </a:lnTo>
                  <a:lnTo>
                    <a:pt x="712" y="706"/>
                  </a:lnTo>
                  <a:lnTo>
                    <a:pt x="690" y="703"/>
                  </a:lnTo>
                  <a:lnTo>
                    <a:pt x="667" y="703"/>
                  </a:lnTo>
                  <a:lnTo>
                    <a:pt x="642" y="703"/>
                  </a:lnTo>
                  <a:lnTo>
                    <a:pt x="620" y="706"/>
                  </a:lnTo>
                  <a:lnTo>
                    <a:pt x="598" y="708"/>
                  </a:lnTo>
                  <a:lnTo>
                    <a:pt x="576" y="711"/>
                  </a:lnTo>
                  <a:lnTo>
                    <a:pt x="556" y="716"/>
                  </a:lnTo>
                  <a:lnTo>
                    <a:pt x="537" y="721"/>
                  </a:lnTo>
                  <a:lnTo>
                    <a:pt x="520" y="727"/>
                  </a:lnTo>
                  <a:lnTo>
                    <a:pt x="503" y="733"/>
                  </a:lnTo>
                  <a:lnTo>
                    <a:pt x="488" y="741"/>
                  </a:lnTo>
                  <a:lnTo>
                    <a:pt x="475" y="749"/>
                  </a:lnTo>
                  <a:lnTo>
                    <a:pt x="463" y="758"/>
                  </a:lnTo>
                  <a:lnTo>
                    <a:pt x="454" y="767"/>
                  </a:lnTo>
                  <a:lnTo>
                    <a:pt x="446" y="776"/>
                  </a:lnTo>
                  <a:lnTo>
                    <a:pt x="440" y="786"/>
                  </a:lnTo>
                  <a:lnTo>
                    <a:pt x="437" y="796"/>
                  </a:lnTo>
                  <a:lnTo>
                    <a:pt x="436" y="807"/>
                  </a:lnTo>
                  <a:lnTo>
                    <a:pt x="436" y="813"/>
                  </a:lnTo>
                  <a:lnTo>
                    <a:pt x="437" y="821"/>
                  </a:lnTo>
                  <a:lnTo>
                    <a:pt x="440" y="828"/>
                  </a:lnTo>
                  <a:lnTo>
                    <a:pt x="444" y="834"/>
                  </a:lnTo>
                  <a:lnTo>
                    <a:pt x="449" y="841"/>
                  </a:lnTo>
                  <a:lnTo>
                    <a:pt x="454" y="847"/>
                  </a:lnTo>
                  <a:lnTo>
                    <a:pt x="461" y="853"/>
                  </a:lnTo>
                  <a:lnTo>
                    <a:pt x="467" y="859"/>
                  </a:lnTo>
                  <a:lnTo>
                    <a:pt x="484" y="870"/>
                  </a:lnTo>
                  <a:lnTo>
                    <a:pt x="503" y="879"/>
                  </a:lnTo>
                  <a:lnTo>
                    <a:pt x="525" y="888"/>
                  </a:lnTo>
                  <a:lnTo>
                    <a:pt x="549" y="896"/>
                  </a:lnTo>
                  <a:lnTo>
                    <a:pt x="550" y="896"/>
                  </a:lnTo>
                  <a:lnTo>
                    <a:pt x="551" y="896"/>
                  </a:lnTo>
                  <a:lnTo>
                    <a:pt x="551" y="896"/>
                  </a:lnTo>
                  <a:lnTo>
                    <a:pt x="558" y="896"/>
                  </a:lnTo>
                  <a:lnTo>
                    <a:pt x="564" y="899"/>
                  </a:lnTo>
                  <a:lnTo>
                    <a:pt x="571" y="903"/>
                  </a:lnTo>
                  <a:lnTo>
                    <a:pt x="576" y="908"/>
                  </a:lnTo>
                  <a:lnTo>
                    <a:pt x="580" y="914"/>
                  </a:lnTo>
                  <a:lnTo>
                    <a:pt x="582" y="922"/>
                  </a:lnTo>
                  <a:lnTo>
                    <a:pt x="585" y="930"/>
                  </a:lnTo>
                  <a:lnTo>
                    <a:pt x="586" y="938"/>
                  </a:lnTo>
                  <a:lnTo>
                    <a:pt x="586" y="1453"/>
                  </a:lnTo>
                  <a:lnTo>
                    <a:pt x="585" y="1461"/>
                  </a:lnTo>
                  <a:lnTo>
                    <a:pt x="582" y="1469"/>
                  </a:lnTo>
                  <a:lnTo>
                    <a:pt x="580" y="1477"/>
                  </a:lnTo>
                  <a:lnTo>
                    <a:pt x="576" y="1482"/>
                  </a:lnTo>
                  <a:lnTo>
                    <a:pt x="571" y="1487"/>
                  </a:lnTo>
                  <a:lnTo>
                    <a:pt x="564" y="1491"/>
                  </a:lnTo>
                  <a:lnTo>
                    <a:pt x="558" y="1494"/>
                  </a:lnTo>
                  <a:lnTo>
                    <a:pt x="551" y="1495"/>
                  </a:lnTo>
                  <a:lnTo>
                    <a:pt x="551" y="1495"/>
                  </a:lnTo>
                  <a:lnTo>
                    <a:pt x="545" y="1494"/>
                  </a:lnTo>
                  <a:lnTo>
                    <a:pt x="538" y="1491"/>
                  </a:lnTo>
                  <a:lnTo>
                    <a:pt x="532" y="1487"/>
                  </a:lnTo>
                  <a:lnTo>
                    <a:pt x="527" y="1482"/>
                  </a:lnTo>
                  <a:lnTo>
                    <a:pt x="523" y="1477"/>
                  </a:lnTo>
                  <a:lnTo>
                    <a:pt x="519" y="1469"/>
                  </a:lnTo>
                  <a:lnTo>
                    <a:pt x="518" y="1461"/>
                  </a:lnTo>
                  <a:lnTo>
                    <a:pt x="516" y="1453"/>
                  </a:lnTo>
                  <a:lnTo>
                    <a:pt x="516" y="956"/>
                  </a:lnTo>
                  <a:lnTo>
                    <a:pt x="501" y="951"/>
                  </a:lnTo>
                  <a:lnTo>
                    <a:pt x="484" y="944"/>
                  </a:lnTo>
                  <a:lnTo>
                    <a:pt x="470" y="936"/>
                  </a:lnTo>
                  <a:lnTo>
                    <a:pt x="455" y="930"/>
                  </a:lnTo>
                  <a:lnTo>
                    <a:pt x="442" y="921"/>
                  </a:lnTo>
                  <a:lnTo>
                    <a:pt x="429" y="913"/>
                  </a:lnTo>
                  <a:lnTo>
                    <a:pt x="418" y="904"/>
                  </a:lnTo>
                  <a:lnTo>
                    <a:pt x="407" y="894"/>
                  </a:lnTo>
                  <a:lnTo>
                    <a:pt x="398" y="885"/>
                  </a:lnTo>
                  <a:lnTo>
                    <a:pt x="391" y="874"/>
                  </a:lnTo>
                  <a:lnTo>
                    <a:pt x="383" y="864"/>
                  </a:lnTo>
                  <a:lnTo>
                    <a:pt x="378" y="853"/>
                  </a:lnTo>
                  <a:lnTo>
                    <a:pt x="372" y="842"/>
                  </a:lnTo>
                  <a:lnTo>
                    <a:pt x="370" y="830"/>
                  </a:lnTo>
                  <a:lnTo>
                    <a:pt x="367" y="819"/>
                  </a:lnTo>
                  <a:lnTo>
                    <a:pt x="366" y="807"/>
                  </a:lnTo>
                  <a:lnTo>
                    <a:pt x="367" y="798"/>
                  </a:lnTo>
                  <a:lnTo>
                    <a:pt x="369" y="789"/>
                  </a:lnTo>
                  <a:lnTo>
                    <a:pt x="370" y="781"/>
                  </a:lnTo>
                  <a:lnTo>
                    <a:pt x="372" y="772"/>
                  </a:lnTo>
                  <a:lnTo>
                    <a:pt x="376" y="764"/>
                  </a:lnTo>
                  <a:lnTo>
                    <a:pt x="380" y="755"/>
                  </a:lnTo>
                  <a:lnTo>
                    <a:pt x="385" y="747"/>
                  </a:lnTo>
                  <a:lnTo>
                    <a:pt x="391" y="739"/>
                  </a:lnTo>
                  <a:lnTo>
                    <a:pt x="402" y="725"/>
                  </a:lnTo>
                  <a:lnTo>
                    <a:pt x="418" y="711"/>
                  </a:lnTo>
                  <a:lnTo>
                    <a:pt x="435" y="697"/>
                  </a:lnTo>
                  <a:lnTo>
                    <a:pt x="454" y="685"/>
                  </a:lnTo>
                  <a:lnTo>
                    <a:pt x="476" y="673"/>
                  </a:lnTo>
                  <a:lnTo>
                    <a:pt x="499" y="663"/>
                  </a:lnTo>
                  <a:lnTo>
                    <a:pt x="524" y="655"/>
                  </a:lnTo>
                  <a:lnTo>
                    <a:pt x="550" y="647"/>
                  </a:lnTo>
                  <a:lnTo>
                    <a:pt x="577" y="642"/>
                  </a:lnTo>
                  <a:lnTo>
                    <a:pt x="606" y="637"/>
                  </a:lnTo>
                  <a:lnTo>
                    <a:pt x="636" y="635"/>
                  </a:lnTo>
                  <a:lnTo>
                    <a:pt x="667" y="635"/>
                  </a:lnTo>
                  <a:close/>
                </a:path>
              </a:pathLst>
            </a:custGeom>
            <a:solidFill>
              <a:srgbClr val="FFFFFF"/>
            </a:solidFill>
            <a:ln w="9525">
              <a:noFill/>
              <a:round/>
              <a:headEnd/>
              <a:tailEnd/>
            </a:ln>
          </p:spPr>
          <p:txBody>
            <a:bodyPr/>
            <a:lstStyle/>
            <a:p>
              <a:endParaRPr lang="en-US"/>
            </a:p>
          </p:txBody>
        </p:sp>
      </p:grpSp>
      <p:grpSp>
        <p:nvGrpSpPr>
          <p:cNvPr id="331910" name="Group 134"/>
          <p:cNvGrpSpPr>
            <a:grpSpLocks noChangeAspect="1"/>
          </p:cNvGrpSpPr>
          <p:nvPr/>
        </p:nvGrpSpPr>
        <p:grpSpPr bwMode="auto">
          <a:xfrm>
            <a:off x="293688" y="1670050"/>
            <a:ext cx="877887" cy="754063"/>
            <a:chOff x="432" y="1272"/>
            <a:chExt cx="1008" cy="864"/>
          </a:xfrm>
        </p:grpSpPr>
        <p:sp>
          <p:nvSpPr>
            <p:cNvPr id="331911" name="Freeform 135"/>
            <p:cNvSpPr>
              <a:spLocks noChangeAspect="1"/>
            </p:cNvSpPr>
            <p:nvPr/>
          </p:nvSpPr>
          <p:spPr bwMode="auto">
            <a:xfrm>
              <a:off x="432" y="1272"/>
              <a:ext cx="1008" cy="864"/>
            </a:xfrm>
            <a:custGeom>
              <a:avLst/>
              <a:gdLst/>
              <a:ahLst/>
              <a:cxnLst>
                <a:cxn ang="0">
                  <a:pos x="0" y="0"/>
                </a:cxn>
                <a:cxn ang="0">
                  <a:pos x="16128" y="0"/>
                </a:cxn>
                <a:cxn ang="0">
                  <a:pos x="15554" y="595"/>
                </a:cxn>
                <a:cxn ang="0">
                  <a:pos x="596" y="13263"/>
                </a:cxn>
                <a:cxn ang="0">
                  <a:pos x="0" y="13824"/>
                </a:cxn>
                <a:cxn ang="0">
                  <a:pos x="0" y="0"/>
                </a:cxn>
              </a:cxnLst>
              <a:rect l="0" t="0" r="r" b="b"/>
              <a:pathLst>
                <a:path w="16128" h="13824">
                  <a:moveTo>
                    <a:pt x="0" y="0"/>
                  </a:moveTo>
                  <a:lnTo>
                    <a:pt x="16128" y="0"/>
                  </a:lnTo>
                  <a:lnTo>
                    <a:pt x="15554" y="595"/>
                  </a:lnTo>
                  <a:lnTo>
                    <a:pt x="596" y="13263"/>
                  </a:lnTo>
                  <a:lnTo>
                    <a:pt x="0" y="13824"/>
                  </a:lnTo>
                  <a:lnTo>
                    <a:pt x="0" y="0"/>
                  </a:lnTo>
                  <a:close/>
                </a:path>
              </a:pathLst>
            </a:custGeom>
            <a:solidFill>
              <a:srgbClr val="82A99C"/>
            </a:solidFill>
            <a:ln w="9525">
              <a:noFill/>
              <a:round/>
              <a:headEnd/>
              <a:tailEnd/>
            </a:ln>
          </p:spPr>
          <p:txBody>
            <a:bodyPr/>
            <a:lstStyle/>
            <a:p>
              <a:endParaRPr lang="en-US"/>
            </a:p>
          </p:txBody>
        </p:sp>
        <p:sp>
          <p:nvSpPr>
            <p:cNvPr id="331912" name="Freeform 136"/>
            <p:cNvSpPr>
              <a:spLocks noChangeAspect="1"/>
            </p:cNvSpPr>
            <p:nvPr/>
          </p:nvSpPr>
          <p:spPr bwMode="auto">
            <a:xfrm>
              <a:off x="432" y="1272"/>
              <a:ext cx="1008" cy="864"/>
            </a:xfrm>
            <a:custGeom>
              <a:avLst/>
              <a:gdLst/>
              <a:ahLst/>
              <a:cxnLst>
                <a:cxn ang="0">
                  <a:pos x="16128" y="0"/>
                </a:cxn>
                <a:cxn ang="0">
                  <a:pos x="16128" y="13824"/>
                </a:cxn>
                <a:cxn ang="0">
                  <a:pos x="0" y="13824"/>
                </a:cxn>
                <a:cxn ang="0">
                  <a:pos x="599" y="13254"/>
                </a:cxn>
                <a:cxn ang="0">
                  <a:pos x="15563" y="587"/>
                </a:cxn>
                <a:cxn ang="0">
                  <a:pos x="16128" y="0"/>
                </a:cxn>
              </a:cxnLst>
              <a:rect l="0" t="0" r="r" b="b"/>
              <a:pathLst>
                <a:path w="16128" h="13824">
                  <a:moveTo>
                    <a:pt x="16128" y="0"/>
                  </a:moveTo>
                  <a:lnTo>
                    <a:pt x="16128" y="13824"/>
                  </a:lnTo>
                  <a:lnTo>
                    <a:pt x="0" y="13824"/>
                  </a:lnTo>
                  <a:lnTo>
                    <a:pt x="599" y="13254"/>
                  </a:lnTo>
                  <a:lnTo>
                    <a:pt x="15563" y="587"/>
                  </a:lnTo>
                  <a:lnTo>
                    <a:pt x="16128" y="0"/>
                  </a:lnTo>
                  <a:close/>
                </a:path>
              </a:pathLst>
            </a:custGeom>
            <a:solidFill>
              <a:srgbClr val="162A29"/>
            </a:solidFill>
            <a:ln w="9525">
              <a:noFill/>
              <a:round/>
              <a:headEnd/>
              <a:tailEnd/>
            </a:ln>
          </p:spPr>
          <p:txBody>
            <a:bodyPr/>
            <a:lstStyle/>
            <a:p>
              <a:endParaRPr lang="en-US"/>
            </a:p>
          </p:txBody>
        </p:sp>
        <p:sp>
          <p:nvSpPr>
            <p:cNvPr id="331913" name="Rectangle 137"/>
            <p:cNvSpPr>
              <a:spLocks noChangeAspect="1" noChangeArrowheads="1"/>
            </p:cNvSpPr>
            <p:nvPr/>
          </p:nvSpPr>
          <p:spPr bwMode="auto">
            <a:xfrm>
              <a:off x="468" y="1308"/>
              <a:ext cx="936" cy="792"/>
            </a:xfrm>
            <a:prstGeom prst="rect">
              <a:avLst/>
            </a:prstGeom>
            <a:solidFill>
              <a:srgbClr val="275A53"/>
            </a:solidFill>
            <a:ln w="9525">
              <a:noFill/>
              <a:miter lim="800000"/>
              <a:headEnd/>
              <a:tailEnd/>
            </a:ln>
          </p:spPr>
          <p:txBody>
            <a:bodyPr/>
            <a:lstStyle/>
            <a:p>
              <a:endParaRPr lang="en-US"/>
            </a:p>
          </p:txBody>
        </p:sp>
        <p:sp>
          <p:nvSpPr>
            <p:cNvPr id="331914" name="Freeform 138"/>
            <p:cNvSpPr>
              <a:spLocks noChangeAspect="1" noEditPoints="1"/>
            </p:cNvSpPr>
            <p:nvPr/>
          </p:nvSpPr>
          <p:spPr bwMode="auto">
            <a:xfrm>
              <a:off x="629" y="1932"/>
              <a:ext cx="149" cy="137"/>
            </a:xfrm>
            <a:custGeom>
              <a:avLst/>
              <a:gdLst/>
              <a:ahLst/>
              <a:cxnLst>
                <a:cxn ang="0">
                  <a:pos x="1574" y="1836"/>
                </a:cxn>
                <a:cxn ang="0">
                  <a:pos x="800" y="1836"/>
                </a:cxn>
                <a:cxn ang="0">
                  <a:pos x="694" y="2198"/>
                </a:cxn>
                <a:cxn ang="0">
                  <a:pos x="0" y="2198"/>
                </a:cxn>
                <a:cxn ang="0">
                  <a:pos x="827" y="0"/>
                </a:cxn>
                <a:cxn ang="0">
                  <a:pos x="1567" y="0"/>
                </a:cxn>
                <a:cxn ang="0">
                  <a:pos x="2394" y="2198"/>
                </a:cxn>
                <a:cxn ang="0">
                  <a:pos x="1683" y="2198"/>
                </a:cxn>
                <a:cxn ang="0">
                  <a:pos x="1574" y="1836"/>
                </a:cxn>
                <a:cxn ang="0">
                  <a:pos x="1432" y="1360"/>
                </a:cxn>
                <a:cxn ang="0">
                  <a:pos x="1189" y="570"/>
                </a:cxn>
                <a:cxn ang="0">
                  <a:pos x="947" y="1360"/>
                </a:cxn>
                <a:cxn ang="0">
                  <a:pos x="1432" y="1360"/>
                </a:cxn>
              </a:cxnLst>
              <a:rect l="0" t="0" r="r" b="b"/>
              <a:pathLst>
                <a:path w="2394" h="2198">
                  <a:moveTo>
                    <a:pt x="1574" y="1836"/>
                  </a:moveTo>
                  <a:lnTo>
                    <a:pt x="800" y="1836"/>
                  </a:lnTo>
                  <a:lnTo>
                    <a:pt x="694" y="2198"/>
                  </a:lnTo>
                  <a:lnTo>
                    <a:pt x="0" y="2198"/>
                  </a:lnTo>
                  <a:lnTo>
                    <a:pt x="827" y="0"/>
                  </a:lnTo>
                  <a:lnTo>
                    <a:pt x="1567" y="0"/>
                  </a:lnTo>
                  <a:lnTo>
                    <a:pt x="2394" y="2198"/>
                  </a:lnTo>
                  <a:lnTo>
                    <a:pt x="1683" y="2198"/>
                  </a:lnTo>
                  <a:lnTo>
                    <a:pt x="1574" y="1836"/>
                  </a:lnTo>
                  <a:close/>
                  <a:moveTo>
                    <a:pt x="1432" y="1360"/>
                  </a:moveTo>
                  <a:lnTo>
                    <a:pt x="1189" y="570"/>
                  </a:lnTo>
                  <a:lnTo>
                    <a:pt x="947" y="1360"/>
                  </a:lnTo>
                  <a:lnTo>
                    <a:pt x="1432" y="1360"/>
                  </a:lnTo>
                  <a:close/>
                </a:path>
              </a:pathLst>
            </a:custGeom>
            <a:solidFill>
              <a:srgbClr val="FFFFFF"/>
            </a:solidFill>
            <a:ln w="9525">
              <a:noFill/>
              <a:round/>
              <a:headEnd/>
              <a:tailEnd/>
            </a:ln>
          </p:spPr>
          <p:txBody>
            <a:bodyPr/>
            <a:lstStyle/>
            <a:p>
              <a:endParaRPr lang="en-US"/>
            </a:p>
          </p:txBody>
        </p:sp>
        <p:sp>
          <p:nvSpPr>
            <p:cNvPr id="331915" name="Freeform 139"/>
            <p:cNvSpPr>
              <a:spLocks noChangeAspect="1"/>
            </p:cNvSpPr>
            <p:nvPr/>
          </p:nvSpPr>
          <p:spPr bwMode="auto">
            <a:xfrm>
              <a:off x="792" y="1932"/>
              <a:ext cx="132" cy="137"/>
            </a:xfrm>
            <a:custGeom>
              <a:avLst/>
              <a:gdLst/>
              <a:ahLst/>
              <a:cxnLst>
                <a:cxn ang="0">
                  <a:pos x="0" y="0"/>
                </a:cxn>
                <a:cxn ang="0">
                  <a:pos x="635" y="0"/>
                </a:cxn>
                <a:cxn ang="0">
                  <a:pos x="1462" y="1216"/>
                </a:cxn>
                <a:cxn ang="0">
                  <a:pos x="1462" y="0"/>
                </a:cxn>
                <a:cxn ang="0">
                  <a:pos x="2103" y="0"/>
                </a:cxn>
                <a:cxn ang="0">
                  <a:pos x="2103" y="2198"/>
                </a:cxn>
                <a:cxn ang="0">
                  <a:pos x="1462" y="2198"/>
                </a:cxn>
                <a:cxn ang="0">
                  <a:pos x="639" y="991"/>
                </a:cxn>
                <a:cxn ang="0">
                  <a:pos x="639" y="2198"/>
                </a:cxn>
                <a:cxn ang="0">
                  <a:pos x="0" y="2198"/>
                </a:cxn>
                <a:cxn ang="0">
                  <a:pos x="0" y="0"/>
                </a:cxn>
              </a:cxnLst>
              <a:rect l="0" t="0" r="r" b="b"/>
              <a:pathLst>
                <a:path w="2103" h="2198">
                  <a:moveTo>
                    <a:pt x="0" y="0"/>
                  </a:moveTo>
                  <a:lnTo>
                    <a:pt x="635" y="0"/>
                  </a:lnTo>
                  <a:lnTo>
                    <a:pt x="1462" y="1216"/>
                  </a:lnTo>
                  <a:lnTo>
                    <a:pt x="1462" y="0"/>
                  </a:lnTo>
                  <a:lnTo>
                    <a:pt x="2103" y="0"/>
                  </a:lnTo>
                  <a:lnTo>
                    <a:pt x="2103" y="2198"/>
                  </a:lnTo>
                  <a:lnTo>
                    <a:pt x="1462" y="2198"/>
                  </a:lnTo>
                  <a:lnTo>
                    <a:pt x="639" y="991"/>
                  </a:lnTo>
                  <a:lnTo>
                    <a:pt x="639" y="2198"/>
                  </a:lnTo>
                  <a:lnTo>
                    <a:pt x="0" y="2198"/>
                  </a:lnTo>
                  <a:lnTo>
                    <a:pt x="0" y="0"/>
                  </a:lnTo>
                  <a:close/>
                </a:path>
              </a:pathLst>
            </a:custGeom>
            <a:solidFill>
              <a:srgbClr val="FFFFFF"/>
            </a:solidFill>
            <a:ln w="9525">
              <a:noFill/>
              <a:round/>
              <a:headEnd/>
              <a:tailEnd/>
            </a:ln>
          </p:spPr>
          <p:txBody>
            <a:bodyPr/>
            <a:lstStyle/>
            <a:p>
              <a:endParaRPr lang="en-US"/>
            </a:p>
          </p:txBody>
        </p:sp>
        <p:sp>
          <p:nvSpPr>
            <p:cNvPr id="331916" name="Freeform 140"/>
            <p:cNvSpPr>
              <a:spLocks noChangeAspect="1" noEditPoints="1"/>
            </p:cNvSpPr>
            <p:nvPr/>
          </p:nvSpPr>
          <p:spPr bwMode="auto">
            <a:xfrm>
              <a:off x="946" y="1929"/>
              <a:ext cx="143" cy="142"/>
            </a:xfrm>
            <a:custGeom>
              <a:avLst/>
              <a:gdLst/>
              <a:ahLst/>
              <a:cxnLst>
                <a:cxn ang="0">
                  <a:pos x="8" y="975"/>
                </a:cxn>
                <a:cxn ang="0">
                  <a:pos x="36" y="796"/>
                </a:cxn>
                <a:cxn ang="0">
                  <a:pos x="85" y="633"/>
                </a:cxn>
                <a:cxn ang="0">
                  <a:pos x="156" y="487"/>
                </a:cxn>
                <a:cxn ang="0">
                  <a:pos x="247" y="358"/>
                </a:cxn>
                <a:cxn ang="0">
                  <a:pos x="359" y="246"/>
                </a:cxn>
                <a:cxn ang="0">
                  <a:pos x="488" y="154"/>
                </a:cxn>
                <a:cxn ang="0">
                  <a:pos x="633" y="84"/>
                </a:cxn>
                <a:cxn ang="0">
                  <a:pos x="796" y="35"/>
                </a:cxn>
                <a:cxn ang="0">
                  <a:pos x="975" y="7"/>
                </a:cxn>
                <a:cxn ang="0">
                  <a:pos x="1171" y="0"/>
                </a:cxn>
                <a:cxn ang="0">
                  <a:pos x="1364" y="14"/>
                </a:cxn>
                <a:cxn ang="0">
                  <a:pos x="1541" y="48"/>
                </a:cxn>
                <a:cxn ang="0">
                  <a:pos x="1700" y="104"/>
                </a:cxn>
                <a:cxn ang="0">
                  <a:pos x="1841" y="179"/>
                </a:cxn>
                <a:cxn ang="0">
                  <a:pos x="1964" y="276"/>
                </a:cxn>
                <a:cxn ang="0">
                  <a:pos x="2068" y="392"/>
                </a:cxn>
                <a:cxn ang="0">
                  <a:pos x="2151" y="525"/>
                </a:cxn>
                <a:cxn ang="0">
                  <a:pos x="2214" y="674"/>
                </a:cxn>
                <a:cxn ang="0">
                  <a:pos x="2256" y="839"/>
                </a:cxn>
                <a:cxn ang="0">
                  <a:pos x="2277" y="1022"/>
                </a:cxn>
                <a:cxn ang="0">
                  <a:pos x="2275" y="1260"/>
                </a:cxn>
                <a:cxn ang="0">
                  <a:pos x="2238" y="1510"/>
                </a:cxn>
                <a:cxn ang="0">
                  <a:pos x="2166" y="1720"/>
                </a:cxn>
                <a:cxn ang="0">
                  <a:pos x="2057" y="1896"/>
                </a:cxn>
                <a:cxn ang="0">
                  <a:pos x="1917" y="2039"/>
                </a:cxn>
                <a:cxn ang="0">
                  <a:pos x="1743" y="2153"/>
                </a:cxn>
                <a:cxn ang="0">
                  <a:pos x="1537" y="2229"/>
                </a:cxn>
                <a:cxn ang="0">
                  <a:pos x="1297" y="2269"/>
                </a:cxn>
                <a:cxn ang="0">
                  <a:pos x="1028" y="2269"/>
                </a:cxn>
                <a:cxn ang="0">
                  <a:pos x="786" y="2235"/>
                </a:cxn>
                <a:cxn ang="0">
                  <a:pos x="579" y="2169"/>
                </a:cxn>
                <a:cxn ang="0">
                  <a:pos x="405" y="2067"/>
                </a:cxn>
                <a:cxn ang="0">
                  <a:pos x="256" y="1926"/>
                </a:cxn>
                <a:cxn ang="0">
                  <a:pos x="133" y="1747"/>
                </a:cxn>
                <a:cxn ang="0">
                  <a:pos x="49" y="1531"/>
                </a:cxn>
                <a:cxn ang="0">
                  <a:pos x="6" y="1278"/>
                </a:cxn>
                <a:cxn ang="0">
                  <a:pos x="683" y="1221"/>
                </a:cxn>
                <a:cxn ang="0">
                  <a:pos x="711" y="1427"/>
                </a:cxn>
                <a:cxn ang="0">
                  <a:pos x="774" y="1580"/>
                </a:cxn>
                <a:cxn ang="0">
                  <a:pos x="871" y="1683"/>
                </a:cxn>
                <a:cxn ang="0">
                  <a:pos x="993" y="1745"/>
                </a:cxn>
                <a:cxn ang="0">
                  <a:pos x="1141" y="1765"/>
                </a:cxn>
                <a:cxn ang="0">
                  <a:pos x="1292" y="1745"/>
                </a:cxn>
                <a:cxn ang="0">
                  <a:pos x="1414" y="1684"/>
                </a:cxn>
                <a:cxn ang="0">
                  <a:pos x="1508" y="1583"/>
                </a:cxn>
                <a:cxn ang="0">
                  <a:pos x="1570" y="1423"/>
                </a:cxn>
                <a:cxn ang="0">
                  <a:pos x="1598" y="1199"/>
                </a:cxn>
                <a:cxn ang="0">
                  <a:pos x="1592" y="966"/>
                </a:cxn>
                <a:cxn ang="0">
                  <a:pos x="1551" y="788"/>
                </a:cxn>
                <a:cxn ang="0">
                  <a:pos x="1475" y="657"/>
                </a:cxn>
                <a:cxn ang="0">
                  <a:pos x="1368" y="569"/>
                </a:cxn>
                <a:cxn ang="0">
                  <a:pos x="1236" y="523"/>
                </a:cxn>
                <a:cxn ang="0">
                  <a:pos x="1085" y="516"/>
                </a:cxn>
                <a:cxn ang="0">
                  <a:pos x="950" y="550"/>
                </a:cxn>
                <a:cxn ang="0">
                  <a:pos x="837" y="625"/>
                </a:cxn>
                <a:cxn ang="0">
                  <a:pos x="750" y="744"/>
                </a:cxn>
                <a:cxn ang="0">
                  <a:pos x="698" y="916"/>
                </a:cxn>
                <a:cxn ang="0">
                  <a:pos x="681" y="1141"/>
                </a:cxn>
              </a:cxnLst>
              <a:rect l="0" t="0" r="r" b="b"/>
              <a:pathLst>
                <a:path w="2279" h="2273">
                  <a:moveTo>
                    <a:pt x="0" y="1138"/>
                  </a:moveTo>
                  <a:lnTo>
                    <a:pt x="1" y="1104"/>
                  </a:lnTo>
                  <a:lnTo>
                    <a:pt x="1" y="1071"/>
                  </a:lnTo>
                  <a:lnTo>
                    <a:pt x="3" y="1039"/>
                  </a:lnTo>
                  <a:lnTo>
                    <a:pt x="5" y="1007"/>
                  </a:lnTo>
                  <a:lnTo>
                    <a:pt x="8" y="975"/>
                  </a:lnTo>
                  <a:lnTo>
                    <a:pt x="11" y="944"/>
                  </a:lnTo>
                  <a:lnTo>
                    <a:pt x="14" y="913"/>
                  </a:lnTo>
                  <a:lnTo>
                    <a:pt x="19" y="883"/>
                  </a:lnTo>
                  <a:lnTo>
                    <a:pt x="25" y="853"/>
                  </a:lnTo>
                  <a:lnTo>
                    <a:pt x="30" y="824"/>
                  </a:lnTo>
                  <a:lnTo>
                    <a:pt x="36" y="796"/>
                  </a:lnTo>
                  <a:lnTo>
                    <a:pt x="43" y="767"/>
                  </a:lnTo>
                  <a:lnTo>
                    <a:pt x="50" y="740"/>
                  </a:lnTo>
                  <a:lnTo>
                    <a:pt x="58" y="712"/>
                  </a:lnTo>
                  <a:lnTo>
                    <a:pt x="67" y="685"/>
                  </a:lnTo>
                  <a:lnTo>
                    <a:pt x="76" y="659"/>
                  </a:lnTo>
                  <a:lnTo>
                    <a:pt x="85" y="633"/>
                  </a:lnTo>
                  <a:lnTo>
                    <a:pt x="96" y="608"/>
                  </a:lnTo>
                  <a:lnTo>
                    <a:pt x="106" y="582"/>
                  </a:lnTo>
                  <a:lnTo>
                    <a:pt x="118" y="558"/>
                  </a:lnTo>
                  <a:lnTo>
                    <a:pt x="130" y="534"/>
                  </a:lnTo>
                  <a:lnTo>
                    <a:pt x="142" y="510"/>
                  </a:lnTo>
                  <a:lnTo>
                    <a:pt x="156" y="487"/>
                  </a:lnTo>
                  <a:lnTo>
                    <a:pt x="170" y="464"/>
                  </a:lnTo>
                  <a:lnTo>
                    <a:pt x="184" y="442"/>
                  </a:lnTo>
                  <a:lnTo>
                    <a:pt x="199" y="420"/>
                  </a:lnTo>
                  <a:lnTo>
                    <a:pt x="214" y="399"/>
                  </a:lnTo>
                  <a:lnTo>
                    <a:pt x="230" y="378"/>
                  </a:lnTo>
                  <a:lnTo>
                    <a:pt x="247" y="358"/>
                  </a:lnTo>
                  <a:lnTo>
                    <a:pt x="264" y="337"/>
                  </a:lnTo>
                  <a:lnTo>
                    <a:pt x="283" y="318"/>
                  </a:lnTo>
                  <a:lnTo>
                    <a:pt x="301" y="299"/>
                  </a:lnTo>
                  <a:lnTo>
                    <a:pt x="320" y="281"/>
                  </a:lnTo>
                  <a:lnTo>
                    <a:pt x="339" y="263"/>
                  </a:lnTo>
                  <a:lnTo>
                    <a:pt x="359" y="246"/>
                  </a:lnTo>
                  <a:lnTo>
                    <a:pt x="379" y="229"/>
                  </a:lnTo>
                  <a:lnTo>
                    <a:pt x="401" y="212"/>
                  </a:lnTo>
                  <a:lnTo>
                    <a:pt x="422" y="197"/>
                  </a:lnTo>
                  <a:lnTo>
                    <a:pt x="443" y="182"/>
                  </a:lnTo>
                  <a:lnTo>
                    <a:pt x="465" y="168"/>
                  </a:lnTo>
                  <a:lnTo>
                    <a:pt x="488" y="154"/>
                  </a:lnTo>
                  <a:lnTo>
                    <a:pt x="511" y="141"/>
                  </a:lnTo>
                  <a:lnTo>
                    <a:pt x="535" y="129"/>
                  </a:lnTo>
                  <a:lnTo>
                    <a:pt x="559" y="117"/>
                  </a:lnTo>
                  <a:lnTo>
                    <a:pt x="583" y="105"/>
                  </a:lnTo>
                  <a:lnTo>
                    <a:pt x="608" y="94"/>
                  </a:lnTo>
                  <a:lnTo>
                    <a:pt x="633" y="84"/>
                  </a:lnTo>
                  <a:lnTo>
                    <a:pt x="660" y="74"/>
                  </a:lnTo>
                  <a:lnTo>
                    <a:pt x="686" y="65"/>
                  </a:lnTo>
                  <a:lnTo>
                    <a:pt x="713" y="57"/>
                  </a:lnTo>
                  <a:lnTo>
                    <a:pt x="740" y="49"/>
                  </a:lnTo>
                  <a:lnTo>
                    <a:pt x="767" y="41"/>
                  </a:lnTo>
                  <a:lnTo>
                    <a:pt x="796" y="35"/>
                  </a:lnTo>
                  <a:lnTo>
                    <a:pt x="825" y="29"/>
                  </a:lnTo>
                  <a:lnTo>
                    <a:pt x="854" y="23"/>
                  </a:lnTo>
                  <a:lnTo>
                    <a:pt x="883" y="18"/>
                  </a:lnTo>
                  <a:lnTo>
                    <a:pt x="914" y="14"/>
                  </a:lnTo>
                  <a:lnTo>
                    <a:pt x="944" y="10"/>
                  </a:lnTo>
                  <a:lnTo>
                    <a:pt x="975" y="7"/>
                  </a:lnTo>
                  <a:lnTo>
                    <a:pt x="1006" y="4"/>
                  </a:lnTo>
                  <a:lnTo>
                    <a:pt x="1038" y="2"/>
                  </a:lnTo>
                  <a:lnTo>
                    <a:pt x="1070" y="1"/>
                  </a:lnTo>
                  <a:lnTo>
                    <a:pt x="1103" y="0"/>
                  </a:lnTo>
                  <a:lnTo>
                    <a:pt x="1136" y="0"/>
                  </a:lnTo>
                  <a:lnTo>
                    <a:pt x="1171" y="0"/>
                  </a:lnTo>
                  <a:lnTo>
                    <a:pt x="1204" y="1"/>
                  </a:lnTo>
                  <a:lnTo>
                    <a:pt x="1237" y="2"/>
                  </a:lnTo>
                  <a:lnTo>
                    <a:pt x="1269" y="4"/>
                  </a:lnTo>
                  <a:lnTo>
                    <a:pt x="1302" y="7"/>
                  </a:lnTo>
                  <a:lnTo>
                    <a:pt x="1333" y="10"/>
                  </a:lnTo>
                  <a:lnTo>
                    <a:pt x="1364" y="14"/>
                  </a:lnTo>
                  <a:lnTo>
                    <a:pt x="1395" y="18"/>
                  </a:lnTo>
                  <a:lnTo>
                    <a:pt x="1425" y="23"/>
                  </a:lnTo>
                  <a:lnTo>
                    <a:pt x="1455" y="28"/>
                  </a:lnTo>
                  <a:lnTo>
                    <a:pt x="1484" y="34"/>
                  </a:lnTo>
                  <a:lnTo>
                    <a:pt x="1512" y="41"/>
                  </a:lnTo>
                  <a:lnTo>
                    <a:pt x="1541" y="48"/>
                  </a:lnTo>
                  <a:lnTo>
                    <a:pt x="1569" y="56"/>
                  </a:lnTo>
                  <a:lnTo>
                    <a:pt x="1596" y="64"/>
                  </a:lnTo>
                  <a:lnTo>
                    <a:pt x="1622" y="73"/>
                  </a:lnTo>
                  <a:lnTo>
                    <a:pt x="1648" y="82"/>
                  </a:lnTo>
                  <a:lnTo>
                    <a:pt x="1675" y="92"/>
                  </a:lnTo>
                  <a:lnTo>
                    <a:pt x="1700" y="104"/>
                  </a:lnTo>
                  <a:lnTo>
                    <a:pt x="1724" y="115"/>
                  </a:lnTo>
                  <a:lnTo>
                    <a:pt x="1748" y="127"/>
                  </a:lnTo>
                  <a:lnTo>
                    <a:pt x="1772" y="139"/>
                  </a:lnTo>
                  <a:lnTo>
                    <a:pt x="1796" y="152"/>
                  </a:lnTo>
                  <a:lnTo>
                    <a:pt x="1818" y="165"/>
                  </a:lnTo>
                  <a:lnTo>
                    <a:pt x="1841" y="179"/>
                  </a:lnTo>
                  <a:lnTo>
                    <a:pt x="1862" y="194"/>
                  </a:lnTo>
                  <a:lnTo>
                    <a:pt x="1883" y="209"/>
                  </a:lnTo>
                  <a:lnTo>
                    <a:pt x="1904" y="225"/>
                  </a:lnTo>
                  <a:lnTo>
                    <a:pt x="1925" y="242"/>
                  </a:lnTo>
                  <a:lnTo>
                    <a:pt x="1945" y="259"/>
                  </a:lnTo>
                  <a:lnTo>
                    <a:pt x="1964" y="276"/>
                  </a:lnTo>
                  <a:lnTo>
                    <a:pt x="1983" y="294"/>
                  </a:lnTo>
                  <a:lnTo>
                    <a:pt x="2001" y="313"/>
                  </a:lnTo>
                  <a:lnTo>
                    <a:pt x="2018" y="332"/>
                  </a:lnTo>
                  <a:lnTo>
                    <a:pt x="2035" y="351"/>
                  </a:lnTo>
                  <a:lnTo>
                    <a:pt x="2052" y="372"/>
                  </a:lnTo>
                  <a:lnTo>
                    <a:pt x="2068" y="392"/>
                  </a:lnTo>
                  <a:lnTo>
                    <a:pt x="2083" y="413"/>
                  </a:lnTo>
                  <a:lnTo>
                    <a:pt x="2098" y="434"/>
                  </a:lnTo>
                  <a:lnTo>
                    <a:pt x="2112" y="456"/>
                  </a:lnTo>
                  <a:lnTo>
                    <a:pt x="2126" y="478"/>
                  </a:lnTo>
                  <a:lnTo>
                    <a:pt x="2139" y="502"/>
                  </a:lnTo>
                  <a:lnTo>
                    <a:pt x="2151" y="525"/>
                  </a:lnTo>
                  <a:lnTo>
                    <a:pt x="2163" y="548"/>
                  </a:lnTo>
                  <a:lnTo>
                    <a:pt x="2175" y="572"/>
                  </a:lnTo>
                  <a:lnTo>
                    <a:pt x="2186" y="597"/>
                  </a:lnTo>
                  <a:lnTo>
                    <a:pt x="2196" y="623"/>
                  </a:lnTo>
                  <a:lnTo>
                    <a:pt x="2205" y="648"/>
                  </a:lnTo>
                  <a:lnTo>
                    <a:pt x="2214" y="674"/>
                  </a:lnTo>
                  <a:lnTo>
                    <a:pt x="2223" y="700"/>
                  </a:lnTo>
                  <a:lnTo>
                    <a:pt x="2230" y="727"/>
                  </a:lnTo>
                  <a:lnTo>
                    <a:pt x="2238" y="755"/>
                  </a:lnTo>
                  <a:lnTo>
                    <a:pt x="2244" y="783"/>
                  </a:lnTo>
                  <a:lnTo>
                    <a:pt x="2250" y="811"/>
                  </a:lnTo>
                  <a:lnTo>
                    <a:pt x="2256" y="839"/>
                  </a:lnTo>
                  <a:lnTo>
                    <a:pt x="2261" y="869"/>
                  </a:lnTo>
                  <a:lnTo>
                    <a:pt x="2265" y="899"/>
                  </a:lnTo>
                  <a:lnTo>
                    <a:pt x="2269" y="929"/>
                  </a:lnTo>
                  <a:lnTo>
                    <a:pt x="2272" y="959"/>
                  </a:lnTo>
                  <a:lnTo>
                    <a:pt x="2275" y="991"/>
                  </a:lnTo>
                  <a:lnTo>
                    <a:pt x="2277" y="1022"/>
                  </a:lnTo>
                  <a:lnTo>
                    <a:pt x="2278" y="1054"/>
                  </a:lnTo>
                  <a:lnTo>
                    <a:pt x="2279" y="1086"/>
                  </a:lnTo>
                  <a:lnTo>
                    <a:pt x="2279" y="1120"/>
                  </a:lnTo>
                  <a:lnTo>
                    <a:pt x="2279" y="1167"/>
                  </a:lnTo>
                  <a:lnTo>
                    <a:pt x="2277" y="1213"/>
                  </a:lnTo>
                  <a:lnTo>
                    <a:pt x="2275" y="1260"/>
                  </a:lnTo>
                  <a:lnTo>
                    <a:pt x="2271" y="1304"/>
                  </a:lnTo>
                  <a:lnTo>
                    <a:pt x="2266" y="1347"/>
                  </a:lnTo>
                  <a:lnTo>
                    <a:pt x="2261" y="1389"/>
                  </a:lnTo>
                  <a:lnTo>
                    <a:pt x="2254" y="1430"/>
                  </a:lnTo>
                  <a:lnTo>
                    <a:pt x="2247" y="1470"/>
                  </a:lnTo>
                  <a:lnTo>
                    <a:pt x="2238" y="1510"/>
                  </a:lnTo>
                  <a:lnTo>
                    <a:pt x="2229" y="1547"/>
                  </a:lnTo>
                  <a:lnTo>
                    <a:pt x="2218" y="1584"/>
                  </a:lnTo>
                  <a:lnTo>
                    <a:pt x="2206" y="1620"/>
                  </a:lnTo>
                  <a:lnTo>
                    <a:pt x="2194" y="1655"/>
                  </a:lnTo>
                  <a:lnTo>
                    <a:pt x="2180" y="1688"/>
                  </a:lnTo>
                  <a:lnTo>
                    <a:pt x="2166" y="1720"/>
                  </a:lnTo>
                  <a:lnTo>
                    <a:pt x="2149" y="1752"/>
                  </a:lnTo>
                  <a:lnTo>
                    <a:pt x="2133" y="1782"/>
                  </a:lnTo>
                  <a:lnTo>
                    <a:pt x="2115" y="1812"/>
                  </a:lnTo>
                  <a:lnTo>
                    <a:pt x="2097" y="1840"/>
                  </a:lnTo>
                  <a:lnTo>
                    <a:pt x="2078" y="1869"/>
                  </a:lnTo>
                  <a:lnTo>
                    <a:pt x="2057" y="1896"/>
                  </a:lnTo>
                  <a:lnTo>
                    <a:pt x="2035" y="1921"/>
                  </a:lnTo>
                  <a:lnTo>
                    <a:pt x="2014" y="1947"/>
                  </a:lnTo>
                  <a:lnTo>
                    <a:pt x="1991" y="1971"/>
                  </a:lnTo>
                  <a:lnTo>
                    <a:pt x="1967" y="1995"/>
                  </a:lnTo>
                  <a:lnTo>
                    <a:pt x="1942" y="2018"/>
                  </a:lnTo>
                  <a:lnTo>
                    <a:pt x="1917" y="2039"/>
                  </a:lnTo>
                  <a:lnTo>
                    <a:pt x="1890" y="2060"/>
                  </a:lnTo>
                  <a:lnTo>
                    <a:pt x="1862" y="2080"/>
                  </a:lnTo>
                  <a:lnTo>
                    <a:pt x="1834" y="2099"/>
                  </a:lnTo>
                  <a:lnTo>
                    <a:pt x="1805" y="2119"/>
                  </a:lnTo>
                  <a:lnTo>
                    <a:pt x="1774" y="2136"/>
                  </a:lnTo>
                  <a:lnTo>
                    <a:pt x="1743" y="2153"/>
                  </a:lnTo>
                  <a:lnTo>
                    <a:pt x="1711" y="2168"/>
                  </a:lnTo>
                  <a:lnTo>
                    <a:pt x="1679" y="2182"/>
                  </a:lnTo>
                  <a:lnTo>
                    <a:pt x="1644" y="2196"/>
                  </a:lnTo>
                  <a:lnTo>
                    <a:pt x="1609" y="2208"/>
                  </a:lnTo>
                  <a:lnTo>
                    <a:pt x="1574" y="2219"/>
                  </a:lnTo>
                  <a:lnTo>
                    <a:pt x="1537" y="2229"/>
                  </a:lnTo>
                  <a:lnTo>
                    <a:pt x="1499" y="2238"/>
                  </a:lnTo>
                  <a:lnTo>
                    <a:pt x="1461" y="2247"/>
                  </a:lnTo>
                  <a:lnTo>
                    <a:pt x="1421" y="2254"/>
                  </a:lnTo>
                  <a:lnTo>
                    <a:pt x="1380" y="2260"/>
                  </a:lnTo>
                  <a:lnTo>
                    <a:pt x="1339" y="2265"/>
                  </a:lnTo>
                  <a:lnTo>
                    <a:pt x="1297" y="2269"/>
                  </a:lnTo>
                  <a:lnTo>
                    <a:pt x="1253" y="2271"/>
                  </a:lnTo>
                  <a:lnTo>
                    <a:pt x="1209" y="2273"/>
                  </a:lnTo>
                  <a:lnTo>
                    <a:pt x="1164" y="2273"/>
                  </a:lnTo>
                  <a:lnTo>
                    <a:pt x="1117" y="2273"/>
                  </a:lnTo>
                  <a:lnTo>
                    <a:pt x="1073" y="2271"/>
                  </a:lnTo>
                  <a:lnTo>
                    <a:pt x="1028" y="2269"/>
                  </a:lnTo>
                  <a:lnTo>
                    <a:pt x="985" y="2266"/>
                  </a:lnTo>
                  <a:lnTo>
                    <a:pt x="944" y="2262"/>
                  </a:lnTo>
                  <a:lnTo>
                    <a:pt x="902" y="2257"/>
                  </a:lnTo>
                  <a:lnTo>
                    <a:pt x="862" y="2251"/>
                  </a:lnTo>
                  <a:lnTo>
                    <a:pt x="824" y="2244"/>
                  </a:lnTo>
                  <a:lnTo>
                    <a:pt x="786" y="2235"/>
                  </a:lnTo>
                  <a:lnTo>
                    <a:pt x="748" y="2227"/>
                  </a:lnTo>
                  <a:lnTo>
                    <a:pt x="713" y="2217"/>
                  </a:lnTo>
                  <a:lnTo>
                    <a:pt x="678" y="2206"/>
                  </a:lnTo>
                  <a:lnTo>
                    <a:pt x="643" y="2195"/>
                  </a:lnTo>
                  <a:lnTo>
                    <a:pt x="610" y="2182"/>
                  </a:lnTo>
                  <a:lnTo>
                    <a:pt x="579" y="2169"/>
                  </a:lnTo>
                  <a:lnTo>
                    <a:pt x="548" y="2155"/>
                  </a:lnTo>
                  <a:lnTo>
                    <a:pt x="517" y="2140"/>
                  </a:lnTo>
                  <a:lnTo>
                    <a:pt x="488" y="2123"/>
                  </a:lnTo>
                  <a:lnTo>
                    <a:pt x="459" y="2105"/>
                  </a:lnTo>
                  <a:lnTo>
                    <a:pt x="432" y="2086"/>
                  </a:lnTo>
                  <a:lnTo>
                    <a:pt x="405" y="2067"/>
                  </a:lnTo>
                  <a:lnTo>
                    <a:pt x="377" y="2046"/>
                  </a:lnTo>
                  <a:lnTo>
                    <a:pt x="352" y="2025"/>
                  </a:lnTo>
                  <a:lnTo>
                    <a:pt x="327" y="2002"/>
                  </a:lnTo>
                  <a:lnTo>
                    <a:pt x="303" y="1977"/>
                  </a:lnTo>
                  <a:lnTo>
                    <a:pt x="279" y="1952"/>
                  </a:lnTo>
                  <a:lnTo>
                    <a:pt x="256" y="1926"/>
                  </a:lnTo>
                  <a:lnTo>
                    <a:pt x="234" y="1899"/>
                  </a:lnTo>
                  <a:lnTo>
                    <a:pt x="212" y="1871"/>
                  </a:lnTo>
                  <a:lnTo>
                    <a:pt x="192" y="1841"/>
                  </a:lnTo>
                  <a:lnTo>
                    <a:pt x="172" y="1811"/>
                  </a:lnTo>
                  <a:lnTo>
                    <a:pt x="153" y="1780"/>
                  </a:lnTo>
                  <a:lnTo>
                    <a:pt x="133" y="1747"/>
                  </a:lnTo>
                  <a:lnTo>
                    <a:pt x="116" y="1713"/>
                  </a:lnTo>
                  <a:lnTo>
                    <a:pt x="101" y="1679"/>
                  </a:lnTo>
                  <a:lnTo>
                    <a:pt x="86" y="1643"/>
                  </a:lnTo>
                  <a:lnTo>
                    <a:pt x="72" y="1606"/>
                  </a:lnTo>
                  <a:lnTo>
                    <a:pt x="60" y="1569"/>
                  </a:lnTo>
                  <a:lnTo>
                    <a:pt x="49" y="1531"/>
                  </a:lnTo>
                  <a:lnTo>
                    <a:pt x="39" y="1491"/>
                  </a:lnTo>
                  <a:lnTo>
                    <a:pt x="30" y="1450"/>
                  </a:lnTo>
                  <a:lnTo>
                    <a:pt x="21" y="1409"/>
                  </a:lnTo>
                  <a:lnTo>
                    <a:pt x="15" y="1366"/>
                  </a:lnTo>
                  <a:lnTo>
                    <a:pt x="10" y="1322"/>
                  </a:lnTo>
                  <a:lnTo>
                    <a:pt x="6" y="1278"/>
                  </a:lnTo>
                  <a:lnTo>
                    <a:pt x="3" y="1231"/>
                  </a:lnTo>
                  <a:lnTo>
                    <a:pt x="1" y="1185"/>
                  </a:lnTo>
                  <a:lnTo>
                    <a:pt x="0" y="1138"/>
                  </a:lnTo>
                  <a:close/>
                  <a:moveTo>
                    <a:pt x="681" y="1141"/>
                  </a:moveTo>
                  <a:lnTo>
                    <a:pt x="681" y="1181"/>
                  </a:lnTo>
                  <a:lnTo>
                    <a:pt x="683" y="1221"/>
                  </a:lnTo>
                  <a:lnTo>
                    <a:pt x="685" y="1259"/>
                  </a:lnTo>
                  <a:lnTo>
                    <a:pt x="688" y="1295"/>
                  </a:lnTo>
                  <a:lnTo>
                    <a:pt x="693" y="1330"/>
                  </a:lnTo>
                  <a:lnTo>
                    <a:pt x="698" y="1364"/>
                  </a:lnTo>
                  <a:lnTo>
                    <a:pt x="704" y="1396"/>
                  </a:lnTo>
                  <a:lnTo>
                    <a:pt x="711" y="1427"/>
                  </a:lnTo>
                  <a:lnTo>
                    <a:pt x="719" y="1456"/>
                  </a:lnTo>
                  <a:lnTo>
                    <a:pt x="729" y="1483"/>
                  </a:lnTo>
                  <a:lnTo>
                    <a:pt x="739" y="1510"/>
                  </a:lnTo>
                  <a:lnTo>
                    <a:pt x="750" y="1535"/>
                  </a:lnTo>
                  <a:lnTo>
                    <a:pt x="762" y="1558"/>
                  </a:lnTo>
                  <a:lnTo>
                    <a:pt x="774" y="1580"/>
                  </a:lnTo>
                  <a:lnTo>
                    <a:pt x="789" y="1600"/>
                  </a:lnTo>
                  <a:lnTo>
                    <a:pt x="804" y="1620"/>
                  </a:lnTo>
                  <a:lnTo>
                    <a:pt x="820" y="1637"/>
                  </a:lnTo>
                  <a:lnTo>
                    <a:pt x="836" y="1653"/>
                  </a:lnTo>
                  <a:lnTo>
                    <a:pt x="853" y="1669"/>
                  </a:lnTo>
                  <a:lnTo>
                    <a:pt x="871" y="1683"/>
                  </a:lnTo>
                  <a:lnTo>
                    <a:pt x="890" y="1696"/>
                  </a:lnTo>
                  <a:lnTo>
                    <a:pt x="910" y="1708"/>
                  </a:lnTo>
                  <a:lnTo>
                    <a:pt x="930" y="1718"/>
                  </a:lnTo>
                  <a:lnTo>
                    <a:pt x="950" y="1728"/>
                  </a:lnTo>
                  <a:lnTo>
                    <a:pt x="971" y="1737"/>
                  </a:lnTo>
                  <a:lnTo>
                    <a:pt x="993" y="1745"/>
                  </a:lnTo>
                  <a:lnTo>
                    <a:pt x="1016" y="1751"/>
                  </a:lnTo>
                  <a:lnTo>
                    <a:pt x="1040" y="1756"/>
                  </a:lnTo>
                  <a:lnTo>
                    <a:pt x="1064" y="1760"/>
                  </a:lnTo>
                  <a:lnTo>
                    <a:pt x="1089" y="1763"/>
                  </a:lnTo>
                  <a:lnTo>
                    <a:pt x="1114" y="1764"/>
                  </a:lnTo>
                  <a:lnTo>
                    <a:pt x="1141" y="1765"/>
                  </a:lnTo>
                  <a:lnTo>
                    <a:pt x="1168" y="1764"/>
                  </a:lnTo>
                  <a:lnTo>
                    <a:pt x="1194" y="1763"/>
                  </a:lnTo>
                  <a:lnTo>
                    <a:pt x="1219" y="1760"/>
                  </a:lnTo>
                  <a:lnTo>
                    <a:pt x="1244" y="1756"/>
                  </a:lnTo>
                  <a:lnTo>
                    <a:pt x="1268" y="1751"/>
                  </a:lnTo>
                  <a:lnTo>
                    <a:pt x="1292" y="1745"/>
                  </a:lnTo>
                  <a:lnTo>
                    <a:pt x="1314" y="1738"/>
                  </a:lnTo>
                  <a:lnTo>
                    <a:pt x="1335" y="1729"/>
                  </a:lnTo>
                  <a:lnTo>
                    <a:pt x="1356" y="1719"/>
                  </a:lnTo>
                  <a:lnTo>
                    <a:pt x="1376" y="1709"/>
                  </a:lnTo>
                  <a:lnTo>
                    <a:pt x="1395" y="1697"/>
                  </a:lnTo>
                  <a:lnTo>
                    <a:pt x="1414" y="1684"/>
                  </a:lnTo>
                  <a:lnTo>
                    <a:pt x="1432" y="1671"/>
                  </a:lnTo>
                  <a:lnTo>
                    <a:pt x="1448" y="1656"/>
                  </a:lnTo>
                  <a:lnTo>
                    <a:pt x="1464" y="1640"/>
                  </a:lnTo>
                  <a:lnTo>
                    <a:pt x="1480" y="1623"/>
                  </a:lnTo>
                  <a:lnTo>
                    <a:pt x="1494" y="1603"/>
                  </a:lnTo>
                  <a:lnTo>
                    <a:pt x="1508" y="1583"/>
                  </a:lnTo>
                  <a:lnTo>
                    <a:pt x="1520" y="1561"/>
                  </a:lnTo>
                  <a:lnTo>
                    <a:pt x="1532" y="1537"/>
                  </a:lnTo>
                  <a:lnTo>
                    <a:pt x="1543" y="1511"/>
                  </a:lnTo>
                  <a:lnTo>
                    <a:pt x="1553" y="1483"/>
                  </a:lnTo>
                  <a:lnTo>
                    <a:pt x="1562" y="1454"/>
                  </a:lnTo>
                  <a:lnTo>
                    <a:pt x="1570" y="1423"/>
                  </a:lnTo>
                  <a:lnTo>
                    <a:pt x="1577" y="1390"/>
                  </a:lnTo>
                  <a:lnTo>
                    <a:pt x="1583" y="1355"/>
                  </a:lnTo>
                  <a:lnTo>
                    <a:pt x="1588" y="1319"/>
                  </a:lnTo>
                  <a:lnTo>
                    <a:pt x="1593" y="1281"/>
                  </a:lnTo>
                  <a:lnTo>
                    <a:pt x="1596" y="1242"/>
                  </a:lnTo>
                  <a:lnTo>
                    <a:pt x="1598" y="1199"/>
                  </a:lnTo>
                  <a:lnTo>
                    <a:pt x="1600" y="1156"/>
                  </a:lnTo>
                  <a:lnTo>
                    <a:pt x="1600" y="1111"/>
                  </a:lnTo>
                  <a:lnTo>
                    <a:pt x="1600" y="1072"/>
                  </a:lnTo>
                  <a:lnTo>
                    <a:pt x="1598" y="1036"/>
                  </a:lnTo>
                  <a:lnTo>
                    <a:pt x="1596" y="1001"/>
                  </a:lnTo>
                  <a:lnTo>
                    <a:pt x="1592" y="966"/>
                  </a:lnTo>
                  <a:lnTo>
                    <a:pt x="1588" y="933"/>
                  </a:lnTo>
                  <a:lnTo>
                    <a:pt x="1583" y="901"/>
                  </a:lnTo>
                  <a:lnTo>
                    <a:pt x="1576" y="871"/>
                  </a:lnTo>
                  <a:lnTo>
                    <a:pt x="1569" y="842"/>
                  </a:lnTo>
                  <a:lnTo>
                    <a:pt x="1561" y="814"/>
                  </a:lnTo>
                  <a:lnTo>
                    <a:pt x="1551" y="788"/>
                  </a:lnTo>
                  <a:lnTo>
                    <a:pt x="1541" y="763"/>
                  </a:lnTo>
                  <a:lnTo>
                    <a:pt x="1529" y="739"/>
                  </a:lnTo>
                  <a:lnTo>
                    <a:pt x="1517" y="716"/>
                  </a:lnTo>
                  <a:lnTo>
                    <a:pt x="1504" y="695"/>
                  </a:lnTo>
                  <a:lnTo>
                    <a:pt x="1490" y="675"/>
                  </a:lnTo>
                  <a:lnTo>
                    <a:pt x="1475" y="657"/>
                  </a:lnTo>
                  <a:lnTo>
                    <a:pt x="1459" y="640"/>
                  </a:lnTo>
                  <a:lnTo>
                    <a:pt x="1442" y="624"/>
                  </a:lnTo>
                  <a:lnTo>
                    <a:pt x="1425" y="609"/>
                  </a:lnTo>
                  <a:lnTo>
                    <a:pt x="1406" y="594"/>
                  </a:lnTo>
                  <a:lnTo>
                    <a:pt x="1387" y="581"/>
                  </a:lnTo>
                  <a:lnTo>
                    <a:pt x="1368" y="569"/>
                  </a:lnTo>
                  <a:lnTo>
                    <a:pt x="1348" y="559"/>
                  </a:lnTo>
                  <a:lnTo>
                    <a:pt x="1327" y="549"/>
                  </a:lnTo>
                  <a:lnTo>
                    <a:pt x="1306" y="541"/>
                  </a:lnTo>
                  <a:lnTo>
                    <a:pt x="1284" y="534"/>
                  </a:lnTo>
                  <a:lnTo>
                    <a:pt x="1260" y="528"/>
                  </a:lnTo>
                  <a:lnTo>
                    <a:pt x="1236" y="523"/>
                  </a:lnTo>
                  <a:lnTo>
                    <a:pt x="1212" y="519"/>
                  </a:lnTo>
                  <a:lnTo>
                    <a:pt x="1187" y="516"/>
                  </a:lnTo>
                  <a:lnTo>
                    <a:pt x="1162" y="515"/>
                  </a:lnTo>
                  <a:lnTo>
                    <a:pt x="1134" y="514"/>
                  </a:lnTo>
                  <a:lnTo>
                    <a:pt x="1109" y="515"/>
                  </a:lnTo>
                  <a:lnTo>
                    <a:pt x="1085" y="516"/>
                  </a:lnTo>
                  <a:lnTo>
                    <a:pt x="1061" y="519"/>
                  </a:lnTo>
                  <a:lnTo>
                    <a:pt x="1038" y="523"/>
                  </a:lnTo>
                  <a:lnTo>
                    <a:pt x="1014" y="528"/>
                  </a:lnTo>
                  <a:lnTo>
                    <a:pt x="992" y="534"/>
                  </a:lnTo>
                  <a:lnTo>
                    <a:pt x="971" y="542"/>
                  </a:lnTo>
                  <a:lnTo>
                    <a:pt x="950" y="550"/>
                  </a:lnTo>
                  <a:lnTo>
                    <a:pt x="930" y="560"/>
                  </a:lnTo>
                  <a:lnTo>
                    <a:pt x="910" y="570"/>
                  </a:lnTo>
                  <a:lnTo>
                    <a:pt x="890" y="582"/>
                  </a:lnTo>
                  <a:lnTo>
                    <a:pt x="872" y="595"/>
                  </a:lnTo>
                  <a:lnTo>
                    <a:pt x="854" y="610"/>
                  </a:lnTo>
                  <a:lnTo>
                    <a:pt x="837" y="625"/>
                  </a:lnTo>
                  <a:lnTo>
                    <a:pt x="821" y="642"/>
                  </a:lnTo>
                  <a:lnTo>
                    <a:pt x="805" y="659"/>
                  </a:lnTo>
                  <a:lnTo>
                    <a:pt x="790" y="678"/>
                  </a:lnTo>
                  <a:lnTo>
                    <a:pt x="775" y="698"/>
                  </a:lnTo>
                  <a:lnTo>
                    <a:pt x="762" y="720"/>
                  </a:lnTo>
                  <a:lnTo>
                    <a:pt x="750" y="744"/>
                  </a:lnTo>
                  <a:lnTo>
                    <a:pt x="739" y="769"/>
                  </a:lnTo>
                  <a:lnTo>
                    <a:pt x="729" y="795"/>
                  </a:lnTo>
                  <a:lnTo>
                    <a:pt x="720" y="823"/>
                  </a:lnTo>
                  <a:lnTo>
                    <a:pt x="712" y="852"/>
                  </a:lnTo>
                  <a:lnTo>
                    <a:pt x="704" y="883"/>
                  </a:lnTo>
                  <a:lnTo>
                    <a:pt x="698" y="916"/>
                  </a:lnTo>
                  <a:lnTo>
                    <a:pt x="693" y="949"/>
                  </a:lnTo>
                  <a:lnTo>
                    <a:pt x="689" y="985"/>
                  </a:lnTo>
                  <a:lnTo>
                    <a:pt x="685" y="1022"/>
                  </a:lnTo>
                  <a:lnTo>
                    <a:pt x="683" y="1059"/>
                  </a:lnTo>
                  <a:lnTo>
                    <a:pt x="681" y="1099"/>
                  </a:lnTo>
                  <a:lnTo>
                    <a:pt x="681" y="1141"/>
                  </a:lnTo>
                  <a:close/>
                </a:path>
              </a:pathLst>
            </a:custGeom>
            <a:solidFill>
              <a:srgbClr val="FFFFFF"/>
            </a:solidFill>
            <a:ln w="9525">
              <a:noFill/>
              <a:round/>
              <a:headEnd/>
              <a:tailEnd/>
            </a:ln>
          </p:spPr>
          <p:txBody>
            <a:bodyPr/>
            <a:lstStyle/>
            <a:p>
              <a:endParaRPr lang="en-US"/>
            </a:p>
          </p:txBody>
        </p:sp>
        <p:sp>
          <p:nvSpPr>
            <p:cNvPr id="331917" name="Freeform 141"/>
            <p:cNvSpPr>
              <a:spLocks noChangeAspect="1"/>
            </p:cNvSpPr>
            <p:nvPr/>
          </p:nvSpPr>
          <p:spPr bwMode="auto">
            <a:xfrm>
              <a:off x="1112" y="1932"/>
              <a:ext cx="132" cy="137"/>
            </a:xfrm>
            <a:custGeom>
              <a:avLst/>
              <a:gdLst/>
              <a:ahLst/>
              <a:cxnLst>
                <a:cxn ang="0">
                  <a:pos x="0" y="0"/>
                </a:cxn>
                <a:cxn ang="0">
                  <a:pos x="635" y="0"/>
                </a:cxn>
                <a:cxn ang="0">
                  <a:pos x="1464" y="1216"/>
                </a:cxn>
                <a:cxn ang="0">
                  <a:pos x="1464" y="0"/>
                </a:cxn>
                <a:cxn ang="0">
                  <a:pos x="2104" y="0"/>
                </a:cxn>
                <a:cxn ang="0">
                  <a:pos x="2104" y="2198"/>
                </a:cxn>
                <a:cxn ang="0">
                  <a:pos x="1464" y="2198"/>
                </a:cxn>
                <a:cxn ang="0">
                  <a:pos x="639" y="991"/>
                </a:cxn>
                <a:cxn ang="0">
                  <a:pos x="639" y="2198"/>
                </a:cxn>
                <a:cxn ang="0">
                  <a:pos x="0" y="2198"/>
                </a:cxn>
                <a:cxn ang="0">
                  <a:pos x="0" y="0"/>
                </a:cxn>
              </a:cxnLst>
              <a:rect l="0" t="0" r="r" b="b"/>
              <a:pathLst>
                <a:path w="2104" h="2198">
                  <a:moveTo>
                    <a:pt x="0" y="0"/>
                  </a:moveTo>
                  <a:lnTo>
                    <a:pt x="635" y="0"/>
                  </a:lnTo>
                  <a:lnTo>
                    <a:pt x="1464" y="1216"/>
                  </a:lnTo>
                  <a:lnTo>
                    <a:pt x="1464" y="0"/>
                  </a:lnTo>
                  <a:lnTo>
                    <a:pt x="2104" y="0"/>
                  </a:lnTo>
                  <a:lnTo>
                    <a:pt x="2104" y="2198"/>
                  </a:lnTo>
                  <a:lnTo>
                    <a:pt x="1464" y="2198"/>
                  </a:lnTo>
                  <a:lnTo>
                    <a:pt x="639" y="991"/>
                  </a:lnTo>
                  <a:lnTo>
                    <a:pt x="639" y="2198"/>
                  </a:lnTo>
                  <a:lnTo>
                    <a:pt x="0" y="2198"/>
                  </a:lnTo>
                  <a:lnTo>
                    <a:pt x="0" y="0"/>
                  </a:lnTo>
                  <a:close/>
                </a:path>
              </a:pathLst>
            </a:custGeom>
            <a:solidFill>
              <a:srgbClr val="FFFFFF"/>
            </a:solidFill>
            <a:ln w="9525">
              <a:noFill/>
              <a:round/>
              <a:headEnd/>
              <a:tailEnd/>
            </a:ln>
          </p:spPr>
          <p:txBody>
            <a:bodyPr/>
            <a:lstStyle/>
            <a:p>
              <a:endParaRPr lang="en-US"/>
            </a:p>
          </p:txBody>
        </p:sp>
        <p:sp>
          <p:nvSpPr>
            <p:cNvPr id="331918" name="Freeform 142"/>
            <p:cNvSpPr>
              <a:spLocks noChangeAspect="1" noEditPoints="1"/>
            </p:cNvSpPr>
            <p:nvPr/>
          </p:nvSpPr>
          <p:spPr bwMode="auto">
            <a:xfrm>
              <a:off x="733" y="1367"/>
              <a:ext cx="406" cy="516"/>
            </a:xfrm>
            <a:custGeom>
              <a:avLst/>
              <a:gdLst/>
              <a:ahLst/>
              <a:cxnLst>
                <a:cxn ang="0">
                  <a:pos x="665" y="2047"/>
                </a:cxn>
                <a:cxn ang="0">
                  <a:pos x="1217" y="1041"/>
                </a:cxn>
                <a:cxn ang="0">
                  <a:pos x="2115" y="264"/>
                </a:cxn>
                <a:cxn ang="0">
                  <a:pos x="3496" y="6"/>
                </a:cxn>
                <a:cxn ang="0">
                  <a:pos x="4916" y="498"/>
                </a:cxn>
                <a:cxn ang="0">
                  <a:pos x="5873" y="1600"/>
                </a:cxn>
                <a:cxn ang="0">
                  <a:pos x="6134" y="3068"/>
                </a:cxn>
                <a:cxn ang="0">
                  <a:pos x="5608" y="7085"/>
                </a:cxn>
                <a:cxn ang="0">
                  <a:pos x="2211" y="8079"/>
                </a:cxn>
                <a:cxn ang="0">
                  <a:pos x="2496" y="7737"/>
                </a:cxn>
                <a:cxn ang="0">
                  <a:pos x="2634" y="7477"/>
                </a:cxn>
                <a:cxn ang="0">
                  <a:pos x="1307" y="7241"/>
                </a:cxn>
                <a:cxn ang="0">
                  <a:pos x="1039" y="7153"/>
                </a:cxn>
                <a:cxn ang="0">
                  <a:pos x="808" y="6957"/>
                </a:cxn>
                <a:cxn ang="0">
                  <a:pos x="647" y="6699"/>
                </a:cxn>
                <a:cxn ang="0">
                  <a:pos x="596" y="5246"/>
                </a:cxn>
                <a:cxn ang="0">
                  <a:pos x="6" y="4914"/>
                </a:cxn>
                <a:cxn ang="0">
                  <a:pos x="200" y="4445"/>
                </a:cxn>
                <a:cxn ang="0">
                  <a:pos x="549" y="3855"/>
                </a:cxn>
                <a:cxn ang="0">
                  <a:pos x="283" y="3093"/>
                </a:cxn>
                <a:cxn ang="0">
                  <a:pos x="2906" y="4563"/>
                </a:cxn>
                <a:cxn ang="0">
                  <a:pos x="2923" y="4277"/>
                </a:cxn>
                <a:cxn ang="0">
                  <a:pos x="3000" y="3988"/>
                </a:cxn>
                <a:cxn ang="0">
                  <a:pos x="3156" y="3737"/>
                </a:cxn>
                <a:cxn ang="0">
                  <a:pos x="3433" y="3459"/>
                </a:cxn>
                <a:cxn ang="0">
                  <a:pos x="3907" y="3051"/>
                </a:cxn>
                <a:cxn ang="0">
                  <a:pos x="4011" y="2916"/>
                </a:cxn>
                <a:cxn ang="0">
                  <a:pos x="4066" y="2755"/>
                </a:cxn>
                <a:cxn ang="0">
                  <a:pos x="4061" y="2549"/>
                </a:cxn>
                <a:cxn ang="0">
                  <a:pos x="3963" y="2339"/>
                </a:cxn>
                <a:cxn ang="0">
                  <a:pos x="3770" y="2169"/>
                </a:cxn>
                <a:cxn ang="0">
                  <a:pos x="3505" y="2082"/>
                </a:cxn>
                <a:cxn ang="0">
                  <a:pos x="3194" y="2083"/>
                </a:cxn>
                <a:cxn ang="0">
                  <a:pos x="2924" y="2174"/>
                </a:cxn>
                <a:cxn ang="0">
                  <a:pos x="2711" y="2358"/>
                </a:cxn>
                <a:cxn ang="0">
                  <a:pos x="2562" y="2637"/>
                </a:cxn>
                <a:cxn ang="0">
                  <a:pos x="1749" y="2617"/>
                </a:cxn>
                <a:cxn ang="0">
                  <a:pos x="1809" y="2366"/>
                </a:cxn>
                <a:cxn ang="0">
                  <a:pos x="1916" y="2135"/>
                </a:cxn>
                <a:cxn ang="0">
                  <a:pos x="2074" y="1925"/>
                </a:cxn>
                <a:cxn ang="0">
                  <a:pos x="2278" y="1737"/>
                </a:cxn>
                <a:cxn ang="0">
                  <a:pos x="2520" y="1591"/>
                </a:cxn>
                <a:cxn ang="0">
                  <a:pos x="2794" y="1491"/>
                </a:cxn>
                <a:cxn ang="0">
                  <a:pos x="3102" y="1438"/>
                </a:cxn>
                <a:cxn ang="0">
                  <a:pos x="3445" y="1432"/>
                </a:cxn>
                <a:cxn ang="0">
                  <a:pos x="3775" y="1474"/>
                </a:cxn>
                <a:cxn ang="0">
                  <a:pos x="4068" y="1563"/>
                </a:cxn>
                <a:cxn ang="0">
                  <a:pos x="4324" y="1700"/>
                </a:cxn>
                <a:cxn ang="0">
                  <a:pos x="4543" y="1881"/>
                </a:cxn>
                <a:cxn ang="0">
                  <a:pos x="4711" y="2085"/>
                </a:cxn>
                <a:cxn ang="0">
                  <a:pos x="4824" y="2303"/>
                </a:cxn>
                <a:cxn ang="0">
                  <a:pos x="4885" y="2538"/>
                </a:cxn>
                <a:cxn ang="0">
                  <a:pos x="4890" y="2796"/>
                </a:cxn>
                <a:cxn ang="0">
                  <a:pos x="4820" y="3061"/>
                </a:cxn>
                <a:cxn ang="0">
                  <a:pos x="4666" y="3319"/>
                </a:cxn>
                <a:cxn ang="0">
                  <a:pos x="4352" y="3647"/>
                </a:cxn>
                <a:cxn ang="0">
                  <a:pos x="3971" y="3979"/>
                </a:cxn>
                <a:cxn ang="0">
                  <a:pos x="3792" y="4162"/>
                </a:cxn>
                <a:cxn ang="0">
                  <a:pos x="3711" y="4313"/>
                </a:cxn>
                <a:cxn ang="0">
                  <a:pos x="3677" y="4541"/>
                </a:cxn>
                <a:cxn ang="0">
                  <a:pos x="3752" y="5029"/>
                </a:cxn>
              </a:cxnLst>
              <a:rect l="0" t="0" r="r" b="b"/>
              <a:pathLst>
                <a:path w="6508" h="8260">
                  <a:moveTo>
                    <a:pt x="283" y="3093"/>
                  </a:moveTo>
                  <a:lnTo>
                    <a:pt x="356" y="2888"/>
                  </a:lnTo>
                  <a:lnTo>
                    <a:pt x="434" y="2663"/>
                  </a:lnTo>
                  <a:lnTo>
                    <a:pt x="475" y="2545"/>
                  </a:lnTo>
                  <a:lnTo>
                    <a:pt x="519" y="2424"/>
                  </a:lnTo>
                  <a:lnTo>
                    <a:pt x="565" y="2300"/>
                  </a:lnTo>
                  <a:lnTo>
                    <a:pt x="614" y="2174"/>
                  </a:lnTo>
                  <a:lnTo>
                    <a:pt x="665" y="2047"/>
                  </a:lnTo>
                  <a:lnTo>
                    <a:pt x="720" y="1919"/>
                  </a:lnTo>
                  <a:lnTo>
                    <a:pt x="778" y="1790"/>
                  </a:lnTo>
                  <a:lnTo>
                    <a:pt x="841" y="1661"/>
                  </a:lnTo>
                  <a:lnTo>
                    <a:pt x="906" y="1534"/>
                  </a:lnTo>
                  <a:lnTo>
                    <a:pt x="977" y="1407"/>
                  </a:lnTo>
                  <a:lnTo>
                    <a:pt x="1052" y="1283"/>
                  </a:lnTo>
                  <a:lnTo>
                    <a:pt x="1132" y="1160"/>
                  </a:lnTo>
                  <a:lnTo>
                    <a:pt x="1217" y="1041"/>
                  </a:lnTo>
                  <a:lnTo>
                    <a:pt x="1308" y="926"/>
                  </a:lnTo>
                  <a:lnTo>
                    <a:pt x="1403" y="815"/>
                  </a:lnTo>
                  <a:lnTo>
                    <a:pt x="1505" y="708"/>
                  </a:lnTo>
                  <a:lnTo>
                    <a:pt x="1614" y="607"/>
                  </a:lnTo>
                  <a:lnTo>
                    <a:pt x="1729" y="511"/>
                  </a:lnTo>
                  <a:lnTo>
                    <a:pt x="1851" y="421"/>
                  </a:lnTo>
                  <a:lnTo>
                    <a:pt x="1979" y="340"/>
                  </a:lnTo>
                  <a:lnTo>
                    <a:pt x="2115" y="264"/>
                  </a:lnTo>
                  <a:lnTo>
                    <a:pt x="2259" y="198"/>
                  </a:lnTo>
                  <a:lnTo>
                    <a:pt x="2411" y="140"/>
                  </a:lnTo>
                  <a:lnTo>
                    <a:pt x="2571" y="91"/>
                  </a:lnTo>
                  <a:lnTo>
                    <a:pt x="2739" y="52"/>
                  </a:lnTo>
                  <a:lnTo>
                    <a:pt x="2916" y="23"/>
                  </a:lnTo>
                  <a:lnTo>
                    <a:pt x="3103" y="6"/>
                  </a:lnTo>
                  <a:lnTo>
                    <a:pt x="3297" y="0"/>
                  </a:lnTo>
                  <a:lnTo>
                    <a:pt x="3496" y="6"/>
                  </a:lnTo>
                  <a:lnTo>
                    <a:pt x="3691" y="26"/>
                  </a:lnTo>
                  <a:lnTo>
                    <a:pt x="3882" y="59"/>
                  </a:lnTo>
                  <a:lnTo>
                    <a:pt x="4068" y="104"/>
                  </a:lnTo>
                  <a:lnTo>
                    <a:pt x="4250" y="160"/>
                  </a:lnTo>
                  <a:lnTo>
                    <a:pt x="4425" y="229"/>
                  </a:lnTo>
                  <a:lnTo>
                    <a:pt x="4596" y="309"/>
                  </a:lnTo>
                  <a:lnTo>
                    <a:pt x="4759" y="398"/>
                  </a:lnTo>
                  <a:lnTo>
                    <a:pt x="4916" y="498"/>
                  </a:lnTo>
                  <a:lnTo>
                    <a:pt x="5065" y="608"/>
                  </a:lnTo>
                  <a:lnTo>
                    <a:pt x="5208" y="726"/>
                  </a:lnTo>
                  <a:lnTo>
                    <a:pt x="5342" y="853"/>
                  </a:lnTo>
                  <a:lnTo>
                    <a:pt x="5467" y="988"/>
                  </a:lnTo>
                  <a:lnTo>
                    <a:pt x="5583" y="1131"/>
                  </a:lnTo>
                  <a:lnTo>
                    <a:pt x="5689" y="1280"/>
                  </a:lnTo>
                  <a:lnTo>
                    <a:pt x="5786" y="1437"/>
                  </a:lnTo>
                  <a:lnTo>
                    <a:pt x="5873" y="1600"/>
                  </a:lnTo>
                  <a:lnTo>
                    <a:pt x="5948" y="1768"/>
                  </a:lnTo>
                  <a:lnTo>
                    <a:pt x="6012" y="1943"/>
                  </a:lnTo>
                  <a:lnTo>
                    <a:pt x="6064" y="2121"/>
                  </a:lnTo>
                  <a:lnTo>
                    <a:pt x="6105" y="2303"/>
                  </a:lnTo>
                  <a:lnTo>
                    <a:pt x="6132" y="2490"/>
                  </a:lnTo>
                  <a:lnTo>
                    <a:pt x="6146" y="2680"/>
                  </a:lnTo>
                  <a:lnTo>
                    <a:pt x="6147" y="2873"/>
                  </a:lnTo>
                  <a:lnTo>
                    <a:pt x="6134" y="3068"/>
                  </a:lnTo>
                  <a:lnTo>
                    <a:pt x="6106" y="3265"/>
                  </a:lnTo>
                  <a:lnTo>
                    <a:pt x="6062" y="3465"/>
                  </a:lnTo>
                  <a:lnTo>
                    <a:pt x="6004" y="3664"/>
                  </a:lnTo>
                  <a:lnTo>
                    <a:pt x="5930" y="3864"/>
                  </a:lnTo>
                  <a:lnTo>
                    <a:pt x="5840" y="4064"/>
                  </a:lnTo>
                  <a:lnTo>
                    <a:pt x="5732" y="4264"/>
                  </a:lnTo>
                  <a:lnTo>
                    <a:pt x="5608" y="4463"/>
                  </a:lnTo>
                  <a:lnTo>
                    <a:pt x="5608" y="7085"/>
                  </a:lnTo>
                  <a:lnTo>
                    <a:pt x="6508" y="8260"/>
                  </a:lnTo>
                  <a:lnTo>
                    <a:pt x="2084" y="8260"/>
                  </a:lnTo>
                  <a:lnTo>
                    <a:pt x="2103" y="8229"/>
                  </a:lnTo>
                  <a:lnTo>
                    <a:pt x="2123" y="8198"/>
                  </a:lnTo>
                  <a:lnTo>
                    <a:pt x="2144" y="8168"/>
                  </a:lnTo>
                  <a:lnTo>
                    <a:pt x="2165" y="8138"/>
                  </a:lnTo>
                  <a:lnTo>
                    <a:pt x="2188" y="8109"/>
                  </a:lnTo>
                  <a:lnTo>
                    <a:pt x="2211" y="8079"/>
                  </a:lnTo>
                  <a:lnTo>
                    <a:pt x="2235" y="8051"/>
                  </a:lnTo>
                  <a:lnTo>
                    <a:pt x="2258" y="8022"/>
                  </a:lnTo>
                  <a:lnTo>
                    <a:pt x="2307" y="7965"/>
                  </a:lnTo>
                  <a:lnTo>
                    <a:pt x="2356" y="7909"/>
                  </a:lnTo>
                  <a:lnTo>
                    <a:pt x="2404" y="7853"/>
                  </a:lnTo>
                  <a:lnTo>
                    <a:pt x="2451" y="7795"/>
                  </a:lnTo>
                  <a:lnTo>
                    <a:pt x="2474" y="7766"/>
                  </a:lnTo>
                  <a:lnTo>
                    <a:pt x="2496" y="7737"/>
                  </a:lnTo>
                  <a:lnTo>
                    <a:pt x="2517" y="7706"/>
                  </a:lnTo>
                  <a:lnTo>
                    <a:pt x="2537" y="7676"/>
                  </a:lnTo>
                  <a:lnTo>
                    <a:pt x="2556" y="7645"/>
                  </a:lnTo>
                  <a:lnTo>
                    <a:pt x="2575" y="7613"/>
                  </a:lnTo>
                  <a:lnTo>
                    <a:pt x="2592" y="7580"/>
                  </a:lnTo>
                  <a:lnTo>
                    <a:pt x="2607" y="7546"/>
                  </a:lnTo>
                  <a:lnTo>
                    <a:pt x="2621" y="7512"/>
                  </a:lnTo>
                  <a:lnTo>
                    <a:pt x="2634" y="7477"/>
                  </a:lnTo>
                  <a:lnTo>
                    <a:pt x="2645" y="7440"/>
                  </a:lnTo>
                  <a:lnTo>
                    <a:pt x="2654" y="7403"/>
                  </a:lnTo>
                  <a:lnTo>
                    <a:pt x="2661" y="7365"/>
                  </a:lnTo>
                  <a:lnTo>
                    <a:pt x="2667" y="7325"/>
                  </a:lnTo>
                  <a:lnTo>
                    <a:pt x="2670" y="7284"/>
                  </a:lnTo>
                  <a:lnTo>
                    <a:pt x="2671" y="7243"/>
                  </a:lnTo>
                  <a:lnTo>
                    <a:pt x="1340" y="7243"/>
                  </a:lnTo>
                  <a:lnTo>
                    <a:pt x="1307" y="7241"/>
                  </a:lnTo>
                  <a:lnTo>
                    <a:pt x="1272" y="7238"/>
                  </a:lnTo>
                  <a:lnTo>
                    <a:pt x="1239" y="7232"/>
                  </a:lnTo>
                  <a:lnTo>
                    <a:pt x="1205" y="7224"/>
                  </a:lnTo>
                  <a:lnTo>
                    <a:pt x="1171" y="7213"/>
                  </a:lnTo>
                  <a:lnTo>
                    <a:pt x="1138" y="7201"/>
                  </a:lnTo>
                  <a:lnTo>
                    <a:pt x="1105" y="7186"/>
                  </a:lnTo>
                  <a:lnTo>
                    <a:pt x="1072" y="7170"/>
                  </a:lnTo>
                  <a:lnTo>
                    <a:pt x="1039" y="7153"/>
                  </a:lnTo>
                  <a:lnTo>
                    <a:pt x="1008" y="7133"/>
                  </a:lnTo>
                  <a:lnTo>
                    <a:pt x="977" y="7113"/>
                  </a:lnTo>
                  <a:lnTo>
                    <a:pt x="947" y="7089"/>
                  </a:lnTo>
                  <a:lnTo>
                    <a:pt x="917" y="7065"/>
                  </a:lnTo>
                  <a:lnTo>
                    <a:pt x="888" y="7040"/>
                  </a:lnTo>
                  <a:lnTo>
                    <a:pt x="860" y="7014"/>
                  </a:lnTo>
                  <a:lnTo>
                    <a:pt x="834" y="6986"/>
                  </a:lnTo>
                  <a:lnTo>
                    <a:pt x="808" y="6957"/>
                  </a:lnTo>
                  <a:lnTo>
                    <a:pt x="782" y="6927"/>
                  </a:lnTo>
                  <a:lnTo>
                    <a:pt x="759" y="6897"/>
                  </a:lnTo>
                  <a:lnTo>
                    <a:pt x="737" y="6866"/>
                  </a:lnTo>
                  <a:lnTo>
                    <a:pt x="716" y="6833"/>
                  </a:lnTo>
                  <a:lnTo>
                    <a:pt x="697" y="6800"/>
                  </a:lnTo>
                  <a:lnTo>
                    <a:pt x="679" y="6767"/>
                  </a:lnTo>
                  <a:lnTo>
                    <a:pt x="662" y="6734"/>
                  </a:lnTo>
                  <a:lnTo>
                    <a:pt x="647" y="6699"/>
                  </a:lnTo>
                  <a:lnTo>
                    <a:pt x="634" y="6665"/>
                  </a:lnTo>
                  <a:lnTo>
                    <a:pt x="623" y="6631"/>
                  </a:lnTo>
                  <a:lnTo>
                    <a:pt x="614" y="6597"/>
                  </a:lnTo>
                  <a:lnTo>
                    <a:pt x="606" y="6562"/>
                  </a:lnTo>
                  <a:lnTo>
                    <a:pt x="601" y="6527"/>
                  </a:lnTo>
                  <a:lnTo>
                    <a:pt x="598" y="6494"/>
                  </a:lnTo>
                  <a:lnTo>
                    <a:pt x="596" y="6459"/>
                  </a:lnTo>
                  <a:lnTo>
                    <a:pt x="596" y="5246"/>
                  </a:lnTo>
                  <a:lnTo>
                    <a:pt x="100" y="5246"/>
                  </a:lnTo>
                  <a:lnTo>
                    <a:pt x="65" y="5205"/>
                  </a:lnTo>
                  <a:lnTo>
                    <a:pt x="37" y="5162"/>
                  </a:lnTo>
                  <a:lnTo>
                    <a:pt x="18" y="5117"/>
                  </a:lnTo>
                  <a:lnTo>
                    <a:pt x="6" y="5069"/>
                  </a:lnTo>
                  <a:lnTo>
                    <a:pt x="0" y="5019"/>
                  </a:lnTo>
                  <a:lnTo>
                    <a:pt x="0" y="4968"/>
                  </a:lnTo>
                  <a:lnTo>
                    <a:pt x="6" y="4914"/>
                  </a:lnTo>
                  <a:lnTo>
                    <a:pt x="16" y="4859"/>
                  </a:lnTo>
                  <a:lnTo>
                    <a:pt x="32" y="4803"/>
                  </a:lnTo>
                  <a:lnTo>
                    <a:pt x="53" y="4745"/>
                  </a:lnTo>
                  <a:lnTo>
                    <a:pt x="76" y="4686"/>
                  </a:lnTo>
                  <a:lnTo>
                    <a:pt x="103" y="4627"/>
                  </a:lnTo>
                  <a:lnTo>
                    <a:pt x="133" y="4567"/>
                  </a:lnTo>
                  <a:lnTo>
                    <a:pt x="165" y="4507"/>
                  </a:lnTo>
                  <a:lnTo>
                    <a:pt x="200" y="4445"/>
                  </a:lnTo>
                  <a:lnTo>
                    <a:pt x="236" y="4384"/>
                  </a:lnTo>
                  <a:lnTo>
                    <a:pt x="310" y="4262"/>
                  </a:lnTo>
                  <a:lnTo>
                    <a:pt x="384" y="4142"/>
                  </a:lnTo>
                  <a:lnTo>
                    <a:pt x="421" y="4083"/>
                  </a:lnTo>
                  <a:lnTo>
                    <a:pt x="456" y="4024"/>
                  </a:lnTo>
                  <a:lnTo>
                    <a:pt x="489" y="3966"/>
                  </a:lnTo>
                  <a:lnTo>
                    <a:pt x="520" y="3910"/>
                  </a:lnTo>
                  <a:lnTo>
                    <a:pt x="549" y="3855"/>
                  </a:lnTo>
                  <a:lnTo>
                    <a:pt x="575" y="3801"/>
                  </a:lnTo>
                  <a:lnTo>
                    <a:pt x="596" y="3750"/>
                  </a:lnTo>
                  <a:lnTo>
                    <a:pt x="614" y="3699"/>
                  </a:lnTo>
                  <a:lnTo>
                    <a:pt x="627" y="3652"/>
                  </a:lnTo>
                  <a:lnTo>
                    <a:pt x="635" y="3607"/>
                  </a:lnTo>
                  <a:lnTo>
                    <a:pt x="638" y="3563"/>
                  </a:lnTo>
                  <a:lnTo>
                    <a:pt x="635" y="3523"/>
                  </a:lnTo>
                  <a:lnTo>
                    <a:pt x="283" y="3093"/>
                  </a:lnTo>
                  <a:close/>
                  <a:moveTo>
                    <a:pt x="3674" y="4739"/>
                  </a:moveTo>
                  <a:lnTo>
                    <a:pt x="2909" y="4739"/>
                  </a:lnTo>
                  <a:lnTo>
                    <a:pt x="2908" y="4699"/>
                  </a:lnTo>
                  <a:lnTo>
                    <a:pt x="2907" y="4664"/>
                  </a:lnTo>
                  <a:lnTo>
                    <a:pt x="2907" y="4633"/>
                  </a:lnTo>
                  <a:lnTo>
                    <a:pt x="2907" y="4606"/>
                  </a:lnTo>
                  <a:lnTo>
                    <a:pt x="2906" y="4583"/>
                  </a:lnTo>
                  <a:lnTo>
                    <a:pt x="2906" y="4563"/>
                  </a:lnTo>
                  <a:lnTo>
                    <a:pt x="2906" y="4548"/>
                  </a:lnTo>
                  <a:lnTo>
                    <a:pt x="2906" y="4537"/>
                  </a:lnTo>
                  <a:lnTo>
                    <a:pt x="2906" y="4491"/>
                  </a:lnTo>
                  <a:lnTo>
                    <a:pt x="2908" y="4446"/>
                  </a:lnTo>
                  <a:lnTo>
                    <a:pt x="2910" y="4402"/>
                  </a:lnTo>
                  <a:lnTo>
                    <a:pt x="2913" y="4359"/>
                  </a:lnTo>
                  <a:lnTo>
                    <a:pt x="2918" y="4317"/>
                  </a:lnTo>
                  <a:lnTo>
                    <a:pt x="2923" y="4277"/>
                  </a:lnTo>
                  <a:lnTo>
                    <a:pt x="2929" y="4237"/>
                  </a:lnTo>
                  <a:lnTo>
                    <a:pt x="2936" y="4198"/>
                  </a:lnTo>
                  <a:lnTo>
                    <a:pt x="2945" y="4160"/>
                  </a:lnTo>
                  <a:lnTo>
                    <a:pt x="2954" y="4124"/>
                  </a:lnTo>
                  <a:lnTo>
                    <a:pt x="2964" y="4089"/>
                  </a:lnTo>
                  <a:lnTo>
                    <a:pt x="2975" y="4053"/>
                  </a:lnTo>
                  <a:lnTo>
                    <a:pt x="2987" y="4020"/>
                  </a:lnTo>
                  <a:lnTo>
                    <a:pt x="3000" y="3988"/>
                  </a:lnTo>
                  <a:lnTo>
                    <a:pt x="3014" y="3956"/>
                  </a:lnTo>
                  <a:lnTo>
                    <a:pt x="3029" y="3925"/>
                  </a:lnTo>
                  <a:lnTo>
                    <a:pt x="3045" y="3895"/>
                  </a:lnTo>
                  <a:lnTo>
                    <a:pt x="3063" y="3865"/>
                  </a:lnTo>
                  <a:lnTo>
                    <a:pt x="3084" y="3834"/>
                  </a:lnTo>
                  <a:lnTo>
                    <a:pt x="3106" y="3801"/>
                  </a:lnTo>
                  <a:lnTo>
                    <a:pt x="3130" y="3769"/>
                  </a:lnTo>
                  <a:lnTo>
                    <a:pt x="3156" y="3737"/>
                  </a:lnTo>
                  <a:lnTo>
                    <a:pt x="3183" y="3704"/>
                  </a:lnTo>
                  <a:lnTo>
                    <a:pt x="3214" y="3670"/>
                  </a:lnTo>
                  <a:lnTo>
                    <a:pt x="3246" y="3636"/>
                  </a:lnTo>
                  <a:lnTo>
                    <a:pt x="3279" y="3602"/>
                  </a:lnTo>
                  <a:lnTo>
                    <a:pt x="3314" y="3566"/>
                  </a:lnTo>
                  <a:lnTo>
                    <a:pt x="3353" y="3531"/>
                  </a:lnTo>
                  <a:lnTo>
                    <a:pt x="3392" y="3496"/>
                  </a:lnTo>
                  <a:lnTo>
                    <a:pt x="3433" y="3459"/>
                  </a:lnTo>
                  <a:lnTo>
                    <a:pt x="3477" y="3422"/>
                  </a:lnTo>
                  <a:lnTo>
                    <a:pt x="3521" y="3385"/>
                  </a:lnTo>
                  <a:lnTo>
                    <a:pt x="3609" y="3313"/>
                  </a:lnTo>
                  <a:lnTo>
                    <a:pt x="3687" y="3248"/>
                  </a:lnTo>
                  <a:lnTo>
                    <a:pt x="3756" y="3189"/>
                  </a:lnTo>
                  <a:lnTo>
                    <a:pt x="3816" y="3137"/>
                  </a:lnTo>
                  <a:lnTo>
                    <a:pt x="3867" y="3091"/>
                  </a:lnTo>
                  <a:lnTo>
                    <a:pt x="3907" y="3051"/>
                  </a:lnTo>
                  <a:lnTo>
                    <a:pt x="3924" y="3034"/>
                  </a:lnTo>
                  <a:lnTo>
                    <a:pt x="3939" y="3018"/>
                  </a:lnTo>
                  <a:lnTo>
                    <a:pt x="3952" y="3004"/>
                  </a:lnTo>
                  <a:lnTo>
                    <a:pt x="3962" y="2992"/>
                  </a:lnTo>
                  <a:lnTo>
                    <a:pt x="3976" y="2974"/>
                  </a:lnTo>
                  <a:lnTo>
                    <a:pt x="3988" y="2955"/>
                  </a:lnTo>
                  <a:lnTo>
                    <a:pt x="4000" y="2935"/>
                  </a:lnTo>
                  <a:lnTo>
                    <a:pt x="4011" y="2916"/>
                  </a:lnTo>
                  <a:lnTo>
                    <a:pt x="4021" y="2897"/>
                  </a:lnTo>
                  <a:lnTo>
                    <a:pt x="4030" y="2878"/>
                  </a:lnTo>
                  <a:lnTo>
                    <a:pt x="4038" y="2858"/>
                  </a:lnTo>
                  <a:lnTo>
                    <a:pt x="4045" y="2838"/>
                  </a:lnTo>
                  <a:lnTo>
                    <a:pt x="4052" y="2817"/>
                  </a:lnTo>
                  <a:lnTo>
                    <a:pt x="4057" y="2796"/>
                  </a:lnTo>
                  <a:lnTo>
                    <a:pt x="4062" y="2776"/>
                  </a:lnTo>
                  <a:lnTo>
                    <a:pt x="4066" y="2755"/>
                  </a:lnTo>
                  <a:lnTo>
                    <a:pt x="4069" y="2733"/>
                  </a:lnTo>
                  <a:lnTo>
                    <a:pt x="4071" y="2712"/>
                  </a:lnTo>
                  <a:lnTo>
                    <a:pt x="4072" y="2689"/>
                  </a:lnTo>
                  <a:lnTo>
                    <a:pt x="4074" y="2668"/>
                  </a:lnTo>
                  <a:lnTo>
                    <a:pt x="4072" y="2638"/>
                  </a:lnTo>
                  <a:lnTo>
                    <a:pt x="4070" y="2608"/>
                  </a:lnTo>
                  <a:lnTo>
                    <a:pt x="4066" y="2579"/>
                  </a:lnTo>
                  <a:lnTo>
                    <a:pt x="4061" y="2549"/>
                  </a:lnTo>
                  <a:lnTo>
                    <a:pt x="4054" y="2521"/>
                  </a:lnTo>
                  <a:lnTo>
                    <a:pt x="4045" y="2494"/>
                  </a:lnTo>
                  <a:lnTo>
                    <a:pt x="4035" y="2467"/>
                  </a:lnTo>
                  <a:lnTo>
                    <a:pt x="4024" y="2439"/>
                  </a:lnTo>
                  <a:lnTo>
                    <a:pt x="4011" y="2413"/>
                  </a:lnTo>
                  <a:lnTo>
                    <a:pt x="3997" y="2388"/>
                  </a:lnTo>
                  <a:lnTo>
                    <a:pt x="3981" y="2363"/>
                  </a:lnTo>
                  <a:lnTo>
                    <a:pt x="3963" y="2339"/>
                  </a:lnTo>
                  <a:lnTo>
                    <a:pt x="3943" y="2314"/>
                  </a:lnTo>
                  <a:lnTo>
                    <a:pt x="3923" y="2291"/>
                  </a:lnTo>
                  <a:lnTo>
                    <a:pt x="3900" y="2268"/>
                  </a:lnTo>
                  <a:lnTo>
                    <a:pt x="3877" y="2246"/>
                  </a:lnTo>
                  <a:lnTo>
                    <a:pt x="3852" y="2225"/>
                  </a:lnTo>
                  <a:lnTo>
                    <a:pt x="3826" y="2205"/>
                  </a:lnTo>
                  <a:lnTo>
                    <a:pt x="3798" y="2186"/>
                  </a:lnTo>
                  <a:lnTo>
                    <a:pt x="3770" y="2169"/>
                  </a:lnTo>
                  <a:lnTo>
                    <a:pt x="3741" y="2154"/>
                  </a:lnTo>
                  <a:lnTo>
                    <a:pt x="3711" y="2139"/>
                  </a:lnTo>
                  <a:lnTo>
                    <a:pt x="3678" y="2126"/>
                  </a:lnTo>
                  <a:lnTo>
                    <a:pt x="3646" y="2115"/>
                  </a:lnTo>
                  <a:lnTo>
                    <a:pt x="3613" y="2105"/>
                  </a:lnTo>
                  <a:lnTo>
                    <a:pt x="3578" y="2096"/>
                  </a:lnTo>
                  <a:lnTo>
                    <a:pt x="3542" y="2088"/>
                  </a:lnTo>
                  <a:lnTo>
                    <a:pt x="3505" y="2082"/>
                  </a:lnTo>
                  <a:lnTo>
                    <a:pt x="3468" y="2078"/>
                  </a:lnTo>
                  <a:lnTo>
                    <a:pt x="3428" y="2074"/>
                  </a:lnTo>
                  <a:lnTo>
                    <a:pt x="3388" y="2072"/>
                  </a:lnTo>
                  <a:lnTo>
                    <a:pt x="3348" y="2071"/>
                  </a:lnTo>
                  <a:lnTo>
                    <a:pt x="3307" y="2072"/>
                  </a:lnTo>
                  <a:lnTo>
                    <a:pt x="3269" y="2074"/>
                  </a:lnTo>
                  <a:lnTo>
                    <a:pt x="3231" y="2078"/>
                  </a:lnTo>
                  <a:lnTo>
                    <a:pt x="3194" y="2083"/>
                  </a:lnTo>
                  <a:lnTo>
                    <a:pt x="3157" y="2089"/>
                  </a:lnTo>
                  <a:lnTo>
                    <a:pt x="3121" y="2097"/>
                  </a:lnTo>
                  <a:lnTo>
                    <a:pt x="3087" y="2106"/>
                  </a:lnTo>
                  <a:lnTo>
                    <a:pt x="3052" y="2117"/>
                  </a:lnTo>
                  <a:lnTo>
                    <a:pt x="3019" y="2129"/>
                  </a:lnTo>
                  <a:lnTo>
                    <a:pt x="2987" y="2143"/>
                  </a:lnTo>
                  <a:lnTo>
                    <a:pt x="2956" y="2158"/>
                  </a:lnTo>
                  <a:lnTo>
                    <a:pt x="2924" y="2174"/>
                  </a:lnTo>
                  <a:lnTo>
                    <a:pt x="2894" y="2192"/>
                  </a:lnTo>
                  <a:lnTo>
                    <a:pt x="2866" y="2212"/>
                  </a:lnTo>
                  <a:lnTo>
                    <a:pt x="2838" y="2232"/>
                  </a:lnTo>
                  <a:lnTo>
                    <a:pt x="2809" y="2254"/>
                  </a:lnTo>
                  <a:lnTo>
                    <a:pt x="2783" y="2278"/>
                  </a:lnTo>
                  <a:lnTo>
                    <a:pt x="2758" y="2303"/>
                  </a:lnTo>
                  <a:lnTo>
                    <a:pt x="2734" y="2330"/>
                  </a:lnTo>
                  <a:lnTo>
                    <a:pt x="2711" y="2358"/>
                  </a:lnTo>
                  <a:lnTo>
                    <a:pt x="2689" y="2387"/>
                  </a:lnTo>
                  <a:lnTo>
                    <a:pt x="2667" y="2418"/>
                  </a:lnTo>
                  <a:lnTo>
                    <a:pt x="2647" y="2452"/>
                  </a:lnTo>
                  <a:lnTo>
                    <a:pt x="2628" y="2486"/>
                  </a:lnTo>
                  <a:lnTo>
                    <a:pt x="2610" y="2521"/>
                  </a:lnTo>
                  <a:lnTo>
                    <a:pt x="2593" y="2558"/>
                  </a:lnTo>
                  <a:lnTo>
                    <a:pt x="2577" y="2597"/>
                  </a:lnTo>
                  <a:lnTo>
                    <a:pt x="2562" y="2637"/>
                  </a:lnTo>
                  <a:lnTo>
                    <a:pt x="2548" y="2678"/>
                  </a:lnTo>
                  <a:lnTo>
                    <a:pt x="2535" y="2722"/>
                  </a:lnTo>
                  <a:lnTo>
                    <a:pt x="2523" y="2766"/>
                  </a:lnTo>
                  <a:lnTo>
                    <a:pt x="2513" y="2812"/>
                  </a:lnTo>
                  <a:lnTo>
                    <a:pt x="1740" y="2716"/>
                  </a:lnTo>
                  <a:lnTo>
                    <a:pt x="1742" y="2682"/>
                  </a:lnTo>
                  <a:lnTo>
                    <a:pt x="1745" y="2649"/>
                  </a:lnTo>
                  <a:lnTo>
                    <a:pt x="1749" y="2617"/>
                  </a:lnTo>
                  <a:lnTo>
                    <a:pt x="1754" y="2585"/>
                  </a:lnTo>
                  <a:lnTo>
                    <a:pt x="1759" y="2552"/>
                  </a:lnTo>
                  <a:lnTo>
                    <a:pt x="1765" y="2520"/>
                  </a:lnTo>
                  <a:lnTo>
                    <a:pt x="1772" y="2489"/>
                  </a:lnTo>
                  <a:lnTo>
                    <a:pt x="1780" y="2458"/>
                  </a:lnTo>
                  <a:lnTo>
                    <a:pt x="1788" y="2426"/>
                  </a:lnTo>
                  <a:lnTo>
                    <a:pt x="1798" y="2396"/>
                  </a:lnTo>
                  <a:lnTo>
                    <a:pt x="1809" y="2366"/>
                  </a:lnTo>
                  <a:lnTo>
                    <a:pt x="1819" y="2336"/>
                  </a:lnTo>
                  <a:lnTo>
                    <a:pt x="1831" y="2306"/>
                  </a:lnTo>
                  <a:lnTo>
                    <a:pt x="1843" y="2277"/>
                  </a:lnTo>
                  <a:lnTo>
                    <a:pt x="1856" y="2248"/>
                  </a:lnTo>
                  <a:lnTo>
                    <a:pt x="1870" y="2219"/>
                  </a:lnTo>
                  <a:lnTo>
                    <a:pt x="1885" y="2190"/>
                  </a:lnTo>
                  <a:lnTo>
                    <a:pt x="1900" y="2163"/>
                  </a:lnTo>
                  <a:lnTo>
                    <a:pt x="1916" y="2135"/>
                  </a:lnTo>
                  <a:lnTo>
                    <a:pt x="1934" y="2108"/>
                  </a:lnTo>
                  <a:lnTo>
                    <a:pt x="1951" y="2081"/>
                  </a:lnTo>
                  <a:lnTo>
                    <a:pt x="1970" y="2054"/>
                  </a:lnTo>
                  <a:lnTo>
                    <a:pt x="1989" y="2027"/>
                  </a:lnTo>
                  <a:lnTo>
                    <a:pt x="2009" y="2001"/>
                  </a:lnTo>
                  <a:lnTo>
                    <a:pt x="2029" y="1976"/>
                  </a:lnTo>
                  <a:lnTo>
                    <a:pt x="2051" y="1950"/>
                  </a:lnTo>
                  <a:lnTo>
                    <a:pt x="2074" y="1925"/>
                  </a:lnTo>
                  <a:lnTo>
                    <a:pt x="2097" y="1900"/>
                  </a:lnTo>
                  <a:lnTo>
                    <a:pt x="2120" y="1875"/>
                  </a:lnTo>
                  <a:lnTo>
                    <a:pt x="2145" y="1851"/>
                  </a:lnTo>
                  <a:lnTo>
                    <a:pt x="2170" y="1828"/>
                  </a:lnTo>
                  <a:lnTo>
                    <a:pt x="2197" y="1803"/>
                  </a:lnTo>
                  <a:lnTo>
                    <a:pt x="2223" y="1780"/>
                  </a:lnTo>
                  <a:lnTo>
                    <a:pt x="2251" y="1758"/>
                  </a:lnTo>
                  <a:lnTo>
                    <a:pt x="2278" y="1737"/>
                  </a:lnTo>
                  <a:lnTo>
                    <a:pt x="2306" y="1716"/>
                  </a:lnTo>
                  <a:lnTo>
                    <a:pt x="2336" y="1696"/>
                  </a:lnTo>
                  <a:lnTo>
                    <a:pt x="2365" y="1676"/>
                  </a:lnTo>
                  <a:lnTo>
                    <a:pt x="2395" y="1658"/>
                  </a:lnTo>
                  <a:lnTo>
                    <a:pt x="2425" y="1640"/>
                  </a:lnTo>
                  <a:lnTo>
                    <a:pt x="2457" y="1623"/>
                  </a:lnTo>
                  <a:lnTo>
                    <a:pt x="2488" y="1606"/>
                  </a:lnTo>
                  <a:lnTo>
                    <a:pt x="2520" y="1591"/>
                  </a:lnTo>
                  <a:lnTo>
                    <a:pt x="2552" y="1576"/>
                  </a:lnTo>
                  <a:lnTo>
                    <a:pt x="2586" y="1561"/>
                  </a:lnTo>
                  <a:lnTo>
                    <a:pt x="2619" y="1547"/>
                  </a:lnTo>
                  <a:lnTo>
                    <a:pt x="2653" y="1535"/>
                  </a:lnTo>
                  <a:lnTo>
                    <a:pt x="2688" y="1522"/>
                  </a:lnTo>
                  <a:lnTo>
                    <a:pt x="2723" y="1511"/>
                  </a:lnTo>
                  <a:lnTo>
                    <a:pt x="2758" y="1501"/>
                  </a:lnTo>
                  <a:lnTo>
                    <a:pt x="2794" y="1491"/>
                  </a:lnTo>
                  <a:lnTo>
                    <a:pt x="2831" y="1482"/>
                  </a:lnTo>
                  <a:lnTo>
                    <a:pt x="2868" y="1474"/>
                  </a:lnTo>
                  <a:lnTo>
                    <a:pt x="2906" y="1466"/>
                  </a:lnTo>
                  <a:lnTo>
                    <a:pt x="2944" y="1459"/>
                  </a:lnTo>
                  <a:lnTo>
                    <a:pt x="2983" y="1453"/>
                  </a:lnTo>
                  <a:lnTo>
                    <a:pt x="3022" y="1447"/>
                  </a:lnTo>
                  <a:lnTo>
                    <a:pt x="3061" y="1443"/>
                  </a:lnTo>
                  <a:lnTo>
                    <a:pt x="3102" y="1438"/>
                  </a:lnTo>
                  <a:lnTo>
                    <a:pt x="3143" y="1434"/>
                  </a:lnTo>
                  <a:lnTo>
                    <a:pt x="3184" y="1432"/>
                  </a:lnTo>
                  <a:lnTo>
                    <a:pt x="3226" y="1430"/>
                  </a:lnTo>
                  <a:lnTo>
                    <a:pt x="3268" y="1429"/>
                  </a:lnTo>
                  <a:lnTo>
                    <a:pt x="3311" y="1428"/>
                  </a:lnTo>
                  <a:lnTo>
                    <a:pt x="3357" y="1429"/>
                  </a:lnTo>
                  <a:lnTo>
                    <a:pt x="3401" y="1430"/>
                  </a:lnTo>
                  <a:lnTo>
                    <a:pt x="3445" y="1432"/>
                  </a:lnTo>
                  <a:lnTo>
                    <a:pt x="3488" y="1434"/>
                  </a:lnTo>
                  <a:lnTo>
                    <a:pt x="3531" y="1438"/>
                  </a:lnTo>
                  <a:lnTo>
                    <a:pt x="3573" y="1443"/>
                  </a:lnTo>
                  <a:lnTo>
                    <a:pt x="3615" y="1448"/>
                  </a:lnTo>
                  <a:lnTo>
                    <a:pt x="3655" y="1453"/>
                  </a:lnTo>
                  <a:lnTo>
                    <a:pt x="3696" y="1459"/>
                  </a:lnTo>
                  <a:lnTo>
                    <a:pt x="3736" y="1466"/>
                  </a:lnTo>
                  <a:lnTo>
                    <a:pt x="3775" y="1474"/>
                  </a:lnTo>
                  <a:lnTo>
                    <a:pt x="3813" y="1483"/>
                  </a:lnTo>
                  <a:lnTo>
                    <a:pt x="3852" y="1492"/>
                  </a:lnTo>
                  <a:lnTo>
                    <a:pt x="3889" y="1502"/>
                  </a:lnTo>
                  <a:lnTo>
                    <a:pt x="3926" y="1513"/>
                  </a:lnTo>
                  <a:lnTo>
                    <a:pt x="3963" y="1524"/>
                  </a:lnTo>
                  <a:lnTo>
                    <a:pt x="3999" y="1536"/>
                  </a:lnTo>
                  <a:lnTo>
                    <a:pt x="4034" y="1549"/>
                  </a:lnTo>
                  <a:lnTo>
                    <a:pt x="4068" y="1563"/>
                  </a:lnTo>
                  <a:lnTo>
                    <a:pt x="4103" y="1578"/>
                  </a:lnTo>
                  <a:lnTo>
                    <a:pt x="4136" y="1593"/>
                  </a:lnTo>
                  <a:lnTo>
                    <a:pt x="4169" y="1609"/>
                  </a:lnTo>
                  <a:lnTo>
                    <a:pt x="4202" y="1625"/>
                  </a:lnTo>
                  <a:lnTo>
                    <a:pt x="4233" y="1643"/>
                  </a:lnTo>
                  <a:lnTo>
                    <a:pt x="4264" y="1661"/>
                  </a:lnTo>
                  <a:lnTo>
                    <a:pt x="4295" y="1680"/>
                  </a:lnTo>
                  <a:lnTo>
                    <a:pt x="4324" y="1700"/>
                  </a:lnTo>
                  <a:lnTo>
                    <a:pt x="4355" y="1720"/>
                  </a:lnTo>
                  <a:lnTo>
                    <a:pt x="4383" y="1741"/>
                  </a:lnTo>
                  <a:lnTo>
                    <a:pt x="4411" y="1763"/>
                  </a:lnTo>
                  <a:lnTo>
                    <a:pt x="4439" y="1785"/>
                  </a:lnTo>
                  <a:lnTo>
                    <a:pt x="4467" y="1808"/>
                  </a:lnTo>
                  <a:lnTo>
                    <a:pt x="4493" y="1833"/>
                  </a:lnTo>
                  <a:lnTo>
                    <a:pt x="4518" y="1857"/>
                  </a:lnTo>
                  <a:lnTo>
                    <a:pt x="4543" y="1881"/>
                  </a:lnTo>
                  <a:lnTo>
                    <a:pt x="4567" y="1905"/>
                  </a:lnTo>
                  <a:lnTo>
                    <a:pt x="4590" y="1930"/>
                  </a:lnTo>
                  <a:lnTo>
                    <a:pt x="4612" y="1956"/>
                  </a:lnTo>
                  <a:lnTo>
                    <a:pt x="4634" y="1981"/>
                  </a:lnTo>
                  <a:lnTo>
                    <a:pt x="4654" y="2006"/>
                  </a:lnTo>
                  <a:lnTo>
                    <a:pt x="4674" y="2032"/>
                  </a:lnTo>
                  <a:lnTo>
                    <a:pt x="4692" y="2058"/>
                  </a:lnTo>
                  <a:lnTo>
                    <a:pt x="4711" y="2085"/>
                  </a:lnTo>
                  <a:lnTo>
                    <a:pt x="4728" y="2111"/>
                  </a:lnTo>
                  <a:lnTo>
                    <a:pt x="4744" y="2138"/>
                  </a:lnTo>
                  <a:lnTo>
                    <a:pt x="4760" y="2164"/>
                  </a:lnTo>
                  <a:lnTo>
                    <a:pt x="4774" y="2191"/>
                  </a:lnTo>
                  <a:lnTo>
                    <a:pt x="4788" y="2219"/>
                  </a:lnTo>
                  <a:lnTo>
                    <a:pt x="4801" y="2247"/>
                  </a:lnTo>
                  <a:lnTo>
                    <a:pt x="4813" y="2275"/>
                  </a:lnTo>
                  <a:lnTo>
                    <a:pt x="4824" y="2303"/>
                  </a:lnTo>
                  <a:lnTo>
                    <a:pt x="4836" y="2332"/>
                  </a:lnTo>
                  <a:lnTo>
                    <a:pt x="4845" y="2361"/>
                  </a:lnTo>
                  <a:lnTo>
                    <a:pt x="4854" y="2389"/>
                  </a:lnTo>
                  <a:lnTo>
                    <a:pt x="4862" y="2418"/>
                  </a:lnTo>
                  <a:lnTo>
                    <a:pt x="4869" y="2448"/>
                  </a:lnTo>
                  <a:lnTo>
                    <a:pt x="4875" y="2478"/>
                  </a:lnTo>
                  <a:lnTo>
                    <a:pt x="4881" y="2508"/>
                  </a:lnTo>
                  <a:lnTo>
                    <a:pt x="4885" y="2538"/>
                  </a:lnTo>
                  <a:lnTo>
                    <a:pt x="4889" y="2568"/>
                  </a:lnTo>
                  <a:lnTo>
                    <a:pt x="4892" y="2599"/>
                  </a:lnTo>
                  <a:lnTo>
                    <a:pt x="4894" y="2630"/>
                  </a:lnTo>
                  <a:lnTo>
                    <a:pt x="4895" y="2661"/>
                  </a:lnTo>
                  <a:lnTo>
                    <a:pt x="4896" y="2692"/>
                  </a:lnTo>
                  <a:lnTo>
                    <a:pt x="4895" y="2727"/>
                  </a:lnTo>
                  <a:lnTo>
                    <a:pt x="4893" y="2762"/>
                  </a:lnTo>
                  <a:lnTo>
                    <a:pt x="4890" y="2796"/>
                  </a:lnTo>
                  <a:lnTo>
                    <a:pt x="4886" y="2830"/>
                  </a:lnTo>
                  <a:lnTo>
                    <a:pt x="4880" y="2864"/>
                  </a:lnTo>
                  <a:lnTo>
                    <a:pt x="4873" y="2897"/>
                  </a:lnTo>
                  <a:lnTo>
                    <a:pt x="4865" y="2930"/>
                  </a:lnTo>
                  <a:lnTo>
                    <a:pt x="4856" y="2964"/>
                  </a:lnTo>
                  <a:lnTo>
                    <a:pt x="4846" y="2997"/>
                  </a:lnTo>
                  <a:lnTo>
                    <a:pt x="4834" y="3029"/>
                  </a:lnTo>
                  <a:lnTo>
                    <a:pt x="4820" y="3061"/>
                  </a:lnTo>
                  <a:lnTo>
                    <a:pt x="4806" y="3094"/>
                  </a:lnTo>
                  <a:lnTo>
                    <a:pt x="4791" y="3126"/>
                  </a:lnTo>
                  <a:lnTo>
                    <a:pt x="4775" y="3157"/>
                  </a:lnTo>
                  <a:lnTo>
                    <a:pt x="4757" y="3188"/>
                  </a:lnTo>
                  <a:lnTo>
                    <a:pt x="4738" y="3220"/>
                  </a:lnTo>
                  <a:lnTo>
                    <a:pt x="4717" y="3252"/>
                  </a:lnTo>
                  <a:lnTo>
                    <a:pt x="4692" y="3285"/>
                  </a:lnTo>
                  <a:lnTo>
                    <a:pt x="4666" y="3319"/>
                  </a:lnTo>
                  <a:lnTo>
                    <a:pt x="4637" y="3356"/>
                  </a:lnTo>
                  <a:lnTo>
                    <a:pt x="4605" y="3393"/>
                  </a:lnTo>
                  <a:lnTo>
                    <a:pt x="4569" y="3432"/>
                  </a:lnTo>
                  <a:lnTo>
                    <a:pt x="4531" y="3473"/>
                  </a:lnTo>
                  <a:lnTo>
                    <a:pt x="4491" y="3514"/>
                  </a:lnTo>
                  <a:lnTo>
                    <a:pt x="4447" y="3557"/>
                  </a:lnTo>
                  <a:lnTo>
                    <a:pt x="4401" y="3602"/>
                  </a:lnTo>
                  <a:lnTo>
                    <a:pt x="4352" y="3647"/>
                  </a:lnTo>
                  <a:lnTo>
                    <a:pt x="4299" y="3694"/>
                  </a:lnTo>
                  <a:lnTo>
                    <a:pt x="4245" y="3744"/>
                  </a:lnTo>
                  <a:lnTo>
                    <a:pt x="4187" y="3793"/>
                  </a:lnTo>
                  <a:lnTo>
                    <a:pt x="4127" y="3845"/>
                  </a:lnTo>
                  <a:lnTo>
                    <a:pt x="4064" y="3898"/>
                  </a:lnTo>
                  <a:lnTo>
                    <a:pt x="4031" y="3925"/>
                  </a:lnTo>
                  <a:lnTo>
                    <a:pt x="4001" y="3952"/>
                  </a:lnTo>
                  <a:lnTo>
                    <a:pt x="3971" y="3979"/>
                  </a:lnTo>
                  <a:lnTo>
                    <a:pt x="3943" y="4004"/>
                  </a:lnTo>
                  <a:lnTo>
                    <a:pt x="3917" y="4028"/>
                  </a:lnTo>
                  <a:lnTo>
                    <a:pt x="3892" y="4052"/>
                  </a:lnTo>
                  <a:lnTo>
                    <a:pt x="3869" y="4075"/>
                  </a:lnTo>
                  <a:lnTo>
                    <a:pt x="3848" y="4099"/>
                  </a:lnTo>
                  <a:lnTo>
                    <a:pt x="3828" y="4121"/>
                  </a:lnTo>
                  <a:lnTo>
                    <a:pt x="3809" y="4142"/>
                  </a:lnTo>
                  <a:lnTo>
                    <a:pt x="3792" y="4162"/>
                  </a:lnTo>
                  <a:lnTo>
                    <a:pt x="3777" y="4182"/>
                  </a:lnTo>
                  <a:lnTo>
                    <a:pt x="3764" y="4201"/>
                  </a:lnTo>
                  <a:lnTo>
                    <a:pt x="3752" y="4220"/>
                  </a:lnTo>
                  <a:lnTo>
                    <a:pt x="3741" y="4238"/>
                  </a:lnTo>
                  <a:lnTo>
                    <a:pt x="3733" y="4255"/>
                  </a:lnTo>
                  <a:lnTo>
                    <a:pt x="3725" y="4273"/>
                  </a:lnTo>
                  <a:lnTo>
                    <a:pt x="3718" y="4292"/>
                  </a:lnTo>
                  <a:lnTo>
                    <a:pt x="3711" y="4313"/>
                  </a:lnTo>
                  <a:lnTo>
                    <a:pt x="3705" y="4336"/>
                  </a:lnTo>
                  <a:lnTo>
                    <a:pt x="3699" y="4361"/>
                  </a:lnTo>
                  <a:lnTo>
                    <a:pt x="3693" y="4387"/>
                  </a:lnTo>
                  <a:lnTo>
                    <a:pt x="3689" y="4414"/>
                  </a:lnTo>
                  <a:lnTo>
                    <a:pt x="3685" y="4443"/>
                  </a:lnTo>
                  <a:lnTo>
                    <a:pt x="3682" y="4475"/>
                  </a:lnTo>
                  <a:lnTo>
                    <a:pt x="3679" y="4507"/>
                  </a:lnTo>
                  <a:lnTo>
                    <a:pt x="3677" y="4541"/>
                  </a:lnTo>
                  <a:lnTo>
                    <a:pt x="3675" y="4577"/>
                  </a:lnTo>
                  <a:lnTo>
                    <a:pt x="3674" y="4616"/>
                  </a:lnTo>
                  <a:lnTo>
                    <a:pt x="3673" y="4655"/>
                  </a:lnTo>
                  <a:lnTo>
                    <a:pt x="3673" y="4695"/>
                  </a:lnTo>
                  <a:lnTo>
                    <a:pt x="3674" y="4739"/>
                  </a:lnTo>
                  <a:close/>
                  <a:moveTo>
                    <a:pt x="2909" y="5872"/>
                  </a:moveTo>
                  <a:lnTo>
                    <a:pt x="2909" y="5029"/>
                  </a:lnTo>
                  <a:lnTo>
                    <a:pt x="3752" y="5029"/>
                  </a:lnTo>
                  <a:lnTo>
                    <a:pt x="3752" y="5872"/>
                  </a:lnTo>
                  <a:lnTo>
                    <a:pt x="2909" y="5872"/>
                  </a:lnTo>
                  <a:close/>
                </a:path>
              </a:pathLst>
            </a:custGeom>
            <a:solidFill>
              <a:srgbClr val="FFFFFF"/>
            </a:solidFill>
            <a:ln w="9525">
              <a:no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1798"/>
                                        </p:tgtEl>
                                        <p:attrNameLst>
                                          <p:attrName>style.visibility</p:attrName>
                                        </p:attrNameLst>
                                      </p:cBhvr>
                                      <p:to>
                                        <p:strVal val="visible"/>
                                      </p:to>
                                    </p:set>
                                    <p:animEffect transition="in" filter="wipe(left)">
                                      <p:cBhvr>
                                        <p:cTn id="7" dur="500"/>
                                        <p:tgtEl>
                                          <p:spTgt spid="331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98"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p:txBody>
          <a:bodyPr/>
          <a:lstStyle/>
          <a:p>
            <a:r>
              <a:rPr lang="en-US"/>
              <a:t>Inspecting Your Home</a:t>
            </a:r>
          </a:p>
        </p:txBody>
      </p:sp>
      <p:sp>
        <p:nvSpPr>
          <p:cNvPr id="333827" name="Rectangle 3"/>
          <p:cNvSpPr>
            <a:spLocks noGrp="1" noChangeArrowheads="1"/>
          </p:cNvSpPr>
          <p:nvPr>
            <p:ph type="body" sz="half" idx="2"/>
          </p:nvPr>
        </p:nvSpPr>
        <p:spPr>
          <a:xfrm>
            <a:off x="4884738" y="1741488"/>
            <a:ext cx="4183062" cy="722312"/>
          </a:xfrm>
        </p:spPr>
        <p:txBody>
          <a:bodyPr/>
          <a:lstStyle/>
          <a:p>
            <a:pPr marL="0" indent="0">
              <a:lnSpc>
                <a:spcPct val="85000"/>
              </a:lnSpc>
              <a:buFontTx/>
              <a:buNone/>
            </a:pPr>
            <a:r>
              <a:rPr lang="en-US" sz="2400"/>
              <a:t>Which action </a:t>
            </a:r>
            <a:r>
              <a:rPr lang="en-US" sz="2400" i="1">
                <a:solidFill>
                  <a:srgbClr val="FF0000"/>
                </a:solidFill>
              </a:rPr>
              <a:t>does not</a:t>
            </a:r>
            <a:r>
              <a:rPr lang="en-US" sz="2400"/>
              <a:t> make sense?</a:t>
            </a:r>
          </a:p>
        </p:txBody>
      </p:sp>
      <p:sp>
        <p:nvSpPr>
          <p:cNvPr id="333828" name="Text Box 4"/>
          <p:cNvSpPr txBox="1">
            <a:spLocks noChangeArrowheads="1"/>
          </p:cNvSpPr>
          <p:nvPr/>
        </p:nvSpPr>
        <p:spPr bwMode="auto">
          <a:xfrm>
            <a:off x="1546225" y="3994150"/>
            <a:ext cx="2908300" cy="1187450"/>
          </a:xfrm>
          <a:prstGeom prst="rect">
            <a:avLst/>
          </a:prstGeom>
          <a:noFill/>
          <a:ln w="9525">
            <a:noFill/>
            <a:miter lim="800000"/>
            <a:headEnd/>
            <a:tailEnd/>
          </a:ln>
          <a:effectLst/>
        </p:spPr>
        <p:txBody>
          <a:bodyPr wrap="none">
            <a:spAutoFit/>
          </a:bodyPr>
          <a:lstStyle/>
          <a:p>
            <a:pPr algn="ctr"/>
            <a:r>
              <a:rPr lang="en-US" b="1" i="1">
                <a:latin typeface="Arial" charset="0"/>
              </a:rPr>
              <a:t>You are inspecting</a:t>
            </a:r>
            <a:br>
              <a:rPr lang="en-US" b="1" i="1">
                <a:latin typeface="Arial" charset="0"/>
              </a:rPr>
            </a:br>
            <a:r>
              <a:rPr lang="en-US" b="1" i="1">
                <a:latin typeface="Arial" charset="0"/>
              </a:rPr>
              <a:t>your new home</a:t>
            </a:r>
            <a:br>
              <a:rPr lang="en-US" b="1" i="1">
                <a:latin typeface="Arial" charset="0"/>
              </a:rPr>
            </a:br>
            <a:r>
              <a:rPr lang="en-US" b="1" i="1">
                <a:latin typeface="Arial" charset="0"/>
              </a:rPr>
              <a:t>for security</a:t>
            </a:r>
          </a:p>
        </p:txBody>
      </p:sp>
      <p:pic>
        <p:nvPicPr>
          <p:cNvPr id="333837" name="Picture 13" descr="Rowhouse"/>
          <p:cNvPicPr>
            <a:picLocks noChangeAspect="1" noChangeArrowheads="1"/>
          </p:cNvPicPr>
          <p:nvPr>
            <p:ph type="clipArt" sz="half" idx="1"/>
          </p:nvPr>
        </p:nvPicPr>
        <p:blipFill>
          <a:blip r:embed="rId3"/>
          <a:srcRect/>
          <a:stretch>
            <a:fillRect/>
          </a:stretch>
        </p:blipFill>
        <p:spPr>
          <a:xfrm>
            <a:off x="1416050" y="1741488"/>
            <a:ext cx="3198813" cy="2146300"/>
          </a:xfrm>
          <a:noFill/>
          <a:ln/>
        </p:spPr>
      </p:pic>
      <p:grpSp>
        <p:nvGrpSpPr>
          <p:cNvPr id="333838" name="Group 14"/>
          <p:cNvGrpSpPr>
            <a:grpSpLocks/>
          </p:cNvGrpSpPr>
          <p:nvPr/>
        </p:nvGrpSpPr>
        <p:grpSpPr bwMode="auto">
          <a:xfrm>
            <a:off x="4884738" y="3502025"/>
            <a:ext cx="4183062" cy="565150"/>
            <a:chOff x="3248" y="2086"/>
            <a:chExt cx="2383" cy="698"/>
          </a:xfrm>
        </p:grpSpPr>
        <p:sp>
          <p:nvSpPr>
            <p:cNvPr id="333839" name="Rectangle 15"/>
            <p:cNvSpPr>
              <a:spLocks noChangeArrowheads="1"/>
            </p:cNvSpPr>
            <p:nvPr/>
          </p:nvSpPr>
          <p:spPr bwMode="auto">
            <a:xfrm>
              <a:off x="3248" y="2092"/>
              <a:ext cx="2383" cy="692"/>
            </a:xfrm>
            <a:prstGeom prst="rect">
              <a:avLst/>
            </a:prstGeom>
            <a:noFill/>
            <a:ln w="38100">
              <a:solidFill>
                <a:srgbClr val="FF0000"/>
              </a:solidFill>
              <a:miter lim="800000"/>
              <a:headEnd/>
              <a:tailEnd/>
            </a:ln>
            <a:effectLst/>
          </p:spPr>
          <p:txBody>
            <a:bodyPr wrap="none" anchor="ctr"/>
            <a:lstStyle/>
            <a:p>
              <a:endParaRPr lang="en-US"/>
            </a:p>
          </p:txBody>
        </p:sp>
        <p:sp>
          <p:nvSpPr>
            <p:cNvPr id="333840" name="Line 16"/>
            <p:cNvSpPr>
              <a:spLocks noChangeShapeType="1"/>
            </p:cNvSpPr>
            <p:nvPr/>
          </p:nvSpPr>
          <p:spPr bwMode="auto">
            <a:xfrm>
              <a:off x="3248" y="2086"/>
              <a:ext cx="2380" cy="682"/>
            </a:xfrm>
            <a:prstGeom prst="line">
              <a:avLst/>
            </a:prstGeom>
            <a:noFill/>
            <a:ln w="38100">
              <a:solidFill>
                <a:srgbClr val="FF0000"/>
              </a:solidFill>
              <a:round/>
              <a:headEnd/>
              <a:tailEnd/>
            </a:ln>
            <a:effectLst/>
          </p:spPr>
          <p:txBody>
            <a:bodyPr/>
            <a:lstStyle/>
            <a:p>
              <a:endParaRPr lang="en-US"/>
            </a:p>
          </p:txBody>
        </p:sp>
        <p:sp>
          <p:nvSpPr>
            <p:cNvPr id="333841" name="Line 17"/>
            <p:cNvSpPr>
              <a:spLocks noChangeShapeType="1"/>
            </p:cNvSpPr>
            <p:nvPr/>
          </p:nvSpPr>
          <p:spPr bwMode="auto">
            <a:xfrm flipV="1">
              <a:off x="3248" y="2099"/>
              <a:ext cx="2374" cy="685"/>
            </a:xfrm>
            <a:prstGeom prst="line">
              <a:avLst/>
            </a:prstGeom>
            <a:noFill/>
            <a:ln w="38100">
              <a:solidFill>
                <a:srgbClr val="FF0000"/>
              </a:solidFill>
              <a:round/>
              <a:headEnd/>
              <a:tailEnd/>
            </a:ln>
            <a:effectLst/>
          </p:spPr>
          <p:txBody>
            <a:bodyPr/>
            <a:lstStyle/>
            <a:p>
              <a:endParaRPr lang="en-US"/>
            </a:p>
          </p:txBody>
        </p:sp>
      </p:grpSp>
      <p:sp>
        <p:nvSpPr>
          <p:cNvPr id="333842" name="Text Box 18"/>
          <p:cNvSpPr txBox="1">
            <a:spLocks noChangeArrowheads="1"/>
          </p:cNvSpPr>
          <p:nvPr/>
        </p:nvSpPr>
        <p:spPr bwMode="auto">
          <a:xfrm>
            <a:off x="7380288" y="0"/>
            <a:ext cx="1763712"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OCONUS Scenario</a:t>
            </a:r>
          </a:p>
        </p:txBody>
      </p:sp>
      <p:grpSp>
        <p:nvGrpSpPr>
          <p:cNvPr id="333923" name="Group 99"/>
          <p:cNvGrpSpPr>
            <a:grpSpLocks noChangeAspect="1"/>
          </p:cNvGrpSpPr>
          <p:nvPr/>
        </p:nvGrpSpPr>
        <p:grpSpPr bwMode="auto">
          <a:xfrm>
            <a:off x="293688" y="3932238"/>
            <a:ext cx="877887" cy="754062"/>
            <a:chOff x="186" y="2131"/>
            <a:chExt cx="1008" cy="863"/>
          </a:xfrm>
        </p:grpSpPr>
        <p:sp>
          <p:nvSpPr>
            <p:cNvPr id="333924" name="Freeform 100"/>
            <p:cNvSpPr>
              <a:spLocks noChangeAspect="1"/>
            </p:cNvSpPr>
            <p:nvPr/>
          </p:nvSpPr>
          <p:spPr bwMode="auto">
            <a:xfrm>
              <a:off x="186" y="2131"/>
              <a:ext cx="1008" cy="863"/>
            </a:xfrm>
            <a:custGeom>
              <a:avLst/>
              <a:gdLst/>
              <a:ahLst/>
              <a:cxnLst>
                <a:cxn ang="0">
                  <a:pos x="0" y="0"/>
                </a:cxn>
                <a:cxn ang="0">
                  <a:pos x="4032" y="0"/>
                </a:cxn>
                <a:cxn ang="0">
                  <a:pos x="3888" y="149"/>
                </a:cxn>
                <a:cxn ang="0">
                  <a:pos x="149" y="3315"/>
                </a:cxn>
                <a:cxn ang="0">
                  <a:pos x="0" y="3456"/>
                </a:cxn>
                <a:cxn ang="0">
                  <a:pos x="0" y="0"/>
                </a:cxn>
              </a:cxnLst>
              <a:rect l="0" t="0" r="r" b="b"/>
              <a:pathLst>
                <a:path w="4032" h="3456">
                  <a:moveTo>
                    <a:pt x="0" y="0"/>
                  </a:moveTo>
                  <a:lnTo>
                    <a:pt x="4032" y="0"/>
                  </a:lnTo>
                  <a:lnTo>
                    <a:pt x="3888" y="149"/>
                  </a:lnTo>
                  <a:lnTo>
                    <a:pt x="149" y="3315"/>
                  </a:lnTo>
                  <a:lnTo>
                    <a:pt x="0" y="3456"/>
                  </a:lnTo>
                  <a:lnTo>
                    <a:pt x="0" y="0"/>
                  </a:lnTo>
                  <a:close/>
                </a:path>
              </a:pathLst>
            </a:custGeom>
            <a:solidFill>
              <a:srgbClr val="82A99C"/>
            </a:solidFill>
            <a:ln w="9525">
              <a:noFill/>
              <a:round/>
              <a:headEnd/>
              <a:tailEnd/>
            </a:ln>
          </p:spPr>
          <p:txBody>
            <a:bodyPr/>
            <a:lstStyle/>
            <a:p>
              <a:endParaRPr lang="en-US"/>
            </a:p>
          </p:txBody>
        </p:sp>
        <p:sp>
          <p:nvSpPr>
            <p:cNvPr id="333925" name="Freeform 101"/>
            <p:cNvSpPr>
              <a:spLocks noChangeAspect="1"/>
            </p:cNvSpPr>
            <p:nvPr/>
          </p:nvSpPr>
          <p:spPr bwMode="auto">
            <a:xfrm>
              <a:off x="186" y="2131"/>
              <a:ext cx="1008" cy="863"/>
            </a:xfrm>
            <a:custGeom>
              <a:avLst/>
              <a:gdLst/>
              <a:ahLst/>
              <a:cxnLst>
                <a:cxn ang="0">
                  <a:pos x="4032" y="0"/>
                </a:cxn>
                <a:cxn ang="0">
                  <a:pos x="4032" y="3456"/>
                </a:cxn>
                <a:cxn ang="0">
                  <a:pos x="0" y="3456"/>
                </a:cxn>
                <a:cxn ang="0">
                  <a:pos x="149" y="3313"/>
                </a:cxn>
                <a:cxn ang="0">
                  <a:pos x="3891" y="146"/>
                </a:cxn>
                <a:cxn ang="0">
                  <a:pos x="4032" y="0"/>
                </a:cxn>
              </a:cxnLst>
              <a:rect l="0" t="0" r="r" b="b"/>
              <a:pathLst>
                <a:path w="4032" h="3456">
                  <a:moveTo>
                    <a:pt x="4032" y="0"/>
                  </a:moveTo>
                  <a:lnTo>
                    <a:pt x="4032" y="3456"/>
                  </a:lnTo>
                  <a:lnTo>
                    <a:pt x="0" y="3456"/>
                  </a:lnTo>
                  <a:lnTo>
                    <a:pt x="149" y="3313"/>
                  </a:lnTo>
                  <a:lnTo>
                    <a:pt x="3891" y="146"/>
                  </a:lnTo>
                  <a:lnTo>
                    <a:pt x="4032" y="0"/>
                  </a:lnTo>
                  <a:close/>
                </a:path>
              </a:pathLst>
            </a:custGeom>
            <a:solidFill>
              <a:srgbClr val="162A29"/>
            </a:solidFill>
            <a:ln w="9525">
              <a:noFill/>
              <a:round/>
              <a:headEnd/>
              <a:tailEnd/>
            </a:ln>
          </p:spPr>
          <p:txBody>
            <a:bodyPr/>
            <a:lstStyle/>
            <a:p>
              <a:endParaRPr lang="en-US"/>
            </a:p>
          </p:txBody>
        </p:sp>
        <p:sp>
          <p:nvSpPr>
            <p:cNvPr id="333926" name="Rectangle 102"/>
            <p:cNvSpPr>
              <a:spLocks noChangeAspect="1" noChangeArrowheads="1"/>
            </p:cNvSpPr>
            <p:nvPr/>
          </p:nvSpPr>
          <p:spPr bwMode="auto">
            <a:xfrm>
              <a:off x="222" y="2166"/>
              <a:ext cx="936" cy="792"/>
            </a:xfrm>
            <a:prstGeom prst="rect">
              <a:avLst/>
            </a:prstGeom>
            <a:solidFill>
              <a:srgbClr val="275A53"/>
            </a:solidFill>
            <a:ln w="9525">
              <a:noFill/>
              <a:miter lim="800000"/>
              <a:headEnd/>
              <a:tailEnd/>
            </a:ln>
          </p:spPr>
          <p:txBody>
            <a:bodyPr/>
            <a:lstStyle/>
            <a:p>
              <a:endParaRPr lang="en-US"/>
            </a:p>
          </p:txBody>
        </p:sp>
        <p:sp>
          <p:nvSpPr>
            <p:cNvPr id="333927" name="Freeform 103"/>
            <p:cNvSpPr>
              <a:spLocks noChangeAspect="1" noEditPoints="1"/>
            </p:cNvSpPr>
            <p:nvPr/>
          </p:nvSpPr>
          <p:spPr bwMode="auto">
            <a:xfrm>
              <a:off x="267" y="2790"/>
              <a:ext cx="150" cy="137"/>
            </a:xfrm>
            <a:custGeom>
              <a:avLst/>
              <a:gdLst/>
              <a:ahLst/>
              <a:cxnLst>
                <a:cxn ang="0">
                  <a:pos x="394" y="459"/>
                </a:cxn>
                <a:cxn ang="0">
                  <a:pos x="200" y="459"/>
                </a:cxn>
                <a:cxn ang="0">
                  <a:pos x="174" y="550"/>
                </a:cxn>
                <a:cxn ang="0">
                  <a:pos x="0" y="550"/>
                </a:cxn>
                <a:cxn ang="0">
                  <a:pos x="206" y="0"/>
                </a:cxn>
                <a:cxn ang="0">
                  <a:pos x="391" y="0"/>
                </a:cxn>
                <a:cxn ang="0">
                  <a:pos x="599" y="550"/>
                </a:cxn>
                <a:cxn ang="0">
                  <a:pos x="421" y="550"/>
                </a:cxn>
                <a:cxn ang="0">
                  <a:pos x="394" y="459"/>
                </a:cxn>
                <a:cxn ang="0">
                  <a:pos x="358" y="340"/>
                </a:cxn>
                <a:cxn ang="0">
                  <a:pos x="297" y="143"/>
                </a:cxn>
                <a:cxn ang="0">
                  <a:pos x="237" y="340"/>
                </a:cxn>
                <a:cxn ang="0">
                  <a:pos x="358" y="340"/>
                </a:cxn>
              </a:cxnLst>
              <a:rect l="0" t="0" r="r" b="b"/>
              <a:pathLst>
                <a:path w="599" h="550">
                  <a:moveTo>
                    <a:pt x="394" y="459"/>
                  </a:moveTo>
                  <a:lnTo>
                    <a:pt x="200" y="459"/>
                  </a:lnTo>
                  <a:lnTo>
                    <a:pt x="174" y="550"/>
                  </a:lnTo>
                  <a:lnTo>
                    <a:pt x="0" y="550"/>
                  </a:lnTo>
                  <a:lnTo>
                    <a:pt x="206" y="0"/>
                  </a:lnTo>
                  <a:lnTo>
                    <a:pt x="391" y="0"/>
                  </a:lnTo>
                  <a:lnTo>
                    <a:pt x="599" y="550"/>
                  </a:lnTo>
                  <a:lnTo>
                    <a:pt x="421" y="550"/>
                  </a:lnTo>
                  <a:lnTo>
                    <a:pt x="394" y="459"/>
                  </a:lnTo>
                  <a:close/>
                  <a:moveTo>
                    <a:pt x="358" y="340"/>
                  </a:moveTo>
                  <a:lnTo>
                    <a:pt x="297" y="143"/>
                  </a:lnTo>
                  <a:lnTo>
                    <a:pt x="237" y="340"/>
                  </a:lnTo>
                  <a:lnTo>
                    <a:pt x="358" y="340"/>
                  </a:lnTo>
                  <a:close/>
                </a:path>
              </a:pathLst>
            </a:custGeom>
            <a:solidFill>
              <a:srgbClr val="FFFFFF"/>
            </a:solidFill>
            <a:ln w="9525">
              <a:noFill/>
              <a:round/>
              <a:headEnd/>
              <a:tailEnd/>
            </a:ln>
          </p:spPr>
          <p:txBody>
            <a:bodyPr/>
            <a:lstStyle/>
            <a:p>
              <a:endParaRPr lang="en-US"/>
            </a:p>
          </p:txBody>
        </p:sp>
        <p:sp>
          <p:nvSpPr>
            <p:cNvPr id="333928" name="Freeform 104"/>
            <p:cNvSpPr>
              <a:spLocks noChangeAspect="1"/>
            </p:cNvSpPr>
            <p:nvPr/>
          </p:nvSpPr>
          <p:spPr bwMode="auto">
            <a:xfrm>
              <a:off x="422" y="2788"/>
              <a:ext cx="133" cy="142"/>
            </a:xfrm>
            <a:custGeom>
              <a:avLst/>
              <a:gdLst/>
              <a:ahLst/>
              <a:cxnLst>
                <a:cxn ang="0">
                  <a:pos x="530" y="394"/>
                </a:cxn>
                <a:cxn ang="0">
                  <a:pos x="514" y="437"/>
                </a:cxn>
                <a:cxn ang="0">
                  <a:pos x="495" y="473"/>
                </a:cxn>
                <a:cxn ang="0">
                  <a:pos x="470" y="503"/>
                </a:cxn>
                <a:cxn ang="0">
                  <a:pos x="440" y="527"/>
                </a:cxn>
                <a:cxn ang="0">
                  <a:pos x="406" y="547"/>
                </a:cxn>
                <a:cxn ang="0">
                  <a:pos x="368" y="560"/>
                </a:cxn>
                <a:cxn ang="0">
                  <a:pos x="320" y="566"/>
                </a:cxn>
                <a:cxn ang="0">
                  <a:pos x="263" y="568"/>
                </a:cxn>
                <a:cxn ang="0">
                  <a:pos x="203" y="561"/>
                </a:cxn>
                <a:cxn ang="0">
                  <a:pos x="154" y="548"/>
                </a:cxn>
                <a:cxn ang="0">
                  <a:pos x="111" y="526"/>
                </a:cxn>
                <a:cxn ang="0">
                  <a:pos x="73" y="494"/>
                </a:cxn>
                <a:cxn ang="0">
                  <a:pos x="40" y="451"/>
                </a:cxn>
                <a:cxn ang="0">
                  <a:pos x="15" y="397"/>
                </a:cxn>
                <a:cxn ang="0">
                  <a:pos x="2" y="332"/>
                </a:cxn>
                <a:cxn ang="0">
                  <a:pos x="1" y="250"/>
                </a:cxn>
                <a:cxn ang="0">
                  <a:pos x="10" y="189"/>
                </a:cxn>
                <a:cxn ang="0">
                  <a:pos x="22" y="149"/>
                </a:cxn>
                <a:cxn ang="0">
                  <a:pos x="40" y="113"/>
                </a:cxn>
                <a:cxn ang="0">
                  <a:pos x="63" y="82"/>
                </a:cxn>
                <a:cxn ang="0">
                  <a:pos x="90" y="56"/>
                </a:cxn>
                <a:cxn ang="0">
                  <a:pos x="123" y="34"/>
                </a:cxn>
                <a:cxn ang="0">
                  <a:pos x="159" y="18"/>
                </a:cxn>
                <a:cxn ang="0">
                  <a:pos x="200" y="7"/>
                </a:cxn>
                <a:cxn ang="0">
                  <a:pos x="277" y="0"/>
                </a:cxn>
                <a:cxn ang="0">
                  <a:pos x="348" y="5"/>
                </a:cxn>
                <a:cxn ang="0">
                  <a:pos x="408" y="23"/>
                </a:cxn>
                <a:cxn ang="0">
                  <a:pos x="454" y="53"/>
                </a:cxn>
                <a:cxn ang="0">
                  <a:pos x="492" y="95"/>
                </a:cxn>
                <a:cxn ang="0">
                  <a:pos x="521" y="149"/>
                </a:cxn>
                <a:cxn ang="0">
                  <a:pos x="374" y="192"/>
                </a:cxn>
                <a:cxn ang="0">
                  <a:pos x="362" y="167"/>
                </a:cxn>
                <a:cxn ang="0">
                  <a:pos x="338" y="143"/>
                </a:cxn>
                <a:cxn ang="0">
                  <a:pos x="305" y="130"/>
                </a:cxn>
                <a:cxn ang="0">
                  <a:pos x="267" y="127"/>
                </a:cxn>
                <a:cxn ang="0">
                  <a:pos x="230" y="139"/>
                </a:cxn>
                <a:cxn ang="0">
                  <a:pos x="200" y="162"/>
                </a:cxn>
                <a:cxn ang="0">
                  <a:pos x="182" y="193"/>
                </a:cxn>
                <a:cxn ang="0">
                  <a:pos x="173" y="232"/>
                </a:cxn>
                <a:cxn ang="0">
                  <a:pos x="169" y="281"/>
                </a:cxn>
                <a:cxn ang="0">
                  <a:pos x="173" y="342"/>
                </a:cxn>
                <a:cxn ang="0">
                  <a:pos x="185" y="386"/>
                </a:cxn>
                <a:cxn ang="0">
                  <a:pos x="204" y="415"/>
                </a:cxn>
                <a:cxn ang="0">
                  <a:pos x="230" y="433"/>
                </a:cxn>
                <a:cxn ang="0">
                  <a:pos x="263" y="441"/>
                </a:cxn>
                <a:cxn ang="0">
                  <a:pos x="298" y="439"/>
                </a:cxn>
                <a:cxn ang="0">
                  <a:pos x="326" y="430"/>
                </a:cxn>
                <a:cxn ang="0">
                  <a:pos x="348" y="413"/>
                </a:cxn>
                <a:cxn ang="0">
                  <a:pos x="365" y="390"/>
                </a:cxn>
                <a:cxn ang="0">
                  <a:pos x="384" y="334"/>
                </a:cxn>
              </a:cxnLst>
              <a:rect l="0" t="0" r="r" b="b"/>
              <a:pathLst>
                <a:path w="533" h="569">
                  <a:moveTo>
                    <a:pt x="384" y="334"/>
                  </a:moveTo>
                  <a:lnTo>
                    <a:pt x="533" y="378"/>
                  </a:lnTo>
                  <a:lnTo>
                    <a:pt x="530" y="394"/>
                  </a:lnTo>
                  <a:lnTo>
                    <a:pt x="526" y="410"/>
                  </a:lnTo>
                  <a:lnTo>
                    <a:pt x="521" y="422"/>
                  </a:lnTo>
                  <a:lnTo>
                    <a:pt x="514" y="437"/>
                  </a:lnTo>
                  <a:lnTo>
                    <a:pt x="509" y="450"/>
                  </a:lnTo>
                  <a:lnTo>
                    <a:pt x="501" y="461"/>
                  </a:lnTo>
                  <a:lnTo>
                    <a:pt x="495" y="473"/>
                  </a:lnTo>
                  <a:lnTo>
                    <a:pt x="487" y="483"/>
                  </a:lnTo>
                  <a:lnTo>
                    <a:pt x="478" y="494"/>
                  </a:lnTo>
                  <a:lnTo>
                    <a:pt x="470" y="503"/>
                  </a:lnTo>
                  <a:lnTo>
                    <a:pt x="460" y="512"/>
                  </a:lnTo>
                  <a:lnTo>
                    <a:pt x="451" y="521"/>
                  </a:lnTo>
                  <a:lnTo>
                    <a:pt x="440" y="527"/>
                  </a:lnTo>
                  <a:lnTo>
                    <a:pt x="430" y="535"/>
                  </a:lnTo>
                  <a:lnTo>
                    <a:pt x="418" y="542"/>
                  </a:lnTo>
                  <a:lnTo>
                    <a:pt x="406" y="547"/>
                  </a:lnTo>
                  <a:lnTo>
                    <a:pt x="394" y="552"/>
                  </a:lnTo>
                  <a:lnTo>
                    <a:pt x="381" y="556"/>
                  </a:lnTo>
                  <a:lnTo>
                    <a:pt x="368" y="560"/>
                  </a:lnTo>
                  <a:lnTo>
                    <a:pt x="352" y="562"/>
                  </a:lnTo>
                  <a:lnTo>
                    <a:pt x="336" y="565"/>
                  </a:lnTo>
                  <a:lnTo>
                    <a:pt x="320" y="566"/>
                  </a:lnTo>
                  <a:lnTo>
                    <a:pt x="303" y="568"/>
                  </a:lnTo>
                  <a:lnTo>
                    <a:pt x="285" y="569"/>
                  </a:lnTo>
                  <a:lnTo>
                    <a:pt x="263" y="568"/>
                  </a:lnTo>
                  <a:lnTo>
                    <a:pt x="242" y="566"/>
                  </a:lnTo>
                  <a:lnTo>
                    <a:pt x="222" y="565"/>
                  </a:lnTo>
                  <a:lnTo>
                    <a:pt x="203" y="561"/>
                  </a:lnTo>
                  <a:lnTo>
                    <a:pt x="186" y="559"/>
                  </a:lnTo>
                  <a:lnTo>
                    <a:pt x="169" y="553"/>
                  </a:lnTo>
                  <a:lnTo>
                    <a:pt x="154" y="548"/>
                  </a:lnTo>
                  <a:lnTo>
                    <a:pt x="138" y="542"/>
                  </a:lnTo>
                  <a:lnTo>
                    <a:pt x="124" y="535"/>
                  </a:lnTo>
                  <a:lnTo>
                    <a:pt x="111" y="526"/>
                  </a:lnTo>
                  <a:lnTo>
                    <a:pt x="98" y="517"/>
                  </a:lnTo>
                  <a:lnTo>
                    <a:pt x="85" y="507"/>
                  </a:lnTo>
                  <a:lnTo>
                    <a:pt x="73" y="494"/>
                  </a:lnTo>
                  <a:lnTo>
                    <a:pt x="62" y="481"/>
                  </a:lnTo>
                  <a:lnTo>
                    <a:pt x="51" y="467"/>
                  </a:lnTo>
                  <a:lnTo>
                    <a:pt x="40" y="451"/>
                  </a:lnTo>
                  <a:lnTo>
                    <a:pt x="31" y="434"/>
                  </a:lnTo>
                  <a:lnTo>
                    <a:pt x="23" y="416"/>
                  </a:lnTo>
                  <a:lnTo>
                    <a:pt x="15" y="397"/>
                  </a:lnTo>
                  <a:lnTo>
                    <a:pt x="10" y="376"/>
                  </a:lnTo>
                  <a:lnTo>
                    <a:pt x="5" y="354"/>
                  </a:lnTo>
                  <a:lnTo>
                    <a:pt x="2" y="332"/>
                  </a:lnTo>
                  <a:lnTo>
                    <a:pt x="0" y="307"/>
                  </a:lnTo>
                  <a:lnTo>
                    <a:pt x="0" y="283"/>
                  </a:lnTo>
                  <a:lnTo>
                    <a:pt x="1" y="250"/>
                  </a:lnTo>
                  <a:lnTo>
                    <a:pt x="3" y="218"/>
                  </a:lnTo>
                  <a:lnTo>
                    <a:pt x="6" y="204"/>
                  </a:lnTo>
                  <a:lnTo>
                    <a:pt x="10" y="189"/>
                  </a:lnTo>
                  <a:lnTo>
                    <a:pt x="12" y="175"/>
                  </a:lnTo>
                  <a:lnTo>
                    <a:pt x="18" y="162"/>
                  </a:lnTo>
                  <a:lnTo>
                    <a:pt x="22" y="149"/>
                  </a:lnTo>
                  <a:lnTo>
                    <a:pt x="28" y="136"/>
                  </a:lnTo>
                  <a:lnTo>
                    <a:pt x="33" y="124"/>
                  </a:lnTo>
                  <a:lnTo>
                    <a:pt x="40" y="113"/>
                  </a:lnTo>
                  <a:lnTo>
                    <a:pt x="47" y="102"/>
                  </a:lnTo>
                  <a:lnTo>
                    <a:pt x="55" y="92"/>
                  </a:lnTo>
                  <a:lnTo>
                    <a:pt x="63" y="82"/>
                  </a:lnTo>
                  <a:lnTo>
                    <a:pt x="72" y="73"/>
                  </a:lnTo>
                  <a:lnTo>
                    <a:pt x="81" y="64"/>
                  </a:lnTo>
                  <a:lnTo>
                    <a:pt x="90" y="56"/>
                  </a:lnTo>
                  <a:lnTo>
                    <a:pt x="101" y="48"/>
                  </a:lnTo>
                  <a:lnTo>
                    <a:pt x="112" y="40"/>
                  </a:lnTo>
                  <a:lnTo>
                    <a:pt x="123" y="34"/>
                  </a:lnTo>
                  <a:lnTo>
                    <a:pt x="134" y="29"/>
                  </a:lnTo>
                  <a:lnTo>
                    <a:pt x="147" y="23"/>
                  </a:lnTo>
                  <a:lnTo>
                    <a:pt x="159" y="18"/>
                  </a:lnTo>
                  <a:lnTo>
                    <a:pt x="172" y="13"/>
                  </a:lnTo>
                  <a:lnTo>
                    <a:pt x="186" y="10"/>
                  </a:lnTo>
                  <a:lnTo>
                    <a:pt x="200" y="7"/>
                  </a:lnTo>
                  <a:lnTo>
                    <a:pt x="215" y="4"/>
                  </a:lnTo>
                  <a:lnTo>
                    <a:pt x="244" y="0"/>
                  </a:lnTo>
                  <a:lnTo>
                    <a:pt x="277" y="0"/>
                  </a:lnTo>
                  <a:lnTo>
                    <a:pt x="303" y="0"/>
                  </a:lnTo>
                  <a:lnTo>
                    <a:pt x="326" y="3"/>
                  </a:lnTo>
                  <a:lnTo>
                    <a:pt x="348" y="5"/>
                  </a:lnTo>
                  <a:lnTo>
                    <a:pt x="370" y="10"/>
                  </a:lnTo>
                  <a:lnTo>
                    <a:pt x="390" y="16"/>
                  </a:lnTo>
                  <a:lnTo>
                    <a:pt x="408" y="23"/>
                  </a:lnTo>
                  <a:lnTo>
                    <a:pt x="425" y="31"/>
                  </a:lnTo>
                  <a:lnTo>
                    <a:pt x="440" y="42"/>
                  </a:lnTo>
                  <a:lnTo>
                    <a:pt x="454" y="53"/>
                  </a:lnTo>
                  <a:lnTo>
                    <a:pt x="469" y="65"/>
                  </a:lnTo>
                  <a:lnTo>
                    <a:pt x="480" y="79"/>
                  </a:lnTo>
                  <a:lnTo>
                    <a:pt x="492" y="95"/>
                  </a:lnTo>
                  <a:lnTo>
                    <a:pt x="502" y="112"/>
                  </a:lnTo>
                  <a:lnTo>
                    <a:pt x="513" y="130"/>
                  </a:lnTo>
                  <a:lnTo>
                    <a:pt x="521" y="149"/>
                  </a:lnTo>
                  <a:lnTo>
                    <a:pt x="528" y="171"/>
                  </a:lnTo>
                  <a:lnTo>
                    <a:pt x="378" y="204"/>
                  </a:lnTo>
                  <a:lnTo>
                    <a:pt x="374" y="192"/>
                  </a:lnTo>
                  <a:lnTo>
                    <a:pt x="370" y="183"/>
                  </a:lnTo>
                  <a:lnTo>
                    <a:pt x="366" y="174"/>
                  </a:lnTo>
                  <a:lnTo>
                    <a:pt x="362" y="167"/>
                  </a:lnTo>
                  <a:lnTo>
                    <a:pt x="355" y="158"/>
                  </a:lnTo>
                  <a:lnTo>
                    <a:pt x="347" y="150"/>
                  </a:lnTo>
                  <a:lnTo>
                    <a:pt x="338" y="143"/>
                  </a:lnTo>
                  <a:lnTo>
                    <a:pt x="327" y="137"/>
                  </a:lnTo>
                  <a:lnTo>
                    <a:pt x="317" y="132"/>
                  </a:lnTo>
                  <a:lnTo>
                    <a:pt x="305" y="130"/>
                  </a:lnTo>
                  <a:lnTo>
                    <a:pt x="294" y="127"/>
                  </a:lnTo>
                  <a:lnTo>
                    <a:pt x="281" y="127"/>
                  </a:lnTo>
                  <a:lnTo>
                    <a:pt x="267" y="127"/>
                  </a:lnTo>
                  <a:lnTo>
                    <a:pt x="254" y="130"/>
                  </a:lnTo>
                  <a:lnTo>
                    <a:pt x="242" y="134"/>
                  </a:lnTo>
                  <a:lnTo>
                    <a:pt x="230" y="139"/>
                  </a:lnTo>
                  <a:lnTo>
                    <a:pt x="220" y="145"/>
                  </a:lnTo>
                  <a:lnTo>
                    <a:pt x="209" y="153"/>
                  </a:lnTo>
                  <a:lnTo>
                    <a:pt x="200" y="162"/>
                  </a:lnTo>
                  <a:lnTo>
                    <a:pt x="193" y="174"/>
                  </a:lnTo>
                  <a:lnTo>
                    <a:pt x="187" y="183"/>
                  </a:lnTo>
                  <a:lnTo>
                    <a:pt x="182" y="193"/>
                  </a:lnTo>
                  <a:lnTo>
                    <a:pt x="178" y="205"/>
                  </a:lnTo>
                  <a:lnTo>
                    <a:pt x="176" y="218"/>
                  </a:lnTo>
                  <a:lnTo>
                    <a:pt x="173" y="232"/>
                  </a:lnTo>
                  <a:lnTo>
                    <a:pt x="171" y="248"/>
                  </a:lnTo>
                  <a:lnTo>
                    <a:pt x="169" y="263"/>
                  </a:lnTo>
                  <a:lnTo>
                    <a:pt x="169" y="281"/>
                  </a:lnTo>
                  <a:lnTo>
                    <a:pt x="169" y="303"/>
                  </a:lnTo>
                  <a:lnTo>
                    <a:pt x="171" y="324"/>
                  </a:lnTo>
                  <a:lnTo>
                    <a:pt x="173" y="342"/>
                  </a:lnTo>
                  <a:lnTo>
                    <a:pt x="176" y="359"/>
                  </a:lnTo>
                  <a:lnTo>
                    <a:pt x="180" y="373"/>
                  </a:lnTo>
                  <a:lnTo>
                    <a:pt x="185" y="386"/>
                  </a:lnTo>
                  <a:lnTo>
                    <a:pt x="190" y="398"/>
                  </a:lnTo>
                  <a:lnTo>
                    <a:pt x="197" y="407"/>
                  </a:lnTo>
                  <a:lnTo>
                    <a:pt x="204" y="415"/>
                  </a:lnTo>
                  <a:lnTo>
                    <a:pt x="212" y="421"/>
                  </a:lnTo>
                  <a:lnTo>
                    <a:pt x="221" y="428"/>
                  </a:lnTo>
                  <a:lnTo>
                    <a:pt x="230" y="433"/>
                  </a:lnTo>
                  <a:lnTo>
                    <a:pt x="241" y="435"/>
                  </a:lnTo>
                  <a:lnTo>
                    <a:pt x="251" y="439"/>
                  </a:lnTo>
                  <a:lnTo>
                    <a:pt x="263" y="441"/>
                  </a:lnTo>
                  <a:lnTo>
                    <a:pt x="276" y="441"/>
                  </a:lnTo>
                  <a:lnTo>
                    <a:pt x="287" y="441"/>
                  </a:lnTo>
                  <a:lnTo>
                    <a:pt x="298" y="439"/>
                  </a:lnTo>
                  <a:lnTo>
                    <a:pt x="308" y="437"/>
                  </a:lnTo>
                  <a:lnTo>
                    <a:pt x="318" y="434"/>
                  </a:lnTo>
                  <a:lnTo>
                    <a:pt x="326" y="430"/>
                  </a:lnTo>
                  <a:lnTo>
                    <a:pt x="335" y="425"/>
                  </a:lnTo>
                  <a:lnTo>
                    <a:pt x="342" y="420"/>
                  </a:lnTo>
                  <a:lnTo>
                    <a:pt x="348" y="413"/>
                  </a:lnTo>
                  <a:lnTo>
                    <a:pt x="355" y="406"/>
                  </a:lnTo>
                  <a:lnTo>
                    <a:pt x="360" y="398"/>
                  </a:lnTo>
                  <a:lnTo>
                    <a:pt x="365" y="390"/>
                  </a:lnTo>
                  <a:lnTo>
                    <a:pt x="370" y="380"/>
                  </a:lnTo>
                  <a:lnTo>
                    <a:pt x="378" y="359"/>
                  </a:lnTo>
                  <a:lnTo>
                    <a:pt x="384" y="334"/>
                  </a:lnTo>
                  <a:close/>
                </a:path>
              </a:pathLst>
            </a:custGeom>
            <a:solidFill>
              <a:srgbClr val="FFFFFF"/>
            </a:solidFill>
            <a:ln w="9525">
              <a:noFill/>
              <a:round/>
              <a:headEnd/>
              <a:tailEnd/>
            </a:ln>
          </p:spPr>
          <p:txBody>
            <a:bodyPr/>
            <a:lstStyle/>
            <a:p>
              <a:endParaRPr lang="en-US"/>
            </a:p>
          </p:txBody>
        </p:sp>
        <p:sp>
          <p:nvSpPr>
            <p:cNvPr id="333929" name="Freeform 105"/>
            <p:cNvSpPr>
              <a:spLocks noChangeAspect="1"/>
            </p:cNvSpPr>
            <p:nvPr/>
          </p:nvSpPr>
          <p:spPr bwMode="auto">
            <a:xfrm>
              <a:off x="571" y="2788"/>
              <a:ext cx="134" cy="142"/>
            </a:xfrm>
            <a:custGeom>
              <a:avLst/>
              <a:gdLst/>
              <a:ahLst/>
              <a:cxnLst>
                <a:cxn ang="0">
                  <a:pos x="530" y="394"/>
                </a:cxn>
                <a:cxn ang="0">
                  <a:pos x="515" y="437"/>
                </a:cxn>
                <a:cxn ang="0">
                  <a:pos x="495" y="473"/>
                </a:cxn>
                <a:cxn ang="0">
                  <a:pos x="470" y="503"/>
                </a:cxn>
                <a:cxn ang="0">
                  <a:pos x="441" y="527"/>
                </a:cxn>
                <a:cxn ang="0">
                  <a:pos x="407" y="547"/>
                </a:cxn>
                <a:cxn ang="0">
                  <a:pos x="367" y="560"/>
                </a:cxn>
                <a:cxn ang="0">
                  <a:pos x="320" y="566"/>
                </a:cxn>
                <a:cxn ang="0">
                  <a:pos x="263" y="568"/>
                </a:cxn>
                <a:cxn ang="0">
                  <a:pos x="203" y="561"/>
                </a:cxn>
                <a:cxn ang="0">
                  <a:pos x="153" y="548"/>
                </a:cxn>
                <a:cxn ang="0">
                  <a:pos x="111" y="526"/>
                </a:cxn>
                <a:cxn ang="0">
                  <a:pos x="74" y="494"/>
                </a:cxn>
                <a:cxn ang="0">
                  <a:pos x="40" y="451"/>
                </a:cxn>
                <a:cxn ang="0">
                  <a:pos x="16" y="397"/>
                </a:cxn>
                <a:cxn ang="0">
                  <a:pos x="3" y="332"/>
                </a:cxn>
                <a:cxn ang="0">
                  <a:pos x="0" y="250"/>
                </a:cxn>
                <a:cxn ang="0">
                  <a:pos x="9" y="189"/>
                </a:cxn>
                <a:cxn ang="0">
                  <a:pos x="22" y="149"/>
                </a:cxn>
                <a:cxn ang="0">
                  <a:pos x="40" y="113"/>
                </a:cxn>
                <a:cxn ang="0">
                  <a:pos x="64" y="82"/>
                </a:cxn>
                <a:cxn ang="0">
                  <a:pos x="91" y="56"/>
                </a:cxn>
                <a:cxn ang="0">
                  <a:pos x="123" y="34"/>
                </a:cxn>
                <a:cxn ang="0">
                  <a:pos x="159" y="18"/>
                </a:cxn>
                <a:cxn ang="0">
                  <a:pos x="201" y="7"/>
                </a:cxn>
                <a:cxn ang="0">
                  <a:pos x="277" y="0"/>
                </a:cxn>
                <a:cxn ang="0">
                  <a:pos x="349" y="5"/>
                </a:cxn>
                <a:cxn ang="0">
                  <a:pos x="408" y="23"/>
                </a:cxn>
                <a:cxn ang="0">
                  <a:pos x="455" y="53"/>
                </a:cxn>
                <a:cxn ang="0">
                  <a:pos x="492" y="95"/>
                </a:cxn>
                <a:cxn ang="0">
                  <a:pos x="521" y="149"/>
                </a:cxn>
                <a:cxn ang="0">
                  <a:pos x="375" y="192"/>
                </a:cxn>
                <a:cxn ang="0">
                  <a:pos x="363" y="167"/>
                </a:cxn>
                <a:cxn ang="0">
                  <a:pos x="337" y="143"/>
                </a:cxn>
                <a:cxn ang="0">
                  <a:pos x="306" y="130"/>
                </a:cxn>
                <a:cxn ang="0">
                  <a:pos x="267" y="127"/>
                </a:cxn>
                <a:cxn ang="0">
                  <a:pos x="231" y="139"/>
                </a:cxn>
                <a:cxn ang="0">
                  <a:pos x="201" y="162"/>
                </a:cxn>
                <a:cxn ang="0">
                  <a:pos x="183" y="193"/>
                </a:cxn>
                <a:cxn ang="0">
                  <a:pos x="172" y="232"/>
                </a:cxn>
                <a:cxn ang="0">
                  <a:pos x="170" y="281"/>
                </a:cxn>
                <a:cxn ang="0">
                  <a:pos x="174" y="342"/>
                </a:cxn>
                <a:cxn ang="0">
                  <a:pos x="185" y="386"/>
                </a:cxn>
                <a:cxn ang="0">
                  <a:pos x="205" y="415"/>
                </a:cxn>
                <a:cxn ang="0">
                  <a:pos x="231" y="433"/>
                </a:cxn>
                <a:cxn ang="0">
                  <a:pos x="263" y="441"/>
                </a:cxn>
                <a:cxn ang="0">
                  <a:pos x="298" y="439"/>
                </a:cxn>
                <a:cxn ang="0">
                  <a:pos x="327" y="430"/>
                </a:cxn>
                <a:cxn ang="0">
                  <a:pos x="349" y="413"/>
                </a:cxn>
                <a:cxn ang="0">
                  <a:pos x="365" y="390"/>
                </a:cxn>
                <a:cxn ang="0">
                  <a:pos x="385" y="334"/>
                </a:cxn>
              </a:cxnLst>
              <a:rect l="0" t="0" r="r" b="b"/>
              <a:pathLst>
                <a:path w="534" h="569">
                  <a:moveTo>
                    <a:pt x="385" y="334"/>
                  </a:moveTo>
                  <a:lnTo>
                    <a:pt x="534" y="378"/>
                  </a:lnTo>
                  <a:lnTo>
                    <a:pt x="530" y="394"/>
                  </a:lnTo>
                  <a:lnTo>
                    <a:pt x="526" y="410"/>
                  </a:lnTo>
                  <a:lnTo>
                    <a:pt x="521" y="422"/>
                  </a:lnTo>
                  <a:lnTo>
                    <a:pt x="515" y="437"/>
                  </a:lnTo>
                  <a:lnTo>
                    <a:pt x="509" y="450"/>
                  </a:lnTo>
                  <a:lnTo>
                    <a:pt x="502" y="461"/>
                  </a:lnTo>
                  <a:lnTo>
                    <a:pt x="495" y="473"/>
                  </a:lnTo>
                  <a:lnTo>
                    <a:pt x="487" y="483"/>
                  </a:lnTo>
                  <a:lnTo>
                    <a:pt x="478" y="494"/>
                  </a:lnTo>
                  <a:lnTo>
                    <a:pt x="470" y="503"/>
                  </a:lnTo>
                  <a:lnTo>
                    <a:pt x="460" y="512"/>
                  </a:lnTo>
                  <a:lnTo>
                    <a:pt x="451" y="521"/>
                  </a:lnTo>
                  <a:lnTo>
                    <a:pt x="441" y="527"/>
                  </a:lnTo>
                  <a:lnTo>
                    <a:pt x="430" y="535"/>
                  </a:lnTo>
                  <a:lnTo>
                    <a:pt x="419" y="542"/>
                  </a:lnTo>
                  <a:lnTo>
                    <a:pt x="407" y="547"/>
                  </a:lnTo>
                  <a:lnTo>
                    <a:pt x="394" y="552"/>
                  </a:lnTo>
                  <a:lnTo>
                    <a:pt x="381" y="556"/>
                  </a:lnTo>
                  <a:lnTo>
                    <a:pt x="367" y="560"/>
                  </a:lnTo>
                  <a:lnTo>
                    <a:pt x="353" y="562"/>
                  </a:lnTo>
                  <a:lnTo>
                    <a:pt x="337" y="565"/>
                  </a:lnTo>
                  <a:lnTo>
                    <a:pt x="320" y="566"/>
                  </a:lnTo>
                  <a:lnTo>
                    <a:pt x="303" y="568"/>
                  </a:lnTo>
                  <a:lnTo>
                    <a:pt x="285" y="569"/>
                  </a:lnTo>
                  <a:lnTo>
                    <a:pt x="263" y="568"/>
                  </a:lnTo>
                  <a:lnTo>
                    <a:pt x="242" y="566"/>
                  </a:lnTo>
                  <a:lnTo>
                    <a:pt x="223" y="565"/>
                  </a:lnTo>
                  <a:lnTo>
                    <a:pt x="203" y="561"/>
                  </a:lnTo>
                  <a:lnTo>
                    <a:pt x="187" y="559"/>
                  </a:lnTo>
                  <a:lnTo>
                    <a:pt x="170" y="553"/>
                  </a:lnTo>
                  <a:lnTo>
                    <a:pt x="153" y="548"/>
                  </a:lnTo>
                  <a:lnTo>
                    <a:pt x="139" y="542"/>
                  </a:lnTo>
                  <a:lnTo>
                    <a:pt x="124" y="535"/>
                  </a:lnTo>
                  <a:lnTo>
                    <a:pt x="111" y="526"/>
                  </a:lnTo>
                  <a:lnTo>
                    <a:pt x="98" y="517"/>
                  </a:lnTo>
                  <a:lnTo>
                    <a:pt x="86" y="507"/>
                  </a:lnTo>
                  <a:lnTo>
                    <a:pt x="74" y="494"/>
                  </a:lnTo>
                  <a:lnTo>
                    <a:pt x="62" y="481"/>
                  </a:lnTo>
                  <a:lnTo>
                    <a:pt x="52" y="467"/>
                  </a:lnTo>
                  <a:lnTo>
                    <a:pt x="40" y="451"/>
                  </a:lnTo>
                  <a:lnTo>
                    <a:pt x="31" y="434"/>
                  </a:lnTo>
                  <a:lnTo>
                    <a:pt x="22" y="416"/>
                  </a:lnTo>
                  <a:lnTo>
                    <a:pt x="16" y="397"/>
                  </a:lnTo>
                  <a:lnTo>
                    <a:pt x="10" y="376"/>
                  </a:lnTo>
                  <a:lnTo>
                    <a:pt x="5" y="354"/>
                  </a:lnTo>
                  <a:lnTo>
                    <a:pt x="3" y="332"/>
                  </a:lnTo>
                  <a:lnTo>
                    <a:pt x="0" y="307"/>
                  </a:lnTo>
                  <a:lnTo>
                    <a:pt x="0" y="283"/>
                  </a:lnTo>
                  <a:lnTo>
                    <a:pt x="0" y="250"/>
                  </a:lnTo>
                  <a:lnTo>
                    <a:pt x="4" y="218"/>
                  </a:lnTo>
                  <a:lnTo>
                    <a:pt x="6" y="204"/>
                  </a:lnTo>
                  <a:lnTo>
                    <a:pt x="9" y="189"/>
                  </a:lnTo>
                  <a:lnTo>
                    <a:pt x="13" y="175"/>
                  </a:lnTo>
                  <a:lnTo>
                    <a:pt x="18" y="162"/>
                  </a:lnTo>
                  <a:lnTo>
                    <a:pt x="22" y="149"/>
                  </a:lnTo>
                  <a:lnTo>
                    <a:pt x="27" y="136"/>
                  </a:lnTo>
                  <a:lnTo>
                    <a:pt x="34" y="124"/>
                  </a:lnTo>
                  <a:lnTo>
                    <a:pt x="40" y="113"/>
                  </a:lnTo>
                  <a:lnTo>
                    <a:pt x="48" y="102"/>
                  </a:lnTo>
                  <a:lnTo>
                    <a:pt x="54" y="92"/>
                  </a:lnTo>
                  <a:lnTo>
                    <a:pt x="64" y="82"/>
                  </a:lnTo>
                  <a:lnTo>
                    <a:pt x="73" y="73"/>
                  </a:lnTo>
                  <a:lnTo>
                    <a:pt x="82" y="64"/>
                  </a:lnTo>
                  <a:lnTo>
                    <a:pt x="91" y="56"/>
                  </a:lnTo>
                  <a:lnTo>
                    <a:pt x="101" y="48"/>
                  </a:lnTo>
                  <a:lnTo>
                    <a:pt x="111" y="40"/>
                  </a:lnTo>
                  <a:lnTo>
                    <a:pt x="123" y="34"/>
                  </a:lnTo>
                  <a:lnTo>
                    <a:pt x="135" y="29"/>
                  </a:lnTo>
                  <a:lnTo>
                    <a:pt x="146" y="23"/>
                  </a:lnTo>
                  <a:lnTo>
                    <a:pt x="159" y="18"/>
                  </a:lnTo>
                  <a:lnTo>
                    <a:pt x="172" y="13"/>
                  </a:lnTo>
                  <a:lnTo>
                    <a:pt x="187" y="10"/>
                  </a:lnTo>
                  <a:lnTo>
                    <a:pt x="201" y="7"/>
                  </a:lnTo>
                  <a:lnTo>
                    <a:pt x="215" y="4"/>
                  </a:lnTo>
                  <a:lnTo>
                    <a:pt x="245" y="0"/>
                  </a:lnTo>
                  <a:lnTo>
                    <a:pt x="277" y="0"/>
                  </a:lnTo>
                  <a:lnTo>
                    <a:pt x="302" y="0"/>
                  </a:lnTo>
                  <a:lnTo>
                    <a:pt x="327" y="3"/>
                  </a:lnTo>
                  <a:lnTo>
                    <a:pt x="349" y="5"/>
                  </a:lnTo>
                  <a:lnTo>
                    <a:pt x="371" y="10"/>
                  </a:lnTo>
                  <a:lnTo>
                    <a:pt x="390" y="16"/>
                  </a:lnTo>
                  <a:lnTo>
                    <a:pt x="408" y="23"/>
                  </a:lnTo>
                  <a:lnTo>
                    <a:pt x="425" y="31"/>
                  </a:lnTo>
                  <a:lnTo>
                    <a:pt x="441" y="42"/>
                  </a:lnTo>
                  <a:lnTo>
                    <a:pt x="455" y="53"/>
                  </a:lnTo>
                  <a:lnTo>
                    <a:pt x="468" y="65"/>
                  </a:lnTo>
                  <a:lnTo>
                    <a:pt x="481" y="79"/>
                  </a:lnTo>
                  <a:lnTo>
                    <a:pt x="492" y="95"/>
                  </a:lnTo>
                  <a:lnTo>
                    <a:pt x="503" y="112"/>
                  </a:lnTo>
                  <a:lnTo>
                    <a:pt x="513" y="130"/>
                  </a:lnTo>
                  <a:lnTo>
                    <a:pt x="521" y="149"/>
                  </a:lnTo>
                  <a:lnTo>
                    <a:pt x="529" y="171"/>
                  </a:lnTo>
                  <a:lnTo>
                    <a:pt x="378" y="204"/>
                  </a:lnTo>
                  <a:lnTo>
                    <a:pt x="375" y="192"/>
                  </a:lnTo>
                  <a:lnTo>
                    <a:pt x="371" y="183"/>
                  </a:lnTo>
                  <a:lnTo>
                    <a:pt x="367" y="174"/>
                  </a:lnTo>
                  <a:lnTo>
                    <a:pt x="363" y="167"/>
                  </a:lnTo>
                  <a:lnTo>
                    <a:pt x="355" y="158"/>
                  </a:lnTo>
                  <a:lnTo>
                    <a:pt x="346" y="150"/>
                  </a:lnTo>
                  <a:lnTo>
                    <a:pt x="337" y="143"/>
                  </a:lnTo>
                  <a:lnTo>
                    <a:pt x="328" y="137"/>
                  </a:lnTo>
                  <a:lnTo>
                    <a:pt x="318" y="132"/>
                  </a:lnTo>
                  <a:lnTo>
                    <a:pt x="306" y="130"/>
                  </a:lnTo>
                  <a:lnTo>
                    <a:pt x="294" y="127"/>
                  </a:lnTo>
                  <a:lnTo>
                    <a:pt x="281" y="127"/>
                  </a:lnTo>
                  <a:lnTo>
                    <a:pt x="267" y="127"/>
                  </a:lnTo>
                  <a:lnTo>
                    <a:pt x="254" y="130"/>
                  </a:lnTo>
                  <a:lnTo>
                    <a:pt x="242" y="134"/>
                  </a:lnTo>
                  <a:lnTo>
                    <a:pt x="231" y="139"/>
                  </a:lnTo>
                  <a:lnTo>
                    <a:pt x="220" y="145"/>
                  </a:lnTo>
                  <a:lnTo>
                    <a:pt x="210" y="153"/>
                  </a:lnTo>
                  <a:lnTo>
                    <a:pt x="201" y="162"/>
                  </a:lnTo>
                  <a:lnTo>
                    <a:pt x="193" y="174"/>
                  </a:lnTo>
                  <a:lnTo>
                    <a:pt x="188" y="183"/>
                  </a:lnTo>
                  <a:lnTo>
                    <a:pt x="183" y="193"/>
                  </a:lnTo>
                  <a:lnTo>
                    <a:pt x="179" y="205"/>
                  </a:lnTo>
                  <a:lnTo>
                    <a:pt x="175" y="218"/>
                  </a:lnTo>
                  <a:lnTo>
                    <a:pt x="172" y="232"/>
                  </a:lnTo>
                  <a:lnTo>
                    <a:pt x="171" y="248"/>
                  </a:lnTo>
                  <a:lnTo>
                    <a:pt x="170" y="263"/>
                  </a:lnTo>
                  <a:lnTo>
                    <a:pt x="170" y="281"/>
                  </a:lnTo>
                  <a:lnTo>
                    <a:pt x="170" y="303"/>
                  </a:lnTo>
                  <a:lnTo>
                    <a:pt x="171" y="324"/>
                  </a:lnTo>
                  <a:lnTo>
                    <a:pt x="174" y="342"/>
                  </a:lnTo>
                  <a:lnTo>
                    <a:pt x="176" y="359"/>
                  </a:lnTo>
                  <a:lnTo>
                    <a:pt x="180" y="373"/>
                  </a:lnTo>
                  <a:lnTo>
                    <a:pt x="185" y="386"/>
                  </a:lnTo>
                  <a:lnTo>
                    <a:pt x="191" y="398"/>
                  </a:lnTo>
                  <a:lnTo>
                    <a:pt x="197" y="407"/>
                  </a:lnTo>
                  <a:lnTo>
                    <a:pt x="205" y="415"/>
                  </a:lnTo>
                  <a:lnTo>
                    <a:pt x="213" y="421"/>
                  </a:lnTo>
                  <a:lnTo>
                    <a:pt x="222" y="428"/>
                  </a:lnTo>
                  <a:lnTo>
                    <a:pt x="231" y="433"/>
                  </a:lnTo>
                  <a:lnTo>
                    <a:pt x="241" y="435"/>
                  </a:lnTo>
                  <a:lnTo>
                    <a:pt x="251" y="439"/>
                  </a:lnTo>
                  <a:lnTo>
                    <a:pt x="263" y="441"/>
                  </a:lnTo>
                  <a:lnTo>
                    <a:pt x="276" y="441"/>
                  </a:lnTo>
                  <a:lnTo>
                    <a:pt x="288" y="441"/>
                  </a:lnTo>
                  <a:lnTo>
                    <a:pt x="298" y="439"/>
                  </a:lnTo>
                  <a:lnTo>
                    <a:pt x="308" y="437"/>
                  </a:lnTo>
                  <a:lnTo>
                    <a:pt x="319" y="434"/>
                  </a:lnTo>
                  <a:lnTo>
                    <a:pt x="327" y="430"/>
                  </a:lnTo>
                  <a:lnTo>
                    <a:pt x="336" y="425"/>
                  </a:lnTo>
                  <a:lnTo>
                    <a:pt x="342" y="420"/>
                  </a:lnTo>
                  <a:lnTo>
                    <a:pt x="349" y="413"/>
                  </a:lnTo>
                  <a:lnTo>
                    <a:pt x="355" y="406"/>
                  </a:lnTo>
                  <a:lnTo>
                    <a:pt x="360" y="398"/>
                  </a:lnTo>
                  <a:lnTo>
                    <a:pt x="365" y="390"/>
                  </a:lnTo>
                  <a:lnTo>
                    <a:pt x="371" y="380"/>
                  </a:lnTo>
                  <a:lnTo>
                    <a:pt x="378" y="359"/>
                  </a:lnTo>
                  <a:lnTo>
                    <a:pt x="385" y="334"/>
                  </a:lnTo>
                  <a:close/>
                </a:path>
              </a:pathLst>
            </a:custGeom>
            <a:solidFill>
              <a:srgbClr val="FFFFFF"/>
            </a:solidFill>
            <a:ln w="9525">
              <a:noFill/>
              <a:round/>
              <a:headEnd/>
              <a:tailEnd/>
            </a:ln>
          </p:spPr>
          <p:txBody>
            <a:bodyPr/>
            <a:lstStyle/>
            <a:p>
              <a:endParaRPr lang="en-US"/>
            </a:p>
          </p:txBody>
        </p:sp>
        <p:sp>
          <p:nvSpPr>
            <p:cNvPr id="333930" name="Freeform 106"/>
            <p:cNvSpPr>
              <a:spLocks noChangeAspect="1"/>
            </p:cNvSpPr>
            <p:nvPr/>
          </p:nvSpPr>
          <p:spPr bwMode="auto">
            <a:xfrm>
              <a:off x="725" y="2790"/>
              <a:ext cx="116" cy="137"/>
            </a:xfrm>
            <a:custGeom>
              <a:avLst/>
              <a:gdLst/>
              <a:ahLst/>
              <a:cxnLst>
                <a:cxn ang="0">
                  <a:pos x="0" y="0"/>
                </a:cxn>
                <a:cxn ang="0">
                  <a:pos x="455" y="0"/>
                </a:cxn>
                <a:cxn ang="0">
                  <a:pos x="455" y="117"/>
                </a:cxn>
                <a:cxn ang="0">
                  <a:pos x="170" y="117"/>
                </a:cxn>
                <a:cxn ang="0">
                  <a:pos x="170" y="205"/>
                </a:cxn>
                <a:cxn ang="0">
                  <a:pos x="434" y="205"/>
                </a:cxn>
                <a:cxn ang="0">
                  <a:pos x="434" y="316"/>
                </a:cxn>
                <a:cxn ang="0">
                  <a:pos x="170" y="316"/>
                </a:cxn>
                <a:cxn ang="0">
                  <a:pos x="170" y="425"/>
                </a:cxn>
                <a:cxn ang="0">
                  <a:pos x="463" y="425"/>
                </a:cxn>
                <a:cxn ang="0">
                  <a:pos x="463" y="550"/>
                </a:cxn>
                <a:cxn ang="0">
                  <a:pos x="0" y="550"/>
                </a:cxn>
                <a:cxn ang="0">
                  <a:pos x="0" y="0"/>
                </a:cxn>
              </a:cxnLst>
              <a:rect l="0" t="0" r="r" b="b"/>
              <a:pathLst>
                <a:path w="463" h="550">
                  <a:moveTo>
                    <a:pt x="0" y="0"/>
                  </a:moveTo>
                  <a:lnTo>
                    <a:pt x="455" y="0"/>
                  </a:lnTo>
                  <a:lnTo>
                    <a:pt x="455" y="117"/>
                  </a:lnTo>
                  <a:lnTo>
                    <a:pt x="170" y="117"/>
                  </a:lnTo>
                  <a:lnTo>
                    <a:pt x="170" y="205"/>
                  </a:lnTo>
                  <a:lnTo>
                    <a:pt x="434" y="205"/>
                  </a:lnTo>
                  <a:lnTo>
                    <a:pt x="434" y="316"/>
                  </a:lnTo>
                  <a:lnTo>
                    <a:pt x="170" y="316"/>
                  </a:lnTo>
                  <a:lnTo>
                    <a:pt x="170" y="425"/>
                  </a:lnTo>
                  <a:lnTo>
                    <a:pt x="463" y="425"/>
                  </a:lnTo>
                  <a:lnTo>
                    <a:pt x="463" y="550"/>
                  </a:lnTo>
                  <a:lnTo>
                    <a:pt x="0" y="550"/>
                  </a:lnTo>
                  <a:lnTo>
                    <a:pt x="0" y="0"/>
                  </a:lnTo>
                  <a:close/>
                </a:path>
              </a:pathLst>
            </a:custGeom>
            <a:solidFill>
              <a:srgbClr val="FFFFFF"/>
            </a:solidFill>
            <a:ln w="9525">
              <a:noFill/>
              <a:round/>
              <a:headEnd/>
              <a:tailEnd/>
            </a:ln>
          </p:spPr>
          <p:txBody>
            <a:bodyPr/>
            <a:lstStyle/>
            <a:p>
              <a:endParaRPr lang="en-US"/>
            </a:p>
          </p:txBody>
        </p:sp>
        <p:sp>
          <p:nvSpPr>
            <p:cNvPr id="333931" name="Freeform 107"/>
            <p:cNvSpPr>
              <a:spLocks noChangeAspect="1"/>
            </p:cNvSpPr>
            <p:nvPr/>
          </p:nvSpPr>
          <p:spPr bwMode="auto">
            <a:xfrm>
              <a:off x="857" y="2788"/>
              <a:ext cx="124" cy="142"/>
            </a:xfrm>
            <a:custGeom>
              <a:avLst/>
              <a:gdLst/>
              <a:ahLst/>
              <a:cxnLst>
                <a:cxn ang="0">
                  <a:pos x="164" y="385"/>
                </a:cxn>
                <a:cxn ang="0">
                  <a:pos x="183" y="426"/>
                </a:cxn>
                <a:cxn ang="0">
                  <a:pos x="206" y="447"/>
                </a:cxn>
                <a:cxn ang="0">
                  <a:pos x="234" y="457"/>
                </a:cxn>
                <a:cxn ang="0">
                  <a:pos x="275" y="459"/>
                </a:cxn>
                <a:cxn ang="0">
                  <a:pos x="303" y="450"/>
                </a:cxn>
                <a:cxn ang="0">
                  <a:pos x="323" y="434"/>
                </a:cxn>
                <a:cxn ang="0">
                  <a:pos x="333" y="403"/>
                </a:cxn>
                <a:cxn ang="0">
                  <a:pos x="323" y="373"/>
                </a:cxn>
                <a:cxn ang="0">
                  <a:pos x="302" y="356"/>
                </a:cxn>
                <a:cxn ang="0">
                  <a:pos x="259" y="341"/>
                </a:cxn>
                <a:cxn ang="0">
                  <a:pos x="176" y="320"/>
                </a:cxn>
                <a:cxn ang="0">
                  <a:pos x="113" y="296"/>
                </a:cxn>
                <a:cxn ang="0">
                  <a:pos x="69" y="267"/>
                </a:cxn>
                <a:cxn ang="0">
                  <a:pos x="39" y="232"/>
                </a:cxn>
                <a:cxn ang="0">
                  <a:pos x="23" y="192"/>
                </a:cxn>
                <a:cxn ang="0">
                  <a:pos x="21" y="150"/>
                </a:cxn>
                <a:cxn ang="0">
                  <a:pos x="27" y="119"/>
                </a:cxn>
                <a:cxn ang="0">
                  <a:pos x="39" y="89"/>
                </a:cxn>
                <a:cxn ang="0">
                  <a:pos x="58" y="62"/>
                </a:cxn>
                <a:cxn ang="0">
                  <a:pos x="85" y="39"/>
                </a:cxn>
                <a:cxn ang="0">
                  <a:pos x="119" y="21"/>
                </a:cxn>
                <a:cxn ang="0">
                  <a:pos x="161" y="8"/>
                </a:cxn>
                <a:cxn ang="0">
                  <a:pos x="214" y="1"/>
                </a:cxn>
                <a:cxn ang="0">
                  <a:pos x="280" y="0"/>
                </a:cxn>
                <a:cxn ang="0">
                  <a:pos x="347" y="9"/>
                </a:cxn>
                <a:cxn ang="0">
                  <a:pos x="400" y="30"/>
                </a:cxn>
                <a:cxn ang="0">
                  <a:pos x="439" y="61"/>
                </a:cxn>
                <a:cxn ang="0">
                  <a:pos x="466" y="106"/>
                </a:cxn>
                <a:cxn ang="0">
                  <a:pos x="481" y="163"/>
                </a:cxn>
                <a:cxn ang="0">
                  <a:pos x="311" y="140"/>
                </a:cxn>
                <a:cxn ang="0">
                  <a:pos x="298" y="123"/>
                </a:cxn>
                <a:cxn ang="0">
                  <a:pos x="282" y="112"/>
                </a:cxn>
                <a:cxn ang="0">
                  <a:pos x="254" y="102"/>
                </a:cxn>
                <a:cxn ang="0">
                  <a:pos x="211" y="105"/>
                </a:cxn>
                <a:cxn ang="0">
                  <a:pos x="186" y="121"/>
                </a:cxn>
                <a:cxn ang="0">
                  <a:pos x="177" y="145"/>
                </a:cxn>
                <a:cxn ang="0">
                  <a:pos x="184" y="163"/>
                </a:cxn>
                <a:cxn ang="0">
                  <a:pos x="210" y="179"/>
                </a:cxn>
                <a:cxn ang="0">
                  <a:pos x="299" y="201"/>
                </a:cxn>
                <a:cxn ang="0">
                  <a:pos x="378" y="226"/>
                </a:cxn>
                <a:cxn ang="0">
                  <a:pos x="418" y="244"/>
                </a:cxn>
                <a:cxn ang="0">
                  <a:pos x="448" y="264"/>
                </a:cxn>
                <a:cxn ang="0">
                  <a:pos x="470" y="289"/>
                </a:cxn>
                <a:cxn ang="0">
                  <a:pos x="486" y="318"/>
                </a:cxn>
                <a:cxn ang="0">
                  <a:pos x="495" y="347"/>
                </a:cxn>
                <a:cxn ang="0">
                  <a:pos x="499" y="380"/>
                </a:cxn>
                <a:cxn ang="0">
                  <a:pos x="495" y="419"/>
                </a:cxn>
                <a:cxn ang="0">
                  <a:pos x="482" y="455"/>
                </a:cxn>
                <a:cxn ang="0">
                  <a:pos x="461" y="489"/>
                </a:cxn>
                <a:cxn ang="0">
                  <a:pos x="434" y="516"/>
                </a:cxn>
                <a:cxn ang="0">
                  <a:pos x="400" y="539"/>
                </a:cxn>
                <a:cxn ang="0">
                  <a:pos x="360" y="555"/>
                </a:cxn>
                <a:cxn ang="0">
                  <a:pos x="311" y="565"/>
                </a:cxn>
                <a:cxn ang="0">
                  <a:pos x="255" y="568"/>
                </a:cxn>
                <a:cxn ang="0">
                  <a:pos x="162" y="560"/>
                </a:cxn>
                <a:cxn ang="0">
                  <a:pos x="93" y="538"/>
                </a:cxn>
                <a:cxn ang="0">
                  <a:pos x="69" y="521"/>
                </a:cxn>
                <a:cxn ang="0">
                  <a:pos x="37" y="485"/>
                </a:cxn>
                <a:cxn ang="0">
                  <a:pos x="11" y="435"/>
                </a:cxn>
                <a:cxn ang="0">
                  <a:pos x="0" y="377"/>
                </a:cxn>
              </a:cxnLst>
              <a:rect l="0" t="0" r="r" b="b"/>
              <a:pathLst>
                <a:path w="499" h="568">
                  <a:moveTo>
                    <a:pt x="0" y="377"/>
                  </a:moveTo>
                  <a:lnTo>
                    <a:pt x="162" y="367"/>
                  </a:lnTo>
                  <a:lnTo>
                    <a:pt x="164" y="385"/>
                  </a:lnTo>
                  <a:lnTo>
                    <a:pt x="170" y="402"/>
                  </a:lnTo>
                  <a:lnTo>
                    <a:pt x="175" y="415"/>
                  </a:lnTo>
                  <a:lnTo>
                    <a:pt x="183" y="426"/>
                  </a:lnTo>
                  <a:lnTo>
                    <a:pt x="189" y="434"/>
                  </a:lnTo>
                  <a:lnTo>
                    <a:pt x="197" y="441"/>
                  </a:lnTo>
                  <a:lnTo>
                    <a:pt x="206" y="447"/>
                  </a:lnTo>
                  <a:lnTo>
                    <a:pt x="215" y="451"/>
                  </a:lnTo>
                  <a:lnTo>
                    <a:pt x="224" y="455"/>
                  </a:lnTo>
                  <a:lnTo>
                    <a:pt x="234" y="457"/>
                  </a:lnTo>
                  <a:lnTo>
                    <a:pt x="246" y="459"/>
                  </a:lnTo>
                  <a:lnTo>
                    <a:pt x="258" y="460"/>
                  </a:lnTo>
                  <a:lnTo>
                    <a:pt x="275" y="459"/>
                  </a:lnTo>
                  <a:lnTo>
                    <a:pt x="290" y="456"/>
                  </a:lnTo>
                  <a:lnTo>
                    <a:pt x="297" y="454"/>
                  </a:lnTo>
                  <a:lnTo>
                    <a:pt x="303" y="450"/>
                  </a:lnTo>
                  <a:lnTo>
                    <a:pt x="308" y="447"/>
                  </a:lnTo>
                  <a:lnTo>
                    <a:pt x="313" y="443"/>
                  </a:lnTo>
                  <a:lnTo>
                    <a:pt x="323" y="434"/>
                  </a:lnTo>
                  <a:lnTo>
                    <a:pt x="329" y="425"/>
                  </a:lnTo>
                  <a:lnTo>
                    <a:pt x="332" y="415"/>
                  </a:lnTo>
                  <a:lnTo>
                    <a:pt x="333" y="403"/>
                  </a:lnTo>
                  <a:lnTo>
                    <a:pt x="333" y="393"/>
                  </a:lnTo>
                  <a:lnTo>
                    <a:pt x="329" y="384"/>
                  </a:lnTo>
                  <a:lnTo>
                    <a:pt x="323" y="373"/>
                  </a:lnTo>
                  <a:lnTo>
                    <a:pt x="315" y="365"/>
                  </a:lnTo>
                  <a:lnTo>
                    <a:pt x="310" y="360"/>
                  </a:lnTo>
                  <a:lnTo>
                    <a:pt x="302" y="356"/>
                  </a:lnTo>
                  <a:lnTo>
                    <a:pt x="294" y="353"/>
                  </a:lnTo>
                  <a:lnTo>
                    <a:pt x="284" y="349"/>
                  </a:lnTo>
                  <a:lnTo>
                    <a:pt x="259" y="341"/>
                  </a:lnTo>
                  <a:lnTo>
                    <a:pt x="228" y="333"/>
                  </a:lnTo>
                  <a:lnTo>
                    <a:pt x="201" y="327"/>
                  </a:lnTo>
                  <a:lnTo>
                    <a:pt x="176" y="320"/>
                  </a:lnTo>
                  <a:lnTo>
                    <a:pt x="153" y="312"/>
                  </a:lnTo>
                  <a:lnTo>
                    <a:pt x="132" y="305"/>
                  </a:lnTo>
                  <a:lnTo>
                    <a:pt x="113" y="296"/>
                  </a:lnTo>
                  <a:lnTo>
                    <a:pt x="96" y="286"/>
                  </a:lnTo>
                  <a:lnTo>
                    <a:pt x="81" y="276"/>
                  </a:lnTo>
                  <a:lnTo>
                    <a:pt x="69" y="267"/>
                  </a:lnTo>
                  <a:lnTo>
                    <a:pt x="57" y="255"/>
                  </a:lnTo>
                  <a:lnTo>
                    <a:pt x="48" y="244"/>
                  </a:lnTo>
                  <a:lnTo>
                    <a:pt x="39" y="232"/>
                  </a:lnTo>
                  <a:lnTo>
                    <a:pt x="32" y="219"/>
                  </a:lnTo>
                  <a:lnTo>
                    <a:pt x="27" y="206"/>
                  </a:lnTo>
                  <a:lnTo>
                    <a:pt x="23" y="192"/>
                  </a:lnTo>
                  <a:lnTo>
                    <a:pt x="21" y="176"/>
                  </a:lnTo>
                  <a:lnTo>
                    <a:pt x="21" y="161"/>
                  </a:lnTo>
                  <a:lnTo>
                    <a:pt x="21" y="150"/>
                  </a:lnTo>
                  <a:lnTo>
                    <a:pt x="22" y="140"/>
                  </a:lnTo>
                  <a:lnTo>
                    <a:pt x="24" y="130"/>
                  </a:lnTo>
                  <a:lnTo>
                    <a:pt x="27" y="119"/>
                  </a:lnTo>
                  <a:lnTo>
                    <a:pt x="30" y="109"/>
                  </a:lnTo>
                  <a:lnTo>
                    <a:pt x="35" y="100"/>
                  </a:lnTo>
                  <a:lnTo>
                    <a:pt x="39" y="89"/>
                  </a:lnTo>
                  <a:lnTo>
                    <a:pt x="45" y="80"/>
                  </a:lnTo>
                  <a:lnTo>
                    <a:pt x="52" y="71"/>
                  </a:lnTo>
                  <a:lnTo>
                    <a:pt x="58" y="62"/>
                  </a:lnTo>
                  <a:lnTo>
                    <a:pt x="67" y="54"/>
                  </a:lnTo>
                  <a:lnTo>
                    <a:pt x="76" y="47"/>
                  </a:lnTo>
                  <a:lnTo>
                    <a:pt x="85" y="39"/>
                  </a:lnTo>
                  <a:lnTo>
                    <a:pt x="96" y="32"/>
                  </a:lnTo>
                  <a:lnTo>
                    <a:pt x="107" y="27"/>
                  </a:lnTo>
                  <a:lnTo>
                    <a:pt x="119" y="21"/>
                  </a:lnTo>
                  <a:lnTo>
                    <a:pt x="132" y="16"/>
                  </a:lnTo>
                  <a:lnTo>
                    <a:pt x="146" y="12"/>
                  </a:lnTo>
                  <a:lnTo>
                    <a:pt x="161" y="8"/>
                  </a:lnTo>
                  <a:lnTo>
                    <a:pt x="177" y="5"/>
                  </a:lnTo>
                  <a:lnTo>
                    <a:pt x="194" y="3"/>
                  </a:lnTo>
                  <a:lnTo>
                    <a:pt x="214" y="1"/>
                  </a:lnTo>
                  <a:lnTo>
                    <a:pt x="233" y="0"/>
                  </a:lnTo>
                  <a:lnTo>
                    <a:pt x="254" y="0"/>
                  </a:lnTo>
                  <a:lnTo>
                    <a:pt x="280" y="0"/>
                  </a:lnTo>
                  <a:lnTo>
                    <a:pt x="303" y="1"/>
                  </a:lnTo>
                  <a:lnTo>
                    <a:pt x="326" y="5"/>
                  </a:lnTo>
                  <a:lnTo>
                    <a:pt x="347" y="9"/>
                  </a:lnTo>
                  <a:lnTo>
                    <a:pt x="367" y="14"/>
                  </a:lnTo>
                  <a:lnTo>
                    <a:pt x="383" y="22"/>
                  </a:lnTo>
                  <a:lnTo>
                    <a:pt x="400" y="30"/>
                  </a:lnTo>
                  <a:lnTo>
                    <a:pt x="415" y="39"/>
                  </a:lnTo>
                  <a:lnTo>
                    <a:pt x="428" y="49"/>
                  </a:lnTo>
                  <a:lnTo>
                    <a:pt x="439" y="61"/>
                  </a:lnTo>
                  <a:lnTo>
                    <a:pt x="450" y="75"/>
                  </a:lnTo>
                  <a:lnTo>
                    <a:pt x="459" y="89"/>
                  </a:lnTo>
                  <a:lnTo>
                    <a:pt x="466" y="106"/>
                  </a:lnTo>
                  <a:lnTo>
                    <a:pt x="473" y="123"/>
                  </a:lnTo>
                  <a:lnTo>
                    <a:pt x="477" y="143"/>
                  </a:lnTo>
                  <a:lnTo>
                    <a:pt x="481" y="163"/>
                  </a:lnTo>
                  <a:lnTo>
                    <a:pt x="320" y="172"/>
                  </a:lnTo>
                  <a:lnTo>
                    <a:pt x="316" y="156"/>
                  </a:lnTo>
                  <a:lnTo>
                    <a:pt x="311" y="140"/>
                  </a:lnTo>
                  <a:lnTo>
                    <a:pt x="307" y="135"/>
                  </a:lnTo>
                  <a:lnTo>
                    <a:pt x="303" y="128"/>
                  </a:lnTo>
                  <a:lnTo>
                    <a:pt x="298" y="123"/>
                  </a:lnTo>
                  <a:lnTo>
                    <a:pt x="294" y="119"/>
                  </a:lnTo>
                  <a:lnTo>
                    <a:pt x="288" y="115"/>
                  </a:lnTo>
                  <a:lnTo>
                    <a:pt x="282" y="112"/>
                  </a:lnTo>
                  <a:lnTo>
                    <a:pt x="276" y="109"/>
                  </a:lnTo>
                  <a:lnTo>
                    <a:pt x="269" y="106"/>
                  </a:lnTo>
                  <a:lnTo>
                    <a:pt x="254" y="102"/>
                  </a:lnTo>
                  <a:lnTo>
                    <a:pt x="237" y="102"/>
                  </a:lnTo>
                  <a:lnTo>
                    <a:pt x="223" y="102"/>
                  </a:lnTo>
                  <a:lnTo>
                    <a:pt x="211" y="105"/>
                  </a:lnTo>
                  <a:lnTo>
                    <a:pt x="201" y="109"/>
                  </a:lnTo>
                  <a:lnTo>
                    <a:pt x="193" y="114"/>
                  </a:lnTo>
                  <a:lnTo>
                    <a:pt x="186" y="121"/>
                  </a:lnTo>
                  <a:lnTo>
                    <a:pt x="181" y="128"/>
                  </a:lnTo>
                  <a:lnTo>
                    <a:pt x="179" y="136"/>
                  </a:lnTo>
                  <a:lnTo>
                    <a:pt x="177" y="145"/>
                  </a:lnTo>
                  <a:lnTo>
                    <a:pt x="179" y="152"/>
                  </a:lnTo>
                  <a:lnTo>
                    <a:pt x="180" y="157"/>
                  </a:lnTo>
                  <a:lnTo>
                    <a:pt x="184" y="163"/>
                  </a:lnTo>
                  <a:lnTo>
                    <a:pt x="190" y="169"/>
                  </a:lnTo>
                  <a:lnTo>
                    <a:pt x="198" y="174"/>
                  </a:lnTo>
                  <a:lnTo>
                    <a:pt x="210" y="179"/>
                  </a:lnTo>
                  <a:lnTo>
                    <a:pt x="227" y="184"/>
                  </a:lnTo>
                  <a:lnTo>
                    <a:pt x="247" y="189"/>
                  </a:lnTo>
                  <a:lnTo>
                    <a:pt x="299" y="201"/>
                  </a:lnTo>
                  <a:lnTo>
                    <a:pt x="342" y="213"/>
                  </a:lnTo>
                  <a:lnTo>
                    <a:pt x="361" y="219"/>
                  </a:lnTo>
                  <a:lnTo>
                    <a:pt x="378" y="226"/>
                  </a:lnTo>
                  <a:lnTo>
                    <a:pt x="394" y="231"/>
                  </a:lnTo>
                  <a:lnTo>
                    <a:pt x="407" y="237"/>
                  </a:lnTo>
                  <a:lnTo>
                    <a:pt x="418" y="244"/>
                  </a:lnTo>
                  <a:lnTo>
                    <a:pt x="429" y="250"/>
                  </a:lnTo>
                  <a:lnTo>
                    <a:pt x="439" y="258"/>
                  </a:lnTo>
                  <a:lnTo>
                    <a:pt x="448" y="264"/>
                  </a:lnTo>
                  <a:lnTo>
                    <a:pt x="456" y="272"/>
                  </a:lnTo>
                  <a:lnTo>
                    <a:pt x="464" y="281"/>
                  </a:lnTo>
                  <a:lnTo>
                    <a:pt x="470" y="289"/>
                  </a:lnTo>
                  <a:lnTo>
                    <a:pt x="477" y="298"/>
                  </a:lnTo>
                  <a:lnTo>
                    <a:pt x="482" y="307"/>
                  </a:lnTo>
                  <a:lnTo>
                    <a:pt x="486" y="318"/>
                  </a:lnTo>
                  <a:lnTo>
                    <a:pt x="490" y="327"/>
                  </a:lnTo>
                  <a:lnTo>
                    <a:pt x="494" y="337"/>
                  </a:lnTo>
                  <a:lnTo>
                    <a:pt x="495" y="347"/>
                  </a:lnTo>
                  <a:lnTo>
                    <a:pt x="497" y="358"/>
                  </a:lnTo>
                  <a:lnTo>
                    <a:pt x="499" y="368"/>
                  </a:lnTo>
                  <a:lnTo>
                    <a:pt x="499" y="380"/>
                  </a:lnTo>
                  <a:lnTo>
                    <a:pt x="497" y="393"/>
                  </a:lnTo>
                  <a:lnTo>
                    <a:pt x="496" y="406"/>
                  </a:lnTo>
                  <a:lnTo>
                    <a:pt x="495" y="419"/>
                  </a:lnTo>
                  <a:lnTo>
                    <a:pt x="491" y="430"/>
                  </a:lnTo>
                  <a:lnTo>
                    <a:pt x="487" y="443"/>
                  </a:lnTo>
                  <a:lnTo>
                    <a:pt x="482" y="455"/>
                  </a:lnTo>
                  <a:lnTo>
                    <a:pt x="475" y="467"/>
                  </a:lnTo>
                  <a:lnTo>
                    <a:pt x="469" y="477"/>
                  </a:lnTo>
                  <a:lnTo>
                    <a:pt x="461" y="489"/>
                  </a:lnTo>
                  <a:lnTo>
                    <a:pt x="453" y="498"/>
                  </a:lnTo>
                  <a:lnTo>
                    <a:pt x="444" y="508"/>
                  </a:lnTo>
                  <a:lnTo>
                    <a:pt x="434" y="516"/>
                  </a:lnTo>
                  <a:lnTo>
                    <a:pt x="424" y="525"/>
                  </a:lnTo>
                  <a:lnTo>
                    <a:pt x="412" y="533"/>
                  </a:lnTo>
                  <a:lnTo>
                    <a:pt x="400" y="539"/>
                  </a:lnTo>
                  <a:lnTo>
                    <a:pt x="387" y="544"/>
                  </a:lnTo>
                  <a:lnTo>
                    <a:pt x="374" y="551"/>
                  </a:lnTo>
                  <a:lnTo>
                    <a:pt x="360" y="555"/>
                  </a:lnTo>
                  <a:lnTo>
                    <a:pt x="345" y="559"/>
                  </a:lnTo>
                  <a:lnTo>
                    <a:pt x="328" y="562"/>
                  </a:lnTo>
                  <a:lnTo>
                    <a:pt x="311" y="565"/>
                  </a:lnTo>
                  <a:lnTo>
                    <a:pt x="293" y="566"/>
                  </a:lnTo>
                  <a:lnTo>
                    <a:pt x="275" y="568"/>
                  </a:lnTo>
                  <a:lnTo>
                    <a:pt x="255" y="568"/>
                  </a:lnTo>
                  <a:lnTo>
                    <a:pt x="221" y="568"/>
                  </a:lnTo>
                  <a:lnTo>
                    <a:pt x="190" y="565"/>
                  </a:lnTo>
                  <a:lnTo>
                    <a:pt x="162" y="560"/>
                  </a:lnTo>
                  <a:lnTo>
                    <a:pt x="136" y="555"/>
                  </a:lnTo>
                  <a:lnTo>
                    <a:pt x="114" y="547"/>
                  </a:lnTo>
                  <a:lnTo>
                    <a:pt x="93" y="538"/>
                  </a:lnTo>
                  <a:lnTo>
                    <a:pt x="84" y="533"/>
                  </a:lnTo>
                  <a:lnTo>
                    <a:pt x="76" y="526"/>
                  </a:lnTo>
                  <a:lnTo>
                    <a:pt x="69" y="521"/>
                  </a:lnTo>
                  <a:lnTo>
                    <a:pt x="61" y="514"/>
                  </a:lnTo>
                  <a:lnTo>
                    <a:pt x="48" y="500"/>
                  </a:lnTo>
                  <a:lnTo>
                    <a:pt x="37" y="485"/>
                  </a:lnTo>
                  <a:lnTo>
                    <a:pt x="27" y="469"/>
                  </a:lnTo>
                  <a:lnTo>
                    <a:pt x="18" y="452"/>
                  </a:lnTo>
                  <a:lnTo>
                    <a:pt x="11" y="435"/>
                  </a:lnTo>
                  <a:lnTo>
                    <a:pt x="6" y="416"/>
                  </a:lnTo>
                  <a:lnTo>
                    <a:pt x="2" y="397"/>
                  </a:lnTo>
                  <a:lnTo>
                    <a:pt x="0" y="377"/>
                  </a:lnTo>
                  <a:close/>
                </a:path>
              </a:pathLst>
            </a:custGeom>
            <a:solidFill>
              <a:srgbClr val="FFFFFF"/>
            </a:solidFill>
            <a:ln w="9525">
              <a:noFill/>
              <a:round/>
              <a:headEnd/>
              <a:tailEnd/>
            </a:ln>
          </p:spPr>
          <p:txBody>
            <a:bodyPr/>
            <a:lstStyle/>
            <a:p>
              <a:endParaRPr lang="en-US"/>
            </a:p>
          </p:txBody>
        </p:sp>
        <p:sp>
          <p:nvSpPr>
            <p:cNvPr id="333932" name="Freeform 108"/>
            <p:cNvSpPr>
              <a:spLocks noChangeAspect="1"/>
            </p:cNvSpPr>
            <p:nvPr/>
          </p:nvSpPr>
          <p:spPr bwMode="auto">
            <a:xfrm>
              <a:off x="995" y="2788"/>
              <a:ext cx="125" cy="142"/>
            </a:xfrm>
            <a:custGeom>
              <a:avLst/>
              <a:gdLst/>
              <a:ahLst/>
              <a:cxnLst>
                <a:cxn ang="0">
                  <a:pos x="164" y="385"/>
                </a:cxn>
                <a:cxn ang="0">
                  <a:pos x="182" y="426"/>
                </a:cxn>
                <a:cxn ang="0">
                  <a:pos x="206" y="447"/>
                </a:cxn>
                <a:cxn ang="0">
                  <a:pos x="234" y="457"/>
                </a:cxn>
                <a:cxn ang="0">
                  <a:pos x="274" y="459"/>
                </a:cxn>
                <a:cxn ang="0">
                  <a:pos x="303" y="450"/>
                </a:cxn>
                <a:cxn ang="0">
                  <a:pos x="322" y="434"/>
                </a:cxn>
                <a:cxn ang="0">
                  <a:pos x="333" y="403"/>
                </a:cxn>
                <a:cxn ang="0">
                  <a:pos x="322" y="373"/>
                </a:cxn>
                <a:cxn ang="0">
                  <a:pos x="302" y="356"/>
                </a:cxn>
                <a:cxn ang="0">
                  <a:pos x="259" y="341"/>
                </a:cxn>
                <a:cxn ang="0">
                  <a:pos x="176" y="320"/>
                </a:cxn>
                <a:cxn ang="0">
                  <a:pos x="112" y="296"/>
                </a:cxn>
                <a:cxn ang="0">
                  <a:pos x="68" y="267"/>
                </a:cxn>
                <a:cxn ang="0">
                  <a:pos x="38" y="232"/>
                </a:cxn>
                <a:cxn ang="0">
                  <a:pos x="23" y="192"/>
                </a:cxn>
                <a:cxn ang="0">
                  <a:pos x="20" y="150"/>
                </a:cxn>
                <a:cxn ang="0">
                  <a:pos x="27" y="119"/>
                </a:cxn>
                <a:cxn ang="0">
                  <a:pos x="38" y="89"/>
                </a:cxn>
                <a:cxn ang="0">
                  <a:pos x="58" y="62"/>
                </a:cxn>
                <a:cxn ang="0">
                  <a:pos x="85" y="39"/>
                </a:cxn>
                <a:cxn ang="0">
                  <a:pos x="119" y="21"/>
                </a:cxn>
                <a:cxn ang="0">
                  <a:pos x="160" y="8"/>
                </a:cxn>
                <a:cxn ang="0">
                  <a:pos x="213" y="1"/>
                </a:cxn>
                <a:cxn ang="0">
                  <a:pos x="279" y="0"/>
                </a:cxn>
                <a:cxn ang="0">
                  <a:pos x="347" y="9"/>
                </a:cxn>
                <a:cxn ang="0">
                  <a:pos x="400" y="30"/>
                </a:cxn>
                <a:cxn ang="0">
                  <a:pos x="439" y="61"/>
                </a:cxn>
                <a:cxn ang="0">
                  <a:pos x="466" y="106"/>
                </a:cxn>
                <a:cxn ang="0">
                  <a:pos x="480" y="163"/>
                </a:cxn>
                <a:cxn ang="0">
                  <a:pos x="311" y="140"/>
                </a:cxn>
                <a:cxn ang="0">
                  <a:pos x="298" y="123"/>
                </a:cxn>
                <a:cxn ang="0">
                  <a:pos x="282" y="112"/>
                </a:cxn>
                <a:cxn ang="0">
                  <a:pos x="254" y="102"/>
                </a:cxn>
                <a:cxn ang="0">
                  <a:pos x="211" y="105"/>
                </a:cxn>
                <a:cxn ang="0">
                  <a:pos x="186" y="121"/>
                </a:cxn>
                <a:cxn ang="0">
                  <a:pos x="177" y="145"/>
                </a:cxn>
                <a:cxn ang="0">
                  <a:pos x="184" y="163"/>
                </a:cxn>
                <a:cxn ang="0">
                  <a:pos x="209" y="179"/>
                </a:cxn>
                <a:cxn ang="0">
                  <a:pos x="298" y="201"/>
                </a:cxn>
                <a:cxn ang="0">
                  <a:pos x="378" y="226"/>
                </a:cxn>
                <a:cxn ang="0">
                  <a:pos x="418" y="244"/>
                </a:cxn>
                <a:cxn ang="0">
                  <a:pos x="448" y="264"/>
                </a:cxn>
                <a:cxn ang="0">
                  <a:pos x="470" y="289"/>
                </a:cxn>
                <a:cxn ang="0">
                  <a:pos x="486" y="318"/>
                </a:cxn>
                <a:cxn ang="0">
                  <a:pos x="495" y="347"/>
                </a:cxn>
                <a:cxn ang="0">
                  <a:pos x="499" y="380"/>
                </a:cxn>
                <a:cxn ang="0">
                  <a:pos x="495" y="419"/>
                </a:cxn>
                <a:cxn ang="0">
                  <a:pos x="482" y="455"/>
                </a:cxn>
                <a:cxn ang="0">
                  <a:pos x="461" y="489"/>
                </a:cxn>
                <a:cxn ang="0">
                  <a:pos x="434" y="516"/>
                </a:cxn>
                <a:cxn ang="0">
                  <a:pos x="400" y="539"/>
                </a:cxn>
                <a:cxn ang="0">
                  <a:pos x="359" y="555"/>
                </a:cxn>
                <a:cxn ang="0">
                  <a:pos x="311" y="565"/>
                </a:cxn>
                <a:cxn ang="0">
                  <a:pos x="255" y="568"/>
                </a:cxn>
                <a:cxn ang="0">
                  <a:pos x="162" y="560"/>
                </a:cxn>
                <a:cxn ang="0">
                  <a:pos x="93" y="538"/>
                </a:cxn>
                <a:cxn ang="0">
                  <a:pos x="68" y="521"/>
                </a:cxn>
                <a:cxn ang="0">
                  <a:pos x="36" y="485"/>
                </a:cxn>
                <a:cxn ang="0">
                  <a:pos x="11" y="435"/>
                </a:cxn>
                <a:cxn ang="0">
                  <a:pos x="0" y="377"/>
                </a:cxn>
              </a:cxnLst>
              <a:rect l="0" t="0" r="r" b="b"/>
              <a:pathLst>
                <a:path w="499" h="568">
                  <a:moveTo>
                    <a:pt x="0" y="377"/>
                  </a:moveTo>
                  <a:lnTo>
                    <a:pt x="162" y="367"/>
                  </a:lnTo>
                  <a:lnTo>
                    <a:pt x="164" y="385"/>
                  </a:lnTo>
                  <a:lnTo>
                    <a:pt x="169" y="402"/>
                  </a:lnTo>
                  <a:lnTo>
                    <a:pt x="174" y="415"/>
                  </a:lnTo>
                  <a:lnTo>
                    <a:pt x="182" y="426"/>
                  </a:lnTo>
                  <a:lnTo>
                    <a:pt x="189" y="434"/>
                  </a:lnTo>
                  <a:lnTo>
                    <a:pt x="197" y="441"/>
                  </a:lnTo>
                  <a:lnTo>
                    <a:pt x="206" y="447"/>
                  </a:lnTo>
                  <a:lnTo>
                    <a:pt x="215" y="451"/>
                  </a:lnTo>
                  <a:lnTo>
                    <a:pt x="224" y="455"/>
                  </a:lnTo>
                  <a:lnTo>
                    <a:pt x="234" y="457"/>
                  </a:lnTo>
                  <a:lnTo>
                    <a:pt x="246" y="459"/>
                  </a:lnTo>
                  <a:lnTo>
                    <a:pt x="257" y="460"/>
                  </a:lnTo>
                  <a:lnTo>
                    <a:pt x="274" y="459"/>
                  </a:lnTo>
                  <a:lnTo>
                    <a:pt x="290" y="456"/>
                  </a:lnTo>
                  <a:lnTo>
                    <a:pt x="296" y="454"/>
                  </a:lnTo>
                  <a:lnTo>
                    <a:pt x="303" y="450"/>
                  </a:lnTo>
                  <a:lnTo>
                    <a:pt x="308" y="447"/>
                  </a:lnTo>
                  <a:lnTo>
                    <a:pt x="313" y="443"/>
                  </a:lnTo>
                  <a:lnTo>
                    <a:pt x="322" y="434"/>
                  </a:lnTo>
                  <a:lnTo>
                    <a:pt x="329" y="425"/>
                  </a:lnTo>
                  <a:lnTo>
                    <a:pt x="331" y="415"/>
                  </a:lnTo>
                  <a:lnTo>
                    <a:pt x="333" y="403"/>
                  </a:lnTo>
                  <a:lnTo>
                    <a:pt x="331" y="393"/>
                  </a:lnTo>
                  <a:lnTo>
                    <a:pt x="329" y="384"/>
                  </a:lnTo>
                  <a:lnTo>
                    <a:pt x="322" y="373"/>
                  </a:lnTo>
                  <a:lnTo>
                    <a:pt x="314" y="365"/>
                  </a:lnTo>
                  <a:lnTo>
                    <a:pt x="309" y="360"/>
                  </a:lnTo>
                  <a:lnTo>
                    <a:pt x="302" y="356"/>
                  </a:lnTo>
                  <a:lnTo>
                    <a:pt x="294" y="353"/>
                  </a:lnTo>
                  <a:lnTo>
                    <a:pt x="283" y="349"/>
                  </a:lnTo>
                  <a:lnTo>
                    <a:pt x="259" y="341"/>
                  </a:lnTo>
                  <a:lnTo>
                    <a:pt x="228" y="333"/>
                  </a:lnTo>
                  <a:lnTo>
                    <a:pt x="200" y="327"/>
                  </a:lnTo>
                  <a:lnTo>
                    <a:pt x="176" y="320"/>
                  </a:lnTo>
                  <a:lnTo>
                    <a:pt x="152" y="312"/>
                  </a:lnTo>
                  <a:lnTo>
                    <a:pt x="132" y="305"/>
                  </a:lnTo>
                  <a:lnTo>
                    <a:pt x="112" y="296"/>
                  </a:lnTo>
                  <a:lnTo>
                    <a:pt x="95" y="286"/>
                  </a:lnTo>
                  <a:lnTo>
                    <a:pt x="81" y="276"/>
                  </a:lnTo>
                  <a:lnTo>
                    <a:pt x="68" y="267"/>
                  </a:lnTo>
                  <a:lnTo>
                    <a:pt x="57" y="255"/>
                  </a:lnTo>
                  <a:lnTo>
                    <a:pt x="47" y="244"/>
                  </a:lnTo>
                  <a:lnTo>
                    <a:pt x="38" y="232"/>
                  </a:lnTo>
                  <a:lnTo>
                    <a:pt x="32" y="219"/>
                  </a:lnTo>
                  <a:lnTo>
                    <a:pt x="27" y="206"/>
                  </a:lnTo>
                  <a:lnTo>
                    <a:pt x="23" y="192"/>
                  </a:lnTo>
                  <a:lnTo>
                    <a:pt x="20" y="176"/>
                  </a:lnTo>
                  <a:lnTo>
                    <a:pt x="20" y="161"/>
                  </a:lnTo>
                  <a:lnTo>
                    <a:pt x="20" y="150"/>
                  </a:lnTo>
                  <a:lnTo>
                    <a:pt x="22" y="140"/>
                  </a:lnTo>
                  <a:lnTo>
                    <a:pt x="23" y="130"/>
                  </a:lnTo>
                  <a:lnTo>
                    <a:pt x="27" y="119"/>
                  </a:lnTo>
                  <a:lnTo>
                    <a:pt x="29" y="109"/>
                  </a:lnTo>
                  <a:lnTo>
                    <a:pt x="33" y="100"/>
                  </a:lnTo>
                  <a:lnTo>
                    <a:pt x="38" y="89"/>
                  </a:lnTo>
                  <a:lnTo>
                    <a:pt x="45" y="80"/>
                  </a:lnTo>
                  <a:lnTo>
                    <a:pt x="51" y="71"/>
                  </a:lnTo>
                  <a:lnTo>
                    <a:pt x="58" y="62"/>
                  </a:lnTo>
                  <a:lnTo>
                    <a:pt x="67" y="54"/>
                  </a:lnTo>
                  <a:lnTo>
                    <a:pt x="75" y="47"/>
                  </a:lnTo>
                  <a:lnTo>
                    <a:pt x="85" y="39"/>
                  </a:lnTo>
                  <a:lnTo>
                    <a:pt x="95" y="32"/>
                  </a:lnTo>
                  <a:lnTo>
                    <a:pt x="107" y="27"/>
                  </a:lnTo>
                  <a:lnTo>
                    <a:pt x="119" y="21"/>
                  </a:lnTo>
                  <a:lnTo>
                    <a:pt x="132" y="16"/>
                  </a:lnTo>
                  <a:lnTo>
                    <a:pt x="146" y="12"/>
                  </a:lnTo>
                  <a:lnTo>
                    <a:pt x="160" y="8"/>
                  </a:lnTo>
                  <a:lnTo>
                    <a:pt x="177" y="5"/>
                  </a:lnTo>
                  <a:lnTo>
                    <a:pt x="194" y="3"/>
                  </a:lnTo>
                  <a:lnTo>
                    <a:pt x="213" y="1"/>
                  </a:lnTo>
                  <a:lnTo>
                    <a:pt x="233" y="0"/>
                  </a:lnTo>
                  <a:lnTo>
                    <a:pt x="254" y="0"/>
                  </a:lnTo>
                  <a:lnTo>
                    <a:pt x="279" y="0"/>
                  </a:lnTo>
                  <a:lnTo>
                    <a:pt x="303" y="1"/>
                  </a:lnTo>
                  <a:lnTo>
                    <a:pt x="326" y="5"/>
                  </a:lnTo>
                  <a:lnTo>
                    <a:pt x="347" y="9"/>
                  </a:lnTo>
                  <a:lnTo>
                    <a:pt x="366" y="14"/>
                  </a:lnTo>
                  <a:lnTo>
                    <a:pt x="383" y="22"/>
                  </a:lnTo>
                  <a:lnTo>
                    <a:pt x="400" y="30"/>
                  </a:lnTo>
                  <a:lnTo>
                    <a:pt x="414" y="39"/>
                  </a:lnTo>
                  <a:lnTo>
                    <a:pt x="427" y="49"/>
                  </a:lnTo>
                  <a:lnTo>
                    <a:pt x="439" y="61"/>
                  </a:lnTo>
                  <a:lnTo>
                    <a:pt x="449" y="75"/>
                  </a:lnTo>
                  <a:lnTo>
                    <a:pt x="458" y="89"/>
                  </a:lnTo>
                  <a:lnTo>
                    <a:pt x="466" y="106"/>
                  </a:lnTo>
                  <a:lnTo>
                    <a:pt x="473" y="123"/>
                  </a:lnTo>
                  <a:lnTo>
                    <a:pt x="476" y="143"/>
                  </a:lnTo>
                  <a:lnTo>
                    <a:pt x="480" y="163"/>
                  </a:lnTo>
                  <a:lnTo>
                    <a:pt x="320" y="172"/>
                  </a:lnTo>
                  <a:lnTo>
                    <a:pt x="316" y="156"/>
                  </a:lnTo>
                  <a:lnTo>
                    <a:pt x="311" y="140"/>
                  </a:lnTo>
                  <a:lnTo>
                    <a:pt x="307" y="135"/>
                  </a:lnTo>
                  <a:lnTo>
                    <a:pt x="303" y="128"/>
                  </a:lnTo>
                  <a:lnTo>
                    <a:pt x="298" y="123"/>
                  </a:lnTo>
                  <a:lnTo>
                    <a:pt x="294" y="119"/>
                  </a:lnTo>
                  <a:lnTo>
                    <a:pt x="287" y="115"/>
                  </a:lnTo>
                  <a:lnTo>
                    <a:pt x="282" y="112"/>
                  </a:lnTo>
                  <a:lnTo>
                    <a:pt x="276" y="109"/>
                  </a:lnTo>
                  <a:lnTo>
                    <a:pt x="269" y="106"/>
                  </a:lnTo>
                  <a:lnTo>
                    <a:pt x="254" y="102"/>
                  </a:lnTo>
                  <a:lnTo>
                    <a:pt x="237" y="102"/>
                  </a:lnTo>
                  <a:lnTo>
                    <a:pt x="222" y="102"/>
                  </a:lnTo>
                  <a:lnTo>
                    <a:pt x="211" y="105"/>
                  </a:lnTo>
                  <a:lnTo>
                    <a:pt x="200" y="109"/>
                  </a:lnTo>
                  <a:lnTo>
                    <a:pt x="193" y="114"/>
                  </a:lnTo>
                  <a:lnTo>
                    <a:pt x="186" y="121"/>
                  </a:lnTo>
                  <a:lnTo>
                    <a:pt x="181" y="128"/>
                  </a:lnTo>
                  <a:lnTo>
                    <a:pt x="178" y="136"/>
                  </a:lnTo>
                  <a:lnTo>
                    <a:pt x="177" y="145"/>
                  </a:lnTo>
                  <a:lnTo>
                    <a:pt x="178" y="152"/>
                  </a:lnTo>
                  <a:lnTo>
                    <a:pt x="180" y="157"/>
                  </a:lnTo>
                  <a:lnTo>
                    <a:pt x="184" y="163"/>
                  </a:lnTo>
                  <a:lnTo>
                    <a:pt x="190" y="169"/>
                  </a:lnTo>
                  <a:lnTo>
                    <a:pt x="198" y="174"/>
                  </a:lnTo>
                  <a:lnTo>
                    <a:pt x="209" y="179"/>
                  </a:lnTo>
                  <a:lnTo>
                    <a:pt x="226" y="184"/>
                  </a:lnTo>
                  <a:lnTo>
                    <a:pt x="247" y="189"/>
                  </a:lnTo>
                  <a:lnTo>
                    <a:pt x="298" y="201"/>
                  </a:lnTo>
                  <a:lnTo>
                    <a:pt x="342" y="213"/>
                  </a:lnTo>
                  <a:lnTo>
                    <a:pt x="361" y="219"/>
                  </a:lnTo>
                  <a:lnTo>
                    <a:pt x="378" y="226"/>
                  </a:lnTo>
                  <a:lnTo>
                    <a:pt x="394" y="231"/>
                  </a:lnTo>
                  <a:lnTo>
                    <a:pt x="406" y="237"/>
                  </a:lnTo>
                  <a:lnTo>
                    <a:pt x="418" y="244"/>
                  </a:lnTo>
                  <a:lnTo>
                    <a:pt x="429" y="250"/>
                  </a:lnTo>
                  <a:lnTo>
                    <a:pt x="439" y="258"/>
                  </a:lnTo>
                  <a:lnTo>
                    <a:pt x="448" y="264"/>
                  </a:lnTo>
                  <a:lnTo>
                    <a:pt x="456" y="272"/>
                  </a:lnTo>
                  <a:lnTo>
                    <a:pt x="464" y="281"/>
                  </a:lnTo>
                  <a:lnTo>
                    <a:pt x="470" y="289"/>
                  </a:lnTo>
                  <a:lnTo>
                    <a:pt x="476" y="298"/>
                  </a:lnTo>
                  <a:lnTo>
                    <a:pt x="482" y="307"/>
                  </a:lnTo>
                  <a:lnTo>
                    <a:pt x="486" y="318"/>
                  </a:lnTo>
                  <a:lnTo>
                    <a:pt x="489" y="327"/>
                  </a:lnTo>
                  <a:lnTo>
                    <a:pt x="492" y="337"/>
                  </a:lnTo>
                  <a:lnTo>
                    <a:pt x="495" y="347"/>
                  </a:lnTo>
                  <a:lnTo>
                    <a:pt x="497" y="358"/>
                  </a:lnTo>
                  <a:lnTo>
                    <a:pt x="497" y="368"/>
                  </a:lnTo>
                  <a:lnTo>
                    <a:pt x="499" y="380"/>
                  </a:lnTo>
                  <a:lnTo>
                    <a:pt x="497" y="393"/>
                  </a:lnTo>
                  <a:lnTo>
                    <a:pt x="496" y="406"/>
                  </a:lnTo>
                  <a:lnTo>
                    <a:pt x="495" y="419"/>
                  </a:lnTo>
                  <a:lnTo>
                    <a:pt x="491" y="430"/>
                  </a:lnTo>
                  <a:lnTo>
                    <a:pt x="487" y="443"/>
                  </a:lnTo>
                  <a:lnTo>
                    <a:pt x="482" y="455"/>
                  </a:lnTo>
                  <a:lnTo>
                    <a:pt x="475" y="467"/>
                  </a:lnTo>
                  <a:lnTo>
                    <a:pt x="469" y="477"/>
                  </a:lnTo>
                  <a:lnTo>
                    <a:pt x="461" y="489"/>
                  </a:lnTo>
                  <a:lnTo>
                    <a:pt x="453" y="498"/>
                  </a:lnTo>
                  <a:lnTo>
                    <a:pt x="444" y="508"/>
                  </a:lnTo>
                  <a:lnTo>
                    <a:pt x="434" y="516"/>
                  </a:lnTo>
                  <a:lnTo>
                    <a:pt x="423" y="525"/>
                  </a:lnTo>
                  <a:lnTo>
                    <a:pt x="412" y="533"/>
                  </a:lnTo>
                  <a:lnTo>
                    <a:pt x="400" y="539"/>
                  </a:lnTo>
                  <a:lnTo>
                    <a:pt x="387" y="544"/>
                  </a:lnTo>
                  <a:lnTo>
                    <a:pt x="374" y="551"/>
                  </a:lnTo>
                  <a:lnTo>
                    <a:pt x="359" y="555"/>
                  </a:lnTo>
                  <a:lnTo>
                    <a:pt x="344" y="559"/>
                  </a:lnTo>
                  <a:lnTo>
                    <a:pt x="327" y="562"/>
                  </a:lnTo>
                  <a:lnTo>
                    <a:pt x="311" y="565"/>
                  </a:lnTo>
                  <a:lnTo>
                    <a:pt x="292" y="566"/>
                  </a:lnTo>
                  <a:lnTo>
                    <a:pt x="274" y="568"/>
                  </a:lnTo>
                  <a:lnTo>
                    <a:pt x="255" y="568"/>
                  </a:lnTo>
                  <a:lnTo>
                    <a:pt x="221" y="568"/>
                  </a:lnTo>
                  <a:lnTo>
                    <a:pt x="190" y="565"/>
                  </a:lnTo>
                  <a:lnTo>
                    <a:pt x="162" y="560"/>
                  </a:lnTo>
                  <a:lnTo>
                    <a:pt x="136" y="555"/>
                  </a:lnTo>
                  <a:lnTo>
                    <a:pt x="114" y="547"/>
                  </a:lnTo>
                  <a:lnTo>
                    <a:pt x="93" y="538"/>
                  </a:lnTo>
                  <a:lnTo>
                    <a:pt x="84" y="533"/>
                  </a:lnTo>
                  <a:lnTo>
                    <a:pt x="76" y="526"/>
                  </a:lnTo>
                  <a:lnTo>
                    <a:pt x="68" y="521"/>
                  </a:lnTo>
                  <a:lnTo>
                    <a:pt x="60" y="514"/>
                  </a:lnTo>
                  <a:lnTo>
                    <a:pt x="47" y="500"/>
                  </a:lnTo>
                  <a:lnTo>
                    <a:pt x="36" y="485"/>
                  </a:lnTo>
                  <a:lnTo>
                    <a:pt x="27" y="469"/>
                  </a:lnTo>
                  <a:lnTo>
                    <a:pt x="18" y="452"/>
                  </a:lnTo>
                  <a:lnTo>
                    <a:pt x="11" y="435"/>
                  </a:lnTo>
                  <a:lnTo>
                    <a:pt x="6" y="416"/>
                  </a:lnTo>
                  <a:lnTo>
                    <a:pt x="2" y="397"/>
                  </a:lnTo>
                  <a:lnTo>
                    <a:pt x="0" y="377"/>
                  </a:lnTo>
                  <a:close/>
                </a:path>
              </a:pathLst>
            </a:custGeom>
            <a:solidFill>
              <a:srgbClr val="FFFFFF"/>
            </a:solidFill>
            <a:ln w="9525">
              <a:noFill/>
              <a:round/>
              <a:headEnd/>
              <a:tailEnd/>
            </a:ln>
          </p:spPr>
          <p:txBody>
            <a:bodyPr/>
            <a:lstStyle/>
            <a:p>
              <a:endParaRPr lang="en-US"/>
            </a:p>
          </p:txBody>
        </p:sp>
        <p:sp>
          <p:nvSpPr>
            <p:cNvPr id="333933" name="Freeform 109"/>
            <p:cNvSpPr>
              <a:spLocks noChangeAspect="1" noEditPoints="1"/>
            </p:cNvSpPr>
            <p:nvPr/>
          </p:nvSpPr>
          <p:spPr bwMode="auto">
            <a:xfrm>
              <a:off x="508" y="2212"/>
              <a:ext cx="364" cy="546"/>
            </a:xfrm>
            <a:custGeom>
              <a:avLst/>
              <a:gdLst/>
              <a:ahLst/>
              <a:cxnLst>
                <a:cxn ang="0">
                  <a:pos x="868" y="1125"/>
                </a:cxn>
                <a:cxn ang="0">
                  <a:pos x="993" y="1214"/>
                </a:cxn>
                <a:cxn ang="0">
                  <a:pos x="1069" y="1347"/>
                </a:cxn>
                <a:cxn ang="0">
                  <a:pos x="1082" y="1507"/>
                </a:cxn>
                <a:cxn ang="0">
                  <a:pos x="1025" y="1652"/>
                </a:cxn>
                <a:cxn ang="0">
                  <a:pos x="914" y="1758"/>
                </a:cxn>
                <a:cxn ang="0">
                  <a:pos x="766" y="1809"/>
                </a:cxn>
                <a:cxn ang="0">
                  <a:pos x="607" y="1788"/>
                </a:cxn>
                <a:cxn ang="0">
                  <a:pos x="477" y="1705"/>
                </a:cxn>
                <a:cxn ang="0">
                  <a:pos x="394" y="1575"/>
                </a:cxn>
                <a:cxn ang="0">
                  <a:pos x="375" y="1417"/>
                </a:cxn>
                <a:cxn ang="0">
                  <a:pos x="424" y="1268"/>
                </a:cxn>
                <a:cxn ang="0">
                  <a:pos x="530" y="1157"/>
                </a:cxn>
                <a:cxn ang="0">
                  <a:pos x="675" y="1100"/>
                </a:cxn>
                <a:cxn ang="0">
                  <a:pos x="1284" y="452"/>
                </a:cxn>
                <a:cxn ang="0">
                  <a:pos x="1183" y="228"/>
                </a:cxn>
                <a:cxn ang="0">
                  <a:pos x="999" y="68"/>
                </a:cxn>
                <a:cxn ang="0">
                  <a:pos x="758" y="0"/>
                </a:cxn>
                <a:cxn ang="0">
                  <a:pos x="508" y="44"/>
                </a:cxn>
                <a:cxn ang="0">
                  <a:pos x="310" y="185"/>
                </a:cxn>
                <a:cxn ang="0">
                  <a:pos x="188" y="398"/>
                </a:cxn>
                <a:cxn ang="0">
                  <a:pos x="369" y="566"/>
                </a:cxn>
                <a:cxn ang="0">
                  <a:pos x="406" y="411"/>
                </a:cxn>
                <a:cxn ang="0">
                  <a:pos x="500" y="290"/>
                </a:cxn>
                <a:cxn ang="0">
                  <a:pos x="639" y="219"/>
                </a:cxn>
                <a:cxn ang="0">
                  <a:pos x="801" y="215"/>
                </a:cxn>
                <a:cxn ang="0">
                  <a:pos x="943" y="278"/>
                </a:cxn>
                <a:cxn ang="0">
                  <a:pos x="1045" y="395"/>
                </a:cxn>
                <a:cxn ang="0">
                  <a:pos x="1087" y="548"/>
                </a:cxn>
                <a:cxn ang="0">
                  <a:pos x="819" y="1008"/>
                </a:cxn>
                <a:cxn ang="0">
                  <a:pos x="967" y="1066"/>
                </a:cxn>
                <a:cxn ang="0">
                  <a:pos x="1164" y="1319"/>
                </a:cxn>
                <a:cxn ang="0">
                  <a:pos x="1169" y="1566"/>
                </a:cxn>
                <a:cxn ang="0">
                  <a:pos x="1080" y="1743"/>
                </a:cxn>
                <a:cxn ang="0">
                  <a:pos x="925" y="1863"/>
                </a:cxn>
                <a:cxn ang="0">
                  <a:pos x="728" y="1907"/>
                </a:cxn>
                <a:cxn ang="0">
                  <a:pos x="570" y="1879"/>
                </a:cxn>
                <a:cxn ang="0">
                  <a:pos x="209" y="1842"/>
                </a:cxn>
                <a:cxn ang="0">
                  <a:pos x="276" y="1487"/>
                </a:cxn>
                <a:cxn ang="0">
                  <a:pos x="302" y="1297"/>
                </a:cxn>
                <a:cxn ang="0">
                  <a:pos x="408" y="1132"/>
                </a:cxn>
                <a:cxn ang="0">
                  <a:pos x="573" y="1026"/>
                </a:cxn>
                <a:cxn ang="0">
                  <a:pos x="766" y="725"/>
                </a:cxn>
                <a:cxn ang="0">
                  <a:pos x="1076" y="814"/>
                </a:cxn>
                <a:cxn ang="0">
                  <a:pos x="1313" y="1018"/>
                </a:cxn>
                <a:cxn ang="0">
                  <a:pos x="1442" y="1307"/>
                </a:cxn>
                <a:cxn ang="0">
                  <a:pos x="1435" y="1635"/>
                </a:cxn>
                <a:cxn ang="0">
                  <a:pos x="1291" y="1916"/>
                </a:cxn>
                <a:cxn ang="0">
                  <a:pos x="1045" y="2109"/>
                </a:cxn>
                <a:cxn ang="0">
                  <a:pos x="728" y="2182"/>
                </a:cxn>
                <a:cxn ang="0">
                  <a:pos x="413" y="2109"/>
                </a:cxn>
                <a:cxn ang="0">
                  <a:pos x="167" y="1916"/>
                </a:cxn>
                <a:cxn ang="0">
                  <a:pos x="23" y="1635"/>
                </a:cxn>
                <a:cxn ang="0">
                  <a:pos x="16" y="1307"/>
                </a:cxn>
                <a:cxn ang="0">
                  <a:pos x="145" y="1018"/>
                </a:cxn>
                <a:cxn ang="0">
                  <a:pos x="382" y="814"/>
                </a:cxn>
                <a:cxn ang="0">
                  <a:pos x="692" y="725"/>
                </a:cxn>
              </a:cxnLst>
              <a:rect l="0" t="0" r="r" b="b"/>
              <a:pathLst>
                <a:path w="1458" h="2182">
                  <a:moveTo>
                    <a:pt x="728" y="1096"/>
                  </a:moveTo>
                  <a:lnTo>
                    <a:pt x="748" y="1097"/>
                  </a:lnTo>
                  <a:lnTo>
                    <a:pt x="766" y="1099"/>
                  </a:lnTo>
                  <a:lnTo>
                    <a:pt x="783" y="1100"/>
                  </a:lnTo>
                  <a:lnTo>
                    <a:pt x="801" y="1104"/>
                  </a:lnTo>
                  <a:lnTo>
                    <a:pt x="818" y="1108"/>
                  </a:lnTo>
                  <a:lnTo>
                    <a:pt x="835" y="1113"/>
                  </a:lnTo>
                  <a:lnTo>
                    <a:pt x="851" y="1118"/>
                  </a:lnTo>
                  <a:lnTo>
                    <a:pt x="868" y="1125"/>
                  </a:lnTo>
                  <a:lnTo>
                    <a:pt x="884" y="1131"/>
                  </a:lnTo>
                  <a:lnTo>
                    <a:pt x="899" y="1140"/>
                  </a:lnTo>
                  <a:lnTo>
                    <a:pt x="914" y="1148"/>
                  </a:lnTo>
                  <a:lnTo>
                    <a:pt x="928" y="1157"/>
                  </a:lnTo>
                  <a:lnTo>
                    <a:pt x="942" y="1167"/>
                  </a:lnTo>
                  <a:lnTo>
                    <a:pt x="955" y="1178"/>
                  </a:lnTo>
                  <a:lnTo>
                    <a:pt x="968" y="1189"/>
                  </a:lnTo>
                  <a:lnTo>
                    <a:pt x="981" y="1201"/>
                  </a:lnTo>
                  <a:lnTo>
                    <a:pt x="993" y="1214"/>
                  </a:lnTo>
                  <a:lnTo>
                    <a:pt x="1004" y="1227"/>
                  </a:lnTo>
                  <a:lnTo>
                    <a:pt x="1015" y="1240"/>
                  </a:lnTo>
                  <a:lnTo>
                    <a:pt x="1025" y="1254"/>
                  </a:lnTo>
                  <a:lnTo>
                    <a:pt x="1034" y="1268"/>
                  </a:lnTo>
                  <a:lnTo>
                    <a:pt x="1043" y="1284"/>
                  </a:lnTo>
                  <a:lnTo>
                    <a:pt x="1051" y="1298"/>
                  </a:lnTo>
                  <a:lnTo>
                    <a:pt x="1058" y="1315"/>
                  </a:lnTo>
                  <a:lnTo>
                    <a:pt x="1064" y="1331"/>
                  </a:lnTo>
                  <a:lnTo>
                    <a:pt x="1069" y="1347"/>
                  </a:lnTo>
                  <a:lnTo>
                    <a:pt x="1074" y="1364"/>
                  </a:lnTo>
                  <a:lnTo>
                    <a:pt x="1078" y="1381"/>
                  </a:lnTo>
                  <a:lnTo>
                    <a:pt x="1082" y="1399"/>
                  </a:lnTo>
                  <a:lnTo>
                    <a:pt x="1083" y="1417"/>
                  </a:lnTo>
                  <a:lnTo>
                    <a:pt x="1086" y="1436"/>
                  </a:lnTo>
                  <a:lnTo>
                    <a:pt x="1086" y="1454"/>
                  </a:lnTo>
                  <a:lnTo>
                    <a:pt x="1086" y="1472"/>
                  </a:lnTo>
                  <a:lnTo>
                    <a:pt x="1083" y="1490"/>
                  </a:lnTo>
                  <a:lnTo>
                    <a:pt x="1082" y="1507"/>
                  </a:lnTo>
                  <a:lnTo>
                    <a:pt x="1078" y="1525"/>
                  </a:lnTo>
                  <a:lnTo>
                    <a:pt x="1074" y="1542"/>
                  </a:lnTo>
                  <a:lnTo>
                    <a:pt x="1069" y="1559"/>
                  </a:lnTo>
                  <a:lnTo>
                    <a:pt x="1064" y="1575"/>
                  </a:lnTo>
                  <a:lnTo>
                    <a:pt x="1058" y="1592"/>
                  </a:lnTo>
                  <a:lnTo>
                    <a:pt x="1051" y="1608"/>
                  </a:lnTo>
                  <a:lnTo>
                    <a:pt x="1043" y="1623"/>
                  </a:lnTo>
                  <a:lnTo>
                    <a:pt x="1034" y="1638"/>
                  </a:lnTo>
                  <a:lnTo>
                    <a:pt x="1025" y="1652"/>
                  </a:lnTo>
                  <a:lnTo>
                    <a:pt x="1015" y="1666"/>
                  </a:lnTo>
                  <a:lnTo>
                    <a:pt x="1004" y="1680"/>
                  </a:lnTo>
                  <a:lnTo>
                    <a:pt x="993" y="1693"/>
                  </a:lnTo>
                  <a:lnTo>
                    <a:pt x="981" y="1705"/>
                  </a:lnTo>
                  <a:lnTo>
                    <a:pt x="968" y="1717"/>
                  </a:lnTo>
                  <a:lnTo>
                    <a:pt x="955" y="1728"/>
                  </a:lnTo>
                  <a:lnTo>
                    <a:pt x="942" y="1739"/>
                  </a:lnTo>
                  <a:lnTo>
                    <a:pt x="928" y="1749"/>
                  </a:lnTo>
                  <a:lnTo>
                    <a:pt x="914" y="1758"/>
                  </a:lnTo>
                  <a:lnTo>
                    <a:pt x="899" y="1767"/>
                  </a:lnTo>
                  <a:lnTo>
                    <a:pt x="884" y="1775"/>
                  </a:lnTo>
                  <a:lnTo>
                    <a:pt x="868" y="1781"/>
                  </a:lnTo>
                  <a:lnTo>
                    <a:pt x="851" y="1788"/>
                  </a:lnTo>
                  <a:lnTo>
                    <a:pt x="835" y="1794"/>
                  </a:lnTo>
                  <a:lnTo>
                    <a:pt x="818" y="1798"/>
                  </a:lnTo>
                  <a:lnTo>
                    <a:pt x="801" y="1802"/>
                  </a:lnTo>
                  <a:lnTo>
                    <a:pt x="783" y="1806"/>
                  </a:lnTo>
                  <a:lnTo>
                    <a:pt x="766" y="1809"/>
                  </a:lnTo>
                  <a:lnTo>
                    <a:pt x="748" y="1810"/>
                  </a:lnTo>
                  <a:lnTo>
                    <a:pt x="728" y="1810"/>
                  </a:lnTo>
                  <a:lnTo>
                    <a:pt x="710" y="1810"/>
                  </a:lnTo>
                  <a:lnTo>
                    <a:pt x="692" y="1809"/>
                  </a:lnTo>
                  <a:lnTo>
                    <a:pt x="675" y="1806"/>
                  </a:lnTo>
                  <a:lnTo>
                    <a:pt x="657" y="1802"/>
                  </a:lnTo>
                  <a:lnTo>
                    <a:pt x="640" y="1798"/>
                  </a:lnTo>
                  <a:lnTo>
                    <a:pt x="623" y="1794"/>
                  </a:lnTo>
                  <a:lnTo>
                    <a:pt x="607" y="1788"/>
                  </a:lnTo>
                  <a:lnTo>
                    <a:pt x="590" y="1781"/>
                  </a:lnTo>
                  <a:lnTo>
                    <a:pt x="574" y="1775"/>
                  </a:lnTo>
                  <a:lnTo>
                    <a:pt x="559" y="1767"/>
                  </a:lnTo>
                  <a:lnTo>
                    <a:pt x="544" y="1758"/>
                  </a:lnTo>
                  <a:lnTo>
                    <a:pt x="530" y="1749"/>
                  </a:lnTo>
                  <a:lnTo>
                    <a:pt x="516" y="1739"/>
                  </a:lnTo>
                  <a:lnTo>
                    <a:pt x="502" y="1728"/>
                  </a:lnTo>
                  <a:lnTo>
                    <a:pt x="489" y="1717"/>
                  </a:lnTo>
                  <a:lnTo>
                    <a:pt x="477" y="1705"/>
                  </a:lnTo>
                  <a:lnTo>
                    <a:pt x="465" y="1693"/>
                  </a:lnTo>
                  <a:lnTo>
                    <a:pt x="454" y="1680"/>
                  </a:lnTo>
                  <a:lnTo>
                    <a:pt x="443" y="1666"/>
                  </a:lnTo>
                  <a:lnTo>
                    <a:pt x="433" y="1652"/>
                  </a:lnTo>
                  <a:lnTo>
                    <a:pt x="424" y="1638"/>
                  </a:lnTo>
                  <a:lnTo>
                    <a:pt x="415" y="1623"/>
                  </a:lnTo>
                  <a:lnTo>
                    <a:pt x="407" y="1608"/>
                  </a:lnTo>
                  <a:lnTo>
                    <a:pt x="400" y="1592"/>
                  </a:lnTo>
                  <a:lnTo>
                    <a:pt x="394" y="1575"/>
                  </a:lnTo>
                  <a:lnTo>
                    <a:pt x="389" y="1559"/>
                  </a:lnTo>
                  <a:lnTo>
                    <a:pt x="384" y="1542"/>
                  </a:lnTo>
                  <a:lnTo>
                    <a:pt x="380" y="1525"/>
                  </a:lnTo>
                  <a:lnTo>
                    <a:pt x="376" y="1507"/>
                  </a:lnTo>
                  <a:lnTo>
                    <a:pt x="375" y="1490"/>
                  </a:lnTo>
                  <a:lnTo>
                    <a:pt x="372" y="1472"/>
                  </a:lnTo>
                  <a:lnTo>
                    <a:pt x="372" y="1454"/>
                  </a:lnTo>
                  <a:lnTo>
                    <a:pt x="372" y="1436"/>
                  </a:lnTo>
                  <a:lnTo>
                    <a:pt x="375" y="1417"/>
                  </a:lnTo>
                  <a:lnTo>
                    <a:pt x="376" y="1399"/>
                  </a:lnTo>
                  <a:lnTo>
                    <a:pt x="380" y="1381"/>
                  </a:lnTo>
                  <a:lnTo>
                    <a:pt x="384" y="1364"/>
                  </a:lnTo>
                  <a:lnTo>
                    <a:pt x="389" y="1347"/>
                  </a:lnTo>
                  <a:lnTo>
                    <a:pt x="394" y="1331"/>
                  </a:lnTo>
                  <a:lnTo>
                    <a:pt x="400" y="1315"/>
                  </a:lnTo>
                  <a:lnTo>
                    <a:pt x="407" y="1298"/>
                  </a:lnTo>
                  <a:lnTo>
                    <a:pt x="415" y="1284"/>
                  </a:lnTo>
                  <a:lnTo>
                    <a:pt x="424" y="1268"/>
                  </a:lnTo>
                  <a:lnTo>
                    <a:pt x="433" y="1254"/>
                  </a:lnTo>
                  <a:lnTo>
                    <a:pt x="443" y="1240"/>
                  </a:lnTo>
                  <a:lnTo>
                    <a:pt x="454" y="1227"/>
                  </a:lnTo>
                  <a:lnTo>
                    <a:pt x="465" y="1214"/>
                  </a:lnTo>
                  <a:lnTo>
                    <a:pt x="477" y="1201"/>
                  </a:lnTo>
                  <a:lnTo>
                    <a:pt x="489" y="1189"/>
                  </a:lnTo>
                  <a:lnTo>
                    <a:pt x="502" y="1178"/>
                  </a:lnTo>
                  <a:lnTo>
                    <a:pt x="516" y="1167"/>
                  </a:lnTo>
                  <a:lnTo>
                    <a:pt x="530" y="1157"/>
                  </a:lnTo>
                  <a:lnTo>
                    <a:pt x="544" y="1148"/>
                  </a:lnTo>
                  <a:lnTo>
                    <a:pt x="559" y="1140"/>
                  </a:lnTo>
                  <a:lnTo>
                    <a:pt x="574" y="1131"/>
                  </a:lnTo>
                  <a:lnTo>
                    <a:pt x="590" y="1125"/>
                  </a:lnTo>
                  <a:lnTo>
                    <a:pt x="607" y="1118"/>
                  </a:lnTo>
                  <a:lnTo>
                    <a:pt x="623" y="1113"/>
                  </a:lnTo>
                  <a:lnTo>
                    <a:pt x="640" y="1108"/>
                  </a:lnTo>
                  <a:lnTo>
                    <a:pt x="657" y="1104"/>
                  </a:lnTo>
                  <a:lnTo>
                    <a:pt x="675" y="1100"/>
                  </a:lnTo>
                  <a:lnTo>
                    <a:pt x="692" y="1099"/>
                  </a:lnTo>
                  <a:lnTo>
                    <a:pt x="710" y="1097"/>
                  </a:lnTo>
                  <a:lnTo>
                    <a:pt x="728" y="1096"/>
                  </a:lnTo>
                  <a:close/>
                  <a:moveTo>
                    <a:pt x="1296" y="846"/>
                  </a:moveTo>
                  <a:lnTo>
                    <a:pt x="1296" y="566"/>
                  </a:lnTo>
                  <a:lnTo>
                    <a:pt x="1296" y="538"/>
                  </a:lnTo>
                  <a:lnTo>
                    <a:pt x="1293" y="509"/>
                  </a:lnTo>
                  <a:lnTo>
                    <a:pt x="1290" y="481"/>
                  </a:lnTo>
                  <a:lnTo>
                    <a:pt x="1284" y="452"/>
                  </a:lnTo>
                  <a:lnTo>
                    <a:pt x="1278" y="425"/>
                  </a:lnTo>
                  <a:lnTo>
                    <a:pt x="1270" y="398"/>
                  </a:lnTo>
                  <a:lnTo>
                    <a:pt x="1261" y="372"/>
                  </a:lnTo>
                  <a:lnTo>
                    <a:pt x="1252" y="346"/>
                  </a:lnTo>
                  <a:lnTo>
                    <a:pt x="1240" y="321"/>
                  </a:lnTo>
                  <a:lnTo>
                    <a:pt x="1227" y="297"/>
                  </a:lnTo>
                  <a:lnTo>
                    <a:pt x="1214" y="273"/>
                  </a:lnTo>
                  <a:lnTo>
                    <a:pt x="1199" y="250"/>
                  </a:lnTo>
                  <a:lnTo>
                    <a:pt x="1183" y="228"/>
                  </a:lnTo>
                  <a:lnTo>
                    <a:pt x="1166" y="206"/>
                  </a:lnTo>
                  <a:lnTo>
                    <a:pt x="1148" y="185"/>
                  </a:lnTo>
                  <a:lnTo>
                    <a:pt x="1130" y="166"/>
                  </a:lnTo>
                  <a:lnTo>
                    <a:pt x="1109" y="146"/>
                  </a:lnTo>
                  <a:lnTo>
                    <a:pt x="1090" y="129"/>
                  </a:lnTo>
                  <a:lnTo>
                    <a:pt x="1068" y="113"/>
                  </a:lnTo>
                  <a:lnTo>
                    <a:pt x="1046" y="96"/>
                  </a:lnTo>
                  <a:lnTo>
                    <a:pt x="1023" y="81"/>
                  </a:lnTo>
                  <a:lnTo>
                    <a:pt x="999" y="68"/>
                  </a:lnTo>
                  <a:lnTo>
                    <a:pt x="975" y="56"/>
                  </a:lnTo>
                  <a:lnTo>
                    <a:pt x="950" y="44"/>
                  </a:lnTo>
                  <a:lnTo>
                    <a:pt x="924" y="34"/>
                  </a:lnTo>
                  <a:lnTo>
                    <a:pt x="897" y="24"/>
                  </a:lnTo>
                  <a:lnTo>
                    <a:pt x="871" y="17"/>
                  </a:lnTo>
                  <a:lnTo>
                    <a:pt x="842" y="10"/>
                  </a:lnTo>
                  <a:lnTo>
                    <a:pt x="815" y="6"/>
                  </a:lnTo>
                  <a:lnTo>
                    <a:pt x="787" y="2"/>
                  </a:lnTo>
                  <a:lnTo>
                    <a:pt x="758" y="0"/>
                  </a:lnTo>
                  <a:lnTo>
                    <a:pt x="728" y="0"/>
                  </a:lnTo>
                  <a:lnTo>
                    <a:pt x="700" y="0"/>
                  </a:lnTo>
                  <a:lnTo>
                    <a:pt x="671" y="2"/>
                  </a:lnTo>
                  <a:lnTo>
                    <a:pt x="643" y="6"/>
                  </a:lnTo>
                  <a:lnTo>
                    <a:pt x="614" y="10"/>
                  </a:lnTo>
                  <a:lnTo>
                    <a:pt x="587" y="17"/>
                  </a:lnTo>
                  <a:lnTo>
                    <a:pt x="561" y="24"/>
                  </a:lnTo>
                  <a:lnTo>
                    <a:pt x="534" y="34"/>
                  </a:lnTo>
                  <a:lnTo>
                    <a:pt x="508" y="44"/>
                  </a:lnTo>
                  <a:lnTo>
                    <a:pt x="483" y="56"/>
                  </a:lnTo>
                  <a:lnTo>
                    <a:pt x="459" y="68"/>
                  </a:lnTo>
                  <a:lnTo>
                    <a:pt x="435" y="81"/>
                  </a:lnTo>
                  <a:lnTo>
                    <a:pt x="412" y="96"/>
                  </a:lnTo>
                  <a:lnTo>
                    <a:pt x="390" y="113"/>
                  </a:lnTo>
                  <a:lnTo>
                    <a:pt x="368" y="129"/>
                  </a:lnTo>
                  <a:lnTo>
                    <a:pt x="349" y="146"/>
                  </a:lnTo>
                  <a:lnTo>
                    <a:pt x="328" y="166"/>
                  </a:lnTo>
                  <a:lnTo>
                    <a:pt x="310" y="185"/>
                  </a:lnTo>
                  <a:lnTo>
                    <a:pt x="292" y="206"/>
                  </a:lnTo>
                  <a:lnTo>
                    <a:pt x="275" y="228"/>
                  </a:lnTo>
                  <a:lnTo>
                    <a:pt x="259" y="250"/>
                  </a:lnTo>
                  <a:lnTo>
                    <a:pt x="244" y="273"/>
                  </a:lnTo>
                  <a:lnTo>
                    <a:pt x="231" y="297"/>
                  </a:lnTo>
                  <a:lnTo>
                    <a:pt x="218" y="321"/>
                  </a:lnTo>
                  <a:lnTo>
                    <a:pt x="206" y="346"/>
                  </a:lnTo>
                  <a:lnTo>
                    <a:pt x="197" y="372"/>
                  </a:lnTo>
                  <a:lnTo>
                    <a:pt x="188" y="398"/>
                  </a:lnTo>
                  <a:lnTo>
                    <a:pt x="180" y="425"/>
                  </a:lnTo>
                  <a:lnTo>
                    <a:pt x="174" y="452"/>
                  </a:lnTo>
                  <a:lnTo>
                    <a:pt x="168" y="481"/>
                  </a:lnTo>
                  <a:lnTo>
                    <a:pt x="165" y="509"/>
                  </a:lnTo>
                  <a:lnTo>
                    <a:pt x="162" y="538"/>
                  </a:lnTo>
                  <a:lnTo>
                    <a:pt x="162" y="566"/>
                  </a:lnTo>
                  <a:lnTo>
                    <a:pt x="162" y="846"/>
                  </a:lnTo>
                  <a:lnTo>
                    <a:pt x="369" y="706"/>
                  </a:lnTo>
                  <a:lnTo>
                    <a:pt x="369" y="566"/>
                  </a:lnTo>
                  <a:lnTo>
                    <a:pt x="371" y="548"/>
                  </a:lnTo>
                  <a:lnTo>
                    <a:pt x="372" y="530"/>
                  </a:lnTo>
                  <a:lnTo>
                    <a:pt x="375" y="512"/>
                  </a:lnTo>
                  <a:lnTo>
                    <a:pt x="377" y="494"/>
                  </a:lnTo>
                  <a:lnTo>
                    <a:pt x="381" y="477"/>
                  </a:lnTo>
                  <a:lnTo>
                    <a:pt x="386" y="460"/>
                  </a:lnTo>
                  <a:lnTo>
                    <a:pt x="391" y="443"/>
                  </a:lnTo>
                  <a:lnTo>
                    <a:pt x="398" y="427"/>
                  </a:lnTo>
                  <a:lnTo>
                    <a:pt x="406" y="411"/>
                  </a:lnTo>
                  <a:lnTo>
                    <a:pt x="413" y="395"/>
                  </a:lnTo>
                  <a:lnTo>
                    <a:pt x="422" y="381"/>
                  </a:lnTo>
                  <a:lnTo>
                    <a:pt x="432" y="365"/>
                  </a:lnTo>
                  <a:lnTo>
                    <a:pt x="442" y="352"/>
                  </a:lnTo>
                  <a:lnTo>
                    <a:pt x="452" y="338"/>
                  </a:lnTo>
                  <a:lnTo>
                    <a:pt x="464" y="325"/>
                  </a:lnTo>
                  <a:lnTo>
                    <a:pt x="476" y="312"/>
                  </a:lnTo>
                  <a:lnTo>
                    <a:pt x="487" y="300"/>
                  </a:lnTo>
                  <a:lnTo>
                    <a:pt x="500" y="290"/>
                  </a:lnTo>
                  <a:lnTo>
                    <a:pt x="515" y="278"/>
                  </a:lnTo>
                  <a:lnTo>
                    <a:pt x="529" y="269"/>
                  </a:lnTo>
                  <a:lnTo>
                    <a:pt x="543" y="259"/>
                  </a:lnTo>
                  <a:lnTo>
                    <a:pt x="559" y="251"/>
                  </a:lnTo>
                  <a:lnTo>
                    <a:pt x="574" y="243"/>
                  </a:lnTo>
                  <a:lnTo>
                    <a:pt x="590" y="236"/>
                  </a:lnTo>
                  <a:lnTo>
                    <a:pt x="605" y="229"/>
                  </a:lnTo>
                  <a:lnTo>
                    <a:pt x="622" y="224"/>
                  </a:lnTo>
                  <a:lnTo>
                    <a:pt x="639" y="219"/>
                  </a:lnTo>
                  <a:lnTo>
                    <a:pt x="657" y="215"/>
                  </a:lnTo>
                  <a:lnTo>
                    <a:pt x="674" y="211"/>
                  </a:lnTo>
                  <a:lnTo>
                    <a:pt x="692" y="210"/>
                  </a:lnTo>
                  <a:lnTo>
                    <a:pt x="710" y="208"/>
                  </a:lnTo>
                  <a:lnTo>
                    <a:pt x="728" y="207"/>
                  </a:lnTo>
                  <a:lnTo>
                    <a:pt x="748" y="208"/>
                  </a:lnTo>
                  <a:lnTo>
                    <a:pt x="766" y="210"/>
                  </a:lnTo>
                  <a:lnTo>
                    <a:pt x="784" y="211"/>
                  </a:lnTo>
                  <a:lnTo>
                    <a:pt x="801" y="215"/>
                  </a:lnTo>
                  <a:lnTo>
                    <a:pt x="819" y="219"/>
                  </a:lnTo>
                  <a:lnTo>
                    <a:pt x="836" y="224"/>
                  </a:lnTo>
                  <a:lnTo>
                    <a:pt x="853" y="229"/>
                  </a:lnTo>
                  <a:lnTo>
                    <a:pt x="868" y="236"/>
                  </a:lnTo>
                  <a:lnTo>
                    <a:pt x="884" y="243"/>
                  </a:lnTo>
                  <a:lnTo>
                    <a:pt x="899" y="251"/>
                  </a:lnTo>
                  <a:lnTo>
                    <a:pt x="915" y="259"/>
                  </a:lnTo>
                  <a:lnTo>
                    <a:pt x="929" y="269"/>
                  </a:lnTo>
                  <a:lnTo>
                    <a:pt x="943" y="278"/>
                  </a:lnTo>
                  <a:lnTo>
                    <a:pt x="958" y="290"/>
                  </a:lnTo>
                  <a:lnTo>
                    <a:pt x="971" y="300"/>
                  </a:lnTo>
                  <a:lnTo>
                    <a:pt x="982" y="312"/>
                  </a:lnTo>
                  <a:lnTo>
                    <a:pt x="994" y="325"/>
                  </a:lnTo>
                  <a:lnTo>
                    <a:pt x="1006" y="338"/>
                  </a:lnTo>
                  <a:lnTo>
                    <a:pt x="1016" y="352"/>
                  </a:lnTo>
                  <a:lnTo>
                    <a:pt x="1026" y="365"/>
                  </a:lnTo>
                  <a:lnTo>
                    <a:pt x="1036" y="381"/>
                  </a:lnTo>
                  <a:lnTo>
                    <a:pt x="1045" y="395"/>
                  </a:lnTo>
                  <a:lnTo>
                    <a:pt x="1052" y="411"/>
                  </a:lnTo>
                  <a:lnTo>
                    <a:pt x="1060" y="427"/>
                  </a:lnTo>
                  <a:lnTo>
                    <a:pt x="1067" y="443"/>
                  </a:lnTo>
                  <a:lnTo>
                    <a:pt x="1072" y="460"/>
                  </a:lnTo>
                  <a:lnTo>
                    <a:pt x="1077" y="477"/>
                  </a:lnTo>
                  <a:lnTo>
                    <a:pt x="1081" y="494"/>
                  </a:lnTo>
                  <a:lnTo>
                    <a:pt x="1083" y="512"/>
                  </a:lnTo>
                  <a:lnTo>
                    <a:pt x="1086" y="530"/>
                  </a:lnTo>
                  <a:lnTo>
                    <a:pt x="1087" y="548"/>
                  </a:lnTo>
                  <a:lnTo>
                    <a:pt x="1087" y="566"/>
                  </a:lnTo>
                  <a:lnTo>
                    <a:pt x="1087" y="706"/>
                  </a:lnTo>
                  <a:lnTo>
                    <a:pt x="1296" y="846"/>
                  </a:lnTo>
                  <a:close/>
                  <a:moveTo>
                    <a:pt x="728" y="999"/>
                  </a:moveTo>
                  <a:lnTo>
                    <a:pt x="748" y="999"/>
                  </a:lnTo>
                  <a:lnTo>
                    <a:pt x="766" y="1000"/>
                  </a:lnTo>
                  <a:lnTo>
                    <a:pt x="784" y="1001"/>
                  </a:lnTo>
                  <a:lnTo>
                    <a:pt x="802" y="1004"/>
                  </a:lnTo>
                  <a:lnTo>
                    <a:pt x="819" y="1008"/>
                  </a:lnTo>
                  <a:lnTo>
                    <a:pt x="837" y="1012"/>
                  </a:lnTo>
                  <a:lnTo>
                    <a:pt x="854" y="1016"/>
                  </a:lnTo>
                  <a:lnTo>
                    <a:pt x="871" y="1021"/>
                  </a:lnTo>
                  <a:lnTo>
                    <a:pt x="888" y="1027"/>
                  </a:lnTo>
                  <a:lnTo>
                    <a:pt x="905" y="1034"/>
                  </a:lnTo>
                  <a:lnTo>
                    <a:pt x="920" y="1042"/>
                  </a:lnTo>
                  <a:lnTo>
                    <a:pt x="936" y="1048"/>
                  </a:lnTo>
                  <a:lnTo>
                    <a:pt x="951" y="1057"/>
                  </a:lnTo>
                  <a:lnTo>
                    <a:pt x="967" y="1066"/>
                  </a:lnTo>
                  <a:lnTo>
                    <a:pt x="981" y="1075"/>
                  </a:lnTo>
                  <a:lnTo>
                    <a:pt x="995" y="1086"/>
                  </a:lnTo>
                  <a:lnTo>
                    <a:pt x="1138" y="948"/>
                  </a:lnTo>
                  <a:lnTo>
                    <a:pt x="1249" y="1064"/>
                  </a:lnTo>
                  <a:lnTo>
                    <a:pt x="1107" y="1201"/>
                  </a:lnTo>
                  <a:lnTo>
                    <a:pt x="1125" y="1229"/>
                  </a:lnTo>
                  <a:lnTo>
                    <a:pt x="1139" y="1258"/>
                  </a:lnTo>
                  <a:lnTo>
                    <a:pt x="1152" y="1288"/>
                  </a:lnTo>
                  <a:lnTo>
                    <a:pt x="1164" y="1319"/>
                  </a:lnTo>
                  <a:lnTo>
                    <a:pt x="1172" y="1351"/>
                  </a:lnTo>
                  <a:lnTo>
                    <a:pt x="1178" y="1385"/>
                  </a:lnTo>
                  <a:lnTo>
                    <a:pt x="1182" y="1419"/>
                  </a:lnTo>
                  <a:lnTo>
                    <a:pt x="1183" y="1454"/>
                  </a:lnTo>
                  <a:lnTo>
                    <a:pt x="1183" y="1477"/>
                  </a:lnTo>
                  <a:lnTo>
                    <a:pt x="1182" y="1499"/>
                  </a:lnTo>
                  <a:lnTo>
                    <a:pt x="1178" y="1522"/>
                  </a:lnTo>
                  <a:lnTo>
                    <a:pt x="1174" y="1544"/>
                  </a:lnTo>
                  <a:lnTo>
                    <a:pt x="1169" y="1566"/>
                  </a:lnTo>
                  <a:lnTo>
                    <a:pt x="1163" y="1588"/>
                  </a:lnTo>
                  <a:lnTo>
                    <a:pt x="1156" y="1609"/>
                  </a:lnTo>
                  <a:lnTo>
                    <a:pt x="1148" y="1630"/>
                  </a:lnTo>
                  <a:lnTo>
                    <a:pt x="1139" y="1651"/>
                  </a:lnTo>
                  <a:lnTo>
                    <a:pt x="1129" y="1670"/>
                  </a:lnTo>
                  <a:lnTo>
                    <a:pt x="1117" y="1688"/>
                  </a:lnTo>
                  <a:lnTo>
                    <a:pt x="1106" y="1708"/>
                  </a:lnTo>
                  <a:lnTo>
                    <a:pt x="1093" y="1724"/>
                  </a:lnTo>
                  <a:lnTo>
                    <a:pt x="1080" y="1743"/>
                  </a:lnTo>
                  <a:lnTo>
                    <a:pt x="1065" y="1758"/>
                  </a:lnTo>
                  <a:lnTo>
                    <a:pt x="1050" y="1775"/>
                  </a:lnTo>
                  <a:lnTo>
                    <a:pt x="1034" y="1789"/>
                  </a:lnTo>
                  <a:lnTo>
                    <a:pt x="1017" y="1804"/>
                  </a:lnTo>
                  <a:lnTo>
                    <a:pt x="1001" y="1818"/>
                  </a:lnTo>
                  <a:lnTo>
                    <a:pt x="982" y="1829"/>
                  </a:lnTo>
                  <a:lnTo>
                    <a:pt x="964" y="1842"/>
                  </a:lnTo>
                  <a:lnTo>
                    <a:pt x="945" y="1853"/>
                  </a:lnTo>
                  <a:lnTo>
                    <a:pt x="925" y="1863"/>
                  </a:lnTo>
                  <a:lnTo>
                    <a:pt x="906" y="1872"/>
                  </a:lnTo>
                  <a:lnTo>
                    <a:pt x="885" y="1880"/>
                  </a:lnTo>
                  <a:lnTo>
                    <a:pt x="864" y="1888"/>
                  </a:lnTo>
                  <a:lnTo>
                    <a:pt x="842" y="1893"/>
                  </a:lnTo>
                  <a:lnTo>
                    <a:pt x="820" y="1898"/>
                  </a:lnTo>
                  <a:lnTo>
                    <a:pt x="798" y="1902"/>
                  </a:lnTo>
                  <a:lnTo>
                    <a:pt x="775" y="1906"/>
                  </a:lnTo>
                  <a:lnTo>
                    <a:pt x="752" y="1907"/>
                  </a:lnTo>
                  <a:lnTo>
                    <a:pt x="728" y="1907"/>
                  </a:lnTo>
                  <a:lnTo>
                    <a:pt x="710" y="1907"/>
                  </a:lnTo>
                  <a:lnTo>
                    <a:pt x="692" y="1906"/>
                  </a:lnTo>
                  <a:lnTo>
                    <a:pt x="674" y="1905"/>
                  </a:lnTo>
                  <a:lnTo>
                    <a:pt x="656" y="1902"/>
                  </a:lnTo>
                  <a:lnTo>
                    <a:pt x="638" y="1898"/>
                  </a:lnTo>
                  <a:lnTo>
                    <a:pt x="621" y="1894"/>
                  </a:lnTo>
                  <a:lnTo>
                    <a:pt x="604" y="1890"/>
                  </a:lnTo>
                  <a:lnTo>
                    <a:pt x="587" y="1885"/>
                  </a:lnTo>
                  <a:lnTo>
                    <a:pt x="570" y="1879"/>
                  </a:lnTo>
                  <a:lnTo>
                    <a:pt x="553" y="1872"/>
                  </a:lnTo>
                  <a:lnTo>
                    <a:pt x="538" y="1866"/>
                  </a:lnTo>
                  <a:lnTo>
                    <a:pt x="522" y="1858"/>
                  </a:lnTo>
                  <a:lnTo>
                    <a:pt x="507" y="1849"/>
                  </a:lnTo>
                  <a:lnTo>
                    <a:pt x="491" y="1841"/>
                  </a:lnTo>
                  <a:lnTo>
                    <a:pt x="477" y="1831"/>
                  </a:lnTo>
                  <a:lnTo>
                    <a:pt x="463" y="1822"/>
                  </a:lnTo>
                  <a:lnTo>
                    <a:pt x="320" y="1959"/>
                  </a:lnTo>
                  <a:lnTo>
                    <a:pt x="209" y="1842"/>
                  </a:lnTo>
                  <a:lnTo>
                    <a:pt x="351" y="1705"/>
                  </a:lnTo>
                  <a:lnTo>
                    <a:pt x="333" y="1678"/>
                  </a:lnTo>
                  <a:lnTo>
                    <a:pt x="319" y="1648"/>
                  </a:lnTo>
                  <a:lnTo>
                    <a:pt x="306" y="1618"/>
                  </a:lnTo>
                  <a:lnTo>
                    <a:pt x="294" y="1587"/>
                  </a:lnTo>
                  <a:lnTo>
                    <a:pt x="286" y="1555"/>
                  </a:lnTo>
                  <a:lnTo>
                    <a:pt x="280" y="1521"/>
                  </a:lnTo>
                  <a:lnTo>
                    <a:pt x="277" y="1504"/>
                  </a:lnTo>
                  <a:lnTo>
                    <a:pt x="276" y="1487"/>
                  </a:lnTo>
                  <a:lnTo>
                    <a:pt x="275" y="1471"/>
                  </a:lnTo>
                  <a:lnTo>
                    <a:pt x="275" y="1454"/>
                  </a:lnTo>
                  <a:lnTo>
                    <a:pt x="275" y="1430"/>
                  </a:lnTo>
                  <a:lnTo>
                    <a:pt x="276" y="1407"/>
                  </a:lnTo>
                  <a:lnTo>
                    <a:pt x="280" y="1384"/>
                  </a:lnTo>
                  <a:lnTo>
                    <a:pt x="284" y="1362"/>
                  </a:lnTo>
                  <a:lnTo>
                    <a:pt x="289" y="1340"/>
                  </a:lnTo>
                  <a:lnTo>
                    <a:pt x="294" y="1319"/>
                  </a:lnTo>
                  <a:lnTo>
                    <a:pt x="302" y="1297"/>
                  </a:lnTo>
                  <a:lnTo>
                    <a:pt x="310" y="1276"/>
                  </a:lnTo>
                  <a:lnTo>
                    <a:pt x="319" y="1257"/>
                  </a:lnTo>
                  <a:lnTo>
                    <a:pt x="329" y="1237"/>
                  </a:lnTo>
                  <a:lnTo>
                    <a:pt x="341" y="1218"/>
                  </a:lnTo>
                  <a:lnTo>
                    <a:pt x="352" y="1200"/>
                  </a:lnTo>
                  <a:lnTo>
                    <a:pt x="364" y="1182"/>
                  </a:lnTo>
                  <a:lnTo>
                    <a:pt x="378" y="1165"/>
                  </a:lnTo>
                  <a:lnTo>
                    <a:pt x="393" y="1148"/>
                  </a:lnTo>
                  <a:lnTo>
                    <a:pt x="408" y="1132"/>
                  </a:lnTo>
                  <a:lnTo>
                    <a:pt x="424" y="1117"/>
                  </a:lnTo>
                  <a:lnTo>
                    <a:pt x="441" y="1103"/>
                  </a:lnTo>
                  <a:lnTo>
                    <a:pt x="457" y="1090"/>
                  </a:lnTo>
                  <a:lnTo>
                    <a:pt x="476" y="1077"/>
                  </a:lnTo>
                  <a:lnTo>
                    <a:pt x="494" y="1065"/>
                  </a:lnTo>
                  <a:lnTo>
                    <a:pt x="512" y="1053"/>
                  </a:lnTo>
                  <a:lnTo>
                    <a:pt x="533" y="1043"/>
                  </a:lnTo>
                  <a:lnTo>
                    <a:pt x="552" y="1034"/>
                  </a:lnTo>
                  <a:lnTo>
                    <a:pt x="573" y="1026"/>
                  </a:lnTo>
                  <a:lnTo>
                    <a:pt x="594" y="1020"/>
                  </a:lnTo>
                  <a:lnTo>
                    <a:pt x="616" y="1013"/>
                  </a:lnTo>
                  <a:lnTo>
                    <a:pt x="638" y="1008"/>
                  </a:lnTo>
                  <a:lnTo>
                    <a:pt x="660" y="1004"/>
                  </a:lnTo>
                  <a:lnTo>
                    <a:pt x="683" y="1001"/>
                  </a:lnTo>
                  <a:lnTo>
                    <a:pt x="705" y="999"/>
                  </a:lnTo>
                  <a:lnTo>
                    <a:pt x="728" y="999"/>
                  </a:lnTo>
                  <a:close/>
                  <a:moveTo>
                    <a:pt x="728" y="725"/>
                  </a:moveTo>
                  <a:lnTo>
                    <a:pt x="766" y="725"/>
                  </a:lnTo>
                  <a:lnTo>
                    <a:pt x="804" y="728"/>
                  </a:lnTo>
                  <a:lnTo>
                    <a:pt x="840" y="733"/>
                  </a:lnTo>
                  <a:lnTo>
                    <a:pt x="876" y="740"/>
                  </a:lnTo>
                  <a:lnTo>
                    <a:pt x="911" y="747"/>
                  </a:lnTo>
                  <a:lnTo>
                    <a:pt x="945" y="758"/>
                  </a:lnTo>
                  <a:lnTo>
                    <a:pt x="978" y="770"/>
                  </a:lnTo>
                  <a:lnTo>
                    <a:pt x="1012" y="782"/>
                  </a:lnTo>
                  <a:lnTo>
                    <a:pt x="1045" y="797"/>
                  </a:lnTo>
                  <a:lnTo>
                    <a:pt x="1076" y="814"/>
                  </a:lnTo>
                  <a:lnTo>
                    <a:pt x="1107" y="830"/>
                  </a:lnTo>
                  <a:lnTo>
                    <a:pt x="1135" y="850"/>
                  </a:lnTo>
                  <a:lnTo>
                    <a:pt x="1164" y="869"/>
                  </a:lnTo>
                  <a:lnTo>
                    <a:pt x="1192" y="891"/>
                  </a:lnTo>
                  <a:lnTo>
                    <a:pt x="1218" y="915"/>
                  </a:lnTo>
                  <a:lnTo>
                    <a:pt x="1244" y="938"/>
                  </a:lnTo>
                  <a:lnTo>
                    <a:pt x="1268" y="964"/>
                  </a:lnTo>
                  <a:lnTo>
                    <a:pt x="1291" y="990"/>
                  </a:lnTo>
                  <a:lnTo>
                    <a:pt x="1313" y="1018"/>
                  </a:lnTo>
                  <a:lnTo>
                    <a:pt x="1332" y="1047"/>
                  </a:lnTo>
                  <a:lnTo>
                    <a:pt x="1352" y="1077"/>
                  </a:lnTo>
                  <a:lnTo>
                    <a:pt x="1370" y="1106"/>
                  </a:lnTo>
                  <a:lnTo>
                    <a:pt x="1385" y="1137"/>
                  </a:lnTo>
                  <a:lnTo>
                    <a:pt x="1400" y="1170"/>
                  </a:lnTo>
                  <a:lnTo>
                    <a:pt x="1413" y="1204"/>
                  </a:lnTo>
                  <a:lnTo>
                    <a:pt x="1424" y="1237"/>
                  </a:lnTo>
                  <a:lnTo>
                    <a:pt x="1435" y="1271"/>
                  </a:lnTo>
                  <a:lnTo>
                    <a:pt x="1442" y="1307"/>
                  </a:lnTo>
                  <a:lnTo>
                    <a:pt x="1449" y="1342"/>
                  </a:lnTo>
                  <a:lnTo>
                    <a:pt x="1454" y="1379"/>
                  </a:lnTo>
                  <a:lnTo>
                    <a:pt x="1457" y="1416"/>
                  </a:lnTo>
                  <a:lnTo>
                    <a:pt x="1458" y="1454"/>
                  </a:lnTo>
                  <a:lnTo>
                    <a:pt x="1457" y="1490"/>
                  </a:lnTo>
                  <a:lnTo>
                    <a:pt x="1454" y="1528"/>
                  </a:lnTo>
                  <a:lnTo>
                    <a:pt x="1449" y="1564"/>
                  </a:lnTo>
                  <a:lnTo>
                    <a:pt x="1442" y="1600"/>
                  </a:lnTo>
                  <a:lnTo>
                    <a:pt x="1435" y="1635"/>
                  </a:lnTo>
                  <a:lnTo>
                    <a:pt x="1424" y="1669"/>
                  </a:lnTo>
                  <a:lnTo>
                    <a:pt x="1413" y="1704"/>
                  </a:lnTo>
                  <a:lnTo>
                    <a:pt x="1400" y="1736"/>
                  </a:lnTo>
                  <a:lnTo>
                    <a:pt x="1385" y="1769"/>
                  </a:lnTo>
                  <a:lnTo>
                    <a:pt x="1370" y="1800"/>
                  </a:lnTo>
                  <a:lnTo>
                    <a:pt x="1352" y="1831"/>
                  </a:lnTo>
                  <a:lnTo>
                    <a:pt x="1332" y="1861"/>
                  </a:lnTo>
                  <a:lnTo>
                    <a:pt x="1313" y="1889"/>
                  </a:lnTo>
                  <a:lnTo>
                    <a:pt x="1291" y="1916"/>
                  </a:lnTo>
                  <a:lnTo>
                    <a:pt x="1268" y="1942"/>
                  </a:lnTo>
                  <a:lnTo>
                    <a:pt x="1244" y="1968"/>
                  </a:lnTo>
                  <a:lnTo>
                    <a:pt x="1218" y="1991"/>
                  </a:lnTo>
                  <a:lnTo>
                    <a:pt x="1192" y="2015"/>
                  </a:lnTo>
                  <a:lnTo>
                    <a:pt x="1164" y="2037"/>
                  </a:lnTo>
                  <a:lnTo>
                    <a:pt x="1135" y="2057"/>
                  </a:lnTo>
                  <a:lnTo>
                    <a:pt x="1107" y="2076"/>
                  </a:lnTo>
                  <a:lnTo>
                    <a:pt x="1076" y="2094"/>
                  </a:lnTo>
                  <a:lnTo>
                    <a:pt x="1045" y="2109"/>
                  </a:lnTo>
                  <a:lnTo>
                    <a:pt x="1012" y="2124"/>
                  </a:lnTo>
                  <a:lnTo>
                    <a:pt x="978" y="2138"/>
                  </a:lnTo>
                  <a:lnTo>
                    <a:pt x="945" y="2148"/>
                  </a:lnTo>
                  <a:lnTo>
                    <a:pt x="911" y="2159"/>
                  </a:lnTo>
                  <a:lnTo>
                    <a:pt x="876" y="2166"/>
                  </a:lnTo>
                  <a:lnTo>
                    <a:pt x="840" y="2173"/>
                  </a:lnTo>
                  <a:lnTo>
                    <a:pt x="804" y="2178"/>
                  </a:lnTo>
                  <a:lnTo>
                    <a:pt x="766" y="2181"/>
                  </a:lnTo>
                  <a:lnTo>
                    <a:pt x="728" y="2182"/>
                  </a:lnTo>
                  <a:lnTo>
                    <a:pt x="692" y="2181"/>
                  </a:lnTo>
                  <a:lnTo>
                    <a:pt x="654" y="2178"/>
                  </a:lnTo>
                  <a:lnTo>
                    <a:pt x="618" y="2173"/>
                  </a:lnTo>
                  <a:lnTo>
                    <a:pt x="582" y="2166"/>
                  </a:lnTo>
                  <a:lnTo>
                    <a:pt x="547" y="2159"/>
                  </a:lnTo>
                  <a:lnTo>
                    <a:pt x="513" y="2148"/>
                  </a:lnTo>
                  <a:lnTo>
                    <a:pt x="480" y="2138"/>
                  </a:lnTo>
                  <a:lnTo>
                    <a:pt x="446" y="2124"/>
                  </a:lnTo>
                  <a:lnTo>
                    <a:pt x="413" y="2109"/>
                  </a:lnTo>
                  <a:lnTo>
                    <a:pt x="382" y="2094"/>
                  </a:lnTo>
                  <a:lnTo>
                    <a:pt x="351" y="2076"/>
                  </a:lnTo>
                  <a:lnTo>
                    <a:pt x="323" y="2057"/>
                  </a:lnTo>
                  <a:lnTo>
                    <a:pt x="294" y="2037"/>
                  </a:lnTo>
                  <a:lnTo>
                    <a:pt x="266" y="2015"/>
                  </a:lnTo>
                  <a:lnTo>
                    <a:pt x="240" y="1991"/>
                  </a:lnTo>
                  <a:lnTo>
                    <a:pt x="214" y="1968"/>
                  </a:lnTo>
                  <a:lnTo>
                    <a:pt x="190" y="1942"/>
                  </a:lnTo>
                  <a:lnTo>
                    <a:pt x="167" y="1916"/>
                  </a:lnTo>
                  <a:lnTo>
                    <a:pt x="145" y="1889"/>
                  </a:lnTo>
                  <a:lnTo>
                    <a:pt x="126" y="1861"/>
                  </a:lnTo>
                  <a:lnTo>
                    <a:pt x="106" y="1831"/>
                  </a:lnTo>
                  <a:lnTo>
                    <a:pt x="88" y="1800"/>
                  </a:lnTo>
                  <a:lnTo>
                    <a:pt x="73" y="1769"/>
                  </a:lnTo>
                  <a:lnTo>
                    <a:pt x="58" y="1736"/>
                  </a:lnTo>
                  <a:lnTo>
                    <a:pt x="45" y="1704"/>
                  </a:lnTo>
                  <a:lnTo>
                    <a:pt x="34" y="1669"/>
                  </a:lnTo>
                  <a:lnTo>
                    <a:pt x="23" y="1635"/>
                  </a:lnTo>
                  <a:lnTo>
                    <a:pt x="16" y="1600"/>
                  </a:lnTo>
                  <a:lnTo>
                    <a:pt x="9" y="1564"/>
                  </a:lnTo>
                  <a:lnTo>
                    <a:pt x="4" y="1528"/>
                  </a:lnTo>
                  <a:lnTo>
                    <a:pt x="1" y="1490"/>
                  </a:lnTo>
                  <a:lnTo>
                    <a:pt x="0" y="1454"/>
                  </a:lnTo>
                  <a:lnTo>
                    <a:pt x="1" y="1416"/>
                  </a:lnTo>
                  <a:lnTo>
                    <a:pt x="4" y="1379"/>
                  </a:lnTo>
                  <a:lnTo>
                    <a:pt x="9" y="1342"/>
                  </a:lnTo>
                  <a:lnTo>
                    <a:pt x="16" y="1307"/>
                  </a:lnTo>
                  <a:lnTo>
                    <a:pt x="23" y="1271"/>
                  </a:lnTo>
                  <a:lnTo>
                    <a:pt x="34" y="1237"/>
                  </a:lnTo>
                  <a:lnTo>
                    <a:pt x="45" y="1204"/>
                  </a:lnTo>
                  <a:lnTo>
                    <a:pt x="58" y="1170"/>
                  </a:lnTo>
                  <a:lnTo>
                    <a:pt x="73" y="1137"/>
                  </a:lnTo>
                  <a:lnTo>
                    <a:pt x="88" y="1106"/>
                  </a:lnTo>
                  <a:lnTo>
                    <a:pt x="106" y="1077"/>
                  </a:lnTo>
                  <a:lnTo>
                    <a:pt x="126" y="1047"/>
                  </a:lnTo>
                  <a:lnTo>
                    <a:pt x="145" y="1018"/>
                  </a:lnTo>
                  <a:lnTo>
                    <a:pt x="167" y="990"/>
                  </a:lnTo>
                  <a:lnTo>
                    <a:pt x="190" y="964"/>
                  </a:lnTo>
                  <a:lnTo>
                    <a:pt x="214" y="938"/>
                  </a:lnTo>
                  <a:lnTo>
                    <a:pt x="240" y="915"/>
                  </a:lnTo>
                  <a:lnTo>
                    <a:pt x="266" y="891"/>
                  </a:lnTo>
                  <a:lnTo>
                    <a:pt x="294" y="869"/>
                  </a:lnTo>
                  <a:lnTo>
                    <a:pt x="323" y="850"/>
                  </a:lnTo>
                  <a:lnTo>
                    <a:pt x="351" y="830"/>
                  </a:lnTo>
                  <a:lnTo>
                    <a:pt x="382" y="814"/>
                  </a:lnTo>
                  <a:lnTo>
                    <a:pt x="413" y="797"/>
                  </a:lnTo>
                  <a:lnTo>
                    <a:pt x="446" y="782"/>
                  </a:lnTo>
                  <a:lnTo>
                    <a:pt x="480" y="770"/>
                  </a:lnTo>
                  <a:lnTo>
                    <a:pt x="513" y="758"/>
                  </a:lnTo>
                  <a:lnTo>
                    <a:pt x="547" y="747"/>
                  </a:lnTo>
                  <a:lnTo>
                    <a:pt x="582" y="740"/>
                  </a:lnTo>
                  <a:lnTo>
                    <a:pt x="618" y="733"/>
                  </a:lnTo>
                  <a:lnTo>
                    <a:pt x="654" y="728"/>
                  </a:lnTo>
                  <a:lnTo>
                    <a:pt x="692" y="725"/>
                  </a:lnTo>
                  <a:lnTo>
                    <a:pt x="728" y="725"/>
                  </a:lnTo>
                  <a:close/>
                </a:path>
              </a:pathLst>
            </a:custGeom>
            <a:solidFill>
              <a:srgbClr val="FFFFFF"/>
            </a:solidFill>
            <a:ln w="9525">
              <a:noFill/>
              <a:round/>
              <a:headEnd/>
              <a:tailEnd/>
            </a:ln>
          </p:spPr>
          <p:txBody>
            <a:bodyPr/>
            <a:lstStyle/>
            <a:p>
              <a:endParaRPr lang="en-US"/>
            </a:p>
          </p:txBody>
        </p:sp>
      </p:grpSp>
      <p:grpSp>
        <p:nvGrpSpPr>
          <p:cNvPr id="333944" name="Group 120"/>
          <p:cNvGrpSpPr>
            <a:grpSpLocks noChangeAspect="1"/>
          </p:cNvGrpSpPr>
          <p:nvPr/>
        </p:nvGrpSpPr>
        <p:grpSpPr bwMode="auto">
          <a:xfrm>
            <a:off x="293688" y="2424113"/>
            <a:ext cx="877887" cy="754062"/>
            <a:chOff x="1146" y="1009"/>
            <a:chExt cx="1008" cy="864"/>
          </a:xfrm>
        </p:grpSpPr>
        <p:sp>
          <p:nvSpPr>
            <p:cNvPr id="333945" name="Freeform 121"/>
            <p:cNvSpPr>
              <a:spLocks noChangeAspect="1"/>
            </p:cNvSpPr>
            <p:nvPr/>
          </p:nvSpPr>
          <p:spPr bwMode="auto">
            <a:xfrm>
              <a:off x="1146" y="1009"/>
              <a:ext cx="1008" cy="864"/>
            </a:xfrm>
            <a:custGeom>
              <a:avLst/>
              <a:gdLst/>
              <a:ahLst/>
              <a:cxnLst>
                <a:cxn ang="0">
                  <a:pos x="0" y="0"/>
                </a:cxn>
                <a:cxn ang="0">
                  <a:pos x="4032" y="0"/>
                </a:cxn>
                <a:cxn ang="0">
                  <a:pos x="3888" y="147"/>
                </a:cxn>
                <a:cxn ang="0">
                  <a:pos x="149" y="3314"/>
                </a:cxn>
                <a:cxn ang="0">
                  <a:pos x="0" y="3454"/>
                </a:cxn>
                <a:cxn ang="0">
                  <a:pos x="0" y="0"/>
                </a:cxn>
              </a:cxnLst>
              <a:rect l="0" t="0" r="r" b="b"/>
              <a:pathLst>
                <a:path w="4032" h="3454">
                  <a:moveTo>
                    <a:pt x="0" y="0"/>
                  </a:moveTo>
                  <a:lnTo>
                    <a:pt x="4032" y="0"/>
                  </a:lnTo>
                  <a:lnTo>
                    <a:pt x="3888" y="147"/>
                  </a:lnTo>
                  <a:lnTo>
                    <a:pt x="149" y="3314"/>
                  </a:lnTo>
                  <a:lnTo>
                    <a:pt x="0" y="3454"/>
                  </a:lnTo>
                  <a:lnTo>
                    <a:pt x="0" y="0"/>
                  </a:lnTo>
                  <a:close/>
                </a:path>
              </a:pathLst>
            </a:custGeom>
            <a:solidFill>
              <a:srgbClr val="82A99C"/>
            </a:solidFill>
            <a:ln w="9525">
              <a:noFill/>
              <a:round/>
              <a:headEnd/>
              <a:tailEnd/>
            </a:ln>
          </p:spPr>
          <p:txBody>
            <a:bodyPr/>
            <a:lstStyle/>
            <a:p>
              <a:endParaRPr lang="en-US"/>
            </a:p>
          </p:txBody>
        </p:sp>
        <p:sp>
          <p:nvSpPr>
            <p:cNvPr id="333946" name="Freeform 122"/>
            <p:cNvSpPr>
              <a:spLocks noChangeAspect="1"/>
            </p:cNvSpPr>
            <p:nvPr/>
          </p:nvSpPr>
          <p:spPr bwMode="auto">
            <a:xfrm>
              <a:off x="1146" y="1009"/>
              <a:ext cx="1008" cy="864"/>
            </a:xfrm>
            <a:custGeom>
              <a:avLst/>
              <a:gdLst/>
              <a:ahLst/>
              <a:cxnLst>
                <a:cxn ang="0">
                  <a:pos x="4032" y="0"/>
                </a:cxn>
                <a:cxn ang="0">
                  <a:pos x="4032" y="3454"/>
                </a:cxn>
                <a:cxn ang="0">
                  <a:pos x="0" y="3454"/>
                </a:cxn>
                <a:cxn ang="0">
                  <a:pos x="149" y="3312"/>
                </a:cxn>
                <a:cxn ang="0">
                  <a:pos x="3891" y="146"/>
                </a:cxn>
                <a:cxn ang="0">
                  <a:pos x="4032" y="0"/>
                </a:cxn>
              </a:cxnLst>
              <a:rect l="0" t="0" r="r" b="b"/>
              <a:pathLst>
                <a:path w="4032" h="3454">
                  <a:moveTo>
                    <a:pt x="4032" y="0"/>
                  </a:moveTo>
                  <a:lnTo>
                    <a:pt x="4032" y="3454"/>
                  </a:lnTo>
                  <a:lnTo>
                    <a:pt x="0" y="3454"/>
                  </a:lnTo>
                  <a:lnTo>
                    <a:pt x="149" y="3312"/>
                  </a:lnTo>
                  <a:lnTo>
                    <a:pt x="3891" y="146"/>
                  </a:lnTo>
                  <a:lnTo>
                    <a:pt x="4032" y="0"/>
                  </a:lnTo>
                  <a:close/>
                </a:path>
              </a:pathLst>
            </a:custGeom>
            <a:solidFill>
              <a:srgbClr val="162A29"/>
            </a:solidFill>
            <a:ln w="9525">
              <a:noFill/>
              <a:round/>
              <a:headEnd/>
              <a:tailEnd/>
            </a:ln>
          </p:spPr>
          <p:txBody>
            <a:bodyPr/>
            <a:lstStyle/>
            <a:p>
              <a:endParaRPr lang="en-US"/>
            </a:p>
          </p:txBody>
        </p:sp>
        <p:sp>
          <p:nvSpPr>
            <p:cNvPr id="333947" name="Rectangle 123"/>
            <p:cNvSpPr>
              <a:spLocks noChangeAspect="1" noChangeArrowheads="1"/>
            </p:cNvSpPr>
            <p:nvPr/>
          </p:nvSpPr>
          <p:spPr bwMode="auto">
            <a:xfrm>
              <a:off x="1182" y="1045"/>
              <a:ext cx="936" cy="792"/>
            </a:xfrm>
            <a:prstGeom prst="rect">
              <a:avLst/>
            </a:prstGeom>
            <a:solidFill>
              <a:srgbClr val="275A53"/>
            </a:solidFill>
            <a:ln w="9525">
              <a:noFill/>
              <a:miter lim="800000"/>
              <a:headEnd/>
              <a:tailEnd/>
            </a:ln>
          </p:spPr>
          <p:txBody>
            <a:bodyPr/>
            <a:lstStyle/>
            <a:p>
              <a:endParaRPr lang="en-US"/>
            </a:p>
          </p:txBody>
        </p:sp>
        <p:sp>
          <p:nvSpPr>
            <p:cNvPr id="333948" name="Freeform 124"/>
            <p:cNvSpPr>
              <a:spLocks noChangeAspect="1" noEditPoints="1"/>
            </p:cNvSpPr>
            <p:nvPr/>
          </p:nvSpPr>
          <p:spPr bwMode="auto">
            <a:xfrm>
              <a:off x="1383" y="1668"/>
              <a:ext cx="116" cy="138"/>
            </a:xfrm>
            <a:custGeom>
              <a:avLst/>
              <a:gdLst/>
              <a:ahLst/>
              <a:cxnLst>
                <a:cxn ang="0">
                  <a:pos x="283" y="0"/>
                </a:cxn>
                <a:cxn ang="0">
                  <a:pos x="327" y="4"/>
                </a:cxn>
                <a:cxn ang="0">
                  <a:pos x="363" y="11"/>
                </a:cxn>
                <a:cxn ang="0">
                  <a:pos x="396" y="26"/>
                </a:cxn>
                <a:cxn ang="0">
                  <a:pos x="422" y="44"/>
                </a:cxn>
                <a:cxn ang="0">
                  <a:pos x="441" y="68"/>
                </a:cxn>
                <a:cxn ang="0">
                  <a:pos x="455" y="97"/>
                </a:cxn>
                <a:cxn ang="0">
                  <a:pos x="464" y="130"/>
                </a:cxn>
                <a:cxn ang="0">
                  <a:pos x="467" y="169"/>
                </a:cxn>
                <a:cxn ang="0">
                  <a:pos x="464" y="208"/>
                </a:cxn>
                <a:cxn ang="0">
                  <a:pos x="455" y="243"/>
                </a:cxn>
                <a:cxn ang="0">
                  <a:pos x="438" y="273"/>
                </a:cxn>
                <a:cxn ang="0">
                  <a:pos x="418" y="299"/>
                </a:cxn>
                <a:cxn ang="0">
                  <a:pos x="389" y="320"/>
                </a:cxn>
                <a:cxn ang="0">
                  <a:pos x="354" y="334"/>
                </a:cxn>
                <a:cxn ang="0">
                  <a:pos x="313" y="343"/>
                </a:cxn>
                <a:cxn ang="0">
                  <a:pos x="265" y="346"/>
                </a:cxn>
                <a:cxn ang="0">
                  <a:pos x="171" y="550"/>
                </a:cxn>
                <a:cxn ang="0">
                  <a:pos x="0" y="0"/>
                </a:cxn>
                <a:cxn ang="0">
                  <a:pos x="213" y="234"/>
                </a:cxn>
                <a:cxn ang="0">
                  <a:pos x="254" y="230"/>
                </a:cxn>
                <a:cxn ang="0">
                  <a:pos x="270" y="225"/>
                </a:cxn>
                <a:cxn ang="0">
                  <a:pos x="282" y="217"/>
                </a:cxn>
                <a:cxn ang="0">
                  <a:pos x="291" y="208"/>
                </a:cxn>
                <a:cxn ang="0">
                  <a:pos x="297" y="198"/>
                </a:cxn>
                <a:cxn ang="0">
                  <a:pos x="301" y="186"/>
                </a:cxn>
                <a:cxn ang="0">
                  <a:pos x="302" y="173"/>
                </a:cxn>
                <a:cxn ang="0">
                  <a:pos x="297" y="150"/>
                </a:cxn>
                <a:cxn ang="0">
                  <a:pos x="284" y="130"/>
                </a:cxn>
                <a:cxn ang="0">
                  <a:pos x="274" y="123"/>
                </a:cxn>
                <a:cxn ang="0">
                  <a:pos x="260" y="116"/>
                </a:cxn>
                <a:cxn ang="0">
                  <a:pos x="241" y="114"/>
                </a:cxn>
                <a:cxn ang="0">
                  <a:pos x="219" y="112"/>
                </a:cxn>
                <a:cxn ang="0">
                  <a:pos x="171" y="234"/>
                </a:cxn>
              </a:cxnLst>
              <a:rect l="0" t="0" r="r" b="b"/>
              <a:pathLst>
                <a:path w="467" h="550">
                  <a:moveTo>
                    <a:pt x="0" y="0"/>
                  </a:moveTo>
                  <a:lnTo>
                    <a:pt x="283" y="0"/>
                  </a:lnTo>
                  <a:lnTo>
                    <a:pt x="305" y="1"/>
                  </a:lnTo>
                  <a:lnTo>
                    <a:pt x="327" y="4"/>
                  </a:lnTo>
                  <a:lnTo>
                    <a:pt x="346" y="6"/>
                  </a:lnTo>
                  <a:lnTo>
                    <a:pt x="363" y="11"/>
                  </a:lnTo>
                  <a:lnTo>
                    <a:pt x="380" y="18"/>
                  </a:lnTo>
                  <a:lnTo>
                    <a:pt x="396" y="26"/>
                  </a:lnTo>
                  <a:lnTo>
                    <a:pt x="409" y="33"/>
                  </a:lnTo>
                  <a:lnTo>
                    <a:pt x="422" y="44"/>
                  </a:lnTo>
                  <a:lnTo>
                    <a:pt x="432" y="55"/>
                  </a:lnTo>
                  <a:lnTo>
                    <a:pt x="441" y="68"/>
                  </a:lnTo>
                  <a:lnTo>
                    <a:pt x="449" y="83"/>
                  </a:lnTo>
                  <a:lnTo>
                    <a:pt x="455" y="97"/>
                  </a:lnTo>
                  <a:lnTo>
                    <a:pt x="461" y="114"/>
                  </a:lnTo>
                  <a:lnTo>
                    <a:pt x="464" y="130"/>
                  </a:lnTo>
                  <a:lnTo>
                    <a:pt x="467" y="150"/>
                  </a:lnTo>
                  <a:lnTo>
                    <a:pt x="467" y="169"/>
                  </a:lnTo>
                  <a:lnTo>
                    <a:pt x="467" y="189"/>
                  </a:lnTo>
                  <a:lnTo>
                    <a:pt x="464" y="208"/>
                  </a:lnTo>
                  <a:lnTo>
                    <a:pt x="461" y="226"/>
                  </a:lnTo>
                  <a:lnTo>
                    <a:pt x="455" y="243"/>
                  </a:lnTo>
                  <a:lnTo>
                    <a:pt x="448" y="259"/>
                  </a:lnTo>
                  <a:lnTo>
                    <a:pt x="438" y="273"/>
                  </a:lnTo>
                  <a:lnTo>
                    <a:pt x="429" y="287"/>
                  </a:lnTo>
                  <a:lnTo>
                    <a:pt x="418" y="299"/>
                  </a:lnTo>
                  <a:lnTo>
                    <a:pt x="403" y="311"/>
                  </a:lnTo>
                  <a:lnTo>
                    <a:pt x="389" y="320"/>
                  </a:lnTo>
                  <a:lnTo>
                    <a:pt x="372" y="327"/>
                  </a:lnTo>
                  <a:lnTo>
                    <a:pt x="354" y="334"/>
                  </a:lnTo>
                  <a:lnTo>
                    <a:pt x="333" y="339"/>
                  </a:lnTo>
                  <a:lnTo>
                    <a:pt x="313" y="343"/>
                  </a:lnTo>
                  <a:lnTo>
                    <a:pt x="289" y="346"/>
                  </a:lnTo>
                  <a:lnTo>
                    <a:pt x="265" y="346"/>
                  </a:lnTo>
                  <a:lnTo>
                    <a:pt x="171" y="346"/>
                  </a:lnTo>
                  <a:lnTo>
                    <a:pt x="171" y="550"/>
                  </a:lnTo>
                  <a:lnTo>
                    <a:pt x="0" y="550"/>
                  </a:lnTo>
                  <a:lnTo>
                    <a:pt x="0" y="0"/>
                  </a:lnTo>
                  <a:close/>
                  <a:moveTo>
                    <a:pt x="171" y="234"/>
                  </a:moveTo>
                  <a:lnTo>
                    <a:pt x="213" y="234"/>
                  </a:lnTo>
                  <a:lnTo>
                    <a:pt x="236" y="233"/>
                  </a:lnTo>
                  <a:lnTo>
                    <a:pt x="254" y="230"/>
                  </a:lnTo>
                  <a:lnTo>
                    <a:pt x="264" y="228"/>
                  </a:lnTo>
                  <a:lnTo>
                    <a:pt x="270" y="225"/>
                  </a:lnTo>
                  <a:lnTo>
                    <a:pt x="276" y="221"/>
                  </a:lnTo>
                  <a:lnTo>
                    <a:pt x="282" y="217"/>
                  </a:lnTo>
                  <a:lnTo>
                    <a:pt x="287" y="213"/>
                  </a:lnTo>
                  <a:lnTo>
                    <a:pt x="291" y="208"/>
                  </a:lnTo>
                  <a:lnTo>
                    <a:pt x="295" y="203"/>
                  </a:lnTo>
                  <a:lnTo>
                    <a:pt x="297" y="198"/>
                  </a:lnTo>
                  <a:lnTo>
                    <a:pt x="299" y="193"/>
                  </a:lnTo>
                  <a:lnTo>
                    <a:pt x="301" y="186"/>
                  </a:lnTo>
                  <a:lnTo>
                    <a:pt x="301" y="180"/>
                  </a:lnTo>
                  <a:lnTo>
                    <a:pt x="302" y="173"/>
                  </a:lnTo>
                  <a:lnTo>
                    <a:pt x="301" y="162"/>
                  </a:lnTo>
                  <a:lnTo>
                    <a:pt x="297" y="150"/>
                  </a:lnTo>
                  <a:lnTo>
                    <a:pt x="292" y="140"/>
                  </a:lnTo>
                  <a:lnTo>
                    <a:pt x="284" y="130"/>
                  </a:lnTo>
                  <a:lnTo>
                    <a:pt x="280" y="125"/>
                  </a:lnTo>
                  <a:lnTo>
                    <a:pt x="274" y="123"/>
                  </a:lnTo>
                  <a:lnTo>
                    <a:pt x="267" y="119"/>
                  </a:lnTo>
                  <a:lnTo>
                    <a:pt x="260" y="116"/>
                  </a:lnTo>
                  <a:lnTo>
                    <a:pt x="252" y="115"/>
                  </a:lnTo>
                  <a:lnTo>
                    <a:pt x="241" y="114"/>
                  </a:lnTo>
                  <a:lnTo>
                    <a:pt x="231" y="112"/>
                  </a:lnTo>
                  <a:lnTo>
                    <a:pt x="219" y="112"/>
                  </a:lnTo>
                  <a:lnTo>
                    <a:pt x="171" y="112"/>
                  </a:lnTo>
                  <a:lnTo>
                    <a:pt x="171" y="234"/>
                  </a:lnTo>
                  <a:close/>
                </a:path>
              </a:pathLst>
            </a:custGeom>
            <a:solidFill>
              <a:srgbClr val="FFFFFF"/>
            </a:solidFill>
            <a:ln w="9525">
              <a:noFill/>
              <a:round/>
              <a:headEnd/>
              <a:tailEnd/>
            </a:ln>
          </p:spPr>
          <p:txBody>
            <a:bodyPr/>
            <a:lstStyle/>
            <a:p>
              <a:endParaRPr lang="en-US"/>
            </a:p>
          </p:txBody>
        </p:sp>
        <p:sp>
          <p:nvSpPr>
            <p:cNvPr id="333949" name="Freeform 125"/>
            <p:cNvSpPr>
              <a:spLocks noChangeAspect="1"/>
            </p:cNvSpPr>
            <p:nvPr/>
          </p:nvSpPr>
          <p:spPr bwMode="auto">
            <a:xfrm>
              <a:off x="1522" y="1668"/>
              <a:ext cx="108" cy="138"/>
            </a:xfrm>
            <a:custGeom>
              <a:avLst/>
              <a:gdLst/>
              <a:ahLst/>
              <a:cxnLst>
                <a:cxn ang="0">
                  <a:pos x="0" y="0"/>
                </a:cxn>
                <a:cxn ang="0">
                  <a:pos x="170" y="0"/>
                </a:cxn>
                <a:cxn ang="0">
                  <a:pos x="170" y="414"/>
                </a:cxn>
                <a:cxn ang="0">
                  <a:pos x="435" y="414"/>
                </a:cxn>
                <a:cxn ang="0">
                  <a:pos x="435" y="550"/>
                </a:cxn>
                <a:cxn ang="0">
                  <a:pos x="0" y="550"/>
                </a:cxn>
                <a:cxn ang="0">
                  <a:pos x="0" y="0"/>
                </a:cxn>
              </a:cxnLst>
              <a:rect l="0" t="0" r="r" b="b"/>
              <a:pathLst>
                <a:path w="435" h="550">
                  <a:moveTo>
                    <a:pt x="0" y="0"/>
                  </a:moveTo>
                  <a:lnTo>
                    <a:pt x="170" y="0"/>
                  </a:lnTo>
                  <a:lnTo>
                    <a:pt x="170" y="414"/>
                  </a:lnTo>
                  <a:lnTo>
                    <a:pt x="435" y="414"/>
                  </a:lnTo>
                  <a:lnTo>
                    <a:pt x="435" y="550"/>
                  </a:lnTo>
                  <a:lnTo>
                    <a:pt x="0" y="550"/>
                  </a:lnTo>
                  <a:lnTo>
                    <a:pt x="0" y="0"/>
                  </a:lnTo>
                  <a:close/>
                </a:path>
              </a:pathLst>
            </a:custGeom>
            <a:solidFill>
              <a:srgbClr val="FFFFFF"/>
            </a:solidFill>
            <a:ln w="9525">
              <a:noFill/>
              <a:round/>
              <a:headEnd/>
              <a:tailEnd/>
            </a:ln>
          </p:spPr>
          <p:txBody>
            <a:bodyPr/>
            <a:lstStyle/>
            <a:p>
              <a:endParaRPr lang="en-US"/>
            </a:p>
          </p:txBody>
        </p:sp>
        <p:sp>
          <p:nvSpPr>
            <p:cNvPr id="333950" name="Freeform 126"/>
            <p:cNvSpPr>
              <a:spLocks noChangeAspect="1" noEditPoints="1"/>
            </p:cNvSpPr>
            <p:nvPr/>
          </p:nvSpPr>
          <p:spPr bwMode="auto">
            <a:xfrm>
              <a:off x="1636" y="1668"/>
              <a:ext cx="150" cy="138"/>
            </a:xfrm>
            <a:custGeom>
              <a:avLst/>
              <a:gdLst/>
              <a:ahLst/>
              <a:cxnLst>
                <a:cxn ang="0">
                  <a:pos x="394" y="460"/>
                </a:cxn>
                <a:cxn ang="0">
                  <a:pos x="201" y="460"/>
                </a:cxn>
                <a:cxn ang="0">
                  <a:pos x="173" y="550"/>
                </a:cxn>
                <a:cxn ang="0">
                  <a:pos x="0" y="550"/>
                </a:cxn>
                <a:cxn ang="0">
                  <a:pos x="207" y="0"/>
                </a:cxn>
                <a:cxn ang="0">
                  <a:pos x="392" y="0"/>
                </a:cxn>
                <a:cxn ang="0">
                  <a:pos x="598" y="550"/>
                </a:cxn>
                <a:cxn ang="0">
                  <a:pos x="421" y="550"/>
                </a:cxn>
                <a:cxn ang="0">
                  <a:pos x="394" y="460"/>
                </a:cxn>
                <a:cxn ang="0">
                  <a:pos x="359" y="340"/>
                </a:cxn>
                <a:cxn ang="0">
                  <a:pos x="298" y="142"/>
                </a:cxn>
                <a:cxn ang="0">
                  <a:pos x="237" y="340"/>
                </a:cxn>
                <a:cxn ang="0">
                  <a:pos x="359" y="340"/>
                </a:cxn>
              </a:cxnLst>
              <a:rect l="0" t="0" r="r" b="b"/>
              <a:pathLst>
                <a:path w="598" h="550">
                  <a:moveTo>
                    <a:pt x="394" y="460"/>
                  </a:moveTo>
                  <a:lnTo>
                    <a:pt x="201" y="460"/>
                  </a:lnTo>
                  <a:lnTo>
                    <a:pt x="173" y="550"/>
                  </a:lnTo>
                  <a:lnTo>
                    <a:pt x="0" y="550"/>
                  </a:lnTo>
                  <a:lnTo>
                    <a:pt x="207" y="0"/>
                  </a:lnTo>
                  <a:lnTo>
                    <a:pt x="392" y="0"/>
                  </a:lnTo>
                  <a:lnTo>
                    <a:pt x="598" y="550"/>
                  </a:lnTo>
                  <a:lnTo>
                    <a:pt x="421" y="550"/>
                  </a:lnTo>
                  <a:lnTo>
                    <a:pt x="394" y="460"/>
                  </a:lnTo>
                  <a:close/>
                  <a:moveTo>
                    <a:pt x="359" y="340"/>
                  </a:moveTo>
                  <a:lnTo>
                    <a:pt x="298" y="142"/>
                  </a:lnTo>
                  <a:lnTo>
                    <a:pt x="237" y="340"/>
                  </a:lnTo>
                  <a:lnTo>
                    <a:pt x="359" y="340"/>
                  </a:lnTo>
                  <a:close/>
                </a:path>
              </a:pathLst>
            </a:custGeom>
            <a:solidFill>
              <a:srgbClr val="FFFFFF"/>
            </a:solidFill>
            <a:ln w="9525">
              <a:noFill/>
              <a:round/>
              <a:headEnd/>
              <a:tailEnd/>
            </a:ln>
          </p:spPr>
          <p:txBody>
            <a:bodyPr/>
            <a:lstStyle/>
            <a:p>
              <a:endParaRPr lang="en-US"/>
            </a:p>
          </p:txBody>
        </p:sp>
        <p:sp>
          <p:nvSpPr>
            <p:cNvPr id="333951" name="Freeform 127"/>
            <p:cNvSpPr>
              <a:spLocks noChangeAspect="1"/>
            </p:cNvSpPr>
            <p:nvPr/>
          </p:nvSpPr>
          <p:spPr bwMode="auto">
            <a:xfrm>
              <a:off x="1800" y="1668"/>
              <a:ext cx="131" cy="138"/>
            </a:xfrm>
            <a:custGeom>
              <a:avLst/>
              <a:gdLst/>
              <a:ahLst/>
              <a:cxnLst>
                <a:cxn ang="0">
                  <a:pos x="0" y="0"/>
                </a:cxn>
                <a:cxn ang="0">
                  <a:pos x="158" y="0"/>
                </a:cxn>
                <a:cxn ang="0">
                  <a:pos x="366" y="304"/>
                </a:cxn>
                <a:cxn ang="0">
                  <a:pos x="366" y="0"/>
                </a:cxn>
                <a:cxn ang="0">
                  <a:pos x="526" y="0"/>
                </a:cxn>
                <a:cxn ang="0">
                  <a:pos x="526" y="550"/>
                </a:cxn>
                <a:cxn ang="0">
                  <a:pos x="366" y="550"/>
                </a:cxn>
                <a:cxn ang="0">
                  <a:pos x="160" y="248"/>
                </a:cxn>
                <a:cxn ang="0">
                  <a:pos x="160" y="550"/>
                </a:cxn>
                <a:cxn ang="0">
                  <a:pos x="0" y="550"/>
                </a:cxn>
                <a:cxn ang="0">
                  <a:pos x="0" y="0"/>
                </a:cxn>
              </a:cxnLst>
              <a:rect l="0" t="0" r="r" b="b"/>
              <a:pathLst>
                <a:path w="526" h="550">
                  <a:moveTo>
                    <a:pt x="0" y="0"/>
                  </a:moveTo>
                  <a:lnTo>
                    <a:pt x="158" y="0"/>
                  </a:lnTo>
                  <a:lnTo>
                    <a:pt x="366" y="304"/>
                  </a:lnTo>
                  <a:lnTo>
                    <a:pt x="366" y="0"/>
                  </a:lnTo>
                  <a:lnTo>
                    <a:pt x="526" y="0"/>
                  </a:lnTo>
                  <a:lnTo>
                    <a:pt x="526" y="550"/>
                  </a:lnTo>
                  <a:lnTo>
                    <a:pt x="366" y="550"/>
                  </a:lnTo>
                  <a:lnTo>
                    <a:pt x="160" y="248"/>
                  </a:lnTo>
                  <a:lnTo>
                    <a:pt x="160" y="550"/>
                  </a:lnTo>
                  <a:lnTo>
                    <a:pt x="0" y="550"/>
                  </a:lnTo>
                  <a:lnTo>
                    <a:pt x="0" y="0"/>
                  </a:lnTo>
                  <a:close/>
                </a:path>
              </a:pathLst>
            </a:custGeom>
            <a:solidFill>
              <a:srgbClr val="FFFFFF"/>
            </a:solidFill>
            <a:ln w="9525">
              <a:noFill/>
              <a:round/>
              <a:headEnd/>
              <a:tailEnd/>
            </a:ln>
          </p:spPr>
          <p:txBody>
            <a:bodyPr/>
            <a:lstStyle/>
            <a:p>
              <a:endParaRPr lang="en-US"/>
            </a:p>
          </p:txBody>
        </p:sp>
        <p:sp>
          <p:nvSpPr>
            <p:cNvPr id="333952" name="Freeform 128"/>
            <p:cNvSpPr>
              <a:spLocks noChangeAspect="1" noEditPoints="1"/>
            </p:cNvSpPr>
            <p:nvPr/>
          </p:nvSpPr>
          <p:spPr bwMode="auto">
            <a:xfrm>
              <a:off x="1487" y="1114"/>
              <a:ext cx="326" cy="502"/>
            </a:xfrm>
            <a:custGeom>
              <a:avLst/>
              <a:gdLst/>
              <a:ahLst/>
              <a:cxnLst>
                <a:cxn ang="0">
                  <a:pos x="1039" y="1180"/>
                </a:cxn>
                <a:cxn ang="0">
                  <a:pos x="1208" y="987"/>
                </a:cxn>
                <a:cxn ang="0">
                  <a:pos x="1295" y="739"/>
                </a:cxn>
                <a:cxn ang="0">
                  <a:pos x="1293" y="476"/>
                </a:cxn>
                <a:cxn ang="0">
                  <a:pos x="1193" y="238"/>
                </a:cxn>
                <a:cxn ang="0">
                  <a:pos x="991" y="66"/>
                </a:cxn>
                <a:cxn ang="0">
                  <a:pos x="676" y="0"/>
                </a:cxn>
                <a:cxn ang="0">
                  <a:pos x="356" y="67"/>
                </a:cxn>
                <a:cxn ang="0">
                  <a:pos x="138" y="242"/>
                </a:cxn>
                <a:cxn ang="0">
                  <a:pos x="22" y="483"/>
                </a:cxn>
                <a:cxn ang="0">
                  <a:pos x="7" y="747"/>
                </a:cxn>
                <a:cxn ang="0">
                  <a:pos x="91" y="995"/>
                </a:cxn>
                <a:cxn ang="0">
                  <a:pos x="273" y="1183"/>
                </a:cxn>
                <a:cxn ang="0">
                  <a:pos x="950" y="1658"/>
                </a:cxn>
                <a:cxn ang="0">
                  <a:pos x="914" y="1865"/>
                </a:cxn>
                <a:cxn ang="0">
                  <a:pos x="696" y="635"/>
                </a:cxn>
                <a:cxn ang="0">
                  <a:pos x="834" y="663"/>
                </a:cxn>
                <a:cxn ang="0">
                  <a:pos x="930" y="725"/>
                </a:cxn>
                <a:cxn ang="0">
                  <a:pos x="960" y="772"/>
                </a:cxn>
                <a:cxn ang="0">
                  <a:pos x="965" y="820"/>
                </a:cxn>
                <a:cxn ang="0">
                  <a:pos x="940" y="877"/>
                </a:cxn>
                <a:cxn ang="0">
                  <a:pos x="884" y="925"/>
                </a:cxn>
                <a:cxn ang="0">
                  <a:pos x="804" y="960"/>
                </a:cxn>
                <a:cxn ang="0">
                  <a:pos x="795" y="1482"/>
                </a:cxn>
                <a:cxn ang="0">
                  <a:pos x="770" y="1495"/>
                </a:cxn>
                <a:cxn ang="0">
                  <a:pos x="742" y="1477"/>
                </a:cxn>
                <a:cxn ang="0">
                  <a:pos x="737" y="930"/>
                </a:cxn>
                <a:cxn ang="0">
                  <a:pos x="756" y="899"/>
                </a:cxn>
                <a:cxn ang="0">
                  <a:pos x="778" y="898"/>
                </a:cxn>
                <a:cxn ang="0">
                  <a:pos x="871" y="853"/>
                </a:cxn>
                <a:cxn ang="0">
                  <a:pos x="895" y="821"/>
                </a:cxn>
                <a:cxn ang="0">
                  <a:pos x="886" y="776"/>
                </a:cxn>
                <a:cxn ang="0">
                  <a:pos x="829" y="733"/>
                </a:cxn>
                <a:cxn ang="0">
                  <a:pos x="734" y="708"/>
                </a:cxn>
                <a:cxn ang="0">
                  <a:pos x="620" y="706"/>
                </a:cxn>
                <a:cxn ang="0">
                  <a:pos x="520" y="727"/>
                </a:cxn>
                <a:cxn ang="0">
                  <a:pos x="454" y="767"/>
                </a:cxn>
                <a:cxn ang="0">
                  <a:pos x="436" y="813"/>
                </a:cxn>
                <a:cxn ang="0">
                  <a:pos x="454" y="847"/>
                </a:cxn>
                <a:cxn ang="0">
                  <a:pos x="525" y="888"/>
                </a:cxn>
                <a:cxn ang="0">
                  <a:pos x="558" y="896"/>
                </a:cxn>
                <a:cxn ang="0">
                  <a:pos x="582" y="922"/>
                </a:cxn>
                <a:cxn ang="0">
                  <a:pos x="582" y="1469"/>
                </a:cxn>
                <a:cxn ang="0">
                  <a:pos x="558" y="1494"/>
                </a:cxn>
                <a:cxn ang="0">
                  <a:pos x="532" y="1487"/>
                </a:cxn>
                <a:cxn ang="0">
                  <a:pos x="516" y="1453"/>
                </a:cxn>
                <a:cxn ang="0">
                  <a:pos x="455" y="930"/>
                </a:cxn>
                <a:cxn ang="0">
                  <a:pos x="398" y="885"/>
                </a:cxn>
                <a:cxn ang="0">
                  <a:pos x="370" y="830"/>
                </a:cxn>
                <a:cxn ang="0">
                  <a:pos x="370" y="781"/>
                </a:cxn>
                <a:cxn ang="0">
                  <a:pos x="391" y="739"/>
                </a:cxn>
                <a:cxn ang="0">
                  <a:pos x="476" y="673"/>
                </a:cxn>
                <a:cxn ang="0">
                  <a:pos x="606" y="637"/>
                </a:cxn>
              </a:cxnLst>
              <a:rect l="0" t="0" r="r" b="b"/>
              <a:pathLst>
                <a:path w="1306" h="2007">
                  <a:moveTo>
                    <a:pt x="372" y="1575"/>
                  </a:moveTo>
                  <a:lnTo>
                    <a:pt x="950" y="1575"/>
                  </a:lnTo>
                  <a:lnTo>
                    <a:pt x="950" y="1232"/>
                  </a:lnTo>
                  <a:lnTo>
                    <a:pt x="996" y="1209"/>
                  </a:lnTo>
                  <a:lnTo>
                    <a:pt x="1039" y="1180"/>
                  </a:lnTo>
                  <a:lnTo>
                    <a:pt x="1079" y="1148"/>
                  </a:lnTo>
                  <a:lnTo>
                    <a:pt x="1116" y="1111"/>
                  </a:lnTo>
                  <a:lnTo>
                    <a:pt x="1150" y="1072"/>
                  </a:lnTo>
                  <a:lnTo>
                    <a:pt x="1181" y="1031"/>
                  </a:lnTo>
                  <a:lnTo>
                    <a:pt x="1208" y="987"/>
                  </a:lnTo>
                  <a:lnTo>
                    <a:pt x="1232" y="940"/>
                  </a:lnTo>
                  <a:lnTo>
                    <a:pt x="1254" y="892"/>
                  </a:lnTo>
                  <a:lnTo>
                    <a:pt x="1271" y="842"/>
                  </a:lnTo>
                  <a:lnTo>
                    <a:pt x="1285" y="791"/>
                  </a:lnTo>
                  <a:lnTo>
                    <a:pt x="1295" y="739"/>
                  </a:lnTo>
                  <a:lnTo>
                    <a:pt x="1302" y="686"/>
                  </a:lnTo>
                  <a:lnTo>
                    <a:pt x="1306" y="633"/>
                  </a:lnTo>
                  <a:lnTo>
                    <a:pt x="1304" y="580"/>
                  </a:lnTo>
                  <a:lnTo>
                    <a:pt x="1300" y="528"/>
                  </a:lnTo>
                  <a:lnTo>
                    <a:pt x="1293" y="476"/>
                  </a:lnTo>
                  <a:lnTo>
                    <a:pt x="1281" y="425"/>
                  </a:lnTo>
                  <a:lnTo>
                    <a:pt x="1264" y="375"/>
                  </a:lnTo>
                  <a:lnTo>
                    <a:pt x="1245" y="327"/>
                  </a:lnTo>
                  <a:lnTo>
                    <a:pt x="1221" y="282"/>
                  </a:lnTo>
                  <a:lnTo>
                    <a:pt x="1193" y="238"/>
                  </a:lnTo>
                  <a:lnTo>
                    <a:pt x="1162" y="197"/>
                  </a:lnTo>
                  <a:lnTo>
                    <a:pt x="1125" y="159"/>
                  </a:lnTo>
                  <a:lnTo>
                    <a:pt x="1084" y="124"/>
                  </a:lnTo>
                  <a:lnTo>
                    <a:pt x="1040" y="93"/>
                  </a:lnTo>
                  <a:lnTo>
                    <a:pt x="991" y="66"/>
                  </a:lnTo>
                  <a:lnTo>
                    <a:pt x="936" y="42"/>
                  </a:lnTo>
                  <a:lnTo>
                    <a:pt x="878" y="24"/>
                  </a:lnTo>
                  <a:lnTo>
                    <a:pt x="816" y="10"/>
                  </a:lnTo>
                  <a:lnTo>
                    <a:pt x="748" y="2"/>
                  </a:lnTo>
                  <a:lnTo>
                    <a:pt x="676" y="0"/>
                  </a:lnTo>
                  <a:lnTo>
                    <a:pt x="603" y="2"/>
                  </a:lnTo>
                  <a:lnTo>
                    <a:pt x="536" y="11"/>
                  </a:lnTo>
                  <a:lnTo>
                    <a:pt x="471" y="24"/>
                  </a:lnTo>
                  <a:lnTo>
                    <a:pt x="411" y="44"/>
                  </a:lnTo>
                  <a:lnTo>
                    <a:pt x="356" y="67"/>
                  </a:lnTo>
                  <a:lnTo>
                    <a:pt x="304" y="94"/>
                  </a:lnTo>
                  <a:lnTo>
                    <a:pt x="256" y="127"/>
                  </a:lnTo>
                  <a:lnTo>
                    <a:pt x="213" y="162"/>
                  </a:lnTo>
                  <a:lnTo>
                    <a:pt x="173" y="200"/>
                  </a:lnTo>
                  <a:lnTo>
                    <a:pt x="138" y="242"/>
                  </a:lnTo>
                  <a:lnTo>
                    <a:pt x="107" y="286"/>
                  </a:lnTo>
                  <a:lnTo>
                    <a:pt x="79" y="333"/>
                  </a:lnTo>
                  <a:lnTo>
                    <a:pt x="56" y="381"/>
                  </a:lnTo>
                  <a:lnTo>
                    <a:pt x="37" y="431"/>
                  </a:lnTo>
                  <a:lnTo>
                    <a:pt x="22" y="483"/>
                  </a:lnTo>
                  <a:lnTo>
                    <a:pt x="11" y="535"/>
                  </a:lnTo>
                  <a:lnTo>
                    <a:pt x="4" y="588"/>
                  </a:lnTo>
                  <a:lnTo>
                    <a:pt x="0" y="641"/>
                  </a:lnTo>
                  <a:lnTo>
                    <a:pt x="2" y="694"/>
                  </a:lnTo>
                  <a:lnTo>
                    <a:pt x="7" y="747"/>
                  </a:lnTo>
                  <a:lnTo>
                    <a:pt x="16" y="799"/>
                  </a:lnTo>
                  <a:lnTo>
                    <a:pt x="29" y="851"/>
                  </a:lnTo>
                  <a:lnTo>
                    <a:pt x="46" y="900"/>
                  </a:lnTo>
                  <a:lnTo>
                    <a:pt x="67" y="949"/>
                  </a:lnTo>
                  <a:lnTo>
                    <a:pt x="91" y="995"/>
                  </a:lnTo>
                  <a:lnTo>
                    <a:pt x="120" y="1039"/>
                  </a:lnTo>
                  <a:lnTo>
                    <a:pt x="152" y="1079"/>
                  </a:lnTo>
                  <a:lnTo>
                    <a:pt x="188" y="1118"/>
                  </a:lnTo>
                  <a:lnTo>
                    <a:pt x="229" y="1152"/>
                  </a:lnTo>
                  <a:lnTo>
                    <a:pt x="273" y="1183"/>
                  </a:lnTo>
                  <a:lnTo>
                    <a:pt x="321" y="1210"/>
                  </a:lnTo>
                  <a:lnTo>
                    <a:pt x="372" y="1232"/>
                  </a:lnTo>
                  <a:lnTo>
                    <a:pt x="372" y="1575"/>
                  </a:lnTo>
                  <a:close/>
                  <a:moveTo>
                    <a:pt x="372" y="1658"/>
                  </a:moveTo>
                  <a:lnTo>
                    <a:pt x="950" y="1658"/>
                  </a:lnTo>
                  <a:lnTo>
                    <a:pt x="950" y="1799"/>
                  </a:lnTo>
                  <a:lnTo>
                    <a:pt x="372" y="1799"/>
                  </a:lnTo>
                  <a:lnTo>
                    <a:pt x="372" y="1658"/>
                  </a:lnTo>
                  <a:close/>
                  <a:moveTo>
                    <a:pt x="409" y="1865"/>
                  </a:moveTo>
                  <a:lnTo>
                    <a:pt x="914" y="1865"/>
                  </a:lnTo>
                  <a:lnTo>
                    <a:pt x="822" y="2007"/>
                  </a:lnTo>
                  <a:lnTo>
                    <a:pt x="501" y="2007"/>
                  </a:lnTo>
                  <a:lnTo>
                    <a:pt x="409" y="1865"/>
                  </a:lnTo>
                  <a:close/>
                  <a:moveTo>
                    <a:pt x="667" y="635"/>
                  </a:moveTo>
                  <a:lnTo>
                    <a:pt x="696" y="635"/>
                  </a:lnTo>
                  <a:lnTo>
                    <a:pt x="726" y="637"/>
                  </a:lnTo>
                  <a:lnTo>
                    <a:pt x="755" y="642"/>
                  </a:lnTo>
                  <a:lnTo>
                    <a:pt x="782" y="647"/>
                  </a:lnTo>
                  <a:lnTo>
                    <a:pt x="809" y="655"/>
                  </a:lnTo>
                  <a:lnTo>
                    <a:pt x="834" y="663"/>
                  </a:lnTo>
                  <a:lnTo>
                    <a:pt x="856" y="673"/>
                  </a:lnTo>
                  <a:lnTo>
                    <a:pt x="878" y="685"/>
                  </a:lnTo>
                  <a:lnTo>
                    <a:pt x="897" y="697"/>
                  </a:lnTo>
                  <a:lnTo>
                    <a:pt x="914" y="711"/>
                  </a:lnTo>
                  <a:lnTo>
                    <a:pt x="930" y="725"/>
                  </a:lnTo>
                  <a:lnTo>
                    <a:pt x="941" y="739"/>
                  </a:lnTo>
                  <a:lnTo>
                    <a:pt x="948" y="747"/>
                  </a:lnTo>
                  <a:lnTo>
                    <a:pt x="952" y="755"/>
                  </a:lnTo>
                  <a:lnTo>
                    <a:pt x="956" y="764"/>
                  </a:lnTo>
                  <a:lnTo>
                    <a:pt x="960" y="772"/>
                  </a:lnTo>
                  <a:lnTo>
                    <a:pt x="962" y="781"/>
                  </a:lnTo>
                  <a:lnTo>
                    <a:pt x="963" y="789"/>
                  </a:lnTo>
                  <a:lnTo>
                    <a:pt x="965" y="798"/>
                  </a:lnTo>
                  <a:lnTo>
                    <a:pt x="966" y="807"/>
                  </a:lnTo>
                  <a:lnTo>
                    <a:pt x="965" y="820"/>
                  </a:lnTo>
                  <a:lnTo>
                    <a:pt x="962" y="831"/>
                  </a:lnTo>
                  <a:lnTo>
                    <a:pt x="960" y="843"/>
                  </a:lnTo>
                  <a:lnTo>
                    <a:pt x="954" y="855"/>
                  </a:lnTo>
                  <a:lnTo>
                    <a:pt x="948" y="866"/>
                  </a:lnTo>
                  <a:lnTo>
                    <a:pt x="940" y="877"/>
                  </a:lnTo>
                  <a:lnTo>
                    <a:pt x="931" y="887"/>
                  </a:lnTo>
                  <a:lnTo>
                    <a:pt x="921" y="898"/>
                  </a:lnTo>
                  <a:lnTo>
                    <a:pt x="910" y="907"/>
                  </a:lnTo>
                  <a:lnTo>
                    <a:pt x="897" y="916"/>
                  </a:lnTo>
                  <a:lnTo>
                    <a:pt x="884" y="925"/>
                  </a:lnTo>
                  <a:lnTo>
                    <a:pt x="870" y="933"/>
                  </a:lnTo>
                  <a:lnTo>
                    <a:pt x="855" y="940"/>
                  </a:lnTo>
                  <a:lnTo>
                    <a:pt x="839" y="948"/>
                  </a:lnTo>
                  <a:lnTo>
                    <a:pt x="822" y="955"/>
                  </a:lnTo>
                  <a:lnTo>
                    <a:pt x="804" y="960"/>
                  </a:lnTo>
                  <a:lnTo>
                    <a:pt x="804" y="1453"/>
                  </a:lnTo>
                  <a:lnTo>
                    <a:pt x="804" y="1461"/>
                  </a:lnTo>
                  <a:lnTo>
                    <a:pt x="801" y="1469"/>
                  </a:lnTo>
                  <a:lnTo>
                    <a:pt x="799" y="1477"/>
                  </a:lnTo>
                  <a:lnTo>
                    <a:pt x="795" y="1482"/>
                  </a:lnTo>
                  <a:lnTo>
                    <a:pt x="790" y="1487"/>
                  </a:lnTo>
                  <a:lnTo>
                    <a:pt x="783" y="1491"/>
                  </a:lnTo>
                  <a:lnTo>
                    <a:pt x="777" y="1494"/>
                  </a:lnTo>
                  <a:lnTo>
                    <a:pt x="770" y="1495"/>
                  </a:lnTo>
                  <a:lnTo>
                    <a:pt x="770" y="1495"/>
                  </a:lnTo>
                  <a:lnTo>
                    <a:pt x="763" y="1494"/>
                  </a:lnTo>
                  <a:lnTo>
                    <a:pt x="756" y="1491"/>
                  </a:lnTo>
                  <a:lnTo>
                    <a:pt x="751" y="1487"/>
                  </a:lnTo>
                  <a:lnTo>
                    <a:pt x="746" y="1482"/>
                  </a:lnTo>
                  <a:lnTo>
                    <a:pt x="742" y="1477"/>
                  </a:lnTo>
                  <a:lnTo>
                    <a:pt x="738" y="1469"/>
                  </a:lnTo>
                  <a:lnTo>
                    <a:pt x="737" y="1461"/>
                  </a:lnTo>
                  <a:lnTo>
                    <a:pt x="735" y="1453"/>
                  </a:lnTo>
                  <a:lnTo>
                    <a:pt x="735" y="938"/>
                  </a:lnTo>
                  <a:lnTo>
                    <a:pt x="737" y="930"/>
                  </a:lnTo>
                  <a:lnTo>
                    <a:pt x="738" y="922"/>
                  </a:lnTo>
                  <a:lnTo>
                    <a:pt x="742" y="914"/>
                  </a:lnTo>
                  <a:lnTo>
                    <a:pt x="746" y="908"/>
                  </a:lnTo>
                  <a:lnTo>
                    <a:pt x="751" y="903"/>
                  </a:lnTo>
                  <a:lnTo>
                    <a:pt x="756" y="899"/>
                  </a:lnTo>
                  <a:lnTo>
                    <a:pt x="763" y="896"/>
                  </a:lnTo>
                  <a:lnTo>
                    <a:pt x="770" y="896"/>
                  </a:lnTo>
                  <a:lnTo>
                    <a:pt x="770" y="896"/>
                  </a:lnTo>
                  <a:lnTo>
                    <a:pt x="774" y="896"/>
                  </a:lnTo>
                  <a:lnTo>
                    <a:pt x="778" y="898"/>
                  </a:lnTo>
                  <a:lnTo>
                    <a:pt x="804" y="890"/>
                  </a:lnTo>
                  <a:lnTo>
                    <a:pt x="826" y="881"/>
                  </a:lnTo>
                  <a:lnTo>
                    <a:pt x="847" y="872"/>
                  </a:lnTo>
                  <a:lnTo>
                    <a:pt x="864" y="860"/>
                  </a:lnTo>
                  <a:lnTo>
                    <a:pt x="871" y="853"/>
                  </a:lnTo>
                  <a:lnTo>
                    <a:pt x="878" y="848"/>
                  </a:lnTo>
                  <a:lnTo>
                    <a:pt x="883" y="842"/>
                  </a:lnTo>
                  <a:lnTo>
                    <a:pt x="888" y="835"/>
                  </a:lnTo>
                  <a:lnTo>
                    <a:pt x="892" y="828"/>
                  </a:lnTo>
                  <a:lnTo>
                    <a:pt x="895" y="821"/>
                  </a:lnTo>
                  <a:lnTo>
                    <a:pt x="896" y="815"/>
                  </a:lnTo>
                  <a:lnTo>
                    <a:pt x="896" y="807"/>
                  </a:lnTo>
                  <a:lnTo>
                    <a:pt x="895" y="796"/>
                  </a:lnTo>
                  <a:lnTo>
                    <a:pt x="892" y="786"/>
                  </a:lnTo>
                  <a:lnTo>
                    <a:pt x="886" y="776"/>
                  </a:lnTo>
                  <a:lnTo>
                    <a:pt x="878" y="767"/>
                  </a:lnTo>
                  <a:lnTo>
                    <a:pt x="869" y="758"/>
                  </a:lnTo>
                  <a:lnTo>
                    <a:pt x="857" y="749"/>
                  </a:lnTo>
                  <a:lnTo>
                    <a:pt x="844" y="741"/>
                  </a:lnTo>
                  <a:lnTo>
                    <a:pt x="829" y="733"/>
                  </a:lnTo>
                  <a:lnTo>
                    <a:pt x="813" y="727"/>
                  </a:lnTo>
                  <a:lnTo>
                    <a:pt x="795" y="721"/>
                  </a:lnTo>
                  <a:lnTo>
                    <a:pt x="775" y="716"/>
                  </a:lnTo>
                  <a:lnTo>
                    <a:pt x="756" y="711"/>
                  </a:lnTo>
                  <a:lnTo>
                    <a:pt x="734" y="708"/>
                  </a:lnTo>
                  <a:lnTo>
                    <a:pt x="712" y="706"/>
                  </a:lnTo>
                  <a:lnTo>
                    <a:pt x="690" y="703"/>
                  </a:lnTo>
                  <a:lnTo>
                    <a:pt x="667" y="703"/>
                  </a:lnTo>
                  <a:lnTo>
                    <a:pt x="642" y="703"/>
                  </a:lnTo>
                  <a:lnTo>
                    <a:pt x="620" y="706"/>
                  </a:lnTo>
                  <a:lnTo>
                    <a:pt x="598" y="708"/>
                  </a:lnTo>
                  <a:lnTo>
                    <a:pt x="576" y="711"/>
                  </a:lnTo>
                  <a:lnTo>
                    <a:pt x="556" y="716"/>
                  </a:lnTo>
                  <a:lnTo>
                    <a:pt x="537" y="721"/>
                  </a:lnTo>
                  <a:lnTo>
                    <a:pt x="520" y="727"/>
                  </a:lnTo>
                  <a:lnTo>
                    <a:pt x="503" y="733"/>
                  </a:lnTo>
                  <a:lnTo>
                    <a:pt x="488" y="741"/>
                  </a:lnTo>
                  <a:lnTo>
                    <a:pt x="475" y="749"/>
                  </a:lnTo>
                  <a:lnTo>
                    <a:pt x="463" y="758"/>
                  </a:lnTo>
                  <a:lnTo>
                    <a:pt x="454" y="767"/>
                  </a:lnTo>
                  <a:lnTo>
                    <a:pt x="446" y="776"/>
                  </a:lnTo>
                  <a:lnTo>
                    <a:pt x="440" y="786"/>
                  </a:lnTo>
                  <a:lnTo>
                    <a:pt x="437" y="796"/>
                  </a:lnTo>
                  <a:lnTo>
                    <a:pt x="436" y="807"/>
                  </a:lnTo>
                  <a:lnTo>
                    <a:pt x="436" y="813"/>
                  </a:lnTo>
                  <a:lnTo>
                    <a:pt x="437" y="821"/>
                  </a:lnTo>
                  <a:lnTo>
                    <a:pt x="440" y="828"/>
                  </a:lnTo>
                  <a:lnTo>
                    <a:pt x="444" y="834"/>
                  </a:lnTo>
                  <a:lnTo>
                    <a:pt x="449" y="841"/>
                  </a:lnTo>
                  <a:lnTo>
                    <a:pt x="454" y="847"/>
                  </a:lnTo>
                  <a:lnTo>
                    <a:pt x="461" y="853"/>
                  </a:lnTo>
                  <a:lnTo>
                    <a:pt x="467" y="859"/>
                  </a:lnTo>
                  <a:lnTo>
                    <a:pt x="484" y="870"/>
                  </a:lnTo>
                  <a:lnTo>
                    <a:pt x="503" y="879"/>
                  </a:lnTo>
                  <a:lnTo>
                    <a:pt x="525" y="888"/>
                  </a:lnTo>
                  <a:lnTo>
                    <a:pt x="549" y="896"/>
                  </a:lnTo>
                  <a:lnTo>
                    <a:pt x="550" y="896"/>
                  </a:lnTo>
                  <a:lnTo>
                    <a:pt x="551" y="896"/>
                  </a:lnTo>
                  <a:lnTo>
                    <a:pt x="551" y="896"/>
                  </a:lnTo>
                  <a:lnTo>
                    <a:pt x="558" y="896"/>
                  </a:lnTo>
                  <a:lnTo>
                    <a:pt x="564" y="899"/>
                  </a:lnTo>
                  <a:lnTo>
                    <a:pt x="571" y="903"/>
                  </a:lnTo>
                  <a:lnTo>
                    <a:pt x="576" y="908"/>
                  </a:lnTo>
                  <a:lnTo>
                    <a:pt x="580" y="914"/>
                  </a:lnTo>
                  <a:lnTo>
                    <a:pt x="582" y="922"/>
                  </a:lnTo>
                  <a:lnTo>
                    <a:pt x="585" y="930"/>
                  </a:lnTo>
                  <a:lnTo>
                    <a:pt x="586" y="938"/>
                  </a:lnTo>
                  <a:lnTo>
                    <a:pt x="586" y="1453"/>
                  </a:lnTo>
                  <a:lnTo>
                    <a:pt x="585" y="1461"/>
                  </a:lnTo>
                  <a:lnTo>
                    <a:pt x="582" y="1469"/>
                  </a:lnTo>
                  <a:lnTo>
                    <a:pt x="580" y="1477"/>
                  </a:lnTo>
                  <a:lnTo>
                    <a:pt x="576" y="1482"/>
                  </a:lnTo>
                  <a:lnTo>
                    <a:pt x="571" y="1487"/>
                  </a:lnTo>
                  <a:lnTo>
                    <a:pt x="564" y="1491"/>
                  </a:lnTo>
                  <a:lnTo>
                    <a:pt x="558" y="1494"/>
                  </a:lnTo>
                  <a:lnTo>
                    <a:pt x="551" y="1495"/>
                  </a:lnTo>
                  <a:lnTo>
                    <a:pt x="551" y="1495"/>
                  </a:lnTo>
                  <a:lnTo>
                    <a:pt x="545" y="1494"/>
                  </a:lnTo>
                  <a:lnTo>
                    <a:pt x="538" y="1491"/>
                  </a:lnTo>
                  <a:lnTo>
                    <a:pt x="532" y="1487"/>
                  </a:lnTo>
                  <a:lnTo>
                    <a:pt x="527" y="1482"/>
                  </a:lnTo>
                  <a:lnTo>
                    <a:pt x="523" y="1477"/>
                  </a:lnTo>
                  <a:lnTo>
                    <a:pt x="519" y="1469"/>
                  </a:lnTo>
                  <a:lnTo>
                    <a:pt x="518" y="1461"/>
                  </a:lnTo>
                  <a:lnTo>
                    <a:pt x="516" y="1453"/>
                  </a:lnTo>
                  <a:lnTo>
                    <a:pt x="516" y="956"/>
                  </a:lnTo>
                  <a:lnTo>
                    <a:pt x="501" y="951"/>
                  </a:lnTo>
                  <a:lnTo>
                    <a:pt x="484" y="944"/>
                  </a:lnTo>
                  <a:lnTo>
                    <a:pt x="470" y="936"/>
                  </a:lnTo>
                  <a:lnTo>
                    <a:pt x="455" y="930"/>
                  </a:lnTo>
                  <a:lnTo>
                    <a:pt x="442" y="921"/>
                  </a:lnTo>
                  <a:lnTo>
                    <a:pt x="429" y="913"/>
                  </a:lnTo>
                  <a:lnTo>
                    <a:pt x="418" y="904"/>
                  </a:lnTo>
                  <a:lnTo>
                    <a:pt x="407" y="894"/>
                  </a:lnTo>
                  <a:lnTo>
                    <a:pt x="398" y="885"/>
                  </a:lnTo>
                  <a:lnTo>
                    <a:pt x="391" y="874"/>
                  </a:lnTo>
                  <a:lnTo>
                    <a:pt x="383" y="864"/>
                  </a:lnTo>
                  <a:lnTo>
                    <a:pt x="378" y="853"/>
                  </a:lnTo>
                  <a:lnTo>
                    <a:pt x="372" y="842"/>
                  </a:lnTo>
                  <a:lnTo>
                    <a:pt x="370" y="830"/>
                  </a:lnTo>
                  <a:lnTo>
                    <a:pt x="367" y="819"/>
                  </a:lnTo>
                  <a:lnTo>
                    <a:pt x="366" y="807"/>
                  </a:lnTo>
                  <a:lnTo>
                    <a:pt x="367" y="798"/>
                  </a:lnTo>
                  <a:lnTo>
                    <a:pt x="369" y="789"/>
                  </a:lnTo>
                  <a:lnTo>
                    <a:pt x="370" y="781"/>
                  </a:lnTo>
                  <a:lnTo>
                    <a:pt x="372" y="772"/>
                  </a:lnTo>
                  <a:lnTo>
                    <a:pt x="376" y="764"/>
                  </a:lnTo>
                  <a:lnTo>
                    <a:pt x="380" y="755"/>
                  </a:lnTo>
                  <a:lnTo>
                    <a:pt x="385" y="747"/>
                  </a:lnTo>
                  <a:lnTo>
                    <a:pt x="391" y="739"/>
                  </a:lnTo>
                  <a:lnTo>
                    <a:pt x="402" y="725"/>
                  </a:lnTo>
                  <a:lnTo>
                    <a:pt x="418" y="711"/>
                  </a:lnTo>
                  <a:lnTo>
                    <a:pt x="435" y="697"/>
                  </a:lnTo>
                  <a:lnTo>
                    <a:pt x="454" y="685"/>
                  </a:lnTo>
                  <a:lnTo>
                    <a:pt x="476" y="673"/>
                  </a:lnTo>
                  <a:lnTo>
                    <a:pt x="499" y="663"/>
                  </a:lnTo>
                  <a:lnTo>
                    <a:pt x="524" y="655"/>
                  </a:lnTo>
                  <a:lnTo>
                    <a:pt x="550" y="647"/>
                  </a:lnTo>
                  <a:lnTo>
                    <a:pt x="577" y="642"/>
                  </a:lnTo>
                  <a:lnTo>
                    <a:pt x="606" y="637"/>
                  </a:lnTo>
                  <a:lnTo>
                    <a:pt x="636" y="635"/>
                  </a:lnTo>
                  <a:lnTo>
                    <a:pt x="667" y="635"/>
                  </a:lnTo>
                  <a:close/>
                </a:path>
              </a:pathLst>
            </a:custGeom>
            <a:solidFill>
              <a:srgbClr val="FFFFFF"/>
            </a:solidFill>
            <a:ln w="9525">
              <a:noFill/>
              <a:round/>
              <a:headEnd/>
              <a:tailEnd/>
            </a:ln>
          </p:spPr>
          <p:txBody>
            <a:bodyPr/>
            <a:lstStyle/>
            <a:p>
              <a:endParaRPr lang="en-US"/>
            </a:p>
          </p:txBody>
        </p:sp>
      </p:grpSp>
      <p:sp>
        <p:nvSpPr>
          <p:cNvPr id="333962" name="Rectangle 138"/>
          <p:cNvSpPr>
            <a:spLocks noChangeArrowheads="1"/>
          </p:cNvSpPr>
          <p:nvPr/>
        </p:nvSpPr>
        <p:spPr bwMode="auto">
          <a:xfrm>
            <a:off x="4884738" y="2487613"/>
            <a:ext cx="4183062" cy="3417887"/>
          </a:xfrm>
          <a:prstGeom prst="rect">
            <a:avLst/>
          </a:prstGeom>
          <a:noFill/>
          <a:ln w="9525">
            <a:noFill/>
            <a:miter lim="800000"/>
            <a:headEnd/>
            <a:tailEnd/>
          </a:ln>
          <a:effectLst/>
        </p:spPr>
        <p:txBody>
          <a:bodyPr/>
          <a:lstStyle/>
          <a:p>
            <a:pPr marL="457200" indent="-457200">
              <a:lnSpc>
                <a:spcPct val="85000"/>
              </a:lnSpc>
              <a:spcBef>
                <a:spcPct val="35000"/>
              </a:spcBef>
              <a:buClr>
                <a:schemeClr val="tx1"/>
              </a:buClr>
              <a:buFontTx/>
              <a:buAutoNum type="arabicParenR"/>
            </a:pPr>
            <a:r>
              <a:rPr lang="en-US" sz="2000" b="1">
                <a:latin typeface="Arial" charset="0"/>
                <a:cs typeface="Arial" charset="0"/>
              </a:rPr>
              <a:t>Ask the landlord to replace the locks and add a deadbolt</a:t>
            </a:r>
            <a:endParaRPr lang="en-US" sz="2000" b="1">
              <a:latin typeface="Arial" charset="0"/>
            </a:endParaRPr>
          </a:p>
          <a:p>
            <a:pPr marL="457200" indent="-457200">
              <a:lnSpc>
                <a:spcPct val="85000"/>
              </a:lnSpc>
              <a:spcBef>
                <a:spcPct val="35000"/>
              </a:spcBef>
              <a:buClr>
                <a:schemeClr val="tx1"/>
              </a:buClr>
              <a:buFontTx/>
              <a:buAutoNum type="arabicParenR"/>
            </a:pPr>
            <a:r>
              <a:rPr lang="en-US" sz="2000" b="1">
                <a:latin typeface="Arial" charset="0"/>
                <a:cs typeface="Arial" charset="0"/>
              </a:rPr>
              <a:t>Cut back the shrubbery </a:t>
            </a:r>
          </a:p>
          <a:p>
            <a:pPr marL="457200" indent="-457200">
              <a:lnSpc>
                <a:spcPct val="85000"/>
              </a:lnSpc>
              <a:spcBef>
                <a:spcPct val="35000"/>
              </a:spcBef>
              <a:buClr>
                <a:schemeClr val="tx1"/>
              </a:buClr>
              <a:buFontTx/>
              <a:buAutoNum type="arabicParenR"/>
            </a:pPr>
            <a:r>
              <a:rPr lang="en-US" sz="2000" b="1">
                <a:latin typeface="Arial" charset="0"/>
                <a:cs typeface="Arial" charset="0"/>
              </a:rPr>
              <a:t>Place a key under a flower pot on the front porch</a:t>
            </a:r>
            <a:endParaRPr lang="en-US" sz="2000" b="1">
              <a:latin typeface="Arial" charset="0"/>
            </a:endParaRPr>
          </a:p>
          <a:p>
            <a:pPr marL="457200" indent="-457200">
              <a:lnSpc>
                <a:spcPct val="85000"/>
              </a:lnSpc>
              <a:spcBef>
                <a:spcPct val="35000"/>
              </a:spcBef>
              <a:buClr>
                <a:schemeClr val="tx1"/>
              </a:buClr>
              <a:buFontTx/>
              <a:buAutoNum type="arabicParenR"/>
            </a:pPr>
            <a:r>
              <a:rPr lang="en-US" sz="2000" b="1">
                <a:latin typeface="Arial" charset="0"/>
                <a:cs typeface="Arial" charset="0"/>
              </a:rPr>
              <a:t>Put up additional exterior lighting and a peephole in outside doors </a:t>
            </a:r>
          </a:p>
          <a:p>
            <a:pPr marL="457200" indent="-457200">
              <a:lnSpc>
                <a:spcPct val="85000"/>
              </a:lnSpc>
              <a:spcBef>
                <a:spcPct val="35000"/>
              </a:spcBef>
              <a:buClr>
                <a:schemeClr val="tx1"/>
              </a:buClr>
              <a:buFontTx/>
              <a:buAutoNum type="arabicParenR"/>
            </a:pPr>
            <a:r>
              <a:rPr lang="en-US" sz="2000" b="1">
                <a:latin typeface="Arial" charset="0"/>
                <a:cs typeface="Arial" charset="0"/>
              </a:rPr>
              <a:t>Display </a:t>
            </a:r>
            <a:r>
              <a:rPr lang="en-US" sz="2000" b="1">
                <a:latin typeface="Times New Roman"/>
                <a:cs typeface="Arial" charset="0"/>
              </a:rPr>
              <a:t>“</a:t>
            </a:r>
            <a:r>
              <a:rPr lang="en-US" sz="2000" b="1">
                <a:latin typeface="Arial" charset="0"/>
                <a:cs typeface="Arial" charset="0"/>
              </a:rPr>
              <a:t>guard dog</a:t>
            </a:r>
            <a:r>
              <a:rPr lang="en-US" sz="2000" b="1">
                <a:latin typeface="Times New Roman"/>
                <a:cs typeface="Arial" charset="0"/>
              </a:rPr>
              <a:t>”</a:t>
            </a:r>
            <a:r>
              <a:rPr lang="en-US" sz="2000" b="1">
                <a:latin typeface="Arial" charset="0"/>
                <a:cs typeface="Arial" charset="0"/>
              </a:rPr>
              <a:t> or </a:t>
            </a:r>
            <a:r>
              <a:rPr lang="en-US" sz="2000" b="1">
                <a:latin typeface="Times New Roman"/>
                <a:cs typeface="Arial" charset="0"/>
              </a:rPr>
              <a:t>“</a:t>
            </a:r>
            <a:r>
              <a:rPr lang="en-US" sz="2000" b="1">
                <a:latin typeface="Arial" charset="0"/>
                <a:cs typeface="Arial" charset="0"/>
              </a:rPr>
              <a:t>alarm service</a:t>
            </a:r>
            <a:r>
              <a:rPr lang="en-US" sz="2000" b="1">
                <a:latin typeface="Times New Roman"/>
                <a:cs typeface="Arial" charset="0"/>
              </a:rPr>
              <a:t>”</a:t>
            </a:r>
            <a:r>
              <a:rPr lang="en-US" sz="2000" b="1">
                <a:latin typeface="Arial" charset="0"/>
                <a:cs typeface="Arial" charset="0"/>
              </a:rPr>
              <a:t> signs</a:t>
            </a:r>
            <a:endParaRPr lang="en-US" sz="2000" b="1">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3838"/>
                                        </p:tgtEl>
                                        <p:attrNameLst>
                                          <p:attrName>style.visibility</p:attrName>
                                        </p:attrNameLst>
                                      </p:cBhvr>
                                      <p:to>
                                        <p:strVal val="visible"/>
                                      </p:to>
                                    </p:set>
                                    <p:animEffect transition="in" filter="wipe(left)">
                                      <p:cBhvr>
                                        <p:cTn id="7" dur="500"/>
                                        <p:tgtEl>
                                          <p:spTgt spid="333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1026"/>
          <p:cNvSpPr>
            <a:spLocks noGrp="1" noChangeArrowheads="1"/>
          </p:cNvSpPr>
          <p:nvPr>
            <p:ph type="title"/>
          </p:nvPr>
        </p:nvSpPr>
        <p:spPr/>
        <p:txBody>
          <a:bodyPr/>
          <a:lstStyle/>
          <a:p>
            <a:r>
              <a:rPr lang="en-US"/>
              <a:t>Planning for Home Security</a:t>
            </a:r>
          </a:p>
        </p:txBody>
      </p:sp>
      <p:sp>
        <p:nvSpPr>
          <p:cNvPr id="335875" name="Rectangle 1027"/>
          <p:cNvSpPr>
            <a:spLocks noGrp="1" noChangeArrowheads="1"/>
          </p:cNvSpPr>
          <p:nvPr>
            <p:ph type="body" sz="half" idx="1"/>
          </p:nvPr>
        </p:nvSpPr>
        <p:spPr>
          <a:xfrm>
            <a:off x="1343025" y="2619375"/>
            <a:ext cx="3508375" cy="3105150"/>
          </a:xfrm>
        </p:spPr>
        <p:txBody>
          <a:bodyPr/>
          <a:lstStyle/>
          <a:p>
            <a:pPr marL="457200" indent="-457200">
              <a:buClr>
                <a:schemeClr val="tx1"/>
              </a:buClr>
              <a:buFontTx/>
              <a:buAutoNum type="arabicParenR"/>
            </a:pPr>
            <a:r>
              <a:rPr lang="en-US" sz="2000">
                <a:cs typeface="Arial" charset="0"/>
              </a:rPr>
              <a:t>Post emergency telephone numbers near the phone and ensure that young children know how to use them</a:t>
            </a:r>
            <a:endParaRPr lang="en-US" sz="2000"/>
          </a:p>
          <a:p>
            <a:pPr marL="457200" indent="-457200">
              <a:buClr>
                <a:schemeClr val="tx1"/>
              </a:buClr>
              <a:buFontTx/>
              <a:buAutoNum type="arabicParenR"/>
            </a:pPr>
            <a:r>
              <a:rPr lang="en-US" sz="2000">
                <a:cs typeface="Arial" charset="0"/>
              </a:rPr>
              <a:t>Establish household rules that only a responsible adult may open a door to a visitor</a:t>
            </a:r>
            <a:endParaRPr lang="en-US" sz="2000"/>
          </a:p>
        </p:txBody>
      </p:sp>
      <p:sp>
        <p:nvSpPr>
          <p:cNvPr id="335876" name="Rectangle 1028"/>
          <p:cNvSpPr>
            <a:spLocks noGrp="1" noChangeArrowheads="1"/>
          </p:cNvSpPr>
          <p:nvPr>
            <p:ph type="body" sz="half" idx="2"/>
          </p:nvPr>
        </p:nvSpPr>
        <p:spPr>
          <a:xfrm>
            <a:off x="5029200" y="2619375"/>
            <a:ext cx="4038600" cy="3524250"/>
          </a:xfrm>
        </p:spPr>
        <p:txBody>
          <a:bodyPr/>
          <a:lstStyle/>
          <a:p>
            <a:pPr marL="457200" indent="-457200">
              <a:buClr>
                <a:schemeClr val="tx1"/>
              </a:buClr>
              <a:buFontTx/>
              <a:buAutoNum type="arabicParenR" startAt="3"/>
            </a:pPr>
            <a:r>
              <a:rPr lang="en-US" sz="2000">
                <a:cs typeface="Arial" charset="0"/>
              </a:rPr>
              <a:t>Ensure that adults know to call the utility company to verify utility workers</a:t>
            </a:r>
            <a:r>
              <a:rPr lang="en-US" sz="2000">
                <a:latin typeface="Times New Roman"/>
                <a:cs typeface="Arial" charset="0"/>
              </a:rPr>
              <a:t>’</a:t>
            </a:r>
            <a:r>
              <a:rPr lang="en-US" sz="2000">
                <a:cs typeface="Arial" charset="0"/>
              </a:rPr>
              <a:t> identities </a:t>
            </a:r>
          </a:p>
          <a:p>
            <a:pPr marL="457200" indent="-457200">
              <a:buClr>
                <a:schemeClr val="tx1"/>
              </a:buClr>
              <a:buFontTx/>
              <a:buAutoNum type="arabicParenR" startAt="3"/>
            </a:pPr>
            <a:r>
              <a:rPr lang="en-US" sz="2000">
                <a:cs typeface="Arial" charset="0"/>
              </a:rPr>
              <a:t>Plan for a location in a well-lit public place for family members to gather in case of emergency</a:t>
            </a:r>
            <a:endParaRPr lang="en-US" sz="2000"/>
          </a:p>
          <a:p>
            <a:pPr marL="457200" indent="-457200">
              <a:buClr>
                <a:schemeClr val="tx1"/>
              </a:buClr>
              <a:buFontTx/>
              <a:buAutoNum type="arabicParenR" startAt="3"/>
            </a:pPr>
            <a:r>
              <a:rPr lang="en-US" sz="2000">
                <a:cs typeface="Arial" charset="0"/>
              </a:rPr>
              <a:t>Prominently display your name and rank on your house or mailbox</a:t>
            </a:r>
            <a:endParaRPr lang="en-US" sz="1800"/>
          </a:p>
        </p:txBody>
      </p:sp>
      <p:sp>
        <p:nvSpPr>
          <p:cNvPr id="335877" name="Text Box 1029"/>
          <p:cNvSpPr txBox="1">
            <a:spLocks noChangeArrowheads="1"/>
          </p:cNvSpPr>
          <p:nvPr/>
        </p:nvSpPr>
        <p:spPr bwMode="auto">
          <a:xfrm>
            <a:off x="1343025" y="1644650"/>
            <a:ext cx="6632575" cy="822325"/>
          </a:xfrm>
          <a:prstGeom prst="rect">
            <a:avLst/>
          </a:prstGeom>
          <a:noFill/>
          <a:ln w="9525">
            <a:noFill/>
            <a:miter lim="800000"/>
            <a:headEnd/>
            <a:tailEnd/>
          </a:ln>
          <a:effectLst/>
        </p:spPr>
        <p:txBody>
          <a:bodyPr wrap="none">
            <a:spAutoFit/>
          </a:bodyPr>
          <a:lstStyle/>
          <a:p>
            <a:r>
              <a:rPr lang="en-US" b="1" i="1">
                <a:latin typeface="Arial" charset="0"/>
              </a:rPr>
              <a:t>You are discussing security with your family</a:t>
            </a:r>
          </a:p>
          <a:p>
            <a:r>
              <a:rPr lang="en-US" b="1">
                <a:latin typeface="Arial" charset="0"/>
              </a:rPr>
              <a:t>Which action </a:t>
            </a:r>
            <a:r>
              <a:rPr lang="en-US" b="1" i="1">
                <a:solidFill>
                  <a:srgbClr val="FF0000"/>
                </a:solidFill>
                <a:latin typeface="Arial" charset="0"/>
              </a:rPr>
              <a:t>does not</a:t>
            </a:r>
            <a:r>
              <a:rPr lang="en-US" b="1">
                <a:latin typeface="Arial" charset="0"/>
              </a:rPr>
              <a:t> make sense?</a:t>
            </a:r>
          </a:p>
        </p:txBody>
      </p:sp>
      <p:sp>
        <p:nvSpPr>
          <p:cNvPr id="335878" name="Line 1030"/>
          <p:cNvSpPr>
            <a:spLocks noChangeShapeType="1"/>
          </p:cNvSpPr>
          <p:nvPr/>
        </p:nvSpPr>
        <p:spPr bwMode="auto">
          <a:xfrm>
            <a:off x="4891088" y="2413000"/>
            <a:ext cx="0" cy="3530600"/>
          </a:xfrm>
          <a:prstGeom prst="line">
            <a:avLst/>
          </a:prstGeom>
          <a:noFill/>
          <a:ln w="9525" cap="rnd">
            <a:solidFill>
              <a:schemeClr val="tx1"/>
            </a:solidFill>
            <a:prstDash val="sysDot"/>
            <a:round/>
            <a:headEnd/>
            <a:tailEnd/>
          </a:ln>
          <a:effectLst/>
        </p:spPr>
        <p:txBody>
          <a:bodyPr/>
          <a:lstStyle/>
          <a:p>
            <a:endParaRPr lang="en-US"/>
          </a:p>
        </p:txBody>
      </p:sp>
      <p:grpSp>
        <p:nvGrpSpPr>
          <p:cNvPr id="335888" name="Group 1040"/>
          <p:cNvGrpSpPr>
            <a:grpSpLocks/>
          </p:cNvGrpSpPr>
          <p:nvPr/>
        </p:nvGrpSpPr>
        <p:grpSpPr bwMode="auto">
          <a:xfrm>
            <a:off x="4953000" y="5127625"/>
            <a:ext cx="4114800" cy="992188"/>
            <a:chOff x="3248" y="3200"/>
            <a:chExt cx="2385" cy="673"/>
          </a:xfrm>
        </p:grpSpPr>
        <p:sp>
          <p:nvSpPr>
            <p:cNvPr id="335889" name="Rectangle 1041"/>
            <p:cNvSpPr>
              <a:spLocks noChangeArrowheads="1"/>
            </p:cNvSpPr>
            <p:nvPr/>
          </p:nvSpPr>
          <p:spPr bwMode="auto">
            <a:xfrm>
              <a:off x="3248" y="3206"/>
              <a:ext cx="2383" cy="666"/>
            </a:xfrm>
            <a:prstGeom prst="rect">
              <a:avLst/>
            </a:prstGeom>
            <a:noFill/>
            <a:ln w="38100">
              <a:solidFill>
                <a:srgbClr val="FF0000"/>
              </a:solidFill>
              <a:miter lim="800000"/>
              <a:headEnd/>
              <a:tailEnd/>
            </a:ln>
            <a:effectLst/>
          </p:spPr>
          <p:txBody>
            <a:bodyPr wrap="none" anchor="ctr"/>
            <a:lstStyle/>
            <a:p>
              <a:endParaRPr lang="en-US"/>
            </a:p>
          </p:txBody>
        </p:sp>
        <p:sp>
          <p:nvSpPr>
            <p:cNvPr id="335890" name="Line 1042"/>
            <p:cNvSpPr>
              <a:spLocks noChangeShapeType="1"/>
            </p:cNvSpPr>
            <p:nvPr/>
          </p:nvSpPr>
          <p:spPr bwMode="auto">
            <a:xfrm>
              <a:off x="3248" y="3200"/>
              <a:ext cx="2385" cy="673"/>
            </a:xfrm>
            <a:prstGeom prst="line">
              <a:avLst/>
            </a:prstGeom>
            <a:noFill/>
            <a:ln w="38100">
              <a:solidFill>
                <a:srgbClr val="FF0000"/>
              </a:solidFill>
              <a:round/>
              <a:headEnd/>
              <a:tailEnd/>
            </a:ln>
            <a:effectLst/>
          </p:spPr>
          <p:txBody>
            <a:bodyPr/>
            <a:lstStyle/>
            <a:p>
              <a:endParaRPr lang="en-US"/>
            </a:p>
          </p:txBody>
        </p:sp>
        <p:sp>
          <p:nvSpPr>
            <p:cNvPr id="335891" name="Line 1043"/>
            <p:cNvSpPr>
              <a:spLocks noChangeShapeType="1"/>
            </p:cNvSpPr>
            <p:nvPr/>
          </p:nvSpPr>
          <p:spPr bwMode="auto">
            <a:xfrm flipV="1">
              <a:off x="3248" y="3212"/>
              <a:ext cx="2374" cy="660"/>
            </a:xfrm>
            <a:prstGeom prst="line">
              <a:avLst/>
            </a:prstGeom>
            <a:noFill/>
            <a:ln w="38100">
              <a:solidFill>
                <a:srgbClr val="FF0000"/>
              </a:solidFill>
              <a:round/>
              <a:headEnd/>
              <a:tailEnd/>
            </a:ln>
            <a:effectLst/>
          </p:spPr>
          <p:txBody>
            <a:bodyPr/>
            <a:lstStyle/>
            <a:p>
              <a:endParaRPr lang="en-US"/>
            </a:p>
          </p:txBody>
        </p:sp>
      </p:grpSp>
      <p:sp>
        <p:nvSpPr>
          <p:cNvPr id="335892" name="Text Box 1044"/>
          <p:cNvSpPr txBox="1">
            <a:spLocks noChangeArrowheads="1"/>
          </p:cNvSpPr>
          <p:nvPr/>
        </p:nvSpPr>
        <p:spPr bwMode="auto">
          <a:xfrm>
            <a:off x="7380288" y="0"/>
            <a:ext cx="1763712"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OCONUS Scenario</a:t>
            </a:r>
          </a:p>
        </p:txBody>
      </p:sp>
      <p:grpSp>
        <p:nvGrpSpPr>
          <p:cNvPr id="335973" name="Group 1125"/>
          <p:cNvGrpSpPr>
            <a:grpSpLocks noChangeAspect="1"/>
          </p:cNvGrpSpPr>
          <p:nvPr/>
        </p:nvGrpSpPr>
        <p:grpSpPr bwMode="auto">
          <a:xfrm>
            <a:off x="293688" y="3932238"/>
            <a:ext cx="877887" cy="754062"/>
            <a:chOff x="186" y="2131"/>
            <a:chExt cx="1008" cy="863"/>
          </a:xfrm>
        </p:grpSpPr>
        <p:sp>
          <p:nvSpPr>
            <p:cNvPr id="335974" name="Freeform 1126"/>
            <p:cNvSpPr>
              <a:spLocks noChangeAspect="1"/>
            </p:cNvSpPr>
            <p:nvPr/>
          </p:nvSpPr>
          <p:spPr bwMode="auto">
            <a:xfrm>
              <a:off x="186" y="2131"/>
              <a:ext cx="1008" cy="863"/>
            </a:xfrm>
            <a:custGeom>
              <a:avLst/>
              <a:gdLst/>
              <a:ahLst/>
              <a:cxnLst>
                <a:cxn ang="0">
                  <a:pos x="0" y="0"/>
                </a:cxn>
                <a:cxn ang="0">
                  <a:pos x="4032" y="0"/>
                </a:cxn>
                <a:cxn ang="0">
                  <a:pos x="3888" y="149"/>
                </a:cxn>
                <a:cxn ang="0">
                  <a:pos x="149" y="3315"/>
                </a:cxn>
                <a:cxn ang="0">
                  <a:pos x="0" y="3456"/>
                </a:cxn>
                <a:cxn ang="0">
                  <a:pos x="0" y="0"/>
                </a:cxn>
              </a:cxnLst>
              <a:rect l="0" t="0" r="r" b="b"/>
              <a:pathLst>
                <a:path w="4032" h="3456">
                  <a:moveTo>
                    <a:pt x="0" y="0"/>
                  </a:moveTo>
                  <a:lnTo>
                    <a:pt x="4032" y="0"/>
                  </a:lnTo>
                  <a:lnTo>
                    <a:pt x="3888" y="149"/>
                  </a:lnTo>
                  <a:lnTo>
                    <a:pt x="149" y="3315"/>
                  </a:lnTo>
                  <a:lnTo>
                    <a:pt x="0" y="3456"/>
                  </a:lnTo>
                  <a:lnTo>
                    <a:pt x="0" y="0"/>
                  </a:lnTo>
                  <a:close/>
                </a:path>
              </a:pathLst>
            </a:custGeom>
            <a:solidFill>
              <a:srgbClr val="82A99C"/>
            </a:solidFill>
            <a:ln w="9525">
              <a:noFill/>
              <a:round/>
              <a:headEnd/>
              <a:tailEnd/>
            </a:ln>
          </p:spPr>
          <p:txBody>
            <a:bodyPr/>
            <a:lstStyle/>
            <a:p>
              <a:endParaRPr lang="en-US"/>
            </a:p>
          </p:txBody>
        </p:sp>
        <p:sp>
          <p:nvSpPr>
            <p:cNvPr id="335975" name="Freeform 1127"/>
            <p:cNvSpPr>
              <a:spLocks noChangeAspect="1"/>
            </p:cNvSpPr>
            <p:nvPr/>
          </p:nvSpPr>
          <p:spPr bwMode="auto">
            <a:xfrm>
              <a:off x="186" y="2131"/>
              <a:ext cx="1008" cy="863"/>
            </a:xfrm>
            <a:custGeom>
              <a:avLst/>
              <a:gdLst/>
              <a:ahLst/>
              <a:cxnLst>
                <a:cxn ang="0">
                  <a:pos x="4032" y="0"/>
                </a:cxn>
                <a:cxn ang="0">
                  <a:pos x="4032" y="3456"/>
                </a:cxn>
                <a:cxn ang="0">
                  <a:pos x="0" y="3456"/>
                </a:cxn>
                <a:cxn ang="0">
                  <a:pos x="149" y="3313"/>
                </a:cxn>
                <a:cxn ang="0">
                  <a:pos x="3891" y="146"/>
                </a:cxn>
                <a:cxn ang="0">
                  <a:pos x="4032" y="0"/>
                </a:cxn>
              </a:cxnLst>
              <a:rect l="0" t="0" r="r" b="b"/>
              <a:pathLst>
                <a:path w="4032" h="3456">
                  <a:moveTo>
                    <a:pt x="4032" y="0"/>
                  </a:moveTo>
                  <a:lnTo>
                    <a:pt x="4032" y="3456"/>
                  </a:lnTo>
                  <a:lnTo>
                    <a:pt x="0" y="3456"/>
                  </a:lnTo>
                  <a:lnTo>
                    <a:pt x="149" y="3313"/>
                  </a:lnTo>
                  <a:lnTo>
                    <a:pt x="3891" y="146"/>
                  </a:lnTo>
                  <a:lnTo>
                    <a:pt x="4032" y="0"/>
                  </a:lnTo>
                  <a:close/>
                </a:path>
              </a:pathLst>
            </a:custGeom>
            <a:solidFill>
              <a:srgbClr val="162A29"/>
            </a:solidFill>
            <a:ln w="9525">
              <a:noFill/>
              <a:round/>
              <a:headEnd/>
              <a:tailEnd/>
            </a:ln>
          </p:spPr>
          <p:txBody>
            <a:bodyPr/>
            <a:lstStyle/>
            <a:p>
              <a:endParaRPr lang="en-US"/>
            </a:p>
          </p:txBody>
        </p:sp>
        <p:sp>
          <p:nvSpPr>
            <p:cNvPr id="335976" name="Rectangle 1128"/>
            <p:cNvSpPr>
              <a:spLocks noChangeAspect="1" noChangeArrowheads="1"/>
            </p:cNvSpPr>
            <p:nvPr/>
          </p:nvSpPr>
          <p:spPr bwMode="auto">
            <a:xfrm>
              <a:off x="222" y="2166"/>
              <a:ext cx="936" cy="792"/>
            </a:xfrm>
            <a:prstGeom prst="rect">
              <a:avLst/>
            </a:prstGeom>
            <a:solidFill>
              <a:srgbClr val="275A53"/>
            </a:solidFill>
            <a:ln w="9525">
              <a:noFill/>
              <a:miter lim="800000"/>
              <a:headEnd/>
              <a:tailEnd/>
            </a:ln>
          </p:spPr>
          <p:txBody>
            <a:bodyPr/>
            <a:lstStyle/>
            <a:p>
              <a:endParaRPr lang="en-US"/>
            </a:p>
          </p:txBody>
        </p:sp>
        <p:sp>
          <p:nvSpPr>
            <p:cNvPr id="335977" name="Freeform 1129"/>
            <p:cNvSpPr>
              <a:spLocks noChangeAspect="1" noEditPoints="1"/>
            </p:cNvSpPr>
            <p:nvPr/>
          </p:nvSpPr>
          <p:spPr bwMode="auto">
            <a:xfrm>
              <a:off x="267" y="2790"/>
              <a:ext cx="150" cy="137"/>
            </a:xfrm>
            <a:custGeom>
              <a:avLst/>
              <a:gdLst/>
              <a:ahLst/>
              <a:cxnLst>
                <a:cxn ang="0">
                  <a:pos x="394" y="459"/>
                </a:cxn>
                <a:cxn ang="0">
                  <a:pos x="200" y="459"/>
                </a:cxn>
                <a:cxn ang="0">
                  <a:pos x="174" y="550"/>
                </a:cxn>
                <a:cxn ang="0">
                  <a:pos x="0" y="550"/>
                </a:cxn>
                <a:cxn ang="0">
                  <a:pos x="206" y="0"/>
                </a:cxn>
                <a:cxn ang="0">
                  <a:pos x="391" y="0"/>
                </a:cxn>
                <a:cxn ang="0">
                  <a:pos x="599" y="550"/>
                </a:cxn>
                <a:cxn ang="0">
                  <a:pos x="421" y="550"/>
                </a:cxn>
                <a:cxn ang="0">
                  <a:pos x="394" y="459"/>
                </a:cxn>
                <a:cxn ang="0">
                  <a:pos x="358" y="340"/>
                </a:cxn>
                <a:cxn ang="0">
                  <a:pos x="297" y="143"/>
                </a:cxn>
                <a:cxn ang="0">
                  <a:pos x="237" y="340"/>
                </a:cxn>
                <a:cxn ang="0">
                  <a:pos x="358" y="340"/>
                </a:cxn>
              </a:cxnLst>
              <a:rect l="0" t="0" r="r" b="b"/>
              <a:pathLst>
                <a:path w="599" h="550">
                  <a:moveTo>
                    <a:pt x="394" y="459"/>
                  </a:moveTo>
                  <a:lnTo>
                    <a:pt x="200" y="459"/>
                  </a:lnTo>
                  <a:lnTo>
                    <a:pt x="174" y="550"/>
                  </a:lnTo>
                  <a:lnTo>
                    <a:pt x="0" y="550"/>
                  </a:lnTo>
                  <a:lnTo>
                    <a:pt x="206" y="0"/>
                  </a:lnTo>
                  <a:lnTo>
                    <a:pt x="391" y="0"/>
                  </a:lnTo>
                  <a:lnTo>
                    <a:pt x="599" y="550"/>
                  </a:lnTo>
                  <a:lnTo>
                    <a:pt x="421" y="550"/>
                  </a:lnTo>
                  <a:lnTo>
                    <a:pt x="394" y="459"/>
                  </a:lnTo>
                  <a:close/>
                  <a:moveTo>
                    <a:pt x="358" y="340"/>
                  </a:moveTo>
                  <a:lnTo>
                    <a:pt x="297" y="143"/>
                  </a:lnTo>
                  <a:lnTo>
                    <a:pt x="237" y="340"/>
                  </a:lnTo>
                  <a:lnTo>
                    <a:pt x="358" y="340"/>
                  </a:lnTo>
                  <a:close/>
                </a:path>
              </a:pathLst>
            </a:custGeom>
            <a:solidFill>
              <a:srgbClr val="FFFFFF"/>
            </a:solidFill>
            <a:ln w="9525">
              <a:noFill/>
              <a:round/>
              <a:headEnd/>
              <a:tailEnd/>
            </a:ln>
          </p:spPr>
          <p:txBody>
            <a:bodyPr/>
            <a:lstStyle/>
            <a:p>
              <a:endParaRPr lang="en-US"/>
            </a:p>
          </p:txBody>
        </p:sp>
        <p:sp>
          <p:nvSpPr>
            <p:cNvPr id="335978" name="Freeform 1130"/>
            <p:cNvSpPr>
              <a:spLocks noChangeAspect="1"/>
            </p:cNvSpPr>
            <p:nvPr/>
          </p:nvSpPr>
          <p:spPr bwMode="auto">
            <a:xfrm>
              <a:off x="422" y="2788"/>
              <a:ext cx="133" cy="142"/>
            </a:xfrm>
            <a:custGeom>
              <a:avLst/>
              <a:gdLst/>
              <a:ahLst/>
              <a:cxnLst>
                <a:cxn ang="0">
                  <a:pos x="530" y="394"/>
                </a:cxn>
                <a:cxn ang="0">
                  <a:pos x="514" y="437"/>
                </a:cxn>
                <a:cxn ang="0">
                  <a:pos x="495" y="473"/>
                </a:cxn>
                <a:cxn ang="0">
                  <a:pos x="470" y="503"/>
                </a:cxn>
                <a:cxn ang="0">
                  <a:pos x="440" y="527"/>
                </a:cxn>
                <a:cxn ang="0">
                  <a:pos x="406" y="547"/>
                </a:cxn>
                <a:cxn ang="0">
                  <a:pos x="368" y="560"/>
                </a:cxn>
                <a:cxn ang="0">
                  <a:pos x="320" y="566"/>
                </a:cxn>
                <a:cxn ang="0">
                  <a:pos x="263" y="568"/>
                </a:cxn>
                <a:cxn ang="0">
                  <a:pos x="203" y="561"/>
                </a:cxn>
                <a:cxn ang="0">
                  <a:pos x="154" y="548"/>
                </a:cxn>
                <a:cxn ang="0">
                  <a:pos x="111" y="526"/>
                </a:cxn>
                <a:cxn ang="0">
                  <a:pos x="73" y="494"/>
                </a:cxn>
                <a:cxn ang="0">
                  <a:pos x="40" y="451"/>
                </a:cxn>
                <a:cxn ang="0">
                  <a:pos x="15" y="397"/>
                </a:cxn>
                <a:cxn ang="0">
                  <a:pos x="2" y="332"/>
                </a:cxn>
                <a:cxn ang="0">
                  <a:pos x="1" y="250"/>
                </a:cxn>
                <a:cxn ang="0">
                  <a:pos x="10" y="189"/>
                </a:cxn>
                <a:cxn ang="0">
                  <a:pos x="22" y="149"/>
                </a:cxn>
                <a:cxn ang="0">
                  <a:pos x="40" y="113"/>
                </a:cxn>
                <a:cxn ang="0">
                  <a:pos x="63" y="82"/>
                </a:cxn>
                <a:cxn ang="0">
                  <a:pos x="90" y="56"/>
                </a:cxn>
                <a:cxn ang="0">
                  <a:pos x="123" y="34"/>
                </a:cxn>
                <a:cxn ang="0">
                  <a:pos x="159" y="18"/>
                </a:cxn>
                <a:cxn ang="0">
                  <a:pos x="200" y="7"/>
                </a:cxn>
                <a:cxn ang="0">
                  <a:pos x="277" y="0"/>
                </a:cxn>
                <a:cxn ang="0">
                  <a:pos x="348" y="5"/>
                </a:cxn>
                <a:cxn ang="0">
                  <a:pos x="408" y="23"/>
                </a:cxn>
                <a:cxn ang="0">
                  <a:pos x="454" y="53"/>
                </a:cxn>
                <a:cxn ang="0">
                  <a:pos x="492" y="95"/>
                </a:cxn>
                <a:cxn ang="0">
                  <a:pos x="521" y="149"/>
                </a:cxn>
                <a:cxn ang="0">
                  <a:pos x="374" y="192"/>
                </a:cxn>
                <a:cxn ang="0">
                  <a:pos x="362" y="167"/>
                </a:cxn>
                <a:cxn ang="0">
                  <a:pos x="338" y="143"/>
                </a:cxn>
                <a:cxn ang="0">
                  <a:pos x="305" y="130"/>
                </a:cxn>
                <a:cxn ang="0">
                  <a:pos x="267" y="127"/>
                </a:cxn>
                <a:cxn ang="0">
                  <a:pos x="230" y="139"/>
                </a:cxn>
                <a:cxn ang="0">
                  <a:pos x="200" y="162"/>
                </a:cxn>
                <a:cxn ang="0">
                  <a:pos x="182" y="193"/>
                </a:cxn>
                <a:cxn ang="0">
                  <a:pos x="173" y="232"/>
                </a:cxn>
                <a:cxn ang="0">
                  <a:pos x="169" y="281"/>
                </a:cxn>
                <a:cxn ang="0">
                  <a:pos x="173" y="342"/>
                </a:cxn>
                <a:cxn ang="0">
                  <a:pos x="185" y="386"/>
                </a:cxn>
                <a:cxn ang="0">
                  <a:pos x="204" y="415"/>
                </a:cxn>
                <a:cxn ang="0">
                  <a:pos x="230" y="433"/>
                </a:cxn>
                <a:cxn ang="0">
                  <a:pos x="263" y="441"/>
                </a:cxn>
                <a:cxn ang="0">
                  <a:pos x="298" y="439"/>
                </a:cxn>
                <a:cxn ang="0">
                  <a:pos x="326" y="430"/>
                </a:cxn>
                <a:cxn ang="0">
                  <a:pos x="348" y="413"/>
                </a:cxn>
                <a:cxn ang="0">
                  <a:pos x="365" y="390"/>
                </a:cxn>
                <a:cxn ang="0">
                  <a:pos x="384" y="334"/>
                </a:cxn>
              </a:cxnLst>
              <a:rect l="0" t="0" r="r" b="b"/>
              <a:pathLst>
                <a:path w="533" h="569">
                  <a:moveTo>
                    <a:pt x="384" y="334"/>
                  </a:moveTo>
                  <a:lnTo>
                    <a:pt x="533" y="378"/>
                  </a:lnTo>
                  <a:lnTo>
                    <a:pt x="530" y="394"/>
                  </a:lnTo>
                  <a:lnTo>
                    <a:pt x="526" y="410"/>
                  </a:lnTo>
                  <a:lnTo>
                    <a:pt x="521" y="422"/>
                  </a:lnTo>
                  <a:lnTo>
                    <a:pt x="514" y="437"/>
                  </a:lnTo>
                  <a:lnTo>
                    <a:pt x="509" y="450"/>
                  </a:lnTo>
                  <a:lnTo>
                    <a:pt x="501" y="461"/>
                  </a:lnTo>
                  <a:lnTo>
                    <a:pt x="495" y="473"/>
                  </a:lnTo>
                  <a:lnTo>
                    <a:pt x="487" y="483"/>
                  </a:lnTo>
                  <a:lnTo>
                    <a:pt x="478" y="494"/>
                  </a:lnTo>
                  <a:lnTo>
                    <a:pt x="470" y="503"/>
                  </a:lnTo>
                  <a:lnTo>
                    <a:pt x="460" y="512"/>
                  </a:lnTo>
                  <a:lnTo>
                    <a:pt x="451" y="521"/>
                  </a:lnTo>
                  <a:lnTo>
                    <a:pt x="440" y="527"/>
                  </a:lnTo>
                  <a:lnTo>
                    <a:pt x="430" y="535"/>
                  </a:lnTo>
                  <a:lnTo>
                    <a:pt x="418" y="542"/>
                  </a:lnTo>
                  <a:lnTo>
                    <a:pt x="406" y="547"/>
                  </a:lnTo>
                  <a:lnTo>
                    <a:pt x="394" y="552"/>
                  </a:lnTo>
                  <a:lnTo>
                    <a:pt x="381" y="556"/>
                  </a:lnTo>
                  <a:lnTo>
                    <a:pt x="368" y="560"/>
                  </a:lnTo>
                  <a:lnTo>
                    <a:pt x="352" y="562"/>
                  </a:lnTo>
                  <a:lnTo>
                    <a:pt x="336" y="565"/>
                  </a:lnTo>
                  <a:lnTo>
                    <a:pt x="320" y="566"/>
                  </a:lnTo>
                  <a:lnTo>
                    <a:pt x="303" y="568"/>
                  </a:lnTo>
                  <a:lnTo>
                    <a:pt x="285" y="569"/>
                  </a:lnTo>
                  <a:lnTo>
                    <a:pt x="263" y="568"/>
                  </a:lnTo>
                  <a:lnTo>
                    <a:pt x="242" y="566"/>
                  </a:lnTo>
                  <a:lnTo>
                    <a:pt x="222" y="565"/>
                  </a:lnTo>
                  <a:lnTo>
                    <a:pt x="203" y="561"/>
                  </a:lnTo>
                  <a:lnTo>
                    <a:pt x="186" y="559"/>
                  </a:lnTo>
                  <a:lnTo>
                    <a:pt x="169" y="553"/>
                  </a:lnTo>
                  <a:lnTo>
                    <a:pt x="154" y="548"/>
                  </a:lnTo>
                  <a:lnTo>
                    <a:pt x="138" y="542"/>
                  </a:lnTo>
                  <a:lnTo>
                    <a:pt x="124" y="535"/>
                  </a:lnTo>
                  <a:lnTo>
                    <a:pt x="111" y="526"/>
                  </a:lnTo>
                  <a:lnTo>
                    <a:pt x="98" y="517"/>
                  </a:lnTo>
                  <a:lnTo>
                    <a:pt x="85" y="507"/>
                  </a:lnTo>
                  <a:lnTo>
                    <a:pt x="73" y="494"/>
                  </a:lnTo>
                  <a:lnTo>
                    <a:pt x="62" y="481"/>
                  </a:lnTo>
                  <a:lnTo>
                    <a:pt x="51" y="467"/>
                  </a:lnTo>
                  <a:lnTo>
                    <a:pt x="40" y="451"/>
                  </a:lnTo>
                  <a:lnTo>
                    <a:pt x="31" y="434"/>
                  </a:lnTo>
                  <a:lnTo>
                    <a:pt x="23" y="416"/>
                  </a:lnTo>
                  <a:lnTo>
                    <a:pt x="15" y="397"/>
                  </a:lnTo>
                  <a:lnTo>
                    <a:pt x="10" y="376"/>
                  </a:lnTo>
                  <a:lnTo>
                    <a:pt x="5" y="354"/>
                  </a:lnTo>
                  <a:lnTo>
                    <a:pt x="2" y="332"/>
                  </a:lnTo>
                  <a:lnTo>
                    <a:pt x="0" y="307"/>
                  </a:lnTo>
                  <a:lnTo>
                    <a:pt x="0" y="283"/>
                  </a:lnTo>
                  <a:lnTo>
                    <a:pt x="1" y="250"/>
                  </a:lnTo>
                  <a:lnTo>
                    <a:pt x="3" y="218"/>
                  </a:lnTo>
                  <a:lnTo>
                    <a:pt x="6" y="204"/>
                  </a:lnTo>
                  <a:lnTo>
                    <a:pt x="10" y="189"/>
                  </a:lnTo>
                  <a:lnTo>
                    <a:pt x="12" y="175"/>
                  </a:lnTo>
                  <a:lnTo>
                    <a:pt x="18" y="162"/>
                  </a:lnTo>
                  <a:lnTo>
                    <a:pt x="22" y="149"/>
                  </a:lnTo>
                  <a:lnTo>
                    <a:pt x="28" y="136"/>
                  </a:lnTo>
                  <a:lnTo>
                    <a:pt x="33" y="124"/>
                  </a:lnTo>
                  <a:lnTo>
                    <a:pt x="40" y="113"/>
                  </a:lnTo>
                  <a:lnTo>
                    <a:pt x="47" y="102"/>
                  </a:lnTo>
                  <a:lnTo>
                    <a:pt x="55" y="92"/>
                  </a:lnTo>
                  <a:lnTo>
                    <a:pt x="63" y="82"/>
                  </a:lnTo>
                  <a:lnTo>
                    <a:pt x="72" y="73"/>
                  </a:lnTo>
                  <a:lnTo>
                    <a:pt x="81" y="64"/>
                  </a:lnTo>
                  <a:lnTo>
                    <a:pt x="90" y="56"/>
                  </a:lnTo>
                  <a:lnTo>
                    <a:pt x="101" y="48"/>
                  </a:lnTo>
                  <a:lnTo>
                    <a:pt x="112" y="40"/>
                  </a:lnTo>
                  <a:lnTo>
                    <a:pt x="123" y="34"/>
                  </a:lnTo>
                  <a:lnTo>
                    <a:pt x="134" y="29"/>
                  </a:lnTo>
                  <a:lnTo>
                    <a:pt x="147" y="23"/>
                  </a:lnTo>
                  <a:lnTo>
                    <a:pt x="159" y="18"/>
                  </a:lnTo>
                  <a:lnTo>
                    <a:pt x="172" y="13"/>
                  </a:lnTo>
                  <a:lnTo>
                    <a:pt x="186" y="10"/>
                  </a:lnTo>
                  <a:lnTo>
                    <a:pt x="200" y="7"/>
                  </a:lnTo>
                  <a:lnTo>
                    <a:pt x="215" y="4"/>
                  </a:lnTo>
                  <a:lnTo>
                    <a:pt x="244" y="0"/>
                  </a:lnTo>
                  <a:lnTo>
                    <a:pt x="277" y="0"/>
                  </a:lnTo>
                  <a:lnTo>
                    <a:pt x="303" y="0"/>
                  </a:lnTo>
                  <a:lnTo>
                    <a:pt x="326" y="3"/>
                  </a:lnTo>
                  <a:lnTo>
                    <a:pt x="348" y="5"/>
                  </a:lnTo>
                  <a:lnTo>
                    <a:pt x="370" y="10"/>
                  </a:lnTo>
                  <a:lnTo>
                    <a:pt x="390" y="16"/>
                  </a:lnTo>
                  <a:lnTo>
                    <a:pt x="408" y="23"/>
                  </a:lnTo>
                  <a:lnTo>
                    <a:pt x="425" y="31"/>
                  </a:lnTo>
                  <a:lnTo>
                    <a:pt x="440" y="42"/>
                  </a:lnTo>
                  <a:lnTo>
                    <a:pt x="454" y="53"/>
                  </a:lnTo>
                  <a:lnTo>
                    <a:pt x="469" y="65"/>
                  </a:lnTo>
                  <a:lnTo>
                    <a:pt x="480" y="79"/>
                  </a:lnTo>
                  <a:lnTo>
                    <a:pt x="492" y="95"/>
                  </a:lnTo>
                  <a:lnTo>
                    <a:pt x="502" y="112"/>
                  </a:lnTo>
                  <a:lnTo>
                    <a:pt x="513" y="130"/>
                  </a:lnTo>
                  <a:lnTo>
                    <a:pt x="521" y="149"/>
                  </a:lnTo>
                  <a:lnTo>
                    <a:pt x="528" y="171"/>
                  </a:lnTo>
                  <a:lnTo>
                    <a:pt x="378" y="204"/>
                  </a:lnTo>
                  <a:lnTo>
                    <a:pt x="374" y="192"/>
                  </a:lnTo>
                  <a:lnTo>
                    <a:pt x="370" y="183"/>
                  </a:lnTo>
                  <a:lnTo>
                    <a:pt x="366" y="174"/>
                  </a:lnTo>
                  <a:lnTo>
                    <a:pt x="362" y="167"/>
                  </a:lnTo>
                  <a:lnTo>
                    <a:pt x="355" y="158"/>
                  </a:lnTo>
                  <a:lnTo>
                    <a:pt x="347" y="150"/>
                  </a:lnTo>
                  <a:lnTo>
                    <a:pt x="338" y="143"/>
                  </a:lnTo>
                  <a:lnTo>
                    <a:pt x="327" y="137"/>
                  </a:lnTo>
                  <a:lnTo>
                    <a:pt x="317" y="132"/>
                  </a:lnTo>
                  <a:lnTo>
                    <a:pt x="305" y="130"/>
                  </a:lnTo>
                  <a:lnTo>
                    <a:pt x="294" y="127"/>
                  </a:lnTo>
                  <a:lnTo>
                    <a:pt x="281" y="127"/>
                  </a:lnTo>
                  <a:lnTo>
                    <a:pt x="267" y="127"/>
                  </a:lnTo>
                  <a:lnTo>
                    <a:pt x="254" y="130"/>
                  </a:lnTo>
                  <a:lnTo>
                    <a:pt x="242" y="134"/>
                  </a:lnTo>
                  <a:lnTo>
                    <a:pt x="230" y="139"/>
                  </a:lnTo>
                  <a:lnTo>
                    <a:pt x="220" y="145"/>
                  </a:lnTo>
                  <a:lnTo>
                    <a:pt x="209" y="153"/>
                  </a:lnTo>
                  <a:lnTo>
                    <a:pt x="200" y="162"/>
                  </a:lnTo>
                  <a:lnTo>
                    <a:pt x="193" y="174"/>
                  </a:lnTo>
                  <a:lnTo>
                    <a:pt x="187" y="183"/>
                  </a:lnTo>
                  <a:lnTo>
                    <a:pt x="182" y="193"/>
                  </a:lnTo>
                  <a:lnTo>
                    <a:pt x="178" y="205"/>
                  </a:lnTo>
                  <a:lnTo>
                    <a:pt x="176" y="218"/>
                  </a:lnTo>
                  <a:lnTo>
                    <a:pt x="173" y="232"/>
                  </a:lnTo>
                  <a:lnTo>
                    <a:pt x="171" y="248"/>
                  </a:lnTo>
                  <a:lnTo>
                    <a:pt x="169" y="263"/>
                  </a:lnTo>
                  <a:lnTo>
                    <a:pt x="169" y="281"/>
                  </a:lnTo>
                  <a:lnTo>
                    <a:pt x="169" y="303"/>
                  </a:lnTo>
                  <a:lnTo>
                    <a:pt x="171" y="324"/>
                  </a:lnTo>
                  <a:lnTo>
                    <a:pt x="173" y="342"/>
                  </a:lnTo>
                  <a:lnTo>
                    <a:pt x="176" y="359"/>
                  </a:lnTo>
                  <a:lnTo>
                    <a:pt x="180" y="373"/>
                  </a:lnTo>
                  <a:lnTo>
                    <a:pt x="185" y="386"/>
                  </a:lnTo>
                  <a:lnTo>
                    <a:pt x="190" y="398"/>
                  </a:lnTo>
                  <a:lnTo>
                    <a:pt x="197" y="407"/>
                  </a:lnTo>
                  <a:lnTo>
                    <a:pt x="204" y="415"/>
                  </a:lnTo>
                  <a:lnTo>
                    <a:pt x="212" y="421"/>
                  </a:lnTo>
                  <a:lnTo>
                    <a:pt x="221" y="428"/>
                  </a:lnTo>
                  <a:lnTo>
                    <a:pt x="230" y="433"/>
                  </a:lnTo>
                  <a:lnTo>
                    <a:pt x="241" y="435"/>
                  </a:lnTo>
                  <a:lnTo>
                    <a:pt x="251" y="439"/>
                  </a:lnTo>
                  <a:lnTo>
                    <a:pt x="263" y="441"/>
                  </a:lnTo>
                  <a:lnTo>
                    <a:pt x="276" y="441"/>
                  </a:lnTo>
                  <a:lnTo>
                    <a:pt x="287" y="441"/>
                  </a:lnTo>
                  <a:lnTo>
                    <a:pt x="298" y="439"/>
                  </a:lnTo>
                  <a:lnTo>
                    <a:pt x="308" y="437"/>
                  </a:lnTo>
                  <a:lnTo>
                    <a:pt x="318" y="434"/>
                  </a:lnTo>
                  <a:lnTo>
                    <a:pt x="326" y="430"/>
                  </a:lnTo>
                  <a:lnTo>
                    <a:pt x="335" y="425"/>
                  </a:lnTo>
                  <a:lnTo>
                    <a:pt x="342" y="420"/>
                  </a:lnTo>
                  <a:lnTo>
                    <a:pt x="348" y="413"/>
                  </a:lnTo>
                  <a:lnTo>
                    <a:pt x="355" y="406"/>
                  </a:lnTo>
                  <a:lnTo>
                    <a:pt x="360" y="398"/>
                  </a:lnTo>
                  <a:lnTo>
                    <a:pt x="365" y="390"/>
                  </a:lnTo>
                  <a:lnTo>
                    <a:pt x="370" y="380"/>
                  </a:lnTo>
                  <a:lnTo>
                    <a:pt x="378" y="359"/>
                  </a:lnTo>
                  <a:lnTo>
                    <a:pt x="384" y="334"/>
                  </a:lnTo>
                  <a:close/>
                </a:path>
              </a:pathLst>
            </a:custGeom>
            <a:solidFill>
              <a:srgbClr val="FFFFFF"/>
            </a:solidFill>
            <a:ln w="9525">
              <a:noFill/>
              <a:round/>
              <a:headEnd/>
              <a:tailEnd/>
            </a:ln>
          </p:spPr>
          <p:txBody>
            <a:bodyPr/>
            <a:lstStyle/>
            <a:p>
              <a:endParaRPr lang="en-US"/>
            </a:p>
          </p:txBody>
        </p:sp>
        <p:sp>
          <p:nvSpPr>
            <p:cNvPr id="335979" name="Freeform 1131"/>
            <p:cNvSpPr>
              <a:spLocks noChangeAspect="1"/>
            </p:cNvSpPr>
            <p:nvPr/>
          </p:nvSpPr>
          <p:spPr bwMode="auto">
            <a:xfrm>
              <a:off x="571" y="2788"/>
              <a:ext cx="134" cy="142"/>
            </a:xfrm>
            <a:custGeom>
              <a:avLst/>
              <a:gdLst/>
              <a:ahLst/>
              <a:cxnLst>
                <a:cxn ang="0">
                  <a:pos x="530" y="394"/>
                </a:cxn>
                <a:cxn ang="0">
                  <a:pos x="515" y="437"/>
                </a:cxn>
                <a:cxn ang="0">
                  <a:pos x="495" y="473"/>
                </a:cxn>
                <a:cxn ang="0">
                  <a:pos x="470" y="503"/>
                </a:cxn>
                <a:cxn ang="0">
                  <a:pos x="441" y="527"/>
                </a:cxn>
                <a:cxn ang="0">
                  <a:pos x="407" y="547"/>
                </a:cxn>
                <a:cxn ang="0">
                  <a:pos x="367" y="560"/>
                </a:cxn>
                <a:cxn ang="0">
                  <a:pos x="320" y="566"/>
                </a:cxn>
                <a:cxn ang="0">
                  <a:pos x="263" y="568"/>
                </a:cxn>
                <a:cxn ang="0">
                  <a:pos x="203" y="561"/>
                </a:cxn>
                <a:cxn ang="0">
                  <a:pos x="153" y="548"/>
                </a:cxn>
                <a:cxn ang="0">
                  <a:pos x="111" y="526"/>
                </a:cxn>
                <a:cxn ang="0">
                  <a:pos x="74" y="494"/>
                </a:cxn>
                <a:cxn ang="0">
                  <a:pos x="40" y="451"/>
                </a:cxn>
                <a:cxn ang="0">
                  <a:pos x="16" y="397"/>
                </a:cxn>
                <a:cxn ang="0">
                  <a:pos x="3" y="332"/>
                </a:cxn>
                <a:cxn ang="0">
                  <a:pos x="0" y="250"/>
                </a:cxn>
                <a:cxn ang="0">
                  <a:pos x="9" y="189"/>
                </a:cxn>
                <a:cxn ang="0">
                  <a:pos x="22" y="149"/>
                </a:cxn>
                <a:cxn ang="0">
                  <a:pos x="40" y="113"/>
                </a:cxn>
                <a:cxn ang="0">
                  <a:pos x="64" y="82"/>
                </a:cxn>
                <a:cxn ang="0">
                  <a:pos x="91" y="56"/>
                </a:cxn>
                <a:cxn ang="0">
                  <a:pos x="123" y="34"/>
                </a:cxn>
                <a:cxn ang="0">
                  <a:pos x="159" y="18"/>
                </a:cxn>
                <a:cxn ang="0">
                  <a:pos x="201" y="7"/>
                </a:cxn>
                <a:cxn ang="0">
                  <a:pos x="277" y="0"/>
                </a:cxn>
                <a:cxn ang="0">
                  <a:pos x="349" y="5"/>
                </a:cxn>
                <a:cxn ang="0">
                  <a:pos x="408" y="23"/>
                </a:cxn>
                <a:cxn ang="0">
                  <a:pos x="455" y="53"/>
                </a:cxn>
                <a:cxn ang="0">
                  <a:pos x="492" y="95"/>
                </a:cxn>
                <a:cxn ang="0">
                  <a:pos x="521" y="149"/>
                </a:cxn>
                <a:cxn ang="0">
                  <a:pos x="375" y="192"/>
                </a:cxn>
                <a:cxn ang="0">
                  <a:pos x="363" y="167"/>
                </a:cxn>
                <a:cxn ang="0">
                  <a:pos x="337" y="143"/>
                </a:cxn>
                <a:cxn ang="0">
                  <a:pos x="306" y="130"/>
                </a:cxn>
                <a:cxn ang="0">
                  <a:pos x="267" y="127"/>
                </a:cxn>
                <a:cxn ang="0">
                  <a:pos x="231" y="139"/>
                </a:cxn>
                <a:cxn ang="0">
                  <a:pos x="201" y="162"/>
                </a:cxn>
                <a:cxn ang="0">
                  <a:pos x="183" y="193"/>
                </a:cxn>
                <a:cxn ang="0">
                  <a:pos x="172" y="232"/>
                </a:cxn>
                <a:cxn ang="0">
                  <a:pos x="170" y="281"/>
                </a:cxn>
                <a:cxn ang="0">
                  <a:pos x="174" y="342"/>
                </a:cxn>
                <a:cxn ang="0">
                  <a:pos x="185" y="386"/>
                </a:cxn>
                <a:cxn ang="0">
                  <a:pos x="205" y="415"/>
                </a:cxn>
                <a:cxn ang="0">
                  <a:pos x="231" y="433"/>
                </a:cxn>
                <a:cxn ang="0">
                  <a:pos x="263" y="441"/>
                </a:cxn>
                <a:cxn ang="0">
                  <a:pos x="298" y="439"/>
                </a:cxn>
                <a:cxn ang="0">
                  <a:pos x="327" y="430"/>
                </a:cxn>
                <a:cxn ang="0">
                  <a:pos x="349" y="413"/>
                </a:cxn>
                <a:cxn ang="0">
                  <a:pos x="365" y="390"/>
                </a:cxn>
                <a:cxn ang="0">
                  <a:pos x="385" y="334"/>
                </a:cxn>
              </a:cxnLst>
              <a:rect l="0" t="0" r="r" b="b"/>
              <a:pathLst>
                <a:path w="534" h="569">
                  <a:moveTo>
                    <a:pt x="385" y="334"/>
                  </a:moveTo>
                  <a:lnTo>
                    <a:pt x="534" y="378"/>
                  </a:lnTo>
                  <a:lnTo>
                    <a:pt x="530" y="394"/>
                  </a:lnTo>
                  <a:lnTo>
                    <a:pt x="526" y="410"/>
                  </a:lnTo>
                  <a:lnTo>
                    <a:pt x="521" y="422"/>
                  </a:lnTo>
                  <a:lnTo>
                    <a:pt x="515" y="437"/>
                  </a:lnTo>
                  <a:lnTo>
                    <a:pt x="509" y="450"/>
                  </a:lnTo>
                  <a:lnTo>
                    <a:pt x="502" y="461"/>
                  </a:lnTo>
                  <a:lnTo>
                    <a:pt x="495" y="473"/>
                  </a:lnTo>
                  <a:lnTo>
                    <a:pt x="487" y="483"/>
                  </a:lnTo>
                  <a:lnTo>
                    <a:pt x="478" y="494"/>
                  </a:lnTo>
                  <a:lnTo>
                    <a:pt x="470" y="503"/>
                  </a:lnTo>
                  <a:lnTo>
                    <a:pt x="460" y="512"/>
                  </a:lnTo>
                  <a:lnTo>
                    <a:pt x="451" y="521"/>
                  </a:lnTo>
                  <a:lnTo>
                    <a:pt x="441" y="527"/>
                  </a:lnTo>
                  <a:lnTo>
                    <a:pt x="430" y="535"/>
                  </a:lnTo>
                  <a:lnTo>
                    <a:pt x="419" y="542"/>
                  </a:lnTo>
                  <a:lnTo>
                    <a:pt x="407" y="547"/>
                  </a:lnTo>
                  <a:lnTo>
                    <a:pt x="394" y="552"/>
                  </a:lnTo>
                  <a:lnTo>
                    <a:pt x="381" y="556"/>
                  </a:lnTo>
                  <a:lnTo>
                    <a:pt x="367" y="560"/>
                  </a:lnTo>
                  <a:lnTo>
                    <a:pt x="353" y="562"/>
                  </a:lnTo>
                  <a:lnTo>
                    <a:pt x="337" y="565"/>
                  </a:lnTo>
                  <a:lnTo>
                    <a:pt x="320" y="566"/>
                  </a:lnTo>
                  <a:lnTo>
                    <a:pt x="303" y="568"/>
                  </a:lnTo>
                  <a:lnTo>
                    <a:pt x="285" y="569"/>
                  </a:lnTo>
                  <a:lnTo>
                    <a:pt x="263" y="568"/>
                  </a:lnTo>
                  <a:lnTo>
                    <a:pt x="242" y="566"/>
                  </a:lnTo>
                  <a:lnTo>
                    <a:pt x="223" y="565"/>
                  </a:lnTo>
                  <a:lnTo>
                    <a:pt x="203" y="561"/>
                  </a:lnTo>
                  <a:lnTo>
                    <a:pt x="187" y="559"/>
                  </a:lnTo>
                  <a:lnTo>
                    <a:pt x="170" y="553"/>
                  </a:lnTo>
                  <a:lnTo>
                    <a:pt x="153" y="548"/>
                  </a:lnTo>
                  <a:lnTo>
                    <a:pt x="139" y="542"/>
                  </a:lnTo>
                  <a:lnTo>
                    <a:pt x="124" y="535"/>
                  </a:lnTo>
                  <a:lnTo>
                    <a:pt x="111" y="526"/>
                  </a:lnTo>
                  <a:lnTo>
                    <a:pt x="98" y="517"/>
                  </a:lnTo>
                  <a:lnTo>
                    <a:pt x="86" y="507"/>
                  </a:lnTo>
                  <a:lnTo>
                    <a:pt x="74" y="494"/>
                  </a:lnTo>
                  <a:lnTo>
                    <a:pt x="62" y="481"/>
                  </a:lnTo>
                  <a:lnTo>
                    <a:pt x="52" y="467"/>
                  </a:lnTo>
                  <a:lnTo>
                    <a:pt x="40" y="451"/>
                  </a:lnTo>
                  <a:lnTo>
                    <a:pt x="31" y="434"/>
                  </a:lnTo>
                  <a:lnTo>
                    <a:pt x="22" y="416"/>
                  </a:lnTo>
                  <a:lnTo>
                    <a:pt x="16" y="397"/>
                  </a:lnTo>
                  <a:lnTo>
                    <a:pt x="10" y="376"/>
                  </a:lnTo>
                  <a:lnTo>
                    <a:pt x="5" y="354"/>
                  </a:lnTo>
                  <a:lnTo>
                    <a:pt x="3" y="332"/>
                  </a:lnTo>
                  <a:lnTo>
                    <a:pt x="0" y="307"/>
                  </a:lnTo>
                  <a:lnTo>
                    <a:pt x="0" y="283"/>
                  </a:lnTo>
                  <a:lnTo>
                    <a:pt x="0" y="250"/>
                  </a:lnTo>
                  <a:lnTo>
                    <a:pt x="4" y="218"/>
                  </a:lnTo>
                  <a:lnTo>
                    <a:pt x="6" y="204"/>
                  </a:lnTo>
                  <a:lnTo>
                    <a:pt x="9" y="189"/>
                  </a:lnTo>
                  <a:lnTo>
                    <a:pt x="13" y="175"/>
                  </a:lnTo>
                  <a:lnTo>
                    <a:pt x="18" y="162"/>
                  </a:lnTo>
                  <a:lnTo>
                    <a:pt x="22" y="149"/>
                  </a:lnTo>
                  <a:lnTo>
                    <a:pt x="27" y="136"/>
                  </a:lnTo>
                  <a:lnTo>
                    <a:pt x="34" y="124"/>
                  </a:lnTo>
                  <a:lnTo>
                    <a:pt x="40" y="113"/>
                  </a:lnTo>
                  <a:lnTo>
                    <a:pt x="48" y="102"/>
                  </a:lnTo>
                  <a:lnTo>
                    <a:pt x="54" y="92"/>
                  </a:lnTo>
                  <a:lnTo>
                    <a:pt x="64" y="82"/>
                  </a:lnTo>
                  <a:lnTo>
                    <a:pt x="73" y="73"/>
                  </a:lnTo>
                  <a:lnTo>
                    <a:pt x="82" y="64"/>
                  </a:lnTo>
                  <a:lnTo>
                    <a:pt x="91" y="56"/>
                  </a:lnTo>
                  <a:lnTo>
                    <a:pt x="101" y="48"/>
                  </a:lnTo>
                  <a:lnTo>
                    <a:pt x="111" y="40"/>
                  </a:lnTo>
                  <a:lnTo>
                    <a:pt x="123" y="34"/>
                  </a:lnTo>
                  <a:lnTo>
                    <a:pt x="135" y="29"/>
                  </a:lnTo>
                  <a:lnTo>
                    <a:pt x="146" y="23"/>
                  </a:lnTo>
                  <a:lnTo>
                    <a:pt x="159" y="18"/>
                  </a:lnTo>
                  <a:lnTo>
                    <a:pt x="172" y="13"/>
                  </a:lnTo>
                  <a:lnTo>
                    <a:pt x="187" y="10"/>
                  </a:lnTo>
                  <a:lnTo>
                    <a:pt x="201" y="7"/>
                  </a:lnTo>
                  <a:lnTo>
                    <a:pt x="215" y="4"/>
                  </a:lnTo>
                  <a:lnTo>
                    <a:pt x="245" y="0"/>
                  </a:lnTo>
                  <a:lnTo>
                    <a:pt x="277" y="0"/>
                  </a:lnTo>
                  <a:lnTo>
                    <a:pt x="302" y="0"/>
                  </a:lnTo>
                  <a:lnTo>
                    <a:pt x="327" y="3"/>
                  </a:lnTo>
                  <a:lnTo>
                    <a:pt x="349" y="5"/>
                  </a:lnTo>
                  <a:lnTo>
                    <a:pt x="371" y="10"/>
                  </a:lnTo>
                  <a:lnTo>
                    <a:pt x="390" y="16"/>
                  </a:lnTo>
                  <a:lnTo>
                    <a:pt x="408" y="23"/>
                  </a:lnTo>
                  <a:lnTo>
                    <a:pt x="425" y="31"/>
                  </a:lnTo>
                  <a:lnTo>
                    <a:pt x="441" y="42"/>
                  </a:lnTo>
                  <a:lnTo>
                    <a:pt x="455" y="53"/>
                  </a:lnTo>
                  <a:lnTo>
                    <a:pt x="468" y="65"/>
                  </a:lnTo>
                  <a:lnTo>
                    <a:pt x="481" y="79"/>
                  </a:lnTo>
                  <a:lnTo>
                    <a:pt x="492" y="95"/>
                  </a:lnTo>
                  <a:lnTo>
                    <a:pt x="503" y="112"/>
                  </a:lnTo>
                  <a:lnTo>
                    <a:pt x="513" y="130"/>
                  </a:lnTo>
                  <a:lnTo>
                    <a:pt x="521" y="149"/>
                  </a:lnTo>
                  <a:lnTo>
                    <a:pt x="529" y="171"/>
                  </a:lnTo>
                  <a:lnTo>
                    <a:pt x="378" y="204"/>
                  </a:lnTo>
                  <a:lnTo>
                    <a:pt x="375" y="192"/>
                  </a:lnTo>
                  <a:lnTo>
                    <a:pt x="371" y="183"/>
                  </a:lnTo>
                  <a:lnTo>
                    <a:pt x="367" y="174"/>
                  </a:lnTo>
                  <a:lnTo>
                    <a:pt x="363" y="167"/>
                  </a:lnTo>
                  <a:lnTo>
                    <a:pt x="355" y="158"/>
                  </a:lnTo>
                  <a:lnTo>
                    <a:pt x="346" y="150"/>
                  </a:lnTo>
                  <a:lnTo>
                    <a:pt x="337" y="143"/>
                  </a:lnTo>
                  <a:lnTo>
                    <a:pt x="328" y="137"/>
                  </a:lnTo>
                  <a:lnTo>
                    <a:pt x="318" y="132"/>
                  </a:lnTo>
                  <a:lnTo>
                    <a:pt x="306" y="130"/>
                  </a:lnTo>
                  <a:lnTo>
                    <a:pt x="294" y="127"/>
                  </a:lnTo>
                  <a:lnTo>
                    <a:pt x="281" y="127"/>
                  </a:lnTo>
                  <a:lnTo>
                    <a:pt x="267" y="127"/>
                  </a:lnTo>
                  <a:lnTo>
                    <a:pt x="254" y="130"/>
                  </a:lnTo>
                  <a:lnTo>
                    <a:pt x="242" y="134"/>
                  </a:lnTo>
                  <a:lnTo>
                    <a:pt x="231" y="139"/>
                  </a:lnTo>
                  <a:lnTo>
                    <a:pt x="220" y="145"/>
                  </a:lnTo>
                  <a:lnTo>
                    <a:pt x="210" y="153"/>
                  </a:lnTo>
                  <a:lnTo>
                    <a:pt x="201" y="162"/>
                  </a:lnTo>
                  <a:lnTo>
                    <a:pt x="193" y="174"/>
                  </a:lnTo>
                  <a:lnTo>
                    <a:pt x="188" y="183"/>
                  </a:lnTo>
                  <a:lnTo>
                    <a:pt x="183" y="193"/>
                  </a:lnTo>
                  <a:lnTo>
                    <a:pt x="179" y="205"/>
                  </a:lnTo>
                  <a:lnTo>
                    <a:pt x="175" y="218"/>
                  </a:lnTo>
                  <a:lnTo>
                    <a:pt x="172" y="232"/>
                  </a:lnTo>
                  <a:lnTo>
                    <a:pt x="171" y="248"/>
                  </a:lnTo>
                  <a:lnTo>
                    <a:pt x="170" y="263"/>
                  </a:lnTo>
                  <a:lnTo>
                    <a:pt x="170" y="281"/>
                  </a:lnTo>
                  <a:lnTo>
                    <a:pt x="170" y="303"/>
                  </a:lnTo>
                  <a:lnTo>
                    <a:pt x="171" y="324"/>
                  </a:lnTo>
                  <a:lnTo>
                    <a:pt x="174" y="342"/>
                  </a:lnTo>
                  <a:lnTo>
                    <a:pt x="176" y="359"/>
                  </a:lnTo>
                  <a:lnTo>
                    <a:pt x="180" y="373"/>
                  </a:lnTo>
                  <a:lnTo>
                    <a:pt x="185" y="386"/>
                  </a:lnTo>
                  <a:lnTo>
                    <a:pt x="191" y="398"/>
                  </a:lnTo>
                  <a:lnTo>
                    <a:pt x="197" y="407"/>
                  </a:lnTo>
                  <a:lnTo>
                    <a:pt x="205" y="415"/>
                  </a:lnTo>
                  <a:lnTo>
                    <a:pt x="213" y="421"/>
                  </a:lnTo>
                  <a:lnTo>
                    <a:pt x="222" y="428"/>
                  </a:lnTo>
                  <a:lnTo>
                    <a:pt x="231" y="433"/>
                  </a:lnTo>
                  <a:lnTo>
                    <a:pt x="241" y="435"/>
                  </a:lnTo>
                  <a:lnTo>
                    <a:pt x="251" y="439"/>
                  </a:lnTo>
                  <a:lnTo>
                    <a:pt x="263" y="441"/>
                  </a:lnTo>
                  <a:lnTo>
                    <a:pt x="276" y="441"/>
                  </a:lnTo>
                  <a:lnTo>
                    <a:pt x="288" y="441"/>
                  </a:lnTo>
                  <a:lnTo>
                    <a:pt x="298" y="439"/>
                  </a:lnTo>
                  <a:lnTo>
                    <a:pt x="308" y="437"/>
                  </a:lnTo>
                  <a:lnTo>
                    <a:pt x="319" y="434"/>
                  </a:lnTo>
                  <a:lnTo>
                    <a:pt x="327" y="430"/>
                  </a:lnTo>
                  <a:lnTo>
                    <a:pt x="336" y="425"/>
                  </a:lnTo>
                  <a:lnTo>
                    <a:pt x="342" y="420"/>
                  </a:lnTo>
                  <a:lnTo>
                    <a:pt x="349" y="413"/>
                  </a:lnTo>
                  <a:lnTo>
                    <a:pt x="355" y="406"/>
                  </a:lnTo>
                  <a:lnTo>
                    <a:pt x="360" y="398"/>
                  </a:lnTo>
                  <a:lnTo>
                    <a:pt x="365" y="390"/>
                  </a:lnTo>
                  <a:lnTo>
                    <a:pt x="371" y="380"/>
                  </a:lnTo>
                  <a:lnTo>
                    <a:pt x="378" y="359"/>
                  </a:lnTo>
                  <a:lnTo>
                    <a:pt x="385" y="334"/>
                  </a:lnTo>
                  <a:close/>
                </a:path>
              </a:pathLst>
            </a:custGeom>
            <a:solidFill>
              <a:srgbClr val="FFFFFF"/>
            </a:solidFill>
            <a:ln w="9525">
              <a:noFill/>
              <a:round/>
              <a:headEnd/>
              <a:tailEnd/>
            </a:ln>
          </p:spPr>
          <p:txBody>
            <a:bodyPr/>
            <a:lstStyle/>
            <a:p>
              <a:endParaRPr lang="en-US"/>
            </a:p>
          </p:txBody>
        </p:sp>
        <p:sp>
          <p:nvSpPr>
            <p:cNvPr id="335980" name="Freeform 1132"/>
            <p:cNvSpPr>
              <a:spLocks noChangeAspect="1"/>
            </p:cNvSpPr>
            <p:nvPr/>
          </p:nvSpPr>
          <p:spPr bwMode="auto">
            <a:xfrm>
              <a:off x="725" y="2790"/>
              <a:ext cx="116" cy="137"/>
            </a:xfrm>
            <a:custGeom>
              <a:avLst/>
              <a:gdLst/>
              <a:ahLst/>
              <a:cxnLst>
                <a:cxn ang="0">
                  <a:pos x="0" y="0"/>
                </a:cxn>
                <a:cxn ang="0">
                  <a:pos x="455" y="0"/>
                </a:cxn>
                <a:cxn ang="0">
                  <a:pos x="455" y="117"/>
                </a:cxn>
                <a:cxn ang="0">
                  <a:pos x="170" y="117"/>
                </a:cxn>
                <a:cxn ang="0">
                  <a:pos x="170" y="205"/>
                </a:cxn>
                <a:cxn ang="0">
                  <a:pos x="434" y="205"/>
                </a:cxn>
                <a:cxn ang="0">
                  <a:pos x="434" y="316"/>
                </a:cxn>
                <a:cxn ang="0">
                  <a:pos x="170" y="316"/>
                </a:cxn>
                <a:cxn ang="0">
                  <a:pos x="170" y="425"/>
                </a:cxn>
                <a:cxn ang="0">
                  <a:pos x="463" y="425"/>
                </a:cxn>
                <a:cxn ang="0">
                  <a:pos x="463" y="550"/>
                </a:cxn>
                <a:cxn ang="0">
                  <a:pos x="0" y="550"/>
                </a:cxn>
                <a:cxn ang="0">
                  <a:pos x="0" y="0"/>
                </a:cxn>
              </a:cxnLst>
              <a:rect l="0" t="0" r="r" b="b"/>
              <a:pathLst>
                <a:path w="463" h="550">
                  <a:moveTo>
                    <a:pt x="0" y="0"/>
                  </a:moveTo>
                  <a:lnTo>
                    <a:pt x="455" y="0"/>
                  </a:lnTo>
                  <a:lnTo>
                    <a:pt x="455" y="117"/>
                  </a:lnTo>
                  <a:lnTo>
                    <a:pt x="170" y="117"/>
                  </a:lnTo>
                  <a:lnTo>
                    <a:pt x="170" y="205"/>
                  </a:lnTo>
                  <a:lnTo>
                    <a:pt x="434" y="205"/>
                  </a:lnTo>
                  <a:lnTo>
                    <a:pt x="434" y="316"/>
                  </a:lnTo>
                  <a:lnTo>
                    <a:pt x="170" y="316"/>
                  </a:lnTo>
                  <a:lnTo>
                    <a:pt x="170" y="425"/>
                  </a:lnTo>
                  <a:lnTo>
                    <a:pt x="463" y="425"/>
                  </a:lnTo>
                  <a:lnTo>
                    <a:pt x="463" y="550"/>
                  </a:lnTo>
                  <a:lnTo>
                    <a:pt x="0" y="550"/>
                  </a:lnTo>
                  <a:lnTo>
                    <a:pt x="0" y="0"/>
                  </a:lnTo>
                  <a:close/>
                </a:path>
              </a:pathLst>
            </a:custGeom>
            <a:solidFill>
              <a:srgbClr val="FFFFFF"/>
            </a:solidFill>
            <a:ln w="9525">
              <a:noFill/>
              <a:round/>
              <a:headEnd/>
              <a:tailEnd/>
            </a:ln>
          </p:spPr>
          <p:txBody>
            <a:bodyPr/>
            <a:lstStyle/>
            <a:p>
              <a:endParaRPr lang="en-US"/>
            </a:p>
          </p:txBody>
        </p:sp>
        <p:sp>
          <p:nvSpPr>
            <p:cNvPr id="335981" name="Freeform 1133"/>
            <p:cNvSpPr>
              <a:spLocks noChangeAspect="1"/>
            </p:cNvSpPr>
            <p:nvPr/>
          </p:nvSpPr>
          <p:spPr bwMode="auto">
            <a:xfrm>
              <a:off x="857" y="2788"/>
              <a:ext cx="124" cy="142"/>
            </a:xfrm>
            <a:custGeom>
              <a:avLst/>
              <a:gdLst/>
              <a:ahLst/>
              <a:cxnLst>
                <a:cxn ang="0">
                  <a:pos x="164" y="385"/>
                </a:cxn>
                <a:cxn ang="0">
                  <a:pos x="183" y="426"/>
                </a:cxn>
                <a:cxn ang="0">
                  <a:pos x="206" y="447"/>
                </a:cxn>
                <a:cxn ang="0">
                  <a:pos x="234" y="457"/>
                </a:cxn>
                <a:cxn ang="0">
                  <a:pos x="275" y="459"/>
                </a:cxn>
                <a:cxn ang="0">
                  <a:pos x="303" y="450"/>
                </a:cxn>
                <a:cxn ang="0">
                  <a:pos x="323" y="434"/>
                </a:cxn>
                <a:cxn ang="0">
                  <a:pos x="333" y="403"/>
                </a:cxn>
                <a:cxn ang="0">
                  <a:pos x="323" y="373"/>
                </a:cxn>
                <a:cxn ang="0">
                  <a:pos x="302" y="356"/>
                </a:cxn>
                <a:cxn ang="0">
                  <a:pos x="259" y="341"/>
                </a:cxn>
                <a:cxn ang="0">
                  <a:pos x="176" y="320"/>
                </a:cxn>
                <a:cxn ang="0">
                  <a:pos x="113" y="296"/>
                </a:cxn>
                <a:cxn ang="0">
                  <a:pos x="69" y="267"/>
                </a:cxn>
                <a:cxn ang="0">
                  <a:pos x="39" y="232"/>
                </a:cxn>
                <a:cxn ang="0">
                  <a:pos x="23" y="192"/>
                </a:cxn>
                <a:cxn ang="0">
                  <a:pos x="21" y="150"/>
                </a:cxn>
                <a:cxn ang="0">
                  <a:pos x="27" y="119"/>
                </a:cxn>
                <a:cxn ang="0">
                  <a:pos x="39" y="89"/>
                </a:cxn>
                <a:cxn ang="0">
                  <a:pos x="58" y="62"/>
                </a:cxn>
                <a:cxn ang="0">
                  <a:pos x="85" y="39"/>
                </a:cxn>
                <a:cxn ang="0">
                  <a:pos x="119" y="21"/>
                </a:cxn>
                <a:cxn ang="0">
                  <a:pos x="161" y="8"/>
                </a:cxn>
                <a:cxn ang="0">
                  <a:pos x="214" y="1"/>
                </a:cxn>
                <a:cxn ang="0">
                  <a:pos x="280" y="0"/>
                </a:cxn>
                <a:cxn ang="0">
                  <a:pos x="347" y="9"/>
                </a:cxn>
                <a:cxn ang="0">
                  <a:pos x="400" y="30"/>
                </a:cxn>
                <a:cxn ang="0">
                  <a:pos x="439" y="61"/>
                </a:cxn>
                <a:cxn ang="0">
                  <a:pos x="466" y="106"/>
                </a:cxn>
                <a:cxn ang="0">
                  <a:pos x="481" y="163"/>
                </a:cxn>
                <a:cxn ang="0">
                  <a:pos x="311" y="140"/>
                </a:cxn>
                <a:cxn ang="0">
                  <a:pos x="298" y="123"/>
                </a:cxn>
                <a:cxn ang="0">
                  <a:pos x="282" y="112"/>
                </a:cxn>
                <a:cxn ang="0">
                  <a:pos x="254" y="102"/>
                </a:cxn>
                <a:cxn ang="0">
                  <a:pos x="211" y="105"/>
                </a:cxn>
                <a:cxn ang="0">
                  <a:pos x="186" y="121"/>
                </a:cxn>
                <a:cxn ang="0">
                  <a:pos x="177" y="145"/>
                </a:cxn>
                <a:cxn ang="0">
                  <a:pos x="184" y="163"/>
                </a:cxn>
                <a:cxn ang="0">
                  <a:pos x="210" y="179"/>
                </a:cxn>
                <a:cxn ang="0">
                  <a:pos x="299" y="201"/>
                </a:cxn>
                <a:cxn ang="0">
                  <a:pos x="378" y="226"/>
                </a:cxn>
                <a:cxn ang="0">
                  <a:pos x="418" y="244"/>
                </a:cxn>
                <a:cxn ang="0">
                  <a:pos x="448" y="264"/>
                </a:cxn>
                <a:cxn ang="0">
                  <a:pos x="470" y="289"/>
                </a:cxn>
                <a:cxn ang="0">
                  <a:pos x="486" y="318"/>
                </a:cxn>
                <a:cxn ang="0">
                  <a:pos x="495" y="347"/>
                </a:cxn>
                <a:cxn ang="0">
                  <a:pos x="499" y="380"/>
                </a:cxn>
                <a:cxn ang="0">
                  <a:pos x="495" y="419"/>
                </a:cxn>
                <a:cxn ang="0">
                  <a:pos x="482" y="455"/>
                </a:cxn>
                <a:cxn ang="0">
                  <a:pos x="461" y="489"/>
                </a:cxn>
                <a:cxn ang="0">
                  <a:pos x="434" y="516"/>
                </a:cxn>
                <a:cxn ang="0">
                  <a:pos x="400" y="539"/>
                </a:cxn>
                <a:cxn ang="0">
                  <a:pos x="360" y="555"/>
                </a:cxn>
                <a:cxn ang="0">
                  <a:pos x="311" y="565"/>
                </a:cxn>
                <a:cxn ang="0">
                  <a:pos x="255" y="568"/>
                </a:cxn>
                <a:cxn ang="0">
                  <a:pos x="162" y="560"/>
                </a:cxn>
                <a:cxn ang="0">
                  <a:pos x="93" y="538"/>
                </a:cxn>
                <a:cxn ang="0">
                  <a:pos x="69" y="521"/>
                </a:cxn>
                <a:cxn ang="0">
                  <a:pos x="37" y="485"/>
                </a:cxn>
                <a:cxn ang="0">
                  <a:pos x="11" y="435"/>
                </a:cxn>
                <a:cxn ang="0">
                  <a:pos x="0" y="377"/>
                </a:cxn>
              </a:cxnLst>
              <a:rect l="0" t="0" r="r" b="b"/>
              <a:pathLst>
                <a:path w="499" h="568">
                  <a:moveTo>
                    <a:pt x="0" y="377"/>
                  </a:moveTo>
                  <a:lnTo>
                    <a:pt x="162" y="367"/>
                  </a:lnTo>
                  <a:lnTo>
                    <a:pt x="164" y="385"/>
                  </a:lnTo>
                  <a:lnTo>
                    <a:pt x="170" y="402"/>
                  </a:lnTo>
                  <a:lnTo>
                    <a:pt x="175" y="415"/>
                  </a:lnTo>
                  <a:lnTo>
                    <a:pt x="183" y="426"/>
                  </a:lnTo>
                  <a:lnTo>
                    <a:pt x="189" y="434"/>
                  </a:lnTo>
                  <a:lnTo>
                    <a:pt x="197" y="441"/>
                  </a:lnTo>
                  <a:lnTo>
                    <a:pt x="206" y="447"/>
                  </a:lnTo>
                  <a:lnTo>
                    <a:pt x="215" y="451"/>
                  </a:lnTo>
                  <a:lnTo>
                    <a:pt x="224" y="455"/>
                  </a:lnTo>
                  <a:lnTo>
                    <a:pt x="234" y="457"/>
                  </a:lnTo>
                  <a:lnTo>
                    <a:pt x="246" y="459"/>
                  </a:lnTo>
                  <a:lnTo>
                    <a:pt x="258" y="460"/>
                  </a:lnTo>
                  <a:lnTo>
                    <a:pt x="275" y="459"/>
                  </a:lnTo>
                  <a:lnTo>
                    <a:pt x="290" y="456"/>
                  </a:lnTo>
                  <a:lnTo>
                    <a:pt x="297" y="454"/>
                  </a:lnTo>
                  <a:lnTo>
                    <a:pt x="303" y="450"/>
                  </a:lnTo>
                  <a:lnTo>
                    <a:pt x="308" y="447"/>
                  </a:lnTo>
                  <a:lnTo>
                    <a:pt x="313" y="443"/>
                  </a:lnTo>
                  <a:lnTo>
                    <a:pt x="323" y="434"/>
                  </a:lnTo>
                  <a:lnTo>
                    <a:pt x="329" y="425"/>
                  </a:lnTo>
                  <a:lnTo>
                    <a:pt x="332" y="415"/>
                  </a:lnTo>
                  <a:lnTo>
                    <a:pt x="333" y="403"/>
                  </a:lnTo>
                  <a:lnTo>
                    <a:pt x="333" y="393"/>
                  </a:lnTo>
                  <a:lnTo>
                    <a:pt x="329" y="384"/>
                  </a:lnTo>
                  <a:lnTo>
                    <a:pt x="323" y="373"/>
                  </a:lnTo>
                  <a:lnTo>
                    <a:pt x="315" y="365"/>
                  </a:lnTo>
                  <a:lnTo>
                    <a:pt x="310" y="360"/>
                  </a:lnTo>
                  <a:lnTo>
                    <a:pt x="302" y="356"/>
                  </a:lnTo>
                  <a:lnTo>
                    <a:pt x="294" y="353"/>
                  </a:lnTo>
                  <a:lnTo>
                    <a:pt x="284" y="349"/>
                  </a:lnTo>
                  <a:lnTo>
                    <a:pt x="259" y="341"/>
                  </a:lnTo>
                  <a:lnTo>
                    <a:pt x="228" y="333"/>
                  </a:lnTo>
                  <a:lnTo>
                    <a:pt x="201" y="327"/>
                  </a:lnTo>
                  <a:lnTo>
                    <a:pt x="176" y="320"/>
                  </a:lnTo>
                  <a:lnTo>
                    <a:pt x="153" y="312"/>
                  </a:lnTo>
                  <a:lnTo>
                    <a:pt x="132" y="305"/>
                  </a:lnTo>
                  <a:lnTo>
                    <a:pt x="113" y="296"/>
                  </a:lnTo>
                  <a:lnTo>
                    <a:pt x="96" y="286"/>
                  </a:lnTo>
                  <a:lnTo>
                    <a:pt x="81" y="276"/>
                  </a:lnTo>
                  <a:lnTo>
                    <a:pt x="69" y="267"/>
                  </a:lnTo>
                  <a:lnTo>
                    <a:pt x="57" y="255"/>
                  </a:lnTo>
                  <a:lnTo>
                    <a:pt x="48" y="244"/>
                  </a:lnTo>
                  <a:lnTo>
                    <a:pt x="39" y="232"/>
                  </a:lnTo>
                  <a:lnTo>
                    <a:pt x="32" y="219"/>
                  </a:lnTo>
                  <a:lnTo>
                    <a:pt x="27" y="206"/>
                  </a:lnTo>
                  <a:lnTo>
                    <a:pt x="23" y="192"/>
                  </a:lnTo>
                  <a:lnTo>
                    <a:pt x="21" y="176"/>
                  </a:lnTo>
                  <a:lnTo>
                    <a:pt x="21" y="161"/>
                  </a:lnTo>
                  <a:lnTo>
                    <a:pt x="21" y="150"/>
                  </a:lnTo>
                  <a:lnTo>
                    <a:pt x="22" y="140"/>
                  </a:lnTo>
                  <a:lnTo>
                    <a:pt x="24" y="130"/>
                  </a:lnTo>
                  <a:lnTo>
                    <a:pt x="27" y="119"/>
                  </a:lnTo>
                  <a:lnTo>
                    <a:pt x="30" y="109"/>
                  </a:lnTo>
                  <a:lnTo>
                    <a:pt x="35" y="100"/>
                  </a:lnTo>
                  <a:lnTo>
                    <a:pt x="39" y="89"/>
                  </a:lnTo>
                  <a:lnTo>
                    <a:pt x="45" y="80"/>
                  </a:lnTo>
                  <a:lnTo>
                    <a:pt x="52" y="71"/>
                  </a:lnTo>
                  <a:lnTo>
                    <a:pt x="58" y="62"/>
                  </a:lnTo>
                  <a:lnTo>
                    <a:pt x="67" y="54"/>
                  </a:lnTo>
                  <a:lnTo>
                    <a:pt x="76" y="47"/>
                  </a:lnTo>
                  <a:lnTo>
                    <a:pt x="85" y="39"/>
                  </a:lnTo>
                  <a:lnTo>
                    <a:pt x="96" y="32"/>
                  </a:lnTo>
                  <a:lnTo>
                    <a:pt x="107" y="27"/>
                  </a:lnTo>
                  <a:lnTo>
                    <a:pt x="119" y="21"/>
                  </a:lnTo>
                  <a:lnTo>
                    <a:pt x="132" y="16"/>
                  </a:lnTo>
                  <a:lnTo>
                    <a:pt x="146" y="12"/>
                  </a:lnTo>
                  <a:lnTo>
                    <a:pt x="161" y="8"/>
                  </a:lnTo>
                  <a:lnTo>
                    <a:pt x="177" y="5"/>
                  </a:lnTo>
                  <a:lnTo>
                    <a:pt x="194" y="3"/>
                  </a:lnTo>
                  <a:lnTo>
                    <a:pt x="214" y="1"/>
                  </a:lnTo>
                  <a:lnTo>
                    <a:pt x="233" y="0"/>
                  </a:lnTo>
                  <a:lnTo>
                    <a:pt x="254" y="0"/>
                  </a:lnTo>
                  <a:lnTo>
                    <a:pt x="280" y="0"/>
                  </a:lnTo>
                  <a:lnTo>
                    <a:pt x="303" y="1"/>
                  </a:lnTo>
                  <a:lnTo>
                    <a:pt x="326" y="5"/>
                  </a:lnTo>
                  <a:lnTo>
                    <a:pt x="347" y="9"/>
                  </a:lnTo>
                  <a:lnTo>
                    <a:pt x="367" y="14"/>
                  </a:lnTo>
                  <a:lnTo>
                    <a:pt x="383" y="22"/>
                  </a:lnTo>
                  <a:lnTo>
                    <a:pt x="400" y="30"/>
                  </a:lnTo>
                  <a:lnTo>
                    <a:pt x="415" y="39"/>
                  </a:lnTo>
                  <a:lnTo>
                    <a:pt x="428" y="49"/>
                  </a:lnTo>
                  <a:lnTo>
                    <a:pt x="439" y="61"/>
                  </a:lnTo>
                  <a:lnTo>
                    <a:pt x="450" y="75"/>
                  </a:lnTo>
                  <a:lnTo>
                    <a:pt x="459" y="89"/>
                  </a:lnTo>
                  <a:lnTo>
                    <a:pt x="466" y="106"/>
                  </a:lnTo>
                  <a:lnTo>
                    <a:pt x="473" y="123"/>
                  </a:lnTo>
                  <a:lnTo>
                    <a:pt x="477" y="143"/>
                  </a:lnTo>
                  <a:lnTo>
                    <a:pt x="481" y="163"/>
                  </a:lnTo>
                  <a:lnTo>
                    <a:pt x="320" y="172"/>
                  </a:lnTo>
                  <a:lnTo>
                    <a:pt x="316" y="156"/>
                  </a:lnTo>
                  <a:lnTo>
                    <a:pt x="311" y="140"/>
                  </a:lnTo>
                  <a:lnTo>
                    <a:pt x="307" y="135"/>
                  </a:lnTo>
                  <a:lnTo>
                    <a:pt x="303" y="128"/>
                  </a:lnTo>
                  <a:lnTo>
                    <a:pt x="298" y="123"/>
                  </a:lnTo>
                  <a:lnTo>
                    <a:pt x="294" y="119"/>
                  </a:lnTo>
                  <a:lnTo>
                    <a:pt x="288" y="115"/>
                  </a:lnTo>
                  <a:lnTo>
                    <a:pt x="282" y="112"/>
                  </a:lnTo>
                  <a:lnTo>
                    <a:pt x="276" y="109"/>
                  </a:lnTo>
                  <a:lnTo>
                    <a:pt x="269" y="106"/>
                  </a:lnTo>
                  <a:lnTo>
                    <a:pt x="254" y="102"/>
                  </a:lnTo>
                  <a:lnTo>
                    <a:pt x="237" y="102"/>
                  </a:lnTo>
                  <a:lnTo>
                    <a:pt x="223" y="102"/>
                  </a:lnTo>
                  <a:lnTo>
                    <a:pt x="211" y="105"/>
                  </a:lnTo>
                  <a:lnTo>
                    <a:pt x="201" y="109"/>
                  </a:lnTo>
                  <a:lnTo>
                    <a:pt x="193" y="114"/>
                  </a:lnTo>
                  <a:lnTo>
                    <a:pt x="186" y="121"/>
                  </a:lnTo>
                  <a:lnTo>
                    <a:pt x="181" y="128"/>
                  </a:lnTo>
                  <a:lnTo>
                    <a:pt x="179" y="136"/>
                  </a:lnTo>
                  <a:lnTo>
                    <a:pt x="177" y="145"/>
                  </a:lnTo>
                  <a:lnTo>
                    <a:pt x="179" y="152"/>
                  </a:lnTo>
                  <a:lnTo>
                    <a:pt x="180" y="157"/>
                  </a:lnTo>
                  <a:lnTo>
                    <a:pt x="184" y="163"/>
                  </a:lnTo>
                  <a:lnTo>
                    <a:pt x="190" y="169"/>
                  </a:lnTo>
                  <a:lnTo>
                    <a:pt x="198" y="174"/>
                  </a:lnTo>
                  <a:lnTo>
                    <a:pt x="210" y="179"/>
                  </a:lnTo>
                  <a:lnTo>
                    <a:pt x="227" y="184"/>
                  </a:lnTo>
                  <a:lnTo>
                    <a:pt x="247" y="189"/>
                  </a:lnTo>
                  <a:lnTo>
                    <a:pt x="299" y="201"/>
                  </a:lnTo>
                  <a:lnTo>
                    <a:pt x="342" y="213"/>
                  </a:lnTo>
                  <a:lnTo>
                    <a:pt x="361" y="219"/>
                  </a:lnTo>
                  <a:lnTo>
                    <a:pt x="378" y="226"/>
                  </a:lnTo>
                  <a:lnTo>
                    <a:pt x="394" y="231"/>
                  </a:lnTo>
                  <a:lnTo>
                    <a:pt x="407" y="237"/>
                  </a:lnTo>
                  <a:lnTo>
                    <a:pt x="418" y="244"/>
                  </a:lnTo>
                  <a:lnTo>
                    <a:pt x="429" y="250"/>
                  </a:lnTo>
                  <a:lnTo>
                    <a:pt x="439" y="258"/>
                  </a:lnTo>
                  <a:lnTo>
                    <a:pt x="448" y="264"/>
                  </a:lnTo>
                  <a:lnTo>
                    <a:pt x="456" y="272"/>
                  </a:lnTo>
                  <a:lnTo>
                    <a:pt x="464" y="281"/>
                  </a:lnTo>
                  <a:lnTo>
                    <a:pt x="470" y="289"/>
                  </a:lnTo>
                  <a:lnTo>
                    <a:pt x="477" y="298"/>
                  </a:lnTo>
                  <a:lnTo>
                    <a:pt x="482" y="307"/>
                  </a:lnTo>
                  <a:lnTo>
                    <a:pt x="486" y="318"/>
                  </a:lnTo>
                  <a:lnTo>
                    <a:pt x="490" y="327"/>
                  </a:lnTo>
                  <a:lnTo>
                    <a:pt x="494" y="337"/>
                  </a:lnTo>
                  <a:lnTo>
                    <a:pt x="495" y="347"/>
                  </a:lnTo>
                  <a:lnTo>
                    <a:pt x="497" y="358"/>
                  </a:lnTo>
                  <a:lnTo>
                    <a:pt x="499" y="368"/>
                  </a:lnTo>
                  <a:lnTo>
                    <a:pt x="499" y="380"/>
                  </a:lnTo>
                  <a:lnTo>
                    <a:pt x="497" y="393"/>
                  </a:lnTo>
                  <a:lnTo>
                    <a:pt x="496" y="406"/>
                  </a:lnTo>
                  <a:lnTo>
                    <a:pt x="495" y="419"/>
                  </a:lnTo>
                  <a:lnTo>
                    <a:pt x="491" y="430"/>
                  </a:lnTo>
                  <a:lnTo>
                    <a:pt x="487" y="443"/>
                  </a:lnTo>
                  <a:lnTo>
                    <a:pt x="482" y="455"/>
                  </a:lnTo>
                  <a:lnTo>
                    <a:pt x="475" y="467"/>
                  </a:lnTo>
                  <a:lnTo>
                    <a:pt x="469" y="477"/>
                  </a:lnTo>
                  <a:lnTo>
                    <a:pt x="461" y="489"/>
                  </a:lnTo>
                  <a:lnTo>
                    <a:pt x="453" y="498"/>
                  </a:lnTo>
                  <a:lnTo>
                    <a:pt x="444" y="508"/>
                  </a:lnTo>
                  <a:lnTo>
                    <a:pt x="434" y="516"/>
                  </a:lnTo>
                  <a:lnTo>
                    <a:pt x="424" y="525"/>
                  </a:lnTo>
                  <a:lnTo>
                    <a:pt x="412" y="533"/>
                  </a:lnTo>
                  <a:lnTo>
                    <a:pt x="400" y="539"/>
                  </a:lnTo>
                  <a:lnTo>
                    <a:pt x="387" y="544"/>
                  </a:lnTo>
                  <a:lnTo>
                    <a:pt x="374" y="551"/>
                  </a:lnTo>
                  <a:lnTo>
                    <a:pt x="360" y="555"/>
                  </a:lnTo>
                  <a:lnTo>
                    <a:pt x="345" y="559"/>
                  </a:lnTo>
                  <a:lnTo>
                    <a:pt x="328" y="562"/>
                  </a:lnTo>
                  <a:lnTo>
                    <a:pt x="311" y="565"/>
                  </a:lnTo>
                  <a:lnTo>
                    <a:pt x="293" y="566"/>
                  </a:lnTo>
                  <a:lnTo>
                    <a:pt x="275" y="568"/>
                  </a:lnTo>
                  <a:lnTo>
                    <a:pt x="255" y="568"/>
                  </a:lnTo>
                  <a:lnTo>
                    <a:pt x="221" y="568"/>
                  </a:lnTo>
                  <a:lnTo>
                    <a:pt x="190" y="565"/>
                  </a:lnTo>
                  <a:lnTo>
                    <a:pt x="162" y="560"/>
                  </a:lnTo>
                  <a:lnTo>
                    <a:pt x="136" y="555"/>
                  </a:lnTo>
                  <a:lnTo>
                    <a:pt x="114" y="547"/>
                  </a:lnTo>
                  <a:lnTo>
                    <a:pt x="93" y="538"/>
                  </a:lnTo>
                  <a:lnTo>
                    <a:pt x="84" y="533"/>
                  </a:lnTo>
                  <a:lnTo>
                    <a:pt x="76" y="526"/>
                  </a:lnTo>
                  <a:lnTo>
                    <a:pt x="69" y="521"/>
                  </a:lnTo>
                  <a:lnTo>
                    <a:pt x="61" y="514"/>
                  </a:lnTo>
                  <a:lnTo>
                    <a:pt x="48" y="500"/>
                  </a:lnTo>
                  <a:lnTo>
                    <a:pt x="37" y="485"/>
                  </a:lnTo>
                  <a:lnTo>
                    <a:pt x="27" y="469"/>
                  </a:lnTo>
                  <a:lnTo>
                    <a:pt x="18" y="452"/>
                  </a:lnTo>
                  <a:lnTo>
                    <a:pt x="11" y="435"/>
                  </a:lnTo>
                  <a:lnTo>
                    <a:pt x="6" y="416"/>
                  </a:lnTo>
                  <a:lnTo>
                    <a:pt x="2" y="397"/>
                  </a:lnTo>
                  <a:lnTo>
                    <a:pt x="0" y="377"/>
                  </a:lnTo>
                  <a:close/>
                </a:path>
              </a:pathLst>
            </a:custGeom>
            <a:solidFill>
              <a:srgbClr val="FFFFFF"/>
            </a:solidFill>
            <a:ln w="9525">
              <a:noFill/>
              <a:round/>
              <a:headEnd/>
              <a:tailEnd/>
            </a:ln>
          </p:spPr>
          <p:txBody>
            <a:bodyPr/>
            <a:lstStyle/>
            <a:p>
              <a:endParaRPr lang="en-US"/>
            </a:p>
          </p:txBody>
        </p:sp>
        <p:sp>
          <p:nvSpPr>
            <p:cNvPr id="335982" name="Freeform 1134"/>
            <p:cNvSpPr>
              <a:spLocks noChangeAspect="1"/>
            </p:cNvSpPr>
            <p:nvPr/>
          </p:nvSpPr>
          <p:spPr bwMode="auto">
            <a:xfrm>
              <a:off x="995" y="2788"/>
              <a:ext cx="125" cy="142"/>
            </a:xfrm>
            <a:custGeom>
              <a:avLst/>
              <a:gdLst/>
              <a:ahLst/>
              <a:cxnLst>
                <a:cxn ang="0">
                  <a:pos x="164" y="385"/>
                </a:cxn>
                <a:cxn ang="0">
                  <a:pos x="182" y="426"/>
                </a:cxn>
                <a:cxn ang="0">
                  <a:pos x="206" y="447"/>
                </a:cxn>
                <a:cxn ang="0">
                  <a:pos x="234" y="457"/>
                </a:cxn>
                <a:cxn ang="0">
                  <a:pos x="274" y="459"/>
                </a:cxn>
                <a:cxn ang="0">
                  <a:pos x="303" y="450"/>
                </a:cxn>
                <a:cxn ang="0">
                  <a:pos x="322" y="434"/>
                </a:cxn>
                <a:cxn ang="0">
                  <a:pos x="333" y="403"/>
                </a:cxn>
                <a:cxn ang="0">
                  <a:pos x="322" y="373"/>
                </a:cxn>
                <a:cxn ang="0">
                  <a:pos x="302" y="356"/>
                </a:cxn>
                <a:cxn ang="0">
                  <a:pos x="259" y="341"/>
                </a:cxn>
                <a:cxn ang="0">
                  <a:pos x="176" y="320"/>
                </a:cxn>
                <a:cxn ang="0">
                  <a:pos x="112" y="296"/>
                </a:cxn>
                <a:cxn ang="0">
                  <a:pos x="68" y="267"/>
                </a:cxn>
                <a:cxn ang="0">
                  <a:pos x="38" y="232"/>
                </a:cxn>
                <a:cxn ang="0">
                  <a:pos x="23" y="192"/>
                </a:cxn>
                <a:cxn ang="0">
                  <a:pos x="20" y="150"/>
                </a:cxn>
                <a:cxn ang="0">
                  <a:pos x="27" y="119"/>
                </a:cxn>
                <a:cxn ang="0">
                  <a:pos x="38" y="89"/>
                </a:cxn>
                <a:cxn ang="0">
                  <a:pos x="58" y="62"/>
                </a:cxn>
                <a:cxn ang="0">
                  <a:pos x="85" y="39"/>
                </a:cxn>
                <a:cxn ang="0">
                  <a:pos x="119" y="21"/>
                </a:cxn>
                <a:cxn ang="0">
                  <a:pos x="160" y="8"/>
                </a:cxn>
                <a:cxn ang="0">
                  <a:pos x="213" y="1"/>
                </a:cxn>
                <a:cxn ang="0">
                  <a:pos x="279" y="0"/>
                </a:cxn>
                <a:cxn ang="0">
                  <a:pos x="347" y="9"/>
                </a:cxn>
                <a:cxn ang="0">
                  <a:pos x="400" y="30"/>
                </a:cxn>
                <a:cxn ang="0">
                  <a:pos x="439" y="61"/>
                </a:cxn>
                <a:cxn ang="0">
                  <a:pos x="466" y="106"/>
                </a:cxn>
                <a:cxn ang="0">
                  <a:pos x="480" y="163"/>
                </a:cxn>
                <a:cxn ang="0">
                  <a:pos x="311" y="140"/>
                </a:cxn>
                <a:cxn ang="0">
                  <a:pos x="298" y="123"/>
                </a:cxn>
                <a:cxn ang="0">
                  <a:pos x="282" y="112"/>
                </a:cxn>
                <a:cxn ang="0">
                  <a:pos x="254" y="102"/>
                </a:cxn>
                <a:cxn ang="0">
                  <a:pos x="211" y="105"/>
                </a:cxn>
                <a:cxn ang="0">
                  <a:pos x="186" y="121"/>
                </a:cxn>
                <a:cxn ang="0">
                  <a:pos x="177" y="145"/>
                </a:cxn>
                <a:cxn ang="0">
                  <a:pos x="184" y="163"/>
                </a:cxn>
                <a:cxn ang="0">
                  <a:pos x="209" y="179"/>
                </a:cxn>
                <a:cxn ang="0">
                  <a:pos x="298" y="201"/>
                </a:cxn>
                <a:cxn ang="0">
                  <a:pos x="378" y="226"/>
                </a:cxn>
                <a:cxn ang="0">
                  <a:pos x="418" y="244"/>
                </a:cxn>
                <a:cxn ang="0">
                  <a:pos x="448" y="264"/>
                </a:cxn>
                <a:cxn ang="0">
                  <a:pos x="470" y="289"/>
                </a:cxn>
                <a:cxn ang="0">
                  <a:pos x="486" y="318"/>
                </a:cxn>
                <a:cxn ang="0">
                  <a:pos x="495" y="347"/>
                </a:cxn>
                <a:cxn ang="0">
                  <a:pos x="499" y="380"/>
                </a:cxn>
                <a:cxn ang="0">
                  <a:pos x="495" y="419"/>
                </a:cxn>
                <a:cxn ang="0">
                  <a:pos x="482" y="455"/>
                </a:cxn>
                <a:cxn ang="0">
                  <a:pos x="461" y="489"/>
                </a:cxn>
                <a:cxn ang="0">
                  <a:pos x="434" y="516"/>
                </a:cxn>
                <a:cxn ang="0">
                  <a:pos x="400" y="539"/>
                </a:cxn>
                <a:cxn ang="0">
                  <a:pos x="359" y="555"/>
                </a:cxn>
                <a:cxn ang="0">
                  <a:pos x="311" y="565"/>
                </a:cxn>
                <a:cxn ang="0">
                  <a:pos x="255" y="568"/>
                </a:cxn>
                <a:cxn ang="0">
                  <a:pos x="162" y="560"/>
                </a:cxn>
                <a:cxn ang="0">
                  <a:pos x="93" y="538"/>
                </a:cxn>
                <a:cxn ang="0">
                  <a:pos x="68" y="521"/>
                </a:cxn>
                <a:cxn ang="0">
                  <a:pos x="36" y="485"/>
                </a:cxn>
                <a:cxn ang="0">
                  <a:pos x="11" y="435"/>
                </a:cxn>
                <a:cxn ang="0">
                  <a:pos x="0" y="377"/>
                </a:cxn>
              </a:cxnLst>
              <a:rect l="0" t="0" r="r" b="b"/>
              <a:pathLst>
                <a:path w="499" h="568">
                  <a:moveTo>
                    <a:pt x="0" y="377"/>
                  </a:moveTo>
                  <a:lnTo>
                    <a:pt x="162" y="367"/>
                  </a:lnTo>
                  <a:lnTo>
                    <a:pt x="164" y="385"/>
                  </a:lnTo>
                  <a:lnTo>
                    <a:pt x="169" y="402"/>
                  </a:lnTo>
                  <a:lnTo>
                    <a:pt x="174" y="415"/>
                  </a:lnTo>
                  <a:lnTo>
                    <a:pt x="182" y="426"/>
                  </a:lnTo>
                  <a:lnTo>
                    <a:pt x="189" y="434"/>
                  </a:lnTo>
                  <a:lnTo>
                    <a:pt x="197" y="441"/>
                  </a:lnTo>
                  <a:lnTo>
                    <a:pt x="206" y="447"/>
                  </a:lnTo>
                  <a:lnTo>
                    <a:pt x="215" y="451"/>
                  </a:lnTo>
                  <a:lnTo>
                    <a:pt x="224" y="455"/>
                  </a:lnTo>
                  <a:lnTo>
                    <a:pt x="234" y="457"/>
                  </a:lnTo>
                  <a:lnTo>
                    <a:pt x="246" y="459"/>
                  </a:lnTo>
                  <a:lnTo>
                    <a:pt x="257" y="460"/>
                  </a:lnTo>
                  <a:lnTo>
                    <a:pt x="274" y="459"/>
                  </a:lnTo>
                  <a:lnTo>
                    <a:pt x="290" y="456"/>
                  </a:lnTo>
                  <a:lnTo>
                    <a:pt x="296" y="454"/>
                  </a:lnTo>
                  <a:lnTo>
                    <a:pt x="303" y="450"/>
                  </a:lnTo>
                  <a:lnTo>
                    <a:pt x="308" y="447"/>
                  </a:lnTo>
                  <a:lnTo>
                    <a:pt x="313" y="443"/>
                  </a:lnTo>
                  <a:lnTo>
                    <a:pt x="322" y="434"/>
                  </a:lnTo>
                  <a:lnTo>
                    <a:pt x="329" y="425"/>
                  </a:lnTo>
                  <a:lnTo>
                    <a:pt x="331" y="415"/>
                  </a:lnTo>
                  <a:lnTo>
                    <a:pt x="333" y="403"/>
                  </a:lnTo>
                  <a:lnTo>
                    <a:pt x="331" y="393"/>
                  </a:lnTo>
                  <a:lnTo>
                    <a:pt x="329" y="384"/>
                  </a:lnTo>
                  <a:lnTo>
                    <a:pt x="322" y="373"/>
                  </a:lnTo>
                  <a:lnTo>
                    <a:pt x="314" y="365"/>
                  </a:lnTo>
                  <a:lnTo>
                    <a:pt x="309" y="360"/>
                  </a:lnTo>
                  <a:lnTo>
                    <a:pt x="302" y="356"/>
                  </a:lnTo>
                  <a:lnTo>
                    <a:pt x="294" y="353"/>
                  </a:lnTo>
                  <a:lnTo>
                    <a:pt x="283" y="349"/>
                  </a:lnTo>
                  <a:lnTo>
                    <a:pt x="259" y="341"/>
                  </a:lnTo>
                  <a:lnTo>
                    <a:pt x="228" y="333"/>
                  </a:lnTo>
                  <a:lnTo>
                    <a:pt x="200" y="327"/>
                  </a:lnTo>
                  <a:lnTo>
                    <a:pt x="176" y="320"/>
                  </a:lnTo>
                  <a:lnTo>
                    <a:pt x="152" y="312"/>
                  </a:lnTo>
                  <a:lnTo>
                    <a:pt x="132" y="305"/>
                  </a:lnTo>
                  <a:lnTo>
                    <a:pt x="112" y="296"/>
                  </a:lnTo>
                  <a:lnTo>
                    <a:pt x="95" y="286"/>
                  </a:lnTo>
                  <a:lnTo>
                    <a:pt x="81" y="276"/>
                  </a:lnTo>
                  <a:lnTo>
                    <a:pt x="68" y="267"/>
                  </a:lnTo>
                  <a:lnTo>
                    <a:pt x="57" y="255"/>
                  </a:lnTo>
                  <a:lnTo>
                    <a:pt x="47" y="244"/>
                  </a:lnTo>
                  <a:lnTo>
                    <a:pt x="38" y="232"/>
                  </a:lnTo>
                  <a:lnTo>
                    <a:pt x="32" y="219"/>
                  </a:lnTo>
                  <a:lnTo>
                    <a:pt x="27" y="206"/>
                  </a:lnTo>
                  <a:lnTo>
                    <a:pt x="23" y="192"/>
                  </a:lnTo>
                  <a:lnTo>
                    <a:pt x="20" y="176"/>
                  </a:lnTo>
                  <a:lnTo>
                    <a:pt x="20" y="161"/>
                  </a:lnTo>
                  <a:lnTo>
                    <a:pt x="20" y="150"/>
                  </a:lnTo>
                  <a:lnTo>
                    <a:pt x="22" y="140"/>
                  </a:lnTo>
                  <a:lnTo>
                    <a:pt x="23" y="130"/>
                  </a:lnTo>
                  <a:lnTo>
                    <a:pt x="27" y="119"/>
                  </a:lnTo>
                  <a:lnTo>
                    <a:pt x="29" y="109"/>
                  </a:lnTo>
                  <a:lnTo>
                    <a:pt x="33" y="100"/>
                  </a:lnTo>
                  <a:lnTo>
                    <a:pt x="38" y="89"/>
                  </a:lnTo>
                  <a:lnTo>
                    <a:pt x="45" y="80"/>
                  </a:lnTo>
                  <a:lnTo>
                    <a:pt x="51" y="71"/>
                  </a:lnTo>
                  <a:lnTo>
                    <a:pt x="58" y="62"/>
                  </a:lnTo>
                  <a:lnTo>
                    <a:pt x="67" y="54"/>
                  </a:lnTo>
                  <a:lnTo>
                    <a:pt x="75" y="47"/>
                  </a:lnTo>
                  <a:lnTo>
                    <a:pt x="85" y="39"/>
                  </a:lnTo>
                  <a:lnTo>
                    <a:pt x="95" y="32"/>
                  </a:lnTo>
                  <a:lnTo>
                    <a:pt x="107" y="27"/>
                  </a:lnTo>
                  <a:lnTo>
                    <a:pt x="119" y="21"/>
                  </a:lnTo>
                  <a:lnTo>
                    <a:pt x="132" y="16"/>
                  </a:lnTo>
                  <a:lnTo>
                    <a:pt x="146" y="12"/>
                  </a:lnTo>
                  <a:lnTo>
                    <a:pt x="160" y="8"/>
                  </a:lnTo>
                  <a:lnTo>
                    <a:pt x="177" y="5"/>
                  </a:lnTo>
                  <a:lnTo>
                    <a:pt x="194" y="3"/>
                  </a:lnTo>
                  <a:lnTo>
                    <a:pt x="213" y="1"/>
                  </a:lnTo>
                  <a:lnTo>
                    <a:pt x="233" y="0"/>
                  </a:lnTo>
                  <a:lnTo>
                    <a:pt x="254" y="0"/>
                  </a:lnTo>
                  <a:lnTo>
                    <a:pt x="279" y="0"/>
                  </a:lnTo>
                  <a:lnTo>
                    <a:pt x="303" y="1"/>
                  </a:lnTo>
                  <a:lnTo>
                    <a:pt x="326" y="5"/>
                  </a:lnTo>
                  <a:lnTo>
                    <a:pt x="347" y="9"/>
                  </a:lnTo>
                  <a:lnTo>
                    <a:pt x="366" y="14"/>
                  </a:lnTo>
                  <a:lnTo>
                    <a:pt x="383" y="22"/>
                  </a:lnTo>
                  <a:lnTo>
                    <a:pt x="400" y="30"/>
                  </a:lnTo>
                  <a:lnTo>
                    <a:pt x="414" y="39"/>
                  </a:lnTo>
                  <a:lnTo>
                    <a:pt x="427" y="49"/>
                  </a:lnTo>
                  <a:lnTo>
                    <a:pt x="439" y="61"/>
                  </a:lnTo>
                  <a:lnTo>
                    <a:pt x="449" y="75"/>
                  </a:lnTo>
                  <a:lnTo>
                    <a:pt x="458" y="89"/>
                  </a:lnTo>
                  <a:lnTo>
                    <a:pt x="466" y="106"/>
                  </a:lnTo>
                  <a:lnTo>
                    <a:pt x="473" y="123"/>
                  </a:lnTo>
                  <a:lnTo>
                    <a:pt x="476" y="143"/>
                  </a:lnTo>
                  <a:lnTo>
                    <a:pt x="480" y="163"/>
                  </a:lnTo>
                  <a:lnTo>
                    <a:pt x="320" y="172"/>
                  </a:lnTo>
                  <a:lnTo>
                    <a:pt x="316" y="156"/>
                  </a:lnTo>
                  <a:lnTo>
                    <a:pt x="311" y="140"/>
                  </a:lnTo>
                  <a:lnTo>
                    <a:pt x="307" y="135"/>
                  </a:lnTo>
                  <a:lnTo>
                    <a:pt x="303" y="128"/>
                  </a:lnTo>
                  <a:lnTo>
                    <a:pt x="298" y="123"/>
                  </a:lnTo>
                  <a:lnTo>
                    <a:pt x="294" y="119"/>
                  </a:lnTo>
                  <a:lnTo>
                    <a:pt x="287" y="115"/>
                  </a:lnTo>
                  <a:lnTo>
                    <a:pt x="282" y="112"/>
                  </a:lnTo>
                  <a:lnTo>
                    <a:pt x="276" y="109"/>
                  </a:lnTo>
                  <a:lnTo>
                    <a:pt x="269" y="106"/>
                  </a:lnTo>
                  <a:lnTo>
                    <a:pt x="254" y="102"/>
                  </a:lnTo>
                  <a:lnTo>
                    <a:pt x="237" y="102"/>
                  </a:lnTo>
                  <a:lnTo>
                    <a:pt x="222" y="102"/>
                  </a:lnTo>
                  <a:lnTo>
                    <a:pt x="211" y="105"/>
                  </a:lnTo>
                  <a:lnTo>
                    <a:pt x="200" y="109"/>
                  </a:lnTo>
                  <a:lnTo>
                    <a:pt x="193" y="114"/>
                  </a:lnTo>
                  <a:lnTo>
                    <a:pt x="186" y="121"/>
                  </a:lnTo>
                  <a:lnTo>
                    <a:pt x="181" y="128"/>
                  </a:lnTo>
                  <a:lnTo>
                    <a:pt x="178" y="136"/>
                  </a:lnTo>
                  <a:lnTo>
                    <a:pt x="177" y="145"/>
                  </a:lnTo>
                  <a:lnTo>
                    <a:pt x="178" y="152"/>
                  </a:lnTo>
                  <a:lnTo>
                    <a:pt x="180" y="157"/>
                  </a:lnTo>
                  <a:lnTo>
                    <a:pt x="184" y="163"/>
                  </a:lnTo>
                  <a:lnTo>
                    <a:pt x="190" y="169"/>
                  </a:lnTo>
                  <a:lnTo>
                    <a:pt x="198" y="174"/>
                  </a:lnTo>
                  <a:lnTo>
                    <a:pt x="209" y="179"/>
                  </a:lnTo>
                  <a:lnTo>
                    <a:pt x="226" y="184"/>
                  </a:lnTo>
                  <a:lnTo>
                    <a:pt x="247" y="189"/>
                  </a:lnTo>
                  <a:lnTo>
                    <a:pt x="298" y="201"/>
                  </a:lnTo>
                  <a:lnTo>
                    <a:pt x="342" y="213"/>
                  </a:lnTo>
                  <a:lnTo>
                    <a:pt x="361" y="219"/>
                  </a:lnTo>
                  <a:lnTo>
                    <a:pt x="378" y="226"/>
                  </a:lnTo>
                  <a:lnTo>
                    <a:pt x="394" y="231"/>
                  </a:lnTo>
                  <a:lnTo>
                    <a:pt x="406" y="237"/>
                  </a:lnTo>
                  <a:lnTo>
                    <a:pt x="418" y="244"/>
                  </a:lnTo>
                  <a:lnTo>
                    <a:pt x="429" y="250"/>
                  </a:lnTo>
                  <a:lnTo>
                    <a:pt x="439" y="258"/>
                  </a:lnTo>
                  <a:lnTo>
                    <a:pt x="448" y="264"/>
                  </a:lnTo>
                  <a:lnTo>
                    <a:pt x="456" y="272"/>
                  </a:lnTo>
                  <a:lnTo>
                    <a:pt x="464" y="281"/>
                  </a:lnTo>
                  <a:lnTo>
                    <a:pt x="470" y="289"/>
                  </a:lnTo>
                  <a:lnTo>
                    <a:pt x="476" y="298"/>
                  </a:lnTo>
                  <a:lnTo>
                    <a:pt x="482" y="307"/>
                  </a:lnTo>
                  <a:lnTo>
                    <a:pt x="486" y="318"/>
                  </a:lnTo>
                  <a:lnTo>
                    <a:pt x="489" y="327"/>
                  </a:lnTo>
                  <a:lnTo>
                    <a:pt x="492" y="337"/>
                  </a:lnTo>
                  <a:lnTo>
                    <a:pt x="495" y="347"/>
                  </a:lnTo>
                  <a:lnTo>
                    <a:pt x="497" y="358"/>
                  </a:lnTo>
                  <a:lnTo>
                    <a:pt x="497" y="368"/>
                  </a:lnTo>
                  <a:lnTo>
                    <a:pt x="499" y="380"/>
                  </a:lnTo>
                  <a:lnTo>
                    <a:pt x="497" y="393"/>
                  </a:lnTo>
                  <a:lnTo>
                    <a:pt x="496" y="406"/>
                  </a:lnTo>
                  <a:lnTo>
                    <a:pt x="495" y="419"/>
                  </a:lnTo>
                  <a:lnTo>
                    <a:pt x="491" y="430"/>
                  </a:lnTo>
                  <a:lnTo>
                    <a:pt x="487" y="443"/>
                  </a:lnTo>
                  <a:lnTo>
                    <a:pt x="482" y="455"/>
                  </a:lnTo>
                  <a:lnTo>
                    <a:pt x="475" y="467"/>
                  </a:lnTo>
                  <a:lnTo>
                    <a:pt x="469" y="477"/>
                  </a:lnTo>
                  <a:lnTo>
                    <a:pt x="461" y="489"/>
                  </a:lnTo>
                  <a:lnTo>
                    <a:pt x="453" y="498"/>
                  </a:lnTo>
                  <a:lnTo>
                    <a:pt x="444" y="508"/>
                  </a:lnTo>
                  <a:lnTo>
                    <a:pt x="434" y="516"/>
                  </a:lnTo>
                  <a:lnTo>
                    <a:pt x="423" y="525"/>
                  </a:lnTo>
                  <a:lnTo>
                    <a:pt x="412" y="533"/>
                  </a:lnTo>
                  <a:lnTo>
                    <a:pt x="400" y="539"/>
                  </a:lnTo>
                  <a:lnTo>
                    <a:pt x="387" y="544"/>
                  </a:lnTo>
                  <a:lnTo>
                    <a:pt x="374" y="551"/>
                  </a:lnTo>
                  <a:lnTo>
                    <a:pt x="359" y="555"/>
                  </a:lnTo>
                  <a:lnTo>
                    <a:pt x="344" y="559"/>
                  </a:lnTo>
                  <a:lnTo>
                    <a:pt x="327" y="562"/>
                  </a:lnTo>
                  <a:lnTo>
                    <a:pt x="311" y="565"/>
                  </a:lnTo>
                  <a:lnTo>
                    <a:pt x="292" y="566"/>
                  </a:lnTo>
                  <a:lnTo>
                    <a:pt x="274" y="568"/>
                  </a:lnTo>
                  <a:lnTo>
                    <a:pt x="255" y="568"/>
                  </a:lnTo>
                  <a:lnTo>
                    <a:pt x="221" y="568"/>
                  </a:lnTo>
                  <a:lnTo>
                    <a:pt x="190" y="565"/>
                  </a:lnTo>
                  <a:lnTo>
                    <a:pt x="162" y="560"/>
                  </a:lnTo>
                  <a:lnTo>
                    <a:pt x="136" y="555"/>
                  </a:lnTo>
                  <a:lnTo>
                    <a:pt x="114" y="547"/>
                  </a:lnTo>
                  <a:lnTo>
                    <a:pt x="93" y="538"/>
                  </a:lnTo>
                  <a:lnTo>
                    <a:pt x="84" y="533"/>
                  </a:lnTo>
                  <a:lnTo>
                    <a:pt x="76" y="526"/>
                  </a:lnTo>
                  <a:lnTo>
                    <a:pt x="68" y="521"/>
                  </a:lnTo>
                  <a:lnTo>
                    <a:pt x="60" y="514"/>
                  </a:lnTo>
                  <a:lnTo>
                    <a:pt x="47" y="500"/>
                  </a:lnTo>
                  <a:lnTo>
                    <a:pt x="36" y="485"/>
                  </a:lnTo>
                  <a:lnTo>
                    <a:pt x="27" y="469"/>
                  </a:lnTo>
                  <a:lnTo>
                    <a:pt x="18" y="452"/>
                  </a:lnTo>
                  <a:lnTo>
                    <a:pt x="11" y="435"/>
                  </a:lnTo>
                  <a:lnTo>
                    <a:pt x="6" y="416"/>
                  </a:lnTo>
                  <a:lnTo>
                    <a:pt x="2" y="397"/>
                  </a:lnTo>
                  <a:lnTo>
                    <a:pt x="0" y="377"/>
                  </a:lnTo>
                  <a:close/>
                </a:path>
              </a:pathLst>
            </a:custGeom>
            <a:solidFill>
              <a:srgbClr val="FFFFFF"/>
            </a:solidFill>
            <a:ln w="9525">
              <a:noFill/>
              <a:round/>
              <a:headEnd/>
              <a:tailEnd/>
            </a:ln>
          </p:spPr>
          <p:txBody>
            <a:bodyPr/>
            <a:lstStyle/>
            <a:p>
              <a:endParaRPr lang="en-US"/>
            </a:p>
          </p:txBody>
        </p:sp>
        <p:sp>
          <p:nvSpPr>
            <p:cNvPr id="335983" name="Freeform 1135"/>
            <p:cNvSpPr>
              <a:spLocks noChangeAspect="1" noEditPoints="1"/>
            </p:cNvSpPr>
            <p:nvPr/>
          </p:nvSpPr>
          <p:spPr bwMode="auto">
            <a:xfrm>
              <a:off x="508" y="2212"/>
              <a:ext cx="364" cy="546"/>
            </a:xfrm>
            <a:custGeom>
              <a:avLst/>
              <a:gdLst/>
              <a:ahLst/>
              <a:cxnLst>
                <a:cxn ang="0">
                  <a:pos x="868" y="1125"/>
                </a:cxn>
                <a:cxn ang="0">
                  <a:pos x="993" y="1214"/>
                </a:cxn>
                <a:cxn ang="0">
                  <a:pos x="1069" y="1347"/>
                </a:cxn>
                <a:cxn ang="0">
                  <a:pos x="1082" y="1507"/>
                </a:cxn>
                <a:cxn ang="0">
                  <a:pos x="1025" y="1652"/>
                </a:cxn>
                <a:cxn ang="0">
                  <a:pos x="914" y="1758"/>
                </a:cxn>
                <a:cxn ang="0">
                  <a:pos x="766" y="1809"/>
                </a:cxn>
                <a:cxn ang="0">
                  <a:pos x="607" y="1788"/>
                </a:cxn>
                <a:cxn ang="0">
                  <a:pos x="477" y="1705"/>
                </a:cxn>
                <a:cxn ang="0">
                  <a:pos x="394" y="1575"/>
                </a:cxn>
                <a:cxn ang="0">
                  <a:pos x="375" y="1417"/>
                </a:cxn>
                <a:cxn ang="0">
                  <a:pos x="424" y="1268"/>
                </a:cxn>
                <a:cxn ang="0">
                  <a:pos x="530" y="1157"/>
                </a:cxn>
                <a:cxn ang="0">
                  <a:pos x="675" y="1100"/>
                </a:cxn>
                <a:cxn ang="0">
                  <a:pos x="1284" y="452"/>
                </a:cxn>
                <a:cxn ang="0">
                  <a:pos x="1183" y="228"/>
                </a:cxn>
                <a:cxn ang="0">
                  <a:pos x="999" y="68"/>
                </a:cxn>
                <a:cxn ang="0">
                  <a:pos x="758" y="0"/>
                </a:cxn>
                <a:cxn ang="0">
                  <a:pos x="508" y="44"/>
                </a:cxn>
                <a:cxn ang="0">
                  <a:pos x="310" y="185"/>
                </a:cxn>
                <a:cxn ang="0">
                  <a:pos x="188" y="398"/>
                </a:cxn>
                <a:cxn ang="0">
                  <a:pos x="369" y="566"/>
                </a:cxn>
                <a:cxn ang="0">
                  <a:pos x="406" y="411"/>
                </a:cxn>
                <a:cxn ang="0">
                  <a:pos x="500" y="290"/>
                </a:cxn>
                <a:cxn ang="0">
                  <a:pos x="639" y="219"/>
                </a:cxn>
                <a:cxn ang="0">
                  <a:pos x="801" y="215"/>
                </a:cxn>
                <a:cxn ang="0">
                  <a:pos x="943" y="278"/>
                </a:cxn>
                <a:cxn ang="0">
                  <a:pos x="1045" y="395"/>
                </a:cxn>
                <a:cxn ang="0">
                  <a:pos x="1087" y="548"/>
                </a:cxn>
                <a:cxn ang="0">
                  <a:pos x="819" y="1008"/>
                </a:cxn>
                <a:cxn ang="0">
                  <a:pos x="967" y="1066"/>
                </a:cxn>
                <a:cxn ang="0">
                  <a:pos x="1164" y="1319"/>
                </a:cxn>
                <a:cxn ang="0">
                  <a:pos x="1169" y="1566"/>
                </a:cxn>
                <a:cxn ang="0">
                  <a:pos x="1080" y="1743"/>
                </a:cxn>
                <a:cxn ang="0">
                  <a:pos x="925" y="1863"/>
                </a:cxn>
                <a:cxn ang="0">
                  <a:pos x="728" y="1907"/>
                </a:cxn>
                <a:cxn ang="0">
                  <a:pos x="570" y="1879"/>
                </a:cxn>
                <a:cxn ang="0">
                  <a:pos x="209" y="1842"/>
                </a:cxn>
                <a:cxn ang="0">
                  <a:pos x="276" y="1487"/>
                </a:cxn>
                <a:cxn ang="0">
                  <a:pos x="302" y="1297"/>
                </a:cxn>
                <a:cxn ang="0">
                  <a:pos x="408" y="1132"/>
                </a:cxn>
                <a:cxn ang="0">
                  <a:pos x="573" y="1026"/>
                </a:cxn>
                <a:cxn ang="0">
                  <a:pos x="766" y="725"/>
                </a:cxn>
                <a:cxn ang="0">
                  <a:pos x="1076" y="814"/>
                </a:cxn>
                <a:cxn ang="0">
                  <a:pos x="1313" y="1018"/>
                </a:cxn>
                <a:cxn ang="0">
                  <a:pos x="1442" y="1307"/>
                </a:cxn>
                <a:cxn ang="0">
                  <a:pos x="1435" y="1635"/>
                </a:cxn>
                <a:cxn ang="0">
                  <a:pos x="1291" y="1916"/>
                </a:cxn>
                <a:cxn ang="0">
                  <a:pos x="1045" y="2109"/>
                </a:cxn>
                <a:cxn ang="0">
                  <a:pos x="728" y="2182"/>
                </a:cxn>
                <a:cxn ang="0">
                  <a:pos x="413" y="2109"/>
                </a:cxn>
                <a:cxn ang="0">
                  <a:pos x="167" y="1916"/>
                </a:cxn>
                <a:cxn ang="0">
                  <a:pos x="23" y="1635"/>
                </a:cxn>
                <a:cxn ang="0">
                  <a:pos x="16" y="1307"/>
                </a:cxn>
                <a:cxn ang="0">
                  <a:pos x="145" y="1018"/>
                </a:cxn>
                <a:cxn ang="0">
                  <a:pos x="382" y="814"/>
                </a:cxn>
                <a:cxn ang="0">
                  <a:pos x="692" y="725"/>
                </a:cxn>
              </a:cxnLst>
              <a:rect l="0" t="0" r="r" b="b"/>
              <a:pathLst>
                <a:path w="1458" h="2182">
                  <a:moveTo>
                    <a:pt x="728" y="1096"/>
                  </a:moveTo>
                  <a:lnTo>
                    <a:pt x="748" y="1097"/>
                  </a:lnTo>
                  <a:lnTo>
                    <a:pt x="766" y="1099"/>
                  </a:lnTo>
                  <a:lnTo>
                    <a:pt x="783" y="1100"/>
                  </a:lnTo>
                  <a:lnTo>
                    <a:pt x="801" y="1104"/>
                  </a:lnTo>
                  <a:lnTo>
                    <a:pt x="818" y="1108"/>
                  </a:lnTo>
                  <a:lnTo>
                    <a:pt x="835" y="1113"/>
                  </a:lnTo>
                  <a:lnTo>
                    <a:pt x="851" y="1118"/>
                  </a:lnTo>
                  <a:lnTo>
                    <a:pt x="868" y="1125"/>
                  </a:lnTo>
                  <a:lnTo>
                    <a:pt x="884" y="1131"/>
                  </a:lnTo>
                  <a:lnTo>
                    <a:pt x="899" y="1140"/>
                  </a:lnTo>
                  <a:lnTo>
                    <a:pt x="914" y="1148"/>
                  </a:lnTo>
                  <a:lnTo>
                    <a:pt x="928" y="1157"/>
                  </a:lnTo>
                  <a:lnTo>
                    <a:pt x="942" y="1167"/>
                  </a:lnTo>
                  <a:lnTo>
                    <a:pt x="955" y="1178"/>
                  </a:lnTo>
                  <a:lnTo>
                    <a:pt x="968" y="1189"/>
                  </a:lnTo>
                  <a:lnTo>
                    <a:pt x="981" y="1201"/>
                  </a:lnTo>
                  <a:lnTo>
                    <a:pt x="993" y="1214"/>
                  </a:lnTo>
                  <a:lnTo>
                    <a:pt x="1004" y="1227"/>
                  </a:lnTo>
                  <a:lnTo>
                    <a:pt x="1015" y="1240"/>
                  </a:lnTo>
                  <a:lnTo>
                    <a:pt x="1025" y="1254"/>
                  </a:lnTo>
                  <a:lnTo>
                    <a:pt x="1034" y="1268"/>
                  </a:lnTo>
                  <a:lnTo>
                    <a:pt x="1043" y="1284"/>
                  </a:lnTo>
                  <a:lnTo>
                    <a:pt x="1051" y="1298"/>
                  </a:lnTo>
                  <a:lnTo>
                    <a:pt x="1058" y="1315"/>
                  </a:lnTo>
                  <a:lnTo>
                    <a:pt x="1064" y="1331"/>
                  </a:lnTo>
                  <a:lnTo>
                    <a:pt x="1069" y="1347"/>
                  </a:lnTo>
                  <a:lnTo>
                    <a:pt x="1074" y="1364"/>
                  </a:lnTo>
                  <a:lnTo>
                    <a:pt x="1078" y="1381"/>
                  </a:lnTo>
                  <a:lnTo>
                    <a:pt x="1082" y="1399"/>
                  </a:lnTo>
                  <a:lnTo>
                    <a:pt x="1083" y="1417"/>
                  </a:lnTo>
                  <a:lnTo>
                    <a:pt x="1086" y="1436"/>
                  </a:lnTo>
                  <a:lnTo>
                    <a:pt x="1086" y="1454"/>
                  </a:lnTo>
                  <a:lnTo>
                    <a:pt x="1086" y="1472"/>
                  </a:lnTo>
                  <a:lnTo>
                    <a:pt x="1083" y="1490"/>
                  </a:lnTo>
                  <a:lnTo>
                    <a:pt x="1082" y="1507"/>
                  </a:lnTo>
                  <a:lnTo>
                    <a:pt x="1078" y="1525"/>
                  </a:lnTo>
                  <a:lnTo>
                    <a:pt x="1074" y="1542"/>
                  </a:lnTo>
                  <a:lnTo>
                    <a:pt x="1069" y="1559"/>
                  </a:lnTo>
                  <a:lnTo>
                    <a:pt x="1064" y="1575"/>
                  </a:lnTo>
                  <a:lnTo>
                    <a:pt x="1058" y="1592"/>
                  </a:lnTo>
                  <a:lnTo>
                    <a:pt x="1051" y="1608"/>
                  </a:lnTo>
                  <a:lnTo>
                    <a:pt x="1043" y="1623"/>
                  </a:lnTo>
                  <a:lnTo>
                    <a:pt x="1034" y="1638"/>
                  </a:lnTo>
                  <a:lnTo>
                    <a:pt x="1025" y="1652"/>
                  </a:lnTo>
                  <a:lnTo>
                    <a:pt x="1015" y="1666"/>
                  </a:lnTo>
                  <a:lnTo>
                    <a:pt x="1004" y="1680"/>
                  </a:lnTo>
                  <a:lnTo>
                    <a:pt x="993" y="1693"/>
                  </a:lnTo>
                  <a:lnTo>
                    <a:pt x="981" y="1705"/>
                  </a:lnTo>
                  <a:lnTo>
                    <a:pt x="968" y="1717"/>
                  </a:lnTo>
                  <a:lnTo>
                    <a:pt x="955" y="1728"/>
                  </a:lnTo>
                  <a:lnTo>
                    <a:pt x="942" y="1739"/>
                  </a:lnTo>
                  <a:lnTo>
                    <a:pt x="928" y="1749"/>
                  </a:lnTo>
                  <a:lnTo>
                    <a:pt x="914" y="1758"/>
                  </a:lnTo>
                  <a:lnTo>
                    <a:pt x="899" y="1767"/>
                  </a:lnTo>
                  <a:lnTo>
                    <a:pt x="884" y="1775"/>
                  </a:lnTo>
                  <a:lnTo>
                    <a:pt x="868" y="1781"/>
                  </a:lnTo>
                  <a:lnTo>
                    <a:pt x="851" y="1788"/>
                  </a:lnTo>
                  <a:lnTo>
                    <a:pt x="835" y="1794"/>
                  </a:lnTo>
                  <a:lnTo>
                    <a:pt x="818" y="1798"/>
                  </a:lnTo>
                  <a:lnTo>
                    <a:pt x="801" y="1802"/>
                  </a:lnTo>
                  <a:lnTo>
                    <a:pt x="783" y="1806"/>
                  </a:lnTo>
                  <a:lnTo>
                    <a:pt x="766" y="1809"/>
                  </a:lnTo>
                  <a:lnTo>
                    <a:pt x="748" y="1810"/>
                  </a:lnTo>
                  <a:lnTo>
                    <a:pt x="728" y="1810"/>
                  </a:lnTo>
                  <a:lnTo>
                    <a:pt x="710" y="1810"/>
                  </a:lnTo>
                  <a:lnTo>
                    <a:pt x="692" y="1809"/>
                  </a:lnTo>
                  <a:lnTo>
                    <a:pt x="675" y="1806"/>
                  </a:lnTo>
                  <a:lnTo>
                    <a:pt x="657" y="1802"/>
                  </a:lnTo>
                  <a:lnTo>
                    <a:pt x="640" y="1798"/>
                  </a:lnTo>
                  <a:lnTo>
                    <a:pt x="623" y="1794"/>
                  </a:lnTo>
                  <a:lnTo>
                    <a:pt x="607" y="1788"/>
                  </a:lnTo>
                  <a:lnTo>
                    <a:pt x="590" y="1781"/>
                  </a:lnTo>
                  <a:lnTo>
                    <a:pt x="574" y="1775"/>
                  </a:lnTo>
                  <a:lnTo>
                    <a:pt x="559" y="1767"/>
                  </a:lnTo>
                  <a:lnTo>
                    <a:pt x="544" y="1758"/>
                  </a:lnTo>
                  <a:lnTo>
                    <a:pt x="530" y="1749"/>
                  </a:lnTo>
                  <a:lnTo>
                    <a:pt x="516" y="1739"/>
                  </a:lnTo>
                  <a:lnTo>
                    <a:pt x="502" y="1728"/>
                  </a:lnTo>
                  <a:lnTo>
                    <a:pt x="489" y="1717"/>
                  </a:lnTo>
                  <a:lnTo>
                    <a:pt x="477" y="1705"/>
                  </a:lnTo>
                  <a:lnTo>
                    <a:pt x="465" y="1693"/>
                  </a:lnTo>
                  <a:lnTo>
                    <a:pt x="454" y="1680"/>
                  </a:lnTo>
                  <a:lnTo>
                    <a:pt x="443" y="1666"/>
                  </a:lnTo>
                  <a:lnTo>
                    <a:pt x="433" y="1652"/>
                  </a:lnTo>
                  <a:lnTo>
                    <a:pt x="424" y="1638"/>
                  </a:lnTo>
                  <a:lnTo>
                    <a:pt x="415" y="1623"/>
                  </a:lnTo>
                  <a:lnTo>
                    <a:pt x="407" y="1608"/>
                  </a:lnTo>
                  <a:lnTo>
                    <a:pt x="400" y="1592"/>
                  </a:lnTo>
                  <a:lnTo>
                    <a:pt x="394" y="1575"/>
                  </a:lnTo>
                  <a:lnTo>
                    <a:pt x="389" y="1559"/>
                  </a:lnTo>
                  <a:lnTo>
                    <a:pt x="384" y="1542"/>
                  </a:lnTo>
                  <a:lnTo>
                    <a:pt x="380" y="1525"/>
                  </a:lnTo>
                  <a:lnTo>
                    <a:pt x="376" y="1507"/>
                  </a:lnTo>
                  <a:lnTo>
                    <a:pt x="375" y="1490"/>
                  </a:lnTo>
                  <a:lnTo>
                    <a:pt x="372" y="1472"/>
                  </a:lnTo>
                  <a:lnTo>
                    <a:pt x="372" y="1454"/>
                  </a:lnTo>
                  <a:lnTo>
                    <a:pt x="372" y="1436"/>
                  </a:lnTo>
                  <a:lnTo>
                    <a:pt x="375" y="1417"/>
                  </a:lnTo>
                  <a:lnTo>
                    <a:pt x="376" y="1399"/>
                  </a:lnTo>
                  <a:lnTo>
                    <a:pt x="380" y="1381"/>
                  </a:lnTo>
                  <a:lnTo>
                    <a:pt x="384" y="1364"/>
                  </a:lnTo>
                  <a:lnTo>
                    <a:pt x="389" y="1347"/>
                  </a:lnTo>
                  <a:lnTo>
                    <a:pt x="394" y="1331"/>
                  </a:lnTo>
                  <a:lnTo>
                    <a:pt x="400" y="1315"/>
                  </a:lnTo>
                  <a:lnTo>
                    <a:pt x="407" y="1298"/>
                  </a:lnTo>
                  <a:lnTo>
                    <a:pt x="415" y="1284"/>
                  </a:lnTo>
                  <a:lnTo>
                    <a:pt x="424" y="1268"/>
                  </a:lnTo>
                  <a:lnTo>
                    <a:pt x="433" y="1254"/>
                  </a:lnTo>
                  <a:lnTo>
                    <a:pt x="443" y="1240"/>
                  </a:lnTo>
                  <a:lnTo>
                    <a:pt x="454" y="1227"/>
                  </a:lnTo>
                  <a:lnTo>
                    <a:pt x="465" y="1214"/>
                  </a:lnTo>
                  <a:lnTo>
                    <a:pt x="477" y="1201"/>
                  </a:lnTo>
                  <a:lnTo>
                    <a:pt x="489" y="1189"/>
                  </a:lnTo>
                  <a:lnTo>
                    <a:pt x="502" y="1178"/>
                  </a:lnTo>
                  <a:lnTo>
                    <a:pt x="516" y="1167"/>
                  </a:lnTo>
                  <a:lnTo>
                    <a:pt x="530" y="1157"/>
                  </a:lnTo>
                  <a:lnTo>
                    <a:pt x="544" y="1148"/>
                  </a:lnTo>
                  <a:lnTo>
                    <a:pt x="559" y="1140"/>
                  </a:lnTo>
                  <a:lnTo>
                    <a:pt x="574" y="1131"/>
                  </a:lnTo>
                  <a:lnTo>
                    <a:pt x="590" y="1125"/>
                  </a:lnTo>
                  <a:lnTo>
                    <a:pt x="607" y="1118"/>
                  </a:lnTo>
                  <a:lnTo>
                    <a:pt x="623" y="1113"/>
                  </a:lnTo>
                  <a:lnTo>
                    <a:pt x="640" y="1108"/>
                  </a:lnTo>
                  <a:lnTo>
                    <a:pt x="657" y="1104"/>
                  </a:lnTo>
                  <a:lnTo>
                    <a:pt x="675" y="1100"/>
                  </a:lnTo>
                  <a:lnTo>
                    <a:pt x="692" y="1099"/>
                  </a:lnTo>
                  <a:lnTo>
                    <a:pt x="710" y="1097"/>
                  </a:lnTo>
                  <a:lnTo>
                    <a:pt x="728" y="1096"/>
                  </a:lnTo>
                  <a:close/>
                  <a:moveTo>
                    <a:pt x="1296" y="846"/>
                  </a:moveTo>
                  <a:lnTo>
                    <a:pt x="1296" y="566"/>
                  </a:lnTo>
                  <a:lnTo>
                    <a:pt x="1296" y="538"/>
                  </a:lnTo>
                  <a:lnTo>
                    <a:pt x="1293" y="509"/>
                  </a:lnTo>
                  <a:lnTo>
                    <a:pt x="1290" y="481"/>
                  </a:lnTo>
                  <a:lnTo>
                    <a:pt x="1284" y="452"/>
                  </a:lnTo>
                  <a:lnTo>
                    <a:pt x="1278" y="425"/>
                  </a:lnTo>
                  <a:lnTo>
                    <a:pt x="1270" y="398"/>
                  </a:lnTo>
                  <a:lnTo>
                    <a:pt x="1261" y="372"/>
                  </a:lnTo>
                  <a:lnTo>
                    <a:pt x="1252" y="346"/>
                  </a:lnTo>
                  <a:lnTo>
                    <a:pt x="1240" y="321"/>
                  </a:lnTo>
                  <a:lnTo>
                    <a:pt x="1227" y="297"/>
                  </a:lnTo>
                  <a:lnTo>
                    <a:pt x="1214" y="273"/>
                  </a:lnTo>
                  <a:lnTo>
                    <a:pt x="1199" y="250"/>
                  </a:lnTo>
                  <a:lnTo>
                    <a:pt x="1183" y="228"/>
                  </a:lnTo>
                  <a:lnTo>
                    <a:pt x="1166" y="206"/>
                  </a:lnTo>
                  <a:lnTo>
                    <a:pt x="1148" y="185"/>
                  </a:lnTo>
                  <a:lnTo>
                    <a:pt x="1130" y="166"/>
                  </a:lnTo>
                  <a:lnTo>
                    <a:pt x="1109" y="146"/>
                  </a:lnTo>
                  <a:lnTo>
                    <a:pt x="1090" y="129"/>
                  </a:lnTo>
                  <a:lnTo>
                    <a:pt x="1068" y="113"/>
                  </a:lnTo>
                  <a:lnTo>
                    <a:pt x="1046" y="96"/>
                  </a:lnTo>
                  <a:lnTo>
                    <a:pt x="1023" y="81"/>
                  </a:lnTo>
                  <a:lnTo>
                    <a:pt x="999" y="68"/>
                  </a:lnTo>
                  <a:lnTo>
                    <a:pt x="975" y="56"/>
                  </a:lnTo>
                  <a:lnTo>
                    <a:pt x="950" y="44"/>
                  </a:lnTo>
                  <a:lnTo>
                    <a:pt x="924" y="34"/>
                  </a:lnTo>
                  <a:lnTo>
                    <a:pt x="897" y="24"/>
                  </a:lnTo>
                  <a:lnTo>
                    <a:pt x="871" y="17"/>
                  </a:lnTo>
                  <a:lnTo>
                    <a:pt x="842" y="10"/>
                  </a:lnTo>
                  <a:lnTo>
                    <a:pt x="815" y="6"/>
                  </a:lnTo>
                  <a:lnTo>
                    <a:pt x="787" y="2"/>
                  </a:lnTo>
                  <a:lnTo>
                    <a:pt x="758" y="0"/>
                  </a:lnTo>
                  <a:lnTo>
                    <a:pt x="728" y="0"/>
                  </a:lnTo>
                  <a:lnTo>
                    <a:pt x="700" y="0"/>
                  </a:lnTo>
                  <a:lnTo>
                    <a:pt x="671" y="2"/>
                  </a:lnTo>
                  <a:lnTo>
                    <a:pt x="643" y="6"/>
                  </a:lnTo>
                  <a:lnTo>
                    <a:pt x="614" y="10"/>
                  </a:lnTo>
                  <a:lnTo>
                    <a:pt x="587" y="17"/>
                  </a:lnTo>
                  <a:lnTo>
                    <a:pt x="561" y="24"/>
                  </a:lnTo>
                  <a:lnTo>
                    <a:pt x="534" y="34"/>
                  </a:lnTo>
                  <a:lnTo>
                    <a:pt x="508" y="44"/>
                  </a:lnTo>
                  <a:lnTo>
                    <a:pt x="483" y="56"/>
                  </a:lnTo>
                  <a:lnTo>
                    <a:pt x="459" y="68"/>
                  </a:lnTo>
                  <a:lnTo>
                    <a:pt x="435" y="81"/>
                  </a:lnTo>
                  <a:lnTo>
                    <a:pt x="412" y="96"/>
                  </a:lnTo>
                  <a:lnTo>
                    <a:pt x="390" y="113"/>
                  </a:lnTo>
                  <a:lnTo>
                    <a:pt x="368" y="129"/>
                  </a:lnTo>
                  <a:lnTo>
                    <a:pt x="349" y="146"/>
                  </a:lnTo>
                  <a:lnTo>
                    <a:pt x="328" y="166"/>
                  </a:lnTo>
                  <a:lnTo>
                    <a:pt x="310" y="185"/>
                  </a:lnTo>
                  <a:lnTo>
                    <a:pt x="292" y="206"/>
                  </a:lnTo>
                  <a:lnTo>
                    <a:pt x="275" y="228"/>
                  </a:lnTo>
                  <a:lnTo>
                    <a:pt x="259" y="250"/>
                  </a:lnTo>
                  <a:lnTo>
                    <a:pt x="244" y="273"/>
                  </a:lnTo>
                  <a:lnTo>
                    <a:pt x="231" y="297"/>
                  </a:lnTo>
                  <a:lnTo>
                    <a:pt x="218" y="321"/>
                  </a:lnTo>
                  <a:lnTo>
                    <a:pt x="206" y="346"/>
                  </a:lnTo>
                  <a:lnTo>
                    <a:pt x="197" y="372"/>
                  </a:lnTo>
                  <a:lnTo>
                    <a:pt x="188" y="398"/>
                  </a:lnTo>
                  <a:lnTo>
                    <a:pt x="180" y="425"/>
                  </a:lnTo>
                  <a:lnTo>
                    <a:pt x="174" y="452"/>
                  </a:lnTo>
                  <a:lnTo>
                    <a:pt x="168" y="481"/>
                  </a:lnTo>
                  <a:lnTo>
                    <a:pt x="165" y="509"/>
                  </a:lnTo>
                  <a:lnTo>
                    <a:pt x="162" y="538"/>
                  </a:lnTo>
                  <a:lnTo>
                    <a:pt x="162" y="566"/>
                  </a:lnTo>
                  <a:lnTo>
                    <a:pt x="162" y="846"/>
                  </a:lnTo>
                  <a:lnTo>
                    <a:pt x="369" y="706"/>
                  </a:lnTo>
                  <a:lnTo>
                    <a:pt x="369" y="566"/>
                  </a:lnTo>
                  <a:lnTo>
                    <a:pt x="371" y="548"/>
                  </a:lnTo>
                  <a:lnTo>
                    <a:pt x="372" y="530"/>
                  </a:lnTo>
                  <a:lnTo>
                    <a:pt x="375" y="512"/>
                  </a:lnTo>
                  <a:lnTo>
                    <a:pt x="377" y="494"/>
                  </a:lnTo>
                  <a:lnTo>
                    <a:pt x="381" y="477"/>
                  </a:lnTo>
                  <a:lnTo>
                    <a:pt x="386" y="460"/>
                  </a:lnTo>
                  <a:lnTo>
                    <a:pt x="391" y="443"/>
                  </a:lnTo>
                  <a:lnTo>
                    <a:pt x="398" y="427"/>
                  </a:lnTo>
                  <a:lnTo>
                    <a:pt x="406" y="411"/>
                  </a:lnTo>
                  <a:lnTo>
                    <a:pt x="413" y="395"/>
                  </a:lnTo>
                  <a:lnTo>
                    <a:pt x="422" y="381"/>
                  </a:lnTo>
                  <a:lnTo>
                    <a:pt x="432" y="365"/>
                  </a:lnTo>
                  <a:lnTo>
                    <a:pt x="442" y="352"/>
                  </a:lnTo>
                  <a:lnTo>
                    <a:pt x="452" y="338"/>
                  </a:lnTo>
                  <a:lnTo>
                    <a:pt x="464" y="325"/>
                  </a:lnTo>
                  <a:lnTo>
                    <a:pt x="476" y="312"/>
                  </a:lnTo>
                  <a:lnTo>
                    <a:pt x="487" y="300"/>
                  </a:lnTo>
                  <a:lnTo>
                    <a:pt x="500" y="290"/>
                  </a:lnTo>
                  <a:lnTo>
                    <a:pt x="515" y="278"/>
                  </a:lnTo>
                  <a:lnTo>
                    <a:pt x="529" y="269"/>
                  </a:lnTo>
                  <a:lnTo>
                    <a:pt x="543" y="259"/>
                  </a:lnTo>
                  <a:lnTo>
                    <a:pt x="559" y="251"/>
                  </a:lnTo>
                  <a:lnTo>
                    <a:pt x="574" y="243"/>
                  </a:lnTo>
                  <a:lnTo>
                    <a:pt x="590" y="236"/>
                  </a:lnTo>
                  <a:lnTo>
                    <a:pt x="605" y="229"/>
                  </a:lnTo>
                  <a:lnTo>
                    <a:pt x="622" y="224"/>
                  </a:lnTo>
                  <a:lnTo>
                    <a:pt x="639" y="219"/>
                  </a:lnTo>
                  <a:lnTo>
                    <a:pt x="657" y="215"/>
                  </a:lnTo>
                  <a:lnTo>
                    <a:pt x="674" y="211"/>
                  </a:lnTo>
                  <a:lnTo>
                    <a:pt x="692" y="210"/>
                  </a:lnTo>
                  <a:lnTo>
                    <a:pt x="710" y="208"/>
                  </a:lnTo>
                  <a:lnTo>
                    <a:pt x="728" y="207"/>
                  </a:lnTo>
                  <a:lnTo>
                    <a:pt x="748" y="208"/>
                  </a:lnTo>
                  <a:lnTo>
                    <a:pt x="766" y="210"/>
                  </a:lnTo>
                  <a:lnTo>
                    <a:pt x="784" y="211"/>
                  </a:lnTo>
                  <a:lnTo>
                    <a:pt x="801" y="215"/>
                  </a:lnTo>
                  <a:lnTo>
                    <a:pt x="819" y="219"/>
                  </a:lnTo>
                  <a:lnTo>
                    <a:pt x="836" y="224"/>
                  </a:lnTo>
                  <a:lnTo>
                    <a:pt x="853" y="229"/>
                  </a:lnTo>
                  <a:lnTo>
                    <a:pt x="868" y="236"/>
                  </a:lnTo>
                  <a:lnTo>
                    <a:pt x="884" y="243"/>
                  </a:lnTo>
                  <a:lnTo>
                    <a:pt x="899" y="251"/>
                  </a:lnTo>
                  <a:lnTo>
                    <a:pt x="915" y="259"/>
                  </a:lnTo>
                  <a:lnTo>
                    <a:pt x="929" y="269"/>
                  </a:lnTo>
                  <a:lnTo>
                    <a:pt x="943" y="278"/>
                  </a:lnTo>
                  <a:lnTo>
                    <a:pt x="958" y="290"/>
                  </a:lnTo>
                  <a:lnTo>
                    <a:pt x="971" y="300"/>
                  </a:lnTo>
                  <a:lnTo>
                    <a:pt x="982" y="312"/>
                  </a:lnTo>
                  <a:lnTo>
                    <a:pt x="994" y="325"/>
                  </a:lnTo>
                  <a:lnTo>
                    <a:pt x="1006" y="338"/>
                  </a:lnTo>
                  <a:lnTo>
                    <a:pt x="1016" y="352"/>
                  </a:lnTo>
                  <a:lnTo>
                    <a:pt x="1026" y="365"/>
                  </a:lnTo>
                  <a:lnTo>
                    <a:pt x="1036" y="381"/>
                  </a:lnTo>
                  <a:lnTo>
                    <a:pt x="1045" y="395"/>
                  </a:lnTo>
                  <a:lnTo>
                    <a:pt x="1052" y="411"/>
                  </a:lnTo>
                  <a:lnTo>
                    <a:pt x="1060" y="427"/>
                  </a:lnTo>
                  <a:lnTo>
                    <a:pt x="1067" y="443"/>
                  </a:lnTo>
                  <a:lnTo>
                    <a:pt x="1072" y="460"/>
                  </a:lnTo>
                  <a:lnTo>
                    <a:pt x="1077" y="477"/>
                  </a:lnTo>
                  <a:lnTo>
                    <a:pt x="1081" y="494"/>
                  </a:lnTo>
                  <a:lnTo>
                    <a:pt x="1083" y="512"/>
                  </a:lnTo>
                  <a:lnTo>
                    <a:pt x="1086" y="530"/>
                  </a:lnTo>
                  <a:lnTo>
                    <a:pt x="1087" y="548"/>
                  </a:lnTo>
                  <a:lnTo>
                    <a:pt x="1087" y="566"/>
                  </a:lnTo>
                  <a:lnTo>
                    <a:pt x="1087" y="706"/>
                  </a:lnTo>
                  <a:lnTo>
                    <a:pt x="1296" y="846"/>
                  </a:lnTo>
                  <a:close/>
                  <a:moveTo>
                    <a:pt x="728" y="999"/>
                  </a:moveTo>
                  <a:lnTo>
                    <a:pt x="748" y="999"/>
                  </a:lnTo>
                  <a:lnTo>
                    <a:pt x="766" y="1000"/>
                  </a:lnTo>
                  <a:lnTo>
                    <a:pt x="784" y="1001"/>
                  </a:lnTo>
                  <a:lnTo>
                    <a:pt x="802" y="1004"/>
                  </a:lnTo>
                  <a:lnTo>
                    <a:pt x="819" y="1008"/>
                  </a:lnTo>
                  <a:lnTo>
                    <a:pt x="837" y="1012"/>
                  </a:lnTo>
                  <a:lnTo>
                    <a:pt x="854" y="1016"/>
                  </a:lnTo>
                  <a:lnTo>
                    <a:pt x="871" y="1021"/>
                  </a:lnTo>
                  <a:lnTo>
                    <a:pt x="888" y="1027"/>
                  </a:lnTo>
                  <a:lnTo>
                    <a:pt x="905" y="1034"/>
                  </a:lnTo>
                  <a:lnTo>
                    <a:pt x="920" y="1042"/>
                  </a:lnTo>
                  <a:lnTo>
                    <a:pt x="936" y="1048"/>
                  </a:lnTo>
                  <a:lnTo>
                    <a:pt x="951" y="1057"/>
                  </a:lnTo>
                  <a:lnTo>
                    <a:pt x="967" y="1066"/>
                  </a:lnTo>
                  <a:lnTo>
                    <a:pt x="981" y="1075"/>
                  </a:lnTo>
                  <a:lnTo>
                    <a:pt x="995" y="1086"/>
                  </a:lnTo>
                  <a:lnTo>
                    <a:pt x="1138" y="948"/>
                  </a:lnTo>
                  <a:lnTo>
                    <a:pt x="1249" y="1064"/>
                  </a:lnTo>
                  <a:lnTo>
                    <a:pt x="1107" y="1201"/>
                  </a:lnTo>
                  <a:lnTo>
                    <a:pt x="1125" y="1229"/>
                  </a:lnTo>
                  <a:lnTo>
                    <a:pt x="1139" y="1258"/>
                  </a:lnTo>
                  <a:lnTo>
                    <a:pt x="1152" y="1288"/>
                  </a:lnTo>
                  <a:lnTo>
                    <a:pt x="1164" y="1319"/>
                  </a:lnTo>
                  <a:lnTo>
                    <a:pt x="1172" y="1351"/>
                  </a:lnTo>
                  <a:lnTo>
                    <a:pt x="1178" y="1385"/>
                  </a:lnTo>
                  <a:lnTo>
                    <a:pt x="1182" y="1419"/>
                  </a:lnTo>
                  <a:lnTo>
                    <a:pt x="1183" y="1454"/>
                  </a:lnTo>
                  <a:lnTo>
                    <a:pt x="1183" y="1477"/>
                  </a:lnTo>
                  <a:lnTo>
                    <a:pt x="1182" y="1499"/>
                  </a:lnTo>
                  <a:lnTo>
                    <a:pt x="1178" y="1522"/>
                  </a:lnTo>
                  <a:lnTo>
                    <a:pt x="1174" y="1544"/>
                  </a:lnTo>
                  <a:lnTo>
                    <a:pt x="1169" y="1566"/>
                  </a:lnTo>
                  <a:lnTo>
                    <a:pt x="1163" y="1588"/>
                  </a:lnTo>
                  <a:lnTo>
                    <a:pt x="1156" y="1609"/>
                  </a:lnTo>
                  <a:lnTo>
                    <a:pt x="1148" y="1630"/>
                  </a:lnTo>
                  <a:lnTo>
                    <a:pt x="1139" y="1651"/>
                  </a:lnTo>
                  <a:lnTo>
                    <a:pt x="1129" y="1670"/>
                  </a:lnTo>
                  <a:lnTo>
                    <a:pt x="1117" y="1688"/>
                  </a:lnTo>
                  <a:lnTo>
                    <a:pt x="1106" y="1708"/>
                  </a:lnTo>
                  <a:lnTo>
                    <a:pt x="1093" y="1724"/>
                  </a:lnTo>
                  <a:lnTo>
                    <a:pt x="1080" y="1743"/>
                  </a:lnTo>
                  <a:lnTo>
                    <a:pt x="1065" y="1758"/>
                  </a:lnTo>
                  <a:lnTo>
                    <a:pt x="1050" y="1775"/>
                  </a:lnTo>
                  <a:lnTo>
                    <a:pt x="1034" y="1789"/>
                  </a:lnTo>
                  <a:lnTo>
                    <a:pt x="1017" y="1804"/>
                  </a:lnTo>
                  <a:lnTo>
                    <a:pt x="1001" y="1818"/>
                  </a:lnTo>
                  <a:lnTo>
                    <a:pt x="982" y="1829"/>
                  </a:lnTo>
                  <a:lnTo>
                    <a:pt x="964" y="1842"/>
                  </a:lnTo>
                  <a:lnTo>
                    <a:pt x="945" y="1853"/>
                  </a:lnTo>
                  <a:lnTo>
                    <a:pt x="925" y="1863"/>
                  </a:lnTo>
                  <a:lnTo>
                    <a:pt x="906" y="1872"/>
                  </a:lnTo>
                  <a:lnTo>
                    <a:pt x="885" y="1880"/>
                  </a:lnTo>
                  <a:lnTo>
                    <a:pt x="864" y="1888"/>
                  </a:lnTo>
                  <a:lnTo>
                    <a:pt x="842" y="1893"/>
                  </a:lnTo>
                  <a:lnTo>
                    <a:pt x="820" y="1898"/>
                  </a:lnTo>
                  <a:lnTo>
                    <a:pt x="798" y="1902"/>
                  </a:lnTo>
                  <a:lnTo>
                    <a:pt x="775" y="1906"/>
                  </a:lnTo>
                  <a:lnTo>
                    <a:pt x="752" y="1907"/>
                  </a:lnTo>
                  <a:lnTo>
                    <a:pt x="728" y="1907"/>
                  </a:lnTo>
                  <a:lnTo>
                    <a:pt x="710" y="1907"/>
                  </a:lnTo>
                  <a:lnTo>
                    <a:pt x="692" y="1906"/>
                  </a:lnTo>
                  <a:lnTo>
                    <a:pt x="674" y="1905"/>
                  </a:lnTo>
                  <a:lnTo>
                    <a:pt x="656" y="1902"/>
                  </a:lnTo>
                  <a:lnTo>
                    <a:pt x="638" y="1898"/>
                  </a:lnTo>
                  <a:lnTo>
                    <a:pt x="621" y="1894"/>
                  </a:lnTo>
                  <a:lnTo>
                    <a:pt x="604" y="1890"/>
                  </a:lnTo>
                  <a:lnTo>
                    <a:pt x="587" y="1885"/>
                  </a:lnTo>
                  <a:lnTo>
                    <a:pt x="570" y="1879"/>
                  </a:lnTo>
                  <a:lnTo>
                    <a:pt x="553" y="1872"/>
                  </a:lnTo>
                  <a:lnTo>
                    <a:pt x="538" y="1866"/>
                  </a:lnTo>
                  <a:lnTo>
                    <a:pt x="522" y="1858"/>
                  </a:lnTo>
                  <a:lnTo>
                    <a:pt x="507" y="1849"/>
                  </a:lnTo>
                  <a:lnTo>
                    <a:pt x="491" y="1841"/>
                  </a:lnTo>
                  <a:lnTo>
                    <a:pt x="477" y="1831"/>
                  </a:lnTo>
                  <a:lnTo>
                    <a:pt x="463" y="1822"/>
                  </a:lnTo>
                  <a:lnTo>
                    <a:pt x="320" y="1959"/>
                  </a:lnTo>
                  <a:lnTo>
                    <a:pt x="209" y="1842"/>
                  </a:lnTo>
                  <a:lnTo>
                    <a:pt x="351" y="1705"/>
                  </a:lnTo>
                  <a:lnTo>
                    <a:pt x="333" y="1678"/>
                  </a:lnTo>
                  <a:lnTo>
                    <a:pt x="319" y="1648"/>
                  </a:lnTo>
                  <a:lnTo>
                    <a:pt x="306" y="1618"/>
                  </a:lnTo>
                  <a:lnTo>
                    <a:pt x="294" y="1587"/>
                  </a:lnTo>
                  <a:lnTo>
                    <a:pt x="286" y="1555"/>
                  </a:lnTo>
                  <a:lnTo>
                    <a:pt x="280" y="1521"/>
                  </a:lnTo>
                  <a:lnTo>
                    <a:pt x="277" y="1504"/>
                  </a:lnTo>
                  <a:lnTo>
                    <a:pt x="276" y="1487"/>
                  </a:lnTo>
                  <a:lnTo>
                    <a:pt x="275" y="1471"/>
                  </a:lnTo>
                  <a:lnTo>
                    <a:pt x="275" y="1454"/>
                  </a:lnTo>
                  <a:lnTo>
                    <a:pt x="275" y="1430"/>
                  </a:lnTo>
                  <a:lnTo>
                    <a:pt x="276" y="1407"/>
                  </a:lnTo>
                  <a:lnTo>
                    <a:pt x="280" y="1384"/>
                  </a:lnTo>
                  <a:lnTo>
                    <a:pt x="284" y="1362"/>
                  </a:lnTo>
                  <a:lnTo>
                    <a:pt x="289" y="1340"/>
                  </a:lnTo>
                  <a:lnTo>
                    <a:pt x="294" y="1319"/>
                  </a:lnTo>
                  <a:lnTo>
                    <a:pt x="302" y="1297"/>
                  </a:lnTo>
                  <a:lnTo>
                    <a:pt x="310" y="1276"/>
                  </a:lnTo>
                  <a:lnTo>
                    <a:pt x="319" y="1257"/>
                  </a:lnTo>
                  <a:lnTo>
                    <a:pt x="329" y="1237"/>
                  </a:lnTo>
                  <a:lnTo>
                    <a:pt x="341" y="1218"/>
                  </a:lnTo>
                  <a:lnTo>
                    <a:pt x="352" y="1200"/>
                  </a:lnTo>
                  <a:lnTo>
                    <a:pt x="364" y="1182"/>
                  </a:lnTo>
                  <a:lnTo>
                    <a:pt x="378" y="1165"/>
                  </a:lnTo>
                  <a:lnTo>
                    <a:pt x="393" y="1148"/>
                  </a:lnTo>
                  <a:lnTo>
                    <a:pt x="408" y="1132"/>
                  </a:lnTo>
                  <a:lnTo>
                    <a:pt x="424" y="1117"/>
                  </a:lnTo>
                  <a:lnTo>
                    <a:pt x="441" y="1103"/>
                  </a:lnTo>
                  <a:lnTo>
                    <a:pt x="457" y="1090"/>
                  </a:lnTo>
                  <a:lnTo>
                    <a:pt x="476" y="1077"/>
                  </a:lnTo>
                  <a:lnTo>
                    <a:pt x="494" y="1065"/>
                  </a:lnTo>
                  <a:lnTo>
                    <a:pt x="512" y="1053"/>
                  </a:lnTo>
                  <a:lnTo>
                    <a:pt x="533" y="1043"/>
                  </a:lnTo>
                  <a:lnTo>
                    <a:pt x="552" y="1034"/>
                  </a:lnTo>
                  <a:lnTo>
                    <a:pt x="573" y="1026"/>
                  </a:lnTo>
                  <a:lnTo>
                    <a:pt x="594" y="1020"/>
                  </a:lnTo>
                  <a:lnTo>
                    <a:pt x="616" y="1013"/>
                  </a:lnTo>
                  <a:lnTo>
                    <a:pt x="638" y="1008"/>
                  </a:lnTo>
                  <a:lnTo>
                    <a:pt x="660" y="1004"/>
                  </a:lnTo>
                  <a:lnTo>
                    <a:pt x="683" y="1001"/>
                  </a:lnTo>
                  <a:lnTo>
                    <a:pt x="705" y="999"/>
                  </a:lnTo>
                  <a:lnTo>
                    <a:pt x="728" y="999"/>
                  </a:lnTo>
                  <a:close/>
                  <a:moveTo>
                    <a:pt x="728" y="725"/>
                  </a:moveTo>
                  <a:lnTo>
                    <a:pt x="766" y="725"/>
                  </a:lnTo>
                  <a:lnTo>
                    <a:pt x="804" y="728"/>
                  </a:lnTo>
                  <a:lnTo>
                    <a:pt x="840" y="733"/>
                  </a:lnTo>
                  <a:lnTo>
                    <a:pt x="876" y="740"/>
                  </a:lnTo>
                  <a:lnTo>
                    <a:pt x="911" y="747"/>
                  </a:lnTo>
                  <a:lnTo>
                    <a:pt x="945" y="758"/>
                  </a:lnTo>
                  <a:lnTo>
                    <a:pt x="978" y="770"/>
                  </a:lnTo>
                  <a:lnTo>
                    <a:pt x="1012" y="782"/>
                  </a:lnTo>
                  <a:lnTo>
                    <a:pt x="1045" y="797"/>
                  </a:lnTo>
                  <a:lnTo>
                    <a:pt x="1076" y="814"/>
                  </a:lnTo>
                  <a:lnTo>
                    <a:pt x="1107" y="830"/>
                  </a:lnTo>
                  <a:lnTo>
                    <a:pt x="1135" y="850"/>
                  </a:lnTo>
                  <a:lnTo>
                    <a:pt x="1164" y="869"/>
                  </a:lnTo>
                  <a:lnTo>
                    <a:pt x="1192" y="891"/>
                  </a:lnTo>
                  <a:lnTo>
                    <a:pt x="1218" y="915"/>
                  </a:lnTo>
                  <a:lnTo>
                    <a:pt x="1244" y="938"/>
                  </a:lnTo>
                  <a:lnTo>
                    <a:pt x="1268" y="964"/>
                  </a:lnTo>
                  <a:lnTo>
                    <a:pt x="1291" y="990"/>
                  </a:lnTo>
                  <a:lnTo>
                    <a:pt x="1313" y="1018"/>
                  </a:lnTo>
                  <a:lnTo>
                    <a:pt x="1332" y="1047"/>
                  </a:lnTo>
                  <a:lnTo>
                    <a:pt x="1352" y="1077"/>
                  </a:lnTo>
                  <a:lnTo>
                    <a:pt x="1370" y="1106"/>
                  </a:lnTo>
                  <a:lnTo>
                    <a:pt x="1385" y="1137"/>
                  </a:lnTo>
                  <a:lnTo>
                    <a:pt x="1400" y="1170"/>
                  </a:lnTo>
                  <a:lnTo>
                    <a:pt x="1413" y="1204"/>
                  </a:lnTo>
                  <a:lnTo>
                    <a:pt x="1424" y="1237"/>
                  </a:lnTo>
                  <a:lnTo>
                    <a:pt x="1435" y="1271"/>
                  </a:lnTo>
                  <a:lnTo>
                    <a:pt x="1442" y="1307"/>
                  </a:lnTo>
                  <a:lnTo>
                    <a:pt x="1449" y="1342"/>
                  </a:lnTo>
                  <a:lnTo>
                    <a:pt x="1454" y="1379"/>
                  </a:lnTo>
                  <a:lnTo>
                    <a:pt x="1457" y="1416"/>
                  </a:lnTo>
                  <a:lnTo>
                    <a:pt x="1458" y="1454"/>
                  </a:lnTo>
                  <a:lnTo>
                    <a:pt x="1457" y="1490"/>
                  </a:lnTo>
                  <a:lnTo>
                    <a:pt x="1454" y="1528"/>
                  </a:lnTo>
                  <a:lnTo>
                    <a:pt x="1449" y="1564"/>
                  </a:lnTo>
                  <a:lnTo>
                    <a:pt x="1442" y="1600"/>
                  </a:lnTo>
                  <a:lnTo>
                    <a:pt x="1435" y="1635"/>
                  </a:lnTo>
                  <a:lnTo>
                    <a:pt x="1424" y="1669"/>
                  </a:lnTo>
                  <a:lnTo>
                    <a:pt x="1413" y="1704"/>
                  </a:lnTo>
                  <a:lnTo>
                    <a:pt x="1400" y="1736"/>
                  </a:lnTo>
                  <a:lnTo>
                    <a:pt x="1385" y="1769"/>
                  </a:lnTo>
                  <a:lnTo>
                    <a:pt x="1370" y="1800"/>
                  </a:lnTo>
                  <a:lnTo>
                    <a:pt x="1352" y="1831"/>
                  </a:lnTo>
                  <a:lnTo>
                    <a:pt x="1332" y="1861"/>
                  </a:lnTo>
                  <a:lnTo>
                    <a:pt x="1313" y="1889"/>
                  </a:lnTo>
                  <a:lnTo>
                    <a:pt x="1291" y="1916"/>
                  </a:lnTo>
                  <a:lnTo>
                    <a:pt x="1268" y="1942"/>
                  </a:lnTo>
                  <a:lnTo>
                    <a:pt x="1244" y="1968"/>
                  </a:lnTo>
                  <a:lnTo>
                    <a:pt x="1218" y="1991"/>
                  </a:lnTo>
                  <a:lnTo>
                    <a:pt x="1192" y="2015"/>
                  </a:lnTo>
                  <a:lnTo>
                    <a:pt x="1164" y="2037"/>
                  </a:lnTo>
                  <a:lnTo>
                    <a:pt x="1135" y="2057"/>
                  </a:lnTo>
                  <a:lnTo>
                    <a:pt x="1107" y="2076"/>
                  </a:lnTo>
                  <a:lnTo>
                    <a:pt x="1076" y="2094"/>
                  </a:lnTo>
                  <a:lnTo>
                    <a:pt x="1045" y="2109"/>
                  </a:lnTo>
                  <a:lnTo>
                    <a:pt x="1012" y="2124"/>
                  </a:lnTo>
                  <a:lnTo>
                    <a:pt x="978" y="2138"/>
                  </a:lnTo>
                  <a:lnTo>
                    <a:pt x="945" y="2148"/>
                  </a:lnTo>
                  <a:lnTo>
                    <a:pt x="911" y="2159"/>
                  </a:lnTo>
                  <a:lnTo>
                    <a:pt x="876" y="2166"/>
                  </a:lnTo>
                  <a:lnTo>
                    <a:pt x="840" y="2173"/>
                  </a:lnTo>
                  <a:lnTo>
                    <a:pt x="804" y="2178"/>
                  </a:lnTo>
                  <a:lnTo>
                    <a:pt x="766" y="2181"/>
                  </a:lnTo>
                  <a:lnTo>
                    <a:pt x="728" y="2182"/>
                  </a:lnTo>
                  <a:lnTo>
                    <a:pt x="692" y="2181"/>
                  </a:lnTo>
                  <a:lnTo>
                    <a:pt x="654" y="2178"/>
                  </a:lnTo>
                  <a:lnTo>
                    <a:pt x="618" y="2173"/>
                  </a:lnTo>
                  <a:lnTo>
                    <a:pt x="582" y="2166"/>
                  </a:lnTo>
                  <a:lnTo>
                    <a:pt x="547" y="2159"/>
                  </a:lnTo>
                  <a:lnTo>
                    <a:pt x="513" y="2148"/>
                  </a:lnTo>
                  <a:lnTo>
                    <a:pt x="480" y="2138"/>
                  </a:lnTo>
                  <a:lnTo>
                    <a:pt x="446" y="2124"/>
                  </a:lnTo>
                  <a:lnTo>
                    <a:pt x="413" y="2109"/>
                  </a:lnTo>
                  <a:lnTo>
                    <a:pt x="382" y="2094"/>
                  </a:lnTo>
                  <a:lnTo>
                    <a:pt x="351" y="2076"/>
                  </a:lnTo>
                  <a:lnTo>
                    <a:pt x="323" y="2057"/>
                  </a:lnTo>
                  <a:lnTo>
                    <a:pt x="294" y="2037"/>
                  </a:lnTo>
                  <a:lnTo>
                    <a:pt x="266" y="2015"/>
                  </a:lnTo>
                  <a:lnTo>
                    <a:pt x="240" y="1991"/>
                  </a:lnTo>
                  <a:lnTo>
                    <a:pt x="214" y="1968"/>
                  </a:lnTo>
                  <a:lnTo>
                    <a:pt x="190" y="1942"/>
                  </a:lnTo>
                  <a:lnTo>
                    <a:pt x="167" y="1916"/>
                  </a:lnTo>
                  <a:lnTo>
                    <a:pt x="145" y="1889"/>
                  </a:lnTo>
                  <a:lnTo>
                    <a:pt x="126" y="1861"/>
                  </a:lnTo>
                  <a:lnTo>
                    <a:pt x="106" y="1831"/>
                  </a:lnTo>
                  <a:lnTo>
                    <a:pt x="88" y="1800"/>
                  </a:lnTo>
                  <a:lnTo>
                    <a:pt x="73" y="1769"/>
                  </a:lnTo>
                  <a:lnTo>
                    <a:pt x="58" y="1736"/>
                  </a:lnTo>
                  <a:lnTo>
                    <a:pt x="45" y="1704"/>
                  </a:lnTo>
                  <a:lnTo>
                    <a:pt x="34" y="1669"/>
                  </a:lnTo>
                  <a:lnTo>
                    <a:pt x="23" y="1635"/>
                  </a:lnTo>
                  <a:lnTo>
                    <a:pt x="16" y="1600"/>
                  </a:lnTo>
                  <a:lnTo>
                    <a:pt x="9" y="1564"/>
                  </a:lnTo>
                  <a:lnTo>
                    <a:pt x="4" y="1528"/>
                  </a:lnTo>
                  <a:lnTo>
                    <a:pt x="1" y="1490"/>
                  </a:lnTo>
                  <a:lnTo>
                    <a:pt x="0" y="1454"/>
                  </a:lnTo>
                  <a:lnTo>
                    <a:pt x="1" y="1416"/>
                  </a:lnTo>
                  <a:lnTo>
                    <a:pt x="4" y="1379"/>
                  </a:lnTo>
                  <a:lnTo>
                    <a:pt x="9" y="1342"/>
                  </a:lnTo>
                  <a:lnTo>
                    <a:pt x="16" y="1307"/>
                  </a:lnTo>
                  <a:lnTo>
                    <a:pt x="23" y="1271"/>
                  </a:lnTo>
                  <a:lnTo>
                    <a:pt x="34" y="1237"/>
                  </a:lnTo>
                  <a:lnTo>
                    <a:pt x="45" y="1204"/>
                  </a:lnTo>
                  <a:lnTo>
                    <a:pt x="58" y="1170"/>
                  </a:lnTo>
                  <a:lnTo>
                    <a:pt x="73" y="1137"/>
                  </a:lnTo>
                  <a:lnTo>
                    <a:pt x="88" y="1106"/>
                  </a:lnTo>
                  <a:lnTo>
                    <a:pt x="106" y="1077"/>
                  </a:lnTo>
                  <a:lnTo>
                    <a:pt x="126" y="1047"/>
                  </a:lnTo>
                  <a:lnTo>
                    <a:pt x="145" y="1018"/>
                  </a:lnTo>
                  <a:lnTo>
                    <a:pt x="167" y="990"/>
                  </a:lnTo>
                  <a:lnTo>
                    <a:pt x="190" y="964"/>
                  </a:lnTo>
                  <a:lnTo>
                    <a:pt x="214" y="938"/>
                  </a:lnTo>
                  <a:lnTo>
                    <a:pt x="240" y="915"/>
                  </a:lnTo>
                  <a:lnTo>
                    <a:pt x="266" y="891"/>
                  </a:lnTo>
                  <a:lnTo>
                    <a:pt x="294" y="869"/>
                  </a:lnTo>
                  <a:lnTo>
                    <a:pt x="323" y="850"/>
                  </a:lnTo>
                  <a:lnTo>
                    <a:pt x="351" y="830"/>
                  </a:lnTo>
                  <a:lnTo>
                    <a:pt x="382" y="814"/>
                  </a:lnTo>
                  <a:lnTo>
                    <a:pt x="413" y="797"/>
                  </a:lnTo>
                  <a:lnTo>
                    <a:pt x="446" y="782"/>
                  </a:lnTo>
                  <a:lnTo>
                    <a:pt x="480" y="770"/>
                  </a:lnTo>
                  <a:lnTo>
                    <a:pt x="513" y="758"/>
                  </a:lnTo>
                  <a:lnTo>
                    <a:pt x="547" y="747"/>
                  </a:lnTo>
                  <a:lnTo>
                    <a:pt x="582" y="740"/>
                  </a:lnTo>
                  <a:lnTo>
                    <a:pt x="618" y="733"/>
                  </a:lnTo>
                  <a:lnTo>
                    <a:pt x="654" y="728"/>
                  </a:lnTo>
                  <a:lnTo>
                    <a:pt x="692" y="725"/>
                  </a:lnTo>
                  <a:lnTo>
                    <a:pt x="728" y="725"/>
                  </a:lnTo>
                  <a:close/>
                </a:path>
              </a:pathLst>
            </a:custGeom>
            <a:solidFill>
              <a:srgbClr val="FFFFFF"/>
            </a:solidFill>
            <a:ln w="9525">
              <a:noFill/>
              <a:round/>
              <a:headEnd/>
              <a:tailEnd/>
            </a:ln>
          </p:spPr>
          <p:txBody>
            <a:bodyPr/>
            <a:lstStyle/>
            <a:p>
              <a:endParaRPr lang="en-US"/>
            </a:p>
          </p:txBody>
        </p:sp>
      </p:grpSp>
      <p:grpSp>
        <p:nvGrpSpPr>
          <p:cNvPr id="335994" name="Group 1146"/>
          <p:cNvGrpSpPr>
            <a:grpSpLocks noChangeAspect="1"/>
          </p:cNvGrpSpPr>
          <p:nvPr/>
        </p:nvGrpSpPr>
        <p:grpSpPr bwMode="auto">
          <a:xfrm>
            <a:off x="293688" y="2424113"/>
            <a:ext cx="877887" cy="754062"/>
            <a:chOff x="1146" y="1009"/>
            <a:chExt cx="1008" cy="864"/>
          </a:xfrm>
        </p:grpSpPr>
        <p:sp>
          <p:nvSpPr>
            <p:cNvPr id="335995" name="Freeform 1147"/>
            <p:cNvSpPr>
              <a:spLocks noChangeAspect="1"/>
            </p:cNvSpPr>
            <p:nvPr/>
          </p:nvSpPr>
          <p:spPr bwMode="auto">
            <a:xfrm>
              <a:off x="1146" y="1009"/>
              <a:ext cx="1008" cy="864"/>
            </a:xfrm>
            <a:custGeom>
              <a:avLst/>
              <a:gdLst/>
              <a:ahLst/>
              <a:cxnLst>
                <a:cxn ang="0">
                  <a:pos x="0" y="0"/>
                </a:cxn>
                <a:cxn ang="0">
                  <a:pos x="4032" y="0"/>
                </a:cxn>
                <a:cxn ang="0">
                  <a:pos x="3888" y="147"/>
                </a:cxn>
                <a:cxn ang="0">
                  <a:pos x="149" y="3314"/>
                </a:cxn>
                <a:cxn ang="0">
                  <a:pos x="0" y="3454"/>
                </a:cxn>
                <a:cxn ang="0">
                  <a:pos x="0" y="0"/>
                </a:cxn>
              </a:cxnLst>
              <a:rect l="0" t="0" r="r" b="b"/>
              <a:pathLst>
                <a:path w="4032" h="3454">
                  <a:moveTo>
                    <a:pt x="0" y="0"/>
                  </a:moveTo>
                  <a:lnTo>
                    <a:pt x="4032" y="0"/>
                  </a:lnTo>
                  <a:lnTo>
                    <a:pt x="3888" y="147"/>
                  </a:lnTo>
                  <a:lnTo>
                    <a:pt x="149" y="3314"/>
                  </a:lnTo>
                  <a:lnTo>
                    <a:pt x="0" y="3454"/>
                  </a:lnTo>
                  <a:lnTo>
                    <a:pt x="0" y="0"/>
                  </a:lnTo>
                  <a:close/>
                </a:path>
              </a:pathLst>
            </a:custGeom>
            <a:solidFill>
              <a:srgbClr val="82A99C"/>
            </a:solidFill>
            <a:ln w="9525">
              <a:noFill/>
              <a:round/>
              <a:headEnd/>
              <a:tailEnd/>
            </a:ln>
          </p:spPr>
          <p:txBody>
            <a:bodyPr/>
            <a:lstStyle/>
            <a:p>
              <a:endParaRPr lang="en-US"/>
            </a:p>
          </p:txBody>
        </p:sp>
        <p:sp>
          <p:nvSpPr>
            <p:cNvPr id="335996" name="Freeform 1148"/>
            <p:cNvSpPr>
              <a:spLocks noChangeAspect="1"/>
            </p:cNvSpPr>
            <p:nvPr/>
          </p:nvSpPr>
          <p:spPr bwMode="auto">
            <a:xfrm>
              <a:off x="1146" y="1009"/>
              <a:ext cx="1008" cy="864"/>
            </a:xfrm>
            <a:custGeom>
              <a:avLst/>
              <a:gdLst/>
              <a:ahLst/>
              <a:cxnLst>
                <a:cxn ang="0">
                  <a:pos x="4032" y="0"/>
                </a:cxn>
                <a:cxn ang="0">
                  <a:pos x="4032" y="3454"/>
                </a:cxn>
                <a:cxn ang="0">
                  <a:pos x="0" y="3454"/>
                </a:cxn>
                <a:cxn ang="0">
                  <a:pos x="149" y="3312"/>
                </a:cxn>
                <a:cxn ang="0">
                  <a:pos x="3891" y="146"/>
                </a:cxn>
                <a:cxn ang="0">
                  <a:pos x="4032" y="0"/>
                </a:cxn>
              </a:cxnLst>
              <a:rect l="0" t="0" r="r" b="b"/>
              <a:pathLst>
                <a:path w="4032" h="3454">
                  <a:moveTo>
                    <a:pt x="4032" y="0"/>
                  </a:moveTo>
                  <a:lnTo>
                    <a:pt x="4032" y="3454"/>
                  </a:lnTo>
                  <a:lnTo>
                    <a:pt x="0" y="3454"/>
                  </a:lnTo>
                  <a:lnTo>
                    <a:pt x="149" y="3312"/>
                  </a:lnTo>
                  <a:lnTo>
                    <a:pt x="3891" y="146"/>
                  </a:lnTo>
                  <a:lnTo>
                    <a:pt x="4032" y="0"/>
                  </a:lnTo>
                  <a:close/>
                </a:path>
              </a:pathLst>
            </a:custGeom>
            <a:solidFill>
              <a:srgbClr val="162A29"/>
            </a:solidFill>
            <a:ln w="9525">
              <a:noFill/>
              <a:round/>
              <a:headEnd/>
              <a:tailEnd/>
            </a:ln>
          </p:spPr>
          <p:txBody>
            <a:bodyPr/>
            <a:lstStyle/>
            <a:p>
              <a:endParaRPr lang="en-US"/>
            </a:p>
          </p:txBody>
        </p:sp>
        <p:sp>
          <p:nvSpPr>
            <p:cNvPr id="335997" name="Rectangle 1149"/>
            <p:cNvSpPr>
              <a:spLocks noChangeAspect="1" noChangeArrowheads="1"/>
            </p:cNvSpPr>
            <p:nvPr/>
          </p:nvSpPr>
          <p:spPr bwMode="auto">
            <a:xfrm>
              <a:off x="1182" y="1045"/>
              <a:ext cx="936" cy="792"/>
            </a:xfrm>
            <a:prstGeom prst="rect">
              <a:avLst/>
            </a:prstGeom>
            <a:solidFill>
              <a:srgbClr val="275A53"/>
            </a:solidFill>
            <a:ln w="9525">
              <a:noFill/>
              <a:miter lim="800000"/>
              <a:headEnd/>
              <a:tailEnd/>
            </a:ln>
          </p:spPr>
          <p:txBody>
            <a:bodyPr/>
            <a:lstStyle/>
            <a:p>
              <a:endParaRPr lang="en-US"/>
            </a:p>
          </p:txBody>
        </p:sp>
        <p:sp>
          <p:nvSpPr>
            <p:cNvPr id="335998" name="Freeform 1150"/>
            <p:cNvSpPr>
              <a:spLocks noChangeAspect="1" noEditPoints="1"/>
            </p:cNvSpPr>
            <p:nvPr/>
          </p:nvSpPr>
          <p:spPr bwMode="auto">
            <a:xfrm>
              <a:off x="1383" y="1668"/>
              <a:ext cx="116" cy="138"/>
            </a:xfrm>
            <a:custGeom>
              <a:avLst/>
              <a:gdLst/>
              <a:ahLst/>
              <a:cxnLst>
                <a:cxn ang="0">
                  <a:pos x="283" y="0"/>
                </a:cxn>
                <a:cxn ang="0">
                  <a:pos x="327" y="4"/>
                </a:cxn>
                <a:cxn ang="0">
                  <a:pos x="363" y="11"/>
                </a:cxn>
                <a:cxn ang="0">
                  <a:pos x="396" y="26"/>
                </a:cxn>
                <a:cxn ang="0">
                  <a:pos x="422" y="44"/>
                </a:cxn>
                <a:cxn ang="0">
                  <a:pos x="441" y="68"/>
                </a:cxn>
                <a:cxn ang="0">
                  <a:pos x="455" y="97"/>
                </a:cxn>
                <a:cxn ang="0">
                  <a:pos x="464" y="130"/>
                </a:cxn>
                <a:cxn ang="0">
                  <a:pos x="467" y="169"/>
                </a:cxn>
                <a:cxn ang="0">
                  <a:pos x="464" y="208"/>
                </a:cxn>
                <a:cxn ang="0">
                  <a:pos x="455" y="243"/>
                </a:cxn>
                <a:cxn ang="0">
                  <a:pos x="438" y="273"/>
                </a:cxn>
                <a:cxn ang="0">
                  <a:pos x="418" y="299"/>
                </a:cxn>
                <a:cxn ang="0">
                  <a:pos x="389" y="320"/>
                </a:cxn>
                <a:cxn ang="0">
                  <a:pos x="354" y="334"/>
                </a:cxn>
                <a:cxn ang="0">
                  <a:pos x="313" y="343"/>
                </a:cxn>
                <a:cxn ang="0">
                  <a:pos x="265" y="346"/>
                </a:cxn>
                <a:cxn ang="0">
                  <a:pos x="171" y="550"/>
                </a:cxn>
                <a:cxn ang="0">
                  <a:pos x="0" y="0"/>
                </a:cxn>
                <a:cxn ang="0">
                  <a:pos x="213" y="234"/>
                </a:cxn>
                <a:cxn ang="0">
                  <a:pos x="254" y="230"/>
                </a:cxn>
                <a:cxn ang="0">
                  <a:pos x="270" y="225"/>
                </a:cxn>
                <a:cxn ang="0">
                  <a:pos x="282" y="217"/>
                </a:cxn>
                <a:cxn ang="0">
                  <a:pos x="291" y="208"/>
                </a:cxn>
                <a:cxn ang="0">
                  <a:pos x="297" y="198"/>
                </a:cxn>
                <a:cxn ang="0">
                  <a:pos x="301" y="186"/>
                </a:cxn>
                <a:cxn ang="0">
                  <a:pos x="302" y="173"/>
                </a:cxn>
                <a:cxn ang="0">
                  <a:pos x="297" y="150"/>
                </a:cxn>
                <a:cxn ang="0">
                  <a:pos x="284" y="130"/>
                </a:cxn>
                <a:cxn ang="0">
                  <a:pos x="274" y="123"/>
                </a:cxn>
                <a:cxn ang="0">
                  <a:pos x="260" y="116"/>
                </a:cxn>
                <a:cxn ang="0">
                  <a:pos x="241" y="114"/>
                </a:cxn>
                <a:cxn ang="0">
                  <a:pos x="219" y="112"/>
                </a:cxn>
                <a:cxn ang="0">
                  <a:pos x="171" y="234"/>
                </a:cxn>
              </a:cxnLst>
              <a:rect l="0" t="0" r="r" b="b"/>
              <a:pathLst>
                <a:path w="467" h="550">
                  <a:moveTo>
                    <a:pt x="0" y="0"/>
                  </a:moveTo>
                  <a:lnTo>
                    <a:pt x="283" y="0"/>
                  </a:lnTo>
                  <a:lnTo>
                    <a:pt x="305" y="1"/>
                  </a:lnTo>
                  <a:lnTo>
                    <a:pt x="327" y="4"/>
                  </a:lnTo>
                  <a:lnTo>
                    <a:pt x="346" y="6"/>
                  </a:lnTo>
                  <a:lnTo>
                    <a:pt x="363" y="11"/>
                  </a:lnTo>
                  <a:lnTo>
                    <a:pt x="380" y="18"/>
                  </a:lnTo>
                  <a:lnTo>
                    <a:pt x="396" y="26"/>
                  </a:lnTo>
                  <a:lnTo>
                    <a:pt x="409" y="33"/>
                  </a:lnTo>
                  <a:lnTo>
                    <a:pt x="422" y="44"/>
                  </a:lnTo>
                  <a:lnTo>
                    <a:pt x="432" y="55"/>
                  </a:lnTo>
                  <a:lnTo>
                    <a:pt x="441" y="68"/>
                  </a:lnTo>
                  <a:lnTo>
                    <a:pt x="449" y="83"/>
                  </a:lnTo>
                  <a:lnTo>
                    <a:pt x="455" y="97"/>
                  </a:lnTo>
                  <a:lnTo>
                    <a:pt x="461" y="114"/>
                  </a:lnTo>
                  <a:lnTo>
                    <a:pt x="464" y="130"/>
                  </a:lnTo>
                  <a:lnTo>
                    <a:pt x="467" y="150"/>
                  </a:lnTo>
                  <a:lnTo>
                    <a:pt x="467" y="169"/>
                  </a:lnTo>
                  <a:lnTo>
                    <a:pt x="467" y="189"/>
                  </a:lnTo>
                  <a:lnTo>
                    <a:pt x="464" y="208"/>
                  </a:lnTo>
                  <a:lnTo>
                    <a:pt x="461" y="226"/>
                  </a:lnTo>
                  <a:lnTo>
                    <a:pt x="455" y="243"/>
                  </a:lnTo>
                  <a:lnTo>
                    <a:pt x="448" y="259"/>
                  </a:lnTo>
                  <a:lnTo>
                    <a:pt x="438" y="273"/>
                  </a:lnTo>
                  <a:lnTo>
                    <a:pt x="429" y="287"/>
                  </a:lnTo>
                  <a:lnTo>
                    <a:pt x="418" y="299"/>
                  </a:lnTo>
                  <a:lnTo>
                    <a:pt x="403" y="311"/>
                  </a:lnTo>
                  <a:lnTo>
                    <a:pt x="389" y="320"/>
                  </a:lnTo>
                  <a:lnTo>
                    <a:pt x="372" y="327"/>
                  </a:lnTo>
                  <a:lnTo>
                    <a:pt x="354" y="334"/>
                  </a:lnTo>
                  <a:lnTo>
                    <a:pt x="333" y="339"/>
                  </a:lnTo>
                  <a:lnTo>
                    <a:pt x="313" y="343"/>
                  </a:lnTo>
                  <a:lnTo>
                    <a:pt x="289" y="346"/>
                  </a:lnTo>
                  <a:lnTo>
                    <a:pt x="265" y="346"/>
                  </a:lnTo>
                  <a:lnTo>
                    <a:pt x="171" y="346"/>
                  </a:lnTo>
                  <a:lnTo>
                    <a:pt x="171" y="550"/>
                  </a:lnTo>
                  <a:lnTo>
                    <a:pt x="0" y="550"/>
                  </a:lnTo>
                  <a:lnTo>
                    <a:pt x="0" y="0"/>
                  </a:lnTo>
                  <a:close/>
                  <a:moveTo>
                    <a:pt x="171" y="234"/>
                  </a:moveTo>
                  <a:lnTo>
                    <a:pt x="213" y="234"/>
                  </a:lnTo>
                  <a:lnTo>
                    <a:pt x="236" y="233"/>
                  </a:lnTo>
                  <a:lnTo>
                    <a:pt x="254" y="230"/>
                  </a:lnTo>
                  <a:lnTo>
                    <a:pt x="264" y="228"/>
                  </a:lnTo>
                  <a:lnTo>
                    <a:pt x="270" y="225"/>
                  </a:lnTo>
                  <a:lnTo>
                    <a:pt x="276" y="221"/>
                  </a:lnTo>
                  <a:lnTo>
                    <a:pt x="282" y="217"/>
                  </a:lnTo>
                  <a:lnTo>
                    <a:pt x="287" y="213"/>
                  </a:lnTo>
                  <a:lnTo>
                    <a:pt x="291" y="208"/>
                  </a:lnTo>
                  <a:lnTo>
                    <a:pt x="295" y="203"/>
                  </a:lnTo>
                  <a:lnTo>
                    <a:pt x="297" y="198"/>
                  </a:lnTo>
                  <a:lnTo>
                    <a:pt x="299" y="193"/>
                  </a:lnTo>
                  <a:lnTo>
                    <a:pt x="301" y="186"/>
                  </a:lnTo>
                  <a:lnTo>
                    <a:pt x="301" y="180"/>
                  </a:lnTo>
                  <a:lnTo>
                    <a:pt x="302" y="173"/>
                  </a:lnTo>
                  <a:lnTo>
                    <a:pt x="301" y="162"/>
                  </a:lnTo>
                  <a:lnTo>
                    <a:pt x="297" y="150"/>
                  </a:lnTo>
                  <a:lnTo>
                    <a:pt x="292" y="140"/>
                  </a:lnTo>
                  <a:lnTo>
                    <a:pt x="284" y="130"/>
                  </a:lnTo>
                  <a:lnTo>
                    <a:pt x="280" y="125"/>
                  </a:lnTo>
                  <a:lnTo>
                    <a:pt x="274" y="123"/>
                  </a:lnTo>
                  <a:lnTo>
                    <a:pt x="267" y="119"/>
                  </a:lnTo>
                  <a:lnTo>
                    <a:pt x="260" y="116"/>
                  </a:lnTo>
                  <a:lnTo>
                    <a:pt x="252" y="115"/>
                  </a:lnTo>
                  <a:lnTo>
                    <a:pt x="241" y="114"/>
                  </a:lnTo>
                  <a:lnTo>
                    <a:pt x="231" y="112"/>
                  </a:lnTo>
                  <a:lnTo>
                    <a:pt x="219" y="112"/>
                  </a:lnTo>
                  <a:lnTo>
                    <a:pt x="171" y="112"/>
                  </a:lnTo>
                  <a:lnTo>
                    <a:pt x="171" y="234"/>
                  </a:lnTo>
                  <a:close/>
                </a:path>
              </a:pathLst>
            </a:custGeom>
            <a:solidFill>
              <a:srgbClr val="FFFFFF"/>
            </a:solidFill>
            <a:ln w="9525">
              <a:noFill/>
              <a:round/>
              <a:headEnd/>
              <a:tailEnd/>
            </a:ln>
          </p:spPr>
          <p:txBody>
            <a:bodyPr/>
            <a:lstStyle/>
            <a:p>
              <a:endParaRPr lang="en-US"/>
            </a:p>
          </p:txBody>
        </p:sp>
        <p:sp>
          <p:nvSpPr>
            <p:cNvPr id="335999" name="Freeform 1151"/>
            <p:cNvSpPr>
              <a:spLocks noChangeAspect="1"/>
            </p:cNvSpPr>
            <p:nvPr/>
          </p:nvSpPr>
          <p:spPr bwMode="auto">
            <a:xfrm>
              <a:off x="1522" y="1668"/>
              <a:ext cx="108" cy="138"/>
            </a:xfrm>
            <a:custGeom>
              <a:avLst/>
              <a:gdLst/>
              <a:ahLst/>
              <a:cxnLst>
                <a:cxn ang="0">
                  <a:pos x="0" y="0"/>
                </a:cxn>
                <a:cxn ang="0">
                  <a:pos x="170" y="0"/>
                </a:cxn>
                <a:cxn ang="0">
                  <a:pos x="170" y="414"/>
                </a:cxn>
                <a:cxn ang="0">
                  <a:pos x="435" y="414"/>
                </a:cxn>
                <a:cxn ang="0">
                  <a:pos x="435" y="550"/>
                </a:cxn>
                <a:cxn ang="0">
                  <a:pos x="0" y="550"/>
                </a:cxn>
                <a:cxn ang="0">
                  <a:pos x="0" y="0"/>
                </a:cxn>
              </a:cxnLst>
              <a:rect l="0" t="0" r="r" b="b"/>
              <a:pathLst>
                <a:path w="435" h="550">
                  <a:moveTo>
                    <a:pt x="0" y="0"/>
                  </a:moveTo>
                  <a:lnTo>
                    <a:pt x="170" y="0"/>
                  </a:lnTo>
                  <a:lnTo>
                    <a:pt x="170" y="414"/>
                  </a:lnTo>
                  <a:lnTo>
                    <a:pt x="435" y="414"/>
                  </a:lnTo>
                  <a:lnTo>
                    <a:pt x="435" y="550"/>
                  </a:lnTo>
                  <a:lnTo>
                    <a:pt x="0" y="550"/>
                  </a:lnTo>
                  <a:lnTo>
                    <a:pt x="0" y="0"/>
                  </a:lnTo>
                  <a:close/>
                </a:path>
              </a:pathLst>
            </a:custGeom>
            <a:solidFill>
              <a:srgbClr val="FFFFFF"/>
            </a:solidFill>
            <a:ln w="9525">
              <a:noFill/>
              <a:round/>
              <a:headEnd/>
              <a:tailEnd/>
            </a:ln>
          </p:spPr>
          <p:txBody>
            <a:bodyPr/>
            <a:lstStyle/>
            <a:p>
              <a:endParaRPr lang="en-US"/>
            </a:p>
          </p:txBody>
        </p:sp>
        <p:sp>
          <p:nvSpPr>
            <p:cNvPr id="336000" name="Freeform 1152"/>
            <p:cNvSpPr>
              <a:spLocks noChangeAspect="1" noEditPoints="1"/>
            </p:cNvSpPr>
            <p:nvPr/>
          </p:nvSpPr>
          <p:spPr bwMode="auto">
            <a:xfrm>
              <a:off x="1636" y="1668"/>
              <a:ext cx="150" cy="138"/>
            </a:xfrm>
            <a:custGeom>
              <a:avLst/>
              <a:gdLst/>
              <a:ahLst/>
              <a:cxnLst>
                <a:cxn ang="0">
                  <a:pos x="394" y="460"/>
                </a:cxn>
                <a:cxn ang="0">
                  <a:pos x="201" y="460"/>
                </a:cxn>
                <a:cxn ang="0">
                  <a:pos x="173" y="550"/>
                </a:cxn>
                <a:cxn ang="0">
                  <a:pos x="0" y="550"/>
                </a:cxn>
                <a:cxn ang="0">
                  <a:pos x="207" y="0"/>
                </a:cxn>
                <a:cxn ang="0">
                  <a:pos x="392" y="0"/>
                </a:cxn>
                <a:cxn ang="0">
                  <a:pos x="598" y="550"/>
                </a:cxn>
                <a:cxn ang="0">
                  <a:pos x="421" y="550"/>
                </a:cxn>
                <a:cxn ang="0">
                  <a:pos x="394" y="460"/>
                </a:cxn>
                <a:cxn ang="0">
                  <a:pos x="359" y="340"/>
                </a:cxn>
                <a:cxn ang="0">
                  <a:pos x="298" y="142"/>
                </a:cxn>
                <a:cxn ang="0">
                  <a:pos x="237" y="340"/>
                </a:cxn>
                <a:cxn ang="0">
                  <a:pos x="359" y="340"/>
                </a:cxn>
              </a:cxnLst>
              <a:rect l="0" t="0" r="r" b="b"/>
              <a:pathLst>
                <a:path w="598" h="550">
                  <a:moveTo>
                    <a:pt x="394" y="460"/>
                  </a:moveTo>
                  <a:lnTo>
                    <a:pt x="201" y="460"/>
                  </a:lnTo>
                  <a:lnTo>
                    <a:pt x="173" y="550"/>
                  </a:lnTo>
                  <a:lnTo>
                    <a:pt x="0" y="550"/>
                  </a:lnTo>
                  <a:lnTo>
                    <a:pt x="207" y="0"/>
                  </a:lnTo>
                  <a:lnTo>
                    <a:pt x="392" y="0"/>
                  </a:lnTo>
                  <a:lnTo>
                    <a:pt x="598" y="550"/>
                  </a:lnTo>
                  <a:lnTo>
                    <a:pt x="421" y="550"/>
                  </a:lnTo>
                  <a:lnTo>
                    <a:pt x="394" y="460"/>
                  </a:lnTo>
                  <a:close/>
                  <a:moveTo>
                    <a:pt x="359" y="340"/>
                  </a:moveTo>
                  <a:lnTo>
                    <a:pt x="298" y="142"/>
                  </a:lnTo>
                  <a:lnTo>
                    <a:pt x="237" y="340"/>
                  </a:lnTo>
                  <a:lnTo>
                    <a:pt x="359" y="340"/>
                  </a:lnTo>
                  <a:close/>
                </a:path>
              </a:pathLst>
            </a:custGeom>
            <a:solidFill>
              <a:srgbClr val="FFFFFF"/>
            </a:solidFill>
            <a:ln w="9525">
              <a:noFill/>
              <a:round/>
              <a:headEnd/>
              <a:tailEnd/>
            </a:ln>
          </p:spPr>
          <p:txBody>
            <a:bodyPr/>
            <a:lstStyle/>
            <a:p>
              <a:endParaRPr lang="en-US"/>
            </a:p>
          </p:txBody>
        </p:sp>
        <p:sp>
          <p:nvSpPr>
            <p:cNvPr id="336001" name="Freeform 1153"/>
            <p:cNvSpPr>
              <a:spLocks noChangeAspect="1"/>
            </p:cNvSpPr>
            <p:nvPr/>
          </p:nvSpPr>
          <p:spPr bwMode="auto">
            <a:xfrm>
              <a:off x="1800" y="1668"/>
              <a:ext cx="131" cy="138"/>
            </a:xfrm>
            <a:custGeom>
              <a:avLst/>
              <a:gdLst/>
              <a:ahLst/>
              <a:cxnLst>
                <a:cxn ang="0">
                  <a:pos x="0" y="0"/>
                </a:cxn>
                <a:cxn ang="0">
                  <a:pos x="158" y="0"/>
                </a:cxn>
                <a:cxn ang="0">
                  <a:pos x="366" y="304"/>
                </a:cxn>
                <a:cxn ang="0">
                  <a:pos x="366" y="0"/>
                </a:cxn>
                <a:cxn ang="0">
                  <a:pos x="526" y="0"/>
                </a:cxn>
                <a:cxn ang="0">
                  <a:pos x="526" y="550"/>
                </a:cxn>
                <a:cxn ang="0">
                  <a:pos x="366" y="550"/>
                </a:cxn>
                <a:cxn ang="0">
                  <a:pos x="160" y="248"/>
                </a:cxn>
                <a:cxn ang="0">
                  <a:pos x="160" y="550"/>
                </a:cxn>
                <a:cxn ang="0">
                  <a:pos x="0" y="550"/>
                </a:cxn>
                <a:cxn ang="0">
                  <a:pos x="0" y="0"/>
                </a:cxn>
              </a:cxnLst>
              <a:rect l="0" t="0" r="r" b="b"/>
              <a:pathLst>
                <a:path w="526" h="550">
                  <a:moveTo>
                    <a:pt x="0" y="0"/>
                  </a:moveTo>
                  <a:lnTo>
                    <a:pt x="158" y="0"/>
                  </a:lnTo>
                  <a:lnTo>
                    <a:pt x="366" y="304"/>
                  </a:lnTo>
                  <a:lnTo>
                    <a:pt x="366" y="0"/>
                  </a:lnTo>
                  <a:lnTo>
                    <a:pt x="526" y="0"/>
                  </a:lnTo>
                  <a:lnTo>
                    <a:pt x="526" y="550"/>
                  </a:lnTo>
                  <a:lnTo>
                    <a:pt x="366" y="550"/>
                  </a:lnTo>
                  <a:lnTo>
                    <a:pt x="160" y="248"/>
                  </a:lnTo>
                  <a:lnTo>
                    <a:pt x="160" y="550"/>
                  </a:lnTo>
                  <a:lnTo>
                    <a:pt x="0" y="550"/>
                  </a:lnTo>
                  <a:lnTo>
                    <a:pt x="0" y="0"/>
                  </a:lnTo>
                  <a:close/>
                </a:path>
              </a:pathLst>
            </a:custGeom>
            <a:solidFill>
              <a:srgbClr val="FFFFFF"/>
            </a:solidFill>
            <a:ln w="9525">
              <a:noFill/>
              <a:round/>
              <a:headEnd/>
              <a:tailEnd/>
            </a:ln>
          </p:spPr>
          <p:txBody>
            <a:bodyPr/>
            <a:lstStyle/>
            <a:p>
              <a:endParaRPr lang="en-US"/>
            </a:p>
          </p:txBody>
        </p:sp>
        <p:sp>
          <p:nvSpPr>
            <p:cNvPr id="336002" name="Freeform 1154"/>
            <p:cNvSpPr>
              <a:spLocks noChangeAspect="1" noEditPoints="1"/>
            </p:cNvSpPr>
            <p:nvPr/>
          </p:nvSpPr>
          <p:spPr bwMode="auto">
            <a:xfrm>
              <a:off x="1487" y="1114"/>
              <a:ext cx="326" cy="502"/>
            </a:xfrm>
            <a:custGeom>
              <a:avLst/>
              <a:gdLst/>
              <a:ahLst/>
              <a:cxnLst>
                <a:cxn ang="0">
                  <a:pos x="1039" y="1180"/>
                </a:cxn>
                <a:cxn ang="0">
                  <a:pos x="1208" y="987"/>
                </a:cxn>
                <a:cxn ang="0">
                  <a:pos x="1295" y="739"/>
                </a:cxn>
                <a:cxn ang="0">
                  <a:pos x="1293" y="476"/>
                </a:cxn>
                <a:cxn ang="0">
                  <a:pos x="1193" y="238"/>
                </a:cxn>
                <a:cxn ang="0">
                  <a:pos x="991" y="66"/>
                </a:cxn>
                <a:cxn ang="0">
                  <a:pos x="676" y="0"/>
                </a:cxn>
                <a:cxn ang="0">
                  <a:pos x="356" y="67"/>
                </a:cxn>
                <a:cxn ang="0">
                  <a:pos x="138" y="242"/>
                </a:cxn>
                <a:cxn ang="0">
                  <a:pos x="22" y="483"/>
                </a:cxn>
                <a:cxn ang="0">
                  <a:pos x="7" y="747"/>
                </a:cxn>
                <a:cxn ang="0">
                  <a:pos x="91" y="995"/>
                </a:cxn>
                <a:cxn ang="0">
                  <a:pos x="273" y="1183"/>
                </a:cxn>
                <a:cxn ang="0">
                  <a:pos x="950" y="1658"/>
                </a:cxn>
                <a:cxn ang="0">
                  <a:pos x="914" y="1865"/>
                </a:cxn>
                <a:cxn ang="0">
                  <a:pos x="696" y="635"/>
                </a:cxn>
                <a:cxn ang="0">
                  <a:pos x="834" y="663"/>
                </a:cxn>
                <a:cxn ang="0">
                  <a:pos x="930" y="725"/>
                </a:cxn>
                <a:cxn ang="0">
                  <a:pos x="960" y="772"/>
                </a:cxn>
                <a:cxn ang="0">
                  <a:pos x="965" y="820"/>
                </a:cxn>
                <a:cxn ang="0">
                  <a:pos x="940" y="877"/>
                </a:cxn>
                <a:cxn ang="0">
                  <a:pos x="884" y="925"/>
                </a:cxn>
                <a:cxn ang="0">
                  <a:pos x="804" y="960"/>
                </a:cxn>
                <a:cxn ang="0">
                  <a:pos x="795" y="1482"/>
                </a:cxn>
                <a:cxn ang="0">
                  <a:pos x="770" y="1495"/>
                </a:cxn>
                <a:cxn ang="0">
                  <a:pos x="742" y="1477"/>
                </a:cxn>
                <a:cxn ang="0">
                  <a:pos x="737" y="930"/>
                </a:cxn>
                <a:cxn ang="0">
                  <a:pos x="756" y="899"/>
                </a:cxn>
                <a:cxn ang="0">
                  <a:pos x="778" y="898"/>
                </a:cxn>
                <a:cxn ang="0">
                  <a:pos x="871" y="853"/>
                </a:cxn>
                <a:cxn ang="0">
                  <a:pos x="895" y="821"/>
                </a:cxn>
                <a:cxn ang="0">
                  <a:pos x="886" y="776"/>
                </a:cxn>
                <a:cxn ang="0">
                  <a:pos x="829" y="733"/>
                </a:cxn>
                <a:cxn ang="0">
                  <a:pos x="734" y="708"/>
                </a:cxn>
                <a:cxn ang="0">
                  <a:pos x="620" y="706"/>
                </a:cxn>
                <a:cxn ang="0">
                  <a:pos x="520" y="727"/>
                </a:cxn>
                <a:cxn ang="0">
                  <a:pos x="454" y="767"/>
                </a:cxn>
                <a:cxn ang="0">
                  <a:pos x="436" y="813"/>
                </a:cxn>
                <a:cxn ang="0">
                  <a:pos x="454" y="847"/>
                </a:cxn>
                <a:cxn ang="0">
                  <a:pos x="525" y="888"/>
                </a:cxn>
                <a:cxn ang="0">
                  <a:pos x="558" y="896"/>
                </a:cxn>
                <a:cxn ang="0">
                  <a:pos x="582" y="922"/>
                </a:cxn>
                <a:cxn ang="0">
                  <a:pos x="582" y="1469"/>
                </a:cxn>
                <a:cxn ang="0">
                  <a:pos x="558" y="1494"/>
                </a:cxn>
                <a:cxn ang="0">
                  <a:pos x="532" y="1487"/>
                </a:cxn>
                <a:cxn ang="0">
                  <a:pos x="516" y="1453"/>
                </a:cxn>
                <a:cxn ang="0">
                  <a:pos x="455" y="930"/>
                </a:cxn>
                <a:cxn ang="0">
                  <a:pos x="398" y="885"/>
                </a:cxn>
                <a:cxn ang="0">
                  <a:pos x="370" y="830"/>
                </a:cxn>
                <a:cxn ang="0">
                  <a:pos x="370" y="781"/>
                </a:cxn>
                <a:cxn ang="0">
                  <a:pos x="391" y="739"/>
                </a:cxn>
                <a:cxn ang="0">
                  <a:pos x="476" y="673"/>
                </a:cxn>
                <a:cxn ang="0">
                  <a:pos x="606" y="637"/>
                </a:cxn>
              </a:cxnLst>
              <a:rect l="0" t="0" r="r" b="b"/>
              <a:pathLst>
                <a:path w="1306" h="2007">
                  <a:moveTo>
                    <a:pt x="372" y="1575"/>
                  </a:moveTo>
                  <a:lnTo>
                    <a:pt x="950" y="1575"/>
                  </a:lnTo>
                  <a:lnTo>
                    <a:pt x="950" y="1232"/>
                  </a:lnTo>
                  <a:lnTo>
                    <a:pt x="996" y="1209"/>
                  </a:lnTo>
                  <a:lnTo>
                    <a:pt x="1039" y="1180"/>
                  </a:lnTo>
                  <a:lnTo>
                    <a:pt x="1079" y="1148"/>
                  </a:lnTo>
                  <a:lnTo>
                    <a:pt x="1116" y="1111"/>
                  </a:lnTo>
                  <a:lnTo>
                    <a:pt x="1150" y="1072"/>
                  </a:lnTo>
                  <a:lnTo>
                    <a:pt x="1181" y="1031"/>
                  </a:lnTo>
                  <a:lnTo>
                    <a:pt x="1208" y="987"/>
                  </a:lnTo>
                  <a:lnTo>
                    <a:pt x="1232" y="940"/>
                  </a:lnTo>
                  <a:lnTo>
                    <a:pt x="1254" y="892"/>
                  </a:lnTo>
                  <a:lnTo>
                    <a:pt x="1271" y="842"/>
                  </a:lnTo>
                  <a:lnTo>
                    <a:pt x="1285" y="791"/>
                  </a:lnTo>
                  <a:lnTo>
                    <a:pt x="1295" y="739"/>
                  </a:lnTo>
                  <a:lnTo>
                    <a:pt x="1302" y="686"/>
                  </a:lnTo>
                  <a:lnTo>
                    <a:pt x="1306" y="633"/>
                  </a:lnTo>
                  <a:lnTo>
                    <a:pt x="1304" y="580"/>
                  </a:lnTo>
                  <a:lnTo>
                    <a:pt x="1300" y="528"/>
                  </a:lnTo>
                  <a:lnTo>
                    <a:pt x="1293" y="476"/>
                  </a:lnTo>
                  <a:lnTo>
                    <a:pt x="1281" y="425"/>
                  </a:lnTo>
                  <a:lnTo>
                    <a:pt x="1264" y="375"/>
                  </a:lnTo>
                  <a:lnTo>
                    <a:pt x="1245" y="327"/>
                  </a:lnTo>
                  <a:lnTo>
                    <a:pt x="1221" y="282"/>
                  </a:lnTo>
                  <a:lnTo>
                    <a:pt x="1193" y="238"/>
                  </a:lnTo>
                  <a:lnTo>
                    <a:pt x="1162" y="197"/>
                  </a:lnTo>
                  <a:lnTo>
                    <a:pt x="1125" y="159"/>
                  </a:lnTo>
                  <a:lnTo>
                    <a:pt x="1084" y="124"/>
                  </a:lnTo>
                  <a:lnTo>
                    <a:pt x="1040" y="93"/>
                  </a:lnTo>
                  <a:lnTo>
                    <a:pt x="991" y="66"/>
                  </a:lnTo>
                  <a:lnTo>
                    <a:pt x="936" y="42"/>
                  </a:lnTo>
                  <a:lnTo>
                    <a:pt x="878" y="24"/>
                  </a:lnTo>
                  <a:lnTo>
                    <a:pt x="816" y="10"/>
                  </a:lnTo>
                  <a:lnTo>
                    <a:pt x="748" y="2"/>
                  </a:lnTo>
                  <a:lnTo>
                    <a:pt x="676" y="0"/>
                  </a:lnTo>
                  <a:lnTo>
                    <a:pt x="603" y="2"/>
                  </a:lnTo>
                  <a:lnTo>
                    <a:pt x="536" y="11"/>
                  </a:lnTo>
                  <a:lnTo>
                    <a:pt x="471" y="24"/>
                  </a:lnTo>
                  <a:lnTo>
                    <a:pt x="411" y="44"/>
                  </a:lnTo>
                  <a:lnTo>
                    <a:pt x="356" y="67"/>
                  </a:lnTo>
                  <a:lnTo>
                    <a:pt x="304" y="94"/>
                  </a:lnTo>
                  <a:lnTo>
                    <a:pt x="256" y="127"/>
                  </a:lnTo>
                  <a:lnTo>
                    <a:pt x="213" y="162"/>
                  </a:lnTo>
                  <a:lnTo>
                    <a:pt x="173" y="200"/>
                  </a:lnTo>
                  <a:lnTo>
                    <a:pt x="138" y="242"/>
                  </a:lnTo>
                  <a:lnTo>
                    <a:pt x="107" y="286"/>
                  </a:lnTo>
                  <a:lnTo>
                    <a:pt x="79" y="333"/>
                  </a:lnTo>
                  <a:lnTo>
                    <a:pt x="56" y="381"/>
                  </a:lnTo>
                  <a:lnTo>
                    <a:pt x="37" y="431"/>
                  </a:lnTo>
                  <a:lnTo>
                    <a:pt x="22" y="483"/>
                  </a:lnTo>
                  <a:lnTo>
                    <a:pt x="11" y="535"/>
                  </a:lnTo>
                  <a:lnTo>
                    <a:pt x="4" y="588"/>
                  </a:lnTo>
                  <a:lnTo>
                    <a:pt x="0" y="641"/>
                  </a:lnTo>
                  <a:lnTo>
                    <a:pt x="2" y="694"/>
                  </a:lnTo>
                  <a:lnTo>
                    <a:pt x="7" y="747"/>
                  </a:lnTo>
                  <a:lnTo>
                    <a:pt x="16" y="799"/>
                  </a:lnTo>
                  <a:lnTo>
                    <a:pt x="29" y="851"/>
                  </a:lnTo>
                  <a:lnTo>
                    <a:pt x="46" y="900"/>
                  </a:lnTo>
                  <a:lnTo>
                    <a:pt x="67" y="949"/>
                  </a:lnTo>
                  <a:lnTo>
                    <a:pt x="91" y="995"/>
                  </a:lnTo>
                  <a:lnTo>
                    <a:pt x="120" y="1039"/>
                  </a:lnTo>
                  <a:lnTo>
                    <a:pt x="152" y="1079"/>
                  </a:lnTo>
                  <a:lnTo>
                    <a:pt x="188" y="1118"/>
                  </a:lnTo>
                  <a:lnTo>
                    <a:pt x="229" y="1152"/>
                  </a:lnTo>
                  <a:lnTo>
                    <a:pt x="273" y="1183"/>
                  </a:lnTo>
                  <a:lnTo>
                    <a:pt x="321" y="1210"/>
                  </a:lnTo>
                  <a:lnTo>
                    <a:pt x="372" y="1232"/>
                  </a:lnTo>
                  <a:lnTo>
                    <a:pt x="372" y="1575"/>
                  </a:lnTo>
                  <a:close/>
                  <a:moveTo>
                    <a:pt x="372" y="1658"/>
                  </a:moveTo>
                  <a:lnTo>
                    <a:pt x="950" y="1658"/>
                  </a:lnTo>
                  <a:lnTo>
                    <a:pt x="950" y="1799"/>
                  </a:lnTo>
                  <a:lnTo>
                    <a:pt x="372" y="1799"/>
                  </a:lnTo>
                  <a:lnTo>
                    <a:pt x="372" y="1658"/>
                  </a:lnTo>
                  <a:close/>
                  <a:moveTo>
                    <a:pt x="409" y="1865"/>
                  </a:moveTo>
                  <a:lnTo>
                    <a:pt x="914" y="1865"/>
                  </a:lnTo>
                  <a:lnTo>
                    <a:pt x="822" y="2007"/>
                  </a:lnTo>
                  <a:lnTo>
                    <a:pt x="501" y="2007"/>
                  </a:lnTo>
                  <a:lnTo>
                    <a:pt x="409" y="1865"/>
                  </a:lnTo>
                  <a:close/>
                  <a:moveTo>
                    <a:pt x="667" y="635"/>
                  </a:moveTo>
                  <a:lnTo>
                    <a:pt x="696" y="635"/>
                  </a:lnTo>
                  <a:lnTo>
                    <a:pt x="726" y="637"/>
                  </a:lnTo>
                  <a:lnTo>
                    <a:pt x="755" y="642"/>
                  </a:lnTo>
                  <a:lnTo>
                    <a:pt x="782" y="647"/>
                  </a:lnTo>
                  <a:lnTo>
                    <a:pt x="809" y="655"/>
                  </a:lnTo>
                  <a:lnTo>
                    <a:pt x="834" y="663"/>
                  </a:lnTo>
                  <a:lnTo>
                    <a:pt x="856" y="673"/>
                  </a:lnTo>
                  <a:lnTo>
                    <a:pt x="878" y="685"/>
                  </a:lnTo>
                  <a:lnTo>
                    <a:pt x="897" y="697"/>
                  </a:lnTo>
                  <a:lnTo>
                    <a:pt x="914" y="711"/>
                  </a:lnTo>
                  <a:lnTo>
                    <a:pt x="930" y="725"/>
                  </a:lnTo>
                  <a:lnTo>
                    <a:pt x="941" y="739"/>
                  </a:lnTo>
                  <a:lnTo>
                    <a:pt x="948" y="747"/>
                  </a:lnTo>
                  <a:lnTo>
                    <a:pt x="952" y="755"/>
                  </a:lnTo>
                  <a:lnTo>
                    <a:pt x="956" y="764"/>
                  </a:lnTo>
                  <a:lnTo>
                    <a:pt x="960" y="772"/>
                  </a:lnTo>
                  <a:lnTo>
                    <a:pt x="962" y="781"/>
                  </a:lnTo>
                  <a:lnTo>
                    <a:pt x="963" y="789"/>
                  </a:lnTo>
                  <a:lnTo>
                    <a:pt x="965" y="798"/>
                  </a:lnTo>
                  <a:lnTo>
                    <a:pt x="966" y="807"/>
                  </a:lnTo>
                  <a:lnTo>
                    <a:pt x="965" y="820"/>
                  </a:lnTo>
                  <a:lnTo>
                    <a:pt x="962" y="831"/>
                  </a:lnTo>
                  <a:lnTo>
                    <a:pt x="960" y="843"/>
                  </a:lnTo>
                  <a:lnTo>
                    <a:pt x="954" y="855"/>
                  </a:lnTo>
                  <a:lnTo>
                    <a:pt x="948" y="866"/>
                  </a:lnTo>
                  <a:lnTo>
                    <a:pt x="940" y="877"/>
                  </a:lnTo>
                  <a:lnTo>
                    <a:pt x="931" y="887"/>
                  </a:lnTo>
                  <a:lnTo>
                    <a:pt x="921" y="898"/>
                  </a:lnTo>
                  <a:lnTo>
                    <a:pt x="910" y="907"/>
                  </a:lnTo>
                  <a:lnTo>
                    <a:pt x="897" y="916"/>
                  </a:lnTo>
                  <a:lnTo>
                    <a:pt x="884" y="925"/>
                  </a:lnTo>
                  <a:lnTo>
                    <a:pt x="870" y="933"/>
                  </a:lnTo>
                  <a:lnTo>
                    <a:pt x="855" y="940"/>
                  </a:lnTo>
                  <a:lnTo>
                    <a:pt x="839" y="948"/>
                  </a:lnTo>
                  <a:lnTo>
                    <a:pt x="822" y="955"/>
                  </a:lnTo>
                  <a:lnTo>
                    <a:pt x="804" y="960"/>
                  </a:lnTo>
                  <a:lnTo>
                    <a:pt x="804" y="1453"/>
                  </a:lnTo>
                  <a:lnTo>
                    <a:pt x="804" y="1461"/>
                  </a:lnTo>
                  <a:lnTo>
                    <a:pt x="801" y="1469"/>
                  </a:lnTo>
                  <a:lnTo>
                    <a:pt x="799" y="1477"/>
                  </a:lnTo>
                  <a:lnTo>
                    <a:pt x="795" y="1482"/>
                  </a:lnTo>
                  <a:lnTo>
                    <a:pt x="790" y="1487"/>
                  </a:lnTo>
                  <a:lnTo>
                    <a:pt x="783" y="1491"/>
                  </a:lnTo>
                  <a:lnTo>
                    <a:pt x="777" y="1494"/>
                  </a:lnTo>
                  <a:lnTo>
                    <a:pt x="770" y="1495"/>
                  </a:lnTo>
                  <a:lnTo>
                    <a:pt x="770" y="1495"/>
                  </a:lnTo>
                  <a:lnTo>
                    <a:pt x="763" y="1494"/>
                  </a:lnTo>
                  <a:lnTo>
                    <a:pt x="756" y="1491"/>
                  </a:lnTo>
                  <a:lnTo>
                    <a:pt x="751" y="1487"/>
                  </a:lnTo>
                  <a:lnTo>
                    <a:pt x="746" y="1482"/>
                  </a:lnTo>
                  <a:lnTo>
                    <a:pt x="742" y="1477"/>
                  </a:lnTo>
                  <a:lnTo>
                    <a:pt x="738" y="1469"/>
                  </a:lnTo>
                  <a:lnTo>
                    <a:pt x="737" y="1461"/>
                  </a:lnTo>
                  <a:lnTo>
                    <a:pt x="735" y="1453"/>
                  </a:lnTo>
                  <a:lnTo>
                    <a:pt x="735" y="938"/>
                  </a:lnTo>
                  <a:lnTo>
                    <a:pt x="737" y="930"/>
                  </a:lnTo>
                  <a:lnTo>
                    <a:pt x="738" y="922"/>
                  </a:lnTo>
                  <a:lnTo>
                    <a:pt x="742" y="914"/>
                  </a:lnTo>
                  <a:lnTo>
                    <a:pt x="746" y="908"/>
                  </a:lnTo>
                  <a:lnTo>
                    <a:pt x="751" y="903"/>
                  </a:lnTo>
                  <a:lnTo>
                    <a:pt x="756" y="899"/>
                  </a:lnTo>
                  <a:lnTo>
                    <a:pt x="763" y="896"/>
                  </a:lnTo>
                  <a:lnTo>
                    <a:pt x="770" y="896"/>
                  </a:lnTo>
                  <a:lnTo>
                    <a:pt x="770" y="896"/>
                  </a:lnTo>
                  <a:lnTo>
                    <a:pt x="774" y="896"/>
                  </a:lnTo>
                  <a:lnTo>
                    <a:pt x="778" y="898"/>
                  </a:lnTo>
                  <a:lnTo>
                    <a:pt x="804" y="890"/>
                  </a:lnTo>
                  <a:lnTo>
                    <a:pt x="826" y="881"/>
                  </a:lnTo>
                  <a:lnTo>
                    <a:pt x="847" y="872"/>
                  </a:lnTo>
                  <a:lnTo>
                    <a:pt x="864" y="860"/>
                  </a:lnTo>
                  <a:lnTo>
                    <a:pt x="871" y="853"/>
                  </a:lnTo>
                  <a:lnTo>
                    <a:pt x="878" y="848"/>
                  </a:lnTo>
                  <a:lnTo>
                    <a:pt x="883" y="842"/>
                  </a:lnTo>
                  <a:lnTo>
                    <a:pt x="888" y="835"/>
                  </a:lnTo>
                  <a:lnTo>
                    <a:pt x="892" y="828"/>
                  </a:lnTo>
                  <a:lnTo>
                    <a:pt x="895" y="821"/>
                  </a:lnTo>
                  <a:lnTo>
                    <a:pt x="896" y="815"/>
                  </a:lnTo>
                  <a:lnTo>
                    <a:pt x="896" y="807"/>
                  </a:lnTo>
                  <a:lnTo>
                    <a:pt x="895" y="796"/>
                  </a:lnTo>
                  <a:lnTo>
                    <a:pt x="892" y="786"/>
                  </a:lnTo>
                  <a:lnTo>
                    <a:pt x="886" y="776"/>
                  </a:lnTo>
                  <a:lnTo>
                    <a:pt x="878" y="767"/>
                  </a:lnTo>
                  <a:lnTo>
                    <a:pt x="869" y="758"/>
                  </a:lnTo>
                  <a:lnTo>
                    <a:pt x="857" y="749"/>
                  </a:lnTo>
                  <a:lnTo>
                    <a:pt x="844" y="741"/>
                  </a:lnTo>
                  <a:lnTo>
                    <a:pt x="829" y="733"/>
                  </a:lnTo>
                  <a:lnTo>
                    <a:pt x="813" y="727"/>
                  </a:lnTo>
                  <a:lnTo>
                    <a:pt x="795" y="721"/>
                  </a:lnTo>
                  <a:lnTo>
                    <a:pt x="775" y="716"/>
                  </a:lnTo>
                  <a:lnTo>
                    <a:pt x="756" y="711"/>
                  </a:lnTo>
                  <a:lnTo>
                    <a:pt x="734" y="708"/>
                  </a:lnTo>
                  <a:lnTo>
                    <a:pt x="712" y="706"/>
                  </a:lnTo>
                  <a:lnTo>
                    <a:pt x="690" y="703"/>
                  </a:lnTo>
                  <a:lnTo>
                    <a:pt x="667" y="703"/>
                  </a:lnTo>
                  <a:lnTo>
                    <a:pt x="642" y="703"/>
                  </a:lnTo>
                  <a:lnTo>
                    <a:pt x="620" y="706"/>
                  </a:lnTo>
                  <a:lnTo>
                    <a:pt x="598" y="708"/>
                  </a:lnTo>
                  <a:lnTo>
                    <a:pt x="576" y="711"/>
                  </a:lnTo>
                  <a:lnTo>
                    <a:pt x="556" y="716"/>
                  </a:lnTo>
                  <a:lnTo>
                    <a:pt x="537" y="721"/>
                  </a:lnTo>
                  <a:lnTo>
                    <a:pt x="520" y="727"/>
                  </a:lnTo>
                  <a:lnTo>
                    <a:pt x="503" y="733"/>
                  </a:lnTo>
                  <a:lnTo>
                    <a:pt x="488" y="741"/>
                  </a:lnTo>
                  <a:lnTo>
                    <a:pt x="475" y="749"/>
                  </a:lnTo>
                  <a:lnTo>
                    <a:pt x="463" y="758"/>
                  </a:lnTo>
                  <a:lnTo>
                    <a:pt x="454" y="767"/>
                  </a:lnTo>
                  <a:lnTo>
                    <a:pt x="446" y="776"/>
                  </a:lnTo>
                  <a:lnTo>
                    <a:pt x="440" y="786"/>
                  </a:lnTo>
                  <a:lnTo>
                    <a:pt x="437" y="796"/>
                  </a:lnTo>
                  <a:lnTo>
                    <a:pt x="436" y="807"/>
                  </a:lnTo>
                  <a:lnTo>
                    <a:pt x="436" y="813"/>
                  </a:lnTo>
                  <a:lnTo>
                    <a:pt x="437" y="821"/>
                  </a:lnTo>
                  <a:lnTo>
                    <a:pt x="440" y="828"/>
                  </a:lnTo>
                  <a:lnTo>
                    <a:pt x="444" y="834"/>
                  </a:lnTo>
                  <a:lnTo>
                    <a:pt x="449" y="841"/>
                  </a:lnTo>
                  <a:lnTo>
                    <a:pt x="454" y="847"/>
                  </a:lnTo>
                  <a:lnTo>
                    <a:pt x="461" y="853"/>
                  </a:lnTo>
                  <a:lnTo>
                    <a:pt x="467" y="859"/>
                  </a:lnTo>
                  <a:lnTo>
                    <a:pt x="484" y="870"/>
                  </a:lnTo>
                  <a:lnTo>
                    <a:pt x="503" y="879"/>
                  </a:lnTo>
                  <a:lnTo>
                    <a:pt x="525" y="888"/>
                  </a:lnTo>
                  <a:lnTo>
                    <a:pt x="549" y="896"/>
                  </a:lnTo>
                  <a:lnTo>
                    <a:pt x="550" y="896"/>
                  </a:lnTo>
                  <a:lnTo>
                    <a:pt x="551" y="896"/>
                  </a:lnTo>
                  <a:lnTo>
                    <a:pt x="551" y="896"/>
                  </a:lnTo>
                  <a:lnTo>
                    <a:pt x="558" y="896"/>
                  </a:lnTo>
                  <a:lnTo>
                    <a:pt x="564" y="899"/>
                  </a:lnTo>
                  <a:lnTo>
                    <a:pt x="571" y="903"/>
                  </a:lnTo>
                  <a:lnTo>
                    <a:pt x="576" y="908"/>
                  </a:lnTo>
                  <a:lnTo>
                    <a:pt x="580" y="914"/>
                  </a:lnTo>
                  <a:lnTo>
                    <a:pt x="582" y="922"/>
                  </a:lnTo>
                  <a:lnTo>
                    <a:pt x="585" y="930"/>
                  </a:lnTo>
                  <a:lnTo>
                    <a:pt x="586" y="938"/>
                  </a:lnTo>
                  <a:lnTo>
                    <a:pt x="586" y="1453"/>
                  </a:lnTo>
                  <a:lnTo>
                    <a:pt x="585" y="1461"/>
                  </a:lnTo>
                  <a:lnTo>
                    <a:pt x="582" y="1469"/>
                  </a:lnTo>
                  <a:lnTo>
                    <a:pt x="580" y="1477"/>
                  </a:lnTo>
                  <a:lnTo>
                    <a:pt x="576" y="1482"/>
                  </a:lnTo>
                  <a:lnTo>
                    <a:pt x="571" y="1487"/>
                  </a:lnTo>
                  <a:lnTo>
                    <a:pt x="564" y="1491"/>
                  </a:lnTo>
                  <a:lnTo>
                    <a:pt x="558" y="1494"/>
                  </a:lnTo>
                  <a:lnTo>
                    <a:pt x="551" y="1495"/>
                  </a:lnTo>
                  <a:lnTo>
                    <a:pt x="551" y="1495"/>
                  </a:lnTo>
                  <a:lnTo>
                    <a:pt x="545" y="1494"/>
                  </a:lnTo>
                  <a:lnTo>
                    <a:pt x="538" y="1491"/>
                  </a:lnTo>
                  <a:lnTo>
                    <a:pt x="532" y="1487"/>
                  </a:lnTo>
                  <a:lnTo>
                    <a:pt x="527" y="1482"/>
                  </a:lnTo>
                  <a:lnTo>
                    <a:pt x="523" y="1477"/>
                  </a:lnTo>
                  <a:lnTo>
                    <a:pt x="519" y="1469"/>
                  </a:lnTo>
                  <a:lnTo>
                    <a:pt x="518" y="1461"/>
                  </a:lnTo>
                  <a:lnTo>
                    <a:pt x="516" y="1453"/>
                  </a:lnTo>
                  <a:lnTo>
                    <a:pt x="516" y="956"/>
                  </a:lnTo>
                  <a:lnTo>
                    <a:pt x="501" y="951"/>
                  </a:lnTo>
                  <a:lnTo>
                    <a:pt x="484" y="944"/>
                  </a:lnTo>
                  <a:lnTo>
                    <a:pt x="470" y="936"/>
                  </a:lnTo>
                  <a:lnTo>
                    <a:pt x="455" y="930"/>
                  </a:lnTo>
                  <a:lnTo>
                    <a:pt x="442" y="921"/>
                  </a:lnTo>
                  <a:lnTo>
                    <a:pt x="429" y="913"/>
                  </a:lnTo>
                  <a:lnTo>
                    <a:pt x="418" y="904"/>
                  </a:lnTo>
                  <a:lnTo>
                    <a:pt x="407" y="894"/>
                  </a:lnTo>
                  <a:lnTo>
                    <a:pt x="398" y="885"/>
                  </a:lnTo>
                  <a:lnTo>
                    <a:pt x="391" y="874"/>
                  </a:lnTo>
                  <a:lnTo>
                    <a:pt x="383" y="864"/>
                  </a:lnTo>
                  <a:lnTo>
                    <a:pt x="378" y="853"/>
                  </a:lnTo>
                  <a:lnTo>
                    <a:pt x="372" y="842"/>
                  </a:lnTo>
                  <a:lnTo>
                    <a:pt x="370" y="830"/>
                  </a:lnTo>
                  <a:lnTo>
                    <a:pt x="367" y="819"/>
                  </a:lnTo>
                  <a:lnTo>
                    <a:pt x="366" y="807"/>
                  </a:lnTo>
                  <a:lnTo>
                    <a:pt x="367" y="798"/>
                  </a:lnTo>
                  <a:lnTo>
                    <a:pt x="369" y="789"/>
                  </a:lnTo>
                  <a:lnTo>
                    <a:pt x="370" y="781"/>
                  </a:lnTo>
                  <a:lnTo>
                    <a:pt x="372" y="772"/>
                  </a:lnTo>
                  <a:lnTo>
                    <a:pt x="376" y="764"/>
                  </a:lnTo>
                  <a:lnTo>
                    <a:pt x="380" y="755"/>
                  </a:lnTo>
                  <a:lnTo>
                    <a:pt x="385" y="747"/>
                  </a:lnTo>
                  <a:lnTo>
                    <a:pt x="391" y="739"/>
                  </a:lnTo>
                  <a:lnTo>
                    <a:pt x="402" y="725"/>
                  </a:lnTo>
                  <a:lnTo>
                    <a:pt x="418" y="711"/>
                  </a:lnTo>
                  <a:lnTo>
                    <a:pt x="435" y="697"/>
                  </a:lnTo>
                  <a:lnTo>
                    <a:pt x="454" y="685"/>
                  </a:lnTo>
                  <a:lnTo>
                    <a:pt x="476" y="673"/>
                  </a:lnTo>
                  <a:lnTo>
                    <a:pt x="499" y="663"/>
                  </a:lnTo>
                  <a:lnTo>
                    <a:pt x="524" y="655"/>
                  </a:lnTo>
                  <a:lnTo>
                    <a:pt x="550" y="647"/>
                  </a:lnTo>
                  <a:lnTo>
                    <a:pt x="577" y="642"/>
                  </a:lnTo>
                  <a:lnTo>
                    <a:pt x="606" y="637"/>
                  </a:lnTo>
                  <a:lnTo>
                    <a:pt x="636" y="635"/>
                  </a:lnTo>
                  <a:lnTo>
                    <a:pt x="667" y="635"/>
                  </a:lnTo>
                  <a:close/>
                </a:path>
              </a:pathLst>
            </a:custGeom>
            <a:solidFill>
              <a:srgbClr val="FFFFFF"/>
            </a:solidFill>
            <a:ln w="9525">
              <a:no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5888"/>
                                        </p:tgtEl>
                                        <p:attrNameLst>
                                          <p:attrName>style.visibility</p:attrName>
                                        </p:attrNameLst>
                                      </p:cBhvr>
                                      <p:to>
                                        <p:strVal val="visible"/>
                                      </p:to>
                                    </p:set>
                                    <p:animEffect transition="in" filter="wipe(left)">
                                      <p:cBhvr>
                                        <p:cTn id="7" dur="500"/>
                                        <p:tgtEl>
                                          <p:spTgt spid="3358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ChangeArrowheads="1"/>
          </p:cNvSpPr>
          <p:nvPr/>
        </p:nvSpPr>
        <p:spPr bwMode="auto">
          <a:xfrm>
            <a:off x="214313" y="1590675"/>
            <a:ext cx="998537" cy="4630738"/>
          </a:xfrm>
          <a:prstGeom prst="rect">
            <a:avLst/>
          </a:prstGeom>
          <a:solidFill>
            <a:schemeClr val="bg1"/>
          </a:solidFill>
          <a:ln w="9525">
            <a:noFill/>
            <a:miter lim="800000"/>
            <a:headEnd/>
            <a:tailEnd/>
          </a:ln>
          <a:effectLst/>
        </p:spPr>
        <p:txBody>
          <a:bodyPr wrap="none" anchor="ctr"/>
          <a:lstStyle/>
          <a:p>
            <a:endParaRPr lang="en-US"/>
          </a:p>
        </p:txBody>
      </p:sp>
      <p:pic>
        <p:nvPicPr>
          <p:cNvPr id="530435" name="Picture 3"/>
          <p:cNvPicPr>
            <a:picLocks noChangeAspect="1" noChangeArrowheads="1"/>
          </p:cNvPicPr>
          <p:nvPr/>
        </p:nvPicPr>
        <p:blipFill>
          <a:blip r:embed="rId3"/>
          <a:srcRect/>
          <a:stretch>
            <a:fillRect/>
          </a:stretch>
        </p:blipFill>
        <p:spPr bwMode="auto">
          <a:xfrm>
            <a:off x="381000" y="1652588"/>
            <a:ext cx="8407400" cy="4648200"/>
          </a:xfrm>
          <a:prstGeom prst="rect">
            <a:avLst/>
          </a:prstGeom>
          <a:noFill/>
        </p:spPr>
      </p:pic>
      <p:sp>
        <p:nvSpPr>
          <p:cNvPr id="530436" name="Rectangle 4"/>
          <p:cNvSpPr>
            <a:spLocks noGrp="1" noChangeArrowheads="1"/>
          </p:cNvSpPr>
          <p:nvPr>
            <p:ph type="title"/>
          </p:nvPr>
        </p:nvSpPr>
        <p:spPr/>
        <p:txBody>
          <a:bodyPr/>
          <a:lstStyle/>
          <a:p>
            <a:r>
              <a:rPr lang="en-US"/>
              <a:t>Historical Incidents</a:t>
            </a:r>
          </a:p>
        </p:txBody>
      </p:sp>
      <p:sp>
        <p:nvSpPr>
          <p:cNvPr id="530437" name="Rectangle 5"/>
          <p:cNvSpPr>
            <a:spLocks noGrp="1" noChangeArrowheads="1"/>
          </p:cNvSpPr>
          <p:nvPr>
            <p:ph type="body" idx="1"/>
          </p:nvPr>
        </p:nvSpPr>
        <p:spPr>
          <a:xfrm>
            <a:off x="4826000" y="1778000"/>
            <a:ext cx="3860800" cy="4381500"/>
          </a:xfrm>
        </p:spPr>
        <p:txBody>
          <a:bodyPr/>
          <a:lstStyle/>
          <a:p>
            <a:pPr>
              <a:lnSpc>
                <a:spcPct val="85000"/>
              </a:lnSpc>
              <a:spcBef>
                <a:spcPct val="25000"/>
              </a:spcBef>
              <a:buClr>
                <a:srgbClr val="FFFF00"/>
              </a:buClr>
            </a:pPr>
            <a:r>
              <a:rPr lang="en-US" sz="2200">
                <a:solidFill>
                  <a:schemeClr val="bg1"/>
                </a:solidFill>
              </a:rPr>
              <a:t>Khobar Towers </a:t>
            </a:r>
          </a:p>
          <a:p>
            <a:pPr>
              <a:lnSpc>
                <a:spcPct val="85000"/>
              </a:lnSpc>
              <a:spcBef>
                <a:spcPct val="25000"/>
              </a:spcBef>
              <a:buClr>
                <a:srgbClr val="FFFF00"/>
              </a:buClr>
            </a:pPr>
            <a:r>
              <a:rPr lang="en-US" sz="2200">
                <a:solidFill>
                  <a:schemeClr val="bg1"/>
                </a:solidFill>
              </a:rPr>
              <a:t>TWA 847 </a:t>
            </a:r>
          </a:p>
          <a:p>
            <a:pPr>
              <a:lnSpc>
                <a:spcPct val="85000"/>
              </a:lnSpc>
              <a:spcBef>
                <a:spcPct val="25000"/>
              </a:spcBef>
              <a:buClr>
                <a:srgbClr val="FFFF00"/>
              </a:buClr>
            </a:pPr>
            <a:r>
              <a:rPr lang="en-US" sz="2200">
                <a:solidFill>
                  <a:schemeClr val="bg1"/>
                </a:solidFill>
              </a:rPr>
              <a:t>CAPT Nordeen </a:t>
            </a:r>
          </a:p>
          <a:p>
            <a:pPr>
              <a:lnSpc>
                <a:spcPct val="85000"/>
              </a:lnSpc>
              <a:spcBef>
                <a:spcPct val="25000"/>
              </a:spcBef>
              <a:buClr>
                <a:srgbClr val="FFFF00"/>
              </a:buClr>
            </a:pPr>
            <a:r>
              <a:rPr lang="en-US" sz="2200">
                <a:solidFill>
                  <a:schemeClr val="bg1"/>
                </a:solidFill>
              </a:rPr>
              <a:t>Berlin Discotheque </a:t>
            </a:r>
          </a:p>
          <a:p>
            <a:pPr>
              <a:lnSpc>
                <a:spcPct val="85000"/>
              </a:lnSpc>
              <a:spcBef>
                <a:spcPct val="25000"/>
              </a:spcBef>
              <a:buClr>
                <a:srgbClr val="FFFF00"/>
              </a:buClr>
            </a:pPr>
            <a:r>
              <a:rPr lang="en-US" sz="2200">
                <a:solidFill>
                  <a:schemeClr val="bg1"/>
                </a:solidFill>
              </a:rPr>
              <a:t>Oklahoma City Bombing</a:t>
            </a:r>
          </a:p>
          <a:p>
            <a:pPr>
              <a:lnSpc>
                <a:spcPct val="85000"/>
              </a:lnSpc>
              <a:spcBef>
                <a:spcPct val="25000"/>
              </a:spcBef>
              <a:buClr>
                <a:srgbClr val="FFFF00"/>
              </a:buClr>
            </a:pPr>
            <a:r>
              <a:rPr lang="en-US" sz="2200">
                <a:solidFill>
                  <a:schemeClr val="bg1"/>
                </a:solidFill>
              </a:rPr>
              <a:t>Beirut Bombing </a:t>
            </a:r>
          </a:p>
          <a:p>
            <a:pPr>
              <a:lnSpc>
                <a:spcPct val="85000"/>
              </a:lnSpc>
              <a:spcBef>
                <a:spcPct val="25000"/>
              </a:spcBef>
              <a:buClr>
                <a:srgbClr val="FFFF00"/>
              </a:buClr>
            </a:pPr>
            <a:r>
              <a:rPr lang="en-US" sz="2200">
                <a:solidFill>
                  <a:schemeClr val="bg1"/>
                </a:solidFill>
              </a:rPr>
              <a:t>GEN Dozier (Residential)</a:t>
            </a:r>
          </a:p>
          <a:p>
            <a:pPr>
              <a:lnSpc>
                <a:spcPct val="85000"/>
              </a:lnSpc>
              <a:spcBef>
                <a:spcPct val="25000"/>
              </a:spcBef>
              <a:buClr>
                <a:srgbClr val="FFFF00"/>
              </a:buClr>
            </a:pPr>
            <a:r>
              <a:rPr lang="en-US" sz="2200">
                <a:solidFill>
                  <a:schemeClr val="bg1"/>
                </a:solidFill>
              </a:rPr>
              <a:t>GEN Dozier (Hostage)</a:t>
            </a:r>
          </a:p>
          <a:p>
            <a:pPr>
              <a:lnSpc>
                <a:spcPct val="85000"/>
              </a:lnSpc>
              <a:spcBef>
                <a:spcPct val="25000"/>
              </a:spcBef>
              <a:buClr>
                <a:srgbClr val="FFFF00"/>
              </a:buClr>
            </a:pPr>
            <a:r>
              <a:rPr lang="en-US" sz="2200">
                <a:solidFill>
                  <a:schemeClr val="bg1"/>
                </a:solidFill>
              </a:rPr>
              <a:t>CAPT Tsantes/MSG Judd </a:t>
            </a:r>
          </a:p>
          <a:p>
            <a:pPr>
              <a:lnSpc>
                <a:spcPct val="85000"/>
              </a:lnSpc>
              <a:spcBef>
                <a:spcPct val="25000"/>
              </a:spcBef>
              <a:buClr>
                <a:srgbClr val="FFFF00"/>
              </a:buClr>
            </a:pPr>
            <a:r>
              <a:rPr lang="en-US" sz="2200">
                <a:solidFill>
                  <a:schemeClr val="bg1"/>
                </a:solidFill>
              </a:rPr>
              <a:t>USS Cole  </a:t>
            </a:r>
          </a:p>
          <a:p>
            <a:pPr>
              <a:lnSpc>
                <a:spcPct val="85000"/>
              </a:lnSpc>
              <a:spcBef>
                <a:spcPct val="25000"/>
              </a:spcBef>
              <a:buClr>
                <a:srgbClr val="FFFF00"/>
              </a:buClr>
            </a:pPr>
            <a:r>
              <a:rPr lang="en-US" sz="2200">
                <a:solidFill>
                  <a:schemeClr val="bg1"/>
                </a:solidFill>
              </a:rPr>
              <a:t>GEN Haig/GEN Kroesen</a:t>
            </a:r>
          </a:p>
          <a:p>
            <a:pPr>
              <a:lnSpc>
                <a:spcPct val="85000"/>
              </a:lnSpc>
              <a:spcBef>
                <a:spcPct val="25000"/>
              </a:spcBef>
              <a:buClr>
                <a:srgbClr val="FFFF00"/>
              </a:buClr>
            </a:pPr>
            <a:r>
              <a:rPr lang="en-US" sz="2200">
                <a:solidFill>
                  <a:schemeClr val="bg1"/>
                </a:solidFill>
              </a:rPr>
              <a:t>WTC and Pentagon</a:t>
            </a:r>
          </a:p>
        </p:txBody>
      </p:sp>
      <p:sp>
        <p:nvSpPr>
          <p:cNvPr id="530438" name="Text Box 6"/>
          <p:cNvSpPr txBox="1">
            <a:spLocks noChangeArrowheads="1"/>
          </p:cNvSpPr>
          <p:nvPr/>
        </p:nvSpPr>
        <p:spPr bwMode="auto">
          <a:xfrm>
            <a:off x="7040563" y="0"/>
            <a:ext cx="2103437"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Historical Applications</a:t>
            </a:r>
          </a:p>
        </p:txBody>
      </p:sp>
      <p:sp>
        <p:nvSpPr>
          <p:cNvPr id="530439" name="AutoShape 7">
            <a:hlinkClick r:id="" action="ppaction://noaction" highlightClick="1"/>
          </p:cNvPr>
          <p:cNvSpPr>
            <a:spLocks noChangeArrowheads="1"/>
          </p:cNvSpPr>
          <p:nvPr/>
        </p:nvSpPr>
        <p:spPr bwMode="auto">
          <a:xfrm>
            <a:off x="4627563" y="1747838"/>
            <a:ext cx="384175" cy="311150"/>
          </a:xfrm>
          <a:prstGeom prst="actionButtonForwardNext">
            <a:avLst/>
          </a:prstGeom>
          <a:solidFill>
            <a:srgbClr val="9999FF"/>
          </a:solidFill>
          <a:ln w="9525">
            <a:solidFill>
              <a:schemeClr val="tx1"/>
            </a:solidFill>
            <a:miter lim="800000"/>
            <a:headEnd/>
            <a:tailEnd/>
          </a:ln>
          <a:effectLst/>
        </p:spPr>
        <p:txBody>
          <a:bodyPr/>
          <a:lstStyle/>
          <a:p>
            <a:endParaRPr lang="en-US"/>
          </a:p>
        </p:txBody>
      </p:sp>
      <p:sp>
        <p:nvSpPr>
          <p:cNvPr id="530440" name="AutoShape 8">
            <a:hlinkClick r:id="" action="ppaction://noaction" highlightClick="1"/>
          </p:cNvPr>
          <p:cNvSpPr>
            <a:spLocks noChangeArrowheads="1"/>
          </p:cNvSpPr>
          <p:nvPr/>
        </p:nvSpPr>
        <p:spPr bwMode="auto">
          <a:xfrm>
            <a:off x="4627563" y="2127250"/>
            <a:ext cx="384175" cy="311150"/>
          </a:xfrm>
          <a:prstGeom prst="actionButtonForwardNext">
            <a:avLst/>
          </a:prstGeom>
          <a:solidFill>
            <a:srgbClr val="9999FF"/>
          </a:solidFill>
          <a:ln w="9525">
            <a:solidFill>
              <a:schemeClr val="tx1"/>
            </a:solidFill>
            <a:miter lim="800000"/>
            <a:headEnd/>
            <a:tailEnd/>
          </a:ln>
          <a:effectLst/>
        </p:spPr>
        <p:txBody>
          <a:bodyPr/>
          <a:lstStyle/>
          <a:p>
            <a:endParaRPr lang="en-US"/>
          </a:p>
        </p:txBody>
      </p:sp>
      <p:sp>
        <p:nvSpPr>
          <p:cNvPr id="530441" name="AutoShape 9">
            <a:hlinkClick r:id="" action="ppaction://noaction" highlightClick="1"/>
          </p:cNvPr>
          <p:cNvSpPr>
            <a:spLocks noChangeArrowheads="1"/>
          </p:cNvSpPr>
          <p:nvPr/>
        </p:nvSpPr>
        <p:spPr bwMode="auto">
          <a:xfrm>
            <a:off x="4627563" y="2489200"/>
            <a:ext cx="384175" cy="311150"/>
          </a:xfrm>
          <a:prstGeom prst="actionButtonForwardNext">
            <a:avLst/>
          </a:prstGeom>
          <a:solidFill>
            <a:srgbClr val="9999FF"/>
          </a:solidFill>
          <a:ln w="9525">
            <a:solidFill>
              <a:schemeClr val="tx1"/>
            </a:solidFill>
            <a:miter lim="800000"/>
            <a:headEnd/>
            <a:tailEnd/>
          </a:ln>
          <a:effectLst/>
        </p:spPr>
        <p:txBody>
          <a:bodyPr/>
          <a:lstStyle/>
          <a:p>
            <a:endParaRPr lang="en-US"/>
          </a:p>
        </p:txBody>
      </p:sp>
      <p:sp>
        <p:nvSpPr>
          <p:cNvPr id="530442" name="AutoShape 10">
            <a:hlinkClick r:id="" action="ppaction://noaction" highlightClick="1"/>
          </p:cNvPr>
          <p:cNvSpPr>
            <a:spLocks noChangeArrowheads="1"/>
          </p:cNvSpPr>
          <p:nvPr/>
        </p:nvSpPr>
        <p:spPr bwMode="auto">
          <a:xfrm>
            <a:off x="4627563" y="2868613"/>
            <a:ext cx="384175" cy="311150"/>
          </a:xfrm>
          <a:prstGeom prst="actionButtonForwardNext">
            <a:avLst/>
          </a:prstGeom>
          <a:solidFill>
            <a:srgbClr val="9999FF"/>
          </a:solidFill>
          <a:ln w="9525">
            <a:solidFill>
              <a:schemeClr val="tx1"/>
            </a:solidFill>
            <a:miter lim="800000"/>
            <a:headEnd/>
            <a:tailEnd/>
          </a:ln>
          <a:effectLst/>
        </p:spPr>
        <p:txBody>
          <a:bodyPr/>
          <a:lstStyle/>
          <a:p>
            <a:endParaRPr lang="en-US"/>
          </a:p>
        </p:txBody>
      </p:sp>
      <p:sp>
        <p:nvSpPr>
          <p:cNvPr id="530443" name="AutoShape 11">
            <a:hlinkClick r:id="" action="ppaction://noaction" highlightClick="1"/>
          </p:cNvPr>
          <p:cNvSpPr>
            <a:spLocks noChangeArrowheads="1"/>
          </p:cNvSpPr>
          <p:nvPr/>
        </p:nvSpPr>
        <p:spPr bwMode="auto">
          <a:xfrm>
            <a:off x="4627563" y="3230563"/>
            <a:ext cx="384175" cy="311150"/>
          </a:xfrm>
          <a:prstGeom prst="actionButtonForwardNext">
            <a:avLst/>
          </a:prstGeom>
          <a:solidFill>
            <a:srgbClr val="9999FF"/>
          </a:solidFill>
          <a:ln w="9525">
            <a:solidFill>
              <a:schemeClr val="tx1"/>
            </a:solidFill>
            <a:miter lim="800000"/>
            <a:headEnd/>
            <a:tailEnd/>
          </a:ln>
          <a:effectLst/>
        </p:spPr>
        <p:txBody>
          <a:bodyPr/>
          <a:lstStyle/>
          <a:p>
            <a:endParaRPr lang="en-US"/>
          </a:p>
        </p:txBody>
      </p:sp>
      <p:sp>
        <p:nvSpPr>
          <p:cNvPr id="530444" name="AutoShape 12">
            <a:hlinkClick r:id="" action="ppaction://noaction" highlightClick="1"/>
          </p:cNvPr>
          <p:cNvSpPr>
            <a:spLocks noChangeArrowheads="1"/>
          </p:cNvSpPr>
          <p:nvPr/>
        </p:nvSpPr>
        <p:spPr bwMode="auto">
          <a:xfrm>
            <a:off x="4627563" y="3592513"/>
            <a:ext cx="384175" cy="311150"/>
          </a:xfrm>
          <a:prstGeom prst="actionButtonForwardNext">
            <a:avLst/>
          </a:prstGeom>
          <a:solidFill>
            <a:srgbClr val="9999FF"/>
          </a:solidFill>
          <a:ln w="9525">
            <a:solidFill>
              <a:schemeClr val="tx1"/>
            </a:solidFill>
            <a:miter lim="800000"/>
            <a:headEnd/>
            <a:tailEnd/>
          </a:ln>
          <a:effectLst/>
        </p:spPr>
        <p:txBody>
          <a:bodyPr/>
          <a:lstStyle/>
          <a:p>
            <a:endParaRPr lang="en-US"/>
          </a:p>
        </p:txBody>
      </p:sp>
      <p:sp>
        <p:nvSpPr>
          <p:cNvPr id="530445" name="AutoShape 13">
            <a:hlinkClick r:id="" action="ppaction://noaction" highlightClick="1"/>
          </p:cNvPr>
          <p:cNvSpPr>
            <a:spLocks noChangeArrowheads="1"/>
          </p:cNvSpPr>
          <p:nvPr/>
        </p:nvSpPr>
        <p:spPr bwMode="auto">
          <a:xfrm>
            <a:off x="4627563" y="3971925"/>
            <a:ext cx="384175" cy="311150"/>
          </a:xfrm>
          <a:prstGeom prst="actionButtonForwardNext">
            <a:avLst/>
          </a:prstGeom>
          <a:solidFill>
            <a:srgbClr val="9999FF"/>
          </a:solidFill>
          <a:ln w="9525">
            <a:solidFill>
              <a:schemeClr val="tx1"/>
            </a:solidFill>
            <a:miter lim="800000"/>
            <a:headEnd/>
            <a:tailEnd/>
          </a:ln>
          <a:effectLst/>
        </p:spPr>
        <p:txBody>
          <a:bodyPr/>
          <a:lstStyle/>
          <a:p>
            <a:endParaRPr lang="en-US"/>
          </a:p>
        </p:txBody>
      </p:sp>
      <p:sp>
        <p:nvSpPr>
          <p:cNvPr id="530446" name="AutoShape 14">
            <a:hlinkClick r:id="" action="ppaction://noaction" highlightClick="1"/>
          </p:cNvPr>
          <p:cNvSpPr>
            <a:spLocks noChangeArrowheads="1"/>
          </p:cNvSpPr>
          <p:nvPr/>
        </p:nvSpPr>
        <p:spPr bwMode="auto">
          <a:xfrm>
            <a:off x="4627563" y="4333875"/>
            <a:ext cx="384175" cy="311150"/>
          </a:xfrm>
          <a:prstGeom prst="actionButtonForwardNext">
            <a:avLst/>
          </a:prstGeom>
          <a:solidFill>
            <a:srgbClr val="9999FF"/>
          </a:solidFill>
          <a:ln w="9525">
            <a:solidFill>
              <a:schemeClr val="tx1"/>
            </a:solidFill>
            <a:miter lim="800000"/>
            <a:headEnd/>
            <a:tailEnd/>
          </a:ln>
          <a:effectLst/>
        </p:spPr>
        <p:txBody>
          <a:bodyPr/>
          <a:lstStyle/>
          <a:p>
            <a:endParaRPr lang="en-US"/>
          </a:p>
        </p:txBody>
      </p:sp>
      <p:sp>
        <p:nvSpPr>
          <p:cNvPr id="530447" name="AutoShape 15">
            <a:hlinkClick r:id="" action="ppaction://noaction" highlightClick="1"/>
          </p:cNvPr>
          <p:cNvSpPr>
            <a:spLocks noChangeArrowheads="1"/>
          </p:cNvSpPr>
          <p:nvPr/>
        </p:nvSpPr>
        <p:spPr bwMode="auto">
          <a:xfrm>
            <a:off x="4627563" y="5094288"/>
            <a:ext cx="384175" cy="311150"/>
          </a:xfrm>
          <a:prstGeom prst="actionButtonForwardNext">
            <a:avLst/>
          </a:prstGeom>
          <a:solidFill>
            <a:srgbClr val="9999FF"/>
          </a:solidFill>
          <a:ln w="9525">
            <a:solidFill>
              <a:schemeClr val="tx1"/>
            </a:solidFill>
            <a:miter lim="800000"/>
            <a:headEnd/>
            <a:tailEnd/>
          </a:ln>
          <a:effectLst/>
        </p:spPr>
        <p:txBody>
          <a:bodyPr/>
          <a:lstStyle/>
          <a:p>
            <a:endParaRPr lang="en-US"/>
          </a:p>
        </p:txBody>
      </p:sp>
      <p:sp>
        <p:nvSpPr>
          <p:cNvPr id="530448" name="AutoShape 16">
            <a:hlinkClick r:id="" action="ppaction://noaction" highlightClick="1"/>
          </p:cNvPr>
          <p:cNvSpPr>
            <a:spLocks noChangeArrowheads="1"/>
          </p:cNvSpPr>
          <p:nvPr/>
        </p:nvSpPr>
        <p:spPr bwMode="auto">
          <a:xfrm>
            <a:off x="4627563" y="5456238"/>
            <a:ext cx="384175" cy="311150"/>
          </a:xfrm>
          <a:prstGeom prst="actionButtonForwardNext">
            <a:avLst/>
          </a:prstGeom>
          <a:solidFill>
            <a:srgbClr val="9999FF"/>
          </a:solidFill>
          <a:ln w="9525">
            <a:solidFill>
              <a:schemeClr val="tx1"/>
            </a:solidFill>
            <a:miter lim="800000"/>
            <a:headEnd/>
            <a:tailEnd/>
          </a:ln>
          <a:effectLst/>
        </p:spPr>
        <p:txBody>
          <a:bodyPr/>
          <a:lstStyle/>
          <a:p>
            <a:endParaRPr lang="en-US"/>
          </a:p>
        </p:txBody>
      </p:sp>
      <p:sp>
        <p:nvSpPr>
          <p:cNvPr id="530449" name="AutoShape 17">
            <a:hlinkClick r:id="" action="ppaction://noaction" highlightClick="1"/>
          </p:cNvPr>
          <p:cNvSpPr>
            <a:spLocks noChangeArrowheads="1"/>
          </p:cNvSpPr>
          <p:nvPr/>
        </p:nvSpPr>
        <p:spPr bwMode="auto">
          <a:xfrm>
            <a:off x="4627563" y="4714875"/>
            <a:ext cx="384175" cy="311150"/>
          </a:xfrm>
          <a:prstGeom prst="actionButtonForwardNext">
            <a:avLst/>
          </a:prstGeom>
          <a:solidFill>
            <a:srgbClr val="9999FF"/>
          </a:solidFill>
          <a:ln w="9525">
            <a:solidFill>
              <a:schemeClr val="tx1"/>
            </a:solidFill>
            <a:miter lim="800000"/>
            <a:headEnd/>
            <a:tailEnd/>
          </a:ln>
          <a:effectLst/>
        </p:spPr>
        <p:txBody>
          <a:bodyPr/>
          <a:lstStyle/>
          <a:p>
            <a:endParaRPr lang="en-US"/>
          </a:p>
        </p:txBody>
      </p:sp>
      <p:sp>
        <p:nvSpPr>
          <p:cNvPr id="530450" name="AutoShape 18">
            <a:hlinkClick r:id="rId4" action="ppaction://hlinksldjump" highlightClick="1"/>
          </p:cNvPr>
          <p:cNvSpPr>
            <a:spLocks noChangeArrowheads="1"/>
          </p:cNvSpPr>
          <p:nvPr/>
        </p:nvSpPr>
        <p:spPr bwMode="auto">
          <a:xfrm>
            <a:off x="4627563" y="5818188"/>
            <a:ext cx="384175" cy="311150"/>
          </a:xfrm>
          <a:prstGeom prst="actionButtonForwardNext">
            <a:avLst/>
          </a:prstGeom>
          <a:solidFill>
            <a:srgbClr val="9999FF"/>
          </a:solidFill>
          <a:ln w="9525">
            <a:solidFill>
              <a:schemeClr val="tx1"/>
            </a:solidFill>
            <a:miter lim="800000"/>
            <a:headEnd/>
            <a:tailEnd/>
          </a:ln>
          <a:effectLst/>
        </p:spPr>
        <p:txBody>
          <a:bodyPr/>
          <a:lstStyle/>
          <a:p>
            <a:endParaRPr lang="en-US"/>
          </a:p>
        </p:txBody>
      </p:sp>
      <p:sp>
        <p:nvSpPr>
          <p:cNvPr id="530451" name="AutoShape 19">
            <a:hlinkClick r:id="" action="ppaction://noaction"/>
          </p:cNvPr>
          <p:cNvSpPr>
            <a:spLocks noChangeArrowheads="1"/>
          </p:cNvSpPr>
          <p:nvPr/>
        </p:nvSpPr>
        <p:spPr bwMode="auto">
          <a:xfrm>
            <a:off x="7739063" y="6251575"/>
            <a:ext cx="1371600" cy="400050"/>
          </a:xfrm>
          <a:prstGeom prst="bevel">
            <a:avLst>
              <a:gd name="adj" fmla="val 12500"/>
            </a:avLst>
          </a:prstGeom>
          <a:solidFill>
            <a:srgbClr val="9999FF"/>
          </a:solidFill>
          <a:ln w="9525">
            <a:solidFill>
              <a:schemeClr val="tx1"/>
            </a:solidFill>
            <a:miter lim="800000"/>
            <a:headEnd/>
            <a:tailEnd/>
          </a:ln>
          <a:effectLst/>
        </p:spPr>
        <p:txBody>
          <a:bodyPr anchor="ctr"/>
          <a:lstStyle/>
          <a:p>
            <a:pPr algn="ctr"/>
            <a:r>
              <a:rPr lang="en-US" sz="1600" b="1">
                <a:latin typeface="Arial" charset="0"/>
              </a:rPr>
              <a:t>Exit to End</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AutoShape 2"/>
          <p:cNvSpPr>
            <a:spLocks noChangeArrowheads="1"/>
          </p:cNvSpPr>
          <p:nvPr/>
        </p:nvSpPr>
        <p:spPr bwMode="auto">
          <a:xfrm rot="432112">
            <a:off x="1287463" y="4146550"/>
            <a:ext cx="3597275" cy="1584325"/>
          </a:xfrm>
          <a:prstGeom prst="irregularSeal2">
            <a:avLst/>
          </a:prstGeom>
          <a:gradFill rotWithShape="0">
            <a:gsLst>
              <a:gs pos="0">
                <a:srgbClr val="FF9F00"/>
              </a:gs>
              <a:gs pos="100000">
                <a:srgbClr val="FF9F00">
                  <a:gamma/>
                  <a:tint val="3137"/>
                  <a:invGamma/>
                </a:srgbClr>
              </a:gs>
            </a:gsLst>
            <a:path path="shape">
              <a:fillToRect l="50000" t="50000" r="50000" b="50000"/>
            </a:path>
          </a:gradFill>
          <a:ln w="9525">
            <a:noFill/>
            <a:miter lim="800000"/>
            <a:headEnd/>
            <a:tailEnd/>
          </a:ln>
          <a:effectLst/>
        </p:spPr>
        <p:txBody>
          <a:bodyPr wrap="none" anchor="ctr"/>
          <a:lstStyle/>
          <a:p>
            <a:endParaRPr lang="en-US"/>
          </a:p>
        </p:txBody>
      </p:sp>
      <p:sp>
        <p:nvSpPr>
          <p:cNvPr id="532483" name="Rectangle 3"/>
          <p:cNvSpPr>
            <a:spLocks noGrp="1" noChangeArrowheads="1"/>
          </p:cNvSpPr>
          <p:nvPr>
            <p:ph type="title"/>
          </p:nvPr>
        </p:nvSpPr>
        <p:spPr/>
        <p:txBody>
          <a:bodyPr/>
          <a:lstStyle/>
          <a:p>
            <a:r>
              <a:rPr lang="en-US"/>
              <a:t>Khobar Towers</a:t>
            </a:r>
          </a:p>
        </p:txBody>
      </p:sp>
      <p:sp>
        <p:nvSpPr>
          <p:cNvPr id="532484" name="Rectangle 4"/>
          <p:cNvSpPr>
            <a:spLocks noGrp="1" noChangeArrowheads="1"/>
          </p:cNvSpPr>
          <p:nvPr>
            <p:ph type="body" sz="half" idx="2"/>
          </p:nvPr>
        </p:nvSpPr>
        <p:spPr>
          <a:xfrm>
            <a:off x="4884738" y="1741488"/>
            <a:ext cx="4183062" cy="3744912"/>
          </a:xfrm>
        </p:spPr>
        <p:txBody>
          <a:bodyPr/>
          <a:lstStyle/>
          <a:p>
            <a:pPr>
              <a:buClr>
                <a:schemeClr val="tx1"/>
              </a:buClr>
            </a:pPr>
            <a:r>
              <a:rPr lang="en-US" sz="2000"/>
              <a:t>Dhahran, Saudi Arabia</a:t>
            </a:r>
          </a:p>
          <a:p>
            <a:pPr>
              <a:buClr>
                <a:schemeClr val="tx1"/>
              </a:buClr>
            </a:pPr>
            <a:r>
              <a:rPr lang="en-US" sz="2000"/>
              <a:t>20,000-lb. truck bomb</a:t>
            </a:r>
          </a:p>
          <a:p>
            <a:pPr>
              <a:buClr>
                <a:schemeClr val="tx1"/>
              </a:buClr>
            </a:pPr>
            <a:r>
              <a:rPr lang="en-US" sz="2000"/>
              <a:t>3 sentries alerted sleeping Airmen — evacuation was in progress</a:t>
            </a:r>
          </a:p>
          <a:p>
            <a:pPr>
              <a:buClr>
                <a:schemeClr val="tx1"/>
              </a:buClr>
            </a:pPr>
            <a:r>
              <a:rPr lang="en-US" sz="2000"/>
              <a:t>Event resulted in increased force protection awareness</a:t>
            </a:r>
          </a:p>
        </p:txBody>
      </p:sp>
      <p:pic>
        <p:nvPicPr>
          <p:cNvPr id="532485" name="Picture 5" descr="khobar_towers"/>
          <p:cNvPicPr>
            <a:picLocks noChangeAspect="1" noChangeArrowheads="1"/>
          </p:cNvPicPr>
          <p:nvPr>
            <p:ph type="clipArt" sz="half" idx="1"/>
          </p:nvPr>
        </p:nvPicPr>
        <p:blipFill>
          <a:blip r:embed="rId3"/>
          <a:srcRect/>
          <a:stretch>
            <a:fillRect/>
          </a:stretch>
        </p:blipFill>
        <p:spPr>
          <a:xfrm>
            <a:off x="1385888" y="1741488"/>
            <a:ext cx="3351212" cy="2359025"/>
          </a:xfrm>
          <a:noFill/>
          <a:ln w="38100">
            <a:solidFill>
              <a:schemeClr val="tx1"/>
            </a:solidFill>
          </a:ln>
        </p:spPr>
      </p:pic>
      <p:sp>
        <p:nvSpPr>
          <p:cNvPr id="532486" name="Text Box 6"/>
          <p:cNvSpPr txBox="1">
            <a:spLocks noChangeArrowheads="1"/>
          </p:cNvSpPr>
          <p:nvPr/>
        </p:nvSpPr>
        <p:spPr bwMode="auto">
          <a:xfrm>
            <a:off x="1349375" y="4378325"/>
            <a:ext cx="3365500" cy="1158875"/>
          </a:xfrm>
          <a:prstGeom prst="rect">
            <a:avLst/>
          </a:prstGeom>
          <a:noFill/>
          <a:ln w="9525">
            <a:noFill/>
            <a:miter lim="800000"/>
            <a:headEnd/>
            <a:tailEnd/>
          </a:ln>
          <a:effectLst/>
        </p:spPr>
        <p:txBody>
          <a:bodyPr wrap="none">
            <a:spAutoFit/>
          </a:bodyPr>
          <a:lstStyle/>
          <a:p>
            <a:pPr>
              <a:spcBef>
                <a:spcPct val="25000"/>
              </a:spcBef>
              <a:tabLst>
                <a:tab pos="1485900" algn="r"/>
                <a:tab pos="1600200" algn="l"/>
              </a:tabLst>
            </a:pPr>
            <a:r>
              <a:rPr lang="en-US" sz="2000" b="1">
                <a:latin typeface="Arial" charset="0"/>
              </a:rPr>
              <a:t>	Date:	25 June 1996</a:t>
            </a:r>
          </a:p>
          <a:p>
            <a:pPr>
              <a:spcBef>
                <a:spcPct val="25000"/>
              </a:spcBef>
              <a:tabLst>
                <a:tab pos="1485900" algn="r"/>
                <a:tab pos="1600200" algn="l"/>
              </a:tabLst>
            </a:pPr>
            <a:r>
              <a:rPr lang="en-US" sz="2000" b="1">
                <a:latin typeface="Arial" charset="0"/>
              </a:rPr>
              <a:t>	Killed:	19</a:t>
            </a:r>
          </a:p>
          <a:p>
            <a:pPr>
              <a:spcBef>
                <a:spcPct val="25000"/>
              </a:spcBef>
              <a:tabLst>
                <a:tab pos="1485900" algn="r"/>
                <a:tab pos="1600200" algn="l"/>
              </a:tabLst>
            </a:pPr>
            <a:r>
              <a:rPr lang="en-US" sz="2000" b="1">
                <a:latin typeface="Arial" charset="0"/>
              </a:rPr>
              <a:t>	Wounded:	Hundreds</a:t>
            </a:r>
          </a:p>
        </p:txBody>
      </p:sp>
      <p:sp>
        <p:nvSpPr>
          <p:cNvPr id="532487" name="Text Box 7"/>
          <p:cNvSpPr txBox="1">
            <a:spLocks noChangeArrowheads="1"/>
          </p:cNvSpPr>
          <p:nvPr/>
        </p:nvSpPr>
        <p:spPr bwMode="auto">
          <a:xfrm>
            <a:off x="7040563" y="0"/>
            <a:ext cx="2103437"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Historical Applications</a:t>
            </a:r>
          </a:p>
        </p:txBody>
      </p:sp>
      <p:grpSp>
        <p:nvGrpSpPr>
          <p:cNvPr id="532488" name="Group 8"/>
          <p:cNvGrpSpPr>
            <a:grpSpLocks noChangeAspect="1"/>
          </p:cNvGrpSpPr>
          <p:nvPr/>
        </p:nvGrpSpPr>
        <p:grpSpPr bwMode="auto">
          <a:xfrm>
            <a:off x="293688" y="1670050"/>
            <a:ext cx="877887" cy="754063"/>
            <a:chOff x="432" y="1272"/>
            <a:chExt cx="1008" cy="864"/>
          </a:xfrm>
        </p:grpSpPr>
        <p:sp>
          <p:nvSpPr>
            <p:cNvPr id="532489" name="Freeform 9"/>
            <p:cNvSpPr>
              <a:spLocks noChangeAspect="1"/>
            </p:cNvSpPr>
            <p:nvPr/>
          </p:nvSpPr>
          <p:spPr bwMode="auto">
            <a:xfrm>
              <a:off x="432" y="1272"/>
              <a:ext cx="1008" cy="864"/>
            </a:xfrm>
            <a:custGeom>
              <a:avLst/>
              <a:gdLst/>
              <a:ahLst/>
              <a:cxnLst>
                <a:cxn ang="0">
                  <a:pos x="0" y="0"/>
                </a:cxn>
                <a:cxn ang="0">
                  <a:pos x="16128" y="0"/>
                </a:cxn>
                <a:cxn ang="0">
                  <a:pos x="15554" y="595"/>
                </a:cxn>
                <a:cxn ang="0">
                  <a:pos x="596" y="13263"/>
                </a:cxn>
                <a:cxn ang="0">
                  <a:pos x="0" y="13824"/>
                </a:cxn>
                <a:cxn ang="0">
                  <a:pos x="0" y="0"/>
                </a:cxn>
              </a:cxnLst>
              <a:rect l="0" t="0" r="r" b="b"/>
              <a:pathLst>
                <a:path w="16128" h="13824">
                  <a:moveTo>
                    <a:pt x="0" y="0"/>
                  </a:moveTo>
                  <a:lnTo>
                    <a:pt x="16128" y="0"/>
                  </a:lnTo>
                  <a:lnTo>
                    <a:pt x="15554" y="595"/>
                  </a:lnTo>
                  <a:lnTo>
                    <a:pt x="596" y="13263"/>
                  </a:lnTo>
                  <a:lnTo>
                    <a:pt x="0" y="13824"/>
                  </a:lnTo>
                  <a:lnTo>
                    <a:pt x="0" y="0"/>
                  </a:lnTo>
                  <a:close/>
                </a:path>
              </a:pathLst>
            </a:custGeom>
            <a:solidFill>
              <a:srgbClr val="82A99C"/>
            </a:solidFill>
            <a:ln w="9525">
              <a:noFill/>
              <a:round/>
              <a:headEnd/>
              <a:tailEnd/>
            </a:ln>
          </p:spPr>
          <p:txBody>
            <a:bodyPr/>
            <a:lstStyle/>
            <a:p>
              <a:endParaRPr lang="en-US"/>
            </a:p>
          </p:txBody>
        </p:sp>
        <p:sp>
          <p:nvSpPr>
            <p:cNvPr id="532490" name="Freeform 10"/>
            <p:cNvSpPr>
              <a:spLocks noChangeAspect="1"/>
            </p:cNvSpPr>
            <p:nvPr/>
          </p:nvSpPr>
          <p:spPr bwMode="auto">
            <a:xfrm>
              <a:off x="432" y="1272"/>
              <a:ext cx="1008" cy="864"/>
            </a:xfrm>
            <a:custGeom>
              <a:avLst/>
              <a:gdLst/>
              <a:ahLst/>
              <a:cxnLst>
                <a:cxn ang="0">
                  <a:pos x="16128" y="0"/>
                </a:cxn>
                <a:cxn ang="0">
                  <a:pos x="16128" y="13824"/>
                </a:cxn>
                <a:cxn ang="0">
                  <a:pos x="0" y="13824"/>
                </a:cxn>
                <a:cxn ang="0">
                  <a:pos x="599" y="13254"/>
                </a:cxn>
                <a:cxn ang="0">
                  <a:pos x="15563" y="587"/>
                </a:cxn>
                <a:cxn ang="0">
                  <a:pos x="16128" y="0"/>
                </a:cxn>
              </a:cxnLst>
              <a:rect l="0" t="0" r="r" b="b"/>
              <a:pathLst>
                <a:path w="16128" h="13824">
                  <a:moveTo>
                    <a:pt x="16128" y="0"/>
                  </a:moveTo>
                  <a:lnTo>
                    <a:pt x="16128" y="13824"/>
                  </a:lnTo>
                  <a:lnTo>
                    <a:pt x="0" y="13824"/>
                  </a:lnTo>
                  <a:lnTo>
                    <a:pt x="599" y="13254"/>
                  </a:lnTo>
                  <a:lnTo>
                    <a:pt x="15563" y="587"/>
                  </a:lnTo>
                  <a:lnTo>
                    <a:pt x="16128" y="0"/>
                  </a:lnTo>
                  <a:close/>
                </a:path>
              </a:pathLst>
            </a:custGeom>
            <a:solidFill>
              <a:srgbClr val="162A29"/>
            </a:solidFill>
            <a:ln w="9525">
              <a:noFill/>
              <a:round/>
              <a:headEnd/>
              <a:tailEnd/>
            </a:ln>
          </p:spPr>
          <p:txBody>
            <a:bodyPr/>
            <a:lstStyle/>
            <a:p>
              <a:endParaRPr lang="en-US"/>
            </a:p>
          </p:txBody>
        </p:sp>
        <p:sp>
          <p:nvSpPr>
            <p:cNvPr id="532491" name="Rectangle 11"/>
            <p:cNvSpPr>
              <a:spLocks noChangeAspect="1" noChangeArrowheads="1"/>
            </p:cNvSpPr>
            <p:nvPr/>
          </p:nvSpPr>
          <p:spPr bwMode="auto">
            <a:xfrm>
              <a:off x="468" y="1308"/>
              <a:ext cx="936" cy="792"/>
            </a:xfrm>
            <a:prstGeom prst="rect">
              <a:avLst/>
            </a:prstGeom>
            <a:solidFill>
              <a:srgbClr val="275A53"/>
            </a:solidFill>
            <a:ln w="9525">
              <a:noFill/>
              <a:miter lim="800000"/>
              <a:headEnd/>
              <a:tailEnd/>
            </a:ln>
          </p:spPr>
          <p:txBody>
            <a:bodyPr/>
            <a:lstStyle/>
            <a:p>
              <a:endParaRPr lang="en-US"/>
            </a:p>
          </p:txBody>
        </p:sp>
        <p:sp>
          <p:nvSpPr>
            <p:cNvPr id="532492" name="Freeform 12"/>
            <p:cNvSpPr>
              <a:spLocks noChangeAspect="1" noEditPoints="1"/>
            </p:cNvSpPr>
            <p:nvPr/>
          </p:nvSpPr>
          <p:spPr bwMode="auto">
            <a:xfrm>
              <a:off x="629" y="1932"/>
              <a:ext cx="149" cy="137"/>
            </a:xfrm>
            <a:custGeom>
              <a:avLst/>
              <a:gdLst/>
              <a:ahLst/>
              <a:cxnLst>
                <a:cxn ang="0">
                  <a:pos x="1574" y="1836"/>
                </a:cxn>
                <a:cxn ang="0">
                  <a:pos x="800" y="1836"/>
                </a:cxn>
                <a:cxn ang="0">
                  <a:pos x="694" y="2198"/>
                </a:cxn>
                <a:cxn ang="0">
                  <a:pos x="0" y="2198"/>
                </a:cxn>
                <a:cxn ang="0">
                  <a:pos x="827" y="0"/>
                </a:cxn>
                <a:cxn ang="0">
                  <a:pos x="1567" y="0"/>
                </a:cxn>
                <a:cxn ang="0">
                  <a:pos x="2394" y="2198"/>
                </a:cxn>
                <a:cxn ang="0">
                  <a:pos x="1683" y="2198"/>
                </a:cxn>
                <a:cxn ang="0">
                  <a:pos x="1574" y="1836"/>
                </a:cxn>
                <a:cxn ang="0">
                  <a:pos x="1432" y="1360"/>
                </a:cxn>
                <a:cxn ang="0">
                  <a:pos x="1189" y="570"/>
                </a:cxn>
                <a:cxn ang="0">
                  <a:pos x="947" y="1360"/>
                </a:cxn>
                <a:cxn ang="0">
                  <a:pos x="1432" y="1360"/>
                </a:cxn>
              </a:cxnLst>
              <a:rect l="0" t="0" r="r" b="b"/>
              <a:pathLst>
                <a:path w="2394" h="2198">
                  <a:moveTo>
                    <a:pt x="1574" y="1836"/>
                  </a:moveTo>
                  <a:lnTo>
                    <a:pt x="800" y="1836"/>
                  </a:lnTo>
                  <a:lnTo>
                    <a:pt x="694" y="2198"/>
                  </a:lnTo>
                  <a:lnTo>
                    <a:pt x="0" y="2198"/>
                  </a:lnTo>
                  <a:lnTo>
                    <a:pt x="827" y="0"/>
                  </a:lnTo>
                  <a:lnTo>
                    <a:pt x="1567" y="0"/>
                  </a:lnTo>
                  <a:lnTo>
                    <a:pt x="2394" y="2198"/>
                  </a:lnTo>
                  <a:lnTo>
                    <a:pt x="1683" y="2198"/>
                  </a:lnTo>
                  <a:lnTo>
                    <a:pt x="1574" y="1836"/>
                  </a:lnTo>
                  <a:close/>
                  <a:moveTo>
                    <a:pt x="1432" y="1360"/>
                  </a:moveTo>
                  <a:lnTo>
                    <a:pt x="1189" y="570"/>
                  </a:lnTo>
                  <a:lnTo>
                    <a:pt x="947" y="1360"/>
                  </a:lnTo>
                  <a:lnTo>
                    <a:pt x="1432" y="1360"/>
                  </a:lnTo>
                  <a:close/>
                </a:path>
              </a:pathLst>
            </a:custGeom>
            <a:solidFill>
              <a:srgbClr val="FFFFFF"/>
            </a:solidFill>
            <a:ln w="9525">
              <a:noFill/>
              <a:round/>
              <a:headEnd/>
              <a:tailEnd/>
            </a:ln>
          </p:spPr>
          <p:txBody>
            <a:bodyPr/>
            <a:lstStyle/>
            <a:p>
              <a:endParaRPr lang="en-US"/>
            </a:p>
          </p:txBody>
        </p:sp>
        <p:sp>
          <p:nvSpPr>
            <p:cNvPr id="532493" name="Freeform 13"/>
            <p:cNvSpPr>
              <a:spLocks noChangeAspect="1"/>
            </p:cNvSpPr>
            <p:nvPr/>
          </p:nvSpPr>
          <p:spPr bwMode="auto">
            <a:xfrm>
              <a:off x="792" y="1932"/>
              <a:ext cx="132" cy="137"/>
            </a:xfrm>
            <a:custGeom>
              <a:avLst/>
              <a:gdLst/>
              <a:ahLst/>
              <a:cxnLst>
                <a:cxn ang="0">
                  <a:pos x="0" y="0"/>
                </a:cxn>
                <a:cxn ang="0">
                  <a:pos x="635" y="0"/>
                </a:cxn>
                <a:cxn ang="0">
                  <a:pos x="1462" y="1216"/>
                </a:cxn>
                <a:cxn ang="0">
                  <a:pos x="1462" y="0"/>
                </a:cxn>
                <a:cxn ang="0">
                  <a:pos x="2103" y="0"/>
                </a:cxn>
                <a:cxn ang="0">
                  <a:pos x="2103" y="2198"/>
                </a:cxn>
                <a:cxn ang="0">
                  <a:pos x="1462" y="2198"/>
                </a:cxn>
                <a:cxn ang="0">
                  <a:pos x="639" y="991"/>
                </a:cxn>
                <a:cxn ang="0">
                  <a:pos x="639" y="2198"/>
                </a:cxn>
                <a:cxn ang="0">
                  <a:pos x="0" y="2198"/>
                </a:cxn>
                <a:cxn ang="0">
                  <a:pos x="0" y="0"/>
                </a:cxn>
              </a:cxnLst>
              <a:rect l="0" t="0" r="r" b="b"/>
              <a:pathLst>
                <a:path w="2103" h="2198">
                  <a:moveTo>
                    <a:pt x="0" y="0"/>
                  </a:moveTo>
                  <a:lnTo>
                    <a:pt x="635" y="0"/>
                  </a:lnTo>
                  <a:lnTo>
                    <a:pt x="1462" y="1216"/>
                  </a:lnTo>
                  <a:lnTo>
                    <a:pt x="1462" y="0"/>
                  </a:lnTo>
                  <a:lnTo>
                    <a:pt x="2103" y="0"/>
                  </a:lnTo>
                  <a:lnTo>
                    <a:pt x="2103" y="2198"/>
                  </a:lnTo>
                  <a:lnTo>
                    <a:pt x="1462" y="2198"/>
                  </a:lnTo>
                  <a:lnTo>
                    <a:pt x="639" y="991"/>
                  </a:lnTo>
                  <a:lnTo>
                    <a:pt x="639" y="2198"/>
                  </a:lnTo>
                  <a:lnTo>
                    <a:pt x="0" y="2198"/>
                  </a:lnTo>
                  <a:lnTo>
                    <a:pt x="0" y="0"/>
                  </a:lnTo>
                  <a:close/>
                </a:path>
              </a:pathLst>
            </a:custGeom>
            <a:solidFill>
              <a:srgbClr val="FFFFFF"/>
            </a:solidFill>
            <a:ln w="9525">
              <a:noFill/>
              <a:round/>
              <a:headEnd/>
              <a:tailEnd/>
            </a:ln>
          </p:spPr>
          <p:txBody>
            <a:bodyPr/>
            <a:lstStyle/>
            <a:p>
              <a:endParaRPr lang="en-US"/>
            </a:p>
          </p:txBody>
        </p:sp>
        <p:sp>
          <p:nvSpPr>
            <p:cNvPr id="532494" name="Freeform 14"/>
            <p:cNvSpPr>
              <a:spLocks noChangeAspect="1" noEditPoints="1"/>
            </p:cNvSpPr>
            <p:nvPr/>
          </p:nvSpPr>
          <p:spPr bwMode="auto">
            <a:xfrm>
              <a:off x="946" y="1929"/>
              <a:ext cx="143" cy="142"/>
            </a:xfrm>
            <a:custGeom>
              <a:avLst/>
              <a:gdLst/>
              <a:ahLst/>
              <a:cxnLst>
                <a:cxn ang="0">
                  <a:pos x="8" y="975"/>
                </a:cxn>
                <a:cxn ang="0">
                  <a:pos x="36" y="796"/>
                </a:cxn>
                <a:cxn ang="0">
                  <a:pos x="85" y="633"/>
                </a:cxn>
                <a:cxn ang="0">
                  <a:pos x="156" y="487"/>
                </a:cxn>
                <a:cxn ang="0">
                  <a:pos x="247" y="358"/>
                </a:cxn>
                <a:cxn ang="0">
                  <a:pos x="359" y="246"/>
                </a:cxn>
                <a:cxn ang="0">
                  <a:pos x="488" y="154"/>
                </a:cxn>
                <a:cxn ang="0">
                  <a:pos x="633" y="84"/>
                </a:cxn>
                <a:cxn ang="0">
                  <a:pos x="796" y="35"/>
                </a:cxn>
                <a:cxn ang="0">
                  <a:pos x="975" y="7"/>
                </a:cxn>
                <a:cxn ang="0">
                  <a:pos x="1171" y="0"/>
                </a:cxn>
                <a:cxn ang="0">
                  <a:pos x="1364" y="14"/>
                </a:cxn>
                <a:cxn ang="0">
                  <a:pos x="1541" y="48"/>
                </a:cxn>
                <a:cxn ang="0">
                  <a:pos x="1700" y="104"/>
                </a:cxn>
                <a:cxn ang="0">
                  <a:pos x="1841" y="179"/>
                </a:cxn>
                <a:cxn ang="0">
                  <a:pos x="1964" y="276"/>
                </a:cxn>
                <a:cxn ang="0">
                  <a:pos x="2068" y="392"/>
                </a:cxn>
                <a:cxn ang="0">
                  <a:pos x="2151" y="525"/>
                </a:cxn>
                <a:cxn ang="0">
                  <a:pos x="2214" y="674"/>
                </a:cxn>
                <a:cxn ang="0">
                  <a:pos x="2256" y="839"/>
                </a:cxn>
                <a:cxn ang="0">
                  <a:pos x="2277" y="1022"/>
                </a:cxn>
                <a:cxn ang="0">
                  <a:pos x="2275" y="1260"/>
                </a:cxn>
                <a:cxn ang="0">
                  <a:pos x="2238" y="1510"/>
                </a:cxn>
                <a:cxn ang="0">
                  <a:pos x="2166" y="1720"/>
                </a:cxn>
                <a:cxn ang="0">
                  <a:pos x="2057" y="1896"/>
                </a:cxn>
                <a:cxn ang="0">
                  <a:pos x="1917" y="2039"/>
                </a:cxn>
                <a:cxn ang="0">
                  <a:pos x="1743" y="2153"/>
                </a:cxn>
                <a:cxn ang="0">
                  <a:pos x="1537" y="2229"/>
                </a:cxn>
                <a:cxn ang="0">
                  <a:pos x="1297" y="2269"/>
                </a:cxn>
                <a:cxn ang="0">
                  <a:pos x="1028" y="2269"/>
                </a:cxn>
                <a:cxn ang="0">
                  <a:pos x="786" y="2235"/>
                </a:cxn>
                <a:cxn ang="0">
                  <a:pos x="579" y="2169"/>
                </a:cxn>
                <a:cxn ang="0">
                  <a:pos x="405" y="2067"/>
                </a:cxn>
                <a:cxn ang="0">
                  <a:pos x="256" y="1926"/>
                </a:cxn>
                <a:cxn ang="0">
                  <a:pos x="133" y="1747"/>
                </a:cxn>
                <a:cxn ang="0">
                  <a:pos x="49" y="1531"/>
                </a:cxn>
                <a:cxn ang="0">
                  <a:pos x="6" y="1278"/>
                </a:cxn>
                <a:cxn ang="0">
                  <a:pos x="683" y="1221"/>
                </a:cxn>
                <a:cxn ang="0">
                  <a:pos x="711" y="1427"/>
                </a:cxn>
                <a:cxn ang="0">
                  <a:pos x="774" y="1580"/>
                </a:cxn>
                <a:cxn ang="0">
                  <a:pos x="871" y="1683"/>
                </a:cxn>
                <a:cxn ang="0">
                  <a:pos x="993" y="1745"/>
                </a:cxn>
                <a:cxn ang="0">
                  <a:pos x="1141" y="1765"/>
                </a:cxn>
                <a:cxn ang="0">
                  <a:pos x="1292" y="1745"/>
                </a:cxn>
                <a:cxn ang="0">
                  <a:pos x="1414" y="1684"/>
                </a:cxn>
                <a:cxn ang="0">
                  <a:pos x="1508" y="1583"/>
                </a:cxn>
                <a:cxn ang="0">
                  <a:pos x="1570" y="1423"/>
                </a:cxn>
                <a:cxn ang="0">
                  <a:pos x="1598" y="1199"/>
                </a:cxn>
                <a:cxn ang="0">
                  <a:pos x="1592" y="966"/>
                </a:cxn>
                <a:cxn ang="0">
                  <a:pos x="1551" y="788"/>
                </a:cxn>
                <a:cxn ang="0">
                  <a:pos x="1475" y="657"/>
                </a:cxn>
                <a:cxn ang="0">
                  <a:pos x="1368" y="569"/>
                </a:cxn>
                <a:cxn ang="0">
                  <a:pos x="1236" y="523"/>
                </a:cxn>
                <a:cxn ang="0">
                  <a:pos x="1085" y="516"/>
                </a:cxn>
                <a:cxn ang="0">
                  <a:pos x="950" y="550"/>
                </a:cxn>
                <a:cxn ang="0">
                  <a:pos x="837" y="625"/>
                </a:cxn>
                <a:cxn ang="0">
                  <a:pos x="750" y="744"/>
                </a:cxn>
                <a:cxn ang="0">
                  <a:pos x="698" y="916"/>
                </a:cxn>
                <a:cxn ang="0">
                  <a:pos x="681" y="1141"/>
                </a:cxn>
              </a:cxnLst>
              <a:rect l="0" t="0" r="r" b="b"/>
              <a:pathLst>
                <a:path w="2279" h="2273">
                  <a:moveTo>
                    <a:pt x="0" y="1138"/>
                  </a:moveTo>
                  <a:lnTo>
                    <a:pt x="1" y="1104"/>
                  </a:lnTo>
                  <a:lnTo>
                    <a:pt x="1" y="1071"/>
                  </a:lnTo>
                  <a:lnTo>
                    <a:pt x="3" y="1039"/>
                  </a:lnTo>
                  <a:lnTo>
                    <a:pt x="5" y="1007"/>
                  </a:lnTo>
                  <a:lnTo>
                    <a:pt x="8" y="975"/>
                  </a:lnTo>
                  <a:lnTo>
                    <a:pt x="11" y="944"/>
                  </a:lnTo>
                  <a:lnTo>
                    <a:pt x="14" y="913"/>
                  </a:lnTo>
                  <a:lnTo>
                    <a:pt x="19" y="883"/>
                  </a:lnTo>
                  <a:lnTo>
                    <a:pt x="25" y="853"/>
                  </a:lnTo>
                  <a:lnTo>
                    <a:pt x="30" y="824"/>
                  </a:lnTo>
                  <a:lnTo>
                    <a:pt x="36" y="796"/>
                  </a:lnTo>
                  <a:lnTo>
                    <a:pt x="43" y="767"/>
                  </a:lnTo>
                  <a:lnTo>
                    <a:pt x="50" y="740"/>
                  </a:lnTo>
                  <a:lnTo>
                    <a:pt x="58" y="712"/>
                  </a:lnTo>
                  <a:lnTo>
                    <a:pt x="67" y="685"/>
                  </a:lnTo>
                  <a:lnTo>
                    <a:pt x="76" y="659"/>
                  </a:lnTo>
                  <a:lnTo>
                    <a:pt x="85" y="633"/>
                  </a:lnTo>
                  <a:lnTo>
                    <a:pt x="96" y="608"/>
                  </a:lnTo>
                  <a:lnTo>
                    <a:pt x="106" y="582"/>
                  </a:lnTo>
                  <a:lnTo>
                    <a:pt x="118" y="558"/>
                  </a:lnTo>
                  <a:lnTo>
                    <a:pt x="130" y="534"/>
                  </a:lnTo>
                  <a:lnTo>
                    <a:pt x="142" y="510"/>
                  </a:lnTo>
                  <a:lnTo>
                    <a:pt x="156" y="487"/>
                  </a:lnTo>
                  <a:lnTo>
                    <a:pt x="170" y="464"/>
                  </a:lnTo>
                  <a:lnTo>
                    <a:pt x="184" y="442"/>
                  </a:lnTo>
                  <a:lnTo>
                    <a:pt x="199" y="420"/>
                  </a:lnTo>
                  <a:lnTo>
                    <a:pt x="214" y="399"/>
                  </a:lnTo>
                  <a:lnTo>
                    <a:pt x="230" y="378"/>
                  </a:lnTo>
                  <a:lnTo>
                    <a:pt x="247" y="358"/>
                  </a:lnTo>
                  <a:lnTo>
                    <a:pt x="264" y="337"/>
                  </a:lnTo>
                  <a:lnTo>
                    <a:pt x="283" y="318"/>
                  </a:lnTo>
                  <a:lnTo>
                    <a:pt x="301" y="299"/>
                  </a:lnTo>
                  <a:lnTo>
                    <a:pt x="320" y="281"/>
                  </a:lnTo>
                  <a:lnTo>
                    <a:pt x="339" y="263"/>
                  </a:lnTo>
                  <a:lnTo>
                    <a:pt x="359" y="246"/>
                  </a:lnTo>
                  <a:lnTo>
                    <a:pt x="379" y="229"/>
                  </a:lnTo>
                  <a:lnTo>
                    <a:pt x="401" y="212"/>
                  </a:lnTo>
                  <a:lnTo>
                    <a:pt x="422" y="197"/>
                  </a:lnTo>
                  <a:lnTo>
                    <a:pt x="443" y="182"/>
                  </a:lnTo>
                  <a:lnTo>
                    <a:pt x="465" y="168"/>
                  </a:lnTo>
                  <a:lnTo>
                    <a:pt x="488" y="154"/>
                  </a:lnTo>
                  <a:lnTo>
                    <a:pt x="511" y="141"/>
                  </a:lnTo>
                  <a:lnTo>
                    <a:pt x="535" y="129"/>
                  </a:lnTo>
                  <a:lnTo>
                    <a:pt x="559" y="117"/>
                  </a:lnTo>
                  <a:lnTo>
                    <a:pt x="583" y="105"/>
                  </a:lnTo>
                  <a:lnTo>
                    <a:pt x="608" y="94"/>
                  </a:lnTo>
                  <a:lnTo>
                    <a:pt x="633" y="84"/>
                  </a:lnTo>
                  <a:lnTo>
                    <a:pt x="660" y="74"/>
                  </a:lnTo>
                  <a:lnTo>
                    <a:pt x="686" y="65"/>
                  </a:lnTo>
                  <a:lnTo>
                    <a:pt x="713" y="57"/>
                  </a:lnTo>
                  <a:lnTo>
                    <a:pt x="740" y="49"/>
                  </a:lnTo>
                  <a:lnTo>
                    <a:pt x="767" y="41"/>
                  </a:lnTo>
                  <a:lnTo>
                    <a:pt x="796" y="35"/>
                  </a:lnTo>
                  <a:lnTo>
                    <a:pt x="825" y="29"/>
                  </a:lnTo>
                  <a:lnTo>
                    <a:pt x="854" y="23"/>
                  </a:lnTo>
                  <a:lnTo>
                    <a:pt x="883" y="18"/>
                  </a:lnTo>
                  <a:lnTo>
                    <a:pt x="914" y="14"/>
                  </a:lnTo>
                  <a:lnTo>
                    <a:pt x="944" y="10"/>
                  </a:lnTo>
                  <a:lnTo>
                    <a:pt x="975" y="7"/>
                  </a:lnTo>
                  <a:lnTo>
                    <a:pt x="1006" y="4"/>
                  </a:lnTo>
                  <a:lnTo>
                    <a:pt x="1038" y="2"/>
                  </a:lnTo>
                  <a:lnTo>
                    <a:pt x="1070" y="1"/>
                  </a:lnTo>
                  <a:lnTo>
                    <a:pt x="1103" y="0"/>
                  </a:lnTo>
                  <a:lnTo>
                    <a:pt x="1136" y="0"/>
                  </a:lnTo>
                  <a:lnTo>
                    <a:pt x="1171" y="0"/>
                  </a:lnTo>
                  <a:lnTo>
                    <a:pt x="1204" y="1"/>
                  </a:lnTo>
                  <a:lnTo>
                    <a:pt x="1237" y="2"/>
                  </a:lnTo>
                  <a:lnTo>
                    <a:pt x="1269" y="4"/>
                  </a:lnTo>
                  <a:lnTo>
                    <a:pt x="1302" y="7"/>
                  </a:lnTo>
                  <a:lnTo>
                    <a:pt x="1333" y="10"/>
                  </a:lnTo>
                  <a:lnTo>
                    <a:pt x="1364" y="14"/>
                  </a:lnTo>
                  <a:lnTo>
                    <a:pt x="1395" y="18"/>
                  </a:lnTo>
                  <a:lnTo>
                    <a:pt x="1425" y="23"/>
                  </a:lnTo>
                  <a:lnTo>
                    <a:pt x="1455" y="28"/>
                  </a:lnTo>
                  <a:lnTo>
                    <a:pt x="1484" y="34"/>
                  </a:lnTo>
                  <a:lnTo>
                    <a:pt x="1512" y="41"/>
                  </a:lnTo>
                  <a:lnTo>
                    <a:pt x="1541" y="48"/>
                  </a:lnTo>
                  <a:lnTo>
                    <a:pt x="1569" y="56"/>
                  </a:lnTo>
                  <a:lnTo>
                    <a:pt x="1596" y="64"/>
                  </a:lnTo>
                  <a:lnTo>
                    <a:pt x="1622" y="73"/>
                  </a:lnTo>
                  <a:lnTo>
                    <a:pt x="1648" y="82"/>
                  </a:lnTo>
                  <a:lnTo>
                    <a:pt x="1675" y="92"/>
                  </a:lnTo>
                  <a:lnTo>
                    <a:pt x="1700" y="104"/>
                  </a:lnTo>
                  <a:lnTo>
                    <a:pt x="1724" y="115"/>
                  </a:lnTo>
                  <a:lnTo>
                    <a:pt x="1748" y="127"/>
                  </a:lnTo>
                  <a:lnTo>
                    <a:pt x="1772" y="139"/>
                  </a:lnTo>
                  <a:lnTo>
                    <a:pt x="1796" y="152"/>
                  </a:lnTo>
                  <a:lnTo>
                    <a:pt x="1818" y="165"/>
                  </a:lnTo>
                  <a:lnTo>
                    <a:pt x="1841" y="179"/>
                  </a:lnTo>
                  <a:lnTo>
                    <a:pt x="1862" y="194"/>
                  </a:lnTo>
                  <a:lnTo>
                    <a:pt x="1883" y="209"/>
                  </a:lnTo>
                  <a:lnTo>
                    <a:pt x="1904" y="225"/>
                  </a:lnTo>
                  <a:lnTo>
                    <a:pt x="1925" y="242"/>
                  </a:lnTo>
                  <a:lnTo>
                    <a:pt x="1945" y="259"/>
                  </a:lnTo>
                  <a:lnTo>
                    <a:pt x="1964" y="276"/>
                  </a:lnTo>
                  <a:lnTo>
                    <a:pt x="1983" y="294"/>
                  </a:lnTo>
                  <a:lnTo>
                    <a:pt x="2001" y="313"/>
                  </a:lnTo>
                  <a:lnTo>
                    <a:pt x="2018" y="332"/>
                  </a:lnTo>
                  <a:lnTo>
                    <a:pt x="2035" y="351"/>
                  </a:lnTo>
                  <a:lnTo>
                    <a:pt x="2052" y="372"/>
                  </a:lnTo>
                  <a:lnTo>
                    <a:pt x="2068" y="392"/>
                  </a:lnTo>
                  <a:lnTo>
                    <a:pt x="2083" y="413"/>
                  </a:lnTo>
                  <a:lnTo>
                    <a:pt x="2098" y="434"/>
                  </a:lnTo>
                  <a:lnTo>
                    <a:pt x="2112" y="456"/>
                  </a:lnTo>
                  <a:lnTo>
                    <a:pt x="2126" y="478"/>
                  </a:lnTo>
                  <a:lnTo>
                    <a:pt x="2139" y="502"/>
                  </a:lnTo>
                  <a:lnTo>
                    <a:pt x="2151" y="525"/>
                  </a:lnTo>
                  <a:lnTo>
                    <a:pt x="2163" y="548"/>
                  </a:lnTo>
                  <a:lnTo>
                    <a:pt x="2175" y="572"/>
                  </a:lnTo>
                  <a:lnTo>
                    <a:pt x="2186" y="597"/>
                  </a:lnTo>
                  <a:lnTo>
                    <a:pt x="2196" y="623"/>
                  </a:lnTo>
                  <a:lnTo>
                    <a:pt x="2205" y="648"/>
                  </a:lnTo>
                  <a:lnTo>
                    <a:pt x="2214" y="674"/>
                  </a:lnTo>
                  <a:lnTo>
                    <a:pt x="2223" y="700"/>
                  </a:lnTo>
                  <a:lnTo>
                    <a:pt x="2230" y="727"/>
                  </a:lnTo>
                  <a:lnTo>
                    <a:pt x="2238" y="755"/>
                  </a:lnTo>
                  <a:lnTo>
                    <a:pt x="2244" y="783"/>
                  </a:lnTo>
                  <a:lnTo>
                    <a:pt x="2250" y="811"/>
                  </a:lnTo>
                  <a:lnTo>
                    <a:pt x="2256" y="839"/>
                  </a:lnTo>
                  <a:lnTo>
                    <a:pt x="2261" y="869"/>
                  </a:lnTo>
                  <a:lnTo>
                    <a:pt x="2265" y="899"/>
                  </a:lnTo>
                  <a:lnTo>
                    <a:pt x="2269" y="929"/>
                  </a:lnTo>
                  <a:lnTo>
                    <a:pt x="2272" y="959"/>
                  </a:lnTo>
                  <a:lnTo>
                    <a:pt x="2275" y="991"/>
                  </a:lnTo>
                  <a:lnTo>
                    <a:pt x="2277" y="1022"/>
                  </a:lnTo>
                  <a:lnTo>
                    <a:pt x="2278" y="1054"/>
                  </a:lnTo>
                  <a:lnTo>
                    <a:pt x="2279" y="1086"/>
                  </a:lnTo>
                  <a:lnTo>
                    <a:pt x="2279" y="1120"/>
                  </a:lnTo>
                  <a:lnTo>
                    <a:pt x="2279" y="1167"/>
                  </a:lnTo>
                  <a:lnTo>
                    <a:pt x="2277" y="1213"/>
                  </a:lnTo>
                  <a:lnTo>
                    <a:pt x="2275" y="1260"/>
                  </a:lnTo>
                  <a:lnTo>
                    <a:pt x="2271" y="1304"/>
                  </a:lnTo>
                  <a:lnTo>
                    <a:pt x="2266" y="1347"/>
                  </a:lnTo>
                  <a:lnTo>
                    <a:pt x="2261" y="1389"/>
                  </a:lnTo>
                  <a:lnTo>
                    <a:pt x="2254" y="1430"/>
                  </a:lnTo>
                  <a:lnTo>
                    <a:pt x="2247" y="1470"/>
                  </a:lnTo>
                  <a:lnTo>
                    <a:pt x="2238" y="1510"/>
                  </a:lnTo>
                  <a:lnTo>
                    <a:pt x="2229" y="1547"/>
                  </a:lnTo>
                  <a:lnTo>
                    <a:pt x="2218" y="1584"/>
                  </a:lnTo>
                  <a:lnTo>
                    <a:pt x="2206" y="1620"/>
                  </a:lnTo>
                  <a:lnTo>
                    <a:pt x="2194" y="1655"/>
                  </a:lnTo>
                  <a:lnTo>
                    <a:pt x="2180" y="1688"/>
                  </a:lnTo>
                  <a:lnTo>
                    <a:pt x="2166" y="1720"/>
                  </a:lnTo>
                  <a:lnTo>
                    <a:pt x="2149" y="1752"/>
                  </a:lnTo>
                  <a:lnTo>
                    <a:pt x="2133" y="1782"/>
                  </a:lnTo>
                  <a:lnTo>
                    <a:pt x="2115" y="1812"/>
                  </a:lnTo>
                  <a:lnTo>
                    <a:pt x="2097" y="1840"/>
                  </a:lnTo>
                  <a:lnTo>
                    <a:pt x="2078" y="1869"/>
                  </a:lnTo>
                  <a:lnTo>
                    <a:pt x="2057" y="1896"/>
                  </a:lnTo>
                  <a:lnTo>
                    <a:pt x="2035" y="1921"/>
                  </a:lnTo>
                  <a:lnTo>
                    <a:pt x="2014" y="1947"/>
                  </a:lnTo>
                  <a:lnTo>
                    <a:pt x="1991" y="1971"/>
                  </a:lnTo>
                  <a:lnTo>
                    <a:pt x="1967" y="1995"/>
                  </a:lnTo>
                  <a:lnTo>
                    <a:pt x="1942" y="2018"/>
                  </a:lnTo>
                  <a:lnTo>
                    <a:pt x="1917" y="2039"/>
                  </a:lnTo>
                  <a:lnTo>
                    <a:pt x="1890" y="2060"/>
                  </a:lnTo>
                  <a:lnTo>
                    <a:pt x="1862" y="2080"/>
                  </a:lnTo>
                  <a:lnTo>
                    <a:pt x="1834" y="2099"/>
                  </a:lnTo>
                  <a:lnTo>
                    <a:pt x="1805" y="2119"/>
                  </a:lnTo>
                  <a:lnTo>
                    <a:pt x="1774" y="2136"/>
                  </a:lnTo>
                  <a:lnTo>
                    <a:pt x="1743" y="2153"/>
                  </a:lnTo>
                  <a:lnTo>
                    <a:pt x="1711" y="2168"/>
                  </a:lnTo>
                  <a:lnTo>
                    <a:pt x="1679" y="2182"/>
                  </a:lnTo>
                  <a:lnTo>
                    <a:pt x="1644" y="2196"/>
                  </a:lnTo>
                  <a:lnTo>
                    <a:pt x="1609" y="2208"/>
                  </a:lnTo>
                  <a:lnTo>
                    <a:pt x="1574" y="2219"/>
                  </a:lnTo>
                  <a:lnTo>
                    <a:pt x="1537" y="2229"/>
                  </a:lnTo>
                  <a:lnTo>
                    <a:pt x="1499" y="2238"/>
                  </a:lnTo>
                  <a:lnTo>
                    <a:pt x="1461" y="2247"/>
                  </a:lnTo>
                  <a:lnTo>
                    <a:pt x="1421" y="2254"/>
                  </a:lnTo>
                  <a:lnTo>
                    <a:pt x="1380" y="2260"/>
                  </a:lnTo>
                  <a:lnTo>
                    <a:pt x="1339" y="2265"/>
                  </a:lnTo>
                  <a:lnTo>
                    <a:pt x="1297" y="2269"/>
                  </a:lnTo>
                  <a:lnTo>
                    <a:pt x="1253" y="2271"/>
                  </a:lnTo>
                  <a:lnTo>
                    <a:pt x="1209" y="2273"/>
                  </a:lnTo>
                  <a:lnTo>
                    <a:pt x="1164" y="2273"/>
                  </a:lnTo>
                  <a:lnTo>
                    <a:pt x="1117" y="2273"/>
                  </a:lnTo>
                  <a:lnTo>
                    <a:pt x="1073" y="2271"/>
                  </a:lnTo>
                  <a:lnTo>
                    <a:pt x="1028" y="2269"/>
                  </a:lnTo>
                  <a:lnTo>
                    <a:pt x="985" y="2266"/>
                  </a:lnTo>
                  <a:lnTo>
                    <a:pt x="944" y="2262"/>
                  </a:lnTo>
                  <a:lnTo>
                    <a:pt x="902" y="2257"/>
                  </a:lnTo>
                  <a:lnTo>
                    <a:pt x="862" y="2251"/>
                  </a:lnTo>
                  <a:lnTo>
                    <a:pt x="824" y="2244"/>
                  </a:lnTo>
                  <a:lnTo>
                    <a:pt x="786" y="2235"/>
                  </a:lnTo>
                  <a:lnTo>
                    <a:pt x="748" y="2227"/>
                  </a:lnTo>
                  <a:lnTo>
                    <a:pt x="713" y="2217"/>
                  </a:lnTo>
                  <a:lnTo>
                    <a:pt x="678" y="2206"/>
                  </a:lnTo>
                  <a:lnTo>
                    <a:pt x="643" y="2195"/>
                  </a:lnTo>
                  <a:lnTo>
                    <a:pt x="610" y="2182"/>
                  </a:lnTo>
                  <a:lnTo>
                    <a:pt x="579" y="2169"/>
                  </a:lnTo>
                  <a:lnTo>
                    <a:pt x="548" y="2155"/>
                  </a:lnTo>
                  <a:lnTo>
                    <a:pt x="517" y="2140"/>
                  </a:lnTo>
                  <a:lnTo>
                    <a:pt x="488" y="2123"/>
                  </a:lnTo>
                  <a:lnTo>
                    <a:pt x="459" y="2105"/>
                  </a:lnTo>
                  <a:lnTo>
                    <a:pt x="432" y="2086"/>
                  </a:lnTo>
                  <a:lnTo>
                    <a:pt x="405" y="2067"/>
                  </a:lnTo>
                  <a:lnTo>
                    <a:pt x="377" y="2046"/>
                  </a:lnTo>
                  <a:lnTo>
                    <a:pt x="352" y="2025"/>
                  </a:lnTo>
                  <a:lnTo>
                    <a:pt x="327" y="2002"/>
                  </a:lnTo>
                  <a:lnTo>
                    <a:pt x="303" y="1977"/>
                  </a:lnTo>
                  <a:lnTo>
                    <a:pt x="279" y="1952"/>
                  </a:lnTo>
                  <a:lnTo>
                    <a:pt x="256" y="1926"/>
                  </a:lnTo>
                  <a:lnTo>
                    <a:pt x="234" y="1899"/>
                  </a:lnTo>
                  <a:lnTo>
                    <a:pt x="212" y="1871"/>
                  </a:lnTo>
                  <a:lnTo>
                    <a:pt x="192" y="1841"/>
                  </a:lnTo>
                  <a:lnTo>
                    <a:pt x="172" y="1811"/>
                  </a:lnTo>
                  <a:lnTo>
                    <a:pt x="153" y="1780"/>
                  </a:lnTo>
                  <a:lnTo>
                    <a:pt x="133" y="1747"/>
                  </a:lnTo>
                  <a:lnTo>
                    <a:pt x="116" y="1713"/>
                  </a:lnTo>
                  <a:lnTo>
                    <a:pt x="101" y="1679"/>
                  </a:lnTo>
                  <a:lnTo>
                    <a:pt x="86" y="1643"/>
                  </a:lnTo>
                  <a:lnTo>
                    <a:pt x="72" y="1606"/>
                  </a:lnTo>
                  <a:lnTo>
                    <a:pt x="60" y="1569"/>
                  </a:lnTo>
                  <a:lnTo>
                    <a:pt x="49" y="1531"/>
                  </a:lnTo>
                  <a:lnTo>
                    <a:pt x="39" y="1491"/>
                  </a:lnTo>
                  <a:lnTo>
                    <a:pt x="30" y="1450"/>
                  </a:lnTo>
                  <a:lnTo>
                    <a:pt x="21" y="1409"/>
                  </a:lnTo>
                  <a:lnTo>
                    <a:pt x="15" y="1366"/>
                  </a:lnTo>
                  <a:lnTo>
                    <a:pt x="10" y="1322"/>
                  </a:lnTo>
                  <a:lnTo>
                    <a:pt x="6" y="1278"/>
                  </a:lnTo>
                  <a:lnTo>
                    <a:pt x="3" y="1231"/>
                  </a:lnTo>
                  <a:lnTo>
                    <a:pt x="1" y="1185"/>
                  </a:lnTo>
                  <a:lnTo>
                    <a:pt x="0" y="1138"/>
                  </a:lnTo>
                  <a:close/>
                  <a:moveTo>
                    <a:pt x="681" y="1141"/>
                  </a:moveTo>
                  <a:lnTo>
                    <a:pt x="681" y="1181"/>
                  </a:lnTo>
                  <a:lnTo>
                    <a:pt x="683" y="1221"/>
                  </a:lnTo>
                  <a:lnTo>
                    <a:pt x="685" y="1259"/>
                  </a:lnTo>
                  <a:lnTo>
                    <a:pt x="688" y="1295"/>
                  </a:lnTo>
                  <a:lnTo>
                    <a:pt x="693" y="1330"/>
                  </a:lnTo>
                  <a:lnTo>
                    <a:pt x="698" y="1364"/>
                  </a:lnTo>
                  <a:lnTo>
                    <a:pt x="704" y="1396"/>
                  </a:lnTo>
                  <a:lnTo>
                    <a:pt x="711" y="1427"/>
                  </a:lnTo>
                  <a:lnTo>
                    <a:pt x="719" y="1456"/>
                  </a:lnTo>
                  <a:lnTo>
                    <a:pt x="729" y="1483"/>
                  </a:lnTo>
                  <a:lnTo>
                    <a:pt x="739" y="1510"/>
                  </a:lnTo>
                  <a:lnTo>
                    <a:pt x="750" y="1535"/>
                  </a:lnTo>
                  <a:lnTo>
                    <a:pt x="762" y="1558"/>
                  </a:lnTo>
                  <a:lnTo>
                    <a:pt x="774" y="1580"/>
                  </a:lnTo>
                  <a:lnTo>
                    <a:pt x="789" y="1600"/>
                  </a:lnTo>
                  <a:lnTo>
                    <a:pt x="804" y="1620"/>
                  </a:lnTo>
                  <a:lnTo>
                    <a:pt x="820" y="1637"/>
                  </a:lnTo>
                  <a:lnTo>
                    <a:pt x="836" y="1653"/>
                  </a:lnTo>
                  <a:lnTo>
                    <a:pt x="853" y="1669"/>
                  </a:lnTo>
                  <a:lnTo>
                    <a:pt x="871" y="1683"/>
                  </a:lnTo>
                  <a:lnTo>
                    <a:pt x="890" y="1696"/>
                  </a:lnTo>
                  <a:lnTo>
                    <a:pt x="910" y="1708"/>
                  </a:lnTo>
                  <a:lnTo>
                    <a:pt x="930" y="1718"/>
                  </a:lnTo>
                  <a:lnTo>
                    <a:pt x="950" y="1728"/>
                  </a:lnTo>
                  <a:lnTo>
                    <a:pt x="971" y="1737"/>
                  </a:lnTo>
                  <a:lnTo>
                    <a:pt x="993" y="1745"/>
                  </a:lnTo>
                  <a:lnTo>
                    <a:pt x="1016" y="1751"/>
                  </a:lnTo>
                  <a:lnTo>
                    <a:pt x="1040" y="1756"/>
                  </a:lnTo>
                  <a:lnTo>
                    <a:pt x="1064" y="1760"/>
                  </a:lnTo>
                  <a:lnTo>
                    <a:pt x="1089" y="1763"/>
                  </a:lnTo>
                  <a:lnTo>
                    <a:pt x="1114" y="1764"/>
                  </a:lnTo>
                  <a:lnTo>
                    <a:pt x="1141" y="1765"/>
                  </a:lnTo>
                  <a:lnTo>
                    <a:pt x="1168" y="1764"/>
                  </a:lnTo>
                  <a:lnTo>
                    <a:pt x="1194" y="1763"/>
                  </a:lnTo>
                  <a:lnTo>
                    <a:pt x="1219" y="1760"/>
                  </a:lnTo>
                  <a:lnTo>
                    <a:pt x="1244" y="1756"/>
                  </a:lnTo>
                  <a:lnTo>
                    <a:pt x="1268" y="1751"/>
                  </a:lnTo>
                  <a:lnTo>
                    <a:pt x="1292" y="1745"/>
                  </a:lnTo>
                  <a:lnTo>
                    <a:pt x="1314" y="1738"/>
                  </a:lnTo>
                  <a:lnTo>
                    <a:pt x="1335" y="1729"/>
                  </a:lnTo>
                  <a:lnTo>
                    <a:pt x="1356" y="1719"/>
                  </a:lnTo>
                  <a:lnTo>
                    <a:pt x="1376" y="1709"/>
                  </a:lnTo>
                  <a:lnTo>
                    <a:pt x="1395" y="1697"/>
                  </a:lnTo>
                  <a:lnTo>
                    <a:pt x="1414" y="1684"/>
                  </a:lnTo>
                  <a:lnTo>
                    <a:pt x="1432" y="1671"/>
                  </a:lnTo>
                  <a:lnTo>
                    <a:pt x="1448" y="1656"/>
                  </a:lnTo>
                  <a:lnTo>
                    <a:pt x="1464" y="1640"/>
                  </a:lnTo>
                  <a:lnTo>
                    <a:pt x="1480" y="1623"/>
                  </a:lnTo>
                  <a:lnTo>
                    <a:pt x="1494" y="1603"/>
                  </a:lnTo>
                  <a:lnTo>
                    <a:pt x="1508" y="1583"/>
                  </a:lnTo>
                  <a:lnTo>
                    <a:pt x="1520" y="1561"/>
                  </a:lnTo>
                  <a:lnTo>
                    <a:pt x="1532" y="1537"/>
                  </a:lnTo>
                  <a:lnTo>
                    <a:pt x="1543" y="1511"/>
                  </a:lnTo>
                  <a:lnTo>
                    <a:pt x="1553" y="1483"/>
                  </a:lnTo>
                  <a:lnTo>
                    <a:pt x="1562" y="1454"/>
                  </a:lnTo>
                  <a:lnTo>
                    <a:pt x="1570" y="1423"/>
                  </a:lnTo>
                  <a:lnTo>
                    <a:pt x="1577" y="1390"/>
                  </a:lnTo>
                  <a:lnTo>
                    <a:pt x="1583" y="1355"/>
                  </a:lnTo>
                  <a:lnTo>
                    <a:pt x="1588" y="1319"/>
                  </a:lnTo>
                  <a:lnTo>
                    <a:pt x="1593" y="1281"/>
                  </a:lnTo>
                  <a:lnTo>
                    <a:pt x="1596" y="1242"/>
                  </a:lnTo>
                  <a:lnTo>
                    <a:pt x="1598" y="1199"/>
                  </a:lnTo>
                  <a:lnTo>
                    <a:pt x="1600" y="1156"/>
                  </a:lnTo>
                  <a:lnTo>
                    <a:pt x="1600" y="1111"/>
                  </a:lnTo>
                  <a:lnTo>
                    <a:pt x="1600" y="1072"/>
                  </a:lnTo>
                  <a:lnTo>
                    <a:pt x="1598" y="1036"/>
                  </a:lnTo>
                  <a:lnTo>
                    <a:pt x="1596" y="1001"/>
                  </a:lnTo>
                  <a:lnTo>
                    <a:pt x="1592" y="966"/>
                  </a:lnTo>
                  <a:lnTo>
                    <a:pt x="1588" y="933"/>
                  </a:lnTo>
                  <a:lnTo>
                    <a:pt x="1583" y="901"/>
                  </a:lnTo>
                  <a:lnTo>
                    <a:pt x="1576" y="871"/>
                  </a:lnTo>
                  <a:lnTo>
                    <a:pt x="1569" y="842"/>
                  </a:lnTo>
                  <a:lnTo>
                    <a:pt x="1561" y="814"/>
                  </a:lnTo>
                  <a:lnTo>
                    <a:pt x="1551" y="788"/>
                  </a:lnTo>
                  <a:lnTo>
                    <a:pt x="1541" y="763"/>
                  </a:lnTo>
                  <a:lnTo>
                    <a:pt x="1529" y="739"/>
                  </a:lnTo>
                  <a:lnTo>
                    <a:pt x="1517" y="716"/>
                  </a:lnTo>
                  <a:lnTo>
                    <a:pt x="1504" y="695"/>
                  </a:lnTo>
                  <a:lnTo>
                    <a:pt x="1490" y="675"/>
                  </a:lnTo>
                  <a:lnTo>
                    <a:pt x="1475" y="657"/>
                  </a:lnTo>
                  <a:lnTo>
                    <a:pt x="1459" y="640"/>
                  </a:lnTo>
                  <a:lnTo>
                    <a:pt x="1442" y="624"/>
                  </a:lnTo>
                  <a:lnTo>
                    <a:pt x="1425" y="609"/>
                  </a:lnTo>
                  <a:lnTo>
                    <a:pt x="1406" y="594"/>
                  </a:lnTo>
                  <a:lnTo>
                    <a:pt x="1387" y="581"/>
                  </a:lnTo>
                  <a:lnTo>
                    <a:pt x="1368" y="569"/>
                  </a:lnTo>
                  <a:lnTo>
                    <a:pt x="1348" y="559"/>
                  </a:lnTo>
                  <a:lnTo>
                    <a:pt x="1327" y="549"/>
                  </a:lnTo>
                  <a:lnTo>
                    <a:pt x="1306" y="541"/>
                  </a:lnTo>
                  <a:lnTo>
                    <a:pt x="1284" y="534"/>
                  </a:lnTo>
                  <a:lnTo>
                    <a:pt x="1260" y="528"/>
                  </a:lnTo>
                  <a:lnTo>
                    <a:pt x="1236" y="523"/>
                  </a:lnTo>
                  <a:lnTo>
                    <a:pt x="1212" y="519"/>
                  </a:lnTo>
                  <a:lnTo>
                    <a:pt x="1187" y="516"/>
                  </a:lnTo>
                  <a:lnTo>
                    <a:pt x="1162" y="515"/>
                  </a:lnTo>
                  <a:lnTo>
                    <a:pt x="1134" y="514"/>
                  </a:lnTo>
                  <a:lnTo>
                    <a:pt x="1109" y="515"/>
                  </a:lnTo>
                  <a:lnTo>
                    <a:pt x="1085" y="516"/>
                  </a:lnTo>
                  <a:lnTo>
                    <a:pt x="1061" y="519"/>
                  </a:lnTo>
                  <a:lnTo>
                    <a:pt x="1038" y="523"/>
                  </a:lnTo>
                  <a:lnTo>
                    <a:pt x="1014" y="528"/>
                  </a:lnTo>
                  <a:lnTo>
                    <a:pt x="992" y="534"/>
                  </a:lnTo>
                  <a:lnTo>
                    <a:pt x="971" y="542"/>
                  </a:lnTo>
                  <a:lnTo>
                    <a:pt x="950" y="550"/>
                  </a:lnTo>
                  <a:lnTo>
                    <a:pt x="930" y="560"/>
                  </a:lnTo>
                  <a:lnTo>
                    <a:pt x="910" y="570"/>
                  </a:lnTo>
                  <a:lnTo>
                    <a:pt x="890" y="582"/>
                  </a:lnTo>
                  <a:lnTo>
                    <a:pt x="872" y="595"/>
                  </a:lnTo>
                  <a:lnTo>
                    <a:pt x="854" y="610"/>
                  </a:lnTo>
                  <a:lnTo>
                    <a:pt x="837" y="625"/>
                  </a:lnTo>
                  <a:lnTo>
                    <a:pt x="821" y="642"/>
                  </a:lnTo>
                  <a:lnTo>
                    <a:pt x="805" y="659"/>
                  </a:lnTo>
                  <a:lnTo>
                    <a:pt x="790" y="678"/>
                  </a:lnTo>
                  <a:lnTo>
                    <a:pt x="775" y="698"/>
                  </a:lnTo>
                  <a:lnTo>
                    <a:pt x="762" y="720"/>
                  </a:lnTo>
                  <a:lnTo>
                    <a:pt x="750" y="744"/>
                  </a:lnTo>
                  <a:lnTo>
                    <a:pt x="739" y="769"/>
                  </a:lnTo>
                  <a:lnTo>
                    <a:pt x="729" y="795"/>
                  </a:lnTo>
                  <a:lnTo>
                    <a:pt x="720" y="823"/>
                  </a:lnTo>
                  <a:lnTo>
                    <a:pt x="712" y="852"/>
                  </a:lnTo>
                  <a:lnTo>
                    <a:pt x="704" y="883"/>
                  </a:lnTo>
                  <a:lnTo>
                    <a:pt x="698" y="916"/>
                  </a:lnTo>
                  <a:lnTo>
                    <a:pt x="693" y="949"/>
                  </a:lnTo>
                  <a:lnTo>
                    <a:pt x="689" y="985"/>
                  </a:lnTo>
                  <a:lnTo>
                    <a:pt x="685" y="1022"/>
                  </a:lnTo>
                  <a:lnTo>
                    <a:pt x="683" y="1059"/>
                  </a:lnTo>
                  <a:lnTo>
                    <a:pt x="681" y="1099"/>
                  </a:lnTo>
                  <a:lnTo>
                    <a:pt x="681" y="1141"/>
                  </a:lnTo>
                  <a:close/>
                </a:path>
              </a:pathLst>
            </a:custGeom>
            <a:solidFill>
              <a:srgbClr val="FFFFFF"/>
            </a:solidFill>
            <a:ln w="9525">
              <a:noFill/>
              <a:round/>
              <a:headEnd/>
              <a:tailEnd/>
            </a:ln>
          </p:spPr>
          <p:txBody>
            <a:bodyPr/>
            <a:lstStyle/>
            <a:p>
              <a:endParaRPr lang="en-US"/>
            </a:p>
          </p:txBody>
        </p:sp>
        <p:sp>
          <p:nvSpPr>
            <p:cNvPr id="532495" name="Freeform 15"/>
            <p:cNvSpPr>
              <a:spLocks noChangeAspect="1"/>
            </p:cNvSpPr>
            <p:nvPr/>
          </p:nvSpPr>
          <p:spPr bwMode="auto">
            <a:xfrm>
              <a:off x="1112" y="1932"/>
              <a:ext cx="132" cy="137"/>
            </a:xfrm>
            <a:custGeom>
              <a:avLst/>
              <a:gdLst/>
              <a:ahLst/>
              <a:cxnLst>
                <a:cxn ang="0">
                  <a:pos x="0" y="0"/>
                </a:cxn>
                <a:cxn ang="0">
                  <a:pos x="635" y="0"/>
                </a:cxn>
                <a:cxn ang="0">
                  <a:pos x="1464" y="1216"/>
                </a:cxn>
                <a:cxn ang="0">
                  <a:pos x="1464" y="0"/>
                </a:cxn>
                <a:cxn ang="0">
                  <a:pos x="2104" y="0"/>
                </a:cxn>
                <a:cxn ang="0">
                  <a:pos x="2104" y="2198"/>
                </a:cxn>
                <a:cxn ang="0">
                  <a:pos x="1464" y="2198"/>
                </a:cxn>
                <a:cxn ang="0">
                  <a:pos x="639" y="991"/>
                </a:cxn>
                <a:cxn ang="0">
                  <a:pos x="639" y="2198"/>
                </a:cxn>
                <a:cxn ang="0">
                  <a:pos x="0" y="2198"/>
                </a:cxn>
                <a:cxn ang="0">
                  <a:pos x="0" y="0"/>
                </a:cxn>
              </a:cxnLst>
              <a:rect l="0" t="0" r="r" b="b"/>
              <a:pathLst>
                <a:path w="2104" h="2198">
                  <a:moveTo>
                    <a:pt x="0" y="0"/>
                  </a:moveTo>
                  <a:lnTo>
                    <a:pt x="635" y="0"/>
                  </a:lnTo>
                  <a:lnTo>
                    <a:pt x="1464" y="1216"/>
                  </a:lnTo>
                  <a:lnTo>
                    <a:pt x="1464" y="0"/>
                  </a:lnTo>
                  <a:lnTo>
                    <a:pt x="2104" y="0"/>
                  </a:lnTo>
                  <a:lnTo>
                    <a:pt x="2104" y="2198"/>
                  </a:lnTo>
                  <a:lnTo>
                    <a:pt x="1464" y="2198"/>
                  </a:lnTo>
                  <a:lnTo>
                    <a:pt x="639" y="991"/>
                  </a:lnTo>
                  <a:lnTo>
                    <a:pt x="639" y="2198"/>
                  </a:lnTo>
                  <a:lnTo>
                    <a:pt x="0" y="2198"/>
                  </a:lnTo>
                  <a:lnTo>
                    <a:pt x="0" y="0"/>
                  </a:lnTo>
                  <a:close/>
                </a:path>
              </a:pathLst>
            </a:custGeom>
            <a:solidFill>
              <a:srgbClr val="FFFFFF"/>
            </a:solidFill>
            <a:ln w="9525">
              <a:noFill/>
              <a:round/>
              <a:headEnd/>
              <a:tailEnd/>
            </a:ln>
          </p:spPr>
          <p:txBody>
            <a:bodyPr/>
            <a:lstStyle/>
            <a:p>
              <a:endParaRPr lang="en-US"/>
            </a:p>
          </p:txBody>
        </p:sp>
        <p:sp>
          <p:nvSpPr>
            <p:cNvPr id="532496" name="Freeform 16"/>
            <p:cNvSpPr>
              <a:spLocks noChangeAspect="1" noEditPoints="1"/>
            </p:cNvSpPr>
            <p:nvPr/>
          </p:nvSpPr>
          <p:spPr bwMode="auto">
            <a:xfrm>
              <a:off x="733" y="1367"/>
              <a:ext cx="406" cy="516"/>
            </a:xfrm>
            <a:custGeom>
              <a:avLst/>
              <a:gdLst/>
              <a:ahLst/>
              <a:cxnLst>
                <a:cxn ang="0">
                  <a:pos x="665" y="2047"/>
                </a:cxn>
                <a:cxn ang="0">
                  <a:pos x="1217" y="1041"/>
                </a:cxn>
                <a:cxn ang="0">
                  <a:pos x="2115" y="264"/>
                </a:cxn>
                <a:cxn ang="0">
                  <a:pos x="3496" y="6"/>
                </a:cxn>
                <a:cxn ang="0">
                  <a:pos x="4916" y="498"/>
                </a:cxn>
                <a:cxn ang="0">
                  <a:pos x="5873" y="1600"/>
                </a:cxn>
                <a:cxn ang="0">
                  <a:pos x="6134" y="3068"/>
                </a:cxn>
                <a:cxn ang="0">
                  <a:pos x="5608" y="7085"/>
                </a:cxn>
                <a:cxn ang="0">
                  <a:pos x="2211" y="8079"/>
                </a:cxn>
                <a:cxn ang="0">
                  <a:pos x="2496" y="7737"/>
                </a:cxn>
                <a:cxn ang="0">
                  <a:pos x="2634" y="7477"/>
                </a:cxn>
                <a:cxn ang="0">
                  <a:pos x="1307" y="7241"/>
                </a:cxn>
                <a:cxn ang="0">
                  <a:pos x="1039" y="7153"/>
                </a:cxn>
                <a:cxn ang="0">
                  <a:pos x="808" y="6957"/>
                </a:cxn>
                <a:cxn ang="0">
                  <a:pos x="647" y="6699"/>
                </a:cxn>
                <a:cxn ang="0">
                  <a:pos x="596" y="5246"/>
                </a:cxn>
                <a:cxn ang="0">
                  <a:pos x="6" y="4914"/>
                </a:cxn>
                <a:cxn ang="0">
                  <a:pos x="200" y="4445"/>
                </a:cxn>
                <a:cxn ang="0">
                  <a:pos x="549" y="3855"/>
                </a:cxn>
                <a:cxn ang="0">
                  <a:pos x="283" y="3093"/>
                </a:cxn>
                <a:cxn ang="0">
                  <a:pos x="2906" y="4563"/>
                </a:cxn>
                <a:cxn ang="0">
                  <a:pos x="2923" y="4277"/>
                </a:cxn>
                <a:cxn ang="0">
                  <a:pos x="3000" y="3988"/>
                </a:cxn>
                <a:cxn ang="0">
                  <a:pos x="3156" y="3737"/>
                </a:cxn>
                <a:cxn ang="0">
                  <a:pos x="3433" y="3459"/>
                </a:cxn>
                <a:cxn ang="0">
                  <a:pos x="3907" y="3051"/>
                </a:cxn>
                <a:cxn ang="0">
                  <a:pos x="4011" y="2916"/>
                </a:cxn>
                <a:cxn ang="0">
                  <a:pos x="4066" y="2755"/>
                </a:cxn>
                <a:cxn ang="0">
                  <a:pos x="4061" y="2549"/>
                </a:cxn>
                <a:cxn ang="0">
                  <a:pos x="3963" y="2339"/>
                </a:cxn>
                <a:cxn ang="0">
                  <a:pos x="3770" y="2169"/>
                </a:cxn>
                <a:cxn ang="0">
                  <a:pos x="3505" y="2082"/>
                </a:cxn>
                <a:cxn ang="0">
                  <a:pos x="3194" y="2083"/>
                </a:cxn>
                <a:cxn ang="0">
                  <a:pos x="2924" y="2174"/>
                </a:cxn>
                <a:cxn ang="0">
                  <a:pos x="2711" y="2358"/>
                </a:cxn>
                <a:cxn ang="0">
                  <a:pos x="2562" y="2637"/>
                </a:cxn>
                <a:cxn ang="0">
                  <a:pos x="1749" y="2617"/>
                </a:cxn>
                <a:cxn ang="0">
                  <a:pos x="1809" y="2366"/>
                </a:cxn>
                <a:cxn ang="0">
                  <a:pos x="1916" y="2135"/>
                </a:cxn>
                <a:cxn ang="0">
                  <a:pos x="2074" y="1925"/>
                </a:cxn>
                <a:cxn ang="0">
                  <a:pos x="2278" y="1737"/>
                </a:cxn>
                <a:cxn ang="0">
                  <a:pos x="2520" y="1591"/>
                </a:cxn>
                <a:cxn ang="0">
                  <a:pos x="2794" y="1491"/>
                </a:cxn>
                <a:cxn ang="0">
                  <a:pos x="3102" y="1438"/>
                </a:cxn>
                <a:cxn ang="0">
                  <a:pos x="3445" y="1432"/>
                </a:cxn>
                <a:cxn ang="0">
                  <a:pos x="3775" y="1474"/>
                </a:cxn>
                <a:cxn ang="0">
                  <a:pos x="4068" y="1563"/>
                </a:cxn>
                <a:cxn ang="0">
                  <a:pos x="4324" y="1700"/>
                </a:cxn>
                <a:cxn ang="0">
                  <a:pos x="4543" y="1881"/>
                </a:cxn>
                <a:cxn ang="0">
                  <a:pos x="4711" y="2085"/>
                </a:cxn>
                <a:cxn ang="0">
                  <a:pos x="4824" y="2303"/>
                </a:cxn>
                <a:cxn ang="0">
                  <a:pos x="4885" y="2538"/>
                </a:cxn>
                <a:cxn ang="0">
                  <a:pos x="4890" y="2796"/>
                </a:cxn>
                <a:cxn ang="0">
                  <a:pos x="4820" y="3061"/>
                </a:cxn>
                <a:cxn ang="0">
                  <a:pos x="4666" y="3319"/>
                </a:cxn>
                <a:cxn ang="0">
                  <a:pos x="4352" y="3647"/>
                </a:cxn>
                <a:cxn ang="0">
                  <a:pos x="3971" y="3979"/>
                </a:cxn>
                <a:cxn ang="0">
                  <a:pos x="3792" y="4162"/>
                </a:cxn>
                <a:cxn ang="0">
                  <a:pos x="3711" y="4313"/>
                </a:cxn>
                <a:cxn ang="0">
                  <a:pos x="3677" y="4541"/>
                </a:cxn>
                <a:cxn ang="0">
                  <a:pos x="3752" y="5029"/>
                </a:cxn>
              </a:cxnLst>
              <a:rect l="0" t="0" r="r" b="b"/>
              <a:pathLst>
                <a:path w="6508" h="8260">
                  <a:moveTo>
                    <a:pt x="283" y="3093"/>
                  </a:moveTo>
                  <a:lnTo>
                    <a:pt x="356" y="2888"/>
                  </a:lnTo>
                  <a:lnTo>
                    <a:pt x="434" y="2663"/>
                  </a:lnTo>
                  <a:lnTo>
                    <a:pt x="475" y="2545"/>
                  </a:lnTo>
                  <a:lnTo>
                    <a:pt x="519" y="2424"/>
                  </a:lnTo>
                  <a:lnTo>
                    <a:pt x="565" y="2300"/>
                  </a:lnTo>
                  <a:lnTo>
                    <a:pt x="614" y="2174"/>
                  </a:lnTo>
                  <a:lnTo>
                    <a:pt x="665" y="2047"/>
                  </a:lnTo>
                  <a:lnTo>
                    <a:pt x="720" y="1919"/>
                  </a:lnTo>
                  <a:lnTo>
                    <a:pt x="778" y="1790"/>
                  </a:lnTo>
                  <a:lnTo>
                    <a:pt x="841" y="1661"/>
                  </a:lnTo>
                  <a:lnTo>
                    <a:pt x="906" y="1534"/>
                  </a:lnTo>
                  <a:lnTo>
                    <a:pt x="977" y="1407"/>
                  </a:lnTo>
                  <a:lnTo>
                    <a:pt x="1052" y="1283"/>
                  </a:lnTo>
                  <a:lnTo>
                    <a:pt x="1132" y="1160"/>
                  </a:lnTo>
                  <a:lnTo>
                    <a:pt x="1217" y="1041"/>
                  </a:lnTo>
                  <a:lnTo>
                    <a:pt x="1308" y="926"/>
                  </a:lnTo>
                  <a:lnTo>
                    <a:pt x="1403" y="815"/>
                  </a:lnTo>
                  <a:lnTo>
                    <a:pt x="1505" y="708"/>
                  </a:lnTo>
                  <a:lnTo>
                    <a:pt x="1614" y="607"/>
                  </a:lnTo>
                  <a:lnTo>
                    <a:pt x="1729" y="511"/>
                  </a:lnTo>
                  <a:lnTo>
                    <a:pt x="1851" y="421"/>
                  </a:lnTo>
                  <a:lnTo>
                    <a:pt x="1979" y="340"/>
                  </a:lnTo>
                  <a:lnTo>
                    <a:pt x="2115" y="264"/>
                  </a:lnTo>
                  <a:lnTo>
                    <a:pt x="2259" y="198"/>
                  </a:lnTo>
                  <a:lnTo>
                    <a:pt x="2411" y="140"/>
                  </a:lnTo>
                  <a:lnTo>
                    <a:pt x="2571" y="91"/>
                  </a:lnTo>
                  <a:lnTo>
                    <a:pt x="2739" y="52"/>
                  </a:lnTo>
                  <a:lnTo>
                    <a:pt x="2916" y="23"/>
                  </a:lnTo>
                  <a:lnTo>
                    <a:pt x="3103" y="6"/>
                  </a:lnTo>
                  <a:lnTo>
                    <a:pt x="3297" y="0"/>
                  </a:lnTo>
                  <a:lnTo>
                    <a:pt x="3496" y="6"/>
                  </a:lnTo>
                  <a:lnTo>
                    <a:pt x="3691" y="26"/>
                  </a:lnTo>
                  <a:lnTo>
                    <a:pt x="3882" y="59"/>
                  </a:lnTo>
                  <a:lnTo>
                    <a:pt x="4068" y="104"/>
                  </a:lnTo>
                  <a:lnTo>
                    <a:pt x="4250" y="160"/>
                  </a:lnTo>
                  <a:lnTo>
                    <a:pt x="4425" y="229"/>
                  </a:lnTo>
                  <a:lnTo>
                    <a:pt x="4596" y="309"/>
                  </a:lnTo>
                  <a:lnTo>
                    <a:pt x="4759" y="398"/>
                  </a:lnTo>
                  <a:lnTo>
                    <a:pt x="4916" y="498"/>
                  </a:lnTo>
                  <a:lnTo>
                    <a:pt x="5065" y="608"/>
                  </a:lnTo>
                  <a:lnTo>
                    <a:pt x="5208" y="726"/>
                  </a:lnTo>
                  <a:lnTo>
                    <a:pt x="5342" y="853"/>
                  </a:lnTo>
                  <a:lnTo>
                    <a:pt x="5467" y="988"/>
                  </a:lnTo>
                  <a:lnTo>
                    <a:pt x="5583" y="1131"/>
                  </a:lnTo>
                  <a:lnTo>
                    <a:pt x="5689" y="1280"/>
                  </a:lnTo>
                  <a:lnTo>
                    <a:pt x="5786" y="1437"/>
                  </a:lnTo>
                  <a:lnTo>
                    <a:pt x="5873" y="1600"/>
                  </a:lnTo>
                  <a:lnTo>
                    <a:pt x="5948" y="1768"/>
                  </a:lnTo>
                  <a:lnTo>
                    <a:pt x="6012" y="1943"/>
                  </a:lnTo>
                  <a:lnTo>
                    <a:pt x="6064" y="2121"/>
                  </a:lnTo>
                  <a:lnTo>
                    <a:pt x="6105" y="2303"/>
                  </a:lnTo>
                  <a:lnTo>
                    <a:pt x="6132" y="2490"/>
                  </a:lnTo>
                  <a:lnTo>
                    <a:pt x="6146" y="2680"/>
                  </a:lnTo>
                  <a:lnTo>
                    <a:pt x="6147" y="2873"/>
                  </a:lnTo>
                  <a:lnTo>
                    <a:pt x="6134" y="3068"/>
                  </a:lnTo>
                  <a:lnTo>
                    <a:pt x="6106" y="3265"/>
                  </a:lnTo>
                  <a:lnTo>
                    <a:pt x="6062" y="3465"/>
                  </a:lnTo>
                  <a:lnTo>
                    <a:pt x="6004" y="3664"/>
                  </a:lnTo>
                  <a:lnTo>
                    <a:pt x="5930" y="3864"/>
                  </a:lnTo>
                  <a:lnTo>
                    <a:pt x="5840" y="4064"/>
                  </a:lnTo>
                  <a:lnTo>
                    <a:pt x="5732" y="4264"/>
                  </a:lnTo>
                  <a:lnTo>
                    <a:pt x="5608" y="4463"/>
                  </a:lnTo>
                  <a:lnTo>
                    <a:pt x="5608" y="7085"/>
                  </a:lnTo>
                  <a:lnTo>
                    <a:pt x="6508" y="8260"/>
                  </a:lnTo>
                  <a:lnTo>
                    <a:pt x="2084" y="8260"/>
                  </a:lnTo>
                  <a:lnTo>
                    <a:pt x="2103" y="8229"/>
                  </a:lnTo>
                  <a:lnTo>
                    <a:pt x="2123" y="8198"/>
                  </a:lnTo>
                  <a:lnTo>
                    <a:pt x="2144" y="8168"/>
                  </a:lnTo>
                  <a:lnTo>
                    <a:pt x="2165" y="8138"/>
                  </a:lnTo>
                  <a:lnTo>
                    <a:pt x="2188" y="8109"/>
                  </a:lnTo>
                  <a:lnTo>
                    <a:pt x="2211" y="8079"/>
                  </a:lnTo>
                  <a:lnTo>
                    <a:pt x="2235" y="8051"/>
                  </a:lnTo>
                  <a:lnTo>
                    <a:pt x="2258" y="8022"/>
                  </a:lnTo>
                  <a:lnTo>
                    <a:pt x="2307" y="7965"/>
                  </a:lnTo>
                  <a:lnTo>
                    <a:pt x="2356" y="7909"/>
                  </a:lnTo>
                  <a:lnTo>
                    <a:pt x="2404" y="7853"/>
                  </a:lnTo>
                  <a:lnTo>
                    <a:pt x="2451" y="7795"/>
                  </a:lnTo>
                  <a:lnTo>
                    <a:pt x="2474" y="7766"/>
                  </a:lnTo>
                  <a:lnTo>
                    <a:pt x="2496" y="7737"/>
                  </a:lnTo>
                  <a:lnTo>
                    <a:pt x="2517" y="7706"/>
                  </a:lnTo>
                  <a:lnTo>
                    <a:pt x="2537" y="7676"/>
                  </a:lnTo>
                  <a:lnTo>
                    <a:pt x="2556" y="7645"/>
                  </a:lnTo>
                  <a:lnTo>
                    <a:pt x="2575" y="7613"/>
                  </a:lnTo>
                  <a:lnTo>
                    <a:pt x="2592" y="7580"/>
                  </a:lnTo>
                  <a:lnTo>
                    <a:pt x="2607" y="7546"/>
                  </a:lnTo>
                  <a:lnTo>
                    <a:pt x="2621" y="7512"/>
                  </a:lnTo>
                  <a:lnTo>
                    <a:pt x="2634" y="7477"/>
                  </a:lnTo>
                  <a:lnTo>
                    <a:pt x="2645" y="7440"/>
                  </a:lnTo>
                  <a:lnTo>
                    <a:pt x="2654" y="7403"/>
                  </a:lnTo>
                  <a:lnTo>
                    <a:pt x="2661" y="7365"/>
                  </a:lnTo>
                  <a:lnTo>
                    <a:pt x="2667" y="7325"/>
                  </a:lnTo>
                  <a:lnTo>
                    <a:pt x="2670" y="7284"/>
                  </a:lnTo>
                  <a:lnTo>
                    <a:pt x="2671" y="7243"/>
                  </a:lnTo>
                  <a:lnTo>
                    <a:pt x="1340" y="7243"/>
                  </a:lnTo>
                  <a:lnTo>
                    <a:pt x="1307" y="7241"/>
                  </a:lnTo>
                  <a:lnTo>
                    <a:pt x="1272" y="7238"/>
                  </a:lnTo>
                  <a:lnTo>
                    <a:pt x="1239" y="7232"/>
                  </a:lnTo>
                  <a:lnTo>
                    <a:pt x="1205" y="7224"/>
                  </a:lnTo>
                  <a:lnTo>
                    <a:pt x="1171" y="7213"/>
                  </a:lnTo>
                  <a:lnTo>
                    <a:pt x="1138" y="7201"/>
                  </a:lnTo>
                  <a:lnTo>
                    <a:pt x="1105" y="7186"/>
                  </a:lnTo>
                  <a:lnTo>
                    <a:pt x="1072" y="7170"/>
                  </a:lnTo>
                  <a:lnTo>
                    <a:pt x="1039" y="7153"/>
                  </a:lnTo>
                  <a:lnTo>
                    <a:pt x="1008" y="7133"/>
                  </a:lnTo>
                  <a:lnTo>
                    <a:pt x="977" y="7113"/>
                  </a:lnTo>
                  <a:lnTo>
                    <a:pt x="947" y="7089"/>
                  </a:lnTo>
                  <a:lnTo>
                    <a:pt x="917" y="7065"/>
                  </a:lnTo>
                  <a:lnTo>
                    <a:pt x="888" y="7040"/>
                  </a:lnTo>
                  <a:lnTo>
                    <a:pt x="860" y="7014"/>
                  </a:lnTo>
                  <a:lnTo>
                    <a:pt x="834" y="6986"/>
                  </a:lnTo>
                  <a:lnTo>
                    <a:pt x="808" y="6957"/>
                  </a:lnTo>
                  <a:lnTo>
                    <a:pt x="782" y="6927"/>
                  </a:lnTo>
                  <a:lnTo>
                    <a:pt x="759" y="6897"/>
                  </a:lnTo>
                  <a:lnTo>
                    <a:pt x="737" y="6866"/>
                  </a:lnTo>
                  <a:lnTo>
                    <a:pt x="716" y="6833"/>
                  </a:lnTo>
                  <a:lnTo>
                    <a:pt x="697" y="6800"/>
                  </a:lnTo>
                  <a:lnTo>
                    <a:pt x="679" y="6767"/>
                  </a:lnTo>
                  <a:lnTo>
                    <a:pt x="662" y="6734"/>
                  </a:lnTo>
                  <a:lnTo>
                    <a:pt x="647" y="6699"/>
                  </a:lnTo>
                  <a:lnTo>
                    <a:pt x="634" y="6665"/>
                  </a:lnTo>
                  <a:lnTo>
                    <a:pt x="623" y="6631"/>
                  </a:lnTo>
                  <a:lnTo>
                    <a:pt x="614" y="6597"/>
                  </a:lnTo>
                  <a:lnTo>
                    <a:pt x="606" y="6562"/>
                  </a:lnTo>
                  <a:lnTo>
                    <a:pt x="601" y="6527"/>
                  </a:lnTo>
                  <a:lnTo>
                    <a:pt x="598" y="6494"/>
                  </a:lnTo>
                  <a:lnTo>
                    <a:pt x="596" y="6459"/>
                  </a:lnTo>
                  <a:lnTo>
                    <a:pt x="596" y="5246"/>
                  </a:lnTo>
                  <a:lnTo>
                    <a:pt x="100" y="5246"/>
                  </a:lnTo>
                  <a:lnTo>
                    <a:pt x="65" y="5205"/>
                  </a:lnTo>
                  <a:lnTo>
                    <a:pt x="37" y="5162"/>
                  </a:lnTo>
                  <a:lnTo>
                    <a:pt x="18" y="5117"/>
                  </a:lnTo>
                  <a:lnTo>
                    <a:pt x="6" y="5069"/>
                  </a:lnTo>
                  <a:lnTo>
                    <a:pt x="0" y="5019"/>
                  </a:lnTo>
                  <a:lnTo>
                    <a:pt x="0" y="4968"/>
                  </a:lnTo>
                  <a:lnTo>
                    <a:pt x="6" y="4914"/>
                  </a:lnTo>
                  <a:lnTo>
                    <a:pt x="16" y="4859"/>
                  </a:lnTo>
                  <a:lnTo>
                    <a:pt x="32" y="4803"/>
                  </a:lnTo>
                  <a:lnTo>
                    <a:pt x="53" y="4745"/>
                  </a:lnTo>
                  <a:lnTo>
                    <a:pt x="76" y="4686"/>
                  </a:lnTo>
                  <a:lnTo>
                    <a:pt x="103" y="4627"/>
                  </a:lnTo>
                  <a:lnTo>
                    <a:pt x="133" y="4567"/>
                  </a:lnTo>
                  <a:lnTo>
                    <a:pt x="165" y="4507"/>
                  </a:lnTo>
                  <a:lnTo>
                    <a:pt x="200" y="4445"/>
                  </a:lnTo>
                  <a:lnTo>
                    <a:pt x="236" y="4384"/>
                  </a:lnTo>
                  <a:lnTo>
                    <a:pt x="310" y="4262"/>
                  </a:lnTo>
                  <a:lnTo>
                    <a:pt x="384" y="4142"/>
                  </a:lnTo>
                  <a:lnTo>
                    <a:pt x="421" y="4083"/>
                  </a:lnTo>
                  <a:lnTo>
                    <a:pt x="456" y="4024"/>
                  </a:lnTo>
                  <a:lnTo>
                    <a:pt x="489" y="3966"/>
                  </a:lnTo>
                  <a:lnTo>
                    <a:pt x="520" y="3910"/>
                  </a:lnTo>
                  <a:lnTo>
                    <a:pt x="549" y="3855"/>
                  </a:lnTo>
                  <a:lnTo>
                    <a:pt x="575" y="3801"/>
                  </a:lnTo>
                  <a:lnTo>
                    <a:pt x="596" y="3750"/>
                  </a:lnTo>
                  <a:lnTo>
                    <a:pt x="614" y="3699"/>
                  </a:lnTo>
                  <a:lnTo>
                    <a:pt x="627" y="3652"/>
                  </a:lnTo>
                  <a:lnTo>
                    <a:pt x="635" y="3607"/>
                  </a:lnTo>
                  <a:lnTo>
                    <a:pt x="638" y="3563"/>
                  </a:lnTo>
                  <a:lnTo>
                    <a:pt x="635" y="3523"/>
                  </a:lnTo>
                  <a:lnTo>
                    <a:pt x="283" y="3093"/>
                  </a:lnTo>
                  <a:close/>
                  <a:moveTo>
                    <a:pt x="3674" y="4739"/>
                  </a:moveTo>
                  <a:lnTo>
                    <a:pt x="2909" y="4739"/>
                  </a:lnTo>
                  <a:lnTo>
                    <a:pt x="2908" y="4699"/>
                  </a:lnTo>
                  <a:lnTo>
                    <a:pt x="2907" y="4664"/>
                  </a:lnTo>
                  <a:lnTo>
                    <a:pt x="2907" y="4633"/>
                  </a:lnTo>
                  <a:lnTo>
                    <a:pt x="2907" y="4606"/>
                  </a:lnTo>
                  <a:lnTo>
                    <a:pt x="2906" y="4583"/>
                  </a:lnTo>
                  <a:lnTo>
                    <a:pt x="2906" y="4563"/>
                  </a:lnTo>
                  <a:lnTo>
                    <a:pt x="2906" y="4548"/>
                  </a:lnTo>
                  <a:lnTo>
                    <a:pt x="2906" y="4537"/>
                  </a:lnTo>
                  <a:lnTo>
                    <a:pt x="2906" y="4491"/>
                  </a:lnTo>
                  <a:lnTo>
                    <a:pt x="2908" y="4446"/>
                  </a:lnTo>
                  <a:lnTo>
                    <a:pt x="2910" y="4402"/>
                  </a:lnTo>
                  <a:lnTo>
                    <a:pt x="2913" y="4359"/>
                  </a:lnTo>
                  <a:lnTo>
                    <a:pt x="2918" y="4317"/>
                  </a:lnTo>
                  <a:lnTo>
                    <a:pt x="2923" y="4277"/>
                  </a:lnTo>
                  <a:lnTo>
                    <a:pt x="2929" y="4237"/>
                  </a:lnTo>
                  <a:lnTo>
                    <a:pt x="2936" y="4198"/>
                  </a:lnTo>
                  <a:lnTo>
                    <a:pt x="2945" y="4160"/>
                  </a:lnTo>
                  <a:lnTo>
                    <a:pt x="2954" y="4124"/>
                  </a:lnTo>
                  <a:lnTo>
                    <a:pt x="2964" y="4089"/>
                  </a:lnTo>
                  <a:lnTo>
                    <a:pt x="2975" y="4053"/>
                  </a:lnTo>
                  <a:lnTo>
                    <a:pt x="2987" y="4020"/>
                  </a:lnTo>
                  <a:lnTo>
                    <a:pt x="3000" y="3988"/>
                  </a:lnTo>
                  <a:lnTo>
                    <a:pt x="3014" y="3956"/>
                  </a:lnTo>
                  <a:lnTo>
                    <a:pt x="3029" y="3925"/>
                  </a:lnTo>
                  <a:lnTo>
                    <a:pt x="3045" y="3895"/>
                  </a:lnTo>
                  <a:lnTo>
                    <a:pt x="3063" y="3865"/>
                  </a:lnTo>
                  <a:lnTo>
                    <a:pt x="3084" y="3834"/>
                  </a:lnTo>
                  <a:lnTo>
                    <a:pt x="3106" y="3801"/>
                  </a:lnTo>
                  <a:lnTo>
                    <a:pt x="3130" y="3769"/>
                  </a:lnTo>
                  <a:lnTo>
                    <a:pt x="3156" y="3737"/>
                  </a:lnTo>
                  <a:lnTo>
                    <a:pt x="3183" y="3704"/>
                  </a:lnTo>
                  <a:lnTo>
                    <a:pt x="3214" y="3670"/>
                  </a:lnTo>
                  <a:lnTo>
                    <a:pt x="3246" y="3636"/>
                  </a:lnTo>
                  <a:lnTo>
                    <a:pt x="3279" y="3602"/>
                  </a:lnTo>
                  <a:lnTo>
                    <a:pt x="3314" y="3566"/>
                  </a:lnTo>
                  <a:lnTo>
                    <a:pt x="3353" y="3531"/>
                  </a:lnTo>
                  <a:lnTo>
                    <a:pt x="3392" y="3496"/>
                  </a:lnTo>
                  <a:lnTo>
                    <a:pt x="3433" y="3459"/>
                  </a:lnTo>
                  <a:lnTo>
                    <a:pt x="3477" y="3422"/>
                  </a:lnTo>
                  <a:lnTo>
                    <a:pt x="3521" y="3385"/>
                  </a:lnTo>
                  <a:lnTo>
                    <a:pt x="3609" y="3313"/>
                  </a:lnTo>
                  <a:lnTo>
                    <a:pt x="3687" y="3248"/>
                  </a:lnTo>
                  <a:lnTo>
                    <a:pt x="3756" y="3189"/>
                  </a:lnTo>
                  <a:lnTo>
                    <a:pt x="3816" y="3137"/>
                  </a:lnTo>
                  <a:lnTo>
                    <a:pt x="3867" y="3091"/>
                  </a:lnTo>
                  <a:lnTo>
                    <a:pt x="3907" y="3051"/>
                  </a:lnTo>
                  <a:lnTo>
                    <a:pt x="3924" y="3034"/>
                  </a:lnTo>
                  <a:lnTo>
                    <a:pt x="3939" y="3018"/>
                  </a:lnTo>
                  <a:lnTo>
                    <a:pt x="3952" y="3004"/>
                  </a:lnTo>
                  <a:lnTo>
                    <a:pt x="3962" y="2992"/>
                  </a:lnTo>
                  <a:lnTo>
                    <a:pt x="3976" y="2974"/>
                  </a:lnTo>
                  <a:lnTo>
                    <a:pt x="3988" y="2955"/>
                  </a:lnTo>
                  <a:lnTo>
                    <a:pt x="4000" y="2935"/>
                  </a:lnTo>
                  <a:lnTo>
                    <a:pt x="4011" y="2916"/>
                  </a:lnTo>
                  <a:lnTo>
                    <a:pt x="4021" y="2897"/>
                  </a:lnTo>
                  <a:lnTo>
                    <a:pt x="4030" y="2878"/>
                  </a:lnTo>
                  <a:lnTo>
                    <a:pt x="4038" y="2858"/>
                  </a:lnTo>
                  <a:lnTo>
                    <a:pt x="4045" y="2838"/>
                  </a:lnTo>
                  <a:lnTo>
                    <a:pt x="4052" y="2817"/>
                  </a:lnTo>
                  <a:lnTo>
                    <a:pt x="4057" y="2796"/>
                  </a:lnTo>
                  <a:lnTo>
                    <a:pt x="4062" y="2776"/>
                  </a:lnTo>
                  <a:lnTo>
                    <a:pt x="4066" y="2755"/>
                  </a:lnTo>
                  <a:lnTo>
                    <a:pt x="4069" y="2733"/>
                  </a:lnTo>
                  <a:lnTo>
                    <a:pt x="4071" y="2712"/>
                  </a:lnTo>
                  <a:lnTo>
                    <a:pt x="4072" y="2689"/>
                  </a:lnTo>
                  <a:lnTo>
                    <a:pt x="4074" y="2668"/>
                  </a:lnTo>
                  <a:lnTo>
                    <a:pt x="4072" y="2638"/>
                  </a:lnTo>
                  <a:lnTo>
                    <a:pt x="4070" y="2608"/>
                  </a:lnTo>
                  <a:lnTo>
                    <a:pt x="4066" y="2579"/>
                  </a:lnTo>
                  <a:lnTo>
                    <a:pt x="4061" y="2549"/>
                  </a:lnTo>
                  <a:lnTo>
                    <a:pt x="4054" y="2521"/>
                  </a:lnTo>
                  <a:lnTo>
                    <a:pt x="4045" y="2494"/>
                  </a:lnTo>
                  <a:lnTo>
                    <a:pt x="4035" y="2467"/>
                  </a:lnTo>
                  <a:lnTo>
                    <a:pt x="4024" y="2439"/>
                  </a:lnTo>
                  <a:lnTo>
                    <a:pt x="4011" y="2413"/>
                  </a:lnTo>
                  <a:lnTo>
                    <a:pt x="3997" y="2388"/>
                  </a:lnTo>
                  <a:lnTo>
                    <a:pt x="3981" y="2363"/>
                  </a:lnTo>
                  <a:lnTo>
                    <a:pt x="3963" y="2339"/>
                  </a:lnTo>
                  <a:lnTo>
                    <a:pt x="3943" y="2314"/>
                  </a:lnTo>
                  <a:lnTo>
                    <a:pt x="3923" y="2291"/>
                  </a:lnTo>
                  <a:lnTo>
                    <a:pt x="3900" y="2268"/>
                  </a:lnTo>
                  <a:lnTo>
                    <a:pt x="3877" y="2246"/>
                  </a:lnTo>
                  <a:lnTo>
                    <a:pt x="3852" y="2225"/>
                  </a:lnTo>
                  <a:lnTo>
                    <a:pt x="3826" y="2205"/>
                  </a:lnTo>
                  <a:lnTo>
                    <a:pt x="3798" y="2186"/>
                  </a:lnTo>
                  <a:lnTo>
                    <a:pt x="3770" y="2169"/>
                  </a:lnTo>
                  <a:lnTo>
                    <a:pt x="3741" y="2154"/>
                  </a:lnTo>
                  <a:lnTo>
                    <a:pt x="3711" y="2139"/>
                  </a:lnTo>
                  <a:lnTo>
                    <a:pt x="3678" y="2126"/>
                  </a:lnTo>
                  <a:lnTo>
                    <a:pt x="3646" y="2115"/>
                  </a:lnTo>
                  <a:lnTo>
                    <a:pt x="3613" y="2105"/>
                  </a:lnTo>
                  <a:lnTo>
                    <a:pt x="3578" y="2096"/>
                  </a:lnTo>
                  <a:lnTo>
                    <a:pt x="3542" y="2088"/>
                  </a:lnTo>
                  <a:lnTo>
                    <a:pt x="3505" y="2082"/>
                  </a:lnTo>
                  <a:lnTo>
                    <a:pt x="3468" y="2078"/>
                  </a:lnTo>
                  <a:lnTo>
                    <a:pt x="3428" y="2074"/>
                  </a:lnTo>
                  <a:lnTo>
                    <a:pt x="3388" y="2072"/>
                  </a:lnTo>
                  <a:lnTo>
                    <a:pt x="3348" y="2071"/>
                  </a:lnTo>
                  <a:lnTo>
                    <a:pt x="3307" y="2072"/>
                  </a:lnTo>
                  <a:lnTo>
                    <a:pt x="3269" y="2074"/>
                  </a:lnTo>
                  <a:lnTo>
                    <a:pt x="3231" y="2078"/>
                  </a:lnTo>
                  <a:lnTo>
                    <a:pt x="3194" y="2083"/>
                  </a:lnTo>
                  <a:lnTo>
                    <a:pt x="3157" y="2089"/>
                  </a:lnTo>
                  <a:lnTo>
                    <a:pt x="3121" y="2097"/>
                  </a:lnTo>
                  <a:lnTo>
                    <a:pt x="3087" y="2106"/>
                  </a:lnTo>
                  <a:lnTo>
                    <a:pt x="3052" y="2117"/>
                  </a:lnTo>
                  <a:lnTo>
                    <a:pt x="3019" y="2129"/>
                  </a:lnTo>
                  <a:lnTo>
                    <a:pt x="2987" y="2143"/>
                  </a:lnTo>
                  <a:lnTo>
                    <a:pt x="2956" y="2158"/>
                  </a:lnTo>
                  <a:lnTo>
                    <a:pt x="2924" y="2174"/>
                  </a:lnTo>
                  <a:lnTo>
                    <a:pt x="2894" y="2192"/>
                  </a:lnTo>
                  <a:lnTo>
                    <a:pt x="2866" y="2212"/>
                  </a:lnTo>
                  <a:lnTo>
                    <a:pt x="2838" y="2232"/>
                  </a:lnTo>
                  <a:lnTo>
                    <a:pt x="2809" y="2254"/>
                  </a:lnTo>
                  <a:lnTo>
                    <a:pt x="2783" y="2278"/>
                  </a:lnTo>
                  <a:lnTo>
                    <a:pt x="2758" y="2303"/>
                  </a:lnTo>
                  <a:lnTo>
                    <a:pt x="2734" y="2330"/>
                  </a:lnTo>
                  <a:lnTo>
                    <a:pt x="2711" y="2358"/>
                  </a:lnTo>
                  <a:lnTo>
                    <a:pt x="2689" y="2387"/>
                  </a:lnTo>
                  <a:lnTo>
                    <a:pt x="2667" y="2418"/>
                  </a:lnTo>
                  <a:lnTo>
                    <a:pt x="2647" y="2452"/>
                  </a:lnTo>
                  <a:lnTo>
                    <a:pt x="2628" y="2486"/>
                  </a:lnTo>
                  <a:lnTo>
                    <a:pt x="2610" y="2521"/>
                  </a:lnTo>
                  <a:lnTo>
                    <a:pt x="2593" y="2558"/>
                  </a:lnTo>
                  <a:lnTo>
                    <a:pt x="2577" y="2597"/>
                  </a:lnTo>
                  <a:lnTo>
                    <a:pt x="2562" y="2637"/>
                  </a:lnTo>
                  <a:lnTo>
                    <a:pt x="2548" y="2678"/>
                  </a:lnTo>
                  <a:lnTo>
                    <a:pt x="2535" y="2722"/>
                  </a:lnTo>
                  <a:lnTo>
                    <a:pt x="2523" y="2766"/>
                  </a:lnTo>
                  <a:lnTo>
                    <a:pt x="2513" y="2812"/>
                  </a:lnTo>
                  <a:lnTo>
                    <a:pt x="1740" y="2716"/>
                  </a:lnTo>
                  <a:lnTo>
                    <a:pt x="1742" y="2682"/>
                  </a:lnTo>
                  <a:lnTo>
                    <a:pt x="1745" y="2649"/>
                  </a:lnTo>
                  <a:lnTo>
                    <a:pt x="1749" y="2617"/>
                  </a:lnTo>
                  <a:lnTo>
                    <a:pt x="1754" y="2585"/>
                  </a:lnTo>
                  <a:lnTo>
                    <a:pt x="1759" y="2552"/>
                  </a:lnTo>
                  <a:lnTo>
                    <a:pt x="1765" y="2520"/>
                  </a:lnTo>
                  <a:lnTo>
                    <a:pt x="1772" y="2489"/>
                  </a:lnTo>
                  <a:lnTo>
                    <a:pt x="1780" y="2458"/>
                  </a:lnTo>
                  <a:lnTo>
                    <a:pt x="1788" y="2426"/>
                  </a:lnTo>
                  <a:lnTo>
                    <a:pt x="1798" y="2396"/>
                  </a:lnTo>
                  <a:lnTo>
                    <a:pt x="1809" y="2366"/>
                  </a:lnTo>
                  <a:lnTo>
                    <a:pt x="1819" y="2336"/>
                  </a:lnTo>
                  <a:lnTo>
                    <a:pt x="1831" y="2306"/>
                  </a:lnTo>
                  <a:lnTo>
                    <a:pt x="1843" y="2277"/>
                  </a:lnTo>
                  <a:lnTo>
                    <a:pt x="1856" y="2248"/>
                  </a:lnTo>
                  <a:lnTo>
                    <a:pt x="1870" y="2219"/>
                  </a:lnTo>
                  <a:lnTo>
                    <a:pt x="1885" y="2190"/>
                  </a:lnTo>
                  <a:lnTo>
                    <a:pt x="1900" y="2163"/>
                  </a:lnTo>
                  <a:lnTo>
                    <a:pt x="1916" y="2135"/>
                  </a:lnTo>
                  <a:lnTo>
                    <a:pt x="1934" y="2108"/>
                  </a:lnTo>
                  <a:lnTo>
                    <a:pt x="1951" y="2081"/>
                  </a:lnTo>
                  <a:lnTo>
                    <a:pt x="1970" y="2054"/>
                  </a:lnTo>
                  <a:lnTo>
                    <a:pt x="1989" y="2027"/>
                  </a:lnTo>
                  <a:lnTo>
                    <a:pt x="2009" y="2001"/>
                  </a:lnTo>
                  <a:lnTo>
                    <a:pt x="2029" y="1976"/>
                  </a:lnTo>
                  <a:lnTo>
                    <a:pt x="2051" y="1950"/>
                  </a:lnTo>
                  <a:lnTo>
                    <a:pt x="2074" y="1925"/>
                  </a:lnTo>
                  <a:lnTo>
                    <a:pt x="2097" y="1900"/>
                  </a:lnTo>
                  <a:lnTo>
                    <a:pt x="2120" y="1875"/>
                  </a:lnTo>
                  <a:lnTo>
                    <a:pt x="2145" y="1851"/>
                  </a:lnTo>
                  <a:lnTo>
                    <a:pt x="2170" y="1828"/>
                  </a:lnTo>
                  <a:lnTo>
                    <a:pt x="2197" y="1803"/>
                  </a:lnTo>
                  <a:lnTo>
                    <a:pt x="2223" y="1780"/>
                  </a:lnTo>
                  <a:lnTo>
                    <a:pt x="2251" y="1758"/>
                  </a:lnTo>
                  <a:lnTo>
                    <a:pt x="2278" y="1737"/>
                  </a:lnTo>
                  <a:lnTo>
                    <a:pt x="2306" y="1716"/>
                  </a:lnTo>
                  <a:lnTo>
                    <a:pt x="2336" y="1696"/>
                  </a:lnTo>
                  <a:lnTo>
                    <a:pt x="2365" y="1676"/>
                  </a:lnTo>
                  <a:lnTo>
                    <a:pt x="2395" y="1658"/>
                  </a:lnTo>
                  <a:lnTo>
                    <a:pt x="2425" y="1640"/>
                  </a:lnTo>
                  <a:lnTo>
                    <a:pt x="2457" y="1623"/>
                  </a:lnTo>
                  <a:lnTo>
                    <a:pt x="2488" y="1606"/>
                  </a:lnTo>
                  <a:lnTo>
                    <a:pt x="2520" y="1591"/>
                  </a:lnTo>
                  <a:lnTo>
                    <a:pt x="2552" y="1576"/>
                  </a:lnTo>
                  <a:lnTo>
                    <a:pt x="2586" y="1561"/>
                  </a:lnTo>
                  <a:lnTo>
                    <a:pt x="2619" y="1547"/>
                  </a:lnTo>
                  <a:lnTo>
                    <a:pt x="2653" y="1535"/>
                  </a:lnTo>
                  <a:lnTo>
                    <a:pt x="2688" y="1522"/>
                  </a:lnTo>
                  <a:lnTo>
                    <a:pt x="2723" y="1511"/>
                  </a:lnTo>
                  <a:lnTo>
                    <a:pt x="2758" y="1501"/>
                  </a:lnTo>
                  <a:lnTo>
                    <a:pt x="2794" y="1491"/>
                  </a:lnTo>
                  <a:lnTo>
                    <a:pt x="2831" y="1482"/>
                  </a:lnTo>
                  <a:lnTo>
                    <a:pt x="2868" y="1474"/>
                  </a:lnTo>
                  <a:lnTo>
                    <a:pt x="2906" y="1466"/>
                  </a:lnTo>
                  <a:lnTo>
                    <a:pt x="2944" y="1459"/>
                  </a:lnTo>
                  <a:lnTo>
                    <a:pt x="2983" y="1453"/>
                  </a:lnTo>
                  <a:lnTo>
                    <a:pt x="3022" y="1447"/>
                  </a:lnTo>
                  <a:lnTo>
                    <a:pt x="3061" y="1443"/>
                  </a:lnTo>
                  <a:lnTo>
                    <a:pt x="3102" y="1438"/>
                  </a:lnTo>
                  <a:lnTo>
                    <a:pt x="3143" y="1434"/>
                  </a:lnTo>
                  <a:lnTo>
                    <a:pt x="3184" y="1432"/>
                  </a:lnTo>
                  <a:lnTo>
                    <a:pt x="3226" y="1430"/>
                  </a:lnTo>
                  <a:lnTo>
                    <a:pt x="3268" y="1429"/>
                  </a:lnTo>
                  <a:lnTo>
                    <a:pt x="3311" y="1428"/>
                  </a:lnTo>
                  <a:lnTo>
                    <a:pt x="3357" y="1429"/>
                  </a:lnTo>
                  <a:lnTo>
                    <a:pt x="3401" y="1430"/>
                  </a:lnTo>
                  <a:lnTo>
                    <a:pt x="3445" y="1432"/>
                  </a:lnTo>
                  <a:lnTo>
                    <a:pt x="3488" y="1434"/>
                  </a:lnTo>
                  <a:lnTo>
                    <a:pt x="3531" y="1438"/>
                  </a:lnTo>
                  <a:lnTo>
                    <a:pt x="3573" y="1443"/>
                  </a:lnTo>
                  <a:lnTo>
                    <a:pt x="3615" y="1448"/>
                  </a:lnTo>
                  <a:lnTo>
                    <a:pt x="3655" y="1453"/>
                  </a:lnTo>
                  <a:lnTo>
                    <a:pt x="3696" y="1459"/>
                  </a:lnTo>
                  <a:lnTo>
                    <a:pt x="3736" y="1466"/>
                  </a:lnTo>
                  <a:lnTo>
                    <a:pt x="3775" y="1474"/>
                  </a:lnTo>
                  <a:lnTo>
                    <a:pt x="3813" y="1483"/>
                  </a:lnTo>
                  <a:lnTo>
                    <a:pt x="3852" y="1492"/>
                  </a:lnTo>
                  <a:lnTo>
                    <a:pt x="3889" y="1502"/>
                  </a:lnTo>
                  <a:lnTo>
                    <a:pt x="3926" y="1513"/>
                  </a:lnTo>
                  <a:lnTo>
                    <a:pt x="3963" y="1524"/>
                  </a:lnTo>
                  <a:lnTo>
                    <a:pt x="3999" y="1536"/>
                  </a:lnTo>
                  <a:lnTo>
                    <a:pt x="4034" y="1549"/>
                  </a:lnTo>
                  <a:lnTo>
                    <a:pt x="4068" y="1563"/>
                  </a:lnTo>
                  <a:lnTo>
                    <a:pt x="4103" y="1578"/>
                  </a:lnTo>
                  <a:lnTo>
                    <a:pt x="4136" y="1593"/>
                  </a:lnTo>
                  <a:lnTo>
                    <a:pt x="4169" y="1609"/>
                  </a:lnTo>
                  <a:lnTo>
                    <a:pt x="4202" y="1625"/>
                  </a:lnTo>
                  <a:lnTo>
                    <a:pt x="4233" y="1643"/>
                  </a:lnTo>
                  <a:lnTo>
                    <a:pt x="4264" y="1661"/>
                  </a:lnTo>
                  <a:lnTo>
                    <a:pt x="4295" y="1680"/>
                  </a:lnTo>
                  <a:lnTo>
                    <a:pt x="4324" y="1700"/>
                  </a:lnTo>
                  <a:lnTo>
                    <a:pt x="4355" y="1720"/>
                  </a:lnTo>
                  <a:lnTo>
                    <a:pt x="4383" y="1741"/>
                  </a:lnTo>
                  <a:lnTo>
                    <a:pt x="4411" y="1763"/>
                  </a:lnTo>
                  <a:lnTo>
                    <a:pt x="4439" y="1785"/>
                  </a:lnTo>
                  <a:lnTo>
                    <a:pt x="4467" y="1808"/>
                  </a:lnTo>
                  <a:lnTo>
                    <a:pt x="4493" y="1833"/>
                  </a:lnTo>
                  <a:lnTo>
                    <a:pt x="4518" y="1857"/>
                  </a:lnTo>
                  <a:lnTo>
                    <a:pt x="4543" y="1881"/>
                  </a:lnTo>
                  <a:lnTo>
                    <a:pt x="4567" y="1905"/>
                  </a:lnTo>
                  <a:lnTo>
                    <a:pt x="4590" y="1930"/>
                  </a:lnTo>
                  <a:lnTo>
                    <a:pt x="4612" y="1956"/>
                  </a:lnTo>
                  <a:lnTo>
                    <a:pt x="4634" y="1981"/>
                  </a:lnTo>
                  <a:lnTo>
                    <a:pt x="4654" y="2006"/>
                  </a:lnTo>
                  <a:lnTo>
                    <a:pt x="4674" y="2032"/>
                  </a:lnTo>
                  <a:lnTo>
                    <a:pt x="4692" y="2058"/>
                  </a:lnTo>
                  <a:lnTo>
                    <a:pt x="4711" y="2085"/>
                  </a:lnTo>
                  <a:lnTo>
                    <a:pt x="4728" y="2111"/>
                  </a:lnTo>
                  <a:lnTo>
                    <a:pt x="4744" y="2138"/>
                  </a:lnTo>
                  <a:lnTo>
                    <a:pt x="4760" y="2164"/>
                  </a:lnTo>
                  <a:lnTo>
                    <a:pt x="4774" y="2191"/>
                  </a:lnTo>
                  <a:lnTo>
                    <a:pt x="4788" y="2219"/>
                  </a:lnTo>
                  <a:lnTo>
                    <a:pt x="4801" y="2247"/>
                  </a:lnTo>
                  <a:lnTo>
                    <a:pt x="4813" y="2275"/>
                  </a:lnTo>
                  <a:lnTo>
                    <a:pt x="4824" y="2303"/>
                  </a:lnTo>
                  <a:lnTo>
                    <a:pt x="4836" y="2332"/>
                  </a:lnTo>
                  <a:lnTo>
                    <a:pt x="4845" y="2361"/>
                  </a:lnTo>
                  <a:lnTo>
                    <a:pt x="4854" y="2389"/>
                  </a:lnTo>
                  <a:lnTo>
                    <a:pt x="4862" y="2418"/>
                  </a:lnTo>
                  <a:lnTo>
                    <a:pt x="4869" y="2448"/>
                  </a:lnTo>
                  <a:lnTo>
                    <a:pt x="4875" y="2478"/>
                  </a:lnTo>
                  <a:lnTo>
                    <a:pt x="4881" y="2508"/>
                  </a:lnTo>
                  <a:lnTo>
                    <a:pt x="4885" y="2538"/>
                  </a:lnTo>
                  <a:lnTo>
                    <a:pt x="4889" y="2568"/>
                  </a:lnTo>
                  <a:lnTo>
                    <a:pt x="4892" y="2599"/>
                  </a:lnTo>
                  <a:lnTo>
                    <a:pt x="4894" y="2630"/>
                  </a:lnTo>
                  <a:lnTo>
                    <a:pt x="4895" y="2661"/>
                  </a:lnTo>
                  <a:lnTo>
                    <a:pt x="4896" y="2692"/>
                  </a:lnTo>
                  <a:lnTo>
                    <a:pt x="4895" y="2727"/>
                  </a:lnTo>
                  <a:lnTo>
                    <a:pt x="4893" y="2762"/>
                  </a:lnTo>
                  <a:lnTo>
                    <a:pt x="4890" y="2796"/>
                  </a:lnTo>
                  <a:lnTo>
                    <a:pt x="4886" y="2830"/>
                  </a:lnTo>
                  <a:lnTo>
                    <a:pt x="4880" y="2864"/>
                  </a:lnTo>
                  <a:lnTo>
                    <a:pt x="4873" y="2897"/>
                  </a:lnTo>
                  <a:lnTo>
                    <a:pt x="4865" y="2930"/>
                  </a:lnTo>
                  <a:lnTo>
                    <a:pt x="4856" y="2964"/>
                  </a:lnTo>
                  <a:lnTo>
                    <a:pt x="4846" y="2997"/>
                  </a:lnTo>
                  <a:lnTo>
                    <a:pt x="4834" y="3029"/>
                  </a:lnTo>
                  <a:lnTo>
                    <a:pt x="4820" y="3061"/>
                  </a:lnTo>
                  <a:lnTo>
                    <a:pt x="4806" y="3094"/>
                  </a:lnTo>
                  <a:lnTo>
                    <a:pt x="4791" y="3126"/>
                  </a:lnTo>
                  <a:lnTo>
                    <a:pt x="4775" y="3157"/>
                  </a:lnTo>
                  <a:lnTo>
                    <a:pt x="4757" y="3188"/>
                  </a:lnTo>
                  <a:lnTo>
                    <a:pt x="4738" y="3220"/>
                  </a:lnTo>
                  <a:lnTo>
                    <a:pt x="4717" y="3252"/>
                  </a:lnTo>
                  <a:lnTo>
                    <a:pt x="4692" y="3285"/>
                  </a:lnTo>
                  <a:lnTo>
                    <a:pt x="4666" y="3319"/>
                  </a:lnTo>
                  <a:lnTo>
                    <a:pt x="4637" y="3356"/>
                  </a:lnTo>
                  <a:lnTo>
                    <a:pt x="4605" y="3393"/>
                  </a:lnTo>
                  <a:lnTo>
                    <a:pt x="4569" y="3432"/>
                  </a:lnTo>
                  <a:lnTo>
                    <a:pt x="4531" y="3473"/>
                  </a:lnTo>
                  <a:lnTo>
                    <a:pt x="4491" y="3514"/>
                  </a:lnTo>
                  <a:lnTo>
                    <a:pt x="4447" y="3557"/>
                  </a:lnTo>
                  <a:lnTo>
                    <a:pt x="4401" y="3602"/>
                  </a:lnTo>
                  <a:lnTo>
                    <a:pt x="4352" y="3647"/>
                  </a:lnTo>
                  <a:lnTo>
                    <a:pt x="4299" y="3694"/>
                  </a:lnTo>
                  <a:lnTo>
                    <a:pt x="4245" y="3744"/>
                  </a:lnTo>
                  <a:lnTo>
                    <a:pt x="4187" y="3793"/>
                  </a:lnTo>
                  <a:lnTo>
                    <a:pt x="4127" y="3845"/>
                  </a:lnTo>
                  <a:lnTo>
                    <a:pt x="4064" y="3898"/>
                  </a:lnTo>
                  <a:lnTo>
                    <a:pt x="4031" y="3925"/>
                  </a:lnTo>
                  <a:lnTo>
                    <a:pt x="4001" y="3952"/>
                  </a:lnTo>
                  <a:lnTo>
                    <a:pt x="3971" y="3979"/>
                  </a:lnTo>
                  <a:lnTo>
                    <a:pt x="3943" y="4004"/>
                  </a:lnTo>
                  <a:lnTo>
                    <a:pt x="3917" y="4028"/>
                  </a:lnTo>
                  <a:lnTo>
                    <a:pt x="3892" y="4052"/>
                  </a:lnTo>
                  <a:lnTo>
                    <a:pt x="3869" y="4075"/>
                  </a:lnTo>
                  <a:lnTo>
                    <a:pt x="3848" y="4099"/>
                  </a:lnTo>
                  <a:lnTo>
                    <a:pt x="3828" y="4121"/>
                  </a:lnTo>
                  <a:lnTo>
                    <a:pt x="3809" y="4142"/>
                  </a:lnTo>
                  <a:lnTo>
                    <a:pt x="3792" y="4162"/>
                  </a:lnTo>
                  <a:lnTo>
                    <a:pt x="3777" y="4182"/>
                  </a:lnTo>
                  <a:lnTo>
                    <a:pt x="3764" y="4201"/>
                  </a:lnTo>
                  <a:lnTo>
                    <a:pt x="3752" y="4220"/>
                  </a:lnTo>
                  <a:lnTo>
                    <a:pt x="3741" y="4238"/>
                  </a:lnTo>
                  <a:lnTo>
                    <a:pt x="3733" y="4255"/>
                  </a:lnTo>
                  <a:lnTo>
                    <a:pt x="3725" y="4273"/>
                  </a:lnTo>
                  <a:lnTo>
                    <a:pt x="3718" y="4292"/>
                  </a:lnTo>
                  <a:lnTo>
                    <a:pt x="3711" y="4313"/>
                  </a:lnTo>
                  <a:lnTo>
                    <a:pt x="3705" y="4336"/>
                  </a:lnTo>
                  <a:lnTo>
                    <a:pt x="3699" y="4361"/>
                  </a:lnTo>
                  <a:lnTo>
                    <a:pt x="3693" y="4387"/>
                  </a:lnTo>
                  <a:lnTo>
                    <a:pt x="3689" y="4414"/>
                  </a:lnTo>
                  <a:lnTo>
                    <a:pt x="3685" y="4443"/>
                  </a:lnTo>
                  <a:lnTo>
                    <a:pt x="3682" y="4475"/>
                  </a:lnTo>
                  <a:lnTo>
                    <a:pt x="3679" y="4507"/>
                  </a:lnTo>
                  <a:lnTo>
                    <a:pt x="3677" y="4541"/>
                  </a:lnTo>
                  <a:lnTo>
                    <a:pt x="3675" y="4577"/>
                  </a:lnTo>
                  <a:lnTo>
                    <a:pt x="3674" y="4616"/>
                  </a:lnTo>
                  <a:lnTo>
                    <a:pt x="3673" y="4655"/>
                  </a:lnTo>
                  <a:lnTo>
                    <a:pt x="3673" y="4695"/>
                  </a:lnTo>
                  <a:lnTo>
                    <a:pt x="3674" y="4739"/>
                  </a:lnTo>
                  <a:close/>
                  <a:moveTo>
                    <a:pt x="2909" y="5872"/>
                  </a:moveTo>
                  <a:lnTo>
                    <a:pt x="2909" y="5029"/>
                  </a:lnTo>
                  <a:lnTo>
                    <a:pt x="3752" y="5029"/>
                  </a:lnTo>
                  <a:lnTo>
                    <a:pt x="3752" y="5872"/>
                  </a:lnTo>
                  <a:lnTo>
                    <a:pt x="2909" y="5872"/>
                  </a:lnTo>
                  <a:close/>
                </a:path>
              </a:pathLst>
            </a:custGeom>
            <a:solidFill>
              <a:srgbClr val="FFFFFF"/>
            </a:solidFill>
            <a:ln w="9525">
              <a:noFill/>
              <a:round/>
              <a:headEnd/>
              <a:tailEnd/>
            </a:ln>
          </p:spPr>
          <p:txBody>
            <a:bodyPr/>
            <a:lstStyle/>
            <a:p>
              <a:endParaRPr lang="en-US"/>
            </a:p>
          </p:txBody>
        </p:sp>
      </p:grpSp>
      <p:grpSp>
        <p:nvGrpSpPr>
          <p:cNvPr id="532497" name="Group 17"/>
          <p:cNvGrpSpPr>
            <a:grpSpLocks noChangeAspect="1"/>
          </p:cNvGrpSpPr>
          <p:nvPr/>
        </p:nvGrpSpPr>
        <p:grpSpPr bwMode="auto">
          <a:xfrm>
            <a:off x="293688" y="5441950"/>
            <a:ext cx="877887" cy="754063"/>
            <a:chOff x="2040" y="2676"/>
            <a:chExt cx="1008" cy="864"/>
          </a:xfrm>
        </p:grpSpPr>
        <p:sp>
          <p:nvSpPr>
            <p:cNvPr id="532498" name="Freeform 18"/>
            <p:cNvSpPr>
              <a:spLocks noChangeAspect="1"/>
            </p:cNvSpPr>
            <p:nvPr/>
          </p:nvSpPr>
          <p:spPr bwMode="auto">
            <a:xfrm>
              <a:off x="2040" y="2676"/>
              <a:ext cx="1008" cy="864"/>
            </a:xfrm>
            <a:custGeom>
              <a:avLst/>
              <a:gdLst/>
              <a:ahLst/>
              <a:cxnLst>
                <a:cxn ang="0">
                  <a:pos x="0" y="0"/>
                </a:cxn>
                <a:cxn ang="0">
                  <a:pos x="4032" y="0"/>
                </a:cxn>
                <a:cxn ang="0">
                  <a:pos x="3888" y="149"/>
                </a:cxn>
                <a:cxn ang="0">
                  <a:pos x="149" y="3316"/>
                </a:cxn>
                <a:cxn ang="0">
                  <a:pos x="0" y="3456"/>
                </a:cxn>
                <a:cxn ang="0">
                  <a:pos x="0" y="0"/>
                </a:cxn>
              </a:cxnLst>
              <a:rect l="0" t="0" r="r" b="b"/>
              <a:pathLst>
                <a:path w="4032" h="3456">
                  <a:moveTo>
                    <a:pt x="0" y="0"/>
                  </a:moveTo>
                  <a:lnTo>
                    <a:pt x="4032" y="0"/>
                  </a:lnTo>
                  <a:lnTo>
                    <a:pt x="3888" y="149"/>
                  </a:lnTo>
                  <a:lnTo>
                    <a:pt x="149" y="3316"/>
                  </a:lnTo>
                  <a:lnTo>
                    <a:pt x="0" y="3456"/>
                  </a:lnTo>
                  <a:lnTo>
                    <a:pt x="0" y="0"/>
                  </a:lnTo>
                  <a:close/>
                </a:path>
              </a:pathLst>
            </a:custGeom>
            <a:solidFill>
              <a:srgbClr val="82A99C"/>
            </a:solidFill>
            <a:ln w="9525">
              <a:noFill/>
              <a:round/>
              <a:headEnd/>
              <a:tailEnd/>
            </a:ln>
          </p:spPr>
          <p:txBody>
            <a:bodyPr/>
            <a:lstStyle/>
            <a:p>
              <a:endParaRPr lang="en-US"/>
            </a:p>
          </p:txBody>
        </p:sp>
        <p:sp>
          <p:nvSpPr>
            <p:cNvPr id="532499" name="Freeform 19"/>
            <p:cNvSpPr>
              <a:spLocks noChangeAspect="1"/>
            </p:cNvSpPr>
            <p:nvPr/>
          </p:nvSpPr>
          <p:spPr bwMode="auto">
            <a:xfrm>
              <a:off x="2040" y="2676"/>
              <a:ext cx="1008" cy="864"/>
            </a:xfrm>
            <a:custGeom>
              <a:avLst/>
              <a:gdLst/>
              <a:ahLst/>
              <a:cxnLst>
                <a:cxn ang="0">
                  <a:pos x="4032" y="0"/>
                </a:cxn>
                <a:cxn ang="0">
                  <a:pos x="4032" y="3456"/>
                </a:cxn>
                <a:cxn ang="0">
                  <a:pos x="0" y="3456"/>
                </a:cxn>
                <a:cxn ang="0">
                  <a:pos x="149" y="3313"/>
                </a:cxn>
                <a:cxn ang="0">
                  <a:pos x="3891" y="147"/>
                </a:cxn>
                <a:cxn ang="0">
                  <a:pos x="4032" y="0"/>
                </a:cxn>
              </a:cxnLst>
              <a:rect l="0" t="0" r="r" b="b"/>
              <a:pathLst>
                <a:path w="4032" h="3456">
                  <a:moveTo>
                    <a:pt x="4032" y="0"/>
                  </a:moveTo>
                  <a:lnTo>
                    <a:pt x="4032" y="3456"/>
                  </a:lnTo>
                  <a:lnTo>
                    <a:pt x="0" y="3456"/>
                  </a:lnTo>
                  <a:lnTo>
                    <a:pt x="149" y="3313"/>
                  </a:lnTo>
                  <a:lnTo>
                    <a:pt x="3891" y="147"/>
                  </a:lnTo>
                  <a:lnTo>
                    <a:pt x="4032" y="0"/>
                  </a:lnTo>
                  <a:close/>
                </a:path>
              </a:pathLst>
            </a:custGeom>
            <a:solidFill>
              <a:srgbClr val="162A29"/>
            </a:solidFill>
            <a:ln w="9525">
              <a:noFill/>
              <a:round/>
              <a:headEnd/>
              <a:tailEnd/>
            </a:ln>
          </p:spPr>
          <p:txBody>
            <a:bodyPr/>
            <a:lstStyle/>
            <a:p>
              <a:endParaRPr lang="en-US"/>
            </a:p>
          </p:txBody>
        </p:sp>
        <p:sp>
          <p:nvSpPr>
            <p:cNvPr id="532500" name="Rectangle 20"/>
            <p:cNvSpPr>
              <a:spLocks noChangeAspect="1" noChangeArrowheads="1"/>
            </p:cNvSpPr>
            <p:nvPr/>
          </p:nvSpPr>
          <p:spPr bwMode="auto">
            <a:xfrm>
              <a:off x="2076" y="2712"/>
              <a:ext cx="936" cy="792"/>
            </a:xfrm>
            <a:prstGeom prst="rect">
              <a:avLst/>
            </a:prstGeom>
            <a:solidFill>
              <a:srgbClr val="275A53"/>
            </a:solidFill>
            <a:ln w="9525">
              <a:noFill/>
              <a:miter lim="800000"/>
              <a:headEnd/>
              <a:tailEnd/>
            </a:ln>
          </p:spPr>
          <p:txBody>
            <a:bodyPr/>
            <a:lstStyle/>
            <a:p>
              <a:endParaRPr lang="en-US"/>
            </a:p>
          </p:txBody>
        </p:sp>
        <p:sp>
          <p:nvSpPr>
            <p:cNvPr id="532501" name="Freeform 21"/>
            <p:cNvSpPr>
              <a:spLocks noChangeAspect="1"/>
            </p:cNvSpPr>
            <p:nvPr/>
          </p:nvSpPr>
          <p:spPr bwMode="auto">
            <a:xfrm>
              <a:off x="2252" y="3336"/>
              <a:ext cx="129" cy="137"/>
            </a:xfrm>
            <a:custGeom>
              <a:avLst/>
              <a:gdLst/>
              <a:ahLst/>
              <a:cxnLst>
                <a:cxn ang="0">
                  <a:pos x="0" y="0"/>
                </a:cxn>
                <a:cxn ang="0">
                  <a:pos x="516" y="0"/>
                </a:cxn>
                <a:cxn ang="0">
                  <a:pos x="516" y="136"/>
                </a:cxn>
                <a:cxn ang="0">
                  <a:pos x="344" y="136"/>
                </a:cxn>
                <a:cxn ang="0">
                  <a:pos x="344" y="550"/>
                </a:cxn>
                <a:cxn ang="0">
                  <a:pos x="174" y="550"/>
                </a:cxn>
                <a:cxn ang="0">
                  <a:pos x="174" y="136"/>
                </a:cxn>
                <a:cxn ang="0">
                  <a:pos x="0" y="136"/>
                </a:cxn>
                <a:cxn ang="0">
                  <a:pos x="0" y="0"/>
                </a:cxn>
              </a:cxnLst>
              <a:rect l="0" t="0" r="r" b="b"/>
              <a:pathLst>
                <a:path w="516" h="550">
                  <a:moveTo>
                    <a:pt x="0" y="0"/>
                  </a:moveTo>
                  <a:lnTo>
                    <a:pt x="516" y="0"/>
                  </a:lnTo>
                  <a:lnTo>
                    <a:pt x="516" y="136"/>
                  </a:lnTo>
                  <a:lnTo>
                    <a:pt x="344" y="136"/>
                  </a:lnTo>
                  <a:lnTo>
                    <a:pt x="344" y="550"/>
                  </a:lnTo>
                  <a:lnTo>
                    <a:pt x="174" y="550"/>
                  </a:lnTo>
                  <a:lnTo>
                    <a:pt x="174" y="136"/>
                  </a:lnTo>
                  <a:lnTo>
                    <a:pt x="0" y="136"/>
                  </a:lnTo>
                  <a:lnTo>
                    <a:pt x="0" y="0"/>
                  </a:lnTo>
                  <a:close/>
                </a:path>
              </a:pathLst>
            </a:custGeom>
            <a:solidFill>
              <a:srgbClr val="FFFFFF"/>
            </a:solidFill>
            <a:ln w="9525">
              <a:noFill/>
              <a:round/>
              <a:headEnd/>
              <a:tailEnd/>
            </a:ln>
          </p:spPr>
          <p:txBody>
            <a:bodyPr/>
            <a:lstStyle/>
            <a:p>
              <a:endParaRPr lang="en-US"/>
            </a:p>
          </p:txBody>
        </p:sp>
        <p:sp>
          <p:nvSpPr>
            <p:cNvPr id="532502" name="Freeform 22"/>
            <p:cNvSpPr>
              <a:spLocks noChangeAspect="1"/>
            </p:cNvSpPr>
            <p:nvPr/>
          </p:nvSpPr>
          <p:spPr bwMode="auto">
            <a:xfrm>
              <a:off x="2400" y="3336"/>
              <a:ext cx="116" cy="137"/>
            </a:xfrm>
            <a:custGeom>
              <a:avLst/>
              <a:gdLst/>
              <a:ahLst/>
              <a:cxnLst>
                <a:cxn ang="0">
                  <a:pos x="0" y="0"/>
                </a:cxn>
                <a:cxn ang="0">
                  <a:pos x="456" y="0"/>
                </a:cxn>
                <a:cxn ang="0">
                  <a:pos x="456" y="118"/>
                </a:cxn>
                <a:cxn ang="0">
                  <a:pos x="171" y="118"/>
                </a:cxn>
                <a:cxn ang="0">
                  <a:pos x="171" y="205"/>
                </a:cxn>
                <a:cxn ang="0">
                  <a:pos x="435" y="205"/>
                </a:cxn>
                <a:cxn ang="0">
                  <a:pos x="435" y="318"/>
                </a:cxn>
                <a:cxn ang="0">
                  <a:pos x="171" y="318"/>
                </a:cxn>
                <a:cxn ang="0">
                  <a:pos x="171" y="425"/>
                </a:cxn>
                <a:cxn ang="0">
                  <a:pos x="464" y="425"/>
                </a:cxn>
                <a:cxn ang="0">
                  <a:pos x="464" y="550"/>
                </a:cxn>
                <a:cxn ang="0">
                  <a:pos x="0" y="550"/>
                </a:cxn>
                <a:cxn ang="0">
                  <a:pos x="0" y="0"/>
                </a:cxn>
              </a:cxnLst>
              <a:rect l="0" t="0" r="r" b="b"/>
              <a:pathLst>
                <a:path w="464" h="550">
                  <a:moveTo>
                    <a:pt x="0" y="0"/>
                  </a:moveTo>
                  <a:lnTo>
                    <a:pt x="456" y="0"/>
                  </a:lnTo>
                  <a:lnTo>
                    <a:pt x="456" y="118"/>
                  </a:lnTo>
                  <a:lnTo>
                    <a:pt x="171" y="118"/>
                  </a:lnTo>
                  <a:lnTo>
                    <a:pt x="171" y="205"/>
                  </a:lnTo>
                  <a:lnTo>
                    <a:pt x="435" y="205"/>
                  </a:lnTo>
                  <a:lnTo>
                    <a:pt x="435" y="318"/>
                  </a:lnTo>
                  <a:lnTo>
                    <a:pt x="171" y="318"/>
                  </a:lnTo>
                  <a:lnTo>
                    <a:pt x="171" y="425"/>
                  </a:lnTo>
                  <a:lnTo>
                    <a:pt x="464" y="425"/>
                  </a:lnTo>
                  <a:lnTo>
                    <a:pt x="464" y="550"/>
                  </a:lnTo>
                  <a:lnTo>
                    <a:pt x="0" y="550"/>
                  </a:lnTo>
                  <a:lnTo>
                    <a:pt x="0" y="0"/>
                  </a:lnTo>
                  <a:close/>
                </a:path>
              </a:pathLst>
            </a:custGeom>
            <a:solidFill>
              <a:srgbClr val="FFFFFF"/>
            </a:solidFill>
            <a:ln w="9525">
              <a:noFill/>
              <a:round/>
              <a:headEnd/>
              <a:tailEnd/>
            </a:ln>
          </p:spPr>
          <p:txBody>
            <a:bodyPr/>
            <a:lstStyle/>
            <a:p>
              <a:endParaRPr lang="en-US"/>
            </a:p>
          </p:txBody>
        </p:sp>
        <p:sp>
          <p:nvSpPr>
            <p:cNvPr id="532503" name="Freeform 23"/>
            <p:cNvSpPr>
              <a:spLocks noChangeAspect="1" noEditPoints="1"/>
            </p:cNvSpPr>
            <p:nvPr/>
          </p:nvSpPr>
          <p:spPr bwMode="auto">
            <a:xfrm>
              <a:off x="2525" y="3336"/>
              <a:ext cx="149" cy="137"/>
            </a:xfrm>
            <a:custGeom>
              <a:avLst/>
              <a:gdLst/>
              <a:ahLst/>
              <a:cxnLst>
                <a:cxn ang="0">
                  <a:pos x="394" y="459"/>
                </a:cxn>
                <a:cxn ang="0">
                  <a:pos x="199" y="459"/>
                </a:cxn>
                <a:cxn ang="0">
                  <a:pos x="174" y="550"/>
                </a:cxn>
                <a:cxn ang="0">
                  <a:pos x="0" y="550"/>
                </a:cxn>
                <a:cxn ang="0">
                  <a:pos x="206" y="0"/>
                </a:cxn>
                <a:cxn ang="0">
                  <a:pos x="391" y="0"/>
                </a:cxn>
                <a:cxn ang="0">
                  <a:pos x="599" y="550"/>
                </a:cxn>
                <a:cxn ang="0">
                  <a:pos x="420" y="550"/>
                </a:cxn>
                <a:cxn ang="0">
                  <a:pos x="394" y="459"/>
                </a:cxn>
                <a:cxn ang="0">
                  <a:pos x="358" y="341"/>
                </a:cxn>
                <a:cxn ang="0">
                  <a:pos x="297" y="143"/>
                </a:cxn>
                <a:cxn ang="0">
                  <a:pos x="237" y="341"/>
                </a:cxn>
                <a:cxn ang="0">
                  <a:pos x="358" y="341"/>
                </a:cxn>
              </a:cxnLst>
              <a:rect l="0" t="0" r="r" b="b"/>
              <a:pathLst>
                <a:path w="599" h="550">
                  <a:moveTo>
                    <a:pt x="394" y="459"/>
                  </a:moveTo>
                  <a:lnTo>
                    <a:pt x="199" y="459"/>
                  </a:lnTo>
                  <a:lnTo>
                    <a:pt x="174" y="550"/>
                  </a:lnTo>
                  <a:lnTo>
                    <a:pt x="0" y="550"/>
                  </a:lnTo>
                  <a:lnTo>
                    <a:pt x="206" y="0"/>
                  </a:lnTo>
                  <a:lnTo>
                    <a:pt x="391" y="0"/>
                  </a:lnTo>
                  <a:lnTo>
                    <a:pt x="599" y="550"/>
                  </a:lnTo>
                  <a:lnTo>
                    <a:pt x="420" y="550"/>
                  </a:lnTo>
                  <a:lnTo>
                    <a:pt x="394" y="459"/>
                  </a:lnTo>
                  <a:close/>
                  <a:moveTo>
                    <a:pt x="358" y="341"/>
                  </a:moveTo>
                  <a:lnTo>
                    <a:pt x="297" y="143"/>
                  </a:lnTo>
                  <a:lnTo>
                    <a:pt x="237" y="341"/>
                  </a:lnTo>
                  <a:lnTo>
                    <a:pt x="358" y="341"/>
                  </a:lnTo>
                  <a:close/>
                </a:path>
              </a:pathLst>
            </a:custGeom>
            <a:solidFill>
              <a:srgbClr val="FFFFFF"/>
            </a:solidFill>
            <a:ln w="9525">
              <a:noFill/>
              <a:round/>
              <a:headEnd/>
              <a:tailEnd/>
            </a:ln>
          </p:spPr>
          <p:txBody>
            <a:bodyPr/>
            <a:lstStyle/>
            <a:p>
              <a:endParaRPr lang="en-US"/>
            </a:p>
          </p:txBody>
        </p:sp>
        <p:sp>
          <p:nvSpPr>
            <p:cNvPr id="532504" name="Freeform 24"/>
            <p:cNvSpPr>
              <a:spLocks noChangeAspect="1"/>
            </p:cNvSpPr>
            <p:nvPr/>
          </p:nvSpPr>
          <p:spPr bwMode="auto">
            <a:xfrm>
              <a:off x="2687" y="3336"/>
              <a:ext cx="155" cy="137"/>
            </a:xfrm>
            <a:custGeom>
              <a:avLst/>
              <a:gdLst/>
              <a:ahLst/>
              <a:cxnLst>
                <a:cxn ang="0">
                  <a:pos x="0" y="0"/>
                </a:cxn>
                <a:cxn ang="0">
                  <a:pos x="222" y="0"/>
                </a:cxn>
                <a:cxn ang="0">
                  <a:pos x="309" y="335"/>
                </a:cxn>
                <a:cxn ang="0">
                  <a:pos x="395" y="0"/>
                </a:cxn>
                <a:cxn ang="0">
                  <a:pos x="618" y="0"/>
                </a:cxn>
                <a:cxn ang="0">
                  <a:pos x="618" y="550"/>
                </a:cxn>
                <a:cxn ang="0">
                  <a:pos x="479" y="550"/>
                </a:cxn>
                <a:cxn ang="0">
                  <a:pos x="479" y="131"/>
                </a:cxn>
                <a:cxn ang="0">
                  <a:pos x="371" y="550"/>
                </a:cxn>
                <a:cxn ang="0">
                  <a:pos x="246" y="550"/>
                </a:cxn>
                <a:cxn ang="0">
                  <a:pos x="138" y="131"/>
                </a:cxn>
                <a:cxn ang="0">
                  <a:pos x="138" y="550"/>
                </a:cxn>
                <a:cxn ang="0">
                  <a:pos x="0" y="550"/>
                </a:cxn>
                <a:cxn ang="0">
                  <a:pos x="0" y="0"/>
                </a:cxn>
              </a:cxnLst>
              <a:rect l="0" t="0" r="r" b="b"/>
              <a:pathLst>
                <a:path w="618" h="550">
                  <a:moveTo>
                    <a:pt x="0" y="0"/>
                  </a:moveTo>
                  <a:lnTo>
                    <a:pt x="222" y="0"/>
                  </a:lnTo>
                  <a:lnTo>
                    <a:pt x="309" y="335"/>
                  </a:lnTo>
                  <a:lnTo>
                    <a:pt x="395" y="0"/>
                  </a:lnTo>
                  <a:lnTo>
                    <a:pt x="618" y="0"/>
                  </a:lnTo>
                  <a:lnTo>
                    <a:pt x="618" y="550"/>
                  </a:lnTo>
                  <a:lnTo>
                    <a:pt x="479" y="550"/>
                  </a:lnTo>
                  <a:lnTo>
                    <a:pt x="479" y="131"/>
                  </a:lnTo>
                  <a:lnTo>
                    <a:pt x="371" y="550"/>
                  </a:lnTo>
                  <a:lnTo>
                    <a:pt x="246" y="550"/>
                  </a:lnTo>
                  <a:lnTo>
                    <a:pt x="138" y="131"/>
                  </a:lnTo>
                  <a:lnTo>
                    <a:pt x="138" y="550"/>
                  </a:lnTo>
                  <a:lnTo>
                    <a:pt x="0" y="550"/>
                  </a:lnTo>
                  <a:lnTo>
                    <a:pt x="0" y="0"/>
                  </a:lnTo>
                  <a:close/>
                </a:path>
              </a:pathLst>
            </a:custGeom>
            <a:solidFill>
              <a:srgbClr val="FFFFFF"/>
            </a:solidFill>
            <a:ln w="9525">
              <a:noFill/>
              <a:round/>
              <a:headEnd/>
              <a:tailEnd/>
            </a:ln>
          </p:spPr>
          <p:txBody>
            <a:bodyPr/>
            <a:lstStyle/>
            <a:p>
              <a:endParaRPr lang="en-US"/>
            </a:p>
          </p:txBody>
        </p:sp>
        <p:sp>
          <p:nvSpPr>
            <p:cNvPr id="532505" name="Freeform 25"/>
            <p:cNvSpPr>
              <a:spLocks noChangeAspect="1" noEditPoints="1"/>
            </p:cNvSpPr>
            <p:nvPr/>
          </p:nvSpPr>
          <p:spPr bwMode="auto">
            <a:xfrm>
              <a:off x="2215" y="2770"/>
              <a:ext cx="658" cy="523"/>
            </a:xfrm>
            <a:custGeom>
              <a:avLst/>
              <a:gdLst/>
              <a:ahLst/>
              <a:cxnLst>
                <a:cxn ang="0">
                  <a:pos x="1716" y="1771"/>
                </a:cxn>
                <a:cxn ang="0">
                  <a:pos x="918" y="1771"/>
                </a:cxn>
                <a:cxn ang="0">
                  <a:pos x="220" y="2095"/>
                </a:cxn>
                <a:cxn ang="0">
                  <a:pos x="75" y="1301"/>
                </a:cxn>
                <a:cxn ang="0">
                  <a:pos x="778" y="880"/>
                </a:cxn>
                <a:cxn ang="0">
                  <a:pos x="1902" y="833"/>
                </a:cxn>
                <a:cxn ang="0">
                  <a:pos x="2240" y="994"/>
                </a:cxn>
                <a:cxn ang="0">
                  <a:pos x="2072" y="1478"/>
                </a:cxn>
                <a:cxn ang="0">
                  <a:pos x="1598" y="1288"/>
                </a:cxn>
                <a:cxn ang="0">
                  <a:pos x="1486" y="671"/>
                </a:cxn>
                <a:cxn ang="0">
                  <a:pos x="1036" y="1288"/>
                </a:cxn>
                <a:cxn ang="0">
                  <a:pos x="1084" y="1187"/>
                </a:cxn>
                <a:cxn ang="0">
                  <a:pos x="1084" y="1187"/>
                </a:cxn>
                <a:cxn ang="0">
                  <a:pos x="627" y="333"/>
                </a:cxn>
                <a:cxn ang="0">
                  <a:pos x="701" y="373"/>
                </a:cxn>
                <a:cxn ang="0">
                  <a:pos x="754" y="438"/>
                </a:cxn>
                <a:cxn ang="0">
                  <a:pos x="778" y="518"/>
                </a:cxn>
                <a:cxn ang="0">
                  <a:pos x="769" y="605"/>
                </a:cxn>
                <a:cxn ang="0">
                  <a:pos x="731" y="679"/>
                </a:cxn>
                <a:cxn ang="0">
                  <a:pos x="666" y="732"/>
                </a:cxn>
                <a:cxn ang="0">
                  <a:pos x="584" y="756"/>
                </a:cxn>
                <a:cxn ang="0">
                  <a:pos x="497" y="749"/>
                </a:cxn>
                <a:cxn ang="0">
                  <a:pos x="425" y="708"/>
                </a:cxn>
                <a:cxn ang="0">
                  <a:pos x="372" y="644"/>
                </a:cxn>
                <a:cxn ang="0">
                  <a:pos x="346" y="563"/>
                </a:cxn>
                <a:cxn ang="0">
                  <a:pos x="355" y="477"/>
                </a:cxn>
                <a:cxn ang="0">
                  <a:pos x="395" y="403"/>
                </a:cxn>
                <a:cxn ang="0">
                  <a:pos x="458" y="350"/>
                </a:cxn>
                <a:cxn ang="0">
                  <a:pos x="540" y="325"/>
                </a:cxn>
                <a:cxn ang="0">
                  <a:pos x="1360" y="5"/>
                </a:cxn>
                <a:cxn ang="0">
                  <a:pos x="1438" y="37"/>
                </a:cxn>
                <a:cxn ang="0">
                  <a:pos x="1497" y="96"/>
                </a:cxn>
                <a:cxn ang="0">
                  <a:pos x="1530" y="173"/>
                </a:cxn>
                <a:cxn ang="0">
                  <a:pos x="1530" y="261"/>
                </a:cxn>
                <a:cxn ang="0">
                  <a:pos x="1497" y="339"/>
                </a:cxn>
                <a:cxn ang="0">
                  <a:pos x="1438" y="398"/>
                </a:cxn>
                <a:cxn ang="0">
                  <a:pos x="1360" y="430"/>
                </a:cxn>
                <a:cxn ang="0">
                  <a:pos x="1274" y="430"/>
                </a:cxn>
                <a:cxn ang="0">
                  <a:pos x="1196" y="398"/>
                </a:cxn>
                <a:cxn ang="0">
                  <a:pos x="1137" y="339"/>
                </a:cxn>
                <a:cxn ang="0">
                  <a:pos x="1104" y="261"/>
                </a:cxn>
                <a:cxn ang="0">
                  <a:pos x="1104" y="173"/>
                </a:cxn>
                <a:cxn ang="0">
                  <a:pos x="1137" y="96"/>
                </a:cxn>
                <a:cxn ang="0">
                  <a:pos x="1196" y="37"/>
                </a:cxn>
                <a:cxn ang="0">
                  <a:pos x="1274" y="5"/>
                </a:cxn>
                <a:cxn ang="0">
                  <a:pos x="2094" y="325"/>
                </a:cxn>
                <a:cxn ang="0">
                  <a:pos x="2176" y="350"/>
                </a:cxn>
                <a:cxn ang="0">
                  <a:pos x="2239" y="403"/>
                </a:cxn>
                <a:cxn ang="0">
                  <a:pos x="2279" y="477"/>
                </a:cxn>
                <a:cxn ang="0">
                  <a:pos x="2288" y="563"/>
                </a:cxn>
                <a:cxn ang="0">
                  <a:pos x="2262" y="644"/>
                </a:cxn>
                <a:cxn ang="0">
                  <a:pos x="2209" y="708"/>
                </a:cxn>
                <a:cxn ang="0">
                  <a:pos x="2135" y="749"/>
                </a:cxn>
                <a:cxn ang="0">
                  <a:pos x="2050" y="756"/>
                </a:cxn>
                <a:cxn ang="0">
                  <a:pos x="1968" y="732"/>
                </a:cxn>
                <a:cxn ang="0">
                  <a:pos x="1903" y="679"/>
                </a:cxn>
                <a:cxn ang="0">
                  <a:pos x="1865" y="605"/>
                </a:cxn>
                <a:cxn ang="0">
                  <a:pos x="1856" y="518"/>
                </a:cxn>
                <a:cxn ang="0">
                  <a:pos x="1880" y="438"/>
                </a:cxn>
                <a:cxn ang="0">
                  <a:pos x="1933" y="373"/>
                </a:cxn>
                <a:cxn ang="0">
                  <a:pos x="2007" y="333"/>
                </a:cxn>
              </a:cxnLst>
              <a:rect l="0" t="0" r="r" b="b"/>
              <a:pathLst>
                <a:path w="2634" h="2095">
                  <a:moveTo>
                    <a:pt x="2072" y="1478"/>
                  </a:moveTo>
                  <a:lnTo>
                    <a:pt x="1728" y="2095"/>
                  </a:lnTo>
                  <a:lnTo>
                    <a:pt x="1563" y="2095"/>
                  </a:lnTo>
                  <a:lnTo>
                    <a:pt x="1716" y="1771"/>
                  </a:lnTo>
                  <a:lnTo>
                    <a:pt x="1660" y="1771"/>
                  </a:lnTo>
                  <a:lnTo>
                    <a:pt x="1316" y="1156"/>
                  </a:lnTo>
                  <a:lnTo>
                    <a:pt x="974" y="1771"/>
                  </a:lnTo>
                  <a:lnTo>
                    <a:pt x="918" y="1771"/>
                  </a:lnTo>
                  <a:lnTo>
                    <a:pt x="1071" y="2095"/>
                  </a:lnTo>
                  <a:lnTo>
                    <a:pt x="906" y="2095"/>
                  </a:lnTo>
                  <a:lnTo>
                    <a:pt x="562" y="1478"/>
                  </a:lnTo>
                  <a:lnTo>
                    <a:pt x="220" y="2095"/>
                  </a:lnTo>
                  <a:lnTo>
                    <a:pt x="54" y="2095"/>
                  </a:lnTo>
                  <a:lnTo>
                    <a:pt x="394" y="1377"/>
                  </a:lnTo>
                  <a:lnTo>
                    <a:pt x="394" y="994"/>
                  </a:lnTo>
                  <a:lnTo>
                    <a:pt x="75" y="1301"/>
                  </a:lnTo>
                  <a:lnTo>
                    <a:pt x="0" y="1227"/>
                  </a:lnTo>
                  <a:lnTo>
                    <a:pt x="394" y="833"/>
                  </a:lnTo>
                  <a:lnTo>
                    <a:pt x="732" y="833"/>
                  </a:lnTo>
                  <a:lnTo>
                    <a:pt x="778" y="880"/>
                  </a:lnTo>
                  <a:lnTo>
                    <a:pt x="1148" y="509"/>
                  </a:lnTo>
                  <a:lnTo>
                    <a:pt x="1486" y="509"/>
                  </a:lnTo>
                  <a:lnTo>
                    <a:pt x="1856" y="880"/>
                  </a:lnTo>
                  <a:lnTo>
                    <a:pt x="1902" y="833"/>
                  </a:lnTo>
                  <a:lnTo>
                    <a:pt x="2240" y="833"/>
                  </a:lnTo>
                  <a:lnTo>
                    <a:pt x="2634" y="1227"/>
                  </a:lnTo>
                  <a:lnTo>
                    <a:pt x="2559" y="1301"/>
                  </a:lnTo>
                  <a:lnTo>
                    <a:pt x="2240" y="994"/>
                  </a:lnTo>
                  <a:lnTo>
                    <a:pt x="2240" y="1377"/>
                  </a:lnTo>
                  <a:lnTo>
                    <a:pt x="2580" y="2095"/>
                  </a:lnTo>
                  <a:lnTo>
                    <a:pt x="2414" y="2095"/>
                  </a:lnTo>
                  <a:lnTo>
                    <a:pt x="2072" y="1478"/>
                  </a:lnTo>
                  <a:close/>
                  <a:moveTo>
                    <a:pt x="1771" y="1654"/>
                  </a:moveTo>
                  <a:lnTo>
                    <a:pt x="1902" y="1377"/>
                  </a:lnTo>
                  <a:lnTo>
                    <a:pt x="1902" y="994"/>
                  </a:lnTo>
                  <a:lnTo>
                    <a:pt x="1598" y="1288"/>
                  </a:lnTo>
                  <a:lnTo>
                    <a:pt x="1771" y="1654"/>
                  </a:lnTo>
                  <a:close/>
                  <a:moveTo>
                    <a:pt x="1550" y="1187"/>
                  </a:moveTo>
                  <a:lnTo>
                    <a:pt x="1780" y="955"/>
                  </a:lnTo>
                  <a:lnTo>
                    <a:pt x="1486" y="671"/>
                  </a:lnTo>
                  <a:lnTo>
                    <a:pt x="1486" y="1054"/>
                  </a:lnTo>
                  <a:lnTo>
                    <a:pt x="1550" y="1187"/>
                  </a:lnTo>
                  <a:close/>
                  <a:moveTo>
                    <a:pt x="863" y="1654"/>
                  </a:moveTo>
                  <a:lnTo>
                    <a:pt x="1036" y="1288"/>
                  </a:lnTo>
                  <a:lnTo>
                    <a:pt x="732" y="994"/>
                  </a:lnTo>
                  <a:lnTo>
                    <a:pt x="732" y="1377"/>
                  </a:lnTo>
                  <a:lnTo>
                    <a:pt x="863" y="1654"/>
                  </a:lnTo>
                  <a:close/>
                  <a:moveTo>
                    <a:pt x="1084" y="1187"/>
                  </a:moveTo>
                  <a:lnTo>
                    <a:pt x="1148" y="1054"/>
                  </a:lnTo>
                  <a:lnTo>
                    <a:pt x="1148" y="671"/>
                  </a:lnTo>
                  <a:lnTo>
                    <a:pt x="854" y="955"/>
                  </a:lnTo>
                  <a:lnTo>
                    <a:pt x="1084" y="1187"/>
                  </a:lnTo>
                  <a:close/>
                  <a:moveTo>
                    <a:pt x="562" y="324"/>
                  </a:moveTo>
                  <a:lnTo>
                    <a:pt x="584" y="325"/>
                  </a:lnTo>
                  <a:lnTo>
                    <a:pt x="606" y="328"/>
                  </a:lnTo>
                  <a:lnTo>
                    <a:pt x="627" y="333"/>
                  </a:lnTo>
                  <a:lnTo>
                    <a:pt x="646" y="340"/>
                  </a:lnTo>
                  <a:lnTo>
                    <a:pt x="666" y="350"/>
                  </a:lnTo>
                  <a:lnTo>
                    <a:pt x="684" y="361"/>
                  </a:lnTo>
                  <a:lnTo>
                    <a:pt x="701" y="373"/>
                  </a:lnTo>
                  <a:lnTo>
                    <a:pt x="716" y="387"/>
                  </a:lnTo>
                  <a:lnTo>
                    <a:pt x="731" y="403"/>
                  </a:lnTo>
                  <a:lnTo>
                    <a:pt x="742" y="420"/>
                  </a:lnTo>
                  <a:lnTo>
                    <a:pt x="754" y="438"/>
                  </a:lnTo>
                  <a:lnTo>
                    <a:pt x="763" y="456"/>
                  </a:lnTo>
                  <a:lnTo>
                    <a:pt x="769" y="477"/>
                  </a:lnTo>
                  <a:lnTo>
                    <a:pt x="776" y="497"/>
                  </a:lnTo>
                  <a:lnTo>
                    <a:pt x="778" y="518"/>
                  </a:lnTo>
                  <a:lnTo>
                    <a:pt x="780" y="541"/>
                  </a:lnTo>
                  <a:lnTo>
                    <a:pt x="778" y="563"/>
                  </a:lnTo>
                  <a:lnTo>
                    <a:pt x="776" y="584"/>
                  </a:lnTo>
                  <a:lnTo>
                    <a:pt x="769" y="605"/>
                  </a:lnTo>
                  <a:lnTo>
                    <a:pt x="763" y="626"/>
                  </a:lnTo>
                  <a:lnTo>
                    <a:pt x="754" y="644"/>
                  </a:lnTo>
                  <a:lnTo>
                    <a:pt x="742" y="662"/>
                  </a:lnTo>
                  <a:lnTo>
                    <a:pt x="731" y="679"/>
                  </a:lnTo>
                  <a:lnTo>
                    <a:pt x="716" y="694"/>
                  </a:lnTo>
                  <a:lnTo>
                    <a:pt x="701" y="708"/>
                  </a:lnTo>
                  <a:lnTo>
                    <a:pt x="684" y="721"/>
                  </a:lnTo>
                  <a:lnTo>
                    <a:pt x="666" y="732"/>
                  </a:lnTo>
                  <a:lnTo>
                    <a:pt x="646" y="741"/>
                  </a:lnTo>
                  <a:lnTo>
                    <a:pt x="627" y="749"/>
                  </a:lnTo>
                  <a:lnTo>
                    <a:pt x="606" y="754"/>
                  </a:lnTo>
                  <a:lnTo>
                    <a:pt x="584" y="756"/>
                  </a:lnTo>
                  <a:lnTo>
                    <a:pt x="562" y="758"/>
                  </a:lnTo>
                  <a:lnTo>
                    <a:pt x="540" y="756"/>
                  </a:lnTo>
                  <a:lnTo>
                    <a:pt x="519" y="754"/>
                  </a:lnTo>
                  <a:lnTo>
                    <a:pt x="497" y="749"/>
                  </a:lnTo>
                  <a:lnTo>
                    <a:pt x="478" y="741"/>
                  </a:lnTo>
                  <a:lnTo>
                    <a:pt x="458" y="732"/>
                  </a:lnTo>
                  <a:lnTo>
                    <a:pt x="442" y="721"/>
                  </a:lnTo>
                  <a:lnTo>
                    <a:pt x="425" y="708"/>
                  </a:lnTo>
                  <a:lnTo>
                    <a:pt x="409" y="694"/>
                  </a:lnTo>
                  <a:lnTo>
                    <a:pt x="395" y="679"/>
                  </a:lnTo>
                  <a:lnTo>
                    <a:pt x="382" y="662"/>
                  </a:lnTo>
                  <a:lnTo>
                    <a:pt x="372" y="644"/>
                  </a:lnTo>
                  <a:lnTo>
                    <a:pt x="362" y="626"/>
                  </a:lnTo>
                  <a:lnTo>
                    <a:pt x="355" y="605"/>
                  </a:lnTo>
                  <a:lnTo>
                    <a:pt x="350" y="584"/>
                  </a:lnTo>
                  <a:lnTo>
                    <a:pt x="346" y="563"/>
                  </a:lnTo>
                  <a:lnTo>
                    <a:pt x="346" y="541"/>
                  </a:lnTo>
                  <a:lnTo>
                    <a:pt x="346" y="518"/>
                  </a:lnTo>
                  <a:lnTo>
                    <a:pt x="350" y="497"/>
                  </a:lnTo>
                  <a:lnTo>
                    <a:pt x="355" y="477"/>
                  </a:lnTo>
                  <a:lnTo>
                    <a:pt x="362" y="456"/>
                  </a:lnTo>
                  <a:lnTo>
                    <a:pt x="372" y="438"/>
                  </a:lnTo>
                  <a:lnTo>
                    <a:pt x="382" y="420"/>
                  </a:lnTo>
                  <a:lnTo>
                    <a:pt x="395" y="403"/>
                  </a:lnTo>
                  <a:lnTo>
                    <a:pt x="409" y="387"/>
                  </a:lnTo>
                  <a:lnTo>
                    <a:pt x="425" y="373"/>
                  </a:lnTo>
                  <a:lnTo>
                    <a:pt x="442" y="361"/>
                  </a:lnTo>
                  <a:lnTo>
                    <a:pt x="458" y="350"/>
                  </a:lnTo>
                  <a:lnTo>
                    <a:pt x="478" y="340"/>
                  </a:lnTo>
                  <a:lnTo>
                    <a:pt x="497" y="333"/>
                  </a:lnTo>
                  <a:lnTo>
                    <a:pt x="519" y="328"/>
                  </a:lnTo>
                  <a:lnTo>
                    <a:pt x="540" y="325"/>
                  </a:lnTo>
                  <a:lnTo>
                    <a:pt x="562" y="324"/>
                  </a:lnTo>
                  <a:close/>
                  <a:moveTo>
                    <a:pt x="1316" y="0"/>
                  </a:moveTo>
                  <a:lnTo>
                    <a:pt x="1340" y="1"/>
                  </a:lnTo>
                  <a:lnTo>
                    <a:pt x="1360" y="5"/>
                  </a:lnTo>
                  <a:lnTo>
                    <a:pt x="1381" y="10"/>
                  </a:lnTo>
                  <a:lnTo>
                    <a:pt x="1402" y="18"/>
                  </a:lnTo>
                  <a:lnTo>
                    <a:pt x="1420" y="27"/>
                  </a:lnTo>
                  <a:lnTo>
                    <a:pt x="1438" y="37"/>
                  </a:lnTo>
                  <a:lnTo>
                    <a:pt x="1455" y="50"/>
                  </a:lnTo>
                  <a:lnTo>
                    <a:pt x="1471" y="64"/>
                  </a:lnTo>
                  <a:lnTo>
                    <a:pt x="1485" y="79"/>
                  </a:lnTo>
                  <a:lnTo>
                    <a:pt x="1497" y="96"/>
                  </a:lnTo>
                  <a:lnTo>
                    <a:pt x="1508" y="114"/>
                  </a:lnTo>
                  <a:lnTo>
                    <a:pt x="1517" y="133"/>
                  </a:lnTo>
                  <a:lnTo>
                    <a:pt x="1525" y="153"/>
                  </a:lnTo>
                  <a:lnTo>
                    <a:pt x="1530" y="173"/>
                  </a:lnTo>
                  <a:lnTo>
                    <a:pt x="1533" y="195"/>
                  </a:lnTo>
                  <a:lnTo>
                    <a:pt x="1534" y="217"/>
                  </a:lnTo>
                  <a:lnTo>
                    <a:pt x="1533" y="239"/>
                  </a:lnTo>
                  <a:lnTo>
                    <a:pt x="1530" y="261"/>
                  </a:lnTo>
                  <a:lnTo>
                    <a:pt x="1525" y="282"/>
                  </a:lnTo>
                  <a:lnTo>
                    <a:pt x="1517" y="302"/>
                  </a:lnTo>
                  <a:lnTo>
                    <a:pt x="1508" y="321"/>
                  </a:lnTo>
                  <a:lnTo>
                    <a:pt x="1497" y="339"/>
                  </a:lnTo>
                  <a:lnTo>
                    <a:pt x="1485" y="356"/>
                  </a:lnTo>
                  <a:lnTo>
                    <a:pt x="1471" y="370"/>
                  </a:lnTo>
                  <a:lnTo>
                    <a:pt x="1455" y="385"/>
                  </a:lnTo>
                  <a:lnTo>
                    <a:pt x="1438" y="398"/>
                  </a:lnTo>
                  <a:lnTo>
                    <a:pt x="1420" y="408"/>
                  </a:lnTo>
                  <a:lnTo>
                    <a:pt x="1402" y="417"/>
                  </a:lnTo>
                  <a:lnTo>
                    <a:pt x="1381" y="425"/>
                  </a:lnTo>
                  <a:lnTo>
                    <a:pt x="1360" y="430"/>
                  </a:lnTo>
                  <a:lnTo>
                    <a:pt x="1340" y="434"/>
                  </a:lnTo>
                  <a:lnTo>
                    <a:pt x="1316" y="435"/>
                  </a:lnTo>
                  <a:lnTo>
                    <a:pt x="1294" y="434"/>
                  </a:lnTo>
                  <a:lnTo>
                    <a:pt x="1274" y="430"/>
                  </a:lnTo>
                  <a:lnTo>
                    <a:pt x="1253" y="425"/>
                  </a:lnTo>
                  <a:lnTo>
                    <a:pt x="1232" y="417"/>
                  </a:lnTo>
                  <a:lnTo>
                    <a:pt x="1214" y="408"/>
                  </a:lnTo>
                  <a:lnTo>
                    <a:pt x="1196" y="398"/>
                  </a:lnTo>
                  <a:lnTo>
                    <a:pt x="1179" y="385"/>
                  </a:lnTo>
                  <a:lnTo>
                    <a:pt x="1163" y="370"/>
                  </a:lnTo>
                  <a:lnTo>
                    <a:pt x="1149" y="356"/>
                  </a:lnTo>
                  <a:lnTo>
                    <a:pt x="1137" y="339"/>
                  </a:lnTo>
                  <a:lnTo>
                    <a:pt x="1126" y="321"/>
                  </a:lnTo>
                  <a:lnTo>
                    <a:pt x="1117" y="302"/>
                  </a:lnTo>
                  <a:lnTo>
                    <a:pt x="1109" y="282"/>
                  </a:lnTo>
                  <a:lnTo>
                    <a:pt x="1104" y="261"/>
                  </a:lnTo>
                  <a:lnTo>
                    <a:pt x="1101" y="239"/>
                  </a:lnTo>
                  <a:lnTo>
                    <a:pt x="1100" y="217"/>
                  </a:lnTo>
                  <a:lnTo>
                    <a:pt x="1101" y="195"/>
                  </a:lnTo>
                  <a:lnTo>
                    <a:pt x="1104" y="173"/>
                  </a:lnTo>
                  <a:lnTo>
                    <a:pt x="1109" y="153"/>
                  </a:lnTo>
                  <a:lnTo>
                    <a:pt x="1117" y="133"/>
                  </a:lnTo>
                  <a:lnTo>
                    <a:pt x="1126" y="114"/>
                  </a:lnTo>
                  <a:lnTo>
                    <a:pt x="1137" y="96"/>
                  </a:lnTo>
                  <a:lnTo>
                    <a:pt x="1149" y="79"/>
                  </a:lnTo>
                  <a:lnTo>
                    <a:pt x="1163" y="64"/>
                  </a:lnTo>
                  <a:lnTo>
                    <a:pt x="1179" y="50"/>
                  </a:lnTo>
                  <a:lnTo>
                    <a:pt x="1196" y="37"/>
                  </a:lnTo>
                  <a:lnTo>
                    <a:pt x="1214" y="27"/>
                  </a:lnTo>
                  <a:lnTo>
                    <a:pt x="1232" y="18"/>
                  </a:lnTo>
                  <a:lnTo>
                    <a:pt x="1253" y="10"/>
                  </a:lnTo>
                  <a:lnTo>
                    <a:pt x="1274" y="5"/>
                  </a:lnTo>
                  <a:lnTo>
                    <a:pt x="1294" y="1"/>
                  </a:lnTo>
                  <a:lnTo>
                    <a:pt x="1316" y="0"/>
                  </a:lnTo>
                  <a:close/>
                  <a:moveTo>
                    <a:pt x="2072" y="324"/>
                  </a:moveTo>
                  <a:lnTo>
                    <a:pt x="2094" y="325"/>
                  </a:lnTo>
                  <a:lnTo>
                    <a:pt x="2115" y="328"/>
                  </a:lnTo>
                  <a:lnTo>
                    <a:pt x="2135" y="333"/>
                  </a:lnTo>
                  <a:lnTo>
                    <a:pt x="2156" y="340"/>
                  </a:lnTo>
                  <a:lnTo>
                    <a:pt x="2176" y="350"/>
                  </a:lnTo>
                  <a:lnTo>
                    <a:pt x="2192" y="361"/>
                  </a:lnTo>
                  <a:lnTo>
                    <a:pt x="2209" y="373"/>
                  </a:lnTo>
                  <a:lnTo>
                    <a:pt x="2225" y="387"/>
                  </a:lnTo>
                  <a:lnTo>
                    <a:pt x="2239" y="403"/>
                  </a:lnTo>
                  <a:lnTo>
                    <a:pt x="2252" y="420"/>
                  </a:lnTo>
                  <a:lnTo>
                    <a:pt x="2262" y="438"/>
                  </a:lnTo>
                  <a:lnTo>
                    <a:pt x="2272" y="456"/>
                  </a:lnTo>
                  <a:lnTo>
                    <a:pt x="2279" y="477"/>
                  </a:lnTo>
                  <a:lnTo>
                    <a:pt x="2284" y="497"/>
                  </a:lnTo>
                  <a:lnTo>
                    <a:pt x="2288" y="518"/>
                  </a:lnTo>
                  <a:lnTo>
                    <a:pt x="2288" y="541"/>
                  </a:lnTo>
                  <a:lnTo>
                    <a:pt x="2288" y="563"/>
                  </a:lnTo>
                  <a:lnTo>
                    <a:pt x="2284" y="584"/>
                  </a:lnTo>
                  <a:lnTo>
                    <a:pt x="2279" y="605"/>
                  </a:lnTo>
                  <a:lnTo>
                    <a:pt x="2272" y="626"/>
                  </a:lnTo>
                  <a:lnTo>
                    <a:pt x="2262" y="644"/>
                  </a:lnTo>
                  <a:lnTo>
                    <a:pt x="2252" y="662"/>
                  </a:lnTo>
                  <a:lnTo>
                    <a:pt x="2239" y="679"/>
                  </a:lnTo>
                  <a:lnTo>
                    <a:pt x="2225" y="694"/>
                  </a:lnTo>
                  <a:lnTo>
                    <a:pt x="2209" y="708"/>
                  </a:lnTo>
                  <a:lnTo>
                    <a:pt x="2192" y="721"/>
                  </a:lnTo>
                  <a:lnTo>
                    <a:pt x="2176" y="732"/>
                  </a:lnTo>
                  <a:lnTo>
                    <a:pt x="2156" y="741"/>
                  </a:lnTo>
                  <a:lnTo>
                    <a:pt x="2135" y="749"/>
                  </a:lnTo>
                  <a:lnTo>
                    <a:pt x="2115" y="754"/>
                  </a:lnTo>
                  <a:lnTo>
                    <a:pt x="2094" y="756"/>
                  </a:lnTo>
                  <a:lnTo>
                    <a:pt x="2072" y="758"/>
                  </a:lnTo>
                  <a:lnTo>
                    <a:pt x="2050" y="756"/>
                  </a:lnTo>
                  <a:lnTo>
                    <a:pt x="2028" y="754"/>
                  </a:lnTo>
                  <a:lnTo>
                    <a:pt x="2007" y="749"/>
                  </a:lnTo>
                  <a:lnTo>
                    <a:pt x="1988" y="741"/>
                  </a:lnTo>
                  <a:lnTo>
                    <a:pt x="1968" y="732"/>
                  </a:lnTo>
                  <a:lnTo>
                    <a:pt x="1950" y="721"/>
                  </a:lnTo>
                  <a:lnTo>
                    <a:pt x="1933" y="708"/>
                  </a:lnTo>
                  <a:lnTo>
                    <a:pt x="1918" y="694"/>
                  </a:lnTo>
                  <a:lnTo>
                    <a:pt x="1903" y="679"/>
                  </a:lnTo>
                  <a:lnTo>
                    <a:pt x="1892" y="662"/>
                  </a:lnTo>
                  <a:lnTo>
                    <a:pt x="1880" y="644"/>
                  </a:lnTo>
                  <a:lnTo>
                    <a:pt x="1871" y="626"/>
                  </a:lnTo>
                  <a:lnTo>
                    <a:pt x="1865" y="605"/>
                  </a:lnTo>
                  <a:lnTo>
                    <a:pt x="1858" y="584"/>
                  </a:lnTo>
                  <a:lnTo>
                    <a:pt x="1856" y="563"/>
                  </a:lnTo>
                  <a:lnTo>
                    <a:pt x="1854" y="541"/>
                  </a:lnTo>
                  <a:lnTo>
                    <a:pt x="1856" y="518"/>
                  </a:lnTo>
                  <a:lnTo>
                    <a:pt x="1858" y="497"/>
                  </a:lnTo>
                  <a:lnTo>
                    <a:pt x="1865" y="477"/>
                  </a:lnTo>
                  <a:lnTo>
                    <a:pt x="1871" y="456"/>
                  </a:lnTo>
                  <a:lnTo>
                    <a:pt x="1880" y="438"/>
                  </a:lnTo>
                  <a:lnTo>
                    <a:pt x="1892" y="420"/>
                  </a:lnTo>
                  <a:lnTo>
                    <a:pt x="1903" y="403"/>
                  </a:lnTo>
                  <a:lnTo>
                    <a:pt x="1918" y="387"/>
                  </a:lnTo>
                  <a:lnTo>
                    <a:pt x="1933" y="373"/>
                  </a:lnTo>
                  <a:lnTo>
                    <a:pt x="1950" y="361"/>
                  </a:lnTo>
                  <a:lnTo>
                    <a:pt x="1968" y="350"/>
                  </a:lnTo>
                  <a:lnTo>
                    <a:pt x="1988" y="340"/>
                  </a:lnTo>
                  <a:lnTo>
                    <a:pt x="2007" y="333"/>
                  </a:lnTo>
                  <a:lnTo>
                    <a:pt x="2028" y="328"/>
                  </a:lnTo>
                  <a:lnTo>
                    <a:pt x="2050" y="325"/>
                  </a:lnTo>
                  <a:lnTo>
                    <a:pt x="2072" y="324"/>
                  </a:lnTo>
                  <a:close/>
                </a:path>
              </a:pathLst>
            </a:custGeom>
            <a:solidFill>
              <a:srgbClr val="FFFFFF"/>
            </a:solidFill>
            <a:ln w="9525">
              <a:noFill/>
              <a:round/>
              <a:headEnd/>
              <a:tailEnd/>
            </a:ln>
          </p:spPr>
          <p:txBody>
            <a:bodyPr/>
            <a:lstStyle/>
            <a:p>
              <a:endParaRPr lang="en-US"/>
            </a:p>
          </p:txBody>
        </p:sp>
      </p:grpSp>
      <p:grpSp>
        <p:nvGrpSpPr>
          <p:cNvPr id="532506" name="Group 26"/>
          <p:cNvGrpSpPr>
            <a:grpSpLocks noChangeAspect="1"/>
          </p:cNvGrpSpPr>
          <p:nvPr/>
        </p:nvGrpSpPr>
        <p:grpSpPr bwMode="auto">
          <a:xfrm>
            <a:off x="293688" y="3178175"/>
            <a:ext cx="877887" cy="754063"/>
            <a:chOff x="1134" y="1590"/>
            <a:chExt cx="1008" cy="863"/>
          </a:xfrm>
        </p:grpSpPr>
        <p:sp>
          <p:nvSpPr>
            <p:cNvPr id="532507" name="Freeform 27"/>
            <p:cNvSpPr>
              <a:spLocks noChangeAspect="1"/>
            </p:cNvSpPr>
            <p:nvPr/>
          </p:nvSpPr>
          <p:spPr bwMode="auto">
            <a:xfrm>
              <a:off x="1134" y="1590"/>
              <a:ext cx="1008" cy="863"/>
            </a:xfrm>
            <a:custGeom>
              <a:avLst/>
              <a:gdLst/>
              <a:ahLst/>
              <a:cxnLst>
                <a:cxn ang="0">
                  <a:pos x="0" y="0"/>
                </a:cxn>
                <a:cxn ang="0">
                  <a:pos x="16128" y="0"/>
                </a:cxn>
                <a:cxn ang="0">
                  <a:pos x="15554" y="594"/>
                </a:cxn>
                <a:cxn ang="0">
                  <a:pos x="596" y="13247"/>
                </a:cxn>
                <a:cxn ang="0">
                  <a:pos x="0" y="13808"/>
                </a:cxn>
                <a:cxn ang="0">
                  <a:pos x="0" y="0"/>
                </a:cxn>
              </a:cxnLst>
              <a:rect l="0" t="0" r="r" b="b"/>
              <a:pathLst>
                <a:path w="16128" h="13808">
                  <a:moveTo>
                    <a:pt x="0" y="0"/>
                  </a:moveTo>
                  <a:lnTo>
                    <a:pt x="16128" y="0"/>
                  </a:lnTo>
                  <a:lnTo>
                    <a:pt x="15554" y="594"/>
                  </a:lnTo>
                  <a:lnTo>
                    <a:pt x="596" y="13247"/>
                  </a:lnTo>
                  <a:lnTo>
                    <a:pt x="0" y="13808"/>
                  </a:lnTo>
                  <a:lnTo>
                    <a:pt x="0" y="0"/>
                  </a:lnTo>
                  <a:close/>
                </a:path>
              </a:pathLst>
            </a:custGeom>
            <a:solidFill>
              <a:srgbClr val="82A99C"/>
            </a:solidFill>
            <a:ln w="9525">
              <a:noFill/>
              <a:round/>
              <a:headEnd/>
              <a:tailEnd/>
            </a:ln>
          </p:spPr>
          <p:txBody>
            <a:bodyPr/>
            <a:lstStyle/>
            <a:p>
              <a:endParaRPr lang="en-US"/>
            </a:p>
          </p:txBody>
        </p:sp>
        <p:sp>
          <p:nvSpPr>
            <p:cNvPr id="532508" name="Freeform 28"/>
            <p:cNvSpPr>
              <a:spLocks noChangeAspect="1"/>
            </p:cNvSpPr>
            <p:nvPr/>
          </p:nvSpPr>
          <p:spPr bwMode="auto">
            <a:xfrm>
              <a:off x="1134" y="1590"/>
              <a:ext cx="1008" cy="863"/>
            </a:xfrm>
            <a:custGeom>
              <a:avLst/>
              <a:gdLst/>
              <a:ahLst/>
              <a:cxnLst>
                <a:cxn ang="0">
                  <a:pos x="16128" y="0"/>
                </a:cxn>
                <a:cxn ang="0">
                  <a:pos x="16128" y="13808"/>
                </a:cxn>
                <a:cxn ang="0">
                  <a:pos x="0" y="13808"/>
                </a:cxn>
                <a:cxn ang="0">
                  <a:pos x="599" y="13239"/>
                </a:cxn>
                <a:cxn ang="0">
                  <a:pos x="15563" y="586"/>
                </a:cxn>
                <a:cxn ang="0">
                  <a:pos x="16128" y="0"/>
                </a:cxn>
              </a:cxnLst>
              <a:rect l="0" t="0" r="r" b="b"/>
              <a:pathLst>
                <a:path w="16128" h="13808">
                  <a:moveTo>
                    <a:pt x="16128" y="0"/>
                  </a:moveTo>
                  <a:lnTo>
                    <a:pt x="16128" y="13808"/>
                  </a:lnTo>
                  <a:lnTo>
                    <a:pt x="0" y="13808"/>
                  </a:lnTo>
                  <a:lnTo>
                    <a:pt x="599" y="13239"/>
                  </a:lnTo>
                  <a:lnTo>
                    <a:pt x="15563" y="586"/>
                  </a:lnTo>
                  <a:lnTo>
                    <a:pt x="16128" y="0"/>
                  </a:lnTo>
                  <a:close/>
                </a:path>
              </a:pathLst>
            </a:custGeom>
            <a:solidFill>
              <a:srgbClr val="162A29"/>
            </a:solidFill>
            <a:ln w="9525">
              <a:noFill/>
              <a:round/>
              <a:headEnd/>
              <a:tailEnd/>
            </a:ln>
          </p:spPr>
          <p:txBody>
            <a:bodyPr/>
            <a:lstStyle/>
            <a:p>
              <a:endParaRPr lang="en-US"/>
            </a:p>
          </p:txBody>
        </p:sp>
        <p:sp>
          <p:nvSpPr>
            <p:cNvPr id="532509" name="Rectangle 29"/>
            <p:cNvSpPr>
              <a:spLocks noChangeAspect="1" noChangeArrowheads="1"/>
            </p:cNvSpPr>
            <p:nvPr/>
          </p:nvSpPr>
          <p:spPr bwMode="auto">
            <a:xfrm>
              <a:off x="1170" y="1626"/>
              <a:ext cx="936" cy="791"/>
            </a:xfrm>
            <a:prstGeom prst="rect">
              <a:avLst/>
            </a:prstGeom>
            <a:solidFill>
              <a:srgbClr val="275A53"/>
            </a:solidFill>
            <a:ln w="9525">
              <a:noFill/>
              <a:miter lim="800000"/>
              <a:headEnd/>
              <a:tailEnd/>
            </a:ln>
          </p:spPr>
          <p:txBody>
            <a:bodyPr/>
            <a:lstStyle/>
            <a:p>
              <a:endParaRPr lang="en-US"/>
            </a:p>
          </p:txBody>
        </p:sp>
        <p:sp>
          <p:nvSpPr>
            <p:cNvPr id="532510" name="Freeform 30"/>
            <p:cNvSpPr>
              <a:spLocks noChangeAspect="1" noEditPoints="1"/>
            </p:cNvSpPr>
            <p:nvPr/>
          </p:nvSpPr>
          <p:spPr bwMode="auto">
            <a:xfrm>
              <a:off x="1255" y="2249"/>
              <a:ext cx="150" cy="137"/>
            </a:xfrm>
            <a:custGeom>
              <a:avLst/>
              <a:gdLst/>
              <a:ahLst/>
              <a:cxnLst>
                <a:cxn ang="0">
                  <a:pos x="1576" y="1833"/>
                </a:cxn>
                <a:cxn ang="0">
                  <a:pos x="802" y="1833"/>
                </a:cxn>
                <a:cxn ang="0">
                  <a:pos x="695" y="2196"/>
                </a:cxn>
                <a:cxn ang="0">
                  <a:pos x="0" y="2196"/>
                </a:cxn>
                <a:cxn ang="0">
                  <a:pos x="827" y="0"/>
                </a:cxn>
                <a:cxn ang="0">
                  <a:pos x="1568" y="0"/>
                </a:cxn>
                <a:cxn ang="0">
                  <a:pos x="2394" y="2196"/>
                </a:cxn>
                <a:cxn ang="0">
                  <a:pos x="1684" y="2196"/>
                </a:cxn>
                <a:cxn ang="0">
                  <a:pos x="1576" y="1833"/>
                </a:cxn>
                <a:cxn ang="0">
                  <a:pos x="1433" y="1358"/>
                </a:cxn>
                <a:cxn ang="0">
                  <a:pos x="1190" y="569"/>
                </a:cxn>
                <a:cxn ang="0">
                  <a:pos x="948" y="1358"/>
                </a:cxn>
                <a:cxn ang="0">
                  <a:pos x="1433" y="1358"/>
                </a:cxn>
              </a:cxnLst>
              <a:rect l="0" t="0" r="r" b="b"/>
              <a:pathLst>
                <a:path w="2394" h="2196">
                  <a:moveTo>
                    <a:pt x="1576" y="1833"/>
                  </a:moveTo>
                  <a:lnTo>
                    <a:pt x="802" y="1833"/>
                  </a:lnTo>
                  <a:lnTo>
                    <a:pt x="695" y="2196"/>
                  </a:lnTo>
                  <a:lnTo>
                    <a:pt x="0" y="2196"/>
                  </a:lnTo>
                  <a:lnTo>
                    <a:pt x="827" y="0"/>
                  </a:lnTo>
                  <a:lnTo>
                    <a:pt x="1568" y="0"/>
                  </a:lnTo>
                  <a:lnTo>
                    <a:pt x="2394" y="2196"/>
                  </a:lnTo>
                  <a:lnTo>
                    <a:pt x="1684" y="2196"/>
                  </a:lnTo>
                  <a:lnTo>
                    <a:pt x="1576" y="1833"/>
                  </a:lnTo>
                  <a:close/>
                  <a:moveTo>
                    <a:pt x="1433" y="1358"/>
                  </a:moveTo>
                  <a:lnTo>
                    <a:pt x="1190" y="569"/>
                  </a:lnTo>
                  <a:lnTo>
                    <a:pt x="948" y="1358"/>
                  </a:lnTo>
                  <a:lnTo>
                    <a:pt x="1433" y="1358"/>
                  </a:lnTo>
                  <a:close/>
                </a:path>
              </a:pathLst>
            </a:custGeom>
            <a:solidFill>
              <a:srgbClr val="FFFFFF"/>
            </a:solidFill>
            <a:ln w="9525">
              <a:noFill/>
              <a:round/>
              <a:headEnd/>
              <a:tailEnd/>
            </a:ln>
          </p:spPr>
          <p:txBody>
            <a:bodyPr/>
            <a:lstStyle/>
            <a:p>
              <a:endParaRPr lang="en-US"/>
            </a:p>
          </p:txBody>
        </p:sp>
        <p:sp>
          <p:nvSpPr>
            <p:cNvPr id="532511" name="Freeform 31"/>
            <p:cNvSpPr>
              <a:spLocks noChangeAspect="1"/>
            </p:cNvSpPr>
            <p:nvPr/>
          </p:nvSpPr>
          <p:spPr bwMode="auto">
            <a:xfrm>
              <a:off x="1406" y="2249"/>
              <a:ext cx="192" cy="137"/>
            </a:xfrm>
            <a:custGeom>
              <a:avLst/>
              <a:gdLst/>
              <a:ahLst/>
              <a:cxnLst>
                <a:cxn ang="0">
                  <a:pos x="0" y="0"/>
                </a:cxn>
                <a:cxn ang="0">
                  <a:pos x="645" y="0"/>
                </a:cxn>
                <a:cxn ang="0">
                  <a:pos x="877" y="1226"/>
                </a:cxn>
                <a:cxn ang="0">
                  <a:pos x="1216" y="0"/>
                </a:cxn>
                <a:cxn ang="0">
                  <a:pos x="1859" y="0"/>
                </a:cxn>
                <a:cxn ang="0">
                  <a:pos x="2200" y="1226"/>
                </a:cxn>
                <a:cxn ang="0">
                  <a:pos x="2433" y="0"/>
                </a:cxn>
                <a:cxn ang="0">
                  <a:pos x="3075" y="0"/>
                </a:cxn>
                <a:cxn ang="0">
                  <a:pos x="2590" y="2196"/>
                </a:cxn>
                <a:cxn ang="0">
                  <a:pos x="1924" y="2196"/>
                </a:cxn>
                <a:cxn ang="0">
                  <a:pos x="1539" y="813"/>
                </a:cxn>
                <a:cxn ang="0">
                  <a:pos x="1155" y="2196"/>
                </a:cxn>
                <a:cxn ang="0">
                  <a:pos x="488" y="2196"/>
                </a:cxn>
                <a:cxn ang="0">
                  <a:pos x="0" y="0"/>
                </a:cxn>
              </a:cxnLst>
              <a:rect l="0" t="0" r="r" b="b"/>
              <a:pathLst>
                <a:path w="3075" h="2196">
                  <a:moveTo>
                    <a:pt x="0" y="0"/>
                  </a:moveTo>
                  <a:lnTo>
                    <a:pt x="645" y="0"/>
                  </a:lnTo>
                  <a:lnTo>
                    <a:pt x="877" y="1226"/>
                  </a:lnTo>
                  <a:lnTo>
                    <a:pt x="1216" y="0"/>
                  </a:lnTo>
                  <a:lnTo>
                    <a:pt x="1859" y="0"/>
                  </a:lnTo>
                  <a:lnTo>
                    <a:pt x="2200" y="1226"/>
                  </a:lnTo>
                  <a:lnTo>
                    <a:pt x="2433" y="0"/>
                  </a:lnTo>
                  <a:lnTo>
                    <a:pt x="3075" y="0"/>
                  </a:lnTo>
                  <a:lnTo>
                    <a:pt x="2590" y="2196"/>
                  </a:lnTo>
                  <a:lnTo>
                    <a:pt x="1924" y="2196"/>
                  </a:lnTo>
                  <a:lnTo>
                    <a:pt x="1539" y="813"/>
                  </a:lnTo>
                  <a:lnTo>
                    <a:pt x="1155" y="2196"/>
                  </a:lnTo>
                  <a:lnTo>
                    <a:pt x="488" y="2196"/>
                  </a:lnTo>
                  <a:lnTo>
                    <a:pt x="0" y="0"/>
                  </a:lnTo>
                  <a:close/>
                </a:path>
              </a:pathLst>
            </a:custGeom>
            <a:solidFill>
              <a:srgbClr val="FFFFFF"/>
            </a:solidFill>
            <a:ln w="9525">
              <a:noFill/>
              <a:round/>
              <a:headEnd/>
              <a:tailEnd/>
            </a:ln>
          </p:spPr>
          <p:txBody>
            <a:bodyPr/>
            <a:lstStyle/>
            <a:p>
              <a:endParaRPr lang="en-US"/>
            </a:p>
          </p:txBody>
        </p:sp>
        <p:sp>
          <p:nvSpPr>
            <p:cNvPr id="532512" name="Freeform 32"/>
            <p:cNvSpPr>
              <a:spLocks noChangeAspect="1" noEditPoints="1"/>
            </p:cNvSpPr>
            <p:nvPr/>
          </p:nvSpPr>
          <p:spPr bwMode="auto">
            <a:xfrm>
              <a:off x="1598" y="2249"/>
              <a:ext cx="150" cy="137"/>
            </a:xfrm>
            <a:custGeom>
              <a:avLst/>
              <a:gdLst/>
              <a:ahLst/>
              <a:cxnLst>
                <a:cxn ang="0">
                  <a:pos x="1575" y="1833"/>
                </a:cxn>
                <a:cxn ang="0">
                  <a:pos x="801" y="1833"/>
                </a:cxn>
                <a:cxn ang="0">
                  <a:pos x="694" y="2196"/>
                </a:cxn>
                <a:cxn ang="0">
                  <a:pos x="0" y="2196"/>
                </a:cxn>
                <a:cxn ang="0">
                  <a:pos x="826" y="0"/>
                </a:cxn>
                <a:cxn ang="0">
                  <a:pos x="1567" y="0"/>
                </a:cxn>
                <a:cxn ang="0">
                  <a:pos x="2394" y="2196"/>
                </a:cxn>
                <a:cxn ang="0">
                  <a:pos x="1683" y="2196"/>
                </a:cxn>
                <a:cxn ang="0">
                  <a:pos x="1575" y="1833"/>
                </a:cxn>
                <a:cxn ang="0">
                  <a:pos x="1433" y="1358"/>
                </a:cxn>
                <a:cxn ang="0">
                  <a:pos x="1189" y="569"/>
                </a:cxn>
                <a:cxn ang="0">
                  <a:pos x="947" y="1358"/>
                </a:cxn>
                <a:cxn ang="0">
                  <a:pos x="1433" y="1358"/>
                </a:cxn>
              </a:cxnLst>
              <a:rect l="0" t="0" r="r" b="b"/>
              <a:pathLst>
                <a:path w="2394" h="2196">
                  <a:moveTo>
                    <a:pt x="1575" y="1833"/>
                  </a:moveTo>
                  <a:lnTo>
                    <a:pt x="801" y="1833"/>
                  </a:lnTo>
                  <a:lnTo>
                    <a:pt x="694" y="2196"/>
                  </a:lnTo>
                  <a:lnTo>
                    <a:pt x="0" y="2196"/>
                  </a:lnTo>
                  <a:lnTo>
                    <a:pt x="826" y="0"/>
                  </a:lnTo>
                  <a:lnTo>
                    <a:pt x="1567" y="0"/>
                  </a:lnTo>
                  <a:lnTo>
                    <a:pt x="2394" y="2196"/>
                  </a:lnTo>
                  <a:lnTo>
                    <a:pt x="1683" y="2196"/>
                  </a:lnTo>
                  <a:lnTo>
                    <a:pt x="1575" y="1833"/>
                  </a:lnTo>
                  <a:close/>
                  <a:moveTo>
                    <a:pt x="1433" y="1358"/>
                  </a:moveTo>
                  <a:lnTo>
                    <a:pt x="1189" y="569"/>
                  </a:lnTo>
                  <a:lnTo>
                    <a:pt x="947" y="1358"/>
                  </a:lnTo>
                  <a:lnTo>
                    <a:pt x="1433" y="1358"/>
                  </a:lnTo>
                  <a:close/>
                </a:path>
              </a:pathLst>
            </a:custGeom>
            <a:solidFill>
              <a:srgbClr val="FFFFFF"/>
            </a:solidFill>
            <a:ln w="9525">
              <a:noFill/>
              <a:round/>
              <a:headEnd/>
              <a:tailEnd/>
            </a:ln>
          </p:spPr>
          <p:txBody>
            <a:bodyPr/>
            <a:lstStyle/>
            <a:p>
              <a:endParaRPr lang="en-US"/>
            </a:p>
          </p:txBody>
        </p:sp>
        <p:sp>
          <p:nvSpPr>
            <p:cNvPr id="532513" name="Freeform 33"/>
            <p:cNvSpPr>
              <a:spLocks noChangeAspect="1" noEditPoints="1"/>
            </p:cNvSpPr>
            <p:nvPr/>
          </p:nvSpPr>
          <p:spPr bwMode="auto">
            <a:xfrm>
              <a:off x="1762" y="2249"/>
              <a:ext cx="135" cy="137"/>
            </a:xfrm>
            <a:custGeom>
              <a:avLst/>
              <a:gdLst/>
              <a:ahLst/>
              <a:cxnLst>
                <a:cxn ang="0">
                  <a:pos x="1132" y="0"/>
                </a:cxn>
                <a:cxn ang="0">
                  <a:pos x="1347" y="7"/>
                </a:cxn>
                <a:cxn ang="0">
                  <a:pos x="1468" y="21"/>
                </a:cxn>
                <a:cxn ang="0">
                  <a:pos x="1546" y="35"/>
                </a:cxn>
                <a:cxn ang="0">
                  <a:pos x="1614" y="53"/>
                </a:cxn>
                <a:cxn ang="0">
                  <a:pos x="1674" y="77"/>
                </a:cxn>
                <a:cxn ang="0">
                  <a:pos x="1729" y="106"/>
                </a:cxn>
                <a:cxn ang="0">
                  <a:pos x="1781" y="144"/>
                </a:cxn>
                <a:cxn ang="0">
                  <a:pos x="1827" y="186"/>
                </a:cxn>
                <a:cxn ang="0">
                  <a:pos x="1870" y="235"/>
                </a:cxn>
                <a:cxn ang="0">
                  <a:pos x="1906" y="291"/>
                </a:cxn>
                <a:cxn ang="0">
                  <a:pos x="1936" y="351"/>
                </a:cxn>
                <a:cxn ang="0">
                  <a:pos x="1958" y="416"/>
                </a:cxn>
                <a:cxn ang="0">
                  <a:pos x="1974" y="484"/>
                </a:cxn>
                <a:cxn ang="0">
                  <a:pos x="1982" y="558"/>
                </a:cxn>
                <a:cxn ang="0">
                  <a:pos x="1983" y="632"/>
                </a:cxn>
                <a:cxn ang="0">
                  <a:pos x="1979" y="698"/>
                </a:cxn>
                <a:cxn ang="0">
                  <a:pos x="1969" y="760"/>
                </a:cxn>
                <a:cxn ang="0">
                  <a:pos x="1953" y="818"/>
                </a:cxn>
                <a:cxn ang="0">
                  <a:pos x="1933" y="873"/>
                </a:cxn>
                <a:cxn ang="0">
                  <a:pos x="1906" y="924"/>
                </a:cxn>
                <a:cxn ang="0">
                  <a:pos x="1875" y="972"/>
                </a:cxn>
                <a:cxn ang="0">
                  <a:pos x="1839" y="1017"/>
                </a:cxn>
                <a:cxn ang="0">
                  <a:pos x="1800" y="1058"/>
                </a:cxn>
                <a:cxn ang="0">
                  <a:pos x="1757" y="1095"/>
                </a:cxn>
                <a:cxn ang="0">
                  <a:pos x="1708" y="1129"/>
                </a:cxn>
                <a:cxn ang="0">
                  <a:pos x="1644" y="1165"/>
                </a:cxn>
                <a:cxn ang="0">
                  <a:pos x="1558" y="1198"/>
                </a:cxn>
                <a:cxn ang="0">
                  <a:pos x="1453" y="1226"/>
                </a:cxn>
                <a:cxn ang="0">
                  <a:pos x="1535" y="1256"/>
                </a:cxn>
                <a:cxn ang="0">
                  <a:pos x="1598" y="1288"/>
                </a:cxn>
                <a:cxn ang="0">
                  <a:pos x="1640" y="1316"/>
                </a:cxn>
                <a:cxn ang="0">
                  <a:pos x="1676" y="1350"/>
                </a:cxn>
                <a:cxn ang="0">
                  <a:pos x="1772" y="1465"/>
                </a:cxn>
                <a:cxn ang="0">
                  <a:pos x="1819" y="1532"/>
                </a:cxn>
                <a:cxn ang="0">
                  <a:pos x="2163" y="2196"/>
                </a:cxn>
                <a:cxn ang="0">
                  <a:pos x="1015" y="1493"/>
                </a:cxn>
                <a:cxn ang="0">
                  <a:pos x="966" y="1417"/>
                </a:cxn>
                <a:cxn ang="0">
                  <a:pos x="922" y="1366"/>
                </a:cxn>
                <a:cxn ang="0">
                  <a:pos x="871" y="1333"/>
                </a:cxn>
                <a:cxn ang="0">
                  <a:pos x="809" y="1312"/>
                </a:cxn>
                <a:cxn ang="0">
                  <a:pos x="742" y="1305"/>
                </a:cxn>
                <a:cxn ang="0">
                  <a:pos x="0" y="2196"/>
                </a:cxn>
                <a:cxn ang="0">
                  <a:pos x="982" y="889"/>
                </a:cxn>
                <a:cxn ang="0">
                  <a:pos x="1037" y="882"/>
                </a:cxn>
                <a:cxn ang="0">
                  <a:pos x="1117" y="867"/>
                </a:cxn>
                <a:cxn ang="0">
                  <a:pos x="1181" y="851"/>
                </a:cxn>
                <a:cxn ang="0">
                  <a:pos x="1223" y="826"/>
                </a:cxn>
                <a:cxn ang="0">
                  <a:pos x="1259" y="790"/>
                </a:cxn>
                <a:cxn ang="0">
                  <a:pos x="1285" y="747"/>
                </a:cxn>
                <a:cxn ang="0">
                  <a:pos x="1299" y="699"/>
                </a:cxn>
                <a:cxn ang="0">
                  <a:pos x="1301" y="650"/>
                </a:cxn>
                <a:cxn ang="0">
                  <a:pos x="1297" y="613"/>
                </a:cxn>
                <a:cxn ang="0">
                  <a:pos x="1289" y="580"/>
                </a:cxn>
                <a:cxn ang="0">
                  <a:pos x="1275" y="550"/>
                </a:cxn>
                <a:cxn ang="0">
                  <a:pos x="1257" y="523"/>
                </a:cxn>
                <a:cxn ang="0">
                  <a:pos x="1235" y="500"/>
                </a:cxn>
                <a:cxn ang="0">
                  <a:pos x="1204" y="481"/>
                </a:cxn>
                <a:cxn ang="0">
                  <a:pos x="1167" y="465"/>
                </a:cxn>
                <a:cxn ang="0">
                  <a:pos x="1121" y="454"/>
                </a:cxn>
                <a:cxn ang="0">
                  <a:pos x="1066" y="447"/>
                </a:cxn>
                <a:cxn ang="0">
                  <a:pos x="682" y="443"/>
                </a:cxn>
              </a:cxnLst>
              <a:rect l="0" t="0" r="r" b="b"/>
              <a:pathLst>
                <a:path w="2163" h="2196">
                  <a:moveTo>
                    <a:pt x="0" y="2196"/>
                  </a:moveTo>
                  <a:lnTo>
                    <a:pt x="0" y="0"/>
                  </a:lnTo>
                  <a:lnTo>
                    <a:pt x="1132" y="0"/>
                  </a:lnTo>
                  <a:lnTo>
                    <a:pt x="1208" y="1"/>
                  </a:lnTo>
                  <a:lnTo>
                    <a:pt x="1280" y="3"/>
                  </a:lnTo>
                  <a:lnTo>
                    <a:pt x="1347" y="7"/>
                  </a:lnTo>
                  <a:lnTo>
                    <a:pt x="1410" y="13"/>
                  </a:lnTo>
                  <a:lnTo>
                    <a:pt x="1439" y="17"/>
                  </a:lnTo>
                  <a:lnTo>
                    <a:pt x="1468" y="21"/>
                  </a:lnTo>
                  <a:lnTo>
                    <a:pt x="1495" y="25"/>
                  </a:lnTo>
                  <a:lnTo>
                    <a:pt x="1521" y="30"/>
                  </a:lnTo>
                  <a:lnTo>
                    <a:pt x="1546" y="35"/>
                  </a:lnTo>
                  <a:lnTo>
                    <a:pt x="1569" y="41"/>
                  </a:lnTo>
                  <a:lnTo>
                    <a:pt x="1592" y="47"/>
                  </a:lnTo>
                  <a:lnTo>
                    <a:pt x="1614" y="53"/>
                  </a:lnTo>
                  <a:lnTo>
                    <a:pt x="1634" y="61"/>
                  </a:lnTo>
                  <a:lnTo>
                    <a:pt x="1654" y="68"/>
                  </a:lnTo>
                  <a:lnTo>
                    <a:pt x="1674" y="77"/>
                  </a:lnTo>
                  <a:lnTo>
                    <a:pt x="1693" y="86"/>
                  </a:lnTo>
                  <a:lnTo>
                    <a:pt x="1711" y="96"/>
                  </a:lnTo>
                  <a:lnTo>
                    <a:pt x="1729" y="106"/>
                  </a:lnTo>
                  <a:lnTo>
                    <a:pt x="1747" y="119"/>
                  </a:lnTo>
                  <a:lnTo>
                    <a:pt x="1764" y="131"/>
                  </a:lnTo>
                  <a:lnTo>
                    <a:pt x="1781" y="144"/>
                  </a:lnTo>
                  <a:lnTo>
                    <a:pt x="1797" y="157"/>
                  </a:lnTo>
                  <a:lnTo>
                    <a:pt x="1812" y="171"/>
                  </a:lnTo>
                  <a:lnTo>
                    <a:pt x="1827" y="186"/>
                  </a:lnTo>
                  <a:lnTo>
                    <a:pt x="1841" y="202"/>
                  </a:lnTo>
                  <a:lnTo>
                    <a:pt x="1855" y="218"/>
                  </a:lnTo>
                  <a:lnTo>
                    <a:pt x="1870" y="235"/>
                  </a:lnTo>
                  <a:lnTo>
                    <a:pt x="1883" y="253"/>
                  </a:lnTo>
                  <a:lnTo>
                    <a:pt x="1895" y="273"/>
                  </a:lnTo>
                  <a:lnTo>
                    <a:pt x="1906" y="291"/>
                  </a:lnTo>
                  <a:lnTo>
                    <a:pt x="1917" y="311"/>
                  </a:lnTo>
                  <a:lnTo>
                    <a:pt x="1927" y="330"/>
                  </a:lnTo>
                  <a:lnTo>
                    <a:pt x="1936" y="351"/>
                  </a:lnTo>
                  <a:lnTo>
                    <a:pt x="1944" y="372"/>
                  </a:lnTo>
                  <a:lnTo>
                    <a:pt x="1952" y="393"/>
                  </a:lnTo>
                  <a:lnTo>
                    <a:pt x="1958" y="416"/>
                  </a:lnTo>
                  <a:lnTo>
                    <a:pt x="1964" y="438"/>
                  </a:lnTo>
                  <a:lnTo>
                    <a:pt x="1969" y="461"/>
                  </a:lnTo>
                  <a:lnTo>
                    <a:pt x="1974" y="484"/>
                  </a:lnTo>
                  <a:lnTo>
                    <a:pt x="1977" y="508"/>
                  </a:lnTo>
                  <a:lnTo>
                    <a:pt x="1980" y="532"/>
                  </a:lnTo>
                  <a:lnTo>
                    <a:pt x="1982" y="558"/>
                  </a:lnTo>
                  <a:lnTo>
                    <a:pt x="1983" y="583"/>
                  </a:lnTo>
                  <a:lnTo>
                    <a:pt x="1984" y="609"/>
                  </a:lnTo>
                  <a:lnTo>
                    <a:pt x="1983" y="632"/>
                  </a:lnTo>
                  <a:lnTo>
                    <a:pt x="1982" y="654"/>
                  </a:lnTo>
                  <a:lnTo>
                    <a:pt x="1981" y="676"/>
                  </a:lnTo>
                  <a:lnTo>
                    <a:pt x="1979" y="698"/>
                  </a:lnTo>
                  <a:lnTo>
                    <a:pt x="1976" y="719"/>
                  </a:lnTo>
                  <a:lnTo>
                    <a:pt x="1973" y="739"/>
                  </a:lnTo>
                  <a:lnTo>
                    <a:pt x="1969" y="760"/>
                  </a:lnTo>
                  <a:lnTo>
                    <a:pt x="1964" y="779"/>
                  </a:lnTo>
                  <a:lnTo>
                    <a:pt x="1959" y="799"/>
                  </a:lnTo>
                  <a:lnTo>
                    <a:pt x="1953" y="818"/>
                  </a:lnTo>
                  <a:lnTo>
                    <a:pt x="1947" y="836"/>
                  </a:lnTo>
                  <a:lnTo>
                    <a:pt x="1940" y="856"/>
                  </a:lnTo>
                  <a:lnTo>
                    <a:pt x="1933" y="873"/>
                  </a:lnTo>
                  <a:lnTo>
                    <a:pt x="1924" y="891"/>
                  </a:lnTo>
                  <a:lnTo>
                    <a:pt x="1916" y="908"/>
                  </a:lnTo>
                  <a:lnTo>
                    <a:pt x="1906" y="924"/>
                  </a:lnTo>
                  <a:lnTo>
                    <a:pt x="1896" y="941"/>
                  </a:lnTo>
                  <a:lnTo>
                    <a:pt x="1886" y="957"/>
                  </a:lnTo>
                  <a:lnTo>
                    <a:pt x="1875" y="972"/>
                  </a:lnTo>
                  <a:lnTo>
                    <a:pt x="1864" y="987"/>
                  </a:lnTo>
                  <a:lnTo>
                    <a:pt x="1851" y="1003"/>
                  </a:lnTo>
                  <a:lnTo>
                    <a:pt x="1839" y="1017"/>
                  </a:lnTo>
                  <a:lnTo>
                    <a:pt x="1826" y="1031"/>
                  </a:lnTo>
                  <a:lnTo>
                    <a:pt x="1813" y="1045"/>
                  </a:lnTo>
                  <a:lnTo>
                    <a:pt x="1800" y="1058"/>
                  </a:lnTo>
                  <a:lnTo>
                    <a:pt x="1786" y="1071"/>
                  </a:lnTo>
                  <a:lnTo>
                    <a:pt x="1771" y="1083"/>
                  </a:lnTo>
                  <a:lnTo>
                    <a:pt x="1757" y="1095"/>
                  </a:lnTo>
                  <a:lnTo>
                    <a:pt x="1741" y="1107"/>
                  </a:lnTo>
                  <a:lnTo>
                    <a:pt x="1724" y="1118"/>
                  </a:lnTo>
                  <a:lnTo>
                    <a:pt x="1708" y="1129"/>
                  </a:lnTo>
                  <a:lnTo>
                    <a:pt x="1692" y="1140"/>
                  </a:lnTo>
                  <a:lnTo>
                    <a:pt x="1669" y="1153"/>
                  </a:lnTo>
                  <a:lnTo>
                    <a:pt x="1644" y="1165"/>
                  </a:lnTo>
                  <a:lnTo>
                    <a:pt x="1618" y="1177"/>
                  </a:lnTo>
                  <a:lnTo>
                    <a:pt x="1588" y="1188"/>
                  </a:lnTo>
                  <a:lnTo>
                    <a:pt x="1558" y="1198"/>
                  </a:lnTo>
                  <a:lnTo>
                    <a:pt x="1525" y="1208"/>
                  </a:lnTo>
                  <a:lnTo>
                    <a:pt x="1490" y="1218"/>
                  </a:lnTo>
                  <a:lnTo>
                    <a:pt x="1453" y="1226"/>
                  </a:lnTo>
                  <a:lnTo>
                    <a:pt x="1482" y="1236"/>
                  </a:lnTo>
                  <a:lnTo>
                    <a:pt x="1510" y="1246"/>
                  </a:lnTo>
                  <a:lnTo>
                    <a:pt x="1535" y="1256"/>
                  </a:lnTo>
                  <a:lnTo>
                    <a:pt x="1558" y="1267"/>
                  </a:lnTo>
                  <a:lnTo>
                    <a:pt x="1579" y="1277"/>
                  </a:lnTo>
                  <a:lnTo>
                    <a:pt x="1598" y="1288"/>
                  </a:lnTo>
                  <a:lnTo>
                    <a:pt x="1616" y="1298"/>
                  </a:lnTo>
                  <a:lnTo>
                    <a:pt x="1631" y="1308"/>
                  </a:lnTo>
                  <a:lnTo>
                    <a:pt x="1640" y="1316"/>
                  </a:lnTo>
                  <a:lnTo>
                    <a:pt x="1651" y="1325"/>
                  </a:lnTo>
                  <a:lnTo>
                    <a:pt x="1663" y="1337"/>
                  </a:lnTo>
                  <a:lnTo>
                    <a:pt x="1676" y="1350"/>
                  </a:lnTo>
                  <a:lnTo>
                    <a:pt x="1705" y="1382"/>
                  </a:lnTo>
                  <a:lnTo>
                    <a:pt x="1739" y="1422"/>
                  </a:lnTo>
                  <a:lnTo>
                    <a:pt x="1772" y="1465"/>
                  </a:lnTo>
                  <a:lnTo>
                    <a:pt x="1798" y="1501"/>
                  </a:lnTo>
                  <a:lnTo>
                    <a:pt x="1809" y="1517"/>
                  </a:lnTo>
                  <a:lnTo>
                    <a:pt x="1819" y="1532"/>
                  </a:lnTo>
                  <a:lnTo>
                    <a:pt x="1827" y="1546"/>
                  </a:lnTo>
                  <a:lnTo>
                    <a:pt x="1834" y="1559"/>
                  </a:lnTo>
                  <a:lnTo>
                    <a:pt x="2163" y="2196"/>
                  </a:lnTo>
                  <a:lnTo>
                    <a:pt x="1395" y="2196"/>
                  </a:lnTo>
                  <a:lnTo>
                    <a:pt x="1032" y="1524"/>
                  </a:lnTo>
                  <a:lnTo>
                    <a:pt x="1015" y="1493"/>
                  </a:lnTo>
                  <a:lnTo>
                    <a:pt x="999" y="1465"/>
                  </a:lnTo>
                  <a:lnTo>
                    <a:pt x="983" y="1440"/>
                  </a:lnTo>
                  <a:lnTo>
                    <a:pt x="966" y="1417"/>
                  </a:lnTo>
                  <a:lnTo>
                    <a:pt x="951" y="1397"/>
                  </a:lnTo>
                  <a:lnTo>
                    <a:pt x="936" y="1380"/>
                  </a:lnTo>
                  <a:lnTo>
                    <a:pt x="922" y="1366"/>
                  </a:lnTo>
                  <a:lnTo>
                    <a:pt x="909" y="1355"/>
                  </a:lnTo>
                  <a:lnTo>
                    <a:pt x="890" y="1343"/>
                  </a:lnTo>
                  <a:lnTo>
                    <a:pt x="871" y="1333"/>
                  </a:lnTo>
                  <a:lnTo>
                    <a:pt x="850" y="1325"/>
                  </a:lnTo>
                  <a:lnTo>
                    <a:pt x="830" y="1317"/>
                  </a:lnTo>
                  <a:lnTo>
                    <a:pt x="809" y="1312"/>
                  </a:lnTo>
                  <a:lnTo>
                    <a:pt x="787" y="1308"/>
                  </a:lnTo>
                  <a:lnTo>
                    <a:pt x="765" y="1306"/>
                  </a:lnTo>
                  <a:lnTo>
                    <a:pt x="742" y="1305"/>
                  </a:lnTo>
                  <a:lnTo>
                    <a:pt x="682" y="1305"/>
                  </a:lnTo>
                  <a:lnTo>
                    <a:pt x="682" y="2196"/>
                  </a:lnTo>
                  <a:lnTo>
                    <a:pt x="0" y="2196"/>
                  </a:lnTo>
                  <a:close/>
                  <a:moveTo>
                    <a:pt x="682" y="889"/>
                  </a:moveTo>
                  <a:lnTo>
                    <a:pt x="968" y="889"/>
                  </a:lnTo>
                  <a:lnTo>
                    <a:pt x="982" y="889"/>
                  </a:lnTo>
                  <a:lnTo>
                    <a:pt x="998" y="888"/>
                  </a:lnTo>
                  <a:lnTo>
                    <a:pt x="1016" y="885"/>
                  </a:lnTo>
                  <a:lnTo>
                    <a:pt x="1037" y="882"/>
                  </a:lnTo>
                  <a:lnTo>
                    <a:pt x="1060" y="878"/>
                  </a:lnTo>
                  <a:lnTo>
                    <a:pt x="1087" y="873"/>
                  </a:lnTo>
                  <a:lnTo>
                    <a:pt x="1117" y="867"/>
                  </a:lnTo>
                  <a:lnTo>
                    <a:pt x="1149" y="860"/>
                  </a:lnTo>
                  <a:lnTo>
                    <a:pt x="1165" y="856"/>
                  </a:lnTo>
                  <a:lnTo>
                    <a:pt x="1181" y="851"/>
                  </a:lnTo>
                  <a:lnTo>
                    <a:pt x="1196" y="844"/>
                  </a:lnTo>
                  <a:lnTo>
                    <a:pt x="1210" y="835"/>
                  </a:lnTo>
                  <a:lnTo>
                    <a:pt x="1223" y="826"/>
                  </a:lnTo>
                  <a:lnTo>
                    <a:pt x="1237" y="815"/>
                  </a:lnTo>
                  <a:lnTo>
                    <a:pt x="1248" y="804"/>
                  </a:lnTo>
                  <a:lnTo>
                    <a:pt x="1259" y="790"/>
                  </a:lnTo>
                  <a:lnTo>
                    <a:pt x="1269" y="776"/>
                  </a:lnTo>
                  <a:lnTo>
                    <a:pt x="1278" y="762"/>
                  </a:lnTo>
                  <a:lnTo>
                    <a:pt x="1285" y="747"/>
                  </a:lnTo>
                  <a:lnTo>
                    <a:pt x="1291" y="731"/>
                  </a:lnTo>
                  <a:lnTo>
                    <a:pt x="1296" y="715"/>
                  </a:lnTo>
                  <a:lnTo>
                    <a:pt x="1299" y="699"/>
                  </a:lnTo>
                  <a:lnTo>
                    <a:pt x="1301" y="681"/>
                  </a:lnTo>
                  <a:lnTo>
                    <a:pt x="1302" y="663"/>
                  </a:lnTo>
                  <a:lnTo>
                    <a:pt x="1301" y="650"/>
                  </a:lnTo>
                  <a:lnTo>
                    <a:pt x="1301" y="637"/>
                  </a:lnTo>
                  <a:lnTo>
                    <a:pt x="1299" y="625"/>
                  </a:lnTo>
                  <a:lnTo>
                    <a:pt x="1297" y="613"/>
                  </a:lnTo>
                  <a:lnTo>
                    <a:pt x="1295" y="602"/>
                  </a:lnTo>
                  <a:lnTo>
                    <a:pt x="1292" y="591"/>
                  </a:lnTo>
                  <a:lnTo>
                    <a:pt x="1289" y="580"/>
                  </a:lnTo>
                  <a:lnTo>
                    <a:pt x="1285" y="570"/>
                  </a:lnTo>
                  <a:lnTo>
                    <a:pt x="1280" y="560"/>
                  </a:lnTo>
                  <a:lnTo>
                    <a:pt x="1275" y="550"/>
                  </a:lnTo>
                  <a:lnTo>
                    <a:pt x="1270" y="540"/>
                  </a:lnTo>
                  <a:lnTo>
                    <a:pt x="1264" y="531"/>
                  </a:lnTo>
                  <a:lnTo>
                    <a:pt x="1257" y="523"/>
                  </a:lnTo>
                  <a:lnTo>
                    <a:pt x="1250" y="515"/>
                  </a:lnTo>
                  <a:lnTo>
                    <a:pt x="1243" y="507"/>
                  </a:lnTo>
                  <a:lnTo>
                    <a:pt x="1235" y="500"/>
                  </a:lnTo>
                  <a:lnTo>
                    <a:pt x="1225" y="493"/>
                  </a:lnTo>
                  <a:lnTo>
                    <a:pt x="1215" y="487"/>
                  </a:lnTo>
                  <a:lnTo>
                    <a:pt x="1204" y="481"/>
                  </a:lnTo>
                  <a:lnTo>
                    <a:pt x="1193" y="475"/>
                  </a:lnTo>
                  <a:lnTo>
                    <a:pt x="1180" y="470"/>
                  </a:lnTo>
                  <a:lnTo>
                    <a:pt x="1167" y="465"/>
                  </a:lnTo>
                  <a:lnTo>
                    <a:pt x="1152" y="461"/>
                  </a:lnTo>
                  <a:lnTo>
                    <a:pt x="1137" y="457"/>
                  </a:lnTo>
                  <a:lnTo>
                    <a:pt x="1121" y="454"/>
                  </a:lnTo>
                  <a:lnTo>
                    <a:pt x="1103" y="451"/>
                  </a:lnTo>
                  <a:lnTo>
                    <a:pt x="1085" y="449"/>
                  </a:lnTo>
                  <a:lnTo>
                    <a:pt x="1066" y="447"/>
                  </a:lnTo>
                  <a:lnTo>
                    <a:pt x="1025" y="444"/>
                  </a:lnTo>
                  <a:lnTo>
                    <a:pt x="981" y="443"/>
                  </a:lnTo>
                  <a:lnTo>
                    <a:pt x="682" y="443"/>
                  </a:lnTo>
                  <a:lnTo>
                    <a:pt x="682" y="889"/>
                  </a:lnTo>
                  <a:close/>
                </a:path>
              </a:pathLst>
            </a:custGeom>
            <a:solidFill>
              <a:srgbClr val="FFFFFF"/>
            </a:solidFill>
            <a:ln w="9525">
              <a:noFill/>
              <a:round/>
              <a:headEnd/>
              <a:tailEnd/>
            </a:ln>
          </p:spPr>
          <p:txBody>
            <a:bodyPr/>
            <a:lstStyle/>
            <a:p>
              <a:endParaRPr lang="en-US"/>
            </a:p>
          </p:txBody>
        </p:sp>
        <p:sp>
          <p:nvSpPr>
            <p:cNvPr id="532514" name="Freeform 34"/>
            <p:cNvSpPr>
              <a:spLocks noChangeAspect="1"/>
            </p:cNvSpPr>
            <p:nvPr/>
          </p:nvSpPr>
          <p:spPr bwMode="auto">
            <a:xfrm>
              <a:off x="1910" y="2249"/>
              <a:ext cx="116" cy="137"/>
            </a:xfrm>
            <a:custGeom>
              <a:avLst/>
              <a:gdLst/>
              <a:ahLst/>
              <a:cxnLst>
                <a:cxn ang="0">
                  <a:pos x="0" y="0"/>
                </a:cxn>
                <a:cxn ang="0">
                  <a:pos x="1821" y="0"/>
                </a:cxn>
                <a:cxn ang="0">
                  <a:pos x="1821" y="468"/>
                </a:cxn>
                <a:cxn ang="0">
                  <a:pos x="681" y="468"/>
                </a:cxn>
                <a:cxn ang="0">
                  <a:pos x="681" y="817"/>
                </a:cxn>
                <a:cxn ang="0">
                  <a:pos x="1738" y="817"/>
                </a:cxn>
                <a:cxn ang="0">
                  <a:pos x="1738" y="1265"/>
                </a:cxn>
                <a:cxn ang="0">
                  <a:pos x="681" y="1265"/>
                </a:cxn>
                <a:cxn ang="0">
                  <a:pos x="681" y="1698"/>
                </a:cxn>
                <a:cxn ang="0">
                  <a:pos x="1854" y="1698"/>
                </a:cxn>
                <a:cxn ang="0">
                  <a:pos x="1854" y="2196"/>
                </a:cxn>
                <a:cxn ang="0">
                  <a:pos x="0" y="2196"/>
                </a:cxn>
                <a:cxn ang="0">
                  <a:pos x="0" y="0"/>
                </a:cxn>
              </a:cxnLst>
              <a:rect l="0" t="0" r="r" b="b"/>
              <a:pathLst>
                <a:path w="1854" h="2196">
                  <a:moveTo>
                    <a:pt x="0" y="0"/>
                  </a:moveTo>
                  <a:lnTo>
                    <a:pt x="1821" y="0"/>
                  </a:lnTo>
                  <a:lnTo>
                    <a:pt x="1821" y="468"/>
                  </a:lnTo>
                  <a:lnTo>
                    <a:pt x="681" y="468"/>
                  </a:lnTo>
                  <a:lnTo>
                    <a:pt x="681" y="817"/>
                  </a:lnTo>
                  <a:lnTo>
                    <a:pt x="1738" y="817"/>
                  </a:lnTo>
                  <a:lnTo>
                    <a:pt x="1738" y="1265"/>
                  </a:lnTo>
                  <a:lnTo>
                    <a:pt x="681" y="1265"/>
                  </a:lnTo>
                  <a:lnTo>
                    <a:pt x="681" y="1698"/>
                  </a:lnTo>
                  <a:lnTo>
                    <a:pt x="1854" y="1698"/>
                  </a:lnTo>
                  <a:lnTo>
                    <a:pt x="1854" y="2196"/>
                  </a:lnTo>
                  <a:lnTo>
                    <a:pt x="0" y="2196"/>
                  </a:lnTo>
                  <a:lnTo>
                    <a:pt x="0" y="0"/>
                  </a:lnTo>
                  <a:close/>
                </a:path>
              </a:pathLst>
            </a:custGeom>
            <a:solidFill>
              <a:srgbClr val="FFFFFF"/>
            </a:solidFill>
            <a:ln w="9525">
              <a:noFill/>
              <a:round/>
              <a:headEnd/>
              <a:tailEnd/>
            </a:ln>
          </p:spPr>
          <p:txBody>
            <a:bodyPr/>
            <a:lstStyle/>
            <a:p>
              <a:endParaRPr lang="en-US"/>
            </a:p>
          </p:txBody>
        </p:sp>
        <p:sp>
          <p:nvSpPr>
            <p:cNvPr id="532515" name="Freeform 35"/>
            <p:cNvSpPr>
              <a:spLocks noChangeAspect="1" noEditPoints="1"/>
            </p:cNvSpPr>
            <p:nvPr/>
          </p:nvSpPr>
          <p:spPr bwMode="auto">
            <a:xfrm>
              <a:off x="1364" y="1829"/>
              <a:ext cx="548" cy="313"/>
            </a:xfrm>
            <a:custGeom>
              <a:avLst/>
              <a:gdLst/>
              <a:ahLst/>
              <a:cxnLst>
                <a:cxn ang="0">
                  <a:pos x="5608" y="1468"/>
                </a:cxn>
                <a:cxn ang="0">
                  <a:pos x="5208" y="1114"/>
                </a:cxn>
                <a:cxn ang="0">
                  <a:pos x="4721" y="905"/>
                </a:cxn>
                <a:cxn ang="0">
                  <a:pos x="4084" y="880"/>
                </a:cxn>
                <a:cxn ang="0">
                  <a:pos x="3291" y="1235"/>
                </a:cxn>
                <a:cxn ang="0">
                  <a:pos x="2790" y="1936"/>
                </a:cxn>
                <a:cxn ang="0">
                  <a:pos x="2723" y="2829"/>
                </a:cxn>
                <a:cxn ang="0">
                  <a:pos x="3117" y="3602"/>
                </a:cxn>
                <a:cxn ang="0">
                  <a:pos x="3845" y="4067"/>
                </a:cxn>
                <a:cxn ang="0">
                  <a:pos x="4708" y="4097"/>
                </a:cxn>
                <a:cxn ang="0">
                  <a:pos x="5413" y="3732"/>
                </a:cxn>
                <a:cxn ang="0">
                  <a:pos x="5866" y="3087"/>
                </a:cxn>
                <a:cxn ang="0">
                  <a:pos x="5799" y="2843"/>
                </a:cxn>
                <a:cxn ang="0">
                  <a:pos x="5438" y="2922"/>
                </a:cxn>
                <a:cxn ang="0">
                  <a:pos x="5081" y="2803"/>
                </a:cxn>
                <a:cxn ang="0">
                  <a:pos x="4841" y="2525"/>
                </a:cxn>
                <a:cxn ang="0">
                  <a:pos x="4775" y="2150"/>
                </a:cxn>
                <a:cxn ang="0">
                  <a:pos x="4911" y="1801"/>
                </a:cxn>
                <a:cxn ang="0">
                  <a:pos x="5201" y="1575"/>
                </a:cxn>
                <a:cxn ang="0">
                  <a:pos x="746" y="2756"/>
                </a:cxn>
                <a:cxn ang="0">
                  <a:pos x="1311" y="2221"/>
                </a:cxn>
                <a:cxn ang="0">
                  <a:pos x="1970" y="1714"/>
                </a:cxn>
                <a:cxn ang="0">
                  <a:pos x="2442" y="1484"/>
                </a:cxn>
                <a:cxn ang="0">
                  <a:pos x="2287" y="1846"/>
                </a:cxn>
                <a:cxn ang="0">
                  <a:pos x="2201" y="2237"/>
                </a:cxn>
                <a:cxn ang="0">
                  <a:pos x="2194" y="2696"/>
                </a:cxn>
                <a:cxn ang="0">
                  <a:pos x="2305" y="3209"/>
                </a:cxn>
                <a:cxn ang="0">
                  <a:pos x="2533" y="3669"/>
                </a:cxn>
                <a:cxn ang="0">
                  <a:pos x="2355" y="3773"/>
                </a:cxn>
                <a:cxn ang="0">
                  <a:pos x="1625" y="3449"/>
                </a:cxn>
                <a:cxn ang="0">
                  <a:pos x="945" y="3052"/>
                </a:cxn>
                <a:cxn ang="0">
                  <a:pos x="6452" y="1446"/>
                </a:cxn>
                <a:cxn ang="0">
                  <a:pos x="7223" y="1936"/>
                </a:cxn>
                <a:cxn ang="0">
                  <a:pos x="7929" y="2523"/>
                </a:cxn>
                <a:cxn ang="0">
                  <a:pos x="7830" y="3074"/>
                </a:cxn>
                <a:cxn ang="0">
                  <a:pos x="7064" y="3487"/>
                </a:cxn>
                <a:cxn ang="0">
                  <a:pos x="6257" y="3807"/>
                </a:cxn>
                <a:cxn ang="0">
                  <a:pos x="6151" y="3637"/>
                </a:cxn>
                <a:cxn ang="0">
                  <a:pos x="6372" y="3169"/>
                </a:cxn>
                <a:cxn ang="0">
                  <a:pos x="6475" y="2648"/>
                </a:cxn>
                <a:cxn ang="0">
                  <a:pos x="6452" y="2162"/>
                </a:cxn>
                <a:cxn ang="0">
                  <a:pos x="6334" y="1725"/>
                </a:cxn>
                <a:cxn ang="0">
                  <a:pos x="6131" y="1330"/>
                </a:cxn>
                <a:cxn ang="0">
                  <a:pos x="833" y="1685"/>
                </a:cxn>
                <a:cxn ang="0">
                  <a:pos x="2214" y="524"/>
                </a:cxn>
                <a:cxn ang="0">
                  <a:pos x="4043" y="12"/>
                </a:cxn>
                <a:cxn ang="0">
                  <a:pos x="6042" y="263"/>
                </a:cxn>
                <a:cxn ang="0">
                  <a:pos x="7571" y="1181"/>
                </a:cxn>
                <a:cxn ang="0">
                  <a:pos x="8622" y="2589"/>
                </a:cxn>
                <a:cxn ang="0">
                  <a:pos x="8784" y="3040"/>
                </a:cxn>
                <a:cxn ang="0">
                  <a:pos x="8715" y="3236"/>
                </a:cxn>
                <a:cxn ang="0">
                  <a:pos x="8498" y="3262"/>
                </a:cxn>
                <a:cxn ang="0">
                  <a:pos x="7305" y="4205"/>
                </a:cxn>
                <a:cxn ang="0">
                  <a:pos x="5928" y="4811"/>
                </a:cxn>
                <a:cxn ang="0">
                  <a:pos x="4197" y="4998"/>
                </a:cxn>
                <a:cxn ang="0">
                  <a:pos x="2492" y="4706"/>
                </a:cxn>
                <a:cxn ang="0">
                  <a:pos x="1156" y="4046"/>
                </a:cxn>
                <a:cxn ang="0">
                  <a:pos x="310" y="3354"/>
                </a:cxn>
                <a:cxn ang="0">
                  <a:pos x="110" y="3320"/>
                </a:cxn>
                <a:cxn ang="0">
                  <a:pos x="0" y="3108"/>
                </a:cxn>
              </a:cxnLst>
              <a:rect l="0" t="0" r="r" b="b"/>
              <a:pathLst>
                <a:path w="8784" h="5001">
                  <a:moveTo>
                    <a:pt x="5475" y="1519"/>
                  </a:moveTo>
                  <a:lnTo>
                    <a:pt x="5499" y="1519"/>
                  </a:lnTo>
                  <a:lnTo>
                    <a:pt x="5524" y="1520"/>
                  </a:lnTo>
                  <a:lnTo>
                    <a:pt x="5548" y="1523"/>
                  </a:lnTo>
                  <a:lnTo>
                    <a:pt x="5573" y="1526"/>
                  </a:lnTo>
                  <a:lnTo>
                    <a:pt x="5598" y="1529"/>
                  </a:lnTo>
                  <a:lnTo>
                    <a:pt x="5621" y="1535"/>
                  </a:lnTo>
                  <a:lnTo>
                    <a:pt x="5645" y="1540"/>
                  </a:lnTo>
                  <a:lnTo>
                    <a:pt x="5668" y="1547"/>
                  </a:lnTo>
                  <a:lnTo>
                    <a:pt x="5638" y="1506"/>
                  </a:lnTo>
                  <a:lnTo>
                    <a:pt x="5608" y="1468"/>
                  </a:lnTo>
                  <a:lnTo>
                    <a:pt x="5576" y="1431"/>
                  </a:lnTo>
                  <a:lnTo>
                    <a:pt x="5544" y="1394"/>
                  </a:lnTo>
                  <a:lnTo>
                    <a:pt x="5510" y="1358"/>
                  </a:lnTo>
                  <a:lnTo>
                    <a:pt x="5476" y="1324"/>
                  </a:lnTo>
                  <a:lnTo>
                    <a:pt x="5440" y="1291"/>
                  </a:lnTo>
                  <a:lnTo>
                    <a:pt x="5404" y="1258"/>
                  </a:lnTo>
                  <a:lnTo>
                    <a:pt x="5367" y="1227"/>
                  </a:lnTo>
                  <a:lnTo>
                    <a:pt x="5328" y="1197"/>
                  </a:lnTo>
                  <a:lnTo>
                    <a:pt x="5289" y="1168"/>
                  </a:lnTo>
                  <a:lnTo>
                    <a:pt x="5249" y="1140"/>
                  </a:lnTo>
                  <a:lnTo>
                    <a:pt x="5208" y="1114"/>
                  </a:lnTo>
                  <a:lnTo>
                    <a:pt x="5167" y="1088"/>
                  </a:lnTo>
                  <a:lnTo>
                    <a:pt x="5126" y="1064"/>
                  </a:lnTo>
                  <a:lnTo>
                    <a:pt x="5082" y="1041"/>
                  </a:lnTo>
                  <a:lnTo>
                    <a:pt x="5039" y="1020"/>
                  </a:lnTo>
                  <a:lnTo>
                    <a:pt x="4996" y="1000"/>
                  </a:lnTo>
                  <a:lnTo>
                    <a:pt x="4950" y="981"/>
                  </a:lnTo>
                  <a:lnTo>
                    <a:pt x="4906" y="963"/>
                  </a:lnTo>
                  <a:lnTo>
                    <a:pt x="4860" y="947"/>
                  </a:lnTo>
                  <a:lnTo>
                    <a:pt x="4814" y="931"/>
                  </a:lnTo>
                  <a:lnTo>
                    <a:pt x="4767" y="918"/>
                  </a:lnTo>
                  <a:lnTo>
                    <a:pt x="4721" y="905"/>
                  </a:lnTo>
                  <a:lnTo>
                    <a:pt x="4673" y="895"/>
                  </a:lnTo>
                  <a:lnTo>
                    <a:pt x="4625" y="885"/>
                  </a:lnTo>
                  <a:lnTo>
                    <a:pt x="4576" y="877"/>
                  </a:lnTo>
                  <a:lnTo>
                    <a:pt x="4528" y="871"/>
                  </a:lnTo>
                  <a:lnTo>
                    <a:pt x="4480" y="866"/>
                  </a:lnTo>
                  <a:lnTo>
                    <a:pt x="4430" y="862"/>
                  </a:lnTo>
                  <a:lnTo>
                    <a:pt x="4382" y="860"/>
                  </a:lnTo>
                  <a:lnTo>
                    <a:pt x="4333" y="860"/>
                  </a:lnTo>
                  <a:lnTo>
                    <a:pt x="4248" y="862"/>
                  </a:lnTo>
                  <a:lnTo>
                    <a:pt x="4165" y="869"/>
                  </a:lnTo>
                  <a:lnTo>
                    <a:pt x="4084" y="880"/>
                  </a:lnTo>
                  <a:lnTo>
                    <a:pt x="4004" y="894"/>
                  </a:lnTo>
                  <a:lnTo>
                    <a:pt x="3924" y="913"/>
                  </a:lnTo>
                  <a:lnTo>
                    <a:pt x="3847" y="935"/>
                  </a:lnTo>
                  <a:lnTo>
                    <a:pt x="3771" y="961"/>
                  </a:lnTo>
                  <a:lnTo>
                    <a:pt x="3696" y="991"/>
                  </a:lnTo>
                  <a:lnTo>
                    <a:pt x="3624" y="1023"/>
                  </a:lnTo>
                  <a:lnTo>
                    <a:pt x="3553" y="1059"/>
                  </a:lnTo>
                  <a:lnTo>
                    <a:pt x="3484" y="1099"/>
                  </a:lnTo>
                  <a:lnTo>
                    <a:pt x="3417" y="1142"/>
                  </a:lnTo>
                  <a:lnTo>
                    <a:pt x="3353" y="1187"/>
                  </a:lnTo>
                  <a:lnTo>
                    <a:pt x="3291" y="1235"/>
                  </a:lnTo>
                  <a:lnTo>
                    <a:pt x="3231" y="1287"/>
                  </a:lnTo>
                  <a:lnTo>
                    <a:pt x="3174" y="1341"/>
                  </a:lnTo>
                  <a:lnTo>
                    <a:pt x="3119" y="1399"/>
                  </a:lnTo>
                  <a:lnTo>
                    <a:pt x="3067" y="1458"/>
                  </a:lnTo>
                  <a:lnTo>
                    <a:pt x="3018" y="1519"/>
                  </a:lnTo>
                  <a:lnTo>
                    <a:pt x="2973" y="1584"/>
                  </a:lnTo>
                  <a:lnTo>
                    <a:pt x="2929" y="1650"/>
                  </a:lnTo>
                  <a:lnTo>
                    <a:pt x="2889" y="1719"/>
                  </a:lnTo>
                  <a:lnTo>
                    <a:pt x="2853" y="1789"/>
                  </a:lnTo>
                  <a:lnTo>
                    <a:pt x="2820" y="1862"/>
                  </a:lnTo>
                  <a:lnTo>
                    <a:pt x="2790" y="1936"/>
                  </a:lnTo>
                  <a:lnTo>
                    <a:pt x="2764" y="2012"/>
                  </a:lnTo>
                  <a:lnTo>
                    <a:pt x="2742" y="2089"/>
                  </a:lnTo>
                  <a:lnTo>
                    <a:pt x="2723" y="2169"/>
                  </a:lnTo>
                  <a:lnTo>
                    <a:pt x="2709" y="2249"/>
                  </a:lnTo>
                  <a:lnTo>
                    <a:pt x="2698" y="2332"/>
                  </a:lnTo>
                  <a:lnTo>
                    <a:pt x="2692" y="2415"/>
                  </a:lnTo>
                  <a:lnTo>
                    <a:pt x="2689" y="2499"/>
                  </a:lnTo>
                  <a:lnTo>
                    <a:pt x="2692" y="2584"/>
                  </a:lnTo>
                  <a:lnTo>
                    <a:pt x="2698" y="2667"/>
                  </a:lnTo>
                  <a:lnTo>
                    <a:pt x="2709" y="2749"/>
                  </a:lnTo>
                  <a:lnTo>
                    <a:pt x="2723" y="2829"/>
                  </a:lnTo>
                  <a:lnTo>
                    <a:pt x="2741" y="2909"/>
                  </a:lnTo>
                  <a:lnTo>
                    <a:pt x="2763" y="2986"/>
                  </a:lnTo>
                  <a:lnTo>
                    <a:pt x="2789" y="3063"/>
                  </a:lnTo>
                  <a:lnTo>
                    <a:pt x="2819" y="3137"/>
                  </a:lnTo>
                  <a:lnTo>
                    <a:pt x="2852" y="3210"/>
                  </a:lnTo>
                  <a:lnTo>
                    <a:pt x="2888" y="3280"/>
                  </a:lnTo>
                  <a:lnTo>
                    <a:pt x="2927" y="3349"/>
                  </a:lnTo>
                  <a:lnTo>
                    <a:pt x="2971" y="3415"/>
                  </a:lnTo>
                  <a:lnTo>
                    <a:pt x="3016" y="3480"/>
                  </a:lnTo>
                  <a:lnTo>
                    <a:pt x="3065" y="3542"/>
                  </a:lnTo>
                  <a:lnTo>
                    <a:pt x="3117" y="3602"/>
                  </a:lnTo>
                  <a:lnTo>
                    <a:pt x="3171" y="3659"/>
                  </a:lnTo>
                  <a:lnTo>
                    <a:pt x="3229" y="3713"/>
                  </a:lnTo>
                  <a:lnTo>
                    <a:pt x="3288" y="3765"/>
                  </a:lnTo>
                  <a:lnTo>
                    <a:pt x="3350" y="3814"/>
                  </a:lnTo>
                  <a:lnTo>
                    <a:pt x="3414" y="3859"/>
                  </a:lnTo>
                  <a:lnTo>
                    <a:pt x="3481" y="3903"/>
                  </a:lnTo>
                  <a:lnTo>
                    <a:pt x="3550" y="3942"/>
                  </a:lnTo>
                  <a:lnTo>
                    <a:pt x="3621" y="3978"/>
                  </a:lnTo>
                  <a:lnTo>
                    <a:pt x="3693" y="4011"/>
                  </a:lnTo>
                  <a:lnTo>
                    <a:pt x="3768" y="4041"/>
                  </a:lnTo>
                  <a:lnTo>
                    <a:pt x="3845" y="4067"/>
                  </a:lnTo>
                  <a:lnTo>
                    <a:pt x="3922" y="4089"/>
                  </a:lnTo>
                  <a:lnTo>
                    <a:pt x="4002" y="4107"/>
                  </a:lnTo>
                  <a:lnTo>
                    <a:pt x="4083" y="4121"/>
                  </a:lnTo>
                  <a:lnTo>
                    <a:pt x="4164" y="4132"/>
                  </a:lnTo>
                  <a:lnTo>
                    <a:pt x="4248" y="4138"/>
                  </a:lnTo>
                  <a:lnTo>
                    <a:pt x="4333" y="4140"/>
                  </a:lnTo>
                  <a:lnTo>
                    <a:pt x="4409" y="4138"/>
                  </a:lnTo>
                  <a:lnTo>
                    <a:pt x="4486" y="4133"/>
                  </a:lnTo>
                  <a:lnTo>
                    <a:pt x="4560" y="4124"/>
                  </a:lnTo>
                  <a:lnTo>
                    <a:pt x="4635" y="4112"/>
                  </a:lnTo>
                  <a:lnTo>
                    <a:pt x="4708" y="4097"/>
                  </a:lnTo>
                  <a:lnTo>
                    <a:pt x="4779" y="4078"/>
                  </a:lnTo>
                  <a:lnTo>
                    <a:pt x="4850" y="4057"/>
                  </a:lnTo>
                  <a:lnTo>
                    <a:pt x="4919" y="4032"/>
                  </a:lnTo>
                  <a:lnTo>
                    <a:pt x="4987" y="4003"/>
                  </a:lnTo>
                  <a:lnTo>
                    <a:pt x="5053" y="3973"/>
                  </a:lnTo>
                  <a:lnTo>
                    <a:pt x="5118" y="3940"/>
                  </a:lnTo>
                  <a:lnTo>
                    <a:pt x="5180" y="3904"/>
                  </a:lnTo>
                  <a:lnTo>
                    <a:pt x="5242" y="3864"/>
                  </a:lnTo>
                  <a:lnTo>
                    <a:pt x="5300" y="3823"/>
                  </a:lnTo>
                  <a:lnTo>
                    <a:pt x="5358" y="3779"/>
                  </a:lnTo>
                  <a:lnTo>
                    <a:pt x="5413" y="3732"/>
                  </a:lnTo>
                  <a:lnTo>
                    <a:pt x="5467" y="3684"/>
                  </a:lnTo>
                  <a:lnTo>
                    <a:pt x="5517" y="3634"/>
                  </a:lnTo>
                  <a:lnTo>
                    <a:pt x="5566" y="3580"/>
                  </a:lnTo>
                  <a:lnTo>
                    <a:pt x="5613" y="3525"/>
                  </a:lnTo>
                  <a:lnTo>
                    <a:pt x="5656" y="3468"/>
                  </a:lnTo>
                  <a:lnTo>
                    <a:pt x="5698" y="3408"/>
                  </a:lnTo>
                  <a:lnTo>
                    <a:pt x="5737" y="3348"/>
                  </a:lnTo>
                  <a:lnTo>
                    <a:pt x="5773" y="3285"/>
                  </a:lnTo>
                  <a:lnTo>
                    <a:pt x="5807" y="3221"/>
                  </a:lnTo>
                  <a:lnTo>
                    <a:pt x="5837" y="3155"/>
                  </a:lnTo>
                  <a:lnTo>
                    <a:pt x="5866" y="3087"/>
                  </a:lnTo>
                  <a:lnTo>
                    <a:pt x="5890" y="3018"/>
                  </a:lnTo>
                  <a:lnTo>
                    <a:pt x="5912" y="2947"/>
                  </a:lnTo>
                  <a:lnTo>
                    <a:pt x="5931" y="2876"/>
                  </a:lnTo>
                  <a:lnTo>
                    <a:pt x="5946" y="2803"/>
                  </a:lnTo>
                  <a:lnTo>
                    <a:pt x="5958" y="2729"/>
                  </a:lnTo>
                  <a:lnTo>
                    <a:pt x="5934" y="2751"/>
                  </a:lnTo>
                  <a:lnTo>
                    <a:pt x="5909" y="2772"/>
                  </a:lnTo>
                  <a:lnTo>
                    <a:pt x="5883" y="2791"/>
                  </a:lnTo>
                  <a:lnTo>
                    <a:pt x="5856" y="2810"/>
                  </a:lnTo>
                  <a:lnTo>
                    <a:pt x="5828" y="2827"/>
                  </a:lnTo>
                  <a:lnTo>
                    <a:pt x="5799" y="2843"/>
                  </a:lnTo>
                  <a:lnTo>
                    <a:pt x="5770" y="2858"/>
                  </a:lnTo>
                  <a:lnTo>
                    <a:pt x="5740" y="2871"/>
                  </a:lnTo>
                  <a:lnTo>
                    <a:pt x="5708" y="2883"/>
                  </a:lnTo>
                  <a:lnTo>
                    <a:pt x="5676" y="2893"/>
                  </a:lnTo>
                  <a:lnTo>
                    <a:pt x="5644" y="2902"/>
                  </a:lnTo>
                  <a:lnTo>
                    <a:pt x="5612" y="2910"/>
                  </a:lnTo>
                  <a:lnTo>
                    <a:pt x="5577" y="2916"/>
                  </a:lnTo>
                  <a:lnTo>
                    <a:pt x="5544" y="2920"/>
                  </a:lnTo>
                  <a:lnTo>
                    <a:pt x="5509" y="2922"/>
                  </a:lnTo>
                  <a:lnTo>
                    <a:pt x="5475" y="2923"/>
                  </a:lnTo>
                  <a:lnTo>
                    <a:pt x="5438" y="2922"/>
                  </a:lnTo>
                  <a:lnTo>
                    <a:pt x="5402" y="2919"/>
                  </a:lnTo>
                  <a:lnTo>
                    <a:pt x="5368" y="2915"/>
                  </a:lnTo>
                  <a:lnTo>
                    <a:pt x="5332" y="2909"/>
                  </a:lnTo>
                  <a:lnTo>
                    <a:pt x="5299" y="2901"/>
                  </a:lnTo>
                  <a:lnTo>
                    <a:pt x="5266" y="2892"/>
                  </a:lnTo>
                  <a:lnTo>
                    <a:pt x="5233" y="2881"/>
                  </a:lnTo>
                  <a:lnTo>
                    <a:pt x="5201" y="2868"/>
                  </a:lnTo>
                  <a:lnTo>
                    <a:pt x="5170" y="2853"/>
                  </a:lnTo>
                  <a:lnTo>
                    <a:pt x="5140" y="2838"/>
                  </a:lnTo>
                  <a:lnTo>
                    <a:pt x="5111" y="2821"/>
                  </a:lnTo>
                  <a:lnTo>
                    <a:pt x="5081" y="2803"/>
                  </a:lnTo>
                  <a:lnTo>
                    <a:pt x="5054" y="2783"/>
                  </a:lnTo>
                  <a:lnTo>
                    <a:pt x="5028" y="2763"/>
                  </a:lnTo>
                  <a:lnTo>
                    <a:pt x="5002" y="2741"/>
                  </a:lnTo>
                  <a:lnTo>
                    <a:pt x="4978" y="2717"/>
                  </a:lnTo>
                  <a:lnTo>
                    <a:pt x="4954" y="2692"/>
                  </a:lnTo>
                  <a:lnTo>
                    <a:pt x="4932" y="2667"/>
                  </a:lnTo>
                  <a:lnTo>
                    <a:pt x="4911" y="2641"/>
                  </a:lnTo>
                  <a:lnTo>
                    <a:pt x="4892" y="2613"/>
                  </a:lnTo>
                  <a:lnTo>
                    <a:pt x="4874" y="2585"/>
                  </a:lnTo>
                  <a:lnTo>
                    <a:pt x="4857" y="2555"/>
                  </a:lnTo>
                  <a:lnTo>
                    <a:pt x="4841" y="2525"/>
                  </a:lnTo>
                  <a:lnTo>
                    <a:pt x="4826" y="2494"/>
                  </a:lnTo>
                  <a:lnTo>
                    <a:pt x="4814" y="2462"/>
                  </a:lnTo>
                  <a:lnTo>
                    <a:pt x="4803" y="2430"/>
                  </a:lnTo>
                  <a:lnTo>
                    <a:pt x="4793" y="2396"/>
                  </a:lnTo>
                  <a:lnTo>
                    <a:pt x="4786" y="2362"/>
                  </a:lnTo>
                  <a:lnTo>
                    <a:pt x="4779" y="2328"/>
                  </a:lnTo>
                  <a:lnTo>
                    <a:pt x="4775" y="2293"/>
                  </a:lnTo>
                  <a:lnTo>
                    <a:pt x="4772" y="2257"/>
                  </a:lnTo>
                  <a:lnTo>
                    <a:pt x="4771" y="2221"/>
                  </a:lnTo>
                  <a:lnTo>
                    <a:pt x="4772" y="2185"/>
                  </a:lnTo>
                  <a:lnTo>
                    <a:pt x="4775" y="2150"/>
                  </a:lnTo>
                  <a:lnTo>
                    <a:pt x="4779" y="2114"/>
                  </a:lnTo>
                  <a:lnTo>
                    <a:pt x="4786" y="2080"/>
                  </a:lnTo>
                  <a:lnTo>
                    <a:pt x="4793" y="2046"/>
                  </a:lnTo>
                  <a:lnTo>
                    <a:pt x="4803" y="2013"/>
                  </a:lnTo>
                  <a:lnTo>
                    <a:pt x="4814" y="1981"/>
                  </a:lnTo>
                  <a:lnTo>
                    <a:pt x="4826" y="1948"/>
                  </a:lnTo>
                  <a:lnTo>
                    <a:pt x="4841" y="1917"/>
                  </a:lnTo>
                  <a:lnTo>
                    <a:pt x="4857" y="1887"/>
                  </a:lnTo>
                  <a:lnTo>
                    <a:pt x="4874" y="1858"/>
                  </a:lnTo>
                  <a:lnTo>
                    <a:pt x="4892" y="1830"/>
                  </a:lnTo>
                  <a:lnTo>
                    <a:pt x="4911" y="1801"/>
                  </a:lnTo>
                  <a:lnTo>
                    <a:pt x="4932" y="1775"/>
                  </a:lnTo>
                  <a:lnTo>
                    <a:pt x="4954" y="1750"/>
                  </a:lnTo>
                  <a:lnTo>
                    <a:pt x="4978" y="1725"/>
                  </a:lnTo>
                  <a:lnTo>
                    <a:pt x="5002" y="1702"/>
                  </a:lnTo>
                  <a:lnTo>
                    <a:pt x="5028" y="1680"/>
                  </a:lnTo>
                  <a:lnTo>
                    <a:pt x="5054" y="1659"/>
                  </a:lnTo>
                  <a:lnTo>
                    <a:pt x="5081" y="1639"/>
                  </a:lnTo>
                  <a:lnTo>
                    <a:pt x="5111" y="1621"/>
                  </a:lnTo>
                  <a:lnTo>
                    <a:pt x="5140" y="1604"/>
                  </a:lnTo>
                  <a:lnTo>
                    <a:pt x="5170" y="1589"/>
                  </a:lnTo>
                  <a:lnTo>
                    <a:pt x="5201" y="1575"/>
                  </a:lnTo>
                  <a:lnTo>
                    <a:pt x="5233" y="1562"/>
                  </a:lnTo>
                  <a:lnTo>
                    <a:pt x="5266" y="1551"/>
                  </a:lnTo>
                  <a:lnTo>
                    <a:pt x="5299" y="1542"/>
                  </a:lnTo>
                  <a:lnTo>
                    <a:pt x="5332" y="1534"/>
                  </a:lnTo>
                  <a:lnTo>
                    <a:pt x="5368" y="1527"/>
                  </a:lnTo>
                  <a:lnTo>
                    <a:pt x="5402" y="1522"/>
                  </a:lnTo>
                  <a:lnTo>
                    <a:pt x="5438" y="1520"/>
                  </a:lnTo>
                  <a:lnTo>
                    <a:pt x="5475" y="1519"/>
                  </a:lnTo>
                  <a:close/>
                  <a:moveTo>
                    <a:pt x="655" y="2852"/>
                  </a:moveTo>
                  <a:lnTo>
                    <a:pt x="701" y="2804"/>
                  </a:lnTo>
                  <a:lnTo>
                    <a:pt x="746" y="2756"/>
                  </a:lnTo>
                  <a:lnTo>
                    <a:pt x="793" y="2708"/>
                  </a:lnTo>
                  <a:lnTo>
                    <a:pt x="841" y="2659"/>
                  </a:lnTo>
                  <a:lnTo>
                    <a:pt x="890" y="2611"/>
                  </a:lnTo>
                  <a:lnTo>
                    <a:pt x="940" y="2562"/>
                  </a:lnTo>
                  <a:lnTo>
                    <a:pt x="990" y="2513"/>
                  </a:lnTo>
                  <a:lnTo>
                    <a:pt x="1041" y="2464"/>
                  </a:lnTo>
                  <a:lnTo>
                    <a:pt x="1094" y="2416"/>
                  </a:lnTo>
                  <a:lnTo>
                    <a:pt x="1147" y="2367"/>
                  </a:lnTo>
                  <a:lnTo>
                    <a:pt x="1201" y="2318"/>
                  </a:lnTo>
                  <a:lnTo>
                    <a:pt x="1255" y="2270"/>
                  </a:lnTo>
                  <a:lnTo>
                    <a:pt x="1311" y="2221"/>
                  </a:lnTo>
                  <a:lnTo>
                    <a:pt x="1367" y="2174"/>
                  </a:lnTo>
                  <a:lnTo>
                    <a:pt x="1424" y="2126"/>
                  </a:lnTo>
                  <a:lnTo>
                    <a:pt x="1482" y="2078"/>
                  </a:lnTo>
                  <a:lnTo>
                    <a:pt x="1540" y="2031"/>
                  </a:lnTo>
                  <a:lnTo>
                    <a:pt x="1600" y="1985"/>
                  </a:lnTo>
                  <a:lnTo>
                    <a:pt x="1660" y="1938"/>
                  </a:lnTo>
                  <a:lnTo>
                    <a:pt x="1721" y="1892"/>
                  </a:lnTo>
                  <a:lnTo>
                    <a:pt x="1782" y="1847"/>
                  </a:lnTo>
                  <a:lnTo>
                    <a:pt x="1844" y="1802"/>
                  </a:lnTo>
                  <a:lnTo>
                    <a:pt x="1906" y="1758"/>
                  </a:lnTo>
                  <a:lnTo>
                    <a:pt x="1970" y="1714"/>
                  </a:lnTo>
                  <a:lnTo>
                    <a:pt x="2033" y="1671"/>
                  </a:lnTo>
                  <a:lnTo>
                    <a:pt x="2098" y="1629"/>
                  </a:lnTo>
                  <a:lnTo>
                    <a:pt x="2162" y="1587"/>
                  </a:lnTo>
                  <a:lnTo>
                    <a:pt x="2228" y="1547"/>
                  </a:lnTo>
                  <a:lnTo>
                    <a:pt x="2293" y="1506"/>
                  </a:lnTo>
                  <a:lnTo>
                    <a:pt x="2360" y="1467"/>
                  </a:lnTo>
                  <a:lnTo>
                    <a:pt x="2427" y="1429"/>
                  </a:lnTo>
                  <a:lnTo>
                    <a:pt x="2495" y="1392"/>
                  </a:lnTo>
                  <a:lnTo>
                    <a:pt x="2477" y="1422"/>
                  </a:lnTo>
                  <a:lnTo>
                    <a:pt x="2459" y="1453"/>
                  </a:lnTo>
                  <a:lnTo>
                    <a:pt x="2442" y="1484"/>
                  </a:lnTo>
                  <a:lnTo>
                    <a:pt x="2424" y="1515"/>
                  </a:lnTo>
                  <a:lnTo>
                    <a:pt x="2408" y="1547"/>
                  </a:lnTo>
                  <a:lnTo>
                    <a:pt x="2393" y="1579"/>
                  </a:lnTo>
                  <a:lnTo>
                    <a:pt x="2378" y="1611"/>
                  </a:lnTo>
                  <a:lnTo>
                    <a:pt x="2363" y="1644"/>
                  </a:lnTo>
                  <a:lnTo>
                    <a:pt x="2349" y="1676"/>
                  </a:lnTo>
                  <a:lnTo>
                    <a:pt x="2336" y="1710"/>
                  </a:lnTo>
                  <a:lnTo>
                    <a:pt x="2323" y="1744"/>
                  </a:lnTo>
                  <a:lnTo>
                    <a:pt x="2310" y="1777"/>
                  </a:lnTo>
                  <a:lnTo>
                    <a:pt x="2298" y="1811"/>
                  </a:lnTo>
                  <a:lnTo>
                    <a:pt x="2287" y="1846"/>
                  </a:lnTo>
                  <a:lnTo>
                    <a:pt x="2276" y="1880"/>
                  </a:lnTo>
                  <a:lnTo>
                    <a:pt x="2266" y="1915"/>
                  </a:lnTo>
                  <a:lnTo>
                    <a:pt x="2256" y="1949"/>
                  </a:lnTo>
                  <a:lnTo>
                    <a:pt x="2247" y="1985"/>
                  </a:lnTo>
                  <a:lnTo>
                    <a:pt x="2239" y="2021"/>
                  </a:lnTo>
                  <a:lnTo>
                    <a:pt x="2231" y="2056"/>
                  </a:lnTo>
                  <a:lnTo>
                    <a:pt x="2224" y="2092"/>
                  </a:lnTo>
                  <a:lnTo>
                    <a:pt x="2217" y="2129"/>
                  </a:lnTo>
                  <a:lnTo>
                    <a:pt x="2211" y="2165"/>
                  </a:lnTo>
                  <a:lnTo>
                    <a:pt x="2206" y="2201"/>
                  </a:lnTo>
                  <a:lnTo>
                    <a:pt x="2201" y="2237"/>
                  </a:lnTo>
                  <a:lnTo>
                    <a:pt x="2197" y="2275"/>
                  </a:lnTo>
                  <a:lnTo>
                    <a:pt x="2193" y="2312"/>
                  </a:lnTo>
                  <a:lnTo>
                    <a:pt x="2190" y="2349"/>
                  </a:lnTo>
                  <a:lnTo>
                    <a:pt x="2188" y="2386"/>
                  </a:lnTo>
                  <a:lnTo>
                    <a:pt x="2185" y="2424"/>
                  </a:lnTo>
                  <a:lnTo>
                    <a:pt x="2184" y="2462"/>
                  </a:lnTo>
                  <a:lnTo>
                    <a:pt x="2184" y="2499"/>
                  </a:lnTo>
                  <a:lnTo>
                    <a:pt x="2185" y="2549"/>
                  </a:lnTo>
                  <a:lnTo>
                    <a:pt x="2186" y="2598"/>
                  </a:lnTo>
                  <a:lnTo>
                    <a:pt x="2190" y="2647"/>
                  </a:lnTo>
                  <a:lnTo>
                    <a:pt x="2194" y="2696"/>
                  </a:lnTo>
                  <a:lnTo>
                    <a:pt x="2199" y="2745"/>
                  </a:lnTo>
                  <a:lnTo>
                    <a:pt x="2205" y="2793"/>
                  </a:lnTo>
                  <a:lnTo>
                    <a:pt x="2212" y="2840"/>
                  </a:lnTo>
                  <a:lnTo>
                    <a:pt x="2220" y="2888"/>
                  </a:lnTo>
                  <a:lnTo>
                    <a:pt x="2229" y="2935"/>
                  </a:lnTo>
                  <a:lnTo>
                    <a:pt x="2240" y="2981"/>
                  </a:lnTo>
                  <a:lnTo>
                    <a:pt x="2251" y="3028"/>
                  </a:lnTo>
                  <a:lnTo>
                    <a:pt x="2263" y="3074"/>
                  </a:lnTo>
                  <a:lnTo>
                    <a:pt x="2276" y="3119"/>
                  </a:lnTo>
                  <a:lnTo>
                    <a:pt x="2290" y="3165"/>
                  </a:lnTo>
                  <a:lnTo>
                    <a:pt x="2305" y="3209"/>
                  </a:lnTo>
                  <a:lnTo>
                    <a:pt x="2322" y="3253"/>
                  </a:lnTo>
                  <a:lnTo>
                    <a:pt x="2339" y="3298"/>
                  </a:lnTo>
                  <a:lnTo>
                    <a:pt x="2357" y="3341"/>
                  </a:lnTo>
                  <a:lnTo>
                    <a:pt x="2376" y="3383"/>
                  </a:lnTo>
                  <a:lnTo>
                    <a:pt x="2396" y="3425"/>
                  </a:lnTo>
                  <a:lnTo>
                    <a:pt x="2416" y="3468"/>
                  </a:lnTo>
                  <a:lnTo>
                    <a:pt x="2438" y="3509"/>
                  </a:lnTo>
                  <a:lnTo>
                    <a:pt x="2461" y="3549"/>
                  </a:lnTo>
                  <a:lnTo>
                    <a:pt x="2484" y="3590"/>
                  </a:lnTo>
                  <a:lnTo>
                    <a:pt x="2508" y="3630"/>
                  </a:lnTo>
                  <a:lnTo>
                    <a:pt x="2533" y="3669"/>
                  </a:lnTo>
                  <a:lnTo>
                    <a:pt x="2559" y="3707"/>
                  </a:lnTo>
                  <a:lnTo>
                    <a:pt x="2586" y="3746"/>
                  </a:lnTo>
                  <a:lnTo>
                    <a:pt x="2613" y="3783"/>
                  </a:lnTo>
                  <a:lnTo>
                    <a:pt x="2641" y="3819"/>
                  </a:lnTo>
                  <a:lnTo>
                    <a:pt x="2670" y="3855"/>
                  </a:lnTo>
                  <a:lnTo>
                    <a:pt x="2701" y="3891"/>
                  </a:lnTo>
                  <a:lnTo>
                    <a:pt x="2631" y="3869"/>
                  </a:lnTo>
                  <a:lnTo>
                    <a:pt x="2561" y="3846"/>
                  </a:lnTo>
                  <a:lnTo>
                    <a:pt x="2492" y="3822"/>
                  </a:lnTo>
                  <a:lnTo>
                    <a:pt x="2423" y="3798"/>
                  </a:lnTo>
                  <a:lnTo>
                    <a:pt x="2355" y="3773"/>
                  </a:lnTo>
                  <a:lnTo>
                    <a:pt x="2286" y="3747"/>
                  </a:lnTo>
                  <a:lnTo>
                    <a:pt x="2219" y="3720"/>
                  </a:lnTo>
                  <a:lnTo>
                    <a:pt x="2151" y="3693"/>
                  </a:lnTo>
                  <a:lnTo>
                    <a:pt x="2085" y="3665"/>
                  </a:lnTo>
                  <a:lnTo>
                    <a:pt x="2017" y="3636"/>
                  </a:lnTo>
                  <a:lnTo>
                    <a:pt x="1951" y="3607"/>
                  </a:lnTo>
                  <a:lnTo>
                    <a:pt x="1885" y="3576"/>
                  </a:lnTo>
                  <a:lnTo>
                    <a:pt x="1820" y="3545"/>
                  </a:lnTo>
                  <a:lnTo>
                    <a:pt x="1754" y="3514"/>
                  </a:lnTo>
                  <a:lnTo>
                    <a:pt x="1690" y="3482"/>
                  </a:lnTo>
                  <a:lnTo>
                    <a:pt x="1625" y="3449"/>
                  </a:lnTo>
                  <a:lnTo>
                    <a:pt x="1561" y="3415"/>
                  </a:lnTo>
                  <a:lnTo>
                    <a:pt x="1497" y="3382"/>
                  </a:lnTo>
                  <a:lnTo>
                    <a:pt x="1434" y="3347"/>
                  </a:lnTo>
                  <a:lnTo>
                    <a:pt x="1371" y="3312"/>
                  </a:lnTo>
                  <a:lnTo>
                    <a:pt x="1309" y="3276"/>
                  </a:lnTo>
                  <a:lnTo>
                    <a:pt x="1247" y="3240"/>
                  </a:lnTo>
                  <a:lnTo>
                    <a:pt x="1186" y="3204"/>
                  </a:lnTo>
                  <a:lnTo>
                    <a:pt x="1124" y="3167"/>
                  </a:lnTo>
                  <a:lnTo>
                    <a:pt x="1064" y="3128"/>
                  </a:lnTo>
                  <a:lnTo>
                    <a:pt x="1004" y="3090"/>
                  </a:lnTo>
                  <a:lnTo>
                    <a:pt x="945" y="3052"/>
                  </a:lnTo>
                  <a:lnTo>
                    <a:pt x="885" y="3013"/>
                  </a:lnTo>
                  <a:lnTo>
                    <a:pt x="828" y="2973"/>
                  </a:lnTo>
                  <a:lnTo>
                    <a:pt x="769" y="2933"/>
                  </a:lnTo>
                  <a:lnTo>
                    <a:pt x="712" y="2893"/>
                  </a:lnTo>
                  <a:lnTo>
                    <a:pt x="655" y="2852"/>
                  </a:lnTo>
                  <a:close/>
                  <a:moveTo>
                    <a:pt x="6085" y="1264"/>
                  </a:moveTo>
                  <a:lnTo>
                    <a:pt x="6160" y="1298"/>
                  </a:lnTo>
                  <a:lnTo>
                    <a:pt x="6234" y="1333"/>
                  </a:lnTo>
                  <a:lnTo>
                    <a:pt x="6307" y="1369"/>
                  </a:lnTo>
                  <a:lnTo>
                    <a:pt x="6380" y="1407"/>
                  </a:lnTo>
                  <a:lnTo>
                    <a:pt x="6452" y="1446"/>
                  </a:lnTo>
                  <a:lnTo>
                    <a:pt x="6525" y="1485"/>
                  </a:lnTo>
                  <a:lnTo>
                    <a:pt x="6596" y="1526"/>
                  </a:lnTo>
                  <a:lnTo>
                    <a:pt x="6668" y="1568"/>
                  </a:lnTo>
                  <a:lnTo>
                    <a:pt x="6740" y="1611"/>
                  </a:lnTo>
                  <a:lnTo>
                    <a:pt x="6810" y="1654"/>
                  </a:lnTo>
                  <a:lnTo>
                    <a:pt x="6880" y="1700"/>
                  </a:lnTo>
                  <a:lnTo>
                    <a:pt x="6949" y="1745"/>
                  </a:lnTo>
                  <a:lnTo>
                    <a:pt x="7019" y="1791"/>
                  </a:lnTo>
                  <a:lnTo>
                    <a:pt x="7087" y="1839"/>
                  </a:lnTo>
                  <a:lnTo>
                    <a:pt x="7156" y="1887"/>
                  </a:lnTo>
                  <a:lnTo>
                    <a:pt x="7223" y="1936"/>
                  </a:lnTo>
                  <a:lnTo>
                    <a:pt x="7291" y="1986"/>
                  </a:lnTo>
                  <a:lnTo>
                    <a:pt x="7358" y="2037"/>
                  </a:lnTo>
                  <a:lnTo>
                    <a:pt x="7423" y="2088"/>
                  </a:lnTo>
                  <a:lnTo>
                    <a:pt x="7489" y="2140"/>
                  </a:lnTo>
                  <a:lnTo>
                    <a:pt x="7554" y="2193"/>
                  </a:lnTo>
                  <a:lnTo>
                    <a:pt x="7618" y="2246"/>
                  </a:lnTo>
                  <a:lnTo>
                    <a:pt x="7681" y="2301"/>
                  </a:lnTo>
                  <a:lnTo>
                    <a:pt x="7745" y="2355"/>
                  </a:lnTo>
                  <a:lnTo>
                    <a:pt x="7807" y="2410"/>
                  </a:lnTo>
                  <a:lnTo>
                    <a:pt x="7869" y="2467"/>
                  </a:lnTo>
                  <a:lnTo>
                    <a:pt x="7929" y="2523"/>
                  </a:lnTo>
                  <a:lnTo>
                    <a:pt x="7990" y="2581"/>
                  </a:lnTo>
                  <a:lnTo>
                    <a:pt x="8049" y="2638"/>
                  </a:lnTo>
                  <a:lnTo>
                    <a:pt x="8108" y="2695"/>
                  </a:lnTo>
                  <a:lnTo>
                    <a:pt x="8166" y="2754"/>
                  </a:lnTo>
                  <a:lnTo>
                    <a:pt x="8223" y="2813"/>
                  </a:lnTo>
                  <a:lnTo>
                    <a:pt x="8160" y="2859"/>
                  </a:lnTo>
                  <a:lnTo>
                    <a:pt x="8094" y="2903"/>
                  </a:lnTo>
                  <a:lnTo>
                    <a:pt x="8029" y="2946"/>
                  </a:lnTo>
                  <a:lnTo>
                    <a:pt x="7963" y="2989"/>
                  </a:lnTo>
                  <a:lnTo>
                    <a:pt x="7897" y="3032"/>
                  </a:lnTo>
                  <a:lnTo>
                    <a:pt x="7830" y="3074"/>
                  </a:lnTo>
                  <a:lnTo>
                    <a:pt x="7763" y="3114"/>
                  </a:lnTo>
                  <a:lnTo>
                    <a:pt x="7694" y="3156"/>
                  </a:lnTo>
                  <a:lnTo>
                    <a:pt x="7626" y="3195"/>
                  </a:lnTo>
                  <a:lnTo>
                    <a:pt x="7557" y="3234"/>
                  </a:lnTo>
                  <a:lnTo>
                    <a:pt x="7488" y="3272"/>
                  </a:lnTo>
                  <a:lnTo>
                    <a:pt x="7418" y="3310"/>
                  </a:lnTo>
                  <a:lnTo>
                    <a:pt x="7348" y="3347"/>
                  </a:lnTo>
                  <a:lnTo>
                    <a:pt x="7278" y="3383"/>
                  </a:lnTo>
                  <a:lnTo>
                    <a:pt x="7206" y="3418"/>
                  </a:lnTo>
                  <a:lnTo>
                    <a:pt x="7136" y="3453"/>
                  </a:lnTo>
                  <a:lnTo>
                    <a:pt x="7064" y="3487"/>
                  </a:lnTo>
                  <a:lnTo>
                    <a:pt x="6992" y="3520"/>
                  </a:lnTo>
                  <a:lnTo>
                    <a:pt x="6919" y="3552"/>
                  </a:lnTo>
                  <a:lnTo>
                    <a:pt x="6846" y="3583"/>
                  </a:lnTo>
                  <a:lnTo>
                    <a:pt x="6774" y="3615"/>
                  </a:lnTo>
                  <a:lnTo>
                    <a:pt x="6700" y="3645"/>
                  </a:lnTo>
                  <a:lnTo>
                    <a:pt x="6628" y="3674"/>
                  </a:lnTo>
                  <a:lnTo>
                    <a:pt x="6554" y="3702"/>
                  </a:lnTo>
                  <a:lnTo>
                    <a:pt x="6480" y="3729"/>
                  </a:lnTo>
                  <a:lnTo>
                    <a:pt x="6406" y="3757"/>
                  </a:lnTo>
                  <a:lnTo>
                    <a:pt x="6331" y="3782"/>
                  </a:lnTo>
                  <a:lnTo>
                    <a:pt x="6257" y="3807"/>
                  </a:lnTo>
                  <a:lnTo>
                    <a:pt x="6182" y="3831"/>
                  </a:lnTo>
                  <a:lnTo>
                    <a:pt x="6107" y="3855"/>
                  </a:lnTo>
                  <a:lnTo>
                    <a:pt x="6032" y="3877"/>
                  </a:lnTo>
                  <a:lnTo>
                    <a:pt x="5956" y="3899"/>
                  </a:lnTo>
                  <a:lnTo>
                    <a:pt x="5987" y="3863"/>
                  </a:lnTo>
                  <a:lnTo>
                    <a:pt x="6016" y="3827"/>
                  </a:lnTo>
                  <a:lnTo>
                    <a:pt x="6045" y="3791"/>
                  </a:lnTo>
                  <a:lnTo>
                    <a:pt x="6072" y="3753"/>
                  </a:lnTo>
                  <a:lnTo>
                    <a:pt x="6100" y="3714"/>
                  </a:lnTo>
                  <a:lnTo>
                    <a:pt x="6126" y="3676"/>
                  </a:lnTo>
                  <a:lnTo>
                    <a:pt x="6151" y="3637"/>
                  </a:lnTo>
                  <a:lnTo>
                    <a:pt x="6176" y="3597"/>
                  </a:lnTo>
                  <a:lnTo>
                    <a:pt x="6199" y="3556"/>
                  </a:lnTo>
                  <a:lnTo>
                    <a:pt x="6223" y="3515"/>
                  </a:lnTo>
                  <a:lnTo>
                    <a:pt x="6244" y="3474"/>
                  </a:lnTo>
                  <a:lnTo>
                    <a:pt x="6265" y="3431"/>
                  </a:lnTo>
                  <a:lnTo>
                    <a:pt x="6285" y="3389"/>
                  </a:lnTo>
                  <a:lnTo>
                    <a:pt x="6304" y="3346"/>
                  </a:lnTo>
                  <a:lnTo>
                    <a:pt x="6323" y="3303"/>
                  </a:lnTo>
                  <a:lnTo>
                    <a:pt x="6340" y="3258"/>
                  </a:lnTo>
                  <a:lnTo>
                    <a:pt x="6357" y="3214"/>
                  </a:lnTo>
                  <a:lnTo>
                    <a:pt x="6372" y="3169"/>
                  </a:lnTo>
                  <a:lnTo>
                    <a:pt x="6387" y="3123"/>
                  </a:lnTo>
                  <a:lnTo>
                    <a:pt x="6400" y="3078"/>
                  </a:lnTo>
                  <a:lnTo>
                    <a:pt x="6412" y="3032"/>
                  </a:lnTo>
                  <a:lnTo>
                    <a:pt x="6424" y="2985"/>
                  </a:lnTo>
                  <a:lnTo>
                    <a:pt x="6434" y="2938"/>
                  </a:lnTo>
                  <a:lnTo>
                    <a:pt x="6443" y="2891"/>
                  </a:lnTo>
                  <a:lnTo>
                    <a:pt x="6452" y="2842"/>
                  </a:lnTo>
                  <a:lnTo>
                    <a:pt x="6459" y="2795"/>
                  </a:lnTo>
                  <a:lnTo>
                    <a:pt x="6465" y="2746"/>
                  </a:lnTo>
                  <a:lnTo>
                    <a:pt x="6470" y="2697"/>
                  </a:lnTo>
                  <a:lnTo>
                    <a:pt x="6475" y="2648"/>
                  </a:lnTo>
                  <a:lnTo>
                    <a:pt x="6478" y="2599"/>
                  </a:lnTo>
                  <a:lnTo>
                    <a:pt x="6479" y="2549"/>
                  </a:lnTo>
                  <a:lnTo>
                    <a:pt x="6480" y="2499"/>
                  </a:lnTo>
                  <a:lnTo>
                    <a:pt x="6480" y="2457"/>
                  </a:lnTo>
                  <a:lnTo>
                    <a:pt x="6478" y="2414"/>
                  </a:lnTo>
                  <a:lnTo>
                    <a:pt x="6476" y="2371"/>
                  </a:lnTo>
                  <a:lnTo>
                    <a:pt x="6473" y="2329"/>
                  </a:lnTo>
                  <a:lnTo>
                    <a:pt x="6468" y="2287"/>
                  </a:lnTo>
                  <a:lnTo>
                    <a:pt x="6464" y="2244"/>
                  </a:lnTo>
                  <a:lnTo>
                    <a:pt x="6459" y="2203"/>
                  </a:lnTo>
                  <a:lnTo>
                    <a:pt x="6452" y="2162"/>
                  </a:lnTo>
                  <a:lnTo>
                    <a:pt x="6446" y="2121"/>
                  </a:lnTo>
                  <a:lnTo>
                    <a:pt x="6438" y="2079"/>
                  </a:lnTo>
                  <a:lnTo>
                    <a:pt x="6429" y="2039"/>
                  </a:lnTo>
                  <a:lnTo>
                    <a:pt x="6420" y="1999"/>
                  </a:lnTo>
                  <a:lnTo>
                    <a:pt x="6410" y="1958"/>
                  </a:lnTo>
                  <a:lnTo>
                    <a:pt x="6399" y="1919"/>
                  </a:lnTo>
                  <a:lnTo>
                    <a:pt x="6388" y="1880"/>
                  </a:lnTo>
                  <a:lnTo>
                    <a:pt x="6376" y="1841"/>
                  </a:lnTo>
                  <a:lnTo>
                    <a:pt x="6363" y="1801"/>
                  </a:lnTo>
                  <a:lnTo>
                    <a:pt x="6349" y="1763"/>
                  </a:lnTo>
                  <a:lnTo>
                    <a:pt x="6334" y="1725"/>
                  </a:lnTo>
                  <a:lnTo>
                    <a:pt x="6319" y="1688"/>
                  </a:lnTo>
                  <a:lnTo>
                    <a:pt x="6303" y="1649"/>
                  </a:lnTo>
                  <a:lnTo>
                    <a:pt x="6287" y="1613"/>
                  </a:lnTo>
                  <a:lnTo>
                    <a:pt x="6270" y="1576"/>
                  </a:lnTo>
                  <a:lnTo>
                    <a:pt x="6252" y="1540"/>
                  </a:lnTo>
                  <a:lnTo>
                    <a:pt x="6233" y="1503"/>
                  </a:lnTo>
                  <a:lnTo>
                    <a:pt x="6213" y="1468"/>
                  </a:lnTo>
                  <a:lnTo>
                    <a:pt x="6194" y="1433"/>
                  </a:lnTo>
                  <a:lnTo>
                    <a:pt x="6174" y="1399"/>
                  </a:lnTo>
                  <a:lnTo>
                    <a:pt x="6153" y="1364"/>
                  </a:lnTo>
                  <a:lnTo>
                    <a:pt x="6131" y="1330"/>
                  </a:lnTo>
                  <a:lnTo>
                    <a:pt x="6109" y="1297"/>
                  </a:lnTo>
                  <a:lnTo>
                    <a:pt x="6085" y="1264"/>
                  </a:lnTo>
                  <a:close/>
                  <a:moveTo>
                    <a:pt x="69" y="2852"/>
                  </a:moveTo>
                  <a:lnTo>
                    <a:pt x="154" y="2693"/>
                  </a:lnTo>
                  <a:lnTo>
                    <a:pt x="242" y="2538"/>
                  </a:lnTo>
                  <a:lnTo>
                    <a:pt x="333" y="2386"/>
                  </a:lnTo>
                  <a:lnTo>
                    <a:pt x="428" y="2238"/>
                  </a:lnTo>
                  <a:lnTo>
                    <a:pt x="524" y="2094"/>
                  </a:lnTo>
                  <a:lnTo>
                    <a:pt x="624" y="1953"/>
                  </a:lnTo>
                  <a:lnTo>
                    <a:pt x="726" y="1816"/>
                  </a:lnTo>
                  <a:lnTo>
                    <a:pt x="833" y="1685"/>
                  </a:lnTo>
                  <a:lnTo>
                    <a:pt x="942" y="1556"/>
                  </a:lnTo>
                  <a:lnTo>
                    <a:pt x="1054" y="1432"/>
                  </a:lnTo>
                  <a:lnTo>
                    <a:pt x="1168" y="1312"/>
                  </a:lnTo>
                  <a:lnTo>
                    <a:pt x="1287" y="1196"/>
                  </a:lnTo>
                  <a:lnTo>
                    <a:pt x="1409" y="1085"/>
                  </a:lnTo>
                  <a:lnTo>
                    <a:pt x="1534" y="980"/>
                  </a:lnTo>
                  <a:lnTo>
                    <a:pt x="1663" y="878"/>
                  </a:lnTo>
                  <a:lnTo>
                    <a:pt x="1795" y="782"/>
                  </a:lnTo>
                  <a:lnTo>
                    <a:pt x="1931" y="691"/>
                  </a:lnTo>
                  <a:lnTo>
                    <a:pt x="2071" y="604"/>
                  </a:lnTo>
                  <a:lnTo>
                    <a:pt x="2214" y="524"/>
                  </a:lnTo>
                  <a:lnTo>
                    <a:pt x="2361" y="448"/>
                  </a:lnTo>
                  <a:lnTo>
                    <a:pt x="2511" y="379"/>
                  </a:lnTo>
                  <a:lnTo>
                    <a:pt x="2665" y="313"/>
                  </a:lnTo>
                  <a:lnTo>
                    <a:pt x="2824" y="255"/>
                  </a:lnTo>
                  <a:lnTo>
                    <a:pt x="2986" y="201"/>
                  </a:lnTo>
                  <a:lnTo>
                    <a:pt x="3152" y="155"/>
                  </a:lnTo>
                  <a:lnTo>
                    <a:pt x="3323" y="114"/>
                  </a:lnTo>
                  <a:lnTo>
                    <a:pt x="3496" y="79"/>
                  </a:lnTo>
                  <a:lnTo>
                    <a:pt x="3674" y="50"/>
                  </a:lnTo>
                  <a:lnTo>
                    <a:pt x="3857" y="28"/>
                  </a:lnTo>
                  <a:lnTo>
                    <a:pt x="4043" y="12"/>
                  </a:lnTo>
                  <a:lnTo>
                    <a:pt x="4235" y="3"/>
                  </a:lnTo>
                  <a:lnTo>
                    <a:pt x="4430" y="0"/>
                  </a:lnTo>
                  <a:lnTo>
                    <a:pt x="4625" y="4"/>
                  </a:lnTo>
                  <a:lnTo>
                    <a:pt x="4816" y="15"/>
                  </a:lnTo>
                  <a:lnTo>
                    <a:pt x="5004" y="32"/>
                  </a:lnTo>
                  <a:lnTo>
                    <a:pt x="5187" y="55"/>
                  </a:lnTo>
                  <a:lnTo>
                    <a:pt x="5366" y="86"/>
                  </a:lnTo>
                  <a:lnTo>
                    <a:pt x="5541" y="121"/>
                  </a:lnTo>
                  <a:lnTo>
                    <a:pt x="5712" y="162"/>
                  </a:lnTo>
                  <a:lnTo>
                    <a:pt x="5880" y="211"/>
                  </a:lnTo>
                  <a:lnTo>
                    <a:pt x="6042" y="263"/>
                  </a:lnTo>
                  <a:lnTo>
                    <a:pt x="6201" y="321"/>
                  </a:lnTo>
                  <a:lnTo>
                    <a:pt x="6357" y="386"/>
                  </a:lnTo>
                  <a:lnTo>
                    <a:pt x="6507" y="455"/>
                  </a:lnTo>
                  <a:lnTo>
                    <a:pt x="6654" y="530"/>
                  </a:lnTo>
                  <a:lnTo>
                    <a:pt x="6797" y="608"/>
                  </a:lnTo>
                  <a:lnTo>
                    <a:pt x="6936" y="693"/>
                  </a:lnTo>
                  <a:lnTo>
                    <a:pt x="7071" y="781"/>
                  </a:lnTo>
                  <a:lnTo>
                    <a:pt x="7202" y="875"/>
                  </a:lnTo>
                  <a:lnTo>
                    <a:pt x="7329" y="973"/>
                  </a:lnTo>
                  <a:lnTo>
                    <a:pt x="7452" y="1075"/>
                  </a:lnTo>
                  <a:lnTo>
                    <a:pt x="7571" y="1181"/>
                  </a:lnTo>
                  <a:lnTo>
                    <a:pt x="7686" y="1292"/>
                  </a:lnTo>
                  <a:lnTo>
                    <a:pt x="7797" y="1407"/>
                  </a:lnTo>
                  <a:lnTo>
                    <a:pt x="7905" y="1524"/>
                  </a:lnTo>
                  <a:lnTo>
                    <a:pt x="8008" y="1646"/>
                  </a:lnTo>
                  <a:lnTo>
                    <a:pt x="8107" y="1771"/>
                  </a:lnTo>
                  <a:lnTo>
                    <a:pt x="8202" y="1900"/>
                  </a:lnTo>
                  <a:lnTo>
                    <a:pt x="8294" y="2032"/>
                  </a:lnTo>
                  <a:lnTo>
                    <a:pt x="8382" y="2167"/>
                  </a:lnTo>
                  <a:lnTo>
                    <a:pt x="8465" y="2305"/>
                  </a:lnTo>
                  <a:lnTo>
                    <a:pt x="8545" y="2446"/>
                  </a:lnTo>
                  <a:lnTo>
                    <a:pt x="8622" y="2589"/>
                  </a:lnTo>
                  <a:lnTo>
                    <a:pt x="8693" y="2735"/>
                  </a:lnTo>
                  <a:lnTo>
                    <a:pt x="8709" y="2770"/>
                  </a:lnTo>
                  <a:lnTo>
                    <a:pt x="8724" y="2804"/>
                  </a:lnTo>
                  <a:lnTo>
                    <a:pt x="8736" y="2837"/>
                  </a:lnTo>
                  <a:lnTo>
                    <a:pt x="8749" y="2870"/>
                  </a:lnTo>
                  <a:lnTo>
                    <a:pt x="8758" y="2901"/>
                  </a:lnTo>
                  <a:lnTo>
                    <a:pt x="8766" y="2931"/>
                  </a:lnTo>
                  <a:lnTo>
                    <a:pt x="8773" y="2960"/>
                  </a:lnTo>
                  <a:lnTo>
                    <a:pt x="8778" y="2987"/>
                  </a:lnTo>
                  <a:lnTo>
                    <a:pt x="8781" y="3015"/>
                  </a:lnTo>
                  <a:lnTo>
                    <a:pt x="8784" y="3040"/>
                  </a:lnTo>
                  <a:lnTo>
                    <a:pt x="8784" y="3064"/>
                  </a:lnTo>
                  <a:lnTo>
                    <a:pt x="8783" y="3087"/>
                  </a:lnTo>
                  <a:lnTo>
                    <a:pt x="8781" y="3108"/>
                  </a:lnTo>
                  <a:lnTo>
                    <a:pt x="8778" y="3129"/>
                  </a:lnTo>
                  <a:lnTo>
                    <a:pt x="8773" y="3149"/>
                  </a:lnTo>
                  <a:lnTo>
                    <a:pt x="8767" y="3166"/>
                  </a:lnTo>
                  <a:lnTo>
                    <a:pt x="8759" y="3183"/>
                  </a:lnTo>
                  <a:lnTo>
                    <a:pt x="8750" y="3198"/>
                  </a:lnTo>
                  <a:lnTo>
                    <a:pt x="8740" y="3212"/>
                  </a:lnTo>
                  <a:lnTo>
                    <a:pt x="8727" y="3225"/>
                  </a:lnTo>
                  <a:lnTo>
                    <a:pt x="8715" y="3236"/>
                  </a:lnTo>
                  <a:lnTo>
                    <a:pt x="8701" y="3246"/>
                  </a:lnTo>
                  <a:lnTo>
                    <a:pt x="8686" y="3254"/>
                  </a:lnTo>
                  <a:lnTo>
                    <a:pt x="8669" y="3261"/>
                  </a:lnTo>
                  <a:lnTo>
                    <a:pt x="8652" y="3266"/>
                  </a:lnTo>
                  <a:lnTo>
                    <a:pt x="8633" y="3270"/>
                  </a:lnTo>
                  <a:lnTo>
                    <a:pt x="8612" y="3273"/>
                  </a:lnTo>
                  <a:lnTo>
                    <a:pt x="8592" y="3274"/>
                  </a:lnTo>
                  <a:lnTo>
                    <a:pt x="8570" y="3273"/>
                  </a:lnTo>
                  <a:lnTo>
                    <a:pt x="8547" y="3271"/>
                  </a:lnTo>
                  <a:lnTo>
                    <a:pt x="8523" y="3267"/>
                  </a:lnTo>
                  <a:lnTo>
                    <a:pt x="8498" y="3262"/>
                  </a:lnTo>
                  <a:lnTo>
                    <a:pt x="8393" y="3360"/>
                  </a:lnTo>
                  <a:lnTo>
                    <a:pt x="8287" y="3455"/>
                  </a:lnTo>
                  <a:lnTo>
                    <a:pt x="8181" y="3547"/>
                  </a:lnTo>
                  <a:lnTo>
                    <a:pt x="8075" y="3638"/>
                  </a:lnTo>
                  <a:lnTo>
                    <a:pt x="7967" y="3726"/>
                  </a:lnTo>
                  <a:lnTo>
                    <a:pt x="7861" y="3813"/>
                  </a:lnTo>
                  <a:lnTo>
                    <a:pt x="7752" y="3896"/>
                  </a:lnTo>
                  <a:lnTo>
                    <a:pt x="7642" y="3977"/>
                  </a:lnTo>
                  <a:lnTo>
                    <a:pt x="7531" y="4056"/>
                  </a:lnTo>
                  <a:lnTo>
                    <a:pt x="7419" y="4131"/>
                  </a:lnTo>
                  <a:lnTo>
                    <a:pt x="7305" y="4205"/>
                  </a:lnTo>
                  <a:lnTo>
                    <a:pt x="7190" y="4274"/>
                  </a:lnTo>
                  <a:lnTo>
                    <a:pt x="7074" y="4342"/>
                  </a:lnTo>
                  <a:lnTo>
                    <a:pt x="6955" y="4406"/>
                  </a:lnTo>
                  <a:lnTo>
                    <a:pt x="6835" y="4468"/>
                  </a:lnTo>
                  <a:lnTo>
                    <a:pt x="6712" y="4527"/>
                  </a:lnTo>
                  <a:lnTo>
                    <a:pt x="6588" y="4582"/>
                  </a:lnTo>
                  <a:lnTo>
                    <a:pt x="6461" y="4635"/>
                  </a:lnTo>
                  <a:lnTo>
                    <a:pt x="6332" y="4684"/>
                  </a:lnTo>
                  <a:lnTo>
                    <a:pt x="6200" y="4729"/>
                  </a:lnTo>
                  <a:lnTo>
                    <a:pt x="6065" y="4773"/>
                  </a:lnTo>
                  <a:lnTo>
                    <a:pt x="5928" y="4811"/>
                  </a:lnTo>
                  <a:lnTo>
                    <a:pt x="5788" y="4847"/>
                  </a:lnTo>
                  <a:lnTo>
                    <a:pt x="5645" y="4879"/>
                  </a:lnTo>
                  <a:lnTo>
                    <a:pt x="5498" y="4907"/>
                  </a:lnTo>
                  <a:lnTo>
                    <a:pt x="5348" y="4933"/>
                  </a:lnTo>
                  <a:lnTo>
                    <a:pt x="5194" y="4954"/>
                  </a:lnTo>
                  <a:lnTo>
                    <a:pt x="5037" y="4971"/>
                  </a:lnTo>
                  <a:lnTo>
                    <a:pt x="4877" y="4984"/>
                  </a:lnTo>
                  <a:lnTo>
                    <a:pt x="4713" y="4994"/>
                  </a:lnTo>
                  <a:lnTo>
                    <a:pt x="4544" y="4999"/>
                  </a:lnTo>
                  <a:lnTo>
                    <a:pt x="4371" y="5001"/>
                  </a:lnTo>
                  <a:lnTo>
                    <a:pt x="4197" y="4998"/>
                  </a:lnTo>
                  <a:lnTo>
                    <a:pt x="4028" y="4991"/>
                  </a:lnTo>
                  <a:lnTo>
                    <a:pt x="3861" y="4980"/>
                  </a:lnTo>
                  <a:lnTo>
                    <a:pt x="3696" y="4964"/>
                  </a:lnTo>
                  <a:lnTo>
                    <a:pt x="3535" y="4945"/>
                  </a:lnTo>
                  <a:lnTo>
                    <a:pt x="3377" y="4922"/>
                  </a:lnTo>
                  <a:lnTo>
                    <a:pt x="3222" y="4894"/>
                  </a:lnTo>
                  <a:lnTo>
                    <a:pt x="3070" y="4863"/>
                  </a:lnTo>
                  <a:lnTo>
                    <a:pt x="2921" y="4829"/>
                  </a:lnTo>
                  <a:lnTo>
                    <a:pt x="2775" y="4792"/>
                  </a:lnTo>
                  <a:lnTo>
                    <a:pt x="2632" y="4750"/>
                  </a:lnTo>
                  <a:lnTo>
                    <a:pt x="2492" y="4706"/>
                  </a:lnTo>
                  <a:lnTo>
                    <a:pt x="2356" y="4660"/>
                  </a:lnTo>
                  <a:lnTo>
                    <a:pt x="2222" y="4609"/>
                  </a:lnTo>
                  <a:lnTo>
                    <a:pt x="2091" y="4556"/>
                  </a:lnTo>
                  <a:lnTo>
                    <a:pt x="1964" y="4501"/>
                  </a:lnTo>
                  <a:lnTo>
                    <a:pt x="1839" y="4442"/>
                  </a:lnTo>
                  <a:lnTo>
                    <a:pt x="1718" y="4382"/>
                  </a:lnTo>
                  <a:lnTo>
                    <a:pt x="1599" y="4318"/>
                  </a:lnTo>
                  <a:lnTo>
                    <a:pt x="1484" y="4254"/>
                  </a:lnTo>
                  <a:lnTo>
                    <a:pt x="1372" y="4187"/>
                  </a:lnTo>
                  <a:lnTo>
                    <a:pt x="1262" y="4117"/>
                  </a:lnTo>
                  <a:lnTo>
                    <a:pt x="1156" y="4046"/>
                  </a:lnTo>
                  <a:lnTo>
                    <a:pt x="1054" y="3973"/>
                  </a:lnTo>
                  <a:lnTo>
                    <a:pt x="954" y="3899"/>
                  </a:lnTo>
                  <a:lnTo>
                    <a:pt x="857" y="3822"/>
                  </a:lnTo>
                  <a:lnTo>
                    <a:pt x="763" y="3745"/>
                  </a:lnTo>
                  <a:lnTo>
                    <a:pt x="673" y="3666"/>
                  </a:lnTo>
                  <a:lnTo>
                    <a:pt x="586" y="3585"/>
                  </a:lnTo>
                  <a:lnTo>
                    <a:pt x="501" y="3505"/>
                  </a:lnTo>
                  <a:lnTo>
                    <a:pt x="420" y="3423"/>
                  </a:lnTo>
                  <a:lnTo>
                    <a:pt x="343" y="3341"/>
                  </a:lnTo>
                  <a:lnTo>
                    <a:pt x="326" y="3348"/>
                  </a:lnTo>
                  <a:lnTo>
                    <a:pt x="310" y="3354"/>
                  </a:lnTo>
                  <a:lnTo>
                    <a:pt x="291" y="3359"/>
                  </a:lnTo>
                  <a:lnTo>
                    <a:pt x="273" y="3362"/>
                  </a:lnTo>
                  <a:lnTo>
                    <a:pt x="255" y="3363"/>
                  </a:lnTo>
                  <a:lnTo>
                    <a:pt x="236" y="3363"/>
                  </a:lnTo>
                  <a:lnTo>
                    <a:pt x="218" y="3362"/>
                  </a:lnTo>
                  <a:lnTo>
                    <a:pt x="199" y="3358"/>
                  </a:lnTo>
                  <a:lnTo>
                    <a:pt x="181" y="3354"/>
                  </a:lnTo>
                  <a:lnTo>
                    <a:pt x="161" y="3348"/>
                  </a:lnTo>
                  <a:lnTo>
                    <a:pt x="144" y="3340"/>
                  </a:lnTo>
                  <a:lnTo>
                    <a:pt x="126" y="3331"/>
                  </a:lnTo>
                  <a:lnTo>
                    <a:pt x="110" y="3320"/>
                  </a:lnTo>
                  <a:lnTo>
                    <a:pt x="94" y="3308"/>
                  </a:lnTo>
                  <a:lnTo>
                    <a:pt x="78" y="3295"/>
                  </a:lnTo>
                  <a:lnTo>
                    <a:pt x="64" y="3279"/>
                  </a:lnTo>
                  <a:lnTo>
                    <a:pt x="51" y="3263"/>
                  </a:lnTo>
                  <a:lnTo>
                    <a:pt x="38" y="3245"/>
                  </a:lnTo>
                  <a:lnTo>
                    <a:pt x="28" y="3226"/>
                  </a:lnTo>
                  <a:lnTo>
                    <a:pt x="19" y="3205"/>
                  </a:lnTo>
                  <a:lnTo>
                    <a:pt x="11" y="3183"/>
                  </a:lnTo>
                  <a:lnTo>
                    <a:pt x="6" y="3160"/>
                  </a:lnTo>
                  <a:lnTo>
                    <a:pt x="2" y="3135"/>
                  </a:lnTo>
                  <a:lnTo>
                    <a:pt x="0" y="3108"/>
                  </a:lnTo>
                  <a:lnTo>
                    <a:pt x="0" y="3081"/>
                  </a:lnTo>
                  <a:lnTo>
                    <a:pt x="2" y="3053"/>
                  </a:lnTo>
                  <a:lnTo>
                    <a:pt x="6" y="3023"/>
                  </a:lnTo>
                  <a:lnTo>
                    <a:pt x="13" y="2990"/>
                  </a:lnTo>
                  <a:lnTo>
                    <a:pt x="23" y="2958"/>
                  </a:lnTo>
                  <a:lnTo>
                    <a:pt x="35" y="2924"/>
                  </a:lnTo>
                  <a:lnTo>
                    <a:pt x="51" y="2889"/>
                  </a:lnTo>
                  <a:lnTo>
                    <a:pt x="69" y="2852"/>
                  </a:lnTo>
                  <a:close/>
                </a:path>
              </a:pathLst>
            </a:custGeom>
            <a:solidFill>
              <a:srgbClr val="FFFFFF"/>
            </a:solidFill>
            <a:ln w="9525">
              <a:noFill/>
              <a:round/>
              <a:headEnd/>
              <a:tailEnd/>
            </a:ln>
          </p:spPr>
          <p:txBody>
            <a:bodyPr/>
            <a:lstStyle/>
            <a:p>
              <a:endParaRPr lang="en-US"/>
            </a:p>
          </p:txBody>
        </p:sp>
      </p:grpSp>
      <p:sp>
        <p:nvSpPr>
          <p:cNvPr id="532516" name="Rectangle 36"/>
          <p:cNvSpPr>
            <a:spLocks noChangeArrowheads="1"/>
          </p:cNvSpPr>
          <p:nvPr/>
        </p:nvSpPr>
        <p:spPr bwMode="auto">
          <a:xfrm>
            <a:off x="1300163" y="5873750"/>
            <a:ext cx="7600950" cy="396875"/>
          </a:xfrm>
          <a:prstGeom prst="rect">
            <a:avLst/>
          </a:prstGeom>
          <a:noFill/>
          <a:ln w="9525">
            <a:noFill/>
            <a:miter lim="800000"/>
            <a:headEnd/>
            <a:tailEnd/>
          </a:ln>
          <a:effectLst/>
        </p:spPr>
        <p:txBody>
          <a:bodyPr>
            <a:spAutoFit/>
          </a:bodyPr>
          <a:lstStyle/>
          <a:p>
            <a:pPr algn="ctr">
              <a:lnSpc>
                <a:spcPct val="95000"/>
              </a:lnSpc>
              <a:spcBef>
                <a:spcPct val="35000"/>
              </a:spcBef>
              <a:buClr>
                <a:schemeClr val="accent2"/>
              </a:buClr>
            </a:pPr>
            <a:r>
              <a:rPr lang="en-US" sz="2100" b="1" i="1">
                <a:solidFill>
                  <a:schemeClr val="accent2"/>
                </a:solidFill>
                <a:latin typeface="Arial" charset="0"/>
              </a:rPr>
              <a:t>Sentries alert to change in local environment saved lives!</a:t>
            </a:r>
          </a:p>
        </p:txBody>
      </p:sp>
      <p:sp>
        <p:nvSpPr>
          <p:cNvPr id="532517" name="AutoShape 37">
            <a:hlinkClick r:id="" action="ppaction://noaction"/>
          </p:cNvPr>
          <p:cNvSpPr>
            <a:spLocks noChangeArrowheads="1"/>
          </p:cNvSpPr>
          <p:nvPr/>
        </p:nvSpPr>
        <p:spPr bwMode="auto">
          <a:xfrm>
            <a:off x="8091488" y="6210300"/>
            <a:ext cx="1019175" cy="285750"/>
          </a:xfrm>
          <a:prstGeom prst="bevel">
            <a:avLst>
              <a:gd name="adj" fmla="val 12500"/>
            </a:avLst>
          </a:prstGeom>
          <a:solidFill>
            <a:srgbClr val="9999FF"/>
          </a:solidFill>
          <a:ln w="9525">
            <a:solidFill>
              <a:schemeClr val="tx1"/>
            </a:solidFill>
            <a:miter lim="800000"/>
            <a:headEnd/>
            <a:tailEnd/>
          </a:ln>
          <a:effectLst/>
        </p:spPr>
        <p:txBody>
          <a:bodyPr anchor="ctr"/>
          <a:lstStyle/>
          <a:p>
            <a:pPr algn="ctr"/>
            <a:r>
              <a:rPr lang="en-US" sz="1600" b="1">
                <a:latin typeface="Arial" charset="0"/>
              </a:rPr>
              <a:t>Return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32516"/>
                                        </p:tgtEl>
                                        <p:attrNameLst>
                                          <p:attrName>style.visibility</p:attrName>
                                        </p:attrNameLst>
                                      </p:cBhvr>
                                      <p:to>
                                        <p:strVal val="visible"/>
                                      </p:to>
                                    </p:set>
                                    <p:animEffect transition="in" filter="checkerboard(across)">
                                      <p:cBhvr>
                                        <p:cTn id="7" dur="500"/>
                                        <p:tgtEl>
                                          <p:spTgt spid="532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6" grpId="0"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AutoShape 2"/>
          <p:cNvSpPr>
            <a:spLocks noChangeArrowheads="1"/>
          </p:cNvSpPr>
          <p:nvPr/>
        </p:nvSpPr>
        <p:spPr bwMode="auto">
          <a:xfrm rot="432112">
            <a:off x="1287463" y="4146550"/>
            <a:ext cx="3597275" cy="1584325"/>
          </a:xfrm>
          <a:prstGeom prst="irregularSeal2">
            <a:avLst/>
          </a:prstGeom>
          <a:gradFill rotWithShape="0">
            <a:gsLst>
              <a:gs pos="0">
                <a:srgbClr val="FF9F00"/>
              </a:gs>
              <a:gs pos="100000">
                <a:srgbClr val="FF9F00">
                  <a:gamma/>
                  <a:tint val="3137"/>
                  <a:invGamma/>
                </a:srgbClr>
              </a:gs>
            </a:gsLst>
            <a:path path="shape">
              <a:fillToRect l="50000" t="50000" r="50000" b="50000"/>
            </a:path>
          </a:gradFill>
          <a:ln w="9525">
            <a:noFill/>
            <a:miter lim="800000"/>
            <a:headEnd/>
            <a:tailEnd/>
          </a:ln>
          <a:effectLst/>
        </p:spPr>
        <p:txBody>
          <a:bodyPr wrap="none" anchor="ctr"/>
          <a:lstStyle/>
          <a:p>
            <a:endParaRPr lang="en-US"/>
          </a:p>
        </p:txBody>
      </p:sp>
      <p:sp>
        <p:nvSpPr>
          <p:cNvPr id="534531" name="Rectangle 3"/>
          <p:cNvSpPr>
            <a:spLocks noGrp="1" noChangeArrowheads="1"/>
          </p:cNvSpPr>
          <p:nvPr>
            <p:ph type="title"/>
          </p:nvPr>
        </p:nvSpPr>
        <p:spPr/>
        <p:txBody>
          <a:bodyPr/>
          <a:lstStyle/>
          <a:p>
            <a:r>
              <a:rPr lang="en-US"/>
              <a:t>TWA 847</a:t>
            </a:r>
          </a:p>
        </p:txBody>
      </p:sp>
      <p:sp>
        <p:nvSpPr>
          <p:cNvPr id="534532" name="Rectangle 4"/>
          <p:cNvSpPr>
            <a:spLocks noGrp="1" noChangeArrowheads="1"/>
          </p:cNvSpPr>
          <p:nvPr>
            <p:ph type="body" sz="half" idx="2"/>
          </p:nvPr>
        </p:nvSpPr>
        <p:spPr>
          <a:xfrm>
            <a:off x="4884738" y="1741488"/>
            <a:ext cx="4183062" cy="3011487"/>
          </a:xfrm>
        </p:spPr>
        <p:txBody>
          <a:bodyPr/>
          <a:lstStyle/>
          <a:p>
            <a:pPr>
              <a:buClr>
                <a:schemeClr val="tx1"/>
              </a:buClr>
            </a:pPr>
            <a:r>
              <a:rPr lang="en-US" sz="2000"/>
              <a:t>Two terrorists hijacked a plane in midair</a:t>
            </a:r>
          </a:p>
          <a:p>
            <a:pPr>
              <a:buClr>
                <a:schemeClr val="tx1"/>
              </a:buClr>
            </a:pPr>
            <a:r>
              <a:rPr lang="en-US" sz="2000"/>
              <a:t>A terrorist killed a Navy Diver because of his military affiliation</a:t>
            </a:r>
          </a:p>
          <a:p>
            <a:pPr>
              <a:buClr>
                <a:schemeClr val="tx1"/>
              </a:buClr>
            </a:pPr>
            <a:r>
              <a:rPr lang="en-US" sz="2000"/>
              <a:t>The terrorists kept the plane for 17 days</a:t>
            </a:r>
          </a:p>
        </p:txBody>
      </p:sp>
      <p:pic>
        <p:nvPicPr>
          <p:cNvPr id="534533" name="Picture 5" descr="twa847"/>
          <p:cNvPicPr>
            <a:picLocks noChangeAspect="1" noChangeArrowheads="1"/>
          </p:cNvPicPr>
          <p:nvPr>
            <p:ph type="clipArt" sz="half" idx="1"/>
          </p:nvPr>
        </p:nvPicPr>
        <p:blipFill>
          <a:blip r:embed="rId3"/>
          <a:srcRect/>
          <a:stretch>
            <a:fillRect/>
          </a:stretch>
        </p:blipFill>
        <p:spPr>
          <a:xfrm>
            <a:off x="1603375" y="1741488"/>
            <a:ext cx="3057525" cy="2541587"/>
          </a:xfrm>
          <a:noFill/>
          <a:ln w="38100">
            <a:solidFill>
              <a:schemeClr val="tx1"/>
            </a:solidFill>
          </a:ln>
        </p:spPr>
      </p:pic>
      <p:sp>
        <p:nvSpPr>
          <p:cNvPr id="534534" name="Text Box 6"/>
          <p:cNvSpPr txBox="1">
            <a:spLocks noChangeArrowheads="1"/>
          </p:cNvSpPr>
          <p:nvPr/>
        </p:nvSpPr>
        <p:spPr bwMode="auto">
          <a:xfrm>
            <a:off x="1019175" y="4378325"/>
            <a:ext cx="4225925" cy="1158875"/>
          </a:xfrm>
          <a:prstGeom prst="rect">
            <a:avLst/>
          </a:prstGeom>
          <a:noFill/>
          <a:ln w="9525">
            <a:noFill/>
            <a:miter lim="800000"/>
            <a:headEnd/>
            <a:tailEnd/>
          </a:ln>
          <a:effectLst/>
        </p:spPr>
        <p:txBody>
          <a:bodyPr wrap="none">
            <a:spAutoFit/>
          </a:bodyPr>
          <a:lstStyle/>
          <a:p>
            <a:pPr>
              <a:spcBef>
                <a:spcPct val="25000"/>
              </a:spcBef>
              <a:tabLst>
                <a:tab pos="1485900" algn="r"/>
                <a:tab pos="1600200" algn="l"/>
              </a:tabLst>
            </a:pPr>
            <a:r>
              <a:rPr lang="en-US" sz="2000" b="1">
                <a:latin typeface="Arial" charset="0"/>
              </a:rPr>
              <a:t>	Date:	14 June–3 July 1985</a:t>
            </a:r>
          </a:p>
          <a:p>
            <a:pPr>
              <a:spcBef>
                <a:spcPct val="25000"/>
              </a:spcBef>
              <a:tabLst>
                <a:tab pos="1485900" algn="r"/>
                <a:tab pos="1600200" algn="l"/>
              </a:tabLst>
            </a:pPr>
            <a:r>
              <a:rPr lang="en-US" sz="2000" b="1">
                <a:latin typeface="Arial" charset="0"/>
              </a:rPr>
              <a:t>	Killed:	1 Navy diver</a:t>
            </a:r>
          </a:p>
          <a:p>
            <a:pPr>
              <a:spcBef>
                <a:spcPct val="25000"/>
              </a:spcBef>
              <a:tabLst>
                <a:tab pos="1485900" algn="r"/>
                <a:tab pos="1600200" algn="l"/>
              </a:tabLst>
            </a:pPr>
            <a:r>
              <a:rPr lang="en-US" sz="2000" b="1">
                <a:latin typeface="Arial" charset="0"/>
              </a:rPr>
              <a:t>      Many passengers beaten</a:t>
            </a:r>
          </a:p>
        </p:txBody>
      </p:sp>
      <p:sp>
        <p:nvSpPr>
          <p:cNvPr id="534535" name="Text Box 7"/>
          <p:cNvSpPr txBox="1">
            <a:spLocks noChangeArrowheads="1"/>
          </p:cNvSpPr>
          <p:nvPr/>
        </p:nvSpPr>
        <p:spPr bwMode="auto">
          <a:xfrm>
            <a:off x="7040563" y="0"/>
            <a:ext cx="2103437"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Historical Applications</a:t>
            </a:r>
          </a:p>
        </p:txBody>
      </p:sp>
      <p:grpSp>
        <p:nvGrpSpPr>
          <p:cNvPr id="534536" name="Group 8"/>
          <p:cNvGrpSpPr>
            <a:grpSpLocks noChangeAspect="1"/>
          </p:cNvGrpSpPr>
          <p:nvPr/>
        </p:nvGrpSpPr>
        <p:grpSpPr bwMode="auto">
          <a:xfrm>
            <a:off x="293688" y="2424113"/>
            <a:ext cx="877887" cy="754062"/>
            <a:chOff x="1146" y="1009"/>
            <a:chExt cx="1008" cy="864"/>
          </a:xfrm>
        </p:grpSpPr>
        <p:sp>
          <p:nvSpPr>
            <p:cNvPr id="534537" name="Freeform 9"/>
            <p:cNvSpPr>
              <a:spLocks noChangeAspect="1"/>
            </p:cNvSpPr>
            <p:nvPr/>
          </p:nvSpPr>
          <p:spPr bwMode="auto">
            <a:xfrm>
              <a:off x="1146" y="1009"/>
              <a:ext cx="1008" cy="864"/>
            </a:xfrm>
            <a:custGeom>
              <a:avLst/>
              <a:gdLst/>
              <a:ahLst/>
              <a:cxnLst>
                <a:cxn ang="0">
                  <a:pos x="0" y="0"/>
                </a:cxn>
                <a:cxn ang="0">
                  <a:pos x="4032" y="0"/>
                </a:cxn>
                <a:cxn ang="0">
                  <a:pos x="3888" y="147"/>
                </a:cxn>
                <a:cxn ang="0">
                  <a:pos x="149" y="3314"/>
                </a:cxn>
                <a:cxn ang="0">
                  <a:pos x="0" y="3454"/>
                </a:cxn>
                <a:cxn ang="0">
                  <a:pos x="0" y="0"/>
                </a:cxn>
              </a:cxnLst>
              <a:rect l="0" t="0" r="r" b="b"/>
              <a:pathLst>
                <a:path w="4032" h="3454">
                  <a:moveTo>
                    <a:pt x="0" y="0"/>
                  </a:moveTo>
                  <a:lnTo>
                    <a:pt x="4032" y="0"/>
                  </a:lnTo>
                  <a:lnTo>
                    <a:pt x="3888" y="147"/>
                  </a:lnTo>
                  <a:lnTo>
                    <a:pt x="149" y="3314"/>
                  </a:lnTo>
                  <a:lnTo>
                    <a:pt x="0" y="3454"/>
                  </a:lnTo>
                  <a:lnTo>
                    <a:pt x="0" y="0"/>
                  </a:lnTo>
                  <a:close/>
                </a:path>
              </a:pathLst>
            </a:custGeom>
            <a:solidFill>
              <a:srgbClr val="82A99C"/>
            </a:solidFill>
            <a:ln w="9525">
              <a:noFill/>
              <a:round/>
              <a:headEnd/>
              <a:tailEnd/>
            </a:ln>
          </p:spPr>
          <p:txBody>
            <a:bodyPr/>
            <a:lstStyle/>
            <a:p>
              <a:endParaRPr lang="en-US"/>
            </a:p>
          </p:txBody>
        </p:sp>
        <p:sp>
          <p:nvSpPr>
            <p:cNvPr id="534538" name="Freeform 10"/>
            <p:cNvSpPr>
              <a:spLocks noChangeAspect="1"/>
            </p:cNvSpPr>
            <p:nvPr/>
          </p:nvSpPr>
          <p:spPr bwMode="auto">
            <a:xfrm>
              <a:off x="1146" y="1009"/>
              <a:ext cx="1008" cy="864"/>
            </a:xfrm>
            <a:custGeom>
              <a:avLst/>
              <a:gdLst/>
              <a:ahLst/>
              <a:cxnLst>
                <a:cxn ang="0">
                  <a:pos x="4032" y="0"/>
                </a:cxn>
                <a:cxn ang="0">
                  <a:pos x="4032" y="3454"/>
                </a:cxn>
                <a:cxn ang="0">
                  <a:pos x="0" y="3454"/>
                </a:cxn>
                <a:cxn ang="0">
                  <a:pos x="149" y="3312"/>
                </a:cxn>
                <a:cxn ang="0">
                  <a:pos x="3891" y="146"/>
                </a:cxn>
                <a:cxn ang="0">
                  <a:pos x="4032" y="0"/>
                </a:cxn>
              </a:cxnLst>
              <a:rect l="0" t="0" r="r" b="b"/>
              <a:pathLst>
                <a:path w="4032" h="3454">
                  <a:moveTo>
                    <a:pt x="4032" y="0"/>
                  </a:moveTo>
                  <a:lnTo>
                    <a:pt x="4032" y="3454"/>
                  </a:lnTo>
                  <a:lnTo>
                    <a:pt x="0" y="3454"/>
                  </a:lnTo>
                  <a:lnTo>
                    <a:pt x="149" y="3312"/>
                  </a:lnTo>
                  <a:lnTo>
                    <a:pt x="3891" y="146"/>
                  </a:lnTo>
                  <a:lnTo>
                    <a:pt x="4032" y="0"/>
                  </a:lnTo>
                  <a:close/>
                </a:path>
              </a:pathLst>
            </a:custGeom>
            <a:solidFill>
              <a:srgbClr val="162A29"/>
            </a:solidFill>
            <a:ln w="9525">
              <a:noFill/>
              <a:round/>
              <a:headEnd/>
              <a:tailEnd/>
            </a:ln>
          </p:spPr>
          <p:txBody>
            <a:bodyPr/>
            <a:lstStyle/>
            <a:p>
              <a:endParaRPr lang="en-US"/>
            </a:p>
          </p:txBody>
        </p:sp>
        <p:sp>
          <p:nvSpPr>
            <p:cNvPr id="534539" name="Rectangle 11"/>
            <p:cNvSpPr>
              <a:spLocks noChangeAspect="1" noChangeArrowheads="1"/>
            </p:cNvSpPr>
            <p:nvPr/>
          </p:nvSpPr>
          <p:spPr bwMode="auto">
            <a:xfrm>
              <a:off x="1182" y="1045"/>
              <a:ext cx="936" cy="792"/>
            </a:xfrm>
            <a:prstGeom prst="rect">
              <a:avLst/>
            </a:prstGeom>
            <a:solidFill>
              <a:srgbClr val="275A53"/>
            </a:solidFill>
            <a:ln w="9525">
              <a:noFill/>
              <a:miter lim="800000"/>
              <a:headEnd/>
              <a:tailEnd/>
            </a:ln>
          </p:spPr>
          <p:txBody>
            <a:bodyPr/>
            <a:lstStyle/>
            <a:p>
              <a:endParaRPr lang="en-US"/>
            </a:p>
          </p:txBody>
        </p:sp>
        <p:sp>
          <p:nvSpPr>
            <p:cNvPr id="534540" name="Freeform 12"/>
            <p:cNvSpPr>
              <a:spLocks noChangeAspect="1" noEditPoints="1"/>
            </p:cNvSpPr>
            <p:nvPr/>
          </p:nvSpPr>
          <p:spPr bwMode="auto">
            <a:xfrm>
              <a:off x="1383" y="1668"/>
              <a:ext cx="116" cy="138"/>
            </a:xfrm>
            <a:custGeom>
              <a:avLst/>
              <a:gdLst/>
              <a:ahLst/>
              <a:cxnLst>
                <a:cxn ang="0">
                  <a:pos x="283" y="0"/>
                </a:cxn>
                <a:cxn ang="0">
                  <a:pos x="327" y="4"/>
                </a:cxn>
                <a:cxn ang="0">
                  <a:pos x="363" y="11"/>
                </a:cxn>
                <a:cxn ang="0">
                  <a:pos x="396" y="26"/>
                </a:cxn>
                <a:cxn ang="0">
                  <a:pos x="422" y="44"/>
                </a:cxn>
                <a:cxn ang="0">
                  <a:pos x="441" y="68"/>
                </a:cxn>
                <a:cxn ang="0">
                  <a:pos x="455" y="97"/>
                </a:cxn>
                <a:cxn ang="0">
                  <a:pos x="464" y="130"/>
                </a:cxn>
                <a:cxn ang="0">
                  <a:pos x="467" y="169"/>
                </a:cxn>
                <a:cxn ang="0">
                  <a:pos x="464" y="208"/>
                </a:cxn>
                <a:cxn ang="0">
                  <a:pos x="455" y="243"/>
                </a:cxn>
                <a:cxn ang="0">
                  <a:pos x="438" y="273"/>
                </a:cxn>
                <a:cxn ang="0">
                  <a:pos x="418" y="299"/>
                </a:cxn>
                <a:cxn ang="0">
                  <a:pos x="389" y="320"/>
                </a:cxn>
                <a:cxn ang="0">
                  <a:pos x="354" y="334"/>
                </a:cxn>
                <a:cxn ang="0">
                  <a:pos x="313" y="343"/>
                </a:cxn>
                <a:cxn ang="0">
                  <a:pos x="265" y="346"/>
                </a:cxn>
                <a:cxn ang="0">
                  <a:pos x="171" y="550"/>
                </a:cxn>
                <a:cxn ang="0">
                  <a:pos x="0" y="0"/>
                </a:cxn>
                <a:cxn ang="0">
                  <a:pos x="213" y="234"/>
                </a:cxn>
                <a:cxn ang="0">
                  <a:pos x="254" y="230"/>
                </a:cxn>
                <a:cxn ang="0">
                  <a:pos x="270" y="225"/>
                </a:cxn>
                <a:cxn ang="0">
                  <a:pos x="282" y="217"/>
                </a:cxn>
                <a:cxn ang="0">
                  <a:pos x="291" y="208"/>
                </a:cxn>
                <a:cxn ang="0">
                  <a:pos x="297" y="198"/>
                </a:cxn>
                <a:cxn ang="0">
                  <a:pos x="301" y="186"/>
                </a:cxn>
                <a:cxn ang="0">
                  <a:pos x="302" y="173"/>
                </a:cxn>
                <a:cxn ang="0">
                  <a:pos x="297" y="150"/>
                </a:cxn>
                <a:cxn ang="0">
                  <a:pos x="284" y="130"/>
                </a:cxn>
                <a:cxn ang="0">
                  <a:pos x="274" y="123"/>
                </a:cxn>
                <a:cxn ang="0">
                  <a:pos x="260" y="116"/>
                </a:cxn>
                <a:cxn ang="0">
                  <a:pos x="241" y="114"/>
                </a:cxn>
                <a:cxn ang="0">
                  <a:pos x="219" y="112"/>
                </a:cxn>
                <a:cxn ang="0">
                  <a:pos x="171" y="234"/>
                </a:cxn>
              </a:cxnLst>
              <a:rect l="0" t="0" r="r" b="b"/>
              <a:pathLst>
                <a:path w="467" h="550">
                  <a:moveTo>
                    <a:pt x="0" y="0"/>
                  </a:moveTo>
                  <a:lnTo>
                    <a:pt x="283" y="0"/>
                  </a:lnTo>
                  <a:lnTo>
                    <a:pt x="305" y="1"/>
                  </a:lnTo>
                  <a:lnTo>
                    <a:pt x="327" y="4"/>
                  </a:lnTo>
                  <a:lnTo>
                    <a:pt x="346" y="6"/>
                  </a:lnTo>
                  <a:lnTo>
                    <a:pt x="363" y="11"/>
                  </a:lnTo>
                  <a:lnTo>
                    <a:pt x="380" y="18"/>
                  </a:lnTo>
                  <a:lnTo>
                    <a:pt x="396" y="26"/>
                  </a:lnTo>
                  <a:lnTo>
                    <a:pt x="409" y="33"/>
                  </a:lnTo>
                  <a:lnTo>
                    <a:pt x="422" y="44"/>
                  </a:lnTo>
                  <a:lnTo>
                    <a:pt x="432" y="55"/>
                  </a:lnTo>
                  <a:lnTo>
                    <a:pt x="441" y="68"/>
                  </a:lnTo>
                  <a:lnTo>
                    <a:pt x="449" y="83"/>
                  </a:lnTo>
                  <a:lnTo>
                    <a:pt x="455" y="97"/>
                  </a:lnTo>
                  <a:lnTo>
                    <a:pt x="461" y="114"/>
                  </a:lnTo>
                  <a:lnTo>
                    <a:pt x="464" y="130"/>
                  </a:lnTo>
                  <a:lnTo>
                    <a:pt x="467" y="150"/>
                  </a:lnTo>
                  <a:lnTo>
                    <a:pt x="467" y="169"/>
                  </a:lnTo>
                  <a:lnTo>
                    <a:pt x="467" y="189"/>
                  </a:lnTo>
                  <a:lnTo>
                    <a:pt x="464" y="208"/>
                  </a:lnTo>
                  <a:lnTo>
                    <a:pt x="461" y="226"/>
                  </a:lnTo>
                  <a:lnTo>
                    <a:pt x="455" y="243"/>
                  </a:lnTo>
                  <a:lnTo>
                    <a:pt x="448" y="259"/>
                  </a:lnTo>
                  <a:lnTo>
                    <a:pt x="438" y="273"/>
                  </a:lnTo>
                  <a:lnTo>
                    <a:pt x="429" y="287"/>
                  </a:lnTo>
                  <a:lnTo>
                    <a:pt x="418" y="299"/>
                  </a:lnTo>
                  <a:lnTo>
                    <a:pt x="403" y="311"/>
                  </a:lnTo>
                  <a:lnTo>
                    <a:pt x="389" y="320"/>
                  </a:lnTo>
                  <a:lnTo>
                    <a:pt x="372" y="327"/>
                  </a:lnTo>
                  <a:lnTo>
                    <a:pt x="354" y="334"/>
                  </a:lnTo>
                  <a:lnTo>
                    <a:pt x="333" y="339"/>
                  </a:lnTo>
                  <a:lnTo>
                    <a:pt x="313" y="343"/>
                  </a:lnTo>
                  <a:lnTo>
                    <a:pt x="289" y="346"/>
                  </a:lnTo>
                  <a:lnTo>
                    <a:pt x="265" y="346"/>
                  </a:lnTo>
                  <a:lnTo>
                    <a:pt x="171" y="346"/>
                  </a:lnTo>
                  <a:lnTo>
                    <a:pt x="171" y="550"/>
                  </a:lnTo>
                  <a:lnTo>
                    <a:pt x="0" y="550"/>
                  </a:lnTo>
                  <a:lnTo>
                    <a:pt x="0" y="0"/>
                  </a:lnTo>
                  <a:close/>
                  <a:moveTo>
                    <a:pt x="171" y="234"/>
                  </a:moveTo>
                  <a:lnTo>
                    <a:pt x="213" y="234"/>
                  </a:lnTo>
                  <a:lnTo>
                    <a:pt x="236" y="233"/>
                  </a:lnTo>
                  <a:lnTo>
                    <a:pt x="254" y="230"/>
                  </a:lnTo>
                  <a:lnTo>
                    <a:pt x="264" y="228"/>
                  </a:lnTo>
                  <a:lnTo>
                    <a:pt x="270" y="225"/>
                  </a:lnTo>
                  <a:lnTo>
                    <a:pt x="276" y="221"/>
                  </a:lnTo>
                  <a:lnTo>
                    <a:pt x="282" y="217"/>
                  </a:lnTo>
                  <a:lnTo>
                    <a:pt x="287" y="213"/>
                  </a:lnTo>
                  <a:lnTo>
                    <a:pt x="291" y="208"/>
                  </a:lnTo>
                  <a:lnTo>
                    <a:pt x="295" y="203"/>
                  </a:lnTo>
                  <a:lnTo>
                    <a:pt x="297" y="198"/>
                  </a:lnTo>
                  <a:lnTo>
                    <a:pt x="299" y="193"/>
                  </a:lnTo>
                  <a:lnTo>
                    <a:pt x="301" y="186"/>
                  </a:lnTo>
                  <a:lnTo>
                    <a:pt x="301" y="180"/>
                  </a:lnTo>
                  <a:lnTo>
                    <a:pt x="302" y="173"/>
                  </a:lnTo>
                  <a:lnTo>
                    <a:pt x="301" y="162"/>
                  </a:lnTo>
                  <a:lnTo>
                    <a:pt x="297" y="150"/>
                  </a:lnTo>
                  <a:lnTo>
                    <a:pt x="292" y="140"/>
                  </a:lnTo>
                  <a:lnTo>
                    <a:pt x="284" y="130"/>
                  </a:lnTo>
                  <a:lnTo>
                    <a:pt x="280" y="125"/>
                  </a:lnTo>
                  <a:lnTo>
                    <a:pt x="274" y="123"/>
                  </a:lnTo>
                  <a:lnTo>
                    <a:pt x="267" y="119"/>
                  </a:lnTo>
                  <a:lnTo>
                    <a:pt x="260" y="116"/>
                  </a:lnTo>
                  <a:lnTo>
                    <a:pt x="252" y="115"/>
                  </a:lnTo>
                  <a:lnTo>
                    <a:pt x="241" y="114"/>
                  </a:lnTo>
                  <a:lnTo>
                    <a:pt x="231" y="112"/>
                  </a:lnTo>
                  <a:lnTo>
                    <a:pt x="219" y="112"/>
                  </a:lnTo>
                  <a:lnTo>
                    <a:pt x="171" y="112"/>
                  </a:lnTo>
                  <a:lnTo>
                    <a:pt x="171" y="234"/>
                  </a:lnTo>
                  <a:close/>
                </a:path>
              </a:pathLst>
            </a:custGeom>
            <a:solidFill>
              <a:srgbClr val="FFFFFF"/>
            </a:solidFill>
            <a:ln w="9525">
              <a:noFill/>
              <a:round/>
              <a:headEnd/>
              <a:tailEnd/>
            </a:ln>
          </p:spPr>
          <p:txBody>
            <a:bodyPr/>
            <a:lstStyle/>
            <a:p>
              <a:endParaRPr lang="en-US"/>
            </a:p>
          </p:txBody>
        </p:sp>
        <p:sp>
          <p:nvSpPr>
            <p:cNvPr id="534541" name="Freeform 13"/>
            <p:cNvSpPr>
              <a:spLocks noChangeAspect="1"/>
            </p:cNvSpPr>
            <p:nvPr/>
          </p:nvSpPr>
          <p:spPr bwMode="auto">
            <a:xfrm>
              <a:off x="1522" y="1668"/>
              <a:ext cx="108" cy="138"/>
            </a:xfrm>
            <a:custGeom>
              <a:avLst/>
              <a:gdLst/>
              <a:ahLst/>
              <a:cxnLst>
                <a:cxn ang="0">
                  <a:pos x="0" y="0"/>
                </a:cxn>
                <a:cxn ang="0">
                  <a:pos x="170" y="0"/>
                </a:cxn>
                <a:cxn ang="0">
                  <a:pos x="170" y="414"/>
                </a:cxn>
                <a:cxn ang="0">
                  <a:pos x="435" y="414"/>
                </a:cxn>
                <a:cxn ang="0">
                  <a:pos x="435" y="550"/>
                </a:cxn>
                <a:cxn ang="0">
                  <a:pos x="0" y="550"/>
                </a:cxn>
                <a:cxn ang="0">
                  <a:pos x="0" y="0"/>
                </a:cxn>
              </a:cxnLst>
              <a:rect l="0" t="0" r="r" b="b"/>
              <a:pathLst>
                <a:path w="435" h="550">
                  <a:moveTo>
                    <a:pt x="0" y="0"/>
                  </a:moveTo>
                  <a:lnTo>
                    <a:pt x="170" y="0"/>
                  </a:lnTo>
                  <a:lnTo>
                    <a:pt x="170" y="414"/>
                  </a:lnTo>
                  <a:lnTo>
                    <a:pt x="435" y="414"/>
                  </a:lnTo>
                  <a:lnTo>
                    <a:pt x="435" y="550"/>
                  </a:lnTo>
                  <a:lnTo>
                    <a:pt x="0" y="550"/>
                  </a:lnTo>
                  <a:lnTo>
                    <a:pt x="0" y="0"/>
                  </a:lnTo>
                  <a:close/>
                </a:path>
              </a:pathLst>
            </a:custGeom>
            <a:solidFill>
              <a:srgbClr val="FFFFFF"/>
            </a:solidFill>
            <a:ln w="9525">
              <a:noFill/>
              <a:round/>
              <a:headEnd/>
              <a:tailEnd/>
            </a:ln>
          </p:spPr>
          <p:txBody>
            <a:bodyPr/>
            <a:lstStyle/>
            <a:p>
              <a:endParaRPr lang="en-US"/>
            </a:p>
          </p:txBody>
        </p:sp>
        <p:sp>
          <p:nvSpPr>
            <p:cNvPr id="534542" name="Freeform 14"/>
            <p:cNvSpPr>
              <a:spLocks noChangeAspect="1" noEditPoints="1"/>
            </p:cNvSpPr>
            <p:nvPr/>
          </p:nvSpPr>
          <p:spPr bwMode="auto">
            <a:xfrm>
              <a:off x="1636" y="1668"/>
              <a:ext cx="150" cy="138"/>
            </a:xfrm>
            <a:custGeom>
              <a:avLst/>
              <a:gdLst/>
              <a:ahLst/>
              <a:cxnLst>
                <a:cxn ang="0">
                  <a:pos x="394" y="460"/>
                </a:cxn>
                <a:cxn ang="0">
                  <a:pos x="201" y="460"/>
                </a:cxn>
                <a:cxn ang="0">
                  <a:pos x="173" y="550"/>
                </a:cxn>
                <a:cxn ang="0">
                  <a:pos x="0" y="550"/>
                </a:cxn>
                <a:cxn ang="0">
                  <a:pos x="207" y="0"/>
                </a:cxn>
                <a:cxn ang="0">
                  <a:pos x="392" y="0"/>
                </a:cxn>
                <a:cxn ang="0">
                  <a:pos x="598" y="550"/>
                </a:cxn>
                <a:cxn ang="0">
                  <a:pos x="421" y="550"/>
                </a:cxn>
                <a:cxn ang="0">
                  <a:pos x="394" y="460"/>
                </a:cxn>
                <a:cxn ang="0">
                  <a:pos x="359" y="340"/>
                </a:cxn>
                <a:cxn ang="0">
                  <a:pos x="298" y="142"/>
                </a:cxn>
                <a:cxn ang="0">
                  <a:pos x="237" y="340"/>
                </a:cxn>
                <a:cxn ang="0">
                  <a:pos x="359" y="340"/>
                </a:cxn>
              </a:cxnLst>
              <a:rect l="0" t="0" r="r" b="b"/>
              <a:pathLst>
                <a:path w="598" h="550">
                  <a:moveTo>
                    <a:pt x="394" y="460"/>
                  </a:moveTo>
                  <a:lnTo>
                    <a:pt x="201" y="460"/>
                  </a:lnTo>
                  <a:lnTo>
                    <a:pt x="173" y="550"/>
                  </a:lnTo>
                  <a:lnTo>
                    <a:pt x="0" y="550"/>
                  </a:lnTo>
                  <a:lnTo>
                    <a:pt x="207" y="0"/>
                  </a:lnTo>
                  <a:lnTo>
                    <a:pt x="392" y="0"/>
                  </a:lnTo>
                  <a:lnTo>
                    <a:pt x="598" y="550"/>
                  </a:lnTo>
                  <a:lnTo>
                    <a:pt x="421" y="550"/>
                  </a:lnTo>
                  <a:lnTo>
                    <a:pt x="394" y="460"/>
                  </a:lnTo>
                  <a:close/>
                  <a:moveTo>
                    <a:pt x="359" y="340"/>
                  </a:moveTo>
                  <a:lnTo>
                    <a:pt x="298" y="142"/>
                  </a:lnTo>
                  <a:lnTo>
                    <a:pt x="237" y="340"/>
                  </a:lnTo>
                  <a:lnTo>
                    <a:pt x="359" y="340"/>
                  </a:lnTo>
                  <a:close/>
                </a:path>
              </a:pathLst>
            </a:custGeom>
            <a:solidFill>
              <a:srgbClr val="FFFFFF"/>
            </a:solidFill>
            <a:ln w="9525">
              <a:noFill/>
              <a:round/>
              <a:headEnd/>
              <a:tailEnd/>
            </a:ln>
          </p:spPr>
          <p:txBody>
            <a:bodyPr/>
            <a:lstStyle/>
            <a:p>
              <a:endParaRPr lang="en-US"/>
            </a:p>
          </p:txBody>
        </p:sp>
        <p:sp>
          <p:nvSpPr>
            <p:cNvPr id="534543" name="Freeform 15"/>
            <p:cNvSpPr>
              <a:spLocks noChangeAspect="1"/>
            </p:cNvSpPr>
            <p:nvPr/>
          </p:nvSpPr>
          <p:spPr bwMode="auto">
            <a:xfrm>
              <a:off x="1800" y="1668"/>
              <a:ext cx="131" cy="138"/>
            </a:xfrm>
            <a:custGeom>
              <a:avLst/>
              <a:gdLst/>
              <a:ahLst/>
              <a:cxnLst>
                <a:cxn ang="0">
                  <a:pos x="0" y="0"/>
                </a:cxn>
                <a:cxn ang="0">
                  <a:pos x="158" y="0"/>
                </a:cxn>
                <a:cxn ang="0">
                  <a:pos x="366" y="304"/>
                </a:cxn>
                <a:cxn ang="0">
                  <a:pos x="366" y="0"/>
                </a:cxn>
                <a:cxn ang="0">
                  <a:pos x="526" y="0"/>
                </a:cxn>
                <a:cxn ang="0">
                  <a:pos x="526" y="550"/>
                </a:cxn>
                <a:cxn ang="0">
                  <a:pos x="366" y="550"/>
                </a:cxn>
                <a:cxn ang="0">
                  <a:pos x="160" y="248"/>
                </a:cxn>
                <a:cxn ang="0">
                  <a:pos x="160" y="550"/>
                </a:cxn>
                <a:cxn ang="0">
                  <a:pos x="0" y="550"/>
                </a:cxn>
                <a:cxn ang="0">
                  <a:pos x="0" y="0"/>
                </a:cxn>
              </a:cxnLst>
              <a:rect l="0" t="0" r="r" b="b"/>
              <a:pathLst>
                <a:path w="526" h="550">
                  <a:moveTo>
                    <a:pt x="0" y="0"/>
                  </a:moveTo>
                  <a:lnTo>
                    <a:pt x="158" y="0"/>
                  </a:lnTo>
                  <a:lnTo>
                    <a:pt x="366" y="304"/>
                  </a:lnTo>
                  <a:lnTo>
                    <a:pt x="366" y="0"/>
                  </a:lnTo>
                  <a:lnTo>
                    <a:pt x="526" y="0"/>
                  </a:lnTo>
                  <a:lnTo>
                    <a:pt x="526" y="550"/>
                  </a:lnTo>
                  <a:lnTo>
                    <a:pt x="366" y="550"/>
                  </a:lnTo>
                  <a:lnTo>
                    <a:pt x="160" y="248"/>
                  </a:lnTo>
                  <a:lnTo>
                    <a:pt x="160" y="550"/>
                  </a:lnTo>
                  <a:lnTo>
                    <a:pt x="0" y="550"/>
                  </a:lnTo>
                  <a:lnTo>
                    <a:pt x="0" y="0"/>
                  </a:lnTo>
                  <a:close/>
                </a:path>
              </a:pathLst>
            </a:custGeom>
            <a:solidFill>
              <a:srgbClr val="FFFFFF"/>
            </a:solidFill>
            <a:ln w="9525">
              <a:noFill/>
              <a:round/>
              <a:headEnd/>
              <a:tailEnd/>
            </a:ln>
          </p:spPr>
          <p:txBody>
            <a:bodyPr/>
            <a:lstStyle/>
            <a:p>
              <a:endParaRPr lang="en-US"/>
            </a:p>
          </p:txBody>
        </p:sp>
        <p:sp>
          <p:nvSpPr>
            <p:cNvPr id="534544" name="Freeform 16"/>
            <p:cNvSpPr>
              <a:spLocks noChangeAspect="1" noEditPoints="1"/>
            </p:cNvSpPr>
            <p:nvPr/>
          </p:nvSpPr>
          <p:spPr bwMode="auto">
            <a:xfrm>
              <a:off x="1487" y="1114"/>
              <a:ext cx="326" cy="502"/>
            </a:xfrm>
            <a:custGeom>
              <a:avLst/>
              <a:gdLst/>
              <a:ahLst/>
              <a:cxnLst>
                <a:cxn ang="0">
                  <a:pos x="1039" y="1180"/>
                </a:cxn>
                <a:cxn ang="0">
                  <a:pos x="1208" y="987"/>
                </a:cxn>
                <a:cxn ang="0">
                  <a:pos x="1295" y="739"/>
                </a:cxn>
                <a:cxn ang="0">
                  <a:pos x="1293" y="476"/>
                </a:cxn>
                <a:cxn ang="0">
                  <a:pos x="1193" y="238"/>
                </a:cxn>
                <a:cxn ang="0">
                  <a:pos x="991" y="66"/>
                </a:cxn>
                <a:cxn ang="0">
                  <a:pos x="676" y="0"/>
                </a:cxn>
                <a:cxn ang="0">
                  <a:pos x="356" y="67"/>
                </a:cxn>
                <a:cxn ang="0">
                  <a:pos x="138" y="242"/>
                </a:cxn>
                <a:cxn ang="0">
                  <a:pos x="22" y="483"/>
                </a:cxn>
                <a:cxn ang="0">
                  <a:pos x="7" y="747"/>
                </a:cxn>
                <a:cxn ang="0">
                  <a:pos x="91" y="995"/>
                </a:cxn>
                <a:cxn ang="0">
                  <a:pos x="273" y="1183"/>
                </a:cxn>
                <a:cxn ang="0">
                  <a:pos x="950" y="1658"/>
                </a:cxn>
                <a:cxn ang="0">
                  <a:pos x="914" y="1865"/>
                </a:cxn>
                <a:cxn ang="0">
                  <a:pos x="696" y="635"/>
                </a:cxn>
                <a:cxn ang="0">
                  <a:pos x="834" y="663"/>
                </a:cxn>
                <a:cxn ang="0">
                  <a:pos x="930" y="725"/>
                </a:cxn>
                <a:cxn ang="0">
                  <a:pos x="960" y="772"/>
                </a:cxn>
                <a:cxn ang="0">
                  <a:pos x="965" y="820"/>
                </a:cxn>
                <a:cxn ang="0">
                  <a:pos x="940" y="877"/>
                </a:cxn>
                <a:cxn ang="0">
                  <a:pos x="884" y="925"/>
                </a:cxn>
                <a:cxn ang="0">
                  <a:pos x="804" y="960"/>
                </a:cxn>
                <a:cxn ang="0">
                  <a:pos x="795" y="1482"/>
                </a:cxn>
                <a:cxn ang="0">
                  <a:pos x="770" y="1495"/>
                </a:cxn>
                <a:cxn ang="0">
                  <a:pos x="742" y="1477"/>
                </a:cxn>
                <a:cxn ang="0">
                  <a:pos x="737" y="930"/>
                </a:cxn>
                <a:cxn ang="0">
                  <a:pos x="756" y="899"/>
                </a:cxn>
                <a:cxn ang="0">
                  <a:pos x="778" y="898"/>
                </a:cxn>
                <a:cxn ang="0">
                  <a:pos x="871" y="853"/>
                </a:cxn>
                <a:cxn ang="0">
                  <a:pos x="895" y="821"/>
                </a:cxn>
                <a:cxn ang="0">
                  <a:pos x="886" y="776"/>
                </a:cxn>
                <a:cxn ang="0">
                  <a:pos x="829" y="733"/>
                </a:cxn>
                <a:cxn ang="0">
                  <a:pos x="734" y="708"/>
                </a:cxn>
                <a:cxn ang="0">
                  <a:pos x="620" y="706"/>
                </a:cxn>
                <a:cxn ang="0">
                  <a:pos x="520" y="727"/>
                </a:cxn>
                <a:cxn ang="0">
                  <a:pos x="454" y="767"/>
                </a:cxn>
                <a:cxn ang="0">
                  <a:pos x="436" y="813"/>
                </a:cxn>
                <a:cxn ang="0">
                  <a:pos x="454" y="847"/>
                </a:cxn>
                <a:cxn ang="0">
                  <a:pos x="525" y="888"/>
                </a:cxn>
                <a:cxn ang="0">
                  <a:pos x="558" y="896"/>
                </a:cxn>
                <a:cxn ang="0">
                  <a:pos x="582" y="922"/>
                </a:cxn>
                <a:cxn ang="0">
                  <a:pos x="582" y="1469"/>
                </a:cxn>
                <a:cxn ang="0">
                  <a:pos x="558" y="1494"/>
                </a:cxn>
                <a:cxn ang="0">
                  <a:pos x="532" y="1487"/>
                </a:cxn>
                <a:cxn ang="0">
                  <a:pos x="516" y="1453"/>
                </a:cxn>
                <a:cxn ang="0">
                  <a:pos x="455" y="930"/>
                </a:cxn>
                <a:cxn ang="0">
                  <a:pos x="398" y="885"/>
                </a:cxn>
                <a:cxn ang="0">
                  <a:pos x="370" y="830"/>
                </a:cxn>
                <a:cxn ang="0">
                  <a:pos x="370" y="781"/>
                </a:cxn>
                <a:cxn ang="0">
                  <a:pos x="391" y="739"/>
                </a:cxn>
                <a:cxn ang="0">
                  <a:pos x="476" y="673"/>
                </a:cxn>
                <a:cxn ang="0">
                  <a:pos x="606" y="637"/>
                </a:cxn>
              </a:cxnLst>
              <a:rect l="0" t="0" r="r" b="b"/>
              <a:pathLst>
                <a:path w="1306" h="2007">
                  <a:moveTo>
                    <a:pt x="372" y="1575"/>
                  </a:moveTo>
                  <a:lnTo>
                    <a:pt x="950" y="1575"/>
                  </a:lnTo>
                  <a:lnTo>
                    <a:pt x="950" y="1232"/>
                  </a:lnTo>
                  <a:lnTo>
                    <a:pt x="996" y="1209"/>
                  </a:lnTo>
                  <a:lnTo>
                    <a:pt x="1039" y="1180"/>
                  </a:lnTo>
                  <a:lnTo>
                    <a:pt x="1079" y="1148"/>
                  </a:lnTo>
                  <a:lnTo>
                    <a:pt x="1116" y="1111"/>
                  </a:lnTo>
                  <a:lnTo>
                    <a:pt x="1150" y="1072"/>
                  </a:lnTo>
                  <a:lnTo>
                    <a:pt x="1181" y="1031"/>
                  </a:lnTo>
                  <a:lnTo>
                    <a:pt x="1208" y="987"/>
                  </a:lnTo>
                  <a:lnTo>
                    <a:pt x="1232" y="940"/>
                  </a:lnTo>
                  <a:lnTo>
                    <a:pt x="1254" y="892"/>
                  </a:lnTo>
                  <a:lnTo>
                    <a:pt x="1271" y="842"/>
                  </a:lnTo>
                  <a:lnTo>
                    <a:pt x="1285" y="791"/>
                  </a:lnTo>
                  <a:lnTo>
                    <a:pt x="1295" y="739"/>
                  </a:lnTo>
                  <a:lnTo>
                    <a:pt x="1302" y="686"/>
                  </a:lnTo>
                  <a:lnTo>
                    <a:pt x="1306" y="633"/>
                  </a:lnTo>
                  <a:lnTo>
                    <a:pt x="1304" y="580"/>
                  </a:lnTo>
                  <a:lnTo>
                    <a:pt x="1300" y="528"/>
                  </a:lnTo>
                  <a:lnTo>
                    <a:pt x="1293" y="476"/>
                  </a:lnTo>
                  <a:lnTo>
                    <a:pt x="1281" y="425"/>
                  </a:lnTo>
                  <a:lnTo>
                    <a:pt x="1264" y="375"/>
                  </a:lnTo>
                  <a:lnTo>
                    <a:pt x="1245" y="327"/>
                  </a:lnTo>
                  <a:lnTo>
                    <a:pt x="1221" y="282"/>
                  </a:lnTo>
                  <a:lnTo>
                    <a:pt x="1193" y="238"/>
                  </a:lnTo>
                  <a:lnTo>
                    <a:pt x="1162" y="197"/>
                  </a:lnTo>
                  <a:lnTo>
                    <a:pt x="1125" y="159"/>
                  </a:lnTo>
                  <a:lnTo>
                    <a:pt x="1084" y="124"/>
                  </a:lnTo>
                  <a:lnTo>
                    <a:pt x="1040" y="93"/>
                  </a:lnTo>
                  <a:lnTo>
                    <a:pt x="991" y="66"/>
                  </a:lnTo>
                  <a:lnTo>
                    <a:pt x="936" y="42"/>
                  </a:lnTo>
                  <a:lnTo>
                    <a:pt x="878" y="24"/>
                  </a:lnTo>
                  <a:lnTo>
                    <a:pt x="816" y="10"/>
                  </a:lnTo>
                  <a:lnTo>
                    <a:pt x="748" y="2"/>
                  </a:lnTo>
                  <a:lnTo>
                    <a:pt x="676" y="0"/>
                  </a:lnTo>
                  <a:lnTo>
                    <a:pt x="603" y="2"/>
                  </a:lnTo>
                  <a:lnTo>
                    <a:pt x="536" y="11"/>
                  </a:lnTo>
                  <a:lnTo>
                    <a:pt x="471" y="24"/>
                  </a:lnTo>
                  <a:lnTo>
                    <a:pt x="411" y="44"/>
                  </a:lnTo>
                  <a:lnTo>
                    <a:pt x="356" y="67"/>
                  </a:lnTo>
                  <a:lnTo>
                    <a:pt x="304" y="94"/>
                  </a:lnTo>
                  <a:lnTo>
                    <a:pt x="256" y="127"/>
                  </a:lnTo>
                  <a:lnTo>
                    <a:pt x="213" y="162"/>
                  </a:lnTo>
                  <a:lnTo>
                    <a:pt x="173" y="200"/>
                  </a:lnTo>
                  <a:lnTo>
                    <a:pt x="138" y="242"/>
                  </a:lnTo>
                  <a:lnTo>
                    <a:pt x="107" y="286"/>
                  </a:lnTo>
                  <a:lnTo>
                    <a:pt x="79" y="333"/>
                  </a:lnTo>
                  <a:lnTo>
                    <a:pt x="56" y="381"/>
                  </a:lnTo>
                  <a:lnTo>
                    <a:pt x="37" y="431"/>
                  </a:lnTo>
                  <a:lnTo>
                    <a:pt x="22" y="483"/>
                  </a:lnTo>
                  <a:lnTo>
                    <a:pt x="11" y="535"/>
                  </a:lnTo>
                  <a:lnTo>
                    <a:pt x="4" y="588"/>
                  </a:lnTo>
                  <a:lnTo>
                    <a:pt x="0" y="641"/>
                  </a:lnTo>
                  <a:lnTo>
                    <a:pt x="2" y="694"/>
                  </a:lnTo>
                  <a:lnTo>
                    <a:pt x="7" y="747"/>
                  </a:lnTo>
                  <a:lnTo>
                    <a:pt x="16" y="799"/>
                  </a:lnTo>
                  <a:lnTo>
                    <a:pt x="29" y="851"/>
                  </a:lnTo>
                  <a:lnTo>
                    <a:pt x="46" y="900"/>
                  </a:lnTo>
                  <a:lnTo>
                    <a:pt x="67" y="949"/>
                  </a:lnTo>
                  <a:lnTo>
                    <a:pt x="91" y="995"/>
                  </a:lnTo>
                  <a:lnTo>
                    <a:pt x="120" y="1039"/>
                  </a:lnTo>
                  <a:lnTo>
                    <a:pt x="152" y="1079"/>
                  </a:lnTo>
                  <a:lnTo>
                    <a:pt x="188" y="1118"/>
                  </a:lnTo>
                  <a:lnTo>
                    <a:pt x="229" y="1152"/>
                  </a:lnTo>
                  <a:lnTo>
                    <a:pt x="273" y="1183"/>
                  </a:lnTo>
                  <a:lnTo>
                    <a:pt x="321" y="1210"/>
                  </a:lnTo>
                  <a:lnTo>
                    <a:pt x="372" y="1232"/>
                  </a:lnTo>
                  <a:lnTo>
                    <a:pt x="372" y="1575"/>
                  </a:lnTo>
                  <a:close/>
                  <a:moveTo>
                    <a:pt x="372" y="1658"/>
                  </a:moveTo>
                  <a:lnTo>
                    <a:pt x="950" y="1658"/>
                  </a:lnTo>
                  <a:lnTo>
                    <a:pt x="950" y="1799"/>
                  </a:lnTo>
                  <a:lnTo>
                    <a:pt x="372" y="1799"/>
                  </a:lnTo>
                  <a:lnTo>
                    <a:pt x="372" y="1658"/>
                  </a:lnTo>
                  <a:close/>
                  <a:moveTo>
                    <a:pt x="409" y="1865"/>
                  </a:moveTo>
                  <a:lnTo>
                    <a:pt x="914" y="1865"/>
                  </a:lnTo>
                  <a:lnTo>
                    <a:pt x="822" y="2007"/>
                  </a:lnTo>
                  <a:lnTo>
                    <a:pt x="501" y="2007"/>
                  </a:lnTo>
                  <a:lnTo>
                    <a:pt x="409" y="1865"/>
                  </a:lnTo>
                  <a:close/>
                  <a:moveTo>
                    <a:pt x="667" y="635"/>
                  </a:moveTo>
                  <a:lnTo>
                    <a:pt x="696" y="635"/>
                  </a:lnTo>
                  <a:lnTo>
                    <a:pt x="726" y="637"/>
                  </a:lnTo>
                  <a:lnTo>
                    <a:pt x="755" y="642"/>
                  </a:lnTo>
                  <a:lnTo>
                    <a:pt x="782" y="647"/>
                  </a:lnTo>
                  <a:lnTo>
                    <a:pt x="809" y="655"/>
                  </a:lnTo>
                  <a:lnTo>
                    <a:pt x="834" y="663"/>
                  </a:lnTo>
                  <a:lnTo>
                    <a:pt x="856" y="673"/>
                  </a:lnTo>
                  <a:lnTo>
                    <a:pt x="878" y="685"/>
                  </a:lnTo>
                  <a:lnTo>
                    <a:pt x="897" y="697"/>
                  </a:lnTo>
                  <a:lnTo>
                    <a:pt x="914" y="711"/>
                  </a:lnTo>
                  <a:lnTo>
                    <a:pt x="930" y="725"/>
                  </a:lnTo>
                  <a:lnTo>
                    <a:pt x="941" y="739"/>
                  </a:lnTo>
                  <a:lnTo>
                    <a:pt x="948" y="747"/>
                  </a:lnTo>
                  <a:lnTo>
                    <a:pt x="952" y="755"/>
                  </a:lnTo>
                  <a:lnTo>
                    <a:pt x="956" y="764"/>
                  </a:lnTo>
                  <a:lnTo>
                    <a:pt x="960" y="772"/>
                  </a:lnTo>
                  <a:lnTo>
                    <a:pt x="962" y="781"/>
                  </a:lnTo>
                  <a:lnTo>
                    <a:pt x="963" y="789"/>
                  </a:lnTo>
                  <a:lnTo>
                    <a:pt x="965" y="798"/>
                  </a:lnTo>
                  <a:lnTo>
                    <a:pt x="966" y="807"/>
                  </a:lnTo>
                  <a:lnTo>
                    <a:pt x="965" y="820"/>
                  </a:lnTo>
                  <a:lnTo>
                    <a:pt x="962" y="831"/>
                  </a:lnTo>
                  <a:lnTo>
                    <a:pt x="960" y="843"/>
                  </a:lnTo>
                  <a:lnTo>
                    <a:pt x="954" y="855"/>
                  </a:lnTo>
                  <a:lnTo>
                    <a:pt x="948" y="866"/>
                  </a:lnTo>
                  <a:lnTo>
                    <a:pt x="940" y="877"/>
                  </a:lnTo>
                  <a:lnTo>
                    <a:pt x="931" y="887"/>
                  </a:lnTo>
                  <a:lnTo>
                    <a:pt x="921" y="898"/>
                  </a:lnTo>
                  <a:lnTo>
                    <a:pt x="910" y="907"/>
                  </a:lnTo>
                  <a:lnTo>
                    <a:pt x="897" y="916"/>
                  </a:lnTo>
                  <a:lnTo>
                    <a:pt x="884" y="925"/>
                  </a:lnTo>
                  <a:lnTo>
                    <a:pt x="870" y="933"/>
                  </a:lnTo>
                  <a:lnTo>
                    <a:pt x="855" y="940"/>
                  </a:lnTo>
                  <a:lnTo>
                    <a:pt x="839" y="948"/>
                  </a:lnTo>
                  <a:lnTo>
                    <a:pt x="822" y="955"/>
                  </a:lnTo>
                  <a:lnTo>
                    <a:pt x="804" y="960"/>
                  </a:lnTo>
                  <a:lnTo>
                    <a:pt x="804" y="1453"/>
                  </a:lnTo>
                  <a:lnTo>
                    <a:pt x="804" y="1461"/>
                  </a:lnTo>
                  <a:lnTo>
                    <a:pt x="801" y="1469"/>
                  </a:lnTo>
                  <a:lnTo>
                    <a:pt x="799" y="1477"/>
                  </a:lnTo>
                  <a:lnTo>
                    <a:pt x="795" y="1482"/>
                  </a:lnTo>
                  <a:lnTo>
                    <a:pt x="790" y="1487"/>
                  </a:lnTo>
                  <a:lnTo>
                    <a:pt x="783" y="1491"/>
                  </a:lnTo>
                  <a:lnTo>
                    <a:pt x="777" y="1494"/>
                  </a:lnTo>
                  <a:lnTo>
                    <a:pt x="770" y="1495"/>
                  </a:lnTo>
                  <a:lnTo>
                    <a:pt x="770" y="1495"/>
                  </a:lnTo>
                  <a:lnTo>
                    <a:pt x="763" y="1494"/>
                  </a:lnTo>
                  <a:lnTo>
                    <a:pt x="756" y="1491"/>
                  </a:lnTo>
                  <a:lnTo>
                    <a:pt x="751" y="1487"/>
                  </a:lnTo>
                  <a:lnTo>
                    <a:pt x="746" y="1482"/>
                  </a:lnTo>
                  <a:lnTo>
                    <a:pt x="742" y="1477"/>
                  </a:lnTo>
                  <a:lnTo>
                    <a:pt x="738" y="1469"/>
                  </a:lnTo>
                  <a:lnTo>
                    <a:pt x="737" y="1461"/>
                  </a:lnTo>
                  <a:lnTo>
                    <a:pt x="735" y="1453"/>
                  </a:lnTo>
                  <a:lnTo>
                    <a:pt x="735" y="938"/>
                  </a:lnTo>
                  <a:lnTo>
                    <a:pt x="737" y="930"/>
                  </a:lnTo>
                  <a:lnTo>
                    <a:pt x="738" y="922"/>
                  </a:lnTo>
                  <a:lnTo>
                    <a:pt x="742" y="914"/>
                  </a:lnTo>
                  <a:lnTo>
                    <a:pt x="746" y="908"/>
                  </a:lnTo>
                  <a:lnTo>
                    <a:pt x="751" y="903"/>
                  </a:lnTo>
                  <a:lnTo>
                    <a:pt x="756" y="899"/>
                  </a:lnTo>
                  <a:lnTo>
                    <a:pt x="763" y="896"/>
                  </a:lnTo>
                  <a:lnTo>
                    <a:pt x="770" y="896"/>
                  </a:lnTo>
                  <a:lnTo>
                    <a:pt x="770" y="896"/>
                  </a:lnTo>
                  <a:lnTo>
                    <a:pt x="774" y="896"/>
                  </a:lnTo>
                  <a:lnTo>
                    <a:pt x="778" y="898"/>
                  </a:lnTo>
                  <a:lnTo>
                    <a:pt x="804" y="890"/>
                  </a:lnTo>
                  <a:lnTo>
                    <a:pt x="826" y="881"/>
                  </a:lnTo>
                  <a:lnTo>
                    <a:pt x="847" y="872"/>
                  </a:lnTo>
                  <a:lnTo>
                    <a:pt x="864" y="860"/>
                  </a:lnTo>
                  <a:lnTo>
                    <a:pt x="871" y="853"/>
                  </a:lnTo>
                  <a:lnTo>
                    <a:pt x="878" y="848"/>
                  </a:lnTo>
                  <a:lnTo>
                    <a:pt x="883" y="842"/>
                  </a:lnTo>
                  <a:lnTo>
                    <a:pt x="888" y="835"/>
                  </a:lnTo>
                  <a:lnTo>
                    <a:pt x="892" y="828"/>
                  </a:lnTo>
                  <a:lnTo>
                    <a:pt x="895" y="821"/>
                  </a:lnTo>
                  <a:lnTo>
                    <a:pt x="896" y="815"/>
                  </a:lnTo>
                  <a:lnTo>
                    <a:pt x="896" y="807"/>
                  </a:lnTo>
                  <a:lnTo>
                    <a:pt x="895" y="796"/>
                  </a:lnTo>
                  <a:lnTo>
                    <a:pt x="892" y="786"/>
                  </a:lnTo>
                  <a:lnTo>
                    <a:pt x="886" y="776"/>
                  </a:lnTo>
                  <a:lnTo>
                    <a:pt x="878" y="767"/>
                  </a:lnTo>
                  <a:lnTo>
                    <a:pt x="869" y="758"/>
                  </a:lnTo>
                  <a:lnTo>
                    <a:pt x="857" y="749"/>
                  </a:lnTo>
                  <a:lnTo>
                    <a:pt x="844" y="741"/>
                  </a:lnTo>
                  <a:lnTo>
                    <a:pt x="829" y="733"/>
                  </a:lnTo>
                  <a:lnTo>
                    <a:pt x="813" y="727"/>
                  </a:lnTo>
                  <a:lnTo>
                    <a:pt x="795" y="721"/>
                  </a:lnTo>
                  <a:lnTo>
                    <a:pt x="775" y="716"/>
                  </a:lnTo>
                  <a:lnTo>
                    <a:pt x="756" y="711"/>
                  </a:lnTo>
                  <a:lnTo>
                    <a:pt x="734" y="708"/>
                  </a:lnTo>
                  <a:lnTo>
                    <a:pt x="712" y="706"/>
                  </a:lnTo>
                  <a:lnTo>
                    <a:pt x="690" y="703"/>
                  </a:lnTo>
                  <a:lnTo>
                    <a:pt x="667" y="703"/>
                  </a:lnTo>
                  <a:lnTo>
                    <a:pt x="642" y="703"/>
                  </a:lnTo>
                  <a:lnTo>
                    <a:pt x="620" y="706"/>
                  </a:lnTo>
                  <a:lnTo>
                    <a:pt x="598" y="708"/>
                  </a:lnTo>
                  <a:lnTo>
                    <a:pt x="576" y="711"/>
                  </a:lnTo>
                  <a:lnTo>
                    <a:pt x="556" y="716"/>
                  </a:lnTo>
                  <a:lnTo>
                    <a:pt x="537" y="721"/>
                  </a:lnTo>
                  <a:lnTo>
                    <a:pt x="520" y="727"/>
                  </a:lnTo>
                  <a:lnTo>
                    <a:pt x="503" y="733"/>
                  </a:lnTo>
                  <a:lnTo>
                    <a:pt x="488" y="741"/>
                  </a:lnTo>
                  <a:lnTo>
                    <a:pt x="475" y="749"/>
                  </a:lnTo>
                  <a:lnTo>
                    <a:pt x="463" y="758"/>
                  </a:lnTo>
                  <a:lnTo>
                    <a:pt x="454" y="767"/>
                  </a:lnTo>
                  <a:lnTo>
                    <a:pt x="446" y="776"/>
                  </a:lnTo>
                  <a:lnTo>
                    <a:pt x="440" y="786"/>
                  </a:lnTo>
                  <a:lnTo>
                    <a:pt x="437" y="796"/>
                  </a:lnTo>
                  <a:lnTo>
                    <a:pt x="436" y="807"/>
                  </a:lnTo>
                  <a:lnTo>
                    <a:pt x="436" y="813"/>
                  </a:lnTo>
                  <a:lnTo>
                    <a:pt x="437" y="821"/>
                  </a:lnTo>
                  <a:lnTo>
                    <a:pt x="440" y="828"/>
                  </a:lnTo>
                  <a:lnTo>
                    <a:pt x="444" y="834"/>
                  </a:lnTo>
                  <a:lnTo>
                    <a:pt x="449" y="841"/>
                  </a:lnTo>
                  <a:lnTo>
                    <a:pt x="454" y="847"/>
                  </a:lnTo>
                  <a:lnTo>
                    <a:pt x="461" y="853"/>
                  </a:lnTo>
                  <a:lnTo>
                    <a:pt x="467" y="859"/>
                  </a:lnTo>
                  <a:lnTo>
                    <a:pt x="484" y="870"/>
                  </a:lnTo>
                  <a:lnTo>
                    <a:pt x="503" y="879"/>
                  </a:lnTo>
                  <a:lnTo>
                    <a:pt x="525" y="888"/>
                  </a:lnTo>
                  <a:lnTo>
                    <a:pt x="549" y="896"/>
                  </a:lnTo>
                  <a:lnTo>
                    <a:pt x="550" y="896"/>
                  </a:lnTo>
                  <a:lnTo>
                    <a:pt x="551" y="896"/>
                  </a:lnTo>
                  <a:lnTo>
                    <a:pt x="551" y="896"/>
                  </a:lnTo>
                  <a:lnTo>
                    <a:pt x="558" y="896"/>
                  </a:lnTo>
                  <a:lnTo>
                    <a:pt x="564" y="899"/>
                  </a:lnTo>
                  <a:lnTo>
                    <a:pt x="571" y="903"/>
                  </a:lnTo>
                  <a:lnTo>
                    <a:pt x="576" y="908"/>
                  </a:lnTo>
                  <a:lnTo>
                    <a:pt x="580" y="914"/>
                  </a:lnTo>
                  <a:lnTo>
                    <a:pt x="582" y="922"/>
                  </a:lnTo>
                  <a:lnTo>
                    <a:pt x="585" y="930"/>
                  </a:lnTo>
                  <a:lnTo>
                    <a:pt x="586" y="938"/>
                  </a:lnTo>
                  <a:lnTo>
                    <a:pt x="586" y="1453"/>
                  </a:lnTo>
                  <a:lnTo>
                    <a:pt x="585" y="1461"/>
                  </a:lnTo>
                  <a:lnTo>
                    <a:pt x="582" y="1469"/>
                  </a:lnTo>
                  <a:lnTo>
                    <a:pt x="580" y="1477"/>
                  </a:lnTo>
                  <a:lnTo>
                    <a:pt x="576" y="1482"/>
                  </a:lnTo>
                  <a:lnTo>
                    <a:pt x="571" y="1487"/>
                  </a:lnTo>
                  <a:lnTo>
                    <a:pt x="564" y="1491"/>
                  </a:lnTo>
                  <a:lnTo>
                    <a:pt x="558" y="1494"/>
                  </a:lnTo>
                  <a:lnTo>
                    <a:pt x="551" y="1495"/>
                  </a:lnTo>
                  <a:lnTo>
                    <a:pt x="551" y="1495"/>
                  </a:lnTo>
                  <a:lnTo>
                    <a:pt x="545" y="1494"/>
                  </a:lnTo>
                  <a:lnTo>
                    <a:pt x="538" y="1491"/>
                  </a:lnTo>
                  <a:lnTo>
                    <a:pt x="532" y="1487"/>
                  </a:lnTo>
                  <a:lnTo>
                    <a:pt x="527" y="1482"/>
                  </a:lnTo>
                  <a:lnTo>
                    <a:pt x="523" y="1477"/>
                  </a:lnTo>
                  <a:lnTo>
                    <a:pt x="519" y="1469"/>
                  </a:lnTo>
                  <a:lnTo>
                    <a:pt x="518" y="1461"/>
                  </a:lnTo>
                  <a:lnTo>
                    <a:pt x="516" y="1453"/>
                  </a:lnTo>
                  <a:lnTo>
                    <a:pt x="516" y="956"/>
                  </a:lnTo>
                  <a:lnTo>
                    <a:pt x="501" y="951"/>
                  </a:lnTo>
                  <a:lnTo>
                    <a:pt x="484" y="944"/>
                  </a:lnTo>
                  <a:lnTo>
                    <a:pt x="470" y="936"/>
                  </a:lnTo>
                  <a:lnTo>
                    <a:pt x="455" y="930"/>
                  </a:lnTo>
                  <a:lnTo>
                    <a:pt x="442" y="921"/>
                  </a:lnTo>
                  <a:lnTo>
                    <a:pt x="429" y="913"/>
                  </a:lnTo>
                  <a:lnTo>
                    <a:pt x="418" y="904"/>
                  </a:lnTo>
                  <a:lnTo>
                    <a:pt x="407" y="894"/>
                  </a:lnTo>
                  <a:lnTo>
                    <a:pt x="398" y="885"/>
                  </a:lnTo>
                  <a:lnTo>
                    <a:pt x="391" y="874"/>
                  </a:lnTo>
                  <a:lnTo>
                    <a:pt x="383" y="864"/>
                  </a:lnTo>
                  <a:lnTo>
                    <a:pt x="378" y="853"/>
                  </a:lnTo>
                  <a:lnTo>
                    <a:pt x="372" y="842"/>
                  </a:lnTo>
                  <a:lnTo>
                    <a:pt x="370" y="830"/>
                  </a:lnTo>
                  <a:lnTo>
                    <a:pt x="367" y="819"/>
                  </a:lnTo>
                  <a:lnTo>
                    <a:pt x="366" y="807"/>
                  </a:lnTo>
                  <a:lnTo>
                    <a:pt x="367" y="798"/>
                  </a:lnTo>
                  <a:lnTo>
                    <a:pt x="369" y="789"/>
                  </a:lnTo>
                  <a:lnTo>
                    <a:pt x="370" y="781"/>
                  </a:lnTo>
                  <a:lnTo>
                    <a:pt x="372" y="772"/>
                  </a:lnTo>
                  <a:lnTo>
                    <a:pt x="376" y="764"/>
                  </a:lnTo>
                  <a:lnTo>
                    <a:pt x="380" y="755"/>
                  </a:lnTo>
                  <a:lnTo>
                    <a:pt x="385" y="747"/>
                  </a:lnTo>
                  <a:lnTo>
                    <a:pt x="391" y="739"/>
                  </a:lnTo>
                  <a:lnTo>
                    <a:pt x="402" y="725"/>
                  </a:lnTo>
                  <a:lnTo>
                    <a:pt x="418" y="711"/>
                  </a:lnTo>
                  <a:lnTo>
                    <a:pt x="435" y="697"/>
                  </a:lnTo>
                  <a:lnTo>
                    <a:pt x="454" y="685"/>
                  </a:lnTo>
                  <a:lnTo>
                    <a:pt x="476" y="673"/>
                  </a:lnTo>
                  <a:lnTo>
                    <a:pt x="499" y="663"/>
                  </a:lnTo>
                  <a:lnTo>
                    <a:pt x="524" y="655"/>
                  </a:lnTo>
                  <a:lnTo>
                    <a:pt x="550" y="647"/>
                  </a:lnTo>
                  <a:lnTo>
                    <a:pt x="577" y="642"/>
                  </a:lnTo>
                  <a:lnTo>
                    <a:pt x="606" y="637"/>
                  </a:lnTo>
                  <a:lnTo>
                    <a:pt x="636" y="635"/>
                  </a:lnTo>
                  <a:lnTo>
                    <a:pt x="667" y="635"/>
                  </a:lnTo>
                  <a:close/>
                </a:path>
              </a:pathLst>
            </a:custGeom>
            <a:solidFill>
              <a:srgbClr val="FFFFFF"/>
            </a:solidFill>
            <a:ln w="9525">
              <a:noFill/>
              <a:round/>
              <a:headEnd/>
              <a:tailEnd/>
            </a:ln>
          </p:spPr>
          <p:txBody>
            <a:bodyPr/>
            <a:lstStyle/>
            <a:p>
              <a:endParaRPr lang="en-US"/>
            </a:p>
          </p:txBody>
        </p:sp>
      </p:grpSp>
      <p:grpSp>
        <p:nvGrpSpPr>
          <p:cNvPr id="534545" name="Group 17"/>
          <p:cNvGrpSpPr>
            <a:grpSpLocks noChangeAspect="1"/>
          </p:cNvGrpSpPr>
          <p:nvPr/>
        </p:nvGrpSpPr>
        <p:grpSpPr bwMode="auto">
          <a:xfrm>
            <a:off x="293688" y="1670050"/>
            <a:ext cx="877887" cy="754063"/>
            <a:chOff x="432" y="1272"/>
            <a:chExt cx="1008" cy="864"/>
          </a:xfrm>
        </p:grpSpPr>
        <p:sp>
          <p:nvSpPr>
            <p:cNvPr id="534546" name="Freeform 18"/>
            <p:cNvSpPr>
              <a:spLocks noChangeAspect="1"/>
            </p:cNvSpPr>
            <p:nvPr/>
          </p:nvSpPr>
          <p:spPr bwMode="auto">
            <a:xfrm>
              <a:off x="432" y="1272"/>
              <a:ext cx="1008" cy="864"/>
            </a:xfrm>
            <a:custGeom>
              <a:avLst/>
              <a:gdLst/>
              <a:ahLst/>
              <a:cxnLst>
                <a:cxn ang="0">
                  <a:pos x="0" y="0"/>
                </a:cxn>
                <a:cxn ang="0">
                  <a:pos x="16128" y="0"/>
                </a:cxn>
                <a:cxn ang="0">
                  <a:pos x="15554" y="595"/>
                </a:cxn>
                <a:cxn ang="0">
                  <a:pos x="596" y="13263"/>
                </a:cxn>
                <a:cxn ang="0">
                  <a:pos x="0" y="13824"/>
                </a:cxn>
                <a:cxn ang="0">
                  <a:pos x="0" y="0"/>
                </a:cxn>
              </a:cxnLst>
              <a:rect l="0" t="0" r="r" b="b"/>
              <a:pathLst>
                <a:path w="16128" h="13824">
                  <a:moveTo>
                    <a:pt x="0" y="0"/>
                  </a:moveTo>
                  <a:lnTo>
                    <a:pt x="16128" y="0"/>
                  </a:lnTo>
                  <a:lnTo>
                    <a:pt x="15554" y="595"/>
                  </a:lnTo>
                  <a:lnTo>
                    <a:pt x="596" y="13263"/>
                  </a:lnTo>
                  <a:lnTo>
                    <a:pt x="0" y="13824"/>
                  </a:lnTo>
                  <a:lnTo>
                    <a:pt x="0" y="0"/>
                  </a:lnTo>
                  <a:close/>
                </a:path>
              </a:pathLst>
            </a:custGeom>
            <a:solidFill>
              <a:srgbClr val="82A99C"/>
            </a:solidFill>
            <a:ln w="9525">
              <a:noFill/>
              <a:round/>
              <a:headEnd/>
              <a:tailEnd/>
            </a:ln>
          </p:spPr>
          <p:txBody>
            <a:bodyPr/>
            <a:lstStyle/>
            <a:p>
              <a:endParaRPr lang="en-US"/>
            </a:p>
          </p:txBody>
        </p:sp>
        <p:sp>
          <p:nvSpPr>
            <p:cNvPr id="534547" name="Freeform 19"/>
            <p:cNvSpPr>
              <a:spLocks noChangeAspect="1"/>
            </p:cNvSpPr>
            <p:nvPr/>
          </p:nvSpPr>
          <p:spPr bwMode="auto">
            <a:xfrm>
              <a:off x="432" y="1272"/>
              <a:ext cx="1008" cy="864"/>
            </a:xfrm>
            <a:custGeom>
              <a:avLst/>
              <a:gdLst/>
              <a:ahLst/>
              <a:cxnLst>
                <a:cxn ang="0">
                  <a:pos x="16128" y="0"/>
                </a:cxn>
                <a:cxn ang="0">
                  <a:pos x="16128" y="13824"/>
                </a:cxn>
                <a:cxn ang="0">
                  <a:pos x="0" y="13824"/>
                </a:cxn>
                <a:cxn ang="0">
                  <a:pos x="599" y="13254"/>
                </a:cxn>
                <a:cxn ang="0">
                  <a:pos x="15563" y="587"/>
                </a:cxn>
                <a:cxn ang="0">
                  <a:pos x="16128" y="0"/>
                </a:cxn>
              </a:cxnLst>
              <a:rect l="0" t="0" r="r" b="b"/>
              <a:pathLst>
                <a:path w="16128" h="13824">
                  <a:moveTo>
                    <a:pt x="16128" y="0"/>
                  </a:moveTo>
                  <a:lnTo>
                    <a:pt x="16128" y="13824"/>
                  </a:lnTo>
                  <a:lnTo>
                    <a:pt x="0" y="13824"/>
                  </a:lnTo>
                  <a:lnTo>
                    <a:pt x="599" y="13254"/>
                  </a:lnTo>
                  <a:lnTo>
                    <a:pt x="15563" y="587"/>
                  </a:lnTo>
                  <a:lnTo>
                    <a:pt x="16128" y="0"/>
                  </a:lnTo>
                  <a:close/>
                </a:path>
              </a:pathLst>
            </a:custGeom>
            <a:solidFill>
              <a:srgbClr val="162A29"/>
            </a:solidFill>
            <a:ln w="9525">
              <a:noFill/>
              <a:round/>
              <a:headEnd/>
              <a:tailEnd/>
            </a:ln>
          </p:spPr>
          <p:txBody>
            <a:bodyPr/>
            <a:lstStyle/>
            <a:p>
              <a:endParaRPr lang="en-US"/>
            </a:p>
          </p:txBody>
        </p:sp>
        <p:sp>
          <p:nvSpPr>
            <p:cNvPr id="534548" name="Rectangle 20"/>
            <p:cNvSpPr>
              <a:spLocks noChangeAspect="1" noChangeArrowheads="1"/>
            </p:cNvSpPr>
            <p:nvPr/>
          </p:nvSpPr>
          <p:spPr bwMode="auto">
            <a:xfrm>
              <a:off x="468" y="1308"/>
              <a:ext cx="936" cy="792"/>
            </a:xfrm>
            <a:prstGeom prst="rect">
              <a:avLst/>
            </a:prstGeom>
            <a:solidFill>
              <a:srgbClr val="275A53"/>
            </a:solidFill>
            <a:ln w="9525">
              <a:noFill/>
              <a:miter lim="800000"/>
              <a:headEnd/>
              <a:tailEnd/>
            </a:ln>
          </p:spPr>
          <p:txBody>
            <a:bodyPr/>
            <a:lstStyle/>
            <a:p>
              <a:endParaRPr lang="en-US"/>
            </a:p>
          </p:txBody>
        </p:sp>
        <p:sp>
          <p:nvSpPr>
            <p:cNvPr id="534549" name="Freeform 21"/>
            <p:cNvSpPr>
              <a:spLocks noChangeAspect="1" noEditPoints="1"/>
            </p:cNvSpPr>
            <p:nvPr/>
          </p:nvSpPr>
          <p:spPr bwMode="auto">
            <a:xfrm>
              <a:off x="629" y="1932"/>
              <a:ext cx="149" cy="137"/>
            </a:xfrm>
            <a:custGeom>
              <a:avLst/>
              <a:gdLst/>
              <a:ahLst/>
              <a:cxnLst>
                <a:cxn ang="0">
                  <a:pos x="1574" y="1836"/>
                </a:cxn>
                <a:cxn ang="0">
                  <a:pos x="800" y="1836"/>
                </a:cxn>
                <a:cxn ang="0">
                  <a:pos x="694" y="2198"/>
                </a:cxn>
                <a:cxn ang="0">
                  <a:pos x="0" y="2198"/>
                </a:cxn>
                <a:cxn ang="0">
                  <a:pos x="827" y="0"/>
                </a:cxn>
                <a:cxn ang="0">
                  <a:pos x="1567" y="0"/>
                </a:cxn>
                <a:cxn ang="0">
                  <a:pos x="2394" y="2198"/>
                </a:cxn>
                <a:cxn ang="0">
                  <a:pos x="1683" y="2198"/>
                </a:cxn>
                <a:cxn ang="0">
                  <a:pos x="1574" y="1836"/>
                </a:cxn>
                <a:cxn ang="0">
                  <a:pos x="1432" y="1360"/>
                </a:cxn>
                <a:cxn ang="0">
                  <a:pos x="1189" y="570"/>
                </a:cxn>
                <a:cxn ang="0">
                  <a:pos x="947" y="1360"/>
                </a:cxn>
                <a:cxn ang="0">
                  <a:pos x="1432" y="1360"/>
                </a:cxn>
              </a:cxnLst>
              <a:rect l="0" t="0" r="r" b="b"/>
              <a:pathLst>
                <a:path w="2394" h="2198">
                  <a:moveTo>
                    <a:pt x="1574" y="1836"/>
                  </a:moveTo>
                  <a:lnTo>
                    <a:pt x="800" y="1836"/>
                  </a:lnTo>
                  <a:lnTo>
                    <a:pt x="694" y="2198"/>
                  </a:lnTo>
                  <a:lnTo>
                    <a:pt x="0" y="2198"/>
                  </a:lnTo>
                  <a:lnTo>
                    <a:pt x="827" y="0"/>
                  </a:lnTo>
                  <a:lnTo>
                    <a:pt x="1567" y="0"/>
                  </a:lnTo>
                  <a:lnTo>
                    <a:pt x="2394" y="2198"/>
                  </a:lnTo>
                  <a:lnTo>
                    <a:pt x="1683" y="2198"/>
                  </a:lnTo>
                  <a:lnTo>
                    <a:pt x="1574" y="1836"/>
                  </a:lnTo>
                  <a:close/>
                  <a:moveTo>
                    <a:pt x="1432" y="1360"/>
                  </a:moveTo>
                  <a:lnTo>
                    <a:pt x="1189" y="570"/>
                  </a:lnTo>
                  <a:lnTo>
                    <a:pt x="947" y="1360"/>
                  </a:lnTo>
                  <a:lnTo>
                    <a:pt x="1432" y="1360"/>
                  </a:lnTo>
                  <a:close/>
                </a:path>
              </a:pathLst>
            </a:custGeom>
            <a:solidFill>
              <a:srgbClr val="FFFFFF"/>
            </a:solidFill>
            <a:ln w="9525">
              <a:noFill/>
              <a:round/>
              <a:headEnd/>
              <a:tailEnd/>
            </a:ln>
          </p:spPr>
          <p:txBody>
            <a:bodyPr/>
            <a:lstStyle/>
            <a:p>
              <a:endParaRPr lang="en-US"/>
            </a:p>
          </p:txBody>
        </p:sp>
        <p:sp>
          <p:nvSpPr>
            <p:cNvPr id="534550" name="Freeform 22"/>
            <p:cNvSpPr>
              <a:spLocks noChangeAspect="1"/>
            </p:cNvSpPr>
            <p:nvPr/>
          </p:nvSpPr>
          <p:spPr bwMode="auto">
            <a:xfrm>
              <a:off x="792" y="1932"/>
              <a:ext cx="132" cy="137"/>
            </a:xfrm>
            <a:custGeom>
              <a:avLst/>
              <a:gdLst/>
              <a:ahLst/>
              <a:cxnLst>
                <a:cxn ang="0">
                  <a:pos x="0" y="0"/>
                </a:cxn>
                <a:cxn ang="0">
                  <a:pos x="635" y="0"/>
                </a:cxn>
                <a:cxn ang="0">
                  <a:pos x="1462" y="1216"/>
                </a:cxn>
                <a:cxn ang="0">
                  <a:pos x="1462" y="0"/>
                </a:cxn>
                <a:cxn ang="0">
                  <a:pos x="2103" y="0"/>
                </a:cxn>
                <a:cxn ang="0">
                  <a:pos x="2103" y="2198"/>
                </a:cxn>
                <a:cxn ang="0">
                  <a:pos x="1462" y="2198"/>
                </a:cxn>
                <a:cxn ang="0">
                  <a:pos x="639" y="991"/>
                </a:cxn>
                <a:cxn ang="0">
                  <a:pos x="639" y="2198"/>
                </a:cxn>
                <a:cxn ang="0">
                  <a:pos x="0" y="2198"/>
                </a:cxn>
                <a:cxn ang="0">
                  <a:pos x="0" y="0"/>
                </a:cxn>
              </a:cxnLst>
              <a:rect l="0" t="0" r="r" b="b"/>
              <a:pathLst>
                <a:path w="2103" h="2198">
                  <a:moveTo>
                    <a:pt x="0" y="0"/>
                  </a:moveTo>
                  <a:lnTo>
                    <a:pt x="635" y="0"/>
                  </a:lnTo>
                  <a:lnTo>
                    <a:pt x="1462" y="1216"/>
                  </a:lnTo>
                  <a:lnTo>
                    <a:pt x="1462" y="0"/>
                  </a:lnTo>
                  <a:lnTo>
                    <a:pt x="2103" y="0"/>
                  </a:lnTo>
                  <a:lnTo>
                    <a:pt x="2103" y="2198"/>
                  </a:lnTo>
                  <a:lnTo>
                    <a:pt x="1462" y="2198"/>
                  </a:lnTo>
                  <a:lnTo>
                    <a:pt x="639" y="991"/>
                  </a:lnTo>
                  <a:lnTo>
                    <a:pt x="639" y="2198"/>
                  </a:lnTo>
                  <a:lnTo>
                    <a:pt x="0" y="2198"/>
                  </a:lnTo>
                  <a:lnTo>
                    <a:pt x="0" y="0"/>
                  </a:lnTo>
                  <a:close/>
                </a:path>
              </a:pathLst>
            </a:custGeom>
            <a:solidFill>
              <a:srgbClr val="FFFFFF"/>
            </a:solidFill>
            <a:ln w="9525">
              <a:noFill/>
              <a:round/>
              <a:headEnd/>
              <a:tailEnd/>
            </a:ln>
          </p:spPr>
          <p:txBody>
            <a:bodyPr/>
            <a:lstStyle/>
            <a:p>
              <a:endParaRPr lang="en-US"/>
            </a:p>
          </p:txBody>
        </p:sp>
        <p:sp>
          <p:nvSpPr>
            <p:cNvPr id="534551" name="Freeform 23"/>
            <p:cNvSpPr>
              <a:spLocks noChangeAspect="1" noEditPoints="1"/>
            </p:cNvSpPr>
            <p:nvPr/>
          </p:nvSpPr>
          <p:spPr bwMode="auto">
            <a:xfrm>
              <a:off x="946" y="1929"/>
              <a:ext cx="143" cy="142"/>
            </a:xfrm>
            <a:custGeom>
              <a:avLst/>
              <a:gdLst/>
              <a:ahLst/>
              <a:cxnLst>
                <a:cxn ang="0">
                  <a:pos x="8" y="975"/>
                </a:cxn>
                <a:cxn ang="0">
                  <a:pos x="36" y="796"/>
                </a:cxn>
                <a:cxn ang="0">
                  <a:pos x="85" y="633"/>
                </a:cxn>
                <a:cxn ang="0">
                  <a:pos x="156" y="487"/>
                </a:cxn>
                <a:cxn ang="0">
                  <a:pos x="247" y="358"/>
                </a:cxn>
                <a:cxn ang="0">
                  <a:pos x="359" y="246"/>
                </a:cxn>
                <a:cxn ang="0">
                  <a:pos x="488" y="154"/>
                </a:cxn>
                <a:cxn ang="0">
                  <a:pos x="633" y="84"/>
                </a:cxn>
                <a:cxn ang="0">
                  <a:pos x="796" y="35"/>
                </a:cxn>
                <a:cxn ang="0">
                  <a:pos x="975" y="7"/>
                </a:cxn>
                <a:cxn ang="0">
                  <a:pos x="1171" y="0"/>
                </a:cxn>
                <a:cxn ang="0">
                  <a:pos x="1364" y="14"/>
                </a:cxn>
                <a:cxn ang="0">
                  <a:pos x="1541" y="48"/>
                </a:cxn>
                <a:cxn ang="0">
                  <a:pos x="1700" y="104"/>
                </a:cxn>
                <a:cxn ang="0">
                  <a:pos x="1841" y="179"/>
                </a:cxn>
                <a:cxn ang="0">
                  <a:pos x="1964" y="276"/>
                </a:cxn>
                <a:cxn ang="0">
                  <a:pos x="2068" y="392"/>
                </a:cxn>
                <a:cxn ang="0">
                  <a:pos x="2151" y="525"/>
                </a:cxn>
                <a:cxn ang="0">
                  <a:pos x="2214" y="674"/>
                </a:cxn>
                <a:cxn ang="0">
                  <a:pos x="2256" y="839"/>
                </a:cxn>
                <a:cxn ang="0">
                  <a:pos x="2277" y="1022"/>
                </a:cxn>
                <a:cxn ang="0">
                  <a:pos x="2275" y="1260"/>
                </a:cxn>
                <a:cxn ang="0">
                  <a:pos x="2238" y="1510"/>
                </a:cxn>
                <a:cxn ang="0">
                  <a:pos x="2166" y="1720"/>
                </a:cxn>
                <a:cxn ang="0">
                  <a:pos x="2057" y="1896"/>
                </a:cxn>
                <a:cxn ang="0">
                  <a:pos x="1917" y="2039"/>
                </a:cxn>
                <a:cxn ang="0">
                  <a:pos x="1743" y="2153"/>
                </a:cxn>
                <a:cxn ang="0">
                  <a:pos x="1537" y="2229"/>
                </a:cxn>
                <a:cxn ang="0">
                  <a:pos x="1297" y="2269"/>
                </a:cxn>
                <a:cxn ang="0">
                  <a:pos x="1028" y="2269"/>
                </a:cxn>
                <a:cxn ang="0">
                  <a:pos x="786" y="2235"/>
                </a:cxn>
                <a:cxn ang="0">
                  <a:pos x="579" y="2169"/>
                </a:cxn>
                <a:cxn ang="0">
                  <a:pos x="405" y="2067"/>
                </a:cxn>
                <a:cxn ang="0">
                  <a:pos x="256" y="1926"/>
                </a:cxn>
                <a:cxn ang="0">
                  <a:pos x="133" y="1747"/>
                </a:cxn>
                <a:cxn ang="0">
                  <a:pos x="49" y="1531"/>
                </a:cxn>
                <a:cxn ang="0">
                  <a:pos x="6" y="1278"/>
                </a:cxn>
                <a:cxn ang="0">
                  <a:pos x="683" y="1221"/>
                </a:cxn>
                <a:cxn ang="0">
                  <a:pos x="711" y="1427"/>
                </a:cxn>
                <a:cxn ang="0">
                  <a:pos x="774" y="1580"/>
                </a:cxn>
                <a:cxn ang="0">
                  <a:pos x="871" y="1683"/>
                </a:cxn>
                <a:cxn ang="0">
                  <a:pos x="993" y="1745"/>
                </a:cxn>
                <a:cxn ang="0">
                  <a:pos x="1141" y="1765"/>
                </a:cxn>
                <a:cxn ang="0">
                  <a:pos x="1292" y="1745"/>
                </a:cxn>
                <a:cxn ang="0">
                  <a:pos x="1414" y="1684"/>
                </a:cxn>
                <a:cxn ang="0">
                  <a:pos x="1508" y="1583"/>
                </a:cxn>
                <a:cxn ang="0">
                  <a:pos x="1570" y="1423"/>
                </a:cxn>
                <a:cxn ang="0">
                  <a:pos x="1598" y="1199"/>
                </a:cxn>
                <a:cxn ang="0">
                  <a:pos x="1592" y="966"/>
                </a:cxn>
                <a:cxn ang="0">
                  <a:pos x="1551" y="788"/>
                </a:cxn>
                <a:cxn ang="0">
                  <a:pos x="1475" y="657"/>
                </a:cxn>
                <a:cxn ang="0">
                  <a:pos x="1368" y="569"/>
                </a:cxn>
                <a:cxn ang="0">
                  <a:pos x="1236" y="523"/>
                </a:cxn>
                <a:cxn ang="0">
                  <a:pos x="1085" y="516"/>
                </a:cxn>
                <a:cxn ang="0">
                  <a:pos x="950" y="550"/>
                </a:cxn>
                <a:cxn ang="0">
                  <a:pos x="837" y="625"/>
                </a:cxn>
                <a:cxn ang="0">
                  <a:pos x="750" y="744"/>
                </a:cxn>
                <a:cxn ang="0">
                  <a:pos x="698" y="916"/>
                </a:cxn>
                <a:cxn ang="0">
                  <a:pos x="681" y="1141"/>
                </a:cxn>
              </a:cxnLst>
              <a:rect l="0" t="0" r="r" b="b"/>
              <a:pathLst>
                <a:path w="2279" h="2273">
                  <a:moveTo>
                    <a:pt x="0" y="1138"/>
                  </a:moveTo>
                  <a:lnTo>
                    <a:pt x="1" y="1104"/>
                  </a:lnTo>
                  <a:lnTo>
                    <a:pt x="1" y="1071"/>
                  </a:lnTo>
                  <a:lnTo>
                    <a:pt x="3" y="1039"/>
                  </a:lnTo>
                  <a:lnTo>
                    <a:pt x="5" y="1007"/>
                  </a:lnTo>
                  <a:lnTo>
                    <a:pt x="8" y="975"/>
                  </a:lnTo>
                  <a:lnTo>
                    <a:pt x="11" y="944"/>
                  </a:lnTo>
                  <a:lnTo>
                    <a:pt x="14" y="913"/>
                  </a:lnTo>
                  <a:lnTo>
                    <a:pt x="19" y="883"/>
                  </a:lnTo>
                  <a:lnTo>
                    <a:pt x="25" y="853"/>
                  </a:lnTo>
                  <a:lnTo>
                    <a:pt x="30" y="824"/>
                  </a:lnTo>
                  <a:lnTo>
                    <a:pt x="36" y="796"/>
                  </a:lnTo>
                  <a:lnTo>
                    <a:pt x="43" y="767"/>
                  </a:lnTo>
                  <a:lnTo>
                    <a:pt x="50" y="740"/>
                  </a:lnTo>
                  <a:lnTo>
                    <a:pt x="58" y="712"/>
                  </a:lnTo>
                  <a:lnTo>
                    <a:pt x="67" y="685"/>
                  </a:lnTo>
                  <a:lnTo>
                    <a:pt x="76" y="659"/>
                  </a:lnTo>
                  <a:lnTo>
                    <a:pt x="85" y="633"/>
                  </a:lnTo>
                  <a:lnTo>
                    <a:pt x="96" y="608"/>
                  </a:lnTo>
                  <a:lnTo>
                    <a:pt x="106" y="582"/>
                  </a:lnTo>
                  <a:lnTo>
                    <a:pt x="118" y="558"/>
                  </a:lnTo>
                  <a:lnTo>
                    <a:pt x="130" y="534"/>
                  </a:lnTo>
                  <a:lnTo>
                    <a:pt x="142" y="510"/>
                  </a:lnTo>
                  <a:lnTo>
                    <a:pt x="156" y="487"/>
                  </a:lnTo>
                  <a:lnTo>
                    <a:pt x="170" y="464"/>
                  </a:lnTo>
                  <a:lnTo>
                    <a:pt x="184" y="442"/>
                  </a:lnTo>
                  <a:lnTo>
                    <a:pt x="199" y="420"/>
                  </a:lnTo>
                  <a:lnTo>
                    <a:pt x="214" y="399"/>
                  </a:lnTo>
                  <a:lnTo>
                    <a:pt x="230" y="378"/>
                  </a:lnTo>
                  <a:lnTo>
                    <a:pt x="247" y="358"/>
                  </a:lnTo>
                  <a:lnTo>
                    <a:pt x="264" y="337"/>
                  </a:lnTo>
                  <a:lnTo>
                    <a:pt x="283" y="318"/>
                  </a:lnTo>
                  <a:lnTo>
                    <a:pt x="301" y="299"/>
                  </a:lnTo>
                  <a:lnTo>
                    <a:pt x="320" y="281"/>
                  </a:lnTo>
                  <a:lnTo>
                    <a:pt x="339" y="263"/>
                  </a:lnTo>
                  <a:lnTo>
                    <a:pt x="359" y="246"/>
                  </a:lnTo>
                  <a:lnTo>
                    <a:pt x="379" y="229"/>
                  </a:lnTo>
                  <a:lnTo>
                    <a:pt x="401" y="212"/>
                  </a:lnTo>
                  <a:lnTo>
                    <a:pt x="422" y="197"/>
                  </a:lnTo>
                  <a:lnTo>
                    <a:pt x="443" y="182"/>
                  </a:lnTo>
                  <a:lnTo>
                    <a:pt x="465" y="168"/>
                  </a:lnTo>
                  <a:lnTo>
                    <a:pt x="488" y="154"/>
                  </a:lnTo>
                  <a:lnTo>
                    <a:pt x="511" y="141"/>
                  </a:lnTo>
                  <a:lnTo>
                    <a:pt x="535" y="129"/>
                  </a:lnTo>
                  <a:lnTo>
                    <a:pt x="559" y="117"/>
                  </a:lnTo>
                  <a:lnTo>
                    <a:pt x="583" y="105"/>
                  </a:lnTo>
                  <a:lnTo>
                    <a:pt x="608" y="94"/>
                  </a:lnTo>
                  <a:lnTo>
                    <a:pt x="633" y="84"/>
                  </a:lnTo>
                  <a:lnTo>
                    <a:pt x="660" y="74"/>
                  </a:lnTo>
                  <a:lnTo>
                    <a:pt x="686" y="65"/>
                  </a:lnTo>
                  <a:lnTo>
                    <a:pt x="713" y="57"/>
                  </a:lnTo>
                  <a:lnTo>
                    <a:pt x="740" y="49"/>
                  </a:lnTo>
                  <a:lnTo>
                    <a:pt x="767" y="41"/>
                  </a:lnTo>
                  <a:lnTo>
                    <a:pt x="796" y="35"/>
                  </a:lnTo>
                  <a:lnTo>
                    <a:pt x="825" y="29"/>
                  </a:lnTo>
                  <a:lnTo>
                    <a:pt x="854" y="23"/>
                  </a:lnTo>
                  <a:lnTo>
                    <a:pt x="883" y="18"/>
                  </a:lnTo>
                  <a:lnTo>
                    <a:pt x="914" y="14"/>
                  </a:lnTo>
                  <a:lnTo>
                    <a:pt x="944" y="10"/>
                  </a:lnTo>
                  <a:lnTo>
                    <a:pt x="975" y="7"/>
                  </a:lnTo>
                  <a:lnTo>
                    <a:pt x="1006" y="4"/>
                  </a:lnTo>
                  <a:lnTo>
                    <a:pt x="1038" y="2"/>
                  </a:lnTo>
                  <a:lnTo>
                    <a:pt x="1070" y="1"/>
                  </a:lnTo>
                  <a:lnTo>
                    <a:pt x="1103" y="0"/>
                  </a:lnTo>
                  <a:lnTo>
                    <a:pt x="1136" y="0"/>
                  </a:lnTo>
                  <a:lnTo>
                    <a:pt x="1171" y="0"/>
                  </a:lnTo>
                  <a:lnTo>
                    <a:pt x="1204" y="1"/>
                  </a:lnTo>
                  <a:lnTo>
                    <a:pt x="1237" y="2"/>
                  </a:lnTo>
                  <a:lnTo>
                    <a:pt x="1269" y="4"/>
                  </a:lnTo>
                  <a:lnTo>
                    <a:pt x="1302" y="7"/>
                  </a:lnTo>
                  <a:lnTo>
                    <a:pt x="1333" y="10"/>
                  </a:lnTo>
                  <a:lnTo>
                    <a:pt x="1364" y="14"/>
                  </a:lnTo>
                  <a:lnTo>
                    <a:pt x="1395" y="18"/>
                  </a:lnTo>
                  <a:lnTo>
                    <a:pt x="1425" y="23"/>
                  </a:lnTo>
                  <a:lnTo>
                    <a:pt x="1455" y="28"/>
                  </a:lnTo>
                  <a:lnTo>
                    <a:pt x="1484" y="34"/>
                  </a:lnTo>
                  <a:lnTo>
                    <a:pt x="1512" y="41"/>
                  </a:lnTo>
                  <a:lnTo>
                    <a:pt x="1541" y="48"/>
                  </a:lnTo>
                  <a:lnTo>
                    <a:pt x="1569" y="56"/>
                  </a:lnTo>
                  <a:lnTo>
                    <a:pt x="1596" y="64"/>
                  </a:lnTo>
                  <a:lnTo>
                    <a:pt x="1622" y="73"/>
                  </a:lnTo>
                  <a:lnTo>
                    <a:pt x="1648" y="82"/>
                  </a:lnTo>
                  <a:lnTo>
                    <a:pt x="1675" y="92"/>
                  </a:lnTo>
                  <a:lnTo>
                    <a:pt x="1700" y="104"/>
                  </a:lnTo>
                  <a:lnTo>
                    <a:pt x="1724" y="115"/>
                  </a:lnTo>
                  <a:lnTo>
                    <a:pt x="1748" y="127"/>
                  </a:lnTo>
                  <a:lnTo>
                    <a:pt x="1772" y="139"/>
                  </a:lnTo>
                  <a:lnTo>
                    <a:pt x="1796" y="152"/>
                  </a:lnTo>
                  <a:lnTo>
                    <a:pt x="1818" y="165"/>
                  </a:lnTo>
                  <a:lnTo>
                    <a:pt x="1841" y="179"/>
                  </a:lnTo>
                  <a:lnTo>
                    <a:pt x="1862" y="194"/>
                  </a:lnTo>
                  <a:lnTo>
                    <a:pt x="1883" y="209"/>
                  </a:lnTo>
                  <a:lnTo>
                    <a:pt x="1904" y="225"/>
                  </a:lnTo>
                  <a:lnTo>
                    <a:pt x="1925" y="242"/>
                  </a:lnTo>
                  <a:lnTo>
                    <a:pt x="1945" y="259"/>
                  </a:lnTo>
                  <a:lnTo>
                    <a:pt x="1964" y="276"/>
                  </a:lnTo>
                  <a:lnTo>
                    <a:pt x="1983" y="294"/>
                  </a:lnTo>
                  <a:lnTo>
                    <a:pt x="2001" y="313"/>
                  </a:lnTo>
                  <a:lnTo>
                    <a:pt x="2018" y="332"/>
                  </a:lnTo>
                  <a:lnTo>
                    <a:pt x="2035" y="351"/>
                  </a:lnTo>
                  <a:lnTo>
                    <a:pt x="2052" y="372"/>
                  </a:lnTo>
                  <a:lnTo>
                    <a:pt x="2068" y="392"/>
                  </a:lnTo>
                  <a:lnTo>
                    <a:pt x="2083" y="413"/>
                  </a:lnTo>
                  <a:lnTo>
                    <a:pt x="2098" y="434"/>
                  </a:lnTo>
                  <a:lnTo>
                    <a:pt x="2112" y="456"/>
                  </a:lnTo>
                  <a:lnTo>
                    <a:pt x="2126" y="478"/>
                  </a:lnTo>
                  <a:lnTo>
                    <a:pt x="2139" y="502"/>
                  </a:lnTo>
                  <a:lnTo>
                    <a:pt x="2151" y="525"/>
                  </a:lnTo>
                  <a:lnTo>
                    <a:pt x="2163" y="548"/>
                  </a:lnTo>
                  <a:lnTo>
                    <a:pt x="2175" y="572"/>
                  </a:lnTo>
                  <a:lnTo>
                    <a:pt x="2186" y="597"/>
                  </a:lnTo>
                  <a:lnTo>
                    <a:pt x="2196" y="623"/>
                  </a:lnTo>
                  <a:lnTo>
                    <a:pt x="2205" y="648"/>
                  </a:lnTo>
                  <a:lnTo>
                    <a:pt x="2214" y="674"/>
                  </a:lnTo>
                  <a:lnTo>
                    <a:pt x="2223" y="700"/>
                  </a:lnTo>
                  <a:lnTo>
                    <a:pt x="2230" y="727"/>
                  </a:lnTo>
                  <a:lnTo>
                    <a:pt x="2238" y="755"/>
                  </a:lnTo>
                  <a:lnTo>
                    <a:pt x="2244" y="783"/>
                  </a:lnTo>
                  <a:lnTo>
                    <a:pt x="2250" y="811"/>
                  </a:lnTo>
                  <a:lnTo>
                    <a:pt x="2256" y="839"/>
                  </a:lnTo>
                  <a:lnTo>
                    <a:pt x="2261" y="869"/>
                  </a:lnTo>
                  <a:lnTo>
                    <a:pt x="2265" y="899"/>
                  </a:lnTo>
                  <a:lnTo>
                    <a:pt x="2269" y="929"/>
                  </a:lnTo>
                  <a:lnTo>
                    <a:pt x="2272" y="959"/>
                  </a:lnTo>
                  <a:lnTo>
                    <a:pt x="2275" y="991"/>
                  </a:lnTo>
                  <a:lnTo>
                    <a:pt x="2277" y="1022"/>
                  </a:lnTo>
                  <a:lnTo>
                    <a:pt x="2278" y="1054"/>
                  </a:lnTo>
                  <a:lnTo>
                    <a:pt x="2279" y="1086"/>
                  </a:lnTo>
                  <a:lnTo>
                    <a:pt x="2279" y="1120"/>
                  </a:lnTo>
                  <a:lnTo>
                    <a:pt x="2279" y="1167"/>
                  </a:lnTo>
                  <a:lnTo>
                    <a:pt x="2277" y="1213"/>
                  </a:lnTo>
                  <a:lnTo>
                    <a:pt x="2275" y="1260"/>
                  </a:lnTo>
                  <a:lnTo>
                    <a:pt x="2271" y="1304"/>
                  </a:lnTo>
                  <a:lnTo>
                    <a:pt x="2266" y="1347"/>
                  </a:lnTo>
                  <a:lnTo>
                    <a:pt x="2261" y="1389"/>
                  </a:lnTo>
                  <a:lnTo>
                    <a:pt x="2254" y="1430"/>
                  </a:lnTo>
                  <a:lnTo>
                    <a:pt x="2247" y="1470"/>
                  </a:lnTo>
                  <a:lnTo>
                    <a:pt x="2238" y="1510"/>
                  </a:lnTo>
                  <a:lnTo>
                    <a:pt x="2229" y="1547"/>
                  </a:lnTo>
                  <a:lnTo>
                    <a:pt x="2218" y="1584"/>
                  </a:lnTo>
                  <a:lnTo>
                    <a:pt x="2206" y="1620"/>
                  </a:lnTo>
                  <a:lnTo>
                    <a:pt x="2194" y="1655"/>
                  </a:lnTo>
                  <a:lnTo>
                    <a:pt x="2180" y="1688"/>
                  </a:lnTo>
                  <a:lnTo>
                    <a:pt x="2166" y="1720"/>
                  </a:lnTo>
                  <a:lnTo>
                    <a:pt x="2149" y="1752"/>
                  </a:lnTo>
                  <a:lnTo>
                    <a:pt x="2133" y="1782"/>
                  </a:lnTo>
                  <a:lnTo>
                    <a:pt x="2115" y="1812"/>
                  </a:lnTo>
                  <a:lnTo>
                    <a:pt x="2097" y="1840"/>
                  </a:lnTo>
                  <a:lnTo>
                    <a:pt x="2078" y="1869"/>
                  </a:lnTo>
                  <a:lnTo>
                    <a:pt x="2057" y="1896"/>
                  </a:lnTo>
                  <a:lnTo>
                    <a:pt x="2035" y="1921"/>
                  </a:lnTo>
                  <a:lnTo>
                    <a:pt x="2014" y="1947"/>
                  </a:lnTo>
                  <a:lnTo>
                    <a:pt x="1991" y="1971"/>
                  </a:lnTo>
                  <a:lnTo>
                    <a:pt x="1967" y="1995"/>
                  </a:lnTo>
                  <a:lnTo>
                    <a:pt x="1942" y="2018"/>
                  </a:lnTo>
                  <a:lnTo>
                    <a:pt x="1917" y="2039"/>
                  </a:lnTo>
                  <a:lnTo>
                    <a:pt x="1890" y="2060"/>
                  </a:lnTo>
                  <a:lnTo>
                    <a:pt x="1862" y="2080"/>
                  </a:lnTo>
                  <a:lnTo>
                    <a:pt x="1834" y="2099"/>
                  </a:lnTo>
                  <a:lnTo>
                    <a:pt x="1805" y="2119"/>
                  </a:lnTo>
                  <a:lnTo>
                    <a:pt x="1774" y="2136"/>
                  </a:lnTo>
                  <a:lnTo>
                    <a:pt x="1743" y="2153"/>
                  </a:lnTo>
                  <a:lnTo>
                    <a:pt x="1711" y="2168"/>
                  </a:lnTo>
                  <a:lnTo>
                    <a:pt x="1679" y="2182"/>
                  </a:lnTo>
                  <a:lnTo>
                    <a:pt x="1644" y="2196"/>
                  </a:lnTo>
                  <a:lnTo>
                    <a:pt x="1609" y="2208"/>
                  </a:lnTo>
                  <a:lnTo>
                    <a:pt x="1574" y="2219"/>
                  </a:lnTo>
                  <a:lnTo>
                    <a:pt x="1537" y="2229"/>
                  </a:lnTo>
                  <a:lnTo>
                    <a:pt x="1499" y="2238"/>
                  </a:lnTo>
                  <a:lnTo>
                    <a:pt x="1461" y="2247"/>
                  </a:lnTo>
                  <a:lnTo>
                    <a:pt x="1421" y="2254"/>
                  </a:lnTo>
                  <a:lnTo>
                    <a:pt x="1380" y="2260"/>
                  </a:lnTo>
                  <a:lnTo>
                    <a:pt x="1339" y="2265"/>
                  </a:lnTo>
                  <a:lnTo>
                    <a:pt x="1297" y="2269"/>
                  </a:lnTo>
                  <a:lnTo>
                    <a:pt x="1253" y="2271"/>
                  </a:lnTo>
                  <a:lnTo>
                    <a:pt x="1209" y="2273"/>
                  </a:lnTo>
                  <a:lnTo>
                    <a:pt x="1164" y="2273"/>
                  </a:lnTo>
                  <a:lnTo>
                    <a:pt x="1117" y="2273"/>
                  </a:lnTo>
                  <a:lnTo>
                    <a:pt x="1073" y="2271"/>
                  </a:lnTo>
                  <a:lnTo>
                    <a:pt x="1028" y="2269"/>
                  </a:lnTo>
                  <a:lnTo>
                    <a:pt x="985" y="2266"/>
                  </a:lnTo>
                  <a:lnTo>
                    <a:pt x="944" y="2262"/>
                  </a:lnTo>
                  <a:lnTo>
                    <a:pt x="902" y="2257"/>
                  </a:lnTo>
                  <a:lnTo>
                    <a:pt x="862" y="2251"/>
                  </a:lnTo>
                  <a:lnTo>
                    <a:pt x="824" y="2244"/>
                  </a:lnTo>
                  <a:lnTo>
                    <a:pt x="786" y="2235"/>
                  </a:lnTo>
                  <a:lnTo>
                    <a:pt x="748" y="2227"/>
                  </a:lnTo>
                  <a:lnTo>
                    <a:pt x="713" y="2217"/>
                  </a:lnTo>
                  <a:lnTo>
                    <a:pt x="678" y="2206"/>
                  </a:lnTo>
                  <a:lnTo>
                    <a:pt x="643" y="2195"/>
                  </a:lnTo>
                  <a:lnTo>
                    <a:pt x="610" y="2182"/>
                  </a:lnTo>
                  <a:lnTo>
                    <a:pt x="579" y="2169"/>
                  </a:lnTo>
                  <a:lnTo>
                    <a:pt x="548" y="2155"/>
                  </a:lnTo>
                  <a:lnTo>
                    <a:pt x="517" y="2140"/>
                  </a:lnTo>
                  <a:lnTo>
                    <a:pt x="488" y="2123"/>
                  </a:lnTo>
                  <a:lnTo>
                    <a:pt x="459" y="2105"/>
                  </a:lnTo>
                  <a:lnTo>
                    <a:pt x="432" y="2086"/>
                  </a:lnTo>
                  <a:lnTo>
                    <a:pt x="405" y="2067"/>
                  </a:lnTo>
                  <a:lnTo>
                    <a:pt x="377" y="2046"/>
                  </a:lnTo>
                  <a:lnTo>
                    <a:pt x="352" y="2025"/>
                  </a:lnTo>
                  <a:lnTo>
                    <a:pt x="327" y="2002"/>
                  </a:lnTo>
                  <a:lnTo>
                    <a:pt x="303" y="1977"/>
                  </a:lnTo>
                  <a:lnTo>
                    <a:pt x="279" y="1952"/>
                  </a:lnTo>
                  <a:lnTo>
                    <a:pt x="256" y="1926"/>
                  </a:lnTo>
                  <a:lnTo>
                    <a:pt x="234" y="1899"/>
                  </a:lnTo>
                  <a:lnTo>
                    <a:pt x="212" y="1871"/>
                  </a:lnTo>
                  <a:lnTo>
                    <a:pt x="192" y="1841"/>
                  </a:lnTo>
                  <a:lnTo>
                    <a:pt x="172" y="1811"/>
                  </a:lnTo>
                  <a:lnTo>
                    <a:pt x="153" y="1780"/>
                  </a:lnTo>
                  <a:lnTo>
                    <a:pt x="133" y="1747"/>
                  </a:lnTo>
                  <a:lnTo>
                    <a:pt x="116" y="1713"/>
                  </a:lnTo>
                  <a:lnTo>
                    <a:pt x="101" y="1679"/>
                  </a:lnTo>
                  <a:lnTo>
                    <a:pt x="86" y="1643"/>
                  </a:lnTo>
                  <a:lnTo>
                    <a:pt x="72" y="1606"/>
                  </a:lnTo>
                  <a:lnTo>
                    <a:pt x="60" y="1569"/>
                  </a:lnTo>
                  <a:lnTo>
                    <a:pt x="49" y="1531"/>
                  </a:lnTo>
                  <a:lnTo>
                    <a:pt x="39" y="1491"/>
                  </a:lnTo>
                  <a:lnTo>
                    <a:pt x="30" y="1450"/>
                  </a:lnTo>
                  <a:lnTo>
                    <a:pt x="21" y="1409"/>
                  </a:lnTo>
                  <a:lnTo>
                    <a:pt x="15" y="1366"/>
                  </a:lnTo>
                  <a:lnTo>
                    <a:pt x="10" y="1322"/>
                  </a:lnTo>
                  <a:lnTo>
                    <a:pt x="6" y="1278"/>
                  </a:lnTo>
                  <a:lnTo>
                    <a:pt x="3" y="1231"/>
                  </a:lnTo>
                  <a:lnTo>
                    <a:pt x="1" y="1185"/>
                  </a:lnTo>
                  <a:lnTo>
                    <a:pt x="0" y="1138"/>
                  </a:lnTo>
                  <a:close/>
                  <a:moveTo>
                    <a:pt x="681" y="1141"/>
                  </a:moveTo>
                  <a:lnTo>
                    <a:pt x="681" y="1181"/>
                  </a:lnTo>
                  <a:lnTo>
                    <a:pt x="683" y="1221"/>
                  </a:lnTo>
                  <a:lnTo>
                    <a:pt x="685" y="1259"/>
                  </a:lnTo>
                  <a:lnTo>
                    <a:pt x="688" y="1295"/>
                  </a:lnTo>
                  <a:lnTo>
                    <a:pt x="693" y="1330"/>
                  </a:lnTo>
                  <a:lnTo>
                    <a:pt x="698" y="1364"/>
                  </a:lnTo>
                  <a:lnTo>
                    <a:pt x="704" y="1396"/>
                  </a:lnTo>
                  <a:lnTo>
                    <a:pt x="711" y="1427"/>
                  </a:lnTo>
                  <a:lnTo>
                    <a:pt x="719" y="1456"/>
                  </a:lnTo>
                  <a:lnTo>
                    <a:pt x="729" y="1483"/>
                  </a:lnTo>
                  <a:lnTo>
                    <a:pt x="739" y="1510"/>
                  </a:lnTo>
                  <a:lnTo>
                    <a:pt x="750" y="1535"/>
                  </a:lnTo>
                  <a:lnTo>
                    <a:pt x="762" y="1558"/>
                  </a:lnTo>
                  <a:lnTo>
                    <a:pt x="774" y="1580"/>
                  </a:lnTo>
                  <a:lnTo>
                    <a:pt x="789" y="1600"/>
                  </a:lnTo>
                  <a:lnTo>
                    <a:pt x="804" y="1620"/>
                  </a:lnTo>
                  <a:lnTo>
                    <a:pt x="820" y="1637"/>
                  </a:lnTo>
                  <a:lnTo>
                    <a:pt x="836" y="1653"/>
                  </a:lnTo>
                  <a:lnTo>
                    <a:pt x="853" y="1669"/>
                  </a:lnTo>
                  <a:lnTo>
                    <a:pt x="871" y="1683"/>
                  </a:lnTo>
                  <a:lnTo>
                    <a:pt x="890" y="1696"/>
                  </a:lnTo>
                  <a:lnTo>
                    <a:pt x="910" y="1708"/>
                  </a:lnTo>
                  <a:lnTo>
                    <a:pt x="930" y="1718"/>
                  </a:lnTo>
                  <a:lnTo>
                    <a:pt x="950" y="1728"/>
                  </a:lnTo>
                  <a:lnTo>
                    <a:pt x="971" y="1737"/>
                  </a:lnTo>
                  <a:lnTo>
                    <a:pt x="993" y="1745"/>
                  </a:lnTo>
                  <a:lnTo>
                    <a:pt x="1016" y="1751"/>
                  </a:lnTo>
                  <a:lnTo>
                    <a:pt x="1040" y="1756"/>
                  </a:lnTo>
                  <a:lnTo>
                    <a:pt x="1064" y="1760"/>
                  </a:lnTo>
                  <a:lnTo>
                    <a:pt x="1089" y="1763"/>
                  </a:lnTo>
                  <a:lnTo>
                    <a:pt x="1114" y="1764"/>
                  </a:lnTo>
                  <a:lnTo>
                    <a:pt x="1141" y="1765"/>
                  </a:lnTo>
                  <a:lnTo>
                    <a:pt x="1168" y="1764"/>
                  </a:lnTo>
                  <a:lnTo>
                    <a:pt x="1194" y="1763"/>
                  </a:lnTo>
                  <a:lnTo>
                    <a:pt x="1219" y="1760"/>
                  </a:lnTo>
                  <a:lnTo>
                    <a:pt x="1244" y="1756"/>
                  </a:lnTo>
                  <a:lnTo>
                    <a:pt x="1268" y="1751"/>
                  </a:lnTo>
                  <a:lnTo>
                    <a:pt x="1292" y="1745"/>
                  </a:lnTo>
                  <a:lnTo>
                    <a:pt x="1314" y="1738"/>
                  </a:lnTo>
                  <a:lnTo>
                    <a:pt x="1335" y="1729"/>
                  </a:lnTo>
                  <a:lnTo>
                    <a:pt x="1356" y="1719"/>
                  </a:lnTo>
                  <a:lnTo>
                    <a:pt x="1376" y="1709"/>
                  </a:lnTo>
                  <a:lnTo>
                    <a:pt x="1395" y="1697"/>
                  </a:lnTo>
                  <a:lnTo>
                    <a:pt x="1414" y="1684"/>
                  </a:lnTo>
                  <a:lnTo>
                    <a:pt x="1432" y="1671"/>
                  </a:lnTo>
                  <a:lnTo>
                    <a:pt x="1448" y="1656"/>
                  </a:lnTo>
                  <a:lnTo>
                    <a:pt x="1464" y="1640"/>
                  </a:lnTo>
                  <a:lnTo>
                    <a:pt x="1480" y="1623"/>
                  </a:lnTo>
                  <a:lnTo>
                    <a:pt x="1494" y="1603"/>
                  </a:lnTo>
                  <a:lnTo>
                    <a:pt x="1508" y="1583"/>
                  </a:lnTo>
                  <a:lnTo>
                    <a:pt x="1520" y="1561"/>
                  </a:lnTo>
                  <a:lnTo>
                    <a:pt x="1532" y="1537"/>
                  </a:lnTo>
                  <a:lnTo>
                    <a:pt x="1543" y="1511"/>
                  </a:lnTo>
                  <a:lnTo>
                    <a:pt x="1553" y="1483"/>
                  </a:lnTo>
                  <a:lnTo>
                    <a:pt x="1562" y="1454"/>
                  </a:lnTo>
                  <a:lnTo>
                    <a:pt x="1570" y="1423"/>
                  </a:lnTo>
                  <a:lnTo>
                    <a:pt x="1577" y="1390"/>
                  </a:lnTo>
                  <a:lnTo>
                    <a:pt x="1583" y="1355"/>
                  </a:lnTo>
                  <a:lnTo>
                    <a:pt x="1588" y="1319"/>
                  </a:lnTo>
                  <a:lnTo>
                    <a:pt x="1593" y="1281"/>
                  </a:lnTo>
                  <a:lnTo>
                    <a:pt x="1596" y="1242"/>
                  </a:lnTo>
                  <a:lnTo>
                    <a:pt x="1598" y="1199"/>
                  </a:lnTo>
                  <a:lnTo>
                    <a:pt x="1600" y="1156"/>
                  </a:lnTo>
                  <a:lnTo>
                    <a:pt x="1600" y="1111"/>
                  </a:lnTo>
                  <a:lnTo>
                    <a:pt x="1600" y="1072"/>
                  </a:lnTo>
                  <a:lnTo>
                    <a:pt x="1598" y="1036"/>
                  </a:lnTo>
                  <a:lnTo>
                    <a:pt x="1596" y="1001"/>
                  </a:lnTo>
                  <a:lnTo>
                    <a:pt x="1592" y="966"/>
                  </a:lnTo>
                  <a:lnTo>
                    <a:pt x="1588" y="933"/>
                  </a:lnTo>
                  <a:lnTo>
                    <a:pt x="1583" y="901"/>
                  </a:lnTo>
                  <a:lnTo>
                    <a:pt x="1576" y="871"/>
                  </a:lnTo>
                  <a:lnTo>
                    <a:pt x="1569" y="842"/>
                  </a:lnTo>
                  <a:lnTo>
                    <a:pt x="1561" y="814"/>
                  </a:lnTo>
                  <a:lnTo>
                    <a:pt x="1551" y="788"/>
                  </a:lnTo>
                  <a:lnTo>
                    <a:pt x="1541" y="763"/>
                  </a:lnTo>
                  <a:lnTo>
                    <a:pt x="1529" y="739"/>
                  </a:lnTo>
                  <a:lnTo>
                    <a:pt x="1517" y="716"/>
                  </a:lnTo>
                  <a:lnTo>
                    <a:pt x="1504" y="695"/>
                  </a:lnTo>
                  <a:lnTo>
                    <a:pt x="1490" y="675"/>
                  </a:lnTo>
                  <a:lnTo>
                    <a:pt x="1475" y="657"/>
                  </a:lnTo>
                  <a:lnTo>
                    <a:pt x="1459" y="640"/>
                  </a:lnTo>
                  <a:lnTo>
                    <a:pt x="1442" y="624"/>
                  </a:lnTo>
                  <a:lnTo>
                    <a:pt x="1425" y="609"/>
                  </a:lnTo>
                  <a:lnTo>
                    <a:pt x="1406" y="594"/>
                  </a:lnTo>
                  <a:lnTo>
                    <a:pt x="1387" y="581"/>
                  </a:lnTo>
                  <a:lnTo>
                    <a:pt x="1368" y="569"/>
                  </a:lnTo>
                  <a:lnTo>
                    <a:pt x="1348" y="559"/>
                  </a:lnTo>
                  <a:lnTo>
                    <a:pt x="1327" y="549"/>
                  </a:lnTo>
                  <a:lnTo>
                    <a:pt x="1306" y="541"/>
                  </a:lnTo>
                  <a:lnTo>
                    <a:pt x="1284" y="534"/>
                  </a:lnTo>
                  <a:lnTo>
                    <a:pt x="1260" y="528"/>
                  </a:lnTo>
                  <a:lnTo>
                    <a:pt x="1236" y="523"/>
                  </a:lnTo>
                  <a:lnTo>
                    <a:pt x="1212" y="519"/>
                  </a:lnTo>
                  <a:lnTo>
                    <a:pt x="1187" y="516"/>
                  </a:lnTo>
                  <a:lnTo>
                    <a:pt x="1162" y="515"/>
                  </a:lnTo>
                  <a:lnTo>
                    <a:pt x="1134" y="514"/>
                  </a:lnTo>
                  <a:lnTo>
                    <a:pt x="1109" y="515"/>
                  </a:lnTo>
                  <a:lnTo>
                    <a:pt x="1085" y="516"/>
                  </a:lnTo>
                  <a:lnTo>
                    <a:pt x="1061" y="519"/>
                  </a:lnTo>
                  <a:lnTo>
                    <a:pt x="1038" y="523"/>
                  </a:lnTo>
                  <a:lnTo>
                    <a:pt x="1014" y="528"/>
                  </a:lnTo>
                  <a:lnTo>
                    <a:pt x="992" y="534"/>
                  </a:lnTo>
                  <a:lnTo>
                    <a:pt x="971" y="542"/>
                  </a:lnTo>
                  <a:lnTo>
                    <a:pt x="950" y="550"/>
                  </a:lnTo>
                  <a:lnTo>
                    <a:pt x="930" y="560"/>
                  </a:lnTo>
                  <a:lnTo>
                    <a:pt x="910" y="570"/>
                  </a:lnTo>
                  <a:lnTo>
                    <a:pt x="890" y="582"/>
                  </a:lnTo>
                  <a:lnTo>
                    <a:pt x="872" y="595"/>
                  </a:lnTo>
                  <a:lnTo>
                    <a:pt x="854" y="610"/>
                  </a:lnTo>
                  <a:lnTo>
                    <a:pt x="837" y="625"/>
                  </a:lnTo>
                  <a:lnTo>
                    <a:pt x="821" y="642"/>
                  </a:lnTo>
                  <a:lnTo>
                    <a:pt x="805" y="659"/>
                  </a:lnTo>
                  <a:lnTo>
                    <a:pt x="790" y="678"/>
                  </a:lnTo>
                  <a:lnTo>
                    <a:pt x="775" y="698"/>
                  </a:lnTo>
                  <a:lnTo>
                    <a:pt x="762" y="720"/>
                  </a:lnTo>
                  <a:lnTo>
                    <a:pt x="750" y="744"/>
                  </a:lnTo>
                  <a:lnTo>
                    <a:pt x="739" y="769"/>
                  </a:lnTo>
                  <a:lnTo>
                    <a:pt x="729" y="795"/>
                  </a:lnTo>
                  <a:lnTo>
                    <a:pt x="720" y="823"/>
                  </a:lnTo>
                  <a:lnTo>
                    <a:pt x="712" y="852"/>
                  </a:lnTo>
                  <a:lnTo>
                    <a:pt x="704" y="883"/>
                  </a:lnTo>
                  <a:lnTo>
                    <a:pt x="698" y="916"/>
                  </a:lnTo>
                  <a:lnTo>
                    <a:pt x="693" y="949"/>
                  </a:lnTo>
                  <a:lnTo>
                    <a:pt x="689" y="985"/>
                  </a:lnTo>
                  <a:lnTo>
                    <a:pt x="685" y="1022"/>
                  </a:lnTo>
                  <a:lnTo>
                    <a:pt x="683" y="1059"/>
                  </a:lnTo>
                  <a:lnTo>
                    <a:pt x="681" y="1099"/>
                  </a:lnTo>
                  <a:lnTo>
                    <a:pt x="681" y="1141"/>
                  </a:lnTo>
                  <a:close/>
                </a:path>
              </a:pathLst>
            </a:custGeom>
            <a:solidFill>
              <a:srgbClr val="FFFFFF"/>
            </a:solidFill>
            <a:ln w="9525">
              <a:noFill/>
              <a:round/>
              <a:headEnd/>
              <a:tailEnd/>
            </a:ln>
          </p:spPr>
          <p:txBody>
            <a:bodyPr/>
            <a:lstStyle/>
            <a:p>
              <a:endParaRPr lang="en-US"/>
            </a:p>
          </p:txBody>
        </p:sp>
        <p:sp>
          <p:nvSpPr>
            <p:cNvPr id="534552" name="Freeform 24"/>
            <p:cNvSpPr>
              <a:spLocks noChangeAspect="1"/>
            </p:cNvSpPr>
            <p:nvPr/>
          </p:nvSpPr>
          <p:spPr bwMode="auto">
            <a:xfrm>
              <a:off x="1112" y="1932"/>
              <a:ext cx="132" cy="137"/>
            </a:xfrm>
            <a:custGeom>
              <a:avLst/>
              <a:gdLst/>
              <a:ahLst/>
              <a:cxnLst>
                <a:cxn ang="0">
                  <a:pos x="0" y="0"/>
                </a:cxn>
                <a:cxn ang="0">
                  <a:pos x="635" y="0"/>
                </a:cxn>
                <a:cxn ang="0">
                  <a:pos x="1464" y="1216"/>
                </a:cxn>
                <a:cxn ang="0">
                  <a:pos x="1464" y="0"/>
                </a:cxn>
                <a:cxn ang="0">
                  <a:pos x="2104" y="0"/>
                </a:cxn>
                <a:cxn ang="0">
                  <a:pos x="2104" y="2198"/>
                </a:cxn>
                <a:cxn ang="0">
                  <a:pos x="1464" y="2198"/>
                </a:cxn>
                <a:cxn ang="0">
                  <a:pos x="639" y="991"/>
                </a:cxn>
                <a:cxn ang="0">
                  <a:pos x="639" y="2198"/>
                </a:cxn>
                <a:cxn ang="0">
                  <a:pos x="0" y="2198"/>
                </a:cxn>
                <a:cxn ang="0">
                  <a:pos x="0" y="0"/>
                </a:cxn>
              </a:cxnLst>
              <a:rect l="0" t="0" r="r" b="b"/>
              <a:pathLst>
                <a:path w="2104" h="2198">
                  <a:moveTo>
                    <a:pt x="0" y="0"/>
                  </a:moveTo>
                  <a:lnTo>
                    <a:pt x="635" y="0"/>
                  </a:lnTo>
                  <a:lnTo>
                    <a:pt x="1464" y="1216"/>
                  </a:lnTo>
                  <a:lnTo>
                    <a:pt x="1464" y="0"/>
                  </a:lnTo>
                  <a:lnTo>
                    <a:pt x="2104" y="0"/>
                  </a:lnTo>
                  <a:lnTo>
                    <a:pt x="2104" y="2198"/>
                  </a:lnTo>
                  <a:lnTo>
                    <a:pt x="1464" y="2198"/>
                  </a:lnTo>
                  <a:lnTo>
                    <a:pt x="639" y="991"/>
                  </a:lnTo>
                  <a:lnTo>
                    <a:pt x="639" y="2198"/>
                  </a:lnTo>
                  <a:lnTo>
                    <a:pt x="0" y="2198"/>
                  </a:lnTo>
                  <a:lnTo>
                    <a:pt x="0" y="0"/>
                  </a:lnTo>
                  <a:close/>
                </a:path>
              </a:pathLst>
            </a:custGeom>
            <a:solidFill>
              <a:srgbClr val="FFFFFF"/>
            </a:solidFill>
            <a:ln w="9525">
              <a:noFill/>
              <a:round/>
              <a:headEnd/>
              <a:tailEnd/>
            </a:ln>
          </p:spPr>
          <p:txBody>
            <a:bodyPr/>
            <a:lstStyle/>
            <a:p>
              <a:endParaRPr lang="en-US"/>
            </a:p>
          </p:txBody>
        </p:sp>
        <p:sp>
          <p:nvSpPr>
            <p:cNvPr id="534553" name="Freeform 25"/>
            <p:cNvSpPr>
              <a:spLocks noChangeAspect="1" noEditPoints="1"/>
            </p:cNvSpPr>
            <p:nvPr/>
          </p:nvSpPr>
          <p:spPr bwMode="auto">
            <a:xfrm>
              <a:off x="733" y="1367"/>
              <a:ext cx="406" cy="516"/>
            </a:xfrm>
            <a:custGeom>
              <a:avLst/>
              <a:gdLst/>
              <a:ahLst/>
              <a:cxnLst>
                <a:cxn ang="0">
                  <a:pos x="665" y="2047"/>
                </a:cxn>
                <a:cxn ang="0">
                  <a:pos x="1217" y="1041"/>
                </a:cxn>
                <a:cxn ang="0">
                  <a:pos x="2115" y="264"/>
                </a:cxn>
                <a:cxn ang="0">
                  <a:pos x="3496" y="6"/>
                </a:cxn>
                <a:cxn ang="0">
                  <a:pos x="4916" y="498"/>
                </a:cxn>
                <a:cxn ang="0">
                  <a:pos x="5873" y="1600"/>
                </a:cxn>
                <a:cxn ang="0">
                  <a:pos x="6134" y="3068"/>
                </a:cxn>
                <a:cxn ang="0">
                  <a:pos x="5608" y="7085"/>
                </a:cxn>
                <a:cxn ang="0">
                  <a:pos x="2211" y="8079"/>
                </a:cxn>
                <a:cxn ang="0">
                  <a:pos x="2496" y="7737"/>
                </a:cxn>
                <a:cxn ang="0">
                  <a:pos x="2634" y="7477"/>
                </a:cxn>
                <a:cxn ang="0">
                  <a:pos x="1307" y="7241"/>
                </a:cxn>
                <a:cxn ang="0">
                  <a:pos x="1039" y="7153"/>
                </a:cxn>
                <a:cxn ang="0">
                  <a:pos x="808" y="6957"/>
                </a:cxn>
                <a:cxn ang="0">
                  <a:pos x="647" y="6699"/>
                </a:cxn>
                <a:cxn ang="0">
                  <a:pos x="596" y="5246"/>
                </a:cxn>
                <a:cxn ang="0">
                  <a:pos x="6" y="4914"/>
                </a:cxn>
                <a:cxn ang="0">
                  <a:pos x="200" y="4445"/>
                </a:cxn>
                <a:cxn ang="0">
                  <a:pos x="549" y="3855"/>
                </a:cxn>
                <a:cxn ang="0">
                  <a:pos x="283" y="3093"/>
                </a:cxn>
                <a:cxn ang="0">
                  <a:pos x="2906" y="4563"/>
                </a:cxn>
                <a:cxn ang="0">
                  <a:pos x="2923" y="4277"/>
                </a:cxn>
                <a:cxn ang="0">
                  <a:pos x="3000" y="3988"/>
                </a:cxn>
                <a:cxn ang="0">
                  <a:pos x="3156" y="3737"/>
                </a:cxn>
                <a:cxn ang="0">
                  <a:pos x="3433" y="3459"/>
                </a:cxn>
                <a:cxn ang="0">
                  <a:pos x="3907" y="3051"/>
                </a:cxn>
                <a:cxn ang="0">
                  <a:pos x="4011" y="2916"/>
                </a:cxn>
                <a:cxn ang="0">
                  <a:pos x="4066" y="2755"/>
                </a:cxn>
                <a:cxn ang="0">
                  <a:pos x="4061" y="2549"/>
                </a:cxn>
                <a:cxn ang="0">
                  <a:pos x="3963" y="2339"/>
                </a:cxn>
                <a:cxn ang="0">
                  <a:pos x="3770" y="2169"/>
                </a:cxn>
                <a:cxn ang="0">
                  <a:pos x="3505" y="2082"/>
                </a:cxn>
                <a:cxn ang="0">
                  <a:pos x="3194" y="2083"/>
                </a:cxn>
                <a:cxn ang="0">
                  <a:pos x="2924" y="2174"/>
                </a:cxn>
                <a:cxn ang="0">
                  <a:pos x="2711" y="2358"/>
                </a:cxn>
                <a:cxn ang="0">
                  <a:pos x="2562" y="2637"/>
                </a:cxn>
                <a:cxn ang="0">
                  <a:pos x="1749" y="2617"/>
                </a:cxn>
                <a:cxn ang="0">
                  <a:pos x="1809" y="2366"/>
                </a:cxn>
                <a:cxn ang="0">
                  <a:pos x="1916" y="2135"/>
                </a:cxn>
                <a:cxn ang="0">
                  <a:pos x="2074" y="1925"/>
                </a:cxn>
                <a:cxn ang="0">
                  <a:pos x="2278" y="1737"/>
                </a:cxn>
                <a:cxn ang="0">
                  <a:pos x="2520" y="1591"/>
                </a:cxn>
                <a:cxn ang="0">
                  <a:pos x="2794" y="1491"/>
                </a:cxn>
                <a:cxn ang="0">
                  <a:pos x="3102" y="1438"/>
                </a:cxn>
                <a:cxn ang="0">
                  <a:pos x="3445" y="1432"/>
                </a:cxn>
                <a:cxn ang="0">
                  <a:pos x="3775" y="1474"/>
                </a:cxn>
                <a:cxn ang="0">
                  <a:pos x="4068" y="1563"/>
                </a:cxn>
                <a:cxn ang="0">
                  <a:pos x="4324" y="1700"/>
                </a:cxn>
                <a:cxn ang="0">
                  <a:pos x="4543" y="1881"/>
                </a:cxn>
                <a:cxn ang="0">
                  <a:pos x="4711" y="2085"/>
                </a:cxn>
                <a:cxn ang="0">
                  <a:pos x="4824" y="2303"/>
                </a:cxn>
                <a:cxn ang="0">
                  <a:pos x="4885" y="2538"/>
                </a:cxn>
                <a:cxn ang="0">
                  <a:pos x="4890" y="2796"/>
                </a:cxn>
                <a:cxn ang="0">
                  <a:pos x="4820" y="3061"/>
                </a:cxn>
                <a:cxn ang="0">
                  <a:pos x="4666" y="3319"/>
                </a:cxn>
                <a:cxn ang="0">
                  <a:pos x="4352" y="3647"/>
                </a:cxn>
                <a:cxn ang="0">
                  <a:pos x="3971" y="3979"/>
                </a:cxn>
                <a:cxn ang="0">
                  <a:pos x="3792" y="4162"/>
                </a:cxn>
                <a:cxn ang="0">
                  <a:pos x="3711" y="4313"/>
                </a:cxn>
                <a:cxn ang="0">
                  <a:pos x="3677" y="4541"/>
                </a:cxn>
                <a:cxn ang="0">
                  <a:pos x="3752" y="5029"/>
                </a:cxn>
              </a:cxnLst>
              <a:rect l="0" t="0" r="r" b="b"/>
              <a:pathLst>
                <a:path w="6508" h="8260">
                  <a:moveTo>
                    <a:pt x="283" y="3093"/>
                  </a:moveTo>
                  <a:lnTo>
                    <a:pt x="356" y="2888"/>
                  </a:lnTo>
                  <a:lnTo>
                    <a:pt x="434" y="2663"/>
                  </a:lnTo>
                  <a:lnTo>
                    <a:pt x="475" y="2545"/>
                  </a:lnTo>
                  <a:lnTo>
                    <a:pt x="519" y="2424"/>
                  </a:lnTo>
                  <a:lnTo>
                    <a:pt x="565" y="2300"/>
                  </a:lnTo>
                  <a:lnTo>
                    <a:pt x="614" y="2174"/>
                  </a:lnTo>
                  <a:lnTo>
                    <a:pt x="665" y="2047"/>
                  </a:lnTo>
                  <a:lnTo>
                    <a:pt x="720" y="1919"/>
                  </a:lnTo>
                  <a:lnTo>
                    <a:pt x="778" y="1790"/>
                  </a:lnTo>
                  <a:lnTo>
                    <a:pt x="841" y="1661"/>
                  </a:lnTo>
                  <a:lnTo>
                    <a:pt x="906" y="1534"/>
                  </a:lnTo>
                  <a:lnTo>
                    <a:pt x="977" y="1407"/>
                  </a:lnTo>
                  <a:lnTo>
                    <a:pt x="1052" y="1283"/>
                  </a:lnTo>
                  <a:lnTo>
                    <a:pt x="1132" y="1160"/>
                  </a:lnTo>
                  <a:lnTo>
                    <a:pt x="1217" y="1041"/>
                  </a:lnTo>
                  <a:lnTo>
                    <a:pt x="1308" y="926"/>
                  </a:lnTo>
                  <a:lnTo>
                    <a:pt x="1403" y="815"/>
                  </a:lnTo>
                  <a:lnTo>
                    <a:pt x="1505" y="708"/>
                  </a:lnTo>
                  <a:lnTo>
                    <a:pt x="1614" y="607"/>
                  </a:lnTo>
                  <a:lnTo>
                    <a:pt x="1729" y="511"/>
                  </a:lnTo>
                  <a:lnTo>
                    <a:pt x="1851" y="421"/>
                  </a:lnTo>
                  <a:lnTo>
                    <a:pt x="1979" y="340"/>
                  </a:lnTo>
                  <a:lnTo>
                    <a:pt x="2115" y="264"/>
                  </a:lnTo>
                  <a:lnTo>
                    <a:pt x="2259" y="198"/>
                  </a:lnTo>
                  <a:lnTo>
                    <a:pt x="2411" y="140"/>
                  </a:lnTo>
                  <a:lnTo>
                    <a:pt x="2571" y="91"/>
                  </a:lnTo>
                  <a:lnTo>
                    <a:pt x="2739" y="52"/>
                  </a:lnTo>
                  <a:lnTo>
                    <a:pt x="2916" y="23"/>
                  </a:lnTo>
                  <a:lnTo>
                    <a:pt x="3103" y="6"/>
                  </a:lnTo>
                  <a:lnTo>
                    <a:pt x="3297" y="0"/>
                  </a:lnTo>
                  <a:lnTo>
                    <a:pt x="3496" y="6"/>
                  </a:lnTo>
                  <a:lnTo>
                    <a:pt x="3691" y="26"/>
                  </a:lnTo>
                  <a:lnTo>
                    <a:pt x="3882" y="59"/>
                  </a:lnTo>
                  <a:lnTo>
                    <a:pt x="4068" y="104"/>
                  </a:lnTo>
                  <a:lnTo>
                    <a:pt x="4250" y="160"/>
                  </a:lnTo>
                  <a:lnTo>
                    <a:pt x="4425" y="229"/>
                  </a:lnTo>
                  <a:lnTo>
                    <a:pt x="4596" y="309"/>
                  </a:lnTo>
                  <a:lnTo>
                    <a:pt x="4759" y="398"/>
                  </a:lnTo>
                  <a:lnTo>
                    <a:pt x="4916" y="498"/>
                  </a:lnTo>
                  <a:lnTo>
                    <a:pt x="5065" y="608"/>
                  </a:lnTo>
                  <a:lnTo>
                    <a:pt x="5208" y="726"/>
                  </a:lnTo>
                  <a:lnTo>
                    <a:pt x="5342" y="853"/>
                  </a:lnTo>
                  <a:lnTo>
                    <a:pt x="5467" y="988"/>
                  </a:lnTo>
                  <a:lnTo>
                    <a:pt x="5583" y="1131"/>
                  </a:lnTo>
                  <a:lnTo>
                    <a:pt x="5689" y="1280"/>
                  </a:lnTo>
                  <a:lnTo>
                    <a:pt x="5786" y="1437"/>
                  </a:lnTo>
                  <a:lnTo>
                    <a:pt x="5873" y="1600"/>
                  </a:lnTo>
                  <a:lnTo>
                    <a:pt x="5948" y="1768"/>
                  </a:lnTo>
                  <a:lnTo>
                    <a:pt x="6012" y="1943"/>
                  </a:lnTo>
                  <a:lnTo>
                    <a:pt x="6064" y="2121"/>
                  </a:lnTo>
                  <a:lnTo>
                    <a:pt x="6105" y="2303"/>
                  </a:lnTo>
                  <a:lnTo>
                    <a:pt x="6132" y="2490"/>
                  </a:lnTo>
                  <a:lnTo>
                    <a:pt x="6146" y="2680"/>
                  </a:lnTo>
                  <a:lnTo>
                    <a:pt x="6147" y="2873"/>
                  </a:lnTo>
                  <a:lnTo>
                    <a:pt x="6134" y="3068"/>
                  </a:lnTo>
                  <a:lnTo>
                    <a:pt x="6106" y="3265"/>
                  </a:lnTo>
                  <a:lnTo>
                    <a:pt x="6062" y="3465"/>
                  </a:lnTo>
                  <a:lnTo>
                    <a:pt x="6004" y="3664"/>
                  </a:lnTo>
                  <a:lnTo>
                    <a:pt x="5930" y="3864"/>
                  </a:lnTo>
                  <a:lnTo>
                    <a:pt x="5840" y="4064"/>
                  </a:lnTo>
                  <a:lnTo>
                    <a:pt x="5732" y="4264"/>
                  </a:lnTo>
                  <a:lnTo>
                    <a:pt x="5608" y="4463"/>
                  </a:lnTo>
                  <a:lnTo>
                    <a:pt x="5608" y="7085"/>
                  </a:lnTo>
                  <a:lnTo>
                    <a:pt x="6508" y="8260"/>
                  </a:lnTo>
                  <a:lnTo>
                    <a:pt x="2084" y="8260"/>
                  </a:lnTo>
                  <a:lnTo>
                    <a:pt x="2103" y="8229"/>
                  </a:lnTo>
                  <a:lnTo>
                    <a:pt x="2123" y="8198"/>
                  </a:lnTo>
                  <a:lnTo>
                    <a:pt x="2144" y="8168"/>
                  </a:lnTo>
                  <a:lnTo>
                    <a:pt x="2165" y="8138"/>
                  </a:lnTo>
                  <a:lnTo>
                    <a:pt x="2188" y="8109"/>
                  </a:lnTo>
                  <a:lnTo>
                    <a:pt x="2211" y="8079"/>
                  </a:lnTo>
                  <a:lnTo>
                    <a:pt x="2235" y="8051"/>
                  </a:lnTo>
                  <a:lnTo>
                    <a:pt x="2258" y="8022"/>
                  </a:lnTo>
                  <a:lnTo>
                    <a:pt x="2307" y="7965"/>
                  </a:lnTo>
                  <a:lnTo>
                    <a:pt x="2356" y="7909"/>
                  </a:lnTo>
                  <a:lnTo>
                    <a:pt x="2404" y="7853"/>
                  </a:lnTo>
                  <a:lnTo>
                    <a:pt x="2451" y="7795"/>
                  </a:lnTo>
                  <a:lnTo>
                    <a:pt x="2474" y="7766"/>
                  </a:lnTo>
                  <a:lnTo>
                    <a:pt x="2496" y="7737"/>
                  </a:lnTo>
                  <a:lnTo>
                    <a:pt x="2517" y="7706"/>
                  </a:lnTo>
                  <a:lnTo>
                    <a:pt x="2537" y="7676"/>
                  </a:lnTo>
                  <a:lnTo>
                    <a:pt x="2556" y="7645"/>
                  </a:lnTo>
                  <a:lnTo>
                    <a:pt x="2575" y="7613"/>
                  </a:lnTo>
                  <a:lnTo>
                    <a:pt x="2592" y="7580"/>
                  </a:lnTo>
                  <a:lnTo>
                    <a:pt x="2607" y="7546"/>
                  </a:lnTo>
                  <a:lnTo>
                    <a:pt x="2621" y="7512"/>
                  </a:lnTo>
                  <a:lnTo>
                    <a:pt x="2634" y="7477"/>
                  </a:lnTo>
                  <a:lnTo>
                    <a:pt x="2645" y="7440"/>
                  </a:lnTo>
                  <a:lnTo>
                    <a:pt x="2654" y="7403"/>
                  </a:lnTo>
                  <a:lnTo>
                    <a:pt x="2661" y="7365"/>
                  </a:lnTo>
                  <a:lnTo>
                    <a:pt x="2667" y="7325"/>
                  </a:lnTo>
                  <a:lnTo>
                    <a:pt x="2670" y="7284"/>
                  </a:lnTo>
                  <a:lnTo>
                    <a:pt x="2671" y="7243"/>
                  </a:lnTo>
                  <a:lnTo>
                    <a:pt x="1340" y="7243"/>
                  </a:lnTo>
                  <a:lnTo>
                    <a:pt x="1307" y="7241"/>
                  </a:lnTo>
                  <a:lnTo>
                    <a:pt x="1272" y="7238"/>
                  </a:lnTo>
                  <a:lnTo>
                    <a:pt x="1239" y="7232"/>
                  </a:lnTo>
                  <a:lnTo>
                    <a:pt x="1205" y="7224"/>
                  </a:lnTo>
                  <a:lnTo>
                    <a:pt x="1171" y="7213"/>
                  </a:lnTo>
                  <a:lnTo>
                    <a:pt x="1138" y="7201"/>
                  </a:lnTo>
                  <a:lnTo>
                    <a:pt x="1105" y="7186"/>
                  </a:lnTo>
                  <a:lnTo>
                    <a:pt x="1072" y="7170"/>
                  </a:lnTo>
                  <a:lnTo>
                    <a:pt x="1039" y="7153"/>
                  </a:lnTo>
                  <a:lnTo>
                    <a:pt x="1008" y="7133"/>
                  </a:lnTo>
                  <a:lnTo>
                    <a:pt x="977" y="7113"/>
                  </a:lnTo>
                  <a:lnTo>
                    <a:pt x="947" y="7089"/>
                  </a:lnTo>
                  <a:lnTo>
                    <a:pt x="917" y="7065"/>
                  </a:lnTo>
                  <a:lnTo>
                    <a:pt x="888" y="7040"/>
                  </a:lnTo>
                  <a:lnTo>
                    <a:pt x="860" y="7014"/>
                  </a:lnTo>
                  <a:lnTo>
                    <a:pt x="834" y="6986"/>
                  </a:lnTo>
                  <a:lnTo>
                    <a:pt x="808" y="6957"/>
                  </a:lnTo>
                  <a:lnTo>
                    <a:pt x="782" y="6927"/>
                  </a:lnTo>
                  <a:lnTo>
                    <a:pt x="759" y="6897"/>
                  </a:lnTo>
                  <a:lnTo>
                    <a:pt x="737" y="6866"/>
                  </a:lnTo>
                  <a:lnTo>
                    <a:pt x="716" y="6833"/>
                  </a:lnTo>
                  <a:lnTo>
                    <a:pt x="697" y="6800"/>
                  </a:lnTo>
                  <a:lnTo>
                    <a:pt x="679" y="6767"/>
                  </a:lnTo>
                  <a:lnTo>
                    <a:pt x="662" y="6734"/>
                  </a:lnTo>
                  <a:lnTo>
                    <a:pt x="647" y="6699"/>
                  </a:lnTo>
                  <a:lnTo>
                    <a:pt x="634" y="6665"/>
                  </a:lnTo>
                  <a:lnTo>
                    <a:pt x="623" y="6631"/>
                  </a:lnTo>
                  <a:lnTo>
                    <a:pt x="614" y="6597"/>
                  </a:lnTo>
                  <a:lnTo>
                    <a:pt x="606" y="6562"/>
                  </a:lnTo>
                  <a:lnTo>
                    <a:pt x="601" y="6527"/>
                  </a:lnTo>
                  <a:lnTo>
                    <a:pt x="598" y="6494"/>
                  </a:lnTo>
                  <a:lnTo>
                    <a:pt x="596" y="6459"/>
                  </a:lnTo>
                  <a:lnTo>
                    <a:pt x="596" y="5246"/>
                  </a:lnTo>
                  <a:lnTo>
                    <a:pt x="100" y="5246"/>
                  </a:lnTo>
                  <a:lnTo>
                    <a:pt x="65" y="5205"/>
                  </a:lnTo>
                  <a:lnTo>
                    <a:pt x="37" y="5162"/>
                  </a:lnTo>
                  <a:lnTo>
                    <a:pt x="18" y="5117"/>
                  </a:lnTo>
                  <a:lnTo>
                    <a:pt x="6" y="5069"/>
                  </a:lnTo>
                  <a:lnTo>
                    <a:pt x="0" y="5019"/>
                  </a:lnTo>
                  <a:lnTo>
                    <a:pt x="0" y="4968"/>
                  </a:lnTo>
                  <a:lnTo>
                    <a:pt x="6" y="4914"/>
                  </a:lnTo>
                  <a:lnTo>
                    <a:pt x="16" y="4859"/>
                  </a:lnTo>
                  <a:lnTo>
                    <a:pt x="32" y="4803"/>
                  </a:lnTo>
                  <a:lnTo>
                    <a:pt x="53" y="4745"/>
                  </a:lnTo>
                  <a:lnTo>
                    <a:pt x="76" y="4686"/>
                  </a:lnTo>
                  <a:lnTo>
                    <a:pt x="103" y="4627"/>
                  </a:lnTo>
                  <a:lnTo>
                    <a:pt x="133" y="4567"/>
                  </a:lnTo>
                  <a:lnTo>
                    <a:pt x="165" y="4507"/>
                  </a:lnTo>
                  <a:lnTo>
                    <a:pt x="200" y="4445"/>
                  </a:lnTo>
                  <a:lnTo>
                    <a:pt x="236" y="4384"/>
                  </a:lnTo>
                  <a:lnTo>
                    <a:pt x="310" y="4262"/>
                  </a:lnTo>
                  <a:lnTo>
                    <a:pt x="384" y="4142"/>
                  </a:lnTo>
                  <a:lnTo>
                    <a:pt x="421" y="4083"/>
                  </a:lnTo>
                  <a:lnTo>
                    <a:pt x="456" y="4024"/>
                  </a:lnTo>
                  <a:lnTo>
                    <a:pt x="489" y="3966"/>
                  </a:lnTo>
                  <a:lnTo>
                    <a:pt x="520" y="3910"/>
                  </a:lnTo>
                  <a:lnTo>
                    <a:pt x="549" y="3855"/>
                  </a:lnTo>
                  <a:lnTo>
                    <a:pt x="575" y="3801"/>
                  </a:lnTo>
                  <a:lnTo>
                    <a:pt x="596" y="3750"/>
                  </a:lnTo>
                  <a:lnTo>
                    <a:pt x="614" y="3699"/>
                  </a:lnTo>
                  <a:lnTo>
                    <a:pt x="627" y="3652"/>
                  </a:lnTo>
                  <a:lnTo>
                    <a:pt x="635" y="3607"/>
                  </a:lnTo>
                  <a:lnTo>
                    <a:pt x="638" y="3563"/>
                  </a:lnTo>
                  <a:lnTo>
                    <a:pt x="635" y="3523"/>
                  </a:lnTo>
                  <a:lnTo>
                    <a:pt x="283" y="3093"/>
                  </a:lnTo>
                  <a:close/>
                  <a:moveTo>
                    <a:pt x="3674" y="4739"/>
                  </a:moveTo>
                  <a:lnTo>
                    <a:pt x="2909" y="4739"/>
                  </a:lnTo>
                  <a:lnTo>
                    <a:pt x="2908" y="4699"/>
                  </a:lnTo>
                  <a:lnTo>
                    <a:pt x="2907" y="4664"/>
                  </a:lnTo>
                  <a:lnTo>
                    <a:pt x="2907" y="4633"/>
                  </a:lnTo>
                  <a:lnTo>
                    <a:pt x="2907" y="4606"/>
                  </a:lnTo>
                  <a:lnTo>
                    <a:pt x="2906" y="4583"/>
                  </a:lnTo>
                  <a:lnTo>
                    <a:pt x="2906" y="4563"/>
                  </a:lnTo>
                  <a:lnTo>
                    <a:pt x="2906" y="4548"/>
                  </a:lnTo>
                  <a:lnTo>
                    <a:pt x="2906" y="4537"/>
                  </a:lnTo>
                  <a:lnTo>
                    <a:pt x="2906" y="4491"/>
                  </a:lnTo>
                  <a:lnTo>
                    <a:pt x="2908" y="4446"/>
                  </a:lnTo>
                  <a:lnTo>
                    <a:pt x="2910" y="4402"/>
                  </a:lnTo>
                  <a:lnTo>
                    <a:pt x="2913" y="4359"/>
                  </a:lnTo>
                  <a:lnTo>
                    <a:pt x="2918" y="4317"/>
                  </a:lnTo>
                  <a:lnTo>
                    <a:pt x="2923" y="4277"/>
                  </a:lnTo>
                  <a:lnTo>
                    <a:pt x="2929" y="4237"/>
                  </a:lnTo>
                  <a:lnTo>
                    <a:pt x="2936" y="4198"/>
                  </a:lnTo>
                  <a:lnTo>
                    <a:pt x="2945" y="4160"/>
                  </a:lnTo>
                  <a:lnTo>
                    <a:pt x="2954" y="4124"/>
                  </a:lnTo>
                  <a:lnTo>
                    <a:pt x="2964" y="4089"/>
                  </a:lnTo>
                  <a:lnTo>
                    <a:pt x="2975" y="4053"/>
                  </a:lnTo>
                  <a:lnTo>
                    <a:pt x="2987" y="4020"/>
                  </a:lnTo>
                  <a:lnTo>
                    <a:pt x="3000" y="3988"/>
                  </a:lnTo>
                  <a:lnTo>
                    <a:pt x="3014" y="3956"/>
                  </a:lnTo>
                  <a:lnTo>
                    <a:pt x="3029" y="3925"/>
                  </a:lnTo>
                  <a:lnTo>
                    <a:pt x="3045" y="3895"/>
                  </a:lnTo>
                  <a:lnTo>
                    <a:pt x="3063" y="3865"/>
                  </a:lnTo>
                  <a:lnTo>
                    <a:pt x="3084" y="3834"/>
                  </a:lnTo>
                  <a:lnTo>
                    <a:pt x="3106" y="3801"/>
                  </a:lnTo>
                  <a:lnTo>
                    <a:pt x="3130" y="3769"/>
                  </a:lnTo>
                  <a:lnTo>
                    <a:pt x="3156" y="3737"/>
                  </a:lnTo>
                  <a:lnTo>
                    <a:pt x="3183" y="3704"/>
                  </a:lnTo>
                  <a:lnTo>
                    <a:pt x="3214" y="3670"/>
                  </a:lnTo>
                  <a:lnTo>
                    <a:pt x="3246" y="3636"/>
                  </a:lnTo>
                  <a:lnTo>
                    <a:pt x="3279" y="3602"/>
                  </a:lnTo>
                  <a:lnTo>
                    <a:pt x="3314" y="3566"/>
                  </a:lnTo>
                  <a:lnTo>
                    <a:pt x="3353" y="3531"/>
                  </a:lnTo>
                  <a:lnTo>
                    <a:pt x="3392" y="3496"/>
                  </a:lnTo>
                  <a:lnTo>
                    <a:pt x="3433" y="3459"/>
                  </a:lnTo>
                  <a:lnTo>
                    <a:pt x="3477" y="3422"/>
                  </a:lnTo>
                  <a:lnTo>
                    <a:pt x="3521" y="3385"/>
                  </a:lnTo>
                  <a:lnTo>
                    <a:pt x="3609" y="3313"/>
                  </a:lnTo>
                  <a:lnTo>
                    <a:pt x="3687" y="3248"/>
                  </a:lnTo>
                  <a:lnTo>
                    <a:pt x="3756" y="3189"/>
                  </a:lnTo>
                  <a:lnTo>
                    <a:pt x="3816" y="3137"/>
                  </a:lnTo>
                  <a:lnTo>
                    <a:pt x="3867" y="3091"/>
                  </a:lnTo>
                  <a:lnTo>
                    <a:pt x="3907" y="3051"/>
                  </a:lnTo>
                  <a:lnTo>
                    <a:pt x="3924" y="3034"/>
                  </a:lnTo>
                  <a:lnTo>
                    <a:pt x="3939" y="3018"/>
                  </a:lnTo>
                  <a:lnTo>
                    <a:pt x="3952" y="3004"/>
                  </a:lnTo>
                  <a:lnTo>
                    <a:pt x="3962" y="2992"/>
                  </a:lnTo>
                  <a:lnTo>
                    <a:pt x="3976" y="2974"/>
                  </a:lnTo>
                  <a:lnTo>
                    <a:pt x="3988" y="2955"/>
                  </a:lnTo>
                  <a:lnTo>
                    <a:pt x="4000" y="2935"/>
                  </a:lnTo>
                  <a:lnTo>
                    <a:pt x="4011" y="2916"/>
                  </a:lnTo>
                  <a:lnTo>
                    <a:pt x="4021" y="2897"/>
                  </a:lnTo>
                  <a:lnTo>
                    <a:pt x="4030" y="2878"/>
                  </a:lnTo>
                  <a:lnTo>
                    <a:pt x="4038" y="2858"/>
                  </a:lnTo>
                  <a:lnTo>
                    <a:pt x="4045" y="2838"/>
                  </a:lnTo>
                  <a:lnTo>
                    <a:pt x="4052" y="2817"/>
                  </a:lnTo>
                  <a:lnTo>
                    <a:pt x="4057" y="2796"/>
                  </a:lnTo>
                  <a:lnTo>
                    <a:pt x="4062" y="2776"/>
                  </a:lnTo>
                  <a:lnTo>
                    <a:pt x="4066" y="2755"/>
                  </a:lnTo>
                  <a:lnTo>
                    <a:pt x="4069" y="2733"/>
                  </a:lnTo>
                  <a:lnTo>
                    <a:pt x="4071" y="2712"/>
                  </a:lnTo>
                  <a:lnTo>
                    <a:pt x="4072" y="2689"/>
                  </a:lnTo>
                  <a:lnTo>
                    <a:pt x="4074" y="2668"/>
                  </a:lnTo>
                  <a:lnTo>
                    <a:pt x="4072" y="2638"/>
                  </a:lnTo>
                  <a:lnTo>
                    <a:pt x="4070" y="2608"/>
                  </a:lnTo>
                  <a:lnTo>
                    <a:pt x="4066" y="2579"/>
                  </a:lnTo>
                  <a:lnTo>
                    <a:pt x="4061" y="2549"/>
                  </a:lnTo>
                  <a:lnTo>
                    <a:pt x="4054" y="2521"/>
                  </a:lnTo>
                  <a:lnTo>
                    <a:pt x="4045" y="2494"/>
                  </a:lnTo>
                  <a:lnTo>
                    <a:pt x="4035" y="2467"/>
                  </a:lnTo>
                  <a:lnTo>
                    <a:pt x="4024" y="2439"/>
                  </a:lnTo>
                  <a:lnTo>
                    <a:pt x="4011" y="2413"/>
                  </a:lnTo>
                  <a:lnTo>
                    <a:pt x="3997" y="2388"/>
                  </a:lnTo>
                  <a:lnTo>
                    <a:pt x="3981" y="2363"/>
                  </a:lnTo>
                  <a:lnTo>
                    <a:pt x="3963" y="2339"/>
                  </a:lnTo>
                  <a:lnTo>
                    <a:pt x="3943" y="2314"/>
                  </a:lnTo>
                  <a:lnTo>
                    <a:pt x="3923" y="2291"/>
                  </a:lnTo>
                  <a:lnTo>
                    <a:pt x="3900" y="2268"/>
                  </a:lnTo>
                  <a:lnTo>
                    <a:pt x="3877" y="2246"/>
                  </a:lnTo>
                  <a:lnTo>
                    <a:pt x="3852" y="2225"/>
                  </a:lnTo>
                  <a:lnTo>
                    <a:pt x="3826" y="2205"/>
                  </a:lnTo>
                  <a:lnTo>
                    <a:pt x="3798" y="2186"/>
                  </a:lnTo>
                  <a:lnTo>
                    <a:pt x="3770" y="2169"/>
                  </a:lnTo>
                  <a:lnTo>
                    <a:pt x="3741" y="2154"/>
                  </a:lnTo>
                  <a:lnTo>
                    <a:pt x="3711" y="2139"/>
                  </a:lnTo>
                  <a:lnTo>
                    <a:pt x="3678" y="2126"/>
                  </a:lnTo>
                  <a:lnTo>
                    <a:pt x="3646" y="2115"/>
                  </a:lnTo>
                  <a:lnTo>
                    <a:pt x="3613" y="2105"/>
                  </a:lnTo>
                  <a:lnTo>
                    <a:pt x="3578" y="2096"/>
                  </a:lnTo>
                  <a:lnTo>
                    <a:pt x="3542" y="2088"/>
                  </a:lnTo>
                  <a:lnTo>
                    <a:pt x="3505" y="2082"/>
                  </a:lnTo>
                  <a:lnTo>
                    <a:pt x="3468" y="2078"/>
                  </a:lnTo>
                  <a:lnTo>
                    <a:pt x="3428" y="2074"/>
                  </a:lnTo>
                  <a:lnTo>
                    <a:pt x="3388" y="2072"/>
                  </a:lnTo>
                  <a:lnTo>
                    <a:pt x="3348" y="2071"/>
                  </a:lnTo>
                  <a:lnTo>
                    <a:pt x="3307" y="2072"/>
                  </a:lnTo>
                  <a:lnTo>
                    <a:pt x="3269" y="2074"/>
                  </a:lnTo>
                  <a:lnTo>
                    <a:pt x="3231" y="2078"/>
                  </a:lnTo>
                  <a:lnTo>
                    <a:pt x="3194" y="2083"/>
                  </a:lnTo>
                  <a:lnTo>
                    <a:pt x="3157" y="2089"/>
                  </a:lnTo>
                  <a:lnTo>
                    <a:pt x="3121" y="2097"/>
                  </a:lnTo>
                  <a:lnTo>
                    <a:pt x="3087" y="2106"/>
                  </a:lnTo>
                  <a:lnTo>
                    <a:pt x="3052" y="2117"/>
                  </a:lnTo>
                  <a:lnTo>
                    <a:pt x="3019" y="2129"/>
                  </a:lnTo>
                  <a:lnTo>
                    <a:pt x="2987" y="2143"/>
                  </a:lnTo>
                  <a:lnTo>
                    <a:pt x="2956" y="2158"/>
                  </a:lnTo>
                  <a:lnTo>
                    <a:pt x="2924" y="2174"/>
                  </a:lnTo>
                  <a:lnTo>
                    <a:pt x="2894" y="2192"/>
                  </a:lnTo>
                  <a:lnTo>
                    <a:pt x="2866" y="2212"/>
                  </a:lnTo>
                  <a:lnTo>
                    <a:pt x="2838" y="2232"/>
                  </a:lnTo>
                  <a:lnTo>
                    <a:pt x="2809" y="2254"/>
                  </a:lnTo>
                  <a:lnTo>
                    <a:pt x="2783" y="2278"/>
                  </a:lnTo>
                  <a:lnTo>
                    <a:pt x="2758" y="2303"/>
                  </a:lnTo>
                  <a:lnTo>
                    <a:pt x="2734" y="2330"/>
                  </a:lnTo>
                  <a:lnTo>
                    <a:pt x="2711" y="2358"/>
                  </a:lnTo>
                  <a:lnTo>
                    <a:pt x="2689" y="2387"/>
                  </a:lnTo>
                  <a:lnTo>
                    <a:pt x="2667" y="2418"/>
                  </a:lnTo>
                  <a:lnTo>
                    <a:pt x="2647" y="2452"/>
                  </a:lnTo>
                  <a:lnTo>
                    <a:pt x="2628" y="2486"/>
                  </a:lnTo>
                  <a:lnTo>
                    <a:pt x="2610" y="2521"/>
                  </a:lnTo>
                  <a:lnTo>
                    <a:pt x="2593" y="2558"/>
                  </a:lnTo>
                  <a:lnTo>
                    <a:pt x="2577" y="2597"/>
                  </a:lnTo>
                  <a:lnTo>
                    <a:pt x="2562" y="2637"/>
                  </a:lnTo>
                  <a:lnTo>
                    <a:pt x="2548" y="2678"/>
                  </a:lnTo>
                  <a:lnTo>
                    <a:pt x="2535" y="2722"/>
                  </a:lnTo>
                  <a:lnTo>
                    <a:pt x="2523" y="2766"/>
                  </a:lnTo>
                  <a:lnTo>
                    <a:pt x="2513" y="2812"/>
                  </a:lnTo>
                  <a:lnTo>
                    <a:pt x="1740" y="2716"/>
                  </a:lnTo>
                  <a:lnTo>
                    <a:pt x="1742" y="2682"/>
                  </a:lnTo>
                  <a:lnTo>
                    <a:pt x="1745" y="2649"/>
                  </a:lnTo>
                  <a:lnTo>
                    <a:pt x="1749" y="2617"/>
                  </a:lnTo>
                  <a:lnTo>
                    <a:pt x="1754" y="2585"/>
                  </a:lnTo>
                  <a:lnTo>
                    <a:pt x="1759" y="2552"/>
                  </a:lnTo>
                  <a:lnTo>
                    <a:pt x="1765" y="2520"/>
                  </a:lnTo>
                  <a:lnTo>
                    <a:pt x="1772" y="2489"/>
                  </a:lnTo>
                  <a:lnTo>
                    <a:pt x="1780" y="2458"/>
                  </a:lnTo>
                  <a:lnTo>
                    <a:pt x="1788" y="2426"/>
                  </a:lnTo>
                  <a:lnTo>
                    <a:pt x="1798" y="2396"/>
                  </a:lnTo>
                  <a:lnTo>
                    <a:pt x="1809" y="2366"/>
                  </a:lnTo>
                  <a:lnTo>
                    <a:pt x="1819" y="2336"/>
                  </a:lnTo>
                  <a:lnTo>
                    <a:pt x="1831" y="2306"/>
                  </a:lnTo>
                  <a:lnTo>
                    <a:pt x="1843" y="2277"/>
                  </a:lnTo>
                  <a:lnTo>
                    <a:pt x="1856" y="2248"/>
                  </a:lnTo>
                  <a:lnTo>
                    <a:pt x="1870" y="2219"/>
                  </a:lnTo>
                  <a:lnTo>
                    <a:pt x="1885" y="2190"/>
                  </a:lnTo>
                  <a:lnTo>
                    <a:pt x="1900" y="2163"/>
                  </a:lnTo>
                  <a:lnTo>
                    <a:pt x="1916" y="2135"/>
                  </a:lnTo>
                  <a:lnTo>
                    <a:pt x="1934" y="2108"/>
                  </a:lnTo>
                  <a:lnTo>
                    <a:pt x="1951" y="2081"/>
                  </a:lnTo>
                  <a:lnTo>
                    <a:pt x="1970" y="2054"/>
                  </a:lnTo>
                  <a:lnTo>
                    <a:pt x="1989" y="2027"/>
                  </a:lnTo>
                  <a:lnTo>
                    <a:pt x="2009" y="2001"/>
                  </a:lnTo>
                  <a:lnTo>
                    <a:pt x="2029" y="1976"/>
                  </a:lnTo>
                  <a:lnTo>
                    <a:pt x="2051" y="1950"/>
                  </a:lnTo>
                  <a:lnTo>
                    <a:pt x="2074" y="1925"/>
                  </a:lnTo>
                  <a:lnTo>
                    <a:pt x="2097" y="1900"/>
                  </a:lnTo>
                  <a:lnTo>
                    <a:pt x="2120" y="1875"/>
                  </a:lnTo>
                  <a:lnTo>
                    <a:pt x="2145" y="1851"/>
                  </a:lnTo>
                  <a:lnTo>
                    <a:pt x="2170" y="1828"/>
                  </a:lnTo>
                  <a:lnTo>
                    <a:pt x="2197" y="1803"/>
                  </a:lnTo>
                  <a:lnTo>
                    <a:pt x="2223" y="1780"/>
                  </a:lnTo>
                  <a:lnTo>
                    <a:pt x="2251" y="1758"/>
                  </a:lnTo>
                  <a:lnTo>
                    <a:pt x="2278" y="1737"/>
                  </a:lnTo>
                  <a:lnTo>
                    <a:pt x="2306" y="1716"/>
                  </a:lnTo>
                  <a:lnTo>
                    <a:pt x="2336" y="1696"/>
                  </a:lnTo>
                  <a:lnTo>
                    <a:pt x="2365" y="1676"/>
                  </a:lnTo>
                  <a:lnTo>
                    <a:pt x="2395" y="1658"/>
                  </a:lnTo>
                  <a:lnTo>
                    <a:pt x="2425" y="1640"/>
                  </a:lnTo>
                  <a:lnTo>
                    <a:pt x="2457" y="1623"/>
                  </a:lnTo>
                  <a:lnTo>
                    <a:pt x="2488" y="1606"/>
                  </a:lnTo>
                  <a:lnTo>
                    <a:pt x="2520" y="1591"/>
                  </a:lnTo>
                  <a:lnTo>
                    <a:pt x="2552" y="1576"/>
                  </a:lnTo>
                  <a:lnTo>
                    <a:pt x="2586" y="1561"/>
                  </a:lnTo>
                  <a:lnTo>
                    <a:pt x="2619" y="1547"/>
                  </a:lnTo>
                  <a:lnTo>
                    <a:pt x="2653" y="1535"/>
                  </a:lnTo>
                  <a:lnTo>
                    <a:pt x="2688" y="1522"/>
                  </a:lnTo>
                  <a:lnTo>
                    <a:pt x="2723" y="1511"/>
                  </a:lnTo>
                  <a:lnTo>
                    <a:pt x="2758" y="1501"/>
                  </a:lnTo>
                  <a:lnTo>
                    <a:pt x="2794" y="1491"/>
                  </a:lnTo>
                  <a:lnTo>
                    <a:pt x="2831" y="1482"/>
                  </a:lnTo>
                  <a:lnTo>
                    <a:pt x="2868" y="1474"/>
                  </a:lnTo>
                  <a:lnTo>
                    <a:pt x="2906" y="1466"/>
                  </a:lnTo>
                  <a:lnTo>
                    <a:pt x="2944" y="1459"/>
                  </a:lnTo>
                  <a:lnTo>
                    <a:pt x="2983" y="1453"/>
                  </a:lnTo>
                  <a:lnTo>
                    <a:pt x="3022" y="1447"/>
                  </a:lnTo>
                  <a:lnTo>
                    <a:pt x="3061" y="1443"/>
                  </a:lnTo>
                  <a:lnTo>
                    <a:pt x="3102" y="1438"/>
                  </a:lnTo>
                  <a:lnTo>
                    <a:pt x="3143" y="1434"/>
                  </a:lnTo>
                  <a:lnTo>
                    <a:pt x="3184" y="1432"/>
                  </a:lnTo>
                  <a:lnTo>
                    <a:pt x="3226" y="1430"/>
                  </a:lnTo>
                  <a:lnTo>
                    <a:pt x="3268" y="1429"/>
                  </a:lnTo>
                  <a:lnTo>
                    <a:pt x="3311" y="1428"/>
                  </a:lnTo>
                  <a:lnTo>
                    <a:pt x="3357" y="1429"/>
                  </a:lnTo>
                  <a:lnTo>
                    <a:pt x="3401" y="1430"/>
                  </a:lnTo>
                  <a:lnTo>
                    <a:pt x="3445" y="1432"/>
                  </a:lnTo>
                  <a:lnTo>
                    <a:pt x="3488" y="1434"/>
                  </a:lnTo>
                  <a:lnTo>
                    <a:pt x="3531" y="1438"/>
                  </a:lnTo>
                  <a:lnTo>
                    <a:pt x="3573" y="1443"/>
                  </a:lnTo>
                  <a:lnTo>
                    <a:pt x="3615" y="1448"/>
                  </a:lnTo>
                  <a:lnTo>
                    <a:pt x="3655" y="1453"/>
                  </a:lnTo>
                  <a:lnTo>
                    <a:pt x="3696" y="1459"/>
                  </a:lnTo>
                  <a:lnTo>
                    <a:pt x="3736" y="1466"/>
                  </a:lnTo>
                  <a:lnTo>
                    <a:pt x="3775" y="1474"/>
                  </a:lnTo>
                  <a:lnTo>
                    <a:pt x="3813" y="1483"/>
                  </a:lnTo>
                  <a:lnTo>
                    <a:pt x="3852" y="1492"/>
                  </a:lnTo>
                  <a:lnTo>
                    <a:pt x="3889" y="1502"/>
                  </a:lnTo>
                  <a:lnTo>
                    <a:pt x="3926" y="1513"/>
                  </a:lnTo>
                  <a:lnTo>
                    <a:pt x="3963" y="1524"/>
                  </a:lnTo>
                  <a:lnTo>
                    <a:pt x="3999" y="1536"/>
                  </a:lnTo>
                  <a:lnTo>
                    <a:pt x="4034" y="1549"/>
                  </a:lnTo>
                  <a:lnTo>
                    <a:pt x="4068" y="1563"/>
                  </a:lnTo>
                  <a:lnTo>
                    <a:pt x="4103" y="1578"/>
                  </a:lnTo>
                  <a:lnTo>
                    <a:pt x="4136" y="1593"/>
                  </a:lnTo>
                  <a:lnTo>
                    <a:pt x="4169" y="1609"/>
                  </a:lnTo>
                  <a:lnTo>
                    <a:pt x="4202" y="1625"/>
                  </a:lnTo>
                  <a:lnTo>
                    <a:pt x="4233" y="1643"/>
                  </a:lnTo>
                  <a:lnTo>
                    <a:pt x="4264" y="1661"/>
                  </a:lnTo>
                  <a:lnTo>
                    <a:pt x="4295" y="1680"/>
                  </a:lnTo>
                  <a:lnTo>
                    <a:pt x="4324" y="1700"/>
                  </a:lnTo>
                  <a:lnTo>
                    <a:pt x="4355" y="1720"/>
                  </a:lnTo>
                  <a:lnTo>
                    <a:pt x="4383" y="1741"/>
                  </a:lnTo>
                  <a:lnTo>
                    <a:pt x="4411" y="1763"/>
                  </a:lnTo>
                  <a:lnTo>
                    <a:pt x="4439" y="1785"/>
                  </a:lnTo>
                  <a:lnTo>
                    <a:pt x="4467" y="1808"/>
                  </a:lnTo>
                  <a:lnTo>
                    <a:pt x="4493" y="1833"/>
                  </a:lnTo>
                  <a:lnTo>
                    <a:pt x="4518" y="1857"/>
                  </a:lnTo>
                  <a:lnTo>
                    <a:pt x="4543" y="1881"/>
                  </a:lnTo>
                  <a:lnTo>
                    <a:pt x="4567" y="1905"/>
                  </a:lnTo>
                  <a:lnTo>
                    <a:pt x="4590" y="1930"/>
                  </a:lnTo>
                  <a:lnTo>
                    <a:pt x="4612" y="1956"/>
                  </a:lnTo>
                  <a:lnTo>
                    <a:pt x="4634" y="1981"/>
                  </a:lnTo>
                  <a:lnTo>
                    <a:pt x="4654" y="2006"/>
                  </a:lnTo>
                  <a:lnTo>
                    <a:pt x="4674" y="2032"/>
                  </a:lnTo>
                  <a:lnTo>
                    <a:pt x="4692" y="2058"/>
                  </a:lnTo>
                  <a:lnTo>
                    <a:pt x="4711" y="2085"/>
                  </a:lnTo>
                  <a:lnTo>
                    <a:pt x="4728" y="2111"/>
                  </a:lnTo>
                  <a:lnTo>
                    <a:pt x="4744" y="2138"/>
                  </a:lnTo>
                  <a:lnTo>
                    <a:pt x="4760" y="2164"/>
                  </a:lnTo>
                  <a:lnTo>
                    <a:pt x="4774" y="2191"/>
                  </a:lnTo>
                  <a:lnTo>
                    <a:pt x="4788" y="2219"/>
                  </a:lnTo>
                  <a:lnTo>
                    <a:pt x="4801" y="2247"/>
                  </a:lnTo>
                  <a:lnTo>
                    <a:pt x="4813" y="2275"/>
                  </a:lnTo>
                  <a:lnTo>
                    <a:pt x="4824" y="2303"/>
                  </a:lnTo>
                  <a:lnTo>
                    <a:pt x="4836" y="2332"/>
                  </a:lnTo>
                  <a:lnTo>
                    <a:pt x="4845" y="2361"/>
                  </a:lnTo>
                  <a:lnTo>
                    <a:pt x="4854" y="2389"/>
                  </a:lnTo>
                  <a:lnTo>
                    <a:pt x="4862" y="2418"/>
                  </a:lnTo>
                  <a:lnTo>
                    <a:pt x="4869" y="2448"/>
                  </a:lnTo>
                  <a:lnTo>
                    <a:pt x="4875" y="2478"/>
                  </a:lnTo>
                  <a:lnTo>
                    <a:pt x="4881" y="2508"/>
                  </a:lnTo>
                  <a:lnTo>
                    <a:pt x="4885" y="2538"/>
                  </a:lnTo>
                  <a:lnTo>
                    <a:pt x="4889" y="2568"/>
                  </a:lnTo>
                  <a:lnTo>
                    <a:pt x="4892" y="2599"/>
                  </a:lnTo>
                  <a:lnTo>
                    <a:pt x="4894" y="2630"/>
                  </a:lnTo>
                  <a:lnTo>
                    <a:pt x="4895" y="2661"/>
                  </a:lnTo>
                  <a:lnTo>
                    <a:pt x="4896" y="2692"/>
                  </a:lnTo>
                  <a:lnTo>
                    <a:pt x="4895" y="2727"/>
                  </a:lnTo>
                  <a:lnTo>
                    <a:pt x="4893" y="2762"/>
                  </a:lnTo>
                  <a:lnTo>
                    <a:pt x="4890" y="2796"/>
                  </a:lnTo>
                  <a:lnTo>
                    <a:pt x="4886" y="2830"/>
                  </a:lnTo>
                  <a:lnTo>
                    <a:pt x="4880" y="2864"/>
                  </a:lnTo>
                  <a:lnTo>
                    <a:pt x="4873" y="2897"/>
                  </a:lnTo>
                  <a:lnTo>
                    <a:pt x="4865" y="2930"/>
                  </a:lnTo>
                  <a:lnTo>
                    <a:pt x="4856" y="2964"/>
                  </a:lnTo>
                  <a:lnTo>
                    <a:pt x="4846" y="2997"/>
                  </a:lnTo>
                  <a:lnTo>
                    <a:pt x="4834" y="3029"/>
                  </a:lnTo>
                  <a:lnTo>
                    <a:pt x="4820" y="3061"/>
                  </a:lnTo>
                  <a:lnTo>
                    <a:pt x="4806" y="3094"/>
                  </a:lnTo>
                  <a:lnTo>
                    <a:pt x="4791" y="3126"/>
                  </a:lnTo>
                  <a:lnTo>
                    <a:pt x="4775" y="3157"/>
                  </a:lnTo>
                  <a:lnTo>
                    <a:pt x="4757" y="3188"/>
                  </a:lnTo>
                  <a:lnTo>
                    <a:pt x="4738" y="3220"/>
                  </a:lnTo>
                  <a:lnTo>
                    <a:pt x="4717" y="3252"/>
                  </a:lnTo>
                  <a:lnTo>
                    <a:pt x="4692" y="3285"/>
                  </a:lnTo>
                  <a:lnTo>
                    <a:pt x="4666" y="3319"/>
                  </a:lnTo>
                  <a:lnTo>
                    <a:pt x="4637" y="3356"/>
                  </a:lnTo>
                  <a:lnTo>
                    <a:pt x="4605" y="3393"/>
                  </a:lnTo>
                  <a:lnTo>
                    <a:pt x="4569" y="3432"/>
                  </a:lnTo>
                  <a:lnTo>
                    <a:pt x="4531" y="3473"/>
                  </a:lnTo>
                  <a:lnTo>
                    <a:pt x="4491" y="3514"/>
                  </a:lnTo>
                  <a:lnTo>
                    <a:pt x="4447" y="3557"/>
                  </a:lnTo>
                  <a:lnTo>
                    <a:pt x="4401" y="3602"/>
                  </a:lnTo>
                  <a:lnTo>
                    <a:pt x="4352" y="3647"/>
                  </a:lnTo>
                  <a:lnTo>
                    <a:pt x="4299" y="3694"/>
                  </a:lnTo>
                  <a:lnTo>
                    <a:pt x="4245" y="3744"/>
                  </a:lnTo>
                  <a:lnTo>
                    <a:pt x="4187" y="3793"/>
                  </a:lnTo>
                  <a:lnTo>
                    <a:pt x="4127" y="3845"/>
                  </a:lnTo>
                  <a:lnTo>
                    <a:pt x="4064" y="3898"/>
                  </a:lnTo>
                  <a:lnTo>
                    <a:pt x="4031" y="3925"/>
                  </a:lnTo>
                  <a:lnTo>
                    <a:pt x="4001" y="3952"/>
                  </a:lnTo>
                  <a:lnTo>
                    <a:pt x="3971" y="3979"/>
                  </a:lnTo>
                  <a:lnTo>
                    <a:pt x="3943" y="4004"/>
                  </a:lnTo>
                  <a:lnTo>
                    <a:pt x="3917" y="4028"/>
                  </a:lnTo>
                  <a:lnTo>
                    <a:pt x="3892" y="4052"/>
                  </a:lnTo>
                  <a:lnTo>
                    <a:pt x="3869" y="4075"/>
                  </a:lnTo>
                  <a:lnTo>
                    <a:pt x="3848" y="4099"/>
                  </a:lnTo>
                  <a:lnTo>
                    <a:pt x="3828" y="4121"/>
                  </a:lnTo>
                  <a:lnTo>
                    <a:pt x="3809" y="4142"/>
                  </a:lnTo>
                  <a:lnTo>
                    <a:pt x="3792" y="4162"/>
                  </a:lnTo>
                  <a:lnTo>
                    <a:pt x="3777" y="4182"/>
                  </a:lnTo>
                  <a:lnTo>
                    <a:pt x="3764" y="4201"/>
                  </a:lnTo>
                  <a:lnTo>
                    <a:pt x="3752" y="4220"/>
                  </a:lnTo>
                  <a:lnTo>
                    <a:pt x="3741" y="4238"/>
                  </a:lnTo>
                  <a:lnTo>
                    <a:pt x="3733" y="4255"/>
                  </a:lnTo>
                  <a:lnTo>
                    <a:pt x="3725" y="4273"/>
                  </a:lnTo>
                  <a:lnTo>
                    <a:pt x="3718" y="4292"/>
                  </a:lnTo>
                  <a:lnTo>
                    <a:pt x="3711" y="4313"/>
                  </a:lnTo>
                  <a:lnTo>
                    <a:pt x="3705" y="4336"/>
                  </a:lnTo>
                  <a:lnTo>
                    <a:pt x="3699" y="4361"/>
                  </a:lnTo>
                  <a:lnTo>
                    <a:pt x="3693" y="4387"/>
                  </a:lnTo>
                  <a:lnTo>
                    <a:pt x="3689" y="4414"/>
                  </a:lnTo>
                  <a:lnTo>
                    <a:pt x="3685" y="4443"/>
                  </a:lnTo>
                  <a:lnTo>
                    <a:pt x="3682" y="4475"/>
                  </a:lnTo>
                  <a:lnTo>
                    <a:pt x="3679" y="4507"/>
                  </a:lnTo>
                  <a:lnTo>
                    <a:pt x="3677" y="4541"/>
                  </a:lnTo>
                  <a:lnTo>
                    <a:pt x="3675" y="4577"/>
                  </a:lnTo>
                  <a:lnTo>
                    <a:pt x="3674" y="4616"/>
                  </a:lnTo>
                  <a:lnTo>
                    <a:pt x="3673" y="4655"/>
                  </a:lnTo>
                  <a:lnTo>
                    <a:pt x="3673" y="4695"/>
                  </a:lnTo>
                  <a:lnTo>
                    <a:pt x="3674" y="4739"/>
                  </a:lnTo>
                  <a:close/>
                  <a:moveTo>
                    <a:pt x="2909" y="5872"/>
                  </a:moveTo>
                  <a:lnTo>
                    <a:pt x="2909" y="5029"/>
                  </a:lnTo>
                  <a:lnTo>
                    <a:pt x="3752" y="5029"/>
                  </a:lnTo>
                  <a:lnTo>
                    <a:pt x="3752" y="5872"/>
                  </a:lnTo>
                  <a:lnTo>
                    <a:pt x="2909" y="5872"/>
                  </a:lnTo>
                  <a:close/>
                </a:path>
              </a:pathLst>
            </a:custGeom>
            <a:solidFill>
              <a:srgbClr val="FFFFFF"/>
            </a:solidFill>
            <a:ln w="9525">
              <a:noFill/>
              <a:round/>
              <a:headEnd/>
              <a:tailEnd/>
            </a:ln>
          </p:spPr>
          <p:txBody>
            <a:bodyPr/>
            <a:lstStyle/>
            <a:p>
              <a:endParaRPr lang="en-US"/>
            </a:p>
          </p:txBody>
        </p:sp>
      </p:grpSp>
      <p:sp>
        <p:nvSpPr>
          <p:cNvPr id="534554" name="Rectangle 26"/>
          <p:cNvSpPr>
            <a:spLocks noChangeArrowheads="1"/>
          </p:cNvSpPr>
          <p:nvPr/>
        </p:nvSpPr>
        <p:spPr bwMode="auto">
          <a:xfrm>
            <a:off x="1300163" y="5895975"/>
            <a:ext cx="6543675" cy="396875"/>
          </a:xfrm>
          <a:prstGeom prst="rect">
            <a:avLst/>
          </a:prstGeom>
          <a:noFill/>
          <a:ln w="9525">
            <a:noFill/>
            <a:miter lim="800000"/>
            <a:headEnd/>
            <a:tailEnd/>
          </a:ln>
          <a:effectLst/>
        </p:spPr>
        <p:txBody>
          <a:bodyPr>
            <a:spAutoFit/>
          </a:bodyPr>
          <a:lstStyle/>
          <a:p>
            <a:pPr algn="ctr">
              <a:lnSpc>
                <a:spcPct val="95000"/>
              </a:lnSpc>
              <a:spcBef>
                <a:spcPct val="35000"/>
              </a:spcBef>
              <a:buClr>
                <a:schemeClr val="accent2"/>
              </a:buClr>
            </a:pPr>
            <a:r>
              <a:rPr lang="en-US" sz="2100" b="1" i="1">
                <a:solidFill>
                  <a:schemeClr val="accent2"/>
                </a:solidFill>
                <a:latin typeface="Arial" charset="0"/>
              </a:rPr>
              <a:t>Do not expose your military affiliation!</a:t>
            </a:r>
          </a:p>
        </p:txBody>
      </p:sp>
      <p:sp>
        <p:nvSpPr>
          <p:cNvPr id="534555" name="AutoShape 27">
            <a:hlinkClick r:id="" action="ppaction://noaction"/>
          </p:cNvPr>
          <p:cNvSpPr>
            <a:spLocks noChangeArrowheads="1"/>
          </p:cNvSpPr>
          <p:nvPr/>
        </p:nvSpPr>
        <p:spPr bwMode="auto">
          <a:xfrm>
            <a:off x="8091488" y="6210300"/>
            <a:ext cx="1019175" cy="285750"/>
          </a:xfrm>
          <a:prstGeom prst="bevel">
            <a:avLst>
              <a:gd name="adj" fmla="val 12500"/>
            </a:avLst>
          </a:prstGeom>
          <a:solidFill>
            <a:srgbClr val="9999FF"/>
          </a:solidFill>
          <a:ln w="9525">
            <a:solidFill>
              <a:schemeClr val="tx1"/>
            </a:solidFill>
            <a:miter lim="800000"/>
            <a:headEnd/>
            <a:tailEnd/>
          </a:ln>
          <a:effectLst/>
        </p:spPr>
        <p:txBody>
          <a:bodyPr anchor="ctr"/>
          <a:lstStyle/>
          <a:p>
            <a:pPr algn="ctr"/>
            <a:r>
              <a:rPr lang="en-US" sz="1600" b="1">
                <a:latin typeface="Arial" charset="0"/>
              </a:rPr>
              <a:t>Return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34554"/>
                                        </p:tgtEl>
                                        <p:attrNameLst>
                                          <p:attrName>style.visibility</p:attrName>
                                        </p:attrNameLst>
                                      </p:cBhvr>
                                      <p:to>
                                        <p:strVal val="visible"/>
                                      </p:to>
                                    </p:set>
                                    <p:animEffect transition="in" filter="checkerboard(across)">
                                      <p:cBhvr>
                                        <p:cTn id="7" dur="500"/>
                                        <p:tgtEl>
                                          <p:spTgt spid="534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54" grpId="0"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AutoShape 2"/>
          <p:cNvSpPr>
            <a:spLocks noChangeArrowheads="1"/>
          </p:cNvSpPr>
          <p:nvPr/>
        </p:nvSpPr>
        <p:spPr bwMode="auto">
          <a:xfrm rot="432112">
            <a:off x="1287463" y="4146550"/>
            <a:ext cx="3597275" cy="1584325"/>
          </a:xfrm>
          <a:prstGeom prst="irregularSeal2">
            <a:avLst/>
          </a:prstGeom>
          <a:gradFill rotWithShape="0">
            <a:gsLst>
              <a:gs pos="0">
                <a:srgbClr val="FF9F00"/>
              </a:gs>
              <a:gs pos="100000">
                <a:srgbClr val="FF9F00">
                  <a:gamma/>
                  <a:tint val="3137"/>
                  <a:invGamma/>
                </a:srgbClr>
              </a:gs>
            </a:gsLst>
            <a:path path="shape">
              <a:fillToRect l="50000" t="50000" r="50000" b="50000"/>
            </a:path>
          </a:gradFill>
          <a:ln w="9525">
            <a:noFill/>
            <a:miter lim="800000"/>
            <a:headEnd/>
            <a:tailEnd/>
          </a:ln>
          <a:effectLst/>
        </p:spPr>
        <p:txBody>
          <a:bodyPr wrap="none" anchor="ctr"/>
          <a:lstStyle/>
          <a:p>
            <a:endParaRPr lang="en-US"/>
          </a:p>
        </p:txBody>
      </p:sp>
      <p:sp>
        <p:nvSpPr>
          <p:cNvPr id="536579" name="Rectangle 3"/>
          <p:cNvSpPr>
            <a:spLocks noGrp="1" noChangeArrowheads="1"/>
          </p:cNvSpPr>
          <p:nvPr>
            <p:ph type="title"/>
          </p:nvPr>
        </p:nvSpPr>
        <p:spPr/>
        <p:txBody>
          <a:bodyPr/>
          <a:lstStyle/>
          <a:p>
            <a:r>
              <a:rPr lang="en-US"/>
              <a:t>CAPT Nordeen</a:t>
            </a:r>
          </a:p>
        </p:txBody>
      </p:sp>
      <p:sp>
        <p:nvSpPr>
          <p:cNvPr id="536580" name="Rectangle 4"/>
          <p:cNvSpPr>
            <a:spLocks noGrp="1" noChangeArrowheads="1"/>
          </p:cNvSpPr>
          <p:nvPr>
            <p:ph type="body" sz="half" idx="2"/>
          </p:nvPr>
        </p:nvSpPr>
        <p:spPr>
          <a:xfrm>
            <a:off x="4884738" y="1741488"/>
            <a:ext cx="4183062" cy="2563812"/>
          </a:xfrm>
        </p:spPr>
        <p:txBody>
          <a:bodyPr/>
          <a:lstStyle/>
          <a:p>
            <a:pPr>
              <a:buClr>
                <a:schemeClr val="tx1"/>
              </a:buClr>
            </a:pPr>
            <a:r>
              <a:rPr lang="en-US" sz="2000"/>
              <a:t>Greek terrorists killed CAPT Nordeen with car bomb</a:t>
            </a:r>
          </a:p>
          <a:p>
            <a:pPr>
              <a:buClr>
                <a:schemeClr val="tx1"/>
              </a:buClr>
            </a:pPr>
            <a:r>
              <a:rPr lang="en-US" sz="2000"/>
              <a:t>CAPT Nordeen was killed while riding in an armored car</a:t>
            </a:r>
          </a:p>
          <a:p>
            <a:pPr>
              <a:buClr>
                <a:schemeClr val="tx1"/>
              </a:buClr>
            </a:pPr>
            <a:r>
              <a:rPr lang="en-US" sz="2000"/>
              <a:t>The bombing followed weeks of careful surveillance and planning</a:t>
            </a:r>
          </a:p>
        </p:txBody>
      </p:sp>
      <p:sp>
        <p:nvSpPr>
          <p:cNvPr id="536581" name="Text Box 5"/>
          <p:cNvSpPr txBox="1">
            <a:spLocks noChangeArrowheads="1"/>
          </p:cNvSpPr>
          <p:nvPr/>
        </p:nvSpPr>
        <p:spPr bwMode="auto">
          <a:xfrm>
            <a:off x="1008063" y="4471988"/>
            <a:ext cx="4113212" cy="1158875"/>
          </a:xfrm>
          <a:prstGeom prst="rect">
            <a:avLst/>
          </a:prstGeom>
          <a:noFill/>
          <a:ln w="9525">
            <a:noFill/>
            <a:miter lim="800000"/>
            <a:headEnd/>
            <a:tailEnd/>
          </a:ln>
          <a:effectLst/>
        </p:spPr>
        <p:txBody>
          <a:bodyPr wrap="none">
            <a:spAutoFit/>
          </a:bodyPr>
          <a:lstStyle/>
          <a:p>
            <a:pPr>
              <a:spcBef>
                <a:spcPct val="25000"/>
              </a:spcBef>
              <a:tabLst>
                <a:tab pos="1485900" algn="r"/>
                <a:tab pos="1600200" algn="l"/>
              </a:tabLst>
            </a:pPr>
            <a:r>
              <a:rPr lang="en-US" sz="2000" b="1">
                <a:latin typeface="Arial" charset="0"/>
              </a:rPr>
              <a:t>	Date:	28 June 1988</a:t>
            </a:r>
          </a:p>
          <a:p>
            <a:pPr>
              <a:spcBef>
                <a:spcPct val="25000"/>
              </a:spcBef>
              <a:tabLst>
                <a:tab pos="1485900" algn="r"/>
                <a:tab pos="1600200" algn="l"/>
              </a:tabLst>
            </a:pPr>
            <a:r>
              <a:rPr lang="en-US" sz="2000" b="1">
                <a:latin typeface="Arial" charset="0"/>
              </a:rPr>
              <a:t>	Killed:	1</a:t>
            </a:r>
          </a:p>
          <a:p>
            <a:pPr>
              <a:spcBef>
                <a:spcPct val="25000"/>
              </a:spcBef>
              <a:tabLst>
                <a:tab pos="1485900" algn="r"/>
                <a:tab pos="1600200" algn="l"/>
              </a:tabLst>
            </a:pPr>
            <a:r>
              <a:rPr lang="en-US" sz="2000" b="1">
                <a:latin typeface="Arial" charset="0"/>
              </a:rPr>
              <a:t>	Wounded:	Several bystanders</a:t>
            </a:r>
          </a:p>
        </p:txBody>
      </p:sp>
      <p:pic>
        <p:nvPicPr>
          <p:cNvPr id="536582" name="Picture 6" descr="car_bomb"/>
          <p:cNvPicPr>
            <a:picLocks noChangeArrowheads="1"/>
          </p:cNvPicPr>
          <p:nvPr>
            <p:ph type="clipArt" sz="half" idx="1"/>
          </p:nvPr>
        </p:nvPicPr>
        <p:blipFill>
          <a:blip r:embed="rId3"/>
          <a:srcRect/>
          <a:stretch>
            <a:fillRect/>
          </a:stretch>
        </p:blipFill>
        <p:spPr>
          <a:xfrm>
            <a:off x="1425575" y="1741488"/>
            <a:ext cx="3276600" cy="2479675"/>
          </a:xfrm>
          <a:noFill/>
          <a:ln w="38100">
            <a:solidFill>
              <a:srgbClr val="000000"/>
            </a:solidFill>
          </a:ln>
        </p:spPr>
      </p:pic>
      <p:sp>
        <p:nvSpPr>
          <p:cNvPr id="536583" name="Text Box 7"/>
          <p:cNvSpPr txBox="1">
            <a:spLocks noChangeArrowheads="1"/>
          </p:cNvSpPr>
          <p:nvPr/>
        </p:nvSpPr>
        <p:spPr bwMode="auto">
          <a:xfrm>
            <a:off x="7040563" y="0"/>
            <a:ext cx="2103437"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Historical Applications</a:t>
            </a:r>
          </a:p>
        </p:txBody>
      </p:sp>
      <p:grpSp>
        <p:nvGrpSpPr>
          <p:cNvPr id="536584" name="Group 8"/>
          <p:cNvGrpSpPr>
            <a:grpSpLocks noChangeAspect="1"/>
          </p:cNvGrpSpPr>
          <p:nvPr/>
        </p:nvGrpSpPr>
        <p:grpSpPr bwMode="auto">
          <a:xfrm>
            <a:off x="293688" y="4686300"/>
            <a:ext cx="877887" cy="754063"/>
            <a:chOff x="2376" y="3024"/>
            <a:chExt cx="1008" cy="864"/>
          </a:xfrm>
        </p:grpSpPr>
        <p:sp>
          <p:nvSpPr>
            <p:cNvPr id="536585" name="Freeform 9"/>
            <p:cNvSpPr>
              <a:spLocks noChangeAspect="1"/>
            </p:cNvSpPr>
            <p:nvPr/>
          </p:nvSpPr>
          <p:spPr bwMode="auto">
            <a:xfrm>
              <a:off x="2376" y="3024"/>
              <a:ext cx="1008" cy="864"/>
            </a:xfrm>
            <a:custGeom>
              <a:avLst/>
              <a:gdLst/>
              <a:ahLst/>
              <a:cxnLst>
                <a:cxn ang="0">
                  <a:pos x="0" y="0"/>
                </a:cxn>
                <a:cxn ang="0">
                  <a:pos x="4032" y="0"/>
                </a:cxn>
                <a:cxn ang="0">
                  <a:pos x="3888" y="147"/>
                </a:cxn>
                <a:cxn ang="0">
                  <a:pos x="149" y="3314"/>
                </a:cxn>
                <a:cxn ang="0">
                  <a:pos x="0" y="3454"/>
                </a:cxn>
                <a:cxn ang="0">
                  <a:pos x="0" y="0"/>
                </a:cxn>
              </a:cxnLst>
              <a:rect l="0" t="0" r="r" b="b"/>
              <a:pathLst>
                <a:path w="4032" h="3454">
                  <a:moveTo>
                    <a:pt x="0" y="0"/>
                  </a:moveTo>
                  <a:lnTo>
                    <a:pt x="4032" y="0"/>
                  </a:lnTo>
                  <a:lnTo>
                    <a:pt x="3888" y="147"/>
                  </a:lnTo>
                  <a:lnTo>
                    <a:pt x="149" y="3314"/>
                  </a:lnTo>
                  <a:lnTo>
                    <a:pt x="0" y="3454"/>
                  </a:lnTo>
                  <a:lnTo>
                    <a:pt x="0" y="0"/>
                  </a:lnTo>
                  <a:close/>
                </a:path>
              </a:pathLst>
            </a:custGeom>
            <a:solidFill>
              <a:srgbClr val="82A99C"/>
            </a:solidFill>
            <a:ln w="9525">
              <a:noFill/>
              <a:round/>
              <a:headEnd/>
              <a:tailEnd/>
            </a:ln>
          </p:spPr>
          <p:txBody>
            <a:bodyPr/>
            <a:lstStyle/>
            <a:p>
              <a:endParaRPr lang="en-US"/>
            </a:p>
          </p:txBody>
        </p:sp>
        <p:sp>
          <p:nvSpPr>
            <p:cNvPr id="536586" name="Freeform 10"/>
            <p:cNvSpPr>
              <a:spLocks noChangeAspect="1"/>
            </p:cNvSpPr>
            <p:nvPr/>
          </p:nvSpPr>
          <p:spPr bwMode="auto">
            <a:xfrm>
              <a:off x="2376" y="3024"/>
              <a:ext cx="1008" cy="864"/>
            </a:xfrm>
            <a:custGeom>
              <a:avLst/>
              <a:gdLst/>
              <a:ahLst/>
              <a:cxnLst>
                <a:cxn ang="0">
                  <a:pos x="4032" y="0"/>
                </a:cxn>
                <a:cxn ang="0">
                  <a:pos x="4032" y="3454"/>
                </a:cxn>
                <a:cxn ang="0">
                  <a:pos x="0" y="3454"/>
                </a:cxn>
                <a:cxn ang="0">
                  <a:pos x="149" y="3312"/>
                </a:cxn>
                <a:cxn ang="0">
                  <a:pos x="3891" y="146"/>
                </a:cxn>
                <a:cxn ang="0">
                  <a:pos x="4032" y="0"/>
                </a:cxn>
              </a:cxnLst>
              <a:rect l="0" t="0" r="r" b="b"/>
              <a:pathLst>
                <a:path w="4032" h="3454">
                  <a:moveTo>
                    <a:pt x="4032" y="0"/>
                  </a:moveTo>
                  <a:lnTo>
                    <a:pt x="4032" y="3454"/>
                  </a:lnTo>
                  <a:lnTo>
                    <a:pt x="0" y="3454"/>
                  </a:lnTo>
                  <a:lnTo>
                    <a:pt x="149" y="3312"/>
                  </a:lnTo>
                  <a:lnTo>
                    <a:pt x="3891" y="146"/>
                  </a:lnTo>
                  <a:lnTo>
                    <a:pt x="4032" y="0"/>
                  </a:lnTo>
                  <a:close/>
                </a:path>
              </a:pathLst>
            </a:custGeom>
            <a:solidFill>
              <a:srgbClr val="162A29"/>
            </a:solidFill>
            <a:ln w="9525">
              <a:noFill/>
              <a:round/>
              <a:headEnd/>
              <a:tailEnd/>
            </a:ln>
          </p:spPr>
          <p:txBody>
            <a:bodyPr/>
            <a:lstStyle/>
            <a:p>
              <a:endParaRPr lang="en-US"/>
            </a:p>
          </p:txBody>
        </p:sp>
        <p:sp>
          <p:nvSpPr>
            <p:cNvPr id="536587" name="Rectangle 11"/>
            <p:cNvSpPr>
              <a:spLocks noChangeAspect="1" noChangeArrowheads="1"/>
            </p:cNvSpPr>
            <p:nvPr/>
          </p:nvSpPr>
          <p:spPr bwMode="auto">
            <a:xfrm>
              <a:off x="2412" y="3060"/>
              <a:ext cx="936" cy="792"/>
            </a:xfrm>
            <a:prstGeom prst="rect">
              <a:avLst/>
            </a:prstGeom>
            <a:solidFill>
              <a:srgbClr val="275A53"/>
            </a:solidFill>
            <a:ln w="9525">
              <a:noFill/>
              <a:miter lim="800000"/>
              <a:headEnd/>
              <a:tailEnd/>
            </a:ln>
          </p:spPr>
          <p:txBody>
            <a:bodyPr/>
            <a:lstStyle/>
            <a:p>
              <a:endParaRPr lang="en-US"/>
            </a:p>
          </p:txBody>
        </p:sp>
        <p:sp>
          <p:nvSpPr>
            <p:cNvPr id="536588" name="Freeform 12"/>
            <p:cNvSpPr>
              <a:spLocks noChangeAspect="1"/>
            </p:cNvSpPr>
            <p:nvPr/>
          </p:nvSpPr>
          <p:spPr bwMode="auto">
            <a:xfrm>
              <a:off x="2453" y="3684"/>
              <a:ext cx="132" cy="140"/>
            </a:xfrm>
            <a:custGeom>
              <a:avLst/>
              <a:gdLst/>
              <a:ahLst/>
              <a:cxnLst>
                <a:cxn ang="0">
                  <a:pos x="526" y="0"/>
                </a:cxn>
                <a:cxn ang="0">
                  <a:pos x="525" y="352"/>
                </a:cxn>
                <a:cxn ang="0">
                  <a:pos x="517" y="397"/>
                </a:cxn>
                <a:cxn ang="0">
                  <a:pos x="503" y="441"/>
                </a:cxn>
                <a:cxn ang="0">
                  <a:pos x="478" y="479"/>
                </a:cxn>
                <a:cxn ang="0">
                  <a:pos x="447" y="510"/>
                </a:cxn>
                <a:cxn ang="0">
                  <a:pos x="413" y="533"/>
                </a:cxn>
                <a:cxn ang="0">
                  <a:pos x="382" y="545"/>
                </a:cxn>
                <a:cxn ang="0">
                  <a:pos x="355" y="553"/>
                </a:cxn>
                <a:cxn ang="0">
                  <a:pos x="310" y="558"/>
                </a:cxn>
                <a:cxn ang="0">
                  <a:pos x="255" y="559"/>
                </a:cxn>
                <a:cxn ang="0">
                  <a:pos x="212" y="557"/>
                </a:cxn>
                <a:cxn ang="0">
                  <a:pos x="166" y="550"/>
                </a:cxn>
                <a:cxn ang="0">
                  <a:pos x="127" y="540"/>
                </a:cxn>
                <a:cxn ang="0">
                  <a:pos x="94" y="523"/>
                </a:cxn>
                <a:cxn ang="0">
                  <a:pos x="65" y="498"/>
                </a:cxn>
                <a:cxn ang="0">
                  <a:pos x="39" y="469"/>
                </a:cxn>
                <a:cxn ang="0">
                  <a:pos x="20" y="438"/>
                </a:cxn>
                <a:cxn ang="0">
                  <a:pos x="8" y="395"/>
                </a:cxn>
                <a:cxn ang="0">
                  <a:pos x="0" y="349"/>
                </a:cxn>
                <a:cxn ang="0">
                  <a:pos x="0" y="0"/>
                </a:cxn>
                <a:cxn ang="0">
                  <a:pos x="168" y="335"/>
                </a:cxn>
                <a:cxn ang="0">
                  <a:pos x="171" y="357"/>
                </a:cxn>
                <a:cxn ang="0">
                  <a:pos x="175" y="375"/>
                </a:cxn>
                <a:cxn ang="0">
                  <a:pos x="182" y="392"/>
                </a:cxn>
                <a:cxn ang="0">
                  <a:pos x="194" y="406"/>
                </a:cxn>
                <a:cxn ang="0">
                  <a:pos x="207" y="417"/>
                </a:cxn>
                <a:cxn ang="0">
                  <a:pos x="223" y="425"/>
                </a:cxn>
                <a:cxn ang="0">
                  <a:pos x="242" y="430"/>
                </a:cxn>
                <a:cxn ang="0">
                  <a:pos x="263" y="431"/>
                </a:cxn>
                <a:cxn ang="0">
                  <a:pos x="284" y="430"/>
                </a:cxn>
                <a:cxn ang="0">
                  <a:pos x="302" y="425"/>
                </a:cxn>
                <a:cxn ang="0">
                  <a:pos x="319" y="417"/>
                </a:cxn>
                <a:cxn ang="0">
                  <a:pos x="332" y="406"/>
                </a:cxn>
                <a:cxn ang="0">
                  <a:pos x="342" y="392"/>
                </a:cxn>
                <a:cxn ang="0">
                  <a:pos x="350" y="377"/>
                </a:cxn>
                <a:cxn ang="0">
                  <a:pos x="355" y="357"/>
                </a:cxn>
                <a:cxn ang="0">
                  <a:pos x="356" y="335"/>
                </a:cxn>
              </a:cxnLst>
              <a:rect l="0" t="0" r="r" b="b"/>
              <a:pathLst>
                <a:path w="526" h="559">
                  <a:moveTo>
                    <a:pt x="356" y="0"/>
                  </a:moveTo>
                  <a:lnTo>
                    <a:pt x="526" y="0"/>
                  </a:lnTo>
                  <a:lnTo>
                    <a:pt x="526" y="327"/>
                  </a:lnTo>
                  <a:lnTo>
                    <a:pt x="525" y="352"/>
                  </a:lnTo>
                  <a:lnTo>
                    <a:pt x="522" y="375"/>
                  </a:lnTo>
                  <a:lnTo>
                    <a:pt x="517" y="397"/>
                  </a:lnTo>
                  <a:lnTo>
                    <a:pt x="510" y="419"/>
                  </a:lnTo>
                  <a:lnTo>
                    <a:pt x="503" y="441"/>
                  </a:lnTo>
                  <a:lnTo>
                    <a:pt x="491" y="461"/>
                  </a:lnTo>
                  <a:lnTo>
                    <a:pt x="478" y="479"/>
                  </a:lnTo>
                  <a:lnTo>
                    <a:pt x="464" y="496"/>
                  </a:lnTo>
                  <a:lnTo>
                    <a:pt x="447" y="510"/>
                  </a:lnTo>
                  <a:lnTo>
                    <a:pt x="430" y="523"/>
                  </a:lnTo>
                  <a:lnTo>
                    <a:pt x="413" y="533"/>
                  </a:lnTo>
                  <a:lnTo>
                    <a:pt x="395" y="541"/>
                  </a:lnTo>
                  <a:lnTo>
                    <a:pt x="382" y="545"/>
                  </a:lnTo>
                  <a:lnTo>
                    <a:pt x="369" y="549"/>
                  </a:lnTo>
                  <a:lnTo>
                    <a:pt x="355" y="553"/>
                  </a:lnTo>
                  <a:lnTo>
                    <a:pt x="341" y="555"/>
                  </a:lnTo>
                  <a:lnTo>
                    <a:pt x="310" y="558"/>
                  </a:lnTo>
                  <a:lnTo>
                    <a:pt x="276" y="559"/>
                  </a:lnTo>
                  <a:lnTo>
                    <a:pt x="255" y="559"/>
                  </a:lnTo>
                  <a:lnTo>
                    <a:pt x="234" y="558"/>
                  </a:lnTo>
                  <a:lnTo>
                    <a:pt x="212" y="557"/>
                  </a:lnTo>
                  <a:lnTo>
                    <a:pt x="189" y="554"/>
                  </a:lnTo>
                  <a:lnTo>
                    <a:pt x="166" y="550"/>
                  </a:lnTo>
                  <a:lnTo>
                    <a:pt x="145" y="545"/>
                  </a:lnTo>
                  <a:lnTo>
                    <a:pt x="127" y="540"/>
                  </a:lnTo>
                  <a:lnTo>
                    <a:pt x="110" y="532"/>
                  </a:lnTo>
                  <a:lnTo>
                    <a:pt x="94" y="523"/>
                  </a:lnTo>
                  <a:lnTo>
                    <a:pt x="79" y="511"/>
                  </a:lnTo>
                  <a:lnTo>
                    <a:pt x="65" y="498"/>
                  </a:lnTo>
                  <a:lnTo>
                    <a:pt x="52" y="484"/>
                  </a:lnTo>
                  <a:lnTo>
                    <a:pt x="39" y="469"/>
                  </a:lnTo>
                  <a:lnTo>
                    <a:pt x="28" y="453"/>
                  </a:lnTo>
                  <a:lnTo>
                    <a:pt x="20" y="438"/>
                  </a:lnTo>
                  <a:lnTo>
                    <a:pt x="15" y="421"/>
                  </a:lnTo>
                  <a:lnTo>
                    <a:pt x="8" y="395"/>
                  </a:lnTo>
                  <a:lnTo>
                    <a:pt x="4" y="371"/>
                  </a:lnTo>
                  <a:lnTo>
                    <a:pt x="0" y="349"/>
                  </a:lnTo>
                  <a:lnTo>
                    <a:pt x="0" y="327"/>
                  </a:lnTo>
                  <a:lnTo>
                    <a:pt x="0" y="0"/>
                  </a:lnTo>
                  <a:lnTo>
                    <a:pt x="168" y="0"/>
                  </a:lnTo>
                  <a:lnTo>
                    <a:pt x="168" y="335"/>
                  </a:lnTo>
                  <a:lnTo>
                    <a:pt x="170" y="347"/>
                  </a:lnTo>
                  <a:lnTo>
                    <a:pt x="171" y="357"/>
                  </a:lnTo>
                  <a:lnTo>
                    <a:pt x="172" y="366"/>
                  </a:lnTo>
                  <a:lnTo>
                    <a:pt x="175" y="375"/>
                  </a:lnTo>
                  <a:lnTo>
                    <a:pt x="179" y="384"/>
                  </a:lnTo>
                  <a:lnTo>
                    <a:pt x="182" y="392"/>
                  </a:lnTo>
                  <a:lnTo>
                    <a:pt x="188" y="400"/>
                  </a:lnTo>
                  <a:lnTo>
                    <a:pt x="194" y="406"/>
                  </a:lnTo>
                  <a:lnTo>
                    <a:pt x="201" y="412"/>
                  </a:lnTo>
                  <a:lnTo>
                    <a:pt x="207" y="417"/>
                  </a:lnTo>
                  <a:lnTo>
                    <a:pt x="215" y="422"/>
                  </a:lnTo>
                  <a:lnTo>
                    <a:pt x="223" y="425"/>
                  </a:lnTo>
                  <a:lnTo>
                    <a:pt x="232" y="427"/>
                  </a:lnTo>
                  <a:lnTo>
                    <a:pt x="242" y="430"/>
                  </a:lnTo>
                  <a:lnTo>
                    <a:pt x="252" y="431"/>
                  </a:lnTo>
                  <a:lnTo>
                    <a:pt x="263" y="431"/>
                  </a:lnTo>
                  <a:lnTo>
                    <a:pt x="273" y="431"/>
                  </a:lnTo>
                  <a:lnTo>
                    <a:pt x="284" y="430"/>
                  </a:lnTo>
                  <a:lnTo>
                    <a:pt x="293" y="429"/>
                  </a:lnTo>
                  <a:lnTo>
                    <a:pt x="302" y="425"/>
                  </a:lnTo>
                  <a:lnTo>
                    <a:pt x="311" y="422"/>
                  </a:lnTo>
                  <a:lnTo>
                    <a:pt x="319" y="417"/>
                  </a:lnTo>
                  <a:lnTo>
                    <a:pt x="325" y="412"/>
                  </a:lnTo>
                  <a:lnTo>
                    <a:pt x="332" y="406"/>
                  </a:lnTo>
                  <a:lnTo>
                    <a:pt x="338" y="400"/>
                  </a:lnTo>
                  <a:lnTo>
                    <a:pt x="342" y="392"/>
                  </a:lnTo>
                  <a:lnTo>
                    <a:pt x="347" y="384"/>
                  </a:lnTo>
                  <a:lnTo>
                    <a:pt x="350" y="377"/>
                  </a:lnTo>
                  <a:lnTo>
                    <a:pt x="354" y="368"/>
                  </a:lnTo>
                  <a:lnTo>
                    <a:pt x="355" y="357"/>
                  </a:lnTo>
                  <a:lnTo>
                    <a:pt x="356" y="347"/>
                  </a:lnTo>
                  <a:lnTo>
                    <a:pt x="356" y="335"/>
                  </a:lnTo>
                  <a:lnTo>
                    <a:pt x="356" y="0"/>
                  </a:lnTo>
                  <a:close/>
                </a:path>
              </a:pathLst>
            </a:custGeom>
            <a:solidFill>
              <a:srgbClr val="FFFFFF"/>
            </a:solidFill>
            <a:ln w="9525">
              <a:noFill/>
              <a:round/>
              <a:headEnd/>
              <a:tailEnd/>
            </a:ln>
          </p:spPr>
          <p:txBody>
            <a:bodyPr/>
            <a:lstStyle/>
            <a:p>
              <a:endParaRPr lang="en-US"/>
            </a:p>
          </p:txBody>
        </p:sp>
        <p:sp>
          <p:nvSpPr>
            <p:cNvPr id="536589" name="Freeform 13"/>
            <p:cNvSpPr>
              <a:spLocks noChangeAspect="1"/>
            </p:cNvSpPr>
            <p:nvPr/>
          </p:nvSpPr>
          <p:spPr bwMode="auto">
            <a:xfrm>
              <a:off x="2614" y="3684"/>
              <a:ext cx="131" cy="137"/>
            </a:xfrm>
            <a:custGeom>
              <a:avLst/>
              <a:gdLst/>
              <a:ahLst/>
              <a:cxnLst>
                <a:cxn ang="0">
                  <a:pos x="0" y="0"/>
                </a:cxn>
                <a:cxn ang="0">
                  <a:pos x="158" y="0"/>
                </a:cxn>
                <a:cxn ang="0">
                  <a:pos x="365" y="304"/>
                </a:cxn>
                <a:cxn ang="0">
                  <a:pos x="365" y="0"/>
                </a:cxn>
                <a:cxn ang="0">
                  <a:pos x="525" y="0"/>
                </a:cxn>
                <a:cxn ang="0">
                  <a:pos x="525" y="550"/>
                </a:cxn>
                <a:cxn ang="0">
                  <a:pos x="365" y="550"/>
                </a:cxn>
                <a:cxn ang="0">
                  <a:pos x="159" y="248"/>
                </a:cxn>
                <a:cxn ang="0">
                  <a:pos x="159" y="550"/>
                </a:cxn>
                <a:cxn ang="0">
                  <a:pos x="0" y="550"/>
                </a:cxn>
                <a:cxn ang="0">
                  <a:pos x="0" y="0"/>
                </a:cxn>
              </a:cxnLst>
              <a:rect l="0" t="0" r="r" b="b"/>
              <a:pathLst>
                <a:path w="525" h="550">
                  <a:moveTo>
                    <a:pt x="0" y="0"/>
                  </a:moveTo>
                  <a:lnTo>
                    <a:pt x="158" y="0"/>
                  </a:lnTo>
                  <a:lnTo>
                    <a:pt x="365" y="304"/>
                  </a:lnTo>
                  <a:lnTo>
                    <a:pt x="365" y="0"/>
                  </a:lnTo>
                  <a:lnTo>
                    <a:pt x="525" y="0"/>
                  </a:lnTo>
                  <a:lnTo>
                    <a:pt x="525" y="550"/>
                  </a:lnTo>
                  <a:lnTo>
                    <a:pt x="365" y="550"/>
                  </a:lnTo>
                  <a:lnTo>
                    <a:pt x="159" y="248"/>
                  </a:lnTo>
                  <a:lnTo>
                    <a:pt x="159" y="550"/>
                  </a:lnTo>
                  <a:lnTo>
                    <a:pt x="0" y="550"/>
                  </a:lnTo>
                  <a:lnTo>
                    <a:pt x="0" y="0"/>
                  </a:lnTo>
                  <a:close/>
                </a:path>
              </a:pathLst>
            </a:custGeom>
            <a:solidFill>
              <a:srgbClr val="FFFFFF"/>
            </a:solidFill>
            <a:ln w="9525">
              <a:noFill/>
              <a:round/>
              <a:headEnd/>
              <a:tailEnd/>
            </a:ln>
          </p:spPr>
          <p:txBody>
            <a:bodyPr/>
            <a:lstStyle/>
            <a:p>
              <a:endParaRPr lang="en-US"/>
            </a:p>
          </p:txBody>
        </p:sp>
        <p:sp>
          <p:nvSpPr>
            <p:cNvPr id="536590" name="Freeform 14"/>
            <p:cNvSpPr>
              <a:spLocks noChangeAspect="1" noEditPoints="1"/>
            </p:cNvSpPr>
            <p:nvPr/>
          </p:nvSpPr>
          <p:spPr bwMode="auto">
            <a:xfrm>
              <a:off x="2773" y="3684"/>
              <a:ext cx="117" cy="137"/>
            </a:xfrm>
            <a:custGeom>
              <a:avLst/>
              <a:gdLst/>
              <a:ahLst/>
              <a:cxnLst>
                <a:cxn ang="0">
                  <a:pos x="282" y="0"/>
                </a:cxn>
                <a:cxn ang="0">
                  <a:pos x="325" y="4"/>
                </a:cxn>
                <a:cxn ang="0">
                  <a:pos x="363" y="11"/>
                </a:cxn>
                <a:cxn ang="0">
                  <a:pos x="394" y="26"/>
                </a:cxn>
                <a:cxn ang="0">
                  <a:pos x="420" y="44"/>
                </a:cxn>
                <a:cxn ang="0">
                  <a:pos x="440" y="68"/>
                </a:cxn>
                <a:cxn ang="0">
                  <a:pos x="455" y="97"/>
                </a:cxn>
                <a:cxn ang="0">
                  <a:pos x="464" y="130"/>
                </a:cxn>
                <a:cxn ang="0">
                  <a:pos x="466" y="169"/>
                </a:cxn>
                <a:cxn ang="0">
                  <a:pos x="462" y="208"/>
                </a:cxn>
                <a:cxn ang="0">
                  <a:pos x="453" y="243"/>
                </a:cxn>
                <a:cxn ang="0">
                  <a:pos x="438" y="273"/>
                </a:cxn>
                <a:cxn ang="0">
                  <a:pos x="416" y="299"/>
                </a:cxn>
                <a:cxn ang="0">
                  <a:pos x="387" y="320"/>
                </a:cxn>
                <a:cxn ang="0">
                  <a:pos x="352" y="334"/>
                </a:cxn>
                <a:cxn ang="0">
                  <a:pos x="311" y="343"/>
                </a:cxn>
                <a:cxn ang="0">
                  <a:pos x="263" y="346"/>
                </a:cxn>
                <a:cxn ang="0">
                  <a:pos x="171" y="550"/>
                </a:cxn>
                <a:cxn ang="0">
                  <a:pos x="0" y="0"/>
                </a:cxn>
                <a:cxn ang="0">
                  <a:pos x="212" y="234"/>
                </a:cxn>
                <a:cxn ang="0">
                  <a:pos x="254" y="230"/>
                </a:cxn>
                <a:cxn ang="0">
                  <a:pos x="269" y="225"/>
                </a:cxn>
                <a:cxn ang="0">
                  <a:pos x="281" y="217"/>
                </a:cxn>
                <a:cxn ang="0">
                  <a:pos x="290" y="208"/>
                </a:cxn>
                <a:cxn ang="0">
                  <a:pos x="295" y="198"/>
                </a:cxn>
                <a:cxn ang="0">
                  <a:pos x="299" y="186"/>
                </a:cxn>
                <a:cxn ang="0">
                  <a:pos x="300" y="173"/>
                </a:cxn>
                <a:cxn ang="0">
                  <a:pos x="296" y="150"/>
                </a:cxn>
                <a:cxn ang="0">
                  <a:pos x="283" y="130"/>
                </a:cxn>
                <a:cxn ang="0">
                  <a:pos x="273" y="123"/>
                </a:cxn>
                <a:cxn ang="0">
                  <a:pos x="259" y="116"/>
                </a:cxn>
                <a:cxn ang="0">
                  <a:pos x="241" y="114"/>
                </a:cxn>
                <a:cxn ang="0">
                  <a:pos x="219" y="112"/>
                </a:cxn>
                <a:cxn ang="0">
                  <a:pos x="171" y="234"/>
                </a:cxn>
              </a:cxnLst>
              <a:rect l="0" t="0" r="r" b="b"/>
              <a:pathLst>
                <a:path w="466" h="550">
                  <a:moveTo>
                    <a:pt x="0" y="0"/>
                  </a:moveTo>
                  <a:lnTo>
                    <a:pt x="282" y="0"/>
                  </a:lnTo>
                  <a:lnTo>
                    <a:pt x="304" y="1"/>
                  </a:lnTo>
                  <a:lnTo>
                    <a:pt x="325" y="4"/>
                  </a:lnTo>
                  <a:lnTo>
                    <a:pt x="344" y="6"/>
                  </a:lnTo>
                  <a:lnTo>
                    <a:pt x="363" y="11"/>
                  </a:lnTo>
                  <a:lnTo>
                    <a:pt x="379" y="18"/>
                  </a:lnTo>
                  <a:lnTo>
                    <a:pt x="394" y="26"/>
                  </a:lnTo>
                  <a:lnTo>
                    <a:pt x="408" y="33"/>
                  </a:lnTo>
                  <a:lnTo>
                    <a:pt x="420" y="44"/>
                  </a:lnTo>
                  <a:lnTo>
                    <a:pt x="431" y="55"/>
                  </a:lnTo>
                  <a:lnTo>
                    <a:pt x="440" y="68"/>
                  </a:lnTo>
                  <a:lnTo>
                    <a:pt x="448" y="83"/>
                  </a:lnTo>
                  <a:lnTo>
                    <a:pt x="455" y="97"/>
                  </a:lnTo>
                  <a:lnTo>
                    <a:pt x="460" y="114"/>
                  </a:lnTo>
                  <a:lnTo>
                    <a:pt x="464" y="130"/>
                  </a:lnTo>
                  <a:lnTo>
                    <a:pt x="465" y="150"/>
                  </a:lnTo>
                  <a:lnTo>
                    <a:pt x="466" y="169"/>
                  </a:lnTo>
                  <a:lnTo>
                    <a:pt x="465" y="189"/>
                  </a:lnTo>
                  <a:lnTo>
                    <a:pt x="462" y="208"/>
                  </a:lnTo>
                  <a:lnTo>
                    <a:pt x="458" y="226"/>
                  </a:lnTo>
                  <a:lnTo>
                    <a:pt x="453" y="243"/>
                  </a:lnTo>
                  <a:lnTo>
                    <a:pt x="447" y="259"/>
                  </a:lnTo>
                  <a:lnTo>
                    <a:pt x="438" y="273"/>
                  </a:lnTo>
                  <a:lnTo>
                    <a:pt x="427" y="287"/>
                  </a:lnTo>
                  <a:lnTo>
                    <a:pt x="416" y="299"/>
                  </a:lnTo>
                  <a:lnTo>
                    <a:pt x="403" y="311"/>
                  </a:lnTo>
                  <a:lnTo>
                    <a:pt x="387" y="320"/>
                  </a:lnTo>
                  <a:lnTo>
                    <a:pt x="370" y="327"/>
                  </a:lnTo>
                  <a:lnTo>
                    <a:pt x="352" y="334"/>
                  </a:lnTo>
                  <a:lnTo>
                    <a:pt x="333" y="339"/>
                  </a:lnTo>
                  <a:lnTo>
                    <a:pt x="311" y="343"/>
                  </a:lnTo>
                  <a:lnTo>
                    <a:pt x="287" y="346"/>
                  </a:lnTo>
                  <a:lnTo>
                    <a:pt x="263" y="346"/>
                  </a:lnTo>
                  <a:lnTo>
                    <a:pt x="171" y="346"/>
                  </a:lnTo>
                  <a:lnTo>
                    <a:pt x="171" y="550"/>
                  </a:lnTo>
                  <a:lnTo>
                    <a:pt x="0" y="550"/>
                  </a:lnTo>
                  <a:lnTo>
                    <a:pt x="0" y="0"/>
                  </a:lnTo>
                  <a:close/>
                  <a:moveTo>
                    <a:pt x="171" y="234"/>
                  </a:moveTo>
                  <a:lnTo>
                    <a:pt x="212" y="234"/>
                  </a:lnTo>
                  <a:lnTo>
                    <a:pt x="234" y="233"/>
                  </a:lnTo>
                  <a:lnTo>
                    <a:pt x="254" y="230"/>
                  </a:lnTo>
                  <a:lnTo>
                    <a:pt x="261" y="228"/>
                  </a:lnTo>
                  <a:lnTo>
                    <a:pt x="269" y="225"/>
                  </a:lnTo>
                  <a:lnTo>
                    <a:pt x="276" y="221"/>
                  </a:lnTo>
                  <a:lnTo>
                    <a:pt x="281" y="217"/>
                  </a:lnTo>
                  <a:lnTo>
                    <a:pt x="285" y="213"/>
                  </a:lnTo>
                  <a:lnTo>
                    <a:pt x="290" y="208"/>
                  </a:lnTo>
                  <a:lnTo>
                    <a:pt x="293" y="203"/>
                  </a:lnTo>
                  <a:lnTo>
                    <a:pt x="295" y="198"/>
                  </a:lnTo>
                  <a:lnTo>
                    <a:pt x="298" y="193"/>
                  </a:lnTo>
                  <a:lnTo>
                    <a:pt x="299" y="186"/>
                  </a:lnTo>
                  <a:lnTo>
                    <a:pt x="300" y="180"/>
                  </a:lnTo>
                  <a:lnTo>
                    <a:pt x="300" y="173"/>
                  </a:lnTo>
                  <a:lnTo>
                    <a:pt x="299" y="162"/>
                  </a:lnTo>
                  <a:lnTo>
                    <a:pt x="296" y="150"/>
                  </a:lnTo>
                  <a:lnTo>
                    <a:pt x="291" y="140"/>
                  </a:lnTo>
                  <a:lnTo>
                    <a:pt x="283" y="130"/>
                  </a:lnTo>
                  <a:lnTo>
                    <a:pt x="278" y="125"/>
                  </a:lnTo>
                  <a:lnTo>
                    <a:pt x="273" y="123"/>
                  </a:lnTo>
                  <a:lnTo>
                    <a:pt x="267" y="119"/>
                  </a:lnTo>
                  <a:lnTo>
                    <a:pt x="259" y="116"/>
                  </a:lnTo>
                  <a:lnTo>
                    <a:pt x="250" y="115"/>
                  </a:lnTo>
                  <a:lnTo>
                    <a:pt x="241" y="114"/>
                  </a:lnTo>
                  <a:lnTo>
                    <a:pt x="230" y="112"/>
                  </a:lnTo>
                  <a:lnTo>
                    <a:pt x="219" y="112"/>
                  </a:lnTo>
                  <a:lnTo>
                    <a:pt x="171" y="112"/>
                  </a:lnTo>
                  <a:lnTo>
                    <a:pt x="171" y="234"/>
                  </a:lnTo>
                  <a:close/>
                </a:path>
              </a:pathLst>
            </a:custGeom>
            <a:solidFill>
              <a:srgbClr val="FFFFFF"/>
            </a:solidFill>
            <a:ln w="9525">
              <a:noFill/>
              <a:round/>
              <a:headEnd/>
              <a:tailEnd/>
            </a:ln>
          </p:spPr>
          <p:txBody>
            <a:bodyPr/>
            <a:lstStyle/>
            <a:p>
              <a:endParaRPr lang="en-US"/>
            </a:p>
          </p:txBody>
        </p:sp>
        <p:sp>
          <p:nvSpPr>
            <p:cNvPr id="536591" name="Freeform 15"/>
            <p:cNvSpPr>
              <a:spLocks noChangeAspect="1" noEditPoints="1"/>
            </p:cNvSpPr>
            <p:nvPr/>
          </p:nvSpPr>
          <p:spPr bwMode="auto">
            <a:xfrm>
              <a:off x="2912" y="3684"/>
              <a:ext cx="135" cy="137"/>
            </a:xfrm>
            <a:custGeom>
              <a:avLst/>
              <a:gdLst/>
              <a:ahLst/>
              <a:cxnLst>
                <a:cxn ang="0">
                  <a:pos x="0" y="0"/>
                </a:cxn>
                <a:cxn ang="0">
                  <a:pos x="320" y="1"/>
                </a:cxn>
                <a:cxn ang="0">
                  <a:pos x="381" y="7"/>
                </a:cxn>
                <a:cxn ang="0">
                  <a:pos x="413" y="18"/>
                </a:cxn>
                <a:cxn ang="0">
                  <a:pos x="433" y="27"/>
                </a:cxn>
                <a:cxn ang="0">
                  <a:pos x="450" y="40"/>
                </a:cxn>
                <a:cxn ang="0">
                  <a:pos x="464" y="55"/>
                </a:cxn>
                <a:cxn ang="0">
                  <a:pos x="477" y="73"/>
                </a:cxn>
                <a:cxn ang="0">
                  <a:pos x="486" y="93"/>
                </a:cxn>
                <a:cxn ang="0">
                  <a:pos x="492" y="116"/>
                </a:cxn>
                <a:cxn ang="0">
                  <a:pos x="496" y="140"/>
                </a:cxn>
                <a:cxn ang="0">
                  <a:pos x="496" y="164"/>
                </a:cxn>
                <a:cxn ang="0">
                  <a:pos x="494" y="185"/>
                </a:cxn>
                <a:cxn ang="0">
                  <a:pos x="489" y="206"/>
                </a:cxn>
                <a:cxn ang="0">
                  <a:pos x="481" y="224"/>
                </a:cxn>
                <a:cxn ang="0">
                  <a:pos x="467" y="247"/>
                </a:cxn>
                <a:cxn ang="0">
                  <a:pos x="439" y="274"/>
                </a:cxn>
                <a:cxn ang="0">
                  <a:pos x="411" y="292"/>
                </a:cxn>
                <a:cxn ang="0">
                  <a:pos x="381" y="303"/>
                </a:cxn>
                <a:cxn ang="0">
                  <a:pos x="377" y="312"/>
                </a:cxn>
                <a:cxn ang="0">
                  <a:pos x="400" y="322"/>
                </a:cxn>
                <a:cxn ang="0">
                  <a:pos x="420" y="338"/>
                </a:cxn>
                <a:cxn ang="0">
                  <a:pos x="450" y="375"/>
                </a:cxn>
                <a:cxn ang="0">
                  <a:pos x="540" y="550"/>
                </a:cxn>
                <a:cxn ang="0">
                  <a:pos x="258" y="382"/>
                </a:cxn>
                <a:cxn ang="0">
                  <a:pos x="242" y="355"/>
                </a:cxn>
                <a:cxn ang="0">
                  <a:pos x="227" y="339"/>
                </a:cxn>
                <a:cxn ang="0">
                  <a:pos x="207" y="330"/>
                </a:cxn>
                <a:cxn ang="0">
                  <a:pos x="185" y="327"/>
                </a:cxn>
                <a:cxn ang="0">
                  <a:pos x="171" y="550"/>
                </a:cxn>
                <a:cxn ang="0">
                  <a:pos x="171" y="222"/>
                </a:cxn>
                <a:cxn ang="0">
                  <a:pos x="250" y="222"/>
                </a:cxn>
                <a:cxn ang="0">
                  <a:pos x="272" y="219"/>
                </a:cxn>
                <a:cxn ang="0">
                  <a:pos x="295" y="213"/>
                </a:cxn>
                <a:cxn ang="0">
                  <a:pos x="310" y="204"/>
                </a:cxn>
                <a:cxn ang="0">
                  <a:pos x="320" y="191"/>
                </a:cxn>
                <a:cxn ang="0">
                  <a:pos x="325" y="175"/>
                </a:cxn>
                <a:cxn ang="0">
                  <a:pos x="324" y="154"/>
                </a:cxn>
                <a:cxn ang="0">
                  <a:pos x="319" y="138"/>
                </a:cxn>
                <a:cxn ang="0">
                  <a:pos x="312" y="129"/>
                </a:cxn>
                <a:cxn ang="0">
                  <a:pos x="305" y="123"/>
                </a:cxn>
                <a:cxn ang="0">
                  <a:pos x="292" y="116"/>
                </a:cxn>
                <a:cxn ang="0">
                  <a:pos x="267" y="112"/>
                </a:cxn>
                <a:cxn ang="0">
                  <a:pos x="171" y="111"/>
                </a:cxn>
              </a:cxnLst>
              <a:rect l="0" t="0" r="r" b="b"/>
              <a:pathLst>
                <a:path w="540" h="550">
                  <a:moveTo>
                    <a:pt x="0" y="550"/>
                  </a:moveTo>
                  <a:lnTo>
                    <a:pt x="0" y="0"/>
                  </a:lnTo>
                  <a:lnTo>
                    <a:pt x="284" y="0"/>
                  </a:lnTo>
                  <a:lnTo>
                    <a:pt x="320" y="1"/>
                  </a:lnTo>
                  <a:lnTo>
                    <a:pt x="352" y="4"/>
                  </a:lnTo>
                  <a:lnTo>
                    <a:pt x="381" y="7"/>
                  </a:lnTo>
                  <a:lnTo>
                    <a:pt x="403" y="14"/>
                  </a:lnTo>
                  <a:lnTo>
                    <a:pt x="413" y="18"/>
                  </a:lnTo>
                  <a:lnTo>
                    <a:pt x="424" y="22"/>
                  </a:lnTo>
                  <a:lnTo>
                    <a:pt x="433" y="27"/>
                  </a:lnTo>
                  <a:lnTo>
                    <a:pt x="441" y="33"/>
                  </a:lnTo>
                  <a:lnTo>
                    <a:pt x="450" y="40"/>
                  </a:lnTo>
                  <a:lnTo>
                    <a:pt x="457" y="48"/>
                  </a:lnTo>
                  <a:lnTo>
                    <a:pt x="464" y="55"/>
                  </a:lnTo>
                  <a:lnTo>
                    <a:pt x="470" y="64"/>
                  </a:lnTo>
                  <a:lnTo>
                    <a:pt x="477" y="73"/>
                  </a:lnTo>
                  <a:lnTo>
                    <a:pt x="482" y="83"/>
                  </a:lnTo>
                  <a:lnTo>
                    <a:pt x="486" y="93"/>
                  </a:lnTo>
                  <a:lnTo>
                    <a:pt x="490" y="105"/>
                  </a:lnTo>
                  <a:lnTo>
                    <a:pt x="492" y="116"/>
                  </a:lnTo>
                  <a:lnTo>
                    <a:pt x="495" y="128"/>
                  </a:lnTo>
                  <a:lnTo>
                    <a:pt x="496" y="140"/>
                  </a:lnTo>
                  <a:lnTo>
                    <a:pt x="496" y="153"/>
                  </a:lnTo>
                  <a:lnTo>
                    <a:pt x="496" y="164"/>
                  </a:lnTo>
                  <a:lnTo>
                    <a:pt x="495" y="175"/>
                  </a:lnTo>
                  <a:lnTo>
                    <a:pt x="494" y="185"/>
                  </a:lnTo>
                  <a:lnTo>
                    <a:pt x="491" y="195"/>
                  </a:lnTo>
                  <a:lnTo>
                    <a:pt x="489" y="206"/>
                  </a:lnTo>
                  <a:lnTo>
                    <a:pt x="485" y="215"/>
                  </a:lnTo>
                  <a:lnTo>
                    <a:pt x="481" y="224"/>
                  </a:lnTo>
                  <a:lnTo>
                    <a:pt x="477" y="232"/>
                  </a:lnTo>
                  <a:lnTo>
                    <a:pt x="467" y="247"/>
                  </a:lnTo>
                  <a:lnTo>
                    <a:pt x="454" y="261"/>
                  </a:lnTo>
                  <a:lnTo>
                    <a:pt x="439" y="274"/>
                  </a:lnTo>
                  <a:lnTo>
                    <a:pt x="424" y="286"/>
                  </a:lnTo>
                  <a:lnTo>
                    <a:pt x="411" y="292"/>
                  </a:lnTo>
                  <a:lnTo>
                    <a:pt x="398" y="298"/>
                  </a:lnTo>
                  <a:lnTo>
                    <a:pt x="381" y="303"/>
                  </a:lnTo>
                  <a:lnTo>
                    <a:pt x="364" y="307"/>
                  </a:lnTo>
                  <a:lnTo>
                    <a:pt x="377" y="312"/>
                  </a:lnTo>
                  <a:lnTo>
                    <a:pt x="390" y="317"/>
                  </a:lnTo>
                  <a:lnTo>
                    <a:pt x="400" y="322"/>
                  </a:lnTo>
                  <a:lnTo>
                    <a:pt x="408" y="327"/>
                  </a:lnTo>
                  <a:lnTo>
                    <a:pt x="420" y="338"/>
                  </a:lnTo>
                  <a:lnTo>
                    <a:pt x="435" y="356"/>
                  </a:lnTo>
                  <a:lnTo>
                    <a:pt x="450" y="375"/>
                  </a:lnTo>
                  <a:lnTo>
                    <a:pt x="459" y="391"/>
                  </a:lnTo>
                  <a:lnTo>
                    <a:pt x="540" y="550"/>
                  </a:lnTo>
                  <a:lnTo>
                    <a:pt x="349" y="550"/>
                  </a:lnTo>
                  <a:lnTo>
                    <a:pt x="258" y="382"/>
                  </a:lnTo>
                  <a:lnTo>
                    <a:pt x="250" y="368"/>
                  </a:lnTo>
                  <a:lnTo>
                    <a:pt x="242" y="355"/>
                  </a:lnTo>
                  <a:lnTo>
                    <a:pt x="235" y="346"/>
                  </a:lnTo>
                  <a:lnTo>
                    <a:pt x="227" y="339"/>
                  </a:lnTo>
                  <a:lnTo>
                    <a:pt x="218" y="334"/>
                  </a:lnTo>
                  <a:lnTo>
                    <a:pt x="207" y="330"/>
                  </a:lnTo>
                  <a:lnTo>
                    <a:pt x="197" y="327"/>
                  </a:lnTo>
                  <a:lnTo>
                    <a:pt x="185" y="327"/>
                  </a:lnTo>
                  <a:lnTo>
                    <a:pt x="171" y="327"/>
                  </a:lnTo>
                  <a:lnTo>
                    <a:pt x="171" y="550"/>
                  </a:lnTo>
                  <a:lnTo>
                    <a:pt x="0" y="550"/>
                  </a:lnTo>
                  <a:close/>
                  <a:moveTo>
                    <a:pt x="171" y="222"/>
                  </a:moveTo>
                  <a:lnTo>
                    <a:pt x="242" y="222"/>
                  </a:lnTo>
                  <a:lnTo>
                    <a:pt x="250" y="222"/>
                  </a:lnTo>
                  <a:lnTo>
                    <a:pt x="259" y="221"/>
                  </a:lnTo>
                  <a:lnTo>
                    <a:pt x="272" y="219"/>
                  </a:lnTo>
                  <a:lnTo>
                    <a:pt x="288" y="216"/>
                  </a:lnTo>
                  <a:lnTo>
                    <a:pt x="295" y="213"/>
                  </a:lnTo>
                  <a:lnTo>
                    <a:pt x="303" y="210"/>
                  </a:lnTo>
                  <a:lnTo>
                    <a:pt x="310" y="204"/>
                  </a:lnTo>
                  <a:lnTo>
                    <a:pt x="315" y="198"/>
                  </a:lnTo>
                  <a:lnTo>
                    <a:pt x="320" y="191"/>
                  </a:lnTo>
                  <a:lnTo>
                    <a:pt x="323" y="184"/>
                  </a:lnTo>
                  <a:lnTo>
                    <a:pt x="325" y="175"/>
                  </a:lnTo>
                  <a:lnTo>
                    <a:pt x="325" y="167"/>
                  </a:lnTo>
                  <a:lnTo>
                    <a:pt x="324" y="154"/>
                  </a:lnTo>
                  <a:lnTo>
                    <a:pt x="321" y="143"/>
                  </a:lnTo>
                  <a:lnTo>
                    <a:pt x="319" y="138"/>
                  </a:lnTo>
                  <a:lnTo>
                    <a:pt x="316" y="133"/>
                  </a:lnTo>
                  <a:lnTo>
                    <a:pt x="312" y="129"/>
                  </a:lnTo>
                  <a:lnTo>
                    <a:pt x="308" y="125"/>
                  </a:lnTo>
                  <a:lnTo>
                    <a:pt x="305" y="123"/>
                  </a:lnTo>
                  <a:lnTo>
                    <a:pt x="298" y="119"/>
                  </a:lnTo>
                  <a:lnTo>
                    <a:pt x="292" y="116"/>
                  </a:lnTo>
                  <a:lnTo>
                    <a:pt x="285" y="115"/>
                  </a:lnTo>
                  <a:lnTo>
                    <a:pt x="267" y="112"/>
                  </a:lnTo>
                  <a:lnTo>
                    <a:pt x="245" y="111"/>
                  </a:lnTo>
                  <a:lnTo>
                    <a:pt x="171" y="111"/>
                  </a:lnTo>
                  <a:lnTo>
                    <a:pt x="171" y="222"/>
                  </a:lnTo>
                  <a:close/>
                </a:path>
              </a:pathLst>
            </a:custGeom>
            <a:solidFill>
              <a:srgbClr val="FFFFFF"/>
            </a:solidFill>
            <a:ln w="9525">
              <a:noFill/>
              <a:round/>
              <a:headEnd/>
              <a:tailEnd/>
            </a:ln>
          </p:spPr>
          <p:txBody>
            <a:bodyPr/>
            <a:lstStyle/>
            <a:p>
              <a:endParaRPr lang="en-US"/>
            </a:p>
          </p:txBody>
        </p:sp>
        <p:sp>
          <p:nvSpPr>
            <p:cNvPr id="536592" name="Freeform 16"/>
            <p:cNvSpPr>
              <a:spLocks noChangeAspect="1"/>
            </p:cNvSpPr>
            <p:nvPr/>
          </p:nvSpPr>
          <p:spPr bwMode="auto">
            <a:xfrm>
              <a:off x="3061" y="3684"/>
              <a:ext cx="116" cy="137"/>
            </a:xfrm>
            <a:custGeom>
              <a:avLst/>
              <a:gdLst/>
              <a:ahLst/>
              <a:cxnLst>
                <a:cxn ang="0">
                  <a:pos x="0" y="0"/>
                </a:cxn>
                <a:cxn ang="0">
                  <a:pos x="455" y="0"/>
                </a:cxn>
                <a:cxn ang="0">
                  <a:pos x="455" y="118"/>
                </a:cxn>
                <a:cxn ang="0">
                  <a:pos x="170" y="118"/>
                </a:cxn>
                <a:cxn ang="0">
                  <a:pos x="170" y="204"/>
                </a:cxn>
                <a:cxn ang="0">
                  <a:pos x="434" y="204"/>
                </a:cxn>
                <a:cxn ang="0">
                  <a:pos x="434" y="317"/>
                </a:cxn>
                <a:cxn ang="0">
                  <a:pos x="170" y="317"/>
                </a:cxn>
                <a:cxn ang="0">
                  <a:pos x="170" y="426"/>
                </a:cxn>
                <a:cxn ang="0">
                  <a:pos x="464" y="426"/>
                </a:cxn>
                <a:cxn ang="0">
                  <a:pos x="464" y="550"/>
                </a:cxn>
                <a:cxn ang="0">
                  <a:pos x="0" y="550"/>
                </a:cxn>
                <a:cxn ang="0">
                  <a:pos x="0" y="0"/>
                </a:cxn>
              </a:cxnLst>
              <a:rect l="0" t="0" r="r" b="b"/>
              <a:pathLst>
                <a:path w="464" h="550">
                  <a:moveTo>
                    <a:pt x="0" y="0"/>
                  </a:moveTo>
                  <a:lnTo>
                    <a:pt x="455" y="0"/>
                  </a:lnTo>
                  <a:lnTo>
                    <a:pt x="455" y="118"/>
                  </a:lnTo>
                  <a:lnTo>
                    <a:pt x="170" y="118"/>
                  </a:lnTo>
                  <a:lnTo>
                    <a:pt x="170" y="204"/>
                  </a:lnTo>
                  <a:lnTo>
                    <a:pt x="434" y="204"/>
                  </a:lnTo>
                  <a:lnTo>
                    <a:pt x="434" y="317"/>
                  </a:lnTo>
                  <a:lnTo>
                    <a:pt x="170" y="317"/>
                  </a:lnTo>
                  <a:lnTo>
                    <a:pt x="170" y="426"/>
                  </a:lnTo>
                  <a:lnTo>
                    <a:pt x="464" y="426"/>
                  </a:lnTo>
                  <a:lnTo>
                    <a:pt x="464" y="550"/>
                  </a:lnTo>
                  <a:lnTo>
                    <a:pt x="0" y="550"/>
                  </a:lnTo>
                  <a:lnTo>
                    <a:pt x="0" y="0"/>
                  </a:lnTo>
                  <a:close/>
                </a:path>
              </a:pathLst>
            </a:custGeom>
            <a:solidFill>
              <a:srgbClr val="FFFFFF"/>
            </a:solidFill>
            <a:ln w="9525">
              <a:noFill/>
              <a:round/>
              <a:headEnd/>
              <a:tailEnd/>
            </a:ln>
          </p:spPr>
          <p:txBody>
            <a:bodyPr/>
            <a:lstStyle/>
            <a:p>
              <a:endParaRPr lang="en-US"/>
            </a:p>
          </p:txBody>
        </p:sp>
        <p:sp>
          <p:nvSpPr>
            <p:cNvPr id="536593" name="Freeform 17"/>
            <p:cNvSpPr>
              <a:spLocks noChangeAspect="1" noEditPoints="1"/>
            </p:cNvSpPr>
            <p:nvPr/>
          </p:nvSpPr>
          <p:spPr bwMode="auto">
            <a:xfrm>
              <a:off x="3200" y="3684"/>
              <a:ext cx="127" cy="137"/>
            </a:xfrm>
            <a:custGeom>
              <a:avLst/>
              <a:gdLst/>
              <a:ahLst/>
              <a:cxnLst>
                <a:cxn ang="0">
                  <a:pos x="253" y="0"/>
                </a:cxn>
                <a:cxn ang="0">
                  <a:pos x="288" y="1"/>
                </a:cxn>
                <a:cxn ang="0">
                  <a:pos x="320" y="5"/>
                </a:cxn>
                <a:cxn ang="0">
                  <a:pos x="349" y="11"/>
                </a:cxn>
                <a:cxn ang="0">
                  <a:pos x="373" y="20"/>
                </a:cxn>
                <a:cxn ang="0">
                  <a:pos x="395" y="32"/>
                </a:cxn>
                <a:cxn ang="0">
                  <a:pos x="415" y="45"/>
                </a:cxn>
                <a:cxn ang="0">
                  <a:pos x="433" y="61"/>
                </a:cxn>
                <a:cxn ang="0">
                  <a:pos x="449" y="79"/>
                </a:cxn>
                <a:cxn ang="0">
                  <a:pos x="474" y="120"/>
                </a:cxn>
                <a:cxn ang="0">
                  <a:pos x="493" y="167"/>
                </a:cxn>
                <a:cxn ang="0">
                  <a:pos x="503" y="219"/>
                </a:cxn>
                <a:cxn ang="0">
                  <a:pos x="506" y="273"/>
                </a:cxn>
                <a:cxn ang="0">
                  <a:pos x="504" y="314"/>
                </a:cxn>
                <a:cxn ang="0">
                  <a:pos x="500" y="352"/>
                </a:cxn>
                <a:cxn ang="0">
                  <a:pos x="495" y="383"/>
                </a:cxn>
                <a:cxn ang="0">
                  <a:pos x="486" y="410"/>
                </a:cxn>
                <a:cxn ang="0">
                  <a:pos x="474" y="434"/>
                </a:cxn>
                <a:cxn ang="0">
                  <a:pos x="462" y="454"/>
                </a:cxn>
                <a:cxn ang="0">
                  <a:pos x="447" y="474"/>
                </a:cxn>
                <a:cxn ang="0">
                  <a:pos x="430" y="491"/>
                </a:cxn>
                <a:cxn ang="0">
                  <a:pos x="412" y="506"/>
                </a:cxn>
                <a:cxn ang="0">
                  <a:pos x="393" y="518"/>
                </a:cxn>
                <a:cxn ang="0">
                  <a:pos x="373" y="528"/>
                </a:cxn>
                <a:cxn ang="0">
                  <a:pos x="354" y="535"/>
                </a:cxn>
                <a:cxn ang="0">
                  <a:pos x="301" y="546"/>
                </a:cxn>
                <a:cxn ang="0">
                  <a:pos x="253" y="550"/>
                </a:cxn>
                <a:cxn ang="0">
                  <a:pos x="0" y="0"/>
                </a:cxn>
                <a:cxn ang="0">
                  <a:pos x="170" y="425"/>
                </a:cxn>
                <a:cxn ang="0">
                  <a:pos x="236" y="425"/>
                </a:cxn>
                <a:cxn ang="0">
                  <a:pos x="274" y="418"/>
                </a:cxn>
                <a:cxn ang="0">
                  <a:pos x="298" y="406"/>
                </a:cxn>
                <a:cxn ang="0">
                  <a:pos x="315" y="386"/>
                </a:cxn>
                <a:cxn ang="0">
                  <a:pos x="325" y="364"/>
                </a:cxn>
                <a:cxn ang="0">
                  <a:pos x="331" y="344"/>
                </a:cxn>
                <a:cxn ang="0">
                  <a:pos x="335" y="307"/>
                </a:cxn>
                <a:cxn ang="0">
                  <a:pos x="335" y="256"/>
                </a:cxn>
                <a:cxn ang="0">
                  <a:pos x="332" y="219"/>
                </a:cxn>
                <a:cxn ang="0">
                  <a:pos x="324" y="189"/>
                </a:cxn>
                <a:cxn ang="0">
                  <a:pos x="314" y="165"/>
                </a:cxn>
                <a:cxn ang="0">
                  <a:pos x="300" y="150"/>
                </a:cxn>
                <a:cxn ang="0">
                  <a:pos x="280" y="137"/>
                </a:cxn>
                <a:cxn ang="0">
                  <a:pos x="257" y="129"/>
                </a:cxn>
                <a:cxn ang="0">
                  <a:pos x="228" y="125"/>
                </a:cxn>
                <a:cxn ang="0">
                  <a:pos x="170" y="125"/>
                </a:cxn>
              </a:cxnLst>
              <a:rect l="0" t="0" r="r" b="b"/>
              <a:pathLst>
                <a:path w="506" h="550">
                  <a:moveTo>
                    <a:pt x="0" y="0"/>
                  </a:moveTo>
                  <a:lnTo>
                    <a:pt x="253" y="0"/>
                  </a:lnTo>
                  <a:lnTo>
                    <a:pt x="271" y="1"/>
                  </a:lnTo>
                  <a:lnTo>
                    <a:pt x="288" y="1"/>
                  </a:lnTo>
                  <a:lnTo>
                    <a:pt x="305" y="4"/>
                  </a:lnTo>
                  <a:lnTo>
                    <a:pt x="320" y="5"/>
                  </a:lnTo>
                  <a:lnTo>
                    <a:pt x="335" y="9"/>
                  </a:lnTo>
                  <a:lnTo>
                    <a:pt x="349" y="11"/>
                  </a:lnTo>
                  <a:lnTo>
                    <a:pt x="362" y="15"/>
                  </a:lnTo>
                  <a:lnTo>
                    <a:pt x="373" y="20"/>
                  </a:lnTo>
                  <a:lnTo>
                    <a:pt x="384" y="26"/>
                  </a:lnTo>
                  <a:lnTo>
                    <a:pt x="395" y="32"/>
                  </a:lnTo>
                  <a:lnTo>
                    <a:pt x="406" y="38"/>
                  </a:lnTo>
                  <a:lnTo>
                    <a:pt x="415" y="45"/>
                  </a:lnTo>
                  <a:lnTo>
                    <a:pt x="424" y="53"/>
                  </a:lnTo>
                  <a:lnTo>
                    <a:pt x="433" y="61"/>
                  </a:lnTo>
                  <a:lnTo>
                    <a:pt x="441" y="70"/>
                  </a:lnTo>
                  <a:lnTo>
                    <a:pt x="449" y="79"/>
                  </a:lnTo>
                  <a:lnTo>
                    <a:pt x="463" y="98"/>
                  </a:lnTo>
                  <a:lnTo>
                    <a:pt x="474" y="120"/>
                  </a:lnTo>
                  <a:lnTo>
                    <a:pt x="485" y="142"/>
                  </a:lnTo>
                  <a:lnTo>
                    <a:pt x="493" y="167"/>
                  </a:lnTo>
                  <a:lnTo>
                    <a:pt x="498" y="193"/>
                  </a:lnTo>
                  <a:lnTo>
                    <a:pt x="503" y="219"/>
                  </a:lnTo>
                  <a:lnTo>
                    <a:pt x="506" y="246"/>
                  </a:lnTo>
                  <a:lnTo>
                    <a:pt x="506" y="273"/>
                  </a:lnTo>
                  <a:lnTo>
                    <a:pt x="506" y="295"/>
                  </a:lnTo>
                  <a:lnTo>
                    <a:pt x="504" y="314"/>
                  </a:lnTo>
                  <a:lnTo>
                    <a:pt x="503" y="334"/>
                  </a:lnTo>
                  <a:lnTo>
                    <a:pt x="500" y="352"/>
                  </a:lnTo>
                  <a:lnTo>
                    <a:pt x="498" y="368"/>
                  </a:lnTo>
                  <a:lnTo>
                    <a:pt x="495" y="383"/>
                  </a:lnTo>
                  <a:lnTo>
                    <a:pt x="490" y="397"/>
                  </a:lnTo>
                  <a:lnTo>
                    <a:pt x="486" y="410"/>
                  </a:lnTo>
                  <a:lnTo>
                    <a:pt x="481" y="422"/>
                  </a:lnTo>
                  <a:lnTo>
                    <a:pt x="474" y="434"/>
                  </a:lnTo>
                  <a:lnTo>
                    <a:pt x="469" y="444"/>
                  </a:lnTo>
                  <a:lnTo>
                    <a:pt x="462" y="454"/>
                  </a:lnTo>
                  <a:lnTo>
                    <a:pt x="455" y="465"/>
                  </a:lnTo>
                  <a:lnTo>
                    <a:pt x="447" y="474"/>
                  </a:lnTo>
                  <a:lnTo>
                    <a:pt x="440" y="483"/>
                  </a:lnTo>
                  <a:lnTo>
                    <a:pt x="430" y="491"/>
                  </a:lnTo>
                  <a:lnTo>
                    <a:pt x="421" y="498"/>
                  </a:lnTo>
                  <a:lnTo>
                    <a:pt x="412" y="506"/>
                  </a:lnTo>
                  <a:lnTo>
                    <a:pt x="403" y="513"/>
                  </a:lnTo>
                  <a:lnTo>
                    <a:pt x="393" y="518"/>
                  </a:lnTo>
                  <a:lnTo>
                    <a:pt x="384" y="523"/>
                  </a:lnTo>
                  <a:lnTo>
                    <a:pt x="373" y="528"/>
                  </a:lnTo>
                  <a:lnTo>
                    <a:pt x="364" y="532"/>
                  </a:lnTo>
                  <a:lnTo>
                    <a:pt x="354" y="535"/>
                  </a:lnTo>
                  <a:lnTo>
                    <a:pt x="327" y="541"/>
                  </a:lnTo>
                  <a:lnTo>
                    <a:pt x="301" y="546"/>
                  </a:lnTo>
                  <a:lnTo>
                    <a:pt x="276" y="549"/>
                  </a:lnTo>
                  <a:lnTo>
                    <a:pt x="253" y="550"/>
                  </a:lnTo>
                  <a:lnTo>
                    <a:pt x="0" y="550"/>
                  </a:lnTo>
                  <a:lnTo>
                    <a:pt x="0" y="0"/>
                  </a:lnTo>
                  <a:close/>
                  <a:moveTo>
                    <a:pt x="170" y="125"/>
                  </a:moveTo>
                  <a:lnTo>
                    <a:pt x="170" y="425"/>
                  </a:lnTo>
                  <a:lnTo>
                    <a:pt x="211" y="425"/>
                  </a:lnTo>
                  <a:lnTo>
                    <a:pt x="236" y="425"/>
                  </a:lnTo>
                  <a:lnTo>
                    <a:pt x="257" y="422"/>
                  </a:lnTo>
                  <a:lnTo>
                    <a:pt x="274" y="418"/>
                  </a:lnTo>
                  <a:lnTo>
                    <a:pt x="288" y="413"/>
                  </a:lnTo>
                  <a:lnTo>
                    <a:pt x="298" y="406"/>
                  </a:lnTo>
                  <a:lnTo>
                    <a:pt x="307" y="397"/>
                  </a:lnTo>
                  <a:lnTo>
                    <a:pt x="315" y="386"/>
                  </a:lnTo>
                  <a:lnTo>
                    <a:pt x="323" y="371"/>
                  </a:lnTo>
                  <a:lnTo>
                    <a:pt x="325" y="364"/>
                  </a:lnTo>
                  <a:lnTo>
                    <a:pt x="328" y="355"/>
                  </a:lnTo>
                  <a:lnTo>
                    <a:pt x="331" y="344"/>
                  </a:lnTo>
                  <a:lnTo>
                    <a:pt x="332" y="334"/>
                  </a:lnTo>
                  <a:lnTo>
                    <a:pt x="335" y="307"/>
                  </a:lnTo>
                  <a:lnTo>
                    <a:pt x="336" y="277"/>
                  </a:lnTo>
                  <a:lnTo>
                    <a:pt x="335" y="256"/>
                  </a:lnTo>
                  <a:lnTo>
                    <a:pt x="333" y="237"/>
                  </a:lnTo>
                  <a:lnTo>
                    <a:pt x="332" y="219"/>
                  </a:lnTo>
                  <a:lnTo>
                    <a:pt x="328" y="203"/>
                  </a:lnTo>
                  <a:lnTo>
                    <a:pt x="324" y="189"/>
                  </a:lnTo>
                  <a:lnTo>
                    <a:pt x="319" y="177"/>
                  </a:lnTo>
                  <a:lnTo>
                    <a:pt x="314" y="165"/>
                  </a:lnTo>
                  <a:lnTo>
                    <a:pt x="307" y="156"/>
                  </a:lnTo>
                  <a:lnTo>
                    <a:pt x="300" y="150"/>
                  </a:lnTo>
                  <a:lnTo>
                    <a:pt x="290" y="143"/>
                  </a:lnTo>
                  <a:lnTo>
                    <a:pt x="280" y="137"/>
                  </a:lnTo>
                  <a:lnTo>
                    <a:pt x="268" y="133"/>
                  </a:lnTo>
                  <a:lnTo>
                    <a:pt x="257" y="129"/>
                  </a:lnTo>
                  <a:lnTo>
                    <a:pt x="243" y="127"/>
                  </a:lnTo>
                  <a:lnTo>
                    <a:pt x="228" y="125"/>
                  </a:lnTo>
                  <a:lnTo>
                    <a:pt x="213" y="125"/>
                  </a:lnTo>
                  <a:lnTo>
                    <a:pt x="170" y="125"/>
                  </a:lnTo>
                  <a:close/>
                </a:path>
              </a:pathLst>
            </a:custGeom>
            <a:solidFill>
              <a:srgbClr val="FFFFFF"/>
            </a:solidFill>
            <a:ln w="9525">
              <a:noFill/>
              <a:round/>
              <a:headEnd/>
              <a:tailEnd/>
            </a:ln>
          </p:spPr>
          <p:txBody>
            <a:bodyPr/>
            <a:lstStyle/>
            <a:p>
              <a:endParaRPr lang="en-US"/>
            </a:p>
          </p:txBody>
        </p:sp>
        <p:sp>
          <p:nvSpPr>
            <p:cNvPr id="536594" name="Freeform 18"/>
            <p:cNvSpPr>
              <a:spLocks noChangeAspect="1" noEditPoints="1"/>
            </p:cNvSpPr>
            <p:nvPr/>
          </p:nvSpPr>
          <p:spPr bwMode="auto">
            <a:xfrm>
              <a:off x="2629" y="3129"/>
              <a:ext cx="501" cy="508"/>
            </a:xfrm>
            <a:custGeom>
              <a:avLst/>
              <a:gdLst/>
              <a:ahLst/>
              <a:cxnLst>
                <a:cxn ang="0">
                  <a:pos x="775" y="2016"/>
                </a:cxn>
                <a:cxn ang="0">
                  <a:pos x="360" y="997"/>
                </a:cxn>
                <a:cxn ang="0">
                  <a:pos x="822" y="570"/>
                </a:cxn>
                <a:cxn ang="0">
                  <a:pos x="867" y="546"/>
                </a:cxn>
                <a:cxn ang="0">
                  <a:pos x="946" y="524"/>
                </a:cxn>
                <a:cxn ang="0">
                  <a:pos x="1030" y="521"/>
                </a:cxn>
                <a:cxn ang="0">
                  <a:pos x="1113" y="537"/>
                </a:cxn>
                <a:cxn ang="0">
                  <a:pos x="1173" y="564"/>
                </a:cxn>
                <a:cxn ang="0">
                  <a:pos x="1203" y="586"/>
                </a:cxn>
                <a:cxn ang="0">
                  <a:pos x="1230" y="815"/>
                </a:cxn>
                <a:cxn ang="0">
                  <a:pos x="1077" y="1305"/>
                </a:cxn>
                <a:cxn ang="0">
                  <a:pos x="1073" y="1279"/>
                </a:cxn>
                <a:cxn ang="0">
                  <a:pos x="1063" y="1260"/>
                </a:cxn>
                <a:cxn ang="0">
                  <a:pos x="1048" y="1246"/>
                </a:cxn>
                <a:cxn ang="0">
                  <a:pos x="1029" y="1236"/>
                </a:cxn>
                <a:cxn ang="0">
                  <a:pos x="989" y="1233"/>
                </a:cxn>
                <a:cxn ang="0">
                  <a:pos x="963" y="1242"/>
                </a:cxn>
                <a:cxn ang="0">
                  <a:pos x="946" y="1255"/>
                </a:cxn>
                <a:cxn ang="0">
                  <a:pos x="934" y="1273"/>
                </a:cxn>
                <a:cxn ang="0">
                  <a:pos x="929" y="1296"/>
                </a:cxn>
                <a:cxn ang="0">
                  <a:pos x="1026" y="2"/>
                </a:cxn>
                <a:cxn ang="0">
                  <a:pos x="1091" y="18"/>
                </a:cxn>
                <a:cxn ang="0">
                  <a:pos x="1148" y="53"/>
                </a:cxn>
                <a:cxn ang="0">
                  <a:pos x="1192" y="103"/>
                </a:cxn>
                <a:cxn ang="0">
                  <a:pos x="1222" y="162"/>
                </a:cxn>
                <a:cxn ang="0">
                  <a:pos x="1232" y="231"/>
                </a:cxn>
                <a:cxn ang="0">
                  <a:pos x="1222" y="298"/>
                </a:cxn>
                <a:cxn ang="0">
                  <a:pos x="1192" y="359"/>
                </a:cxn>
                <a:cxn ang="0">
                  <a:pos x="1148" y="407"/>
                </a:cxn>
                <a:cxn ang="0">
                  <a:pos x="1091" y="442"/>
                </a:cxn>
                <a:cxn ang="0">
                  <a:pos x="1026" y="459"/>
                </a:cxn>
                <a:cxn ang="0">
                  <a:pos x="956" y="455"/>
                </a:cxn>
                <a:cxn ang="0">
                  <a:pos x="893" y="433"/>
                </a:cxn>
                <a:cxn ang="0">
                  <a:pos x="840" y="393"/>
                </a:cxn>
                <a:cxn ang="0">
                  <a:pos x="801" y="340"/>
                </a:cxn>
                <a:cxn ang="0">
                  <a:pos x="778" y="276"/>
                </a:cxn>
                <a:cxn ang="0">
                  <a:pos x="774" y="208"/>
                </a:cxn>
                <a:cxn ang="0">
                  <a:pos x="791" y="142"/>
                </a:cxn>
                <a:cxn ang="0">
                  <a:pos x="825" y="85"/>
                </a:cxn>
                <a:cxn ang="0">
                  <a:pos x="873" y="40"/>
                </a:cxn>
                <a:cxn ang="0">
                  <a:pos x="934" y="11"/>
                </a:cxn>
                <a:cxn ang="0">
                  <a:pos x="1003" y="0"/>
                </a:cxn>
                <a:cxn ang="0">
                  <a:pos x="269" y="200"/>
                </a:cxn>
                <a:cxn ang="0">
                  <a:pos x="171" y="297"/>
                </a:cxn>
                <a:cxn ang="0">
                  <a:pos x="1516" y="420"/>
                </a:cxn>
                <a:cxn ang="0">
                  <a:pos x="2005" y="29"/>
                </a:cxn>
                <a:cxn ang="0">
                  <a:pos x="1613" y="517"/>
                </a:cxn>
                <a:cxn ang="0">
                  <a:pos x="1834" y="1764"/>
                </a:cxn>
                <a:cxn ang="0">
                  <a:pos x="1564" y="2033"/>
                </a:cxn>
                <a:cxn ang="0">
                  <a:pos x="1613" y="1544"/>
                </a:cxn>
                <a:cxn ang="0">
                  <a:pos x="441" y="2033"/>
                </a:cxn>
                <a:cxn ang="0">
                  <a:pos x="171" y="1764"/>
                </a:cxn>
              </a:cxnLst>
              <a:rect l="0" t="0" r="r" b="b"/>
              <a:pathLst>
                <a:path w="2005" h="2033">
                  <a:moveTo>
                    <a:pt x="928" y="1305"/>
                  </a:moveTo>
                  <a:lnTo>
                    <a:pt x="928" y="2016"/>
                  </a:lnTo>
                  <a:lnTo>
                    <a:pt x="775" y="2016"/>
                  </a:lnTo>
                  <a:lnTo>
                    <a:pt x="775" y="815"/>
                  </a:lnTo>
                  <a:lnTo>
                    <a:pt x="468" y="1109"/>
                  </a:lnTo>
                  <a:lnTo>
                    <a:pt x="360" y="997"/>
                  </a:lnTo>
                  <a:lnTo>
                    <a:pt x="803" y="586"/>
                  </a:lnTo>
                  <a:lnTo>
                    <a:pt x="813" y="578"/>
                  </a:lnTo>
                  <a:lnTo>
                    <a:pt x="822" y="570"/>
                  </a:lnTo>
                  <a:lnTo>
                    <a:pt x="832" y="564"/>
                  </a:lnTo>
                  <a:lnTo>
                    <a:pt x="844" y="557"/>
                  </a:lnTo>
                  <a:lnTo>
                    <a:pt x="867" y="546"/>
                  </a:lnTo>
                  <a:lnTo>
                    <a:pt x="892" y="537"/>
                  </a:lnTo>
                  <a:lnTo>
                    <a:pt x="919" y="529"/>
                  </a:lnTo>
                  <a:lnTo>
                    <a:pt x="946" y="524"/>
                  </a:lnTo>
                  <a:lnTo>
                    <a:pt x="975" y="521"/>
                  </a:lnTo>
                  <a:lnTo>
                    <a:pt x="1003" y="520"/>
                  </a:lnTo>
                  <a:lnTo>
                    <a:pt x="1030" y="521"/>
                  </a:lnTo>
                  <a:lnTo>
                    <a:pt x="1059" y="524"/>
                  </a:lnTo>
                  <a:lnTo>
                    <a:pt x="1086" y="529"/>
                  </a:lnTo>
                  <a:lnTo>
                    <a:pt x="1113" y="537"/>
                  </a:lnTo>
                  <a:lnTo>
                    <a:pt x="1138" y="546"/>
                  </a:lnTo>
                  <a:lnTo>
                    <a:pt x="1161" y="557"/>
                  </a:lnTo>
                  <a:lnTo>
                    <a:pt x="1173" y="564"/>
                  </a:lnTo>
                  <a:lnTo>
                    <a:pt x="1183" y="570"/>
                  </a:lnTo>
                  <a:lnTo>
                    <a:pt x="1192" y="578"/>
                  </a:lnTo>
                  <a:lnTo>
                    <a:pt x="1203" y="586"/>
                  </a:lnTo>
                  <a:lnTo>
                    <a:pt x="1645" y="997"/>
                  </a:lnTo>
                  <a:lnTo>
                    <a:pt x="1537" y="1109"/>
                  </a:lnTo>
                  <a:lnTo>
                    <a:pt x="1230" y="815"/>
                  </a:lnTo>
                  <a:lnTo>
                    <a:pt x="1230" y="2016"/>
                  </a:lnTo>
                  <a:lnTo>
                    <a:pt x="1077" y="2016"/>
                  </a:lnTo>
                  <a:lnTo>
                    <a:pt x="1077" y="1305"/>
                  </a:lnTo>
                  <a:lnTo>
                    <a:pt x="1076" y="1296"/>
                  </a:lnTo>
                  <a:lnTo>
                    <a:pt x="1074" y="1287"/>
                  </a:lnTo>
                  <a:lnTo>
                    <a:pt x="1073" y="1279"/>
                  </a:lnTo>
                  <a:lnTo>
                    <a:pt x="1070" y="1273"/>
                  </a:lnTo>
                  <a:lnTo>
                    <a:pt x="1067" y="1266"/>
                  </a:lnTo>
                  <a:lnTo>
                    <a:pt x="1063" y="1260"/>
                  </a:lnTo>
                  <a:lnTo>
                    <a:pt x="1059" y="1255"/>
                  </a:lnTo>
                  <a:lnTo>
                    <a:pt x="1054" y="1251"/>
                  </a:lnTo>
                  <a:lnTo>
                    <a:pt x="1048" y="1246"/>
                  </a:lnTo>
                  <a:lnTo>
                    <a:pt x="1042" y="1242"/>
                  </a:lnTo>
                  <a:lnTo>
                    <a:pt x="1035" y="1239"/>
                  </a:lnTo>
                  <a:lnTo>
                    <a:pt x="1029" y="1236"/>
                  </a:lnTo>
                  <a:lnTo>
                    <a:pt x="1016" y="1233"/>
                  </a:lnTo>
                  <a:lnTo>
                    <a:pt x="1003" y="1233"/>
                  </a:lnTo>
                  <a:lnTo>
                    <a:pt x="989" y="1233"/>
                  </a:lnTo>
                  <a:lnTo>
                    <a:pt x="976" y="1236"/>
                  </a:lnTo>
                  <a:lnTo>
                    <a:pt x="969" y="1239"/>
                  </a:lnTo>
                  <a:lnTo>
                    <a:pt x="963" y="1242"/>
                  </a:lnTo>
                  <a:lnTo>
                    <a:pt x="956" y="1246"/>
                  </a:lnTo>
                  <a:lnTo>
                    <a:pt x="951" y="1251"/>
                  </a:lnTo>
                  <a:lnTo>
                    <a:pt x="946" y="1255"/>
                  </a:lnTo>
                  <a:lnTo>
                    <a:pt x="942" y="1260"/>
                  </a:lnTo>
                  <a:lnTo>
                    <a:pt x="938" y="1266"/>
                  </a:lnTo>
                  <a:lnTo>
                    <a:pt x="934" y="1273"/>
                  </a:lnTo>
                  <a:lnTo>
                    <a:pt x="932" y="1279"/>
                  </a:lnTo>
                  <a:lnTo>
                    <a:pt x="930" y="1287"/>
                  </a:lnTo>
                  <a:lnTo>
                    <a:pt x="929" y="1296"/>
                  </a:lnTo>
                  <a:lnTo>
                    <a:pt x="928" y="1305"/>
                  </a:lnTo>
                  <a:close/>
                  <a:moveTo>
                    <a:pt x="1003" y="0"/>
                  </a:moveTo>
                  <a:lnTo>
                    <a:pt x="1026" y="2"/>
                  </a:lnTo>
                  <a:lnTo>
                    <a:pt x="1048" y="5"/>
                  </a:lnTo>
                  <a:lnTo>
                    <a:pt x="1070" y="11"/>
                  </a:lnTo>
                  <a:lnTo>
                    <a:pt x="1091" y="18"/>
                  </a:lnTo>
                  <a:lnTo>
                    <a:pt x="1112" y="29"/>
                  </a:lnTo>
                  <a:lnTo>
                    <a:pt x="1131" y="40"/>
                  </a:lnTo>
                  <a:lnTo>
                    <a:pt x="1148" y="53"/>
                  </a:lnTo>
                  <a:lnTo>
                    <a:pt x="1165" y="68"/>
                  </a:lnTo>
                  <a:lnTo>
                    <a:pt x="1179" y="85"/>
                  </a:lnTo>
                  <a:lnTo>
                    <a:pt x="1192" y="103"/>
                  </a:lnTo>
                  <a:lnTo>
                    <a:pt x="1204" y="121"/>
                  </a:lnTo>
                  <a:lnTo>
                    <a:pt x="1214" y="142"/>
                  </a:lnTo>
                  <a:lnTo>
                    <a:pt x="1222" y="162"/>
                  </a:lnTo>
                  <a:lnTo>
                    <a:pt x="1227" y="184"/>
                  </a:lnTo>
                  <a:lnTo>
                    <a:pt x="1231" y="208"/>
                  </a:lnTo>
                  <a:lnTo>
                    <a:pt x="1232" y="231"/>
                  </a:lnTo>
                  <a:lnTo>
                    <a:pt x="1231" y="254"/>
                  </a:lnTo>
                  <a:lnTo>
                    <a:pt x="1227" y="276"/>
                  </a:lnTo>
                  <a:lnTo>
                    <a:pt x="1222" y="298"/>
                  </a:lnTo>
                  <a:lnTo>
                    <a:pt x="1214" y="320"/>
                  </a:lnTo>
                  <a:lnTo>
                    <a:pt x="1204" y="340"/>
                  </a:lnTo>
                  <a:lnTo>
                    <a:pt x="1192" y="359"/>
                  </a:lnTo>
                  <a:lnTo>
                    <a:pt x="1179" y="376"/>
                  </a:lnTo>
                  <a:lnTo>
                    <a:pt x="1165" y="393"/>
                  </a:lnTo>
                  <a:lnTo>
                    <a:pt x="1148" y="407"/>
                  </a:lnTo>
                  <a:lnTo>
                    <a:pt x="1131" y="421"/>
                  </a:lnTo>
                  <a:lnTo>
                    <a:pt x="1112" y="433"/>
                  </a:lnTo>
                  <a:lnTo>
                    <a:pt x="1091" y="442"/>
                  </a:lnTo>
                  <a:lnTo>
                    <a:pt x="1070" y="450"/>
                  </a:lnTo>
                  <a:lnTo>
                    <a:pt x="1048" y="455"/>
                  </a:lnTo>
                  <a:lnTo>
                    <a:pt x="1026" y="459"/>
                  </a:lnTo>
                  <a:lnTo>
                    <a:pt x="1003" y="460"/>
                  </a:lnTo>
                  <a:lnTo>
                    <a:pt x="978" y="459"/>
                  </a:lnTo>
                  <a:lnTo>
                    <a:pt x="956" y="455"/>
                  </a:lnTo>
                  <a:lnTo>
                    <a:pt x="934" y="450"/>
                  </a:lnTo>
                  <a:lnTo>
                    <a:pt x="914" y="442"/>
                  </a:lnTo>
                  <a:lnTo>
                    <a:pt x="893" y="433"/>
                  </a:lnTo>
                  <a:lnTo>
                    <a:pt x="873" y="421"/>
                  </a:lnTo>
                  <a:lnTo>
                    <a:pt x="857" y="407"/>
                  </a:lnTo>
                  <a:lnTo>
                    <a:pt x="840" y="393"/>
                  </a:lnTo>
                  <a:lnTo>
                    <a:pt x="825" y="376"/>
                  </a:lnTo>
                  <a:lnTo>
                    <a:pt x="813" y="359"/>
                  </a:lnTo>
                  <a:lnTo>
                    <a:pt x="801" y="340"/>
                  </a:lnTo>
                  <a:lnTo>
                    <a:pt x="791" y="320"/>
                  </a:lnTo>
                  <a:lnTo>
                    <a:pt x="783" y="298"/>
                  </a:lnTo>
                  <a:lnTo>
                    <a:pt x="778" y="276"/>
                  </a:lnTo>
                  <a:lnTo>
                    <a:pt x="774" y="254"/>
                  </a:lnTo>
                  <a:lnTo>
                    <a:pt x="772" y="231"/>
                  </a:lnTo>
                  <a:lnTo>
                    <a:pt x="774" y="208"/>
                  </a:lnTo>
                  <a:lnTo>
                    <a:pt x="778" y="184"/>
                  </a:lnTo>
                  <a:lnTo>
                    <a:pt x="783" y="162"/>
                  </a:lnTo>
                  <a:lnTo>
                    <a:pt x="791" y="142"/>
                  </a:lnTo>
                  <a:lnTo>
                    <a:pt x="801" y="121"/>
                  </a:lnTo>
                  <a:lnTo>
                    <a:pt x="813" y="103"/>
                  </a:lnTo>
                  <a:lnTo>
                    <a:pt x="825" y="85"/>
                  </a:lnTo>
                  <a:lnTo>
                    <a:pt x="840" y="68"/>
                  </a:lnTo>
                  <a:lnTo>
                    <a:pt x="857" y="53"/>
                  </a:lnTo>
                  <a:lnTo>
                    <a:pt x="873" y="40"/>
                  </a:lnTo>
                  <a:lnTo>
                    <a:pt x="893" y="29"/>
                  </a:lnTo>
                  <a:lnTo>
                    <a:pt x="914" y="18"/>
                  </a:lnTo>
                  <a:lnTo>
                    <a:pt x="934" y="11"/>
                  </a:lnTo>
                  <a:lnTo>
                    <a:pt x="956" y="5"/>
                  </a:lnTo>
                  <a:lnTo>
                    <a:pt x="978" y="2"/>
                  </a:lnTo>
                  <a:lnTo>
                    <a:pt x="1003" y="0"/>
                  </a:lnTo>
                  <a:close/>
                  <a:moveTo>
                    <a:pt x="0" y="29"/>
                  </a:moveTo>
                  <a:lnTo>
                    <a:pt x="441" y="29"/>
                  </a:lnTo>
                  <a:lnTo>
                    <a:pt x="269" y="200"/>
                  </a:lnTo>
                  <a:lnTo>
                    <a:pt x="489" y="420"/>
                  </a:lnTo>
                  <a:lnTo>
                    <a:pt x="391" y="517"/>
                  </a:lnTo>
                  <a:lnTo>
                    <a:pt x="171" y="297"/>
                  </a:lnTo>
                  <a:lnTo>
                    <a:pt x="0" y="468"/>
                  </a:lnTo>
                  <a:lnTo>
                    <a:pt x="0" y="29"/>
                  </a:lnTo>
                  <a:close/>
                  <a:moveTo>
                    <a:pt x="1516" y="420"/>
                  </a:moveTo>
                  <a:lnTo>
                    <a:pt x="1735" y="200"/>
                  </a:lnTo>
                  <a:lnTo>
                    <a:pt x="1564" y="29"/>
                  </a:lnTo>
                  <a:lnTo>
                    <a:pt x="2005" y="29"/>
                  </a:lnTo>
                  <a:lnTo>
                    <a:pt x="2005" y="468"/>
                  </a:lnTo>
                  <a:lnTo>
                    <a:pt x="1834" y="297"/>
                  </a:lnTo>
                  <a:lnTo>
                    <a:pt x="1613" y="517"/>
                  </a:lnTo>
                  <a:lnTo>
                    <a:pt x="1516" y="420"/>
                  </a:lnTo>
                  <a:close/>
                  <a:moveTo>
                    <a:pt x="1613" y="1544"/>
                  </a:moveTo>
                  <a:lnTo>
                    <a:pt x="1834" y="1764"/>
                  </a:lnTo>
                  <a:lnTo>
                    <a:pt x="2005" y="1593"/>
                  </a:lnTo>
                  <a:lnTo>
                    <a:pt x="2005" y="2033"/>
                  </a:lnTo>
                  <a:lnTo>
                    <a:pt x="1564" y="2033"/>
                  </a:lnTo>
                  <a:lnTo>
                    <a:pt x="1735" y="1862"/>
                  </a:lnTo>
                  <a:lnTo>
                    <a:pt x="1516" y="1642"/>
                  </a:lnTo>
                  <a:lnTo>
                    <a:pt x="1613" y="1544"/>
                  </a:lnTo>
                  <a:close/>
                  <a:moveTo>
                    <a:pt x="489" y="1642"/>
                  </a:moveTo>
                  <a:lnTo>
                    <a:pt x="269" y="1862"/>
                  </a:lnTo>
                  <a:lnTo>
                    <a:pt x="441" y="2033"/>
                  </a:lnTo>
                  <a:lnTo>
                    <a:pt x="0" y="2033"/>
                  </a:lnTo>
                  <a:lnTo>
                    <a:pt x="0" y="1593"/>
                  </a:lnTo>
                  <a:lnTo>
                    <a:pt x="171" y="1764"/>
                  </a:lnTo>
                  <a:lnTo>
                    <a:pt x="391" y="1544"/>
                  </a:lnTo>
                  <a:lnTo>
                    <a:pt x="489" y="1642"/>
                  </a:lnTo>
                  <a:close/>
                </a:path>
              </a:pathLst>
            </a:custGeom>
            <a:solidFill>
              <a:srgbClr val="FFFFFF"/>
            </a:solidFill>
            <a:ln w="9525">
              <a:noFill/>
              <a:round/>
              <a:headEnd/>
              <a:tailEnd/>
            </a:ln>
          </p:spPr>
          <p:txBody>
            <a:bodyPr/>
            <a:lstStyle/>
            <a:p>
              <a:endParaRPr lang="en-US"/>
            </a:p>
          </p:txBody>
        </p:sp>
      </p:grpSp>
      <p:grpSp>
        <p:nvGrpSpPr>
          <p:cNvPr id="536595" name="Group 19"/>
          <p:cNvGrpSpPr>
            <a:grpSpLocks noChangeAspect="1"/>
          </p:cNvGrpSpPr>
          <p:nvPr/>
        </p:nvGrpSpPr>
        <p:grpSpPr bwMode="auto">
          <a:xfrm>
            <a:off x="293688" y="3178175"/>
            <a:ext cx="877887" cy="754063"/>
            <a:chOff x="1134" y="1590"/>
            <a:chExt cx="1008" cy="863"/>
          </a:xfrm>
        </p:grpSpPr>
        <p:sp>
          <p:nvSpPr>
            <p:cNvPr id="536596" name="Freeform 20"/>
            <p:cNvSpPr>
              <a:spLocks noChangeAspect="1"/>
            </p:cNvSpPr>
            <p:nvPr/>
          </p:nvSpPr>
          <p:spPr bwMode="auto">
            <a:xfrm>
              <a:off x="1134" y="1590"/>
              <a:ext cx="1008" cy="863"/>
            </a:xfrm>
            <a:custGeom>
              <a:avLst/>
              <a:gdLst/>
              <a:ahLst/>
              <a:cxnLst>
                <a:cxn ang="0">
                  <a:pos x="0" y="0"/>
                </a:cxn>
                <a:cxn ang="0">
                  <a:pos x="16128" y="0"/>
                </a:cxn>
                <a:cxn ang="0">
                  <a:pos x="15554" y="594"/>
                </a:cxn>
                <a:cxn ang="0">
                  <a:pos x="596" y="13247"/>
                </a:cxn>
                <a:cxn ang="0">
                  <a:pos x="0" y="13808"/>
                </a:cxn>
                <a:cxn ang="0">
                  <a:pos x="0" y="0"/>
                </a:cxn>
              </a:cxnLst>
              <a:rect l="0" t="0" r="r" b="b"/>
              <a:pathLst>
                <a:path w="16128" h="13808">
                  <a:moveTo>
                    <a:pt x="0" y="0"/>
                  </a:moveTo>
                  <a:lnTo>
                    <a:pt x="16128" y="0"/>
                  </a:lnTo>
                  <a:lnTo>
                    <a:pt x="15554" y="594"/>
                  </a:lnTo>
                  <a:lnTo>
                    <a:pt x="596" y="13247"/>
                  </a:lnTo>
                  <a:lnTo>
                    <a:pt x="0" y="13808"/>
                  </a:lnTo>
                  <a:lnTo>
                    <a:pt x="0" y="0"/>
                  </a:lnTo>
                  <a:close/>
                </a:path>
              </a:pathLst>
            </a:custGeom>
            <a:solidFill>
              <a:srgbClr val="82A99C"/>
            </a:solidFill>
            <a:ln w="9525">
              <a:noFill/>
              <a:round/>
              <a:headEnd/>
              <a:tailEnd/>
            </a:ln>
          </p:spPr>
          <p:txBody>
            <a:bodyPr/>
            <a:lstStyle/>
            <a:p>
              <a:endParaRPr lang="en-US"/>
            </a:p>
          </p:txBody>
        </p:sp>
        <p:sp>
          <p:nvSpPr>
            <p:cNvPr id="536597" name="Freeform 21"/>
            <p:cNvSpPr>
              <a:spLocks noChangeAspect="1"/>
            </p:cNvSpPr>
            <p:nvPr/>
          </p:nvSpPr>
          <p:spPr bwMode="auto">
            <a:xfrm>
              <a:off x="1134" y="1590"/>
              <a:ext cx="1008" cy="863"/>
            </a:xfrm>
            <a:custGeom>
              <a:avLst/>
              <a:gdLst/>
              <a:ahLst/>
              <a:cxnLst>
                <a:cxn ang="0">
                  <a:pos x="16128" y="0"/>
                </a:cxn>
                <a:cxn ang="0">
                  <a:pos x="16128" y="13808"/>
                </a:cxn>
                <a:cxn ang="0">
                  <a:pos x="0" y="13808"/>
                </a:cxn>
                <a:cxn ang="0">
                  <a:pos x="599" y="13239"/>
                </a:cxn>
                <a:cxn ang="0">
                  <a:pos x="15563" y="586"/>
                </a:cxn>
                <a:cxn ang="0">
                  <a:pos x="16128" y="0"/>
                </a:cxn>
              </a:cxnLst>
              <a:rect l="0" t="0" r="r" b="b"/>
              <a:pathLst>
                <a:path w="16128" h="13808">
                  <a:moveTo>
                    <a:pt x="16128" y="0"/>
                  </a:moveTo>
                  <a:lnTo>
                    <a:pt x="16128" y="13808"/>
                  </a:lnTo>
                  <a:lnTo>
                    <a:pt x="0" y="13808"/>
                  </a:lnTo>
                  <a:lnTo>
                    <a:pt x="599" y="13239"/>
                  </a:lnTo>
                  <a:lnTo>
                    <a:pt x="15563" y="586"/>
                  </a:lnTo>
                  <a:lnTo>
                    <a:pt x="16128" y="0"/>
                  </a:lnTo>
                  <a:close/>
                </a:path>
              </a:pathLst>
            </a:custGeom>
            <a:solidFill>
              <a:srgbClr val="162A29"/>
            </a:solidFill>
            <a:ln w="9525">
              <a:noFill/>
              <a:round/>
              <a:headEnd/>
              <a:tailEnd/>
            </a:ln>
          </p:spPr>
          <p:txBody>
            <a:bodyPr/>
            <a:lstStyle/>
            <a:p>
              <a:endParaRPr lang="en-US"/>
            </a:p>
          </p:txBody>
        </p:sp>
        <p:sp>
          <p:nvSpPr>
            <p:cNvPr id="536598" name="Rectangle 22"/>
            <p:cNvSpPr>
              <a:spLocks noChangeAspect="1" noChangeArrowheads="1"/>
            </p:cNvSpPr>
            <p:nvPr/>
          </p:nvSpPr>
          <p:spPr bwMode="auto">
            <a:xfrm>
              <a:off x="1170" y="1626"/>
              <a:ext cx="936" cy="791"/>
            </a:xfrm>
            <a:prstGeom prst="rect">
              <a:avLst/>
            </a:prstGeom>
            <a:solidFill>
              <a:srgbClr val="275A53"/>
            </a:solidFill>
            <a:ln w="9525">
              <a:noFill/>
              <a:miter lim="800000"/>
              <a:headEnd/>
              <a:tailEnd/>
            </a:ln>
          </p:spPr>
          <p:txBody>
            <a:bodyPr/>
            <a:lstStyle/>
            <a:p>
              <a:endParaRPr lang="en-US"/>
            </a:p>
          </p:txBody>
        </p:sp>
        <p:sp>
          <p:nvSpPr>
            <p:cNvPr id="536599" name="Freeform 23"/>
            <p:cNvSpPr>
              <a:spLocks noChangeAspect="1" noEditPoints="1"/>
            </p:cNvSpPr>
            <p:nvPr/>
          </p:nvSpPr>
          <p:spPr bwMode="auto">
            <a:xfrm>
              <a:off x="1255" y="2249"/>
              <a:ext cx="150" cy="137"/>
            </a:xfrm>
            <a:custGeom>
              <a:avLst/>
              <a:gdLst/>
              <a:ahLst/>
              <a:cxnLst>
                <a:cxn ang="0">
                  <a:pos x="1576" y="1833"/>
                </a:cxn>
                <a:cxn ang="0">
                  <a:pos x="802" y="1833"/>
                </a:cxn>
                <a:cxn ang="0">
                  <a:pos x="695" y="2196"/>
                </a:cxn>
                <a:cxn ang="0">
                  <a:pos x="0" y="2196"/>
                </a:cxn>
                <a:cxn ang="0">
                  <a:pos x="827" y="0"/>
                </a:cxn>
                <a:cxn ang="0">
                  <a:pos x="1568" y="0"/>
                </a:cxn>
                <a:cxn ang="0">
                  <a:pos x="2394" y="2196"/>
                </a:cxn>
                <a:cxn ang="0">
                  <a:pos x="1684" y="2196"/>
                </a:cxn>
                <a:cxn ang="0">
                  <a:pos x="1576" y="1833"/>
                </a:cxn>
                <a:cxn ang="0">
                  <a:pos x="1433" y="1358"/>
                </a:cxn>
                <a:cxn ang="0">
                  <a:pos x="1190" y="569"/>
                </a:cxn>
                <a:cxn ang="0">
                  <a:pos x="948" y="1358"/>
                </a:cxn>
                <a:cxn ang="0">
                  <a:pos x="1433" y="1358"/>
                </a:cxn>
              </a:cxnLst>
              <a:rect l="0" t="0" r="r" b="b"/>
              <a:pathLst>
                <a:path w="2394" h="2196">
                  <a:moveTo>
                    <a:pt x="1576" y="1833"/>
                  </a:moveTo>
                  <a:lnTo>
                    <a:pt x="802" y="1833"/>
                  </a:lnTo>
                  <a:lnTo>
                    <a:pt x="695" y="2196"/>
                  </a:lnTo>
                  <a:lnTo>
                    <a:pt x="0" y="2196"/>
                  </a:lnTo>
                  <a:lnTo>
                    <a:pt x="827" y="0"/>
                  </a:lnTo>
                  <a:lnTo>
                    <a:pt x="1568" y="0"/>
                  </a:lnTo>
                  <a:lnTo>
                    <a:pt x="2394" y="2196"/>
                  </a:lnTo>
                  <a:lnTo>
                    <a:pt x="1684" y="2196"/>
                  </a:lnTo>
                  <a:lnTo>
                    <a:pt x="1576" y="1833"/>
                  </a:lnTo>
                  <a:close/>
                  <a:moveTo>
                    <a:pt x="1433" y="1358"/>
                  </a:moveTo>
                  <a:lnTo>
                    <a:pt x="1190" y="569"/>
                  </a:lnTo>
                  <a:lnTo>
                    <a:pt x="948" y="1358"/>
                  </a:lnTo>
                  <a:lnTo>
                    <a:pt x="1433" y="1358"/>
                  </a:lnTo>
                  <a:close/>
                </a:path>
              </a:pathLst>
            </a:custGeom>
            <a:solidFill>
              <a:srgbClr val="FFFFFF"/>
            </a:solidFill>
            <a:ln w="9525">
              <a:noFill/>
              <a:round/>
              <a:headEnd/>
              <a:tailEnd/>
            </a:ln>
          </p:spPr>
          <p:txBody>
            <a:bodyPr/>
            <a:lstStyle/>
            <a:p>
              <a:endParaRPr lang="en-US"/>
            </a:p>
          </p:txBody>
        </p:sp>
        <p:sp>
          <p:nvSpPr>
            <p:cNvPr id="536600" name="Freeform 24"/>
            <p:cNvSpPr>
              <a:spLocks noChangeAspect="1"/>
            </p:cNvSpPr>
            <p:nvPr/>
          </p:nvSpPr>
          <p:spPr bwMode="auto">
            <a:xfrm>
              <a:off x="1406" y="2249"/>
              <a:ext cx="192" cy="137"/>
            </a:xfrm>
            <a:custGeom>
              <a:avLst/>
              <a:gdLst/>
              <a:ahLst/>
              <a:cxnLst>
                <a:cxn ang="0">
                  <a:pos x="0" y="0"/>
                </a:cxn>
                <a:cxn ang="0">
                  <a:pos x="645" y="0"/>
                </a:cxn>
                <a:cxn ang="0">
                  <a:pos x="877" y="1226"/>
                </a:cxn>
                <a:cxn ang="0">
                  <a:pos x="1216" y="0"/>
                </a:cxn>
                <a:cxn ang="0">
                  <a:pos x="1859" y="0"/>
                </a:cxn>
                <a:cxn ang="0">
                  <a:pos x="2200" y="1226"/>
                </a:cxn>
                <a:cxn ang="0">
                  <a:pos x="2433" y="0"/>
                </a:cxn>
                <a:cxn ang="0">
                  <a:pos x="3075" y="0"/>
                </a:cxn>
                <a:cxn ang="0">
                  <a:pos x="2590" y="2196"/>
                </a:cxn>
                <a:cxn ang="0">
                  <a:pos x="1924" y="2196"/>
                </a:cxn>
                <a:cxn ang="0">
                  <a:pos x="1539" y="813"/>
                </a:cxn>
                <a:cxn ang="0">
                  <a:pos x="1155" y="2196"/>
                </a:cxn>
                <a:cxn ang="0">
                  <a:pos x="488" y="2196"/>
                </a:cxn>
                <a:cxn ang="0">
                  <a:pos x="0" y="0"/>
                </a:cxn>
              </a:cxnLst>
              <a:rect l="0" t="0" r="r" b="b"/>
              <a:pathLst>
                <a:path w="3075" h="2196">
                  <a:moveTo>
                    <a:pt x="0" y="0"/>
                  </a:moveTo>
                  <a:lnTo>
                    <a:pt x="645" y="0"/>
                  </a:lnTo>
                  <a:lnTo>
                    <a:pt x="877" y="1226"/>
                  </a:lnTo>
                  <a:lnTo>
                    <a:pt x="1216" y="0"/>
                  </a:lnTo>
                  <a:lnTo>
                    <a:pt x="1859" y="0"/>
                  </a:lnTo>
                  <a:lnTo>
                    <a:pt x="2200" y="1226"/>
                  </a:lnTo>
                  <a:lnTo>
                    <a:pt x="2433" y="0"/>
                  </a:lnTo>
                  <a:lnTo>
                    <a:pt x="3075" y="0"/>
                  </a:lnTo>
                  <a:lnTo>
                    <a:pt x="2590" y="2196"/>
                  </a:lnTo>
                  <a:lnTo>
                    <a:pt x="1924" y="2196"/>
                  </a:lnTo>
                  <a:lnTo>
                    <a:pt x="1539" y="813"/>
                  </a:lnTo>
                  <a:lnTo>
                    <a:pt x="1155" y="2196"/>
                  </a:lnTo>
                  <a:lnTo>
                    <a:pt x="488" y="2196"/>
                  </a:lnTo>
                  <a:lnTo>
                    <a:pt x="0" y="0"/>
                  </a:lnTo>
                  <a:close/>
                </a:path>
              </a:pathLst>
            </a:custGeom>
            <a:solidFill>
              <a:srgbClr val="FFFFFF"/>
            </a:solidFill>
            <a:ln w="9525">
              <a:noFill/>
              <a:round/>
              <a:headEnd/>
              <a:tailEnd/>
            </a:ln>
          </p:spPr>
          <p:txBody>
            <a:bodyPr/>
            <a:lstStyle/>
            <a:p>
              <a:endParaRPr lang="en-US"/>
            </a:p>
          </p:txBody>
        </p:sp>
        <p:sp>
          <p:nvSpPr>
            <p:cNvPr id="536601" name="Freeform 25"/>
            <p:cNvSpPr>
              <a:spLocks noChangeAspect="1" noEditPoints="1"/>
            </p:cNvSpPr>
            <p:nvPr/>
          </p:nvSpPr>
          <p:spPr bwMode="auto">
            <a:xfrm>
              <a:off x="1598" y="2249"/>
              <a:ext cx="150" cy="137"/>
            </a:xfrm>
            <a:custGeom>
              <a:avLst/>
              <a:gdLst/>
              <a:ahLst/>
              <a:cxnLst>
                <a:cxn ang="0">
                  <a:pos x="1575" y="1833"/>
                </a:cxn>
                <a:cxn ang="0">
                  <a:pos x="801" y="1833"/>
                </a:cxn>
                <a:cxn ang="0">
                  <a:pos x="694" y="2196"/>
                </a:cxn>
                <a:cxn ang="0">
                  <a:pos x="0" y="2196"/>
                </a:cxn>
                <a:cxn ang="0">
                  <a:pos x="826" y="0"/>
                </a:cxn>
                <a:cxn ang="0">
                  <a:pos x="1567" y="0"/>
                </a:cxn>
                <a:cxn ang="0">
                  <a:pos x="2394" y="2196"/>
                </a:cxn>
                <a:cxn ang="0">
                  <a:pos x="1683" y="2196"/>
                </a:cxn>
                <a:cxn ang="0">
                  <a:pos x="1575" y="1833"/>
                </a:cxn>
                <a:cxn ang="0">
                  <a:pos x="1433" y="1358"/>
                </a:cxn>
                <a:cxn ang="0">
                  <a:pos x="1189" y="569"/>
                </a:cxn>
                <a:cxn ang="0">
                  <a:pos x="947" y="1358"/>
                </a:cxn>
                <a:cxn ang="0">
                  <a:pos x="1433" y="1358"/>
                </a:cxn>
              </a:cxnLst>
              <a:rect l="0" t="0" r="r" b="b"/>
              <a:pathLst>
                <a:path w="2394" h="2196">
                  <a:moveTo>
                    <a:pt x="1575" y="1833"/>
                  </a:moveTo>
                  <a:lnTo>
                    <a:pt x="801" y="1833"/>
                  </a:lnTo>
                  <a:lnTo>
                    <a:pt x="694" y="2196"/>
                  </a:lnTo>
                  <a:lnTo>
                    <a:pt x="0" y="2196"/>
                  </a:lnTo>
                  <a:lnTo>
                    <a:pt x="826" y="0"/>
                  </a:lnTo>
                  <a:lnTo>
                    <a:pt x="1567" y="0"/>
                  </a:lnTo>
                  <a:lnTo>
                    <a:pt x="2394" y="2196"/>
                  </a:lnTo>
                  <a:lnTo>
                    <a:pt x="1683" y="2196"/>
                  </a:lnTo>
                  <a:lnTo>
                    <a:pt x="1575" y="1833"/>
                  </a:lnTo>
                  <a:close/>
                  <a:moveTo>
                    <a:pt x="1433" y="1358"/>
                  </a:moveTo>
                  <a:lnTo>
                    <a:pt x="1189" y="569"/>
                  </a:lnTo>
                  <a:lnTo>
                    <a:pt x="947" y="1358"/>
                  </a:lnTo>
                  <a:lnTo>
                    <a:pt x="1433" y="1358"/>
                  </a:lnTo>
                  <a:close/>
                </a:path>
              </a:pathLst>
            </a:custGeom>
            <a:solidFill>
              <a:srgbClr val="FFFFFF"/>
            </a:solidFill>
            <a:ln w="9525">
              <a:noFill/>
              <a:round/>
              <a:headEnd/>
              <a:tailEnd/>
            </a:ln>
          </p:spPr>
          <p:txBody>
            <a:bodyPr/>
            <a:lstStyle/>
            <a:p>
              <a:endParaRPr lang="en-US"/>
            </a:p>
          </p:txBody>
        </p:sp>
        <p:sp>
          <p:nvSpPr>
            <p:cNvPr id="536602" name="Freeform 26"/>
            <p:cNvSpPr>
              <a:spLocks noChangeAspect="1" noEditPoints="1"/>
            </p:cNvSpPr>
            <p:nvPr/>
          </p:nvSpPr>
          <p:spPr bwMode="auto">
            <a:xfrm>
              <a:off x="1762" y="2249"/>
              <a:ext cx="135" cy="137"/>
            </a:xfrm>
            <a:custGeom>
              <a:avLst/>
              <a:gdLst/>
              <a:ahLst/>
              <a:cxnLst>
                <a:cxn ang="0">
                  <a:pos x="1132" y="0"/>
                </a:cxn>
                <a:cxn ang="0">
                  <a:pos x="1347" y="7"/>
                </a:cxn>
                <a:cxn ang="0">
                  <a:pos x="1468" y="21"/>
                </a:cxn>
                <a:cxn ang="0">
                  <a:pos x="1546" y="35"/>
                </a:cxn>
                <a:cxn ang="0">
                  <a:pos x="1614" y="53"/>
                </a:cxn>
                <a:cxn ang="0">
                  <a:pos x="1674" y="77"/>
                </a:cxn>
                <a:cxn ang="0">
                  <a:pos x="1729" y="106"/>
                </a:cxn>
                <a:cxn ang="0">
                  <a:pos x="1781" y="144"/>
                </a:cxn>
                <a:cxn ang="0">
                  <a:pos x="1827" y="186"/>
                </a:cxn>
                <a:cxn ang="0">
                  <a:pos x="1870" y="235"/>
                </a:cxn>
                <a:cxn ang="0">
                  <a:pos x="1906" y="291"/>
                </a:cxn>
                <a:cxn ang="0">
                  <a:pos x="1936" y="351"/>
                </a:cxn>
                <a:cxn ang="0">
                  <a:pos x="1958" y="416"/>
                </a:cxn>
                <a:cxn ang="0">
                  <a:pos x="1974" y="484"/>
                </a:cxn>
                <a:cxn ang="0">
                  <a:pos x="1982" y="558"/>
                </a:cxn>
                <a:cxn ang="0">
                  <a:pos x="1983" y="632"/>
                </a:cxn>
                <a:cxn ang="0">
                  <a:pos x="1979" y="698"/>
                </a:cxn>
                <a:cxn ang="0">
                  <a:pos x="1969" y="760"/>
                </a:cxn>
                <a:cxn ang="0">
                  <a:pos x="1953" y="818"/>
                </a:cxn>
                <a:cxn ang="0">
                  <a:pos x="1933" y="873"/>
                </a:cxn>
                <a:cxn ang="0">
                  <a:pos x="1906" y="924"/>
                </a:cxn>
                <a:cxn ang="0">
                  <a:pos x="1875" y="972"/>
                </a:cxn>
                <a:cxn ang="0">
                  <a:pos x="1839" y="1017"/>
                </a:cxn>
                <a:cxn ang="0">
                  <a:pos x="1800" y="1058"/>
                </a:cxn>
                <a:cxn ang="0">
                  <a:pos x="1757" y="1095"/>
                </a:cxn>
                <a:cxn ang="0">
                  <a:pos x="1708" y="1129"/>
                </a:cxn>
                <a:cxn ang="0">
                  <a:pos x="1644" y="1165"/>
                </a:cxn>
                <a:cxn ang="0">
                  <a:pos x="1558" y="1198"/>
                </a:cxn>
                <a:cxn ang="0">
                  <a:pos x="1453" y="1226"/>
                </a:cxn>
                <a:cxn ang="0">
                  <a:pos x="1535" y="1256"/>
                </a:cxn>
                <a:cxn ang="0">
                  <a:pos x="1598" y="1288"/>
                </a:cxn>
                <a:cxn ang="0">
                  <a:pos x="1640" y="1316"/>
                </a:cxn>
                <a:cxn ang="0">
                  <a:pos x="1676" y="1350"/>
                </a:cxn>
                <a:cxn ang="0">
                  <a:pos x="1772" y="1465"/>
                </a:cxn>
                <a:cxn ang="0">
                  <a:pos x="1819" y="1532"/>
                </a:cxn>
                <a:cxn ang="0">
                  <a:pos x="2163" y="2196"/>
                </a:cxn>
                <a:cxn ang="0">
                  <a:pos x="1015" y="1493"/>
                </a:cxn>
                <a:cxn ang="0">
                  <a:pos x="966" y="1417"/>
                </a:cxn>
                <a:cxn ang="0">
                  <a:pos x="922" y="1366"/>
                </a:cxn>
                <a:cxn ang="0">
                  <a:pos x="871" y="1333"/>
                </a:cxn>
                <a:cxn ang="0">
                  <a:pos x="809" y="1312"/>
                </a:cxn>
                <a:cxn ang="0">
                  <a:pos x="742" y="1305"/>
                </a:cxn>
                <a:cxn ang="0">
                  <a:pos x="0" y="2196"/>
                </a:cxn>
                <a:cxn ang="0">
                  <a:pos x="982" y="889"/>
                </a:cxn>
                <a:cxn ang="0">
                  <a:pos x="1037" y="882"/>
                </a:cxn>
                <a:cxn ang="0">
                  <a:pos x="1117" y="867"/>
                </a:cxn>
                <a:cxn ang="0">
                  <a:pos x="1181" y="851"/>
                </a:cxn>
                <a:cxn ang="0">
                  <a:pos x="1223" y="826"/>
                </a:cxn>
                <a:cxn ang="0">
                  <a:pos x="1259" y="790"/>
                </a:cxn>
                <a:cxn ang="0">
                  <a:pos x="1285" y="747"/>
                </a:cxn>
                <a:cxn ang="0">
                  <a:pos x="1299" y="699"/>
                </a:cxn>
                <a:cxn ang="0">
                  <a:pos x="1301" y="650"/>
                </a:cxn>
                <a:cxn ang="0">
                  <a:pos x="1297" y="613"/>
                </a:cxn>
                <a:cxn ang="0">
                  <a:pos x="1289" y="580"/>
                </a:cxn>
                <a:cxn ang="0">
                  <a:pos x="1275" y="550"/>
                </a:cxn>
                <a:cxn ang="0">
                  <a:pos x="1257" y="523"/>
                </a:cxn>
                <a:cxn ang="0">
                  <a:pos x="1235" y="500"/>
                </a:cxn>
                <a:cxn ang="0">
                  <a:pos x="1204" y="481"/>
                </a:cxn>
                <a:cxn ang="0">
                  <a:pos x="1167" y="465"/>
                </a:cxn>
                <a:cxn ang="0">
                  <a:pos x="1121" y="454"/>
                </a:cxn>
                <a:cxn ang="0">
                  <a:pos x="1066" y="447"/>
                </a:cxn>
                <a:cxn ang="0">
                  <a:pos x="682" y="443"/>
                </a:cxn>
              </a:cxnLst>
              <a:rect l="0" t="0" r="r" b="b"/>
              <a:pathLst>
                <a:path w="2163" h="2196">
                  <a:moveTo>
                    <a:pt x="0" y="2196"/>
                  </a:moveTo>
                  <a:lnTo>
                    <a:pt x="0" y="0"/>
                  </a:lnTo>
                  <a:lnTo>
                    <a:pt x="1132" y="0"/>
                  </a:lnTo>
                  <a:lnTo>
                    <a:pt x="1208" y="1"/>
                  </a:lnTo>
                  <a:lnTo>
                    <a:pt x="1280" y="3"/>
                  </a:lnTo>
                  <a:lnTo>
                    <a:pt x="1347" y="7"/>
                  </a:lnTo>
                  <a:lnTo>
                    <a:pt x="1410" y="13"/>
                  </a:lnTo>
                  <a:lnTo>
                    <a:pt x="1439" y="17"/>
                  </a:lnTo>
                  <a:lnTo>
                    <a:pt x="1468" y="21"/>
                  </a:lnTo>
                  <a:lnTo>
                    <a:pt x="1495" y="25"/>
                  </a:lnTo>
                  <a:lnTo>
                    <a:pt x="1521" y="30"/>
                  </a:lnTo>
                  <a:lnTo>
                    <a:pt x="1546" y="35"/>
                  </a:lnTo>
                  <a:lnTo>
                    <a:pt x="1569" y="41"/>
                  </a:lnTo>
                  <a:lnTo>
                    <a:pt x="1592" y="47"/>
                  </a:lnTo>
                  <a:lnTo>
                    <a:pt x="1614" y="53"/>
                  </a:lnTo>
                  <a:lnTo>
                    <a:pt x="1634" y="61"/>
                  </a:lnTo>
                  <a:lnTo>
                    <a:pt x="1654" y="68"/>
                  </a:lnTo>
                  <a:lnTo>
                    <a:pt x="1674" y="77"/>
                  </a:lnTo>
                  <a:lnTo>
                    <a:pt x="1693" y="86"/>
                  </a:lnTo>
                  <a:lnTo>
                    <a:pt x="1711" y="96"/>
                  </a:lnTo>
                  <a:lnTo>
                    <a:pt x="1729" y="106"/>
                  </a:lnTo>
                  <a:lnTo>
                    <a:pt x="1747" y="119"/>
                  </a:lnTo>
                  <a:lnTo>
                    <a:pt x="1764" y="131"/>
                  </a:lnTo>
                  <a:lnTo>
                    <a:pt x="1781" y="144"/>
                  </a:lnTo>
                  <a:lnTo>
                    <a:pt x="1797" y="157"/>
                  </a:lnTo>
                  <a:lnTo>
                    <a:pt x="1812" y="171"/>
                  </a:lnTo>
                  <a:lnTo>
                    <a:pt x="1827" y="186"/>
                  </a:lnTo>
                  <a:lnTo>
                    <a:pt x="1841" y="202"/>
                  </a:lnTo>
                  <a:lnTo>
                    <a:pt x="1855" y="218"/>
                  </a:lnTo>
                  <a:lnTo>
                    <a:pt x="1870" y="235"/>
                  </a:lnTo>
                  <a:lnTo>
                    <a:pt x="1883" y="253"/>
                  </a:lnTo>
                  <a:lnTo>
                    <a:pt x="1895" y="273"/>
                  </a:lnTo>
                  <a:lnTo>
                    <a:pt x="1906" y="291"/>
                  </a:lnTo>
                  <a:lnTo>
                    <a:pt x="1917" y="311"/>
                  </a:lnTo>
                  <a:lnTo>
                    <a:pt x="1927" y="330"/>
                  </a:lnTo>
                  <a:lnTo>
                    <a:pt x="1936" y="351"/>
                  </a:lnTo>
                  <a:lnTo>
                    <a:pt x="1944" y="372"/>
                  </a:lnTo>
                  <a:lnTo>
                    <a:pt x="1952" y="393"/>
                  </a:lnTo>
                  <a:lnTo>
                    <a:pt x="1958" y="416"/>
                  </a:lnTo>
                  <a:lnTo>
                    <a:pt x="1964" y="438"/>
                  </a:lnTo>
                  <a:lnTo>
                    <a:pt x="1969" y="461"/>
                  </a:lnTo>
                  <a:lnTo>
                    <a:pt x="1974" y="484"/>
                  </a:lnTo>
                  <a:lnTo>
                    <a:pt x="1977" y="508"/>
                  </a:lnTo>
                  <a:lnTo>
                    <a:pt x="1980" y="532"/>
                  </a:lnTo>
                  <a:lnTo>
                    <a:pt x="1982" y="558"/>
                  </a:lnTo>
                  <a:lnTo>
                    <a:pt x="1983" y="583"/>
                  </a:lnTo>
                  <a:lnTo>
                    <a:pt x="1984" y="609"/>
                  </a:lnTo>
                  <a:lnTo>
                    <a:pt x="1983" y="632"/>
                  </a:lnTo>
                  <a:lnTo>
                    <a:pt x="1982" y="654"/>
                  </a:lnTo>
                  <a:lnTo>
                    <a:pt x="1981" y="676"/>
                  </a:lnTo>
                  <a:lnTo>
                    <a:pt x="1979" y="698"/>
                  </a:lnTo>
                  <a:lnTo>
                    <a:pt x="1976" y="719"/>
                  </a:lnTo>
                  <a:lnTo>
                    <a:pt x="1973" y="739"/>
                  </a:lnTo>
                  <a:lnTo>
                    <a:pt x="1969" y="760"/>
                  </a:lnTo>
                  <a:lnTo>
                    <a:pt x="1964" y="779"/>
                  </a:lnTo>
                  <a:lnTo>
                    <a:pt x="1959" y="799"/>
                  </a:lnTo>
                  <a:lnTo>
                    <a:pt x="1953" y="818"/>
                  </a:lnTo>
                  <a:lnTo>
                    <a:pt x="1947" y="836"/>
                  </a:lnTo>
                  <a:lnTo>
                    <a:pt x="1940" y="856"/>
                  </a:lnTo>
                  <a:lnTo>
                    <a:pt x="1933" y="873"/>
                  </a:lnTo>
                  <a:lnTo>
                    <a:pt x="1924" y="891"/>
                  </a:lnTo>
                  <a:lnTo>
                    <a:pt x="1916" y="908"/>
                  </a:lnTo>
                  <a:lnTo>
                    <a:pt x="1906" y="924"/>
                  </a:lnTo>
                  <a:lnTo>
                    <a:pt x="1896" y="941"/>
                  </a:lnTo>
                  <a:lnTo>
                    <a:pt x="1886" y="957"/>
                  </a:lnTo>
                  <a:lnTo>
                    <a:pt x="1875" y="972"/>
                  </a:lnTo>
                  <a:lnTo>
                    <a:pt x="1864" y="987"/>
                  </a:lnTo>
                  <a:lnTo>
                    <a:pt x="1851" y="1003"/>
                  </a:lnTo>
                  <a:lnTo>
                    <a:pt x="1839" y="1017"/>
                  </a:lnTo>
                  <a:lnTo>
                    <a:pt x="1826" y="1031"/>
                  </a:lnTo>
                  <a:lnTo>
                    <a:pt x="1813" y="1045"/>
                  </a:lnTo>
                  <a:lnTo>
                    <a:pt x="1800" y="1058"/>
                  </a:lnTo>
                  <a:lnTo>
                    <a:pt x="1786" y="1071"/>
                  </a:lnTo>
                  <a:lnTo>
                    <a:pt x="1771" y="1083"/>
                  </a:lnTo>
                  <a:lnTo>
                    <a:pt x="1757" y="1095"/>
                  </a:lnTo>
                  <a:lnTo>
                    <a:pt x="1741" y="1107"/>
                  </a:lnTo>
                  <a:lnTo>
                    <a:pt x="1724" y="1118"/>
                  </a:lnTo>
                  <a:lnTo>
                    <a:pt x="1708" y="1129"/>
                  </a:lnTo>
                  <a:lnTo>
                    <a:pt x="1692" y="1140"/>
                  </a:lnTo>
                  <a:lnTo>
                    <a:pt x="1669" y="1153"/>
                  </a:lnTo>
                  <a:lnTo>
                    <a:pt x="1644" y="1165"/>
                  </a:lnTo>
                  <a:lnTo>
                    <a:pt x="1618" y="1177"/>
                  </a:lnTo>
                  <a:lnTo>
                    <a:pt x="1588" y="1188"/>
                  </a:lnTo>
                  <a:lnTo>
                    <a:pt x="1558" y="1198"/>
                  </a:lnTo>
                  <a:lnTo>
                    <a:pt x="1525" y="1208"/>
                  </a:lnTo>
                  <a:lnTo>
                    <a:pt x="1490" y="1218"/>
                  </a:lnTo>
                  <a:lnTo>
                    <a:pt x="1453" y="1226"/>
                  </a:lnTo>
                  <a:lnTo>
                    <a:pt x="1482" y="1236"/>
                  </a:lnTo>
                  <a:lnTo>
                    <a:pt x="1510" y="1246"/>
                  </a:lnTo>
                  <a:lnTo>
                    <a:pt x="1535" y="1256"/>
                  </a:lnTo>
                  <a:lnTo>
                    <a:pt x="1558" y="1267"/>
                  </a:lnTo>
                  <a:lnTo>
                    <a:pt x="1579" y="1277"/>
                  </a:lnTo>
                  <a:lnTo>
                    <a:pt x="1598" y="1288"/>
                  </a:lnTo>
                  <a:lnTo>
                    <a:pt x="1616" y="1298"/>
                  </a:lnTo>
                  <a:lnTo>
                    <a:pt x="1631" y="1308"/>
                  </a:lnTo>
                  <a:lnTo>
                    <a:pt x="1640" y="1316"/>
                  </a:lnTo>
                  <a:lnTo>
                    <a:pt x="1651" y="1325"/>
                  </a:lnTo>
                  <a:lnTo>
                    <a:pt x="1663" y="1337"/>
                  </a:lnTo>
                  <a:lnTo>
                    <a:pt x="1676" y="1350"/>
                  </a:lnTo>
                  <a:lnTo>
                    <a:pt x="1705" y="1382"/>
                  </a:lnTo>
                  <a:lnTo>
                    <a:pt x="1739" y="1422"/>
                  </a:lnTo>
                  <a:lnTo>
                    <a:pt x="1772" y="1465"/>
                  </a:lnTo>
                  <a:lnTo>
                    <a:pt x="1798" y="1501"/>
                  </a:lnTo>
                  <a:lnTo>
                    <a:pt x="1809" y="1517"/>
                  </a:lnTo>
                  <a:lnTo>
                    <a:pt x="1819" y="1532"/>
                  </a:lnTo>
                  <a:lnTo>
                    <a:pt x="1827" y="1546"/>
                  </a:lnTo>
                  <a:lnTo>
                    <a:pt x="1834" y="1559"/>
                  </a:lnTo>
                  <a:lnTo>
                    <a:pt x="2163" y="2196"/>
                  </a:lnTo>
                  <a:lnTo>
                    <a:pt x="1395" y="2196"/>
                  </a:lnTo>
                  <a:lnTo>
                    <a:pt x="1032" y="1524"/>
                  </a:lnTo>
                  <a:lnTo>
                    <a:pt x="1015" y="1493"/>
                  </a:lnTo>
                  <a:lnTo>
                    <a:pt x="999" y="1465"/>
                  </a:lnTo>
                  <a:lnTo>
                    <a:pt x="983" y="1440"/>
                  </a:lnTo>
                  <a:lnTo>
                    <a:pt x="966" y="1417"/>
                  </a:lnTo>
                  <a:lnTo>
                    <a:pt x="951" y="1397"/>
                  </a:lnTo>
                  <a:lnTo>
                    <a:pt x="936" y="1380"/>
                  </a:lnTo>
                  <a:lnTo>
                    <a:pt x="922" y="1366"/>
                  </a:lnTo>
                  <a:lnTo>
                    <a:pt x="909" y="1355"/>
                  </a:lnTo>
                  <a:lnTo>
                    <a:pt x="890" y="1343"/>
                  </a:lnTo>
                  <a:lnTo>
                    <a:pt x="871" y="1333"/>
                  </a:lnTo>
                  <a:lnTo>
                    <a:pt x="850" y="1325"/>
                  </a:lnTo>
                  <a:lnTo>
                    <a:pt x="830" y="1317"/>
                  </a:lnTo>
                  <a:lnTo>
                    <a:pt x="809" y="1312"/>
                  </a:lnTo>
                  <a:lnTo>
                    <a:pt x="787" y="1308"/>
                  </a:lnTo>
                  <a:lnTo>
                    <a:pt x="765" y="1306"/>
                  </a:lnTo>
                  <a:lnTo>
                    <a:pt x="742" y="1305"/>
                  </a:lnTo>
                  <a:lnTo>
                    <a:pt x="682" y="1305"/>
                  </a:lnTo>
                  <a:lnTo>
                    <a:pt x="682" y="2196"/>
                  </a:lnTo>
                  <a:lnTo>
                    <a:pt x="0" y="2196"/>
                  </a:lnTo>
                  <a:close/>
                  <a:moveTo>
                    <a:pt x="682" y="889"/>
                  </a:moveTo>
                  <a:lnTo>
                    <a:pt x="968" y="889"/>
                  </a:lnTo>
                  <a:lnTo>
                    <a:pt x="982" y="889"/>
                  </a:lnTo>
                  <a:lnTo>
                    <a:pt x="998" y="888"/>
                  </a:lnTo>
                  <a:lnTo>
                    <a:pt x="1016" y="885"/>
                  </a:lnTo>
                  <a:lnTo>
                    <a:pt x="1037" y="882"/>
                  </a:lnTo>
                  <a:lnTo>
                    <a:pt x="1060" y="878"/>
                  </a:lnTo>
                  <a:lnTo>
                    <a:pt x="1087" y="873"/>
                  </a:lnTo>
                  <a:lnTo>
                    <a:pt x="1117" y="867"/>
                  </a:lnTo>
                  <a:lnTo>
                    <a:pt x="1149" y="860"/>
                  </a:lnTo>
                  <a:lnTo>
                    <a:pt x="1165" y="856"/>
                  </a:lnTo>
                  <a:lnTo>
                    <a:pt x="1181" y="851"/>
                  </a:lnTo>
                  <a:lnTo>
                    <a:pt x="1196" y="844"/>
                  </a:lnTo>
                  <a:lnTo>
                    <a:pt x="1210" y="835"/>
                  </a:lnTo>
                  <a:lnTo>
                    <a:pt x="1223" y="826"/>
                  </a:lnTo>
                  <a:lnTo>
                    <a:pt x="1237" y="815"/>
                  </a:lnTo>
                  <a:lnTo>
                    <a:pt x="1248" y="804"/>
                  </a:lnTo>
                  <a:lnTo>
                    <a:pt x="1259" y="790"/>
                  </a:lnTo>
                  <a:lnTo>
                    <a:pt x="1269" y="776"/>
                  </a:lnTo>
                  <a:lnTo>
                    <a:pt x="1278" y="762"/>
                  </a:lnTo>
                  <a:lnTo>
                    <a:pt x="1285" y="747"/>
                  </a:lnTo>
                  <a:lnTo>
                    <a:pt x="1291" y="731"/>
                  </a:lnTo>
                  <a:lnTo>
                    <a:pt x="1296" y="715"/>
                  </a:lnTo>
                  <a:lnTo>
                    <a:pt x="1299" y="699"/>
                  </a:lnTo>
                  <a:lnTo>
                    <a:pt x="1301" y="681"/>
                  </a:lnTo>
                  <a:lnTo>
                    <a:pt x="1302" y="663"/>
                  </a:lnTo>
                  <a:lnTo>
                    <a:pt x="1301" y="650"/>
                  </a:lnTo>
                  <a:lnTo>
                    <a:pt x="1301" y="637"/>
                  </a:lnTo>
                  <a:lnTo>
                    <a:pt x="1299" y="625"/>
                  </a:lnTo>
                  <a:lnTo>
                    <a:pt x="1297" y="613"/>
                  </a:lnTo>
                  <a:lnTo>
                    <a:pt x="1295" y="602"/>
                  </a:lnTo>
                  <a:lnTo>
                    <a:pt x="1292" y="591"/>
                  </a:lnTo>
                  <a:lnTo>
                    <a:pt x="1289" y="580"/>
                  </a:lnTo>
                  <a:lnTo>
                    <a:pt x="1285" y="570"/>
                  </a:lnTo>
                  <a:lnTo>
                    <a:pt x="1280" y="560"/>
                  </a:lnTo>
                  <a:lnTo>
                    <a:pt x="1275" y="550"/>
                  </a:lnTo>
                  <a:lnTo>
                    <a:pt x="1270" y="540"/>
                  </a:lnTo>
                  <a:lnTo>
                    <a:pt x="1264" y="531"/>
                  </a:lnTo>
                  <a:lnTo>
                    <a:pt x="1257" y="523"/>
                  </a:lnTo>
                  <a:lnTo>
                    <a:pt x="1250" y="515"/>
                  </a:lnTo>
                  <a:lnTo>
                    <a:pt x="1243" y="507"/>
                  </a:lnTo>
                  <a:lnTo>
                    <a:pt x="1235" y="500"/>
                  </a:lnTo>
                  <a:lnTo>
                    <a:pt x="1225" y="493"/>
                  </a:lnTo>
                  <a:lnTo>
                    <a:pt x="1215" y="487"/>
                  </a:lnTo>
                  <a:lnTo>
                    <a:pt x="1204" y="481"/>
                  </a:lnTo>
                  <a:lnTo>
                    <a:pt x="1193" y="475"/>
                  </a:lnTo>
                  <a:lnTo>
                    <a:pt x="1180" y="470"/>
                  </a:lnTo>
                  <a:lnTo>
                    <a:pt x="1167" y="465"/>
                  </a:lnTo>
                  <a:lnTo>
                    <a:pt x="1152" y="461"/>
                  </a:lnTo>
                  <a:lnTo>
                    <a:pt x="1137" y="457"/>
                  </a:lnTo>
                  <a:lnTo>
                    <a:pt x="1121" y="454"/>
                  </a:lnTo>
                  <a:lnTo>
                    <a:pt x="1103" y="451"/>
                  </a:lnTo>
                  <a:lnTo>
                    <a:pt x="1085" y="449"/>
                  </a:lnTo>
                  <a:lnTo>
                    <a:pt x="1066" y="447"/>
                  </a:lnTo>
                  <a:lnTo>
                    <a:pt x="1025" y="444"/>
                  </a:lnTo>
                  <a:lnTo>
                    <a:pt x="981" y="443"/>
                  </a:lnTo>
                  <a:lnTo>
                    <a:pt x="682" y="443"/>
                  </a:lnTo>
                  <a:lnTo>
                    <a:pt x="682" y="889"/>
                  </a:lnTo>
                  <a:close/>
                </a:path>
              </a:pathLst>
            </a:custGeom>
            <a:solidFill>
              <a:srgbClr val="FFFFFF"/>
            </a:solidFill>
            <a:ln w="9525">
              <a:noFill/>
              <a:round/>
              <a:headEnd/>
              <a:tailEnd/>
            </a:ln>
          </p:spPr>
          <p:txBody>
            <a:bodyPr/>
            <a:lstStyle/>
            <a:p>
              <a:endParaRPr lang="en-US"/>
            </a:p>
          </p:txBody>
        </p:sp>
        <p:sp>
          <p:nvSpPr>
            <p:cNvPr id="536603" name="Freeform 27"/>
            <p:cNvSpPr>
              <a:spLocks noChangeAspect="1"/>
            </p:cNvSpPr>
            <p:nvPr/>
          </p:nvSpPr>
          <p:spPr bwMode="auto">
            <a:xfrm>
              <a:off x="1910" y="2249"/>
              <a:ext cx="116" cy="137"/>
            </a:xfrm>
            <a:custGeom>
              <a:avLst/>
              <a:gdLst/>
              <a:ahLst/>
              <a:cxnLst>
                <a:cxn ang="0">
                  <a:pos x="0" y="0"/>
                </a:cxn>
                <a:cxn ang="0">
                  <a:pos x="1821" y="0"/>
                </a:cxn>
                <a:cxn ang="0">
                  <a:pos x="1821" y="468"/>
                </a:cxn>
                <a:cxn ang="0">
                  <a:pos x="681" y="468"/>
                </a:cxn>
                <a:cxn ang="0">
                  <a:pos x="681" y="817"/>
                </a:cxn>
                <a:cxn ang="0">
                  <a:pos x="1738" y="817"/>
                </a:cxn>
                <a:cxn ang="0">
                  <a:pos x="1738" y="1265"/>
                </a:cxn>
                <a:cxn ang="0">
                  <a:pos x="681" y="1265"/>
                </a:cxn>
                <a:cxn ang="0">
                  <a:pos x="681" y="1698"/>
                </a:cxn>
                <a:cxn ang="0">
                  <a:pos x="1854" y="1698"/>
                </a:cxn>
                <a:cxn ang="0">
                  <a:pos x="1854" y="2196"/>
                </a:cxn>
                <a:cxn ang="0">
                  <a:pos x="0" y="2196"/>
                </a:cxn>
                <a:cxn ang="0">
                  <a:pos x="0" y="0"/>
                </a:cxn>
              </a:cxnLst>
              <a:rect l="0" t="0" r="r" b="b"/>
              <a:pathLst>
                <a:path w="1854" h="2196">
                  <a:moveTo>
                    <a:pt x="0" y="0"/>
                  </a:moveTo>
                  <a:lnTo>
                    <a:pt x="1821" y="0"/>
                  </a:lnTo>
                  <a:lnTo>
                    <a:pt x="1821" y="468"/>
                  </a:lnTo>
                  <a:lnTo>
                    <a:pt x="681" y="468"/>
                  </a:lnTo>
                  <a:lnTo>
                    <a:pt x="681" y="817"/>
                  </a:lnTo>
                  <a:lnTo>
                    <a:pt x="1738" y="817"/>
                  </a:lnTo>
                  <a:lnTo>
                    <a:pt x="1738" y="1265"/>
                  </a:lnTo>
                  <a:lnTo>
                    <a:pt x="681" y="1265"/>
                  </a:lnTo>
                  <a:lnTo>
                    <a:pt x="681" y="1698"/>
                  </a:lnTo>
                  <a:lnTo>
                    <a:pt x="1854" y="1698"/>
                  </a:lnTo>
                  <a:lnTo>
                    <a:pt x="1854" y="2196"/>
                  </a:lnTo>
                  <a:lnTo>
                    <a:pt x="0" y="2196"/>
                  </a:lnTo>
                  <a:lnTo>
                    <a:pt x="0" y="0"/>
                  </a:lnTo>
                  <a:close/>
                </a:path>
              </a:pathLst>
            </a:custGeom>
            <a:solidFill>
              <a:srgbClr val="FFFFFF"/>
            </a:solidFill>
            <a:ln w="9525">
              <a:noFill/>
              <a:round/>
              <a:headEnd/>
              <a:tailEnd/>
            </a:ln>
          </p:spPr>
          <p:txBody>
            <a:bodyPr/>
            <a:lstStyle/>
            <a:p>
              <a:endParaRPr lang="en-US"/>
            </a:p>
          </p:txBody>
        </p:sp>
        <p:sp>
          <p:nvSpPr>
            <p:cNvPr id="536604" name="Freeform 28"/>
            <p:cNvSpPr>
              <a:spLocks noChangeAspect="1" noEditPoints="1"/>
            </p:cNvSpPr>
            <p:nvPr/>
          </p:nvSpPr>
          <p:spPr bwMode="auto">
            <a:xfrm>
              <a:off x="1364" y="1829"/>
              <a:ext cx="548" cy="313"/>
            </a:xfrm>
            <a:custGeom>
              <a:avLst/>
              <a:gdLst/>
              <a:ahLst/>
              <a:cxnLst>
                <a:cxn ang="0">
                  <a:pos x="5608" y="1468"/>
                </a:cxn>
                <a:cxn ang="0">
                  <a:pos x="5208" y="1114"/>
                </a:cxn>
                <a:cxn ang="0">
                  <a:pos x="4721" y="905"/>
                </a:cxn>
                <a:cxn ang="0">
                  <a:pos x="4084" y="880"/>
                </a:cxn>
                <a:cxn ang="0">
                  <a:pos x="3291" y="1235"/>
                </a:cxn>
                <a:cxn ang="0">
                  <a:pos x="2790" y="1936"/>
                </a:cxn>
                <a:cxn ang="0">
                  <a:pos x="2723" y="2829"/>
                </a:cxn>
                <a:cxn ang="0">
                  <a:pos x="3117" y="3602"/>
                </a:cxn>
                <a:cxn ang="0">
                  <a:pos x="3845" y="4067"/>
                </a:cxn>
                <a:cxn ang="0">
                  <a:pos x="4708" y="4097"/>
                </a:cxn>
                <a:cxn ang="0">
                  <a:pos x="5413" y="3732"/>
                </a:cxn>
                <a:cxn ang="0">
                  <a:pos x="5866" y="3087"/>
                </a:cxn>
                <a:cxn ang="0">
                  <a:pos x="5799" y="2843"/>
                </a:cxn>
                <a:cxn ang="0">
                  <a:pos x="5438" y="2922"/>
                </a:cxn>
                <a:cxn ang="0">
                  <a:pos x="5081" y="2803"/>
                </a:cxn>
                <a:cxn ang="0">
                  <a:pos x="4841" y="2525"/>
                </a:cxn>
                <a:cxn ang="0">
                  <a:pos x="4775" y="2150"/>
                </a:cxn>
                <a:cxn ang="0">
                  <a:pos x="4911" y="1801"/>
                </a:cxn>
                <a:cxn ang="0">
                  <a:pos x="5201" y="1575"/>
                </a:cxn>
                <a:cxn ang="0">
                  <a:pos x="746" y="2756"/>
                </a:cxn>
                <a:cxn ang="0">
                  <a:pos x="1311" y="2221"/>
                </a:cxn>
                <a:cxn ang="0">
                  <a:pos x="1970" y="1714"/>
                </a:cxn>
                <a:cxn ang="0">
                  <a:pos x="2442" y="1484"/>
                </a:cxn>
                <a:cxn ang="0">
                  <a:pos x="2287" y="1846"/>
                </a:cxn>
                <a:cxn ang="0">
                  <a:pos x="2201" y="2237"/>
                </a:cxn>
                <a:cxn ang="0">
                  <a:pos x="2194" y="2696"/>
                </a:cxn>
                <a:cxn ang="0">
                  <a:pos x="2305" y="3209"/>
                </a:cxn>
                <a:cxn ang="0">
                  <a:pos x="2533" y="3669"/>
                </a:cxn>
                <a:cxn ang="0">
                  <a:pos x="2355" y="3773"/>
                </a:cxn>
                <a:cxn ang="0">
                  <a:pos x="1625" y="3449"/>
                </a:cxn>
                <a:cxn ang="0">
                  <a:pos x="945" y="3052"/>
                </a:cxn>
                <a:cxn ang="0">
                  <a:pos x="6452" y="1446"/>
                </a:cxn>
                <a:cxn ang="0">
                  <a:pos x="7223" y="1936"/>
                </a:cxn>
                <a:cxn ang="0">
                  <a:pos x="7929" y="2523"/>
                </a:cxn>
                <a:cxn ang="0">
                  <a:pos x="7830" y="3074"/>
                </a:cxn>
                <a:cxn ang="0">
                  <a:pos x="7064" y="3487"/>
                </a:cxn>
                <a:cxn ang="0">
                  <a:pos x="6257" y="3807"/>
                </a:cxn>
                <a:cxn ang="0">
                  <a:pos x="6151" y="3637"/>
                </a:cxn>
                <a:cxn ang="0">
                  <a:pos x="6372" y="3169"/>
                </a:cxn>
                <a:cxn ang="0">
                  <a:pos x="6475" y="2648"/>
                </a:cxn>
                <a:cxn ang="0">
                  <a:pos x="6452" y="2162"/>
                </a:cxn>
                <a:cxn ang="0">
                  <a:pos x="6334" y="1725"/>
                </a:cxn>
                <a:cxn ang="0">
                  <a:pos x="6131" y="1330"/>
                </a:cxn>
                <a:cxn ang="0">
                  <a:pos x="833" y="1685"/>
                </a:cxn>
                <a:cxn ang="0">
                  <a:pos x="2214" y="524"/>
                </a:cxn>
                <a:cxn ang="0">
                  <a:pos x="4043" y="12"/>
                </a:cxn>
                <a:cxn ang="0">
                  <a:pos x="6042" y="263"/>
                </a:cxn>
                <a:cxn ang="0">
                  <a:pos x="7571" y="1181"/>
                </a:cxn>
                <a:cxn ang="0">
                  <a:pos x="8622" y="2589"/>
                </a:cxn>
                <a:cxn ang="0">
                  <a:pos x="8784" y="3040"/>
                </a:cxn>
                <a:cxn ang="0">
                  <a:pos x="8715" y="3236"/>
                </a:cxn>
                <a:cxn ang="0">
                  <a:pos x="8498" y="3262"/>
                </a:cxn>
                <a:cxn ang="0">
                  <a:pos x="7305" y="4205"/>
                </a:cxn>
                <a:cxn ang="0">
                  <a:pos x="5928" y="4811"/>
                </a:cxn>
                <a:cxn ang="0">
                  <a:pos x="4197" y="4998"/>
                </a:cxn>
                <a:cxn ang="0">
                  <a:pos x="2492" y="4706"/>
                </a:cxn>
                <a:cxn ang="0">
                  <a:pos x="1156" y="4046"/>
                </a:cxn>
                <a:cxn ang="0">
                  <a:pos x="310" y="3354"/>
                </a:cxn>
                <a:cxn ang="0">
                  <a:pos x="110" y="3320"/>
                </a:cxn>
                <a:cxn ang="0">
                  <a:pos x="0" y="3108"/>
                </a:cxn>
              </a:cxnLst>
              <a:rect l="0" t="0" r="r" b="b"/>
              <a:pathLst>
                <a:path w="8784" h="5001">
                  <a:moveTo>
                    <a:pt x="5475" y="1519"/>
                  </a:moveTo>
                  <a:lnTo>
                    <a:pt x="5499" y="1519"/>
                  </a:lnTo>
                  <a:lnTo>
                    <a:pt x="5524" y="1520"/>
                  </a:lnTo>
                  <a:lnTo>
                    <a:pt x="5548" y="1523"/>
                  </a:lnTo>
                  <a:lnTo>
                    <a:pt x="5573" y="1526"/>
                  </a:lnTo>
                  <a:lnTo>
                    <a:pt x="5598" y="1529"/>
                  </a:lnTo>
                  <a:lnTo>
                    <a:pt x="5621" y="1535"/>
                  </a:lnTo>
                  <a:lnTo>
                    <a:pt x="5645" y="1540"/>
                  </a:lnTo>
                  <a:lnTo>
                    <a:pt x="5668" y="1547"/>
                  </a:lnTo>
                  <a:lnTo>
                    <a:pt x="5638" y="1506"/>
                  </a:lnTo>
                  <a:lnTo>
                    <a:pt x="5608" y="1468"/>
                  </a:lnTo>
                  <a:lnTo>
                    <a:pt x="5576" y="1431"/>
                  </a:lnTo>
                  <a:lnTo>
                    <a:pt x="5544" y="1394"/>
                  </a:lnTo>
                  <a:lnTo>
                    <a:pt x="5510" y="1358"/>
                  </a:lnTo>
                  <a:lnTo>
                    <a:pt x="5476" y="1324"/>
                  </a:lnTo>
                  <a:lnTo>
                    <a:pt x="5440" y="1291"/>
                  </a:lnTo>
                  <a:lnTo>
                    <a:pt x="5404" y="1258"/>
                  </a:lnTo>
                  <a:lnTo>
                    <a:pt x="5367" y="1227"/>
                  </a:lnTo>
                  <a:lnTo>
                    <a:pt x="5328" y="1197"/>
                  </a:lnTo>
                  <a:lnTo>
                    <a:pt x="5289" y="1168"/>
                  </a:lnTo>
                  <a:lnTo>
                    <a:pt x="5249" y="1140"/>
                  </a:lnTo>
                  <a:lnTo>
                    <a:pt x="5208" y="1114"/>
                  </a:lnTo>
                  <a:lnTo>
                    <a:pt x="5167" y="1088"/>
                  </a:lnTo>
                  <a:lnTo>
                    <a:pt x="5126" y="1064"/>
                  </a:lnTo>
                  <a:lnTo>
                    <a:pt x="5082" y="1041"/>
                  </a:lnTo>
                  <a:lnTo>
                    <a:pt x="5039" y="1020"/>
                  </a:lnTo>
                  <a:lnTo>
                    <a:pt x="4996" y="1000"/>
                  </a:lnTo>
                  <a:lnTo>
                    <a:pt x="4950" y="981"/>
                  </a:lnTo>
                  <a:lnTo>
                    <a:pt x="4906" y="963"/>
                  </a:lnTo>
                  <a:lnTo>
                    <a:pt x="4860" y="947"/>
                  </a:lnTo>
                  <a:lnTo>
                    <a:pt x="4814" y="931"/>
                  </a:lnTo>
                  <a:lnTo>
                    <a:pt x="4767" y="918"/>
                  </a:lnTo>
                  <a:lnTo>
                    <a:pt x="4721" y="905"/>
                  </a:lnTo>
                  <a:lnTo>
                    <a:pt x="4673" y="895"/>
                  </a:lnTo>
                  <a:lnTo>
                    <a:pt x="4625" y="885"/>
                  </a:lnTo>
                  <a:lnTo>
                    <a:pt x="4576" y="877"/>
                  </a:lnTo>
                  <a:lnTo>
                    <a:pt x="4528" y="871"/>
                  </a:lnTo>
                  <a:lnTo>
                    <a:pt x="4480" y="866"/>
                  </a:lnTo>
                  <a:lnTo>
                    <a:pt x="4430" y="862"/>
                  </a:lnTo>
                  <a:lnTo>
                    <a:pt x="4382" y="860"/>
                  </a:lnTo>
                  <a:lnTo>
                    <a:pt x="4333" y="860"/>
                  </a:lnTo>
                  <a:lnTo>
                    <a:pt x="4248" y="862"/>
                  </a:lnTo>
                  <a:lnTo>
                    <a:pt x="4165" y="869"/>
                  </a:lnTo>
                  <a:lnTo>
                    <a:pt x="4084" y="880"/>
                  </a:lnTo>
                  <a:lnTo>
                    <a:pt x="4004" y="894"/>
                  </a:lnTo>
                  <a:lnTo>
                    <a:pt x="3924" y="913"/>
                  </a:lnTo>
                  <a:lnTo>
                    <a:pt x="3847" y="935"/>
                  </a:lnTo>
                  <a:lnTo>
                    <a:pt x="3771" y="961"/>
                  </a:lnTo>
                  <a:lnTo>
                    <a:pt x="3696" y="991"/>
                  </a:lnTo>
                  <a:lnTo>
                    <a:pt x="3624" y="1023"/>
                  </a:lnTo>
                  <a:lnTo>
                    <a:pt x="3553" y="1059"/>
                  </a:lnTo>
                  <a:lnTo>
                    <a:pt x="3484" y="1099"/>
                  </a:lnTo>
                  <a:lnTo>
                    <a:pt x="3417" y="1142"/>
                  </a:lnTo>
                  <a:lnTo>
                    <a:pt x="3353" y="1187"/>
                  </a:lnTo>
                  <a:lnTo>
                    <a:pt x="3291" y="1235"/>
                  </a:lnTo>
                  <a:lnTo>
                    <a:pt x="3231" y="1287"/>
                  </a:lnTo>
                  <a:lnTo>
                    <a:pt x="3174" y="1341"/>
                  </a:lnTo>
                  <a:lnTo>
                    <a:pt x="3119" y="1399"/>
                  </a:lnTo>
                  <a:lnTo>
                    <a:pt x="3067" y="1458"/>
                  </a:lnTo>
                  <a:lnTo>
                    <a:pt x="3018" y="1519"/>
                  </a:lnTo>
                  <a:lnTo>
                    <a:pt x="2973" y="1584"/>
                  </a:lnTo>
                  <a:lnTo>
                    <a:pt x="2929" y="1650"/>
                  </a:lnTo>
                  <a:lnTo>
                    <a:pt x="2889" y="1719"/>
                  </a:lnTo>
                  <a:lnTo>
                    <a:pt x="2853" y="1789"/>
                  </a:lnTo>
                  <a:lnTo>
                    <a:pt x="2820" y="1862"/>
                  </a:lnTo>
                  <a:lnTo>
                    <a:pt x="2790" y="1936"/>
                  </a:lnTo>
                  <a:lnTo>
                    <a:pt x="2764" y="2012"/>
                  </a:lnTo>
                  <a:lnTo>
                    <a:pt x="2742" y="2089"/>
                  </a:lnTo>
                  <a:lnTo>
                    <a:pt x="2723" y="2169"/>
                  </a:lnTo>
                  <a:lnTo>
                    <a:pt x="2709" y="2249"/>
                  </a:lnTo>
                  <a:lnTo>
                    <a:pt x="2698" y="2332"/>
                  </a:lnTo>
                  <a:lnTo>
                    <a:pt x="2692" y="2415"/>
                  </a:lnTo>
                  <a:lnTo>
                    <a:pt x="2689" y="2499"/>
                  </a:lnTo>
                  <a:lnTo>
                    <a:pt x="2692" y="2584"/>
                  </a:lnTo>
                  <a:lnTo>
                    <a:pt x="2698" y="2667"/>
                  </a:lnTo>
                  <a:lnTo>
                    <a:pt x="2709" y="2749"/>
                  </a:lnTo>
                  <a:lnTo>
                    <a:pt x="2723" y="2829"/>
                  </a:lnTo>
                  <a:lnTo>
                    <a:pt x="2741" y="2909"/>
                  </a:lnTo>
                  <a:lnTo>
                    <a:pt x="2763" y="2986"/>
                  </a:lnTo>
                  <a:lnTo>
                    <a:pt x="2789" y="3063"/>
                  </a:lnTo>
                  <a:lnTo>
                    <a:pt x="2819" y="3137"/>
                  </a:lnTo>
                  <a:lnTo>
                    <a:pt x="2852" y="3210"/>
                  </a:lnTo>
                  <a:lnTo>
                    <a:pt x="2888" y="3280"/>
                  </a:lnTo>
                  <a:lnTo>
                    <a:pt x="2927" y="3349"/>
                  </a:lnTo>
                  <a:lnTo>
                    <a:pt x="2971" y="3415"/>
                  </a:lnTo>
                  <a:lnTo>
                    <a:pt x="3016" y="3480"/>
                  </a:lnTo>
                  <a:lnTo>
                    <a:pt x="3065" y="3542"/>
                  </a:lnTo>
                  <a:lnTo>
                    <a:pt x="3117" y="3602"/>
                  </a:lnTo>
                  <a:lnTo>
                    <a:pt x="3171" y="3659"/>
                  </a:lnTo>
                  <a:lnTo>
                    <a:pt x="3229" y="3713"/>
                  </a:lnTo>
                  <a:lnTo>
                    <a:pt x="3288" y="3765"/>
                  </a:lnTo>
                  <a:lnTo>
                    <a:pt x="3350" y="3814"/>
                  </a:lnTo>
                  <a:lnTo>
                    <a:pt x="3414" y="3859"/>
                  </a:lnTo>
                  <a:lnTo>
                    <a:pt x="3481" y="3903"/>
                  </a:lnTo>
                  <a:lnTo>
                    <a:pt x="3550" y="3942"/>
                  </a:lnTo>
                  <a:lnTo>
                    <a:pt x="3621" y="3978"/>
                  </a:lnTo>
                  <a:lnTo>
                    <a:pt x="3693" y="4011"/>
                  </a:lnTo>
                  <a:lnTo>
                    <a:pt x="3768" y="4041"/>
                  </a:lnTo>
                  <a:lnTo>
                    <a:pt x="3845" y="4067"/>
                  </a:lnTo>
                  <a:lnTo>
                    <a:pt x="3922" y="4089"/>
                  </a:lnTo>
                  <a:lnTo>
                    <a:pt x="4002" y="4107"/>
                  </a:lnTo>
                  <a:lnTo>
                    <a:pt x="4083" y="4121"/>
                  </a:lnTo>
                  <a:lnTo>
                    <a:pt x="4164" y="4132"/>
                  </a:lnTo>
                  <a:lnTo>
                    <a:pt x="4248" y="4138"/>
                  </a:lnTo>
                  <a:lnTo>
                    <a:pt x="4333" y="4140"/>
                  </a:lnTo>
                  <a:lnTo>
                    <a:pt x="4409" y="4138"/>
                  </a:lnTo>
                  <a:lnTo>
                    <a:pt x="4486" y="4133"/>
                  </a:lnTo>
                  <a:lnTo>
                    <a:pt x="4560" y="4124"/>
                  </a:lnTo>
                  <a:lnTo>
                    <a:pt x="4635" y="4112"/>
                  </a:lnTo>
                  <a:lnTo>
                    <a:pt x="4708" y="4097"/>
                  </a:lnTo>
                  <a:lnTo>
                    <a:pt x="4779" y="4078"/>
                  </a:lnTo>
                  <a:lnTo>
                    <a:pt x="4850" y="4057"/>
                  </a:lnTo>
                  <a:lnTo>
                    <a:pt x="4919" y="4032"/>
                  </a:lnTo>
                  <a:lnTo>
                    <a:pt x="4987" y="4003"/>
                  </a:lnTo>
                  <a:lnTo>
                    <a:pt x="5053" y="3973"/>
                  </a:lnTo>
                  <a:lnTo>
                    <a:pt x="5118" y="3940"/>
                  </a:lnTo>
                  <a:lnTo>
                    <a:pt x="5180" y="3904"/>
                  </a:lnTo>
                  <a:lnTo>
                    <a:pt x="5242" y="3864"/>
                  </a:lnTo>
                  <a:lnTo>
                    <a:pt x="5300" y="3823"/>
                  </a:lnTo>
                  <a:lnTo>
                    <a:pt x="5358" y="3779"/>
                  </a:lnTo>
                  <a:lnTo>
                    <a:pt x="5413" y="3732"/>
                  </a:lnTo>
                  <a:lnTo>
                    <a:pt x="5467" y="3684"/>
                  </a:lnTo>
                  <a:lnTo>
                    <a:pt x="5517" y="3634"/>
                  </a:lnTo>
                  <a:lnTo>
                    <a:pt x="5566" y="3580"/>
                  </a:lnTo>
                  <a:lnTo>
                    <a:pt x="5613" y="3525"/>
                  </a:lnTo>
                  <a:lnTo>
                    <a:pt x="5656" y="3468"/>
                  </a:lnTo>
                  <a:lnTo>
                    <a:pt x="5698" y="3408"/>
                  </a:lnTo>
                  <a:lnTo>
                    <a:pt x="5737" y="3348"/>
                  </a:lnTo>
                  <a:lnTo>
                    <a:pt x="5773" y="3285"/>
                  </a:lnTo>
                  <a:lnTo>
                    <a:pt x="5807" y="3221"/>
                  </a:lnTo>
                  <a:lnTo>
                    <a:pt x="5837" y="3155"/>
                  </a:lnTo>
                  <a:lnTo>
                    <a:pt x="5866" y="3087"/>
                  </a:lnTo>
                  <a:lnTo>
                    <a:pt x="5890" y="3018"/>
                  </a:lnTo>
                  <a:lnTo>
                    <a:pt x="5912" y="2947"/>
                  </a:lnTo>
                  <a:lnTo>
                    <a:pt x="5931" y="2876"/>
                  </a:lnTo>
                  <a:lnTo>
                    <a:pt x="5946" y="2803"/>
                  </a:lnTo>
                  <a:lnTo>
                    <a:pt x="5958" y="2729"/>
                  </a:lnTo>
                  <a:lnTo>
                    <a:pt x="5934" y="2751"/>
                  </a:lnTo>
                  <a:lnTo>
                    <a:pt x="5909" y="2772"/>
                  </a:lnTo>
                  <a:lnTo>
                    <a:pt x="5883" y="2791"/>
                  </a:lnTo>
                  <a:lnTo>
                    <a:pt x="5856" y="2810"/>
                  </a:lnTo>
                  <a:lnTo>
                    <a:pt x="5828" y="2827"/>
                  </a:lnTo>
                  <a:lnTo>
                    <a:pt x="5799" y="2843"/>
                  </a:lnTo>
                  <a:lnTo>
                    <a:pt x="5770" y="2858"/>
                  </a:lnTo>
                  <a:lnTo>
                    <a:pt x="5740" y="2871"/>
                  </a:lnTo>
                  <a:lnTo>
                    <a:pt x="5708" y="2883"/>
                  </a:lnTo>
                  <a:lnTo>
                    <a:pt x="5676" y="2893"/>
                  </a:lnTo>
                  <a:lnTo>
                    <a:pt x="5644" y="2902"/>
                  </a:lnTo>
                  <a:lnTo>
                    <a:pt x="5612" y="2910"/>
                  </a:lnTo>
                  <a:lnTo>
                    <a:pt x="5577" y="2916"/>
                  </a:lnTo>
                  <a:lnTo>
                    <a:pt x="5544" y="2920"/>
                  </a:lnTo>
                  <a:lnTo>
                    <a:pt x="5509" y="2922"/>
                  </a:lnTo>
                  <a:lnTo>
                    <a:pt x="5475" y="2923"/>
                  </a:lnTo>
                  <a:lnTo>
                    <a:pt x="5438" y="2922"/>
                  </a:lnTo>
                  <a:lnTo>
                    <a:pt x="5402" y="2919"/>
                  </a:lnTo>
                  <a:lnTo>
                    <a:pt x="5368" y="2915"/>
                  </a:lnTo>
                  <a:lnTo>
                    <a:pt x="5332" y="2909"/>
                  </a:lnTo>
                  <a:lnTo>
                    <a:pt x="5299" y="2901"/>
                  </a:lnTo>
                  <a:lnTo>
                    <a:pt x="5266" y="2892"/>
                  </a:lnTo>
                  <a:lnTo>
                    <a:pt x="5233" y="2881"/>
                  </a:lnTo>
                  <a:lnTo>
                    <a:pt x="5201" y="2868"/>
                  </a:lnTo>
                  <a:lnTo>
                    <a:pt x="5170" y="2853"/>
                  </a:lnTo>
                  <a:lnTo>
                    <a:pt x="5140" y="2838"/>
                  </a:lnTo>
                  <a:lnTo>
                    <a:pt x="5111" y="2821"/>
                  </a:lnTo>
                  <a:lnTo>
                    <a:pt x="5081" y="2803"/>
                  </a:lnTo>
                  <a:lnTo>
                    <a:pt x="5054" y="2783"/>
                  </a:lnTo>
                  <a:lnTo>
                    <a:pt x="5028" y="2763"/>
                  </a:lnTo>
                  <a:lnTo>
                    <a:pt x="5002" y="2741"/>
                  </a:lnTo>
                  <a:lnTo>
                    <a:pt x="4978" y="2717"/>
                  </a:lnTo>
                  <a:lnTo>
                    <a:pt x="4954" y="2692"/>
                  </a:lnTo>
                  <a:lnTo>
                    <a:pt x="4932" y="2667"/>
                  </a:lnTo>
                  <a:lnTo>
                    <a:pt x="4911" y="2641"/>
                  </a:lnTo>
                  <a:lnTo>
                    <a:pt x="4892" y="2613"/>
                  </a:lnTo>
                  <a:lnTo>
                    <a:pt x="4874" y="2585"/>
                  </a:lnTo>
                  <a:lnTo>
                    <a:pt x="4857" y="2555"/>
                  </a:lnTo>
                  <a:lnTo>
                    <a:pt x="4841" y="2525"/>
                  </a:lnTo>
                  <a:lnTo>
                    <a:pt x="4826" y="2494"/>
                  </a:lnTo>
                  <a:lnTo>
                    <a:pt x="4814" y="2462"/>
                  </a:lnTo>
                  <a:lnTo>
                    <a:pt x="4803" y="2430"/>
                  </a:lnTo>
                  <a:lnTo>
                    <a:pt x="4793" y="2396"/>
                  </a:lnTo>
                  <a:lnTo>
                    <a:pt x="4786" y="2362"/>
                  </a:lnTo>
                  <a:lnTo>
                    <a:pt x="4779" y="2328"/>
                  </a:lnTo>
                  <a:lnTo>
                    <a:pt x="4775" y="2293"/>
                  </a:lnTo>
                  <a:lnTo>
                    <a:pt x="4772" y="2257"/>
                  </a:lnTo>
                  <a:lnTo>
                    <a:pt x="4771" y="2221"/>
                  </a:lnTo>
                  <a:lnTo>
                    <a:pt x="4772" y="2185"/>
                  </a:lnTo>
                  <a:lnTo>
                    <a:pt x="4775" y="2150"/>
                  </a:lnTo>
                  <a:lnTo>
                    <a:pt x="4779" y="2114"/>
                  </a:lnTo>
                  <a:lnTo>
                    <a:pt x="4786" y="2080"/>
                  </a:lnTo>
                  <a:lnTo>
                    <a:pt x="4793" y="2046"/>
                  </a:lnTo>
                  <a:lnTo>
                    <a:pt x="4803" y="2013"/>
                  </a:lnTo>
                  <a:lnTo>
                    <a:pt x="4814" y="1981"/>
                  </a:lnTo>
                  <a:lnTo>
                    <a:pt x="4826" y="1948"/>
                  </a:lnTo>
                  <a:lnTo>
                    <a:pt x="4841" y="1917"/>
                  </a:lnTo>
                  <a:lnTo>
                    <a:pt x="4857" y="1887"/>
                  </a:lnTo>
                  <a:lnTo>
                    <a:pt x="4874" y="1858"/>
                  </a:lnTo>
                  <a:lnTo>
                    <a:pt x="4892" y="1830"/>
                  </a:lnTo>
                  <a:lnTo>
                    <a:pt x="4911" y="1801"/>
                  </a:lnTo>
                  <a:lnTo>
                    <a:pt x="4932" y="1775"/>
                  </a:lnTo>
                  <a:lnTo>
                    <a:pt x="4954" y="1750"/>
                  </a:lnTo>
                  <a:lnTo>
                    <a:pt x="4978" y="1725"/>
                  </a:lnTo>
                  <a:lnTo>
                    <a:pt x="5002" y="1702"/>
                  </a:lnTo>
                  <a:lnTo>
                    <a:pt x="5028" y="1680"/>
                  </a:lnTo>
                  <a:lnTo>
                    <a:pt x="5054" y="1659"/>
                  </a:lnTo>
                  <a:lnTo>
                    <a:pt x="5081" y="1639"/>
                  </a:lnTo>
                  <a:lnTo>
                    <a:pt x="5111" y="1621"/>
                  </a:lnTo>
                  <a:lnTo>
                    <a:pt x="5140" y="1604"/>
                  </a:lnTo>
                  <a:lnTo>
                    <a:pt x="5170" y="1589"/>
                  </a:lnTo>
                  <a:lnTo>
                    <a:pt x="5201" y="1575"/>
                  </a:lnTo>
                  <a:lnTo>
                    <a:pt x="5233" y="1562"/>
                  </a:lnTo>
                  <a:lnTo>
                    <a:pt x="5266" y="1551"/>
                  </a:lnTo>
                  <a:lnTo>
                    <a:pt x="5299" y="1542"/>
                  </a:lnTo>
                  <a:lnTo>
                    <a:pt x="5332" y="1534"/>
                  </a:lnTo>
                  <a:lnTo>
                    <a:pt x="5368" y="1527"/>
                  </a:lnTo>
                  <a:lnTo>
                    <a:pt x="5402" y="1522"/>
                  </a:lnTo>
                  <a:lnTo>
                    <a:pt x="5438" y="1520"/>
                  </a:lnTo>
                  <a:lnTo>
                    <a:pt x="5475" y="1519"/>
                  </a:lnTo>
                  <a:close/>
                  <a:moveTo>
                    <a:pt x="655" y="2852"/>
                  </a:moveTo>
                  <a:lnTo>
                    <a:pt x="701" y="2804"/>
                  </a:lnTo>
                  <a:lnTo>
                    <a:pt x="746" y="2756"/>
                  </a:lnTo>
                  <a:lnTo>
                    <a:pt x="793" y="2708"/>
                  </a:lnTo>
                  <a:lnTo>
                    <a:pt x="841" y="2659"/>
                  </a:lnTo>
                  <a:lnTo>
                    <a:pt x="890" y="2611"/>
                  </a:lnTo>
                  <a:lnTo>
                    <a:pt x="940" y="2562"/>
                  </a:lnTo>
                  <a:lnTo>
                    <a:pt x="990" y="2513"/>
                  </a:lnTo>
                  <a:lnTo>
                    <a:pt x="1041" y="2464"/>
                  </a:lnTo>
                  <a:lnTo>
                    <a:pt x="1094" y="2416"/>
                  </a:lnTo>
                  <a:lnTo>
                    <a:pt x="1147" y="2367"/>
                  </a:lnTo>
                  <a:lnTo>
                    <a:pt x="1201" y="2318"/>
                  </a:lnTo>
                  <a:lnTo>
                    <a:pt x="1255" y="2270"/>
                  </a:lnTo>
                  <a:lnTo>
                    <a:pt x="1311" y="2221"/>
                  </a:lnTo>
                  <a:lnTo>
                    <a:pt x="1367" y="2174"/>
                  </a:lnTo>
                  <a:lnTo>
                    <a:pt x="1424" y="2126"/>
                  </a:lnTo>
                  <a:lnTo>
                    <a:pt x="1482" y="2078"/>
                  </a:lnTo>
                  <a:lnTo>
                    <a:pt x="1540" y="2031"/>
                  </a:lnTo>
                  <a:lnTo>
                    <a:pt x="1600" y="1985"/>
                  </a:lnTo>
                  <a:lnTo>
                    <a:pt x="1660" y="1938"/>
                  </a:lnTo>
                  <a:lnTo>
                    <a:pt x="1721" y="1892"/>
                  </a:lnTo>
                  <a:lnTo>
                    <a:pt x="1782" y="1847"/>
                  </a:lnTo>
                  <a:lnTo>
                    <a:pt x="1844" y="1802"/>
                  </a:lnTo>
                  <a:lnTo>
                    <a:pt x="1906" y="1758"/>
                  </a:lnTo>
                  <a:lnTo>
                    <a:pt x="1970" y="1714"/>
                  </a:lnTo>
                  <a:lnTo>
                    <a:pt x="2033" y="1671"/>
                  </a:lnTo>
                  <a:lnTo>
                    <a:pt x="2098" y="1629"/>
                  </a:lnTo>
                  <a:lnTo>
                    <a:pt x="2162" y="1587"/>
                  </a:lnTo>
                  <a:lnTo>
                    <a:pt x="2228" y="1547"/>
                  </a:lnTo>
                  <a:lnTo>
                    <a:pt x="2293" y="1506"/>
                  </a:lnTo>
                  <a:lnTo>
                    <a:pt x="2360" y="1467"/>
                  </a:lnTo>
                  <a:lnTo>
                    <a:pt x="2427" y="1429"/>
                  </a:lnTo>
                  <a:lnTo>
                    <a:pt x="2495" y="1392"/>
                  </a:lnTo>
                  <a:lnTo>
                    <a:pt x="2477" y="1422"/>
                  </a:lnTo>
                  <a:lnTo>
                    <a:pt x="2459" y="1453"/>
                  </a:lnTo>
                  <a:lnTo>
                    <a:pt x="2442" y="1484"/>
                  </a:lnTo>
                  <a:lnTo>
                    <a:pt x="2424" y="1515"/>
                  </a:lnTo>
                  <a:lnTo>
                    <a:pt x="2408" y="1547"/>
                  </a:lnTo>
                  <a:lnTo>
                    <a:pt x="2393" y="1579"/>
                  </a:lnTo>
                  <a:lnTo>
                    <a:pt x="2378" y="1611"/>
                  </a:lnTo>
                  <a:lnTo>
                    <a:pt x="2363" y="1644"/>
                  </a:lnTo>
                  <a:lnTo>
                    <a:pt x="2349" y="1676"/>
                  </a:lnTo>
                  <a:lnTo>
                    <a:pt x="2336" y="1710"/>
                  </a:lnTo>
                  <a:lnTo>
                    <a:pt x="2323" y="1744"/>
                  </a:lnTo>
                  <a:lnTo>
                    <a:pt x="2310" y="1777"/>
                  </a:lnTo>
                  <a:lnTo>
                    <a:pt x="2298" y="1811"/>
                  </a:lnTo>
                  <a:lnTo>
                    <a:pt x="2287" y="1846"/>
                  </a:lnTo>
                  <a:lnTo>
                    <a:pt x="2276" y="1880"/>
                  </a:lnTo>
                  <a:lnTo>
                    <a:pt x="2266" y="1915"/>
                  </a:lnTo>
                  <a:lnTo>
                    <a:pt x="2256" y="1949"/>
                  </a:lnTo>
                  <a:lnTo>
                    <a:pt x="2247" y="1985"/>
                  </a:lnTo>
                  <a:lnTo>
                    <a:pt x="2239" y="2021"/>
                  </a:lnTo>
                  <a:lnTo>
                    <a:pt x="2231" y="2056"/>
                  </a:lnTo>
                  <a:lnTo>
                    <a:pt x="2224" y="2092"/>
                  </a:lnTo>
                  <a:lnTo>
                    <a:pt x="2217" y="2129"/>
                  </a:lnTo>
                  <a:lnTo>
                    <a:pt x="2211" y="2165"/>
                  </a:lnTo>
                  <a:lnTo>
                    <a:pt x="2206" y="2201"/>
                  </a:lnTo>
                  <a:lnTo>
                    <a:pt x="2201" y="2237"/>
                  </a:lnTo>
                  <a:lnTo>
                    <a:pt x="2197" y="2275"/>
                  </a:lnTo>
                  <a:lnTo>
                    <a:pt x="2193" y="2312"/>
                  </a:lnTo>
                  <a:lnTo>
                    <a:pt x="2190" y="2349"/>
                  </a:lnTo>
                  <a:lnTo>
                    <a:pt x="2188" y="2386"/>
                  </a:lnTo>
                  <a:lnTo>
                    <a:pt x="2185" y="2424"/>
                  </a:lnTo>
                  <a:lnTo>
                    <a:pt x="2184" y="2462"/>
                  </a:lnTo>
                  <a:lnTo>
                    <a:pt x="2184" y="2499"/>
                  </a:lnTo>
                  <a:lnTo>
                    <a:pt x="2185" y="2549"/>
                  </a:lnTo>
                  <a:lnTo>
                    <a:pt x="2186" y="2598"/>
                  </a:lnTo>
                  <a:lnTo>
                    <a:pt x="2190" y="2647"/>
                  </a:lnTo>
                  <a:lnTo>
                    <a:pt x="2194" y="2696"/>
                  </a:lnTo>
                  <a:lnTo>
                    <a:pt x="2199" y="2745"/>
                  </a:lnTo>
                  <a:lnTo>
                    <a:pt x="2205" y="2793"/>
                  </a:lnTo>
                  <a:lnTo>
                    <a:pt x="2212" y="2840"/>
                  </a:lnTo>
                  <a:lnTo>
                    <a:pt x="2220" y="2888"/>
                  </a:lnTo>
                  <a:lnTo>
                    <a:pt x="2229" y="2935"/>
                  </a:lnTo>
                  <a:lnTo>
                    <a:pt x="2240" y="2981"/>
                  </a:lnTo>
                  <a:lnTo>
                    <a:pt x="2251" y="3028"/>
                  </a:lnTo>
                  <a:lnTo>
                    <a:pt x="2263" y="3074"/>
                  </a:lnTo>
                  <a:lnTo>
                    <a:pt x="2276" y="3119"/>
                  </a:lnTo>
                  <a:lnTo>
                    <a:pt x="2290" y="3165"/>
                  </a:lnTo>
                  <a:lnTo>
                    <a:pt x="2305" y="3209"/>
                  </a:lnTo>
                  <a:lnTo>
                    <a:pt x="2322" y="3253"/>
                  </a:lnTo>
                  <a:lnTo>
                    <a:pt x="2339" y="3298"/>
                  </a:lnTo>
                  <a:lnTo>
                    <a:pt x="2357" y="3341"/>
                  </a:lnTo>
                  <a:lnTo>
                    <a:pt x="2376" y="3383"/>
                  </a:lnTo>
                  <a:lnTo>
                    <a:pt x="2396" y="3425"/>
                  </a:lnTo>
                  <a:lnTo>
                    <a:pt x="2416" y="3468"/>
                  </a:lnTo>
                  <a:lnTo>
                    <a:pt x="2438" y="3509"/>
                  </a:lnTo>
                  <a:lnTo>
                    <a:pt x="2461" y="3549"/>
                  </a:lnTo>
                  <a:lnTo>
                    <a:pt x="2484" y="3590"/>
                  </a:lnTo>
                  <a:lnTo>
                    <a:pt x="2508" y="3630"/>
                  </a:lnTo>
                  <a:lnTo>
                    <a:pt x="2533" y="3669"/>
                  </a:lnTo>
                  <a:lnTo>
                    <a:pt x="2559" y="3707"/>
                  </a:lnTo>
                  <a:lnTo>
                    <a:pt x="2586" y="3746"/>
                  </a:lnTo>
                  <a:lnTo>
                    <a:pt x="2613" y="3783"/>
                  </a:lnTo>
                  <a:lnTo>
                    <a:pt x="2641" y="3819"/>
                  </a:lnTo>
                  <a:lnTo>
                    <a:pt x="2670" y="3855"/>
                  </a:lnTo>
                  <a:lnTo>
                    <a:pt x="2701" y="3891"/>
                  </a:lnTo>
                  <a:lnTo>
                    <a:pt x="2631" y="3869"/>
                  </a:lnTo>
                  <a:lnTo>
                    <a:pt x="2561" y="3846"/>
                  </a:lnTo>
                  <a:lnTo>
                    <a:pt x="2492" y="3822"/>
                  </a:lnTo>
                  <a:lnTo>
                    <a:pt x="2423" y="3798"/>
                  </a:lnTo>
                  <a:lnTo>
                    <a:pt x="2355" y="3773"/>
                  </a:lnTo>
                  <a:lnTo>
                    <a:pt x="2286" y="3747"/>
                  </a:lnTo>
                  <a:lnTo>
                    <a:pt x="2219" y="3720"/>
                  </a:lnTo>
                  <a:lnTo>
                    <a:pt x="2151" y="3693"/>
                  </a:lnTo>
                  <a:lnTo>
                    <a:pt x="2085" y="3665"/>
                  </a:lnTo>
                  <a:lnTo>
                    <a:pt x="2017" y="3636"/>
                  </a:lnTo>
                  <a:lnTo>
                    <a:pt x="1951" y="3607"/>
                  </a:lnTo>
                  <a:lnTo>
                    <a:pt x="1885" y="3576"/>
                  </a:lnTo>
                  <a:lnTo>
                    <a:pt x="1820" y="3545"/>
                  </a:lnTo>
                  <a:lnTo>
                    <a:pt x="1754" y="3514"/>
                  </a:lnTo>
                  <a:lnTo>
                    <a:pt x="1690" y="3482"/>
                  </a:lnTo>
                  <a:lnTo>
                    <a:pt x="1625" y="3449"/>
                  </a:lnTo>
                  <a:lnTo>
                    <a:pt x="1561" y="3415"/>
                  </a:lnTo>
                  <a:lnTo>
                    <a:pt x="1497" y="3382"/>
                  </a:lnTo>
                  <a:lnTo>
                    <a:pt x="1434" y="3347"/>
                  </a:lnTo>
                  <a:lnTo>
                    <a:pt x="1371" y="3312"/>
                  </a:lnTo>
                  <a:lnTo>
                    <a:pt x="1309" y="3276"/>
                  </a:lnTo>
                  <a:lnTo>
                    <a:pt x="1247" y="3240"/>
                  </a:lnTo>
                  <a:lnTo>
                    <a:pt x="1186" y="3204"/>
                  </a:lnTo>
                  <a:lnTo>
                    <a:pt x="1124" y="3167"/>
                  </a:lnTo>
                  <a:lnTo>
                    <a:pt x="1064" y="3128"/>
                  </a:lnTo>
                  <a:lnTo>
                    <a:pt x="1004" y="3090"/>
                  </a:lnTo>
                  <a:lnTo>
                    <a:pt x="945" y="3052"/>
                  </a:lnTo>
                  <a:lnTo>
                    <a:pt x="885" y="3013"/>
                  </a:lnTo>
                  <a:lnTo>
                    <a:pt x="828" y="2973"/>
                  </a:lnTo>
                  <a:lnTo>
                    <a:pt x="769" y="2933"/>
                  </a:lnTo>
                  <a:lnTo>
                    <a:pt x="712" y="2893"/>
                  </a:lnTo>
                  <a:lnTo>
                    <a:pt x="655" y="2852"/>
                  </a:lnTo>
                  <a:close/>
                  <a:moveTo>
                    <a:pt x="6085" y="1264"/>
                  </a:moveTo>
                  <a:lnTo>
                    <a:pt x="6160" y="1298"/>
                  </a:lnTo>
                  <a:lnTo>
                    <a:pt x="6234" y="1333"/>
                  </a:lnTo>
                  <a:lnTo>
                    <a:pt x="6307" y="1369"/>
                  </a:lnTo>
                  <a:lnTo>
                    <a:pt x="6380" y="1407"/>
                  </a:lnTo>
                  <a:lnTo>
                    <a:pt x="6452" y="1446"/>
                  </a:lnTo>
                  <a:lnTo>
                    <a:pt x="6525" y="1485"/>
                  </a:lnTo>
                  <a:lnTo>
                    <a:pt x="6596" y="1526"/>
                  </a:lnTo>
                  <a:lnTo>
                    <a:pt x="6668" y="1568"/>
                  </a:lnTo>
                  <a:lnTo>
                    <a:pt x="6740" y="1611"/>
                  </a:lnTo>
                  <a:lnTo>
                    <a:pt x="6810" y="1654"/>
                  </a:lnTo>
                  <a:lnTo>
                    <a:pt x="6880" y="1700"/>
                  </a:lnTo>
                  <a:lnTo>
                    <a:pt x="6949" y="1745"/>
                  </a:lnTo>
                  <a:lnTo>
                    <a:pt x="7019" y="1791"/>
                  </a:lnTo>
                  <a:lnTo>
                    <a:pt x="7087" y="1839"/>
                  </a:lnTo>
                  <a:lnTo>
                    <a:pt x="7156" y="1887"/>
                  </a:lnTo>
                  <a:lnTo>
                    <a:pt x="7223" y="1936"/>
                  </a:lnTo>
                  <a:lnTo>
                    <a:pt x="7291" y="1986"/>
                  </a:lnTo>
                  <a:lnTo>
                    <a:pt x="7358" y="2037"/>
                  </a:lnTo>
                  <a:lnTo>
                    <a:pt x="7423" y="2088"/>
                  </a:lnTo>
                  <a:lnTo>
                    <a:pt x="7489" y="2140"/>
                  </a:lnTo>
                  <a:lnTo>
                    <a:pt x="7554" y="2193"/>
                  </a:lnTo>
                  <a:lnTo>
                    <a:pt x="7618" y="2246"/>
                  </a:lnTo>
                  <a:lnTo>
                    <a:pt x="7681" y="2301"/>
                  </a:lnTo>
                  <a:lnTo>
                    <a:pt x="7745" y="2355"/>
                  </a:lnTo>
                  <a:lnTo>
                    <a:pt x="7807" y="2410"/>
                  </a:lnTo>
                  <a:lnTo>
                    <a:pt x="7869" y="2467"/>
                  </a:lnTo>
                  <a:lnTo>
                    <a:pt x="7929" y="2523"/>
                  </a:lnTo>
                  <a:lnTo>
                    <a:pt x="7990" y="2581"/>
                  </a:lnTo>
                  <a:lnTo>
                    <a:pt x="8049" y="2638"/>
                  </a:lnTo>
                  <a:lnTo>
                    <a:pt x="8108" y="2695"/>
                  </a:lnTo>
                  <a:lnTo>
                    <a:pt x="8166" y="2754"/>
                  </a:lnTo>
                  <a:lnTo>
                    <a:pt x="8223" y="2813"/>
                  </a:lnTo>
                  <a:lnTo>
                    <a:pt x="8160" y="2859"/>
                  </a:lnTo>
                  <a:lnTo>
                    <a:pt x="8094" y="2903"/>
                  </a:lnTo>
                  <a:lnTo>
                    <a:pt x="8029" y="2946"/>
                  </a:lnTo>
                  <a:lnTo>
                    <a:pt x="7963" y="2989"/>
                  </a:lnTo>
                  <a:lnTo>
                    <a:pt x="7897" y="3032"/>
                  </a:lnTo>
                  <a:lnTo>
                    <a:pt x="7830" y="3074"/>
                  </a:lnTo>
                  <a:lnTo>
                    <a:pt x="7763" y="3114"/>
                  </a:lnTo>
                  <a:lnTo>
                    <a:pt x="7694" y="3156"/>
                  </a:lnTo>
                  <a:lnTo>
                    <a:pt x="7626" y="3195"/>
                  </a:lnTo>
                  <a:lnTo>
                    <a:pt x="7557" y="3234"/>
                  </a:lnTo>
                  <a:lnTo>
                    <a:pt x="7488" y="3272"/>
                  </a:lnTo>
                  <a:lnTo>
                    <a:pt x="7418" y="3310"/>
                  </a:lnTo>
                  <a:lnTo>
                    <a:pt x="7348" y="3347"/>
                  </a:lnTo>
                  <a:lnTo>
                    <a:pt x="7278" y="3383"/>
                  </a:lnTo>
                  <a:lnTo>
                    <a:pt x="7206" y="3418"/>
                  </a:lnTo>
                  <a:lnTo>
                    <a:pt x="7136" y="3453"/>
                  </a:lnTo>
                  <a:lnTo>
                    <a:pt x="7064" y="3487"/>
                  </a:lnTo>
                  <a:lnTo>
                    <a:pt x="6992" y="3520"/>
                  </a:lnTo>
                  <a:lnTo>
                    <a:pt x="6919" y="3552"/>
                  </a:lnTo>
                  <a:lnTo>
                    <a:pt x="6846" y="3583"/>
                  </a:lnTo>
                  <a:lnTo>
                    <a:pt x="6774" y="3615"/>
                  </a:lnTo>
                  <a:lnTo>
                    <a:pt x="6700" y="3645"/>
                  </a:lnTo>
                  <a:lnTo>
                    <a:pt x="6628" y="3674"/>
                  </a:lnTo>
                  <a:lnTo>
                    <a:pt x="6554" y="3702"/>
                  </a:lnTo>
                  <a:lnTo>
                    <a:pt x="6480" y="3729"/>
                  </a:lnTo>
                  <a:lnTo>
                    <a:pt x="6406" y="3757"/>
                  </a:lnTo>
                  <a:lnTo>
                    <a:pt x="6331" y="3782"/>
                  </a:lnTo>
                  <a:lnTo>
                    <a:pt x="6257" y="3807"/>
                  </a:lnTo>
                  <a:lnTo>
                    <a:pt x="6182" y="3831"/>
                  </a:lnTo>
                  <a:lnTo>
                    <a:pt x="6107" y="3855"/>
                  </a:lnTo>
                  <a:lnTo>
                    <a:pt x="6032" y="3877"/>
                  </a:lnTo>
                  <a:lnTo>
                    <a:pt x="5956" y="3899"/>
                  </a:lnTo>
                  <a:lnTo>
                    <a:pt x="5987" y="3863"/>
                  </a:lnTo>
                  <a:lnTo>
                    <a:pt x="6016" y="3827"/>
                  </a:lnTo>
                  <a:lnTo>
                    <a:pt x="6045" y="3791"/>
                  </a:lnTo>
                  <a:lnTo>
                    <a:pt x="6072" y="3753"/>
                  </a:lnTo>
                  <a:lnTo>
                    <a:pt x="6100" y="3714"/>
                  </a:lnTo>
                  <a:lnTo>
                    <a:pt x="6126" y="3676"/>
                  </a:lnTo>
                  <a:lnTo>
                    <a:pt x="6151" y="3637"/>
                  </a:lnTo>
                  <a:lnTo>
                    <a:pt x="6176" y="3597"/>
                  </a:lnTo>
                  <a:lnTo>
                    <a:pt x="6199" y="3556"/>
                  </a:lnTo>
                  <a:lnTo>
                    <a:pt x="6223" y="3515"/>
                  </a:lnTo>
                  <a:lnTo>
                    <a:pt x="6244" y="3474"/>
                  </a:lnTo>
                  <a:lnTo>
                    <a:pt x="6265" y="3431"/>
                  </a:lnTo>
                  <a:lnTo>
                    <a:pt x="6285" y="3389"/>
                  </a:lnTo>
                  <a:lnTo>
                    <a:pt x="6304" y="3346"/>
                  </a:lnTo>
                  <a:lnTo>
                    <a:pt x="6323" y="3303"/>
                  </a:lnTo>
                  <a:lnTo>
                    <a:pt x="6340" y="3258"/>
                  </a:lnTo>
                  <a:lnTo>
                    <a:pt x="6357" y="3214"/>
                  </a:lnTo>
                  <a:lnTo>
                    <a:pt x="6372" y="3169"/>
                  </a:lnTo>
                  <a:lnTo>
                    <a:pt x="6387" y="3123"/>
                  </a:lnTo>
                  <a:lnTo>
                    <a:pt x="6400" y="3078"/>
                  </a:lnTo>
                  <a:lnTo>
                    <a:pt x="6412" y="3032"/>
                  </a:lnTo>
                  <a:lnTo>
                    <a:pt x="6424" y="2985"/>
                  </a:lnTo>
                  <a:lnTo>
                    <a:pt x="6434" y="2938"/>
                  </a:lnTo>
                  <a:lnTo>
                    <a:pt x="6443" y="2891"/>
                  </a:lnTo>
                  <a:lnTo>
                    <a:pt x="6452" y="2842"/>
                  </a:lnTo>
                  <a:lnTo>
                    <a:pt x="6459" y="2795"/>
                  </a:lnTo>
                  <a:lnTo>
                    <a:pt x="6465" y="2746"/>
                  </a:lnTo>
                  <a:lnTo>
                    <a:pt x="6470" y="2697"/>
                  </a:lnTo>
                  <a:lnTo>
                    <a:pt x="6475" y="2648"/>
                  </a:lnTo>
                  <a:lnTo>
                    <a:pt x="6478" y="2599"/>
                  </a:lnTo>
                  <a:lnTo>
                    <a:pt x="6479" y="2549"/>
                  </a:lnTo>
                  <a:lnTo>
                    <a:pt x="6480" y="2499"/>
                  </a:lnTo>
                  <a:lnTo>
                    <a:pt x="6480" y="2457"/>
                  </a:lnTo>
                  <a:lnTo>
                    <a:pt x="6478" y="2414"/>
                  </a:lnTo>
                  <a:lnTo>
                    <a:pt x="6476" y="2371"/>
                  </a:lnTo>
                  <a:lnTo>
                    <a:pt x="6473" y="2329"/>
                  </a:lnTo>
                  <a:lnTo>
                    <a:pt x="6468" y="2287"/>
                  </a:lnTo>
                  <a:lnTo>
                    <a:pt x="6464" y="2244"/>
                  </a:lnTo>
                  <a:lnTo>
                    <a:pt x="6459" y="2203"/>
                  </a:lnTo>
                  <a:lnTo>
                    <a:pt x="6452" y="2162"/>
                  </a:lnTo>
                  <a:lnTo>
                    <a:pt x="6446" y="2121"/>
                  </a:lnTo>
                  <a:lnTo>
                    <a:pt x="6438" y="2079"/>
                  </a:lnTo>
                  <a:lnTo>
                    <a:pt x="6429" y="2039"/>
                  </a:lnTo>
                  <a:lnTo>
                    <a:pt x="6420" y="1999"/>
                  </a:lnTo>
                  <a:lnTo>
                    <a:pt x="6410" y="1958"/>
                  </a:lnTo>
                  <a:lnTo>
                    <a:pt x="6399" y="1919"/>
                  </a:lnTo>
                  <a:lnTo>
                    <a:pt x="6388" y="1880"/>
                  </a:lnTo>
                  <a:lnTo>
                    <a:pt x="6376" y="1841"/>
                  </a:lnTo>
                  <a:lnTo>
                    <a:pt x="6363" y="1801"/>
                  </a:lnTo>
                  <a:lnTo>
                    <a:pt x="6349" y="1763"/>
                  </a:lnTo>
                  <a:lnTo>
                    <a:pt x="6334" y="1725"/>
                  </a:lnTo>
                  <a:lnTo>
                    <a:pt x="6319" y="1688"/>
                  </a:lnTo>
                  <a:lnTo>
                    <a:pt x="6303" y="1649"/>
                  </a:lnTo>
                  <a:lnTo>
                    <a:pt x="6287" y="1613"/>
                  </a:lnTo>
                  <a:lnTo>
                    <a:pt x="6270" y="1576"/>
                  </a:lnTo>
                  <a:lnTo>
                    <a:pt x="6252" y="1540"/>
                  </a:lnTo>
                  <a:lnTo>
                    <a:pt x="6233" y="1503"/>
                  </a:lnTo>
                  <a:lnTo>
                    <a:pt x="6213" y="1468"/>
                  </a:lnTo>
                  <a:lnTo>
                    <a:pt x="6194" y="1433"/>
                  </a:lnTo>
                  <a:lnTo>
                    <a:pt x="6174" y="1399"/>
                  </a:lnTo>
                  <a:lnTo>
                    <a:pt x="6153" y="1364"/>
                  </a:lnTo>
                  <a:lnTo>
                    <a:pt x="6131" y="1330"/>
                  </a:lnTo>
                  <a:lnTo>
                    <a:pt x="6109" y="1297"/>
                  </a:lnTo>
                  <a:lnTo>
                    <a:pt x="6085" y="1264"/>
                  </a:lnTo>
                  <a:close/>
                  <a:moveTo>
                    <a:pt x="69" y="2852"/>
                  </a:moveTo>
                  <a:lnTo>
                    <a:pt x="154" y="2693"/>
                  </a:lnTo>
                  <a:lnTo>
                    <a:pt x="242" y="2538"/>
                  </a:lnTo>
                  <a:lnTo>
                    <a:pt x="333" y="2386"/>
                  </a:lnTo>
                  <a:lnTo>
                    <a:pt x="428" y="2238"/>
                  </a:lnTo>
                  <a:lnTo>
                    <a:pt x="524" y="2094"/>
                  </a:lnTo>
                  <a:lnTo>
                    <a:pt x="624" y="1953"/>
                  </a:lnTo>
                  <a:lnTo>
                    <a:pt x="726" y="1816"/>
                  </a:lnTo>
                  <a:lnTo>
                    <a:pt x="833" y="1685"/>
                  </a:lnTo>
                  <a:lnTo>
                    <a:pt x="942" y="1556"/>
                  </a:lnTo>
                  <a:lnTo>
                    <a:pt x="1054" y="1432"/>
                  </a:lnTo>
                  <a:lnTo>
                    <a:pt x="1168" y="1312"/>
                  </a:lnTo>
                  <a:lnTo>
                    <a:pt x="1287" y="1196"/>
                  </a:lnTo>
                  <a:lnTo>
                    <a:pt x="1409" y="1085"/>
                  </a:lnTo>
                  <a:lnTo>
                    <a:pt x="1534" y="980"/>
                  </a:lnTo>
                  <a:lnTo>
                    <a:pt x="1663" y="878"/>
                  </a:lnTo>
                  <a:lnTo>
                    <a:pt x="1795" y="782"/>
                  </a:lnTo>
                  <a:lnTo>
                    <a:pt x="1931" y="691"/>
                  </a:lnTo>
                  <a:lnTo>
                    <a:pt x="2071" y="604"/>
                  </a:lnTo>
                  <a:lnTo>
                    <a:pt x="2214" y="524"/>
                  </a:lnTo>
                  <a:lnTo>
                    <a:pt x="2361" y="448"/>
                  </a:lnTo>
                  <a:lnTo>
                    <a:pt x="2511" y="379"/>
                  </a:lnTo>
                  <a:lnTo>
                    <a:pt x="2665" y="313"/>
                  </a:lnTo>
                  <a:lnTo>
                    <a:pt x="2824" y="255"/>
                  </a:lnTo>
                  <a:lnTo>
                    <a:pt x="2986" y="201"/>
                  </a:lnTo>
                  <a:lnTo>
                    <a:pt x="3152" y="155"/>
                  </a:lnTo>
                  <a:lnTo>
                    <a:pt x="3323" y="114"/>
                  </a:lnTo>
                  <a:lnTo>
                    <a:pt x="3496" y="79"/>
                  </a:lnTo>
                  <a:lnTo>
                    <a:pt x="3674" y="50"/>
                  </a:lnTo>
                  <a:lnTo>
                    <a:pt x="3857" y="28"/>
                  </a:lnTo>
                  <a:lnTo>
                    <a:pt x="4043" y="12"/>
                  </a:lnTo>
                  <a:lnTo>
                    <a:pt x="4235" y="3"/>
                  </a:lnTo>
                  <a:lnTo>
                    <a:pt x="4430" y="0"/>
                  </a:lnTo>
                  <a:lnTo>
                    <a:pt x="4625" y="4"/>
                  </a:lnTo>
                  <a:lnTo>
                    <a:pt x="4816" y="15"/>
                  </a:lnTo>
                  <a:lnTo>
                    <a:pt x="5004" y="32"/>
                  </a:lnTo>
                  <a:lnTo>
                    <a:pt x="5187" y="55"/>
                  </a:lnTo>
                  <a:lnTo>
                    <a:pt x="5366" y="86"/>
                  </a:lnTo>
                  <a:lnTo>
                    <a:pt x="5541" y="121"/>
                  </a:lnTo>
                  <a:lnTo>
                    <a:pt x="5712" y="162"/>
                  </a:lnTo>
                  <a:lnTo>
                    <a:pt x="5880" y="211"/>
                  </a:lnTo>
                  <a:lnTo>
                    <a:pt x="6042" y="263"/>
                  </a:lnTo>
                  <a:lnTo>
                    <a:pt x="6201" y="321"/>
                  </a:lnTo>
                  <a:lnTo>
                    <a:pt x="6357" y="386"/>
                  </a:lnTo>
                  <a:lnTo>
                    <a:pt x="6507" y="455"/>
                  </a:lnTo>
                  <a:lnTo>
                    <a:pt x="6654" y="530"/>
                  </a:lnTo>
                  <a:lnTo>
                    <a:pt x="6797" y="608"/>
                  </a:lnTo>
                  <a:lnTo>
                    <a:pt x="6936" y="693"/>
                  </a:lnTo>
                  <a:lnTo>
                    <a:pt x="7071" y="781"/>
                  </a:lnTo>
                  <a:lnTo>
                    <a:pt x="7202" y="875"/>
                  </a:lnTo>
                  <a:lnTo>
                    <a:pt x="7329" y="973"/>
                  </a:lnTo>
                  <a:lnTo>
                    <a:pt x="7452" y="1075"/>
                  </a:lnTo>
                  <a:lnTo>
                    <a:pt x="7571" y="1181"/>
                  </a:lnTo>
                  <a:lnTo>
                    <a:pt x="7686" y="1292"/>
                  </a:lnTo>
                  <a:lnTo>
                    <a:pt x="7797" y="1407"/>
                  </a:lnTo>
                  <a:lnTo>
                    <a:pt x="7905" y="1524"/>
                  </a:lnTo>
                  <a:lnTo>
                    <a:pt x="8008" y="1646"/>
                  </a:lnTo>
                  <a:lnTo>
                    <a:pt x="8107" y="1771"/>
                  </a:lnTo>
                  <a:lnTo>
                    <a:pt x="8202" y="1900"/>
                  </a:lnTo>
                  <a:lnTo>
                    <a:pt x="8294" y="2032"/>
                  </a:lnTo>
                  <a:lnTo>
                    <a:pt x="8382" y="2167"/>
                  </a:lnTo>
                  <a:lnTo>
                    <a:pt x="8465" y="2305"/>
                  </a:lnTo>
                  <a:lnTo>
                    <a:pt x="8545" y="2446"/>
                  </a:lnTo>
                  <a:lnTo>
                    <a:pt x="8622" y="2589"/>
                  </a:lnTo>
                  <a:lnTo>
                    <a:pt x="8693" y="2735"/>
                  </a:lnTo>
                  <a:lnTo>
                    <a:pt x="8709" y="2770"/>
                  </a:lnTo>
                  <a:lnTo>
                    <a:pt x="8724" y="2804"/>
                  </a:lnTo>
                  <a:lnTo>
                    <a:pt x="8736" y="2837"/>
                  </a:lnTo>
                  <a:lnTo>
                    <a:pt x="8749" y="2870"/>
                  </a:lnTo>
                  <a:lnTo>
                    <a:pt x="8758" y="2901"/>
                  </a:lnTo>
                  <a:lnTo>
                    <a:pt x="8766" y="2931"/>
                  </a:lnTo>
                  <a:lnTo>
                    <a:pt x="8773" y="2960"/>
                  </a:lnTo>
                  <a:lnTo>
                    <a:pt x="8778" y="2987"/>
                  </a:lnTo>
                  <a:lnTo>
                    <a:pt x="8781" y="3015"/>
                  </a:lnTo>
                  <a:lnTo>
                    <a:pt x="8784" y="3040"/>
                  </a:lnTo>
                  <a:lnTo>
                    <a:pt x="8784" y="3064"/>
                  </a:lnTo>
                  <a:lnTo>
                    <a:pt x="8783" y="3087"/>
                  </a:lnTo>
                  <a:lnTo>
                    <a:pt x="8781" y="3108"/>
                  </a:lnTo>
                  <a:lnTo>
                    <a:pt x="8778" y="3129"/>
                  </a:lnTo>
                  <a:lnTo>
                    <a:pt x="8773" y="3149"/>
                  </a:lnTo>
                  <a:lnTo>
                    <a:pt x="8767" y="3166"/>
                  </a:lnTo>
                  <a:lnTo>
                    <a:pt x="8759" y="3183"/>
                  </a:lnTo>
                  <a:lnTo>
                    <a:pt x="8750" y="3198"/>
                  </a:lnTo>
                  <a:lnTo>
                    <a:pt x="8740" y="3212"/>
                  </a:lnTo>
                  <a:lnTo>
                    <a:pt x="8727" y="3225"/>
                  </a:lnTo>
                  <a:lnTo>
                    <a:pt x="8715" y="3236"/>
                  </a:lnTo>
                  <a:lnTo>
                    <a:pt x="8701" y="3246"/>
                  </a:lnTo>
                  <a:lnTo>
                    <a:pt x="8686" y="3254"/>
                  </a:lnTo>
                  <a:lnTo>
                    <a:pt x="8669" y="3261"/>
                  </a:lnTo>
                  <a:lnTo>
                    <a:pt x="8652" y="3266"/>
                  </a:lnTo>
                  <a:lnTo>
                    <a:pt x="8633" y="3270"/>
                  </a:lnTo>
                  <a:lnTo>
                    <a:pt x="8612" y="3273"/>
                  </a:lnTo>
                  <a:lnTo>
                    <a:pt x="8592" y="3274"/>
                  </a:lnTo>
                  <a:lnTo>
                    <a:pt x="8570" y="3273"/>
                  </a:lnTo>
                  <a:lnTo>
                    <a:pt x="8547" y="3271"/>
                  </a:lnTo>
                  <a:lnTo>
                    <a:pt x="8523" y="3267"/>
                  </a:lnTo>
                  <a:lnTo>
                    <a:pt x="8498" y="3262"/>
                  </a:lnTo>
                  <a:lnTo>
                    <a:pt x="8393" y="3360"/>
                  </a:lnTo>
                  <a:lnTo>
                    <a:pt x="8287" y="3455"/>
                  </a:lnTo>
                  <a:lnTo>
                    <a:pt x="8181" y="3547"/>
                  </a:lnTo>
                  <a:lnTo>
                    <a:pt x="8075" y="3638"/>
                  </a:lnTo>
                  <a:lnTo>
                    <a:pt x="7967" y="3726"/>
                  </a:lnTo>
                  <a:lnTo>
                    <a:pt x="7861" y="3813"/>
                  </a:lnTo>
                  <a:lnTo>
                    <a:pt x="7752" y="3896"/>
                  </a:lnTo>
                  <a:lnTo>
                    <a:pt x="7642" y="3977"/>
                  </a:lnTo>
                  <a:lnTo>
                    <a:pt x="7531" y="4056"/>
                  </a:lnTo>
                  <a:lnTo>
                    <a:pt x="7419" y="4131"/>
                  </a:lnTo>
                  <a:lnTo>
                    <a:pt x="7305" y="4205"/>
                  </a:lnTo>
                  <a:lnTo>
                    <a:pt x="7190" y="4274"/>
                  </a:lnTo>
                  <a:lnTo>
                    <a:pt x="7074" y="4342"/>
                  </a:lnTo>
                  <a:lnTo>
                    <a:pt x="6955" y="4406"/>
                  </a:lnTo>
                  <a:lnTo>
                    <a:pt x="6835" y="4468"/>
                  </a:lnTo>
                  <a:lnTo>
                    <a:pt x="6712" y="4527"/>
                  </a:lnTo>
                  <a:lnTo>
                    <a:pt x="6588" y="4582"/>
                  </a:lnTo>
                  <a:lnTo>
                    <a:pt x="6461" y="4635"/>
                  </a:lnTo>
                  <a:lnTo>
                    <a:pt x="6332" y="4684"/>
                  </a:lnTo>
                  <a:lnTo>
                    <a:pt x="6200" y="4729"/>
                  </a:lnTo>
                  <a:lnTo>
                    <a:pt x="6065" y="4773"/>
                  </a:lnTo>
                  <a:lnTo>
                    <a:pt x="5928" y="4811"/>
                  </a:lnTo>
                  <a:lnTo>
                    <a:pt x="5788" y="4847"/>
                  </a:lnTo>
                  <a:lnTo>
                    <a:pt x="5645" y="4879"/>
                  </a:lnTo>
                  <a:lnTo>
                    <a:pt x="5498" y="4907"/>
                  </a:lnTo>
                  <a:lnTo>
                    <a:pt x="5348" y="4933"/>
                  </a:lnTo>
                  <a:lnTo>
                    <a:pt x="5194" y="4954"/>
                  </a:lnTo>
                  <a:lnTo>
                    <a:pt x="5037" y="4971"/>
                  </a:lnTo>
                  <a:lnTo>
                    <a:pt x="4877" y="4984"/>
                  </a:lnTo>
                  <a:lnTo>
                    <a:pt x="4713" y="4994"/>
                  </a:lnTo>
                  <a:lnTo>
                    <a:pt x="4544" y="4999"/>
                  </a:lnTo>
                  <a:lnTo>
                    <a:pt x="4371" y="5001"/>
                  </a:lnTo>
                  <a:lnTo>
                    <a:pt x="4197" y="4998"/>
                  </a:lnTo>
                  <a:lnTo>
                    <a:pt x="4028" y="4991"/>
                  </a:lnTo>
                  <a:lnTo>
                    <a:pt x="3861" y="4980"/>
                  </a:lnTo>
                  <a:lnTo>
                    <a:pt x="3696" y="4964"/>
                  </a:lnTo>
                  <a:lnTo>
                    <a:pt x="3535" y="4945"/>
                  </a:lnTo>
                  <a:lnTo>
                    <a:pt x="3377" y="4922"/>
                  </a:lnTo>
                  <a:lnTo>
                    <a:pt x="3222" y="4894"/>
                  </a:lnTo>
                  <a:lnTo>
                    <a:pt x="3070" y="4863"/>
                  </a:lnTo>
                  <a:lnTo>
                    <a:pt x="2921" y="4829"/>
                  </a:lnTo>
                  <a:lnTo>
                    <a:pt x="2775" y="4792"/>
                  </a:lnTo>
                  <a:lnTo>
                    <a:pt x="2632" y="4750"/>
                  </a:lnTo>
                  <a:lnTo>
                    <a:pt x="2492" y="4706"/>
                  </a:lnTo>
                  <a:lnTo>
                    <a:pt x="2356" y="4660"/>
                  </a:lnTo>
                  <a:lnTo>
                    <a:pt x="2222" y="4609"/>
                  </a:lnTo>
                  <a:lnTo>
                    <a:pt x="2091" y="4556"/>
                  </a:lnTo>
                  <a:lnTo>
                    <a:pt x="1964" y="4501"/>
                  </a:lnTo>
                  <a:lnTo>
                    <a:pt x="1839" y="4442"/>
                  </a:lnTo>
                  <a:lnTo>
                    <a:pt x="1718" y="4382"/>
                  </a:lnTo>
                  <a:lnTo>
                    <a:pt x="1599" y="4318"/>
                  </a:lnTo>
                  <a:lnTo>
                    <a:pt x="1484" y="4254"/>
                  </a:lnTo>
                  <a:lnTo>
                    <a:pt x="1372" y="4187"/>
                  </a:lnTo>
                  <a:lnTo>
                    <a:pt x="1262" y="4117"/>
                  </a:lnTo>
                  <a:lnTo>
                    <a:pt x="1156" y="4046"/>
                  </a:lnTo>
                  <a:lnTo>
                    <a:pt x="1054" y="3973"/>
                  </a:lnTo>
                  <a:lnTo>
                    <a:pt x="954" y="3899"/>
                  </a:lnTo>
                  <a:lnTo>
                    <a:pt x="857" y="3822"/>
                  </a:lnTo>
                  <a:lnTo>
                    <a:pt x="763" y="3745"/>
                  </a:lnTo>
                  <a:lnTo>
                    <a:pt x="673" y="3666"/>
                  </a:lnTo>
                  <a:lnTo>
                    <a:pt x="586" y="3585"/>
                  </a:lnTo>
                  <a:lnTo>
                    <a:pt x="501" y="3505"/>
                  </a:lnTo>
                  <a:lnTo>
                    <a:pt x="420" y="3423"/>
                  </a:lnTo>
                  <a:lnTo>
                    <a:pt x="343" y="3341"/>
                  </a:lnTo>
                  <a:lnTo>
                    <a:pt x="326" y="3348"/>
                  </a:lnTo>
                  <a:lnTo>
                    <a:pt x="310" y="3354"/>
                  </a:lnTo>
                  <a:lnTo>
                    <a:pt x="291" y="3359"/>
                  </a:lnTo>
                  <a:lnTo>
                    <a:pt x="273" y="3362"/>
                  </a:lnTo>
                  <a:lnTo>
                    <a:pt x="255" y="3363"/>
                  </a:lnTo>
                  <a:lnTo>
                    <a:pt x="236" y="3363"/>
                  </a:lnTo>
                  <a:lnTo>
                    <a:pt x="218" y="3362"/>
                  </a:lnTo>
                  <a:lnTo>
                    <a:pt x="199" y="3358"/>
                  </a:lnTo>
                  <a:lnTo>
                    <a:pt x="181" y="3354"/>
                  </a:lnTo>
                  <a:lnTo>
                    <a:pt x="161" y="3348"/>
                  </a:lnTo>
                  <a:lnTo>
                    <a:pt x="144" y="3340"/>
                  </a:lnTo>
                  <a:lnTo>
                    <a:pt x="126" y="3331"/>
                  </a:lnTo>
                  <a:lnTo>
                    <a:pt x="110" y="3320"/>
                  </a:lnTo>
                  <a:lnTo>
                    <a:pt x="94" y="3308"/>
                  </a:lnTo>
                  <a:lnTo>
                    <a:pt x="78" y="3295"/>
                  </a:lnTo>
                  <a:lnTo>
                    <a:pt x="64" y="3279"/>
                  </a:lnTo>
                  <a:lnTo>
                    <a:pt x="51" y="3263"/>
                  </a:lnTo>
                  <a:lnTo>
                    <a:pt x="38" y="3245"/>
                  </a:lnTo>
                  <a:lnTo>
                    <a:pt x="28" y="3226"/>
                  </a:lnTo>
                  <a:lnTo>
                    <a:pt x="19" y="3205"/>
                  </a:lnTo>
                  <a:lnTo>
                    <a:pt x="11" y="3183"/>
                  </a:lnTo>
                  <a:lnTo>
                    <a:pt x="6" y="3160"/>
                  </a:lnTo>
                  <a:lnTo>
                    <a:pt x="2" y="3135"/>
                  </a:lnTo>
                  <a:lnTo>
                    <a:pt x="0" y="3108"/>
                  </a:lnTo>
                  <a:lnTo>
                    <a:pt x="0" y="3081"/>
                  </a:lnTo>
                  <a:lnTo>
                    <a:pt x="2" y="3053"/>
                  </a:lnTo>
                  <a:lnTo>
                    <a:pt x="6" y="3023"/>
                  </a:lnTo>
                  <a:lnTo>
                    <a:pt x="13" y="2990"/>
                  </a:lnTo>
                  <a:lnTo>
                    <a:pt x="23" y="2958"/>
                  </a:lnTo>
                  <a:lnTo>
                    <a:pt x="35" y="2924"/>
                  </a:lnTo>
                  <a:lnTo>
                    <a:pt x="51" y="2889"/>
                  </a:lnTo>
                  <a:lnTo>
                    <a:pt x="69" y="2852"/>
                  </a:lnTo>
                  <a:close/>
                </a:path>
              </a:pathLst>
            </a:custGeom>
            <a:solidFill>
              <a:srgbClr val="FFFFFF"/>
            </a:solidFill>
            <a:ln w="9525">
              <a:noFill/>
              <a:round/>
              <a:headEnd/>
              <a:tailEnd/>
            </a:ln>
          </p:spPr>
          <p:txBody>
            <a:bodyPr/>
            <a:lstStyle/>
            <a:p>
              <a:endParaRPr lang="en-US"/>
            </a:p>
          </p:txBody>
        </p:sp>
      </p:grpSp>
      <p:sp>
        <p:nvSpPr>
          <p:cNvPr id="536605" name="Rectangle 29"/>
          <p:cNvSpPr>
            <a:spLocks noChangeArrowheads="1"/>
          </p:cNvSpPr>
          <p:nvPr/>
        </p:nvSpPr>
        <p:spPr bwMode="auto">
          <a:xfrm>
            <a:off x="1300163" y="5895975"/>
            <a:ext cx="6580187" cy="396875"/>
          </a:xfrm>
          <a:prstGeom prst="rect">
            <a:avLst/>
          </a:prstGeom>
          <a:noFill/>
          <a:ln w="9525">
            <a:noFill/>
            <a:miter lim="800000"/>
            <a:headEnd/>
            <a:tailEnd/>
          </a:ln>
          <a:effectLst/>
        </p:spPr>
        <p:txBody>
          <a:bodyPr>
            <a:spAutoFit/>
          </a:bodyPr>
          <a:lstStyle/>
          <a:p>
            <a:pPr algn="ctr">
              <a:lnSpc>
                <a:spcPct val="95000"/>
              </a:lnSpc>
              <a:spcBef>
                <a:spcPct val="35000"/>
              </a:spcBef>
              <a:buClr>
                <a:schemeClr val="accent2"/>
              </a:buClr>
            </a:pPr>
            <a:r>
              <a:rPr lang="en-US" sz="2100" b="1" i="1">
                <a:solidFill>
                  <a:schemeClr val="accent2"/>
                </a:solidFill>
                <a:latin typeface="Arial" charset="0"/>
              </a:rPr>
              <a:t>Being unpredictable can save your life!</a:t>
            </a:r>
          </a:p>
        </p:txBody>
      </p:sp>
      <p:sp>
        <p:nvSpPr>
          <p:cNvPr id="536606" name="AutoShape 30">
            <a:hlinkClick r:id="" action="ppaction://noaction"/>
          </p:cNvPr>
          <p:cNvSpPr>
            <a:spLocks noChangeArrowheads="1"/>
          </p:cNvSpPr>
          <p:nvPr/>
        </p:nvSpPr>
        <p:spPr bwMode="auto">
          <a:xfrm>
            <a:off x="8091488" y="6210300"/>
            <a:ext cx="1019175" cy="285750"/>
          </a:xfrm>
          <a:prstGeom prst="bevel">
            <a:avLst>
              <a:gd name="adj" fmla="val 12500"/>
            </a:avLst>
          </a:prstGeom>
          <a:solidFill>
            <a:srgbClr val="9999FF"/>
          </a:solidFill>
          <a:ln w="9525">
            <a:solidFill>
              <a:schemeClr val="tx1"/>
            </a:solidFill>
            <a:miter lim="800000"/>
            <a:headEnd/>
            <a:tailEnd/>
          </a:ln>
          <a:effectLst/>
        </p:spPr>
        <p:txBody>
          <a:bodyPr anchor="ctr"/>
          <a:lstStyle/>
          <a:p>
            <a:pPr algn="ctr"/>
            <a:r>
              <a:rPr lang="en-US" sz="1600" b="1">
                <a:latin typeface="Arial" charset="0"/>
              </a:rPr>
              <a:t>Return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36605"/>
                                        </p:tgtEl>
                                        <p:attrNameLst>
                                          <p:attrName>style.visibility</p:attrName>
                                        </p:attrNameLst>
                                      </p:cBhvr>
                                      <p:to>
                                        <p:strVal val="visible"/>
                                      </p:to>
                                    </p:set>
                                    <p:animEffect transition="in" filter="checkerboard(across)">
                                      <p:cBhvr>
                                        <p:cTn id="7" dur="500"/>
                                        <p:tgtEl>
                                          <p:spTgt spid="536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60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8" name="Rectangle 10"/>
          <p:cNvSpPr>
            <a:spLocks noChangeArrowheads="1"/>
          </p:cNvSpPr>
          <p:nvPr/>
        </p:nvSpPr>
        <p:spPr bwMode="auto">
          <a:xfrm>
            <a:off x="214313" y="1590675"/>
            <a:ext cx="998537" cy="4630738"/>
          </a:xfrm>
          <a:prstGeom prst="rect">
            <a:avLst/>
          </a:prstGeom>
          <a:solidFill>
            <a:schemeClr val="bg1"/>
          </a:solidFill>
          <a:ln w="9525">
            <a:noFill/>
            <a:miter lim="800000"/>
            <a:headEnd/>
            <a:tailEnd/>
          </a:ln>
          <a:effectLst/>
        </p:spPr>
        <p:txBody>
          <a:bodyPr wrap="none" anchor="ctr"/>
          <a:lstStyle/>
          <a:p>
            <a:endParaRPr lang="en-US"/>
          </a:p>
        </p:txBody>
      </p:sp>
      <p:sp>
        <p:nvSpPr>
          <p:cNvPr id="73730" name="Rectangle 2"/>
          <p:cNvSpPr>
            <a:spLocks noGrp="1" noChangeArrowheads="1"/>
          </p:cNvSpPr>
          <p:nvPr>
            <p:ph type="title"/>
          </p:nvPr>
        </p:nvSpPr>
        <p:spPr/>
        <p:txBody>
          <a:bodyPr/>
          <a:lstStyle/>
          <a:p>
            <a:r>
              <a:rPr lang="en-US"/>
              <a:t>Target Selection</a:t>
            </a:r>
          </a:p>
        </p:txBody>
      </p:sp>
      <p:pic>
        <p:nvPicPr>
          <p:cNvPr id="73733" name="Picture 5" descr="Threat Targeting"/>
          <p:cNvPicPr>
            <a:picLocks noChangeAspect="1" noChangeArrowheads="1"/>
          </p:cNvPicPr>
          <p:nvPr/>
        </p:nvPicPr>
        <p:blipFill>
          <a:blip r:embed="rId3"/>
          <a:srcRect/>
          <a:stretch>
            <a:fillRect/>
          </a:stretch>
        </p:blipFill>
        <p:spPr bwMode="auto">
          <a:xfrm>
            <a:off x="349250" y="1825625"/>
            <a:ext cx="8447088" cy="4038600"/>
          </a:xfrm>
          <a:prstGeom prst="rect">
            <a:avLst/>
          </a:prstGeom>
          <a:noFill/>
        </p:spPr>
      </p:pic>
      <p:sp>
        <p:nvSpPr>
          <p:cNvPr id="73737" name="Text Box 9"/>
          <p:cNvSpPr txBox="1">
            <a:spLocks noChangeArrowheads="1"/>
          </p:cNvSpPr>
          <p:nvPr/>
        </p:nvSpPr>
        <p:spPr bwMode="auto">
          <a:xfrm>
            <a:off x="7927975" y="0"/>
            <a:ext cx="1216025"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Introduction</a:t>
            </a:r>
          </a:p>
        </p:txBody>
      </p:sp>
      <p:pic>
        <p:nvPicPr>
          <p:cNvPr id="73739" name="Picture 11"/>
          <p:cNvPicPr>
            <a:picLocks noChangeAspect="1" noChangeArrowheads="1"/>
          </p:cNvPicPr>
          <p:nvPr/>
        </p:nvPicPr>
        <p:blipFill>
          <a:blip r:embed="rId4"/>
          <a:srcRect/>
          <a:stretch>
            <a:fillRect/>
          </a:stretch>
        </p:blipFill>
        <p:spPr bwMode="auto">
          <a:xfrm>
            <a:off x="490538" y="2173288"/>
            <a:ext cx="2551112" cy="2590800"/>
          </a:xfrm>
          <a:prstGeom prst="rect">
            <a:avLst/>
          </a:prstGeom>
          <a:noFill/>
        </p:spPr>
      </p:pic>
      <p:pic>
        <p:nvPicPr>
          <p:cNvPr id="73740" name="Picture 12"/>
          <p:cNvPicPr>
            <a:picLocks noChangeAspect="1" noChangeArrowheads="1"/>
          </p:cNvPicPr>
          <p:nvPr/>
        </p:nvPicPr>
        <p:blipFill>
          <a:blip r:embed="rId5"/>
          <a:srcRect/>
          <a:stretch>
            <a:fillRect/>
          </a:stretch>
        </p:blipFill>
        <p:spPr bwMode="auto">
          <a:xfrm>
            <a:off x="3255963" y="2974975"/>
            <a:ext cx="2559050" cy="2578100"/>
          </a:xfrm>
          <a:prstGeom prst="rect">
            <a:avLst/>
          </a:prstGeom>
          <a:noFill/>
        </p:spPr>
      </p:pic>
      <p:pic>
        <p:nvPicPr>
          <p:cNvPr id="73741" name="Picture 13"/>
          <p:cNvPicPr>
            <a:picLocks noChangeAspect="1" noChangeArrowheads="1"/>
          </p:cNvPicPr>
          <p:nvPr/>
        </p:nvPicPr>
        <p:blipFill>
          <a:blip r:embed="rId6"/>
          <a:srcRect/>
          <a:stretch>
            <a:fillRect/>
          </a:stretch>
        </p:blipFill>
        <p:spPr bwMode="auto">
          <a:xfrm>
            <a:off x="6007100" y="2160588"/>
            <a:ext cx="2578100" cy="2597150"/>
          </a:xfrm>
          <a:prstGeom prst="rect">
            <a:avLst/>
          </a:prstGeom>
          <a:noFill/>
        </p:spPr>
      </p:pic>
    </p:spTree>
  </p:cSld>
  <p:clrMapOvr>
    <a:masterClrMapping/>
  </p:clrMapOvr>
  <p:transition>
    <p:dissolv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AutoShape 2"/>
          <p:cNvSpPr>
            <a:spLocks noChangeArrowheads="1"/>
          </p:cNvSpPr>
          <p:nvPr/>
        </p:nvSpPr>
        <p:spPr bwMode="auto">
          <a:xfrm rot="432112">
            <a:off x="1287463" y="4146550"/>
            <a:ext cx="3597275" cy="1584325"/>
          </a:xfrm>
          <a:prstGeom prst="irregularSeal2">
            <a:avLst/>
          </a:prstGeom>
          <a:gradFill rotWithShape="0">
            <a:gsLst>
              <a:gs pos="0">
                <a:srgbClr val="FF9F00"/>
              </a:gs>
              <a:gs pos="100000">
                <a:srgbClr val="FF9F00">
                  <a:gamma/>
                  <a:tint val="3137"/>
                  <a:invGamma/>
                </a:srgbClr>
              </a:gs>
            </a:gsLst>
            <a:path path="shape">
              <a:fillToRect l="50000" t="50000" r="50000" b="50000"/>
            </a:path>
          </a:gradFill>
          <a:ln w="9525">
            <a:noFill/>
            <a:miter lim="800000"/>
            <a:headEnd/>
            <a:tailEnd/>
          </a:ln>
          <a:effectLst/>
        </p:spPr>
        <p:txBody>
          <a:bodyPr wrap="none" anchor="ctr"/>
          <a:lstStyle/>
          <a:p>
            <a:endParaRPr lang="en-US"/>
          </a:p>
        </p:txBody>
      </p:sp>
      <p:sp>
        <p:nvSpPr>
          <p:cNvPr id="538627" name="Rectangle 3"/>
          <p:cNvSpPr>
            <a:spLocks noGrp="1" noChangeArrowheads="1"/>
          </p:cNvSpPr>
          <p:nvPr>
            <p:ph type="title"/>
          </p:nvPr>
        </p:nvSpPr>
        <p:spPr/>
        <p:txBody>
          <a:bodyPr/>
          <a:lstStyle/>
          <a:p>
            <a:r>
              <a:rPr lang="en-US"/>
              <a:t>Berlin Discotheque</a:t>
            </a:r>
          </a:p>
        </p:txBody>
      </p:sp>
      <p:sp>
        <p:nvSpPr>
          <p:cNvPr id="538628" name="Rectangle 4"/>
          <p:cNvSpPr>
            <a:spLocks noGrp="1" noChangeArrowheads="1"/>
          </p:cNvSpPr>
          <p:nvPr>
            <p:ph type="body" sz="half" idx="2"/>
          </p:nvPr>
        </p:nvSpPr>
        <p:spPr>
          <a:xfrm>
            <a:off x="4884738" y="1741488"/>
            <a:ext cx="4183062" cy="2859087"/>
          </a:xfrm>
        </p:spPr>
        <p:txBody>
          <a:bodyPr/>
          <a:lstStyle/>
          <a:p>
            <a:pPr>
              <a:buClr>
                <a:schemeClr val="tx1"/>
              </a:buClr>
            </a:pPr>
            <a:r>
              <a:rPr lang="en-US" sz="2000"/>
              <a:t>Libyan terrorists placed a suitcase bomb in a nightclub</a:t>
            </a:r>
          </a:p>
          <a:p>
            <a:pPr>
              <a:buClr>
                <a:schemeClr val="tx1"/>
              </a:buClr>
            </a:pPr>
            <a:r>
              <a:rPr lang="en-US" sz="2000"/>
              <a:t>Although the alert state was high in Europe, local threat conditions in Berlin gave little indication of attack</a:t>
            </a:r>
          </a:p>
          <a:p>
            <a:pPr>
              <a:buClr>
                <a:schemeClr val="tx1"/>
              </a:buClr>
            </a:pPr>
            <a:r>
              <a:rPr lang="en-US" sz="2000"/>
              <a:t>Two US sergeants and one Turkish woman were killed</a:t>
            </a:r>
          </a:p>
        </p:txBody>
      </p:sp>
      <p:sp>
        <p:nvSpPr>
          <p:cNvPr id="538629" name="Text Box 5"/>
          <p:cNvSpPr txBox="1">
            <a:spLocks noChangeArrowheads="1"/>
          </p:cNvSpPr>
          <p:nvPr/>
        </p:nvSpPr>
        <p:spPr bwMode="auto">
          <a:xfrm>
            <a:off x="1458913" y="4416425"/>
            <a:ext cx="3278187" cy="1158875"/>
          </a:xfrm>
          <a:prstGeom prst="rect">
            <a:avLst/>
          </a:prstGeom>
          <a:noFill/>
          <a:ln w="9525">
            <a:noFill/>
            <a:miter lim="800000"/>
            <a:headEnd/>
            <a:tailEnd/>
          </a:ln>
          <a:effectLst/>
        </p:spPr>
        <p:txBody>
          <a:bodyPr wrap="none">
            <a:spAutoFit/>
          </a:bodyPr>
          <a:lstStyle/>
          <a:p>
            <a:pPr>
              <a:spcBef>
                <a:spcPct val="25000"/>
              </a:spcBef>
              <a:tabLst>
                <a:tab pos="1485900" algn="r"/>
                <a:tab pos="1600200" algn="l"/>
              </a:tabLst>
            </a:pPr>
            <a:r>
              <a:rPr lang="en-US" sz="2000" b="1">
                <a:latin typeface="Arial" charset="0"/>
              </a:rPr>
              <a:t>	Date:	5 April 1986 </a:t>
            </a:r>
          </a:p>
          <a:p>
            <a:pPr>
              <a:spcBef>
                <a:spcPct val="25000"/>
              </a:spcBef>
              <a:tabLst>
                <a:tab pos="1485900" algn="r"/>
                <a:tab pos="1600200" algn="l"/>
              </a:tabLst>
            </a:pPr>
            <a:r>
              <a:rPr lang="en-US" sz="2000" b="1">
                <a:latin typeface="Arial" charset="0"/>
              </a:rPr>
              <a:t>	Killed:	3</a:t>
            </a:r>
          </a:p>
          <a:p>
            <a:pPr>
              <a:spcBef>
                <a:spcPct val="25000"/>
              </a:spcBef>
              <a:tabLst>
                <a:tab pos="1485900" algn="r"/>
                <a:tab pos="1600200" algn="l"/>
              </a:tabLst>
            </a:pPr>
            <a:r>
              <a:rPr lang="en-US" sz="2000" b="1">
                <a:latin typeface="Arial" charset="0"/>
              </a:rPr>
              <a:t>	Wounded:	230</a:t>
            </a:r>
          </a:p>
        </p:txBody>
      </p:sp>
      <p:pic>
        <p:nvPicPr>
          <p:cNvPr id="538630" name="Picture 6" descr="disco"/>
          <p:cNvPicPr>
            <a:picLocks noChangeArrowheads="1"/>
          </p:cNvPicPr>
          <p:nvPr>
            <p:ph type="clipArt" sz="half" idx="1"/>
          </p:nvPr>
        </p:nvPicPr>
        <p:blipFill>
          <a:blip r:embed="rId3"/>
          <a:srcRect/>
          <a:stretch>
            <a:fillRect/>
          </a:stretch>
        </p:blipFill>
        <p:spPr>
          <a:xfrm>
            <a:off x="1495425" y="1741488"/>
            <a:ext cx="3208338" cy="2341562"/>
          </a:xfrm>
          <a:noFill/>
          <a:ln w="38100">
            <a:solidFill>
              <a:srgbClr val="000000"/>
            </a:solidFill>
          </a:ln>
        </p:spPr>
      </p:pic>
      <p:sp>
        <p:nvSpPr>
          <p:cNvPr id="538631" name="Text Box 7"/>
          <p:cNvSpPr txBox="1">
            <a:spLocks noChangeArrowheads="1"/>
          </p:cNvSpPr>
          <p:nvPr/>
        </p:nvSpPr>
        <p:spPr bwMode="auto">
          <a:xfrm>
            <a:off x="7040563" y="0"/>
            <a:ext cx="2103437"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Historical Applications</a:t>
            </a:r>
          </a:p>
        </p:txBody>
      </p:sp>
      <p:grpSp>
        <p:nvGrpSpPr>
          <p:cNvPr id="538632" name="Group 8"/>
          <p:cNvGrpSpPr>
            <a:grpSpLocks noChangeAspect="1"/>
          </p:cNvGrpSpPr>
          <p:nvPr/>
        </p:nvGrpSpPr>
        <p:grpSpPr bwMode="auto">
          <a:xfrm>
            <a:off x="293688" y="3178175"/>
            <a:ext cx="877887" cy="754063"/>
            <a:chOff x="1134" y="1590"/>
            <a:chExt cx="1008" cy="863"/>
          </a:xfrm>
        </p:grpSpPr>
        <p:sp>
          <p:nvSpPr>
            <p:cNvPr id="538633" name="Freeform 9"/>
            <p:cNvSpPr>
              <a:spLocks noChangeAspect="1"/>
            </p:cNvSpPr>
            <p:nvPr/>
          </p:nvSpPr>
          <p:spPr bwMode="auto">
            <a:xfrm>
              <a:off x="1134" y="1590"/>
              <a:ext cx="1008" cy="863"/>
            </a:xfrm>
            <a:custGeom>
              <a:avLst/>
              <a:gdLst/>
              <a:ahLst/>
              <a:cxnLst>
                <a:cxn ang="0">
                  <a:pos x="0" y="0"/>
                </a:cxn>
                <a:cxn ang="0">
                  <a:pos x="16128" y="0"/>
                </a:cxn>
                <a:cxn ang="0">
                  <a:pos x="15554" y="594"/>
                </a:cxn>
                <a:cxn ang="0">
                  <a:pos x="596" y="13247"/>
                </a:cxn>
                <a:cxn ang="0">
                  <a:pos x="0" y="13808"/>
                </a:cxn>
                <a:cxn ang="0">
                  <a:pos x="0" y="0"/>
                </a:cxn>
              </a:cxnLst>
              <a:rect l="0" t="0" r="r" b="b"/>
              <a:pathLst>
                <a:path w="16128" h="13808">
                  <a:moveTo>
                    <a:pt x="0" y="0"/>
                  </a:moveTo>
                  <a:lnTo>
                    <a:pt x="16128" y="0"/>
                  </a:lnTo>
                  <a:lnTo>
                    <a:pt x="15554" y="594"/>
                  </a:lnTo>
                  <a:lnTo>
                    <a:pt x="596" y="13247"/>
                  </a:lnTo>
                  <a:lnTo>
                    <a:pt x="0" y="13808"/>
                  </a:lnTo>
                  <a:lnTo>
                    <a:pt x="0" y="0"/>
                  </a:lnTo>
                  <a:close/>
                </a:path>
              </a:pathLst>
            </a:custGeom>
            <a:solidFill>
              <a:srgbClr val="82A99C"/>
            </a:solidFill>
            <a:ln w="9525">
              <a:noFill/>
              <a:round/>
              <a:headEnd/>
              <a:tailEnd/>
            </a:ln>
          </p:spPr>
          <p:txBody>
            <a:bodyPr/>
            <a:lstStyle/>
            <a:p>
              <a:endParaRPr lang="en-US"/>
            </a:p>
          </p:txBody>
        </p:sp>
        <p:sp>
          <p:nvSpPr>
            <p:cNvPr id="538634" name="Freeform 10"/>
            <p:cNvSpPr>
              <a:spLocks noChangeAspect="1"/>
            </p:cNvSpPr>
            <p:nvPr/>
          </p:nvSpPr>
          <p:spPr bwMode="auto">
            <a:xfrm>
              <a:off x="1134" y="1590"/>
              <a:ext cx="1008" cy="863"/>
            </a:xfrm>
            <a:custGeom>
              <a:avLst/>
              <a:gdLst/>
              <a:ahLst/>
              <a:cxnLst>
                <a:cxn ang="0">
                  <a:pos x="16128" y="0"/>
                </a:cxn>
                <a:cxn ang="0">
                  <a:pos x="16128" y="13808"/>
                </a:cxn>
                <a:cxn ang="0">
                  <a:pos x="0" y="13808"/>
                </a:cxn>
                <a:cxn ang="0">
                  <a:pos x="599" y="13239"/>
                </a:cxn>
                <a:cxn ang="0">
                  <a:pos x="15563" y="586"/>
                </a:cxn>
                <a:cxn ang="0">
                  <a:pos x="16128" y="0"/>
                </a:cxn>
              </a:cxnLst>
              <a:rect l="0" t="0" r="r" b="b"/>
              <a:pathLst>
                <a:path w="16128" h="13808">
                  <a:moveTo>
                    <a:pt x="16128" y="0"/>
                  </a:moveTo>
                  <a:lnTo>
                    <a:pt x="16128" y="13808"/>
                  </a:lnTo>
                  <a:lnTo>
                    <a:pt x="0" y="13808"/>
                  </a:lnTo>
                  <a:lnTo>
                    <a:pt x="599" y="13239"/>
                  </a:lnTo>
                  <a:lnTo>
                    <a:pt x="15563" y="586"/>
                  </a:lnTo>
                  <a:lnTo>
                    <a:pt x="16128" y="0"/>
                  </a:lnTo>
                  <a:close/>
                </a:path>
              </a:pathLst>
            </a:custGeom>
            <a:solidFill>
              <a:srgbClr val="162A29"/>
            </a:solidFill>
            <a:ln w="9525">
              <a:noFill/>
              <a:round/>
              <a:headEnd/>
              <a:tailEnd/>
            </a:ln>
          </p:spPr>
          <p:txBody>
            <a:bodyPr/>
            <a:lstStyle/>
            <a:p>
              <a:endParaRPr lang="en-US"/>
            </a:p>
          </p:txBody>
        </p:sp>
        <p:sp>
          <p:nvSpPr>
            <p:cNvPr id="538635" name="Rectangle 11"/>
            <p:cNvSpPr>
              <a:spLocks noChangeAspect="1" noChangeArrowheads="1"/>
            </p:cNvSpPr>
            <p:nvPr/>
          </p:nvSpPr>
          <p:spPr bwMode="auto">
            <a:xfrm>
              <a:off x="1170" y="1626"/>
              <a:ext cx="936" cy="791"/>
            </a:xfrm>
            <a:prstGeom prst="rect">
              <a:avLst/>
            </a:prstGeom>
            <a:solidFill>
              <a:srgbClr val="275A53"/>
            </a:solidFill>
            <a:ln w="9525">
              <a:noFill/>
              <a:miter lim="800000"/>
              <a:headEnd/>
              <a:tailEnd/>
            </a:ln>
          </p:spPr>
          <p:txBody>
            <a:bodyPr/>
            <a:lstStyle/>
            <a:p>
              <a:endParaRPr lang="en-US"/>
            </a:p>
          </p:txBody>
        </p:sp>
        <p:sp>
          <p:nvSpPr>
            <p:cNvPr id="538636" name="Freeform 12"/>
            <p:cNvSpPr>
              <a:spLocks noChangeAspect="1" noEditPoints="1"/>
            </p:cNvSpPr>
            <p:nvPr/>
          </p:nvSpPr>
          <p:spPr bwMode="auto">
            <a:xfrm>
              <a:off x="1255" y="2249"/>
              <a:ext cx="150" cy="137"/>
            </a:xfrm>
            <a:custGeom>
              <a:avLst/>
              <a:gdLst/>
              <a:ahLst/>
              <a:cxnLst>
                <a:cxn ang="0">
                  <a:pos x="1576" y="1833"/>
                </a:cxn>
                <a:cxn ang="0">
                  <a:pos x="802" y="1833"/>
                </a:cxn>
                <a:cxn ang="0">
                  <a:pos x="695" y="2196"/>
                </a:cxn>
                <a:cxn ang="0">
                  <a:pos x="0" y="2196"/>
                </a:cxn>
                <a:cxn ang="0">
                  <a:pos x="827" y="0"/>
                </a:cxn>
                <a:cxn ang="0">
                  <a:pos x="1568" y="0"/>
                </a:cxn>
                <a:cxn ang="0">
                  <a:pos x="2394" y="2196"/>
                </a:cxn>
                <a:cxn ang="0">
                  <a:pos x="1684" y="2196"/>
                </a:cxn>
                <a:cxn ang="0">
                  <a:pos x="1576" y="1833"/>
                </a:cxn>
                <a:cxn ang="0">
                  <a:pos x="1433" y="1358"/>
                </a:cxn>
                <a:cxn ang="0">
                  <a:pos x="1190" y="569"/>
                </a:cxn>
                <a:cxn ang="0">
                  <a:pos x="948" y="1358"/>
                </a:cxn>
                <a:cxn ang="0">
                  <a:pos x="1433" y="1358"/>
                </a:cxn>
              </a:cxnLst>
              <a:rect l="0" t="0" r="r" b="b"/>
              <a:pathLst>
                <a:path w="2394" h="2196">
                  <a:moveTo>
                    <a:pt x="1576" y="1833"/>
                  </a:moveTo>
                  <a:lnTo>
                    <a:pt x="802" y="1833"/>
                  </a:lnTo>
                  <a:lnTo>
                    <a:pt x="695" y="2196"/>
                  </a:lnTo>
                  <a:lnTo>
                    <a:pt x="0" y="2196"/>
                  </a:lnTo>
                  <a:lnTo>
                    <a:pt x="827" y="0"/>
                  </a:lnTo>
                  <a:lnTo>
                    <a:pt x="1568" y="0"/>
                  </a:lnTo>
                  <a:lnTo>
                    <a:pt x="2394" y="2196"/>
                  </a:lnTo>
                  <a:lnTo>
                    <a:pt x="1684" y="2196"/>
                  </a:lnTo>
                  <a:lnTo>
                    <a:pt x="1576" y="1833"/>
                  </a:lnTo>
                  <a:close/>
                  <a:moveTo>
                    <a:pt x="1433" y="1358"/>
                  </a:moveTo>
                  <a:lnTo>
                    <a:pt x="1190" y="569"/>
                  </a:lnTo>
                  <a:lnTo>
                    <a:pt x="948" y="1358"/>
                  </a:lnTo>
                  <a:lnTo>
                    <a:pt x="1433" y="1358"/>
                  </a:lnTo>
                  <a:close/>
                </a:path>
              </a:pathLst>
            </a:custGeom>
            <a:solidFill>
              <a:srgbClr val="FFFFFF"/>
            </a:solidFill>
            <a:ln w="9525">
              <a:noFill/>
              <a:round/>
              <a:headEnd/>
              <a:tailEnd/>
            </a:ln>
          </p:spPr>
          <p:txBody>
            <a:bodyPr/>
            <a:lstStyle/>
            <a:p>
              <a:endParaRPr lang="en-US"/>
            </a:p>
          </p:txBody>
        </p:sp>
        <p:sp>
          <p:nvSpPr>
            <p:cNvPr id="538637" name="Freeform 13"/>
            <p:cNvSpPr>
              <a:spLocks noChangeAspect="1"/>
            </p:cNvSpPr>
            <p:nvPr/>
          </p:nvSpPr>
          <p:spPr bwMode="auto">
            <a:xfrm>
              <a:off x="1406" y="2249"/>
              <a:ext cx="192" cy="137"/>
            </a:xfrm>
            <a:custGeom>
              <a:avLst/>
              <a:gdLst/>
              <a:ahLst/>
              <a:cxnLst>
                <a:cxn ang="0">
                  <a:pos x="0" y="0"/>
                </a:cxn>
                <a:cxn ang="0">
                  <a:pos x="645" y="0"/>
                </a:cxn>
                <a:cxn ang="0">
                  <a:pos x="877" y="1226"/>
                </a:cxn>
                <a:cxn ang="0">
                  <a:pos x="1216" y="0"/>
                </a:cxn>
                <a:cxn ang="0">
                  <a:pos x="1859" y="0"/>
                </a:cxn>
                <a:cxn ang="0">
                  <a:pos x="2200" y="1226"/>
                </a:cxn>
                <a:cxn ang="0">
                  <a:pos x="2433" y="0"/>
                </a:cxn>
                <a:cxn ang="0">
                  <a:pos x="3075" y="0"/>
                </a:cxn>
                <a:cxn ang="0">
                  <a:pos x="2590" y="2196"/>
                </a:cxn>
                <a:cxn ang="0">
                  <a:pos x="1924" y="2196"/>
                </a:cxn>
                <a:cxn ang="0">
                  <a:pos x="1539" y="813"/>
                </a:cxn>
                <a:cxn ang="0">
                  <a:pos x="1155" y="2196"/>
                </a:cxn>
                <a:cxn ang="0">
                  <a:pos x="488" y="2196"/>
                </a:cxn>
                <a:cxn ang="0">
                  <a:pos x="0" y="0"/>
                </a:cxn>
              </a:cxnLst>
              <a:rect l="0" t="0" r="r" b="b"/>
              <a:pathLst>
                <a:path w="3075" h="2196">
                  <a:moveTo>
                    <a:pt x="0" y="0"/>
                  </a:moveTo>
                  <a:lnTo>
                    <a:pt x="645" y="0"/>
                  </a:lnTo>
                  <a:lnTo>
                    <a:pt x="877" y="1226"/>
                  </a:lnTo>
                  <a:lnTo>
                    <a:pt x="1216" y="0"/>
                  </a:lnTo>
                  <a:lnTo>
                    <a:pt x="1859" y="0"/>
                  </a:lnTo>
                  <a:lnTo>
                    <a:pt x="2200" y="1226"/>
                  </a:lnTo>
                  <a:lnTo>
                    <a:pt x="2433" y="0"/>
                  </a:lnTo>
                  <a:lnTo>
                    <a:pt x="3075" y="0"/>
                  </a:lnTo>
                  <a:lnTo>
                    <a:pt x="2590" y="2196"/>
                  </a:lnTo>
                  <a:lnTo>
                    <a:pt x="1924" y="2196"/>
                  </a:lnTo>
                  <a:lnTo>
                    <a:pt x="1539" y="813"/>
                  </a:lnTo>
                  <a:lnTo>
                    <a:pt x="1155" y="2196"/>
                  </a:lnTo>
                  <a:lnTo>
                    <a:pt x="488" y="2196"/>
                  </a:lnTo>
                  <a:lnTo>
                    <a:pt x="0" y="0"/>
                  </a:lnTo>
                  <a:close/>
                </a:path>
              </a:pathLst>
            </a:custGeom>
            <a:solidFill>
              <a:srgbClr val="FFFFFF"/>
            </a:solidFill>
            <a:ln w="9525">
              <a:noFill/>
              <a:round/>
              <a:headEnd/>
              <a:tailEnd/>
            </a:ln>
          </p:spPr>
          <p:txBody>
            <a:bodyPr/>
            <a:lstStyle/>
            <a:p>
              <a:endParaRPr lang="en-US"/>
            </a:p>
          </p:txBody>
        </p:sp>
        <p:sp>
          <p:nvSpPr>
            <p:cNvPr id="538638" name="Freeform 14"/>
            <p:cNvSpPr>
              <a:spLocks noChangeAspect="1" noEditPoints="1"/>
            </p:cNvSpPr>
            <p:nvPr/>
          </p:nvSpPr>
          <p:spPr bwMode="auto">
            <a:xfrm>
              <a:off x="1598" y="2249"/>
              <a:ext cx="150" cy="137"/>
            </a:xfrm>
            <a:custGeom>
              <a:avLst/>
              <a:gdLst/>
              <a:ahLst/>
              <a:cxnLst>
                <a:cxn ang="0">
                  <a:pos x="1575" y="1833"/>
                </a:cxn>
                <a:cxn ang="0">
                  <a:pos x="801" y="1833"/>
                </a:cxn>
                <a:cxn ang="0">
                  <a:pos x="694" y="2196"/>
                </a:cxn>
                <a:cxn ang="0">
                  <a:pos x="0" y="2196"/>
                </a:cxn>
                <a:cxn ang="0">
                  <a:pos x="826" y="0"/>
                </a:cxn>
                <a:cxn ang="0">
                  <a:pos x="1567" y="0"/>
                </a:cxn>
                <a:cxn ang="0">
                  <a:pos x="2394" y="2196"/>
                </a:cxn>
                <a:cxn ang="0">
                  <a:pos x="1683" y="2196"/>
                </a:cxn>
                <a:cxn ang="0">
                  <a:pos x="1575" y="1833"/>
                </a:cxn>
                <a:cxn ang="0">
                  <a:pos x="1433" y="1358"/>
                </a:cxn>
                <a:cxn ang="0">
                  <a:pos x="1189" y="569"/>
                </a:cxn>
                <a:cxn ang="0">
                  <a:pos x="947" y="1358"/>
                </a:cxn>
                <a:cxn ang="0">
                  <a:pos x="1433" y="1358"/>
                </a:cxn>
              </a:cxnLst>
              <a:rect l="0" t="0" r="r" b="b"/>
              <a:pathLst>
                <a:path w="2394" h="2196">
                  <a:moveTo>
                    <a:pt x="1575" y="1833"/>
                  </a:moveTo>
                  <a:lnTo>
                    <a:pt x="801" y="1833"/>
                  </a:lnTo>
                  <a:lnTo>
                    <a:pt x="694" y="2196"/>
                  </a:lnTo>
                  <a:lnTo>
                    <a:pt x="0" y="2196"/>
                  </a:lnTo>
                  <a:lnTo>
                    <a:pt x="826" y="0"/>
                  </a:lnTo>
                  <a:lnTo>
                    <a:pt x="1567" y="0"/>
                  </a:lnTo>
                  <a:lnTo>
                    <a:pt x="2394" y="2196"/>
                  </a:lnTo>
                  <a:lnTo>
                    <a:pt x="1683" y="2196"/>
                  </a:lnTo>
                  <a:lnTo>
                    <a:pt x="1575" y="1833"/>
                  </a:lnTo>
                  <a:close/>
                  <a:moveTo>
                    <a:pt x="1433" y="1358"/>
                  </a:moveTo>
                  <a:lnTo>
                    <a:pt x="1189" y="569"/>
                  </a:lnTo>
                  <a:lnTo>
                    <a:pt x="947" y="1358"/>
                  </a:lnTo>
                  <a:lnTo>
                    <a:pt x="1433" y="1358"/>
                  </a:lnTo>
                  <a:close/>
                </a:path>
              </a:pathLst>
            </a:custGeom>
            <a:solidFill>
              <a:srgbClr val="FFFFFF"/>
            </a:solidFill>
            <a:ln w="9525">
              <a:noFill/>
              <a:round/>
              <a:headEnd/>
              <a:tailEnd/>
            </a:ln>
          </p:spPr>
          <p:txBody>
            <a:bodyPr/>
            <a:lstStyle/>
            <a:p>
              <a:endParaRPr lang="en-US"/>
            </a:p>
          </p:txBody>
        </p:sp>
        <p:sp>
          <p:nvSpPr>
            <p:cNvPr id="538639" name="Freeform 15"/>
            <p:cNvSpPr>
              <a:spLocks noChangeAspect="1" noEditPoints="1"/>
            </p:cNvSpPr>
            <p:nvPr/>
          </p:nvSpPr>
          <p:spPr bwMode="auto">
            <a:xfrm>
              <a:off x="1762" y="2249"/>
              <a:ext cx="135" cy="137"/>
            </a:xfrm>
            <a:custGeom>
              <a:avLst/>
              <a:gdLst/>
              <a:ahLst/>
              <a:cxnLst>
                <a:cxn ang="0">
                  <a:pos x="1132" y="0"/>
                </a:cxn>
                <a:cxn ang="0">
                  <a:pos x="1347" y="7"/>
                </a:cxn>
                <a:cxn ang="0">
                  <a:pos x="1468" y="21"/>
                </a:cxn>
                <a:cxn ang="0">
                  <a:pos x="1546" y="35"/>
                </a:cxn>
                <a:cxn ang="0">
                  <a:pos x="1614" y="53"/>
                </a:cxn>
                <a:cxn ang="0">
                  <a:pos x="1674" y="77"/>
                </a:cxn>
                <a:cxn ang="0">
                  <a:pos x="1729" y="106"/>
                </a:cxn>
                <a:cxn ang="0">
                  <a:pos x="1781" y="144"/>
                </a:cxn>
                <a:cxn ang="0">
                  <a:pos x="1827" y="186"/>
                </a:cxn>
                <a:cxn ang="0">
                  <a:pos x="1870" y="235"/>
                </a:cxn>
                <a:cxn ang="0">
                  <a:pos x="1906" y="291"/>
                </a:cxn>
                <a:cxn ang="0">
                  <a:pos x="1936" y="351"/>
                </a:cxn>
                <a:cxn ang="0">
                  <a:pos x="1958" y="416"/>
                </a:cxn>
                <a:cxn ang="0">
                  <a:pos x="1974" y="484"/>
                </a:cxn>
                <a:cxn ang="0">
                  <a:pos x="1982" y="558"/>
                </a:cxn>
                <a:cxn ang="0">
                  <a:pos x="1983" y="632"/>
                </a:cxn>
                <a:cxn ang="0">
                  <a:pos x="1979" y="698"/>
                </a:cxn>
                <a:cxn ang="0">
                  <a:pos x="1969" y="760"/>
                </a:cxn>
                <a:cxn ang="0">
                  <a:pos x="1953" y="818"/>
                </a:cxn>
                <a:cxn ang="0">
                  <a:pos x="1933" y="873"/>
                </a:cxn>
                <a:cxn ang="0">
                  <a:pos x="1906" y="924"/>
                </a:cxn>
                <a:cxn ang="0">
                  <a:pos x="1875" y="972"/>
                </a:cxn>
                <a:cxn ang="0">
                  <a:pos x="1839" y="1017"/>
                </a:cxn>
                <a:cxn ang="0">
                  <a:pos x="1800" y="1058"/>
                </a:cxn>
                <a:cxn ang="0">
                  <a:pos x="1757" y="1095"/>
                </a:cxn>
                <a:cxn ang="0">
                  <a:pos x="1708" y="1129"/>
                </a:cxn>
                <a:cxn ang="0">
                  <a:pos x="1644" y="1165"/>
                </a:cxn>
                <a:cxn ang="0">
                  <a:pos x="1558" y="1198"/>
                </a:cxn>
                <a:cxn ang="0">
                  <a:pos x="1453" y="1226"/>
                </a:cxn>
                <a:cxn ang="0">
                  <a:pos x="1535" y="1256"/>
                </a:cxn>
                <a:cxn ang="0">
                  <a:pos x="1598" y="1288"/>
                </a:cxn>
                <a:cxn ang="0">
                  <a:pos x="1640" y="1316"/>
                </a:cxn>
                <a:cxn ang="0">
                  <a:pos x="1676" y="1350"/>
                </a:cxn>
                <a:cxn ang="0">
                  <a:pos x="1772" y="1465"/>
                </a:cxn>
                <a:cxn ang="0">
                  <a:pos x="1819" y="1532"/>
                </a:cxn>
                <a:cxn ang="0">
                  <a:pos x="2163" y="2196"/>
                </a:cxn>
                <a:cxn ang="0">
                  <a:pos x="1015" y="1493"/>
                </a:cxn>
                <a:cxn ang="0">
                  <a:pos x="966" y="1417"/>
                </a:cxn>
                <a:cxn ang="0">
                  <a:pos x="922" y="1366"/>
                </a:cxn>
                <a:cxn ang="0">
                  <a:pos x="871" y="1333"/>
                </a:cxn>
                <a:cxn ang="0">
                  <a:pos x="809" y="1312"/>
                </a:cxn>
                <a:cxn ang="0">
                  <a:pos x="742" y="1305"/>
                </a:cxn>
                <a:cxn ang="0">
                  <a:pos x="0" y="2196"/>
                </a:cxn>
                <a:cxn ang="0">
                  <a:pos x="982" y="889"/>
                </a:cxn>
                <a:cxn ang="0">
                  <a:pos x="1037" y="882"/>
                </a:cxn>
                <a:cxn ang="0">
                  <a:pos x="1117" y="867"/>
                </a:cxn>
                <a:cxn ang="0">
                  <a:pos x="1181" y="851"/>
                </a:cxn>
                <a:cxn ang="0">
                  <a:pos x="1223" y="826"/>
                </a:cxn>
                <a:cxn ang="0">
                  <a:pos x="1259" y="790"/>
                </a:cxn>
                <a:cxn ang="0">
                  <a:pos x="1285" y="747"/>
                </a:cxn>
                <a:cxn ang="0">
                  <a:pos x="1299" y="699"/>
                </a:cxn>
                <a:cxn ang="0">
                  <a:pos x="1301" y="650"/>
                </a:cxn>
                <a:cxn ang="0">
                  <a:pos x="1297" y="613"/>
                </a:cxn>
                <a:cxn ang="0">
                  <a:pos x="1289" y="580"/>
                </a:cxn>
                <a:cxn ang="0">
                  <a:pos x="1275" y="550"/>
                </a:cxn>
                <a:cxn ang="0">
                  <a:pos x="1257" y="523"/>
                </a:cxn>
                <a:cxn ang="0">
                  <a:pos x="1235" y="500"/>
                </a:cxn>
                <a:cxn ang="0">
                  <a:pos x="1204" y="481"/>
                </a:cxn>
                <a:cxn ang="0">
                  <a:pos x="1167" y="465"/>
                </a:cxn>
                <a:cxn ang="0">
                  <a:pos x="1121" y="454"/>
                </a:cxn>
                <a:cxn ang="0">
                  <a:pos x="1066" y="447"/>
                </a:cxn>
                <a:cxn ang="0">
                  <a:pos x="682" y="443"/>
                </a:cxn>
              </a:cxnLst>
              <a:rect l="0" t="0" r="r" b="b"/>
              <a:pathLst>
                <a:path w="2163" h="2196">
                  <a:moveTo>
                    <a:pt x="0" y="2196"/>
                  </a:moveTo>
                  <a:lnTo>
                    <a:pt x="0" y="0"/>
                  </a:lnTo>
                  <a:lnTo>
                    <a:pt x="1132" y="0"/>
                  </a:lnTo>
                  <a:lnTo>
                    <a:pt x="1208" y="1"/>
                  </a:lnTo>
                  <a:lnTo>
                    <a:pt x="1280" y="3"/>
                  </a:lnTo>
                  <a:lnTo>
                    <a:pt x="1347" y="7"/>
                  </a:lnTo>
                  <a:lnTo>
                    <a:pt x="1410" y="13"/>
                  </a:lnTo>
                  <a:lnTo>
                    <a:pt x="1439" y="17"/>
                  </a:lnTo>
                  <a:lnTo>
                    <a:pt x="1468" y="21"/>
                  </a:lnTo>
                  <a:lnTo>
                    <a:pt x="1495" y="25"/>
                  </a:lnTo>
                  <a:lnTo>
                    <a:pt x="1521" y="30"/>
                  </a:lnTo>
                  <a:lnTo>
                    <a:pt x="1546" y="35"/>
                  </a:lnTo>
                  <a:lnTo>
                    <a:pt x="1569" y="41"/>
                  </a:lnTo>
                  <a:lnTo>
                    <a:pt x="1592" y="47"/>
                  </a:lnTo>
                  <a:lnTo>
                    <a:pt x="1614" y="53"/>
                  </a:lnTo>
                  <a:lnTo>
                    <a:pt x="1634" y="61"/>
                  </a:lnTo>
                  <a:lnTo>
                    <a:pt x="1654" y="68"/>
                  </a:lnTo>
                  <a:lnTo>
                    <a:pt x="1674" y="77"/>
                  </a:lnTo>
                  <a:lnTo>
                    <a:pt x="1693" y="86"/>
                  </a:lnTo>
                  <a:lnTo>
                    <a:pt x="1711" y="96"/>
                  </a:lnTo>
                  <a:lnTo>
                    <a:pt x="1729" y="106"/>
                  </a:lnTo>
                  <a:lnTo>
                    <a:pt x="1747" y="119"/>
                  </a:lnTo>
                  <a:lnTo>
                    <a:pt x="1764" y="131"/>
                  </a:lnTo>
                  <a:lnTo>
                    <a:pt x="1781" y="144"/>
                  </a:lnTo>
                  <a:lnTo>
                    <a:pt x="1797" y="157"/>
                  </a:lnTo>
                  <a:lnTo>
                    <a:pt x="1812" y="171"/>
                  </a:lnTo>
                  <a:lnTo>
                    <a:pt x="1827" y="186"/>
                  </a:lnTo>
                  <a:lnTo>
                    <a:pt x="1841" y="202"/>
                  </a:lnTo>
                  <a:lnTo>
                    <a:pt x="1855" y="218"/>
                  </a:lnTo>
                  <a:lnTo>
                    <a:pt x="1870" y="235"/>
                  </a:lnTo>
                  <a:lnTo>
                    <a:pt x="1883" y="253"/>
                  </a:lnTo>
                  <a:lnTo>
                    <a:pt x="1895" y="273"/>
                  </a:lnTo>
                  <a:lnTo>
                    <a:pt x="1906" y="291"/>
                  </a:lnTo>
                  <a:lnTo>
                    <a:pt x="1917" y="311"/>
                  </a:lnTo>
                  <a:lnTo>
                    <a:pt x="1927" y="330"/>
                  </a:lnTo>
                  <a:lnTo>
                    <a:pt x="1936" y="351"/>
                  </a:lnTo>
                  <a:lnTo>
                    <a:pt x="1944" y="372"/>
                  </a:lnTo>
                  <a:lnTo>
                    <a:pt x="1952" y="393"/>
                  </a:lnTo>
                  <a:lnTo>
                    <a:pt x="1958" y="416"/>
                  </a:lnTo>
                  <a:lnTo>
                    <a:pt x="1964" y="438"/>
                  </a:lnTo>
                  <a:lnTo>
                    <a:pt x="1969" y="461"/>
                  </a:lnTo>
                  <a:lnTo>
                    <a:pt x="1974" y="484"/>
                  </a:lnTo>
                  <a:lnTo>
                    <a:pt x="1977" y="508"/>
                  </a:lnTo>
                  <a:lnTo>
                    <a:pt x="1980" y="532"/>
                  </a:lnTo>
                  <a:lnTo>
                    <a:pt x="1982" y="558"/>
                  </a:lnTo>
                  <a:lnTo>
                    <a:pt x="1983" y="583"/>
                  </a:lnTo>
                  <a:lnTo>
                    <a:pt x="1984" y="609"/>
                  </a:lnTo>
                  <a:lnTo>
                    <a:pt x="1983" y="632"/>
                  </a:lnTo>
                  <a:lnTo>
                    <a:pt x="1982" y="654"/>
                  </a:lnTo>
                  <a:lnTo>
                    <a:pt x="1981" y="676"/>
                  </a:lnTo>
                  <a:lnTo>
                    <a:pt x="1979" y="698"/>
                  </a:lnTo>
                  <a:lnTo>
                    <a:pt x="1976" y="719"/>
                  </a:lnTo>
                  <a:lnTo>
                    <a:pt x="1973" y="739"/>
                  </a:lnTo>
                  <a:lnTo>
                    <a:pt x="1969" y="760"/>
                  </a:lnTo>
                  <a:lnTo>
                    <a:pt x="1964" y="779"/>
                  </a:lnTo>
                  <a:lnTo>
                    <a:pt x="1959" y="799"/>
                  </a:lnTo>
                  <a:lnTo>
                    <a:pt x="1953" y="818"/>
                  </a:lnTo>
                  <a:lnTo>
                    <a:pt x="1947" y="836"/>
                  </a:lnTo>
                  <a:lnTo>
                    <a:pt x="1940" y="856"/>
                  </a:lnTo>
                  <a:lnTo>
                    <a:pt x="1933" y="873"/>
                  </a:lnTo>
                  <a:lnTo>
                    <a:pt x="1924" y="891"/>
                  </a:lnTo>
                  <a:lnTo>
                    <a:pt x="1916" y="908"/>
                  </a:lnTo>
                  <a:lnTo>
                    <a:pt x="1906" y="924"/>
                  </a:lnTo>
                  <a:lnTo>
                    <a:pt x="1896" y="941"/>
                  </a:lnTo>
                  <a:lnTo>
                    <a:pt x="1886" y="957"/>
                  </a:lnTo>
                  <a:lnTo>
                    <a:pt x="1875" y="972"/>
                  </a:lnTo>
                  <a:lnTo>
                    <a:pt x="1864" y="987"/>
                  </a:lnTo>
                  <a:lnTo>
                    <a:pt x="1851" y="1003"/>
                  </a:lnTo>
                  <a:lnTo>
                    <a:pt x="1839" y="1017"/>
                  </a:lnTo>
                  <a:lnTo>
                    <a:pt x="1826" y="1031"/>
                  </a:lnTo>
                  <a:lnTo>
                    <a:pt x="1813" y="1045"/>
                  </a:lnTo>
                  <a:lnTo>
                    <a:pt x="1800" y="1058"/>
                  </a:lnTo>
                  <a:lnTo>
                    <a:pt x="1786" y="1071"/>
                  </a:lnTo>
                  <a:lnTo>
                    <a:pt x="1771" y="1083"/>
                  </a:lnTo>
                  <a:lnTo>
                    <a:pt x="1757" y="1095"/>
                  </a:lnTo>
                  <a:lnTo>
                    <a:pt x="1741" y="1107"/>
                  </a:lnTo>
                  <a:lnTo>
                    <a:pt x="1724" y="1118"/>
                  </a:lnTo>
                  <a:lnTo>
                    <a:pt x="1708" y="1129"/>
                  </a:lnTo>
                  <a:lnTo>
                    <a:pt x="1692" y="1140"/>
                  </a:lnTo>
                  <a:lnTo>
                    <a:pt x="1669" y="1153"/>
                  </a:lnTo>
                  <a:lnTo>
                    <a:pt x="1644" y="1165"/>
                  </a:lnTo>
                  <a:lnTo>
                    <a:pt x="1618" y="1177"/>
                  </a:lnTo>
                  <a:lnTo>
                    <a:pt x="1588" y="1188"/>
                  </a:lnTo>
                  <a:lnTo>
                    <a:pt x="1558" y="1198"/>
                  </a:lnTo>
                  <a:lnTo>
                    <a:pt x="1525" y="1208"/>
                  </a:lnTo>
                  <a:lnTo>
                    <a:pt x="1490" y="1218"/>
                  </a:lnTo>
                  <a:lnTo>
                    <a:pt x="1453" y="1226"/>
                  </a:lnTo>
                  <a:lnTo>
                    <a:pt x="1482" y="1236"/>
                  </a:lnTo>
                  <a:lnTo>
                    <a:pt x="1510" y="1246"/>
                  </a:lnTo>
                  <a:lnTo>
                    <a:pt x="1535" y="1256"/>
                  </a:lnTo>
                  <a:lnTo>
                    <a:pt x="1558" y="1267"/>
                  </a:lnTo>
                  <a:lnTo>
                    <a:pt x="1579" y="1277"/>
                  </a:lnTo>
                  <a:lnTo>
                    <a:pt x="1598" y="1288"/>
                  </a:lnTo>
                  <a:lnTo>
                    <a:pt x="1616" y="1298"/>
                  </a:lnTo>
                  <a:lnTo>
                    <a:pt x="1631" y="1308"/>
                  </a:lnTo>
                  <a:lnTo>
                    <a:pt x="1640" y="1316"/>
                  </a:lnTo>
                  <a:lnTo>
                    <a:pt x="1651" y="1325"/>
                  </a:lnTo>
                  <a:lnTo>
                    <a:pt x="1663" y="1337"/>
                  </a:lnTo>
                  <a:lnTo>
                    <a:pt x="1676" y="1350"/>
                  </a:lnTo>
                  <a:lnTo>
                    <a:pt x="1705" y="1382"/>
                  </a:lnTo>
                  <a:lnTo>
                    <a:pt x="1739" y="1422"/>
                  </a:lnTo>
                  <a:lnTo>
                    <a:pt x="1772" y="1465"/>
                  </a:lnTo>
                  <a:lnTo>
                    <a:pt x="1798" y="1501"/>
                  </a:lnTo>
                  <a:lnTo>
                    <a:pt x="1809" y="1517"/>
                  </a:lnTo>
                  <a:lnTo>
                    <a:pt x="1819" y="1532"/>
                  </a:lnTo>
                  <a:lnTo>
                    <a:pt x="1827" y="1546"/>
                  </a:lnTo>
                  <a:lnTo>
                    <a:pt x="1834" y="1559"/>
                  </a:lnTo>
                  <a:lnTo>
                    <a:pt x="2163" y="2196"/>
                  </a:lnTo>
                  <a:lnTo>
                    <a:pt x="1395" y="2196"/>
                  </a:lnTo>
                  <a:lnTo>
                    <a:pt x="1032" y="1524"/>
                  </a:lnTo>
                  <a:lnTo>
                    <a:pt x="1015" y="1493"/>
                  </a:lnTo>
                  <a:lnTo>
                    <a:pt x="999" y="1465"/>
                  </a:lnTo>
                  <a:lnTo>
                    <a:pt x="983" y="1440"/>
                  </a:lnTo>
                  <a:lnTo>
                    <a:pt x="966" y="1417"/>
                  </a:lnTo>
                  <a:lnTo>
                    <a:pt x="951" y="1397"/>
                  </a:lnTo>
                  <a:lnTo>
                    <a:pt x="936" y="1380"/>
                  </a:lnTo>
                  <a:lnTo>
                    <a:pt x="922" y="1366"/>
                  </a:lnTo>
                  <a:lnTo>
                    <a:pt x="909" y="1355"/>
                  </a:lnTo>
                  <a:lnTo>
                    <a:pt x="890" y="1343"/>
                  </a:lnTo>
                  <a:lnTo>
                    <a:pt x="871" y="1333"/>
                  </a:lnTo>
                  <a:lnTo>
                    <a:pt x="850" y="1325"/>
                  </a:lnTo>
                  <a:lnTo>
                    <a:pt x="830" y="1317"/>
                  </a:lnTo>
                  <a:lnTo>
                    <a:pt x="809" y="1312"/>
                  </a:lnTo>
                  <a:lnTo>
                    <a:pt x="787" y="1308"/>
                  </a:lnTo>
                  <a:lnTo>
                    <a:pt x="765" y="1306"/>
                  </a:lnTo>
                  <a:lnTo>
                    <a:pt x="742" y="1305"/>
                  </a:lnTo>
                  <a:lnTo>
                    <a:pt x="682" y="1305"/>
                  </a:lnTo>
                  <a:lnTo>
                    <a:pt x="682" y="2196"/>
                  </a:lnTo>
                  <a:lnTo>
                    <a:pt x="0" y="2196"/>
                  </a:lnTo>
                  <a:close/>
                  <a:moveTo>
                    <a:pt x="682" y="889"/>
                  </a:moveTo>
                  <a:lnTo>
                    <a:pt x="968" y="889"/>
                  </a:lnTo>
                  <a:lnTo>
                    <a:pt x="982" y="889"/>
                  </a:lnTo>
                  <a:lnTo>
                    <a:pt x="998" y="888"/>
                  </a:lnTo>
                  <a:lnTo>
                    <a:pt x="1016" y="885"/>
                  </a:lnTo>
                  <a:lnTo>
                    <a:pt x="1037" y="882"/>
                  </a:lnTo>
                  <a:lnTo>
                    <a:pt x="1060" y="878"/>
                  </a:lnTo>
                  <a:lnTo>
                    <a:pt x="1087" y="873"/>
                  </a:lnTo>
                  <a:lnTo>
                    <a:pt x="1117" y="867"/>
                  </a:lnTo>
                  <a:lnTo>
                    <a:pt x="1149" y="860"/>
                  </a:lnTo>
                  <a:lnTo>
                    <a:pt x="1165" y="856"/>
                  </a:lnTo>
                  <a:lnTo>
                    <a:pt x="1181" y="851"/>
                  </a:lnTo>
                  <a:lnTo>
                    <a:pt x="1196" y="844"/>
                  </a:lnTo>
                  <a:lnTo>
                    <a:pt x="1210" y="835"/>
                  </a:lnTo>
                  <a:lnTo>
                    <a:pt x="1223" y="826"/>
                  </a:lnTo>
                  <a:lnTo>
                    <a:pt x="1237" y="815"/>
                  </a:lnTo>
                  <a:lnTo>
                    <a:pt x="1248" y="804"/>
                  </a:lnTo>
                  <a:lnTo>
                    <a:pt x="1259" y="790"/>
                  </a:lnTo>
                  <a:lnTo>
                    <a:pt x="1269" y="776"/>
                  </a:lnTo>
                  <a:lnTo>
                    <a:pt x="1278" y="762"/>
                  </a:lnTo>
                  <a:lnTo>
                    <a:pt x="1285" y="747"/>
                  </a:lnTo>
                  <a:lnTo>
                    <a:pt x="1291" y="731"/>
                  </a:lnTo>
                  <a:lnTo>
                    <a:pt x="1296" y="715"/>
                  </a:lnTo>
                  <a:lnTo>
                    <a:pt x="1299" y="699"/>
                  </a:lnTo>
                  <a:lnTo>
                    <a:pt x="1301" y="681"/>
                  </a:lnTo>
                  <a:lnTo>
                    <a:pt x="1302" y="663"/>
                  </a:lnTo>
                  <a:lnTo>
                    <a:pt x="1301" y="650"/>
                  </a:lnTo>
                  <a:lnTo>
                    <a:pt x="1301" y="637"/>
                  </a:lnTo>
                  <a:lnTo>
                    <a:pt x="1299" y="625"/>
                  </a:lnTo>
                  <a:lnTo>
                    <a:pt x="1297" y="613"/>
                  </a:lnTo>
                  <a:lnTo>
                    <a:pt x="1295" y="602"/>
                  </a:lnTo>
                  <a:lnTo>
                    <a:pt x="1292" y="591"/>
                  </a:lnTo>
                  <a:lnTo>
                    <a:pt x="1289" y="580"/>
                  </a:lnTo>
                  <a:lnTo>
                    <a:pt x="1285" y="570"/>
                  </a:lnTo>
                  <a:lnTo>
                    <a:pt x="1280" y="560"/>
                  </a:lnTo>
                  <a:lnTo>
                    <a:pt x="1275" y="550"/>
                  </a:lnTo>
                  <a:lnTo>
                    <a:pt x="1270" y="540"/>
                  </a:lnTo>
                  <a:lnTo>
                    <a:pt x="1264" y="531"/>
                  </a:lnTo>
                  <a:lnTo>
                    <a:pt x="1257" y="523"/>
                  </a:lnTo>
                  <a:lnTo>
                    <a:pt x="1250" y="515"/>
                  </a:lnTo>
                  <a:lnTo>
                    <a:pt x="1243" y="507"/>
                  </a:lnTo>
                  <a:lnTo>
                    <a:pt x="1235" y="500"/>
                  </a:lnTo>
                  <a:lnTo>
                    <a:pt x="1225" y="493"/>
                  </a:lnTo>
                  <a:lnTo>
                    <a:pt x="1215" y="487"/>
                  </a:lnTo>
                  <a:lnTo>
                    <a:pt x="1204" y="481"/>
                  </a:lnTo>
                  <a:lnTo>
                    <a:pt x="1193" y="475"/>
                  </a:lnTo>
                  <a:lnTo>
                    <a:pt x="1180" y="470"/>
                  </a:lnTo>
                  <a:lnTo>
                    <a:pt x="1167" y="465"/>
                  </a:lnTo>
                  <a:lnTo>
                    <a:pt x="1152" y="461"/>
                  </a:lnTo>
                  <a:lnTo>
                    <a:pt x="1137" y="457"/>
                  </a:lnTo>
                  <a:lnTo>
                    <a:pt x="1121" y="454"/>
                  </a:lnTo>
                  <a:lnTo>
                    <a:pt x="1103" y="451"/>
                  </a:lnTo>
                  <a:lnTo>
                    <a:pt x="1085" y="449"/>
                  </a:lnTo>
                  <a:lnTo>
                    <a:pt x="1066" y="447"/>
                  </a:lnTo>
                  <a:lnTo>
                    <a:pt x="1025" y="444"/>
                  </a:lnTo>
                  <a:lnTo>
                    <a:pt x="981" y="443"/>
                  </a:lnTo>
                  <a:lnTo>
                    <a:pt x="682" y="443"/>
                  </a:lnTo>
                  <a:lnTo>
                    <a:pt x="682" y="889"/>
                  </a:lnTo>
                  <a:close/>
                </a:path>
              </a:pathLst>
            </a:custGeom>
            <a:solidFill>
              <a:srgbClr val="FFFFFF"/>
            </a:solidFill>
            <a:ln w="9525">
              <a:noFill/>
              <a:round/>
              <a:headEnd/>
              <a:tailEnd/>
            </a:ln>
          </p:spPr>
          <p:txBody>
            <a:bodyPr/>
            <a:lstStyle/>
            <a:p>
              <a:endParaRPr lang="en-US"/>
            </a:p>
          </p:txBody>
        </p:sp>
        <p:sp>
          <p:nvSpPr>
            <p:cNvPr id="538640" name="Freeform 16"/>
            <p:cNvSpPr>
              <a:spLocks noChangeAspect="1"/>
            </p:cNvSpPr>
            <p:nvPr/>
          </p:nvSpPr>
          <p:spPr bwMode="auto">
            <a:xfrm>
              <a:off x="1910" y="2249"/>
              <a:ext cx="116" cy="137"/>
            </a:xfrm>
            <a:custGeom>
              <a:avLst/>
              <a:gdLst/>
              <a:ahLst/>
              <a:cxnLst>
                <a:cxn ang="0">
                  <a:pos x="0" y="0"/>
                </a:cxn>
                <a:cxn ang="0">
                  <a:pos x="1821" y="0"/>
                </a:cxn>
                <a:cxn ang="0">
                  <a:pos x="1821" y="468"/>
                </a:cxn>
                <a:cxn ang="0">
                  <a:pos x="681" y="468"/>
                </a:cxn>
                <a:cxn ang="0">
                  <a:pos x="681" y="817"/>
                </a:cxn>
                <a:cxn ang="0">
                  <a:pos x="1738" y="817"/>
                </a:cxn>
                <a:cxn ang="0">
                  <a:pos x="1738" y="1265"/>
                </a:cxn>
                <a:cxn ang="0">
                  <a:pos x="681" y="1265"/>
                </a:cxn>
                <a:cxn ang="0">
                  <a:pos x="681" y="1698"/>
                </a:cxn>
                <a:cxn ang="0">
                  <a:pos x="1854" y="1698"/>
                </a:cxn>
                <a:cxn ang="0">
                  <a:pos x="1854" y="2196"/>
                </a:cxn>
                <a:cxn ang="0">
                  <a:pos x="0" y="2196"/>
                </a:cxn>
                <a:cxn ang="0">
                  <a:pos x="0" y="0"/>
                </a:cxn>
              </a:cxnLst>
              <a:rect l="0" t="0" r="r" b="b"/>
              <a:pathLst>
                <a:path w="1854" h="2196">
                  <a:moveTo>
                    <a:pt x="0" y="0"/>
                  </a:moveTo>
                  <a:lnTo>
                    <a:pt x="1821" y="0"/>
                  </a:lnTo>
                  <a:lnTo>
                    <a:pt x="1821" y="468"/>
                  </a:lnTo>
                  <a:lnTo>
                    <a:pt x="681" y="468"/>
                  </a:lnTo>
                  <a:lnTo>
                    <a:pt x="681" y="817"/>
                  </a:lnTo>
                  <a:lnTo>
                    <a:pt x="1738" y="817"/>
                  </a:lnTo>
                  <a:lnTo>
                    <a:pt x="1738" y="1265"/>
                  </a:lnTo>
                  <a:lnTo>
                    <a:pt x="681" y="1265"/>
                  </a:lnTo>
                  <a:lnTo>
                    <a:pt x="681" y="1698"/>
                  </a:lnTo>
                  <a:lnTo>
                    <a:pt x="1854" y="1698"/>
                  </a:lnTo>
                  <a:lnTo>
                    <a:pt x="1854" y="2196"/>
                  </a:lnTo>
                  <a:lnTo>
                    <a:pt x="0" y="2196"/>
                  </a:lnTo>
                  <a:lnTo>
                    <a:pt x="0" y="0"/>
                  </a:lnTo>
                  <a:close/>
                </a:path>
              </a:pathLst>
            </a:custGeom>
            <a:solidFill>
              <a:srgbClr val="FFFFFF"/>
            </a:solidFill>
            <a:ln w="9525">
              <a:noFill/>
              <a:round/>
              <a:headEnd/>
              <a:tailEnd/>
            </a:ln>
          </p:spPr>
          <p:txBody>
            <a:bodyPr/>
            <a:lstStyle/>
            <a:p>
              <a:endParaRPr lang="en-US"/>
            </a:p>
          </p:txBody>
        </p:sp>
        <p:sp>
          <p:nvSpPr>
            <p:cNvPr id="538641" name="Freeform 17"/>
            <p:cNvSpPr>
              <a:spLocks noChangeAspect="1" noEditPoints="1"/>
            </p:cNvSpPr>
            <p:nvPr/>
          </p:nvSpPr>
          <p:spPr bwMode="auto">
            <a:xfrm>
              <a:off x="1364" y="1829"/>
              <a:ext cx="548" cy="313"/>
            </a:xfrm>
            <a:custGeom>
              <a:avLst/>
              <a:gdLst/>
              <a:ahLst/>
              <a:cxnLst>
                <a:cxn ang="0">
                  <a:pos x="5608" y="1468"/>
                </a:cxn>
                <a:cxn ang="0">
                  <a:pos x="5208" y="1114"/>
                </a:cxn>
                <a:cxn ang="0">
                  <a:pos x="4721" y="905"/>
                </a:cxn>
                <a:cxn ang="0">
                  <a:pos x="4084" y="880"/>
                </a:cxn>
                <a:cxn ang="0">
                  <a:pos x="3291" y="1235"/>
                </a:cxn>
                <a:cxn ang="0">
                  <a:pos x="2790" y="1936"/>
                </a:cxn>
                <a:cxn ang="0">
                  <a:pos x="2723" y="2829"/>
                </a:cxn>
                <a:cxn ang="0">
                  <a:pos x="3117" y="3602"/>
                </a:cxn>
                <a:cxn ang="0">
                  <a:pos x="3845" y="4067"/>
                </a:cxn>
                <a:cxn ang="0">
                  <a:pos x="4708" y="4097"/>
                </a:cxn>
                <a:cxn ang="0">
                  <a:pos x="5413" y="3732"/>
                </a:cxn>
                <a:cxn ang="0">
                  <a:pos x="5866" y="3087"/>
                </a:cxn>
                <a:cxn ang="0">
                  <a:pos x="5799" y="2843"/>
                </a:cxn>
                <a:cxn ang="0">
                  <a:pos x="5438" y="2922"/>
                </a:cxn>
                <a:cxn ang="0">
                  <a:pos x="5081" y="2803"/>
                </a:cxn>
                <a:cxn ang="0">
                  <a:pos x="4841" y="2525"/>
                </a:cxn>
                <a:cxn ang="0">
                  <a:pos x="4775" y="2150"/>
                </a:cxn>
                <a:cxn ang="0">
                  <a:pos x="4911" y="1801"/>
                </a:cxn>
                <a:cxn ang="0">
                  <a:pos x="5201" y="1575"/>
                </a:cxn>
                <a:cxn ang="0">
                  <a:pos x="746" y="2756"/>
                </a:cxn>
                <a:cxn ang="0">
                  <a:pos x="1311" y="2221"/>
                </a:cxn>
                <a:cxn ang="0">
                  <a:pos x="1970" y="1714"/>
                </a:cxn>
                <a:cxn ang="0">
                  <a:pos x="2442" y="1484"/>
                </a:cxn>
                <a:cxn ang="0">
                  <a:pos x="2287" y="1846"/>
                </a:cxn>
                <a:cxn ang="0">
                  <a:pos x="2201" y="2237"/>
                </a:cxn>
                <a:cxn ang="0">
                  <a:pos x="2194" y="2696"/>
                </a:cxn>
                <a:cxn ang="0">
                  <a:pos x="2305" y="3209"/>
                </a:cxn>
                <a:cxn ang="0">
                  <a:pos x="2533" y="3669"/>
                </a:cxn>
                <a:cxn ang="0">
                  <a:pos x="2355" y="3773"/>
                </a:cxn>
                <a:cxn ang="0">
                  <a:pos x="1625" y="3449"/>
                </a:cxn>
                <a:cxn ang="0">
                  <a:pos x="945" y="3052"/>
                </a:cxn>
                <a:cxn ang="0">
                  <a:pos x="6452" y="1446"/>
                </a:cxn>
                <a:cxn ang="0">
                  <a:pos x="7223" y="1936"/>
                </a:cxn>
                <a:cxn ang="0">
                  <a:pos x="7929" y="2523"/>
                </a:cxn>
                <a:cxn ang="0">
                  <a:pos x="7830" y="3074"/>
                </a:cxn>
                <a:cxn ang="0">
                  <a:pos x="7064" y="3487"/>
                </a:cxn>
                <a:cxn ang="0">
                  <a:pos x="6257" y="3807"/>
                </a:cxn>
                <a:cxn ang="0">
                  <a:pos x="6151" y="3637"/>
                </a:cxn>
                <a:cxn ang="0">
                  <a:pos x="6372" y="3169"/>
                </a:cxn>
                <a:cxn ang="0">
                  <a:pos x="6475" y="2648"/>
                </a:cxn>
                <a:cxn ang="0">
                  <a:pos x="6452" y="2162"/>
                </a:cxn>
                <a:cxn ang="0">
                  <a:pos x="6334" y="1725"/>
                </a:cxn>
                <a:cxn ang="0">
                  <a:pos x="6131" y="1330"/>
                </a:cxn>
                <a:cxn ang="0">
                  <a:pos x="833" y="1685"/>
                </a:cxn>
                <a:cxn ang="0">
                  <a:pos x="2214" y="524"/>
                </a:cxn>
                <a:cxn ang="0">
                  <a:pos x="4043" y="12"/>
                </a:cxn>
                <a:cxn ang="0">
                  <a:pos x="6042" y="263"/>
                </a:cxn>
                <a:cxn ang="0">
                  <a:pos x="7571" y="1181"/>
                </a:cxn>
                <a:cxn ang="0">
                  <a:pos x="8622" y="2589"/>
                </a:cxn>
                <a:cxn ang="0">
                  <a:pos x="8784" y="3040"/>
                </a:cxn>
                <a:cxn ang="0">
                  <a:pos x="8715" y="3236"/>
                </a:cxn>
                <a:cxn ang="0">
                  <a:pos x="8498" y="3262"/>
                </a:cxn>
                <a:cxn ang="0">
                  <a:pos x="7305" y="4205"/>
                </a:cxn>
                <a:cxn ang="0">
                  <a:pos x="5928" y="4811"/>
                </a:cxn>
                <a:cxn ang="0">
                  <a:pos x="4197" y="4998"/>
                </a:cxn>
                <a:cxn ang="0">
                  <a:pos x="2492" y="4706"/>
                </a:cxn>
                <a:cxn ang="0">
                  <a:pos x="1156" y="4046"/>
                </a:cxn>
                <a:cxn ang="0">
                  <a:pos x="310" y="3354"/>
                </a:cxn>
                <a:cxn ang="0">
                  <a:pos x="110" y="3320"/>
                </a:cxn>
                <a:cxn ang="0">
                  <a:pos x="0" y="3108"/>
                </a:cxn>
              </a:cxnLst>
              <a:rect l="0" t="0" r="r" b="b"/>
              <a:pathLst>
                <a:path w="8784" h="5001">
                  <a:moveTo>
                    <a:pt x="5475" y="1519"/>
                  </a:moveTo>
                  <a:lnTo>
                    <a:pt x="5499" y="1519"/>
                  </a:lnTo>
                  <a:lnTo>
                    <a:pt x="5524" y="1520"/>
                  </a:lnTo>
                  <a:lnTo>
                    <a:pt x="5548" y="1523"/>
                  </a:lnTo>
                  <a:lnTo>
                    <a:pt x="5573" y="1526"/>
                  </a:lnTo>
                  <a:lnTo>
                    <a:pt x="5598" y="1529"/>
                  </a:lnTo>
                  <a:lnTo>
                    <a:pt x="5621" y="1535"/>
                  </a:lnTo>
                  <a:lnTo>
                    <a:pt x="5645" y="1540"/>
                  </a:lnTo>
                  <a:lnTo>
                    <a:pt x="5668" y="1547"/>
                  </a:lnTo>
                  <a:lnTo>
                    <a:pt x="5638" y="1506"/>
                  </a:lnTo>
                  <a:lnTo>
                    <a:pt x="5608" y="1468"/>
                  </a:lnTo>
                  <a:lnTo>
                    <a:pt x="5576" y="1431"/>
                  </a:lnTo>
                  <a:lnTo>
                    <a:pt x="5544" y="1394"/>
                  </a:lnTo>
                  <a:lnTo>
                    <a:pt x="5510" y="1358"/>
                  </a:lnTo>
                  <a:lnTo>
                    <a:pt x="5476" y="1324"/>
                  </a:lnTo>
                  <a:lnTo>
                    <a:pt x="5440" y="1291"/>
                  </a:lnTo>
                  <a:lnTo>
                    <a:pt x="5404" y="1258"/>
                  </a:lnTo>
                  <a:lnTo>
                    <a:pt x="5367" y="1227"/>
                  </a:lnTo>
                  <a:lnTo>
                    <a:pt x="5328" y="1197"/>
                  </a:lnTo>
                  <a:lnTo>
                    <a:pt x="5289" y="1168"/>
                  </a:lnTo>
                  <a:lnTo>
                    <a:pt x="5249" y="1140"/>
                  </a:lnTo>
                  <a:lnTo>
                    <a:pt x="5208" y="1114"/>
                  </a:lnTo>
                  <a:lnTo>
                    <a:pt x="5167" y="1088"/>
                  </a:lnTo>
                  <a:lnTo>
                    <a:pt x="5126" y="1064"/>
                  </a:lnTo>
                  <a:lnTo>
                    <a:pt x="5082" y="1041"/>
                  </a:lnTo>
                  <a:lnTo>
                    <a:pt x="5039" y="1020"/>
                  </a:lnTo>
                  <a:lnTo>
                    <a:pt x="4996" y="1000"/>
                  </a:lnTo>
                  <a:lnTo>
                    <a:pt x="4950" y="981"/>
                  </a:lnTo>
                  <a:lnTo>
                    <a:pt x="4906" y="963"/>
                  </a:lnTo>
                  <a:lnTo>
                    <a:pt x="4860" y="947"/>
                  </a:lnTo>
                  <a:lnTo>
                    <a:pt x="4814" y="931"/>
                  </a:lnTo>
                  <a:lnTo>
                    <a:pt x="4767" y="918"/>
                  </a:lnTo>
                  <a:lnTo>
                    <a:pt x="4721" y="905"/>
                  </a:lnTo>
                  <a:lnTo>
                    <a:pt x="4673" y="895"/>
                  </a:lnTo>
                  <a:lnTo>
                    <a:pt x="4625" y="885"/>
                  </a:lnTo>
                  <a:lnTo>
                    <a:pt x="4576" y="877"/>
                  </a:lnTo>
                  <a:lnTo>
                    <a:pt x="4528" y="871"/>
                  </a:lnTo>
                  <a:lnTo>
                    <a:pt x="4480" y="866"/>
                  </a:lnTo>
                  <a:lnTo>
                    <a:pt x="4430" y="862"/>
                  </a:lnTo>
                  <a:lnTo>
                    <a:pt x="4382" y="860"/>
                  </a:lnTo>
                  <a:lnTo>
                    <a:pt x="4333" y="860"/>
                  </a:lnTo>
                  <a:lnTo>
                    <a:pt x="4248" y="862"/>
                  </a:lnTo>
                  <a:lnTo>
                    <a:pt x="4165" y="869"/>
                  </a:lnTo>
                  <a:lnTo>
                    <a:pt x="4084" y="880"/>
                  </a:lnTo>
                  <a:lnTo>
                    <a:pt x="4004" y="894"/>
                  </a:lnTo>
                  <a:lnTo>
                    <a:pt x="3924" y="913"/>
                  </a:lnTo>
                  <a:lnTo>
                    <a:pt x="3847" y="935"/>
                  </a:lnTo>
                  <a:lnTo>
                    <a:pt x="3771" y="961"/>
                  </a:lnTo>
                  <a:lnTo>
                    <a:pt x="3696" y="991"/>
                  </a:lnTo>
                  <a:lnTo>
                    <a:pt x="3624" y="1023"/>
                  </a:lnTo>
                  <a:lnTo>
                    <a:pt x="3553" y="1059"/>
                  </a:lnTo>
                  <a:lnTo>
                    <a:pt x="3484" y="1099"/>
                  </a:lnTo>
                  <a:lnTo>
                    <a:pt x="3417" y="1142"/>
                  </a:lnTo>
                  <a:lnTo>
                    <a:pt x="3353" y="1187"/>
                  </a:lnTo>
                  <a:lnTo>
                    <a:pt x="3291" y="1235"/>
                  </a:lnTo>
                  <a:lnTo>
                    <a:pt x="3231" y="1287"/>
                  </a:lnTo>
                  <a:lnTo>
                    <a:pt x="3174" y="1341"/>
                  </a:lnTo>
                  <a:lnTo>
                    <a:pt x="3119" y="1399"/>
                  </a:lnTo>
                  <a:lnTo>
                    <a:pt x="3067" y="1458"/>
                  </a:lnTo>
                  <a:lnTo>
                    <a:pt x="3018" y="1519"/>
                  </a:lnTo>
                  <a:lnTo>
                    <a:pt x="2973" y="1584"/>
                  </a:lnTo>
                  <a:lnTo>
                    <a:pt x="2929" y="1650"/>
                  </a:lnTo>
                  <a:lnTo>
                    <a:pt x="2889" y="1719"/>
                  </a:lnTo>
                  <a:lnTo>
                    <a:pt x="2853" y="1789"/>
                  </a:lnTo>
                  <a:lnTo>
                    <a:pt x="2820" y="1862"/>
                  </a:lnTo>
                  <a:lnTo>
                    <a:pt x="2790" y="1936"/>
                  </a:lnTo>
                  <a:lnTo>
                    <a:pt x="2764" y="2012"/>
                  </a:lnTo>
                  <a:lnTo>
                    <a:pt x="2742" y="2089"/>
                  </a:lnTo>
                  <a:lnTo>
                    <a:pt x="2723" y="2169"/>
                  </a:lnTo>
                  <a:lnTo>
                    <a:pt x="2709" y="2249"/>
                  </a:lnTo>
                  <a:lnTo>
                    <a:pt x="2698" y="2332"/>
                  </a:lnTo>
                  <a:lnTo>
                    <a:pt x="2692" y="2415"/>
                  </a:lnTo>
                  <a:lnTo>
                    <a:pt x="2689" y="2499"/>
                  </a:lnTo>
                  <a:lnTo>
                    <a:pt x="2692" y="2584"/>
                  </a:lnTo>
                  <a:lnTo>
                    <a:pt x="2698" y="2667"/>
                  </a:lnTo>
                  <a:lnTo>
                    <a:pt x="2709" y="2749"/>
                  </a:lnTo>
                  <a:lnTo>
                    <a:pt x="2723" y="2829"/>
                  </a:lnTo>
                  <a:lnTo>
                    <a:pt x="2741" y="2909"/>
                  </a:lnTo>
                  <a:lnTo>
                    <a:pt x="2763" y="2986"/>
                  </a:lnTo>
                  <a:lnTo>
                    <a:pt x="2789" y="3063"/>
                  </a:lnTo>
                  <a:lnTo>
                    <a:pt x="2819" y="3137"/>
                  </a:lnTo>
                  <a:lnTo>
                    <a:pt x="2852" y="3210"/>
                  </a:lnTo>
                  <a:lnTo>
                    <a:pt x="2888" y="3280"/>
                  </a:lnTo>
                  <a:lnTo>
                    <a:pt x="2927" y="3349"/>
                  </a:lnTo>
                  <a:lnTo>
                    <a:pt x="2971" y="3415"/>
                  </a:lnTo>
                  <a:lnTo>
                    <a:pt x="3016" y="3480"/>
                  </a:lnTo>
                  <a:lnTo>
                    <a:pt x="3065" y="3542"/>
                  </a:lnTo>
                  <a:lnTo>
                    <a:pt x="3117" y="3602"/>
                  </a:lnTo>
                  <a:lnTo>
                    <a:pt x="3171" y="3659"/>
                  </a:lnTo>
                  <a:lnTo>
                    <a:pt x="3229" y="3713"/>
                  </a:lnTo>
                  <a:lnTo>
                    <a:pt x="3288" y="3765"/>
                  </a:lnTo>
                  <a:lnTo>
                    <a:pt x="3350" y="3814"/>
                  </a:lnTo>
                  <a:lnTo>
                    <a:pt x="3414" y="3859"/>
                  </a:lnTo>
                  <a:lnTo>
                    <a:pt x="3481" y="3903"/>
                  </a:lnTo>
                  <a:lnTo>
                    <a:pt x="3550" y="3942"/>
                  </a:lnTo>
                  <a:lnTo>
                    <a:pt x="3621" y="3978"/>
                  </a:lnTo>
                  <a:lnTo>
                    <a:pt x="3693" y="4011"/>
                  </a:lnTo>
                  <a:lnTo>
                    <a:pt x="3768" y="4041"/>
                  </a:lnTo>
                  <a:lnTo>
                    <a:pt x="3845" y="4067"/>
                  </a:lnTo>
                  <a:lnTo>
                    <a:pt x="3922" y="4089"/>
                  </a:lnTo>
                  <a:lnTo>
                    <a:pt x="4002" y="4107"/>
                  </a:lnTo>
                  <a:lnTo>
                    <a:pt x="4083" y="4121"/>
                  </a:lnTo>
                  <a:lnTo>
                    <a:pt x="4164" y="4132"/>
                  </a:lnTo>
                  <a:lnTo>
                    <a:pt x="4248" y="4138"/>
                  </a:lnTo>
                  <a:lnTo>
                    <a:pt x="4333" y="4140"/>
                  </a:lnTo>
                  <a:lnTo>
                    <a:pt x="4409" y="4138"/>
                  </a:lnTo>
                  <a:lnTo>
                    <a:pt x="4486" y="4133"/>
                  </a:lnTo>
                  <a:lnTo>
                    <a:pt x="4560" y="4124"/>
                  </a:lnTo>
                  <a:lnTo>
                    <a:pt x="4635" y="4112"/>
                  </a:lnTo>
                  <a:lnTo>
                    <a:pt x="4708" y="4097"/>
                  </a:lnTo>
                  <a:lnTo>
                    <a:pt x="4779" y="4078"/>
                  </a:lnTo>
                  <a:lnTo>
                    <a:pt x="4850" y="4057"/>
                  </a:lnTo>
                  <a:lnTo>
                    <a:pt x="4919" y="4032"/>
                  </a:lnTo>
                  <a:lnTo>
                    <a:pt x="4987" y="4003"/>
                  </a:lnTo>
                  <a:lnTo>
                    <a:pt x="5053" y="3973"/>
                  </a:lnTo>
                  <a:lnTo>
                    <a:pt x="5118" y="3940"/>
                  </a:lnTo>
                  <a:lnTo>
                    <a:pt x="5180" y="3904"/>
                  </a:lnTo>
                  <a:lnTo>
                    <a:pt x="5242" y="3864"/>
                  </a:lnTo>
                  <a:lnTo>
                    <a:pt x="5300" y="3823"/>
                  </a:lnTo>
                  <a:lnTo>
                    <a:pt x="5358" y="3779"/>
                  </a:lnTo>
                  <a:lnTo>
                    <a:pt x="5413" y="3732"/>
                  </a:lnTo>
                  <a:lnTo>
                    <a:pt x="5467" y="3684"/>
                  </a:lnTo>
                  <a:lnTo>
                    <a:pt x="5517" y="3634"/>
                  </a:lnTo>
                  <a:lnTo>
                    <a:pt x="5566" y="3580"/>
                  </a:lnTo>
                  <a:lnTo>
                    <a:pt x="5613" y="3525"/>
                  </a:lnTo>
                  <a:lnTo>
                    <a:pt x="5656" y="3468"/>
                  </a:lnTo>
                  <a:lnTo>
                    <a:pt x="5698" y="3408"/>
                  </a:lnTo>
                  <a:lnTo>
                    <a:pt x="5737" y="3348"/>
                  </a:lnTo>
                  <a:lnTo>
                    <a:pt x="5773" y="3285"/>
                  </a:lnTo>
                  <a:lnTo>
                    <a:pt x="5807" y="3221"/>
                  </a:lnTo>
                  <a:lnTo>
                    <a:pt x="5837" y="3155"/>
                  </a:lnTo>
                  <a:lnTo>
                    <a:pt x="5866" y="3087"/>
                  </a:lnTo>
                  <a:lnTo>
                    <a:pt x="5890" y="3018"/>
                  </a:lnTo>
                  <a:lnTo>
                    <a:pt x="5912" y="2947"/>
                  </a:lnTo>
                  <a:lnTo>
                    <a:pt x="5931" y="2876"/>
                  </a:lnTo>
                  <a:lnTo>
                    <a:pt x="5946" y="2803"/>
                  </a:lnTo>
                  <a:lnTo>
                    <a:pt x="5958" y="2729"/>
                  </a:lnTo>
                  <a:lnTo>
                    <a:pt x="5934" y="2751"/>
                  </a:lnTo>
                  <a:lnTo>
                    <a:pt x="5909" y="2772"/>
                  </a:lnTo>
                  <a:lnTo>
                    <a:pt x="5883" y="2791"/>
                  </a:lnTo>
                  <a:lnTo>
                    <a:pt x="5856" y="2810"/>
                  </a:lnTo>
                  <a:lnTo>
                    <a:pt x="5828" y="2827"/>
                  </a:lnTo>
                  <a:lnTo>
                    <a:pt x="5799" y="2843"/>
                  </a:lnTo>
                  <a:lnTo>
                    <a:pt x="5770" y="2858"/>
                  </a:lnTo>
                  <a:lnTo>
                    <a:pt x="5740" y="2871"/>
                  </a:lnTo>
                  <a:lnTo>
                    <a:pt x="5708" y="2883"/>
                  </a:lnTo>
                  <a:lnTo>
                    <a:pt x="5676" y="2893"/>
                  </a:lnTo>
                  <a:lnTo>
                    <a:pt x="5644" y="2902"/>
                  </a:lnTo>
                  <a:lnTo>
                    <a:pt x="5612" y="2910"/>
                  </a:lnTo>
                  <a:lnTo>
                    <a:pt x="5577" y="2916"/>
                  </a:lnTo>
                  <a:lnTo>
                    <a:pt x="5544" y="2920"/>
                  </a:lnTo>
                  <a:lnTo>
                    <a:pt x="5509" y="2922"/>
                  </a:lnTo>
                  <a:lnTo>
                    <a:pt x="5475" y="2923"/>
                  </a:lnTo>
                  <a:lnTo>
                    <a:pt x="5438" y="2922"/>
                  </a:lnTo>
                  <a:lnTo>
                    <a:pt x="5402" y="2919"/>
                  </a:lnTo>
                  <a:lnTo>
                    <a:pt x="5368" y="2915"/>
                  </a:lnTo>
                  <a:lnTo>
                    <a:pt x="5332" y="2909"/>
                  </a:lnTo>
                  <a:lnTo>
                    <a:pt x="5299" y="2901"/>
                  </a:lnTo>
                  <a:lnTo>
                    <a:pt x="5266" y="2892"/>
                  </a:lnTo>
                  <a:lnTo>
                    <a:pt x="5233" y="2881"/>
                  </a:lnTo>
                  <a:lnTo>
                    <a:pt x="5201" y="2868"/>
                  </a:lnTo>
                  <a:lnTo>
                    <a:pt x="5170" y="2853"/>
                  </a:lnTo>
                  <a:lnTo>
                    <a:pt x="5140" y="2838"/>
                  </a:lnTo>
                  <a:lnTo>
                    <a:pt x="5111" y="2821"/>
                  </a:lnTo>
                  <a:lnTo>
                    <a:pt x="5081" y="2803"/>
                  </a:lnTo>
                  <a:lnTo>
                    <a:pt x="5054" y="2783"/>
                  </a:lnTo>
                  <a:lnTo>
                    <a:pt x="5028" y="2763"/>
                  </a:lnTo>
                  <a:lnTo>
                    <a:pt x="5002" y="2741"/>
                  </a:lnTo>
                  <a:lnTo>
                    <a:pt x="4978" y="2717"/>
                  </a:lnTo>
                  <a:lnTo>
                    <a:pt x="4954" y="2692"/>
                  </a:lnTo>
                  <a:lnTo>
                    <a:pt x="4932" y="2667"/>
                  </a:lnTo>
                  <a:lnTo>
                    <a:pt x="4911" y="2641"/>
                  </a:lnTo>
                  <a:lnTo>
                    <a:pt x="4892" y="2613"/>
                  </a:lnTo>
                  <a:lnTo>
                    <a:pt x="4874" y="2585"/>
                  </a:lnTo>
                  <a:lnTo>
                    <a:pt x="4857" y="2555"/>
                  </a:lnTo>
                  <a:lnTo>
                    <a:pt x="4841" y="2525"/>
                  </a:lnTo>
                  <a:lnTo>
                    <a:pt x="4826" y="2494"/>
                  </a:lnTo>
                  <a:lnTo>
                    <a:pt x="4814" y="2462"/>
                  </a:lnTo>
                  <a:lnTo>
                    <a:pt x="4803" y="2430"/>
                  </a:lnTo>
                  <a:lnTo>
                    <a:pt x="4793" y="2396"/>
                  </a:lnTo>
                  <a:lnTo>
                    <a:pt x="4786" y="2362"/>
                  </a:lnTo>
                  <a:lnTo>
                    <a:pt x="4779" y="2328"/>
                  </a:lnTo>
                  <a:lnTo>
                    <a:pt x="4775" y="2293"/>
                  </a:lnTo>
                  <a:lnTo>
                    <a:pt x="4772" y="2257"/>
                  </a:lnTo>
                  <a:lnTo>
                    <a:pt x="4771" y="2221"/>
                  </a:lnTo>
                  <a:lnTo>
                    <a:pt x="4772" y="2185"/>
                  </a:lnTo>
                  <a:lnTo>
                    <a:pt x="4775" y="2150"/>
                  </a:lnTo>
                  <a:lnTo>
                    <a:pt x="4779" y="2114"/>
                  </a:lnTo>
                  <a:lnTo>
                    <a:pt x="4786" y="2080"/>
                  </a:lnTo>
                  <a:lnTo>
                    <a:pt x="4793" y="2046"/>
                  </a:lnTo>
                  <a:lnTo>
                    <a:pt x="4803" y="2013"/>
                  </a:lnTo>
                  <a:lnTo>
                    <a:pt x="4814" y="1981"/>
                  </a:lnTo>
                  <a:lnTo>
                    <a:pt x="4826" y="1948"/>
                  </a:lnTo>
                  <a:lnTo>
                    <a:pt x="4841" y="1917"/>
                  </a:lnTo>
                  <a:lnTo>
                    <a:pt x="4857" y="1887"/>
                  </a:lnTo>
                  <a:lnTo>
                    <a:pt x="4874" y="1858"/>
                  </a:lnTo>
                  <a:lnTo>
                    <a:pt x="4892" y="1830"/>
                  </a:lnTo>
                  <a:lnTo>
                    <a:pt x="4911" y="1801"/>
                  </a:lnTo>
                  <a:lnTo>
                    <a:pt x="4932" y="1775"/>
                  </a:lnTo>
                  <a:lnTo>
                    <a:pt x="4954" y="1750"/>
                  </a:lnTo>
                  <a:lnTo>
                    <a:pt x="4978" y="1725"/>
                  </a:lnTo>
                  <a:lnTo>
                    <a:pt x="5002" y="1702"/>
                  </a:lnTo>
                  <a:lnTo>
                    <a:pt x="5028" y="1680"/>
                  </a:lnTo>
                  <a:lnTo>
                    <a:pt x="5054" y="1659"/>
                  </a:lnTo>
                  <a:lnTo>
                    <a:pt x="5081" y="1639"/>
                  </a:lnTo>
                  <a:lnTo>
                    <a:pt x="5111" y="1621"/>
                  </a:lnTo>
                  <a:lnTo>
                    <a:pt x="5140" y="1604"/>
                  </a:lnTo>
                  <a:lnTo>
                    <a:pt x="5170" y="1589"/>
                  </a:lnTo>
                  <a:lnTo>
                    <a:pt x="5201" y="1575"/>
                  </a:lnTo>
                  <a:lnTo>
                    <a:pt x="5233" y="1562"/>
                  </a:lnTo>
                  <a:lnTo>
                    <a:pt x="5266" y="1551"/>
                  </a:lnTo>
                  <a:lnTo>
                    <a:pt x="5299" y="1542"/>
                  </a:lnTo>
                  <a:lnTo>
                    <a:pt x="5332" y="1534"/>
                  </a:lnTo>
                  <a:lnTo>
                    <a:pt x="5368" y="1527"/>
                  </a:lnTo>
                  <a:lnTo>
                    <a:pt x="5402" y="1522"/>
                  </a:lnTo>
                  <a:lnTo>
                    <a:pt x="5438" y="1520"/>
                  </a:lnTo>
                  <a:lnTo>
                    <a:pt x="5475" y="1519"/>
                  </a:lnTo>
                  <a:close/>
                  <a:moveTo>
                    <a:pt x="655" y="2852"/>
                  </a:moveTo>
                  <a:lnTo>
                    <a:pt x="701" y="2804"/>
                  </a:lnTo>
                  <a:lnTo>
                    <a:pt x="746" y="2756"/>
                  </a:lnTo>
                  <a:lnTo>
                    <a:pt x="793" y="2708"/>
                  </a:lnTo>
                  <a:lnTo>
                    <a:pt x="841" y="2659"/>
                  </a:lnTo>
                  <a:lnTo>
                    <a:pt x="890" y="2611"/>
                  </a:lnTo>
                  <a:lnTo>
                    <a:pt x="940" y="2562"/>
                  </a:lnTo>
                  <a:lnTo>
                    <a:pt x="990" y="2513"/>
                  </a:lnTo>
                  <a:lnTo>
                    <a:pt x="1041" y="2464"/>
                  </a:lnTo>
                  <a:lnTo>
                    <a:pt x="1094" y="2416"/>
                  </a:lnTo>
                  <a:lnTo>
                    <a:pt x="1147" y="2367"/>
                  </a:lnTo>
                  <a:lnTo>
                    <a:pt x="1201" y="2318"/>
                  </a:lnTo>
                  <a:lnTo>
                    <a:pt x="1255" y="2270"/>
                  </a:lnTo>
                  <a:lnTo>
                    <a:pt x="1311" y="2221"/>
                  </a:lnTo>
                  <a:lnTo>
                    <a:pt x="1367" y="2174"/>
                  </a:lnTo>
                  <a:lnTo>
                    <a:pt x="1424" y="2126"/>
                  </a:lnTo>
                  <a:lnTo>
                    <a:pt x="1482" y="2078"/>
                  </a:lnTo>
                  <a:lnTo>
                    <a:pt x="1540" y="2031"/>
                  </a:lnTo>
                  <a:lnTo>
                    <a:pt x="1600" y="1985"/>
                  </a:lnTo>
                  <a:lnTo>
                    <a:pt x="1660" y="1938"/>
                  </a:lnTo>
                  <a:lnTo>
                    <a:pt x="1721" y="1892"/>
                  </a:lnTo>
                  <a:lnTo>
                    <a:pt x="1782" y="1847"/>
                  </a:lnTo>
                  <a:lnTo>
                    <a:pt x="1844" y="1802"/>
                  </a:lnTo>
                  <a:lnTo>
                    <a:pt x="1906" y="1758"/>
                  </a:lnTo>
                  <a:lnTo>
                    <a:pt x="1970" y="1714"/>
                  </a:lnTo>
                  <a:lnTo>
                    <a:pt x="2033" y="1671"/>
                  </a:lnTo>
                  <a:lnTo>
                    <a:pt x="2098" y="1629"/>
                  </a:lnTo>
                  <a:lnTo>
                    <a:pt x="2162" y="1587"/>
                  </a:lnTo>
                  <a:lnTo>
                    <a:pt x="2228" y="1547"/>
                  </a:lnTo>
                  <a:lnTo>
                    <a:pt x="2293" y="1506"/>
                  </a:lnTo>
                  <a:lnTo>
                    <a:pt x="2360" y="1467"/>
                  </a:lnTo>
                  <a:lnTo>
                    <a:pt x="2427" y="1429"/>
                  </a:lnTo>
                  <a:lnTo>
                    <a:pt x="2495" y="1392"/>
                  </a:lnTo>
                  <a:lnTo>
                    <a:pt x="2477" y="1422"/>
                  </a:lnTo>
                  <a:lnTo>
                    <a:pt x="2459" y="1453"/>
                  </a:lnTo>
                  <a:lnTo>
                    <a:pt x="2442" y="1484"/>
                  </a:lnTo>
                  <a:lnTo>
                    <a:pt x="2424" y="1515"/>
                  </a:lnTo>
                  <a:lnTo>
                    <a:pt x="2408" y="1547"/>
                  </a:lnTo>
                  <a:lnTo>
                    <a:pt x="2393" y="1579"/>
                  </a:lnTo>
                  <a:lnTo>
                    <a:pt x="2378" y="1611"/>
                  </a:lnTo>
                  <a:lnTo>
                    <a:pt x="2363" y="1644"/>
                  </a:lnTo>
                  <a:lnTo>
                    <a:pt x="2349" y="1676"/>
                  </a:lnTo>
                  <a:lnTo>
                    <a:pt x="2336" y="1710"/>
                  </a:lnTo>
                  <a:lnTo>
                    <a:pt x="2323" y="1744"/>
                  </a:lnTo>
                  <a:lnTo>
                    <a:pt x="2310" y="1777"/>
                  </a:lnTo>
                  <a:lnTo>
                    <a:pt x="2298" y="1811"/>
                  </a:lnTo>
                  <a:lnTo>
                    <a:pt x="2287" y="1846"/>
                  </a:lnTo>
                  <a:lnTo>
                    <a:pt x="2276" y="1880"/>
                  </a:lnTo>
                  <a:lnTo>
                    <a:pt x="2266" y="1915"/>
                  </a:lnTo>
                  <a:lnTo>
                    <a:pt x="2256" y="1949"/>
                  </a:lnTo>
                  <a:lnTo>
                    <a:pt x="2247" y="1985"/>
                  </a:lnTo>
                  <a:lnTo>
                    <a:pt x="2239" y="2021"/>
                  </a:lnTo>
                  <a:lnTo>
                    <a:pt x="2231" y="2056"/>
                  </a:lnTo>
                  <a:lnTo>
                    <a:pt x="2224" y="2092"/>
                  </a:lnTo>
                  <a:lnTo>
                    <a:pt x="2217" y="2129"/>
                  </a:lnTo>
                  <a:lnTo>
                    <a:pt x="2211" y="2165"/>
                  </a:lnTo>
                  <a:lnTo>
                    <a:pt x="2206" y="2201"/>
                  </a:lnTo>
                  <a:lnTo>
                    <a:pt x="2201" y="2237"/>
                  </a:lnTo>
                  <a:lnTo>
                    <a:pt x="2197" y="2275"/>
                  </a:lnTo>
                  <a:lnTo>
                    <a:pt x="2193" y="2312"/>
                  </a:lnTo>
                  <a:lnTo>
                    <a:pt x="2190" y="2349"/>
                  </a:lnTo>
                  <a:lnTo>
                    <a:pt x="2188" y="2386"/>
                  </a:lnTo>
                  <a:lnTo>
                    <a:pt x="2185" y="2424"/>
                  </a:lnTo>
                  <a:lnTo>
                    <a:pt x="2184" y="2462"/>
                  </a:lnTo>
                  <a:lnTo>
                    <a:pt x="2184" y="2499"/>
                  </a:lnTo>
                  <a:lnTo>
                    <a:pt x="2185" y="2549"/>
                  </a:lnTo>
                  <a:lnTo>
                    <a:pt x="2186" y="2598"/>
                  </a:lnTo>
                  <a:lnTo>
                    <a:pt x="2190" y="2647"/>
                  </a:lnTo>
                  <a:lnTo>
                    <a:pt x="2194" y="2696"/>
                  </a:lnTo>
                  <a:lnTo>
                    <a:pt x="2199" y="2745"/>
                  </a:lnTo>
                  <a:lnTo>
                    <a:pt x="2205" y="2793"/>
                  </a:lnTo>
                  <a:lnTo>
                    <a:pt x="2212" y="2840"/>
                  </a:lnTo>
                  <a:lnTo>
                    <a:pt x="2220" y="2888"/>
                  </a:lnTo>
                  <a:lnTo>
                    <a:pt x="2229" y="2935"/>
                  </a:lnTo>
                  <a:lnTo>
                    <a:pt x="2240" y="2981"/>
                  </a:lnTo>
                  <a:lnTo>
                    <a:pt x="2251" y="3028"/>
                  </a:lnTo>
                  <a:lnTo>
                    <a:pt x="2263" y="3074"/>
                  </a:lnTo>
                  <a:lnTo>
                    <a:pt x="2276" y="3119"/>
                  </a:lnTo>
                  <a:lnTo>
                    <a:pt x="2290" y="3165"/>
                  </a:lnTo>
                  <a:lnTo>
                    <a:pt x="2305" y="3209"/>
                  </a:lnTo>
                  <a:lnTo>
                    <a:pt x="2322" y="3253"/>
                  </a:lnTo>
                  <a:lnTo>
                    <a:pt x="2339" y="3298"/>
                  </a:lnTo>
                  <a:lnTo>
                    <a:pt x="2357" y="3341"/>
                  </a:lnTo>
                  <a:lnTo>
                    <a:pt x="2376" y="3383"/>
                  </a:lnTo>
                  <a:lnTo>
                    <a:pt x="2396" y="3425"/>
                  </a:lnTo>
                  <a:lnTo>
                    <a:pt x="2416" y="3468"/>
                  </a:lnTo>
                  <a:lnTo>
                    <a:pt x="2438" y="3509"/>
                  </a:lnTo>
                  <a:lnTo>
                    <a:pt x="2461" y="3549"/>
                  </a:lnTo>
                  <a:lnTo>
                    <a:pt x="2484" y="3590"/>
                  </a:lnTo>
                  <a:lnTo>
                    <a:pt x="2508" y="3630"/>
                  </a:lnTo>
                  <a:lnTo>
                    <a:pt x="2533" y="3669"/>
                  </a:lnTo>
                  <a:lnTo>
                    <a:pt x="2559" y="3707"/>
                  </a:lnTo>
                  <a:lnTo>
                    <a:pt x="2586" y="3746"/>
                  </a:lnTo>
                  <a:lnTo>
                    <a:pt x="2613" y="3783"/>
                  </a:lnTo>
                  <a:lnTo>
                    <a:pt x="2641" y="3819"/>
                  </a:lnTo>
                  <a:lnTo>
                    <a:pt x="2670" y="3855"/>
                  </a:lnTo>
                  <a:lnTo>
                    <a:pt x="2701" y="3891"/>
                  </a:lnTo>
                  <a:lnTo>
                    <a:pt x="2631" y="3869"/>
                  </a:lnTo>
                  <a:lnTo>
                    <a:pt x="2561" y="3846"/>
                  </a:lnTo>
                  <a:lnTo>
                    <a:pt x="2492" y="3822"/>
                  </a:lnTo>
                  <a:lnTo>
                    <a:pt x="2423" y="3798"/>
                  </a:lnTo>
                  <a:lnTo>
                    <a:pt x="2355" y="3773"/>
                  </a:lnTo>
                  <a:lnTo>
                    <a:pt x="2286" y="3747"/>
                  </a:lnTo>
                  <a:lnTo>
                    <a:pt x="2219" y="3720"/>
                  </a:lnTo>
                  <a:lnTo>
                    <a:pt x="2151" y="3693"/>
                  </a:lnTo>
                  <a:lnTo>
                    <a:pt x="2085" y="3665"/>
                  </a:lnTo>
                  <a:lnTo>
                    <a:pt x="2017" y="3636"/>
                  </a:lnTo>
                  <a:lnTo>
                    <a:pt x="1951" y="3607"/>
                  </a:lnTo>
                  <a:lnTo>
                    <a:pt x="1885" y="3576"/>
                  </a:lnTo>
                  <a:lnTo>
                    <a:pt x="1820" y="3545"/>
                  </a:lnTo>
                  <a:lnTo>
                    <a:pt x="1754" y="3514"/>
                  </a:lnTo>
                  <a:lnTo>
                    <a:pt x="1690" y="3482"/>
                  </a:lnTo>
                  <a:lnTo>
                    <a:pt x="1625" y="3449"/>
                  </a:lnTo>
                  <a:lnTo>
                    <a:pt x="1561" y="3415"/>
                  </a:lnTo>
                  <a:lnTo>
                    <a:pt x="1497" y="3382"/>
                  </a:lnTo>
                  <a:lnTo>
                    <a:pt x="1434" y="3347"/>
                  </a:lnTo>
                  <a:lnTo>
                    <a:pt x="1371" y="3312"/>
                  </a:lnTo>
                  <a:lnTo>
                    <a:pt x="1309" y="3276"/>
                  </a:lnTo>
                  <a:lnTo>
                    <a:pt x="1247" y="3240"/>
                  </a:lnTo>
                  <a:lnTo>
                    <a:pt x="1186" y="3204"/>
                  </a:lnTo>
                  <a:lnTo>
                    <a:pt x="1124" y="3167"/>
                  </a:lnTo>
                  <a:lnTo>
                    <a:pt x="1064" y="3128"/>
                  </a:lnTo>
                  <a:lnTo>
                    <a:pt x="1004" y="3090"/>
                  </a:lnTo>
                  <a:lnTo>
                    <a:pt x="945" y="3052"/>
                  </a:lnTo>
                  <a:lnTo>
                    <a:pt x="885" y="3013"/>
                  </a:lnTo>
                  <a:lnTo>
                    <a:pt x="828" y="2973"/>
                  </a:lnTo>
                  <a:lnTo>
                    <a:pt x="769" y="2933"/>
                  </a:lnTo>
                  <a:lnTo>
                    <a:pt x="712" y="2893"/>
                  </a:lnTo>
                  <a:lnTo>
                    <a:pt x="655" y="2852"/>
                  </a:lnTo>
                  <a:close/>
                  <a:moveTo>
                    <a:pt x="6085" y="1264"/>
                  </a:moveTo>
                  <a:lnTo>
                    <a:pt x="6160" y="1298"/>
                  </a:lnTo>
                  <a:lnTo>
                    <a:pt x="6234" y="1333"/>
                  </a:lnTo>
                  <a:lnTo>
                    <a:pt x="6307" y="1369"/>
                  </a:lnTo>
                  <a:lnTo>
                    <a:pt x="6380" y="1407"/>
                  </a:lnTo>
                  <a:lnTo>
                    <a:pt x="6452" y="1446"/>
                  </a:lnTo>
                  <a:lnTo>
                    <a:pt x="6525" y="1485"/>
                  </a:lnTo>
                  <a:lnTo>
                    <a:pt x="6596" y="1526"/>
                  </a:lnTo>
                  <a:lnTo>
                    <a:pt x="6668" y="1568"/>
                  </a:lnTo>
                  <a:lnTo>
                    <a:pt x="6740" y="1611"/>
                  </a:lnTo>
                  <a:lnTo>
                    <a:pt x="6810" y="1654"/>
                  </a:lnTo>
                  <a:lnTo>
                    <a:pt x="6880" y="1700"/>
                  </a:lnTo>
                  <a:lnTo>
                    <a:pt x="6949" y="1745"/>
                  </a:lnTo>
                  <a:lnTo>
                    <a:pt x="7019" y="1791"/>
                  </a:lnTo>
                  <a:lnTo>
                    <a:pt x="7087" y="1839"/>
                  </a:lnTo>
                  <a:lnTo>
                    <a:pt x="7156" y="1887"/>
                  </a:lnTo>
                  <a:lnTo>
                    <a:pt x="7223" y="1936"/>
                  </a:lnTo>
                  <a:lnTo>
                    <a:pt x="7291" y="1986"/>
                  </a:lnTo>
                  <a:lnTo>
                    <a:pt x="7358" y="2037"/>
                  </a:lnTo>
                  <a:lnTo>
                    <a:pt x="7423" y="2088"/>
                  </a:lnTo>
                  <a:lnTo>
                    <a:pt x="7489" y="2140"/>
                  </a:lnTo>
                  <a:lnTo>
                    <a:pt x="7554" y="2193"/>
                  </a:lnTo>
                  <a:lnTo>
                    <a:pt x="7618" y="2246"/>
                  </a:lnTo>
                  <a:lnTo>
                    <a:pt x="7681" y="2301"/>
                  </a:lnTo>
                  <a:lnTo>
                    <a:pt x="7745" y="2355"/>
                  </a:lnTo>
                  <a:lnTo>
                    <a:pt x="7807" y="2410"/>
                  </a:lnTo>
                  <a:lnTo>
                    <a:pt x="7869" y="2467"/>
                  </a:lnTo>
                  <a:lnTo>
                    <a:pt x="7929" y="2523"/>
                  </a:lnTo>
                  <a:lnTo>
                    <a:pt x="7990" y="2581"/>
                  </a:lnTo>
                  <a:lnTo>
                    <a:pt x="8049" y="2638"/>
                  </a:lnTo>
                  <a:lnTo>
                    <a:pt x="8108" y="2695"/>
                  </a:lnTo>
                  <a:lnTo>
                    <a:pt x="8166" y="2754"/>
                  </a:lnTo>
                  <a:lnTo>
                    <a:pt x="8223" y="2813"/>
                  </a:lnTo>
                  <a:lnTo>
                    <a:pt x="8160" y="2859"/>
                  </a:lnTo>
                  <a:lnTo>
                    <a:pt x="8094" y="2903"/>
                  </a:lnTo>
                  <a:lnTo>
                    <a:pt x="8029" y="2946"/>
                  </a:lnTo>
                  <a:lnTo>
                    <a:pt x="7963" y="2989"/>
                  </a:lnTo>
                  <a:lnTo>
                    <a:pt x="7897" y="3032"/>
                  </a:lnTo>
                  <a:lnTo>
                    <a:pt x="7830" y="3074"/>
                  </a:lnTo>
                  <a:lnTo>
                    <a:pt x="7763" y="3114"/>
                  </a:lnTo>
                  <a:lnTo>
                    <a:pt x="7694" y="3156"/>
                  </a:lnTo>
                  <a:lnTo>
                    <a:pt x="7626" y="3195"/>
                  </a:lnTo>
                  <a:lnTo>
                    <a:pt x="7557" y="3234"/>
                  </a:lnTo>
                  <a:lnTo>
                    <a:pt x="7488" y="3272"/>
                  </a:lnTo>
                  <a:lnTo>
                    <a:pt x="7418" y="3310"/>
                  </a:lnTo>
                  <a:lnTo>
                    <a:pt x="7348" y="3347"/>
                  </a:lnTo>
                  <a:lnTo>
                    <a:pt x="7278" y="3383"/>
                  </a:lnTo>
                  <a:lnTo>
                    <a:pt x="7206" y="3418"/>
                  </a:lnTo>
                  <a:lnTo>
                    <a:pt x="7136" y="3453"/>
                  </a:lnTo>
                  <a:lnTo>
                    <a:pt x="7064" y="3487"/>
                  </a:lnTo>
                  <a:lnTo>
                    <a:pt x="6992" y="3520"/>
                  </a:lnTo>
                  <a:lnTo>
                    <a:pt x="6919" y="3552"/>
                  </a:lnTo>
                  <a:lnTo>
                    <a:pt x="6846" y="3583"/>
                  </a:lnTo>
                  <a:lnTo>
                    <a:pt x="6774" y="3615"/>
                  </a:lnTo>
                  <a:lnTo>
                    <a:pt x="6700" y="3645"/>
                  </a:lnTo>
                  <a:lnTo>
                    <a:pt x="6628" y="3674"/>
                  </a:lnTo>
                  <a:lnTo>
                    <a:pt x="6554" y="3702"/>
                  </a:lnTo>
                  <a:lnTo>
                    <a:pt x="6480" y="3729"/>
                  </a:lnTo>
                  <a:lnTo>
                    <a:pt x="6406" y="3757"/>
                  </a:lnTo>
                  <a:lnTo>
                    <a:pt x="6331" y="3782"/>
                  </a:lnTo>
                  <a:lnTo>
                    <a:pt x="6257" y="3807"/>
                  </a:lnTo>
                  <a:lnTo>
                    <a:pt x="6182" y="3831"/>
                  </a:lnTo>
                  <a:lnTo>
                    <a:pt x="6107" y="3855"/>
                  </a:lnTo>
                  <a:lnTo>
                    <a:pt x="6032" y="3877"/>
                  </a:lnTo>
                  <a:lnTo>
                    <a:pt x="5956" y="3899"/>
                  </a:lnTo>
                  <a:lnTo>
                    <a:pt x="5987" y="3863"/>
                  </a:lnTo>
                  <a:lnTo>
                    <a:pt x="6016" y="3827"/>
                  </a:lnTo>
                  <a:lnTo>
                    <a:pt x="6045" y="3791"/>
                  </a:lnTo>
                  <a:lnTo>
                    <a:pt x="6072" y="3753"/>
                  </a:lnTo>
                  <a:lnTo>
                    <a:pt x="6100" y="3714"/>
                  </a:lnTo>
                  <a:lnTo>
                    <a:pt x="6126" y="3676"/>
                  </a:lnTo>
                  <a:lnTo>
                    <a:pt x="6151" y="3637"/>
                  </a:lnTo>
                  <a:lnTo>
                    <a:pt x="6176" y="3597"/>
                  </a:lnTo>
                  <a:lnTo>
                    <a:pt x="6199" y="3556"/>
                  </a:lnTo>
                  <a:lnTo>
                    <a:pt x="6223" y="3515"/>
                  </a:lnTo>
                  <a:lnTo>
                    <a:pt x="6244" y="3474"/>
                  </a:lnTo>
                  <a:lnTo>
                    <a:pt x="6265" y="3431"/>
                  </a:lnTo>
                  <a:lnTo>
                    <a:pt x="6285" y="3389"/>
                  </a:lnTo>
                  <a:lnTo>
                    <a:pt x="6304" y="3346"/>
                  </a:lnTo>
                  <a:lnTo>
                    <a:pt x="6323" y="3303"/>
                  </a:lnTo>
                  <a:lnTo>
                    <a:pt x="6340" y="3258"/>
                  </a:lnTo>
                  <a:lnTo>
                    <a:pt x="6357" y="3214"/>
                  </a:lnTo>
                  <a:lnTo>
                    <a:pt x="6372" y="3169"/>
                  </a:lnTo>
                  <a:lnTo>
                    <a:pt x="6387" y="3123"/>
                  </a:lnTo>
                  <a:lnTo>
                    <a:pt x="6400" y="3078"/>
                  </a:lnTo>
                  <a:lnTo>
                    <a:pt x="6412" y="3032"/>
                  </a:lnTo>
                  <a:lnTo>
                    <a:pt x="6424" y="2985"/>
                  </a:lnTo>
                  <a:lnTo>
                    <a:pt x="6434" y="2938"/>
                  </a:lnTo>
                  <a:lnTo>
                    <a:pt x="6443" y="2891"/>
                  </a:lnTo>
                  <a:lnTo>
                    <a:pt x="6452" y="2842"/>
                  </a:lnTo>
                  <a:lnTo>
                    <a:pt x="6459" y="2795"/>
                  </a:lnTo>
                  <a:lnTo>
                    <a:pt x="6465" y="2746"/>
                  </a:lnTo>
                  <a:lnTo>
                    <a:pt x="6470" y="2697"/>
                  </a:lnTo>
                  <a:lnTo>
                    <a:pt x="6475" y="2648"/>
                  </a:lnTo>
                  <a:lnTo>
                    <a:pt x="6478" y="2599"/>
                  </a:lnTo>
                  <a:lnTo>
                    <a:pt x="6479" y="2549"/>
                  </a:lnTo>
                  <a:lnTo>
                    <a:pt x="6480" y="2499"/>
                  </a:lnTo>
                  <a:lnTo>
                    <a:pt x="6480" y="2457"/>
                  </a:lnTo>
                  <a:lnTo>
                    <a:pt x="6478" y="2414"/>
                  </a:lnTo>
                  <a:lnTo>
                    <a:pt x="6476" y="2371"/>
                  </a:lnTo>
                  <a:lnTo>
                    <a:pt x="6473" y="2329"/>
                  </a:lnTo>
                  <a:lnTo>
                    <a:pt x="6468" y="2287"/>
                  </a:lnTo>
                  <a:lnTo>
                    <a:pt x="6464" y="2244"/>
                  </a:lnTo>
                  <a:lnTo>
                    <a:pt x="6459" y="2203"/>
                  </a:lnTo>
                  <a:lnTo>
                    <a:pt x="6452" y="2162"/>
                  </a:lnTo>
                  <a:lnTo>
                    <a:pt x="6446" y="2121"/>
                  </a:lnTo>
                  <a:lnTo>
                    <a:pt x="6438" y="2079"/>
                  </a:lnTo>
                  <a:lnTo>
                    <a:pt x="6429" y="2039"/>
                  </a:lnTo>
                  <a:lnTo>
                    <a:pt x="6420" y="1999"/>
                  </a:lnTo>
                  <a:lnTo>
                    <a:pt x="6410" y="1958"/>
                  </a:lnTo>
                  <a:lnTo>
                    <a:pt x="6399" y="1919"/>
                  </a:lnTo>
                  <a:lnTo>
                    <a:pt x="6388" y="1880"/>
                  </a:lnTo>
                  <a:lnTo>
                    <a:pt x="6376" y="1841"/>
                  </a:lnTo>
                  <a:lnTo>
                    <a:pt x="6363" y="1801"/>
                  </a:lnTo>
                  <a:lnTo>
                    <a:pt x="6349" y="1763"/>
                  </a:lnTo>
                  <a:lnTo>
                    <a:pt x="6334" y="1725"/>
                  </a:lnTo>
                  <a:lnTo>
                    <a:pt x="6319" y="1688"/>
                  </a:lnTo>
                  <a:lnTo>
                    <a:pt x="6303" y="1649"/>
                  </a:lnTo>
                  <a:lnTo>
                    <a:pt x="6287" y="1613"/>
                  </a:lnTo>
                  <a:lnTo>
                    <a:pt x="6270" y="1576"/>
                  </a:lnTo>
                  <a:lnTo>
                    <a:pt x="6252" y="1540"/>
                  </a:lnTo>
                  <a:lnTo>
                    <a:pt x="6233" y="1503"/>
                  </a:lnTo>
                  <a:lnTo>
                    <a:pt x="6213" y="1468"/>
                  </a:lnTo>
                  <a:lnTo>
                    <a:pt x="6194" y="1433"/>
                  </a:lnTo>
                  <a:lnTo>
                    <a:pt x="6174" y="1399"/>
                  </a:lnTo>
                  <a:lnTo>
                    <a:pt x="6153" y="1364"/>
                  </a:lnTo>
                  <a:lnTo>
                    <a:pt x="6131" y="1330"/>
                  </a:lnTo>
                  <a:lnTo>
                    <a:pt x="6109" y="1297"/>
                  </a:lnTo>
                  <a:lnTo>
                    <a:pt x="6085" y="1264"/>
                  </a:lnTo>
                  <a:close/>
                  <a:moveTo>
                    <a:pt x="69" y="2852"/>
                  </a:moveTo>
                  <a:lnTo>
                    <a:pt x="154" y="2693"/>
                  </a:lnTo>
                  <a:lnTo>
                    <a:pt x="242" y="2538"/>
                  </a:lnTo>
                  <a:lnTo>
                    <a:pt x="333" y="2386"/>
                  </a:lnTo>
                  <a:lnTo>
                    <a:pt x="428" y="2238"/>
                  </a:lnTo>
                  <a:lnTo>
                    <a:pt x="524" y="2094"/>
                  </a:lnTo>
                  <a:lnTo>
                    <a:pt x="624" y="1953"/>
                  </a:lnTo>
                  <a:lnTo>
                    <a:pt x="726" y="1816"/>
                  </a:lnTo>
                  <a:lnTo>
                    <a:pt x="833" y="1685"/>
                  </a:lnTo>
                  <a:lnTo>
                    <a:pt x="942" y="1556"/>
                  </a:lnTo>
                  <a:lnTo>
                    <a:pt x="1054" y="1432"/>
                  </a:lnTo>
                  <a:lnTo>
                    <a:pt x="1168" y="1312"/>
                  </a:lnTo>
                  <a:lnTo>
                    <a:pt x="1287" y="1196"/>
                  </a:lnTo>
                  <a:lnTo>
                    <a:pt x="1409" y="1085"/>
                  </a:lnTo>
                  <a:lnTo>
                    <a:pt x="1534" y="980"/>
                  </a:lnTo>
                  <a:lnTo>
                    <a:pt x="1663" y="878"/>
                  </a:lnTo>
                  <a:lnTo>
                    <a:pt x="1795" y="782"/>
                  </a:lnTo>
                  <a:lnTo>
                    <a:pt x="1931" y="691"/>
                  </a:lnTo>
                  <a:lnTo>
                    <a:pt x="2071" y="604"/>
                  </a:lnTo>
                  <a:lnTo>
                    <a:pt x="2214" y="524"/>
                  </a:lnTo>
                  <a:lnTo>
                    <a:pt x="2361" y="448"/>
                  </a:lnTo>
                  <a:lnTo>
                    <a:pt x="2511" y="379"/>
                  </a:lnTo>
                  <a:lnTo>
                    <a:pt x="2665" y="313"/>
                  </a:lnTo>
                  <a:lnTo>
                    <a:pt x="2824" y="255"/>
                  </a:lnTo>
                  <a:lnTo>
                    <a:pt x="2986" y="201"/>
                  </a:lnTo>
                  <a:lnTo>
                    <a:pt x="3152" y="155"/>
                  </a:lnTo>
                  <a:lnTo>
                    <a:pt x="3323" y="114"/>
                  </a:lnTo>
                  <a:lnTo>
                    <a:pt x="3496" y="79"/>
                  </a:lnTo>
                  <a:lnTo>
                    <a:pt x="3674" y="50"/>
                  </a:lnTo>
                  <a:lnTo>
                    <a:pt x="3857" y="28"/>
                  </a:lnTo>
                  <a:lnTo>
                    <a:pt x="4043" y="12"/>
                  </a:lnTo>
                  <a:lnTo>
                    <a:pt x="4235" y="3"/>
                  </a:lnTo>
                  <a:lnTo>
                    <a:pt x="4430" y="0"/>
                  </a:lnTo>
                  <a:lnTo>
                    <a:pt x="4625" y="4"/>
                  </a:lnTo>
                  <a:lnTo>
                    <a:pt x="4816" y="15"/>
                  </a:lnTo>
                  <a:lnTo>
                    <a:pt x="5004" y="32"/>
                  </a:lnTo>
                  <a:lnTo>
                    <a:pt x="5187" y="55"/>
                  </a:lnTo>
                  <a:lnTo>
                    <a:pt x="5366" y="86"/>
                  </a:lnTo>
                  <a:lnTo>
                    <a:pt x="5541" y="121"/>
                  </a:lnTo>
                  <a:lnTo>
                    <a:pt x="5712" y="162"/>
                  </a:lnTo>
                  <a:lnTo>
                    <a:pt x="5880" y="211"/>
                  </a:lnTo>
                  <a:lnTo>
                    <a:pt x="6042" y="263"/>
                  </a:lnTo>
                  <a:lnTo>
                    <a:pt x="6201" y="321"/>
                  </a:lnTo>
                  <a:lnTo>
                    <a:pt x="6357" y="386"/>
                  </a:lnTo>
                  <a:lnTo>
                    <a:pt x="6507" y="455"/>
                  </a:lnTo>
                  <a:lnTo>
                    <a:pt x="6654" y="530"/>
                  </a:lnTo>
                  <a:lnTo>
                    <a:pt x="6797" y="608"/>
                  </a:lnTo>
                  <a:lnTo>
                    <a:pt x="6936" y="693"/>
                  </a:lnTo>
                  <a:lnTo>
                    <a:pt x="7071" y="781"/>
                  </a:lnTo>
                  <a:lnTo>
                    <a:pt x="7202" y="875"/>
                  </a:lnTo>
                  <a:lnTo>
                    <a:pt x="7329" y="973"/>
                  </a:lnTo>
                  <a:lnTo>
                    <a:pt x="7452" y="1075"/>
                  </a:lnTo>
                  <a:lnTo>
                    <a:pt x="7571" y="1181"/>
                  </a:lnTo>
                  <a:lnTo>
                    <a:pt x="7686" y="1292"/>
                  </a:lnTo>
                  <a:lnTo>
                    <a:pt x="7797" y="1407"/>
                  </a:lnTo>
                  <a:lnTo>
                    <a:pt x="7905" y="1524"/>
                  </a:lnTo>
                  <a:lnTo>
                    <a:pt x="8008" y="1646"/>
                  </a:lnTo>
                  <a:lnTo>
                    <a:pt x="8107" y="1771"/>
                  </a:lnTo>
                  <a:lnTo>
                    <a:pt x="8202" y="1900"/>
                  </a:lnTo>
                  <a:lnTo>
                    <a:pt x="8294" y="2032"/>
                  </a:lnTo>
                  <a:lnTo>
                    <a:pt x="8382" y="2167"/>
                  </a:lnTo>
                  <a:lnTo>
                    <a:pt x="8465" y="2305"/>
                  </a:lnTo>
                  <a:lnTo>
                    <a:pt x="8545" y="2446"/>
                  </a:lnTo>
                  <a:lnTo>
                    <a:pt x="8622" y="2589"/>
                  </a:lnTo>
                  <a:lnTo>
                    <a:pt x="8693" y="2735"/>
                  </a:lnTo>
                  <a:lnTo>
                    <a:pt x="8709" y="2770"/>
                  </a:lnTo>
                  <a:lnTo>
                    <a:pt x="8724" y="2804"/>
                  </a:lnTo>
                  <a:lnTo>
                    <a:pt x="8736" y="2837"/>
                  </a:lnTo>
                  <a:lnTo>
                    <a:pt x="8749" y="2870"/>
                  </a:lnTo>
                  <a:lnTo>
                    <a:pt x="8758" y="2901"/>
                  </a:lnTo>
                  <a:lnTo>
                    <a:pt x="8766" y="2931"/>
                  </a:lnTo>
                  <a:lnTo>
                    <a:pt x="8773" y="2960"/>
                  </a:lnTo>
                  <a:lnTo>
                    <a:pt x="8778" y="2987"/>
                  </a:lnTo>
                  <a:lnTo>
                    <a:pt x="8781" y="3015"/>
                  </a:lnTo>
                  <a:lnTo>
                    <a:pt x="8784" y="3040"/>
                  </a:lnTo>
                  <a:lnTo>
                    <a:pt x="8784" y="3064"/>
                  </a:lnTo>
                  <a:lnTo>
                    <a:pt x="8783" y="3087"/>
                  </a:lnTo>
                  <a:lnTo>
                    <a:pt x="8781" y="3108"/>
                  </a:lnTo>
                  <a:lnTo>
                    <a:pt x="8778" y="3129"/>
                  </a:lnTo>
                  <a:lnTo>
                    <a:pt x="8773" y="3149"/>
                  </a:lnTo>
                  <a:lnTo>
                    <a:pt x="8767" y="3166"/>
                  </a:lnTo>
                  <a:lnTo>
                    <a:pt x="8759" y="3183"/>
                  </a:lnTo>
                  <a:lnTo>
                    <a:pt x="8750" y="3198"/>
                  </a:lnTo>
                  <a:lnTo>
                    <a:pt x="8740" y="3212"/>
                  </a:lnTo>
                  <a:lnTo>
                    <a:pt x="8727" y="3225"/>
                  </a:lnTo>
                  <a:lnTo>
                    <a:pt x="8715" y="3236"/>
                  </a:lnTo>
                  <a:lnTo>
                    <a:pt x="8701" y="3246"/>
                  </a:lnTo>
                  <a:lnTo>
                    <a:pt x="8686" y="3254"/>
                  </a:lnTo>
                  <a:lnTo>
                    <a:pt x="8669" y="3261"/>
                  </a:lnTo>
                  <a:lnTo>
                    <a:pt x="8652" y="3266"/>
                  </a:lnTo>
                  <a:lnTo>
                    <a:pt x="8633" y="3270"/>
                  </a:lnTo>
                  <a:lnTo>
                    <a:pt x="8612" y="3273"/>
                  </a:lnTo>
                  <a:lnTo>
                    <a:pt x="8592" y="3274"/>
                  </a:lnTo>
                  <a:lnTo>
                    <a:pt x="8570" y="3273"/>
                  </a:lnTo>
                  <a:lnTo>
                    <a:pt x="8547" y="3271"/>
                  </a:lnTo>
                  <a:lnTo>
                    <a:pt x="8523" y="3267"/>
                  </a:lnTo>
                  <a:lnTo>
                    <a:pt x="8498" y="3262"/>
                  </a:lnTo>
                  <a:lnTo>
                    <a:pt x="8393" y="3360"/>
                  </a:lnTo>
                  <a:lnTo>
                    <a:pt x="8287" y="3455"/>
                  </a:lnTo>
                  <a:lnTo>
                    <a:pt x="8181" y="3547"/>
                  </a:lnTo>
                  <a:lnTo>
                    <a:pt x="8075" y="3638"/>
                  </a:lnTo>
                  <a:lnTo>
                    <a:pt x="7967" y="3726"/>
                  </a:lnTo>
                  <a:lnTo>
                    <a:pt x="7861" y="3813"/>
                  </a:lnTo>
                  <a:lnTo>
                    <a:pt x="7752" y="3896"/>
                  </a:lnTo>
                  <a:lnTo>
                    <a:pt x="7642" y="3977"/>
                  </a:lnTo>
                  <a:lnTo>
                    <a:pt x="7531" y="4056"/>
                  </a:lnTo>
                  <a:lnTo>
                    <a:pt x="7419" y="4131"/>
                  </a:lnTo>
                  <a:lnTo>
                    <a:pt x="7305" y="4205"/>
                  </a:lnTo>
                  <a:lnTo>
                    <a:pt x="7190" y="4274"/>
                  </a:lnTo>
                  <a:lnTo>
                    <a:pt x="7074" y="4342"/>
                  </a:lnTo>
                  <a:lnTo>
                    <a:pt x="6955" y="4406"/>
                  </a:lnTo>
                  <a:lnTo>
                    <a:pt x="6835" y="4468"/>
                  </a:lnTo>
                  <a:lnTo>
                    <a:pt x="6712" y="4527"/>
                  </a:lnTo>
                  <a:lnTo>
                    <a:pt x="6588" y="4582"/>
                  </a:lnTo>
                  <a:lnTo>
                    <a:pt x="6461" y="4635"/>
                  </a:lnTo>
                  <a:lnTo>
                    <a:pt x="6332" y="4684"/>
                  </a:lnTo>
                  <a:lnTo>
                    <a:pt x="6200" y="4729"/>
                  </a:lnTo>
                  <a:lnTo>
                    <a:pt x="6065" y="4773"/>
                  </a:lnTo>
                  <a:lnTo>
                    <a:pt x="5928" y="4811"/>
                  </a:lnTo>
                  <a:lnTo>
                    <a:pt x="5788" y="4847"/>
                  </a:lnTo>
                  <a:lnTo>
                    <a:pt x="5645" y="4879"/>
                  </a:lnTo>
                  <a:lnTo>
                    <a:pt x="5498" y="4907"/>
                  </a:lnTo>
                  <a:lnTo>
                    <a:pt x="5348" y="4933"/>
                  </a:lnTo>
                  <a:lnTo>
                    <a:pt x="5194" y="4954"/>
                  </a:lnTo>
                  <a:lnTo>
                    <a:pt x="5037" y="4971"/>
                  </a:lnTo>
                  <a:lnTo>
                    <a:pt x="4877" y="4984"/>
                  </a:lnTo>
                  <a:lnTo>
                    <a:pt x="4713" y="4994"/>
                  </a:lnTo>
                  <a:lnTo>
                    <a:pt x="4544" y="4999"/>
                  </a:lnTo>
                  <a:lnTo>
                    <a:pt x="4371" y="5001"/>
                  </a:lnTo>
                  <a:lnTo>
                    <a:pt x="4197" y="4998"/>
                  </a:lnTo>
                  <a:lnTo>
                    <a:pt x="4028" y="4991"/>
                  </a:lnTo>
                  <a:lnTo>
                    <a:pt x="3861" y="4980"/>
                  </a:lnTo>
                  <a:lnTo>
                    <a:pt x="3696" y="4964"/>
                  </a:lnTo>
                  <a:lnTo>
                    <a:pt x="3535" y="4945"/>
                  </a:lnTo>
                  <a:lnTo>
                    <a:pt x="3377" y="4922"/>
                  </a:lnTo>
                  <a:lnTo>
                    <a:pt x="3222" y="4894"/>
                  </a:lnTo>
                  <a:lnTo>
                    <a:pt x="3070" y="4863"/>
                  </a:lnTo>
                  <a:lnTo>
                    <a:pt x="2921" y="4829"/>
                  </a:lnTo>
                  <a:lnTo>
                    <a:pt x="2775" y="4792"/>
                  </a:lnTo>
                  <a:lnTo>
                    <a:pt x="2632" y="4750"/>
                  </a:lnTo>
                  <a:lnTo>
                    <a:pt x="2492" y="4706"/>
                  </a:lnTo>
                  <a:lnTo>
                    <a:pt x="2356" y="4660"/>
                  </a:lnTo>
                  <a:lnTo>
                    <a:pt x="2222" y="4609"/>
                  </a:lnTo>
                  <a:lnTo>
                    <a:pt x="2091" y="4556"/>
                  </a:lnTo>
                  <a:lnTo>
                    <a:pt x="1964" y="4501"/>
                  </a:lnTo>
                  <a:lnTo>
                    <a:pt x="1839" y="4442"/>
                  </a:lnTo>
                  <a:lnTo>
                    <a:pt x="1718" y="4382"/>
                  </a:lnTo>
                  <a:lnTo>
                    <a:pt x="1599" y="4318"/>
                  </a:lnTo>
                  <a:lnTo>
                    <a:pt x="1484" y="4254"/>
                  </a:lnTo>
                  <a:lnTo>
                    <a:pt x="1372" y="4187"/>
                  </a:lnTo>
                  <a:lnTo>
                    <a:pt x="1262" y="4117"/>
                  </a:lnTo>
                  <a:lnTo>
                    <a:pt x="1156" y="4046"/>
                  </a:lnTo>
                  <a:lnTo>
                    <a:pt x="1054" y="3973"/>
                  </a:lnTo>
                  <a:lnTo>
                    <a:pt x="954" y="3899"/>
                  </a:lnTo>
                  <a:lnTo>
                    <a:pt x="857" y="3822"/>
                  </a:lnTo>
                  <a:lnTo>
                    <a:pt x="763" y="3745"/>
                  </a:lnTo>
                  <a:lnTo>
                    <a:pt x="673" y="3666"/>
                  </a:lnTo>
                  <a:lnTo>
                    <a:pt x="586" y="3585"/>
                  </a:lnTo>
                  <a:lnTo>
                    <a:pt x="501" y="3505"/>
                  </a:lnTo>
                  <a:lnTo>
                    <a:pt x="420" y="3423"/>
                  </a:lnTo>
                  <a:lnTo>
                    <a:pt x="343" y="3341"/>
                  </a:lnTo>
                  <a:lnTo>
                    <a:pt x="326" y="3348"/>
                  </a:lnTo>
                  <a:lnTo>
                    <a:pt x="310" y="3354"/>
                  </a:lnTo>
                  <a:lnTo>
                    <a:pt x="291" y="3359"/>
                  </a:lnTo>
                  <a:lnTo>
                    <a:pt x="273" y="3362"/>
                  </a:lnTo>
                  <a:lnTo>
                    <a:pt x="255" y="3363"/>
                  </a:lnTo>
                  <a:lnTo>
                    <a:pt x="236" y="3363"/>
                  </a:lnTo>
                  <a:lnTo>
                    <a:pt x="218" y="3362"/>
                  </a:lnTo>
                  <a:lnTo>
                    <a:pt x="199" y="3358"/>
                  </a:lnTo>
                  <a:lnTo>
                    <a:pt x="181" y="3354"/>
                  </a:lnTo>
                  <a:lnTo>
                    <a:pt x="161" y="3348"/>
                  </a:lnTo>
                  <a:lnTo>
                    <a:pt x="144" y="3340"/>
                  </a:lnTo>
                  <a:lnTo>
                    <a:pt x="126" y="3331"/>
                  </a:lnTo>
                  <a:lnTo>
                    <a:pt x="110" y="3320"/>
                  </a:lnTo>
                  <a:lnTo>
                    <a:pt x="94" y="3308"/>
                  </a:lnTo>
                  <a:lnTo>
                    <a:pt x="78" y="3295"/>
                  </a:lnTo>
                  <a:lnTo>
                    <a:pt x="64" y="3279"/>
                  </a:lnTo>
                  <a:lnTo>
                    <a:pt x="51" y="3263"/>
                  </a:lnTo>
                  <a:lnTo>
                    <a:pt x="38" y="3245"/>
                  </a:lnTo>
                  <a:lnTo>
                    <a:pt x="28" y="3226"/>
                  </a:lnTo>
                  <a:lnTo>
                    <a:pt x="19" y="3205"/>
                  </a:lnTo>
                  <a:lnTo>
                    <a:pt x="11" y="3183"/>
                  </a:lnTo>
                  <a:lnTo>
                    <a:pt x="6" y="3160"/>
                  </a:lnTo>
                  <a:lnTo>
                    <a:pt x="2" y="3135"/>
                  </a:lnTo>
                  <a:lnTo>
                    <a:pt x="0" y="3108"/>
                  </a:lnTo>
                  <a:lnTo>
                    <a:pt x="0" y="3081"/>
                  </a:lnTo>
                  <a:lnTo>
                    <a:pt x="2" y="3053"/>
                  </a:lnTo>
                  <a:lnTo>
                    <a:pt x="6" y="3023"/>
                  </a:lnTo>
                  <a:lnTo>
                    <a:pt x="13" y="2990"/>
                  </a:lnTo>
                  <a:lnTo>
                    <a:pt x="23" y="2958"/>
                  </a:lnTo>
                  <a:lnTo>
                    <a:pt x="35" y="2924"/>
                  </a:lnTo>
                  <a:lnTo>
                    <a:pt x="51" y="2889"/>
                  </a:lnTo>
                  <a:lnTo>
                    <a:pt x="69" y="2852"/>
                  </a:lnTo>
                  <a:close/>
                </a:path>
              </a:pathLst>
            </a:custGeom>
            <a:solidFill>
              <a:srgbClr val="FFFFFF"/>
            </a:solidFill>
            <a:ln w="9525">
              <a:noFill/>
              <a:round/>
              <a:headEnd/>
              <a:tailEnd/>
            </a:ln>
          </p:spPr>
          <p:txBody>
            <a:bodyPr/>
            <a:lstStyle/>
            <a:p>
              <a:endParaRPr lang="en-US"/>
            </a:p>
          </p:txBody>
        </p:sp>
      </p:grpSp>
      <p:grpSp>
        <p:nvGrpSpPr>
          <p:cNvPr id="538642" name="Group 18"/>
          <p:cNvGrpSpPr>
            <a:grpSpLocks noChangeAspect="1"/>
          </p:cNvGrpSpPr>
          <p:nvPr/>
        </p:nvGrpSpPr>
        <p:grpSpPr bwMode="auto">
          <a:xfrm>
            <a:off x="293688" y="1670050"/>
            <a:ext cx="877887" cy="754063"/>
            <a:chOff x="432" y="1272"/>
            <a:chExt cx="1008" cy="864"/>
          </a:xfrm>
        </p:grpSpPr>
        <p:sp>
          <p:nvSpPr>
            <p:cNvPr id="538643" name="Freeform 19"/>
            <p:cNvSpPr>
              <a:spLocks noChangeAspect="1"/>
            </p:cNvSpPr>
            <p:nvPr/>
          </p:nvSpPr>
          <p:spPr bwMode="auto">
            <a:xfrm>
              <a:off x="432" y="1272"/>
              <a:ext cx="1008" cy="864"/>
            </a:xfrm>
            <a:custGeom>
              <a:avLst/>
              <a:gdLst/>
              <a:ahLst/>
              <a:cxnLst>
                <a:cxn ang="0">
                  <a:pos x="0" y="0"/>
                </a:cxn>
                <a:cxn ang="0">
                  <a:pos x="16128" y="0"/>
                </a:cxn>
                <a:cxn ang="0">
                  <a:pos x="15554" y="595"/>
                </a:cxn>
                <a:cxn ang="0">
                  <a:pos x="596" y="13263"/>
                </a:cxn>
                <a:cxn ang="0">
                  <a:pos x="0" y="13824"/>
                </a:cxn>
                <a:cxn ang="0">
                  <a:pos x="0" y="0"/>
                </a:cxn>
              </a:cxnLst>
              <a:rect l="0" t="0" r="r" b="b"/>
              <a:pathLst>
                <a:path w="16128" h="13824">
                  <a:moveTo>
                    <a:pt x="0" y="0"/>
                  </a:moveTo>
                  <a:lnTo>
                    <a:pt x="16128" y="0"/>
                  </a:lnTo>
                  <a:lnTo>
                    <a:pt x="15554" y="595"/>
                  </a:lnTo>
                  <a:lnTo>
                    <a:pt x="596" y="13263"/>
                  </a:lnTo>
                  <a:lnTo>
                    <a:pt x="0" y="13824"/>
                  </a:lnTo>
                  <a:lnTo>
                    <a:pt x="0" y="0"/>
                  </a:lnTo>
                  <a:close/>
                </a:path>
              </a:pathLst>
            </a:custGeom>
            <a:solidFill>
              <a:srgbClr val="82A99C"/>
            </a:solidFill>
            <a:ln w="9525">
              <a:noFill/>
              <a:round/>
              <a:headEnd/>
              <a:tailEnd/>
            </a:ln>
          </p:spPr>
          <p:txBody>
            <a:bodyPr/>
            <a:lstStyle/>
            <a:p>
              <a:endParaRPr lang="en-US"/>
            </a:p>
          </p:txBody>
        </p:sp>
        <p:sp>
          <p:nvSpPr>
            <p:cNvPr id="538644" name="Freeform 20"/>
            <p:cNvSpPr>
              <a:spLocks noChangeAspect="1"/>
            </p:cNvSpPr>
            <p:nvPr/>
          </p:nvSpPr>
          <p:spPr bwMode="auto">
            <a:xfrm>
              <a:off x="432" y="1272"/>
              <a:ext cx="1008" cy="864"/>
            </a:xfrm>
            <a:custGeom>
              <a:avLst/>
              <a:gdLst/>
              <a:ahLst/>
              <a:cxnLst>
                <a:cxn ang="0">
                  <a:pos x="16128" y="0"/>
                </a:cxn>
                <a:cxn ang="0">
                  <a:pos x="16128" y="13824"/>
                </a:cxn>
                <a:cxn ang="0">
                  <a:pos x="0" y="13824"/>
                </a:cxn>
                <a:cxn ang="0">
                  <a:pos x="599" y="13254"/>
                </a:cxn>
                <a:cxn ang="0">
                  <a:pos x="15563" y="587"/>
                </a:cxn>
                <a:cxn ang="0">
                  <a:pos x="16128" y="0"/>
                </a:cxn>
              </a:cxnLst>
              <a:rect l="0" t="0" r="r" b="b"/>
              <a:pathLst>
                <a:path w="16128" h="13824">
                  <a:moveTo>
                    <a:pt x="16128" y="0"/>
                  </a:moveTo>
                  <a:lnTo>
                    <a:pt x="16128" y="13824"/>
                  </a:lnTo>
                  <a:lnTo>
                    <a:pt x="0" y="13824"/>
                  </a:lnTo>
                  <a:lnTo>
                    <a:pt x="599" y="13254"/>
                  </a:lnTo>
                  <a:lnTo>
                    <a:pt x="15563" y="587"/>
                  </a:lnTo>
                  <a:lnTo>
                    <a:pt x="16128" y="0"/>
                  </a:lnTo>
                  <a:close/>
                </a:path>
              </a:pathLst>
            </a:custGeom>
            <a:solidFill>
              <a:srgbClr val="162A29"/>
            </a:solidFill>
            <a:ln w="9525">
              <a:noFill/>
              <a:round/>
              <a:headEnd/>
              <a:tailEnd/>
            </a:ln>
          </p:spPr>
          <p:txBody>
            <a:bodyPr/>
            <a:lstStyle/>
            <a:p>
              <a:endParaRPr lang="en-US"/>
            </a:p>
          </p:txBody>
        </p:sp>
        <p:sp>
          <p:nvSpPr>
            <p:cNvPr id="538645" name="Rectangle 21"/>
            <p:cNvSpPr>
              <a:spLocks noChangeAspect="1" noChangeArrowheads="1"/>
            </p:cNvSpPr>
            <p:nvPr/>
          </p:nvSpPr>
          <p:spPr bwMode="auto">
            <a:xfrm>
              <a:off x="468" y="1308"/>
              <a:ext cx="936" cy="792"/>
            </a:xfrm>
            <a:prstGeom prst="rect">
              <a:avLst/>
            </a:prstGeom>
            <a:solidFill>
              <a:srgbClr val="275A53"/>
            </a:solidFill>
            <a:ln w="9525">
              <a:noFill/>
              <a:miter lim="800000"/>
              <a:headEnd/>
              <a:tailEnd/>
            </a:ln>
          </p:spPr>
          <p:txBody>
            <a:bodyPr/>
            <a:lstStyle/>
            <a:p>
              <a:endParaRPr lang="en-US"/>
            </a:p>
          </p:txBody>
        </p:sp>
        <p:sp>
          <p:nvSpPr>
            <p:cNvPr id="538646" name="Freeform 22"/>
            <p:cNvSpPr>
              <a:spLocks noChangeAspect="1" noEditPoints="1"/>
            </p:cNvSpPr>
            <p:nvPr/>
          </p:nvSpPr>
          <p:spPr bwMode="auto">
            <a:xfrm>
              <a:off x="629" y="1932"/>
              <a:ext cx="149" cy="137"/>
            </a:xfrm>
            <a:custGeom>
              <a:avLst/>
              <a:gdLst/>
              <a:ahLst/>
              <a:cxnLst>
                <a:cxn ang="0">
                  <a:pos x="1574" y="1836"/>
                </a:cxn>
                <a:cxn ang="0">
                  <a:pos x="800" y="1836"/>
                </a:cxn>
                <a:cxn ang="0">
                  <a:pos x="694" y="2198"/>
                </a:cxn>
                <a:cxn ang="0">
                  <a:pos x="0" y="2198"/>
                </a:cxn>
                <a:cxn ang="0">
                  <a:pos x="827" y="0"/>
                </a:cxn>
                <a:cxn ang="0">
                  <a:pos x="1567" y="0"/>
                </a:cxn>
                <a:cxn ang="0">
                  <a:pos x="2394" y="2198"/>
                </a:cxn>
                <a:cxn ang="0">
                  <a:pos x="1683" y="2198"/>
                </a:cxn>
                <a:cxn ang="0">
                  <a:pos x="1574" y="1836"/>
                </a:cxn>
                <a:cxn ang="0">
                  <a:pos x="1432" y="1360"/>
                </a:cxn>
                <a:cxn ang="0">
                  <a:pos x="1189" y="570"/>
                </a:cxn>
                <a:cxn ang="0">
                  <a:pos x="947" y="1360"/>
                </a:cxn>
                <a:cxn ang="0">
                  <a:pos x="1432" y="1360"/>
                </a:cxn>
              </a:cxnLst>
              <a:rect l="0" t="0" r="r" b="b"/>
              <a:pathLst>
                <a:path w="2394" h="2198">
                  <a:moveTo>
                    <a:pt x="1574" y="1836"/>
                  </a:moveTo>
                  <a:lnTo>
                    <a:pt x="800" y="1836"/>
                  </a:lnTo>
                  <a:lnTo>
                    <a:pt x="694" y="2198"/>
                  </a:lnTo>
                  <a:lnTo>
                    <a:pt x="0" y="2198"/>
                  </a:lnTo>
                  <a:lnTo>
                    <a:pt x="827" y="0"/>
                  </a:lnTo>
                  <a:lnTo>
                    <a:pt x="1567" y="0"/>
                  </a:lnTo>
                  <a:lnTo>
                    <a:pt x="2394" y="2198"/>
                  </a:lnTo>
                  <a:lnTo>
                    <a:pt x="1683" y="2198"/>
                  </a:lnTo>
                  <a:lnTo>
                    <a:pt x="1574" y="1836"/>
                  </a:lnTo>
                  <a:close/>
                  <a:moveTo>
                    <a:pt x="1432" y="1360"/>
                  </a:moveTo>
                  <a:lnTo>
                    <a:pt x="1189" y="570"/>
                  </a:lnTo>
                  <a:lnTo>
                    <a:pt x="947" y="1360"/>
                  </a:lnTo>
                  <a:lnTo>
                    <a:pt x="1432" y="1360"/>
                  </a:lnTo>
                  <a:close/>
                </a:path>
              </a:pathLst>
            </a:custGeom>
            <a:solidFill>
              <a:srgbClr val="FFFFFF"/>
            </a:solidFill>
            <a:ln w="9525">
              <a:noFill/>
              <a:round/>
              <a:headEnd/>
              <a:tailEnd/>
            </a:ln>
          </p:spPr>
          <p:txBody>
            <a:bodyPr/>
            <a:lstStyle/>
            <a:p>
              <a:endParaRPr lang="en-US"/>
            </a:p>
          </p:txBody>
        </p:sp>
        <p:sp>
          <p:nvSpPr>
            <p:cNvPr id="538647" name="Freeform 23"/>
            <p:cNvSpPr>
              <a:spLocks noChangeAspect="1"/>
            </p:cNvSpPr>
            <p:nvPr/>
          </p:nvSpPr>
          <p:spPr bwMode="auto">
            <a:xfrm>
              <a:off x="792" y="1932"/>
              <a:ext cx="132" cy="137"/>
            </a:xfrm>
            <a:custGeom>
              <a:avLst/>
              <a:gdLst/>
              <a:ahLst/>
              <a:cxnLst>
                <a:cxn ang="0">
                  <a:pos x="0" y="0"/>
                </a:cxn>
                <a:cxn ang="0">
                  <a:pos x="635" y="0"/>
                </a:cxn>
                <a:cxn ang="0">
                  <a:pos x="1462" y="1216"/>
                </a:cxn>
                <a:cxn ang="0">
                  <a:pos x="1462" y="0"/>
                </a:cxn>
                <a:cxn ang="0">
                  <a:pos x="2103" y="0"/>
                </a:cxn>
                <a:cxn ang="0">
                  <a:pos x="2103" y="2198"/>
                </a:cxn>
                <a:cxn ang="0">
                  <a:pos x="1462" y="2198"/>
                </a:cxn>
                <a:cxn ang="0">
                  <a:pos x="639" y="991"/>
                </a:cxn>
                <a:cxn ang="0">
                  <a:pos x="639" y="2198"/>
                </a:cxn>
                <a:cxn ang="0">
                  <a:pos x="0" y="2198"/>
                </a:cxn>
                <a:cxn ang="0">
                  <a:pos x="0" y="0"/>
                </a:cxn>
              </a:cxnLst>
              <a:rect l="0" t="0" r="r" b="b"/>
              <a:pathLst>
                <a:path w="2103" h="2198">
                  <a:moveTo>
                    <a:pt x="0" y="0"/>
                  </a:moveTo>
                  <a:lnTo>
                    <a:pt x="635" y="0"/>
                  </a:lnTo>
                  <a:lnTo>
                    <a:pt x="1462" y="1216"/>
                  </a:lnTo>
                  <a:lnTo>
                    <a:pt x="1462" y="0"/>
                  </a:lnTo>
                  <a:lnTo>
                    <a:pt x="2103" y="0"/>
                  </a:lnTo>
                  <a:lnTo>
                    <a:pt x="2103" y="2198"/>
                  </a:lnTo>
                  <a:lnTo>
                    <a:pt x="1462" y="2198"/>
                  </a:lnTo>
                  <a:lnTo>
                    <a:pt x="639" y="991"/>
                  </a:lnTo>
                  <a:lnTo>
                    <a:pt x="639" y="2198"/>
                  </a:lnTo>
                  <a:lnTo>
                    <a:pt x="0" y="2198"/>
                  </a:lnTo>
                  <a:lnTo>
                    <a:pt x="0" y="0"/>
                  </a:lnTo>
                  <a:close/>
                </a:path>
              </a:pathLst>
            </a:custGeom>
            <a:solidFill>
              <a:srgbClr val="FFFFFF"/>
            </a:solidFill>
            <a:ln w="9525">
              <a:noFill/>
              <a:round/>
              <a:headEnd/>
              <a:tailEnd/>
            </a:ln>
          </p:spPr>
          <p:txBody>
            <a:bodyPr/>
            <a:lstStyle/>
            <a:p>
              <a:endParaRPr lang="en-US"/>
            </a:p>
          </p:txBody>
        </p:sp>
        <p:sp>
          <p:nvSpPr>
            <p:cNvPr id="538648" name="Freeform 24"/>
            <p:cNvSpPr>
              <a:spLocks noChangeAspect="1" noEditPoints="1"/>
            </p:cNvSpPr>
            <p:nvPr/>
          </p:nvSpPr>
          <p:spPr bwMode="auto">
            <a:xfrm>
              <a:off x="946" y="1929"/>
              <a:ext cx="143" cy="142"/>
            </a:xfrm>
            <a:custGeom>
              <a:avLst/>
              <a:gdLst/>
              <a:ahLst/>
              <a:cxnLst>
                <a:cxn ang="0">
                  <a:pos x="8" y="975"/>
                </a:cxn>
                <a:cxn ang="0">
                  <a:pos x="36" y="796"/>
                </a:cxn>
                <a:cxn ang="0">
                  <a:pos x="85" y="633"/>
                </a:cxn>
                <a:cxn ang="0">
                  <a:pos x="156" y="487"/>
                </a:cxn>
                <a:cxn ang="0">
                  <a:pos x="247" y="358"/>
                </a:cxn>
                <a:cxn ang="0">
                  <a:pos x="359" y="246"/>
                </a:cxn>
                <a:cxn ang="0">
                  <a:pos x="488" y="154"/>
                </a:cxn>
                <a:cxn ang="0">
                  <a:pos x="633" y="84"/>
                </a:cxn>
                <a:cxn ang="0">
                  <a:pos x="796" y="35"/>
                </a:cxn>
                <a:cxn ang="0">
                  <a:pos x="975" y="7"/>
                </a:cxn>
                <a:cxn ang="0">
                  <a:pos x="1171" y="0"/>
                </a:cxn>
                <a:cxn ang="0">
                  <a:pos x="1364" y="14"/>
                </a:cxn>
                <a:cxn ang="0">
                  <a:pos x="1541" y="48"/>
                </a:cxn>
                <a:cxn ang="0">
                  <a:pos x="1700" y="104"/>
                </a:cxn>
                <a:cxn ang="0">
                  <a:pos x="1841" y="179"/>
                </a:cxn>
                <a:cxn ang="0">
                  <a:pos x="1964" y="276"/>
                </a:cxn>
                <a:cxn ang="0">
                  <a:pos x="2068" y="392"/>
                </a:cxn>
                <a:cxn ang="0">
                  <a:pos x="2151" y="525"/>
                </a:cxn>
                <a:cxn ang="0">
                  <a:pos x="2214" y="674"/>
                </a:cxn>
                <a:cxn ang="0">
                  <a:pos x="2256" y="839"/>
                </a:cxn>
                <a:cxn ang="0">
                  <a:pos x="2277" y="1022"/>
                </a:cxn>
                <a:cxn ang="0">
                  <a:pos x="2275" y="1260"/>
                </a:cxn>
                <a:cxn ang="0">
                  <a:pos x="2238" y="1510"/>
                </a:cxn>
                <a:cxn ang="0">
                  <a:pos x="2166" y="1720"/>
                </a:cxn>
                <a:cxn ang="0">
                  <a:pos x="2057" y="1896"/>
                </a:cxn>
                <a:cxn ang="0">
                  <a:pos x="1917" y="2039"/>
                </a:cxn>
                <a:cxn ang="0">
                  <a:pos x="1743" y="2153"/>
                </a:cxn>
                <a:cxn ang="0">
                  <a:pos x="1537" y="2229"/>
                </a:cxn>
                <a:cxn ang="0">
                  <a:pos x="1297" y="2269"/>
                </a:cxn>
                <a:cxn ang="0">
                  <a:pos x="1028" y="2269"/>
                </a:cxn>
                <a:cxn ang="0">
                  <a:pos x="786" y="2235"/>
                </a:cxn>
                <a:cxn ang="0">
                  <a:pos x="579" y="2169"/>
                </a:cxn>
                <a:cxn ang="0">
                  <a:pos x="405" y="2067"/>
                </a:cxn>
                <a:cxn ang="0">
                  <a:pos x="256" y="1926"/>
                </a:cxn>
                <a:cxn ang="0">
                  <a:pos x="133" y="1747"/>
                </a:cxn>
                <a:cxn ang="0">
                  <a:pos x="49" y="1531"/>
                </a:cxn>
                <a:cxn ang="0">
                  <a:pos x="6" y="1278"/>
                </a:cxn>
                <a:cxn ang="0">
                  <a:pos x="683" y="1221"/>
                </a:cxn>
                <a:cxn ang="0">
                  <a:pos x="711" y="1427"/>
                </a:cxn>
                <a:cxn ang="0">
                  <a:pos x="774" y="1580"/>
                </a:cxn>
                <a:cxn ang="0">
                  <a:pos x="871" y="1683"/>
                </a:cxn>
                <a:cxn ang="0">
                  <a:pos x="993" y="1745"/>
                </a:cxn>
                <a:cxn ang="0">
                  <a:pos x="1141" y="1765"/>
                </a:cxn>
                <a:cxn ang="0">
                  <a:pos x="1292" y="1745"/>
                </a:cxn>
                <a:cxn ang="0">
                  <a:pos x="1414" y="1684"/>
                </a:cxn>
                <a:cxn ang="0">
                  <a:pos x="1508" y="1583"/>
                </a:cxn>
                <a:cxn ang="0">
                  <a:pos x="1570" y="1423"/>
                </a:cxn>
                <a:cxn ang="0">
                  <a:pos x="1598" y="1199"/>
                </a:cxn>
                <a:cxn ang="0">
                  <a:pos x="1592" y="966"/>
                </a:cxn>
                <a:cxn ang="0">
                  <a:pos x="1551" y="788"/>
                </a:cxn>
                <a:cxn ang="0">
                  <a:pos x="1475" y="657"/>
                </a:cxn>
                <a:cxn ang="0">
                  <a:pos x="1368" y="569"/>
                </a:cxn>
                <a:cxn ang="0">
                  <a:pos x="1236" y="523"/>
                </a:cxn>
                <a:cxn ang="0">
                  <a:pos x="1085" y="516"/>
                </a:cxn>
                <a:cxn ang="0">
                  <a:pos x="950" y="550"/>
                </a:cxn>
                <a:cxn ang="0">
                  <a:pos x="837" y="625"/>
                </a:cxn>
                <a:cxn ang="0">
                  <a:pos x="750" y="744"/>
                </a:cxn>
                <a:cxn ang="0">
                  <a:pos x="698" y="916"/>
                </a:cxn>
                <a:cxn ang="0">
                  <a:pos x="681" y="1141"/>
                </a:cxn>
              </a:cxnLst>
              <a:rect l="0" t="0" r="r" b="b"/>
              <a:pathLst>
                <a:path w="2279" h="2273">
                  <a:moveTo>
                    <a:pt x="0" y="1138"/>
                  </a:moveTo>
                  <a:lnTo>
                    <a:pt x="1" y="1104"/>
                  </a:lnTo>
                  <a:lnTo>
                    <a:pt x="1" y="1071"/>
                  </a:lnTo>
                  <a:lnTo>
                    <a:pt x="3" y="1039"/>
                  </a:lnTo>
                  <a:lnTo>
                    <a:pt x="5" y="1007"/>
                  </a:lnTo>
                  <a:lnTo>
                    <a:pt x="8" y="975"/>
                  </a:lnTo>
                  <a:lnTo>
                    <a:pt x="11" y="944"/>
                  </a:lnTo>
                  <a:lnTo>
                    <a:pt x="14" y="913"/>
                  </a:lnTo>
                  <a:lnTo>
                    <a:pt x="19" y="883"/>
                  </a:lnTo>
                  <a:lnTo>
                    <a:pt x="25" y="853"/>
                  </a:lnTo>
                  <a:lnTo>
                    <a:pt x="30" y="824"/>
                  </a:lnTo>
                  <a:lnTo>
                    <a:pt x="36" y="796"/>
                  </a:lnTo>
                  <a:lnTo>
                    <a:pt x="43" y="767"/>
                  </a:lnTo>
                  <a:lnTo>
                    <a:pt x="50" y="740"/>
                  </a:lnTo>
                  <a:lnTo>
                    <a:pt x="58" y="712"/>
                  </a:lnTo>
                  <a:lnTo>
                    <a:pt x="67" y="685"/>
                  </a:lnTo>
                  <a:lnTo>
                    <a:pt x="76" y="659"/>
                  </a:lnTo>
                  <a:lnTo>
                    <a:pt x="85" y="633"/>
                  </a:lnTo>
                  <a:lnTo>
                    <a:pt x="96" y="608"/>
                  </a:lnTo>
                  <a:lnTo>
                    <a:pt x="106" y="582"/>
                  </a:lnTo>
                  <a:lnTo>
                    <a:pt x="118" y="558"/>
                  </a:lnTo>
                  <a:lnTo>
                    <a:pt x="130" y="534"/>
                  </a:lnTo>
                  <a:lnTo>
                    <a:pt x="142" y="510"/>
                  </a:lnTo>
                  <a:lnTo>
                    <a:pt x="156" y="487"/>
                  </a:lnTo>
                  <a:lnTo>
                    <a:pt x="170" y="464"/>
                  </a:lnTo>
                  <a:lnTo>
                    <a:pt x="184" y="442"/>
                  </a:lnTo>
                  <a:lnTo>
                    <a:pt x="199" y="420"/>
                  </a:lnTo>
                  <a:lnTo>
                    <a:pt x="214" y="399"/>
                  </a:lnTo>
                  <a:lnTo>
                    <a:pt x="230" y="378"/>
                  </a:lnTo>
                  <a:lnTo>
                    <a:pt x="247" y="358"/>
                  </a:lnTo>
                  <a:lnTo>
                    <a:pt x="264" y="337"/>
                  </a:lnTo>
                  <a:lnTo>
                    <a:pt x="283" y="318"/>
                  </a:lnTo>
                  <a:lnTo>
                    <a:pt x="301" y="299"/>
                  </a:lnTo>
                  <a:lnTo>
                    <a:pt x="320" y="281"/>
                  </a:lnTo>
                  <a:lnTo>
                    <a:pt x="339" y="263"/>
                  </a:lnTo>
                  <a:lnTo>
                    <a:pt x="359" y="246"/>
                  </a:lnTo>
                  <a:lnTo>
                    <a:pt x="379" y="229"/>
                  </a:lnTo>
                  <a:lnTo>
                    <a:pt x="401" y="212"/>
                  </a:lnTo>
                  <a:lnTo>
                    <a:pt x="422" y="197"/>
                  </a:lnTo>
                  <a:lnTo>
                    <a:pt x="443" y="182"/>
                  </a:lnTo>
                  <a:lnTo>
                    <a:pt x="465" y="168"/>
                  </a:lnTo>
                  <a:lnTo>
                    <a:pt x="488" y="154"/>
                  </a:lnTo>
                  <a:lnTo>
                    <a:pt x="511" y="141"/>
                  </a:lnTo>
                  <a:lnTo>
                    <a:pt x="535" y="129"/>
                  </a:lnTo>
                  <a:lnTo>
                    <a:pt x="559" y="117"/>
                  </a:lnTo>
                  <a:lnTo>
                    <a:pt x="583" y="105"/>
                  </a:lnTo>
                  <a:lnTo>
                    <a:pt x="608" y="94"/>
                  </a:lnTo>
                  <a:lnTo>
                    <a:pt x="633" y="84"/>
                  </a:lnTo>
                  <a:lnTo>
                    <a:pt x="660" y="74"/>
                  </a:lnTo>
                  <a:lnTo>
                    <a:pt x="686" y="65"/>
                  </a:lnTo>
                  <a:lnTo>
                    <a:pt x="713" y="57"/>
                  </a:lnTo>
                  <a:lnTo>
                    <a:pt x="740" y="49"/>
                  </a:lnTo>
                  <a:lnTo>
                    <a:pt x="767" y="41"/>
                  </a:lnTo>
                  <a:lnTo>
                    <a:pt x="796" y="35"/>
                  </a:lnTo>
                  <a:lnTo>
                    <a:pt x="825" y="29"/>
                  </a:lnTo>
                  <a:lnTo>
                    <a:pt x="854" y="23"/>
                  </a:lnTo>
                  <a:lnTo>
                    <a:pt x="883" y="18"/>
                  </a:lnTo>
                  <a:lnTo>
                    <a:pt x="914" y="14"/>
                  </a:lnTo>
                  <a:lnTo>
                    <a:pt x="944" y="10"/>
                  </a:lnTo>
                  <a:lnTo>
                    <a:pt x="975" y="7"/>
                  </a:lnTo>
                  <a:lnTo>
                    <a:pt x="1006" y="4"/>
                  </a:lnTo>
                  <a:lnTo>
                    <a:pt x="1038" y="2"/>
                  </a:lnTo>
                  <a:lnTo>
                    <a:pt x="1070" y="1"/>
                  </a:lnTo>
                  <a:lnTo>
                    <a:pt x="1103" y="0"/>
                  </a:lnTo>
                  <a:lnTo>
                    <a:pt x="1136" y="0"/>
                  </a:lnTo>
                  <a:lnTo>
                    <a:pt x="1171" y="0"/>
                  </a:lnTo>
                  <a:lnTo>
                    <a:pt x="1204" y="1"/>
                  </a:lnTo>
                  <a:lnTo>
                    <a:pt x="1237" y="2"/>
                  </a:lnTo>
                  <a:lnTo>
                    <a:pt x="1269" y="4"/>
                  </a:lnTo>
                  <a:lnTo>
                    <a:pt x="1302" y="7"/>
                  </a:lnTo>
                  <a:lnTo>
                    <a:pt x="1333" y="10"/>
                  </a:lnTo>
                  <a:lnTo>
                    <a:pt x="1364" y="14"/>
                  </a:lnTo>
                  <a:lnTo>
                    <a:pt x="1395" y="18"/>
                  </a:lnTo>
                  <a:lnTo>
                    <a:pt x="1425" y="23"/>
                  </a:lnTo>
                  <a:lnTo>
                    <a:pt x="1455" y="28"/>
                  </a:lnTo>
                  <a:lnTo>
                    <a:pt x="1484" y="34"/>
                  </a:lnTo>
                  <a:lnTo>
                    <a:pt x="1512" y="41"/>
                  </a:lnTo>
                  <a:lnTo>
                    <a:pt x="1541" y="48"/>
                  </a:lnTo>
                  <a:lnTo>
                    <a:pt x="1569" y="56"/>
                  </a:lnTo>
                  <a:lnTo>
                    <a:pt x="1596" y="64"/>
                  </a:lnTo>
                  <a:lnTo>
                    <a:pt x="1622" y="73"/>
                  </a:lnTo>
                  <a:lnTo>
                    <a:pt x="1648" y="82"/>
                  </a:lnTo>
                  <a:lnTo>
                    <a:pt x="1675" y="92"/>
                  </a:lnTo>
                  <a:lnTo>
                    <a:pt x="1700" y="104"/>
                  </a:lnTo>
                  <a:lnTo>
                    <a:pt x="1724" y="115"/>
                  </a:lnTo>
                  <a:lnTo>
                    <a:pt x="1748" y="127"/>
                  </a:lnTo>
                  <a:lnTo>
                    <a:pt x="1772" y="139"/>
                  </a:lnTo>
                  <a:lnTo>
                    <a:pt x="1796" y="152"/>
                  </a:lnTo>
                  <a:lnTo>
                    <a:pt x="1818" y="165"/>
                  </a:lnTo>
                  <a:lnTo>
                    <a:pt x="1841" y="179"/>
                  </a:lnTo>
                  <a:lnTo>
                    <a:pt x="1862" y="194"/>
                  </a:lnTo>
                  <a:lnTo>
                    <a:pt x="1883" y="209"/>
                  </a:lnTo>
                  <a:lnTo>
                    <a:pt x="1904" y="225"/>
                  </a:lnTo>
                  <a:lnTo>
                    <a:pt x="1925" y="242"/>
                  </a:lnTo>
                  <a:lnTo>
                    <a:pt x="1945" y="259"/>
                  </a:lnTo>
                  <a:lnTo>
                    <a:pt x="1964" y="276"/>
                  </a:lnTo>
                  <a:lnTo>
                    <a:pt x="1983" y="294"/>
                  </a:lnTo>
                  <a:lnTo>
                    <a:pt x="2001" y="313"/>
                  </a:lnTo>
                  <a:lnTo>
                    <a:pt x="2018" y="332"/>
                  </a:lnTo>
                  <a:lnTo>
                    <a:pt x="2035" y="351"/>
                  </a:lnTo>
                  <a:lnTo>
                    <a:pt x="2052" y="372"/>
                  </a:lnTo>
                  <a:lnTo>
                    <a:pt x="2068" y="392"/>
                  </a:lnTo>
                  <a:lnTo>
                    <a:pt x="2083" y="413"/>
                  </a:lnTo>
                  <a:lnTo>
                    <a:pt x="2098" y="434"/>
                  </a:lnTo>
                  <a:lnTo>
                    <a:pt x="2112" y="456"/>
                  </a:lnTo>
                  <a:lnTo>
                    <a:pt x="2126" y="478"/>
                  </a:lnTo>
                  <a:lnTo>
                    <a:pt x="2139" y="502"/>
                  </a:lnTo>
                  <a:lnTo>
                    <a:pt x="2151" y="525"/>
                  </a:lnTo>
                  <a:lnTo>
                    <a:pt x="2163" y="548"/>
                  </a:lnTo>
                  <a:lnTo>
                    <a:pt x="2175" y="572"/>
                  </a:lnTo>
                  <a:lnTo>
                    <a:pt x="2186" y="597"/>
                  </a:lnTo>
                  <a:lnTo>
                    <a:pt x="2196" y="623"/>
                  </a:lnTo>
                  <a:lnTo>
                    <a:pt x="2205" y="648"/>
                  </a:lnTo>
                  <a:lnTo>
                    <a:pt x="2214" y="674"/>
                  </a:lnTo>
                  <a:lnTo>
                    <a:pt x="2223" y="700"/>
                  </a:lnTo>
                  <a:lnTo>
                    <a:pt x="2230" y="727"/>
                  </a:lnTo>
                  <a:lnTo>
                    <a:pt x="2238" y="755"/>
                  </a:lnTo>
                  <a:lnTo>
                    <a:pt x="2244" y="783"/>
                  </a:lnTo>
                  <a:lnTo>
                    <a:pt x="2250" y="811"/>
                  </a:lnTo>
                  <a:lnTo>
                    <a:pt x="2256" y="839"/>
                  </a:lnTo>
                  <a:lnTo>
                    <a:pt x="2261" y="869"/>
                  </a:lnTo>
                  <a:lnTo>
                    <a:pt x="2265" y="899"/>
                  </a:lnTo>
                  <a:lnTo>
                    <a:pt x="2269" y="929"/>
                  </a:lnTo>
                  <a:lnTo>
                    <a:pt x="2272" y="959"/>
                  </a:lnTo>
                  <a:lnTo>
                    <a:pt x="2275" y="991"/>
                  </a:lnTo>
                  <a:lnTo>
                    <a:pt x="2277" y="1022"/>
                  </a:lnTo>
                  <a:lnTo>
                    <a:pt x="2278" y="1054"/>
                  </a:lnTo>
                  <a:lnTo>
                    <a:pt x="2279" y="1086"/>
                  </a:lnTo>
                  <a:lnTo>
                    <a:pt x="2279" y="1120"/>
                  </a:lnTo>
                  <a:lnTo>
                    <a:pt x="2279" y="1167"/>
                  </a:lnTo>
                  <a:lnTo>
                    <a:pt x="2277" y="1213"/>
                  </a:lnTo>
                  <a:lnTo>
                    <a:pt x="2275" y="1260"/>
                  </a:lnTo>
                  <a:lnTo>
                    <a:pt x="2271" y="1304"/>
                  </a:lnTo>
                  <a:lnTo>
                    <a:pt x="2266" y="1347"/>
                  </a:lnTo>
                  <a:lnTo>
                    <a:pt x="2261" y="1389"/>
                  </a:lnTo>
                  <a:lnTo>
                    <a:pt x="2254" y="1430"/>
                  </a:lnTo>
                  <a:lnTo>
                    <a:pt x="2247" y="1470"/>
                  </a:lnTo>
                  <a:lnTo>
                    <a:pt x="2238" y="1510"/>
                  </a:lnTo>
                  <a:lnTo>
                    <a:pt x="2229" y="1547"/>
                  </a:lnTo>
                  <a:lnTo>
                    <a:pt x="2218" y="1584"/>
                  </a:lnTo>
                  <a:lnTo>
                    <a:pt x="2206" y="1620"/>
                  </a:lnTo>
                  <a:lnTo>
                    <a:pt x="2194" y="1655"/>
                  </a:lnTo>
                  <a:lnTo>
                    <a:pt x="2180" y="1688"/>
                  </a:lnTo>
                  <a:lnTo>
                    <a:pt x="2166" y="1720"/>
                  </a:lnTo>
                  <a:lnTo>
                    <a:pt x="2149" y="1752"/>
                  </a:lnTo>
                  <a:lnTo>
                    <a:pt x="2133" y="1782"/>
                  </a:lnTo>
                  <a:lnTo>
                    <a:pt x="2115" y="1812"/>
                  </a:lnTo>
                  <a:lnTo>
                    <a:pt x="2097" y="1840"/>
                  </a:lnTo>
                  <a:lnTo>
                    <a:pt x="2078" y="1869"/>
                  </a:lnTo>
                  <a:lnTo>
                    <a:pt x="2057" y="1896"/>
                  </a:lnTo>
                  <a:lnTo>
                    <a:pt x="2035" y="1921"/>
                  </a:lnTo>
                  <a:lnTo>
                    <a:pt x="2014" y="1947"/>
                  </a:lnTo>
                  <a:lnTo>
                    <a:pt x="1991" y="1971"/>
                  </a:lnTo>
                  <a:lnTo>
                    <a:pt x="1967" y="1995"/>
                  </a:lnTo>
                  <a:lnTo>
                    <a:pt x="1942" y="2018"/>
                  </a:lnTo>
                  <a:lnTo>
                    <a:pt x="1917" y="2039"/>
                  </a:lnTo>
                  <a:lnTo>
                    <a:pt x="1890" y="2060"/>
                  </a:lnTo>
                  <a:lnTo>
                    <a:pt x="1862" y="2080"/>
                  </a:lnTo>
                  <a:lnTo>
                    <a:pt x="1834" y="2099"/>
                  </a:lnTo>
                  <a:lnTo>
                    <a:pt x="1805" y="2119"/>
                  </a:lnTo>
                  <a:lnTo>
                    <a:pt x="1774" y="2136"/>
                  </a:lnTo>
                  <a:lnTo>
                    <a:pt x="1743" y="2153"/>
                  </a:lnTo>
                  <a:lnTo>
                    <a:pt x="1711" y="2168"/>
                  </a:lnTo>
                  <a:lnTo>
                    <a:pt x="1679" y="2182"/>
                  </a:lnTo>
                  <a:lnTo>
                    <a:pt x="1644" y="2196"/>
                  </a:lnTo>
                  <a:lnTo>
                    <a:pt x="1609" y="2208"/>
                  </a:lnTo>
                  <a:lnTo>
                    <a:pt x="1574" y="2219"/>
                  </a:lnTo>
                  <a:lnTo>
                    <a:pt x="1537" y="2229"/>
                  </a:lnTo>
                  <a:lnTo>
                    <a:pt x="1499" y="2238"/>
                  </a:lnTo>
                  <a:lnTo>
                    <a:pt x="1461" y="2247"/>
                  </a:lnTo>
                  <a:lnTo>
                    <a:pt x="1421" y="2254"/>
                  </a:lnTo>
                  <a:lnTo>
                    <a:pt x="1380" y="2260"/>
                  </a:lnTo>
                  <a:lnTo>
                    <a:pt x="1339" y="2265"/>
                  </a:lnTo>
                  <a:lnTo>
                    <a:pt x="1297" y="2269"/>
                  </a:lnTo>
                  <a:lnTo>
                    <a:pt x="1253" y="2271"/>
                  </a:lnTo>
                  <a:lnTo>
                    <a:pt x="1209" y="2273"/>
                  </a:lnTo>
                  <a:lnTo>
                    <a:pt x="1164" y="2273"/>
                  </a:lnTo>
                  <a:lnTo>
                    <a:pt x="1117" y="2273"/>
                  </a:lnTo>
                  <a:lnTo>
                    <a:pt x="1073" y="2271"/>
                  </a:lnTo>
                  <a:lnTo>
                    <a:pt x="1028" y="2269"/>
                  </a:lnTo>
                  <a:lnTo>
                    <a:pt x="985" y="2266"/>
                  </a:lnTo>
                  <a:lnTo>
                    <a:pt x="944" y="2262"/>
                  </a:lnTo>
                  <a:lnTo>
                    <a:pt x="902" y="2257"/>
                  </a:lnTo>
                  <a:lnTo>
                    <a:pt x="862" y="2251"/>
                  </a:lnTo>
                  <a:lnTo>
                    <a:pt x="824" y="2244"/>
                  </a:lnTo>
                  <a:lnTo>
                    <a:pt x="786" y="2235"/>
                  </a:lnTo>
                  <a:lnTo>
                    <a:pt x="748" y="2227"/>
                  </a:lnTo>
                  <a:lnTo>
                    <a:pt x="713" y="2217"/>
                  </a:lnTo>
                  <a:lnTo>
                    <a:pt x="678" y="2206"/>
                  </a:lnTo>
                  <a:lnTo>
                    <a:pt x="643" y="2195"/>
                  </a:lnTo>
                  <a:lnTo>
                    <a:pt x="610" y="2182"/>
                  </a:lnTo>
                  <a:lnTo>
                    <a:pt x="579" y="2169"/>
                  </a:lnTo>
                  <a:lnTo>
                    <a:pt x="548" y="2155"/>
                  </a:lnTo>
                  <a:lnTo>
                    <a:pt x="517" y="2140"/>
                  </a:lnTo>
                  <a:lnTo>
                    <a:pt x="488" y="2123"/>
                  </a:lnTo>
                  <a:lnTo>
                    <a:pt x="459" y="2105"/>
                  </a:lnTo>
                  <a:lnTo>
                    <a:pt x="432" y="2086"/>
                  </a:lnTo>
                  <a:lnTo>
                    <a:pt x="405" y="2067"/>
                  </a:lnTo>
                  <a:lnTo>
                    <a:pt x="377" y="2046"/>
                  </a:lnTo>
                  <a:lnTo>
                    <a:pt x="352" y="2025"/>
                  </a:lnTo>
                  <a:lnTo>
                    <a:pt x="327" y="2002"/>
                  </a:lnTo>
                  <a:lnTo>
                    <a:pt x="303" y="1977"/>
                  </a:lnTo>
                  <a:lnTo>
                    <a:pt x="279" y="1952"/>
                  </a:lnTo>
                  <a:lnTo>
                    <a:pt x="256" y="1926"/>
                  </a:lnTo>
                  <a:lnTo>
                    <a:pt x="234" y="1899"/>
                  </a:lnTo>
                  <a:lnTo>
                    <a:pt x="212" y="1871"/>
                  </a:lnTo>
                  <a:lnTo>
                    <a:pt x="192" y="1841"/>
                  </a:lnTo>
                  <a:lnTo>
                    <a:pt x="172" y="1811"/>
                  </a:lnTo>
                  <a:lnTo>
                    <a:pt x="153" y="1780"/>
                  </a:lnTo>
                  <a:lnTo>
                    <a:pt x="133" y="1747"/>
                  </a:lnTo>
                  <a:lnTo>
                    <a:pt x="116" y="1713"/>
                  </a:lnTo>
                  <a:lnTo>
                    <a:pt x="101" y="1679"/>
                  </a:lnTo>
                  <a:lnTo>
                    <a:pt x="86" y="1643"/>
                  </a:lnTo>
                  <a:lnTo>
                    <a:pt x="72" y="1606"/>
                  </a:lnTo>
                  <a:lnTo>
                    <a:pt x="60" y="1569"/>
                  </a:lnTo>
                  <a:lnTo>
                    <a:pt x="49" y="1531"/>
                  </a:lnTo>
                  <a:lnTo>
                    <a:pt x="39" y="1491"/>
                  </a:lnTo>
                  <a:lnTo>
                    <a:pt x="30" y="1450"/>
                  </a:lnTo>
                  <a:lnTo>
                    <a:pt x="21" y="1409"/>
                  </a:lnTo>
                  <a:lnTo>
                    <a:pt x="15" y="1366"/>
                  </a:lnTo>
                  <a:lnTo>
                    <a:pt x="10" y="1322"/>
                  </a:lnTo>
                  <a:lnTo>
                    <a:pt x="6" y="1278"/>
                  </a:lnTo>
                  <a:lnTo>
                    <a:pt x="3" y="1231"/>
                  </a:lnTo>
                  <a:lnTo>
                    <a:pt x="1" y="1185"/>
                  </a:lnTo>
                  <a:lnTo>
                    <a:pt x="0" y="1138"/>
                  </a:lnTo>
                  <a:close/>
                  <a:moveTo>
                    <a:pt x="681" y="1141"/>
                  </a:moveTo>
                  <a:lnTo>
                    <a:pt x="681" y="1181"/>
                  </a:lnTo>
                  <a:lnTo>
                    <a:pt x="683" y="1221"/>
                  </a:lnTo>
                  <a:lnTo>
                    <a:pt x="685" y="1259"/>
                  </a:lnTo>
                  <a:lnTo>
                    <a:pt x="688" y="1295"/>
                  </a:lnTo>
                  <a:lnTo>
                    <a:pt x="693" y="1330"/>
                  </a:lnTo>
                  <a:lnTo>
                    <a:pt x="698" y="1364"/>
                  </a:lnTo>
                  <a:lnTo>
                    <a:pt x="704" y="1396"/>
                  </a:lnTo>
                  <a:lnTo>
                    <a:pt x="711" y="1427"/>
                  </a:lnTo>
                  <a:lnTo>
                    <a:pt x="719" y="1456"/>
                  </a:lnTo>
                  <a:lnTo>
                    <a:pt x="729" y="1483"/>
                  </a:lnTo>
                  <a:lnTo>
                    <a:pt x="739" y="1510"/>
                  </a:lnTo>
                  <a:lnTo>
                    <a:pt x="750" y="1535"/>
                  </a:lnTo>
                  <a:lnTo>
                    <a:pt x="762" y="1558"/>
                  </a:lnTo>
                  <a:lnTo>
                    <a:pt x="774" y="1580"/>
                  </a:lnTo>
                  <a:lnTo>
                    <a:pt x="789" y="1600"/>
                  </a:lnTo>
                  <a:lnTo>
                    <a:pt x="804" y="1620"/>
                  </a:lnTo>
                  <a:lnTo>
                    <a:pt x="820" y="1637"/>
                  </a:lnTo>
                  <a:lnTo>
                    <a:pt x="836" y="1653"/>
                  </a:lnTo>
                  <a:lnTo>
                    <a:pt x="853" y="1669"/>
                  </a:lnTo>
                  <a:lnTo>
                    <a:pt x="871" y="1683"/>
                  </a:lnTo>
                  <a:lnTo>
                    <a:pt x="890" y="1696"/>
                  </a:lnTo>
                  <a:lnTo>
                    <a:pt x="910" y="1708"/>
                  </a:lnTo>
                  <a:lnTo>
                    <a:pt x="930" y="1718"/>
                  </a:lnTo>
                  <a:lnTo>
                    <a:pt x="950" y="1728"/>
                  </a:lnTo>
                  <a:lnTo>
                    <a:pt x="971" y="1737"/>
                  </a:lnTo>
                  <a:lnTo>
                    <a:pt x="993" y="1745"/>
                  </a:lnTo>
                  <a:lnTo>
                    <a:pt x="1016" y="1751"/>
                  </a:lnTo>
                  <a:lnTo>
                    <a:pt x="1040" y="1756"/>
                  </a:lnTo>
                  <a:lnTo>
                    <a:pt x="1064" y="1760"/>
                  </a:lnTo>
                  <a:lnTo>
                    <a:pt x="1089" y="1763"/>
                  </a:lnTo>
                  <a:lnTo>
                    <a:pt x="1114" y="1764"/>
                  </a:lnTo>
                  <a:lnTo>
                    <a:pt x="1141" y="1765"/>
                  </a:lnTo>
                  <a:lnTo>
                    <a:pt x="1168" y="1764"/>
                  </a:lnTo>
                  <a:lnTo>
                    <a:pt x="1194" y="1763"/>
                  </a:lnTo>
                  <a:lnTo>
                    <a:pt x="1219" y="1760"/>
                  </a:lnTo>
                  <a:lnTo>
                    <a:pt x="1244" y="1756"/>
                  </a:lnTo>
                  <a:lnTo>
                    <a:pt x="1268" y="1751"/>
                  </a:lnTo>
                  <a:lnTo>
                    <a:pt x="1292" y="1745"/>
                  </a:lnTo>
                  <a:lnTo>
                    <a:pt x="1314" y="1738"/>
                  </a:lnTo>
                  <a:lnTo>
                    <a:pt x="1335" y="1729"/>
                  </a:lnTo>
                  <a:lnTo>
                    <a:pt x="1356" y="1719"/>
                  </a:lnTo>
                  <a:lnTo>
                    <a:pt x="1376" y="1709"/>
                  </a:lnTo>
                  <a:lnTo>
                    <a:pt x="1395" y="1697"/>
                  </a:lnTo>
                  <a:lnTo>
                    <a:pt x="1414" y="1684"/>
                  </a:lnTo>
                  <a:lnTo>
                    <a:pt x="1432" y="1671"/>
                  </a:lnTo>
                  <a:lnTo>
                    <a:pt x="1448" y="1656"/>
                  </a:lnTo>
                  <a:lnTo>
                    <a:pt x="1464" y="1640"/>
                  </a:lnTo>
                  <a:lnTo>
                    <a:pt x="1480" y="1623"/>
                  </a:lnTo>
                  <a:lnTo>
                    <a:pt x="1494" y="1603"/>
                  </a:lnTo>
                  <a:lnTo>
                    <a:pt x="1508" y="1583"/>
                  </a:lnTo>
                  <a:lnTo>
                    <a:pt x="1520" y="1561"/>
                  </a:lnTo>
                  <a:lnTo>
                    <a:pt x="1532" y="1537"/>
                  </a:lnTo>
                  <a:lnTo>
                    <a:pt x="1543" y="1511"/>
                  </a:lnTo>
                  <a:lnTo>
                    <a:pt x="1553" y="1483"/>
                  </a:lnTo>
                  <a:lnTo>
                    <a:pt x="1562" y="1454"/>
                  </a:lnTo>
                  <a:lnTo>
                    <a:pt x="1570" y="1423"/>
                  </a:lnTo>
                  <a:lnTo>
                    <a:pt x="1577" y="1390"/>
                  </a:lnTo>
                  <a:lnTo>
                    <a:pt x="1583" y="1355"/>
                  </a:lnTo>
                  <a:lnTo>
                    <a:pt x="1588" y="1319"/>
                  </a:lnTo>
                  <a:lnTo>
                    <a:pt x="1593" y="1281"/>
                  </a:lnTo>
                  <a:lnTo>
                    <a:pt x="1596" y="1242"/>
                  </a:lnTo>
                  <a:lnTo>
                    <a:pt x="1598" y="1199"/>
                  </a:lnTo>
                  <a:lnTo>
                    <a:pt x="1600" y="1156"/>
                  </a:lnTo>
                  <a:lnTo>
                    <a:pt x="1600" y="1111"/>
                  </a:lnTo>
                  <a:lnTo>
                    <a:pt x="1600" y="1072"/>
                  </a:lnTo>
                  <a:lnTo>
                    <a:pt x="1598" y="1036"/>
                  </a:lnTo>
                  <a:lnTo>
                    <a:pt x="1596" y="1001"/>
                  </a:lnTo>
                  <a:lnTo>
                    <a:pt x="1592" y="966"/>
                  </a:lnTo>
                  <a:lnTo>
                    <a:pt x="1588" y="933"/>
                  </a:lnTo>
                  <a:lnTo>
                    <a:pt x="1583" y="901"/>
                  </a:lnTo>
                  <a:lnTo>
                    <a:pt x="1576" y="871"/>
                  </a:lnTo>
                  <a:lnTo>
                    <a:pt x="1569" y="842"/>
                  </a:lnTo>
                  <a:lnTo>
                    <a:pt x="1561" y="814"/>
                  </a:lnTo>
                  <a:lnTo>
                    <a:pt x="1551" y="788"/>
                  </a:lnTo>
                  <a:lnTo>
                    <a:pt x="1541" y="763"/>
                  </a:lnTo>
                  <a:lnTo>
                    <a:pt x="1529" y="739"/>
                  </a:lnTo>
                  <a:lnTo>
                    <a:pt x="1517" y="716"/>
                  </a:lnTo>
                  <a:lnTo>
                    <a:pt x="1504" y="695"/>
                  </a:lnTo>
                  <a:lnTo>
                    <a:pt x="1490" y="675"/>
                  </a:lnTo>
                  <a:lnTo>
                    <a:pt x="1475" y="657"/>
                  </a:lnTo>
                  <a:lnTo>
                    <a:pt x="1459" y="640"/>
                  </a:lnTo>
                  <a:lnTo>
                    <a:pt x="1442" y="624"/>
                  </a:lnTo>
                  <a:lnTo>
                    <a:pt x="1425" y="609"/>
                  </a:lnTo>
                  <a:lnTo>
                    <a:pt x="1406" y="594"/>
                  </a:lnTo>
                  <a:lnTo>
                    <a:pt x="1387" y="581"/>
                  </a:lnTo>
                  <a:lnTo>
                    <a:pt x="1368" y="569"/>
                  </a:lnTo>
                  <a:lnTo>
                    <a:pt x="1348" y="559"/>
                  </a:lnTo>
                  <a:lnTo>
                    <a:pt x="1327" y="549"/>
                  </a:lnTo>
                  <a:lnTo>
                    <a:pt x="1306" y="541"/>
                  </a:lnTo>
                  <a:lnTo>
                    <a:pt x="1284" y="534"/>
                  </a:lnTo>
                  <a:lnTo>
                    <a:pt x="1260" y="528"/>
                  </a:lnTo>
                  <a:lnTo>
                    <a:pt x="1236" y="523"/>
                  </a:lnTo>
                  <a:lnTo>
                    <a:pt x="1212" y="519"/>
                  </a:lnTo>
                  <a:lnTo>
                    <a:pt x="1187" y="516"/>
                  </a:lnTo>
                  <a:lnTo>
                    <a:pt x="1162" y="515"/>
                  </a:lnTo>
                  <a:lnTo>
                    <a:pt x="1134" y="514"/>
                  </a:lnTo>
                  <a:lnTo>
                    <a:pt x="1109" y="515"/>
                  </a:lnTo>
                  <a:lnTo>
                    <a:pt x="1085" y="516"/>
                  </a:lnTo>
                  <a:lnTo>
                    <a:pt x="1061" y="519"/>
                  </a:lnTo>
                  <a:lnTo>
                    <a:pt x="1038" y="523"/>
                  </a:lnTo>
                  <a:lnTo>
                    <a:pt x="1014" y="528"/>
                  </a:lnTo>
                  <a:lnTo>
                    <a:pt x="992" y="534"/>
                  </a:lnTo>
                  <a:lnTo>
                    <a:pt x="971" y="542"/>
                  </a:lnTo>
                  <a:lnTo>
                    <a:pt x="950" y="550"/>
                  </a:lnTo>
                  <a:lnTo>
                    <a:pt x="930" y="560"/>
                  </a:lnTo>
                  <a:lnTo>
                    <a:pt x="910" y="570"/>
                  </a:lnTo>
                  <a:lnTo>
                    <a:pt x="890" y="582"/>
                  </a:lnTo>
                  <a:lnTo>
                    <a:pt x="872" y="595"/>
                  </a:lnTo>
                  <a:lnTo>
                    <a:pt x="854" y="610"/>
                  </a:lnTo>
                  <a:lnTo>
                    <a:pt x="837" y="625"/>
                  </a:lnTo>
                  <a:lnTo>
                    <a:pt x="821" y="642"/>
                  </a:lnTo>
                  <a:lnTo>
                    <a:pt x="805" y="659"/>
                  </a:lnTo>
                  <a:lnTo>
                    <a:pt x="790" y="678"/>
                  </a:lnTo>
                  <a:lnTo>
                    <a:pt x="775" y="698"/>
                  </a:lnTo>
                  <a:lnTo>
                    <a:pt x="762" y="720"/>
                  </a:lnTo>
                  <a:lnTo>
                    <a:pt x="750" y="744"/>
                  </a:lnTo>
                  <a:lnTo>
                    <a:pt x="739" y="769"/>
                  </a:lnTo>
                  <a:lnTo>
                    <a:pt x="729" y="795"/>
                  </a:lnTo>
                  <a:lnTo>
                    <a:pt x="720" y="823"/>
                  </a:lnTo>
                  <a:lnTo>
                    <a:pt x="712" y="852"/>
                  </a:lnTo>
                  <a:lnTo>
                    <a:pt x="704" y="883"/>
                  </a:lnTo>
                  <a:lnTo>
                    <a:pt x="698" y="916"/>
                  </a:lnTo>
                  <a:lnTo>
                    <a:pt x="693" y="949"/>
                  </a:lnTo>
                  <a:lnTo>
                    <a:pt x="689" y="985"/>
                  </a:lnTo>
                  <a:lnTo>
                    <a:pt x="685" y="1022"/>
                  </a:lnTo>
                  <a:lnTo>
                    <a:pt x="683" y="1059"/>
                  </a:lnTo>
                  <a:lnTo>
                    <a:pt x="681" y="1099"/>
                  </a:lnTo>
                  <a:lnTo>
                    <a:pt x="681" y="1141"/>
                  </a:lnTo>
                  <a:close/>
                </a:path>
              </a:pathLst>
            </a:custGeom>
            <a:solidFill>
              <a:srgbClr val="FFFFFF"/>
            </a:solidFill>
            <a:ln w="9525">
              <a:noFill/>
              <a:round/>
              <a:headEnd/>
              <a:tailEnd/>
            </a:ln>
          </p:spPr>
          <p:txBody>
            <a:bodyPr/>
            <a:lstStyle/>
            <a:p>
              <a:endParaRPr lang="en-US"/>
            </a:p>
          </p:txBody>
        </p:sp>
        <p:sp>
          <p:nvSpPr>
            <p:cNvPr id="538649" name="Freeform 25"/>
            <p:cNvSpPr>
              <a:spLocks noChangeAspect="1"/>
            </p:cNvSpPr>
            <p:nvPr/>
          </p:nvSpPr>
          <p:spPr bwMode="auto">
            <a:xfrm>
              <a:off x="1112" y="1932"/>
              <a:ext cx="132" cy="137"/>
            </a:xfrm>
            <a:custGeom>
              <a:avLst/>
              <a:gdLst/>
              <a:ahLst/>
              <a:cxnLst>
                <a:cxn ang="0">
                  <a:pos x="0" y="0"/>
                </a:cxn>
                <a:cxn ang="0">
                  <a:pos x="635" y="0"/>
                </a:cxn>
                <a:cxn ang="0">
                  <a:pos x="1464" y="1216"/>
                </a:cxn>
                <a:cxn ang="0">
                  <a:pos x="1464" y="0"/>
                </a:cxn>
                <a:cxn ang="0">
                  <a:pos x="2104" y="0"/>
                </a:cxn>
                <a:cxn ang="0">
                  <a:pos x="2104" y="2198"/>
                </a:cxn>
                <a:cxn ang="0">
                  <a:pos x="1464" y="2198"/>
                </a:cxn>
                <a:cxn ang="0">
                  <a:pos x="639" y="991"/>
                </a:cxn>
                <a:cxn ang="0">
                  <a:pos x="639" y="2198"/>
                </a:cxn>
                <a:cxn ang="0">
                  <a:pos x="0" y="2198"/>
                </a:cxn>
                <a:cxn ang="0">
                  <a:pos x="0" y="0"/>
                </a:cxn>
              </a:cxnLst>
              <a:rect l="0" t="0" r="r" b="b"/>
              <a:pathLst>
                <a:path w="2104" h="2198">
                  <a:moveTo>
                    <a:pt x="0" y="0"/>
                  </a:moveTo>
                  <a:lnTo>
                    <a:pt x="635" y="0"/>
                  </a:lnTo>
                  <a:lnTo>
                    <a:pt x="1464" y="1216"/>
                  </a:lnTo>
                  <a:lnTo>
                    <a:pt x="1464" y="0"/>
                  </a:lnTo>
                  <a:lnTo>
                    <a:pt x="2104" y="0"/>
                  </a:lnTo>
                  <a:lnTo>
                    <a:pt x="2104" y="2198"/>
                  </a:lnTo>
                  <a:lnTo>
                    <a:pt x="1464" y="2198"/>
                  </a:lnTo>
                  <a:lnTo>
                    <a:pt x="639" y="991"/>
                  </a:lnTo>
                  <a:lnTo>
                    <a:pt x="639" y="2198"/>
                  </a:lnTo>
                  <a:lnTo>
                    <a:pt x="0" y="2198"/>
                  </a:lnTo>
                  <a:lnTo>
                    <a:pt x="0" y="0"/>
                  </a:lnTo>
                  <a:close/>
                </a:path>
              </a:pathLst>
            </a:custGeom>
            <a:solidFill>
              <a:srgbClr val="FFFFFF"/>
            </a:solidFill>
            <a:ln w="9525">
              <a:noFill/>
              <a:round/>
              <a:headEnd/>
              <a:tailEnd/>
            </a:ln>
          </p:spPr>
          <p:txBody>
            <a:bodyPr/>
            <a:lstStyle/>
            <a:p>
              <a:endParaRPr lang="en-US"/>
            </a:p>
          </p:txBody>
        </p:sp>
        <p:sp>
          <p:nvSpPr>
            <p:cNvPr id="538650" name="Freeform 26"/>
            <p:cNvSpPr>
              <a:spLocks noChangeAspect="1" noEditPoints="1"/>
            </p:cNvSpPr>
            <p:nvPr/>
          </p:nvSpPr>
          <p:spPr bwMode="auto">
            <a:xfrm>
              <a:off x="733" y="1367"/>
              <a:ext cx="406" cy="516"/>
            </a:xfrm>
            <a:custGeom>
              <a:avLst/>
              <a:gdLst/>
              <a:ahLst/>
              <a:cxnLst>
                <a:cxn ang="0">
                  <a:pos x="665" y="2047"/>
                </a:cxn>
                <a:cxn ang="0">
                  <a:pos x="1217" y="1041"/>
                </a:cxn>
                <a:cxn ang="0">
                  <a:pos x="2115" y="264"/>
                </a:cxn>
                <a:cxn ang="0">
                  <a:pos x="3496" y="6"/>
                </a:cxn>
                <a:cxn ang="0">
                  <a:pos x="4916" y="498"/>
                </a:cxn>
                <a:cxn ang="0">
                  <a:pos x="5873" y="1600"/>
                </a:cxn>
                <a:cxn ang="0">
                  <a:pos x="6134" y="3068"/>
                </a:cxn>
                <a:cxn ang="0">
                  <a:pos x="5608" y="7085"/>
                </a:cxn>
                <a:cxn ang="0">
                  <a:pos x="2211" y="8079"/>
                </a:cxn>
                <a:cxn ang="0">
                  <a:pos x="2496" y="7737"/>
                </a:cxn>
                <a:cxn ang="0">
                  <a:pos x="2634" y="7477"/>
                </a:cxn>
                <a:cxn ang="0">
                  <a:pos x="1307" y="7241"/>
                </a:cxn>
                <a:cxn ang="0">
                  <a:pos x="1039" y="7153"/>
                </a:cxn>
                <a:cxn ang="0">
                  <a:pos x="808" y="6957"/>
                </a:cxn>
                <a:cxn ang="0">
                  <a:pos x="647" y="6699"/>
                </a:cxn>
                <a:cxn ang="0">
                  <a:pos x="596" y="5246"/>
                </a:cxn>
                <a:cxn ang="0">
                  <a:pos x="6" y="4914"/>
                </a:cxn>
                <a:cxn ang="0">
                  <a:pos x="200" y="4445"/>
                </a:cxn>
                <a:cxn ang="0">
                  <a:pos x="549" y="3855"/>
                </a:cxn>
                <a:cxn ang="0">
                  <a:pos x="283" y="3093"/>
                </a:cxn>
                <a:cxn ang="0">
                  <a:pos x="2906" y="4563"/>
                </a:cxn>
                <a:cxn ang="0">
                  <a:pos x="2923" y="4277"/>
                </a:cxn>
                <a:cxn ang="0">
                  <a:pos x="3000" y="3988"/>
                </a:cxn>
                <a:cxn ang="0">
                  <a:pos x="3156" y="3737"/>
                </a:cxn>
                <a:cxn ang="0">
                  <a:pos x="3433" y="3459"/>
                </a:cxn>
                <a:cxn ang="0">
                  <a:pos x="3907" y="3051"/>
                </a:cxn>
                <a:cxn ang="0">
                  <a:pos x="4011" y="2916"/>
                </a:cxn>
                <a:cxn ang="0">
                  <a:pos x="4066" y="2755"/>
                </a:cxn>
                <a:cxn ang="0">
                  <a:pos x="4061" y="2549"/>
                </a:cxn>
                <a:cxn ang="0">
                  <a:pos x="3963" y="2339"/>
                </a:cxn>
                <a:cxn ang="0">
                  <a:pos x="3770" y="2169"/>
                </a:cxn>
                <a:cxn ang="0">
                  <a:pos x="3505" y="2082"/>
                </a:cxn>
                <a:cxn ang="0">
                  <a:pos x="3194" y="2083"/>
                </a:cxn>
                <a:cxn ang="0">
                  <a:pos x="2924" y="2174"/>
                </a:cxn>
                <a:cxn ang="0">
                  <a:pos x="2711" y="2358"/>
                </a:cxn>
                <a:cxn ang="0">
                  <a:pos x="2562" y="2637"/>
                </a:cxn>
                <a:cxn ang="0">
                  <a:pos x="1749" y="2617"/>
                </a:cxn>
                <a:cxn ang="0">
                  <a:pos x="1809" y="2366"/>
                </a:cxn>
                <a:cxn ang="0">
                  <a:pos x="1916" y="2135"/>
                </a:cxn>
                <a:cxn ang="0">
                  <a:pos x="2074" y="1925"/>
                </a:cxn>
                <a:cxn ang="0">
                  <a:pos x="2278" y="1737"/>
                </a:cxn>
                <a:cxn ang="0">
                  <a:pos x="2520" y="1591"/>
                </a:cxn>
                <a:cxn ang="0">
                  <a:pos x="2794" y="1491"/>
                </a:cxn>
                <a:cxn ang="0">
                  <a:pos x="3102" y="1438"/>
                </a:cxn>
                <a:cxn ang="0">
                  <a:pos x="3445" y="1432"/>
                </a:cxn>
                <a:cxn ang="0">
                  <a:pos x="3775" y="1474"/>
                </a:cxn>
                <a:cxn ang="0">
                  <a:pos x="4068" y="1563"/>
                </a:cxn>
                <a:cxn ang="0">
                  <a:pos x="4324" y="1700"/>
                </a:cxn>
                <a:cxn ang="0">
                  <a:pos x="4543" y="1881"/>
                </a:cxn>
                <a:cxn ang="0">
                  <a:pos x="4711" y="2085"/>
                </a:cxn>
                <a:cxn ang="0">
                  <a:pos x="4824" y="2303"/>
                </a:cxn>
                <a:cxn ang="0">
                  <a:pos x="4885" y="2538"/>
                </a:cxn>
                <a:cxn ang="0">
                  <a:pos x="4890" y="2796"/>
                </a:cxn>
                <a:cxn ang="0">
                  <a:pos x="4820" y="3061"/>
                </a:cxn>
                <a:cxn ang="0">
                  <a:pos x="4666" y="3319"/>
                </a:cxn>
                <a:cxn ang="0">
                  <a:pos x="4352" y="3647"/>
                </a:cxn>
                <a:cxn ang="0">
                  <a:pos x="3971" y="3979"/>
                </a:cxn>
                <a:cxn ang="0">
                  <a:pos x="3792" y="4162"/>
                </a:cxn>
                <a:cxn ang="0">
                  <a:pos x="3711" y="4313"/>
                </a:cxn>
                <a:cxn ang="0">
                  <a:pos x="3677" y="4541"/>
                </a:cxn>
                <a:cxn ang="0">
                  <a:pos x="3752" y="5029"/>
                </a:cxn>
              </a:cxnLst>
              <a:rect l="0" t="0" r="r" b="b"/>
              <a:pathLst>
                <a:path w="6508" h="8260">
                  <a:moveTo>
                    <a:pt x="283" y="3093"/>
                  </a:moveTo>
                  <a:lnTo>
                    <a:pt x="356" y="2888"/>
                  </a:lnTo>
                  <a:lnTo>
                    <a:pt x="434" y="2663"/>
                  </a:lnTo>
                  <a:lnTo>
                    <a:pt x="475" y="2545"/>
                  </a:lnTo>
                  <a:lnTo>
                    <a:pt x="519" y="2424"/>
                  </a:lnTo>
                  <a:lnTo>
                    <a:pt x="565" y="2300"/>
                  </a:lnTo>
                  <a:lnTo>
                    <a:pt x="614" y="2174"/>
                  </a:lnTo>
                  <a:lnTo>
                    <a:pt x="665" y="2047"/>
                  </a:lnTo>
                  <a:lnTo>
                    <a:pt x="720" y="1919"/>
                  </a:lnTo>
                  <a:lnTo>
                    <a:pt x="778" y="1790"/>
                  </a:lnTo>
                  <a:lnTo>
                    <a:pt x="841" y="1661"/>
                  </a:lnTo>
                  <a:lnTo>
                    <a:pt x="906" y="1534"/>
                  </a:lnTo>
                  <a:lnTo>
                    <a:pt x="977" y="1407"/>
                  </a:lnTo>
                  <a:lnTo>
                    <a:pt x="1052" y="1283"/>
                  </a:lnTo>
                  <a:lnTo>
                    <a:pt x="1132" y="1160"/>
                  </a:lnTo>
                  <a:lnTo>
                    <a:pt x="1217" y="1041"/>
                  </a:lnTo>
                  <a:lnTo>
                    <a:pt x="1308" y="926"/>
                  </a:lnTo>
                  <a:lnTo>
                    <a:pt x="1403" y="815"/>
                  </a:lnTo>
                  <a:lnTo>
                    <a:pt x="1505" y="708"/>
                  </a:lnTo>
                  <a:lnTo>
                    <a:pt x="1614" y="607"/>
                  </a:lnTo>
                  <a:lnTo>
                    <a:pt x="1729" y="511"/>
                  </a:lnTo>
                  <a:lnTo>
                    <a:pt x="1851" y="421"/>
                  </a:lnTo>
                  <a:lnTo>
                    <a:pt x="1979" y="340"/>
                  </a:lnTo>
                  <a:lnTo>
                    <a:pt x="2115" y="264"/>
                  </a:lnTo>
                  <a:lnTo>
                    <a:pt x="2259" y="198"/>
                  </a:lnTo>
                  <a:lnTo>
                    <a:pt x="2411" y="140"/>
                  </a:lnTo>
                  <a:lnTo>
                    <a:pt x="2571" y="91"/>
                  </a:lnTo>
                  <a:lnTo>
                    <a:pt x="2739" y="52"/>
                  </a:lnTo>
                  <a:lnTo>
                    <a:pt x="2916" y="23"/>
                  </a:lnTo>
                  <a:lnTo>
                    <a:pt x="3103" y="6"/>
                  </a:lnTo>
                  <a:lnTo>
                    <a:pt x="3297" y="0"/>
                  </a:lnTo>
                  <a:lnTo>
                    <a:pt x="3496" y="6"/>
                  </a:lnTo>
                  <a:lnTo>
                    <a:pt x="3691" y="26"/>
                  </a:lnTo>
                  <a:lnTo>
                    <a:pt x="3882" y="59"/>
                  </a:lnTo>
                  <a:lnTo>
                    <a:pt x="4068" y="104"/>
                  </a:lnTo>
                  <a:lnTo>
                    <a:pt x="4250" y="160"/>
                  </a:lnTo>
                  <a:lnTo>
                    <a:pt x="4425" y="229"/>
                  </a:lnTo>
                  <a:lnTo>
                    <a:pt x="4596" y="309"/>
                  </a:lnTo>
                  <a:lnTo>
                    <a:pt x="4759" y="398"/>
                  </a:lnTo>
                  <a:lnTo>
                    <a:pt x="4916" y="498"/>
                  </a:lnTo>
                  <a:lnTo>
                    <a:pt x="5065" y="608"/>
                  </a:lnTo>
                  <a:lnTo>
                    <a:pt x="5208" y="726"/>
                  </a:lnTo>
                  <a:lnTo>
                    <a:pt x="5342" y="853"/>
                  </a:lnTo>
                  <a:lnTo>
                    <a:pt x="5467" y="988"/>
                  </a:lnTo>
                  <a:lnTo>
                    <a:pt x="5583" y="1131"/>
                  </a:lnTo>
                  <a:lnTo>
                    <a:pt x="5689" y="1280"/>
                  </a:lnTo>
                  <a:lnTo>
                    <a:pt x="5786" y="1437"/>
                  </a:lnTo>
                  <a:lnTo>
                    <a:pt x="5873" y="1600"/>
                  </a:lnTo>
                  <a:lnTo>
                    <a:pt x="5948" y="1768"/>
                  </a:lnTo>
                  <a:lnTo>
                    <a:pt x="6012" y="1943"/>
                  </a:lnTo>
                  <a:lnTo>
                    <a:pt x="6064" y="2121"/>
                  </a:lnTo>
                  <a:lnTo>
                    <a:pt x="6105" y="2303"/>
                  </a:lnTo>
                  <a:lnTo>
                    <a:pt x="6132" y="2490"/>
                  </a:lnTo>
                  <a:lnTo>
                    <a:pt x="6146" y="2680"/>
                  </a:lnTo>
                  <a:lnTo>
                    <a:pt x="6147" y="2873"/>
                  </a:lnTo>
                  <a:lnTo>
                    <a:pt x="6134" y="3068"/>
                  </a:lnTo>
                  <a:lnTo>
                    <a:pt x="6106" y="3265"/>
                  </a:lnTo>
                  <a:lnTo>
                    <a:pt x="6062" y="3465"/>
                  </a:lnTo>
                  <a:lnTo>
                    <a:pt x="6004" y="3664"/>
                  </a:lnTo>
                  <a:lnTo>
                    <a:pt x="5930" y="3864"/>
                  </a:lnTo>
                  <a:lnTo>
                    <a:pt x="5840" y="4064"/>
                  </a:lnTo>
                  <a:lnTo>
                    <a:pt x="5732" y="4264"/>
                  </a:lnTo>
                  <a:lnTo>
                    <a:pt x="5608" y="4463"/>
                  </a:lnTo>
                  <a:lnTo>
                    <a:pt x="5608" y="7085"/>
                  </a:lnTo>
                  <a:lnTo>
                    <a:pt x="6508" y="8260"/>
                  </a:lnTo>
                  <a:lnTo>
                    <a:pt x="2084" y="8260"/>
                  </a:lnTo>
                  <a:lnTo>
                    <a:pt x="2103" y="8229"/>
                  </a:lnTo>
                  <a:lnTo>
                    <a:pt x="2123" y="8198"/>
                  </a:lnTo>
                  <a:lnTo>
                    <a:pt x="2144" y="8168"/>
                  </a:lnTo>
                  <a:lnTo>
                    <a:pt x="2165" y="8138"/>
                  </a:lnTo>
                  <a:lnTo>
                    <a:pt x="2188" y="8109"/>
                  </a:lnTo>
                  <a:lnTo>
                    <a:pt x="2211" y="8079"/>
                  </a:lnTo>
                  <a:lnTo>
                    <a:pt x="2235" y="8051"/>
                  </a:lnTo>
                  <a:lnTo>
                    <a:pt x="2258" y="8022"/>
                  </a:lnTo>
                  <a:lnTo>
                    <a:pt x="2307" y="7965"/>
                  </a:lnTo>
                  <a:lnTo>
                    <a:pt x="2356" y="7909"/>
                  </a:lnTo>
                  <a:lnTo>
                    <a:pt x="2404" y="7853"/>
                  </a:lnTo>
                  <a:lnTo>
                    <a:pt x="2451" y="7795"/>
                  </a:lnTo>
                  <a:lnTo>
                    <a:pt x="2474" y="7766"/>
                  </a:lnTo>
                  <a:lnTo>
                    <a:pt x="2496" y="7737"/>
                  </a:lnTo>
                  <a:lnTo>
                    <a:pt x="2517" y="7706"/>
                  </a:lnTo>
                  <a:lnTo>
                    <a:pt x="2537" y="7676"/>
                  </a:lnTo>
                  <a:lnTo>
                    <a:pt x="2556" y="7645"/>
                  </a:lnTo>
                  <a:lnTo>
                    <a:pt x="2575" y="7613"/>
                  </a:lnTo>
                  <a:lnTo>
                    <a:pt x="2592" y="7580"/>
                  </a:lnTo>
                  <a:lnTo>
                    <a:pt x="2607" y="7546"/>
                  </a:lnTo>
                  <a:lnTo>
                    <a:pt x="2621" y="7512"/>
                  </a:lnTo>
                  <a:lnTo>
                    <a:pt x="2634" y="7477"/>
                  </a:lnTo>
                  <a:lnTo>
                    <a:pt x="2645" y="7440"/>
                  </a:lnTo>
                  <a:lnTo>
                    <a:pt x="2654" y="7403"/>
                  </a:lnTo>
                  <a:lnTo>
                    <a:pt x="2661" y="7365"/>
                  </a:lnTo>
                  <a:lnTo>
                    <a:pt x="2667" y="7325"/>
                  </a:lnTo>
                  <a:lnTo>
                    <a:pt x="2670" y="7284"/>
                  </a:lnTo>
                  <a:lnTo>
                    <a:pt x="2671" y="7243"/>
                  </a:lnTo>
                  <a:lnTo>
                    <a:pt x="1340" y="7243"/>
                  </a:lnTo>
                  <a:lnTo>
                    <a:pt x="1307" y="7241"/>
                  </a:lnTo>
                  <a:lnTo>
                    <a:pt x="1272" y="7238"/>
                  </a:lnTo>
                  <a:lnTo>
                    <a:pt x="1239" y="7232"/>
                  </a:lnTo>
                  <a:lnTo>
                    <a:pt x="1205" y="7224"/>
                  </a:lnTo>
                  <a:lnTo>
                    <a:pt x="1171" y="7213"/>
                  </a:lnTo>
                  <a:lnTo>
                    <a:pt x="1138" y="7201"/>
                  </a:lnTo>
                  <a:lnTo>
                    <a:pt x="1105" y="7186"/>
                  </a:lnTo>
                  <a:lnTo>
                    <a:pt x="1072" y="7170"/>
                  </a:lnTo>
                  <a:lnTo>
                    <a:pt x="1039" y="7153"/>
                  </a:lnTo>
                  <a:lnTo>
                    <a:pt x="1008" y="7133"/>
                  </a:lnTo>
                  <a:lnTo>
                    <a:pt x="977" y="7113"/>
                  </a:lnTo>
                  <a:lnTo>
                    <a:pt x="947" y="7089"/>
                  </a:lnTo>
                  <a:lnTo>
                    <a:pt x="917" y="7065"/>
                  </a:lnTo>
                  <a:lnTo>
                    <a:pt x="888" y="7040"/>
                  </a:lnTo>
                  <a:lnTo>
                    <a:pt x="860" y="7014"/>
                  </a:lnTo>
                  <a:lnTo>
                    <a:pt x="834" y="6986"/>
                  </a:lnTo>
                  <a:lnTo>
                    <a:pt x="808" y="6957"/>
                  </a:lnTo>
                  <a:lnTo>
                    <a:pt x="782" y="6927"/>
                  </a:lnTo>
                  <a:lnTo>
                    <a:pt x="759" y="6897"/>
                  </a:lnTo>
                  <a:lnTo>
                    <a:pt x="737" y="6866"/>
                  </a:lnTo>
                  <a:lnTo>
                    <a:pt x="716" y="6833"/>
                  </a:lnTo>
                  <a:lnTo>
                    <a:pt x="697" y="6800"/>
                  </a:lnTo>
                  <a:lnTo>
                    <a:pt x="679" y="6767"/>
                  </a:lnTo>
                  <a:lnTo>
                    <a:pt x="662" y="6734"/>
                  </a:lnTo>
                  <a:lnTo>
                    <a:pt x="647" y="6699"/>
                  </a:lnTo>
                  <a:lnTo>
                    <a:pt x="634" y="6665"/>
                  </a:lnTo>
                  <a:lnTo>
                    <a:pt x="623" y="6631"/>
                  </a:lnTo>
                  <a:lnTo>
                    <a:pt x="614" y="6597"/>
                  </a:lnTo>
                  <a:lnTo>
                    <a:pt x="606" y="6562"/>
                  </a:lnTo>
                  <a:lnTo>
                    <a:pt x="601" y="6527"/>
                  </a:lnTo>
                  <a:lnTo>
                    <a:pt x="598" y="6494"/>
                  </a:lnTo>
                  <a:lnTo>
                    <a:pt x="596" y="6459"/>
                  </a:lnTo>
                  <a:lnTo>
                    <a:pt x="596" y="5246"/>
                  </a:lnTo>
                  <a:lnTo>
                    <a:pt x="100" y="5246"/>
                  </a:lnTo>
                  <a:lnTo>
                    <a:pt x="65" y="5205"/>
                  </a:lnTo>
                  <a:lnTo>
                    <a:pt x="37" y="5162"/>
                  </a:lnTo>
                  <a:lnTo>
                    <a:pt x="18" y="5117"/>
                  </a:lnTo>
                  <a:lnTo>
                    <a:pt x="6" y="5069"/>
                  </a:lnTo>
                  <a:lnTo>
                    <a:pt x="0" y="5019"/>
                  </a:lnTo>
                  <a:lnTo>
                    <a:pt x="0" y="4968"/>
                  </a:lnTo>
                  <a:lnTo>
                    <a:pt x="6" y="4914"/>
                  </a:lnTo>
                  <a:lnTo>
                    <a:pt x="16" y="4859"/>
                  </a:lnTo>
                  <a:lnTo>
                    <a:pt x="32" y="4803"/>
                  </a:lnTo>
                  <a:lnTo>
                    <a:pt x="53" y="4745"/>
                  </a:lnTo>
                  <a:lnTo>
                    <a:pt x="76" y="4686"/>
                  </a:lnTo>
                  <a:lnTo>
                    <a:pt x="103" y="4627"/>
                  </a:lnTo>
                  <a:lnTo>
                    <a:pt x="133" y="4567"/>
                  </a:lnTo>
                  <a:lnTo>
                    <a:pt x="165" y="4507"/>
                  </a:lnTo>
                  <a:lnTo>
                    <a:pt x="200" y="4445"/>
                  </a:lnTo>
                  <a:lnTo>
                    <a:pt x="236" y="4384"/>
                  </a:lnTo>
                  <a:lnTo>
                    <a:pt x="310" y="4262"/>
                  </a:lnTo>
                  <a:lnTo>
                    <a:pt x="384" y="4142"/>
                  </a:lnTo>
                  <a:lnTo>
                    <a:pt x="421" y="4083"/>
                  </a:lnTo>
                  <a:lnTo>
                    <a:pt x="456" y="4024"/>
                  </a:lnTo>
                  <a:lnTo>
                    <a:pt x="489" y="3966"/>
                  </a:lnTo>
                  <a:lnTo>
                    <a:pt x="520" y="3910"/>
                  </a:lnTo>
                  <a:lnTo>
                    <a:pt x="549" y="3855"/>
                  </a:lnTo>
                  <a:lnTo>
                    <a:pt x="575" y="3801"/>
                  </a:lnTo>
                  <a:lnTo>
                    <a:pt x="596" y="3750"/>
                  </a:lnTo>
                  <a:lnTo>
                    <a:pt x="614" y="3699"/>
                  </a:lnTo>
                  <a:lnTo>
                    <a:pt x="627" y="3652"/>
                  </a:lnTo>
                  <a:lnTo>
                    <a:pt x="635" y="3607"/>
                  </a:lnTo>
                  <a:lnTo>
                    <a:pt x="638" y="3563"/>
                  </a:lnTo>
                  <a:lnTo>
                    <a:pt x="635" y="3523"/>
                  </a:lnTo>
                  <a:lnTo>
                    <a:pt x="283" y="3093"/>
                  </a:lnTo>
                  <a:close/>
                  <a:moveTo>
                    <a:pt x="3674" y="4739"/>
                  </a:moveTo>
                  <a:lnTo>
                    <a:pt x="2909" y="4739"/>
                  </a:lnTo>
                  <a:lnTo>
                    <a:pt x="2908" y="4699"/>
                  </a:lnTo>
                  <a:lnTo>
                    <a:pt x="2907" y="4664"/>
                  </a:lnTo>
                  <a:lnTo>
                    <a:pt x="2907" y="4633"/>
                  </a:lnTo>
                  <a:lnTo>
                    <a:pt x="2907" y="4606"/>
                  </a:lnTo>
                  <a:lnTo>
                    <a:pt x="2906" y="4583"/>
                  </a:lnTo>
                  <a:lnTo>
                    <a:pt x="2906" y="4563"/>
                  </a:lnTo>
                  <a:lnTo>
                    <a:pt x="2906" y="4548"/>
                  </a:lnTo>
                  <a:lnTo>
                    <a:pt x="2906" y="4537"/>
                  </a:lnTo>
                  <a:lnTo>
                    <a:pt x="2906" y="4491"/>
                  </a:lnTo>
                  <a:lnTo>
                    <a:pt x="2908" y="4446"/>
                  </a:lnTo>
                  <a:lnTo>
                    <a:pt x="2910" y="4402"/>
                  </a:lnTo>
                  <a:lnTo>
                    <a:pt x="2913" y="4359"/>
                  </a:lnTo>
                  <a:lnTo>
                    <a:pt x="2918" y="4317"/>
                  </a:lnTo>
                  <a:lnTo>
                    <a:pt x="2923" y="4277"/>
                  </a:lnTo>
                  <a:lnTo>
                    <a:pt x="2929" y="4237"/>
                  </a:lnTo>
                  <a:lnTo>
                    <a:pt x="2936" y="4198"/>
                  </a:lnTo>
                  <a:lnTo>
                    <a:pt x="2945" y="4160"/>
                  </a:lnTo>
                  <a:lnTo>
                    <a:pt x="2954" y="4124"/>
                  </a:lnTo>
                  <a:lnTo>
                    <a:pt x="2964" y="4089"/>
                  </a:lnTo>
                  <a:lnTo>
                    <a:pt x="2975" y="4053"/>
                  </a:lnTo>
                  <a:lnTo>
                    <a:pt x="2987" y="4020"/>
                  </a:lnTo>
                  <a:lnTo>
                    <a:pt x="3000" y="3988"/>
                  </a:lnTo>
                  <a:lnTo>
                    <a:pt x="3014" y="3956"/>
                  </a:lnTo>
                  <a:lnTo>
                    <a:pt x="3029" y="3925"/>
                  </a:lnTo>
                  <a:lnTo>
                    <a:pt x="3045" y="3895"/>
                  </a:lnTo>
                  <a:lnTo>
                    <a:pt x="3063" y="3865"/>
                  </a:lnTo>
                  <a:lnTo>
                    <a:pt x="3084" y="3834"/>
                  </a:lnTo>
                  <a:lnTo>
                    <a:pt x="3106" y="3801"/>
                  </a:lnTo>
                  <a:lnTo>
                    <a:pt x="3130" y="3769"/>
                  </a:lnTo>
                  <a:lnTo>
                    <a:pt x="3156" y="3737"/>
                  </a:lnTo>
                  <a:lnTo>
                    <a:pt x="3183" y="3704"/>
                  </a:lnTo>
                  <a:lnTo>
                    <a:pt x="3214" y="3670"/>
                  </a:lnTo>
                  <a:lnTo>
                    <a:pt x="3246" y="3636"/>
                  </a:lnTo>
                  <a:lnTo>
                    <a:pt x="3279" y="3602"/>
                  </a:lnTo>
                  <a:lnTo>
                    <a:pt x="3314" y="3566"/>
                  </a:lnTo>
                  <a:lnTo>
                    <a:pt x="3353" y="3531"/>
                  </a:lnTo>
                  <a:lnTo>
                    <a:pt x="3392" y="3496"/>
                  </a:lnTo>
                  <a:lnTo>
                    <a:pt x="3433" y="3459"/>
                  </a:lnTo>
                  <a:lnTo>
                    <a:pt x="3477" y="3422"/>
                  </a:lnTo>
                  <a:lnTo>
                    <a:pt x="3521" y="3385"/>
                  </a:lnTo>
                  <a:lnTo>
                    <a:pt x="3609" y="3313"/>
                  </a:lnTo>
                  <a:lnTo>
                    <a:pt x="3687" y="3248"/>
                  </a:lnTo>
                  <a:lnTo>
                    <a:pt x="3756" y="3189"/>
                  </a:lnTo>
                  <a:lnTo>
                    <a:pt x="3816" y="3137"/>
                  </a:lnTo>
                  <a:lnTo>
                    <a:pt x="3867" y="3091"/>
                  </a:lnTo>
                  <a:lnTo>
                    <a:pt x="3907" y="3051"/>
                  </a:lnTo>
                  <a:lnTo>
                    <a:pt x="3924" y="3034"/>
                  </a:lnTo>
                  <a:lnTo>
                    <a:pt x="3939" y="3018"/>
                  </a:lnTo>
                  <a:lnTo>
                    <a:pt x="3952" y="3004"/>
                  </a:lnTo>
                  <a:lnTo>
                    <a:pt x="3962" y="2992"/>
                  </a:lnTo>
                  <a:lnTo>
                    <a:pt x="3976" y="2974"/>
                  </a:lnTo>
                  <a:lnTo>
                    <a:pt x="3988" y="2955"/>
                  </a:lnTo>
                  <a:lnTo>
                    <a:pt x="4000" y="2935"/>
                  </a:lnTo>
                  <a:lnTo>
                    <a:pt x="4011" y="2916"/>
                  </a:lnTo>
                  <a:lnTo>
                    <a:pt x="4021" y="2897"/>
                  </a:lnTo>
                  <a:lnTo>
                    <a:pt x="4030" y="2878"/>
                  </a:lnTo>
                  <a:lnTo>
                    <a:pt x="4038" y="2858"/>
                  </a:lnTo>
                  <a:lnTo>
                    <a:pt x="4045" y="2838"/>
                  </a:lnTo>
                  <a:lnTo>
                    <a:pt x="4052" y="2817"/>
                  </a:lnTo>
                  <a:lnTo>
                    <a:pt x="4057" y="2796"/>
                  </a:lnTo>
                  <a:lnTo>
                    <a:pt x="4062" y="2776"/>
                  </a:lnTo>
                  <a:lnTo>
                    <a:pt x="4066" y="2755"/>
                  </a:lnTo>
                  <a:lnTo>
                    <a:pt x="4069" y="2733"/>
                  </a:lnTo>
                  <a:lnTo>
                    <a:pt x="4071" y="2712"/>
                  </a:lnTo>
                  <a:lnTo>
                    <a:pt x="4072" y="2689"/>
                  </a:lnTo>
                  <a:lnTo>
                    <a:pt x="4074" y="2668"/>
                  </a:lnTo>
                  <a:lnTo>
                    <a:pt x="4072" y="2638"/>
                  </a:lnTo>
                  <a:lnTo>
                    <a:pt x="4070" y="2608"/>
                  </a:lnTo>
                  <a:lnTo>
                    <a:pt x="4066" y="2579"/>
                  </a:lnTo>
                  <a:lnTo>
                    <a:pt x="4061" y="2549"/>
                  </a:lnTo>
                  <a:lnTo>
                    <a:pt x="4054" y="2521"/>
                  </a:lnTo>
                  <a:lnTo>
                    <a:pt x="4045" y="2494"/>
                  </a:lnTo>
                  <a:lnTo>
                    <a:pt x="4035" y="2467"/>
                  </a:lnTo>
                  <a:lnTo>
                    <a:pt x="4024" y="2439"/>
                  </a:lnTo>
                  <a:lnTo>
                    <a:pt x="4011" y="2413"/>
                  </a:lnTo>
                  <a:lnTo>
                    <a:pt x="3997" y="2388"/>
                  </a:lnTo>
                  <a:lnTo>
                    <a:pt x="3981" y="2363"/>
                  </a:lnTo>
                  <a:lnTo>
                    <a:pt x="3963" y="2339"/>
                  </a:lnTo>
                  <a:lnTo>
                    <a:pt x="3943" y="2314"/>
                  </a:lnTo>
                  <a:lnTo>
                    <a:pt x="3923" y="2291"/>
                  </a:lnTo>
                  <a:lnTo>
                    <a:pt x="3900" y="2268"/>
                  </a:lnTo>
                  <a:lnTo>
                    <a:pt x="3877" y="2246"/>
                  </a:lnTo>
                  <a:lnTo>
                    <a:pt x="3852" y="2225"/>
                  </a:lnTo>
                  <a:lnTo>
                    <a:pt x="3826" y="2205"/>
                  </a:lnTo>
                  <a:lnTo>
                    <a:pt x="3798" y="2186"/>
                  </a:lnTo>
                  <a:lnTo>
                    <a:pt x="3770" y="2169"/>
                  </a:lnTo>
                  <a:lnTo>
                    <a:pt x="3741" y="2154"/>
                  </a:lnTo>
                  <a:lnTo>
                    <a:pt x="3711" y="2139"/>
                  </a:lnTo>
                  <a:lnTo>
                    <a:pt x="3678" y="2126"/>
                  </a:lnTo>
                  <a:lnTo>
                    <a:pt x="3646" y="2115"/>
                  </a:lnTo>
                  <a:lnTo>
                    <a:pt x="3613" y="2105"/>
                  </a:lnTo>
                  <a:lnTo>
                    <a:pt x="3578" y="2096"/>
                  </a:lnTo>
                  <a:lnTo>
                    <a:pt x="3542" y="2088"/>
                  </a:lnTo>
                  <a:lnTo>
                    <a:pt x="3505" y="2082"/>
                  </a:lnTo>
                  <a:lnTo>
                    <a:pt x="3468" y="2078"/>
                  </a:lnTo>
                  <a:lnTo>
                    <a:pt x="3428" y="2074"/>
                  </a:lnTo>
                  <a:lnTo>
                    <a:pt x="3388" y="2072"/>
                  </a:lnTo>
                  <a:lnTo>
                    <a:pt x="3348" y="2071"/>
                  </a:lnTo>
                  <a:lnTo>
                    <a:pt x="3307" y="2072"/>
                  </a:lnTo>
                  <a:lnTo>
                    <a:pt x="3269" y="2074"/>
                  </a:lnTo>
                  <a:lnTo>
                    <a:pt x="3231" y="2078"/>
                  </a:lnTo>
                  <a:lnTo>
                    <a:pt x="3194" y="2083"/>
                  </a:lnTo>
                  <a:lnTo>
                    <a:pt x="3157" y="2089"/>
                  </a:lnTo>
                  <a:lnTo>
                    <a:pt x="3121" y="2097"/>
                  </a:lnTo>
                  <a:lnTo>
                    <a:pt x="3087" y="2106"/>
                  </a:lnTo>
                  <a:lnTo>
                    <a:pt x="3052" y="2117"/>
                  </a:lnTo>
                  <a:lnTo>
                    <a:pt x="3019" y="2129"/>
                  </a:lnTo>
                  <a:lnTo>
                    <a:pt x="2987" y="2143"/>
                  </a:lnTo>
                  <a:lnTo>
                    <a:pt x="2956" y="2158"/>
                  </a:lnTo>
                  <a:lnTo>
                    <a:pt x="2924" y="2174"/>
                  </a:lnTo>
                  <a:lnTo>
                    <a:pt x="2894" y="2192"/>
                  </a:lnTo>
                  <a:lnTo>
                    <a:pt x="2866" y="2212"/>
                  </a:lnTo>
                  <a:lnTo>
                    <a:pt x="2838" y="2232"/>
                  </a:lnTo>
                  <a:lnTo>
                    <a:pt x="2809" y="2254"/>
                  </a:lnTo>
                  <a:lnTo>
                    <a:pt x="2783" y="2278"/>
                  </a:lnTo>
                  <a:lnTo>
                    <a:pt x="2758" y="2303"/>
                  </a:lnTo>
                  <a:lnTo>
                    <a:pt x="2734" y="2330"/>
                  </a:lnTo>
                  <a:lnTo>
                    <a:pt x="2711" y="2358"/>
                  </a:lnTo>
                  <a:lnTo>
                    <a:pt x="2689" y="2387"/>
                  </a:lnTo>
                  <a:lnTo>
                    <a:pt x="2667" y="2418"/>
                  </a:lnTo>
                  <a:lnTo>
                    <a:pt x="2647" y="2452"/>
                  </a:lnTo>
                  <a:lnTo>
                    <a:pt x="2628" y="2486"/>
                  </a:lnTo>
                  <a:lnTo>
                    <a:pt x="2610" y="2521"/>
                  </a:lnTo>
                  <a:lnTo>
                    <a:pt x="2593" y="2558"/>
                  </a:lnTo>
                  <a:lnTo>
                    <a:pt x="2577" y="2597"/>
                  </a:lnTo>
                  <a:lnTo>
                    <a:pt x="2562" y="2637"/>
                  </a:lnTo>
                  <a:lnTo>
                    <a:pt x="2548" y="2678"/>
                  </a:lnTo>
                  <a:lnTo>
                    <a:pt x="2535" y="2722"/>
                  </a:lnTo>
                  <a:lnTo>
                    <a:pt x="2523" y="2766"/>
                  </a:lnTo>
                  <a:lnTo>
                    <a:pt x="2513" y="2812"/>
                  </a:lnTo>
                  <a:lnTo>
                    <a:pt x="1740" y="2716"/>
                  </a:lnTo>
                  <a:lnTo>
                    <a:pt x="1742" y="2682"/>
                  </a:lnTo>
                  <a:lnTo>
                    <a:pt x="1745" y="2649"/>
                  </a:lnTo>
                  <a:lnTo>
                    <a:pt x="1749" y="2617"/>
                  </a:lnTo>
                  <a:lnTo>
                    <a:pt x="1754" y="2585"/>
                  </a:lnTo>
                  <a:lnTo>
                    <a:pt x="1759" y="2552"/>
                  </a:lnTo>
                  <a:lnTo>
                    <a:pt x="1765" y="2520"/>
                  </a:lnTo>
                  <a:lnTo>
                    <a:pt x="1772" y="2489"/>
                  </a:lnTo>
                  <a:lnTo>
                    <a:pt x="1780" y="2458"/>
                  </a:lnTo>
                  <a:lnTo>
                    <a:pt x="1788" y="2426"/>
                  </a:lnTo>
                  <a:lnTo>
                    <a:pt x="1798" y="2396"/>
                  </a:lnTo>
                  <a:lnTo>
                    <a:pt x="1809" y="2366"/>
                  </a:lnTo>
                  <a:lnTo>
                    <a:pt x="1819" y="2336"/>
                  </a:lnTo>
                  <a:lnTo>
                    <a:pt x="1831" y="2306"/>
                  </a:lnTo>
                  <a:lnTo>
                    <a:pt x="1843" y="2277"/>
                  </a:lnTo>
                  <a:lnTo>
                    <a:pt x="1856" y="2248"/>
                  </a:lnTo>
                  <a:lnTo>
                    <a:pt x="1870" y="2219"/>
                  </a:lnTo>
                  <a:lnTo>
                    <a:pt x="1885" y="2190"/>
                  </a:lnTo>
                  <a:lnTo>
                    <a:pt x="1900" y="2163"/>
                  </a:lnTo>
                  <a:lnTo>
                    <a:pt x="1916" y="2135"/>
                  </a:lnTo>
                  <a:lnTo>
                    <a:pt x="1934" y="2108"/>
                  </a:lnTo>
                  <a:lnTo>
                    <a:pt x="1951" y="2081"/>
                  </a:lnTo>
                  <a:lnTo>
                    <a:pt x="1970" y="2054"/>
                  </a:lnTo>
                  <a:lnTo>
                    <a:pt x="1989" y="2027"/>
                  </a:lnTo>
                  <a:lnTo>
                    <a:pt x="2009" y="2001"/>
                  </a:lnTo>
                  <a:lnTo>
                    <a:pt x="2029" y="1976"/>
                  </a:lnTo>
                  <a:lnTo>
                    <a:pt x="2051" y="1950"/>
                  </a:lnTo>
                  <a:lnTo>
                    <a:pt x="2074" y="1925"/>
                  </a:lnTo>
                  <a:lnTo>
                    <a:pt x="2097" y="1900"/>
                  </a:lnTo>
                  <a:lnTo>
                    <a:pt x="2120" y="1875"/>
                  </a:lnTo>
                  <a:lnTo>
                    <a:pt x="2145" y="1851"/>
                  </a:lnTo>
                  <a:lnTo>
                    <a:pt x="2170" y="1828"/>
                  </a:lnTo>
                  <a:lnTo>
                    <a:pt x="2197" y="1803"/>
                  </a:lnTo>
                  <a:lnTo>
                    <a:pt x="2223" y="1780"/>
                  </a:lnTo>
                  <a:lnTo>
                    <a:pt x="2251" y="1758"/>
                  </a:lnTo>
                  <a:lnTo>
                    <a:pt x="2278" y="1737"/>
                  </a:lnTo>
                  <a:lnTo>
                    <a:pt x="2306" y="1716"/>
                  </a:lnTo>
                  <a:lnTo>
                    <a:pt x="2336" y="1696"/>
                  </a:lnTo>
                  <a:lnTo>
                    <a:pt x="2365" y="1676"/>
                  </a:lnTo>
                  <a:lnTo>
                    <a:pt x="2395" y="1658"/>
                  </a:lnTo>
                  <a:lnTo>
                    <a:pt x="2425" y="1640"/>
                  </a:lnTo>
                  <a:lnTo>
                    <a:pt x="2457" y="1623"/>
                  </a:lnTo>
                  <a:lnTo>
                    <a:pt x="2488" y="1606"/>
                  </a:lnTo>
                  <a:lnTo>
                    <a:pt x="2520" y="1591"/>
                  </a:lnTo>
                  <a:lnTo>
                    <a:pt x="2552" y="1576"/>
                  </a:lnTo>
                  <a:lnTo>
                    <a:pt x="2586" y="1561"/>
                  </a:lnTo>
                  <a:lnTo>
                    <a:pt x="2619" y="1547"/>
                  </a:lnTo>
                  <a:lnTo>
                    <a:pt x="2653" y="1535"/>
                  </a:lnTo>
                  <a:lnTo>
                    <a:pt x="2688" y="1522"/>
                  </a:lnTo>
                  <a:lnTo>
                    <a:pt x="2723" y="1511"/>
                  </a:lnTo>
                  <a:lnTo>
                    <a:pt x="2758" y="1501"/>
                  </a:lnTo>
                  <a:lnTo>
                    <a:pt x="2794" y="1491"/>
                  </a:lnTo>
                  <a:lnTo>
                    <a:pt x="2831" y="1482"/>
                  </a:lnTo>
                  <a:lnTo>
                    <a:pt x="2868" y="1474"/>
                  </a:lnTo>
                  <a:lnTo>
                    <a:pt x="2906" y="1466"/>
                  </a:lnTo>
                  <a:lnTo>
                    <a:pt x="2944" y="1459"/>
                  </a:lnTo>
                  <a:lnTo>
                    <a:pt x="2983" y="1453"/>
                  </a:lnTo>
                  <a:lnTo>
                    <a:pt x="3022" y="1447"/>
                  </a:lnTo>
                  <a:lnTo>
                    <a:pt x="3061" y="1443"/>
                  </a:lnTo>
                  <a:lnTo>
                    <a:pt x="3102" y="1438"/>
                  </a:lnTo>
                  <a:lnTo>
                    <a:pt x="3143" y="1434"/>
                  </a:lnTo>
                  <a:lnTo>
                    <a:pt x="3184" y="1432"/>
                  </a:lnTo>
                  <a:lnTo>
                    <a:pt x="3226" y="1430"/>
                  </a:lnTo>
                  <a:lnTo>
                    <a:pt x="3268" y="1429"/>
                  </a:lnTo>
                  <a:lnTo>
                    <a:pt x="3311" y="1428"/>
                  </a:lnTo>
                  <a:lnTo>
                    <a:pt x="3357" y="1429"/>
                  </a:lnTo>
                  <a:lnTo>
                    <a:pt x="3401" y="1430"/>
                  </a:lnTo>
                  <a:lnTo>
                    <a:pt x="3445" y="1432"/>
                  </a:lnTo>
                  <a:lnTo>
                    <a:pt x="3488" y="1434"/>
                  </a:lnTo>
                  <a:lnTo>
                    <a:pt x="3531" y="1438"/>
                  </a:lnTo>
                  <a:lnTo>
                    <a:pt x="3573" y="1443"/>
                  </a:lnTo>
                  <a:lnTo>
                    <a:pt x="3615" y="1448"/>
                  </a:lnTo>
                  <a:lnTo>
                    <a:pt x="3655" y="1453"/>
                  </a:lnTo>
                  <a:lnTo>
                    <a:pt x="3696" y="1459"/>
                  </a:lnTo>
                  <a:lnTo>
                    <a:pt x="3736" y="1466"/>
                  </a:lnTo>
                  <a:lnTo>
                    <a:pt x="3775" y="1474"/>
                  </a:lnTo>
                  <a:lnTo>
                    <a:pt x="3813" y="1483"/>
                  </a:lnTo>
                  <a:lnTo>
                    <a:pt x="3852" y="1492"/>
                  </a:lnTo>
                  <a:lnTo>
                    <a:pt x="3889" y="1502"/>
                  </a:lnTo>
                  <a:lnTo>
                    <a:pt x="3926" y="1513"/>
                  </a:lnTo>
                  <a:lnTo>
                    <a:pt x="3963" y="1524"/>
                  </a:lnTo>
                  <a:lnTo>
                    <a:pt x="3999" y="1536"/>
                  </a:lnTo>
                  <a:lnTo>
                    <a:pt x="4034" y="1549"/>
                  </a:lnTo>
                  <a:lnTo>
                    <a:pt x="4068" y="1563"/>
                  </a:lnTo>
                  <a:lnTo>
                    <a:pt x="4103" y="1578"/>
                  </a:lnTo>
                  <a:lnTo>
                    <a:pt x="4136" y="1593"/>
                  </a:lnTo>
                  <a:lnTo>
                    <a:pt x="4169" y="1609"/>
                  </a:lnTo>
                  <a:lnTo>
                    <a:pt x="4202" y="1625"/>
                  </a:lnTo>
                  <a:lnTo>
                    <a:pt x="4233" y="1643"/>
                  </a:lnTo>
                  <a:lnTo>
                    <a:pt x="4264" y="1661"/>
                  </a:lnTo>
                  <a:lnTo>
                    <a:pt x="4295" y="1680"/>
                  </a:lnTo>
                  <a:lnTo>
                    <a:pt x="4324" y="1700"/>
                  </a:lnTo>
                  <a:lnTo>
                    <a:pt x="4355" y="1720"/>
                  </a:lnTo>
                  <a:lnTo>
                    <a:pt x="4383" y="1741"/>
                  </a:lnTo>
                  <a:lnTo>
                    <a:pt x="4411" y="1763"/>
                  </a:lnTo>
                  <a:lnTo>
                    <a:pt x="4439" y="1785"/>
                  </a:lnTo>
                  <a:lnTo>
                    <a:pt x="4467" y="1808"/>
                  </a:lnTo>
                  <a:lnTo>
                    <a:pt x="4493" y="1833"/>
                  </a:lnTo>
                  <a:lnTo>
                    <a:pt x="4518" y="1857"/>
                  </a:lnTo>
                  <a:lnTo>
                    <a:pt x="4543" y="1881"/>
                  </a:lnTo>
                  <a:lnTo>
                    <a:pt x="4567" y="1905"/>
                  </a:lnTo>
                  <a:lnTo>
                    <a:pt x="4590" y="1930"/>
                  </a:lnTo>
                  <a:lnTo>
                    <a:pt x="4612" y="1956"/>
                  </a:lnTo>
                  <a:lnTo>
                    <a:pt x="4634" y="1981"/>
                  </a:lnTo>
                  <a:lnTo>
                    <a:pt x="4654" y="2006"/>
                  </a:lnTo>
                  <a:lnTo>
                    <a:pt x="4674" y="2032"/>
                  </a:lnTo>
                  <a:lnTo>
                    <a:pt x="4692" y="2058"/>
                  </a:lnTo>
                  <a:lnTo>
                    <a:pt x="4711" y="2085"/>
                  </a:lnTo>
                  <a:lnTo>
                    <a:pt x="4728" y="2111"/>
                  </a:lnTo>
                  <a:lnTo>
                    <a:pt x="4744" y="2138"/>
                  </a:lnTo>
                  <a:lnTo>
                    <a:pt x="4760" y="2164"/>
                  </a:lnTo>
                  <a:lnTo>
                    <a:pt x="4774" y="2191"/>
                  </a:lnTo>
                  <a:lnTo>
                    <a:pt x="4788" y="2219"/>
                  </a:lnTo>
                  <a:lnTo>
                    <a:pt x="4801" y="2247"/>
                  </a:lnTo>
                  <a:lnTo>
                    <a:pt x="4813" y="2275"/>
                  </a:lnTo>
                  <a:lnTo>
                    <a:pt x="4824" y="2303"/>
                  </a:lnTo>
                  <a:lnTo>
                    <a:pt x="4836" y="2332"/>
                  </a:lnTo>
                  <a:lnTo>
                    <a:pt x="4845" y="2361"/>
                  </a:lnTo>
                  <a:lnTo>
                    <a:pt x="4854" y="2389"/>
                  </a:lnTo>
                  <a:lnTo>
                    <a:pt x="4862" y="2418"/>
                  </a:lnTo>
                  <a:lnTo>
                    <a:pt x="4869" y="2448"/>
                  </a:lnTo>
                  <a:lnTo>
                    <a:pt x="4875" y="2478"/>
                  </a:lnTo>
                  <a:lnTo>
                    <a:pt x="4881" y="2508"/>
                  </a:lnTo>
                  <a:lnTo>
                    <a:pt x="4885" y="2538"/>
                  </a:lnTo>
                  <a:lnTo>
                    <a:pt x="4889" y="2568"/>
                  </a:lnTo>
                  <a:lnTo>
                    <a:pt x="4892" y="2599"/>
                  </a:lnTo>
                  <a:lnTo>
                    <a:pt x="4894" y="2630"/>
                  </a:lnTo>
                  <a:lnTo>
                    <a:pt x="4895" y="2661"/>
                  </a:lnTo>
                  <a:lnTo>
                    <a:pt x="4896" y="2692"/>
                  </a:lnTo>
                  <a:lnTo>
                    <a:pt x="4895" y="2727"/>
                  </a:lnTo>
                  <a:lnTo>
                    <a:pt x="4893" y="2762"/>
                  </a:lnTo>
                  <a:lnTo>
                    <a:pt x="4890" y="2796"/>
                  </a:lnTo>
                  <a:lnTo>
                    <a:pt x="4886" y="2830"/>
                  </a:lnTo>
                  <a:lnTo>
                    <a:pt x="4880" y="2864"/>
                  </a:lnTo>
                  <a:lnTo>
                    <a:pt x="4873" y="2897"/>
                  </a:lnTo>
                  <a:lnTo>
                    <a:pt x="4865" y="2930"/>
                  </a:lnTo>
                  <a:lnTo>
                    <a:pt x="4856" y="2964"/>
                  </a:lnTo>
                  <a:lnTo>
                    <a:pt x="4846" y="2997"/>
                  </a:lnTo>
                  <a:lnTo>
                    <a:pt x="4834" y="3029"/>
                  </a:lnTo>
                  <a:lnTo>
                    <a:pt x="4820" y="3061"/>
                  </a:lnTo>
                  <a:lnTo>
                    <a:pt x="4806" y="3094"/>
                  </a:lnTo>
                  <a:lnTo>
                    <a:pt x="4791" y="3126"/>
                  </a:lnTo>
                  <a:lnTo>
                    <a:pt x="4775" y="3157"/>
                  </a:lnTo>
                  <a:lnTo>
                    <a:pt x="4757" y="3188"/>
                  </a:lnTo>
                  <a:lnTo>
                    <a:pt x="4738" y="3220"/>
                  </a:lnTo>
                  <a:lnTo>
                    <a:pt x="4717" y="3252"/>
                  </a:lnTo>
                  <a:lnTo>
                    <a:pt x="4692" y="3285"/>
                  </a:lnTo>
                  <a:lnTo>
                    <a:pt x="4666" y="3319"/>
                  </a:lnTo>
                  <a:lnTo>
                    <a:pt x="4637" y="3356"/>
                  </a:lnTo>
                  <a:lnTo>
                    <a:pt x="4605" y="3393"/>
                  </a:lnTo>
                  <a:lnTo>
                    <a:pt x="4569" y="3432"/>
                  </a:lnTo>
                  <a:lnTo>
                    <a:pt x="4531" y="3473"/>
                  </a:lnTo>
                  <a:lnTo>
                    <a:pt x="4491" y="3514"/>
                  </a:lnTo>
                  <a:lnTo>
                    <a:pt x="4447" y="3557"/>
                  </a:lnTo>
                  <a:lnTo>
                    <a:pt x="4401" y="3602"/>
                  </a:lnTo>
                  <a:lnTo>
                    <a:pt x="4352" y="3647"/>
                  </a:lnTo>
                  <a:lnTo>
                    <a:pt x="4299" y="3694"/>
                  </a:lnTo>
                  <a:lnTo>
                    <a:pt x="4245" y="3744"/>
                  </a:lnTo>
                  <a:lnTo>
                    <a:pt x="4187" y="3793"/>
                  </a:lnTo>
                  <a:lnTo>
                    <a:pt x="4127" y="3845"/>
                  </a:lnTo>
                  <a:lnTo>
                    <a:pt x="4064" y="3898"/>
                  </a:lnTo>
                  <a:lnTo>
                    <a:pt x="4031" y="3925"/>
                  </a:lnTo>
                  <a:lnTo>
                    <a:pt x="4001" y="3952"/>
                  </a:lnTo>
                  <a:lnTo>
                    <a:pt x="3971" y="3979"/>
                  </a:lnTo>
                  <a:lnTo>
                    <a:pt x="3943" y="4004"/>
                  </a:lnTo>
                  <a:lnTo>
                    <a:pt x="3917" y="4028"/>
                  </a:lnTo>
                  <a:lnTo>
                    <a:pt x="3892" y="4052"/>
                  </a:lnTo>
                  <a:lnTo>
                    <a:pt x="3869" y="4075"/>
                  </a:lnTo>
                  <a:lnTo>
                    <a:pt x="3848" y="4099"/>
                  </a:lnTo>
                  <a:lnTo>
                    <a:pt x="3828" y="4121"/>
                  </a:lnTo>
                  <a:lnTo>
                    <a:pt x="3809" y="4142"/>
                  </a:lnTo>
                  <a:lnTo>
                    <a:pt x="3792" y="4162"/>
                  </a:lnTo>
                  <a:lnTo>
                    <a:pt x="3777" y="4182"/>
                  </a:lnTo>
                  <a:lnTo>
                    <a:pt x="3764" y="4201"/>
                  </a:lnTo>
                  <a:lnTo>
                    <a:pt x="3752" y="4220"/>
                  </a:lnTo>
                  <a:lnTo>
                    <a:pt x="3741" y="4238"/>
                  </a:lnTo>
                  <a:lnTo>
                    <a:pt x="3733" y="4255"/>
                  </a:lnTo>
                  <a:lnTo>
                    <a:pt x="3725" y="4273"/>
                  </a:lnTo>
                  <a:lnTo>
                    <a:pt x="3718" y="4292"/>
                  </a:lnTo>
                  <a:lnTo>
                    <a:pt x="3711" y="4313"/>
                  </a:lnTo>
                  <a:lnTo>
                    <a:pt x="3705" y="4336"/>
                  </a:lnTo>
                  <a:lnTo>
                    <a:pt x="3699" y="4361"/>
                  </a:lnTo>
                  <a:lnTo>
                    <a:pt x="3693" y="4387"/>
                  </a:lnTo>
                  <a:lnTo>
                    <a:pt x="3689" y="4414"/>
                  </a:lnTo>
                  <a:lnTo>
                    <a:pt x="3685" y="4443"/>
                  </a:lnTo>
                  <a:lnTo>
                    <a:pt x="3682" y="4475"/>
                  </a:lnTo>
                  <a:lnTo>
                    <a:pt x="3679" y="4507"/>
                  </a:lnTo>
                  <a:lnTo>
                    <a:pt x="3677" y="4541"/>
                  </a:lnTo>
                  <a:lnTo>
                    <a:pt x="3675" y="4577"/>
                  </a:lnTo>
                  <a:lnTo>
                    <a:pt x="3674" y="4616"/>
                  </a:lnTo>
                  <a:lnTo>
                    <a:pt x="3673" y="4655"/>
                  </a:lnTo>
                  <a:lnTo>
                    <a:pt x="3673" y="4695"/>
                  </a:lnTo>
                  <a:lnTo>
                    <a:pt x="3674" y="4739"/>
                  </a:lnTo>
                  <a:close/>
                  <a:moveTo>
                    <a:pt x="2909" y="5872"/>
                  </a:moveTo>
                  <a:lnTo>
                    <a:pt x="2909" y="5029"/>
                  </a:lnTo>
                  <a:lnTo>
                    <a:pt x="3752" y="5029"/>
                  </a:lnTo>
                  <a:lnTo>
                    <a:pt x="3752" y="5872"/>
                  </a:lnTo>
                  <a:lnTo>
                    <a:pt x="2909" y="5872"/>
                  </a:lnTo>
                  <a:close/>
                </a:path>
              </a:pathLst>
            </a:custGeom>
            <a:solidFill>
              <a:srgbClr val="FFFFFF"/>
            </a:solidFill>
            <a:ln w="9525">
              <a:noFill/>
              <a:round/>
              <a:headEnd/>
              <a:tailEnd/>
            </a:ln>
          </p:spPr>
          <p:txBody>
            <a:bodyPr/>
            <a:lstStyle/>
            <a:p>
              <a:endParaRPr lang="en-US"/>
            </a:p>
          </p:txBody>
        </p:sp>
      </p:grpSp>
      <p:sp>
        <p:nvSpPr>
          <p:cNvPr id="538651" name="Rectangle 27"/>
          <p:cNvSpPr>
            <a:spLocks noChangeArrowheads="1"/>
          </p:cNvSpPr>
          <p:nvPr/>
        </p:nvSpPr>
        <p:spPr bwMode="auto">
          <a:xfrm>
            <a:off x="1204913" y="5895975"/>
            <a:ext cx="7423150" cy="396875"/>
          </a:xfrm>
          <a:prstGeom prst="rect">
            <a:avLst/>
          </a:prstGeom>
          <a:noFill/>
          <a:ln w="9525">
            <a:noFill/>
            <a:miter lim="800000"/>
            <a:headEnd/>
            <a:tailEnd/>
          </a:ln>
          <a:effectLst/>
        </p:spPr>
        <p:txBody>
          <a:bodyPr>
            <a:spAutoFit/>
          </a:bodyPr>
          <a:lstStyle/>
          <a:p>
            <a:pPr algn="ctr">
              <a:lnSpc>
                <a:spcPct val="95000"/>
              </a:lnSpc>
              <a:spcBef>
                <a:spcPct val="35000"/>
              </a:spcBef>
              <a:buClr>
                <a:schemeClr val="accent2"/>
              </a:buClr>
            </a:pPr>
            <a:r>
              <a:rPr lang="en-US" sz="2100" b="1" i="1">
                <a:solidFill>
                  <a:schemeClr val="accent2"/>
                </a:solidFill>
                <a:latin typeface="Arial" charset="0"/>
              </a:rPr>
              <a:t>Avoid vulnerable areas with large groups of Americans!</a:t>
            </a:r>
          </a:p>
        </p:txBody>
      </p:sp>
      <p:sp>
        <p:nvSpPr>
          <p:cNvPr id="538652" name="AutoShape 28">
            <a:hlinkClick r:id="" action="ppaction://noaction"/>
          </p:cNvPr>
          <p:cNvSpPr>
            <a:spLocks noChangeArrowheads="1"/>
          </p:cNvSpPr>
          <p:nvPr/>
        </p:nvSpPr>
        <p:spPr bwMode="auto">
          <a:xfrm>
            <a:off x="8091488" y="6210300"/>
            <a:ext cx="1019175" cy="285750"/>
          </a:xfrm>
          <a:prstGeom prst="bevel">
            <a:avLst>
              <a:gd name="adj" fmla="val 12500"/>
            </a:avLst>
          </a:prstGeom>
          <a:solidFill>
            <a:srgbClr val="9999FF"/>
          </a:solidFill>
          <a:ln w="9525">
            <a:solidFill>
              <a:schemeClr val="tx1"/>
            </a:solidFill>
            <a:miter lim="800000"/>
            <a:headEnd/>
            <a:tailEnd/>
          </a:ln>
          <a:effectLst/>
        </p:spPr>
        <p:txBody>
          <a:bodyPr anchor="ctr"/>
          <a:lstStyle/>
          <a:p>
            <a:pPr algn="ctr"/>
            <a:r>
              <a:rPr lang="en-US" sz="1600" b="1">
                <a:latin typeface="Arial" charset="0"/>
              </a:rPr>
              <a:t>Return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38651"/>
                                        </p:tgtEl>
                                        <p:attrNameLst>
                                          <p:attrName>style.visibility</p:attrName>
                                        </p:attrNameLst>
                                      </p:cBhvr>
                                      <p:to>
                                        <p:strVal val="visible"/>
                                      </p:to>
                                    </p:set>
                                    <p:animEffect transition="in" filter="checkerboard(across)">
                                      <p:cBhvr>
                                        <p:cTn id="7" dur="500"/>
                                        <p:tgtEl>
                                          <p:spTgt spid="538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651" grpId="0"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AutoShape 2"/>
          <p:cNvSpPr>
            <a:spLocks noChangeArrowheads="1"/>
          </p:cNvSpPr>
          <p:nvPr/>
        </p:nvSpPr>
        <p:spPr bwMode="auto">
          <a:xfrm rot="432112">
            <a:off x="1287463" y="4146550"/>
            <a:ext cx="3597275" cy="1584325"/>
          </a:xfrm>
          <a:prstGeom prst="irregularSeal2">
            <a:avLst/>
          </a:prstGeom>
          <a:gradFill rotWithShape="0">
            <a:gsLst>
              <a:gs pos="0">
                <a:srgbClr val="FF9F00"/>
              </a:gs>
              <a:gs pos="100000">
                <a:srgbClr val="FF9F00">
                  <a:gamma/>
                  <a:tint val="3137"/>
                  <a:invGamma/>
                </a:srgbClr>
              </a:gs>
            </a:gsLst>
            <a:path path="shape">
              <a:fillToRect l="50000" t="50000" r="50000" b="50000"/>
            </a:path>
          </a:gradFill>
          <a:ln w="9525">
            <a:noFill/>
            <a:miter lim="800000"/>
            <a:headEnd/>
            <a:tailEnd/>
          </a:ln>
          <a:effectLst/>
        </p:spPr>
        <p:txBody>
          <a:bodyPr wrap="none" anchor="ctr"/>
          <a:lstStyle/>
          <a:p>
            <a:endParaRPr lang="en-US"/>
          </a:p>
        </p:txBody>
      </p:sp>
      <p:sp>
        <p:nvSpPr>
          <p:cNvPr id="540675" name="Rectangle 3"/>
          <p:cNvSpPr>
            <a:spLocks noGrp="1" noChangeArrowheads="1"/>
          </p:cNvSpPr>
          <p:nvPr>
            <p:ph type="title"/>
          </p:nvPr>
        </p:nvSpPr>
        <p:spPr/>
        <p:txBody>
          <a:bodyPr/>
          <a:lstStyle/>
          <a:p>
            <a:r>
              <a:rPr lang="en-US"/>
              <a:t>Oklahoma City Bombing</a:t>
            </a:r>
          </a:p>
        </p:txBody>
      </p:sp>
      <p:sp>
        <p:nvSpPr>
          <p:cNvPr id="540676" name="Rectangle 4"/>
          <p:cNvSpPr>
            <a:spLocks noGrp="1" noChangeArrowheads="1"/>
          </p:cNvSpPr>
          <p:nvPr>
            <p:ph type="body" sz="half" idx="2"/>
          </p:nvPr>
        </p:nvSpPr>
        <p:spPr>
          <a:xfrm>
            <a:off x="4884738" y="1741488"/>
            <a:ext cx="4183062" cy="4306887"/>
          </a:xfrm>
        </p:spPr>
        <p:txBody>
          <a:bodyPr/>
          <a:lstStyle/>
          <a:p>
            <a:pPr>
              <a:buClr>
                <a:schemeClr val="tx1"/>
              </a:buClr>
            </a:pPr>
            <a:r>
              <a:rPr lang="en-US" sz="2000"/>
              <a:t>The weapon was a large truck bomb parked in front of the building</a:t>
            </a:r>
          </a:p>
          <a:p>
            <a:pPr>
              <a:buClr>
                <a:schemeClr val="tx1"/>
              </a:buClr>
            </a:pPr>
            <a:r>
              <a:rPr lang="en-US" sz="2000"/>
              <a:t>The targets were tenant Federal agencies</a:t>
            </a:r>
          </a:p>
          <a:p>
            <a:pPr>
              <a:buClr>
                <a:schemeClr val="tx1"/>
              </a:buClr>
            </a:pPr>
            <a:r>
              <a:rPr lang="en-US" sz="2000"/>
              <a:t>Tim McVeigh and Terry Nichols were apprehended and convicted of the bombing</a:t>
            </a:r>
          </a:p>
        </p:txBody>
      </p:sp>
      <p:sp>
        <p:nvSpPr>
          <p:cNvPr id="540677" name="Text Box 5"/>
          <p:cNvSpPr txBox="1">
            <a:spLocks noChangeArrowheads="1"/>
          </p:cNvSpPr>
          <p:nvPr/>
        </p:nvSpPr>
        <p:spPr bwMode="auto">
          <a:xfrm>
            <a:off x="1376363" y="4281488"/>
            <a:ext cx="3349625" cy="1158875"/>
          </a:xfrm>
          <a:prstGeom prst="rect">
            <a:avLst/>
          </a:prstGeom>
          <a:noFill/>
          <a:ln w="9525">
            <a:noFill/>
            <a:miter lim="800000"/>
            <a:headEnd/>
            <a:tailEnd/>
          </a:ln>
          <a:effectLst/>
        </p:spPr>
        <p:txBody>
          <a:bodyPr wrap="none">
            <a:spAutoFit/>
          </a:bodyPr>
          <a:lstStyle/>
          <a:p>
            <a:pPr>
              <a:spcBef>
                <a:spcPct val="25000"/>
              </a:spcBef>
              <a:tabLst>
                <a:tab pos="1485900" algn="r"/>
                <a:tab pos="1600200" algn="l"/>
              </a:tabLst>
            </a:pPr>
            <a:r>
              <a:rPr lang="en-US" sz="2000" b="1">
                <a:latin typeface="Arial" charset="0"/>
              </a:rPr>
              <a:t>	Date:	19 April 1995</a:t>
            </a:r>
          </a:p>
          <a:p>
            <a:pPr>
              <a:spcBef>
                <a:spcPct val="25000"/>
              </a:spcBef>
              <a:tabLst>
                <a:tab pos="1485900" algn="r"/>
                <a:tab pos="1600200" algn="l"/>
              </a:tabLst>
            </a:pPr>
            <a:r>
              <a:rPr lang="en-US" sz="2000" b="1">
                <a:latin typeface="Arial" charset="0"/>
              </a:rPr>
              <a:t>	Killed:	168</a:t>
            </a:r>
          </a:p>
          <a:p>
            <a:pPr>
              <a:spcBef>
                <a:spcPct val="25000"/>
              </a:spcBef>
              <a:tabLst>
                <a:tab pos="1485900" algn="r"/>
                <a:tab pos="1600200" algn="l"/>
              </a:tabLst>
            </a:pPr>
            <a:r>
              <a:rPr lang="en-US" sz="2000" b="1">
                <a:latin typeface="Arial" charset="0"/>
              </a:rPr>
              <a:t>	Wounded:	Hundreds</a:t>
            </a:r>
          </a:p>
        </p:txBody>
      </p:sp>
      <p:pic>
        <p:nvPicPr>
          <p:cNvPr id="540678" name="Picture 6" descr="Murrah"/>
          <p:cNvPicPr>
            <a:picLocks noChangeAspect="1" noChangeArrowheads="1"/>
          </p:cNvPicPr>
          <p:nvPr>
            <p:ph type="clipArt" sz="half" idx="1"/>
          </p:nvPr>
        </p:nvPicPr>
        <p:blipFill>
          <a:blip r:embed="rId3"/>
          <a:srcRect/>
          <a:stretch>
            <a:fillRect/>
          </a:stretch>
        </p:blipFill>
        <p:spPr>
          <a:xfrm>
            <a:off x="1374775" y="1741488"/>
            <a:ext cx="3354388" cy="2171700"/>
          </a:xfrm>
          <a:noFill/>
          <a:ln w="38100">
            <a:solidFill>
              <a:schemeClr val="tx1"/>
            </a:solidFill>
          </a:ln>
        </p:spPr>
      </p:pic>
      <p:sp>
        <p:nvSpPr>
          <p:cNvPr id="540679" name="Text Box 7"/>
          <p:cNvSpPr txBox="1">
            <a:spLocks noChangeArrowheads="1"/>
          </p:cNvSpPr>
          <p:nvPr/>
        </p:nvSpPr>
        <p:spPr bwMode="auto">
          <a:xfrm>
            <a:off x="7040563" y="0"/>
            <a:ext cx="2103437"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Historical Applications</a:t>
            </a:r>
          </a:p>
        </p:txBody>
      </p:sp>
      <p:grpSp>
        <p:nvGrpSpPr>
          <p:cNvPr id="540680" name="Group 8"/>
          <p:cNvGrpSpPr>
            <a:grpSpLocks noChangeAspect="1"/>
          </p:cNvGrpSpPr>
          <p:nvPr/>
        </p:nvGrpSpPr>
        <p:grpSpPr bwMode="auto">
          <a:xfrm>
            <a:off x="293688" y="3178175"/>
            <a:ext cx="877887" cy="754063"/>
            <a:chOff x="1134" y="1590"/>
            <a:chExt cx="1008" cy="863"/>
          </a:xfrm>
        </p:grpSpPr>
        <p:sp>
          <p:nvSpPr>
            <p:cNvPr id="540681" name="Freeform 9"/>
            <p:cNvSpPr>
              <a:spLocks noChangeAspect="1"/>
            </p:cNvSpPr>
            <p:nvPr/>
          </p:nvSpPr>
          <p:spPr bwMode="auto">
            <a:xfrm>
              <a:off x="1134" y="1590"/>
              <a:ext cx="1008" cy="863"/>
            </a:xfrm>
            <a:custGeom>
              <a:avLst/>
              <a:gdLst/>
              <a:ahLst/>
              <a:cxnLst>
                <a:cxn ang="0">
                  <a:pos x="0" y="0"/>
                </a:cxn>
                <a:cxn ang="0">
                  <a:pos x="16128" y="0"/>
                </a:cxn>
                <a:cxn ang="0">
                  <a:pos x="15554" y="594"/>
                </a:cxn>
                <a:cxn ang="0">
                  <a:pos x="596" y="13247"/>
                </a:cxn>
                <a:cxn ang="0">
                  <a:pos x="0" y="13808"/>
                </a:cxn>
                <a:cxn ang="0">
                  <a:pos x="0" y="0"/>
                </a:cxn>
              </a:cxnLst>
              <a:rect l="0" t="0" r="r" b="b"/>
              <a:pathLst>
                <a:path w="16128" h="13808">
                  <a:moveTo>
                    <a:pt x="0" y="0"/>
                  </a:moveTo>
                  <a:lnTo>
                    <a:pt x="16128" y="0"/>
                  </a:lnTo>
                  <a:lnTo>
                    <a:pt x="15554" y="594"/>
                  </a:lnTo>
                  <a:lnTo>
                    <a:pt x="596" y="13247"/>
                  </a:lnTo>
                  <a:lnTo>
                    <a:pt x="0" y="13808"/>
                  </a:lnTo>
                  <a:lnTo>
                    <a:pt x="0" y="0"/>
                  </a:lnTo>
                  <a:close/>
                </a:path>
              </a:pathLst>
            </a:custGeom>
            <a:solidFill>
              <a:srgbClr val="82A99C"/>
            </a:solidFill>
            <a:ln w="9525">
              <a:noFill/>
              <a:round/>
              <a:headEnd/>
              <a:tailEnd/>
            </a:ln>
          </p:spPr>
          <p:txBody>
            <a:bodyPr/>
            <a:lstStyle/>
            <a:p>
              <a:endParaRPr lang="en-US"/>
            </a:p>
          </p:txBody>
        </p:sp>
        <p:sp>
          <p:nvSpPr>
            <p:cNvPr id="540682" name="Freeform 10"/>
            <p:cNvSpPr>
              <a:spLocks noChangeAspect="1"/>
            </p:cNvSpPr>
            <p:nvPr/>
          </p:nvSpPr>
          <p:spPr bwMode="auto">
            <a:xfrm>
              <a:off x="1134" y="1590"/>
              <a:ext cx="1008" cy="863"/>
            </a:xfrm>
            <a:custGeom>
              <a:avLst/>
              <a:gdLst/>
              <a:ahLst/>
              <a:cxnLst>
                <a:cxn ang="0">
                  <a:pos x="16128" y="0"/>
                </a:cxn>
                <a:cxn ang="0">
                  <a:pos x="16128" y="13808"/>
                </a:cxn>
                <a:cxn ang="0">
                  <a:pos x="0" y="13808"/>
                </a:cxn>
                <a:cxn ang="0">
                  <a:pos x="599" y="13239"/>
                </a:cxn>
                <a:cxn ang="0">
                  <a:pos x="15563" y="586"/>
                </a:cxn>
                <a:cxn ang="0">
                  <a:pos x="16128" y="0"/>
                </a:cxn>
              </a:cxnLst>
              <a:rect l="0" t="0" r="r" b="b"/>
              <a:pathLst>
                <a:path w="16128" h="13808">
                  <a:moveTo>
                    <a:pt x="16128" y="0"/>
                  </a:moveTo>
                  <a:lnTo>
                    <a:pt x="16128" y="13808"/>
                  </a:lnTo>
                  <a:lnTo>
                    <a:pt x="0" y="13808"/>
                  </a:lnTo>
                  <a:lnTo>
                    <a:pt x="599" y="13239"/>
                  </a:lnTo>
                  <a:lnTo>
                    <a:pt x="15563" y="586"/>
                  </a:lnTo>
                  <a:lnTo>
                    <a:pt x="16128" y="0"/>
                  </a:lnTo>
                  <a:close/>
                </a:path>
              </a:pathLst>
            </a:custGeom>
            <a:solidFill>
              <a:srgbClr val="162A29"/>
            </a:solidFill>
            <a:ln w="9525">
              <a:noFill/>
              <a:round/>
              <a:headEnd/>
              <a:tailEnd/>
            </a:ln>
          </p:spPr>
          <p:txBody>
            <a:bodyPr/>
            <a:lstStyle/>
            <a:p>
              <a:endParaRPr lang="en-US"/>
            </a:p>
          </p:txBody>
        </p:sp>
        <p:sp>
          <p:nvSpPr>
            <p:cNvPr id="540683" name="Rectangle 11"/>
            <p:cNvSpPr>
              <a:spLocks noChangeAspect="1" noChangeArrowheads="1"/>
            </p:cNvSpPr>
            <p:nvPr/>
          </p:nvSpPr>
          <p:spPr bwMode="auto">
            <a:xfrm>
              <a:off x="1170" y="1626"/>
              <a:ext cx="936" cy="791"/>
            </a:xfrm>
            <a:prstGeom prst="rect">
              <a:avLst/>
            </a:prstGeom>
            <a:solidFill>
              <a:srgbClr val="275A53"/>
            </a:solidFill>
            <a:ln w="9525">
              <a:noFill/>
              <a:miter lim="800000"/>
              <a:headEnd/>
              <a:tailEnd/>
            </a:ln>
          </p:spPr>
          <p:txBody>
            <a:bodyPr/>
            <a:lstStyle/>
            <a:p>
              <a:endParaRPr lang="en-US"/>
            </a:p>
          </p:txBody>
        </p:sp>
        <p:sp>
          <p:nvSpPr>
            <p:cNvPr id="540684" name="Freeform 12"/>
            <p:cNvSpPr>
              <a:spLocks noChangeAspect="1" noEditPoints="1"/>
            </p:cNvSpPr>
            <p:nvPr/>
          </p:nvSpPr>
          <p:spPr bwMode="auto">
            <a:xfrm>
              <a:off x="1255" y="2249"/>
              <a:ext cx="150" cy="137"/>
            </a:xfrm>
            <a:custGeom>
              <a:avLst/>
              <a:gdLst/>
              <a:ahLst/>
              <a:cxnLst>
                <a:cxn ang="0">
                  <a:pos x="1576" y="1833"/>
                </a:cxn>
                <a:cxn ang="0">
                  <a:pos x="802" y="1833"/>
                </a:cxn>
                <a:cxn ang="0">
                  <a:pos x="695" y="2196"/>
                </a:cxn>
                <a:cxn ang="0">
                  <a:pos x="0" y="2196"/>
                </a:cxn>
                <a:cxn ang="0">
                  <a:pos x="827" y="0"/>
                </a:cxn>
                <a:cxn ang="0">
                  <a:pos x="1568" y="0"/>
                </a:cxn>
                <a:cxn ang="0">
                  <a:pos x="2394" y="2196"/>
                </a:cxn>
                <a:cxn ang="0">
                  <a:pos x="1684" y="2196"/>
                </a:cxn>
                <a:cxn ang="0">
                  <a:pos x="1576" y="1833"/>
                </a:cxn>
                <a:cxn ang="0">
                  <a:pos x="1433" y="1358"/>
                </a:cxn>
                <a:cxn ang="0">
                  <a:pos x="1190" y="569"/>
                </a:cxn>
                <a:cxn ang="0">
                  <a:pos x="948" y="1358"/>
                </a:cxn>
                <a:cxn ang="0">
                  <a:pos x="1433" y="1358"/>
                </a:cxn>
              </a:cxnLst>
              <a:rect l="0" t="0" r="r" b="b"/>
              <a:pathLst>
                <a:path w="2394" h="2196">
                  <a:moveTo>
                    <a:pt x="1576" y="1833"/>
                  </a:moveTo>
                  <a:lnTo>
                    <a:pt x="802" y="1833"/>
                  </a:lnTo>
                  <a:lnTo>
                    <a:pt x="695" y="2196"/>
                  </a:lnTo>
                  <a:lnTo>
                    <a:pt x="0" y="2196"/>
                  </a:lnTo>
                  <a:lnTo>
                    <a:pt x="827" y="0"/>
                  </a:lnTo>
                  <a:lnTo>
                    <a:pt x="1568" y="0"/>
                  </a:lnTo>
                  <a:lnTo>
                    <a:pt x="2394" y="2196"/>
                  </a:lnTo>
                  <a:lnTo>
                    <a:pt x="1684" y="2196"/>
                  </a:lnTo>
                  <a:lnTo>
                    <a:pt x="1576" y="1833"/>
                  </a:lnTo>
                  <a:close/>
                  <a:moveTo>
                    <a:pt x="1433" y="1358"/>
                  </a:moveTo>
                  <a:lnTo>
                    <a:pt x="1190" y="569"/>
                  </a:lnTo>
                  <a:lnTo>
                    <a:pt x="948" y="1358"/>
                  </a:lnTo>
                  <a:lnTo>
                    <a:pt x="1433" y="1358"/>
                  </a:lnTo>
                  <a:close/>
                </a:path>
              </a:pathLst>
            </a:custGeom>
            <a:solidFill>
              <a:srgbClr val="FFFFFF"/>
            </a:solidFill>
            <a:ln w="9525">
              <a:noFill/>
              <a:round/>
              <a:headEnd/>
              <a:tailEnd/>
            </a:ln>
          </p:spPr>
          <p:txBody>
            <a:bodyPr/>
            <a:lstStyle/>
            <a:p>
              <a:endParaRPr lang="en-US"/>
            </a:p>
          </p:txBody>
        </p:sp>
        <p:sp>
          <p:nvSpPr>
            <p:cNvPr id="540685" name="Freeform 13"/>
            <p:cNvSpPr>
              <a:spLocks noChangeAspect="1"/>
            </p:cNvSpPr>
            <p:nvPr/>
          </p:nvSpPr>
          <p:spPr bwMode="auto">
            <a:xfrm>
              <a:off x="1406" y="2249"/>
              <a:ext cx="192" cy="137"/>
            </a:xfrm>
            <a:custGeom>
              <a:avLst/>
              <a:gdLst/>
              <a:ahLst/>
              <a:cxnLst>
                <a:cxn ang="0">
                  <a:pos x="0" y="0"/>
                </a:cxn>
                <a:cxn ang="0">
                  <a:pos x="645" y="0"/>
                </a:cxn>
                <a:cxn ang="0">
                  <a:pos x="877" y="1226"/>
                </a:cxn>
                <a:cxn ang="0">
                  <a:pos x="1216" y="0"/>
                </a:cxn>
                <a:cxn ang="0">
                  <a:pos x="1859" y="0"/>
                </a:cxn>
                <a:cxn ang="0">
                  <a:pos x="2200" y="1226"/>
                </a:cxn>
                <a:cxn ang="0">
                  <a:pos x="2433" y="0"/>
                </a:cxn>
                <a:cxn ang="0">
                  <a:pos x="3075" y="0"/>
                </a:cxn>
                <a:cxn ang="0">
                  <a:pos x="2590" y="2196"/>
                </a:cxn>
                <a:cxn ang="0">
                  <a:pos x="1924" y="2196"/>
                </a:cxn>
                <a:cxn ang="0">
                  <a:pos x="1539" y="813"/>
                </a:cxn>
                <a:cxn ang="0">
                  <a:pos x="1155" y="2196"/>
                </a:cxn>
                <a:cxn ang="0">
                  <a:pos x="488" y="2196"/>
                </a:cxn>
                <a:cxn ang="0">
                  <a:pos x="0" y="0"/>
                </a:cxn>
              </a:cxnLst>
              <a:rect l="0" t="0" r="r" b="b"/>
              <a:pathLst>
                <a:path w="3075" h="2196">
                  <a:moveTo>
                    <a:pt x="0" y="0"/>
                  </a:moveTo>
                  <a:lnTo>
                    <a:pt x="645" y="0"/>
                  </a:lnTo>
                  <a:lnTo>
                    <a:pt x="877" y="1226"/>
                  </a:lnTo>
                  <a:lnTo>
                    <a:pt x="1216" y="0"/>
                  </a:lnTo>
                  <a:lnTo>
                    <a:pt x="1859" y="0"/>
                  </a:lnTo>
                  <a:lnTo>
                    <a:pt x="2200" y="1226"/>
                  </a:lnTo>
                  <a:lnTo>
                    <a:pt x="2433" y="0"/>
                  </a:lnTo>
                  <a:lnTo>
                    <a:pt x="3075" y="0"/>
                  </a:lnTo>
                  <a:lnTo>
                    <a:pt x="2590" y="2196"/>
                  </a:lnTo>
                  <a:lnTo>
                    <a:pt x="1924" y="2196"/>
                  </a:lnTo>
                  <a:lnTo>
                    <a:pt x="1539" y="813"/>
                  </a:lnTo>
                  <a:lnTo>
                    <a:pt x="1155" y="2196"/>
                  </a:lnTo>
                  <a:lnTo>
                    <a:pt x="488" y="2196"/>
                  </a:lnTo>
                  <a:lnTo>
                    <a:pt x="0" y="0"/>
                  </a:lnTo>
                  <a:close/>
                </a:path>
              </a:pathLst>
            </a:custGeom>
            <a:solidFill>
              <a:srgbClr val="FFFFFF"/>
            </a:solidFill>
            <a:ln w="9525">
              <a:noFill/>
              <a:round/>
              <a:headEnd/>
              <a:tailEnd/>
            </a:ln>
          </p:spPr>
          <p:txBody>
            <a:bodyPr/>
            <a:lstStyle/>
            <a:p>
              <a:endParaRPr lang="en-US"/>
            </a:p>
          </p:txBody>
        </p:sp>
        <p:sp>
          <p:nvSpPr>
            <p:cNvPr id="540686" name="Freeform 14"/>
            <p:cNvSpPr>
              <a:spLocks noChangeAspect="1" noEditPoints="1"/>
            </p:cNvSpPr>
            <p:nvPr/>
          </p:nvSpPr>
          <p:spPr bwMode="auto">
            <a:xfrm>
              <a:off x="1598" y="2249"/>
              <a:ext cx="150" cy="137"/>
            </a:xfrm>
            <a:custGeom>
              <a:avLst/>
              <a:gdLst/>
              <a:ahLst/>
              <a:cxnLst>
                <a:cxn ang="0">
                  <a:pos x="1575" y="1833"/>
                </a:cxn>
                <a:cxn ang="0">
                  <a:pos x="801" y="1833"/>
                </a:cxn>
                <a:cxn ang="0">
                  <a:pos x="694" y="2196"/>
                </a:cxn>
                <a:cxn ang="0">
                  <a:pos x="0" y="2196"/>
                </a:cxn>
                <a:cxn ang="0">
                  <a:pos x="826" y="0"/>
                </a:cxn>
                <a:cxn ang="0">
                  <a:pos x="1567" y="0"/>
                </a:cxn>
                <a:cxn ang="0">
                  <a:pos x="2394" y="2196"/>
                </a:cxn>
                <a:cxn ang="0">
                  <a:pos x="1683" y="2196"/>
                </a:cxn>
                <a:cxn ang="0">
                  <a:pos x="1575" y="1833"/>
                </a:cxn>
                <a:cxn ang="0">
                  <a:pos x="1433" y="1358"/>
                </a:cxn>
                <a:cxn ang="0">
                  <a:pos x="1189" y="569"/>
                </a:cxn>
                <a:cxn ang="0">
                  <a:pos x="947" y="1358"/>
                </a:cxn>
                <a:cxn ang="0">
                  <a:pos x="1433" y="1358"/>
                </a:cxn>
              </a:cxnLst>
              <a:rect l="0" t="0" r="r" b="b"/>
              <a:pathLst>
                <a:path w="2394" h="2196">
                  <a:moveTo>
                    <a:pt x="1575" y="1833"/>
                  </a:moveTo>
                  <a:lnTo>
                    <a:pt x="801" y="1833"/>
                  </a:lnTo>
                  <a:lnTo>
                    <a:pt x="694" y="2196"/>
                  </a:lnTo>
                  <a:lnTo>
                    <a:pt x="0" y="2196"/>
                  </a:lnTo>
                  <a:lnTo>
                    <a:pt x="826" y="0"/>
                  </a:lnTo>
                  <a:lnTo>
                    <a:pt x="1567" y="0"/>
                  </a:lnTo>
                  <a:lnTo>
                    <a:pt x="2394" y="2196"/>
                  </a:lnTo>
                  <a:lnTo>
                    <a:pt x="1683" y="2196"/>
                  </a:lnTo>
                  <a:lnTo>
                    <a:pt x="1575" y="1833"/>
                  </a:lnTo>
                  <a:close/>
                  <a:moveTo>
                    <a:pt x="1433" y="1358"/>
                  </a:moveTo>
                  <a:lnTo>
                    <a:pt x="1189" y="569"/>
                  </a:lnTo>
                  <a:lnTo>
                    <a:pt x="947" y="1358"/>
                  </a:lnTo>
                  <a:lnTo>
                    <a:pt x="1433" y="1358"/>
                  </a:lnTo>
                  <a:close/>
                </a:path>
              </a:pathLst>
            </a:custGeom>
            <a:solidFill>
              <a:srgbClr val="FFFFFF"/>
            </a:solidFill>
            <a:ln w="9525">
              <a:noFill/>
              <a:round/>
              <a:headEnd/>
              <a:tailEnd/>
            </a:ln>
          </p:spPr>
          <p:txBody>
            <a:bodyPr/>
            <a:lstStyle/>
            <a:p>
              <a:endParaRPr lang="en-US"/>
            </a:p>
          </p:txBody>
        </p:sp>
        <p:sp>
          <p:nvSpPr>
            <p:cNvPr id="540687" name="Freeform 15"/>
            <p:cNvSpPr>
              <a:spLocks noChangeAspect="1" noEditPoints="1"/>
            </p:cNvSpPr>
            <p:nvPr/>
          </p:nvSpPr>
          <p:spPr bwMode="auto">
            <a:xfrm>
              <a:off x="1762" y="2249"/>
              <a:ext cx="135" cy="137"/>
            </a:xfrm>
            <a:custGeom>
              <a:avLst/>
              <a:gdLst/>
              <a:ahLst/>
              <a:cxnLst>
                <a:cxn ang="0">
                  <a:pos x="1132" y="0"/>
                </a:cxn>
                <a:cxn ang="0">
                  <a:pos x="1347" y="7"/>
                </a:cxn>
                <a:cxn ang="0">
                  <a:pos x="1468" y="21"/>
                </a:cxn>
                <a:cxn ang="0">
                  <a:pos x="1546" y="35"/>
                </a:cxn>
                <a:cxn ang="0">
                  <a:pos x="1614" y="53"/>
                </a:cxn>
                <a:cxn ang="0">
                  <a:pos x="1674" y="77"/>
                </a:cxn>
                <a:cxn ang="0">
                  <a:pos x="1729" y="106"/>
                </a:cxn>
                <a:cxn ang="0">
                  <a:pos x="1781" y="144"/>
                </a:cxn>
                <a:cxn ang="0">
                  <a:pos x="1827" y="186"/>
                </a:cxn>
                <a:cxn ang="0">
                  <a:pos x="1870" y="235"/>
                </a:cxn>
                <a:cxn ang="0">
                  <a:pos x="1906" y="291"/>
                </a:cxn>
                <a:cxn ang="0">
                  <a:pos x="1936" y="351"/>
                </a:cxn>
                <a:cxn ang="0">
                  <a:pos x="1958" y="416"/>
                </a:cxn>
                <a:cxn ang="0">
                  <a:pos x="1974" y="484"/>
                </a:cxn>
                <a:cxn ang="0">
                  <a:pos x="1982" y="558"/>
                </a:cxn>
                <a:cxn ang="0">
                  <a:pos x="1983" y="632"/>
                </a:cxn>
                <a:cxn ang="0">
                  <a:pos x="1979" y="698"/>
                </a:cxn>
                <a:cxn ang="0">
                  <a:pos x="1969" y="760"/>
                </a:cxn>
                <a:cxn ang="0">
                  <a:pos x="1953" y="818"/>
                </a:cxn>
                <a:cxn ang="0">
                  <a:pos x="1933" y="873"/>
                </a:cxn>
                <a:cxn ang="0">
                  <a:pos x="1906" y="924"/>
                </a:cxn>
                <a:cxn ang="0">
                  <a:pos x="1875" y="972"/>
                </a:cxn>
                <a:cxn ang="0">
                  <a:pos x="1839" y="1017"/>
                </a:cxn>
                <a:cxn ang="0">
                  <a:pos x="1800" y="1058"/>
                </a:cxn>
                <a:cxn ang="0">
                  <a:pos x="1757" y="1095"/>
                </a:cxn>
                <a:cxn ang="0">
                  <a:pos x="1708" y="1129"/>
                </a:cxn>
                <a:cxn ang="0">
                  <a:pos x="1644" y="1165"/>
                </a:cxn>
                <a:cxn ang="0">
                  <a:pos x="1558" y="1198"/>
                </a:cxn>
                <a:cxn ang="0">
                  <a:pos x="1453" y="1226"/>
                </a:cxn>
                <a:cxn ang="0">
                  <a:pos x="1535" y="1256"/>
                </a:cxn>
                <a:cxn ang="0">
                  <a:pos x="1598" y="1288"/>
                </a:cxn>
                <a:cxn ang="0">
                  <a:pos x="1640" y="1316"/>
                </a:cxn>
                <a:cxn ang="0">
                  <a:pos x="1676" y="1350"/>
                </a:cxn>
                <a:cxn ang="0">
                  <a:pos x="1772" y="1465"/>
                </a:cxn>
                <a:cxn ang="0">
                  <a:pos x="1819" y="1532"/>
                </a:cxn>
                <a:cxn ang="0">
                  <a:pos x="2163" y="2196"/>
                </a:cxn>
                <a:cxn ang="0">
                  <a:pos x="1015" y="1493"/>
                </a:cxn>
                <a:cxn ang="0">
                  <a:pos x="966" y="1417"/>
                </a:cxn>
                <a:cxn ang="0">
                  <a:pos x="922" y="1366"/>
                </a:cxn>
                <a:cxn ang="0">
                  <a:pos x="871" y="1333"/>
                </a:cxn>
                <a:cxn ang="0">
                  <a:pos x="809" y="1312"/>
                </a:cxn>
                <a:cxn ang="0">
                  <a:pos x="742" y="1305"/>
                </a:cxn>
                <a:cxn ang="0">
                  <a:pos x="0" y="2196"/>
                </a:cxn>
                <a:cxn ang="0">
                  <a:pos x="982" y="889"/>
                </a:cxn>
                <a:cxn ang="0">
                  <a:pos x="1037" y="882"/>
                </a:cxn>
                <a:cxn ang="0">
                  <a:pos x="1117" y="867"/>
                </a:cxn>
                <a:cxn ang="0">
                  <a:pos x="1181" y="851"/>
                </a:cxn>
                <a:cxn ang="0">
                  <a:pos x="1223" y="826"/>
                </a:cxn>
                <a:cxn ang="0">
                  <a:pos x="1259" y="790"/>
                </a:cxn>
                <a:cxn ang="0">
                  <a:pos x="1285" y="747"/>
                </a:cxn>
                <a:cxn ang="0">
                  <a:pos x="1299" y="699"/>
                </a:cxn>
                <a:cxn ang="0">
                  <a:pos x="1301" y="650"/>
                </a:cxn>
                <a:cxn ang="0">
                  <a:pos x="1297" y="613"/>
                </a:cxn>
                <a:cxn ang="0">
                  <a:pos x="1289" y="580"/>
                </a:cxn>
                <a:cxn ang="0">
                  <a:pos x="1275" y="550"/>
                </a:cxn>
                <a:cxn ang="0">
                  <a:pos x="1257" y="523"/>
                </a:cxn>
                <a:cxn ang="0">
                  <a:pos x="1235" y="500"/>
                </a:cxn>
                <a:cxn ang="0">
                  <a:pos x="1204" y="481"/>
                </a:cxn>
                <a:cxn ang="0">
                  <a:pos x="1167" y="465"/>
                </a:cxn>
                <a:cxn ang="0">
                  <a:pos x="1121" y="454"/>
                </a:cxn>
                <a:cxn ang="0">
                  <a:pos x="1066" y="447"/>
                </a:cxn>
                <a:cxn ang="0">
                  <a:pos x="682" y="443"/>
                </a:cxn>
              </a:cxnLst>
              <a:rect l="0" t="0" r="r" b="b"/>
              <a:pathLst>
                <a:path w="2163" h="2196">
                  <a:moveTo>
                    <a:pt x="0" y="2196"/>
                  </a:moveTo>
                  <a:lnTo>
                    <a:pt x="0" y="0"/>
                  </a:lnTo>
                  <a:lnTo>
                    <a:pt x="1132" y="0"/>
                  </a:lnTo>
                  <a:lnTo>
                    <a:pt x="1208" y="1"/>
                  </a:lnTo>
                  <a:lnTo>
                    <a:pt x="1280" y="3"/>
                  </a:lnTo>
                  <a:lnTo>
                    <a:pt x="1347" y="7"/>
                  </a:lnTo>
                  <a:lnTo>
                    <a:pt x="1410" y="13"/>
                  </a:lnTo>
                  <a:lnTo>
                    <a:pt x="1439" y="17"/>
                  </a:lnTo>
                  <a:lnTo>
                    <a:pt x="1468" y="21"/>
                  </a:lnTo>
                  <a:lnTo>
                    <a:pt x="1495" y="25"/>
                  </a:lnTo>
                  <a:lnTo>
                    <a:pt x="1521" y="30"/>
                  </a:lnTo>
                  <a:lnTo>
                    <a:pt x="1546" y="35"/>
                  </a:lnTo>
                  <a:lnTo>
                    <a:pt x="1569" y="41"/>
                  </a:lnTo>
                  <a:lnTo>
                    <a:pt x="1592" y="47"/>
                  </a:lnTo>
                  <a:lnTo>
                    <a:pt x="1614" y="53"/>
                  </a:lnTo>
                  <a:lnTo>
                    <a:pt x="1634" y="61"/>
                  </a:lnTo>
                  <a:lnTo>
                    <a:pt x="1654" y="68"/>
                  </a:lnTo>
                  <a:lnTo>
                    <a:pt x="1674" y="77"/>
                  </a:lnTo>
                  <a:lnTo>
                    <a:pt x="1693" y="86"/>
                  </a:lnTo>
                  <a:lnTo>
                    <a:pt x="1711" y="96"/>
                  </a:lnTo>
                  <a:lnTo>
                    <a:pt x="1729" y="106"/>
                  </a:lnTo>
                  <a:lnTo>
                    <a:pt x="1747" y="119"/>
                  </a:lnTo>
                  <a:lnTo>
                    <a:pt x="1764" y="131"/>
                  </a:lnTo>
                  <a:lnTo>
                    <a:pt x="1781" y="144"/>
                  </a:lnTo>
                  <a:lnTo>
                    <a:pt x="1797" y="157"/>
                  </a:lnTo>
                  <a:lnTo>
                    <a:pt x="1812" y="171"/>
                  </a:lnTo>
                  <a:lnTo>
                    <a:pt x="1827" y="186"/>
                  </a:lnTo>
                  <a:lnTo>
                    <a:pt x="1841" y="202"/>
                  </a:lnTo>
                  <a:lnTo>
                    <a:pt x="1855" y="218"/>
                  </a:lnTo>
                  <a:lnTo>
                    <a:pt x="1870" y="235"/>
                  </a:lnTo>
                  <a:lnTo>
                    <a:pt x="1883" y="253"/>
                  </a:lnTo>
                  <a:lnTo>
                    <a:pt x="1895" y="273"/>
                  </a:lnTo>
                  <a:lnTo>
                    <a:pt x="1906" y="291"/>
                  </a:lnTo>
                  <a:lnTo>
                    <a:pt x="1917" y="311"/>
                  </a:lnTo>
                  <a:lnTo>
                    <a:pt x="1927" y="330"/>
                  </a:lnTo>
                  <a:lnTo>
                    <a:pt x="1936" y="351"/>
                  </a:lnTo>
                  <a:lnTo>
                    <a:pt x="1944" y="372"/>
                  </a:lnTo>
                  <a:lnTo>
                    <a:pt x="1952" y="393"/>
                  </a:lnTo>
                  <a:lnTo>
                    <a:pt x="1958" y="416"/>
                  </a:lnTo>
                  <a:lnTo>
                    <a:pt x="1964" y="438"/>
                  </a:lnTo>
                  <a:lnTo>
                    <a:pt x="1969" y="461"/>
                  </a:lnTo>
                  <a:lnTo>
                    <a:pt x="1974" y="484"/>
                  </a:lnTo>
                  <a:lnTo>
                    <a:pt x="1977" y="508"/>
                  </a:lnTo>
                  <a:lnTo>
                    <a:pt x="1980" y="532"/>
                  </a:lnTo>
                  <a:lnTo>
                    <a:pt x="1982" y="558"/>
                  </a:lnTo>
                  <a:lnTo>
                    <a:pt x="1983" y="583"/>
                  </a:lnTo>
                  <a:lnTo>
                    <a:pt x="1984" y="609"/>
                  </a:lnTo>
                  <a:lnTo>
                    <a:pt x="1983" y="632"/>
                  </a:lnTo>
                  <a:lnTo>
                    <a:pt x="1982" y="654"/>
                  </a:lnTo>
                  <a:lnTo>
                    <a:pt x="1981" y="676"/>
                  </a:lnTo>
                  <a:lnTo>
                    <a:pt x="1979" y="698"/>
                  </a:lnTo>
                  <a:lnTo>
                    <a:pt x="1976" y="719"/>
                  </a:lnTo>
                  <a:lnTo>
                    <a:pt x="1973" y="739"/>
                  </a:lnTo>
                  <a:lnTo>
                    <a:pt x="1969" y="760"/>
                  </a:lnTo>
                  <a:lnTo>
                    <a:pt x="1964" y="779"/>
                  </a:lnTo>
                  <a:lnTo>
                    <a:pt x="1959" y="799"/>
                  </a:lnTo>
                  <a:lnTo>
                    <a:pt x="1953" y="818"/>
                  </a:lnTo>
                  <a:lnTo>
                    <a:pt x="1947" y="836"/>
                  </a:lnTo>
                  <a:lnTo>
                    <a:pt x="1940" y="856"/>
                  </a:lnTo>
                  <a:lnTo>
                    <a:pt x="1933" y="873"/>
                  </a:lnTo>
                  <a:lnTo>
                    <a:pt x="1924" y="891"/>
                  </a:lnTo>
                  <a:lnTo>
                    <a:pt x="1916" y="908"/>
                  </a:lnTo>
                  <a:lnTo>
                    <a:pt x="1906" y="924"/>
                  </a:lnTo>
                  <a:lnTo>
                    <a:pt x="1896" y="941"/>
                  </a:lnTo>
                  <a:lnTo>
                    <a:pt x="1886" y="957"/>
                  </a:lnTo>
                  <a:lnTo>
                    <a:pt x="1875" y="972"/>
                  </a:lnTo>
                  <a:lnTo>
                    <a:pt x="1864" y="987"/>
                  </a:lnTo>
                  <a:lnTo>
                    <a:pt x="1851" y="1003"/>
                  </a:lnTo>
                  <a:lnTo>
                    <a:pt x="1839" y="1017"/>
                  </a:lnTo>
                  <a:lnTo>
                    <a:pt x="1826" y="1031"/>
                  </a:lnTo>
                  <a:lnTo>
                    <a:pt x="1813" y="1045"/>
                  </a:lnTo>
                  <a:lnTo>
                    <a:pt x="1800" y="1058"/>
                  </a:lnTo>
                  <a:lnTo>
                    <a:pt x="1786" y="1071"/>
                  </a:lnTo>
                  <a:lnTo>
                    <a:pt x="1771" y="1083"/>
                  </a:lnTo>
                  <a:lnTo>
                    <a:pt x="1757" y="1095"/>
                  </a:lnTo>
                  <a:lnTo>
                    <a:pt x="1741" y="1107"/>
                  </a:lnTo>
                  <a:lnTo>
                    <a:pt x="1724" y="1118"/>
                  </a:lnTo>
                  <a:lnTo>
                    <a:pt x="1708" y="1129"/>
                  </a:lnTo>
                  <a:lnTo>
                    <a:pt x="1692" y="1140"/>
                  </a:lnTo>
                  <a:lnTo>
                    <a:pt x="1669" y="1153"/>
                  </a:lnTo>
                  <a:lnTo>
                    <a:pt x="1644" y="1165"/>
                  </a:lnTo>
                  <a:lnTo>
                    <a:pt x="1618" y="1177"/>
                  </a:lnTo>
                  <a:lnTo>
                    <a:pt x="1588" y="1188"/>
                  </a:lnTo>
                  <a:lnTo>
                    <a:pt x="1558" y="1198"/>
                  </a:lnTo>
                  <a:lnTo>
                    <a:pt x="1525" y="1208"/>
                  </a:lnTo>
                  <a:lnTo>
                    <a:pt x="1490" y="1218"/>
                  </a:lnTo>
                  <a:lnTo>
                    <a:pt x="1453" y="1226"/>
                  </a:lnTo>
                  <a:lnTo>
                    <a:pt x="1482" y="1236"/>
                  </a:lnTo>
                  <a:lnTo>
                    <a:pt x="1510" y="1246"/>
                  </a:lnTo>
                  <a:lnTo>
                    <a:pt x="1535" y="1256"/>
                  </a:lnTo>
                  <a:lnTo>
                    <a:pt x="1558" y="1267"/>
                  </a:lnTo>
                  <a:lnTo>
                    <a:pt x="1579" y="1277"/>
                  </a:lnTo>
                  <a:lnTo>
                    <a:pt x="1598" y="1288"/>
                  </a:lnTo>
                  <a:lnTo>
                    <a:pt x="1616" y="1298"/>
                  </a:lnTo>
                  <a:lnTo>
                    <a:pt x="1631" y="1308"/>
                  </a:lnTo>
                  <a:lnTo>
                    <a:pt x="1640" y="1316"/>
                  </a:lnTo>
                  <a:lnTo>
                    <a:pt x="1651" y="1325"/>
                  </a:lnTo>
                  <a:lnTo>
                    <a:pt x="1663" y="1337"/>
                  </a:lnTo>
                  <a:lnTo>
                    <a:pt x="1676" y="1350"/>
                  </a:lnTo>
                  <a:lnTo>
                    <a:pt x="1705" y="1382"/>
                  </a:lnTo>
                  <a:lnTo>
                    <a:pt x="1739" y="1422"/>
                  </a:lnTo>
                  <a:lnTo>
                    <a:pt x="1772" y="1465"/>
                  </a:lnTo>
                  <a:lnTo>
                    <a:pt x="1798" y="1501"/>
                  </a:lnTo>
                  <a:lnTo>
                    <a:pt x="1809" y="1517"/>
                  </a:lnTo>
                  <a:lnTo>
                    <a:pt x="1819" y="1532"/>
                  </a:lnTo>
                  <a:lnTo>
                    <a:pt x="1827" y="1546"/>
                  </a:lnTo>
                  <a:lnTo>
                    <a:pt x="1834" y="1559"/>
                  </a:lnTo>
                  <a:lnTo>
                    <a:pt x="2163" y="2196"/>
                  </a:lnTo>
                  <a:lnTo>
                    <a:pt x="1395" y="2196"/>
                  </a:lnTo>
                  <a:lnTo>
                    <a:pt x="1032" y="1524"/>
                  </a:lnTo>
                  <a:lnTo>
                    <a:pt x="1015" y="1493"/>
                  </a:lnTo>
                  <a:lnTo>
                    <a:pt x="999" y="1465"/>
                  </a:lnTo>
                  <a:lnTo>
                    <a:pt x="983" y="1440"/>
                  </a:lnTo>
                  <a:lnTo>
                    <a:pt x="966" y="1417"/>
                  </a:lnTo>
                  <a:lnTo>
                    <a:pt x="951" y="1397"/>
                  </a:lnTo>
                  <a:lnTo>
                    <a:pt x="936" y="1380"/>
                  </a:lnTo>
                  <a:lnTo>
                    <a:pt x="922" y="1366"/>
                  </a:lnTo>
                  <a:lnTo>
                    <a:pt x="909" y="1355"/>
                  </a:lnTo>
                  <a:lnTo>
                    <a:pt x="890" y="1343"/>
                  </a:lnTo>
                  <a:lnTo>
                    <a:pt x="871" y="1333"/>
                  </a:lnTo>
                  <a:lnTo>
                    <a:pt x="850" y="1325"/>
                  </a:lnTo>
                  <a:lnTo>
                    <a:pt x="830" y="1317"/>
                  </a:lnTo>
                  <a:lnTo>
                    <a:pt x="809" y="1312"/>
                  </a:lnTo>
                  <a:lnTo>
                    <a:pt x="787" y="1308"/>
                  </a:lnTo>
                  <a:lnTo>
                    <a:pt x="765" y="1306"/>
                  </a:lnTo>
                  <a:lnTo>
                    <a:pt x="742" y="1305"/>
                  </a:lnTo>
                  <a:lnTo>
                    <a:pt x="682" y="1305"/>
                  </a:lnTo>
                  <a:lnTo>
                    <a:pt x="682" y="2196"/>
                  </a:lnTo>
                  <a:lnTo>
                    <a:pt x="0" y="2196"/>
                  </a:lnTo>
                  <a:close/>
                  <a:moveTo>
                    <a:pt x="682" y="889"/>
                  </a:moveTo>
                  <a:lnTo>
                    <a:pt x="968" y="889"/>
                  </a:lnTo>
                  <a:lnTo>
                    <a:pt x="982" y="889"/>
                  </a:lnTo>
                  <a:lnTo>
                    <a:pt x="998" y="888"/>
                  </a:lnTo>
                  <a:lnTo>
                    <a:pt x="1016" y="885"/>
                  </a:lnTo>
                  <a:lnTo>
                    <a:pt x="1037" y="882"/>
                  </a:lnTo>
                  <a:lnTo>
                    <a:pt x="1060" y="878"/>
                  </a:lnTo>
                  <a:lnTo>
                    <a:pt x="1087" y="873"/>
                  </a:lnTo>
                  <a:lnTo>
                    <a:pt x="1117" y="867"/>
                  </a:lnTo>
                  <a:lnTo>
                    <a:pt x="1149" y="860"/>
                  </a:lnTo>
                  <a:lnTo>
                    <a:pt x="1165" y="856"/>
                  </a:lnTo>
                  <a:lnTo>
                    <a:pt x="1181" y="851"/>
                  </a:lnTo>
                  <a:lnTo>
                    <a:pt x="1196" y="844"/>
                  </a:lnTo>
                  <a:lnTo>
                    <a:pt x="1210" y="835"/>
                  </a:lnTo>
                  <a:lnTo>
                    <a:pt x="1223" y="826"/>
                  </a:lnTo>
                  <a:lnTo>
                    <a:pt x="1237" y="815"/>
                  </a:lnTo>
                  <a:lnTo>
                    <a:pt x="1248" y="804"/>
                  </a:lnTo>
                  <a:lnTo>
                    <a:pt x="1259" y="790"/>
                  </a:lnTo>
                  <a:lnTo>
                    <a:pt x="1269" y="776"/>
                  </a:lnTo>
                  <a:lnTo>
                    <a:pt x="1278" y="762"/>
                  </a:lnTo>
                  <a:lnTo>
                    <a:pt x="1285" y="747"/>
                  </a:lnTo>
                  <a:lnTo>
                    <a:pt x="1291" y="731"/>
                  </a:lnTo>
                  <a:lnTo>
                    <a:pt x="1296" y="715"/>
                  </a:lnTo>
                  <a:lnTo>
                    <a:pt x="1299" y="699"/>
                  </a:lnTo>
                  <a:lnTo>
                    <a:pt x="1301" y="681"/>
                  </a:lnTo>
                  <a:lnTo>
                    <a:pt x="1302" y="663"/>
                  </a:lnTo>
                  <a:lnTo>
                    <a:pt x="1301" y="650"/>
                  </a:lnTo>
                  <a:lnTo>
                    <a:pt x="1301" y="637"/>
                  </a:lnTo>
                  <a:lnTo>
                    <a:pt x="1299" y="625"/>
                  </a:lnTo>
                  <a:lnTo>
                    <a:pt x="1297" y="613"/>
                  </a:lnTo>
                  <a:lnTo>
                    <a:pt x="1295" y="602"/>
                  </a:lnTo>
                  <a:lnTo>
                    <a:pt x="1292" y="591"/>
                  </a:lnTo>
                  <a:lnTo>
                    <a:pt x="1289" y="580"/>
                  </a:lnTo>
                  <a:lnTo>
                    <a:pt x="1285" y="570"/>
                  </a:lnTo>
                  <a:lnTo>
                    <a:pt x="1280" y="560"/>
                  </a:lnTo>
                  <a:lnTo>
                    <a:pt x="1275" y="550"/>
                  </a:lnTo>
                  <a:lnTo>
                    <a:pt x="1270" y="540"/>
                  </a:lnTo>
                  <a:lnTo>
                    <a:pt x="1264" y="531"/>
                  </a:lnTo>
                  <a:lnTo>
                    <a:pt x="1257" y="523"/>
                  </a:lnTo>
                  <a:lnTo>
                    <a:pt x="1250" y="515"/>
                  </a:lnTo>
                  <a:lnTo>
                    <a:pt x="1243" y="507"/>
                  </a:lnTo>
                  <a:lnTo>
                    <a:pt x="1235" y="500"/>
                  </a:lnTo>
                  <a:lnTo>
                    <a:pt x="1225" y="493"/>
                  </a:lnTo>
                  <a:lnTo>
                    <a:pt x="1215" y="487"/>
                  </a:lnTo>
                  <a:lnTo>
                    <a:pt x="1204" y="481"/>
                  </a:lnTo>
                  <a:lnTo>
                    <a:pt x="1193" y="475"/>
                  </a:lnTo>
                  <a:lnTo>
                    <a:pt x="1180" y="470"/>
                  </a:lnTo>
                  <a:lnTo>
                    <a:pt x="1167" y="465"/>
                  </a:lnTo>
                  <a:lnTo>
                    <a:pt x="1152" y="461"/>
                  </a:lnTo>
                  <a:lnTo>
                    <a:pt x="1137" y="457"/>
                  </a:lnTo>
                  <a:lnTo>
                    <a:pt x="1121" y="454"/>
                  </a:lnTo>
                  <a:lnTo>
                    <a:pt x="1103" y="451"/>
                  </a:lnTo>
                  <a:lnTo>
                    <a:pt x="1085" y="449"/>
                  </a:lnTo>
                  <a:lnTo>
                    <a:pt x="1066" y="447"/>
                  </a:lnTo>
                  <a:lnTo>
                    <a:pt x="1025" y="444"/>
                  </a:lnTo>
                  <a:lnTo>
                    <a:pt x="981" y="443"/>
                  </a:lnTo>
                  <a:lnTo>
                    <a:pt x="682" y="443"/>
                  </a:lnTo>
                  <a:lnTo>
                    <a:pt x="682" y="889"/>
                  </a:lnTo>
                  <a:close/>
                </a:path>
              </a:pathLst>
            </a:custGeom>
            <a:solidFill>
              <a:srgbClr val="FFFFFF"/>
            </a:solidFill>
            <a:ln w="9525">
              <a:noFill/>
              <a:round/>
              <a:headEnd/>
              <a:tailEnd/>
            </a:ln>
          </p:spPr>
          <p:txBody>
            <a:bodyPr/>
            <a:lstStyle/>
            <a:p>
              <a:endParaRPr lang="en-US"/>
            </a:p>
          </p:txBody>
        </p:sp>
        <p:sp>
          <p:nvSpPr>
            <p:cNvPr id="540688" name="Freeform 16"/>
            <p:cNvSpPr>
              <a:spLocks noChangeAspect="1"/>
            </p:cNvSpPr>
            <p:nvPr/>
          </p:nvSpPr>
          <p:spPr bwMode="auto">
            <a:xfrm>
              <a:off x="1910" y="2249"/>
              <a:ext cx="116" cy="137"/>
            </a:xfrm>
            <a:custGeom>
              <a:avLst/>
              <a:gdLst/>
              <a:ahLst/>
              <a:cxnLst>
                <a:cxn ang="0">
                  <a:pos x="0" y="0"/>
                </a:cxn>
                <a:cxn ang="0">
                  <a:pos x="1821" y="0"/>
                </a:cxn>
                <a:cxn ang="0">
                  <a:pos x="1821" y="468"/>
                </a:cxn>
                <a:cxn ang="0">
                  <a:pos x="681" y="468"/>
                </a:cxn>
                <a:cxn ang="0">
                  <a:pos x="681" y="817"/>
                </a:cxn>
                <a:cxn ang="0">
                  <a:pos x="1738" y="817"/>
                </a:cxn>
                <a:cxn ang="0">
                  <a:pos x="1738" y="1265"/>
                </a:cxn>
                <a:cxn ang="0">
                  <a:pos x="681" y="1265"/>
                </a:cxn>
                <a:cxn ang="0">
                  <a:pos x="681" y="1698"/>
                </a:cxn>
                <a:cxn ang="0">
                  <a:pos x="1854" y="1698"/>
                </a:cxn>
                <a:cxn ang="0">
                  <a:pos x="1854" y="2196"/>
                </a:cxn>
                <a:cxn ang="0">
                  <a:pos x="0" y="2196"/>
                </a:cxn>
                <a:cxn ang="0">
                  <a:pos x="0" y="0"/>
                </a:cxn>
              </a:cxnLst>
              <a:rect l="0" t="0" r="r" b="b"/>
              <a:pathLst>
                <a:path w="1854" h="2196">
                  <a:moveTo>
                    <a:pt x="0" y="0"/>
                  </a:moveTo>
                  <a:lnTo>
                    <a:pt x="1821" y="0"/>
                  </a:lnTo>
                  <a:lnTo>
                    <a:pt x="1821" y="468"/>
                  </a:lnTo>
                  <a:lnTo>
                    <a:pt x="681" y="468"/>
                  </a:lnTo>
                  <a:lnTo>
                    <a:pt x="681" y="817"/>
                  </a:lnTo>
                  <a:lnTo>
                    <a:pt x="1738" y="817"/>
                  </a:lnTo>
                  <a:lnTo>
                    <a:pt x="1738" y="1265"/>
                  </a:lnTo>
                  <a:lnTo>
                    <a:pt x="681" y="1265"/>
                  </a:lnTo>
                  <a:lnTo>
                    <a:pt x="681" y="1698"/>
                  </a:lnTo>
                  <a:lnTo>
                    <a:pt x="1854" y="1698"/>
                  </a:lnTo>
                  <a:lnTo>
                    <a:pt x="1854" y="2196"/>
                  </a:lnTo>
                  <a:lnTo>
                    <a:pt x="0" y="2196"/>
                  </a:lnTo>
                  <a:lnTo>
                    <a:pt x="0" y="0"/>
                  </a:lnTo>
                  <a:close/>
                </a:path>
              </a:pathLst>
            </a:custGeom>
            <a:solidFill>
              <a:srgbClr val="FFFFFF"/>
            </a:solidFill>
            <a:ln w="9525">
              <a:noFill/>
              <a:round/>
              <a:headEnd/>
              <a:tailEnd/>
            </a:ln>
          </p:spPr>
          <p:txBody>
            <a:bodyPr/>
            <a:lstStyle/>
            <a:p>
              <a:endParaRPr lang="en-US"/>
            </a:p>
          </p:txBody>
        </p:sp>
        <p:sp>
          <p:nvSpPr>
            <p:cNvPr id="540689" name="Freeform 17"/>
            <p:cNvSpPr>
              <a:spLocks noChangeAspect="1" noEditPoints="1"/>
            </p:cNvSpPr>
            <p:nvPr/>
          </p:nvSpPr>
          <p:spPr bwMode="auto">
            <a:xfrm>
              <a:off x="1364" y="1829"/>
              <a:ext cx="548" cy="313"/>
            </a:xfrm>
            <a:custGeom>
              <a:avLst/>
              <a:gdLst/>
              <a:ahLst/>
              <a:cxnLst>
                <a:cxn ang="0">
                  <a:pos x="5608" y="1468"/>
                </a:cxn>
                <a:cxn ang="0">
                  <a:pos x="5208" y="1114"/>
                </a:cxn>
                <a:cxn ang="0">
                  <a:pos x="4721" y="905"/>
                </a:cxn>
                <a:cxn ang="0">
                  <a:pos x="4084" y="880"/>
                </a:cxn>
                <a:cxn ang="0">
                  <a:pos x="3291" y="1235"/>
                </a:cxn>
                <a:cxn ang="0">
                  <a:pos x="2790" y="1936"/>
                </a:cxn>
                <a:cxn ang="0">
                  <a:pos x="2723" y="2829"/>
                </a:cxn>
                <a:cxn ang="0">
                  <a:pos x="3117" y="3602"/>
                </a:cxn>
                <a:cxn ang="0">
                  <a:pos x="3845" y="4067"/>
                </a:cxn>
                <a:cxn ang="0">
                  <a:pos x="4708" y="4097"/>
                </a:cxn>
                <a:cxn ang="0">
                  <a:pos x="5413" y="3732"/>
                </a:cxn>
                <a:cxn ang="0">
                  <a:pos x="5866" y="3087"/>
                </a:cxn>
                <a:cxn ang="0">
                  <a:pos x="5799" y="2843"/>
                </a:cxn>
                <a:cxn ang="0">
                  <a:pos x="5438" y="2922"/>
                </a:cxn>
                <a:cxn ang="0">
                  <a:pos x="5081" y="2803"/>
                </a:cxn>
                <a:cxn ang="0">
                  <a:pos x="4841" y="2525"/>
                </a:cxn>
                <a:cxn ang="0">
                  <a:pos x="4775" y="2150"/>
                </a:cxn>
                <a:cxn ang="0">
                  <a:pos x="4911" y="1801"/>
                </a:cxn>
                <a:cxn ang="0">
                  <a:pos x="5201" y="1575"/>
                </a:cxn>
                <a:cxn ang="0">
                  <a:pos x="746" y="2756"/>
                </a:cxn>
                <a:cxn ang="0">
                  <a:pos x="1311" y="2221"/>
                </a:cxn>
                <a:cxn ang="0">
                  <a:pos x="1970" y="1714"/>
                </a:cxn>
                <a:cxn ang="0">
                  <a:pos x="2442" y="1484"/>
                </a:cxn>
                <a:cxn ang="0">
                  <a:pos x="2287" y="1846"/>
                </a:cxn>
                <a:cxn ang="0">
                  <a:pos x="2201" y="2237"/>
                </a:cxn>
                <a:cxn ang="0">
                  <a:pos x="2194" y="2696"/>
                </a:cxn>
                <a:cxn ang="0">
                  <a:pos x="2305" y="3209"/>
                </a:cxn>
                <a:cxn ang="0">
                  <a:pos x="2533" y="3669"/>
                </a:cxn>
                <a:cxn ang="0">
                  <a:pos x="2355" y="3773"/>
                </a:cxn>
                <a:cxn ang="0">
                  <a:pos x="1625" y="3449"/>
                </a:cxn>
                <a:cxn ang="0">
                  <a:pos x="945" y="3052"/>
                </a:cxn>
                <a:cxn ang="0">
                  <a:pos x="6452" y="1446"/>
                </a:cxn>
                <a:cxn ang="0">
                  <a:pos x="7223" y="1936"/>
                </a:cxn>
                <a:cxn ang="0">
                  <a:pos x="7929" y="2523"/>
                </a:cxn>
                <a:cxn ang="0">
                  <a:pos x="7830" y="3074"/>
                </a:cxn>
                <a:cxn ang="0">
                  <a:pos x="7064" y="3487"/>
                </a:cxn>
                <a:cxn ang="0">
                  <a:pos x="6257" y="3807"/>
                </a:cxn>
                <a:cxn ang="0">
                  <a:pos x="6151" y="3637"/>
                </a:cxn>
                <a:cxn ang="0">
                  <a:pos x="6372" y="3169"/>
                </a:cxn>
                <a:cxn ang="0">
                  <a:pos x="6475" y="2648"/>
                </a:cxn>
                <a:cxn ang="0">
                  <a:pos x="6452" y="2162"/>
                </a:cxn>
                <a:cxn ang="0">
                  <a:pos x="6334" y="1725"/>
                </a:cxn>
                <a:cxn ang="0">
                  <a:pos x="6131" y="1330"/>
                </a:cxn>
                <a:cxn ang="0">
                  <a:pos x="833" y="1685"/>
                </a:cxn>
                <a:cxn ang="0">
                  <a:pos x="2214" y="524"/>
                </a:cxn>
                <a:cxn ang="0">
                  <a:pos x="4043" y="12"/>
                </a:cxn>
                <a:cxn ang="0">
                  <a:pos x="6042" y="263"/>
                </a:cxn>
                <a:cxn ang="0">
                  <a:pos x="7571" y="1181"/>
                </a:cxn>
                <a:cxn ang="0">
                  <a:pos x="8622" y="2589"/>
                </a:cxn>
                <a:cxn ang="0">
                  <a:pos x="8784" y="3040"/>
                </a:cxn>
                <a:cxn ang="0">
                  <a:pos x="8715" y="3236"/>
                </a:cxn>
                <a:cxn ang="0">
                  <a:pos x="8498" y="3262"/>
                </a:cxn>
                <a:cxn ang="0">
                  <a:pos x="7305" y="4205"/>
                </a:cxn>
                <a:cxn ang="0">
                  <a:pos x="5928" y="4811"/>
                </a:cxn>
                <a:cxn ang="0">
                  <a:pos x="4197" y="4998"/>
                </a:cxn>
                <a:cxn ang="0">
                  <a:pos x="2492" y="4706"/>
                </a:cxn>
                <a:cxn ang="0">
                  <a:pos x="1156" y="4046"/>
                </a:cxn>
                <a:cxn ang="0">
                  <a:pos x="310" y="3354"/>
                </a:cxn>
                <a:cxn ang="0">
                  <a:pos x="110" y="3320"/>
                </a:cxn>
                <a:cxn ang="0">
                  <a:pos x="0" y="3108"/>
                </a:cxn>
              </a:cxnLst>
              <a:rect l="0" t="0" r="r" b="b"/>
              <a:pathLst>
                <a:path w="8784" h="5001">
                  <a:moveTo>
                    <a:pt x="5475" y="1519"/>
                  </a:moveTo>
                  <a:lnTo>
                    <a:pt x="5499" y="1519"/>
                  </a:lnTo>
                  <a:lnTo>
                    <a:pt x="5524" y="1520"/>
                  </a:lnTo>
                  <a:lnTo>
                    <a:pt x="5548" y="1523"/>
                  </a:lnTo>
                  <a:lnTo>
                    <a:pt x="5573" y="1526"/>
                  </a:lnTo>
                  <a:lnTo>
                    <a:pt x="5598" y="1529"/>
                  </a:lnTo>
                  <a:lnTo>
                    <a:pt x="5621" y="1535"/>
                  </a:lnTo>
                  <a:lnTo>
                    <a:pt x="5645" y="1540"/>
                  </a:lnTo>
                  <a:lnTo>
                    <a:pt x="5668" y="1547"/>
                  </a:lnTo>
                  <a:lnTo>
                    <a:pt x="5638" y="1506"/>
                  </a:lnTo>
                  <a:lnTo>
                    <a:pt x="5608" y="1468"/>
                  </a:lnTo>
                  <a:lnTo>
                    <a:pt x="5576" y="1431"/>
                  </a:lnTo>
                  <a:lnTo>
                    <a:pt x="5544" y="1394"/>
                  </a:lnTo>
                  <a:lnTo>
                    <a:pt x="5510" y="1358"/>
                  </a:lnTo>
                  <a:lnTo>
                    <a:pt x="5476" y="1324"/>
                  </a:lnTo>
                  <a:lnTo>
                    <a:pt x="5440" y="1291"/>
                  </a:lnTo>
                  <a:lnTo>
                    <a:pt x="5404" y="1258"/>
                  </a:lnTo>
                  <a:lnTo>
                    <a:pt x="5367" y="1227"/>
                  </a:lnTo>
                  <a:lnTo>
                    <a:pt x="5328" y="1197"/>
                  </a:lnTo>
                  <a:lnTo>
                    <a:pt x="5289" y="1168"/>
                  </a:lnTo>
                  <a:lnTo>
                    <a:pt x="5249" y="1140"/>
                  </a:lnTo>
                  <a:lnTo>
                    <a:pt x="5208" y="1114"/>
                  </a:lnTo>
                  <a:lnTo>
                    <a:pt x="5167" y="1088"/>
                  </a:lnTo>
                  <a:lnTo>
                    <a:pt x="5126" y="1064"/>
                  </a:lnTo>
                  <a:lnTo>
                    <a:pt x="5082" y="1041"/>
                  </a:lnTo>
                  <a:lnTo>
                    <a:pt x="5039" y="1020"/>
                  </a:lnTo>
                  <a:lnTo>
                    <a:pt x="4996" y="1000"/>
                  </a:lnTo>
                  <a:lnTo>
                    <a:pt x="4950" y="981"/>
                  </a:lnTo>
                  <a:lnTo>
                    <a:pt x="4906" y="963"/>
                  </a:lnTo>
                  <a:lnTo>
                    <a:pt x="4860" y="947"/>
                  </a:lnTo>
                  <a:lnTo>
                    <a:pt x="4814" y="931"/>
                  </a:lnTo>
                  <a:lnTo>
                    <a:pt x="4767" y="918"/>
                  </a:lnTo>
                  <a:lnTo>
                    <a:pt x="4721" y="905"/>
                  </a:lnTo>
                  <a:lnTo>
                    <a:pt x="4673" y="895"/>
                  </a:lnTo>
                  <a:lnTo>
                    <a:pt x="4625" y="885"/>
                  </a:lnTo>
                  <a:lnTo>
                    <a:pt x="4576" y="877"/>
                  </a:lnTo>
                  <a:lnTo>
                    <a:pt x="4528" y="871"/>
                  </a:lnTo>
                  <a:lnTo>
                    <a:pt x="4480" y="866"/>
                  </a:lnTo>
                  <a:lnTo>
                    <a:pt x="4430" y="862"/>
                  </a:lnTo>
                  <a:lnTo>
                    <a:pt x="4382" y="860"/>
                  </a:lnTo>
                  <a:lnTo>
                    <a:pt x="4333" y="860"/>
                  </a:lnTo>
                  <a:lnTo>
                    <a:pt x="4248" y="862"/>
                  </a:lnTo>
                  <a:lnTo>
                    <a:pt x="4165" y="869"/>
                  </a:lnTo>
                  <a:lnTo>
                    <a:pt x="4084" y="880"/>
                  </a:lnTo>
                  <a:lnTo>
                    <a:pt x="4004" y="894"/>
                  </a:lnTo>
                  <a:lnTo>
                    <a:pt x="3924" y="913"/>
                  </a:lnTo>
                  <a:lnTo>
                    <a:pt x="3847" y="935"/>
                  </a:lnTo>
                  <a:lnTo>
                    <a:pt x="3771" y="961"/>
                  </a:lnTo>
                  <a:lnTo>
                    <a:pt x="3696" y="991"/>
                  </a:lnTo>
                  <a:lnTo>
                    <a:pt x="3624" y="1023"/>
                  </a:lnTo>
                  <a:lnTo>
                    <a:pt x="3553" y="1059"/>
                  </a:lnTo>
                  <a:lnTo>
                    <a:pt x="3484" y="1099"/>
                  </a:lnTo>
                  <a:lnTo>
                    <a:pt x="3417" y="1142"/>
                  </a:lnTo>
                  <a:lnTo>
                    <a:pt x="3353" y="1187"/>
                  </a:lnTo>
                  <a:lnTo>
                    <a:pt x="3291" y="1235"/>
                  </a:lnTo>
                  <a:lnTo>
                    <a:pt x="3231" y="1287"/>
                  </a:lnTo>
                  <a:lnTo>
                    <a:pt x="3174" y="1341"/>
                  </a:lnTo>
                  <a:lnTo>
                    <a:pt x="3119" y="1399"/>
                  </a:lnTo>
                  <a:lnTo>
                    <a:pt x="3067" y="1458"/>
                  </a:lnTo>
                  <a:lnTo>
                    <a:pt x="3018" y="1519"/>
                  </a:lnTo>
                  <a:lnTo>
                    <a:pt x="2973" y="1584"/>
                  </a:lnTo>
                  <a:lnTo>
                    <a:pt x="2929" y="1650"/>
                  </a:lnTo>
                  <a:lnTo>
                    <a:pt x="2889" y="1719"/>
                  </a:lnTo>
                  <a:lnTo>
                    <a:pt x="2853" y="1789"/>
                  </a:lnTo>
                  <a:lnTo>
                    <a:pt x="2820" y="1862"/>
                  </a:lnTo>
                  <a:lnTo>
                    <a:pt x="2790" y="1936"/>
                  </a:lnTo>
                  <a:lnTo>
                    <a:pt x="2764" y="2012"/>
                  </a:lnTo>
                  <a:lnTo>
                    <a:pt x="2742" y="2089"/>
                  </a:lnTo>
                  <a:lnTo>
                    <a:pt x="2723" y="2169"/>
                  </a:lnTo>
                  <a:lnTo>
                    <a:pt x="2709" y="2249"/>
                  </a:lnTo>
                  <a:lnTo>
                    <a:pt x="2698" y="2332"/>
                  </a:lnTo>
                  <a:lnTo>
                    <a:pt x="2692" y="2415"/>
                  </a:lnTo>
                  <a:lnTo>
                    <a:pt x="2689" y="2499"/>
                  </a:lnTo>
                  <a:lnTo>
                    <a:pt x="2692" y="2584"/>
                  </a:lnTo>
                  <a:lnTo>
                    <a:pt x="2698" y="2667"/>
                  </a:lnTo>
                  <a:lnTo>
                    <a:pt x="2709" y="2749"/>
                  </a:lnTo>
                  <a:lnTo>
                    <a:pt x="2723" y="2829"/>
                  </a:lnTo>
                  <a:lnTo>
                    <a:pt x="2741" y="2909"/>
                  </a:lnTo>
                  <a:lnTo>
                    <a:pt x="2763" y="2986"/>
                  </a:lnTo>
                  <a:lnTo>
                    <a:pt x="2789" y="3063"/>
                  </a:lnTo>
                  <a:lnTo>
                    <a:pt x="2819" y="3137"/>
                  </a:lnTo>
                  <a:lnTo>
                    <a:pt x="2852" y="3210"/>
                  </a:lnTo>
                  <a:lnTo>
                    <a:pt x="2888" y="3280"/>
                  </a:lnTo>
                  <a:lnTo>
                    <a:pt x="2927" y="3349"/>
                  </a:lnTo>
                  <a:lnTo>
                    <a:pt x="2971" y="3415"/>
                  </a:lnTo>
                  <a:lnTo>
                    <a:pt x="3016" y="3480"/>
                  </a:lnTo>
                  <a:lnTo>
                    <a:pt x="3065" y="3542"/>
                  </a:lnTo>
                  <a:lnTo>
                    <a:pt x="3117" y="3602"/>
                  </a:lnTo>
                  <a:lnTo>
                    <a:pt x="3171" y="3659"/>
                  </a:lnTo>
                  <a:lnTo>
                    <a:pt x="3229" y="3713"/>
                  </a:lnTo>
                  <a:lnTo>
                    <a:pt x="3288" y="3765"/>
                  </a:lnTo>
                  <a:lnTo>
                    <a:pt x="3350" y="3814"/>
                  </a:lnTo>
                  <a:lnTo>
                    <a:pt x="3414" y="3859"/>
                  </a:lnTo>
                  <a:lnTo>
                    <a:pt x="3481" y="3903"/>
                  </a:lnTo>
                  <a:lnTo>
                    <a:pt x="3550" y="3942"/>
                  </a:lnTo>
                  <a:lnTo>
                    <a:pt x="3621" y="3978"/>
                  </a:lnTo>
                  <a:lnTo>
                    <a:pt x="3693" y="4011"/>
                  </a:lnTo>
                  <a:lnTo>
                    <a:pt x="3768" y="4041"/>
                  </a:lnTo>
                  <a:lnTo>
                    <a:pt x="3845" y="4067"/>
                  </a:lnTo>
                  <a:lnTo>
                    <a:pt x="3922" y="4089"/>
                  </a:lnTo>
                  <a:lnTo>
                    <a:pt x="4002" y="4107"/>
                  </a:lnTo>
                  <a:lnTo>
                    <a:pt x="4083" y="4121"/>
                  </a:lnTo>
                  <a:lnTo>
                    <a:pt x="4164" y="4132"/>
                  </a:lnTo>
                  <a:lnTo>
                    <a:pt x="4248" y="4138"/>
                  </a:lnTo>
                  <a:lnTo>
                    <a:pt x="4333" y="4140"/>
                  </a:lnTo>
                  <a:lnTo>
                    <a:pt x="4409" y="4138"/>
                  </a:lnTo>
                  <a:lnTo>
                    <a:pt x="4486" y="4133"/>
                  </a:lnTo>
                  <a:lnTo>
                    <a:pt x="4560" y="4124"/>
                  </a:lnTo>
                  <a:lnTo>
                    <a:pt x="4635" y="4112"/>
                  </a:lnTo>
                  <a:lnTo>
                    <a:pt x="4708" y="4097"/>
                  </a:lnTo>
                  <a:lnTo>
                    <a:pt x="4779" y="4078"/>
                  </a:lnTo>
                  <a:lnTo>
                    <a:pt x="4850" y="4057"/>
                  </a:lnTo>
                  <a:lnTo>
                    <a:pt x="4919" y="4032"/>
                  </a:lnTo>
                  <a:lnTo>
                    <a:pt x="4987" y="4003"/>
                  </a:lnTo>
                  <a:lnTo>
                    <a:pt x="5053" y="3973"/>
                  </a:lnTo>
                  <a:lnTo>
                    <a:pt x="5118" y="3940"/>
                  </a:lnTo>
                  <a:lnTo>
                    <a:pt x="5180" y="3904"/>
                  </a:lnTo>
                  <a:lnTo>
                    <a:pt x="5242" y="3864"/>
                  </a:lnTo>
                  <a:lnTo>
                    <a:pt x="5300" y="3823"/>
                  </a:lnTo>
                  <a:lnTo>
                    <a:pt x="5358" y="3779"/>
                  </a:lnTo>
                  <a:lnTo>
                    <a:pt x="5413" y="3732"/>
                  </a:lnTo>
                  <a:lnTo>
                    <a:pt x="5467" y="3684"/>
                  </a:lnTo>
                  <a:lnTo>
                    <a:pt x="5517" y="3634"/>
                  </a:lnTo>
                  <a:lnTo>
                    <a:pt x="5566" y="3580"/>
                  </a:lnTo>
                  <a:lnTo>
                    <a:pt x="5613" y="3525"/>
                  </a:lnTo>
                  <a:lnTo>
                    <a:pt x="5656" y="3468"/>
                  </a:lnTo>
                  <a:lnTo>
                    <a:pt x="5698" y="3408"/>
                  </a:lnTo>
                  <a:lnTo>
                    <a:pt x="5737" y="3348"/>
                  </a:lnTo>
                  <a:lnTo>
                    <a:pt x="5773" y="3285"/>
                  </a:lnTo>
                  <a:lnTo>
                    <a:pt x="5807" y="3221"/>
                  </a:lnTo>
                  <a:lnTo>
                    <a:pt x="5837" y="3155"/>
                  </a:lnTo>
                  <a:lnTo>
                    <a:pt x="5866" y="3087"/>
                  </a:lnTo>
                  <a:lnTo>
                    <a:pt x="5890" y="3018"/>
                  </a:lnTo>
                  <a:lnTo>
                    <a:pt x="5912" y="2947"/>
                  </a:lnTo>
                  <a:lnTo>
                    <a:pt x="5931" y="2876"/>
                  </a:lnTo>
                  <a:lnTo>
                    <a:pt x="5946" y="2803"/>
                  </a:lnTo>
                  <a:lnTo>
                    <a:pt x="5958" y="2729"/>
                  </a:lnTo>
                  <a:lnTo>
                    <a:pt x="5934" y="2751"/>
                  </a:lnTo>
                  <a:lnTo>
                    <a:pt x="5909" y="2772"/>
                  </a:lnTo>
                  <a:lnTo>
                    <a:pt x="5883" y="2791"/>
                  </a:lnTo>
                  <a:lnTo>
                    <a:pt x="5856" y="2810"/>
                  </a:lnTo>
                  <a:lnTo>
                    <a:pt x="5828" y="2827"/>
                  </a:lnTo>
                  <a:lnTo>
                    <a:pt x="5799" y="2843"/>
                  </a:lnTo>
                  <a:lnTo>
                    <a:pt x="5770" y="2858"/>
                  </a:lnTo>
                  <a:lnTo>
                    <a:pt x="5740" y="2871"/>
                  </a:lnTo>
                  <a:lnTo>
                    <a:pt x="5708" y="2883"/>
                  </a:lnTo>
                  <a:lnTo>
                    <a:pt x="5676" y="2893"/>
                  </a:lnTo>
                  <a:lnTo>
                    <a:pt x="5644" y="2902"/>
                  </a:lnTo>
                  <a:lnTo>
                    <a:pt x="5612" y="2910"/>
                  </a:lnTo>
                  <a:lnTo>
                    <a:pt x="5577" y="2916"/>
                  </a:lnTo>
                  <a:lnTo>
                    <a:pt x="5544" y="2920"/>
                  </a:lnTo>
                  <a:lnTo>
                    <a:pt x="5509" y="2922"/>
                  </a:lnTo>
                  <a:lnTo>
                    <a:pt x="5475" y="2923"/>
                  </a:lnTo>
                  <a:lnTo>
                    <a:pt x="5438" y="2922"/>
                  </a:lnTo>
                  <a:lnTo>
                    <a:pt x="5402" y="2919"/>
                  </a:lnTo>
                  <a:lnTo>
                    <a:pt x="5368" y="2915"/>
                  </a:lnTo>
                  <a:lnTo>
                    <a:pt x="5332" y="2909"/>
                  </a:lnTo>
                  <a:lnTo>
                    <a:pt x="5299" y="2901"/>
                  </a:lnTo>
                  <a:lnTo>
                    <a:pt x="5266" y="2892"/>
                  </a:lnTo>
                  <a:lnTo>
                    <a:pt x="5233" y="2881"/>
                  </a:lnTo>
                  <a:lnTo>
                    <a:pt x="5201" y="2868"/>
                  </a:lnTo>
                  <a:lnTo>
                    <a:pt x="5170" y="2853"/>
                  </a:lnTo>
                  <a:lnTo>
                    <a:pt x="5140" y="2838"/>
                  </a:lnTo>
                  <a:lnTo>
                    <a:pt x="5111" y="2821"/>
                  </a:lnTo>
                  <a:lnTo>
                    <a:pt x="5081" y="2803"/>
                  </a:lnTo>
                  <a:lnTo>
                    <a:pt x="5054" y="2783"/>
                  </a:lnTo>
                  <a:lnTo>
                    <a:pt x="5028" y="2763"/>
                  </a:lnTo>
                  <a:lnTo>
                    <a:pt x="5002" y="2741"/>
                  </a:lnTo>
                  <a:lnTo>
                    <a:pt x="4978" y="2717"/>
                  </a:lnTo>
                  <a:lnTo>
                    <a:pt x="4954" y="2692"/>
                  </a:lnTo>
                  <a:lnTo>
                    <a:pt x="4932" y="2667"/>
                  </a:lnTo>
                  <a:lnTo>
                    <a:pt x="4911" y="2641"/>
                  </a:lnTo>
                  <a:lnTo>
                    <a:pt x="4892" y="2613"/>
                  </a:lnTo>
                  <a:lnTo>
                    <a:pt x="4874" y="2585"/>
                  </a:lnTo>
                  <a:lnTo>
                    <a:pt x="4857" y="2555"/>
                  </a:lnTo>
                  <a:lnTo>
                    <a:pt x="4841" y="2525"/>
                  </a:lnTo>
                  <a:lnTo>
                    <a:pt x="4826" y="2494"/>
                  </a:lnTo>
                  <a:lnTo>
                    <a:pt x="4814" y="2462"/>
                  </a:lnTo>
                  <a:lnTo>
                    <a:pt x="4803" y="2430"/>
                  </a:lnTo>
                  <a:lnTo>
                    <a:pt x="4793" y="2396"/>
                  </a:lnTo>
                  <a:lnTo>
                    <a:pt x="4786" y="2362"/>
                  </a:lnTo>
                  <a:lnTo>
                    <a:pt x="4779" y="2328"/>
                  </a:lnTo>
                  <a:lnTo>
                    <a:pt x="4775" y="2293"/>
                  </a:lnTo>
                  <a:lnTo>
                    <a:pt x="4772" y="2257"/>
                  </a:lnTo>
                  <a:lnTo>
                    <a:pt x="4771" y="2221"/>
                  </a:lnTo>
                  <a:lnTo>
                    <a:pt x="4772" y="2185"/>
                  </a:lnTo>
                  <a:lnTo>
                    <a:pt x="4775" y="2150"/>
                  </a:lnTo>
                  <a:lnTo>
                    <a:pt x="4779" y="2114"/>
                  </a:lnTo>
                  <a:lnTo>
                    <a:pt x="4786" y="2080"/>
                  </a:lnTo>
                  <a:lnTo>
                    <a:pt x="4793" y="2046"/>
                  </a:lnTo>
                  <a:lnTo>
                    <a:pt x="4803" y="2013"/>
                  </a:lnTo>
                  <a:lnTo>
                    <a:pt x="4814" y="1981"/>
                  </a:lnTo>
                  <a:lnTo>
                    <a:pt x="4826" y="1948"/>
                  </a:lnTo>
                  <a:lnTo>
                    <a:pt x="4841" y="1917"/>
                  </a:lnTo>
                  <a:lnTo>
                    <a:pt x="4857" y="1887"/>
                  </a:lnTo>
                  <a:lnTo>
                    <a:pt x="4874" y="1858"/>
                  </a:lnTo>
                  <a:lnTo>
                    <a:pt x="4892" y="1830"/>
                  </a:lnTo>
                  <a:lnTo>
                    <a:pt x="4911" y="1801"/>
                  </a:lnTo>
                  <a:lnTo>
                    <a:pt x="4932" y="1775"/>
                  </a:lnTo>
                  <a:lnTo>
                    <a:pt x="4954" y="1750"/>
                  </a:lnTo>
                  <a:lnTo>
                    <a:pt x="4978" y="1725"/>
                  </a:lnTo>
                  <a:lnTo>
                    <a:pt x="5002" y="1702"/>
                  </a:lnTo>
                  <a:lnTo>
                    <a:pt x="5028" y="1680"/>
                  </a:lnTo>
                  <a:lnTo>
                    <a:pt x="5054" y="1659"/>
                  </a:lnTo>
                  <a:lnTo>
                    <a:pt x="5081" y="1639"/>
                  </a:lnTo>
                  <a:lnTo>
                    <a:pt x="5111" y="1621"/>
                  </a:lnTo>
                  <a:lnTo>
                    <a:pt x="5140" y="1604"/>
                  </a:lnTo>
                  <a:lnTo>
                    <a:pt x="5170" y="1589"/>
                  </a:lnTo>
                  <a:lnTo>
                    <a:pt x="5201" y="1575"/>
                  </a:lnTo>
                  <a:lnTo>
                    <a:pt x="5233" y="1562"/>
                  </a:lnTo>
                  <a:lnTo>
                    <a:pt x="5266" y="1551"/>
                  </a:lnTo>
                  <a:lnTo>
                    <a:pt x="5299" y="1542"/>
                  </a:lnTo>
                  <a:lnTo>
                    <a:pt x="5332" y="1534"/>
                  </a:lnTo>
                  <a:lnTo>
                    <a:pt x="5368" y="1527"/>
                  </a:lnTo>
                  <a:lnTo>
                    <a:pt x="5402" y="1522"/>
                  </a:lnTo>
                  <a:lnTo>
                    <a:pt x="5438" y="1520"/>
                  </a:lnTo>
                  <a:lnTo>
                    <a:pt x="5475" y="1519"/>
                  </a:lnTo>
                  <a:close/>
                  <a:moveTo>
                    <a:pt x="655" y="2852"/>
                  </a:moveTo>
                  <a:lnTo>
                    <a:pt x="701" y="2804"/>
                  </a:lnTo>
                  <a:lnTo>
                    <a:pt x="746" y="2756"/>
                  </a:lnTo>
                  <a:lnTo>
                    <a:pt x="793" y="2708"/>
                  </a:lnTo>
                  <a:lnTo>
                    <a:pt x="841" y="2659"/>
                  </a:lnTo>
                  <a:lnTo>
                    <a:pt x="890" y="2611"/>
                  </a:lnTo>
                  <a:lnTo>
                    <a:pt x="940" y="2562"/>
                  </a:lnTo>
                  <a:lnTo>
                    <a:pt x="990" y="2513"/>
                  </a:lnTo>
                  <a:lnTo>
                    <a:pt x="1041" y="2464"/>
                  </a:lnTo>
                  <a:lnTo>
                    <a:pt x="1094" y="2416"/>
                  </a:lnTo>
                  <a:lnTo>
                    <a:pt x="1147" y="2367"/>
                  </a:lnTo>
                  <a:lnTo>
                    <a:pt x="1201" y="2318"/>
                  </a:lnTo>
                  <a:lnTo>
                    <a:pt x="1255" y="2270"/>
                  </a:lnTo>
                  <a:lnTo>
                    <a:pt x="1311" y="2221"/>
                  </a:lnTo>
                  <a:lnTo>
                    <a:pt x="1367" y="2174"/>
                  </a:lnTo>
                  <a:lnTo>
                    <a:pt x="1424" y="2126"/>
                  </a:lnTo>
                  <a:lnTo>
                    <a:pt x="1482" y="2078"/>
                  </a:lnTo>
                  <a:lnTo>
                    <a:pt x="1540" y="2031"/>
                  </a:lnTo>
                  <a:lnTo>
                    <a:pt x="1600" y="1985"/>
                  </a:lnTo>
                  <a:lnTo>
                    <a:pt x="1660" y="1938"/>
                  </a:lnTo>
                  <a:lnTo>
                    <a:pt x="1721" y="1892"/>
                  </a:lnTo>
                  <a:lnTo>
                    <a:pt x="1782" y="1847"/>
                  </a:lnTo>
                  <a:lnTo>
                    <a:pt x="1844" y="1802"/>
                  </a:lnTo>
                  <a:lnTo>
                    <a:pt x="1906" y="1758"/>
                  </a:lnTo>
                  <a:lnTo>
                    <a:pt x="1970" y="1714"/>
                  </a:lnTo>
                  <a:lnTo>
                    <a:pt x="2033" y="1671"/>
                  </a:lnTo>
                  <a:lnTo>
                    <a:pt x="2098" y="1629"/>
                  </a:lnTo>
                  <a:lnTo>
                    <a:pt x="2162" y="1587"/>
                  </a:lnTo>
                  <a:lnTo>
                    <a:pt x="2228" y="1547"/>
                  </a:lnTo>
                  <a:lnTo>
                    <a:pt x="2293" y="1506"/>
                  </a:lnTo>
                  <a:lnTo>
                    <a:pt x="2360" y="1467"/>
                  </a:lnTo>
                  <a:lnTo>
                    <a:pt x="2427" y="1429"/>
                  </a:lnTo>
                  <a:lnTo>
                    <a:pt x="2495" y="1392"/>
                  </a:lnTo>
                  <a:lnTo>
                    <a:pt x="2477" y="1422"/>
                  </a:lnTo>
                  <a:lnTo>
                    <a:pt x="2459" y="1453"/>
                  </a:lnTo>
                  <a:lnTo>
                    <a:pt x="2442" y="1484"/>
                  </a:lnTo>
                  <a:lnTo>
                    <a:pt x="2424" y="1515"/>
                  </a:lnTo>
                  <a:lnTo>
                    <a:pt x="2408" y="1547"/>
                  </a:lnTo>
                  <a:lnTo>
                    <a:pt x="2393" y="1579"/>
                  </a:lnTo>
                  <a:lnTo>
                    <a:pt x="2378" y="1611"/>
                  </a:lnTo>
                  <a:lnTo>
                    <a:pt x="2363" y="1644"/>
                  </a:lnTo>
                  <a:lnTo>
                    <a:pt x="2349" y="1676"/>
                  </a:lnTo>
                  <a:lnTo>
                    <a:pt x="2336" y="1710"/>
                  </a:lnTo>
                  <a:lnTo>
                    <a:pt x="2323" y="1744"/>
                  </a:lnTo>
                  <a:lnTo>
                    <a:pt x="2310" y="1777"/>
                  </a:lnTo>
                  <a:lnTo>
                    <a:pt x="2298" y="1811"/>
                  </a:lnTo>
                  <a:lnTo>
                    <a:pt x="2287" y="1846"/>
                  </a:lnTo>
                  <a:lnTo>
                    <a:pt x="2276" y="1880"/>
                  </a:lnTo>
                  <a:lnTo>
                    <a:pt x="2266" y="1915"/>
                  </a:lnTo>
                  <a:lnTo>
                    <a:pt x="2256" y="1949"/>
                  </a:lnTo>
                  <a:lnTo>
                    <a:pt x="2247" y="1985"/>
                  </a:lnTo>
                  <a:lnTo>
                    <a:pt x="2239" y="2021"/>
                  </a:lnTo>
                  <a:lnTo>
                    <a:pt x="2231" y="2056"/>
                  </a:lnTo>
                  <a:lnTo>
                    <a:pt x="2224" y="2092"/>
                  </a:lnTo>
                  <a:lnTo>
                    <a:pt x="2217" y="2129"/>
                  </a:lnTo>
                  <a:lnTo>
                    <a:pt x="2211" y="2165"/>
                  </a:lnTo>
                  <a:lnTo>
                    <a:pt x="2206" y="2201"/>
                  </a:lnTo>
                  <a:lnTo>
                    <a:pt x="2201" y="2237"/>
                  </a:lnTo>
                  <a:lnTo>
                    <a:pt x="2197" y="2275"/>
                  </a:lnTo>
                  <a:lnTo>
                    <a:pt x="2193" y="2312"/>
                  </a:lnTo>
                  <a:lnTo>
                    <a:pt x="2190" y="2349"/>
                  </a:lnTo>
                  <a:lnTo>
                    <a:pt x="2188" y="2386"/>
                  </a:lnTo>
                  <a:lnTo>
                    <a:pt x="2185" y="2424"/>
                  </a:lnTo>
                  <a:lnTo>
                    <a:pt x="2184" y="2462"/>
                  </a:lnTo>
                  <a:lnTo>
                    <a:pt x="2184" y="2499"/>
                  </a:lnTo>
                  <a:lnTo>
                    <a:pt x="2185" y="2549"/>
                  </a:lnTo>
                  <a:lnTo>
                    <a:pt x="2186" y="2598"/>
                  </a:lnTo>
                  <a:lnTo>
                    <a:pt x="2190" y="2647"/>
                  </a:lnTo>
                  <a:lnTo>
                    <a:pt x="2194" y="2696"/>
                  </a:lnTo>
                  <a:lnTo>
                    <a:pt x="2199" y="2745"/>
                  </a:lnTo>
                  <a:lnTo>
                    <a:pt x="2205" y="2793"/>
                  </a:lnTo>
                  <a:lnTo>
                    <a:pt x="2212" y="2840"/>
                  </a:lnTo>
                  <a:lnTo>
                    <a:pt x="2220" y="2888"/>
                  </a:lnTo>
                  <a:lnTo>
                    <a:pt x="2229" y="2935"/>
                  </a:lnTo>
                  <a:lnTo>
                    <a:pt x="2240" y="2981"/>
                  </a:lnTo>
                  <a:lnTo>
                    <a:pt x="2251" y="3028"/>
                  </a:lnTo>
                  <a:lnTo>
                    <a:pt x="2263" y="3074"/>
                  </a:lnTo>
                  <a:lnTo>
                    <a:pt x="2276" y="3119"/>
                  </a:lnTo>
                  <a:lnTo>
                    <a:pt x="2290" y="3165"/>
                  </a:lnTo>
                  <a:lnTo>
                    <a:pt x="2305" y="3209"/>
                  </a:lnTo>
                  <a:lnTo>
                    <a:pt x="2322" y="3253"/>
                  </a:lnTo>
                  <a:lnTo>
                    <a:pt x="2339" y="3298"/>
                  </a:lnTo>
                  <a:lnTo>
                    <a:pt x="2357" y="3341"/>
                  </a:lnTo>
                  <a:lnTo>
                    <a:pt x="2376" y="3383"/>
                  </a:lnTo>
                  <a:lnTo>
                    <a:pt x="2396" y="3425"/>
                  </a:lnTo>
                  <a:lnTo>
                    <a:pt x="2416" y="3468"/>
                  </a:lnTo>
                  <a:lnTo>
                    <a:pt x="2438" y="3509"/>
                  </a:lnTo>
                  <a:lnTo>
                    <a:pt x="2461" y="3549"/>
                  </a:lnTo>
                  <a:lnTo>
                    <a:pt x="2484" y="3590"/>
                  </a:lnTo>
                  <a:lnTo>
                    <a:pt x="2508" y="3630"/>
                  </a:lnTo>
                  <a:lnTo>
                    <a:pt x="2533" y="3669"/>
                  </a:lnTo>
                  <a:lnTo>
                    <a:pt x="2559" y="3707"/>
                  </a:lnTo>
                  <a:lnTo>
                    <a:pt x="2586" y="3746"/>
                  </a:lnTo>
                  <a:lnTo>
                    <a:pt x="2613" y="3783"/>
                  </a:lnTo>
                  <a:lnTo>
                    <a:pt x="2641" y="3819"/>
                  </a:lnTo>
                  <a:lnTo>
                    <a:pt x="2670" y="3855"/>
                  </a:lnTo>
                  <a:lnTo>
                    <a:pt x="2701" y="3891"/>
                  </a:lnTo>
                  <a:lnTo>
                    <a:pt x="2631" y="3869"/>
                  </a:lnTo>
                  <a:lnTo>
                    <a:pt x="2561" y="3846"/>
                  </a:lnTo>
                  <a:lnTo>
                    <a:pt x="2492" y="3822"/>
                  </a:lnTo>
                  <a:lnTo>
                    <a:pt x="2423" y="3798"/>
                  </a:lnTo>
                  <a:lnTo>
                    <a:pt x="2355" y="3773"/>
                  </a:lnTo>
                  <a:lnTo>
                    <a:pt x="2286" y="3747"/>
                  </a:lnTo>
                  <a:lnTo>
                    <a:pt x="2219" y="3720"/>
                  </a:lnTo>
                  <a:lnTo>
                    <a:pt x="2151" y="3693"/>
                  </a:lnTo>
                  <a:lnTo>
                    <a:pt x="2085" y="3665"/>
                  </a:lnTo>
                  <a:lnTo>
                    <a:pt x="2017" y="3636"/>
                  </a:lnTo>
                  <a:lnTo>
                    <a:pt x="1951" y="3607"/>
                  </a:lnTo>
                  <a:lnTo>
                    <a:pt x="1885" y="3576"/>
                  </a:lnTo>
                  <a:lnTo>
                    <a:pt x="1820" y="3545"/>
                  </a:lnTo>
                  <a:lnTo>
                    <a:pt x="1754" y="3514"/>
                  </a:lnTo>
                  <a:lnTo>
                    <a:pt x="1690" y="3482"/>
                  </a:lnTo>
                  <a:lnTo>
                    <a:pt x="1625" y="3449"/>
                  </a:lnTo>
                  <a:lnTo>
                    <a:pt x="1561" y="3415"/>
                  </a:lnTo>
                  <a:lnTo>
                    <a:pt x="1497" y="3382"/>
                  </a:lnTo>
                  <a:lnTo>
                    <a:pt x="1434" y="3347"/>
                  </a:lnTo>
                  <a:lnTo>
                    <a:pt x="1371" y="3312"/>
                  </a:lnTo>
                  <a:lnTo>
                    <a:pt x="1309" y="3276"/>
                  </a:lnTo>
                  <a:lnTo>
                    <a:pt x="1247" y="3240"/>
                  </a:lnTo>
                  <a:lnTo>
                    <a:pt x="1186" y="3204"/>
                  </a:lnTo>
                  <a:lnTo>
                    <a:pt x="1124" y="3167"/>
                  </a:lnTo>
                  <a:lnTo>
                    <a:pt x="1064" y="3128"/>
                  </a:lnTo>
                  <a:lnTo>
                    <a:pt x="1004" y="3090"/>
                  </a:lnTo>
                  <a:lnTo>
                    <a:pt x="945" y="3052"/>
                  </a:lnTo>
                  <a:lnTo>
                    <a:pt x="885" y="3013"/>
                  </a:lnTo>
                  <a:lnTo>
                    <a:pt x="828" y="2973"/>
                  </a:lnTo>
                  <a:lnTo>
                    <a:pt x="769" y="2933"/>
                  </a:lnTo>
                  <a:lnTo>
                    <a:pt x="712" y="2893"/>
                  </a:lnTo>
                  <a:lnTo>
                    <a:pt x="655" y="2852"/>
                  </a:lnTo>
                  <a:close/>
                  <a:moveTo>
                    <a:pt x="6085" y="1264"/>
                  </a:moveTo>
                  <a:lnTo>
                    <a:pt x="6160" y="1298"/>
                  </a:lnTo>
                  <a:lnTo>
                    <a:pt x="6234" y="1333"/>
                  </a:lnTo>
                  <a:lnTo>
                    <a:pt x="6307" y="1369"/>
                  </a:lnTo>
                  <a:lnTo>
                    <a:pt x="6380" y="1407"/>
                  </a:lnTo>
                  <a:lnTo>
                    <a:pt x="6452" y="1446"/>
                  </a:lnTo>
                  <a:lnTo>
                    <a:pt x="6525" y="1485"/>
                  </a:lnTo>
                  <a:lnTo>
                    <a:pt x="6596" y="1526"/>
                  </a:lnTo>
                  <a:lnTo>
                    <a:pt x="6668" y="1568"/>
                  </a:lnTo>
                  <a:lnTo>
                    <a:pt x="6740" y="1611"/>
                  </a:lnTo>
                  <a:lnTo>
                    <a:pt x="6810" y="1654"/>
                  </a:lnTo>
                  <a:lnTo>
                    <a:pt x="6880" y="1700"/>
                  </a:lnTo>
                  <a:lnTo>
                    <a:pt x="6949" y="1745"/>
                  </a:lnTo>
                  <a:lnTo>
                    <a:pt x="7019" y="1791"/>
                  </a:lnTo>
                  <a:lnTo>
                    <a:pt x="7087" y="1839"/>
                  </a:lnTo>
                  <a:lnTo>
                    <a:pt x="7156" y="1887"/>
                  </a:lnTo>
                  <a:lnTo>
                    <a:pt x="7223" y="1936"/>
                  </a:lnTo>
                  <a:lnTo>
                    <a:pt x="7291" y="1986"/>
                  </a:lnTo>
                  <a:lnTo>
                    <a:pt x="7358" y="2037"/>
                  </a:lnTo>
                  <a:lnTo>
                    <a:pt x="7423" y="2088"/>
                  </a:lnTo>
                  <a:lnTo>
                    <a:pt x="7489" y="2140"/>
                  </a:lnTo>
                  <a:lnTo>
                    <a:pt x="7554" y="2193"/>
                  </a:lnTo>
                  <a:lnTo>
                    <a:pt x="7618" y="2246"/>
                  </a:lnTo>
                  <a:lnTo>
                    <a:pt x="7681" y="2301"/>
                  </a:lnTo>
                  <a:lnTo>
                    <a:pt x="7745" y="2355"/>
                  </a:lnTo>
                  <a:lnTo>
                    <a:pt x="7807" y="2410"/>
                  </a:lnTo>
                  <a:lnTo>
                    <a:pt x="7869" y="2467"/>
                  </a:lnTo>
                  <a:lnTo>
                    <a:pt x="7929" y="2523"/>
                  </a:lnTo>
                  <a:lnTo>
                    <a:pt x="7990" y="2581"/>
                  </a:lnTo>
                  <a:lnTo>
                    <a:pt x="8049" y="2638"/>
                  </a:lnTo>
                  <a:lnTo>
                    <a:pt x="8108" y="2695"/>
                  </a:lnTo>
                  <a:lnTo>
                    <a:pt x="8166" y="2754"/>
                  </a:lnTo>
                  <a:lnTo>
                    <a:pt x="8223" y="2813"/>
                  </a:lnTo>
                  <a:lnTo>
                    <a:pt x="8160" y="2859"/>
                  </a:lnTo>
                  <a:lnTo>
                    <a:pt x="8094" y="2903"/>
                  </a:lnTo>
                  <a:lnTo>
                    <a:pt x="8029" y="2946"/>
                  </a:lnTo>
                  <a:lnTo>
                    <a:pt x="7963" y="2989"/>
                  </a:lnTo>
                  <a:lnTo>
                    <a:pt x="7897" y="3032"/>
                  </a:lnTo>
                  <a:lnTo>
                    <a:pt x="7830" y="3074"/>
                  </a:lnTo>
                  <a:lnTo>
                    <a:pt x="7763" y="3114"/>
                  </a:lnTo>
                  <a:lnTo>
                    <a:pt x="7694" y="3156"/>
                  </a:lnTo>
                  <a:lnTo>
                    <a:pt x="7626" y="3195"/>
                  </a:lnTo>
                  <a:lnTo>
                    <a:pt x="7557" y="3234"/>
                  </a:lnTo>
                  <a:lnTo>
                    <a:pt x="7488" y="3272"/>
                  </a:lnTo>
                  <a:lnTo>
                    <a:pt x="7418" y="3310"/>
                  </a:lnTo>
                  <a:lnTo>
                    <a:pt x="7348" y="3347"/>
                  </a:lnTo>
                  <a:lnTo>
                    <a:pt x="7278" y="3383"/>
                  </a:lnTo>
                  <a:lnTo>
                    <a:pt x="7206" y="3418"/>
                  </a:lnTo>
                  <a:lnTo>
                    <a:pt x="7136" y="3453"/>
                  </a:lnTo>
                  <a:lnTo>
                    <a:pt x="7064" y="3487"/>
                  </a:lnTo>
                  <a:lnTo>
                    <a:pt x="6992" y="3520"/>
                  </a:lnTo>
                  <a:lnTo>
                    <a:pt x="6919" y="3552"/>
                  </a:lnTo>
                  <a:lnTo>
                    <a:pt x="6846" y="3583"/>
                  </a:lnTo>
                  <a:lnTo>
                    <a:pt x="6774" y="3615"/>
                  </a:lnTo>
                  <a:lnTo>
                    <a:pt x="6700" y="3645"/>
                  </a:lnTo>
                  <a:lnTo>
                    <a:pt x="6628" y="3674"/>
                  </a:lnTo>
                  <a:lnTo>
                    <a:pt x="6554" y="3702"/>
                  </a:lnTo>
                  <a:lnTo>
                    <a:pt x="6480" y="3729"/>
                  </a:lnTo>
                  <a:lnTo>
                    <a:pt x="6406" y="3757"/>
                  </a:lnTo>
                  <a:lnTo>
                    <a:pt x="6331" y="3782"/>
                  </a:lnTo>
                  <a:lnTo>
                    <a:pt x="6257" y="3807"/>
                  </a:lnTo>
                  <a:lnTo>
                    <a:pt x="6182" y="3831"/>
                  </a:lnTo>
                  <a:lnTo>
                    <a:pt x="6107" y="3855"/>
                  </a:lnTo>
                  <a:lnTo>
                    <a:pt x="6032" y="3877"/>
                  </a:lnTo>
                  <a:lnTo>
                    <a:pt x="5956" y="3899"/>
                  </a:lnTo>
                  <a:lnTo>
                    <a:pt x="5987" y="3863"/>
                  </a:lnTo>
                  <a:lnTo>
                    <a:pt x="6016" y="3827"/>
                  </a:lnTo>
                  <a:lnTo>
                    <a:pt x="6045" y="3791"/>
                  </a:lnTo>
                  <a:lnTo>
                    <a:pt x="6072" y="3753"/>
                  </a:lnTo>
                  <a:lnTo>
                    <a:pt x="6100" y="3714"/>
                  </a:lnTo>
                  <a:lnTo>
                    <a:pt x="6126" y="3676"/>
                  </a:lnTo>
                  <a:lnTo>
                    <a:pt x="6151" y="3637"/>
                  </a:lnTo>
                  <a:lnTo>
                    <a:pt x="6176" y="3597"/>
                  </a:lnTo>
                  <a:lnTo>
                    <a:pt x="6199" y="3556"/>
                  </a:lnTo>
                  <a:lnTo>
                    <a:pt x="6223" y="3515"/>
                  </a:lnTo>
                  <a:lnTo>
                    <a:pt x="6244" y="3474"/>
                  </a:lnTo>
                  <a:lnTo>
                    <a:pt x="6265" y="3431"/>
                  </a:lnTo>
                  <a:lnTo>
                    <a:pt x="6285" y="3389"/>
                  </a:lnTo>
                  <a:lnTo>
                    <a:pt x="6304" y="3346"/>
                  </a:lnTo>
                  <a:lnTo>
                    <a:pt x="6323" y="3303"/>
                  </a:lnTo>
                  <a:lnTo>
                    <a:pt x="6340" y="3258"/>
                  </a:lnTo>
                  <a:lnTo>
                    <a:pt x="6357" y="3214"/>
                  </a:lnTo>
                  <a:lnTo>
                    <a:pt x="6372" y="3169"/>
                  </a:lnTo>
                  <a:lnTo>
                    <a:pt x="6387" y="3123"/>
                  </a:lnTo>
                  <a:lnTo>
                    <a:pt x="6400" y="3078"/>
                  </a:lnTo>
                  <a:lnTo>
                    <a:pt x="6412" y="3032"/>
                  </a:lnTo>
                  <a:lnTo>
                    <a:pt x="6424" y="2985"/>
                  </a:lnTo>
                  <a:lnTo>
                    <a:pt x="6434" y="2938"/>
                  </a:lnTo>
                  <a:lnTo>
                    <a:pt x="6443" y="2891"/>
                  </a:lnTo>
                  <a:lnTo>
                    <a:pt x="6452" y="2842"/>
                  </a:lnTo>
                  <a:lnTo>
                    <a:pt x="6459" y="2795"/>
                  </a:lnTo>
                  <a:lnTo>
                    <a:pt x="6465" y="2746"/>
                  </a:lnTo>
                  <a:lnTo>
                    <a:pt x="6470" y="2697"/>
                  </a:lnTo>
                  <a:lnTo>
                    <a:pt x="6475" y="2648"/>
                  </a:lnTo>
                  <a:lnTo>
                    <a:pt x="6478" y="2599"/>
                  </a:lnTo>
                  <a:lnTo>
                    <a:pt x="6479" y="2549"/>
                  </a:lnTo>
                  <a:lnTo>
                    <a:pt x="6480" y="2499"/>
                  </a:lnTo>
                  <a:lnTo>
                    <a:pt x="6480" y="2457"/>
                  </a:lnTo>
                  <a:lnTo>
                    <a:pt x="6478" y="2414"/>
                  </a:lnTo>
                  <a:lnTo>
                    <a:pt x="6476" y="2371"/>
                  </a:lnTo>
                  <a:lnTo>
                    <a:pt x="6473" y="2329"/>
                  </a:lnTo>
                  <a:lnTo>
                    <a:pt x="6468" y="2287"/>
                  </a:lnTo>
                  <a:lnTo>
                    <a:pt x="6464" y="2244"/>
                  </a:lnTo>
                  <a:lnTo>
                    <a:pt x="6459" y="2203"/>
                  </a:lnTo>
                  <a:lnTo>
                    <a:pt x="6452" y="2162"/>
                  </a:lnTo>
                  <a:lnTo>
                    <a:pt x="6446" y="2121"/>
                  </a:lnTo>
                  <a:lnTo>
                    <a:pt x="6438" y="2079"/>
                  </a:lnTo>
                  <a:lnTo>
                    <a:pt x="6429" y="2039"/>
                  </a:lnTo>
                  <a:lnTo>
                    <a:pt x="6420" y="1999"/>
                  </a:lnTo>
                  <a:lnTo>
                    <a:pt x="6410" y="1958"/>
                  </a:lnTo>
                  <a:lnTo>
                    <a:pt x="6399" y="1919"/>
                  </a:lnTo>
                  <a:lnTo>
                    <a:pt x="6388" y="1880"/>
                  </a:lnTo>
                  <a:lnTo>
                    <a:pt x="6376" y="1841"/>
                  </a:lnTo>
                  <a:lnTo>
                    <a:pt x="6363" y="1801"/>
                  </a:lnTo>
                  <a:lnTo>
                    <a:pt x="6349" y="1763"/>
                  </a:lnTo>
                  <a:lnTo>
                    <a:pt x="6334" y="1725"/>
                  </a:lnTo>
                  <a:lnTo>
                    <a:pt x="6319" y="1688"/>
                  </a:lnTo>
                  <a:lnTo>
                    <a:pt x="6303" y="1649"/>
                  </a:lnTo>
                  <a:lnTo>
                    <a:pt x="6287" y="1613"/>
                  </a:lnTo>
                  <a:lnTo>
                    <a:pt x="6270" y="1576"/>
                  </a:lnTo>
                  <a:lnTo>
                    <a:pt x="6252" y="1540"/>
                  </a:lnTo>
                  <a:lnTo>
                    <a:pt x="6233" y="1503"/>
                  </a:lnTo>
                  <a:lnTo>
                    <a:pt x="6213" y="1468"/>
                  </a:lnTo>
                  <a:lnTo>
                    <a:pt x="6194" y="1433"/>
                  </a:lnTo>
                  <a:lnTo>
                    <a:pt x="6174" y="1399"/>
                  </a:lnTo>
                  <a:lnTo>
                    <a:pt x="6153" y="1364"/>
                  </a:lnTo>
                  <a:lnTo>
                    <a:pt x="6131" y="1330"/>
                  </a:lnTo>
                  <a:lnTo>
                    <a:pt x="6109" y="1297"/>
                  </a:lnTo>
                  <a:lnTo>
                    <a:pt x="6085" y="1264"/>
                  </a:lnTo>
                  <a:close/>
                  <a:moveTo>
                    <a:pt x="69" y="2852"/>
                  </a:moveTo>
                  <a:lnTo>
                    <a:pt x="154" y="2693"/>
                  </a:lnTo>
                  <a:lnTo>
                    <a:pt x="242" y="2538"/>
                  </a:lnTo>
                  <a:lnTo>
                    <a:pt x="333" y="2386"/>
                  </a:lnTo>
                  <a:lnTo>
                    <a:pt x="428" y="2238"/>
                  </a:lnTo>
                  <a:lnTo>
                    <a:pt x="524" y="2094"/>
                  </a:lnTo>
                  <a:lnTo>
                    <a:pt x="624" y="1953"/>
                  </a:lnTo>
                  <a:lnTo>
                    <a:pt x="726" y="1816"/>
                  </a:lnTo>
                  <a:lnTo>
                    <a:pt x="833" y="1685"/>
                  </a:lnTo>
                  <a:lnTo>
                    <a:pt x="942" y="1556"/>
                  </a:lnTo>
                  <a:lnTo>
                    <a:pt x="1054" y="1432"/>
                  </a:lnTo>
                  <a:lnTo>
                    <a:pt x="1168" y="1312"/>
                  </a:lnTo>
                  <a:lnTo>
                    <a:pt x="1287" y="1196"/>
                  </a:lnTo>
                  <a:lnTo>
                    <a:pt x="1409" y="1085"/>
                  </a:lnTo>
                  <a:lnTo>
                    <a:pt x="1534" y="980"/>
                  </a:lnTo>
                  <a:lnTo>
                    <a:pt x="1663" y="878"/>
                  </a:lnTo>
                  <a:lnTo>
                    <a:pt x="1795" y="782"/>
                  </a:lnTo>
                  <a:lnTo>
                    <a:pt x="1931" y="691"/>
                  </a:lnTo>
                  <a:lnTo>
                    <a:pt x="2071" y="604"/>
                  </a:lnTo>
                  <a:lnTo>
                    <a:pt x="2214" y="524"/>
                  </a:lnTo>
                  <a:lnTo>
                    <a:pt x="2361" y="448"/>
                  </a:lnTo>
                  <a:lnTo>
                    <a:pt x="2511" y="379"/>
                  </a:lnTo>
                  <a:lnTo>
                    <a:pt x="2665" y="313"/>
                  </a:lnTo>
                  <a:lnTo>
                    <a:pt x="2824" y="255"/>
                  </a:lnTo>
                  <a:lnTo>
                    <a:pt x="2986" y="201"/>
                  </a:lnTo>
                  <a:lnTo>
                    <a:pt x="3152" y="155"/>
                  </a:lnTo>
                  <a:lnTo>
                    <a:pt x="3323" y="114"/>
                  </a:lnTo>
                  <a:lnTo>
                    <a:pt x="3496" y="79"/>
                  </a:lnTo>
                  <a:lnTo>
                    <a:pt x="3674" y="50"/>
                  </a:lnTo>
                  <a:lnTo>
                    <a:pt x="3857" y="28"/>
                  </a:lnTo>
                  <a:lnTo>
                    <a:pt x="4043" y="12"/>
                  </a:lnTo>
                  <a:lnTo>
                    <a:pt x="4235" y="3"/>
                  </a:lnTo>
                  <a:lnTo>
                    <a:pt x="4430" y="0"/>
                  </a:lnTo>
                  <a:lnTo>
                    <a:pt x="4625" y="4"/>
                  </a:lnTo>
                  <a:lnTo>
                    <a:pt x="4816" y="15"/>
                  </a:lnTo>
                  <a:lnTo>
                    <a:pt x="5004" y="32"/>
                  </a:lnTo>
                  <a:lnTo>
                    <a:pt x="5187" y="55"/>
                  </a:lnTo>
                  <a:lnTo>
                    <a:pt x="5366" y="86"/>
                  </a:lnTo>
                  <a:lnTo>
                    <a:pt x="5541" y="121"/>
                  </a:lnTo>
                  <a:lnTo>
                    <a:pt x="5712" y="162"/>
                  </a:lnTo>
                  <a:lnTo>
                    <a:pt x="5880" y="211"/>
                  </a:lnTo>
                  <a:lnTo>
                    <a:pt x="6042" y="263"/>
                  </a:lnTo>
                  <a:lnTo>
                    <a:pt x="6201" y="321"/>
                  </a:lnTo>
                  <a:lnTo>
                    <a:pt x="6357" y="386"/>
                  </a:lnTo>
                  <a:lnTo>
                    <a:pt x="6507" y="455"/>
                  </a:lnTo>
                  <a:lnTo>
                    <a:pt x="6654" y="530"/>
                  </a:lnTo>
                  <a:lnTo>
                    <a:pt x="6797" y="608"/>
                  </a:lnTo>
                  <a:lnTo>
                    <a:pt x="6936" y="693"/>
                  </a:lnTo>
                  <a:lnTo>
                    <a:pt x="7071" y="781"/>
                  </a:lnTo>
                  <a:lnTo>
                    <a:pt x="7202" y="875"/>
                  </a:lnTo>
                  <a:lnTo>
                    <a:pt x="7329" y="973"/>
                  </a:lnTo>
                  <a:lnTo>
                    <a:pt x="7452" y="1075"/>
                  </a:lnTo>
                  <a:lnTo>
                    <a:pt x="7571" y="1181"/>
                  </a:lnTo>
                  <a:lnTo>
                    <a:pt x="7686" y="1292"/>
                  </a:lnTo>
                  <a:lnTo>
                    <a:pt x="7797" y="1407"/>
                  </a:lnTo>
                  <a:lnTo>
                    <a:pt x="7905" y="1524"/>
                  </a:lnTo>
                  <a:lnTo>
                    <a:pt x="8008" y="1646"/>
                  </a:lnTo>
                  <a:lnTo>
                    <a:pt x="8107" y="1771"/>
                  </a:lnTo>
                  <a:lnTo>
                    <a:pt x="8202" y="1900"/>
                  </a:lnTo>
                  <a:lnTo>
                    <a:pt x="8294" y="2032"/>
                  </a:lnTo>
                  <a:lnTo>
                    <a:pt x="8382" y="2167"/>
                  </a:lnTo>
                  <a:lnTo>
                    <a:pt x="8465" y="2305"/>
                  </a:lnTo>
                  <a:lnTo>
                    <a:pt x="8545" y="2446"/>
                  </a:lnTo>
                  <a:lnTo>
                    <a:pt x="8622" y="2589"/>
                  </a:lnTo>
                  <a:lnTo>
                    <a:pt x="8693" y="2735"/>
                  </a:lnTo>
                  <a:lnTo>
                    <a:pt x="8709" y="2770"/>
                  </a:lnTo>
                  <a:lnTo>
                    <a:pt x="8724" y="2804"/>
                  </a:lnTo>
                  <a:lnTo>
                    <a:pt x="8736" y="2837"/>
                  </a:lnTo>
                  <a:lnTo>
                    <a:pt x="8749" y="2870"/>
                  </a:lnTo>
                  <a:lnTo>
                    <a:pt x="8758" y="2901"/>
                  </a:lnTo>
                  <a:lnTo>
                    <a:pt x="8766" y="2931"/>
                  </a:lnTo>
                  <a:lnTo>
                    <a:pt x="8773" y="2960"/>
                  </a:lnTo>
                  <a:lnTo>
                    <a:pt x="8778" y="2987"/>
                  </a:lnTo>
                  <a:lnTo>
                    <a:pt x="8781" y="3015"/>
                  </a:lnTo>
                  <a:lnTo>
                    <a:pt x="8784" y="3040"/>
                  </a:lnTo>
                  <a:lnTo>
                    <a:pt x="8784" y="3064"/>
                  </a:lnTo>
                  <a:lnTo>
                    <a:pt x="8783" y="3087"/>
                  </a:lnTo>
                  <a:lnTo>
                    <a:pt x="8781" y="3108"/>
                  </a:lnTo>
                  <a:lnTo>
                    <a:pt x="8778" y="3129"/>
                  </a:lnTo>
                  <a:lnTo>
                    <a:pt x="8773" y="3149"/>
                  </a:lnTo>
                  <a:lnTo>
                    <a:pt x="8767" y="3166"/>
                  </a:lnTo>
                  <a:lnTo>
                    <a:pt x="8759" y="3183"/>
                  </a:lnTo>
                  <a:lnTo>
                    <a:pt x="8750" y="3198"/>
                  </a:lnTo>
                  <a:lnTo>
                    <a:pt x="8740" y="3212"/>
                  </a:lnTo>
                  <a:lnTo>
                    <a:pt x="8727" y="3225"/>
                  </a:lnTo>
                  <a:lnTo>
                    <a:pt x="8715" y="3236"/>
                  </a:lnTo>
                  <a:lnTo>
                    <a:pt x="8701" y="3246"/>
                  </a:lnTo>
                  <a:lnTo>
                    <a:pt x="8686" y="3254"/>
                  </a:lnTo>
                  <a:lnTo>
                    <a:pt x="8669" y="3261"/>
                  </a:lnTo>
                  <a:lnTo>
                    <a:pt x="8652" y="3266"/>
                  </a:lnTo>
                  <a:lnTo>
                    <a:pt x="8633" y="3270"/>
                  </a:lnTo>
                  <a:lnTo>
                    <a:pt x="8612" y="3273"/>
                  </a:lnTo>
                  <a:lnTo>
                    <a:pt x="8592" y="3274"/>
                  </a:lnTo>
                  <a:lnTo>
                    <a:pt x="8570" y="3273"/>
                  </a:lnTo>
                  <a:lnTo>
                    <a:pt x="8547" y="3271"/>
                  </a:lnTo>
                  <a:lnTo>
                    <a:pt x="8523" y="3267"/>
                  </a:lnTo>
                  <a:lnTo>
                    <a:pt x="8498" y="3262"/>
                  </a:lnTo>
                  <a:lnTo>
                    <a:pt x="8393" y="3360"/>
                  </a:lnTo>
                  <a:lnTo>
                    <a:pt x="8287" y="3455"/>
                  </a:lnTo>
                  <a:lnTo>
                    <a:pt x="8181" y="3547"/>
                  </a:lnTo>
                  <a:lnTo>
                    <a:pt x="8075" y="3638"/>
                  </a:lnTo>
                  <a:lnTo>
                    <a:pt x="7967" y="3726"/>
                  </a:lnTo>
                  <a:lnTo>
                    <a:pt x="7861" y="3813"/>
                  </a:lnTo>
                  <a:lnTo>
                    <a:pt x="7752" y="3896"/>
                  </a:lnTo>
                  <a:lnTo>
                    <a:pt x="7642" y="3977"/>
                  </a:lnTo>
                  <a:lnTo>
                    <a:pt x="7531" y="4056"/>
                  </a:lnTo>
                  <a:lnTo>
                    <a:pt x="7419" y="4131"/>
                  </a:lnTo>
                  <a:lnTo>
                    <a:pt x="7305" y="4205"/>
                  </a:lnTo>
                  <a:lnTo>
                    <a:pt x="7190" y="4274"/>
                  </a:lnTo>
                  <a:lnTo>
                    <a:pt x="7074" y="4342"/>
                  </a:lnTo>
                  <a:lnTo>
                    <a:pt x="6955" y="4406"/>
                  </a:lnTo>
                  <a:lnTo>
                    <a:pt x="6835" y="4468"/>
                  </a:lnTo>
                  <a:lnTo>
                    <a:pt x="6712" y="4527"/>
                  </a:lnTo>
                  <a:lnTo>
                    <a:pt x="6588" y="4582"/>
                  </a:lnTo>
                  <a:lnTo>
                    <a:pt x="6461" y="4635"/>
                  </a:lnTo>
                  <a:lnTo>
                    <a:pt x="6332" y="4684"/>
                  </a:lnTo>
                  <a:lnTo>
                    <a:pt x="6200" y="4729"/>
                  </a:lnTo>
                  <a:lnTo>
                    <a:pt x="6065" y="4773"/>
                  </a:lnTo>
                  <a:lnTo>
                    <a:pt x="5928" y="4811"/>
                  </a:lnTo>
                  <a:lnTo>
                    <a:pt x="5788" y="4847"/>
                  </a:lnTo>
                  <a:lnTo>
                    <a:pt x="5645" y="4879"/>
                  </a:lnTo>
                  <a:lnTo>
                    <a:pt x="5498" y="4907"/>
                  </a:lnTo>
                  <a:lnTo>
                    <a:pt x="5348" y="4933"/>
                  </a:lnTo>
                  <a:lnTo>
                    <a:pt x="5194" y="4954"/>
                  </a:lnTo>
                  <a:lnTo>
                    <a:pt x="5037" y="4971"/>
                  </a:lnTo>
                  <a:lnTo>
                    <a:pt x="4877" y="4984"/>
                  </a:lnTo>
                  <a:lnTo>
                    <a:pt x="4713" y="4994"/>
                  </a:lnTo>
                  <a:lnTo>
                    <a:pt x="4544" y="4999"/>
                  </a:lnTo>
                  <a:lnTo>
                    <a:pt x="4371" y="5001"/>
                  </a:lnTo>
                  <a:lnTo>
                    <a:pt x="4197" y="4998"/>
                  </a:lnTo>
                  <a:lnTo>
                    <a:pt x="4028" y="4991"/>
                  </a:lnTo>
                  <a:lnTo>
                    <a:pt x="3861" y="4980"/>
                  </a:lnTo>
                  <a:lnTo>
                    <a:pt x="3696" y="4964"/>
                  </a:lnTo>
                  <a:lnTo>
                    <a:pt x="3535" y="4945"/>
                  </a:lnTo>
                  <a:lnTo>
                    <a:pt x="3377" y="4922"/>
                  </a:lnTo>
                  <a:lnTo>
                    <a:pt x="3222" y="4894"/>
                  </a:lnTo>
                  <a:lnTo>
                    <a:pt x="3070" y="4863"/>
                  </a:lnTo>
                  <a:lnTo>
                    <a:pt x="2921" y="4829"/>
                  </a:lnTo>
                  <a:lnTo>
                    <a:pt x="2775" y="4792"/>
                  </a:lnTo>
                  <a:lnTo>
                    <a:pt x="2632" y="4750"/>
                  </a:lnTo>
                  <a:lnTo>
                    <a:pt x="2492" y="4706"/>
                  </a:lnTo>
                  <a:lnTo>
                    <a:pt x="2356" y="4660"/>
                  </a:lnTo>
                  <a:lnTo>
                    <a:pt x="2222" y="4609"/>
                  </a:lnTo>
                  <a:lnTo>
                    <a:pt x="2091" y="4556"/>
                  </a:lnTo>
                  <a:lnTo>
                    <a:pt x="1964" y="4501"/>
                  </a:lnTo>
                  <a:lnTo>
                    <a:pt x="1839" y="4442"/>
                  </a:lnTo>
                  <a:lnTo>
                    <a:pt x="1718" y="4382"/>
                  </a:lnTo>
                  <a:lnTo>
                    <a:pt x="1599" y="4318"/>
                  </a:lnTo>
                  <a:lnTo>
                    <a:pt x="1484" y="4254"/>
                  </a:lnTo>
                  <a:lnTo>
                    <a:pt x="1372" y="4187"/>
                  </a:lnTo>
                  <a:lnTo>
                    <a:pt x="1262" y="4117"/>
                  </a:lnTo>
                  <a:lnTo>
                    <a:pt x="1156" y="4046"/>
                  </a:lnTo>
                  <a:lnTo>
                    <a:pt x="1054" y="3973"/>
                  </a:lnTo>
                  <a:lnTo>
                    <a:pt x="954" y="3899"/>
                  </a:lnTo>
                  <a:lnTo>
                    <a:pt x="857" y="3822"/>
                  </a:lnTo>
                  <a:lnTo>
                    <a:pt x="763" y="3745"/>
                  </a:lnTo>
                  <a:lnTo>
                    <a:pt x="673" y="3666"/>
                  </a:lnTo>
                  <a:lnTo>
                    <a:pt x="586" y="3585"/>
                  </a:lnTo>
                  <a:lnTo>
                    <a:pt x="501" y="3505"/>
                  </a:lnTo>
                  <a:lnTo>
                    <a:pt x="420" y="3423"/>
                  </a:lnTo>
                  <a:lnTo>
                    <a:pt x="343" y="3341"/>
                  </a:lnTo>
                  <a:lnTo>
                    <a:pt x="326" y="3348"/>
                  </a:lnTo>
                  <a:lnTo>
                    <a:pt x="310" y="3354"/>
                  </a:lnTo>
                  <a:lnTo>
                    <a:pt x="291" y="3359"/>
                  </a:lnTo>
                  <a:lnTo>
                    <a:pt x="273" y="3362"/>
                  </a:lnTo>
                  <a:lnTo>
                    <a:pt x="255" y="3363"/>
                  </a:lnTo>
                  <a:lnTo>
                    <a:pt x="236" y="3363"/>
                  </a:lnTo>
                  <a:lnTo>
                    <a:pt x="218" y="3362"/>
                  </a:lnTo>
                  <a:lnTo>
                    <a:pt x="199" y="3358"/>
                  </a:lnTo>
                  <a:lnTo>
                    <a:pt x="181" y="3354"/>
                  </a:lnTo>
                  <a:lnTo>
                    <a:pt x="161" y="3348"/>
                  </a:lnTo>
                  <a:lnTo>
                    <a:pt x="144" y="3340"/>
                  </a:lnTo>
                  <a:lnTo>
                    <a:pt x="126" y="3331"/>
                  </a:lnTo>
                  <a:lnTo>
                    <a:pt x="110" y="3320"/>
                  </a:lnTo>
                  <a:lnTo>
                    <a:pt x="94" y="3308"/>
                  </a:lnTo>
                  <a:lnTo>
                    <a:pt x="78" y="3295"/>
                  </a:lnTo>
                  <a:lnTo>
                    <a:pt x="64" y="3279"/>
                  </a:lnTo>
                  <a:lnTo>
                    <a:pt x="51" y="3263"/>
                  </a:lnTo>
                  <a:lnTo>
                    <a:pt x="38" y="3245"/>
                  </a:lnTo>
                  <a:lnTo>
                    <a:pt x="28" y="3226"/>
                  </a:lnTo>
                  <a:lnTo>
                    <a:pt x="19" y="3205"/>
                  </a:lnTo>
                  <a:lnTo>
                    <a:pt x="11" y="3183"/>
                  </a:lnTo>
                  <a:lnTo>
                    <a:pt x="6" y="3160"/>
                  </a:lnTo>
                  <a:lnTo>
                    <a:pt x="2" y="3135"/>
                  </a:lnTo>
                  <a:lnTo>
                    <a:pt x="0" y="3108"/>
                  </a:lnTo>
                  <a:lnTo>
                    <a:pt x="0" y="3081"/>
                  </a:lnTo>
                  <a:lnTo>
                    <a:pt x="2" y="3053"/>
                  </a:lnTo>
                  <a:lnTo>
                    <a:pt x="6" y="3023"/>
                  </a:lnTo>
                  <a:lnTo>
                    <a:pt x="13" y="2990"/>
                  </a:lnTo>
                  <a:lnTo>
                    <a:pt x="23" y="2958"/>
                  </a:lnTo>
                  <a:lnTo>
                    <a:pt x="35" y="2924"/>
                  </a:lnTo>
                  <a:lnTo>
                    <a:pt x="51" y="2889"/>
                  </a:lnTo>
                  <a:lnTo>
                    <a:pt x="69" y="2852"/>
                  </a:lnTo>
                  <a:close/>
                </a:path>
              </a:pathLst>
            </a:custGeom>
            <a:solidFill>
              <a:srgbClr val="FFFFFF"/>
            </a:solidFill>
            <a:ln w="9525">
              <a:noFill/>
              <a:round/>
              <a:headEnd/>
              <a:tailEnd/>
            </a:ln>
          </p:spPr>
          <p:txBody>
            <a:bodyPr/>
            <a:lstStyle/>
            <a:p>
              <a:endParaRPr lang="en-US"/>
            </a:p>
          </p:txBody>
        </p:sp>
      </p:grpSp>
      <p:sp>
        <p:nvSpPr>
          <p:cNvPr id="540690" name="Rectangle 18"/>
          <p:cNvSpPr>
            <a:spLocks noChangeArrowheads="1"/>
          </p:cNvSpPr>
          <p:nvPr/>
        </p:nvSpPr>
        <p:spPr bwMode="auto">
          <a:xfrm>
            <a:off x="1300163" y="5895975"/>
            <a:ext cx="6556375" cy="396875"/>
          </a:xfrm>
          <a:prstGeom prst="rect">
            <a:avLst/>
          </a:prstGeom>
          <a:noFill/>
          <a:ln w="9525">
            <a:noFill/>
            <a:miter lim="800000"/>
            <a:headEnd/>
            <a:tailEnd/>
          </a:ln>
          <a:effectLst/>
        </p:spPr>
        <p:txBody>
          <a:bodyPr>
            <a:spAutoFit/>
          </a:bodyPr>
          <a:lstStyle/>
          <a:p>
            <a:pPr algn="ctr">
              <a:lnSpc>
                <a:spcPct val="95000"/>
              </a:lnSpc>
              <a:spcBef>
                <a:spcPct val="35000"/>
              </a:spcBef>
              <a:buClr>
                <a:schemeClr val="accent2"/>
              </a:buClr>
            </a:pPr>
            <a:r>
              <a:rPr lang="en-US" sz="2100" b="1" i="1">
                <a:solidFill>
                  <a:schemeClr val="accent2"/>
                </a:solidFill>
                <a:latin typeface="Arial" charset="0"/>
              </a:rPr>
              <a:t>Be vigilant -- consider the unexpected threat!</a:t>
            </a:r>
          </a:p>
        </p:txBody>
      </p:sp>
      <p:sp>
        <p:nvSpPr>
          <p:cNvPr id="540691" name="AutoShape 19">
            <a:hlinkClick r:id="" action="ppaction://noaction"/>
          </p:cNvPr>
          <p:cNvSpPr>
            <a:spLocks noChangeArrowheads="1"/>
          </p:cNvSpPr>
          <p:nvPr/>
        </p:nvSpPr>
        <p:spPr bwMode="auto">
          <a:xfrm>
            <a:off x="8091488" y="6210300"/>
            <a:ext cx="1019175" cy="285750"/>
          </a:xfrm>
          <a:prstGeom prst="bevel">
            <a:avLst>
              <a:gd name="adj" fmla="val 12500"/>
            </a:avLst>
          </a:prstGeom>
          <a:solidFill>
            <a:srgbClr val="9999FF"/>
          </a:solidFill>
          <a:ln w="9525">
            <a:solidFill>
              <a:schemeClr val="tx1"/>
            </a:solidFill>
            <a:miter lim="800000"/>
            <a:headEnd/>
            <a:tailEnd/>
          </a:ln>
          <a:effectLst/>
        </p:spPr>
        <p:txBody>
          <a:bodyPr anchor="ctr"/>
          <a:lstStyle/>
          <a:p>
            <a:pPr algn="ctr"/>
            <a:r>
              <a:rPr lang="en-US" sz="1600" b="1">
                <a:latin typeface="Arial" charset="0"/>
              </a:rPr>
              <a:t>Return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40690"/>
                                        </p:tgtEl>
                                        <p:attrNameLst>
                                          <p:attrName>style.visibility</p:attrName>
                                        </p:attrNameLst>
                                      </p:cBhvr>
                                      <p:to>
                                        <p:strVal val="visible"/>
                                      </p:to>
                                    </p:set>
                                    <p:animEffect transition="in" filter="checkerboard(across)">
                                      <p:cBhvr>
                                        <p:cTn id="7" dur="500"/>
                                        <p:tgtEl>
                                          <p:spTgt spid="540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690" grpId="0"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AutoShape 2"/>
          <p:cNvSpPr>
            <a:spLocks noChangeArrowheads="1"/>
          </p:cNvSpPr>
          <p:nvPr/>
        </p:nvSpPr>
        <p:spPr bwMode="auto">
          <a:xfrm rot="432112">
            <a:off x="1287463" y="4146550"/>
            <a:ext cx="3597275" cy="1584325"/>
          </a:xfrm>
          <a:prstGeom prst="irregularSeal2">
            <a:avLst/>
          </a:prstGeom>
          <a:gradFill rotWithShape="0">
            <a:gsLst>
              <a:gs pos="0">
                <a:srgbClr val="FF9F00"/>
              </a:gs>
              <a:gs pos="100000">
                <a:srgbClr val="FF9F00">
                  <a:gamma/>
                  <a:tint val="3137"/>
                  <a:invGamma/>
                </a:srgbClr>
              </a:gs>
            </a:gsLst>
            <a:path path="shape">
              <a:fillToRect l="50000" t="50000" r="50000" b="50000"/>
            </a:path>
          </a:gradFill>
          <a:ln w="9525">
            <a:noFill/>
            <a:miter lim="800000"/>
            <a:headEnd/>
            <a:tailEnd/>
          </a:ln>
          <a:effectLst/>
        </p:spPr>
        <p:txBody>
          <a:bodyPr wrap="none" anchor="ctr"/>
          <a:lstStyle/>
          <a:p>
            <a:endParaRPr lang="en-US"/>
          </a:p>
        </p:txBody>
      </p:sp>
      <p:sp>
        <p:nvSpPr>
          <p:cNvPr id="542723" name="Rectangle 3"/>
          <p:cNvSpPr>
            <a:spLocks noGrp="1" noChangeArrowheads="1"/>
          </p:cNvSpPr>
          <p:nvPr>
            <p:ph type="title"/>
          </p:nvPr>
        </p:nvSpPr>
        <p:spPr/>
        <p:txBody>
          <a:bodyPr/>
          <a:lstStyle/>
          <a:p>
            <a:r>
              <a:rPr lang="en-US"/>
              <a:t>Beirut Bombing</a:t>
            </a:r>
          </a:p>
        </p:txBody>
      </p:sp>
      <p:sp>
        <p:nvSpPr>
          <p:cNvPr id="542724" name="Rectangle 4"/>
          <p:cNvSpPr>
            <a:spLocks noGrp="1" noChangeArrowheads="1"/>
          </p:cNvSpPr>
          <p:nvPr>
            <p:ph type="body" sz="half" idx="2"/>
          </p:nvPr>
        </p:nvSpPr>
        <p:spPr>
          <a:xfrm>
            <a:off x="4884738" y="1741488"/>
            <a:ext cx="4183062" cy="4173537"/>
          </a:xfrm>
        </p:spPr>
        <p:txBody>
          <a:bodyPr/>
          <a:lstStyle/>
          <a:p>
            <a:pPr>
              <a:buClr>
                <a:schemeClr val="tx1"/>
              </a:buClr>
            </a:pPr>
            <a:r>
              <a:rPr lang="en-US" sz="2000"/>
              <a:t>The Islamic Jihad Organization perpetrated a suicide truck bombing</a:t>
            </a:r>
          </a:p>
          <a:p>
            <a:pPr>
              <a:buClr>
                <a:schemeClr val="tx1"/>
              </a:buClr>
            </a:pPr>
            <a:r>
              <a:rPr lang="en-US" sz="2000"/>
              <a:t>Multiple sentries witnessed the attack but were unable to stop it</a:t>
            </a:r>
          </a:p>
          <a:p>
            <a:pPr>
              <a:buClr>
                <a:schemeClr val="tx1"/>
              </a:buClr>
            </a:pPr>
            <a:r>
              <a:rPr lang="en-US" sz="2000"/>
              <a:t>Many and frequent threats preceded the attack</a:t>
            </a:r>
          </a:p>
        </p:txBody>
      </p:sp>
      <p:pic>
        <p:nvPicPr>
          <p:cNvPr id="542725" name="Picture 5" descr="beirut_after"/>
          <p:cNvPicPr>
            <a:picLocks noChangeArrowheads="1"/>
          </p:cNvPicPr>
          <p:nvPr>
            <p:ph type="clipArt" sz="half" idx="1"/>
          </p:nvPr>
        </p:nvPicPr>
        <p:blipFill>
          <a:blip r:embed="rId3"/>
          <a:srcRect/>
          <a:stretch>
            <a:fillRect/>
          </a:stretch>
        </p:blipFill>
        <p:spPr>
          <a:xfrm>
            <a:off x="1343025" y="1741488"/>
            <a:ext cx="3432175" cy="2486025"/>
          </a:xfrm>
          <a:noFill/>
          <a:ln w="38100">
            <a:solidFill>
              <a:schemeClr val="tx1"/>
            </a:solidFill>
          </a:ln>
        </p:spPr>
      </p:pic>
      <p:sp>
        <p:nvSpPr>
          <p:cNvPr id="542726" name="Text Box 6"/>
          <p:cNvSpPr txBox="1">
            <a:spLocks noChangeArrowheads="1"/>
          </p:cNvSpPr>
          <p:nvPr/>
        </p:nvSpPr>
        <p:spPr bwMode="auto">
          <a:xfrm>
            <a:off x="1185863" y="4381500"/>
            <a:ext cx="3744912" cy="1158875"/>
          </a:xfrm>
          <a:prstGeom prst="rect">
            <a:avLst/>
          </a:prstGeom>
          <a:noFill/>
          <a:ln w="9525">
            <a:noFill/>
            <a:miter lim="800000"/>
            <a:headEnd/>
            <a:tailEnd/>
          </a:ln>
          <a:effectLst/>
        </p:spPr>
        <p:txBody>
          <a:bodyPr wrap="none">
            <a:spAutoFit/>
          </a:bodyPr>
          <a:lstStyle/>
          <a:p>
            <a:pPr>
              <a:spcBef>
                <a:spcPct val="25000"/>
              </a:spcBef>
              <a:tabLst>
                <a:tab pos="1485900" algn="r"/>
                <a:tab pos="1600200" algn="l"/>
              </a:tabLst>
            </a:pPr>
            <a:r>
              <a:rPr lang="en-US" sz="2000" b="1">
                <a:latin typeface="Arial" charset="0"/>
              </a:rPr>
              <a:t>	Date:	23 October 1983</a:t>
            </a:r>
          </a:p>
          <a:p>
            <a:pPr>
              <a:spcBef>
                <a:spcPct val="25000"/>
              </a:spcBef>
              <a:tabLst>
                <a:tab pos="1485900" algn="r"/>
                <a:tab pos="1600200" algn="l"/>
              </a:tabLst>
            </a:pPr>
            <a:r>
              <a:rPr lang="en-US" sz="2000" b="1">
                <a:latin typeface="Arial" charset="0"/>
              </a:rPr>
              <a:t>	Killed:	244</a:t>
            </a:r>
          </a:p>
          <a:p>
            <a:pPr>
              <a:spcBef>
                <a:spcPct val="25000"/>
              </a:spcBef>
              <a:tabLst>
                <a:tab pos="1485900" algn="r"/>
                <a:tab pos="1600200" algn="l"/>
              </a:tabLst>
            </a:pPr>
            <a:r>
              <a:rPr lang="en-US" sz="2000" b="1">
                <a:latin typeface="Arial" charset="0"/>
              </a:rPr>
              <a:t>	Wounded:	Hundreds</a:t>
            </a:r>
          </a:p>
        </p:txBody>
      </p:sp>
      <p:sp>
        <p:nvSpPr>
          <p:cNvPr id="542727" name="Text Box 7"/>
          <p:cNvSpPr txBox="1">
            <a:spLocks noChangeArrowheads="1"/>
          </p:cNvSpPr>
          <p:nvPr/>
        </p:nvSpPr>
        <p:spPr bwMode="auto">
          <a:xfrm>
            <a:off x="7040563" y="0"/>
            <a:ext cx="2103437"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Historical Applications</a:t>
            </a:r>
          </a:p>
        </p:txBody>
      </p:sp>
      <p:grpSp>
        <p:nvGrpSpPr>
          <p:cNvPr id="542728" name="Group 8"/>
          <p:cNvGrpSpPr>
            <a:grpSpLocks noChangeAspect="1"/>
          </p:cNvGrpSpPr>
          <p:nvPr/>
        </p:nvGrpSpPr>
        <p:grpSpPr bwMode="auto">
          <a:xfrm>
            <a:off x="293688" y="1670050"/>
            <a:ext cx="877887" cy="754063"/>
            <a:chOff x="432" y="1272"/>
            <a:chExt cx="1008" cy="864"/>
          </a:xfrm>
        </p:grpSpPr>
        <p:sp>
          <p:nvSpPr>
            <p:cNvPr id="542729" name="Freeform 9"/>
            <p:cNvSpPr>
              <a:spLocks noChangeAspect="1"/>
            </p:cNvSpPr>
            <p:nvPr/>
          </p:nvSpPr>
          <p:spPr bwMode="auto">
            <a:xfrm>
              <a:off x="432" y="1272"/>
              <a:ext cx="1008" cy="864"/>
            </a:xfrm>
            <a:custGeom>
              <a:avLst/>
              <a:gdLst/>
              <a:ahLst/>
              <a:cxnLst>
                <a:cxn ang="0">
                  <a:pos x="0" y="0"/>
                </a:cxn>
                <a:cxn ang="0">
                  <a:pos x="16128" y="0"/>
                </a:cxn>
                <a:cxn ang="0">
                  <a:pos x="15554" y="595"/>
                </a:cxn>
                <a:cxn ang="0">
                  <a:pos x="596" y="13263"/>
                </a:cxn>
                <a:cxn ang="0">
                  <a:pos x="0" y="13824"/>
                </a:cxn>
                <a:cxn ang="0">
                  <a:pos x="0" y="0"/>
                </a:cxn>
              </a:cxnLst>
              <a:rect l="0" t="0" r="r" b="b"/>
              <a:pathLst>
                <a:path w="16128" h="13824">
                  <a:moveTo>
                    <a:pt x="0" y="0"/>
                  </a:moveTo>
                  <a:lnTo>
                    <a:pt x="16128" y="0"/>
                  </a:lnTo>
                  <a:lnTo>
                    <a:pt x="15554" y="595"/>
                  </a:lnTo>
                  <a:lnTo>
                    <a:pt x="596" y="13263"/>
                  </a:lnTo>
                  <a:lnTo>
                    <a:pt x="0" y="13824"/>
                  </a:lnTo>
                  <a:lnTo>
                    <a:pt x="0" y="0"/>
                  </a:lnTo>
                  <a:close/>
                </a:path>
              </a:pathLst>
            </a:custGeom>
            <a:solidFill>
              <a:srgbClr val="82A99C"/>
            </a:solidFill>
            <a:ln w="9525">
              <a:noFill/>
              <a:round/>
              <a:headEnd/>
              <a:tailEnd/>
            </a:ln>
          </p:spPr>
          <p:txBody>
            <a:bodyPr/>
            <a:lstStyle/>
            <a:p>
              <a:endParaRPr lang="en-US"/>
            </a:p>
          </p:txBody>
        </p:sp>
        <p:sp>
          <p:nvSpPr>
            <p:cNvPr id="542730" name="Freeform 10"/>
            <p:cNvSpPr>
              <a:spLocks noChangeAspect="1"/>
            </p:cNvSpPr>
            <p:nvPr/>
          </p:nvSpPr>
          <p:spPr bwMode="auto">
            <a:xfrm>
              <a:off x="432" y="1272"/>
              <a:ext cx="1008" cy="864"/>
            </a:xfrm>
            <a:custGeom>
              <a:avLst/>
              <a:gdLst/>
              <a:ahLst/>
              <a:cxnLst>
                <a:cxn ang="0">
                  <a:pos x="16128" y="0"/>
                </a:cxn>
                <a:cxn ang="0">
                  <a:pos x="16128" y="13824"/>
                </a:cxn>
                <a:cxn ang="0">
                  <a:pos x="0" y="13824"/>
                </a:cxn>
                <a:cxn ang="0">
                  <a:pos x="599" y="13254"/>
                </a:cxn>
                <a:cxn ang="0">
                  <a:pos x="15563" y="587"/>
                </a:cxn>
                <a:cxn ang="0">
                  <a:pos x="16128" y="0"/>
                </a:cxn>
              </a:cxnLst>
              <a:rect l="0" t="0" r="r" b="b"/>
              <a:pathLst>
                <a:path w="16128" h="13824">
                  <a:moveTo>
                    <a:pt x="16128" y="0"/>
                  </a:moveTo>
                  <a:lnTo>
                    <a:pt x="16128" y="13824"/>
                  </a:lnTo>
                  <a:lnTo>
                    <a:pt x="0" y="13824"/>
                  </a:lnTo>
                  <a:lnTo>
                    <a:pt x="599" y="13254"/>
                  </a:lnTo>
                  <a:lnTo>
                    <a:pt x="15563" y="587"/>
                  </a:lnTo>
                  <a:lnTo>
                    <a:pt x="16128" y="0"/>
                  </a:lnTo>
                  <a:close/>
                </a:path>
              </a:pathLst>
            </a:custGeom>
            <a:solidFill>
              <a:srgbClr val="162A29"/>
            </a:solidFill>
            <a:ln w="9525">
              <a:noFill/>
              <a:round/>
              <a:headEnd/>
              <a:tailEnd/>
            </a:ln>
          </p:spPr>
          <p:txBody>
            <a:bodyPr/>
            <a:lstStyle/>
            <a:p>
              <a:endParaRPr lang="en-US"/>
            </a:p>
          </p:txBody>
        </p:sp>
        <p:sp>
          <p:nvSpPr>
            <p:cNvPr id="542731" name="Rectangle 11"/>
            <p:cNvSpPr>
              <a:spLocks noChangeAspect="1" noChangeArrowheads="1"/>
            </p:cNvSpPr>
            <p:nvPr/>
          </p:nvSpPr>
          <p:spPr bwMode="auto">
            <a:xfrm>
              <a:off x="468" y="1308"/>
              <a:ext cx="936" cy="792"/>
            </a:xfrm>
            <a:prstGeom prst="rect">
              <a:avLst/>
            </a:prstGeom>
            <a:solidFill>
              <a:srgbClr val="275A53"/>
            </a:solidFill>
            <a:ln w="9525">
              <a:noFill/>
              <a:miter lim="800000"/>
              <a:headEnd/>
              <a:tailEnd/>
            </a:ln>
          </p:spPr>
          <p:txBody>
            <a:bodyPr/>
            <a:lstStyle/>
            <a:p>
              <a:endParaRPr lang="en-US"/>
            </a:p>
          </p:txBody>
        </p:sp>
        <p:sp>
          <p:nvSpPr>
            <p:cNvPr id="542732" name="Freeform 12"/>
            <p:cNvSpPr>
              <a:spLocks noChangeAspect="1" noEditPoints="1"/>
            </p:cNvSpPr>
            <p:nvPr/>
          </p:nvSpPr>
          <p:spPr bwMode="auto">
            <a:xfrm>
              <a:off x="629" y="1932"/>
              <a:ext cx="149" cy="137"/>
            </a:xfrm>
            <a:custGeom>
              <a:avLst/>
              <a:gdLst/>
              <a:ahLst/>
              <a:cxnLst>
                <a:cxn ang="0">
                  <a:pos x="1574" y="1836"/>
                </a:cxn>
                <a:cxn ang="0">
                  <a:pos x="800" y="1836"/>
                </a:cxn>
                <a:cxn ang="0">
                  <a:pos x="694" y="2198"/>
                </a:cxn>
                <a:cxn ang="0">
                  <a:pos x="0" y="2198"/>
                </a:cxn>
                <a:cxn ang="0">
                  <a:pos x="827" y="0"/>
                </a:cxn>
                <a:cxn ang="0">
                  <a:pos x="1567" y="0"/>
                </a:cxn>
                <a:cxn ang="0">
                  <a:pos x="2394" y="2198"/>
                </a:cxn>
                <a:cxn ang="0">
                  <a:pos x="1683" y="2198"/>
                </a:cxn>
                <a:cxn ang="0">
                  <a:pos x="1574" y="1836"/>
                </a:cxn>
                <a:cxn ang="0">
                  <a:pos x="1432" y="1360"/>
                </a:cxn>
                <a:cxn ang="0">
                  <a:pos x="1189" y="570"/>
                </a:cxn>
                <a:cxn ang="0">
                  <a:pos x="947" y="1360"/>
                </a:cxn>
                <a:cxn ang="0">
                  <a:pos x="1432" y="1360"/>
                </a:cxn>
              </a:cxnLst>
              <a:rect l="0" t="0" r="r" b="b"/>
              <a:pathLst>
                <a:path w="2394" h="2198">
                  <a:moveTo>
                    <a:pt x="1574" y="1836"/>
                  </a:moveTo>
                  <a:lnTo>
                    <a:pt x="800" y="1836"/>
                  </a:lnTo>
                  <a:lnTo>
                    <a:pt x="694" y="2198"/>
                  </a:lnTo>
                  <a:lnTo>
                    <a:pt x="0" y="2198"/>
                  </a:lnTo>
                  <a:lnTo>
                    <a:pt x="827" y="0"/>
                  </a:lnTo>
                  <a:lnTo>
                    <a:pt x="1567" y="0"/>
                  </a:lnTo>
                  <a:lnTo>
                    <a:pt x="2394" y="2198"/>
                  </a:lnTo>
                  <a:lnTo>
                    <a:pt x="1683" y="2198"/>
                  </a:lnTo>
                  <a:lnTo>
                    <a:pt x="1574" y="1836"/>
                  </a:lnTo>
                  <a:close/>
                  <a:moveTo>
                    <a:pt x="1432" y="1360"/>
                  </a:moveTo>
                  <a:lnTo>
                    <a:pt x="1189" y="570"/>
                  </a:lnTo>
                  <a:lnTo>
                    <a:pt x="947" y="1360"/>
                  </a:lnTo>
                  <a:lnTo>
                    <a:pt x="1432" y="1360"/>
                  </a:lnTo>
                  <a:close/>
                </a:path>
              </a:pathLst>
            </a:custGeom>
            <a:solidFill>
              <a:srgbClr val="FFFFFF"/>
            </a:solidFill>
            <a:ln w="9525">
              <a:noFill/>
              <a:round/>
              <a:headEnd/>
              <a:tailEnd/>
            </a:ln>
          </p:spPr>
          <p:txBody>
            <a:bodyPr/>
            <a:lstStyle/>
            <a:p>
              <a:endParaRPr lang="en-US"/>
            </a:p>
          </p:txBody>
        </p:sp>
        <p:sp>
          <p:nvSpPr>
            <p:cNvPr id="542733" name="Freeform 13"/>
            <p:cNvSpPr>
              <a:spLocks noChangeAspect="1"/>
            </p:cNvSpPr>
            <p:nvPr/>
          </p:nvSpPr>
          <p:spPr bwMode="auto">
            <a:xfrm>
              <a:off x="792" y="1932"/>
              <a:ext cx="132" cy="137"/>
            </a:xfrm>
            <a:custGeom>
              <a:avLst/>
              <a:gdLst/>
              <a:ahLst/>
              <a:cxnLst>
                <a:cxn ang="0">
                  <a:pos x="0" y="0"/>
                </a:cxn>
                <a:cxn ang="0">
                  <a:pos x="635" y="0"/>
                </a:cxn>
                <a:cxn ang="0">
                  <a:pos x="1462" y="1216"/>
                </a:cxn>
                <a:cxn ang="0">
                  <a:pos x="1462" y="0"/>
                </a:cxn>
                <a:cxn ang="0">
                  <a:pos x="2103" y="0"/>
                </a:cxn>
                <a:cxn ang="0">
                  <a:pos x="2103" y="2198"/>
                </a:cxn>
                <a:cxn ang="0">
                  <a:pos x="1462" y="2198"/>
                </a:cxn>
                <a:cxn ang="0">
                  <a:pos x="639" y="991"/>
                </a:cxn>
                <a:cxn ang="0">
                  <a:pos x="639" y="2198"/>
                </a:cxn>
                <a:cxn ang="0">
                  <a:pos x="0" y="2198"/>
                </a:cxn>
                <a:cxn ang="0">
                  <a:pos x="0" y="0"/>
                </a:cxn>
              </a:cxnLst>
              <a:rect l="0" t="0" r="r" b="b"/>
              <a:pathLst>
                <a:path w="2103" h="2198">
                  <a:moveTo>
                    <a:pt x="0" y="0"/>
                  </a:moveTo>
                  <a:lnTo>
                    <a:pt x="635" y="0"/>
                  </a:lnTo>
                  <a:lnTo>
                    <a:pt x="1462" y="1216"/>
                  </a:lnTo>
                  <a:lnTo>
                    <a:pt x="1462" y="0"/>
                  </a:lnTo>
                  <a:lnTo>
                    <a:pt x="2103" y="0"/>
                  </a:lnTo>
                  <a:lnTo>
                    <a:pt x="2103" y="2198"/>
                  </a:lnTo>
                  <a:lnTo>
                    <a:pt x="1462" y="2198"/>
                  </a:lnTo>
                  <a:lnTo>
                    <a:pt x="639" y="991"/>
                  </a:lnTo>
                  <a:lnTo>
                    <a:pt x="639" y="2198"/>
                  </a:lnTo>
                  <a:lnTo>
                    <a:pt x="0" y="2198"/>
                  </a:lnTo>
                  <a:lnTo>
                    <a:pt x="0" y="0"/>
                  </a:lnTo>
                  <a:close/>
                </a:path>
              </a:pathLst>
            </a:custGeom>
            <a:solidFill>
              <a:srgbClr val="FFFFFF"/>
            </a:solidFill>
            <a:ln w="9525">
              <a:noFill/>
              <a:round/>
              <a:headEnd/>
              <a:tailEnd/>
            </a:ln>
          </p:spPr>
          <p:txBody>
            <a:bodyPr/>
            <a:lstStyle/>
            <a:p>
              <a:endParaRPr lang="en-US"/>
            </a:p>
          </p:txBody>
        </p:sp>
        <p:sp>
          <p:nvSpPr>
            <p:cNvPr id="542734" name="Freeform 14"/>
            <p:cNvSpPr>
              <a:spLocks noChangeAspect="1" noEditPoints="1"/>
            </p:cNvSpPr>
            <p:nvPr/>
          </p:nvSpPr>
          <p:spPr bwMode="auto">
            <a:xfrm>
              <a:off x="946" y="1929"/>
              <a:ext cx="143" cy="142"/>
            </a:xfrm>
            <a:custGeom>
              <a:avLst/>
              <a:gdLst/>
              <a:ahLst/>
              <a:cxnLst>
                <a:cxn ang="0">
                  <a:pos x="8" y="975"/>
                </a:cxn>
                <a:cxn ang="0">
                  <a:pos x="36" y="796"/>
                </a:cxn>
                <a:cxn ang="0">
                  <a:pos x="85" y="633"/>
                </a:cxn>
                <a:cxn ang="0">
                  <a:pos x="156" y="487"/>
                </a:cxn>
                <a:cxn ang="0">
                  <a:pos x="247" y="358"/>
                </a:cxn>
                <a:cxn ang="0">
                  <a:pos x="359" y="246"/>
                </a:cxn>
                <a:cxn ang="0">
                  <a:pos x="488" y="154"/>
                </a:cxn>
                <a:cxn ang="0">
                  <a:pos x="633" y="84"/>
                </a:cxn>
                <a:cxn ang="0">
                  <a:pos x="796" y="35"/>
                </a:cxn>
                <a:cxn ang="0">
                  <a:pos x="975" y="7"/>
                </a:cxn>
                <a:cxn ang="0">
                  <a:pos x="1171" y="0"/>
                </a:cxn>
                <a:cxn ang="0">
                  <a:pos x="1364" y="14"/>
                </a:cxn>
                <a:cxn ang="0">
                  <a:pos x="1541" y="48"/>
                </a:cxn>
                <a:cxn ang="0">
                  <a:pos x="1700" y="104"/>
                </a:cxn>
                <a:cxn ang="0">
                  <a:pos x="1841" y="179"/>
                </a:cxn>
                <a:cxn ang="0">
                  <a:pos x="1964" y="276"/>
                </a:cxn>
                <a:cxn ang="0">
                  <a:pos x="2068" y="392"/>
                </a:cxn>
                <a:cxn ang="0">
                  <a:pos x="2151" y="525"/>
                </a:cxn>
                <a:cxn ang="0">
                  <a:pos x="2214" y="674"/>
                </a:cxn>
                <a:cxn ang="0">
                  <a:pos x="2256" y="839"/>
                </a:cxn>
                <a:cxn ang="0">
                  <a:pos x="2277" y="1022"/>
                </a:cxn>
                <a:cxn ang="0">
                  <a:pos x="2275" y="1260"/>
                </a:cxn>
                <a:cxn ang="0">
                  <a:pos x="2238" y="1510"/>
                </a:cxn>
                <a:cxn ang="0">
                  <a:pos x="2166" y="1720"/>
                </a:cxn>
                <a:cxn ang="0">
                  <a:pos x="2057" y="1896"/>
                </a:cxn>
                <a:cxn ang="0">
                  <a:pos x="1917" y="2039"/>
                </a:cxn>
                <a:cxn ang="0">
                  <a:pos x="1743" y="2153"/>
                </a:cxn>
                <a:cxn ang="0">
                  <a:pos x="1537" y="2229"/>
                </a:cxn>
                <a:cxn ang="0">
                  <a:pos x="1297" y="2269"/>
                </a:cxn>
                <a:cxn ang="0">
                  <a:pos x="1028" y="2269"/>
                </a:cxn>
                <a:cxn ang="0">
                  <a:pos x="786" y="2235"/>
                </a:cxn>
                <a:cxn ang="0">
                  <a:pos x="579" y="2169"/>
                </a:cxn>
                <a:cxn ang="0">
                  <a:pos x="405" y="2067"/>
                </a:cxn>
                <a:cxn ang="0">
                  <a:pos x="256" y="1926"/>
                </a:cxn>
                <a:cxn ang="0">
                  <a:pos x="133" y="1747"/>
                </a:cxn>
                <a:cxn ang="0">
                  <a:pos x="49" y="1531"/>
                </a:cxn>
                <a:cxn ang="0">
                  <a:pos x="6" y="1278"/>
                </a:cxn>
                <a:cxn ang="0">
                  <a:pos x="683" y="1221"/>
                </a:cxn>
                <a:cxn ang="0">
                  <a:pos x="711" y="1427"/>
                </a:cxn>
                <a:cxn ang="0">
                  <a:pos x="774" y="1580"/>
                </a:cxn>
                <a:cxn ang="0">
                  <a:pos x="871" y="1683"/>
                </a:cxn>
                <a:cxn ang="0">
                  <a:pos x="993" y="1745"/>
                </a:cxn>
                <a:cxn ang="0">
                  <a:pos x="1141" y="1765"/>
                </a:cxn>
                <a:cxn ang="0">
                  <a:pos x="1292" y="1745"/>
                </a:cxn>
                <a:cxn ang="0">
                  <a:pos x="1414" y="1684"/>
                </a:cxn>
                <a:cxn ang="0">
                  <a:pos x="1508" y="1583"/>
                </a:cxn>
                <a:cxn ang="0">
                  <a:pos x="1570" y="1423"/>
                </a:cxn>
                <a:cxn ang="0">
                  <a:pos x="1598" y="1199"/>
                </a:cxn>
                <a:cxn ang="0">
                  <a:pos x="1592" y="966"/>
                </a:cxn>
                <a:cxn ang="0">
                  <a:pos x="1551" y="788"/>
                </a:cxn>
                <a:cxn ang="0">
                  <a:pos x="1475" y="657"/>
                </a:cxn>
                <a:cxn ang="0">
                  <a:pos x="1368" y="569"/>
                </a:cxn>
                <a:cxn ang="0">
                  <a:pos x="1236" y="523"/>
                </a:cxn>
                <a:cxn ang="0">
                  <a:pos x="1085" y="516"/>
                </a:cxn>
                <a:cxn ang="0">
                  <a:pos x="950" y="550"/>
                </a:cxn>
                <a:cxn ang="0">
                  <a:pos x="837" y="625"/>
                </a:cxn>
                <a:cxn ang="0">
                  <a:pos x="750" y="744"/>
                </a:cxn>
                <a:cxn ang="0">
                  <a:pos x="698" y="916"/>
                </a:cxn>
                <a:cxn ang="0">
                  <a:pos x="681" y="1141"/>
                </a:cxn>
              </a:cxnLst>
              <a:rect l="0" t="0" r="r" b="b"/>
              <a:pathLst>
                <a:path w="2279" h="2273">
                  <a:moveTo>
                    <a:pt x="0" y="1138"/>
                  </a:moveTo>
                  <a:lnTo>
                    <a:pt x="1" y="1104"/>
                  </a:lnTo>
                  <a:lnTo>
                    <a:pt x="1" y="1071"/>
                  </a:lnTo>
                  <a:lnTo>
                    <a:pt x="3" y="1039"/>
                  </a:lnTo>
                  <a:lnTo>
                    <a:pt x="5" y="1007"/>
                  </a:lnTo>
                  <a:lnTo>
                    <a:pt x="8" y="975"/>
                  </a:lnTo>
                  <a:lnTo>
                    <a:pt x="11" y="944"/>
                  </a:lnTo>
                  <a:lnTo>
                    <a:pt x="14" y="913"/>
                  </a:lnTo>
                  <a:lnTo>
                    <a:pt x="19" y="883"/>
                  </a:lnTo>
                  <a:lnTo>
                    <a:pt x="25" y="853"/>
                  </a:lnTo>
                  <a:lnTo>
                    <a:pt x="30" y="824"/>
                  </a:lnTo>
                  <a:lnTo>
                    <a:pt x="36" y="796"/>
                  </a:lnTo>
                  <a:lnTo>
                    <a:pt x="43" y="767"/>
                  </a:lnTo>
                  <a:lnTo>
                    <a:pt x="50" y="740"/>
                  </a:lnTo>
                  <a:lnTo>
                    <a:pt x="58" y="712"/>
                  </a:lnTo>
                  <a:lnTo>
                    <a:pt x="67" y="685"/>
                  </a:lnTo>
                  <a:lnTo>
                    <a:pt x="76" y="659"/>
                  </a:lnTo>
                  <a:lnTo>
                    <a:pt x="85" y="633"/>
                  </a:lnTo>
                  <a:lnTo>
                    <a:pt x="96" y="608"/>
                  </a:lnTo>
                  <a:lnTo>
                    <a:pt x="106" y="582"/>
                  </a:lnTo>
                  <a:lnTo>
                    <a:pt x="118" y="558"/>
                  </a:lnTo>
                  <a:lnTo>
                    <a:pt x="130" y="534"/>
                  </a:lnTo>
                  <a:lnTo>
                    <a:pt x="142" y="510"/>
                  </a:lnTo>
                  <a:lnTo>
                    <a:pt x="156" y="487"/>
                  </a:lnTo>
                  <a:lnTo>
                    <a:pt x="170" y="464"/>
                  </a:lnTo>
                  <a:lnTo>
                    <a:pt x="184" y="442"/>
                  </a:lnTo>
                  <a:lnTo>
                    <a:pt x="199" y="420"/>
                  </a:lnTo>
                  <a:lnTo>
                    <a:pt x="214" y="399"/>
                  </a:lnTo>
                  <a:lnTo>
                    <a:pt x="230" y="378"/>
                  </a:lnTo>
                  <a:lnTo>
                    <a:pt x="247" y="358"/>
                  </a:lnTo>
                  <a:lnTo>
                    <a:pt x="264" y="337"/>
                  </a:lnTo>
                  <a:lnTo>
                    <a:pt x="283" y="318"/>
                  </a:lnTo>
                  <a:lnTo>
                    <a:pt x="301" y="299"/>
                  </a:lnTo>
                  <a:lnTo>
                    <a:pt x="320" y="281"/>
                  </a:lnTo>
                  <a:lnTo>
                    <a:pt x="339" y="263"/>
                  </a:lnTo>
                  <a:lnTo>
                    <a:pt x="359" y="246"/>
                  </a:lnTo>
                  <a:lnTo>
                    <a:pt x="379" y="229"/>
                  </a:lnTo>
                  <a:lnTo>
                    <a:pt x="401" y="212"/>
                  </a:lnTo>
                  <a:lnTo>
                    <a:pt x="422" y="197"/>
                  </a:lnTo>
                  <a:lnTo>
                    <a:pt x="443" y="182"/>
                  </a:lnTo>
                  <a:lnTo>
                    <a:pt x="465" y="168"/>
                  </a:lnTo>
                  <a:lnTo>
                    <a:pt x="488" y="154"/>
                  </a:lnTo>
                  <a:lnTo>
                    <a:pt x="511" y="141"/>
                  </a:lnTo>
                  <a:lnTo>
                    <a:pt x="535" y="129"/>
                  </a:lnTo>
                  <a:lnTo>
                    <a:pt x="559" y="117"/>
                  </a:lnTo>
                  <a:lnTo>
                    <a:pt x="583" y="105"/>
                  </a:lnTo>
                  <a:lnTo>
                    <a:pt x="608" y="94"/>
                  </a:lnTo>
                  <a:lnTo>
                    <a:pt x="633" y="84"/>
                  </a:lnTo>
                  <a:lnTo>
                    <a:pt x="660" y="74"/>
                  </a:lnTo>
                  <a:lnTo>
                    <a:pt x="686" y="65"/>
                  </a:lnTo>
                  <a:lnTo>
                    <a:pt x="713" y="57"/>
                  </a:lnTo>
                  <a:lnTo>
                    <a:pt x="740" y="49"/>
                  </a:lnTo>
                  <a:lnTo>
                    <a:pt x="767" y="41"/>
                  </a:lnTo>
                  <a:lnTo>
                    <a:pt x="796" y="35"/>
                  </a:lnTo>
                  <a:lnTo>
                    <a:pt x="825" y="29"/>
                  </a:lnTo>
                  <a:lnTo>
                    <a:pt x="854" y="23"/>
                  </a:lnTo>
                  <a:lnTo>
                    <a:pt x="883" y="18"/>
                  </a:lnTo>
                  <a:lnTo>
                    <a:pt x="914" y="14"/>
                  </a:lnTo>
                  <a:lnTo>
                    <a:pt x="944" y="10"/>
                  </a:lnTo>
                  <a:lnTo>
                    <a:pt x="975" y="7"/>
                  </a:lnTo>
                  <a:lnTo>
                    <a:pt x="1006" y="4"/>
                  </a:lnTo>
                  <a:lnTo>
                    <a:pt x="1038" y="2"/>
                  </a:lnTo>
                  <a:lnTo>
                    <a:pt x="1070" y="1"/>
                  </a:lnTo>
                  <a:lnTo>
                    <a:pt x="1103" y="0"/>
                  </a:lnTo>
                  <a:lnTo>
                    <a:pt x="1136" y="0"/>
                  </a:lnTo>
                  <a:lnTo>
                    <a:pt x="1171" y="0"/>
                  </a:lnTo>
                  <a:lnTo>
                    <a:pt x="1204" y="1"/>
                  </a:lnTo>
                  <a:lnTo>
                    <a:pt x="1237" y="2"/>
                  </a:lnTo>
                  <a:lnTo>
                    <a:pt x="1269" y="4"/>
                  </a:lnTo>
                  <a:lnTo>
                    <a:pt x="1302" y="7"/>
                  </a:lnTo>
                  <a:lnTo>
                    <a:pt x="1333" y="10"/>
                  </a:lnTo>
                  <a:lnTo>
                    <a:pt x="1364" y="14"/>
                  </a:lnTo>
                  <a:lnTo>
                    <a:pt x="1395" y="18"/>
                  </a:lnTo>
                  <a:lnTo>
                    <a:pt x="1425" y="23"/>
                  </a:lnTo>
                  <a:lnTo>
                    <a:pt x="1455" y="28"/>
                  </a:lnTo>
                  <a:lnTo>
                    <a:pt x="1484" y="34"/>
                  </a:lnTo>
                  <a:lnTo>
                    <a:pt x="1512" y="41"/>
                  </a:lnTo>
                  <a:lnTo>
                    <a:pt x="1541" y="48"/>
                  </a:lnTo>
                  <a:lnTo>
                    <a:pt x="1569" y="56"/>
                  </a:lnTo>
                  <a:lnTo>
                    <a:pt x="1596" y="64"/>
                  </a:lnTo>
                  <a:lnTo>
                    <a:pt x="1622" y="73"/>
                  </a:lnTo>
                  <a:lnTo>
                    <a:pt x="1648" y="82"/>
                  </a:lnTo>
                  <a:lnTo>
                    <a:pt x="1675" y="92"/>
                  </a:lnTo>
                  <a:lnTo>
                    <a:pt x="1700" y="104"/>
                  </a:lnTo>
                  <a:lnTo>
                    <a:pt x="1724" y="115"/>
                  </a:lnTo>
                  <a:lnTo>
                    <a:pt x="1748" y="127"/>
                  </a:lnTo>
                  <a:lnTo>
                    <a:pt x="1772" y="139"/>
                  </a:lnTo>
                  <a:lnTo>
                    <a:pt x="1796" y="152"/>
                  </a:lnTo>
                  <a:lnTo>
                    <a:pt x="1818" y="165"/>
                  </a:lnTo>
                  <a:lnTo>
                    <a:pt x="1841" y="179"/>
                  </a:lnTo>
                  <a:lnTo>
                    <a:pt x="1862" y="194"/>
                  </a:lnTo>
                  <a:lnTo>
                    <a:pt x="1883" y="209"/>
                  </a:lnTo>
                  <a:lnTo>
                    <a:pt x="1904" y="225"/>
                  </a:lnTo>
                  <a:lnTo>
                    <a:pt x="1925" y="242"/>
                  </a:lnTo>
                  <a:lnTo>
                    <a:pt x="1945" y="259"/>
                  </a:lnTo>
                  <a:lnTo>
                    <a:pt x="1964" y="276"/>
                  </a:lnTo>
                  <a:lnTo>
                    <a:pt x="1983" y="294"/>
                  </a:lnTo>
                  <a:lnTo>
                    <a:pt x="2001" y="313"/>
                  </a:lnTo>
                  <a:lnTo>
                    <a:pt x="2018" y="332"/>
                  </a:lnTo>
                  <a:lnTo>
                    <a:pt x="2035" y="351"/>
                  </a:lnTo>
                  <a:lnTo>
                    <a:pt x="2052" y="372"/>
                  </a:lnTo>
                  <a:lnTo>
                    <a:pt x="2068" y="392"/>
                  </a:lnTo>
                  <a:lnTo>
                    <a:pt x="2083" y="413"/>
                  </a:lnTo>
                  <a:lnTo>
                    <a:pt x="2098" y="434"/>
                  </a:lnTo>
                  <a:lnTo>
                    <a:pt x="2112" y="456"/>
                  </a:lnTo>
                  <a:lnTo>
                    <a:pt x="2126" y="478"/>
                  </a:lnTo>
                  <a:lnTo>
                    <a:pt x="2139" y="502"/>
                  </a:lnTo>
                  <a:lnTo>
                    <a:pt x="2151" y="525"/>
                  </a:lnTo>
                  <a:lnTo>
                    <a:pt x="2163" y="548"/>
                  </a:lnTo>
                  <a:lnTo>
                    <a:pt x="2175" y="572"/>
                  </a:lnTo>
                  <a:lnTo>
                    <a:pt x="2186" y="597"/>
                  </a:lnTo>
                  <a:lnTo>
                    <a:pt x="2196" y="623"/>
                  </a:lnTo>
                  <a:lnTo>
                    <a:pt x="2205" y="648"/>
                  </a:lnTo>
                  <a:lnTo>
                    <a:pt x="2214" y="674"/>
                  </a:lnTo>
                  <a:lnTo>
                    <a:pt x="2223" y="700"/>
                  </a:lnTo>
                  <a:lnTo>
                    <a:pt x="2230" y="727"/>
                  </a:lnTo>
                  <a:lnTo>
                    <a:pt x="2238" y="755"/>
                  </a:lnTo>
                  <a:lnTo>
                    <a:pt x="2244" y="783"/>
                  </a:lnTo>
                  <a:lnTo>
                    <a:pt x="2250" y="811"/>
                  </a:lnTo>
                  <a:lnTo>
                    <a:pt x="2256" y="839"/>
                  </a:lnTo>
                  <a:lnTo>
                    <a:pt x="2261" y="869"/>
                  </a:lnTo>
                  <a:lnTo>
                    <a:pt x="2265" y="899"/>
                  </a:lnTo>
                  <a:lnTo>
                    <a:pt x="2269" y="929"/>
                  </a:lnTo>
                  <a:lnTo>
                    <a:pt x="2272" y="959"/>
                  </a:lnTo>
                  <a:lnTo>
                    <a:pt x="2275" y="991"/>
                  </a:lnTo>
                  <a:lnTo>
                    <a:pt x="2277" y="1022"/>
                  </a:lnTo>
                  <a:lnTo>
                    <a:pt x="2278" y="1054"/>
                  </a:lnTo>
                  <a:lnTo>
                    <a:pt x="2279" y="1086"/>
                  </a:lnTo>
                  <a:lnTo>
                    <a:pt x="2279" y="1120"/>
                  </a:lnTo>
                  <a:lnTo>
                    <a:pt x="2279" y="1167"/>
                  </a:lnTo>
                  <a:lnTo>
                    <a:pt x="2277" y="1213"/>
                  </a:lnTo>
                  <a:lnTo>
                    <a:pt x="2275" y="1260"/>
                  </a:lnTo>
                  <a:lnTo>
                    <a:pt x="2271" y="1304"/>
                  </a:lnTo>
                  <a:lnTo>
                    <a:pt x="2266" y="1347"/>
                  </a:lnTo>
                  <a:lnTo>
                    <a:pt x="2261" y="1389"/>
                  </a:lnTo>
                  <a:lnTo>
                    <a:pt x="2254" y="1430"/>
                  </a:lnTo>
                  <a:lnTo>
                    <a:pt x="2247" y="1470"/>
                  </a:lnTo>
                  <a:lnTo>
                    <a:pt x="2238" y="1510"/>
                  </a:lnTo>
                  <a:lnTo>
                    <a:pt x="2229" y="1547"/>
                  </a:lnTo>
                  <a:lnTo>
                    <a:pt x="2218" y="1584"/>
                  </a:lnTo>
                  <a:lnTo>
                    <a:pt x="2206" y="1620"/>
                  </a:lnTo>
                  <a:lnTo>
                    <a:pt x="2194" y="1655"/>
                  </a:lnTo>
                  <a:lnTo>
                    <a:pt x="2180" y="1688"/>
                  </a:lnTo>
                  <a:lnTo>
                    <a:pt x="2166" y="1720"/>
                  </a:lnTo>
                  <a:lnTo>
                    <a:pt x="2149" y="1752"/>
                  </a:lnTo>
                  <a:lnTo>
                    <a:pt x="2133" y="1782"/>
                  </a:lnTo>
                  <a:lnTo>
                    <a:pt x="2115" y="1812"/>
                  </a:lnTo>
                  <a:lnTo>
                    <a:pt x="2097" y="1840"/>
                  </a:lnTo>
                  <a:lnTo>
                    <a:pt x="2078" y="1869"/>
                  </a:lnTo>
                  <a:lnTo>
                    <a:pt x="2057" y="1896"/>
                  </a:lnTo>
                  <a:lnTo>
                    <a:pt x="2035" y="1921"/>
                  </a:lnTo>
                  <a:lnTo>
                    <a:pt x="2014" y="1947"/>
                  </a:lnTo>
                  <a:lnTo>
                    <a:pt x="1991" y="1971"/>
                  </a:lnTo>
                  <a:lnTo>
                    <a:pt x="1967" y="1995"/>
                  </a:lnTo>
                  <a:lnTo>
                    <a:pt x="1942" y="2018"/>
                  </a:lnTo>
                  <a:lnTo>
                    <a:pt x="1917" y="2039"/>
                  </a:lnTo>
                  <a:lnTo>
                    <a:pt x="1890" y="2060"/>
                  </a:lnTo>
                  <a:lnTo>
                    <a:pt x="1862" y="2080"/>
                  </a:lnTo>
                  <a:lnTo>
                    <a:pt x="1834" y="2099"/>
                  </a:lnTo>
                  <a:lnTo>
                    <a:pt x="1805" y="2119"/>
                  </a:lnTo>
                  <a:lnTo>
                    <a:pt x="1774" y="2136"/>
                  </a:lnTo>
                  <a:lnTo>
                    <a:pt x="1743" y="2153"/>
                  </a:lnTo>
                  <a:lnTo>
                    <a:pt x="1711" y="2168"/>
                  </a:lnTo>
                  <a:lnTo>
                    <a:pt x="1679" y="2182"/>
                  </a:lnTo>
                  <a:lnTo>
                    <a:pt x="1644" y="2196"/>
                  </a:lnTo>
                  <a:lnTo>
                    <a:pt x="1609" y="2208"/>
                  </a:lnTo>
                  <a:lnTo>
                    <a:pt x="1574" y="2219"/>
                  </a:lnTo>
                  <a:lnTo>
                    <a:pt x="1537" y="2229"/>
                  </a:lnTo>
                  <a:lnTo>
                    <a:pt x="1499" y="2238"/>
                  </a:lnTo>
                  <a:lnTo>
                    <a:pt x="1461" y="2247"/>
                  </a:lnTo>
                  <a:lnTo>
                    <a:pt x="1421" y="2254"/>
                  </a:lnTo>
                  <a:lnTo>
                    <a:pt x="1380" y="2260"/>
                  </a:lnTo>
                  <a:lnTo>
                    <a:pt x="1339" y="2265"/>
                  </a:lnTo>
                  <a:lnTo>
                    <a:pt x="1297" y="2269"/>
                  </a:lnTo>
                  <a:lnTo>
                    <a:pt x="1253" y="2271"/>
                  </a:lnTo>
                  <a:lnTo>
                    <a:pt x="1209" y="2273"/>
                  </a:lnTo>
                  <a:lnTo>
                    <a:pt x="1164" y="2273"/>
                  </a:lnTo>
                  <a:lnTo>
                    <a:pt x="1117" y="2273"/>
                  </a:lnTo>
                  <a:lnTo>
                    <a:pt x="1073" y="2271"/>
                  </a:lnTo>
                  <a:lnTo>
                    <a:pt x="1028" y="2269"/>
                  </a:lnTo>
                  <a:lnTo>
                    <a:pt x="985" y="2266"/>
                  </a:lnTo>
                  <a:lnTo>
                    <a:pt x="944" y="2262"/>
                  </a:lnTo>
                  <a:lnTo>
                    <a:pt x="902" y="2257"/>
                  </a:lnTo>
                  <a:lnTo>
                    <a:pt x="862" y="2251"/>
                  </a:lnTo>
                  <a:lnTo>
                    <a:pt x="824" y="2244"/>
                  </a:lnTo>
                  <a:lnTo>
                    <a:pt x="786" y="2235"/>
                  </a:lnTo>
                  <a:lnTo>
                    <a:pt x="748" y="2227"/>
                  </a:lnTo>
                  <a:lnTo>
                    <a:pt x="713" y="2217"/>
                  </a:lnTo>
                  <a:lnTo>
                    <a:pt x="678" y="2206"/>
                  </a:lnTo>
                  <a:lnTo>
                    <a:pt x="643" y="2195"/>
                  </a:lnTo>
                  <a:lnTo>
                    <a:pt x="610" y="2182"/>
                  </a:lnTo>
                  <a:lnTo>
                    <a:pt x="579" y="2169"/>
                  </a:lnTo>
                  <a:lnTo>
                    <a:pt x="548" y="2155"/>
                  </a:lnTo>
                  <a:lnTo>
                    <a:pt x="517" y="2140"/>
                  </a:lnTo>
                  <a:lnTo>
                    <a:pt x="488" y="2123"/>
                  </a:lnTo>
                  <a:lnTo>
                    <a:pt x="459" y="2105"/>
                  </a:lnTo>
                  <a:lnTo>
                    <a:pt x="432" y="2086"/>
                  </a:lnTo>
                  <a:lnTo>
                    <a:pt x="405" y="2067"/>
                  </a:lnTo>
                  <a:lnTo>
                    <a:pt x="377" y="2046"/>
                  </a:lnTo>
                  <a:lnTo>
                    <a:pt x="352" y="2025"/>
                  </a:lnTo>
                  <a:lnTo>
                    <a:pt x="327" y="2002"/>
                  </a:lnTo>
                  <a:lnTo>
                    <a:pt x="303" y="1977"/>
                  </a:lnTo>
                  <a:lnTo>
                    <a:pt x="279" y="1952"/>
                  </a:lnTo>
                  <a:lnTo>
                    <a:pt x="256" y="1926"/>
                  </a:lnTo>
                  <a:lnTo>
                    <a:pt x="234" y="1899"/>
                  </a:lnTo>
                  <a:lnTo>
                    <a:pt x="212" y="1871"/>
                  </a:lnTo>
                  <a:lnTo>
                    <a:pt x="192" y="1841"/>
                  </a:lnTo>
                  <a:lnTo>
                    <a:pt x="172" y="1811"/>
                  </a:lnTo>
                  <a:lnTo>
                    <a:pt x="153" y="1780"/>
                  </a:lnTo>
                  <a:lnTo>
                    <a:pt x="133" y="1747"/>
                  </a:lnTo>
                  <a:lnTo>
                    <a:pt x="116" y="1713"/>
                  </a:lnTo>
                  <a:lnTo>
                    <a:pt x="101" y="1679"/>
                  </a:lnTo>
                  <a:lnTo>
                    <a:pt x="86" y="1643"/>
                  </a:lnTo>
                  <a:lnTo>
                    <a:pt x="72" y="1606"/>
                  </a:lnTo>
                  <a:lnTo>
                    <a:pt x="60" y="1569"/>
                  </a:lnTo>
                  <a:lnTo>
                    <a:pt x="49" y="1531"/>
                  </a:lnTo>
                  <a:lnTo>
                    <a:pt x="39" y="1491"/>
                  </a:lnTo>
                  <a:lnTo>
                    <a:pt x="30" y="1450"/>
                  </a:lnTo>
                  <a:lnTo>
                    <a:pt x="21" y="1409"/>
                  </a:lnTo>
                  <a:lnTo>
                    <a:pt x="15" y="1366"/>
                  </a:lnTo>
                  <a:lnTo>
                    <a:pt x="10" y="1322"/>
                  </a:lnTo>
                  <a:lnTo>
                    <a:pt x="6" y="1278"/>
                  </a:lnTo>
                  <a:lnTo>
                    <a:pt x="3" y="1231"/>
                  </a:lnTo>
                  <a:lnTo>
                    <a:pt x="1" y="1185"/>
                  </a:lnTo>
                  <a:lnTo>
                    <a:pt x="0" y="1138"/>
                  </a:lnTo>
                  <a:close/>
                  <a:moveTo>
                    <a:pt x="681" y="1141"/>
                  </a:moveTo>
                  <a:lnTo>
                    <a:pt x="681" y="1181"/>
                  </a:lnTo>
                  <a:lnTo>
                    <a:pt x="683" y="1221"/>
                  </a:lnTo>
                  <a:lnTo>
                    <a:pt x="685" y="1259"/>
                  </a:lnTo>
                  <a:lnTo>
                    <a:pt x="688" y="1295"/>
                  </a:lnTo>
                  <a:lnTo>
                    <a:pt x="693" y="1330"/>
                  </a:lnTo>
                  <a:lnTo>
                    <a:pt x="698" y="1364"/>
                  </a:lnTo>
                  <a:lnTo>
                    <a:pt x="704" y="1396"/>
                  </a:lnTo>
                  <a:lnTo>
                    <a:pt x="711" y="1427"/>
                  </a:lnTo>
                  <a:lnTo>
                    <a:pt x="719" y="1456"/>
                  </a:lnTo>
                  <a:lnTo>
                    <a:pt x="729" y="1483"/>
                  </a:lnTo>
                  <a:lnTo>
                    <a:pt x="739" y="1510"/>
                  </a:lnTo>
                  <a:lnTo>
                    <a:pt x="750" y="1535"/>
                  </a:lnTo>
                  <a:lnTo>
                    <a:pt x="762" y="1558"/>
                  </a:lnTo>
                  <a:lnTo>
                    <a:pt x="774" y="1580"/>
                  </a:lnTo>
                  <a:lnTo>
                    <a:pt x="789" y="1600"/>
                  </a:lnTo>
                  <a:lnTo>
                    <a:pt x="804" y="1620"/>
                  </a:lnTo>
                  <a:lnTo>
                    <a:pt x="820" y="1637"/>
                  </a:lnTo>
                  <a:lnTo>
                    <a:pt x="836" y="1653"/>
                  </a:lnTo>
                  <a:lnTo>
                    <a:pt x="853" y="1669"/>
                  </a:lnTo>
                  <a:lnTo>
                    <a:pt x="871" y="1683"/>
                  </a:lnTo>
                  <a:lnTo>
                    <a:pt x="890" y="1696"/>
                  </a:lnTo>
                  <a:lnTo>
                    <a:pt x="910" y="1708"/>
                  </a:lnTo>
                  <a:lnTo>
                    <a:pt x="930" y="1718"/>
                  </a:lnTo>
                  <a:lnTo>
                    <a:pt x="950" y="1728"/>
                  </a:lnTo>
                  <a:lnTo>
                    <a:pt x="971" y="1737"/>
                  </a:lnTo>
                  <a:lnTo>
                    <a:pt x="993" y="1745"/>
                  </a:lnTo>
                  <a:lnTo>
                    <a:pt x="1016" y="1751"/>
                  </a:lnTo>
                  <a:lnTo>
                    <a:pt x="1040" y="1756"/>
                  </a:lnTo>
                  <a:lnTo>
                    <a:pt x="1064" y="1760"/>
                  </a:lnTo>
                  <a:lnTo>
                    <a:pt x="1089" y="1763"/>
                  </a:lnTo>
                  <a:lnTo>
                    <a:pt x="1114" y="1764"/>
                  </a:lnTo>
                  <a:lnTo>
                    <a:pt x="1141" y="1765"/>
                  </a:lnTo>
                  <a:lnTo>
                    <a:pt x="1168" y="1764"/>
                  </a:lnTo>
                  <a:lnTo>
                    <a:pt x="1194" y="1763"/>
                  </a:lnTo>
                  <a:lnTo>
                    <a:pt x="1219" y="1760"/>
                  </a:lnTo>
                  <a:lnTo>
                    <a:pt x="1244" y="1756"/>
                  </a:lnTo>
                  <a:lnTo>
                    <a:pt x="1268" y="1751"/>
                  </a:lnTo>
                  <a:lnTo>
                    <a:pt x="1292" y="1745"/>
                  </a:lnTo>
                  <a:lnTo>
                    <a:pt x="1314" y="1738"/>
                  </a:lnTo>
                  <a:lnTo>
                    <a:pt x="1335" y="1729"/>
                  </a:lnTo>
                  <a:lnTo>
                    <a:pt x="1356" y="1719"/>
                  </a:lnTo>
                  <a:lnTo>
                    <a:pt x="1376" y="1709"/>
                  </a:lnTo>
                  <a:lnTo>
                    <a:pt x="1395" y="1697"/>
                  </a:lnTo>
                  <a:lnTo>
                    <a:pt x="1414" y="1684"/>
                  </a:lnTo>
                  <a:lnTo>
                    <a:pt x="1432" y="1671"/>
                  </a:lnTo>
                  <a:lnTo>
                    <a:pt x="1448" y="1656"/>
                  </a:lnTo>
                  <a:lnTo>
                    <a:pt x="1464" y="1640"/>
                  </a:lnTo>
                  <a:lnTo>
                    <a:pt x="1480" y="1623"/>
                  </a:lnTo>
                  <a:lnTo>
                    <a:pt x="1494" y="1603"/>
                  </a:lnTo>
                  <a:lnTo>
                    <a:pt x="1508" y="1583"/>
                  </a:lnTo>
                  <a:lnTo>
                    <a:pt x="1520" y="1561"/>
                  </a:lnTo>
                  <a:lnTo>
                    <a:pt x="1532" y="1537"/>
                  </a:lnTo>
                  <a:lnTo>
                    <a:pt x="1543" y="1511"/>
                  </a:lnTo>
                  <a:lnTo>
                    <a:pt x="1553" y="1483"/>
                  </a:lnTo>
                  <a:lnTo>
                    <a:pt x="1562" y="1454"/>
                  </a:lnTo>
                  <a:lnTo>
                    <a:pt x="1570" y="1423"/>
                  </a:lnTo>
                  <a:lnTo>
                    <a:pt x="1577" y="1390"/>
                  </a:lnTo>
                  <a:lnTo>
                    <a:pt x="1583" y="1355"/>
                  </a:lnTo>
                  <a:lnTo>
                    <a:pt x="1588" y="1319"/>
                  </a:lnTo>
                  <a:lnTo>
                    <a:pt x="1593" y="1281"/>
                  </a:lnTo>
                  <a:lnTo>
                    <a:pt x="1596" y="1242"/>
                  </a:lnTo>
                  <a:lnTo>
                    <a:pt x="1598" y="1199"/>
                  </a:lnTo>
                  <a:lnTo>
                    <a:pt x="1600" y="1156"/>
                  </a:lnTo>
                  <a:lnTo>
                    <a:pt x="1600" y="1111"/>
                  </a:lnTo>
                  <a:lnTo>
                    <a:pt x="1600" y="1072"/>
                  </a:lnTo>
                  <a:lnTo>
                    <a:pt x="1598" y="1036"/>
                  </a:lnTo>
                  <a:lnTo>
                    <a:pt x="1596" y="1001"/>
                  </a:lnTo>
                  <a:lnTo>
                    <a:pt x="1592" y="966"/>
                  </a:lnTo>
                  <a:lnTo>
                    <a:pt x="1588" y="933"/>
                  </a:lnTo>
                  <a:lnTo>
                    <a:pt x="1583" y="901"/>
                  </a:lnTo>
                  <a:lnTo>
                    <a:pt x="1576" y="871"/>
                  </a:lnTo>
                  <a:lnTo>
                    <a:pt x="1569" y="842"/>
                  </a:lnTo>
                  <a:lnTo>
                    <a:pt x="1561" y="814"/>
                  </a:lnTo>
                  <a:lnTo>
                    <a:pt x="1551" y="788"/>
                  </a:lnTo>
                  <a:lnTo>
                    <a:pt x="1541" y="763"/>
                  </a:lnTo>
                  <a:lnTo>
                    <a:pt x="1529" y="739"/>
                  </a:lnTo>
                  <a:lnTo>
                    <a:pt x="1517" y="716"/>
                  </a:lnTo>
                  <a:lnTo>
                    <a:pt x="1504" y="695"/>
                  </a:lnTo>
                  <a:lnTo>
                    <a:pt x="1490" y="675"/>
                  </a:lnTo>
                  <a:lnTo>
                    <a:pt x="1475" y="657"/>
                  </a:lnTo>
                  <a:lnTo>
                    <a:pt x="1459" y="640"/>
                  </a:lnTo>
                  <a:lnTo>
                    <a:pt x="1442" y="624"/>
                  </a:lnTo>
                  <a:lnTo>
                    <a:pt x="1425" y="609"/>
                  </a:lnTo>
                  <a:lnTo>
                    <a:pt x="1406" y="594"/>
                  </a:lnTo>
                  <a:lnTo>
                    <a:pt x="1387" y="581"/>
                  </a:lnTo>
                  <a:lnTo>
                    <a:pt x="1368" y="569"/>
                  </a:lnTo>
                  <a:lnTo>
                    <a:pt x="1348" y="559"/>
                  </a:lnTo>
                  <a:lnTo>
                    <a:pt x="1327" y="549"/>
                  </a:lnTo>
                  <a:lnTo>
                    <a:pt x="1306" y="541"/>
                  </a:lnTo>
                  <a:lnTo>
                    <a:pt x="1284" y="534"/>
                  </a:lnTo>
                  <a:lnTo>
                    <a:pt x="1260" y="528"/>
                  </a:lnTo>
                  <a:lnTo>
                    <a:pt x="1236" y="523"/>
                  </a:lnTo>
                  <a:lnTo>
                    <a:pt x="1212" y="519"/>
                  </a:lnTo>
                  <a:lnTo>
                    <a:pt x="1187" y="516"/>
                  </a:lnTo>
                  <a:lnTo>
                    <a:pt x="1162" y="515"/>
                  </a:lnTo>
                  <a:lnTo>
                    <a:pt x="1134" y="514"/>
                  </a:lnTo>
                  <a:lnTo>
                    <a:pt x="1109" y="515"/>
                  </a:lnTo>
                  <a:lnTo>
                    <a:pt x="1085" y="516"/>
                  </a:lnTo>
                  <a:lnTo>
                    <a:pt x="1061" y="519"/>
                  </a:lnTo>
                  <a:lnTo>
                    <a:pt x="1038" y="523"/>
                  </a:lnTo>
                  <a:lnTo>
                    <a:pt x="1014" y="528"/>
                  </a:lnTo>
                  <a:lnTo>
                    <a:pt x="992" y="534"/>
                  </a:lnTo>
                  <a:lnTo>
                    <a:pt x="971" y="542"/>
                  </a:lnTo>
                  <a:lnTo>
                    <a:pt x="950" y="550"/>
                  </a:lnTo>
                  <a:lnTo>
                    <a:pt x="930" y="560"/>
                  </a:lnTo>
                  <a:lnTo>
                    <a:pt x="910" y="570"/>
                  </a:lnTo>
                  <a:lnTo>
                    <a:pt x="890" y="582"/>
                  </a:lnTo>
                  <a:lnTo>
                    <a:pt x="872" y="595"/>
                  </a:lnTo>
                  <a:lnTo>
                    <a:pt x="854" y="610"/>
                  </a:lnTo>
                  <a:lnTo>
                    <a:pt x="837" y="625"/>
                  </a:lnTo>
                  <a:lnTo>
                    <a:pt x="821" y="642"/>
                  </a:lnTo>
                  <a:lnTo>
                    <a:pt x="805" y="659"/>
                  </a:lnTo>
                  <a:lnTo>
                    <a:pt x="790" y="678"/>
                  </a:lnTo>
                  <a:lnTo>
                    <a:pt x="775" y="698"/>
                  </a:lnTo>
                  <a:lnTo>
                    <a:pt x="762" y="720"/>
                  </a:lnTo>
                  <a:lnTo>
                    <a:pt x="750" y="744"/>
                  </a:lnTo>
                  <a:lnTo>
                    <a:pt x="739" y="769"/>
                  </a:lnTo>
                  <a:lnTo>
                    <a:pt x="729" y="795"/>
                  </a:lnTo>
                  <a:lnTo>
                    <a:pt x="720" y="823"/>
                  </a:lnTo>
                  <a:lnTo>
                    <a:pt x="712" y="852"/>
                  </a:lnTo>
                  <a:lnTo>
                    <a:pt x="704" y="883"/>
                  </a:lnTo>
                  <a:lnTo>
                    <a:pt x="698" y="916"/>
                  </a:lnTo>
                  <a:lnTo>
                    <a:pt x="693" y="949"/>
                  </a:lnTo>
                  <a:lnTo>
                    <a:pt x="689" y="985"/>
                  </a:lnTo>
                  <a:lnTo>
                    <a:pt x="685" y="1022"/>
                  </a:lnTo>
                  <a:lnTo>
                    <a:pt x="683" y="1059"/>
                  </a:lnTo>
                  <a:lnTo>
                    <a:pt x="681" y="1099"/>
                  </a:lnTo>
                  <a:lnTo>
                    <a:pt x="681" y="1141"/>
                  </a:lnTo>
                  <a:close/>
                </a:path>
              </a:pathLst>
            </a:custGeom>
            <a:solidFill>
              <a:srgbClr val="FFFFFF"/>
            </a:solidFill>
            <a:ln w="9525">
              <a:noFill/>
              <a:round/>
              <a:headEnd/>
              <a:tailEnd/>
            </a:ln>
          </p:spPr>
          <p:txBody>
            <a:bodyPr/>
            <a:lstStyle/>
            <a:p>
              <a:endParaRPr lang="en-US"/>
            </a:p>
          </p:txBody>
        </p:sp>
        <p:sp>
          <p:nvSpPr>
            <p:cNvPr id="542735" name="Freeform 15"/>
            <p:cNvSpPr>
              <a:spLocks noChangeAspect="1"/>
            </p:cNvSpPr>
            <p:nvPr/>
          </p:nvSpPr>
          <p:spPr bwMode="auto">
            <a:xfrm>
              <a:off x="1112" y="1932"/>
              <a:ext cx="132" cy="137"/>
            </a:xfrm>
            <a:custGeom>
              <a:avLst/>
              <a:gdLst/>
              <a:ahLst/>
              <a:cxnLst>
                <a:cxn ang="0">
                  <a:pos x="0" y="0"/>
                </a:cxn>
                <a:cxn ang="0">
                  <a:pos x="635" y="0"/>
                </a:cxn>
                <a:cxn ang="0">
                  <a:pos x="1464" y="1216"/>
                </a:cxn>
                <a:cxn ang="0">
                  <a:pos x="1464" y="0"/>
                </a:cxn>
                <a:cxn ang="0">
                  <a:pos x="2104" y="0"/>
                </a:cxn>
                <a:cxn ang="0">
                  <a:pos x="2104" y="2198"/>
                </a:cxn>
                <a:cxn ang="0">
                  <a:pos x="1464" y="2198"/>
                </a:cxn>
                <a:cxn ang="0">
                  <a:pos x="639" y="991"/>
                </a:cxn>
                <a:cxn ang="0">
                  <a:pos x="639" y="2198"/>
                </a:cxn>
                <a:cxn ang="0">
                  <a:pos x="0" y="2198"/>
                </a:cxn>
                <a:cxn ang="0">
                  <a:pos x="0" y="0"/>
                </a:cxn>
              </a:cxnLst>
              <a:rect l="0" t="0" r="r" b="b"/>
              <a:pathLst>
                <a:path w="2104" h="2198">
                  <a:moveTo>
                    <a:pt x="0" y="0"/>
                  </a:moveTo>
                  <a:lnTo>
                    <a:pt x="635" y="0"/>
                  </a:lnTo>
                  <a:lnTo>
                    <a:pt x="1464" y="1216"/>
                  </a:lnTo>
                  <a:lnTo>
                    <a:pt x="1464" y="0"/>
                  </a:lnTo>
                  <a:lnTo>
                    <a:pt x="2104" y="0"/>
                  </a:lnTo>
                  <a:lnTo>
                    <a:pt x="2104" y="2198"/>
                  </a:lnTo>
                  <a:lnTo>
                    <a:pt x="1464" y="2198"/>
                  </a:lnTo>
                  <a:lnTo>
                    <a:pt x="639" y="991"/>
                  </a:lnTo>
                  <a:lnTo>
                    <a:pt x="639" y="2198"/>
                  </a:lnTo>
                  <a:lnTo>
                    <a:pt x="0" y="2198"/>
                  </a:lnTo>
                  <a:lnTo>
                    <a:pt x="0" y="0"/>
                  </a:lnTo>
                  <a:close/>
                </a:path>
              </a:pathLst>
            </a:custGeom>
            <a:solidFill>
              <a:srgbClr val="FFFFFF"/>
            </a:solidFill>
            <a:ln w="9525">
              <a:noFill/>
              <a:round/>
              <a:headEnd/>
              <a:tailEnd/>
            </a:ln>
          </p:spPr>
          <p:txBody>
            <a:bodyPr/>
            <a:lstStyle/>
            <a:p>
              <a:endParaRPr lang="en-US"/>
            </a:p>
          </p:txBody>
        </p:sp>
        <p:sp>
          <p:nvSpPr>
            <p:cNvPr id="542736" name="Freeform 16"/>
            <p:cNvSpPr>
              <a:spLocks noChangeAspect="1" noEditPoints="1"/>
            </p:cNvSpPr>
            <p:nvPr/>
          </p:nvSpPr>
          <p:spPr bwMode="auto">
            <a:xfrm>
              <a:off x="733" y="1367"/>
              <a:ext cx="406" cy="516"/>
            </a:xfrm>
            <a:custGeom>
              <a:avLst/>
              <a:gdLst/>
              <a:ahLst/>
              <a:cxnLst>
                <a:cxn ang="0">
                  <a:pos x="665" y="2047"/>
                </a:cxn>
                <a:cxn ang="0">
                  <a:pos x="1217" y="1041"/>
                </a:cxn>
                <a:cxn ang="0">
                  <a:pos x="2115" y="264"/>
                </a:cxn>
                <a:cxn ang="0">
                  <a:pos x="3496" y="6"/>
                </a:cxn>
                <a:cxn ang="0">
                  <a:pos x="4916" y="498"/>
                </a:cxn>
                <a:cxn ang="0">
                  <a:pos x="5873" y="1600"/>
                </a:cxn>
                <a:cxn ang="0">
                  <a:pos x="6134" y="3068"/>
                </a:cxn>
                <a:cxn ang="0">
                  <a:pos x="5608" y="7085"/>
                </a:cxn>
                <a:cxn ang="0">
                  <a:pos x="2211" y="8079"/>
                </a:cxn>
                <a:cxn ang="0">
                  <a:pos x="2496" y="7737"/>
                </a:cxn>
                <a:cxn ang="0">
                  <a:pos x="2634" y="7477"/>
                </a:cxn>
                <a:cxn ang="0">
                  <a:pos x="1307" y="7241"/>
                </a:cxn>
                <a:cxn ang="0">
                  <a:pos x="1039" y="7153"/>
                </a:cxn>
                <a:cxn ang="0">
                  <a:pos x="808" y="6957"/>
                </a:cxn>
                <a:cxn ang="0">
                  <a:pos x="647" y="6699"/>
                </a:cxn>
                <a:cxn ang="0">
                  <a:pos x="596" y="5246"/>
                </a:cxn>
                <a:cxn ang="0">
                  <a:pos x="6" y="4914"/>
                </a:cxn>
                <a:cxn ang="0">
                  <a:pos x="200" y="4445"/>
                </a:cxn>
                <a:cxn ang="0">
                  <a:pos x="549" y="3855"/>
                </a:cxn>
                <a:cxn ang="0">
                  <a:pos x="283" y="3093"/>
                </a:cxn>
                <a:cxn ang="0">
                  <a:pos x="2906" y="4563"/>
                </a:cxn>
                <a:cxn ang="0">
                  <a:pos x="2923" y="4277"/>
                </a:cxn>
                <a:cxn ang="0">
                  <a:pos x="3000" y="3988"/>
                </a:cxn>
                <a:cxn ang="0">
                  <a:pos x="3156" y="3737"/>
                </a:cxn>
                <a:cxn ang="0">
                  <a:pos x="3433" y="3459"/>
                </a:cxn>
                <a:cxn ang="0">
                  <a:pos x="3907" y="3051"/>
                </a:cxn>
                <a:cxn ang="0">
                  <a:pos x="4011" y="2916"/>
                </a:cxn>
                <a:cxn ang="0">
                  <a:pos x="4066" y="2755"/>
                </a:cxn>
                <a:cxn ang="0">
                  <a:pos x="4061" y="2549"/>
                </a:cxn>
                <a:cxn ang="0">
                  <a:pos x="3963" y="2339"/>
                </a:cxn>
                <a:cxn ang="0">
                  <a:pos x="3770" y="2169"/>
                </a:cxn>
                <a:cxn ang="0">
                  <a:pos x="3505" y="2082"/>
                </a:cxn>
                <a:cxn ang="0">
                  <a:pos x="3194" y="2083"/>
                </a:cxn>
                <a:cxn ang="0">
                  <a:pos x="2924" y="2174"/>
                </a:cxn>
                <a:cxn ang="0">
                  <a:pos x="2711" y="2358"/>
                </a:cxn>
                <a:cxn ang="0">
                  <a:pos x="2562" y="2637"/>
                </a:cxn>
                <a:cxn ang="0">
                  <a:pos x="1749" y="2617"/>
                </a:cxn>
                <a:cxn ang="0">
                  <a:pos x="1809" y="2366"/>
                </a:cxn>
                <a:cxn ang="0">
                  <a:pos x="1916" y="2135"/>
                </a:cxn>
                <a:cxn ang="0">
                  <a:pos x="2074" y="1925"/>
                </a:cxn>
                <a:cxn ang="0">
                  <a:pos x="2278" y="1737"/>
                </a:cxn>
                <a:cxn ang="0">
                  <a:pos x="2520" y="1591"/>
                </a:cxn>
                <a:cxn ang="0">
                  <a:pos x="2794" y="1491"/>
                </a:cxn>
                <a:cxn ang="0">
                  <a:pos x="3102" y="1438"/>
                </a:cxn>
                <a:cxn ang="0">
                  <a:pos x="3445" y="1432"/>
                </a:cxn>
                <a:cxn ang="0">
                  <a:pos x="3775" y="1474"/>
                </a:cxn>
                <a:cxn ang="0">
                  <a:pos x="4068" y="1563"/>
                </a:cxn>
                <a:cxn ang="0">
                  <a:pos x="4324" y="1700"/>
                </a:cxn>
                <a:cxn ang="0">
                  <a:pos x="4543" y="1881"/>
                </a:cxn>
                <a:cxn ang="0">
                  <a:pos x="4711" y="2085"/>
                </a:cxn>
                <a:cxn ang="0">
                  <a:pos x="4824" y="2303"/>
                </a:cxn>
                <a:cxn ang="0">
                  <a:pos x="4885" y="2538"/>
                </a:cxn>
                <a:cxn ang="0">
                  <a:pos x="4890" y="2796"/>
                </a:cxn>
                <a:cxn ang="0">
                  <a:pos x="4820" y="3061"/>
                </a:cxn>
                <a:cxn ang="0">
                  <a:pos x="4666" y="3319"/>
                </a:cxn>
                <a:cxn ang="0">
                  <a:pos x="4352" y="3647"/>
                </a:cxn>
                <a:cxn ang="0">
                  <a:pos x="3971" y="3979"/>
                </a:cxn>
                <a:cxn ang="0">
                  <a:pos x="3792" y="4162"/>
                </a:cxn>
                <a:cxn ang="0">
                  <a:pos x="3711" y="4313"/>
                </a:cxn>
                <a:cxn ang="0">
                  <a:pos x="3677" y="4541"/>
                </a:cxn>
                <a:cxn ang="0">
                  <a:pos x="3752" y="5029"/>
                </a:cxn>
              </a:cxnLst>
              <a:rect l="0" t="0" r="r" b="b"/>
              <a:pathLst>
                <a:path w="6508" h="8260">
                  <a:moveTo>
                    <a:pt x="283" y="3093"/>
                  </a:moveTo>
                  <a:lnTo>
                    <a:pt x="356" y="2888"/>
                  </a:lnTo>
                  <a:lnTo>
                    <a:pt x="434" y="2663"/>
                  </a:lnTo>
                  <a:lnTo>
                    <a:pt x="475" y="2545"/>
                  </a:lnTo>
                  <a:lnTo>
                    <a:pt x="519" y="2424"/>
                  </a:lnTo>
                  <a:lnTo>
                    <a:pt x="565" y="2300"/>
                  </a:lnTo>
                  <a:lnTo>
                    <a:pt x="614" y="2174"/>
                  </a:lnTo>
                  <a:lnTo>
                    <a:pt x="665" y="2047"/>
                  </a:lnTo>
                  <a:lnTo>
                    <a:pt x="720" y="1919"/>
                  </a:lnTo>
                  <a:lnTo>
                    <a:pt x="778" y="1790"/>
                  </a:lnTo>
                  <a:lnTo>
                    <a:pt x="841" y="1661"/>
                  </a:lnTo>
                  <a:lnTo>
                    <a:pt x="906" y="1534"/>
                  </a:lnTo>
                  <a:lnTo>
                    <a:pt x="977" y="1407"/>
                  </a:lnTo>
                  <a:lnTo>
                    <a:pt x="1052" y="1283"/>
                  </a:lnTo>
                  <a:lnTo>
                    <a:pt x="1132" y="1160"/>
                  </a:lnTo>
                  <a:lnTo>
                    <a:pt x="1217" y="1041"/>
                  </a:lnTo>
                  <a:lnTo>
                    <a:pt x="1308" y="926"/>
                  </a:lnTo>
                  <a:lnTo>
                    <a:pt x="1403" y="815"/>
                  </a:lnTo>
                  <a:lnTo>
                    <a:pt x="1505" y="708"/>
                  </a:lnTo>
                  <a:lnTo>
                    <a:pt x="1614" y="607"/>
                  </a:lnTo>
                  <a:lnTo>
                    <a:pt x="1729" y="511"/>
                  </a:lnTo>
                  <a:lnTo>
                    <a:pt x="1851" y="421"/>
                  </a:lnTo>
                  <a:lnTo>
                    <a:pt x="1979" y="340"/>
                  </a:lnTo>
                  <a:lnTo>
                    <a:pt x="2115" y="264"/>
                  </a:lnTo>
                  <a:lnTo>
                    <a:pt x="2259" y="198"/>
                  </a:lnTo>
                  <a:lnTo>
                    <a:pt x="2411" y="140"/>
                  </a:lnTo>
                  <a:lnTo>
                    <a:pt x="2571" y="91"/>
                  </a:lnTo>
                  <a:lnTo>
                    <a:pt x="2739" y="52"/>
                  </a:lnTo>
                  <a:lnTo>
                    <a:pt x="2916" y="23"/>
                  </a:lnTo>
                  <a:lnTo>
                    <a:pt x="3103" y="6"/>
                  </a:lnTo>
                  <a:lnTo>
                    <a:pt x="3297" y="0"/>
                  </a:lnTo>
                  <a:lnTo>
                    <a:pt x="3496" y="6"/>
                  </a:lnTo>
                  <a:lnTo>
                    <a:pt x="3691" y="26"/>
                  </a:lnTo>
                  <a:lnTo>
                    <a:pt x="3882" y="59"/>
                  </a:lnTo>
                  <a:lnTo>
                    <a:pt x="4068" y="104"/>
                  </a:lnTo>
                  <a:lnTo>
                    <a:pt x="4250" y="160"/>
                  </a:lnTo>
                  <a:lnTo>
                    <a:pt x="4425" y="229"/>
                  </a:lnTo>
                  <a:lnTo>
                    <a:pt x="4596" y="309"/>
                  </a:lnTo>
                  <a:lnTo>
                    <a:pt x="4759" y="398"/>
                  </a:lnTo>
                  <a:lnTo>
                    <a:pt x="4916" y="498"/>
                  </a:lnTo>
                  <a:lnTo>
                    <a:pt x="5065" y="608"/>
                  </a:lnTo>
                  <a:lnTo>
                    <a:pt x="5208" y="726"/>
                  </a:lnTo>
                  <a:lnTo>
                    <a:pt x="5342" y="853"/>
                  </a:lnTo>
                  <a:lnTo>
                    <a:pt x="5467" y="988"/>
                  </a:lnTo>
                  <a:lnTo>
                    <a:pt x="5583" y="1131"/>
                  </a:lnTo>
                  <a:lnTo>
                    <a:pt x="5689" y="1280"/>
                  </a:lnTo>
                  <a:lnTo>
                    <a:pt x="5786" y="1437"/>
                  </a:lnTo>
                  <a:lnTo>
                    <a:pt x="5873" y="1600"/>
                  </a:lnTo>
                  <a:lnTo>
                    <a:pt x="5948" y="1768"/>
                  </a:lnTo>
                  <a:lnTo>
                    <a:pt x="6012" y="1943"/>
                  </a:lnTo>
                  <a:lnTo>
                    <a:pt x="6064" y="2121"/>
                  </a:lnTo>
                  <a:lnTo>
                    <a:pt x="6105" y="2303"/>
                  </a:lnTo>
                  <a:lnTo>
                    <a:pt x="6132" y="2490"/>
                  </a:lnTo>
                  <a:lnTo>
                    <a:pt x="6146" y="2680"/>
                  </a:lnTo>
                  <a:lnTo>
                    <a:pt x="6147" y="2873"/>
                  </a:lnTo>
                  <a:lnTo>
                    <a:pt x="6134" y="3068"/>
                  </a:lnTo>
                  <a:lnTo>
                    <a:pt x="6106" y="3265"/>
                  </a:lnTo>
                  <a:lnTo>
                    <a:pt x="6062" y="3465"/>
                  </a:lnTo>
                  <a:lnTo>
                    <a:pt x="6004" y="3664"/>
                  </a:lnTo>
                  <a:lnTo>
                    <a:pt x="5930" y="3864"/>
                  </a:lnTo>
                  <a:lnTo>
                    <a:pt x="5840" y="4064"/>
                  </a:lnTo>
                  <a:lnTo>
                    <a:pt x="5732" y="4264"/>
                  </a:lnTo>
                  <a:lnTo>
                    <a:pt x="5608" y="4463"/>
                  </a:lnTo>
                  <a:lnTo>
                    <a:pt x="5608" y="7085"/>
                  </a:lnTo>
                  <a:lnTo>
                    <a:pt x="6508" y="8260"/>
                  </a:lnTo>
                  <a:lnTo>
                    <a:pt x="2084" y="8260"/>
                  </a:lnTo>
                  <a:lnTo>
                    <a:pt x="2103" y="8229"/>
                  </a:lnTo>
                  <a:lnTo>
                    <a:pt x="2123" y="8198"/>
                  </a:lnTo>
                  <a:lnTo>
                    <a:pt x="2144" y="8168"/>
                  </a:lnTo>
                  <a:lnTo>
                    <a:pt x="2165" y="8138"/>
                  </a:lnTo>
                  <a:lnTo>
                    <a:pt x="2188" y="8109"/>
                  </a:lnTo>
                  <a:lnTo>
                    <a:pt x="2211" y="8079"/>
                  </a:lnTo>
                  <a:lnTo>
                    <a:pt x="2235" y="8051"/>
                  </a:lnTo>
                  <a:lnTo>
                    <a:pt x="2258" y="8022"/>
                  </a:lnTo>
                  <a:lnTo>
                    <a:pt x="2307" y="7965"/>
                  </a:lnTo>
                  <a:lnTo>
                    <a:pt x="2356" y="7909"/>
                  </a:lnTo>
                  <a:lnTo>
                    <a:pt x="2404" y="7853"/>
                  </a:lnTo>
                  <a:lnTo>
                    <a:pt x="2451" y="7795"/>
                  </a:lnTo>
                  <a:lnTo>
                    <a:pt x="2474" y="7766"/>
                  </a:lnTo>
                  <a:lnTo>
                    <a:pt x="2496" y="7737"/>
                  </a:lnTo>
                  <a:lnTo>
                    <a:pt x="2517" y="7706"/>
                  </a:lnTo>
                  <a:lnTo>
                    <a:pt x="2537" y="7676"/>
                  </a:lnTo>
                  <a:lnTo>
                    <a:pt x="2556" y="7645"/>
                  </a:lnTo>
                  <a:lnTo>
                    <a:pt x="2575" y="7613"/>
                  </a:lnTo>
                  <a:lnTo>
                    <a:pt x="2592" y="7580"/>
                  </a:lnTo>
                  <a:lnTo>
                    <a:pt x="2607" y="7546"/>
                  </a:lnTo>
                  <a:lnTo>
                    <a:pt x="2621" y="7512"/>
                  </a:lnTo>
                  <a:lnTo>
                    <a:pt x="2634" y="7477"/>
                  </a:lnTo>
                  <a:lnTo>
                    <a:pt x="2645" y="7440"/>
                  </a:lnTo>
                  <a:lnTo>
                    <a:pt x="2654" y="7403"/>
                  </a:lnTo>
                  <a:lnTo>
                    <a:pt x="2661" y="7365"/>
                  </a:lnTo>
                  <a:lnTo>
                    <a:pt x="2667" y="7325"/>
                  </a:lnTo>
                  <a:lnTo>
                    <a:pt x="2670" y="7284"/>
                  </a:lnTo>
                  <a:lnTo>
                    <a:pt x="2671" y="7243"/>
                  </a:lnTo>
                  <a:lnTo>
                    <a:pt x="1340" y="7243"/>
                  </a:lnTo>
                  <a:lnTo>
                    <a:pt x="1307" y="7241"/>
                  </a:lnTo>
                  <a:lnTo>
                    <a:pt x="1272" y="7238"/>
                  </a:lnTo>
                  <a:lnTo>
                    <a:pt x="1239" y="7232"/>
                  </a:lnTo>
                  <a:lnTo>
                    <a:pt x="1205" y="7224"/>
                  </a:lnTo>
                  <a:lnTo>
                    <a:pt x="1171" y="7213"/>
                  </a:lnTo>
                  <a:lnTo>
                    <a:pt x="1138" y="7201"/>
                  </a:lnTo>
                  <a:lnTo>
                    <a:pt x="1105" y="7186"/>
                  </a:lnTo>
                  <a:lnTo>
                    <a:pt x="1072" y="7170"/>
                  </a:lnTo>
                  <a:lnTo>
                    <a:pt x="1039" y="7153"/>
                  </a:lnTo>
                  <a:lnTo>
                    <a:pt x="1008" y="7133"/>
                  </a:lnTo>
                  <a:lnTo>
                    <a:pt x="977" y="7113"/>
                  </a:lnTo>
                  <a:lnTo>
                    <a:pt x="947" y="7089"/>
                  </a:lnTo>
                  <a:lnTo>
                    <a:pt x="917" y="7065"/>
                  </a:lnTo>
                  <a:lnTo>
                    <a:pt x="888" y="7040"/>
                  </a:lnTo>
                  <a:lnTo>
                    <a:pt x="860" y="7014"/>
                  </a:lnTo>
                  <a:lnTo>
                    <a:pt x="834" y="6986"/>
                  </a:lnTo>
                  <a:lnTo>
                    <a:pt x="808" y="6957"/>
                  </a:lnTo>
                  <a:lnTo>
                    <a:pt x="782" y="6927"/>
                  </a:lnTo>
                  <a:lnTo>
                    <a:pt x="759" y="6897"/>
                  </a:lnTo>
                  <a:lnTo>
                    <a:pt x="737" y="6866"/>
                  </a:lnTo>
                  <a:lnTo>
                    <a:pt x="716" y="6833"/>
                  </a:lnTo>
                  <a:lnTo>
                    <a:pt x="697" y="6800"/>
                  </a:lnTo>
                  <a:lnTo>
                    <a:pt x="679" y="6767"/>
                  </a:lnTo>
                  <a:lnTo>
                    <a:pt x="662" y="6734"/>
                  </a:lnTo>
                  <a:lnTo>
                    <a:pt x="647" y="6699"/>
                  </a:lnTo>
                  <a:lnTo>
                    <a:pt x="634" y="6665"/>
                  </a:lnTo>
                  <a:lnTo>
                    <a:pt x="623" y="6631"/>
                  </a:lnTo>
                  <a:lnTo>
                    <a:pt x="614" y="6597"/>
                  </a:lnTo>
                  <a:lnTo>
                    <a:pt x="606" y="6562"/>
                  </a:lnTo>
                  <a:lnTo>
                    <a:pt x="601" y="6527"/>
                  </a:lnTo>
                  <a:lnTo>
                    <a:pt x="598" y="6494"/>
                  </a:lnTo>
                  <a:lnTo>
                    <a:pt x="596" y="6459"/>
                  </a:lnTo>
                  <a:lnTo>
                    <a:pt x="596" y="5246"/>
                  </a:lnTo>
                  <a:lnTo>
                    <a:pt x="100" y="5246"/>
                  </a:lnTo>
                  <a:lnTo>
                    <a:pt x="65" y="5205"/>
                  </a:lnTo>
                  <a:lnTo>
                    <a:pt x="37" y="5162"/>
                  </a:lnTo>
                  <a:lnTo>
                    <a:pt x="18" y="5117"/>
                  </a:lnTo>
                  <a:lnTo>
                    <a:pt x="6" y="5069"/>
                  </a:lnTo>
                  <a:lnTo>
                    <a:pt x="0" y="5019"/>
                  </a:lnTo>
                  <a:lnTo>
                    <a:pt x="0" y="4968"/>
                  </a:lnTo>
                  <a:lnTo>
                    <a:pt x="6" y="4914"/>
                  </a:lnTo>
                  <a:lnTo>
                    <a:pt x="16" y="4859"/>
                  </a:lnTo>
                  <a:lnTo>
                    <a:pt x="32" y="4803"/>
                  </a:lnTo>
                  <a:lnTo>
                    <a:pt x="53" y="4745"/>
                  </a:lnTo>
                  <a:lnTo>
                    <a:pt x="76" y="4686"/>
                  </a:lnTo>
                  <a:lnTo>
                    <a:pt x="103" y="4627"/>
                  </a:lnTo>
                  <a:lnTo>
                    <a:pt x="133" y="4567"/>
                  </a:lnTo>
                  <a:lnTo>
                    <a:pt x="165" y="4507"/>
                  </a:lnTo>
                  <a:lnTo>
                    <a:pt x="200" y="4445"/>
                  </a:lnTo>
                  <a:lnTo>
                    <a:pt x="236" y="4384"/>
                  </a:lnTo>
                  <a:lnTo>
                    <a:pt x="310" y="4262"/>
                  </a:lnTo>
                  <a:lnTo>
                    <a:pt x="384" y="4142"/>
                  </a:lnTo>
                  <a:lnTo>
                    <a:pt x="421" y="4083"/>
                  </a:lnTo>
                  <a:lnTo>
                    <a:pt x="456" y="4024"/>
                  </a:lnTo>
                  <a:lnTo>
                    <a:pt x="489" y="3966"/>
                  </a:lnTo>
                  <a:lnTo>
                    <a:pt x="520" y="3910"/>
                  </a:lnTo>
                  <a:lnTo>
                    <a:pt x="549" y="3855"/>
                  </a:lnTo>
                  <a:lnTo>
                    <a:pt x="575" y="3801"/>
                  </a:lnTo>
                  <a:lnTo>
                    <a:pt x="596" y="3750"/>
                  </a:lnTo>
                  <a:lnTo>
                    <a:pt x="614" y="3699"/>
                  </a:lnTo>
                  <a:lnTo>
                    <a:pt x="627" y="3652"/>
                  </a:lnTo>
                  <a:lnTo>
                    <a:pt x="635" y="3607"/>
                  </a:lnTo>
                  <a:lnTo>
                    <a:pt x="638" y="3563"/>
                  </a:lnTo>
                  <a:lnTo>
                    <a:pt x="635" y="3523"/>
                  </a:lnTo>
                  <a:lnTo>
                    <a:pt x="283" y="3093"/>
                  </a:lnTo>
                  <a:close/>
                  <a:moveTo>
                    <a:pt x="3674" y="4739"/>
                  </a:moveTo>
                  <a:lnTo>
                    <a:pt x="2909" y="4739"/>
                  </a:lnTo>
                  <a:lnTo>
                    <a:pt x="2908" y="4699"/>
                  </a:lnTo>
                  <a:lnTo>
                    <a:pt x="2907" y="4664"/>
                  </a:lnTo>
                  <a:lnTo>
                    <a:pt x="2907" y="4633"/>
                  </a:lnTo>
                  <a:lnTo>
                    <a:pt x="2907" y="4606"/>
                  </a:lnTo>
                  <a:lnTo>
                    <a:pt x="2906" y="4583"/>
                  </a:lnTo>
                  <a:lnTo>
                    <a:pt x="2906" y="4563"/>
                  </a:lnTo>
                  <a:lnTo>
                    <a:pt x="2906" y="4548"/>
                  </a:lnTo>
                  <a:lnTo>
                    <a:pt x="2906" y="4537"/>
                  </a:lnTo>
                  <a:lnTo>
                    <a:pt x="2906" y="4491"/>
                  </a:lnTo>
                  <a:lnTo>
                    <a:pt x="2908" y="4446"/>
                  </a:lnTo>
                  <a:lnTo>
                    <a:pt x="2910" y="4402"/>
                  </a:lnTo>
                  <a:lnTo>
                    <a:pt x="2913" y="4359"/>
                  </a:lnTo>
                  <a:lnTo>
                    <a:pt x="2918" y="4317"/>
                  </a:lnTo>
                  <a:lnTo>
                    <a:pt x="2923" y="4277"/>
                  </a:lnTo>
                  <a:lnTo>
                    <a:pt x="2929" y="4237"/>
                  </a:lnTo>
                  <a:lnTo>
                    <a:pt x="2936" y="4198"/>
                  </a:lnTo>
                  <a:lnTo>
                    <a:pt x="2945" y="4160"/>
                  </a:lnTo>
                  <a:lnTo>
                    <a:pt x="2954" y="4124"/>
                  </a:lnTo>
                  <a:lnTo>
                    <a:pt x="2964" y="4089"/>
                  </a:lnTo>
                  <a:lnTo>
                    <a:pt x="2975" y="4053"/>
                  </a:lnTo>
                  <a:lnTo>
                    <a:pt x="2987" y="4020"/>
                  </a:lnTo>
                  <a:lnTo>
                    <a:pt x="3000" y="3988"/>
                  </a:lnTo>
                  <a:lnTo>
                    <a:pt x="3014" y="3956"/>
                  </a:lnTo>
                  <a:lnTo>
                    <a:pt x="3029" y="3925"/>
                  </a:lnTo>
                  <a:lnTo>
                    <a:pt x="3045" y="3895"/>
                  </a:lnTo>
                  <a:lnTo>
                    <a:pt x="3063" y="3865"/>
                  </a:lnTo>
                  <a:lnTo>
                    <a:pt x="3084" y="3834"/>
                  </a:lnTo>
                  <a:lnTo>
                    <a:pt x="3106" y="3801"/>
                  </a:lnTo>
                  <a:lnTo>
                    <a:pt x="3130" y="3769"/>
                  </a:lnTo>
                  <a:lnTo>
                    <a:pt x="3156" y="3737"/>
                  </a:lnTo>
                  <a:lnTo>
                    <a:pt x="3183" y="3704"/>
                  </a:lnTo>
                  <a:lnTo>
                    <a:pt x="3214" y="3670"/>
                  </a:lnTo>
                  <a:lnTo>
                    <a:pt x="3246" y="3636"/>
                  </a:lnTo>
                  <a:lnTo>
                    <a:pt x="3279" y="3602"/>
                  </a:lnTo>
                  <a:lnTo>
                    <a:pt x="3314" y="3566"/>
                  </a:lnTo>
                  <a:lnTo>
                    <a:pt x="3353" y="3531"/>
                  </a:lnTo>
                  <a:lnTo>
                    <a:pt x="3392" y="3496"/>
                  </a:lnTo>
                  <a:lnTo>
                    <a:pt x="3433" y="3459"/>
                  </a:lnTo>
                  <a:lnTo>
                    <a:pt x="3477" y="3422"/>
                  </a:lnTo>
                  <a:lnTo>
                    <a:pt x="3521" y="3385"/>
                  </a:lnTo>
                  <a:lnTo>
                    <a:pt x="3609" y="3313"/>
                  </a:lnTo>
                  <a:lnTo>
                    <a:pt x="3687" y="3248"/>
                  </a:lnTo>
                  <a:lnTo>
                    <a:pt x="3756" y="3189"/>
                  </a:lnTo>
                  <a:lnTo>
                    <a:pt x="3816" y="3137"/>
                  </a:lnTo>
                  <a:lnTo>
                    <a:pt x="3867" y="3091"/>
                  </a:lnTo>
                  <a:lnTo>
                    <a:pt x="3907" y="3051"/>
                  </a:lnTo>
                  <a:lnTo>
                    <a:pt x="3924" y="3034"/>
                  </a:lnTo>
                  <a:lnTo>
                    <a:pt x="3939" y="3018"/>
                  </a:lnTo>
                  <a:lnTo>
                    <a:pt x="3952" y="3004"/>
                  </a:lnTo>
                  <a:lnTo>
                    <a:pt x="3962" y="2992"/>
                  </a:lnTo>
                  <a:lnTo>
                    <a:pt x="3976" y="2974"/>
                  </a:lnTo>
                  <a:lnTo>
                    <a:pt x="3988" y="2955"/>
                  </a:lnTo>
                  <a:lnTo>
                    <a:pt x="4000" y="2935"/>
                  </a:lnTo>
                  <a:lnTo>
                    <a:pt x="4011" y="2916"/>
                  </a:lnTo>
                  <a:lnTo>
                    <a:pt x="4021" y="2897"/>
                  </a:lnTo>
                  <a:lnTo>
                    <a:pt x="4030" y="2878"/>
                  </a:lnTo>
                  <a:lnTo>
                    <a:pt x="4038" y="2858"/>
                  </a:lnTo>
                  <a:lnTo>
                    <a:pt x="4045" y="2838"/>
                  </a:lnTo>
                  <a:lnTo>
                    <a:pt x="4052" y="2817"/>
                  </a:lnTo>
                  <a:lnTo>
                    <a:pt x="4057" y="2796"/>
                  </a:lnTo>
                  <a:lnTo>
                    <a:pt x="4062" y="2776"/>
                  </a:lnTo>
                  <a:lnTo>
                    <a:pt x="4066" y="2755"/>
                  </a:lnTo>
                  <a:lnTo>
                    <a:pt x="4069" y="2733"/>
                  </a:lnTo>
                  <a:lnTo>
                    <a:pt x="4071" y="2712"/>
                  </a:lnTo>
                  <a:lnTo>
                    <a:pt x="4072" y="2689"/>
                  </a:lnTo>
                  <a:lnTo>
                    <a:pt x="4074" y="2668"/>
                  </a:lnTo>
                  <a:lnTo>
                    <a:pt x="4072" y="2638"/>
                  </a:lnTo>
                  <a:lnTo>
                    <a:pt x="4070" y="2608"/>
                  </a:lnTo>
                  <a:lnTo>
                    <a:pt x="4066" y="2579"/>
                  </a:lnTo>
                  <a:lnTo>
                    <a:pt x="4061" y="2549"/>
                  </a:lnTo>
                  <a:lnTo>
                    <a:pt x="4054" y="2521"/>
                  </a:lnTo>
                  <a:lnTo>
                    <a:pt x="4045" y="2494"/>
                  </a:lnTo>
                  <a:lnTo>
                    <a:pt x="4035" y="2467"/>
                  </a:lnTo>
                  <a:lnTo>
                    <a:pt x="4024" y="2439"/>
                  </a:lnTo>
                  <a:lnTo>
                    <a:pt x="4011" y="2413"/>
                  </a:lnTo>
                  <a:lnTo>
                    <a:pt x="3997" y="2388"/>
                  </a:lnTo>
                  <a:lnTo>
                    <a:pt x="3981" y="2363"/>
                  </a:lnTo>
                  <a:lnTo>
                    <a:pt x="3963" y="2339"/>
                  </a:lnTo>
                  <a:lnTo>
                    <a:pt x="3943" y="2314"/>
                  </a:lnTo>
                  <a:lnTo>
                    <a:pt x="3923" y="2291"/>
                  </a:lnTo>
                  <a:lnTo>
                    <a:pt x="3900" y="2268"/>
                  </a:lnTo>
                  <a:lnTo>
                    <a:pt x="3877" y="2246"/>
                  </a:lnTo>
                  <a:lnTo>
                    <a:pt x="3852" y="2225"/>
                  </a:lnTo>
                  <a:lnTo>
                    <a:pt x="3826" y="2205"/>
                  </a:lnTo>
                  <a:lnTo>
                    <a:pt x="3798" y="2186"/>
                  </a:lnTo>
                  <a:lnTo>
                    <a:pt x="3770" y="2169"/>
                  </a:lnTo>
                  <a:lnTo>
                    <a:pt x="3741" y="2154"/>
                  </a:lnTo>
                  <a:lnTo>
                    <a:pt x="3711" y="2139"/>
                  </a:lnTo>
                  <a:lnTo>
                    <a:pt x="3678" y="2126"/>
                  </a:lnTo>
                  <a:lnTo>
                    <a:pt x="3646" y="2115"/>
                  </a:lnTo>
                  <a:lnTo>
                    <a:pt x="3613" y="2105"/>
                  </a:lnTo>
                  <a:lnTo>
                    <a:pt x="3578" y="2096"/>
                  </a:lnTo>
                  <a:lnTo>
                    <a:pt x="3542" y="2088"/>
                  </a:lnTo>
                  <a:lnTo>
                    <a:pt x="3505" y="2082"/>
                  </a:lnTo>
                  <a:lnTo>
                    <a:pt x="3468" y="2078"/>
                  </a:lnTo>
                  <a:lnTo>
                    <a:pt x="3428" y="2074"/>
                  </a:lnTo>
                  <a:lnTo>
                    <a:pt x="3388" y="2072"/>
                  </a:lnTo>
                  <a:lnTo>
                    <a:pt x="3348" y="2071"/>
                  </a:lnTo>
                  <a:lnTo>
                    <a:pt x="3307" y="2072"/>
                  </a:lnTo>
                  <a:lnTo>
                    <a:pt x="3269" y="2074"/>
                  </a:lnTo>
                  <a:lnTo>
                    <a:pt x="3231" y="2078"/>
                  </a:lnTo>
                  <a:lnTo>
                    <a:pt x="3194" y="2083"/>
                  </a:lnTo>
                  <a:lnTo>
                    <a:pt x="3157" y="2089"/>
                  </a:lnTo>
                  <a:lnTo>
                    <a:pt x="3121" y="2097"/>
                  </a:lnTo>
                  <a:lnTo>
                    <a:pt x="3087" y="2106"/>
                  </a:lnTo>
                  <a:lnTo>
                    <a:pt x="3052" y="2117"/>
                  </a:lnTo>
                  <a:lnTo>
                    <a:pt x="3019" y="2129"/>
                  </a:lnTo>
                  <a:lnTo>
                    <a:pt x="2987" y="2143"/>
                  </a:lnTo>
                  <a:lnTo>
                    <a:pt x="2956" y="2158"/>
                  </a:lnTo>
                  <a:lnTo>
                    <a:pt x="2924" y="2174"/>
                  </a:lnTo>
                  <a:lnTo>
                    <a:pt x="2894" y="2192"/>
                  </a:lnTo>
                  <a:lnTo>
                    <a:pt x="2866" y="2212"/>
                  </a:lnTo>
                  <a:lnTo>
                    <a:pt x="2838" y="2232"/>
                  </a:lnTo>
                  <a:lnTo>
                    <a:pt x="2809" y="2254"/>
                  </a:lnTo>
                  <a:lnTo>
                    <a:pt x="2783" y="2278"/>
                  </a:lnTo>
                  <a:lnTo>
                    <a:pt x="2758" y="2303"/>
                  </a:lnTo>
                  <a:lnTo>
                    <a:pt x="2734" y="2330"/>
                  </a:lnTo>
                  <a:lnTo>
                    <a:pt x="2711" y="2358"/>
                  </a:lnTo>
                  <a:lnTo>
                    <a:pt x="2689" y="2387"/>
                  </a:lnTo>
                  <a:lnTo>
                    <a:pt x="2667" y="2418"/>
                  </a:lnTo>
                  <a:lnTo>
                    <a:pt x="2647" y="2452"/>
                  </a:lnTo>
                  <a:lnTo>
                    <a:pt x="2628" y="2486"/>
                  </a:lnTo>
                  <a:lnTo>
                    <a:pt x="2610" y="2521"/>
                  </a:lnTo>
                  <a:lnTo>
                    <a:pt x="2593" y="2558"/>
                  </a:lnTo>
                  <a:lnTo>
                    <a:pt x="2577" y="2597"/>
                  </a:lnTo>
                  <a:lnTo>
                    <a:pt x="2562" y="2637"/>
                  </a:lnTo>
                  <a:lnTo>
                    <a:pt x="2548" y="2678"/>
                  </a:lnTo>
                  <a:lnTo>
                    <a:pt x="2535" y="2722"/>
                  </a:lnTo>
                  <a:lnTo>
                    <a:pt x="2523" y="2766"/>
                  </a:lnTo>
                  <a:lnTo>
                    <a:pt x="2513" y="2812"/>
                  </a:lnTo>
                  <a:lnTo>
                    <a:pt x="1740" y="2716"/>
                  </a:lnTo>
                  <a:lnTo>
                    <a:pt x="1742" y="2682"/>
                  </a:lnTo>
                  <a:lnTo>
                    <a:pt x="1745" y="2649"/>
                  </a:lnTo>
                  <a:lnTo>
                    <a:pt x="1749" y="2617"/>
                  </a:lnTo>
                  <a:lnTo>
                    <a:pt x="1754" y="2585"/>
                  </a:lnTo>
                  <a:lnTo>
                    <a:pt x="1759" y="2552"/>
                  </a:lnTo>
                  <a:lnTo>
                    <a:pt x="1765" y="2520"/>
                  </a:lnTo>
                  <a:lnTo>
                    <a:pt x="1772" y="2489"/>
                  </a:lnTo>
                  <a:lnTo>
                    <a:pt x="1780" y="2458"/>
                  </a:lnTo>
                  <a:lnTo>
                    <a:pt x="1788" y="2426"/>
                  </a:lnTo>
                  <a:lnTo>
                    <a:pt x="1798" y="2396"/>
                  </a:lnTo>
                  <a:lnTo>
                    <a:pt x="1809" y="2366"/>
                  </a:lnTo>
                  <a:lnTo>
                    <a:pt x="1819" y="2336"/>
                  </a:lnTo>
                  <a:lnTo>
                    <a:pt x="1831" y="2306"/>
                  </a:lnTo>
                  <a:lnTo>
                    <a:pt x="1843" y="2277"/>
                  </a:lnTo>
                  <a:lnTo>
                    <a:pt x="1856" y="2248"/>
                  </a:lnTo>
                  <a:lnTo>
                    <a:pt x="1870" y="2219"/>
                  </a:lnTo>
                  <a:lnTo>
                    <a:pt x="1885" y="2190"/>
                  </a:lnTo>
                  <a:lnTo>
                    <a:pt x="1900" y="2163"/>
                  </a:lnTo>
                  <a:lnTo>
                    <a:pt x="1916" y="2135"/>
                  </a:lnTo>
                  <a:lnTo>
                    <a:pt x="1934" y="2108"/>
                  </a:lnTo>
                  <a:lnTo>
                    <a:pt x="1951" y="2081"/>
                  </a:lnTo>
                  <a:lnTo>
                    <a:pt x="1970" y="2054"/>
                  </a:lnTo>
                  <a:lnTo>
                    <a:pt x="1989" y="2027"/>
                  </a:lnTo>
                  <a:lnTo>
                    <a:pt x="2009" y="2001"/>
                  </a:lnTo>
                  <a:lnTo>
                    <a:pt x="2029" y="1976"/>
                  </a:lnTo>
                  <a:lnTo>
                    <a:pt x="2051" y="1950"/>
                  </a:lnTo>
                  <a:lnTo>
                    <a:pt x="2074" y="1925"/>
                  </a:lnTo>
                  <a:lnTo>
                    <a:pt x="2097" y="1900"/>
                  </a:lnTo>
                  <a:lnTo>
                    <a:pt x="2120" y="1875"/>
                  </a:lnTo>
                  <a:lnTo>
                    <a:pt x="2145" y="1851"/>
                  </a:lnTo>
                  <a:lnTo>
                    <a:pt x="2170" y="1828"/>
                  </a:lnTo>
                  <a:lnTo>
                    <a:pt x="2197" y="1803"/>
                  </a:lnTo>
                  <a:lnTo>
                    <a:pt x="2223" y="1780"/>
                  </a:lnTo>
                  <a:lnTo>
                    <a:pt x="2251" y="1758"/>
                  </a:lnTo>
                  <a:lnTo>
                    <a:pt x="2278" y="1737"/>
                  </a:lnTo>
                  <a:lnTo>
                    <a:pt x="2306" y="1716"/>
                  </a:lnTo>
                  <a:lnTo>
                    <a:pt x="2336" y="1696"/>
                  </a:lnTo>
                  <a:lnTo>
                    <a:pt x="2365" y="1676"/>
                  </a:lnTo>
                  <a:lnTo>
                    <a:pt x="2395" y="1658"/>
                  </a:lnTo>
                  <a:lnTo>
                    <a:pt x="2425" y="1640"/>
                  </a:lnTo>
                  <a:lnTo>
                    <a:pt x="2457" y="1623"/>
                  </a:lnTo>
                  <a:lnTo>
                    <a:pt x="2488" y="1606"/>
                  </a:lnTo>
                  <a:lnTo>
                    <a:pt x="2520" y="1591"/>
                  </a:lnTo>
                  <a:lnTo>
                    <a:pt x="2552" y="1576"/>
                  </a:lnTo>
                  <a:lnTo>
                    <a:pt x="2586" y="1561"/>
                  </a:lnTo>
                  <a:lnTo>
                    <a:pt x="2619" y="1547"/>
                  </a:lnTo>
                  <a:lnTo>
                    <a:pt x="2653" y="1535"/>
                  </a:lnTo>
                  <a:lnTo>
                    <a:pt x="2688" y="1522"/>
                  </a:lnTo>
                  <a:lnTo>
                    <a:pt x="2723" y="1511"/>
                  </a:lnTo>
                  <a:lnTo>
                    <a:pt x="2758" y="1501"/>
                  </a:lnTo>
                  <a:lnTo>
                    <a:pt x="2794" y="1491"/>
                  </a:lnTo>
                  <a:lnTo>
                    <a:pt x="2831" y="1482"/>
                  </a:lnTo>
                  <a:lnTo>
                    <a:pt x="2868" y="1474"/>
                  </a:lnTo>
                  <a:lnTo>
                    <a:pt x="2906" y="1466"/>
                  </a:lnTo>
                  <a:lnTo>
                    <a:pt x="2944" y="1459"/>
                  </a:lnTo>
                  <a:lnTo>
                    <a:pt x="2983" y="1453"/>
                  </a:lnTo>
                  <a:lnTo>
                    <a:pt x="3022" y="1447"/>
                  </a:lnTo>
                  <a:lnTo>
                    <a:pt x="3061" y="1443"/>
                  </a:lnTo>
                  <a:lnTo>
                    <a:pt x="3102" y="1438"/>
                  </a:lnTo>
                  <a:lnTo>
                    <a:pt x="3143" y="1434"/>
                  </a:lnTo>
                  <a:lnTo>
                    <a:pt x="3184" y="1432"/>
                  </a:lnTo>
                  <a:lnTo>
                    <a:pt x="3226" y="1430"/>
                  </a:lnTo>
                  <a:lnTo>
                    <a:pt x="3268" y="1429"/>
                  </a:lnTo>
                  <a:lnTo>
                    <a:pt x="3311" y="1428"/>
                  </a:lnTo>
                  <a:lnTo>
                    <a:pt x="3357" y="1429"/>
                  </a:lnTo>
                  <a:lnTo>
                    <a:pt x="3401" y="1430"/>
                  </a:lnTo>
                  <a:lnTo>
                    <a:pt x="3445" y="1432"/>
                  </a:lnTo>
                  <a:lnTo>
                    <a:pt x="3488" y="1434"/>
                  </a:lnTo>
                  <a:lnTo>
                    <a:pt x="3531" y="1438"/>
                  </a:lnTo>
                  <a:lnTo>
                    <a:pt x="3573" y="1443"/>
                  </a:lnTo>
                  <a:lnTo>
                    <a:pt x="3615" y="1448"/>
                  </a:lnTo>
                  <a:lnTo>
                    <a:pt x="3655" y="1453"/>
                  </a:lnTo>
                  <a:lnTo>
                    <a:pt x="3696" y="1459"/>
                  </a:lnTo>
                  <a:lnTo>
                    <a:pt x="3736" y="1466"/>
                  </a:lnTo>
                  <a:lnTo>
                    <a:pt x="3775" y="1474"/>
                  </a:lnTo>
                  <a:lnTo>
                    <a:pt x="3813" y="1483"/>
                  </a:lnTo>
                  <a:lnTo>
                    <a:pt x="3852" y="1492"/>
                  </a:lnTo>
                  <a:lnTo>
                    <a:pt x="3889" y="1502"/>
                  </a:lnTo>
                  <a:lnTo>
                    <a:pt x="3926" y="1513"/>
                  </a:lnTo>
                  <a:lnTo>
                    <a:pt x="3963" y="1524"/>
                  </a:lnTo>
                  <a:lnTo>
                    <a:pt x="3999" y="1536"/>
                  </a:lnTo>
                  <a:lnTo>
                    <a:pt x="4034" y="1549"/>
                  </a:lnTo>
                  <a:lnTo>
                    <a:pt x="4068" y="1563"/>
                  </a:lnTo>
                  <a:lnTo>
                    <a:pt x="4103" y="1578"/>
                  </a:lnTo>
                  <a:lnTo>
                    <a:pt x="4136" y="1593"/>
                  </a:lnTo>
                  <a:lnTo>
                    <a:pt x="4169" y="1609"/>
                  </a:lnTo>
                  <a:lnTo>
                    <a:pt x="4202" y="1625"/>
                  </a:lnTo>
                  <a:lnTo>
                    <a:pt x="4233" y="1643"/>
                  </a:lnTo>
                  <a:lnTo>
                    <a:pt x="4264" y="1661"/>
                  </a:lnTo>
                  <a:lnTo>
                    <a:pt x="4295" y="1680"/>
                  </a:lnTo>
                  <a:lnTo>
                    <a:pt x="4324" y="1700"/>
                  </a:lnTo>
                  <a:lnTo>
                    <a:pt x="4355" y="1720"/>
                  </a:lnTo>
                  <a:lnTo>
                    <a:pt x="4383" y="1741"/>
                  </a:lnTo>
                  <a:lnTo>
                    <a:pt x="4411" y="1763"/>
                  </a:lnTo>
                  <a:lnTo>
                    <a:pt x="4439" y="1785"/>
                  </a:lnTo>
                  <a:lnTo>
                    <a:pt x="4467" y="1808"/>
                  </a:lnTo>
                  <a:lnTo>
                    <a:pt x="4493" y="1833"/>
                  </a:lnTo>
                  <a:lnTo>
                    <a:pt x="4518" y="1857"/>
                  </a:lnTo>
                  <a:lnTo>
                    <a:pt x="4543" y="1881"/>
                  </a:lnTo>
                  <a:lnTo>
                    <a:pt x="4567" y="1905"/>
                  </a:lnTo>
                  <a:lnTo>
                    <a:pt x="4590" y="1930"/>
                  </a:lnTo>
                  <a:lnTo>
                    <a:pt x="4612" y="1956"/>
                  </a:lnTo>
                  <a:lnTo>
                    <a:pt x="4634" y="1981"/>
                  </a:lnTo>
                  <a:lnTo>
                    <a:pt x="4654" y="2006"/>
                  </a:lnTo>
                  <a:lnTo>
                    <a:pt x="4674" y="2032"/>
                  </a:lnTo>
                  <a:lnTo>
                    <a:pt x="4692" y="2058"/>
                  </a:lnTo>
                  <a:lnTo>
                    <a:pt x="4711" y="2085"/>
                  </a:lnTo>
                  <a:lnTo>
                    <a:pt x="4728" y="2111"/>
                  </a:lnTo>
                  <a:lnTo>
                    <a:pt x="4744" y="2138"/>
                  </a:lnTo>
                  <a:lnTo>
                    <a:pt x="4760" y="2164"/>
                  </a:lnTo>
                  <a:lnTo>
                    <a:pt x="4774" y="2191"/>
                  </a:lnTo>
                  <a:lnTo>
                    <a:pt x="4788" y="2219"/>
                  </a:lnTo>
                  <a:lnTo>
                    <a:pt x="4801" y="2247"/>
                  </a:lnTo>
                  <a:lnTo>
                    <a:pt x="4813" y="2275"/>
                  </a:lnTo>
                  <a:lnTo>
                    <a:pt x="4824" y="2303"/>
                  </a:lnTo>
                  <a:lnTo>
                    <a:pt x="4836" y="2332"/>
                  </a:lnTo>
                  <a:lnTo>
                    <a:pt x="4845" y="2361"/>
                  </a:lnTo>
                  <a:lnTo>
                    <a:pt x="4854" y="2389"/>
                  </a:lnTo>
                  <a:lnTo>
                    <a:pt x="4862" y="2418"/>
                  </a:lnTo>
                  <a:lnTo>
                    <a:pt x="4869" y="2448"/>
                  </a:lnTo>
                  <a:lnTo>
                    <a:pt x="4875" y="2478"/>
                  </a:lnTo>
                  <a:lnTo>
                    <a:pt x="4881" y="2508"/>
                  </a:lnTo>
                  <a:lnTo>
                    <a:pt x="4885" y="2538"/>
                  </a:lnTo>
                  <a:lnTo>
                    <a:pt x="4889" y="2568"/>
                  </a:lnTo>
                  <a:lnTo>
                    <a:pt x="4892" y="2599"/>
                  </a:lnTo>
                  <a:lnTo>
                    <a:pt x="4894" y="2630"/>
                  </a:lnTo>
                  <a:lnTo>
                    <a:pt x="4895" y="2661"/>
                  </a:lnTo>
                  <a:lnTo>
                    <a:pt x="4896" y="2692"/>
                  </a:lnTo>
                  <a:lnTo>
                    <a:pt x="4895" y="2727"/>
                  </a:lnTo>
                  <a:lnTo>
                    <a:pt x="4893" y="2762"/>
                  </a:lnTo>
                  <a:lnTo>
                    <a:pt x="4890" y="2796"/>
                  </a:lnTo>
                  <a:lnTo>
                    <a:pt x="4886" y="2830"/>
                  </a:lnTo>
                  <a:lnTo>
                    <a:pt x="4880" y="2864"/>
                  </a:lnTo>
                  <a:lnTo>
                    <a:pt x="4873" y="2897"/>
                  </a:lnTo>
                  <a:lnTo>
                    <a:pt x="4865" y="2930"/>
                  </a:lnTo>
                  <a:lnTo>
                    <a:pt x="4856" y="2964"/>
                  </a:lnTo>
                  <a:lnTo>
                    <a:pt x="4846" y="2997"/>
                  </a:lnTo>
                  <a:lnTo>
                    <a:pt x="4834" y="3029"/>
                  </a:lnTo>
                  <a:lnTo>
                    <a:pt x="4820" y="3061"/>
                  </a:lnTo>
                  <a:lnTo>
                    <a:pt x="4806" y="3094"/>
                  </a:lnTo>
                  <a:lnTo>
                    <a:pt x="4791" y="3126"/>
                  </a:lnTo>
                  <a:lnTo>
                    <a:pt x="4775" y="3157"/>
                  </a:lnTo>
                  <a:lnTo>
                    <a:pt x="4757" y="3188"/>
                  </a:lnTo>
                  <a:lnTo>
                    <a:pt x="4738" y="3220"/>
                  </a:lnTo>
                  <a:lnTo>
                    <a:pt x="4717" y="3252"/>
                  </a:lnTo>
                  <a:lnTo>
                    <a:pt x="4692" y="3285"/>
                  </a:lnTo>
                  <a:lnTo>
                    <a:pt x="4666" y="3319"/>
                  </a:lnTo>
                  <a:lnTo>
                    <a:pt x="4637" y="3356"/>
                  </a:lnTo>
                  <a:lnTo>
                    <a:pt x="4605" y="3393"/>
                  </a:lnTo>
                  <a:lnTo>
                    <a:pt x="4569" y="3432"/>
                  </a:lnTo>
                  <a:lnTo>
                    <a:pt x="4531" y="3473"/>
                  </a:lnTo>
                  <a:lnTo>
                    <a:pt x="4491" y="3514"/>
                  </a:lnTo>
                  <a:lnTo>
                    <a:pt x="4447" y="3557"/>
                  </a:lnTo>
                  <a:lnTo>
                    <a:pt x="4401" y="3602"/>
                  </a:lnTo>
                  <a:lnTo>
                    <a:pt x="4352" y="3647"/>
                  </a:lnTo>
                  <a:lnTo>
                    <a:pt x="4299" y="3694"/>
                  </a:lnTo>
                  <a:lnTo>
                    <a:pt x="4245" y="3744"/>
                  </a:lnTo>
                  <a:lnTo>
                    <a:pt x="4187" y="3793"/>
                  </a:lnTo>
                  <a:lnTo>
                    <a:pt x="4127" y="3845"/>
                  </a:lnTo>
                  <a:lnTo>
                    <a:pt x="4064" y="3898"/>
                  </a:lnTo>
                  <a:lnTo>
                    <a:pt x="4031" y="3925"/>
                  </a:lnTo>
                  <a:lnTo>
                    <a:pt x="4001" y="3952"/>
                  </a:lnTo>
                  <a:lnTo>
                    <a:pt x="3971" y="3979"/>
                  </a:lnTo>
                  <a:lnTo>
                    <a:pt x="3943" y="4004"/>
                  </a:lnTo>
                  <a:lnTo>
                    <a:pt x="3917" y="4028"/>
                  </a:lnTo>
                  <a:lnTo>
                    <a:pt x="3892" y="4052"/>
                  </a:lnTo>
                  <a:lnTo>
                    <a:pt x="3869" y="4075"/>
                  </a:lnTo>
                  <a:lnTo>
                    <a:pt x="3848" y="4099"/>
                  </a:lnTo>
                  <a:lnTo>
                    <a:pt x="3828" y="4121"/>
                  </a:lnTo>
                  <a:lnTo>
                    <a:pt x="3809" y="4142"/>
                  </a:lnTo>
                  <a:lnTo>
                    <a:pt x="3792" y="4162"/>
                  </a:lnTo>
                  <a:lnTo>
                    <a:pt x="3777" y="4182"/>
                  </a:lnTo>
                  <a:lnTo>
                    <a:pt x="3764" y="4201"/>
                  </a:lnTo>
                  <a:lnTo>
                    <a:pt x="3752" y="4220"/>
                  </a:lnTo>
                  <a:lnTo>
                    <a:pt x="3741" y="4238"/>
                  </a:lnTo>
                  <a:lnTo>
                    <a:pt x="3733" y="4255"/>
                  </a:lnTo>
                  <a:lnTo>
                    <a:pt x="3725" y="4273"/>
                  </a:lnTo>
                  <a:lnTo>
                    <a:pt x="3718" y="4292"/>
                  </a:lnTo>
                  <a:lnTo>
                    <a:pt x="3711" y="4313"/>
                  </a:lnTo>
                  <a:lnTo>
                    <a:pt x="3705" y="4336"/>
                  </a:lnTo>
                  <a:lnTo>
                    <a:pt x="3699" y="4361"/>
                  </a:lnTo>
                  <a:lnTo>
                    <a:pt x="3693" y="4387"/>
                  </a:lnTo>
                  <a:lnTo>
                    <a:pt x="3689" y="4414"/>
                  </a:lnTo>
                  <a:lnTo>
                    <a:pt x="3685" y="4443"/>
                  </a:lnTo>
                  <a:lnTo>
                    <a:pt x="3682" y="4475"/>
                  </a:lnTo>
                  <a:lnTo>
                    <a:pt x="3679" y="4507"/>
                  </a:lnTo>
                  <a:lnTo>
                    <a:pt x="3677" y="4541"/>
                  </a:lnTo>
                  <a:lnTo>
                    <a:pt x="3675" y="4577"/>
                  </a:lnTo>
                  <a:lnTo>
                    <a:pt x="3674" y="4616"/>
                  </a:lnTo>
                  <a:lnTo>
                    <a:pt x="3673" y="4655"/>
                  </a:lnTo>
                  <a:lnTo>
                    <a:pt x="3673" y="4695"/>
                  </a:lnTo>
                  <a:lnTo>
                    <a:pt x="3674" y="4739"/>
                  </a:lnTo>
                  <a:close/>
                  <a:moveTo>
                    <a:pt x="2909" y="5872"/>
                  </a:moveTo>
                  <a:lnTo>
                    <a:pt x="2909" y="5029"/>
                  </a:lnTo>
                  <a:lnTo>
                    <a:pt x="3752" y="5029"/>
                  </a:lnTo>
                  <a:lnTo>
                    <a:pt x="3752" y="5872"/>
                  </a:lnTo>
                  <a:lnTo>
                    <a:pt x="2909" y="5872"/>
                  </a:lnTo>
                  <a:close/>
                </a:path>
              </a:pathLst>
            </a:custGeom>
            <a:solidFill>
              <a:srgbClr val="FFFFFF"/>
            </a:solidFill>
            <a:ln w="9525">
              <a:noFill/>
              <a:round/>
              <a:headEnd/>
              <a:tailEnd/>
            </a:ln>
          </p:spPr>
          <p:txBody>
            <a:bodyPr/>
            <a:lstStyle/>
            <a:p>
              <a:endParaRPr lang="en-US"/>
            </a:p>
          </p:txBody>
        </p:sp>
      </p:grpSp>
      <p:sp>
        <p:nvSpPr>
          <p:cNvPr id="542737" name="Rectangle 17"/>
          <p:cNvSpPr>
            <a:spLocks noChangeArrowheads="1"/>
          </p:cNvSpPr>
          <p:nvPr/>
        </p:nvSpPr>
        <p:spPr bwMode="auto">
          <a:xfrm>
            <a:off x="1300163" y="5895975"/>
            <a:ext cx="6567487" cy="396875"/>
          </a:xfrm>
          <a:prstGeom prst="rect">
            <a:avLst/>
          </a:prstGeom>
          <a:noFill/>
          <a:ln w="9525">
            <a:noFill/>
            <a:miter lim="800000"/>
            <a:headEnd/>
            <a:tailEnd/>
          </a:ln>
          <a:effectLst/>
        </p:spPr>
        <p:txBody>
          <a:bodyPr>
            <a:spAutoFit/>
          </a:bodyPr>
          <a:lstStyle/>
          <a:p>
            <a:pPr algn="ctr">
              <a:lnSpc>
                <a:spcPct val="95000"/>
              </a:lnSpc>
              <a:spcBef>
                <a:spcPct val="35000"/>
              </a:spcBef>
              <a:buClr>
                <a:schemeClr val="accent2"/>
              </a:buClr>
            </a:pPr>
            <a:r>
              <a:rPr lang="en-US" sz="2100" b="1" i="1">
                <a:solidFill>
                  <a:schemeClr val="accent2"/>
                </a:solidFill>
                <a:latin typeface="Arial" charset="0"/>
              </a:rPr>
              <a:t>Large Groups of Americans can be targets!</a:t>
            </a:r>
          </a:p>
        </p:txBody>
      </p:sp>
      <p:grpSp>
        <p:nvGrpSpPr>
          <p:cNvPr id="542738" name="Group 18"/>
          <p:cNvGrpSpPr>
            <a:grpSpLocks noChangeAspect="1"/>
          </p:cNvGrpSpPr>
          <p:nvPr/>
        </p:nvGrpSpPr>
        <p:grpSpPr bwMode="auto">
          <a:xfrm>
            <a:off x="293688" y="3178175"/>
            <a:ext cx="877887" cy="754063"/>
            <a:chOff x="1134" y="1590"/>
            <a:chExt cx="1008" cy="863"/>
          </a:xfrm>
        </p:grpSpPr>
        <p:sp>
          <p:nvSpPr>
            <p:cNvPr id="542739" name="Freeform 19"/>
            <p:cNvSpPr>
              <a:spLocks noChangeAspect="1"/>
            </p:cNvSpPr>
            <p:nvPr/>
          </p:nvSpPr>
          <p:spPr bwMode="auto">
            <a:xfrm>
              <a:off x="1134" y="1590"/>
              <a:ext cx="1008" cy="863"/>
            </a:xfrm>
            <a:custGeom>
              <a:avLst/>
              <a:gdLst/>
              <a:ahLst/>
              <a:cxnLst>
                <a:cxn ang="0">
                  <a:pos x="0" y="0"/>
                </a:cxn>
                <a:cxn ang="0">
                  <a:pos x="16128" y="0"/>
                </a:cxn>
                <a:cxn ang="0">
                  <a:pos x="15554" y="594"/>
                </a:cxn>
                <a:cxn ang="0">
                  <a:pos x="596" y="13247"/>
                </a:cxn>
                <a:cxn ang="0">
                  <a:pos x="0" y="13808"/>
                </a:cxn>
                <a:cxn ang="0">
                  <a:pos x="0" y="0"/>
                </a:cxn>
              </a:cxnLst>
              <a:rect l="0" t="0" r="r" b="b"/>
              <a:pathLst>
                <a:path w="16128" h="13808">
                  <a:moveTo>
                    <a:pt x="0" y="0"/>
                  </a:moveTo>
                  <a:lnTo>
                    <a:pt x="16128" y="0"/>
                  </a:lnTo>
                  <a:lnTo>
                    <a:pt x="15554" y="594"/>
                  </a:lnTo>
                  <a:lnTo>
                    <a:pt x="596" y="13247"/>
                  </a:lnTo>
                  <a:lnTo>
                    <a:pt x="0" y="13808"/>
                  </a:lnTo>
                  <a:lnTo>
                    <a:pt x="0" y="0"/>
                  </a:lnTo>
                  <a:close/>
                </a:path>
              </a:pathLst>
            </a:custGeom>
            <a:solidFill>
              <a:srgbClr val="82A99C"/>
            </a:solidFill>
            <a:ln w="9525">
              <a:noFill/>
              <a:round/>
              <a:headEnd/>
              <a:tailEnd/>
            </a:ln>
          </p:spPr>
          <p:txBody>
            <a:bodyPr/>
            <a:lstStyle/>
            <a:p>
              <a:endParaRPr lang="en-US"/>
            </a:p>
          </p:txBody>
        </p:sp>
        <p:sp>
          <p:nvSpPr>
            <p:cNvPr id="542740" name="Freeform 20"/>
            <p:cNvSpPr>
              <a:spLocks noChangeAspect="1"/>
            </p:cNvSpPr>
            <p:nvPr/>
          </p:nvSpPr>
          <p:spPr bwMode="auto">
            <a:xfrm>
              <a:off x="1134" y="1590"/>
              <a:ext cx="1008" cy="863"/>
            </a:xfrm>
            <a:custGeom>
              <a:avLst/>
              <a:gdLst/>
              <a:ahLst/>
              <a:cxnLst>
                <a:cxn ang="0">
                  <a:pos x="16128" y="0"/>
                </a:cxn>
                <a:cxn ang="0">
                  <a:pos x="16128" y="13808"/>
                </a:cxn>
                <a:cxn ang="0">
                  <a:pos x="0" y="13808"/>
                </a:cxn>
                <a:cxn ang="0">
                  <a:pos x="599" y="13239"/>
                </a:cxn>
                <a:cxn ang="0">
                  <a:pos x="15563" y="586"/>
                </a:cxn>
                <a:cxn ang="0">
                  <a:pos x="16128" y="0"/>
                </a:cxn>
              </a:cxnLst>
              <a:rect l="0" t="0" r="r" b="b"/>
              <a:pathLst>
                <a:path w="16128" h="13808">
                  <a:moveTo>
                    <a:pt x="16128" y="0"/>
                  </a:moveTo>
                  <a:lnTo>
                    <a:pt x="16128" y="13808"/>
                  </a:lnTo>
                  <a:lnTo>
                    <a:pt x="0" y="13808"/>
                  </a:lnTo>
                  <a:lnTo>
                    <a:pt x="599" y="13239"/>
                  </a:lnTo>
                  <a:lnTo>
                    <a:pt x="15563" y="586"/>
                  </a:lnTo>
                  <a:lnTo>
                    <a:pt x="16128" y="0"/>
                  </a:lnTo>
                  <a:close/>
                </a:path>
              </a:pathLst>
            </a:custGeom>
            <a:solidFill>
              <a:srgbClr val="162A29"/>
            </a:solidFill>
            <a:ln w="9525">
              <a:noFill/>
              <a:round/>
              <a:headEnd/>
              <a:tailEnd/>
            </a:ln>
          </p:spPr>
          <p:txBody>
            <a:bodyPr/>
            <a:lstStyle/>
            <a:p>
              <a:endParaRPr lang="en-US"/>
            </a:p>
          </p:txBody>
        </p:sp>
        <p:sp>
          <p:nvSpPr>
            <p:cNvPr id="542741" name="Rectangle 21"/>
            <p:cNvSpPr>
              <a:spLocks noChangeAspect="1" noChangeArrowheads="1"/>
            </p:cNvSpPr>
            <p:nvPr/>
          </p:nvSpPr>
          <p:spPr bwMode="auto">
            <a:xfrm>
              <a:off x="1170" y="1626"/>
              <a:ext cx="936" cy="791"/>
            </a:xfrm>
            <a:prstGeom prst="rect">
              <a:avLst/>
            </a:prstGeom>
            <a:solidFill>
              <a:srgbClr val="275A53"/>
            </a:solidFill>
            <a:ln w="9525">
              <a:noFill/>
              <a:miter lim="800000"/>
              <a:headEnd/>
              <a:tailEnd/>
            </a:ln>
          </p:spPr>
          <p:txBody>
            <a:bodyPr/>
            <a:lstStyle/>
            <a:p>
              <a:endParaRPr lang="en-US"/>
            </a:p>
          </p:txBody>
        </p:sp>
        <p:sp>
          <p:nvSpPr>
            <p:cNvPr id="542742" name="Freeform 22"/>
            <p:cNvSpPr>
              <a:spLocks noChangeAspect="1" noEditPoints="1"/>
            </p:cNvSpPr>
            <p:nvPr/>
          </p:nvSpPr>
          <p:spPr bwMode="auto">
            <a:xfrm>
              <a:off x="1255" y="2249"/>
              <a:ext cx="150" cy="137"/>
            </a:xfrm>
            <a:custGeom>
              <a:avLst/>
              <a:gdLst/>
              <a:ahLst/>
              <a:cxnLst>
                <a:cxn ang="0">
                  <a:pos x="1576" y="1833"/>
                </a:cxn>
                <a:cxn ang="0">
                  <a:pos x="802" y="1833"/>
                </a:cxn>
                <a:cxn ang="0">
                  <a:pos x="695" y="2196"/>
                </a:cxn>
                <a:cxn ang="0">
                  <a:pos x="0" y="2196"/>
                </a:cxn>
                <a:cxn ang="0">
                  <a:pos x="827" y="0"/>
                </a:cxn>
                <a:cxn ang="0">
                  <a:pos x="1568" y="0"/>
                </a:cxn>
                <a:cxn ang="0">
                  <a:pos x="2394" y="2196"/>
                </a:cxn>
                <a:cxn ang="0">
                  <a:pos x="1684" y="2196"/>
                </a:cxn>
                <a:cxn ang="0">
                  <a:pos x="1576" y="1833"/>
                </a:cxn>
                <a:cxn ang="0">
                  <a:pos x="1433" y="1358"/>
                </a:cxn>
                <a:cxn ang="0">
                  <a:pos x="1190" y="569"/>
                </a:cxn>
                <a:cxn ang="0">
                  <a:pos x="948" y="1358"/>
                </a:cxn>
                <a:cxn ang="0">
                  <a:pos x="1433" y="1358"/>
                </a:cxn>
              </a:cxnLst>
              <a:rect l="0" t="0" r="r" b="b"/>
              <a:pathLst>
                <a:path w="2394" h="2196">
                  <a:moveTo>
                    <a:pt x="1576" y="1833"/>
                  </a:moveTo>
                  <a:lnTo>
                    <a:pt x="802" y="1833"/>
                  </a:lnTo>
                  <a:lnTo>
                    <a:pt x="695" y="2196"/>
                  </a:lnTo>
                  <a:lnTo>
                    <a:pt x="0" y="2196"/>
                  </a:lnTo>
                  <a:lnTo>
                    <a:pt x="827" y="0"/>
                  </a:lnTo>
                  <a:lnTo>
                    <a:pt x="1568" y="0"/>
                  </a:lnTo>
                  <a:lnTo>
                    <a:pt x="2394" y="2196"/>
                  </a:lnTo>
                  <a:lnTo>
                    <a:pt x="1684" y="2196"/>
                  </a:lnTo>
                  <a:lnTo>
                    <a:pt x="1576" y="1833"/>
                  </a:lnTo>
                  <a:close/>
                  <a:moveTo>
                    <a:pt x="1433" y="1358"/>
                  </a:moveTo>
                  <a:lnTo>
                    <a:pt x="1190" y="569"/>
                  </a:lnTo>
                  <a:lnTo>
                    <a:pt x="948" y="1358"/>
                  </a:lnTo>
                  <a:lnTo>
                    <a:pt x="1433" y="1358"/>
                  </a:lnTo>
                  <a:close/>
                </a:path>
              </a:pathLst>
            </a:custGeom>
            <a:solidFill>
              <a:srgbClr val="FFFFFF"/>
            </a:solidFill>
            <a:ln w="9525">
              <a:noFill/>
              <a:round/>
              <a:headEnd/>
              <a:tailEnd/>
            </a:ln>
          </p:spPr>
          <p:txBody>
            <a:bodyPr/>
            <a:lstStyle/>
            <a:p>
              <a:endParaRPr lang="en-US"/>
            </a:p>
          </p:txBody>
        </p:sp>
        <p:sp>
          <p:nvSpPr>
            <p:cNvPr id="542743" name="Freeform 23"/>
            <p:cNvSpPr>
              <a:spLocks noChangeAspect="1"/>
            </p:cNvSpPr>
            <p:nvPr/>
          </p:nvSpPr>
          <p:spPr bwMode="auto">
            <a:xfrm>
              <a:off x="1406" y="2249"/>
              <a:ext cx="192" cy="137"/>
            </a:xfrm>
            <a:custGeom>
              <a:avLst/>
              <a:gdLst/>
              <a:ahLst/>
              <a:cxnLst>
                <a:cxn ang="0">
                  <a:pos x="0" y="0"/>
                </a:cxn>
                <a:cxn ang="0">
                  <a:pos x="645" y="0"/>
                </a:cxn>
                <a:cxn ang="0">
                  <a:pos x="877" y="1226"/>
                </a:cxn>
                <a:cxn ang="0">
                  <a:pos x="1216" y="0"/>
                </a:cxn>
                <a:cxn ang="0">
                  <a:pos x="1859" y="0"/>
                </a:cxn>
                <a:cxn ang="0">
                  <a:pos x="2200" y="1226"/>
                </a:cxn>
                <a:cxn ang="0">
                  <a:pos x="2433" y="0"/>
                </a:cxn>
                <a:cxn ang="0">
                  <a:pos x="3075" y="0"/>
                </a:cxn>
                <a:cxn ang="0">
                  <a:pos x="2590" y="2196"/>
                </a:cxn>
                <a:cxn ang="0">
                  <a:pos x="1924" y="2196"/>
                </a:cxn>
                <a:cxn ang="0">
                  <a:pos x="1539" y="813"/>
                </a:cxn>
                <a:cxn ang="0">
                  <a:pos x="1155" y="2196"/>
                </a:cxn>
                <a:cxn ang="0">
                  <a:pos x="488" y="2196"/>
                </a:cxn>
                <a:cxn ang="0">
                  <a:pos x="0" y="0"/>
                </a:cxn>
              </a:cxnLst>
              <a:rect l="0" t="0" r="r" b="b"/>
              <a:pathLst>
                <a:path w="3075" h="2196">
                  <a:moveTo>
                    <a:pt x="0" y="0"/>
                  </a:moveTo>
                  <a:lnTo>
                    <a:pt x="645" y="0"/>
                  </a:lnTo>
                  <a:lnTo>
                    <a:pt x="877" y="1226"/>
                  </a:lnTo>
                  <a:lnTo>
                    <a:pt x="1216" y="0"/>
                  </a:lnTo>
                  <a:lnTo>
                    <a:pt x="1859" y="0"/>
                  </a:lnTo>
                  <a:lnTo>
                    <a:pt x="2200" y="1226"/>
                  </a:lnTo>
                  <a:lnTo>
                    <a:pt x="2433" y="0"/>
                  </a:lnTo>
                  <a:lnTo>
                    <a:pt x="3075" y="0"/>
                  </a:lnTo>
                  <a:lnTo>
                    <a:pt x="2590" y="2196"/>
                  </a:lnTo>
                  <a:lnTo>
                    <a:pt x="1924" y="2196"/>
                  </a:lnTo>
                  <a:lnTo>
                    <a:pt x="1539" y="813"/>
                  </a:lnTo>
                  <a:lnTo>
                    <a:pt x="1155" y="2196"/>
                  </a:lnTo>
                  <a:lnTo>
                    <a:pt x="488" y="2196"/>
                  </a:lnTo>
                  <a:lnTo>
                    <a:pt x="0" y="0"/>
                  </a:lnTo>
                  <a:close/>
                </a:path>
              </a:pathLst>
            </a:custGeom>
            <a:solidFill>
              <a:srgbClr val="FFFFFF"/>
            </a:solidFill>
            <a:ln w="9525">
              <a:noFill/>
              <a:round/>
              <a:headEnd/>
              <a:tailEnd/>
            </a:ln>
          </p:spPr>
          <p:txBody>
            <a:bodyPr/>
            <a:lstStyle/>
            <a:p>
              <a:endParaRPr lang="en-US"/>
            </a:p>
          </p:txBody>
        </p:sp>
        <p:sp>
          <p:nvSpPr>
            <p:cNvPr id="542744" name="Freeform 24"/>
            <p:cNvSpPr>
              <a:spLocks noChangeAspect="1" noEditPoints="1"/>
            </p:cNvSpPr>
            <p:nvPr/>
          </p:nvSpPr>
          <p:spPr bwMode="auto">
            <a:xfrm>
              <a:off x="1598" y="2249"/>
              <a:ext cx="150" cy="137"/>
            </a:xfrm>
            <a:custGeom>
              <a:avLst/>
              <a:gdLst/>
              <a:ahLst/>
              <a:cxnLst>
                <a:cxn ang="0">
                  <a:pos x="1575" y="1833"/>
                </a:cxn>
                <a:cxn ang="0">
                  <a:pos x="801" y="1833"/>
                </a:cxn>
                <a:cxn ang="0">
                  <a:pos x="694" y="2196"/>
                </a:cxn>
                <a:cxn ang="0">
                  <a:pos x="0" y="2196"/>
                </a:cxn>
                <a:cxn ang="0">
                  <a:pos x="826" y="0"/>
                </a:cxn>
                <a:cxn ang="0">
                  <a:pos x="1567" y="0"/>
                </a:cxn>
                <a:cxn ang="0">
                  <a:pos x="2394" y="2196"/>
                </a:cxn>
                <a:cxn ang="0">
                  <a:pos x="1683" y="2196"/>
                </a:cxn>
                <a:cxn ang="0">
                  <a:pos x="1575" y="1833"/>
                </a:cxn>
                <a:cxn ang="0">
                  <a:pos x="1433" y="1358"/>
                </a:cxn>
                <a:cxn ang="0">
                  <a:pos x="1189" y="569"/>
                </a:cxn>
                <a:cxn ang="0">
                  <a:pos x="947" y="1358"/>
                </a:cxn>
                <a:cxn ang="0">
                  <a:pos x="1433" y="1358"/>
                </a:cxn>
              </a:cxnLst>
              <a:rect l="0" t="0" r="r" b="b"/>
              <a:pathLst>
                <a:path w="2394" h="2196">
                  <a:moveTo>
                    <a:pt x="1575" y="1833"/>
                  </a:moveTo>
                  <a:lnTo>
                    <a:pt x="801" y="1833"/>
                  </a:lnTo>
                  <a:lnTo>
                    <a:pt x="694" y="2196"/>
                  </a:lnTo>
                  <a:lnTo>
                    <a:pt x="0" y="2196"/>
                  </a:lnTo>
                  <a:lnTo>
                    <a:pt x="826" y="0"/>
                  </a:lnTo>
                  <a:lnTo>
                    <a:pt x="1567" y="0"/>
                  </a:lnTo>
                  <a:lnTo>
                    <a:pt x="2394" y="2196"/>
                  </a:lnTo>
                  <a:lnTo>
                    <a:pt x="1683" y="2196"/>
                  </a:lnTo>
                  <a:lnTo>
                    <a:pt x="1575" y="1833"/>
                  </a:lnTo>
                  <a:close/>
                  <a:moveTo>
                    <a:pt x="1433" y="1358"/>
                  </a:moveTo>
                  <a:lnTo>
                    <a:pt x="1189" y="569"/>
                  </a:lnTo>
                  <a:lnTo>
                    <a:pt x="947" y="1358"/>
                  </a:lnTo>
                  <a:lnTo>
                    <a:pt x="1433" y="1358"/>
                  </a:lnTo>
                  <a:close/>
                </a:path>
              </a:pathLst>
            </a:custGeom>
            <a:solidFill>
              <a:srgbClr val="FFFFFF"/>
            </a:solidFill>
            <a:ln w="9525">
              <a:noFill/>
              <a:round/>
              <a:headEnd/>
              <a:tailEnd/>
            </a:ln>
          </p:spPr>
          <p:txBody>
            <a:bodyPr/>
            <a:lstStyle/>
            <a:p>
              <a:endParaRPr lang="en-US"/>
            </a:p>
          </p:txBody>
        </p:sp>
        <p:sp>
          <p:nvSpPr>
            <p:cNvPr id="542745" name="Freeform 25"/>
            <p:cNvSpPr>
              <a:spLocks noChangeAspect="1" noEditPoints="1"/>
            </p:cNvSpPr>
            <p:nvPr/>
          </p:nvSpPr>
          <p:spPr bwMode="auto">
            <a:xfrm>
              <a:off x="1762" y="2249"/>
              <a:ext cx="135" cy="137"/>
            </a:xfrm>
            <a:custGeom>
              <a:avLst/>
              <a:gdLst/>
              <a:ahLst/>
              <a:cxnLst>
                <a:cxn ang="0">
                  <a:pos x="1132" y="0"/>
                </a:cxn>
                <a:cxn ang="0">
                  <a:pos x="1347" y="7"/>
                </a:cxn>
                <a:cxn ang="0">
                  <a:pos x="1468" y="21"/>
                </a:cxn>
                <a:cxn ang="0">
                  <a:pos x="1546" y="35"/>
                </a:cxn>
                <a:cxn ang="0">
                  <a:pos x="1614" y="53"/>
                </a:cxn>
                <a:cxn ang="0">
                  <a:pos x="1674" y="77"/>
                </a:cxn>
                <a:cxn ang="0">
                  <a:pos x="1729" y="106"/>
                </a:cxn>
                <a:cxn ang="0">
                  <a:pos x="1781" y="144"/>
                </a:cxn>
                <a:cxn ang="0">
                  <a:pos x="1827" y="186"/>
                </a:cxn>
                <a:cxn ang="0">
                  <a:pos x="1870" y="235"/>
                </a:cxn>
                <a:cxn ang="0">
                  <a:pos x="1906" y="291"/>
                </a:cxn>
                <a:cxn ang="0">
                  <a:pos x="1936" y="351"/>
                </a:cxn>
                <a:cxn ang="0">
                  <a:pos x="1958" y="416"/>
                </a:cxn>
                <a:cxn ang="0">
                  <a:pos x="1974" y="484"/>
                </a:cxn>
                <a:cxn ang="0">
                  <a:pos x="1982" y="558"/>
                </a:cxn>
                <a:cxn ang="0">
                  <a:pos x="1983" y="632"/>
                </a:cxn>
                <a:cxn ang="0">
                  <a:pos x="1979" y="698"/>
                </a:cxn>
                <a:cxn ang="0">
                  <a:pos x="1969" y="760"/>
                </a:cxn>
                <a:cxn ang="0">
                  <a:pos x="1953" y="818"/>
                </a:cxn>
                <a:cxn ang="0">
                  <a:pos x="1933" y="873"/>
                </a:cxn>
                <a:cxn ang="0">
                  <a:pos x="1906" y="924"/>
                </a:cxn>
                <a:cxn ang="0">
                  <a:pos x="1875" y="972"/>
                </a:cxn>
                <a:cxn ang="0">
                  <a:pos x="1839" y="1017"/>
                </a:cxn>
                <a:cxn ang="0">
                  <a:pos x="1800" y="1058"/>
                </a:cxn>
                <a:cxn ang="0">
                  <a:pos x="1757" y="1095"/>
                </a:cxn>
                <a:cxn ang="0">
                  <a:pos x="1708" y="1129"/>
                </a:cxn>
                <a:cxn ang="0">
                  <a:pos x="1644" y="1165"/>
                </a:cxn>
                <a:cxn ang="0">
                  <a:pos x="1558" y="1198"/>
                </a:cxn>
                <a:cxn ang="0">
                  <a:pos x="1453" y="1226"/>
                </a:cxn>
                <a:cxn ang="0">
                  <a:pos x="1535" y="1256"/>
                </a:cxn>
                <a:cxn ang="0">
                  <a:pos x="1598" y="1288"/>
                </a:cxn>
                <a:cxn ang="0">
                  <a:pos x="1640" y="1316"/>
                </a:cxn>
                <a:cxn ang="0">
                  <a:pos x="1676" y="1350"/>
                </a:cxn>
                <a:cxn ang="0">
                  <a:pos x="1772" y="1465"/>
                </a:cxn>
                <a:cxn ang="0">
                  <a:pos x="1819" y="1532"/>
                </a:cxn>
                <a:cxn ang="0">
                  <a:pos x="2163" y="2196"/>
                </a:cxn>
                <a:cxn ang="0">
                  <a:pos x="1015" y="1493"/>
                </a:cxn>
                <a:cxn ang="0">
                  <a:pos x="966" y="1417"/>
                </a:cxn>
                <a:cxn ang="0">
                  <a:pos x="922" y="1366"/>
                </a:cxn>
                <a:cxn ang="0">
                  <a:pos x="871" y="1333"/>
                </a:cxn>
                <a:cxn ang="0">
                  <a:pos x="809" y="1312"/>
                </a:cxn>
                <a:cxn ang="0">
                  <a:pos x="742" y="1305"/>
                </a:cxn>
                <a:cxn ang="0">
                  <a:pos x="0" y="2196"/>
                </a:cxn>
                <a:cxn ang="0">
                  <a:pos x="982" y="889"/>
                </a:cxn>
                <a:cxn ang="0">
                  <a:pos x="1037" y="882"/>
                </a:cxn>
                <a:cxn ang="0">
                  <a:pos x="1117" y="867"/>
                </a:cxn>
                <a:cxn ang="0">
                  <a:pos x="1181" y="851"/>
                </a:cxn>
                <a:cxn ang="0">
                  <a:pos x="1223" y="826"/>
                </a:cxn>
                <a:cxn ang="0">
                  <a:pos x="1259" y="790"/>
                </a:cxn>
                <a:cxn ang="0">
                  <a:pos x="1285" y="747"/>
                </a:cxn>
                <a:cxn ang="0">
                  <a:pos x="1299" y="699"/>
                </a:cxn>
                <a:cxn ang="0">
                  <a:pos x="1301" y="650"/>
                </a:cxn>
                <a:cxn ang="0">
                  <a:pos x="1297" y="613"/>
                </a:cxn>
                <a:cxn ang="0">
                  <a:pos x="1289" y="580"/>
                </a:cxn>
                <a:cxn ang="0">
                  <a:pos x="1275" y="550"/>
                </a:cxn>
                <a:cxn ang="0">
                  <a:pos x="1257" y="523"/>
                </a:cxn>
                <a:cxn ang="0">
                  <a:pos x="1235" y="500"/>
                </a:cxn>
                <a:cxn ang="0">
                  <a:pos x="1204" y="481"/>
                </a:cxn>
                <a:cxn ang="0">
                  <a:pos x="1167" y="465"/>
                </a:cxn>
                <a:cxn ang="0">
                  <a:pos x="1121" y="454"/>
                </a:cxn>
                <a:cxn ang="0">
                  <a:pos x="1066" y="447"/>
                </a:cxn>
                <a:cxn ang="0">
                  <a:pos x="682" y="443"/>
                </a:cxn>
              </a:cxnLst>
              <a:rect l="0" t="0" r="r" b="b"/>
              <a:pathLst>
                <a:path w="2163" h="2196">
                  <a:moveTo>
                    <a:pt x="0" y="2196"/>
                  </a:moveTo>
                  <a:lnTo>
                    <a:pt x="0" y="0"/>
                  </a:lnTo>
                  <a:lnTo>
                    <a:pt x="1132" y="0"/>
                  </a:lnTo>
                  <a:lnTo>
                    <a:pt x="1208" y="1"/>
                  </a:lnTo>
                  <a:lnTo>
                    <a:pt x="1280" y="3"/>
                  </a:lnTo>
                  <a:lnTo>
                    <a:pt x="1347" y="7"/>
                  </a:lnTo>
                  <a:lnTo>
                    <a:pt x="1410" y="13"/>
                  </a:lnTo>
                  <a:lnTo>
                    <a:pt x="1439" y="17"/>
                  </a:lnTo>
                  <a:lnTo>
                    <a:pt x="1468" y="21"/>
                  </a:lnTo>
                  <a:lnTo>
                    <a:pt x="1495" y="25"/>
                  </a:lnTo>
                  <a:lnTo>
                    <a:pt x="1521" y="30"/>
                  </a:lnTo>
                  <a:lnTo>
                    <a:pt x="1546" y="35"/>
                  </a:lnTo>
                  <a:lnTo>
                    <a:pt x="1569" y="41"/>
                  </a:lnTo>
                  <a:lnTo>
                    <a:pt x="1592" y="47"/>
                  </a:lnTo>
                  <a:lnTo>
                    <a:pt x="1614" y="53"/>
                  </a:lnTo>
                  <a:lnTo>
                    <a:pt x="1634" y="61"/>
                  </a:lnTo>
                  <a:lnTo>
                    <a:pt x="1654" y="68"/>
                  </a:lnTo>
                  <a:lnTo>
                    <a:pt x="1674" y="77"/>
                  </a:lnTo>
                  <a:lnTo>
                    <a:pt x="1693" y="86"/>
                  </a:lnTo>
                  <a:lnTo>
                    <a:pt x="1711" y="96"/>
                  </a:lnTo>
                  <a:lnTo>
                    <a:pt x="1729" y="106"/>
                  </a:lnTo>
                  <a:lnTo>
                    <a:pt x="1747" y="119"/>
                  </a:lnTo>
                  <a:lnTo>
                    <a:pt x="1764" y="131"/>
                  </a:lnTo>
                  <a:lnTo>
                    <a:pt x="1781" y="144"/>
                  </a:lnTo>
                  <a:lnTo>
                    <a:pt x="1797" y="157"/>
                  </a:lnTo>
                  <a:lnTo>
                    <a:pt x="1812" y="171"/>
                  </a:lnTo>
                  <a:lnTo>
                    <a:pt x="1827" y="186"/>
                  </a:lnTo>
                  <a:lnTo>
                    <a:pt x="1841" y="202"/>
                  </a:lnTo>
                  <a:lnTo>
                    <a:pt x="1855" y="218"/>
                  </a:lnTo>
                  <a:lnTo>
                    <a:pt x="1870" y="235"/>
                  </a:lnTo>
                  <a:lnTo>
                    <a:pt x="1883" y="253"/>
                  </a:lnTo>
                  <a:lnTo>
                    <a:pt x="1895" y="273"/>
                  </a:lnTo>
                  <a:lnTo>
                    <a:pt x="1906" y="291"/>
                  </a:lnTo>
                  <a:lnTo>
                    <a:pt x="1917" y="311"/>
                  </a:lnTo>
                  <a:lnTo>
                    <a:pt x="1927" y="330"/>
                  </a:lnTo>
                  <a:lnTo>
                    <a:pt x="1936" y="351"/>
                  </a:lnTo>
                  <a:lnTo>
                    <a:pt x="1944" y="372"/>
                  </a:lnTo>
                  <a:lnTo>
                    <a:pt x="1952" y="393"/>
                  </a:lnTo>
                  <a:lnTo>
                    <a:pt x="1958" y="416"/>
                  </a:lnTo>
                  <a:lnTo>
                    <a:pt x="1964" y="438"/>
                  </a:lnTo>
                  <a:lnTo>
                    <a:pt x="1969" y="461"/>
                  </a:lnTo>
                  <a:lnTo>
                    <a:pt x="1974" y="484"/>
                  </a:lnTo>
                  <a:lnTo>
                    <a:pt x="1977" y="508"/>
                  </a:lnTo>
                  <a:lnTo>
                    <a:pt x="1980" y="532"/>
                  </a:lnTo>
                  <a:lnTo>
                    <a:pt x="1982" y="558"/>
                  </a:lnTo>
                  <a:lnTo>
                    <a:pt x="1983" y="583"/>
                  </a:lnTo>
                  <a:lnTo>
                    <a:pt x="1984" y="609"/>
                  </a:lnTo>
                  <a:lnTo>
                    <a:pt x="1983" y="632"/>
                  </a:lnTo>
                  <a:lnTo>
                    <a:pt x="1982" y="654"/>
                  </a:lnTo>
                  <a:lnTo>
                    <a:pt x="1981" y="676"/>
                  </a:lnTo>
                  <a:lnTo>
                    <a:pt x="1979" y="698"/>
                  </a:lnTo>
                  <a:lnTo>
                    <a:pt x="1976" y="719"/>
                  </a:lnTo>
                  <a:lnTo>
                    <a:pt x="1973" y="739"/>
                  </a:lnTo>
                  <a:lnTo>
                    <a:pt x="1969" y="760"/>
                  </a:lnTo>
                  <a:lnTo>
                    <a:pt x="1964" y="779"/>
                  </a:lnTo>
                  <a:lnTo>
                    <a:pt x="1959" y="799"/>
                  </a:lnTo>
                  <a:lnTo>
                    <a:pt x="1953" y="818"/>
                  </a:lnTo>
                  <a:lnTo>
                    <a:pt x="1947" y="836"/>
                  </a:lnTo>
                  <a:lnTo>
                    <a:pt x="1940" y="856"/>
                  </a:lnTo>
                  <a:lnTo>
                    <a:pt x="1933" y="873"/>
                  </a:lnTo>
                  <a:lnTo>
                    <a:pt x="1924" y="891"/>
                  </a:lnTo>
                  <a:lnTo>
                    <a:pt x="1916" y="908"/>
                  </a:lnTo>
                  <a:lnTo>
                    <a:pt x="1906" y="924"/>
                  </a:lnTo>
                  <a:lnTo>
                    <a:pt x="1896" y="941"/>
                  </a:lnTo>
                  <a:lnTo>
                    <a:pt x="1886" y="957"/>
                  </a:lnTo>
                  <a:lnTo>
                    <a:pt x="1875" y="972"/>
                  </a:lnTo>
                  <a:lnTo>
                    <a:pt x="1864" y="987"/>
                  </a:lnTo>
                  <a:lnTo>
                    <a:pt x="1851" y="1003"/>
                  </a:lnTo>
                  <a:lnTo>
                    <a:pt x="1839" y="1017"/>
                  </a:lnTo>
                  <a:lnTo>
                    <a:pt x="1826" y="1031"/>
                  </a:lnTo>
                  <a:lnTo>
                    <a:pt x="1813" y="1045"/>
                  </a:lnTo>
                  <a:lnTo>
                    <a:pt x="1800" y="1058"/>
                  </a:lnTo>
                  <a:lnTo>
                    <a:pt x="1786" y="1071"/>
                  </a:lnTo>
                  <a:lnTo>
                    <a:pt x="1771" y="1083"/>
                  </a:lnTo>
                  <a:lnTo>
                    <a:pt x="1757" y="1095"/>
                  </a:lnTo>
                  <a:lnTo>
                    <a:pt x="1741" y="1107"/>
                  </a:lnTo>
                  <a:lnTo>
                    <a:pt x="1724" y="1118"/>
                  </a:lnTo>
                  <a:lnTo>
                    <a:pt x="1708" y="1129"/>
                  </a:lnTo>
                  <a:lnTo>
                    <a:pt x="1692" y="1140"/>
                  </a:lnTo>
                  <a:lnTo>
                    <a:pt x="1669" y="1153"/>
                  </a:lnTo>
                  <a:lnTo>
                    <a:pt x="1644" y="1165"/>
                  </a:lnTo>
                  <a:lnTo>
                    <a:pt x="1618" y="1177"/>
                  </a:lnTo>
                  <a:lnTo>
                    <a:pt x="1588" y="1188"/>
                  </a:lnTo>
                  <a:lnTo>
                    <a:pt x="1558" y="1198"/>
                  </a:lnTo>
                  <a:lnTo>
                    <a:pt x="1525" y="1208"/>
                  </a:lnTo>
                  <a:lnTo>
                    <a:pt x="1490" y="1218"/>
                  </a:lnTo>
                  <a:lnTo>
                    <a:pt x="1453" y="1226"/>
                  </a:lnTo>
                  <a:lnTo>
                    <a:pt x="1482" y="1236"/>
                  </a:lnTo>
                  <a:lnTo>
                    <a:pt x="1510" y="1246"/>
                  </a:lnTo>
                  <a:lnTo>
                    <a:pt x="1535" y="1256"/>
                  </a:lnTo>
                  <a:lnTo>
                    <a:pt x="1558" y="1267"/>
                  </a:lnTo>
                  <a:lnTo>
                    <a:pt x="1579" y="1277"/>
                  </a:lnTo>
                  <a:lnTo>
                    <a:pt x="1598" y="1288"/>
                  </a:lnTo>
                  <a:lnTo>
                    <a:pt x="1616" y="1298"/>
                  </a:lnTo>
                  <a:lnTo>
                    <a:pt x="1631" y="1308"/>
                  </a:lnTo>
                  <a:lnTo>
                    <a:pt x="1640" y="1316"/>
                  </a:lnTo>
                  <a:lnTo>
                    <a:pt x="1651" y="1325"/>
                  </a:lnTo>
                  <a:lnTo>
                    <a:pt x="1663" y="1337"/>
                  </a:lnTo>
                  <a:lnTo>
                    <a:pt x="1676" y="1350"/>
                  </a:lnTo>
                  <a:lnTo>
                    <a:pt x="1705" y="1382"/>
                  </a:lnTo>
                  <a:lnTo>
                    <a:pt x="1739" y="1422"/>
                  </a:lnTo>
                  <a:lnTo>
                    <a:pt x="1772" y="1465"/>
                  </a:lnTo>
                  <a:lnTo>
                    <a:pt x="1798" y="1501"/>
                  </a:lnTo>
                  <a:lnTo>
                    <a:pt x="1809" y="1517"/>
                  </a:lnTo>
                  <a:lnTo>
                    <a:pt x="1819" y="1532"/>
                  </a:lnTo>
                  <a:lnTo>
                    <a:pt x="1827" y="1546"/>
                  </a:lnTo>
                  <a:lnTo>
                    <a:pt x="1834" y="1559"/>
                  </a:lnTo>
                  <a:lnTo>
                    <a:pt x="2163" y="2196"/>
                  </a:lnTo>
                  <a:lnTo>
                    <a:pt x="1395" y="2196"/>
                  </a:lnTo>
                  <a:lnTo>
                    <a:pt x="1032" y="1524"/>
                  </a:lnTo>
                  <a:lnTo>
                    <a:pt x="1015" y="1493"/>
                  </a:lnTo>
                  <a:lnTo>
                    <a:pt x="999" y="1465"/>
                  </a:lnTo>
                  <a:lnTo>
                    <a:pt x="983" y="1440"/>
                  </a:lnTo>
                  <a:lnTo>
                    <a:pt x="966" y="1417"/>
                  </a:lnTo>
                  <a:lnTo>
                    <a:pt x="951" y="1397"/>
                  </a:lnTo>
                  <a:lnTo>
                    <a:pt x="936" y="1380"/>
                  </a:lnTo>
                  <a:lnTo>
                    <a:pt x="922" y="1366"/>
                  </a:lnTo>
                  <a:lnTo>
                    <a:pt x="909" y="1355"/>
                  </a:lnTo>
                  <a:lnTo>
                    <a:pt x="890" y="1343"/>
                  </a:lnTo>
                  <a:lnTo>
                    <a:pt x="871" y="1333"/>
                  </a:lnTo>
                  <a:lnTo>
                    <a:pt x="850" y="1325"/>
                  </a:lnTo>
                  <a:lnTo>
                    <a:pt x="830" y="1317"/>
                  </a:lnTo>
                  <a:lnTo>
                    <a:pt x="809" y="1312"/>
                  </a:lnTo>
                  <a:lnTo>
                    <a:pt x="787" y="1308"/>
                  </a:lnTo>
                  <a:lnTo>
                    <a:pt x="765" y="1306"/>
                  </a:lnTo>
                  <a:lnTo>
                    <a:pt x="742" y="1305"/>
                  </a:lnTo>
                  <a:lnTo>
                    <a:pt x="682" y="1305"/>
                  </a:lnTo>
                  <a:lnTo>
                    <a:pt x="682" y="2196"/>
                  </a:lnTo>
                  <a:lnTo>
                    <a:pt x="0" y="2196"/>
                  </a:lnTo>
                  <a:close/>
                  <a:moveTo>
                    <a:pt x="682" y="889"/>
                  </a:moveTo>
                  <a:lnTo>
                    <a:pt x="968" y="889"/>
                  </a:lnTo>
                  <a:lnTo>
                    <a:pt x="982" y="889"/>
                  </a:lnTo>
                  <a:lnTo>
                    <a:pt x="998" y="888"/>
                  </a:lnTo>
                  <a:lnTo>
                    <a:pt x="1016" y="885"/>
                  </a:lnTo>
                  <a:lnTo>
                    <a:pt x="1037" y="882"/>
                  </a:lnTo>
                  <a:lnTo>
                    <a:pt x="1060" y="878"/>
                  </a:lnTo>
                  <a:lnTo>
                    <a:pt x="1087" y="873"/>
                  </a:lnTo>
                  <a:lnTo>
                    <a:pt x="1117" y="867"/>
                  </a:lnTo>
                  <a:lnTo>
                    <a:pt x="1149" y="860"/>
                  </a:lnTo>
                  <a:lnTo>
                    <a:pt x="1165" y="856"/>
                  </a:lnTo>
                  <a:lnTo>
                    <a:pt x="1181" y="851"/>
                  </a:lnTo>
                  <a:lnTo>
                    <a:pt x="1196" y="844"/>
                  </a:lnTo>
                  <a:lnTo>
                    <a:pt x="1210" y="835"/>
                  </a:lnTo>
                  <a:lnTo>
                    <a:pt x="1223" y="826"/>
                  </a:lnTo>
                  <a:lnTo>
                    <a:pt x="1237" y="815"/>
                  </a:lnTo>
                  <a:lnTo>
                    <a:pt x="1248" y="804"/>
                  </a:lnTo>
                  <a:lnTo>
                    <a:pt x="1259" y="790"/>
                  </a:lnTo>
                  <a:lnTo>
                    <a:pt x="1269" y="776"/>
                  </a:lnTo>
                  <a:lnTo>
                    <a:pt x="1278" y="762"/>
                  </a:lnTo>
                  <a:lnTo>
                    <a:pt x="1285" y="747"/>
                  </a:lnTo>
                  <a:lnTo>
                    <a:pt x="1291" y="731"/>
                  </a:lnTo>
                  <a:lnTo>
                    <a:pt x="1296" y="715"/>
                  </a:lnTo>
                  <a:lnTo>
                    <a:pt x="1299" y="699"/>
                  </a:lnTo>
                  <a:lnTo>
                    <a:pt x="1301" y="681"/>
                  </a:lnTo>
                  <a:lnTo>
                    <a:pt x="1302" y="663"/>
                  </a:lnTo>
                  <a:lnTo>
                    <a:pt x="1301" y="650"/>
                  </a:lnTo>
                  <a:lnTo>
                    <a:pt x="1301" y="637"/>
                  </a:lnTo>
                  <a:lnTo>
                    <a:pt x="1299" y="625"/>
                  </a:lnTo>
                  <a:lnTo>
                    <a:pt x="1297" y="613"/>
                  </a:lnTo>
                  <a:lnTo>
                    <a:pt x="1295" y="602"/>
                  </a:lnTo>
                  <a:lnTo>
                    <a:pt x="1292" y="591"/>
                  </a:lnTo>
                  <a:lnTo>
                    <a:pt x="1289" y="580"/>
                  </a:lnTo>
                  <a:lnTo>
                    <a:pt x="1285" y="570"/>
                  </a:lnTo>
                  <a:lnTo>
                    <a:pt x="1280" y="560"/>
                  </a:lnTo>
                  <a:lnTo>
                    <a:pt x="1275" y="550"/>
                  </a:lnTo>
                  <a:lnTo>
                    <a:pt x="1270" y="540"/>
                  </a:lnTo>
                  <a:lnTo>
                    <a:pt x="1264" y="531"/>
                  </a:lnTo>
                  <a:lnTo>
                    <a:pt x="1257" y="523"/>
                  </a:lnTo>
                  <a:lnTo>
                    <a:pt x="1250" y="515"/>
                  </a:lnTo>
                  <a:lnTo>
                    <a:pt x="1243" y="507"/>
                  </a:lnTo>
                  <a:lnTo>
                    <a:pt x="1235" y="500"/>
                  </a:lnTo>
                  <a:lnTo>
                    <a:pt x="1225" y="493"/>
                  </a:lnTo>
                  <a:lnTo>
                    <a:pt x="1215" y="487"/>
                  </a:lnTo>
                  <a:lnTo>
                    <a:pt x="1204" y="481"/>
                  </a:lnTo>
                  <a:lnTo>
                    <a:pt x="1193" y="475"/>
                  </a:lnTo>
                  <a:lnTo>
                    <a:pt x="1180" y="470"/>
                  </a:lnTo>
                  <a:lnTo>
                    <a:pt x="1167" y="465"/>
                  </a:lnTo>
                  <a:lnTo>
                    <a:pt x="1152" y="461"/>
                  </a:lnTo>
                  <a:lnTo>
                    <a:pt x="1137" y="457"/>
                  </a:lnTo>
                  <a:lnTo>
                    <a:pt x="1121" y="454"/>
                  </a:lnTo>
                  <a:lnTo>
                    <a:pt x="1103" y="451"/>
                  </a:lnTo>
                  <a:lnTo>
                    <a:pt x="1085" y="449"/>
                  </a:lnTo>
                  <a:lnTo>
                    <a:pt x="1066" y="447"/>
                  </a:lnTo>
                  <a:lnTo>
                    <a:pt x="1025" y="444"/>
                  </a:lnTo>
                  <a:lnTo>
                    <a:pt x="981" y="443"/>
                  </a:lnTo>
                  <a:lnTo>
                    <a:pt x="682" y="443"/>
                  </a:lnTo>
                  <a:lnTo>
                    <a:pt x="682" y="889"/>
                  </a:lnTo>
                  <a:close/>
                </a:path>
              </a:pathLst>
            </a:custGeom>
            <a:solidFill>
              <a:srgbClr val="FFFFFF"/>
            </a:solidFill>
            <a:ln w="9525">
              <a:noFill/>
              <a:round/>
              <a:headEnd/>
              <a:tailEnd/>
            </a:ln>
          </p:spPr>
          <p:txBody>
            <a:bodyPr/>
            <a:lstStyle/>
            <a:p>
              <a:endParaRPr lang="en-US"/>
            </a:p>
          </p:txBody>
        </p:sp>
        <p:sp>
          <p:nvSpPr>
            <p:cNvPr id="542746" name="Freeform 26"/>
            <p:cNvSpPr>
              <a:spLocks noChangeAspect="1"/>
            </p:cNvSpPr>
            <p:nvPr/>
          </p:nvSpPr>
          <p:spPr bwMode="auto">
            <a:xfrm>
              <a:off x="1910" y="2249"/>
              <a:ext cx="116" cy="137"/>
            </a:xfrm>
            <a:custGeom>
              <a:avLst/>
              <a:gdLst/>
              <a:ahLst/>
              <a:cxnLst>
                <a:cxn ang="0">
                  <a:pos x="0" y="0"/>
                </a:cxn>
                <a:cxn ang="0">
                  <a:pos x="1821" y="0"/>
                </a:cxn>
                <a:cxn ang="0">
                  <a:pos x="1821" y="468"/>
                </a:cxn>
                <a:cxn ang="0">
                  <a:pos x="681" y="468"/>
                </a:cxn>
                <a:cxn ang="0">
                  <a:pos x="681" y="817"/>
                </a:cxn>
                <a:cxn ang="0">
                  <a:pos x="1738" y="817"/>
                </a:cxn>
                <a:cxn ang="0">
                  <a:pos x="1738" y="1265"/>
                </a:cxn>
                <a:cxn ang="0">
                  <a:pos x="681" y="1265"/>
                </a:cxn>
                <a:cxn ang="0">
                  <a:pos x="681" y="1698"/>
                </a:cxn>
                <a:cxn ang="0">
                  <a:pos x="1854" y="1698"/>
                </a:cxn>
                <a:cxn ang="0">
                  <a:pos x="1854" y="2196"/>
                </a:cxn>
                <a:cxn ang="0">
                  <a:pos x="0" y="2196"/>
                </a:cxn>
                <a:cxn ang="0">
                  <a:pos x="0" y="0"/>
                </a:cxn>
              </a:cxnLst>
              <a:rect l="0" t="0" r="r" b="b"/>
              <a:pathLst>
                <a:path w="1854" h="2196">
                  <a:moveTo>
                    <a:pt x="0" y="0"/>
                  </a:moveTo>
                  <a:lnTo>
                    <a:pt x="1821" y="0"/>
                  </a:lnTo>
                  <a:lnTo>
                    <a:pt x="1821" y="468"/>
                  </a:lnTo>
                  <a:lnTo>
                    <a:pt x="681" y="468"/>
                  </a:lnTo>
                  <a:lnTo>
                    <a:pt x="681" y="817"/>
                  </a:lnTo>
                  <a:lnTo>
                    <a:pt x="1738" y="817"/>
                  </a:lnTo>
                  <a:lnTo>
                    <a:pt x="1738" y="1265"/>
                  </a:lnTo>
                  <a:lnTo>
                    <a:pt x="681" y="1265"/>
                  </a:lnTo>
                  <a:lnTo>
                    <a:pt x="681" y="1698"/>
                  </a:lnTo>
                  <a:lnTo>
                    <a:pt x="1854" y="1698"/>
                  </a:lnTo>
                  <a:lnTo>
                    <a:pt x="1854" y="2196"/>
                  </a:lnTo>
                  <a:lnTo>
                    <a:pt x="0" y="2196"/>
                  </a:lnTo>
                  <a:lnTo>
                    <a:pt x="0" y="0"/>
                  </a:lnTo>
                  <a:close/>
                </a:path>
              </a:pathLst>
            </a:custGeom>
            <a:solidFill>
              <a:srgbClr val="FFFFFF"/>
            </a:solidFill>
            <a:ln w="9525">
              <a:noFill/>
              <a:round/>
              <a:headEnd/>
              <a:tailEnd/>
            </a:ln>
          </p:spPr>
          <p:txBody>
            <a:bodyPr/>
            <a:lstStyle/>
            <a:p>
              <a:endParaRPr lang="en-US"/>
            </a:p>
          </p:txBody>
        </p:sp>
        <p:sp>
          <p:nvSpPr>
            <p:cNvPr id="542747" name="Freeform 27"/>
            <p:cNvSpPr>
              <a:spLocks noChangeAspect="1" noEditPoints="1"/>
            </p:cNvSpPr>
            <p:nvPr/>
          </p:nvSpPr>
          <p:spPr bwMode="auto">
            <a:xfrm>
              <a:off x="1364" y="1829"/>
              <a:ext cx="548" cy="313"/>
            </a:xfrm>
            <a:custGeom>
              <a:avLst/>
              <a:gdLst/>
              <a:ahLst/>
              <a:cxnLst>
                <a:cxn ang="0">
                  <a:pos x="5608" y="1468"/>
                </a:cxn>
                <a:cxn ang="0">
                  <a:pos x="5208" y="1114"/>
                </a:cxn>
                <a:cxn ang="0">
                  <a:pos x="4721" y="905"/>
                </a:cxn>
                <a:cxn ang="0">
                  <a:pos x="4084" y="880"/>
                </a:cxn>
                <a:cxn ang="0">
                  <a:pos x="3291" y="1235"/>
                </a:cxn>
                <a:cxn ang="0">
                  <a:pos x="2790" y="1936"/>
                </a:cxn>
                <a:cxn ang="0">
                  <a:pos x="2723" y="2829"/>
                </a:cxn>
                <a:cxn ang="0">
                  <a:pos x="3117" y="3602"/>
                </a:cxn>
                <a:cxn ang="0">
                  <a:pos x="3845" y="4067"/>
                </a:cxn>
                <a:cxn ang="0">
                  <a:pos x="4708" y="4097"/>
                </a:cxn>
                <a:cxn ang="0">
                  <a:pos x="5413" y="3732"/>
                </a:cxn>
                <a:cxn ang="0">
                  <a:pos x="5866" y="3087"/>
                </a:cxn>
                <a:cxn ang="0">
                  <a:pos x="5799" y="2843"/>
                </a:cxn>
                <a:cxn ang="0">
                  <a:pos x="5438" y="2922"/>
                </a:cxn>
                <a:cxn ang="0">
                  <a:pos x="5081" y="2803"/>
                </a:cxn>
                <a:cxn ang="0">
                  <a:pos x="4841" y="2525"/>
                </a:cxn>
                <a:cxn ang="0">
                  <a:pos x="4775" y="2150"/>
                </a:cxn>
                <a:cxn ang="0">
                  <a:pos x="4911" y="1801"/>
                </a:cxn>
                <a:cxn ang="0">
                  <a:pos x="5201" y="1575"/>
                </a:cxn>
                <a:cxn ang="0">
                  <a:pos x="746" y="2756"/>
                </a:cxn>
                <a:cxn ang="0">
                  <a:pos x="1311" y="2221"/>
                </a:cxn>
                <a:cxn ang="0">
                  <a:pos x="1970" y="1714"/>
                </a:cxn>
                <a:cxn ang="0">
                  <a:pos x="2442" y="1484"/>
                </a:cxn>
                <a:cxn ang="0">
                  <a:pos x="2287" y="1846"/>
                </a:cxn>
                <a:cxn ang="0">
                  <a:pos x="2201" y="2237"/>
                </a:cxn>
                <a:cxn ang="0">
                  <a:pos x="2194" y="2696"/>
                </a:cxn>
                <a:cxn ang="0">
                  <a:pos x="2305" y="3209"/>
                </a:cxn>
                <a:cxn ang="0">
                  <a:pos x="2533" y="3669"/>
                </a:cxn>
                <a:cxn ang="0">
                  <a:pos x="2355" y="3773"/>
                </a:cxn>
                <a:cxn ang="0">
                  <a:pos x="1625" y="3449"/>
                </a:cxn>
                <a:cxn ang="0">
                  <a:pos x="945" y="3052"/>
                </a:cxn>
                <a:cxn ang="0">
                  <a:pos x="6452" y="1446"/>
                </a:cxn>
                <a:cxn ang="0">
                  <a:pos x="7223" y="1936"/>
                </a:cxn>
                <a:cxn ang="0">
                  <a:pos x="7929" y="2523"/>
                </a:cxn>
                <a:cxn ang="0">
                  <a:pos x="7830" y="3074"/>
                </a:cxn>
                <a:cxn ang="0">
                  <a:pos x="7064" y="3487"/>
                </a:cxn>
                <a:cxn ang="0">
                  <a:pos x="6257" y="3807"/>
                </a:cxn>
                <a:cxn ang="0">
                  <a:pos x="6151" y="3637"/>
                </a:cxn>
                <a:cxn ang="0">
                  <a:pos x="6372" y="3169"/>
                </a:cxn>
                <a:cxn ang="0">
                  <a:pos x="6475" y="2648"/>
                </a:cxn>
                <a:cxn ang="0">
                  <a:pos x="6452" y="2162"/>
                </a:cxn>
                <a:cxn ang="0">
                  <a:pos x="6334" y="1725"/>
                </a:cxn>
                <a:cxn ang="0">
                  <a:pos x="6131" y="1330"/>
                </a:cxn>
                <a:cxn ang="0">
                  <a:pos x="833" y="1685"/>
                </a:cxn>
                <a:cxn ang="0">
                  <a:pos x="2214" y="524"/>
                </a:cxn>
                <a:cxn ang="0">
                  <a:pos x="4043" y="12"/>
                </a:cxn>
                <a:cxn ang="0">
                  <a:pos x="6042" y="263"/>
                </a:cxn>
                <a:cxn ang="0">
                  <a:pos x="7571" y="1181"/>
                </a:cxn>
                <a:cxn ang="0">
                  <a:pos x="8622" y="2589"/>
                </a:cxn>
                <a:cxn ang="0">
                  <a:pos x="8784" y="3040"/>
                </a:cxn>
                <a:cxn ang="0">
                  <a:pos x="8715" y="3236"/>
                </a:cxn>
                <a:cxn ang="0">
                  <a:pos x="8498" y="3262"/>
                </a:cxn>
                <a:cxn ang="0">
                  <a:pos x="7305" y="4205"/>
                </a:cxn>
                <a:cxn ang="0">
                  <a:pos x="5928" y="4811"/>
                </a:cxn>
                <a:cxn ang="0">
                  <a:pos x="4197" y="4998"/>
                </a:cxn>
                <a:cxn ang="0">
                  <a:pos x="2492" y="4706"/>
                </a:cxn>
                <a:cxn ang="0">
                  <a:pos x="1156" y="4046"/>
                </a:cxn>
                <a:cxn ang="0">
                  <a:pos x="310" y="3354"/>
                </a:cxn>
                <a:cxn ang="0">
                  <a:pos x="110" y="3320"/>
                </a:cxn>
                <a:cxn ang="0">
                  <a:pos x="0" y="3108"/>
                </a:cxn>
              </a:cxnLst>
              <a:rect l="0" t="0" r="r" b="b"/>
              <a:pathLst>
                <a:path w="8784" h="5001">
                  <a:moveTo>
                    <a:pt x="5475" y="1519"/>
                  </a:moveTo>
                  <a:lnTo>
                    <a:pt x="5499" y="1519"/>
                  </a:lnTo>
                  <a:lnTo>
                    <a:pt x="5524" y="1520"/>
                  </a:lnTo>
                  <a:lnTo>
                    <a:pt x="5548" y="1523"/>
                  </a:lnTo>
                  <a:lnTo>
                    <a:pt x="5573" y="1526"/>
                  </a:lnTo>
                  <a:lnTo>
                    <a:pt x="5598" y="1529"/>
                  </a:lnTo>
                  <a:lnTo>
                    <a:pt x="5621" y="1535"/>
                  </a:lnTo>
                  <a:lnTo>
                    <a:pt x="5645" y="1540"/>
                  </a:lnTo>
                  <a:lnTo>
                    <a:pt x="5668" y="1547"/>
                  </a:lnTo>
                  <a:lnTo>
                    <a:pt x="5638" y="1506"/>
                  </a:lnTo>
                  <a:lnTo>
                    <a:pt x="5608" y="1468"/>
                  </a:lnTo>
                  <a:lnTo>
                    <a:pt x="5576" y="1431"/>
                  </a:lnTo>
                  <a:lnTo>
                    <a:pt x="5544" y="1394"/>
                  </a:lnTo>
                  <a:lnTo>
                    <a:pt x="5510" y="1358"/>
                  </a:lnTo>
                  <a:lnTo>
                    <a:pt x="5476" y="1324"/>
                  </a:lnTo>
                  <a:lnTo>
                    <a:pt x="5440" y="1291"/>
                  </a:lnTo>
                  <a:lnTo>
                    <a:pt x="5404" y="1258"/>
                  </a:lnTo>
                  <a:lnTo>
                    <a:pt x="5367" y="1227"/>
                  </a:lnTo>
                  <a:lnTo>
                    <a:pt x="5328" y="1197"/>
                  </a:lnTo>
                  <a:lnTo>
                    <a:pt x="5289" y="1168"/>
                  </a:lnTo>
                  <a:lnTo>
                    <a:pt x="5249" y="1140"/>
                  </a:lnTo>
                  <a:lnTo>
                    <a:pt x="5208" y="1114"/>
                  </a:lnTo>
                  <a:lnTo>
                    <a:pt x="5167" y="1088"/>
                  </a:lnTo>
                  <a:lnTo>
                    <a:pt x="5126" y="1064"/>
                  </a:lnTo>
                  <a:lnTo>
                    <a:pt x="5082" y="1041"/>
                  </a:lnTo>
                  <a:lnTo>
                    <a:pt x="5039" y="1020"/>
                  </a:lnTo>
                  <a:lnTo>
                    <a:pt x="4996" y="1000"/>
                  </a:lnTo>
                  <a:lnTo>
                    <a:pt x="4950" y="981"/>
                  </a:lnTo>
                  <a:lnTo>
                    <a:pt x="4906" y="963"/>
                  </a:lnTo>
                  <a:lnTo>
                    <a:pt x="4860" y="947"/>
                  </a:lnTo>
                  <a:lnTo>
                    <a:pt x="4814" y="931"/>
                  </a:lnTo>
                  <a:lnTo>
                    <a:pt x="4767" y="918"/>
                  </a:lnTo>
                  <a:lnTo>
                    <a:pt x="4721" y="905"/>
                  </a:lnTo>
                  <a:lnTo>
                    <a:pt x="4673" y="895"/>
                  </a:lnTo>
                  <a:lnTo>
                    <a:pt x="4625" y="885"/>
                  </a:lnTo>
                  <a:lnTo>
                    <a:pt x="4576" y="877"/>
                  </a:lnTo>
                  <a:lnTo>
                    <a:pt x="4528" y="871"/>
                  </a:lnTo>
                  <a:lnTo>
                    <a:pt x="4480" y="866"/>
                  </a:lnTo>
                  <a:lnTo>
                    <a:pt x="4430" y="862"/>
                  </a:lnTo>
                  <a:lnTo>
                    <a:pt x="4382" y="860"/>
                  </a:lnTo>
                  <a:lnTo>
                    <a:pt x="4333" y="860"/>
                  </a:lnTo>
                  <a:lnTo>
                    <a:pt x="4248" y="862"/>
                  </a:lnTo>
                  <a:lnTo>
                    <a:pt x="4165" y="869"/>
                  </a:lnTo>
                  <a:lnTo>
                    <a:pt x="4084" y="880"/>
                  </a:lnTo>
                  <a:lnTo>
                    <a:pt x="4004" y="894"/>
                  </a:lnTo>
                  <a:lnTo>
                    <a:pt x="3924" y="913"/>
                  </a:lnTo>
                  <a:lnTo>
                    <a:pt x="3847" y="935"/>
                  </a:lnTo>
                  <a:lnTo>
                    <a:pt x="3771" y="961"/>
                  </a:lnTo>
                  <a:lnTo>
                    <a:pt x="3696" y="991"/>
                  </a:lnTo>
                  <a:lnTo>
                    <a:pt x="3624" y="1023"/>
                  </a:lnTo>
                  <a:lnTo>
                    <a:pt x="3553" y="1059"/>
                  </a:lnTo>
                  <a:lnTo>
                    <a:pt x="3484" y="1099"/>
                  </a:lnTo>
                  <a:lnTo>
                    <a:pt x="3417" y="1142"/>
                  </a:lnTo>
                  <a:lnTo>
                    <a:pt x="3353" y="1187"/>
                  </a:lnTo>
                  <a:lnTo>
                    <a:pt x="3291" y="1235"/>
                  </a:lnTo>
                  <a:lnTo>
                    <a:pt x="3231" y="1287"/>
                  </a:lnTo>
                  <a:lnTo>
                    <a:pt x="3174" y="1341"/>
                  </a:lnTo>
                  <a:lnTo>
                    <a:pt x="3119" y="1399"/>
                  </a:lnTo>
                  <a:lnTo>
                    <a:pt x="3067" y="1458"/>
                  </a:lnTo>
                  <a:lnTo>
                    <a:pt x="3018" y="1519"/>
                  </a:lnTo>
                  <a:lnTo>
                    <a:pt x="2973" y="1584"/>
                  </a:lnTo>
                  <a:lnTo>
                    <a:pt x="2929" y="1650"/>
                  </a:lnTo>
                  <a:lnTo>
                    <a:pt x="2889" y="1719"/>
                  </a:lnTo>
                  <a:lnTo>
                    <a:pt x="2853" y="1789"/>
                  </a:lnTo>
                  <a:lnTo>
                    <a:pt x="2820" y="1862"/>
                  </a:lnTo>
                  <a:lnTo>
                    <a:pt x="2790" y="1936"/>
                  </a:lnTo>
                  <a:lnTo>
                    <a:pt x="2764" y="2012"/>
                  </a:lnTo>
                  <a:lnTo>
                    <a:pt x="2742" y="2089"/>
                  </a:lnTo>
                  <a:lnTo>
                    <a:pt x="2723" y="2169"/>
                  </a:lnTo>
                  <a:lnTo>
                    <a:pt x="2709" y="2249"/>
                  </a:lnTo>
                  <a:lnTo>
                    <a:pt x="2698" y="2332"/>
                  </a:lnTo>
                  <a:lnTo>
                    <a:pt x="2692" y="2415"/>
                  </a:lnTo>
                  <a:lnTo>
                    <a:pt x="2689" y="2499"/>
                  </a:lnTo>
                  <a:lnTo>
                    <a:pt x="2692" y="2584"/>
                  </a:lnTo>
                  <a:lnTo>
                    <a:pt x="2698" y="2667"/>
                  </a:lnTo>
                  <a:lnTo>
                    <a:pt x="2709" y="2749"/>
                  </a:lnTo>
                  <a:lnTo>
                    <a:pt x="2723" y="2829"/>
                  </a:lnTo>
                  <a:lnTo>
                    <a:pt x="2741" y="2909"/>
                  </a:lnTo>
                  <a:lnTo>
                    <a:pt x="2763" y="2986"/>
                  </a:lnTo>
                  <a:lnTo>
                    <a:pt x="2789" y="3063"/>
                  </a:lnTo>
                  <a:lnTo>
                    <a:pt x="2819" y="3137"/>
                  </a:lnTo>
                  <a:lnTo>
                    <a:pt x="2852" y="3210"/>
                  </a:lnTo>
                  <a:lnTo>
                    <a:pt x="2888" y="3280"/>
                  </a:lnTo>
                  <a:lnTo>
                    <a:pt x="2927" y="3349"/>
                  </a:lnTo>
                  <a:lnTo>
                    <a:pt x="2971" y="3415"/>
                  </a:lnTo>
                  <a:lnTo>
                    <a:pt x="3016" y="3480"/>
                  </a:lnTo>
                  <a:lnTo>
                    <a:pt x="3065" y="3542"/>
                  </a:lnTo>
                  <a:lnTo>
                    <a:pt x="3117" y="3602"/>
                  </a:lnTo>
                  <a:lnTo>
                    <a:pt x="3171" y="3659"/>
                  </a:lnTo>
                  <a:lnTo>
                    <a:pt x="3229" y="3713"/>
                  </a:lnTo>
                  <a:lnTo>
                    <a:pt x="3288" y="3765"/>
                  </a:lnTo>
                  <a:lnTo>
                    <a:pt x="3350" y="3814"/>
                  </a:lnTo>
                  <a:lnTo>
                    <a:pt x="3414" y="3859"/>
                  </a:lnTo>
                  <a:lnTo>
                    <a:pt x="3481" y="3903"/>
                  </a:lnTo>
                  <a:lnTo>
                    <a:pt x="3550" y="3942"/>
                  </a:lnTo>
                  <a:lnTo>
                    <a:pt x="3621" y="3978"/>
                  </a:lnTo>
                  <a:lnTo>
                    <a:pt x="3693" y="4011"/>
                  </a:lnTo>
                  <a:lnTo>
                    <a:pt x="3768" y="4041"/>
                  </a:lnTo>
                  <a:lnTo>
                    <a:pt x="3845" y="4067"/>
                  </a:lnTo>
                  <a:lnTo>
                    <a:pt x="3922" y="4089"/>
                  </a:lnTo>
                  <a:lnTo>
                    <a:pt x="4002" y="4107"/>
                  </a:lnTo>
                  <a:lnTo>
                    <a:pt x="4083" y="4121"/>
                  </a:lnTo>
                  <a:lnTo>
                    <a:pt x="4164" y="4132"/>
                  </a:lnTo>
                  <a:lnTo>
                    <a:pt x="4248" y="4138"/>
                  </a:lnTo>
                  <a:lnTo>
                    <a:pt x="4333" y="4140"/>
                  </a:lnTo>
                  <a:lnTo>
                    <a:pt x="4409" y="4138"/>
                  </a:lnTo>
                  <a:lnTo>
                    <a:pt x="4486" y="4133"/>
                  </a:lnTo>
                  <a:lnTo>
                    <a:pt x="4560" y="4124"/>
                  </a:lnTo>
                  <a:lnTo>
                    <a:pt x="4635" y="4112"/>
                  </a:lnTo>
                  <a:lnTo>
                    <a:pt x="4708" y="4097"/>
                  </a:lnTo>
                  <a:lnTo>
                    <a:pt x="4779" y="4078"/>
                  </a:lnTo>
                  <a:lnTo>
                    <a:pt x="4850" y="4057"/>
                  </a:lnTo>
                  <a:lnTo>
                    <a:pt x="4919" y="4032"/>
                  </a:lnTo>
                  <a:lnTo>
                    <a:pt x="4987" y="4003"/>
                  </a:lnTo>
                  <a:lnTo>
                    <a:pt x="5053" y="3973"/>
                  </a:lnTo>
                  <a:lnTo>
                    <a:pt x="5118" y="3940"/>
                  </a:lnTo>
                  <a:lnTo>
                    <a:pt x="5180" y="3904"/>
                  </a:lnTo>
                  <a:lnTo>
                    <a:pt x="5242" y="3864"/>
                  </a:lnTo>
                  <a:lnTo>
                    <a:pt x="5300" y="3823"/>
                  </a:lnTo>
                  <a:lnTo>
                    <a:pt x="5358" y="3779"/>
                  </a:lnTo>
                  <a:lnTo>
                    <a:pt x="5413" y="3732"/>
                  </a:lnTo>
                  <a:lnTo>
                    <a:pt x="5467" y="3684"/>
                  </a:lnTo>
                  <a:lnTo>
                    <a:pt x="5517" y="3634"/>
                  </a:lnTo>
                  <a:lnTo>
                    <a:pt x="5566" y="3580"/>
                  </a:lnTo>
                  <a:lnTo>
                    <a:pt x="5613" y="3525"/>
                  </a:lnTo>
                  <a:lnTo>
                    <a:pt x="5656" y="3468"/>
                  </a:lnTo>
                  <a:lnTo>
                    <a:pt x="5698" y="3408"/>
                  </a:lnTo>
                  <a:lnTo>
                    <a:pt x="5737" y="3348"/>
                  </a:lnTo>
                  <a:lnTo>
                    <a:pt x="5773" y="3285"/>
                  </a:lnTo>
                  <a:lnTo>
                    <a:pt x="5807" y="3221"/>
                  </a:lnTo>
                  <a:lnTo>
                    <a:pt x="5837" y="3155"/>
                  </a:lnTo>
                  <a:lnTo>
                    <a:pt x="5866" y="3087"/>
                  </a:lnTo>
                  <a:lnTo>
                    <a:pt x="5890" y="3018"/>
                  </a:lnTo>
                  <a:lnTo>
                    <a:pt x="5912" y="2947"/>
                  </a:lnTo>
                  <a:lnTo>
                    <a:pt x="5931" y="2876"/>
                  </a:lnTo>
                  <a:lnTo>
                    <a:pt x="5946" y="2803"/>
                  </a:lnTo>
                  <a:lnTo>
                    <a:pt x="5958" y="2729"/>
                  </a:lnTo>
                  <a:lnTo>
                    <a:pt x="5934" y="2751"/>
                  </a:lnTo>
                  <a:lnTo>
                    <a:pt x="5909" y="2772"/>
                  </a:lnTo>
                  <a:lnTo>
                    <a:pt x="5883" y="2791"/>
                  </a:lnTo>
                  <a:lnTo>
                    <a:pt x="5856" y="2810"/>
                  </a:lnTo>
                  <a:lnTo>
                    <a:pt x="5828" y="2827"/>
                  </a:lnTo>
                  <a:lnTo>
                    <a:pt x="5799" y="2843"/>
                  </a:lnTo>
                  <a:lnTo>
                    <a:pt x="5770" y="2858"/>
                  </a:lnTo>
                  <a:lnTo>
                    <a:pt x="5740" y="2871"/>
                  </a:lnTo>
                  <a:lnTo>
                    <a:pt x="5708" y="2883"/>
                  </a:lnTo>
                  <a:lnTo>
                    <a:pt x="5676" y="2893"/>
                  </a:lnTo>
                  <a:lnTo>
                    <a:pt x="5644" y="2902"/>
                  </a:lnTo>
                  <a:lnTo>
                    <a:pt x="5612" y="2910"/>
                  </a:lnTo>
                  <a:lnTo>
                    <a:pt x="5577" y="2916"/>
                  </a:lnTo>
                  <a:lnTo>
                    <a:pt x="5544" y="2920"/>
                  </a:lnTo>
                  <a:lnTo>
                    <a:pt x="5509" y="2922"/>
                  </a:lnTo>
                  <a:lnTo>
                    <a:pt x="5475" y="2923"/>
                  </a:lnTo>
                  <a:lnTo>
                    <a:pt x="5438" y="2922"/>
                  </a:lnTo>
                  <a:lnTo>
                    <a:pt x="5402" y="2919"/>
                  </a:lnTo>
                  <a:lnTo>
                    <a:pt x="5368" y="2915"/>
                  </a:lnTo>
                  <a:lnTo>
                    <a:pt x="5332" y="2909"/>
                  </a:lnTo>
                  <a:lnTo>
                    <a:pt x="5299" y="2901"/>
                  </a:lnTo>
                  <a:lnTo>
                    <a:pt x="5266" y="2892"/>
                  </a:lnTo>
                  <a:lnTo>
                    <a:pt x="5233" y="2881"/>
                  </a:lnTo>
                  <a:lnTo>
                    <a:pt x="5201" y="2868"/>
                  </a:lnTo>
                  <a:lnTo>
                    <a:pt x="5170" y="2853"/>
                  </a:lnTo>
                  <a:lnTo>
                    <a:pt x="5140" y="2838"/>
                  </a:lnTo>
                  <a:lnTo>
                    <a:pt x="5111" y="2821"/>
                  </a:lnTo>
                  <a:lnTo>
                    <a:pt x="5081" y="2803"/>
                  </a:lnTo>
                  <a:lnTo>
                    <a:pt x="5054" y="2783"/>
                  </a:lnTo>
                  <a:lnTo>
                    <a:pt x="5028" y="2763"/>
                  </a:lnTo>
                  <a:lnTo>
                    <a:pt x="5002" y="2741"/>
                  </a:lnTo>
                  <a:lnTo>
                    <a:pt x="4978" y="2717"/>
                  </a:lnTo>
                  <a:lnTo>
                    <a:pt x="4954" y="2692"/>
                  </a:lnTo>
                  <a:lnTo>
                    <a:pt x="4932" y="2667"/>
                  </a:lnTo>
                  <a:lnTo>
                    <a:pt x="4911" y="2641"/>
                  </a:lnTo>
                  <a:lnTo>
                    <a:pt x="4892" y="2613"/>
                  </a:lnTo>
                  <a:lnTo>
                    <a:pt x="4874" y="2585"/>
                  </a:lnTo>
                  <a:lnTo>
                    <a:pt x="4857" y="2555"/>
                  </a:lnTo>
                  <a:lnTo>
                    <a:pt x="4841" y="2525"/>
                  </a:lnTo>
                  <a:lnTo>
                    <a:pt x="4826" y="2494"/>
                  </a:lnTo>
                  <a:lnTo>
                    <a:pt x="4814" y="2462"/>
                  </a:lnTo>
                  <a:lnTo>
                    <a:pt x="4803" y="2430"/>
                  </a:lnTo>
                  <a:lnTo>
                    <a:pt x="4793" y="2396"/>
                  </a:lnTo>
                  <a:lnTo>
                    <a:pt x="4786" y="2362"/>
                  </a:lnTo>
                  <a:lnTo>
                    <a:pt x="4779" y="2328"/>
                  </a:lnTo>
                  <a:lnTo>
                    <a:pt x="4775" y="2293"/>
                  </a:lnTo>
                  <a:lnTo>
                    <a:pt x="4772" y="2257"/>
                  </a:lnTo>
                  <a:lnTo>
                    <a:pt x="4771" y="2221"/>
                  </a:lnTo>
                  <a:lnTo>
                    <a:pt x="4772" y="2185"/>
                  </a:lnTo>
                  <a:lnTo>
                    <a:pt x="4775" y="2150"/>
                  </a:lnTo>
                  <a:lnTo>
                    <a:pt x="4779" y="2114"/>
                  </a:lnTo>
                  <a:lnTo>
                    <a:pt x="4786" y="2080"/>
                  </a:lnTo>
                  <a:lnTo>
                    <a:pt x="4793" y="2046"/>
                  </a:lnTo>
                  <a:lnTo>
                    <a:pt x="4803" y="2013"/>
                  </a:lnTo>
                  <a:lnTo>
                    <a:pt x="4814" y="1981"/>
                  </a:lnTo>
                  <a:lnTo>
                    <a:pt x="4826" y="1948"/>
                  </a:lnTo>
                  <a:lnTo>
                    <a:pt x="4841" y="1917"/>
                  </a:lnTo>
                  <a:lnTo>
                    <a:pt x="4857" y="1887"/>
                  </a:lnTo>
                  <a:lnTo>
                    <a:pt x="4874" y="1858"/>
                  </a:lnTo>
                  <a:lnTo>
                    <a:pt x="4892" y="1830"/>
                  </a:lnTo>
                  <a:lnTo>
                    <a:pt x="4911" y="1801"/>
                  </a:lnTo>
                  <a:lnTo>
                    <a:pt x="4932" y="1775"/>
                  </a:lnTo>
                  <a:lnTo>
                    <a:pt x="4954" y="1750"/>
                  </a:lnTo>
                  <a:lnTo>
                    <a:pt x="4978" y="1725"/>
                  </a:lnTo>
                  <a:lnTo>
                    <a:pt x="5002" y="1702"/>
                  </a:lnTo>
                  <a:lnTo>
                    <a:pt x="5028" y="1680"/>
                  </a:lnTo>
                  <a:lnTo>
                    <a:pt x="5054" y="1659"/>
                  </a:lnTo>
                  <a:lnTo>
                    <a:pt x="5081" y="1639"/>
                  </a:lnTo>
                  <a:lnTo>
                    <a:pt x="5111" y="1621"/>
                  </a:lnTo>
                  <a:lnTo>
                    <a:pt x="5140" y="1604"/>
                  </a:lnTo>
                  <a:lnTo>
                    <a:pt x="5170" y="1589"/>
                  </a:lnTo>
                  <a:lnTo>
                    <a:pt x="5201" y="1575"/>
                  </a:lnTo>
                  <a:lnTo>
                    <a:pt x="5233" y="1562"/>
                  </a:lnTo>
                  <a:lnTo>
                    <a:pt x="5266" y="1551"/>
                  </a:lnTo>
                  <a:lnTo>
                    <a:pt x="5299" y="1542"/>
                  </a:lnTo>
                  <a:lnTo>
                    <a:pt x="5332" y="1534"/>
                  </a:lnTo>
                  <a:lnTo>
                    <a:pt x="5368" y="1527"/>
                  </a:lnTo>
                  <a:lnTo>
                    <a:pt x="5402" y="1522"/>
                  </a:lnTo>
                  <a:lnTo>
                    <a:pt x="5438" y="1520"/>
                  </a:lnTo>
                  <a:lnTo>
                    <a:pt x="5475" y="1519"/>
                  </a:lnTo>
                  <a:close/>
                  <a:moveTo>
                    <a:pt x="655" y="2852"/>
                  </a:moveTo>
                  <a:lnTo>
                    <a:pt x="701" y="2804"/>
                  </a:lnTo>
                  <a:lnTo>
                    <a:pt x="746" y="2756"/>
                  </a:lnTo>
                  <a:lnTo>
                    <a:pt x="793" y="2708"/>
                  </a:lnTo>
                  <a:lnTo>
                    <a:pt x="841" y="2659"/>
                  </a:lnTo>
                  <a:lnTo>
                    <a:pt x="890" y="2611"/>
                  </a:lnTo>
                  <a:lnTo>
                    <a:pt x="940" y="2562"/>
                  </a:lnTo>
                  <a:lnTo>
                    <a:pt x="990" y="2513"/>
                  </a:lnTo>
                  <a:lnTo>
                    <a:pt x="1041" y="2464"/>
                  </a:lnTo>
                  <a:lnTo>
                    <a:pt x="1094" y="2416"/>
                  </a:lnTo>
                  <a:lnTo>
                    <a:pt x="1147" y="2367"/>
                  </a:lnTo>
                  <a:lnTo>
                    <a:pt x="1201" y="2318"/>
                  </a:lnTo>
                  <a:lnTo>
                    <a:pt x="1255" y="2270"/>
                  </a:lnTo>
                  <a:lnTo>
                    <a:pt x="1311" y="2221"/>
                  </a:lnTo>
                  <a:lnTo>
                    <a:pt x="1367" y="2174"/>
                  </a:lnTo>
                  <a:lnTo>
                    <a:pt x="1424" y="2126"/>
                  </a:lnTo>
                  <a:lnTo>
                    <a:pt x="1482" y="2078"/>
                  </a:lnTo>
                  <a:lnTo>
                    <a:pt x="1540" y="2031"/>
                  </a:lnTo>
                  <a:lnTo>
                    <a:pt x="1600" y="1985"/>
                  </a:lnTo>
                  <a:lnTo>
                    <a:pt x="1660" y="1938"/>
                  </a:lnTo>
                  <a:lnTo>
                    <a:pt x="1721" y="1892"/>
                  </a:lnTo>
                  <a:lnTo>
                    <a:pt x="1782" y="1847"/>
                  </a:lnTo>
                  <a:lnTo>
                    <a:pt x="1844" y="1802"/>
                  </a:lnTo>
                  <a:lnTo>
                    <a:pt x="1906" y="1758"/>
                  </a:lnTo>
                  <a:lnTo>
                    <a:pt x="1970" y="1714"/>
                  </a:lnTo>
                  <a:lnTo>
                    <a:pt x="2033" y="1671"/>
                  </a:lnTo>
                  <a:lnTo>
                    <a:pt x="2098" y="1629"/>
                  </a:lnTo>
                  <a:lnTo>
                    <a:pt x="2162" y="1587"/>
                  </a:lnTo>
                  <a:lnTo>
                    <a:pt x="2228" y="1547"/>
                  </a:lnTo>
                  <a:lnTo>
                    <a:pt x="2293" y="1506"/>
                  </a:lnTo>
                  <a:lnTo>
                    <a:pt x="2360" y="1467"/>
                  </a:lnTo>
                  <a:lnTo>
                    <a:pt x="2427" y="1429"/>
                  </a:lnTo>
                  <a:lnTo>
                    <a:pt x="2495" y="1392"/>
                  </a:lnTo>
                  <a:lnTo>
                    <a:pt x="2477" y="1422"/>
                  </a:lnTo>
                  <a:lnTo>
                    <a:pt x="2459" y="1453"/>
                  </a:lnTo>
                  <a:lnTo>
                    <a:pt x="2442" y="1484"/>
                  </a:lnTo>
                  <a:lnTo>
                    <a:pt x="2424" y="1515"/>
                  </a:lnTo>
                  <a:lnTo>
                    <a:pt x="2408" y="1547"/>
                  </a:lnTo>
                  <a:lnTo>
                    <a:pt x="2393" y="1579"/>
                  </a:lnTo>
                  <a:lnTo>
                    <a:pt x="2378" y="1611"/>
                  </a:lnTo>
                  <a:lnTo>
                    <a:pt x="2363" y="1644"/>
                  </a:lnTo>
                  <a:lnTo>
                    <a:pt x="2349" y="1676"/>
                  </a:lnTo>
                  <a:lnTo>
                    <a:pt x="2336" y="1710"/>
                  </a:lnTo>
                  <a:lnTo>
                    <a:pt x="2323" y="1744"/>
                  </a:lnTo>
                  <a:lnTo>
                    <a:pt x="2310" y="1777"/>
                  </a:lnTo>
                  <a:lnTo>
                    <a:pt x="2298" y="1811"/>
                  </a:lnTo>
                  <a:lnTo>
                    <a:pt x="2287" y="1846"/>
                  </a:lnTo>
                  <a:lnTo>
                    <a:pt x="2276" y="1880"/>
                  </a:lnTo>
                  <a:lnTo>
                    <a:pt x="2266" y="1915"/>
                  </a:lnTo>
                  <a:lnTo>
                    <a:pt x="2256" y="1949"/>
                  </a:lnTo>
                  <a:lnTo>
                    <a:pt x="2247" y="1985"/>
                  </a:lnTo>
                  <a:lnTo>
                    <a:pt x="2239" y="2021"/>
                  </a:lnTo>
                  <a:lnTo>
                    <a:pt x="2231" y="2056"/>
                  </a:lnTo>
                  <a:lnTo>
                    <a:pt x="2224" y="2092"/>
                  </a:lnTo>
                  <a:lnTo>
                    <a:pt x="2217" y="2129"/>
                  </a:lnTo>
                  <a:lnTo>
                    <a:pt x="2211" y="2165"/>
                  </a:lnTo>
                  <a:lnTo>
                    <a:pt x="2206" y="2201"/>
                  </a:lnTo>
                  <a:lnTo>
                    <a:pt x="2201" y="2237"/>
                  </a:lnTo>
                  <a:lnTo>
                    <a:pt x="2197" y="2275"/>
                  </a:lnTo>
                  <a:lnTo>
                    <a:pt x="2193" y="2312"/>
                  </a:lnTo>
                  <a:lnTo>
                    <a:pt x="2190" y="2349"/>
                  </a:lnTo>
                  <a:lnTo>
                    <a:pt x="2188" y="2386"/>
                  </a:lnTo>
                  <a:lnTo>
                    <a:pt x="2185" y="2424"/>
                  </a:lnTo>
                  <a:lnTo>
                    <a:pt x="2184" y="2462"/>
                  </a:lnTo>
                  <a:lnTo>
                    <a:pt x="2184" y="2499"/>
                  </a:lnTo>
                  <a:lnTo>
                    <a:pt x="2185" y="2549"/>
                  </a:lnTo>
                  <a:lnTo>
                    <a:pt x="2186" y="2598"/>
                  </a:lnTo>
                  <a:lnTo>
                    <a:pt x="2190" y="2647"/>
                  </a:lnTo>
                  <a:lnTo>
                    <a:pt x="2194" y="2696"/>
                  </a:lnTo>
                  <a:lnTo>
                    <a:pt x="2199" y="2745"/>
                  </a:lnTo>
                  <a:lnTo>
                    <a:pt x="2205" y="2793"/>
                  </a:lnTo>
                  <a:lnTo>
                    <a:pt x="2212" y="2840"/>
                  </a:lnTo>
                  <a:lnTo>
                    <a:pt x="2220" y="2888"/>
                  </a:lnTo>
                  <a:lnTo>
                    <a:pt x="2229" y="2935"/>
                  </a:lnTo>
                  <a:lnTo>
                    <a:pt x="2240" y="2981"/>
                  </a:lnTo>
                  <a:lnTo>
                    <a:pt x="2251" y="3028"/>
                  </a:lnTo>
                  <a:lnTo>
                    <a:pt x="2263" y="3074"/>
                  </a:lnTo>
                  <a:lnTo>
                    <a:pt x="2276" y="3119"/>
                  </a:lnTo>
                  <a:lnTo>
                    <a:pt x="2290" y="3165"/>
                  </a:lnTo>
                  <a:lnTo>
                    <a:pt x="2305" y="3209"/>
                  </a:lnTo>
                  <a:lnTo>
                    <a:pt x="2322" y="3253"/>
                  </a:lnTo>
                  <a:lnTo>
                    <a:pt x="2339" y="3298"/>
                  </a:lnTo>
                  <a:lnTo>
                    <a:pt x="2357" y="3341"/>
                  </a:lnTo>
                  <a:lnTo>
                    <a:pt x="2376" y="3383"/>
                  </a:lnTo>
                  <a:lnTo>
                    <a:pt x="2396" y="3425"/>
                  </a:lnTo>
                  <a:lnTo>
                    <a:pt x="2416" y="3468"/>
                  </a:lnTo>
                  <a:lnTo>
                    <a:pt x="2438" y="3509"/>
                  </a:lnTo>
                  <a:lnTo>
                    <a:pt x="2461" y="3549"/>
                  </a:lnTo>
                  <a:lnTo>
                    <a:pt x="2484" y="3590"/>
                  </a:lnTo>
                  <a:lnTo>
                    <a:pt x="2508" y="3630"/>
                  </a:lnTo>
                  <a:lnTo>
                    <a:pt x="2533" y="3669"/>
                  </a:lnTo>
                  <a:lnTo>
                    <a:pt x="2559" y="3707"/>
                  </a:lnTo>
                  <a:lnTo>
                    <a:pt x="2586" y="3746"/>
                  </a:lnTo>
                  <a:lnTo>
                    <a:pt x="2613" y="3783"/>
                  </a:lnTo>
                  <a:lnTo>
                    <a:pt x="2641" y="3819"/>
                  </a:lnTo>
                  <a:lnTo>
                    <a:pt x="2670" y="3855"/>
                  </a:lnTo>
                  <a:lnTo>
                    <a:pt x="2701" y="3891"/>
                  </a:lnTo>
                  <a:lnTo>
                    <a:pt x="2631" y="3869"/>
                  </a:lnTo>
                  <a:lnTo>
                    <a:pt x="2561" y="3846"/>
                  </a:lnTo>
                  <a:lnTo>
                    <a:pt x="2492" y="3822"/>
                  </a:lnTo>
                  <a:lnTo>
                    <a:pt x="2423" y="3798"/>
                  </a:lnTo>
                  <a:lnTo>
                    <a:pt x="2355" y="3773"/>
                  </a:lnTo>
                  <a:lnTo>
                    <a:pt x="2286" y="3747"/>
                  </a:lnTo>
                  <a:lnTo>
                    <a:pt x="2219" y="3720"/>
                  </a:lnTo>
                  <a:lnTo>
                    <a:pt x="2151" y="3693"/>
                  </a:lnTo>
                  <a:lnTo>
                    <a:pt x="2085" y="3665"/>
                  </a:lnTo>
                  <a:lnTo>
                    <a:pt x="2017" y="3636"/>
                  </a:lnTo>
                  <a:lnTo>
                    <a:pt x="1951" y="3607"/>
                  </a:lnTo>
                  <a:lnTo>
                    <a:pt x="1885" y="3576"/>
                  </a:lnTo>
                  <a:lnTo>
                    <a:pt x="1820" y="3545"/>
                  </a:lnTo>
                  <a:lnTo>
                    <a:pt x="1754" y="3514"/>
                  </a:lnTo>
                  <a:lnTo>
                    <a:pt x="1690" y="3482"/>
                  </a:lnTo>
                  <a:lnTo>
                    <a:pt x="1625" y="3449"/>
                  </a:lnTo>
                  <a:lnTo>
                    <a:pt x="1561" y="3415"/>
                  </a:lnTo>
                  <a:lnTo>
                    <a:pt x="1497" y="3382"/>
                  </a:lnTo>
                  <a:lnTo>
                    <a:pt x="1434" y="3347"/>
                  </a:lnTo>
                  <a:lnTo>
                    <a:pt x="1371" y="3312"/>
                  </a:lnTo>
                  <a:lnTo>
                    <a:pt x="1309" y="3276"/>
                  </a:lnTo>
                  <a:lnTo>
                    <a:pt x="1247" y="3240"/>
                  </a:lnTo>
                  <a:lnTo>
                    <a:pt x="1186" y="3204"/>
                  </a:lnTo>
                  <a:lnTo>
                    <a:pt x="1124" y="3167"/>
                  </a:lnTo>
                  <a:lnTo>
                    <a:pt x="1064" y="3128"/>
                  </a:lnTo>
                  <a:lnTo>
                    <a:pt x="1004" y="3090"/>
                  </a:lnTo>
                  <a:lnTo>
                    <a:pt x="945" y="3052"/>
                  </a:lnTo>
                  <a:lnTo>
                    <a:pt x="885" y="3013"/>
                  </a:lnTo>
                  <a:lnTo>
                    <a:pt x="828" y="2973"/>
                  </a:lnTo>
                  <a:lnTo>
                    <a:pt x="769" y="2933"/>
                  </a:lnTo>
                  <a:lnTo>
                    <a:pt x="712" y="2893"/>
                  </a:lnTo>
                  <a:lnTo>
                    <a:pt x="655" y="2852"/>
                  </a:lnTo>
                  <a:close/>
                  <a:moveTo>
                    <a:pt x="6085" y="1264"/>
                  </a:moveTo>
                  <a:lnTo>
                    <a:pt x="6160" y="1298"/>
                  </a:lnTo>
                  <a:lnTo>
                    <a:pt x="6234" y="1333"/>
                  </a:lnTo>
                  <a:lnTo>
                    <a:pt x="6307" y="1369"/>
                  </a:lnTo>
                  <a:lnTo>
                    <a:pt x="6380" y="1407"/>
                  </a:lnTo>
                  <a:lnTo>
                    <a:pt x="6452" y="1446"/>
                  </a:lnTo>
                  <a:lnTo>
                    <a:pt x="6525" y="1485"/>
                  </a:lnTo>
                  <a:lnTo>
                    <a:pt x="6596" y="1526"/>
                  </a:lnTo>
                  <a:lnTo>
                    <a:pt x="6668" y="1568"/>
                  </a:lnTo>
                  <a:lnTo>
                    <a:pt x="6740" y="1611"/>
                  </a:lnTo>
                  <a:lnTo>
                    <a:pt x="6810" y="1654"/>
                  </a:lnTo>
                  <a:lnTo>
                    <a:pt x="6880" y="1700"/>
                  </a:lnTo>
                  <a:lnTo>
                    <a:pt x="6949" y="1745"/>
                  </a:lnTo>
                  <a:lnTo>
                    <a:pt x="7019" y="1791"/>
                  </a:lnTo>
                  <a:lnTo>
                    <a:pt x="7087" y="1839"/>
                  </a:lnTo>
                  <a:lnTo>
                    <a:pt x="7156" y="1887"/>
                  </a:lnTo>
                  <a:lnTo>
                    <a:pt x="7223" y="1936"/>
                  </a:lnTo>
                  <a:lnTo>
                    <a:pt x="7291" y="1986"/>
                  </a:lnTo>
                  <a:lnTo>
                    <a:pt x="7358" y="2037"/>
                  </a:lnTo>
                  <a:lnTo>
                    <a:pt x="7423" y="2088"/>
                  </a:lnTo>
                  <a:lnTo>
                    <a:pt x="7489" y="2140"/>
                  </a:lnTo>
                  <a:lnTo>
                    <a:pt x="7554" y="2193"/>
                  </a:lnTo>
                  <a:lnTo>
                    <a:pt x="7618" y="2246"/>
                  </a:lnTo>
                  <a:lnTo>
                    <a:pt x="7681" y="2301"/>
                  </a:lnTo>
                  <a:lnTo>
                    <a:pt x="7745" y="2355"/>
                  </a:lnTo>
                  <a:lnTo>
                    <a:pt x="7807" y="2410"/>
                  </a:lnTo>
                  <a:lnTo>
                    <a:pt x="7869" y="2467"/>
                  </a:lnTo>
                  <a:lnTo>
                    <a:pt x="7929" y="2523"/>
                  </a:lnTo>
                  <a:lnTo>
                    <a:pt x="7990" y="2581"/>
                  </a:lnTo>
                  <a:lnTo>
                    <a:pt x="8049" y="2638"/>
                  </a:lnTo>
                  <a:lnTo>
                    <a:pt x="8108" y="2695"/>
                  </a:lnTo>
                  <a:lnTo>
                    <a:pt x="8166" y="2754"/>
                  </a:lnTo>
                  <a:lnTo>
                    <a:pt x="8223" y="2813"/>
                  </a:lnTo>
                  <a:lnTo>
                    <a:pt x="8160" y="2859"/>
                  </a:lnTo>
                  <a:lnTo>
                    <a:pt x="8094" y="2903"/>
                  </a:lnTo>
                  <a:lnTo>
                    <a:pt x="8029" y="2946"/>
                  </a:lnTo>
                  <a:lnTo>
                    <a:pt x="7963" y="2989"/>
                  </a:lnTo>
                  <a:lnTo>
                    <a:pt x="7897" y="3032"/>
                  </a:lnTo>
                  <a:lnTo>
                    <a:pt x="7830" y="3074"/>
                  </a:lnTo>
                  <a:lnTo>
                    <a:pt x="7763" y="3114"/>
                  </a:lnTo>
                  <a:lnTo>
                    <a:pt x="7694" y="3156"/>
                  </a:lnTo>
                  <a:lnTo>
                    <a:pt x="7626" y="3195"/>
                  </a:lnTo>
                  <a:lnTo>
                    <a:pt x="7557" y="3234"/>
                  </a:lnTo>
                  <a:lnTo>
                    <a:pt x="7488" y="3272"/>
                  </a:lnTo>
                  <a:lnTo>
                    <a:pt x="7418" y="3310"/>
                  </a:lnTo>
                  <a:lnTo>
                    <a:pt x="7348" y="3347"/>
                  </a:lnTo>
                  <a:lnTo>
                    <a:pt x="7278" y="3383"/>
                  </a:lnTo>
                  <a:lnTo>
                    <a:pt x="7206" y="3418"/>
                  </a:lnTo>
                  <a:lnTo>
                    <a:pt x="7136" y="3453"/>
                  </a:lnTo>
                  <a:lnTo>
                    <a:pt x="7064" y="3487"/>
                  </a:lnTo>
                  <a:lnTo>
                    <a:pt x="6992" y="3520"/>
                  </a:lnTo>
                  <a:lnTo>
                    <a:pt x="6919" y="3552"/>
                  </a:lnTo>
                  <a:lnTo>
                    <a:pt x="6846" y="3583"/>
                  </a:lnTo>
                  <a:lnTo>
                    <a:pt x="6774" y="3615"/>
                  </a:lnTo>
                  <a:lnTo>
                    <a:pt x="6700" y="3645"/>
                  </a:lnTo>
                  <a:lnTo>
                    <a:pt x="6628" y="3674"/>
                  </a:lnTo>
                  <a:lnTo>
                    <a:pt x="6554" y="3702"/>
                  </a:lnTo>
                  <a:lnTo>
                    <a:pt x="6480" y="3729"/>
                  </a:lnTo>
                  <a:lnTo>
                    <a:pt x="6406" y="3757"/>
                  </a:lnTo>
                  <a:lnTo>
                    <a:pt x="6331" y="3782"/>
                  </a:lnTo>
                  <a:lnTo>
                    <a:pt x="6257" y="3807"/>
                  </a:lnTo>
                  <a:lnTo>
                    <a:pt x="6182" y="3831"/>
                  </a:lnTo>
                  <a:lnTo>
                    <a:pt x="6107" y="3855"/>
                  </a:lnTo>
                  <a:lnTo>
                    <a:pt x="6032" y="3877"/>
                  </a:lnTo>
                  <a:lnTo>
                    <a:pt x="5956" y="3899"/>
                  </a:lnTo>
                  <a:lnTo>
                    <a:pt x="5987" y="3863"/>
                  </a:lnTo>
                  <a:lnTo>
                    <a:pt x="6016" y="3827"/>
                  </a:lnTo>
                  <a:lnTo>
                    <a:pt x="6045" y="3791"/>
                  </a:lnTo>
                  <a:lnTo>
                    <a:pt x="6072" y="3753"/>
                  </a:lnTo>
                  <a:lnTo>
                    <a:pt x="6100" y="3714"/>
                  </a:lnTo>
                  <a:lnTo>
                    <a:pt x="6126" y="3676"/>
                  </a:lnTo>
                  <a:lnTo>
                    <a:pt x="6151" y="3637"/>
                  </a:lnTo>
                  <a:lnTo>
                    <a:pt x="6176" y="3597"/>
                  </a:lnTo>
                  <a:lnTo>
                    <a:pt x="6199" y="3556"/>
                  </a:lnTo>
                  <a:lnTo>
                    <a:pt x="6223" y="3515"/>
                  </a:lnTo>
                  <a:lnTo>
                    <a:pt x="6244" y="3474"/>
                  </a:lnTo>
                  <a:lnTo>
                    <a:pt x="6265" y="3431"/>
                  </a:lnTo>
                  <a:lnTo>
                    <a:pt x="6285" y="3389"/>
                  </a:lnTo>
                  <a:lnTo>
                    <a:pt x="6304" y="3346"/>
                  </a:lnTo>
                  <a:lnTo>
                    <a:pt x="6323" y="3303"/>
                  </a:lnTo>
                  <a:lnTo>
                    <a:pt x="6340" y="3258"/>
                  </a:lnTo>
                  <a:lnTo>
                    <a:pt x="6357" y="3214"/>
                  </a:lnTo>
                  <a:lnTo>
                    <a:pt x="6372" y="3169"/>
                  </a:lnTo>
                  <a:lnTo>
                    <a:pt x="6387" y="3123"/>
                  </a:lnTo>
                  <a:lnTo>
                    <a:pt x="6400" y="3078"/>
                  </a:lnTo>
                  <a:lnTo>
                    <a:pt x="6412" y="3032"/>
                  </a:lnTo>
                  <a:lnTo>
                    <a:pt x="6424" y="2985"/>
                  </a:lnTo>
                  <a:lnTo>
                    <a:pt x="6434" y="2938"/>
                  </a:lnTo>
                  <a:lnTo>
                    <a:pt x="6443" y="2891"/>
                  </a:lnTo>
                  <a:lnTo>
                    <a:pt x="6452" y="2842"/>
                  </a:lnTo>
                  <a:lnTo>
                    <a:pt x="6459" y="2795"/>
                  </a:lnTo>
                  <a:lnTo>
                    <a:pt x="6465" y="2746"/>
                  </a:lnTo>
                  <a:lnTo>
                    <a:pt x="6470" y="2697"/>
                  </a:lnTo>
                  <a:lnTo>
                    <a:pt x="6475" y="2648"/>
                  </a:lnTo>
                  <a:lnTo>
                    <a:pt x="6478" y="2599"/>
                  </a:lnTo>
                  <a:lnTo>
                    <a:pt x="6479" y="2549"/>
                  </a:lnTo>
                  <a:lnTo>
                    <a:pt x="6480" y="2499"/>
                  </a:lnTo>
                  <a:lnTo>
                    <a:pt x="6480" y="2457"/>
                  </a:lnTo>
                  <a:lnTo>
                    <a:pt x="6478" y="2414"/>
                  </a:lnTo>
                  <a:lnTo>
                    <a:pt x="6476" y="2371"/>
                  </a:lnTo>
                  <a:lnTo>
                    <a:pt x="6473" y="2329"/>
                  </a:lnTo>
                  <a:lnTo>
                    <a:pt x="6468" y="2287"/>
                  </a:lnTo>
                  <a:lnTo>
                    <a:pt x="6464" y="2244"/>
                  </a:lnTo>
                  <a:lnTo>
                    <a:pt x="6459" y="2203"/>
                  </a:lnTo>
                  <a:lnTo>
                    <a:pt x="6452" y="2162"/>
                  </a:lnTo>
                  <a:lnTo>
                    <a:pt x="6446" y="2121"/>
                  </a:lnTo>
                  <a:lnTo>
                    <a:pt x="6438" y="2079"/>
                  </a:lnTo>
                  <a:lnTo>
                    <a:pt x="6429" y="2039"/>
                  </a:lnTo>
                  <a:lnTo>
                    <a:pt x="6420" y="1999"/>
                  </a:lnTo>
                  <a:lnTo>
                    <a:pt x="6410" y="1958"/>
                  </a:lnTo>
                  <a:lnTo>
                    <a:pt x="6399" y="1919"/>
                  </a:lnTo>
                  <a:lnTo>
                    <a:pt x="6388" y="1880"/>
                  </a:lnTo>
                  <a:lnTo>
                    <a:pt x="6376" y="1841"/>
                  </a:lnTo>
                  <a:lnTo>
                    <a:pt x="6363" y="1801"/>
                  </a:lnTo>
                  <a:lnTo>
                    <a:pt x="6349" y="1763"/>
                  </a:lnTo>
                  <a:lnTo>
                    <a:pt x="6334" y="1725"/>
                  </a:lnTo>
                  <a:lnTo>
                    <a:pt x="6319" y="1688"/>
                  </a:lnTo>
                  <a:lnTo>
                    <a:pt x="6303" y="1649"/>
                  </a:lnTo>
                  <a:lnTo>
                    <a:pt x="6287" y="1613"/>
                  </a:lnTo>
                  <a:lnTo>
                    <a:pt x="6270" y="1576"/>
                  </a:lnTo>
                  <a:lnTo>
                    <a:pt x="6252" y="1540"/>
                  </a:lnTo>
                  <a:lnTo>
                    <a:pt x="6233" y="1503"/>
                  </a:lnTo>
                  <a:lnTo>
                    <a:pt x="6213" y="1468"/>
                  </a:lnTo>
                  <a:lnTo>
                    <a:pt x="6194" y="1433"/>
                  </a:lnTo>
                  <a:lnTo>
                    <a:pt x="6174" y="1399"/>
                  </a:lnTo>
                  <a:lnTo>
                    <a:pt x="6153" y="1364"/>
                  </a:lnTo>
                  <a:lnTo>
                    <a:pt x="6131" y="1330"/>
                  </a:lnTo>
                  <a:lnTo>
                    <a:pt x="6109" y="1297"/>
                  </a:lnTo>
                  <a:lnTo>
                    <a:pt x="6085" y="1264"/>
                  </a:lnTo>
                  <a:close/>
                  <a:moveTo>
                    <a:pt x="69" y="2852"/>
                  </a:moveTo>
                  <a:lnTo>
                    <a:pt x="154" y="2693"/>
                  </a:lnTo>
                  <a:lnTo>
                    <a:pt x="242" y="2538"/>
                  </a:lnTo>
                  <a:lnTo>
                    <a:pt x="333" y="2386"/>
                  </a:lnTo>
                  <a:lnTo>
                    <a:pt x="428" y="2238"/>
                  </a:lnTo>
                  <a:lnTo>
                    <a:pt x="524" y="2094"/>
                  </a:lnTo>
                  <a:lnTo>
                    <a:pt x="624" y="1953"/>
                  </a:lnTo>
                  <a:lnTo>
                    <a:pt x="726" y="1816"/>
                  </a:lnTo>
                  <a:lnTo>
                    <a:pt x="833" y="1685"/>
                  </a:lnTo>
                  <a:lnTo>
                    <a:pt x="942" y="1556"/>
                  </a:lnTo>
                  <a:lnTo>
                    <a:pt x="1054" y="1432"/>
                  </a:lnTo>
                  <a:lnTo>
                    <a:pt x="1168" y="1312"/>
                  </a:lnTo>
                  <a:lnTo>
                    <a:pt x="1287" y="1196"/>
                  </a:lnTo>
                  <a:lnTo>
                    <a:pt x="1409" y="1085"/>
                  </a:lnTo>
                  <a:lnTo>
                    <a:pt x="1534" y="980"/>
                  </a:lnTo>
                  <a:lnTo>
                    <a:pt x="1663" y="878"/>
                  </a:lnTo>
                  <a:lnTo>
                    <a:pt x="1795" y="782"/>
                  </a:lnTo>
                  <a:lnTo>
                    <a:pt x="1931" y="691"/>
                  </a:lnTo>
                  <a:lnTo>
                    <a:pt x="2071" y="604"/>
                  </a:lnTo>
                  <a:lnTo>
                    <a:pt x="2214" y="524"/>
                  </a:lnTo>
                  <a:lnTo>
                    <a:pt x="2361" y="448"/>
                  </a:lnTo>
                  <a:lnTo>
                    <a:pt x="2511" y="379"/>
                  </a:lnTo>
                  <a:lnTo>
                    <a:pt x="2665" y="313"/>
                  </a:lnTo>
                  <a:lnTo>
                    <a:pt x="2824" y="255"/>
                  </a:lnTo>
                  <a:lnTo>
                    <a:pt x="2986" y="201"/>
                  </a:lnTo>
                  <a:lnTo>
                    <a:pt x="3152" y="155"/>
                  </a:lnTo>
                  <a:lnTo>
                    <a:pt x="3323" y="114"/>
                  </a:lnTo>
                  <a:lnTo>
                    <a:pt x="3496" y="79"/>
                  </a:lnTo>
                  <a:lnTo>
                    <a:pt x="3674" y="50"/>
                  </a:lnTo>
                  <a:lnTo>
                    <a:pt x="3857" y="28"/>
                  </a:lnTo>
                  <a:lnTo>
                    <a:pt x="4043" y="12"/>
                  </a:lnTo>
                  <a:lnTo>
                    <a:pt x="4235" y="3"/>
                  </a:lnTo>
                  <a:lnTo>
                    <a:pt x="4430" y="0"/>
                  </a:lnTo>
                  <a:lnTo>
                    <a:pt x="4625" y="4"/>
                  </a:lnTo>
                  <a:lnTo>
                    <a:pt x="4816" y="15"/>
                  </a:lnTo>
                  <a:lnTo>
                    <a:pt x="5004" y="32"/>
                  </a:lnTo>
                  <a:lnTo>
                    <a:pt x="5187" y="55"/>
                  </a:lnTo>
                  <a:lnTo>
                    <a:pt x="5366" y="86"/>
                  </a:lnTo>
                  <a:lnTo>
                    <a:pt x="5541" y="121"/>
                  </a:lnTo>
                  <a:lnTo>
                    <a:pt x="5712" y="162"/>
                  </a:lnTo>
                  <a:lnTo>
                    <a:pt x="5880" y="211"/>
                  </a:lnTo>
                  <a:lnTo>
                    <a:pt x="6042" y="263"/>
                  </a:lnTo>
                  <a:lnTo>
                    <a:pt x="6201" y="321"/>
                  </a:lnTo>
                  <a:lnTo>
                    <a:pt x="6357" y="386"/>
                  </a:lnTo>
                  <a:lnTo>
                    <a:pt x="6507" y="455"/>
                  </a:lnTo>
                  <a:lnTo>
                    <a:pt x="6654" y="530"/>
                  </a:lnTo>
                  <a:lnTo>
                    <a:pt x="6797" y="608"/>
                  </a:lnTo>
                  <a:lnTo>
                    <a:pt x="6936" y="693"/>
                  </a:lnTo>
                  <a:lnTo>
                    <a:pt x="7071" y="781"/>
                  </a:lnTo>
                  <a:lnTo>
                    <a:pt x="7202" y="875"/>
                  </a:lnTo>
                  <a:lnTo>
                    <a:pt x="7329" y="973"/>
                  </a:lnTo>
                  <a:lnTo>
                    <a:pt x="7452" y="1075"/>
                  </a:lnTo>
                  <a:lnTo>
                    <a:pt x="7571" y="1181"/>
                  </a:lnTo>
                  <a:lnTo>
                    <a:pt x="7686" y="1292"/>
                  </a:lnTo>
                  <a:lnTo>
                    <a:pt x="7797" y="1407"/>
                  </a:lnTo>
                  <a:lnTo>
                    <a:pt x="7905" y="1524"/>
                  </a:lnTo>
                  <a:lnTo>
                    <a:pt x="8008" y="1646"/>
                  </a:lnTo>
                  <a:lnTo>
                    <a:pt x="8107" y="1771"/>
                  </a:lnTo>
                  <a:lnTo>
                    <a:pt x="8202" y="1900"/>
                  </a:lnTo>
                  <a:lnTo>
                    <a:pt x="8294" y="2032"/>
                  </a:lnTo>
                  <a:lnTo>
                    <a:pt x="8382" y="2167"/>
                  </a:lnTo>
                  <a:lnTo>
                    <a:pt x="8465" y="2305"/>
                  </a:lnTo>
                  <a:lnTo>
                    <a:pt x="8545" y="2446"/>
                  </a:lnTo>
                  <a:lnTo>
                    <a:pt x="8622" y="2589"/>
                  </a:lnTo>
                  <a:lnTo>
                    <a:pt x="8693" y="2735"/>
                  </a:lnTo>
                  <a:lnTo>
                    <a:pt x="8709" y="2770"/>
                  </a:lnTo>
                  <a:lnTo>
                    <a:pt x="8724" y="2804"/>
                  </a:lnTo>
                  <a:lnTo>
                    <a:pt x="8736" y="2837"/>
                  </a:lnTo>
                  <a:lnTo>
                    <a:pt x="8749" y="2870"/>
                  </a:lnTo>
                  <a:lnTo>
                    <a:pt x="8758" y="2901"/>
                  </a:lnTo>
                  <a:lnTo>
                    <a:pt x="8766" y="2931"/>
                  </a:lnTo>
                  <a:lnTo>
                    <a:pt x="8773" y="2960"/>
                  </a:lnTo>
                  <a:lnTo>
                    <a:pt x="8778" y="2987"/>
                  </a:lnTo>
                  <a:lnTo>
                    <a:pt x="8781" y="3015"/>
                  </a:lnTo>
                  <a:lnTo>
                    <a:pt x="8784" y="3040"/>
                  </a:lnTo>
                  <a:lnTo>
                    <a:pt x="8784" y="3064"/>
                  </a:lnTo>
                  <a:lnTo>
                    <a:pt x="8783" y="3087"/>
                  </a:lnTo>
                  <a:lnTo>
                    <a:pt x="8781" y="3108"/>
                  </a:lnTo>
                  <a:lnTo>
                    <a:pt x="8778" y="3129"/>
                  </a:lnTo>
                  <a:lnTo>
                    <a:pt x="8773" y="3149"/>
                  </a:lnTo>
                  <a:lnTo>
                    <a:pt x="8767" y="3166"/>
                  </a:lnTo>
                  <a:lnTo>
                    <a:pt x="8759" y="3183"/>
                  </a:lnTo>
                  <a:lnTo>
                    <a:pt x="8750" y="3198"/>
                  </a:lnTo>
                  <a:lnTo>
                    <a:pt x="8740" y="3212"/>
                  </a:lnTo>
                  <a:lnTo>
                    <a:pt x="8727" y="3225"/>
                  </a:lnTo>
                  <a:lnTo>
                    <a:pt x="8715" y="3236"/>
                  </a:lnTo>
                  <a:lnTo>
                    <a:pt x="8701" y="3246"/>
                  </a:lnTo>
                  <a:lnTo>
                    <a:pt x="8686" y="3254"/>
                  </a:lnTo>
                  <a:lnTo>
                    <a:pt x="8669" y="3261"/>
                  </a:lnTo>
                  <a:lnTo>
                    <a:pt x="8652" y="3266"/>
                  </a:lnTo>
                  <a:lnTo>
                    <a:pt x="8633" y="3270"/>
                  </a:lnTo>
                  <a:lnTo>
                    <a:pt x="8612" y="3273"/>
                  </a:lnTo>
                  <a:lnTo>
                    <a:pt x="8592" y="3274"/>
                  </a:lnTo>
                  <a:lnTo>
                    <a:pt x="8570" y="3273"/>
                  </a:lnTo>
                  <a:lnTo>
                    <a:pt x="8547" y="3271"/>
                  </a:lnTo>
                  <a:lnTo>
                    <a:pt x="8523" y="3267"/>
                  </a:lnTo>
                  <a:lnTo>
                    <a:pt x="8498" y="3262"/>
                  </a:lnTo>
                  <a:lnTo>
                    <a:pt x="8393" y="3360"/>
                  </a:lnTo>
                  <a:lnTo>
                    <a:pt x="8287" y="3455"/>
                  </a:lnTo>
                  <a:lnTo>
                    <a:pt x="8181" y="3547"/>
                  </a:lnTo>
                  <a:lnTo>
                    <a:pt x="8075" y="3638"/>
                  </a:lnTo>
                  <a:lnTo>
                    <a:pt x="7967" y="3726"/>
                  </a:lnTo>
                  <a:lnTo>
                    <a:pt x="7861" y="3813"/>
                  </a:lnTo>
                  <a:lnTo>
                    <a:pt x="7752" y="3896"/>
                  </a:lnTo>
                  <a:lnTo>
                    <a:pt x="7642" y="3977"/>
                  </a:lnTo>
                  <a:lnTo>
                    <a:pt x="7531" y="4056"/>
                  </a:lnTo>
                  <a:lnTo>
                    <a:pt x="7419" y="4131"/>
                  </a:lnTo>
                  <a:lnTo>
                    <a:pt x="7305" y="4205"/>
                  </a:lnTo>
                  <a:lnTo>
                    <a:pt x="7190" y="4274"/>
                  </a:lnTo>
                  <a:lnTo>
                    <a:pt x="7074" y="4342"/>
                  </a:lnTo>
                  <a:lnTo>
                    <a:pt x="6955" y="4406"/>
                  </a:lnTo>
                  <a:lnTo>
                    <a:pt x="6835" y="4468"/>
                  </a:lnTo>
                  <a:lnTo>
                    <a:pt x="6712" y="4527"/>
                  </a:lnTo>
                  <a:lnTo>
                    <a:pt x="6588" y="4582"/>
                  </a:lnTo>
                  <a:lnTo>
                    <a:pt x="6461" y="4635"/>
                  </a:lnTo>
                  <a:lnTo>
                    <a:pt x="6332" y="4684"/>
                  </a:lnTo>
                  <a:lnTo>
                    <a:pt x="6200" y="4729"/>
                  </a:lnTo>
                  <a:lnTo>
                    <a:pt x="6065" y="4773"/>
                  </a:lnTo>
                  <a:lnTo>
                    <a:pt x="5928" y="4811"/>
                  </a:lnTo>
                  <a:lnTo>
                    <a:pt x="5788" y="4847"/>
                  </a:lnTo>
                  <a:lnTo>
                    <a:pt x="5645" y="4879"/>
                  </a:lnTo>
                  <a:lnTo>
                    <a:pt x="5498" y="4907"/>
                  </a:lnTo>
                  <a:lnTo>
                    <a:pt x="5348" y="4933"/>
                  </a:lnTo>
                  <a:lnTo>
                    <a:pt x="5194" y="4954"/>
                  </a:lnTo>
                  <a:lnTo>
                    <a:pt x="5037" y="4971"/>
                  </a:lnTo>
                  <a:lnTo>
                    <a:pt x="4877" y="4984"/>
                  </a:lnTo>
                  <a:lnTo>
                    <a:pt x="4713" y="4994"/>
                  </a:lnTo>
                  <a:lnTo>
                    <a:pt x="4544" y="4999"/>
                  </a:lnTo>
                  <a:lnTo>
                    <a:pt x="4371" y="5001"/>
                  </a:lnTo>
                  <a:lnTo>
                    <a:pt x="4197" y="4998"/>
                  </a:lnTo>
                  <a:lnTo>
                    <a:pt x="4028" y="4991"/>
                  </a:lnTo>
                  <a:lnTo>
                    <a:pt x="3861" y="4980"/>
                  </a:lnTo>
                  <a:lnTo>
                    <a:pt x="3696" y="4964"/>
                  </a:lnTo>
                  <a:lnTo>
                    <a:pt x="3535" y="4945"/>
                  </a:lnTo>
                  <a:lnTo>
                    <a:pt x="3377" y="4922"/>
                  </a:lnTo>
                  <a:lnTo>
                    <a:pt x="3222" y="4894"/>
                  </a:lnTo>
                  <a:lnTo>
                    <a:pt x="3070" y="4863"/>
                  </a:lnTo>
                  <a:lnTo>
                    <a:pt x="2921" y="4829"/>
                  </a:lnTo>
                  <a:lnTo>
                    <a:pt x="2775" y="4792"/>
                  </a:lnTo>
                  <a:lnTo>
                    <a:pt x="2632" y="4750"/>
                  </a:lnTo>
                  <a:lnTo>
                    <a:pt x="2492" y="4706"/>
                  </a:lnTo>
                  <a:lnTo>
                    <a:pt x="2356" y="4660"/>
                  </a:lnTo>
                  <a:lnTo>
                    <a:pt x="2222" y="4609"/>
                  </a:lnTo>
                  <a:lnTo>
                    <a:pt x="2091" y="4556"/>
                  </a:lnTo>
                  <a:lnTo>
                    <a:pt x="1964" y="4501"/>
                  </a:lnTo>
                  <a:lnTo>
                    <a:pt x="1839" y="4442"/>
                  </a:lnTo>
                  <a:lnTo>
                    <a:pt x="1718" y="4382"/>
                  </a:lnTo>
                  <a:lnTo>
                    <a:pt x="1599" y="4318"/>
                  </a:lnTo>
                  <a:lnTo>
                    <a:pt x="1484" y="4254"/>
                  </a:lnTo>
                  <a:lnTo>
                    <a:pt x="1372" y="4187"/>
                  </a:lnTo>
                  <a:lnTo>
                    <a:pt x="1262" y="4117"/>
                  </a:lnTo>
                  <a:lnTo>
                    <a:pt x="1156" y="4046"/>
                  </a:lnTo>
                  <a:lnTo>
                    <a:pt x="1054" y="3973"/>
                  </a:lnTo>
                  <a:lnTo>
                    <a:pt x="954" y="3899"/>
                  </a:lnTo>
                  <a:lnTo>
                    <a:pt x="857" y="3822"/>
                  </a:lnTo>
                  <a:lnTo>
                    <a:pt x="763" y="3745"/>
                  </a:lnTo>
                  <a:lnTo>
                    <a:pt x="673" y="3666"/>
                  </a:lnTo>
                  <a:lnTo>
                    <a:pt x="586" y="3585"/>
                  </a:lnTo>
                  <a:lnTo>
                    <a:pt x="501" y="3505"/>
                  </a:lnTo>
                  <a:lnTo>
                    <a:pt x="420" y="3423"/>
                  </a:lnTo>
                  <a:lnTo>
                    <a:pt x="343" y="3341"/>
                  </a:lnTo>
                  <a:lnTo>
                    <a:pt x="326" y="3348"/>
                  </a:lnTo>
                  <a:lnTo>
                    <a:pt x="310" y="3354"/>
                  </a:lnTo>
                  <a:lnTo>
                    <a:pt x="291" y="3359"/>
                  </a:lnTo>
                  <a:lnTo>
                    <a:pt x="273" y="3362"/>
                  </a:lnTo>
                  <a:lnTo>
                    <a:pt x="255" y="3363"/>
                  </a:lnTo>
                  <a:lnTo>
                    <a:pt x="236" y="3363"/>
                  </a:lnTo>
                  <a:lnTo>
                    <a:pt x="218" y="3362"/>
                  </a:lnTo>
                  <a:lnTo>
                    <a:pt x="199" y="3358"/>
                  </a:lnTo>
                  <a:lnTo>
                    <a:pt x="181" y="3354"/>
                  </a:lnTo>
                  <a:lnTo>
                    <a:pt x="161" y="3348"/>
                  </a:lnTo>
                  <a:lnTo>
                    <a:pt x="144" y="3340"/>
                  </a:lnTo>
                  <a:lnTo>
                    <a:pt x="126" y="3331"/>
                  </a:lnTo>
                  <a:lnTo>
                    <a:pt x="110" y="3320"/>
                  </a:lnTo>
                  <a:lnTo>
                    <a:pt x="94" y="3308"/>
                  </a:lnTo>
                  <a:lnTo>
                    <a:pt x="78" y="3295"/>
                  </a:lnTo>
                  <a:lnTo>
                    <a:pt x="64" y="3279"/>
                  </a:lnTo>
                  <a:lnTo>
                    <a:pt x="51" y="3263"/>
                  </a:lnTo>
                  <a:lnTo>
                    <a:pt x="38" y="3245"/>
                  </a:lnTo>
                  <a:lnTo>
                    <a:pt x="28" y="3226"/>
                  </a:lnTo>
                  <a:lnTo>
                    <a:pt x="19" y="3205"/>
                  </a:lnTo>
                  <a:lnTo>
                    <a:pt x="11" y="3183"/>
                  </a:lnTo>
                  <a:lnTo>
                    <a:pt x="6" y="3160"/>
                  </a:lnTo>
                  <a:lnTo>
                    <a:pt x="2" y="3135"/>
                  </a:lnTo>
                  <a:lnTo>
                    <a:pt x="0" y="3108"/>
                  </a:lnTo>
                  <a:lnTo>
                    <a:pt x="0" y="3081"/>
                  </a:lnTo>
                  <a:lnTo>
                    <a:pt x="2" y="3053"/>
                  </a:lnTo>
                  <a:lnTo>
                    <a:pt x="6" y="3023"/>
                  </a:lnTo>
                  <a:lnTo>
                    <a:pt x="13" y="2990"/>
                  </a:lnTo>
                  <a:lnTo>
                    <a:pt x="23" y="2958"/>
                  </a:lnTo>
                  <a:lnTo>
                    <a:pt x="35" y="2924"/>
                  </a:lnTo>
                  <a:lnTo>
                    <a:pt x="51" y="2889"/>
                  </a:lnTo>
                  <a:lnTo>
                    <a:pt x="69" y="2852"/>
                  </a:lnTo>
                  <a:close/>
                </a:path>
              </a:pathLst>
            </a:custGeom>
            <a:solidFill>
              <a:srgbClr val="FFFFFF"/>
            </a:solidFill>
            <a:ln w="9525">
              <a:noFill/>
              <a:round/>
              <a:headEnd/>
              <a:tailEnd/>
            </a:ln>
          </p:spPr>
          <p:txBody>
            <a:bodyPr/>
            <a:lstStyle/>
            <a:p>
              <a:endParaRPr lang="en-US"/>
            </a:p>
          </p:txBody>
        </p:sp>
      </p:grpSp>
      <p:grpSp>
        <p:nvGrpSpPr>
          <p:cNvPr id="542748" name="Group 28"/>
          <p:cNvGrpSpPr>
            <a:grpSpLocks noChangeAspect="1"/>
          </p:cNvGrpSpPr>
          <p:nvPr/>
        </p:nvGrpSpPr>
        <p:grpSpPr bwMode="auto">
          <a:xfrm>
            <a:off x="293688" y="5441950"/>
            <a:ext cx="877887" cy="754063"/>
            <a:chOff x="2040" y="2676"/>
            <a:chExt cx="1008" cy="864"/>
          </a:xfrm>
        </p:grpSpPr>
        <p:sp>
          <p:nvSpPr>
            <p:cNvPr id="542749" name="Freeform 29"/>
            <p:cNvSpPr>
              <a:spLocks noChangeAspect="1"/>
            </p:cNvSpPr>
            <p:nvPr/>
          </p:nvSpPr>
          <p:spPr bwMode="auto">
            <a:xfrm>
              <a:off x="2040" y="2676"/>
              <a:ext cx="1008" cy="864"/>
            </a:xfrm>
            <a:custGeom>
              <a:avLst/>
              <a:gdLst/>
              <a:ahLst/>
              <a:cxnLst>
                <a:cxn ang="0">
                  <a:pos x="0" y="0"/>
                </a:cxn>
                <a:cxn ang="0">
                  <a:pos x="4032" y="0"/>
                </a:cxn>
                <a:cxn ang="0">
                  <a:pos x="3888" y="149"/>
                </a:cxn>
                <a:cxn ang="0">
                  <a:pos x="149" y="3316"/>
                </a:cxn>
                <a:cxn ang="0">
                  <a:pos x="0" y="3456"/>
                </a:cxn>
                <a:cxn ang="0">
                  <a:pos x="0" y="0"/>
                </a:cxn>
              </a:cxnLst>
              <a:rect l="0" t="0" r="r" b="b"/>
              <a:pathLst>
                <a:path w="4032" h="3456">
                  <a:moveTo>
                    <a:pt x="0" y="0"/>
                  </a:moveTo>
                  <a:lnTo>
                    <a:pt x="4032" y="0"/>
                  </a:lnTo>
                  <a:lnTo>
                    <a:pt x="3888" y="149"/>
                  </a:lnTo>
                  <a:lnTo>
                    <a:pt x="149" y="3316"/>
                  </a:lnTo>
                  <a:lnTo>
                    <a:pt x="0" y="3456"/>
                  </a:lnTo>
                  <a:lnTo>
                    <a:pt x="0" y="0"/>
                  </a:lnTo>
                  <a:close/>
                </a:path>
              </a:pathLst>
            </a:custGeom>
            <a:solidFill>
              <a:srgbClr val="82A99C"/>
            </a:solidFill>
            <a:ln w="9525">
              <a:noFill/>
              <a:round/>
              <a:headEnd/>
              <a:tailEnd/>
            </a:ln>
          </p:spPr>
          <p:txBody>
            <a:bodyPr/>
            <a:lstStyle/>
            <a:p>
              <a:endParaRPr lang="en-US"/>
            </a:p>
          </p:txBody>
        </p:sp>
        <p:sp>
          <p:nvSpPr>
            <p:cNvPr id="542750" name="Freeform 30"/>
            <p:cNvSpPr>
              <a:spLocks noChangeAspect="1"/>
            </p:cNvSpPr>
            <p:nvPr/>
          </p:nvSpPr>
          <p:spPr bwMode="auto">
            <a:xfrm>
              <a:off x="2040" y="2676"/>
              <a:ext cx="1008" cy="864"/>
            </a:xfrm>
            <a:custGeom>
              <a:avLst/>
              <a:gdLst/>
              <a:ahLst/>
              <a:cxnLst>
                <a:cxn ang="0">
                  <a:pos x="4032" y="0"/>
                </a:cxn>
                <a:cxn ang="0">
                  <a:pos x="4032" y="3456"/>
                </a:cxn>
                <a:cxn ang="0">
                  <a:pos x="0" y="3456"/>
                </a:cxn>
                <a:cxn ang="0">
                  <a:pos x="149" y="3313"/>
                </a:cxn>
                <a:cxn ang="0">
                  <a:pos x="3891" y="147"/>
                </a:cxn>
                <a:cxn ang="0">
                  <a:pos x="4032" y="0"/>
                </a:cxn>
              </a:cxnLst>
              <a:rect l="0" t="0" r="r" b="b"/>
              <a:pathLst>
                <a:path w="4032" h="3456">
                  <a:moveTo>
                    <a:pt x="4032" y="0"/>
                  </a:moveTo>
                  <a:lnTo>
                    <a:pt x="4032" y="3456"/>
                  </a:lnTo>
                  <a:lnTo>
                    <a:pt x="0" y="3456"/>
                  </a:lnTo>
                  <a:lnTo>
                    <a:pt x="149" y="3313"/>
                  </a:lnTo>
                  <a:lnTo>
                    <a:pt x="3891" y="147"/>
                  </a:lnTo>
                  <a:lnTo>
                    <a:pt x="4032" y="0"/>
                  </a:lnTo>
                  <a:close/>
                </a:path>
              </a:pathLst>
            </a:custGeom>
            <a:solidFill>
              <a:srgbClr val="162A29"/>
            </a:solidFill>
            <a:ln w="9525">
              <a:noFill/>
              <a:round/>
              <a:headEnd/>
              <a:tailEnd/>
            </a:ln>
          </p:spPr>
          <p:txBody>
            <a:bodyPr/>
            <a:lstStyle/>
            <a:p>
              <a:endParaRPr lang="en-US"/>
            </a:p>
          </p:txBody>
        </p:sp>
        <p:sp>
          <p:nvSpPr>
            <p:cNvPr id="542751" name="Rectangle 31"/>
            <p:cNvSpPr>
              <a:spLocks noChangeAspect="1" noChangeArrowheads="1"/>
            </p:cNvSpPr>
            <p:nvPr/>
          </p:nvSpPr>
          <p:spPr bwMode="auto">
            <a:xfrm>
              <a:off x="2076" y="2712"/>
              <a:ext cx="936" cy="792"/>
            </a:xfrm>
            <a:prstGeom prst="rect">
              <a:avLst/>
            </a:prstGeom>
            <a:solidFill>
              <a:srgbClr val="275A53"/>
            </a:solidFill>
            <a:ln w="9525">
              <a:noFill/>
              <a:miter lim="800000"/>
              <a:headEnd/>
              <a:tailEnd/>
            </a:ln>
          </p:spPr>
          <p:txBody>
            <a:bodyPr/>
            <a:lstStyle/>
            <a:p>
              <a:endParaRPr lang="en-US"/>
            </a:p>
          </p:txBody>
        </p:sp>
        <p:sp>
          <p:nvSpPr>
            <p:cNvPr id="542752" name="Freeform 32"/>
            <p:cNvSpPr>
              <a:spLocks noChangeAspect="1"/>
            </p:cNvSpPr>
            <p:nvPr/>
          </p:nvSpPr>
          <p:spPr bwMode="auto">
            <a:xfrm>
              <a:off x="2252" y="3336"/>
              <a:ext cx="129" cy="137"/>
            </a:xfrm>
            <a:custGeom>
              <a:avLst/>
              <a:gdLst/>
              <a:ahLst/>
              <a:cxnLst>
                <a:cxn ang="0">
                  <a:pos x="0" y="0"/>
                </a:cxn>
                <a:cxn ang="0">
                  <a:pos x="516" y="0"/>
                </a:cxn>
                <a:cxn ang="0">
                  <a:pos x="516" y="136"/>
                </a:cxn>
                <a:cxn ang="0">
                  <a:pos x="344" y="136"/>
                </a:cxn>
                <a:cxn ang="0">
                  <a:pos x="344" y="550"/>
                </a:cxn>
                <a:cxn ang="0">
                  <a:pos x="174" y="550"/>
                </a:cxn>
                <a:cxn ang="0">
                  <a:pos x="174" y="136"/>
                </a:cxn>
                <a:cxn ang="0">
                  <a:pos x="0" y="136"/>
                </a:cxn>
                <a:cxn ang="0">
                  <a:pos x="0" y="0"/>
                </a:cxn>
              </a:cxnLst>
              <a:rect l="0" t="0" r="r" b="b"/>
              <a:pathLst>
                <a:path w="516" h="550">
                  <a:moveTo>
                    <a:pt x="0" y="0"/>
                  </a:moveTo>
                  <a:lnTo>
                    <a:pt x="516" y="0"/>
                  </a:lnTo>
                  <a:lnTo>
                    <a:pt x="516" y="136"/>
                  </a:lnTo>
                  <a:lnTo>
                    <a:pt x="344" y="136"/>
                  </a:lnTo>
                  <a:lnTo>
                    <a:pt x="344" y="550"/>
                  </a:lnTo>
                  <a:lnTo>
                    <a:pt x="174" y="550"/>
                  </a:lnTo>
                  <a:lnTo>
                    <a:pt x="174" y="136"/>
                  </a:lnTo>
                  <a:lnTo>
                    <a:pt x="0" y="136"/>
                  </a:lnTo>
                  <a:lnTo>
                    <a:pt x="0" y="0"/>
                  </a:lnTo>
                  <a:close/>
                </a:path>
              </a:pathLst>
            </a:custGeom>
            <a:solidFill>
              <a:srgbClr val="FFFFFF"/>
            </a:solidFill>
            <a:ln w="9525">
              <a:noFill/>
              <a:round/>
              <a:headEnd/>
              <a:tailEnd/>
            </a:ln>
          </p:spPr>
          <p:txBody>
            <a:bodyPr/>
            <a:lstStyle/>
            <a:p>
              <a:endParaRPr lang="en-US"/>
            </a:p>
          </p:txBody>
        </p:sp>
        <p:sp>
          <p:nvSpPr>
            <p:cNvPr id="542753" name="Freeform 33"/>
            <p:cNvSpPr>
              <a:spLocks noChangeAspect="1"/>
            </p:cNvSpPr>
            <p:nvPr/>
          </p:nvSpPr>
          <p:spPr bwMode="auto">
            <a:xfrm>
              <a:off x="2400" y="3336"/>
              <a:ext cx="116" cy="137"/>
            </a:xfrm>
            <a:custGeom>
              <a:avLst/>
              <a:gdLst/>
              <a:ahLst/>
              <a:cxnLst>
                <a:cxn ang="0">
                  <a:pos x="0" y="0"/>
                </a:cxn>
                <a:cxn ang="0">
                  <a:pos x="456" y="0"/>
                </a:cxn>
                <a:cxn ang="0">
                  <a:pos x="456" y="118"/>
                </a:cxn>
                <a:cxn ang="0">
                  <a:pos x="171" y="118"/>
                </a:cxn>
                <a:cxn ang="0">
                  <a:pos x="171" y="205"/>
                </a:cxn>
                <a:cxn ang="0">
                  <a:pos x="435" y="205"/>
                </a:cxn>
                <a:cxn ang="0">
                  <a:pos x="435" y="318"/>
                </a:cxn>
                <a:cxn ang="0">
                  <a:pos x="171" y="318"/>
                </a:cxn>
                <a:cxn ang="0">
                  <a:pos x="171" y="425"/>
                </a:cxn>
                <a:cxn ang="0">
                  <a:pos x="464" y="425"/>
                </a:cxn>
                <a:cxn ang="0">
                  <a:pos x="464" y="550"/>
                </a:cxn>
                <a:cxn ang="0">
                  <a:pos x="0" y="550"/>
                </a:cxn>
                <a:cxn ang="0">
                  <a:pos x="0" y="0"/>
                </a:cxn>
              </a:cxnLst>
              <a:rect l="0" t="0" r="r" b="b"/>
              <a:pathLst>
                <a:path w="464" h="550">
                  <a:moveTo>
                    <a:pt x="0" y="0"/>
                  </a:moveTo>
                  <a:lnTo>
                    <a:pt x="456" y="0"/>
                  </a:lnTo>
                  <a:lnTo>
                    <a:pt x="456" y="118"/>
                  </a:lnTo>
                  <a:lnTo>
                    <a:pt x="171" y="118"/>
                  </a:lnTo>
                  <a:lnTo>
                    <a:pt x="171" y="205"/>
                  </a:lnTo>
                  <a:lnTo>
                    <a:pt x="435" y="205"/>
                  </a:lnTo>
                  <a:lnTo>
                    <a:pt x="435" y="318"/>
                  </a:lnTo>
                  <a:lnTo>
                    <a:pt x="171" y="318"/>
                  </a:lnTo>
                  <a:lnTo>
                    <a:pt x="171" y="425"/>
                  </a:lnTo>
                  <a:lnTo>
                    <a:pt x="464" y="425"/>
                  </a:lnTo>
                  <a:lnTo>
                    <a:pt x="464" y="550"/>
                  </a:lnTo>
                  <a:lnTo>
                    <a:pt x="0" y="550"/>
                  </a:lnTo>
                  <a:lnTo>
                    <a:pt x="0" y="0"/>
                  </a:lnTo>
                  <a:close/>
                </a:path>
              </a:pathLst>
            </a:custGeom>
            <a:solidFill>
              <a:srgbClr val="FFFFFF"/>
            </a:solidFill>
            <a:ln w="9525">
              <a:noFill/>
              <a:round/>
              <a:headEnd/>
              <a:tailEnd/>
            </a:ln>
          </p:spPr>
          <p:txBody>
            <a:bodyPr/>
            <a:lstStyle/>
            <a:p>
              <a:endParaRPr lang="en-US"/>
            </a:p>
          </p:txBody>
        </p:sp>
        <p:sp>
          <p:nvSpPr>
            <p:cNvPr id="542754" name="Freeform 34"/>
            <p:cNvSpPr>
              <a:spLocks noChangeAspect="1" noEditPoints="1"/>
            </p:cNvSpPr>
            <p:nvPr/>
          </p:nvSpPr>
          <p:spPr bwMode="auto">
            <a:xfrm>
              <a:off x="2525" y="3336"/>
              <a:ext cx="149" cy="137"/>
            </a:xfrm>
            <a:custGeom>
              <a:avLst/>
              <a:gdLst/>
              <a:ahLst/>
              <a:cxnLst>
                <a:cxn ang="0">
                  <a:pos x="394" y="459"/>
                </a:cxn>
                <a:cxn ang="0">
                  <a:pos x="199" y="459"/>
                </a:cxn>
                <a:cxn ang="0">
                  <a:pos x="174" y="550"/>
                </a:cxn>
                <a:cxn ang="0">
                  <a:pos x="0" y="550"/>
                </a:cxn>
                <a:cxn ang="0">
                  <a:pos x="206" y="0"/>
                </a:cxn>
                <a:cxn ang="0">
                  <a:pos x="391" y="0"/>
                </a:cxn>
                <a:cxn ang="0">
                  <a:pos x="599" y="550"/>
                </a:cxn>
                <a:cxn ang="0">
                  <a:pos x="420" y="550"/>
                </a:cxn>
                <a:cxn ang="0">
                  <a:pos x="394" y="459"/>
                </a:cxn>
                <a:cxn ang="0">
                  <a:pos x="358" y="341"/>
                </a:cxn>
                <a:cxn ang="0">
                  <a:pos x="297" y="143"/>
                </a:cxn>
                <a:cxn ang="0">
                  <a:pos x="237" y="341"/>
                </a:cxn>
                <a:cxn ang="0">
                  <a:pos x="358" y="341"/>
                </a:cxn>
              </a:cxnLst>
              <a:rect l="0" t="0" r="r" b="b"/>
              <a:pathLst>
                <a:path w="599" h="550">
                  <a:moveTo>
                    <a:pt x="394" y="459"/>
                  </a:moveTo>
                  <a:lnTo>
                    <a:pt x="199" y="459"/>
                  </a:lnTo>
                  <a:lnTo>
                    <a:pt x="174" y="550"/>
                  </a:lnTo>
                  <a:lnTo>
                    <a:pt x="0" y="550"/>
                  </a:lnTo>
                  <a:lnTo>
                    <a:pt x="206" y="0"/>
                  </a:lnTo>
                  <a:lnTo>
                    <a:pt x="391" y="0"/>
                  </a:lnTo>
                  <a:lnTo>
                    <a:pt x="599" y="550"/>
                  </a:lnTo>
                  <a:lnTo>
                    <a:pt x="420" y="550"/>
                  </a:lnTo>
                  <a:lnTo>
                    <a:pt x="394" y="459"/>
                  </a:lnTo>
                  <a:close/>
                  <a:moveTo>
                    <a:pt x="358" y="341"/>
                  </a:moveTo>
                  <a:lnTo>
                    <a:pt x="297" y="143"/>
                  </a:lnTo>
                  <a:lnTo>
                    <a:pt x="237" y="341"/>
                  </a:lnTo>
                  <a:lnTo>
                    <a:pt x="358" y="341"/>
                  </a:lnTo>
                  <a:close/>
                </a:path>
              </a:pathLst>
            </a:custGeom>
            <a:solidFill>
              <a:srgbClr val="FFFFFF"/>
            </a:solidFill>
            <a:ln w="9525">
              <a:noFill/>
              <a:round/>
              <a:headEnd/>
              <a:tailEnd/>
            </a:ln>
          </p:spPr>
          <p:txBody>
            <a:bodyPr/>
            <a:lstStyle/>
            <a:p>
              <a:endParaRPr lang="en-US"/>
            </a:p>
          </p:txBody>
        </p:sp>
        <p:sp>
          <p:nvSpPr>
            <p:cNvPr id="542755" name="Freeform 35"/>
            <p:cNvSpPr>
              <a:spLocks noChangeAspect="1"/>
            </p:cNvSpPr>
            <p:nvPr/>
          </p:nvSpPr>
          <p:spPr bwMode="auto">
            <a:xfrm>
              <a:off x="2687" y="3336"/>
              <a:ext cx="155" cy="137"/>
            </a:xfrm>
            <a:custGeom>
              <a:avLst/>
              <a:gdLst/>
              <a:ahLst/>
              <a:cxnLst>
                <a:cxn ang="0">
                  <a:pos x="0" y="0"/>
                </a:cxn>
                <a:cxn ang="0">
                  <a:pos x="222" y="0"/>
                </a:cxn>
                <a:cxn ang="0">
                  <a:pos x="309" y="335"/>
                </a:cxn>
                <a:cxn ang="0">
                  <a:pos x="395" y="0"/>
                </a:cxn>
                <a:cxn ang="0">
                  <a:pos x="618" y="0"/>
                </a:cxn>
                <a:cxn ang="0">
                  <a:pos x="618" y="550"/>
                </a:cxn>
                <a:cxn ang="0">
                  <a:pos x="479" y="550"/>
                </a:cxn>
                <a:cxn ang="0">
                  <a:pos x="479" y="131"/>
                </a:cxn>
                <a:cxn ang="0">
                  <a:pos x="371" y="550"/>
                </a:cxn>
                <a:cxn ang="0">
                  <a:pos x="246" y="550"/>
                </a:cxn>
                <a:cxn ang="0">
                  <a:pos x="138" y="131"/>
                </a:cxn>
                <a:cxn ang="0">
                  <a:pos x="138" y="550"/>
                </a:cxn>
                <a:cxn ang="0">
                  <a:pos x="0" y="550"/>
                </a:cxn>
                <a:cxn ang="0">
                  <a:pos x="0" y="0"/>
                </a:cxn>
              </a:cxnLst>
              <a:rect l="0" t="0" r="r" b="b"/>
              <a:pathLst>
                <a:path w="618" h="550">
                  <a:moveTo>
                    <a:pt x="0" y="0"/>
                  </a:moveTo>
                  <a:lnTo>
                    <a:pt x="222" y="0"/>
                  </a:lnTo>
                  <a:lnTo>
                    <a:pt x="309" y="335"/>
                  </a:lnTo>
                  <a:lnTo>
                    <a:pt x="395" y="0"/>
                  </a:lnTo>
                  <a:lnTo>
                    <a:pt x="618" y="0"/>
                  </a:lnTo>
                  <a:lnTo>
                    <a:pt x="618" y="550"/>
                  </a:lnTo>
                  <a:lnTo>
                    <a:pt x="479" y="550"/>
                  </a:lnTo>
                  <a:lnTo>
                    <a:pt x="479" y="131"/>
                  </a:lnTo>
                  <a:lnTo>
                    <a:pt x="371" y="550"/>
                  </a:lnTo>
                  <a:lnTo>
                    <a:pt x="246" y="550"/>
                  </a:lnTo>
                  <a:lnTo>
                    <a:pt x="138" y="131"/>
                  </a:lnTo>
                  <a:lnTo>
                    <a:pt x="138" y="550"/>
                  </a:lnTo>
                  <a:lnTo>
                    <a:pt x="0" y="550"/>
                  </a:lnTo>
                  <a:lnTo>
                    <a:pt x="0" y="0"/>
                  </a:lnTo>
                  <a:close/>
                </a:path>
              </a:pathLst>
            </a:custGeom>
            <a:solidFill>
              <a:srgbClr val="FFFFFF"/>
            </a:solidFill>
            <a:ln w="9525">
              <a:noFill/>
              <a:round/>
              <a:headEnd/>
              <a:tailEnd/>
            </a:ln>
          </p:spPr>
          <p:txBody>
            <a:bodyPr/>
            <a:lstStyle/>
            <a:p>
              <a:endParaRPr lang="en-US"/>
            </a:p>
          </p:txBody>
        </p:sp>
        <p:sp>
          <p:nvSpPr>
            <p:cNvPr id="542756" name="Freeform 36"/>
            <p:cNvSpPr>
              <a:spLocks noChangeAspect="1" noEditPoints="1"/>
            </p:cNvSpPr>
            <p:nvPr/>
          </p:nvSpPr>
          <p:spPr bwMode="auto">
            <a:xfrm>
              <a:off x="2215" y="2770"/>
              <a:ext cx="658" cy="523"/>
            </a:xfrm>
            <a:custGeom>
              <a:avLst/>
              <a:gdLst/>
              <a:ahLst/>
              <a:cxnLst>
                <a:cxn ang="0">
                  <a:pos x="1716" y="1771"/>
                </a:cxn>
                <a:cxn ang="0">
                  <a:pos x="918" y="1771"/>
                </a:cxn>
                <a:cxn ang="0">
                  <a:pos x="220" y="2095"/>
                </a:cxn>
                <a:cxn ang="0">
                  <a:pos x="75" y="1301"/>
                </a:cxn>
                <a:cxn ang="0">
                  <a:pos x="778" y="880"/>
                </a:cxn>
                <a:cxn ang="0">
                  <a:pos x="1902" y="833"/>
                </a:cxn>
                <a:cxn ang="0">
                  <a:pos x="2240" y="994"/>
                </a:cxn>
                <a:cxn ang="0">
                  <a:pos x="2072" y="1478"/>
                </a:cxn>
                <a:cxn ang="0">
                  <a:pos x="1598" y="1288"/>
                </a:cxn>
                <a:cxn ang="0">
                  <a:pos x="1486" y="671"/>
                </a:cxn>
                <a:cxn ang="0">
                  <a:pos x="1036" y="1288"/>
                </a:cxn>
                <a:cxn ang="0">
                  <a:pos x="1084" y="1187"/>
                </a:cxn>
                <a:cxn ang="0">
                  <a:pos x="1084" y="1187"/>
                </a:cxn>
                <a:cxn ang="0">
                  <a:pos x="627" y="333"/>
                </a:cxn>
                <a:cxn ang="0">
                  <a:pos x="701" y="373"/>
                </a:cxn>
                <a:cxn ang="0">
                  <a:pos x="754" y="438"/>
                </a:cxn>
                <a:cxn ang="0">
                  <a:pos x="778" y="518"/>
                </a:cxn>
                <a:cxn ang="0">
                  <a:pos x="769" y="605"/>
                </a:cxn>
                <a:cxn ang="0">
                  <a:pos x="731" y="679"/>
                </a:cxn>
                <a:cxn ang="0">
                  <a:pos x="666" y="732"/>
                </a:cxn>
                <a:cxn ang="0">
                  <a:pos x="584" y="756"/>
                </a:cxn>
                <a:cxn ang="0">
                  <a:pos x="497" y="749"/>
                </a:cxn>
                <a:cxn ang="0">
                  <a:pos x="425" y="708"/>
                </a:cxn>
                <a:cxn ang="0">
                  <a:pos x="372" y="644"/>
                </a:cxn>
                <a:cxn ang="0">
                  <a:pos x="346" y="563"/>
                </a:cxn>
                <a:cxn ang="0">
                  <a:pos x="355" y="477"/>
                </a:cxn>
                <a:cxn ang="0">
                  <a:pos x="395" y="403"/>
                </a:cxn>
                <a:cxn ang="0">
                  <a:pos x="458" y="350"/>
                </a:cxn>
                <a:cxn ang="0">
                  <a:pos x="540" y="325"/>
                </a:cxn>
                <a:cxn ang="0">
                  <a:pos x="1360" y="5"/>
                </a:cxn>
                <a:cxn ang="0">
                  <a:pos x="1438" y="37"/>
                </a:cxn>
                <a:cxn ang="0">
                  <a:pos x="1497" y="96"/>
                </a:cxn>
                <a:cxn ang="0">
                  <a:pos x="1530" y="173"/>
                </a:cxn>
                <a:cxn ang="0">
                  <a:pos x="1530" y="261"/>
                </a:cxn>
                <a:cxn ang="0">
                  <a:pos x="1497" y="339"/>
                </a:cxn>
                <a:cxn ang="0">
                  <a:pos x="1438" y="398"/>
                </a:cxn>
                <a:cxn ang="0">
                  <a:pos x="1360" y="430"/>
                </a:cxn>
                <a:cxn ang="0">
                  <a:pos x="1274" y="430"/>
                </a:cxn>
                <a:cxn ang="0">
                  <a:pos x="1196" y="398"/>
                </a:cxn>
                <a:cxn ang="0">
                  <a:pos x="1137" y="339"/>
                </a:cxn>
                <a:cxn ang="0">
                  <a:pos x="1104" y="261"/>
                </a:cxn>
                <a:cxn ang="0">
                  <a:pos x="1104" y="173"/>
                </a:cxn>
                <a:cxn ang="0">
                  <a:pos x="1137" y="96"/>
                </a:cxn>
                <a:cxn ang="0">
                  <a:pos x="1196" y="37"/>
                </a:cxn>
                <a:cxn ang="0">
                  <a:pos x="1274" y="5"/>
                </a:cxn>
                <a:cxn ang="0">
                  <a:pos x="2094" y="325"/>
                </a:cxn>
                <a:cxn ang="0">
                  <a:pos x="2176" y="350"/>
                </a:cxn>
                <a:cxn ang="0">
                  <a:pos x="2239" y="403"/>
                </a:cxn>
                <a:cxn ang="0">
                  <a:pos x="2279" y="477"/>
                </a:cxn>
                <a:cxn ang="0">
                  <a:pos x="2288" y="563"/>
                </a:cxn>
                <a:cxn ang="0">
                  <a:pos x="2262" y="644"/>
                </a:cxn>
                <a:cxn ang="0">
                  <a:pos x="2209" y="708"/>
                </a:cxn>
                <a:cxn ang="0">
                  <a:pos x="2135" y="749"/>
                </a:cxn>
                <a:cxn ang="0">
                  <a:pos x="2050" y="756"/>
                </a:cxn>
                <a:cxn ang="0">
                  <a:pos x="1968" y="732"/>
                </a:cxn>
                <a:cxn ang="0">
                  <a:pos x="1903" y="679"/>
                </a:cxn>
                <a:cxn ang="0">
                  <a:pos x="1865" y="605"/>
                </a:cxn>
                <a:cxn ang="0">
                  <a:pos x="1856" y="518"/>
                </a:cxn>
                <a:cxn ang="0">
                  <a:pos x="1880" y="438"/>
                </a:cxn>
                <a:cxn ang="0">
                  <a:pos x="1933" y="373"/>
                </a:cxn>
                <a:cxn ang="0">
                  <a:pos x="2007" y="333"/>
                </a:cxn>
              </a:cxnLst>
              <a:rect l="0" t="0" r="r" b="b"/>
              <a:pathLst>
                <a:path w="2634" h="2095">
                  <a:moveTo>
                    <a:pt x="2072" y="1478"/>
                  </a:moveTo>
                  <a:lnTo>
                    <a:pt x="1728" y="2095"/>
                  </a:lnTo>
                  <a:lnTo>
                    <a:pt x="1563" y="2095"/>
                  </a:lnTo>
                  <a:lnTo>
                    <a:pt x="1716" y="1771"/>
                  </a:lnTo>
                  <a:lnTo>
                    <a:pt x="1660" y="1771"/>
                  </a:lnTo>
                  <a:lnTo>
                    <a:pt x="1316" y="1156"/>
                  </a:lnTo>
                  <a:lnTo>
                    <a:pt x="974" y="1771"/>
                  </a:lnTo>
                  <a:lnTo>
                    <a:pt x="918" y="1771"/>
                  </a:lnTo>
                  <a:lnTo>
                    <a:pt x="1071" y="2095"/>
                  </a:lnTo>
                  <a:lnTo>
                    <a:pt x="906" y="2095"/>
                  </a:lnTo>
                  <a:lnTo>
                    <a:pt x="562" y="1478"/>
                  </a:lnTo>
                  <a:lnTo>
                    <a:pt x="220" y="2095"/>
                  </a:lnTo>
                  <a:lnTo>
                    <a:pt x="54" y="2095"/>
                  </a:lnTo>
                  <a:lnTo>
                    <a:pt x="394" y="1377"/>
                  </a:lnTo>
                  <a:lnTo>
                    <a:pt x="394" y="994"/>
                  </a:lnTo>
                  <a:lnTo>
                    <a:pt x="75" y="1301"/>
                  </a:lnTo>
                  <a:lnTo>
                    <a:pt x="0" y="1227"/>
                  </a:lnTo>
                  <a:lnTo>
                    <a:pt x="394" y="833"/>
                  </a:lnTo>
                  <a:lnTo>
                    <a:pt x="732" y="833"/>
                  </a:lnTo>
                  <a:lnTo>
                    <a:pt x="778" y="880"/>
                  </a:lnTo>
                  <a:lnTo>
                    <a:pt x="1148" y="509"/>
                  </a:lnTo>
                  <a:lnTo>
                    <a:pt x="1486" y="509"/>
                  </a:lnTo>
                  <a:lnTo>
                    <a:pt x="1856" y="880"/>
                  </a:lnTo>
                  <a:lnTo>
                    <a:pt x="1902" y="833"/>
                  </a:lnTo>
                  <a:lnTo>
                    <a:pt x="2240" y="833"/>
                  </a:lnTo>
                  <a:lnTo>
                    <a:pt x="2634" y="1227"/>
                  </a:lnTo>
                  <a:lnTo>
                    <a:pt x="2559" y="1301"/>
                  </a:lnTo>
                  <a:lnTo>
                    <a:pt x="2240" y="994"/>
                  </a:lnTo>
                  <a:lnTo>
                    <a:pt x="2240" y="1377"/>
                  </a:lnTo>
                  <a:lnTo>
                    <a:pt x="2580" y="2095"/>
                  </a:lnTo>
                  <a:lnTo>
                    <a:pt x="2414" y="2095"/>
                  </a:lnTo>
                  <a:lnTo>
                    <a:pt x="2072" y="1478"/>
                  </a:lnTo>
                  <a:close/>
                  <a:moveTo>
                    <a:pt x="1771" y="1654"/>
                  </a:moveTo>
                  <a:lnTo>
                    <a:pt x="1902" y="1377"/>
                  </a:lnTo>
                  <a:lnTo>
                    <a:pt x="1902" y="994"/>
                  </a:lnTo>
                  <a:lnTo>
                    <a:pt x="1598" y="1288"/>
                  </a:lnTo>
                  <a:lnTo>
                    <a:pt x="1771" y="1654"/>
                  </a:lnTo>
                  <a:close/>
                  <a:moveTo>
                    <a:pt x="1550" y="1187"/>
                  </a:moveTo>
                  <a:lnTo>
                    <a:pt x="1780" y="955"/>
                  </a:lnTo>
                  <a:lnTo>
                    <a:pt x="1486" y="671"/>
                  </a:lnTo>
                  <a:lnTo>
                    <a:pt x="1486" y="1054"/>
                  </a:lnTo>
                  <a:lnTo>
                    <a:pt x="1550" y="1187"/>
                  </a:lnTo>
                  <a:close/>
                  <a:moveTo>
                    <a:pt x="863" y="1654"/>
                  </a:moveTo>
                  <a:lnTo>
                    <a:pt x="1036" y="1288"/>
                  </a:lnTo>
                  <a:lnTo>
                    <a:pt x="732" y="994"/>
                  </a:lnTo>
                  <a:lnTo>
                    <a:pt x="732" y="1377"/>
                  </a:lnTo>
                  <a:lnTo>
                    <a:pt x="863" y="1654"/>
                  </a:lnTo>
                  <a:close/>
                  <a:moveTo>
                    <a:pt x="1084" y="1187"/>
                  </a:moveTo>
                  <a:lnTo>
                    <a:pt x="1148" y="1054"/>
                  </a:lnTo>
                  <a:lnTo>
                    <a:pt x="1148" y="671"/>
                  </a:lnTo>
                  <a:lnTo>
                    <a:pt x="854" y="955"/>
                  </a:lnTo>
                  <a:lnTo>
                    <a:pt x="1084" y="1187"/>
                  </a:lnTo>
                  <a:close/>
                  <a:moveTo>
                    <a:pt x="562" y="324"/>
                  </a:moveTo>
                  <a:lnTo>
                    <a:pt x="584" y="325"/>
                  </a:lnTo>
                  <a:lnTo>
                    <a:pt x="606" y="328"/>
                  </a:lnTo>
                  <a:lnTo>
                    <a:pt x="627" y="333"/>
                  </a:lnTo>
                  <a:lnTo>
                    <a:pt x="646" y="340"/>
                  </a:lnTo>
                  <a:lnTo>
                    <a:pt x="666" y="350"/>
                  </a:lnTo>
                  <a:lnTo>
                    <a:pt x="684" y="361"/>
                  </a:lnTo>
                  <a:lnTo>
                    <a:pt x="701" y="373"/>
                  </a:lnTo>
                  <a:lnTo>
                    <a:pt x="716" y="387"/>
                  </a:lnTo>
                  <a:lnTo>
                    <a:pt x="731" y="403"/>
                  </a:lnTo>
                  <a:lnTo>
                    <a:pt x="742" y="420"/>
                  </a:lnTo>
                  <a:lnTo>
                    <a:pt x="754" y="438"/>
                  </a:lnTo>
                  <a:lnTo>
                    <a:pt x="763" y="456"/>
                  </a:lnTo>
                  <a:lnTo>
                    <a:pt x="769" y="477"/>
                  </a:lnTo>
                  <a:lnTo>
                    <a:pt x="776" y="497"/>
                  </a:lnTo>
                  <a:lnTo>
                    <a:pt x="778" y="518"/>
                  </a:lnTo>
                  <a:lnTo>
                    <a:pt x="780" y="541"/>
                  </a:lnTo>
                  <a:lnTo>
                    <a:pt x="778" y="563"/>
                  </a:lnTo>
                  <a:lnTo>
                    <a:pt x="776" y="584"/>
                  </a:lnTo>
                  <a:lnTo>
                    <a:pt x="769" y="605"/>
                  </a:lnTo>
                  <a:lnTo>
                    <a:pt x="763" y="626"/>
                  </a:lnTo>
                  <a:lnTo>
                    <a:pt x="754" y="644"/>
                  </a:lnTo>
                  <a:lnTo>
                    <a:pt x="742" y="662"/>
                  </a:lnTo>
                  <a:lnTo>
                    <a:pt x="731" y="679"/>
                  </a:lnTo>
                  <a:lnTo>
                    <a:pt x="716" y="694"/>
                  </a:lnTo>
                  <a:lnTo>
                    <a:pt x="701" y="708"/>
                  </a:lnTo>
                  <a:lnTo>
                    <a:pt x="684" y="721"/>
                  </a:lnTo>
                  <a:lnTo>
                    <a:pt x="666" y="732"/>
                  </a:lnTo>
                  <a:lnTo>
                    <a:pt x="646" y="741"/>
                  </a:lnTo>
                  <a:lnTo>
                    <a:pt x="627" y="749"/>
                  </a:lnTo>
                  <a:lnTo>
                    <a:pt x="606" y="754"/>
                  </a:lnTo>
                  <a:lnTo>
                    <a:pt x="584" y="756"/>
                  </a:lnTo>
                  <a:lnTo>
                    <a:pt x="562" y="758"/>
                  </a:lnTo>
                  <a:lnTo>
                    <a:pt x="540" y="756"/>
                  </a:lnTo>
                  <a:lnTo>
                    <a:pt x="519" y="754"/>
                  </a:lnTo>
                  <a:lnTo>
                    <a:pt x="497" y="749"/>
                  </a:lnTo>
                  <a:lnTo>
                    <a:pt x="478" y="741"/>
                  </a:lnTo>
                  <a:lnTo>
                    <a:pt x="458" y="732"/>
                  </a:lnTo>
                  <a:lnTo>
                    <a:pt x="442" y="721"/>
                  </a:lnTo>
                  <a:lnTo>
                    <a:pt x="425" y="708"/>
                  </a:lnTo>
                  <a:lnTo>
                    <a:pt x="409" y="694"/>
                  </a:lnTo>
                  <a:lnTo>
                    <a:pt x="395" y="679"/>
                  </a:lnTo>
                  <a:lnTo>
                    <a:pt x="382" y="662"/>
                  </a:lnTo>
                  <a:lnTo>
                    <a:pt x="372" y="644"/>
                  </a:lnTo>
                  <a:lnTo>
                    <a:pt x="362" y="626"/>
                  </a:lnTo>
                  <a:lnTo>
                    <a:pt x="355" y="605"/>
                  </a:lnTo>
                  <a:lnTo>
                    <a:pt x="350" y="584"/>
                  </a:lnTo>
                  <a:lnTo>
                    <a:pt x="346" y="563"/>
                  </a:lnTo>
                  <a:lnTo>
                    <a:pt x="346" y="541"/>
                  </a:lnTo>
                  <a:lnTo>
                    <a:pt x="346" y="518"/>
                  </a:lnTo>
                  <a:lnTo>
                    <a:pt x="350" y="497"/>
                  </a:lnTo>
                  <a:lnTo>
                    <a:pt x="355" y="477"/>
                  </a:lnTo>
                  <a:lnTo>
                    <a:pt x="362" y="456"/>
                  </a:lnTo>
                  <a:lnTo>
                    <a:pt x="372" y="438"/>
                  </a:lnTo>
                  <a:lnTo>
                    <a:pt x="382" y="420"/>
                  </a:lnTo>
                  <a:lnTo>
                    <a:pt x="395" y="403"/>
                  </a:lnTo>
                  <a:lnTo>
                    <a:pt x="409" y="387"/>
                  </a:lnTo>
                  <a:lnTo>
                    <a:pt x="425" y="373"/>
                  </a:lnTo>
                  <a:lnTo>
                    <a:pt x="442" y="361"/>
                  </a:lnTo>
                  <a:lnTo>
                    <a:pt x="458" y="350"/>
                  </a:lnTo>
                  <a:lnTo>
                    <a:pt x="478" y="340"/>
                  </a:lnTo>
                  <a:lnTo>
                    <a:pt x="497" y="333"/>
                  </a:lnTo>
                  <a:lnTo>
                    <a:pt x="519" y="328"/>
                  </a:lnTo>
                  <a:lnTo>
                    <a:pt x="540" y="325"/>
                  </a:lnTo>
                  <a:lnTo>
                    <a:pt x="562" y="324"/>
                  </a:lnTo>
                  <a:close/>
                  <a:moveTo>
                    <a:pt x="1316" y="0"/>
                  </a:moveTo>
                  <a:lnTo>
                    <a:pt x="1340" y="1"/>
                  </a:lnTo>
                  <a:lnTo>
                    <a:pt x="1360" y="5"/>
                  </a:lnTo>
                  <a:lnTo>
                    <a:pt x="1381" y="10"/>
                  </a:lnTo>
                  <a:lnTo>
                    <a:pt x="1402" y="18"/>
                  </a:lnTo>
                  <a:lnTo>
                    <a:pt x="1420" y="27"/>
                  </a:lnTo>
                  <a:lnTo>
                    <a:pt x="1438" y="37"/>
                  </a:lnTo>
                  <a:lnTo>
                    <a:pt x="1455" y="50"/>
                  </a:lnTo>
                  <a:lnTo>
                    <a:pt x="1471" y="64"/>
                  </a:lnTo>
                  <a:lnTo>
                    <a:pt x="1485" y="79"/>
                  </a:lnTo>
                  <a:lnTo>
                    <a:pt x="1497" y="96"/>
                  </a:lnTo>
                  <a:lnTo>
                    <a:pt x="1508" y="114"/>
                  </a:lnTo>
                  <a:lnTo>
                    <a:pt x="1517" y="133"/>
                  </a:lnTo>
                  <a:lnTo>
                    <a:pt x="1525" y="153"/>
                  </a:lnTo>
                  <a:lnTo>
                    <a:pt x="1530" y="173"/>
                  </a:lnTo>
                  <a:lnTo>
                    <a:pt x="1533" y="195"/>
                  </a:lnTo>
                  <a:lnTo>
                    <a:pt x="1534" y="217"/>
                  </a:lnTo>
                  <a:lnTo>
                    <a:pt x="1533" y="239"/>
                  </a:lnTo>
                  <a:lnTo>
                    <a:pt x="1530" y="261"/>
                  </a:lnTo>
                  <a:lnTo>
                    <a:pt x="1525" y="282"/>
                  </a:lnTo>
                  <a:lnTo>
                    <a:pt x="1517" y="302"/>
                  </a:lnTo>
                  <a:lnTo>
                    <a:pt x="1508" y="321"/>
                  </a:lnTo>
                  <a:lnTo>
                    <a:pt x="1497" y="339"/>
                  </a:lnTo>
                  <a:lnTo>
                    <a:pt x="1485" y="356"/>
                  </a:lnTo>
                  <a:lnTo>
                    <a:pt x="1471" y="370"/>
                  </a:lnTo>
                  <a:lnTo>
                    <a:pt x="1455" y="385"/>
                  </a:lnTo>
                  <a:lnTo>
                    <a:pt x="1438" y="398"/>
                  </a:lnTo>
                  <a:lnTo>
                    <a:pt x="1420" y="408"/>
                  </a:lnTo>
                  <a:lnTo>
                    <a:pt x="1402" y="417"/>
                  </a:lnTo>
                  <a:lnTo>
                    <a:pt x="1381" y="425"/>
                  </a:lnTo>
                  <a:lnTo>
                    <a:pt x="1360" y="430"/>
                  </a:lnTo>
                  <a:lnTo>
                    <a:pt x="1340" y="434"/>
                  </a:lnTo>
                  <a:lnTo>
                    <a:pt x="1316" y="435"/>
                  </a:lnTo>
                  <a:lnTo>
                    <a:pt x="1294" y="434"/>
                  </a:lnTo>
                  <a:lnTo>
                    <a:pt x="1274" y="430"/>
                  </a:lnTo>
                  <a:lnTo>
                    <a:pt x="1253" y="425"/>
                  </a:lnTo>
                  <a:lnTo>
                    <a:pt x="1232" y="417"/>
                  </a:lnTo>
                  <a:lnTo>
                    <a:pt x="1214" y="408"/>
                  </a:lnTo>
                  <a:lnTo>
                    <a:pt x="1196" y="398"/>
                  </a:lnTo>
                  <a:lnTo>
                    <a:pt x="1179" y="385"/>
                  </a:lnTo>
                  <a:lnTo>
                    <a:pt x="1163" y="370"/>
                  </a:lnTo>
                  <a:lnTo>
                    <a:pt x="1149" y="356"/>
                  </a:lnTo>
                  <a:lnTo>
                    <a:pt x="1137" y="339"/>
                  </a:lnTo>
                  <a:lnTo>
                    <a:pt x="1126" y="321"/>
                  </a:lnTo>
                  <a:lnTo>
                    <a:pt x="1117" y="302"/>
                  </a:lnTo>
                  <a:lnTo>
                    <a:pt x="1109" y="282"/>
                  </a:lnTo>
                  <a:lnTo>
                    <a:pt x="1104" y="261"/>
                  </a:lnTo>
                  <a:lnTo>
                    <a:pt x="1101" y="239"/>
                  </a:lnTo>
                  <a:lnTo>
                    <a:pt x="1100" y="217"/>
                  </a:lnTo>
                  <a:lnTo>
                    <a:pt x="1101" y="195"/>
                  </a:lnTo>
                  <a:lnTo>
                    <a:pt x="1104" y="173"/>
                  </a:lnTo>
                  <a:lnTo>
                    <a:pt x="1109" y="153"/>
                  </a:lnTo>
                  <a:lnTo>
                    <a:pt x="1117" y="133"/>
                  </a:lnTo>
                  <a:lnTo>
                    <a:pt x="1126" y="114"/>
                  </a:lnTo>
                  <a:lnTo>
                    <a:pt x="1137" y="96"/>
                  </a:lnTo>
                  <a:lnTo>
                    <a:pt x="1149" y="79"/>
                  </a:lnTo>
                  <a:lnTo>
                    <a:pt x="1163" y="64"/>
                  </a:lnTo>
                  <a:lnTo>
                    <a:pt x="1179" y="50"/>
                  </a:lnTo>
                  <a:lnTo>
                    <a:pt x="1196" y="37"/>
                  </a:lnTo>
                  <a:lnTo>
                    <a:pt x="1214" y="27"/>
                  </a:lnTo>
                  <a:lnTo>
                    <a:pt x="1232" y="18"/>
                  </a:lnTo>
                  <a:lnTo>
                    <a:pt x="1253" y="10"/>
                  </a:lnTo>
                  <a:lnTo>
                    <a:pt x="1274" y="5"/>
                  </a:lnTo>
                  <a:lnTo>
                    <a:pt x="1294" y="1"/>
                  </a:lnTo>
                  <a:lnTo>
                    <a:pt x="1316" y="0"/>
                  </a:lnTo>
                  <a:close/>
                  <a:moveTo>
                    <a:pt x="2072" y="324"/>
                  </a:moveTo>
                  <a:lnTo>
                    <a:pt x="2094" y="325"/>
                  </a:lnTo>
                  <a:lnTo>
                    <a:pt x="2115" y="328"/>
                  </a:lnTo>
                  <a:lnTo>
                    <a:pt x="2135" y="333"/>
                  </a:lnTo>
                  <a:lnTo>
                    <a:pt x="2156" y="340"/>
                  </a:lnTo>
                  <a:lnTo>
                    <a:pt x="2176" y="350"/>
                  </a:lnTo>
                  <a:lnTo>
                    <a:pt x="2192" y="361"/>
                  </a:lnTo>
                  <a:lnTo>
                    <a:pt x="2209" y="373"/>
                  </a:lnTo>
                  <a:lnTo>
                    <a:pt x="2225" y="387"/>
                  </a:lnTo>
                  <a:lnTo>
                    <a:pt x="2239" y="403"/>
                  </a:lnTo>
                  <a:lnTo>
                    <a:pt x="2252" y="420"/>
                  </a:lnTo>
                  <a:lnTo>
                    <a:pt x="2262" y="438"/>
                  </a:lnTo>
                  <a:lnTo>
                    <a:pt x="2272" y="456"/>
                  </a:lnTo>
                  <a:lnTo>
                    <a:pt x="2279" y="477"/>
                  </a:lnTo>
                  <a:lnTo>
                    <a:pt x="2284" y="497"/>
                  </a:lnTo>
                  <a:lnTo>
                    <a:pt x="2288" y="518"/>
                  </a:lnTo>
                  <a:lnTo>
                    <a:pt x="2288" y="541"/>
                  </a:lnTo>
                  <a:lnTo>
                    <a:pt x="2288" y="563"/>
                  </a:lnTo>
                  <a:lnTo>
                    <a:pt x="2284" y="584"/>
                  </a:lnTo>
                  <a:lnTo>
                    <a:pt x="2279" y="605"/>
                  </a:lnTo>
                  <a:lnTo>
                    <a:pt x="2272" y="626"/>
                  </a:lnTo>
                  <a:lnTo>
                    <a:pt x="2262" y="644"/>
                  </a:lnTo>
                  <a:lnTo>
                    <a:pt x="2252" y="662"/>
                  </a:lnTo>
                  <a:lnTo>
                    <a:pt x="2239" y="679"/>
                  </a:lnTo>
                  <a:lnTo>
                    <a:pt x="2225" y="694"/>
                  </a:lnTo>
                  <a:lnTo>
                    <a:pt x="2209" y="708"/>
                  </a:lnTo>
                  <a:lnTo>
                    <a:pt x="2192" y="721"/>
                  </a:lnTo>
                  <a:lnTo>
                    <a:pt x="2176" y="732"/>
                  </a:lnTo>
                  <a:lnTo>
                    <a:pt x="2156" y="741"/>
                  </a:lnTo>
                  <a:lnTo>
                    <a:pt x="2135" y="749"/>
                  </a:lnTo>
                  <a:lnTo>
                    <a:pt x="2115" y="754"/>
                  </a:lnTo>
                  <a:lnTo>
                    <a:pt x="2094" y="756"/>
                  </a:lnTo>
                  <a:lnTo>
                    <a:pt x="2072" y="758"/>
                  </a:lnTo>
                  <a:lnTo>
                    <a:pt x="2050" y="756"/>
                  </a:lnTo>
                  <a:lnTo>
                    <a:pt x="2028" y="754"/>
                  </a:lnTo>
                  <a:lnTo>
                    <a:pt x="2007" y="749"/>
                  </a:lnTo>
                  <a:lnTo>
                    <a:pt x="1988" y="741"/>
                  </a:lnTo>
                  <a:lnTo>
                    <a:pt x="1968" y="732"/>
                  </a:lnTo>
                  <a:lnTo>
                    <a:pt x="1950" y="721"/>
                  </a:lnTo>
                  <a:lnTo>
                    <a:pt x="1933" y="708"/>
                  </a:lnTo>
                  <a:lnTo>
                    <a:pt x="1918" y="694"/>
                  </a:lnTo>
                  <a:lnTo>
                    <a:pt x="1903" y="679"/>
                  </a:lnTo>
                  <a:lnTo>
                    <a:pt x="1892" y="662"/>
                  </a:lnTo>
                  <a:lnTo>
                    <a:pt x="1880" y="644"/>
                  </a:lnTo>
                  <a:lnTo>
                    <a:pt x="1871" y="626"/>
                  </a:lnTo>
                  <a:lnTo>
                    <a:pt x="1865" y="605"/>
                  </a:lnTo>
                  <a:lnTo>
                    <a:pt x="1858" y="584"/>
                  </a:lnTo>
                  <a:lnTo>
                    <a:pt x="1856" y="563"/>
                  </a:lnTo>
                  <a:lnTo>
                    <a:pt x="1854" y="541"/>
                  </a:lnTo>
                  <a:lnTo>
                    <a:pt x="1856" y="518"/>
                  </a:lnTo>
                  <a:lnTo>
                    <a:pt x="1858" y="497"/>
                  </a:lnTo>
                  <a:lnTo>
                    <a:pt x="1865" y="477"/>
                  </a:lnTo>
                  <a:lnTo>
                    <a:pt x="1871" y="456"/>
                  </a:lnTo>
                  <a:lnTo>
                    <a:pt x="1880" y="438"/>
                  </a:lnTo>
                  <a:lnTo>
                    <a:pt x="1892" y="420"/>
                  </a:lnTo>
                  <a:lnTo>
                    <a:pt x="1903" y="403"/>
                  </a:lnTo>
                  <a:lnTo>
                    <a:pt x="1918" y="387"/>
                  </a:lnTo>
                  <a:lnTo>
                    <a:pt x="1933" y="373"/>
                  </a:lnTo>
                  <a:lnTo>
                    <a:pt x="1950" y="361"/>
                  </a:lnTo>
                  <a:lnTo>
                    <a:pt x="1968" y="350"/>
                  </a:lnTo>
                  <a:lnTo>
                    <a:pt x="1988" y="340"/>
                  </a:lnTo>
                  <a:lnTo>
                    <a:pt x="2007" y="333"/>
                  </a:lnTo>
                  <a:lnTo>
                    <a:pt x="2028" y="328"/>
                  </a:lnTo>
                  <a:lnTo>
                    <a:pt x="2050" y="325"/>
                  </a:lnTo>
                  <a:lnTo>
                    <a:pt x="2072" y="324"/>
                  </a:lnTo>
                  <a:close/>
                </a:path>
              </a:pathLst>
            </a:custGeom>
            <a:solidFill>
              <a:srgbClr val="FFFFFF"/>
            </a:solidFill>
            <a:ln w="9525">
              <a:noFill/>
              <a:round/>
              <a:headEnd/>
              <a:tailEnd/>
            </a:ln>
          </p:spPr>
          <p:txBody>
            <a:bodyPr/>
            <a:lstStyle/>
            <a:p>
              <a:endParaRPr lang="en-US"/>
            </a:p>
          </p:txBody>
        </p:sp>
      </p:grpSp>
      <p:sp>
        <p:nvSpPr>
          <p:cNvPr id="542757" name="AutoShape 37">
            <a:hlinkClick r:id="" action="ppaction://noaction"/>
          </p:cNvPr>
          <p:cNvSpPr>
            <a:spLocks noChangeArrowheads="1"/>
          </p:cNvSpPr>
          <p:nvPr/>
        </p:nvSpPr>
        <p:spPr bwMode="auto">
          <a:xfrm>
            <a:off x="8091488" y="6210300"/>
            <a:ext cx="1019175" cy="285750"/>
          </a:xfrm>
          <a:prstGeom prst="bevel">
            <a:avLst>
              <a:gd name="adj" fmla="val 12500"/>
            </a:avLst>
          </a:prstGeom>
          <a:solidFill>
            <a:srgbClr val="9999FF"/>
          </a:solidFill>
          <a:ln w="9525">
            <a:solidFill>
              <a:schemeClr val="tx1"/>
            </a:solidFill>
            <a:miter lim="800000"/>
            <a:headEnd/>
            <a:tailEnd/>
          </a:ln>
          <a:effectLst/>
        </p:spPr>
        <p:txBody>
          <a:bodyPr anchor="ctr"/>
          <a:lstStyle/>
          <a:p>
            <a:pPr algn="ctr"/>
            <a:r>
              <a:rPr lang="en-US" sz="1600" b="1">
                <a:latin typeface="Arial" charset="0"/>
              </a:rPr>
              <a:t>Return</a:t>
            </a:r>
          </a:p>
        </p:txBody>
      </p:sp>
      <p:grpSp>
        <p:nvGrpSpPr>
          <p:cNvPr id="542758" name="Group 38"/>
          <p:cNvGrpSpPr>
            <a:grpSpLocks noChangeAspect="1"/>
          </p:cNvGrpSpPr>
          <p:nvPr/>
        </p:nvGrpSpPr>
        <p:grpSpPr bwMode="auto">
          <a:xfrm>
            <a:off x="293688" y="3932238"/>
            <a:ext cx="877887" cy="754062"/>
            <a:chOff x="186" y="2131"/>
            <a:chExt cx="1008" cy="863"/>
          </a:xfrm>
        </p:grpSpPr>
        <p:sp>
          <p:nvSpPr>
            <p:cNvPr id="542759" name="Freeform 39"/>
            <p:cNvSpPr>
              <a:spLocks noChangeAspect="1"/>
            </p:cNvSpPr>
            <p:nvPr/>
          </p:nvSpPr>
          <p:spPr bwMode="auto">
            <a:xfrm>
              <a:off x="186" y="2131"/>
              <a:ext cx="1008" cy="863"/>
            </a:xfrm>
            <a:custGeom>
              <a:avLst/>
              <a:gdLst/>
              <a:ahLst/>
              <a:cxnLst>
                <a:cxn ang="0">
                  <a:pos x="0" y="0"/>
                </a:cxn>
                <a:cxn ang="0">
                  <a:pos x="4032" y="0"/>
                </a:cxn>
                <a:cxn ang="0">
                  <a:pos x="3888" y="149"/>
                </a:cxn>
                <a:cxn ang="0">
                  <a:pos x="149" y="3315"/>
                </a:cxn>
                <a:cxn ang="0">
                  <a:pos x="0" y="3456"/>
                </a:cxn>
                <a:cxn ang="0">
                  <a:pos x="0" y="0"/>
                </a:cxn>
              </a:cxnLst>
              <a:rect l="0" t="0" r="r" b="b"/>
              <a:pathLst>
                <a:path w="4032" h="3456">
                  <a:moveTo>
                    <a:pt x="0" y="0"/>
                  </a:moveTo>
                  <a:lnTo>
                    <a:pt x="4032" y="0"/>
                  </a:lnTo>
                  <a:lnTo>
                    <a:pt x="3888" y="149"/>
                  </a:lnTo>
                  <a:lnTo>
                    <a:pt x="149" y="3315"/>
                  </a:lnTo>
                  <a:lnTo>
                    <a:pt x="0" y="3456"/>
                  </a:lnTo>
                  <a:lnTo>
                    <a:pt x="0" y="0"/>
                  </a:lnTo>
                  <a:close/>
                </a:path>
              </a:pathLst>
            </a:custGeom>
            <a:solidFill>
              <a:srgbClr val="82A99C"/>
            </a:solidFill>
            <a:ln w="9525">
              <a:noFill/>
              <a:round/>
              <a:headEnd/>
              <a:tailEnd/>
            </a:ln>
          </p:spPr>
          <p:txBody>
            <a:bodyPr/>
            <a:lstStyle/>
            <a:p>
              <a:endParaRPr lang="en-US"/>
            </a:p>
          </p:txBody>
        </p:sp>
        <p:sp>
          <p:nvSpPr>
            <p:cNvPr id="542760" name="Freeform 40"/>
            <p:cNvSpPr>
              <a:spLocks noChangeAspect="1"/>
            </p:cNvSpPr>
            <p:nvPr/>
          </p:nvSpPr>
          <p:spPr bwMode="auto">
            <a:xfrm>
              <a:off x="186" y="2131"/>
              <a:ext cx="1008" cy="863"/>
            </a:xfrm>
            <a:custGeom>
              <a:avLst/>
              <a:gdLst/>
              <a:ahLst/>
              <a:cxnLst>
                <a:cxn ang="0">
                  <a:pos x="4032" y="0"/>
                </a:cxn>
                <a:cxn ang="0">
                  <a:pos x="4032" y="3456"/>
                </a:cxn>
                <a:cxn ang="0">
                  <a:pos x="0" y="3456"/>
                </a:cxn>
                <a:cxn ang="0">
                  <a:pos x="149" y="3313"/>
                </a:cxn>
                <a:cxn ang="0">
                  <a:pos x="3891" y="146"/>
                </a:cxn>
                <a:cxn ang="0">
                  <a:pos x="4032" y="0"/>
                </a:cxn>
              </a:cxnLst>
              <a:rect l="0" t="0" r="r" b="b"/>
              <a:pathLst>
                <a:path w="4032" h="3456">
                  <a:moveTo>
                    <a:pt x="4032" y="0"/>
                  </a:moveTo>
                  <a:lnTo>
                    <a:pt x="4032" y="3456"/>
                  </a:lnTo>
                  <a:lnTo>
                    <a:pt x="0" y="3456"/>
                  </a:lnTo>
                  <a:lnTo>
                    <a:pt x="149" y="3313"/>
                  </a:lnTo>
                  <a:lnTo>
                    <a:pt x="3891" y="146"/>
                  </a:lnTo>
                  <a:lnTo>
                    <a:pt x="4032" y="0"/>
                  </a:lnTo>
                  <a:close/>
                </a:path>
              </a:pathLst>
            </a:custGeom>
            <a:solidFill>
              <a:srgbClr val="162A29"/>
            </a:solidFill>
            <a:ln w="9525">
              <a:noFill/>
              <a:round/>
              <a:headEnd/>
              <a:tailEnd/>
            </a:ln>
          </p:spPr>
          <p:txBody>
            <a:bodyPr/>
            <a:lstStyle/>
            <a:p>
              <a:endParaRPr lang="en-US"/>
            </a:p>
          </p:txBody>
        </p:sp>
        <p:sp>
          <p:nvSpPr>
            <p:cNvPr id="542761" name="Rectangle 41"/>
            <p:cNvSpPr>
              <a:spLocks noChangeAspect="1" noChangeArrowheads="1"/>
            </p:cNvSpPr>
            <p:nvPr/>
          </p:nvSpPr>
          <p:spPr bwMode="auto">
            <a:xfrm>
              <a:off x="222" y="2166"/>
              <a:ext cx="936" cy="792"/>
            </a:xfrm>
            <a:prstGeom prst="rect">
              <a:avLst/>
            </a:prstGeom>
            <a:solidFill>
              <a:srgbClr val="275A53"/>
            </a:solidFill>
            <a:ln w="9525">
              <a:noFill/>
              <a:miter lim="800000"/>
              <a:headEnd/>
              <a:tailEnd/>
            </a:ln>
          </p:spPr>
          <p:txBody>
            <a:bodyPr/>
            <a:lstStyle/>
            <a:p>
              <a:endParaRPr lang="en-US"/>
            </a:p>
          </p:txBody>
        </p:sp>
        <p:sp>
          <p:nvSpPr>
            <p:cNvPr id="542762" name="Freeform 42"/>
            <p:cNvSpPr>
              <a:spLocks noChangeAspect="1" noEditPoints="1"/>
            </p:cNvSpPr>
            <p:nvPr/>
          </p:nvSpPr>
          <p:spPr bwMode="auto">
            <a:xfrm>
              <a:off x="267" y="2790"/>
              <a:ext cx="150" cy="137"/>
            </a:xfrm>
            <a:custGeom>
              <a:avLst/>
              <a:gdLst/>
              <a:ahLst/>
              <a:cxnLst>
                <a:cxn ang="0">
                  <a:pos x="394" y="459"/>
                </a:cxn>
                <a:cxn ang="0">
                  <a:pos x="200" y="459"/>
                </a:cxn>
                <a:cxn ang="0">
                  <a:pos x="174" y="550"/>
                </a:cxn>
                <a:cxn ang="0">
                  <a:pos x="0" y="550"/>
                </a:cxn>
                <a:cxn ang="0">
                  <a:pos x="206" y="0"/>
                </a:cxn>
                <a:cxn ang="0">
                  <a:pos x="391" y="0"/>
                </a:cxn>
                <a:cxn ang="0">
                  <a:pos x="599" y="550"/>
                </a:cxn>
                <a:cxn ang="0">
                  <a:pos x="421" y="550"/>
                </a:cxn>
                <a:cxn ang="0">
                  <a:pos x="394" y="459"/>
                </a:cxn>
                <a:cxn ang="0">
                  <a:pos x="358" y="340"/>
                </a:cxn>
                <a:cxn ang="0">
                  <a:pos x="297" y="143"/>
                </a:cxn>
                <a:cxn ang="0">
                  <a:pos x="237" y="340"/>
                </a:cxn>
                <a:cxn ang="0">
                  <a:pos x="358" y="340"/>
                </a:cxn>
              </a:cxnLst>
              <a:rect l="0" t="0" r="r" b="b"/>
              <a:pathLst>
                <a:path w="599" h="550">
                  <a:moveTo>
                    <a:pt x="394" y="459"/>
                  </a:moveTo>
                  <a:lnTo>
                    <a:pt x="200" y="459"/>
                  </a:lnTo>
                  <a:lnTo>
                    <a:pt x="174" y="550"/>
                  </a:lnTo>
                  <a:lnTo>
                    <a:pt x="0" y="550"/>
                  </a:lnTo>
                  <a:lnTo>
                    <a:pt x="206" y="0"/>
                  </a:lnTo>
                  <a:lnTo>
                    <a:pt x="391" y="0"/>
                  </a:lnTo>
                  <a:lnTo>
                    <a:pt x="599" y="550"/>
                  </a:lnTo>
                  <a:lnTo>
                    <a:pt x="421" y="550"/>
                  </a:lnTo>
                  <a:lnTo>
                    <a:pt x="394" y="459"/>
                  </a:lnTo>
                  <a:close/>
                  <a:moveTo>
                    <a:pt x="358" y="340"/>
                  </a:moveTo>
                  <a:lnTo>
                    <a:pt x="297" y="143"/>
                  </a:lnTo>
                  <a:lnTo>
                    <a:pt x="237" y="340"/>
                  </a:lnTo>
                  <a:lnTo>
                    <a:pt x="358" y="340"/>
                  </a:lnTo>
                  <a:close/>
                </a:path>
              </a:pathLst>
            </a:custGeom>
            <a:solidFill>
              <a:srgbClr val="FFFFFF"/>
            </a:solidFill>
            <a:ln w="9525">
              <a:noFill/>
              <a:round/>
              <a:headEnd/>
              <a:tailEnd/>
            </a:ln>
          </p:spPr>
          <p:txBody>
            <a:bodyPr/>
            <a:lstStyle/>
            <a:p>
              <a:endParaRPr lang="en-US"/>
            </a:p>
          </p:txBody>
        </p:sp>
        <p:sp>
          <p:nvSpPr>
            <p:cNvPr id="542763" name="Freeform 43"/>
            <p:cNvSpPr>
              <a:spLocks noChangeAspect="1"/>
            </p:cNvSpPr>
            <p:nvPr/>
          </p:nvSpPr>
          <p:spPr bwMode="auto">
            <a:xfrm>
              <a:off x="422" y="2788"/>
              <a:ext cx="133" cy="142"/>
            </a:xfrm>
            <a:custGeom>
              <a:avLst/>
              <a:gdLst/>
              <a:ahLst/>
              <a:cxnLst>
                <a:cxn ang="0">
                  <a:pos x="530" y="394"/>
                </a:cxn>
                <a:cxn ang="0">
                  <a:pos x="514" y="437"/>
                </a:cxn>
                <a:cxn ang="0">
                  <a:pos x="495" y="473"/>
                </a:cxn>
                <a:cxn ang="0">
                  <a:pos x="470" y="503"/>
                </a:cxn>
                <a:cxn ang="0">
                  <a:pos x="440" y="527"/>
                </a:cxn>
                <a:cxn ang="0">
                  <a:pos x="406" y="547"/>
                </a:cxn>
                <a:cxn ang="0">
                  <a:pos x="368" y="560"/>
                </a:cxn>
                <a:cxn ang="0">
                  <a:pos x="320" y="566"/>
                </a:cxn>
                <a:cxn ang="0">
                  <a:pos x="263" y="568"/>
                </a:cxn>
                <a:cxn ang="0">
                  <a:pos x="203" y="561"/>
                </a:cxn>
                <a:cxn ang="0">
                  <a:pos x="154" y="548"/>
                </a:cxn>
                <a:cxn ang="0">
                  <a:pos x="111" y="526"/>
                </a:cxn>
                <a:cxn ang="0">
                  <a:pos x="73" y="494"/>
                </a:cxn>
                <a:cxn ang="0">
                  <a:pos x="40" y="451"/>
                </a:cxn>
                <a:cxn ang="0">
                  <a:pos x="15" y="397"/>
                </a:cxn>
                <a:cxn ang="0">
                  <a:pos x="2" y="332"/>
                </a:cxn>
                <a:cxn ang="0">
                  <a:pos x="1" y="250"/>
                </a:cxn>
                <a:cxn ang="0">
                  <a:pos x="10" y="189"/>
                </a:cxn>
                <a:cxn ang="0">
                  <a:pos x="22" y="149"/>
                </a:cxn>
                <a:cxn ang="0">
                  <a:pos x="40" y="113"/>
                </a:cxn>
                <a:cxn ang="0">
                  <a:pos x="63" y="82"/>
                </a:cxn>
                <a:cxn ang="0">
                  <a:pos x="90" y="56"/>
                </a:cxn>
                <a:cxn ang="0">
                  <a:pos x="123" y="34"/>
                </a:cxn>
                <a:cxn ang="0">
                  <a:pos x="159" y="18"/>
                </a:cxn>
                <a:cxn ang="0">
                  <a:pos x="200" y="7"/>
                </a:cxn>
                <a:cxn ang="0">
                  <a:pos x="277" y="0"/>
                </a:cxn>
                <a:cxn ang="0">
                  <a:pos x="348" y="5"/>
                </a:cxn>
                <a:cxn ang="0">
                  <a:pos x="408" y="23"/>
                </a:cxn>
                <a:cxn ang="0">
                  <a:pos x="454" y="53"/>
                </a:cxn>
                <a:cxn ang="0">
                  <a:pos x="492" y="95"/>
                </a:cxn>
                <a:cxn ang="0">
                  <a:pos x="521" y="149"/>
                </a:cxn>
                <a:cxn ang="0">
                  <a:pos x="374" y="192"/>
                </a:cxn>
                <a:cxn ang="0">
                  <a:pos x="362" y="167"/>
                </a:cxn>
                <a:cxn ang="0">
                  <a:pos x="338" y="143"/>
                </a:cxn>
                <a:cxn ang="0">
                  <a:pos x="305" y="130"/>
                </a:cxn>
                <a:cxn ang="0">
                  <a:pos x="267" y="127"/>
                </a:cxn>
                <a:cxn ang="0">
                  <a:pos x="230" y="139"/>
                </a:cxn>
                <a:cxn ang="0">
                  <a:pos x="200" y="162"/>
                </a:cxn>
                <a:cxn ang="0">
                  <a:pos x="182" y="193"/>
                </a:cxn>
                <a:cxn ang="0">
                  <a:pos x="173" y="232"/>
                </a:cxn>
                <a:cxn ang="0">
                  <a:pos x="169" y="281"/>
                </a:cxn>
                <a:cxn ang="0">
                  <a:pos x="173" y="342"/>
                </a:cxn>
                <a:cxn ang="0">
                  <a:pos x="185" y="386"/>
                </a:cxn>
                <a:cxn ang="0">
                  <a:pos x="204" y="415"/>
                </a:cxn>
                <a:cxn ang="0">
                  <a:pos x="230" y="433"/>
                </a:cxn>
                <a:cxn ang="0">
                  <a:pos x="263" y="441"/>
                </a:cxn>
                <a:cxn ang="0">
                  <a:pos x="298" y="439"/>
                </a:cxn>
                <a:cxn ang="0">
                  <a:pos x="326" y="430"/>
                </a:cxn>
                <a:cxn ang="0">
                  <a:pos x="348" y="413"/>
                </a:cxn>
                <a:cxn ang="0">
                  <a:pos x="365" y="390"/>
                </a:cxn>
                <a:cxn ang="0">
                  <a:pos x="384" y="334"/>
                </a:cxn>
              </a:cxnLst>
              <a:rect l="0" t="0" r="r" b="b"/>
              <a:pathLst>
                <a:path w="533" h="569">
                  <a:moveTo>
                    <a:pt x="384" y="334"/>
                  </a:moveTo>
                  <a:lnTo>
                    <a:pt x="533" y="378"/>
                  </a:lnTo>
                  <a:lnTo>
                    <a:pt x="530" y="394"/>
                  </a:lnTo>
                  <a:lnTo>
                    <a:pt x="526" y="410"/>
                  </a:lnTo>
                  <a:lnTo>
                    <a:pt x="521" y="422"/>
                  </a:lnTo>
                  <a:lnTo>
                    <a:pt x="514" y="437"/>
                  </a:lnTo>
                  <a:lnTo>
                    <a:pt x="509" y="450"/>
                  </a:lnTo>
                  <a:lnTo>
                    <a:pt x="501" y="461"/>
                  </a:lnTo>
                  <a:lnTo>
                    <a:pt x="495" y="473"/>
                  </a:lnTo>
                  <a:lnTo>
                    <a:pt x="487" y="483"/>
                  </a:lnTo>
                  <a:lnTo>
                    <a:pt x="478" y="494"/>
                  </a:lnTo>
                  <a:lnTo>
                    <a:pt x="470" y="503"/>
                  </a:lnTo>
                  <a:lnTo>
                    <a:pt x="460" y="512"/>
                  </a:lnTo>
                  <a:lnTo>
                    <a:pt x="451" y="521"/>
                  </a:lnTo>
                  <a:lnTo>
                    <a:pt x="440" y="527"/>
                  </a:lnTo>
                  <a:lnTo>
                    <a:pt x="430" y="535"/>
                  </a:lnTo>
                  <a:lnTo>
                    <a:pt x="418" y="542"/>
                  </a:lnTo>
                  <a:lnTo>
                    <a:pt x="406" y="547"/>
                  </a:lnTo>
                  <a:lnTo>
                    <a:pt x="394" y="552"/>
                  </a:lnTo>
                  <a:lnTo>
                    <a:pt x="381" y="556"/>
                  </a:lnTo>
                  <a:lnTo>
                    <a:pt x="368" y="560"/>
                  </a:lnTo>
                  <a:lnTo>
                    <a:pt x="352" y="562"/>
                  </a:lnTo>
                  <a:lnTo>
                    <a:pt x="336" y="565"/>
                  </a:lnTo>
                  <a:lnTo>
                    <a:pt x="320" y="566"/>
                  </a:lnTo>
                  <a:lnTo>
                    <a:pt x="303" y="568"/>
                  </a:lnTo>
                  <a:lnTo>
                    <a:pt x="285" y="569"/>
                  </a:lnTo>
                  <a:lnTo>
                    <a:pt x="263" y="568"/>
                  </a:lnTo>
                  <a:lnTo>
                    <a:pt x="242" y="566"/>
                  </a:lnTo>
                  <a:lnTo>
                    <a:pt x="222" y="565"/>
                  </a:lnTo>
                  <a:lnTo>
                    <a:pt x="203" y="561"/>
                  </a:lnTo>
                  <a:lnTo>
                    <a:pt x="186" y="559"/>
                  </a:lnTo>
                  <a:lnTo>
                    <a:pt x="169" y="553"/>
                  </a:lnTo>
                  <a:lnTo>
                    <a:pt x="154" y="548"/>
                  </a:lnTo>
                  <a:lnTo>
                    <a:pt x="138" y="542"/>
                  </a:lnTo>
                  <a:lnTo>
                    <a:pt x="124" y="535"/>
                  </a:lnTo>
                  <a:lnTo>
                    <a:pt x="111" y="526"/>
                  </a:lnTo>
                  <a:lnTo>
                    <a:pt x="98" y="517"/>
                  </a:lnTo>
                  <a:lnTo>
                    <a:pt x="85" y="507"/>
                  </a:lnTo>
                  <a:lnTo>
                    <a:pt x="73" y="494"/>
                  </a:lnTo>
                  <a:lnTo>
                    <a:pt x="62" y="481"/>
                  </a:lnTo>
                  <a:lnTo>
                    <a:pt x="51" y="467"/>
                  </a:lnTo>
                  <a:lnTo>
                    <a:pt x="40" y="451"/>
                  </a:lnTo>
                  <a:lnTo>
                    <a:pt x="31" y="434"/>
                  </a:lnTo>
                  <a:lnTo>
                    <a:pt x="23" y="416"/>
                  </a:lnTo>
                  <a:lnTo>
                    <a:pt x="15" y="397"/>
                  </a:lnTo>
                  <a:lnTo>
                    <a:pt x="10" y="376"/>
                  </a:lnTo>
                  <a:lnTo>
                    <a:pt x="5" y="354"/>
                  </a:lnTo>
                  <a:lnTo>
                    <a:pt x="2" y="332"/>
                  </a:lnTo>
                  <a:lnTo>
                    <a:pt x="0" y="307"/>
                  </a:lnTo>
                  <a:lnTo>
                    <a:pt x="0" y="283"/>
                  </a:lnTo>
                  <a:lnTo>
                    <a:pt x="1" y="250"/>
                  </a:lnTo>
                  <a:lnTo>
                    <a:pt x="3" y="218"/>
                  </a:lnTo>
                  <a:lnTo>
                    <a:pt x="6" y="204"/>
                  </a:lnTo>
                  <a:lnTo>
                    <a:pt x="10" y="189"/>
                  </a:lnTo>
                  <a:lnTo>
                    <a:pt x="12" y="175"/>
                  </a:lnTo>
                  <a:lnTo>
                    <a:pt x="18" y="162"/>
                  </a:lnTo>
                  <a:lnTo>
                    <a:pt x="22" y="149"/>
                  </a:lnTo>
                  <a:lnTo>
                    <a:pt x="28" y="136"/>
                  </a:lnTo>
                  <a:lnTo>
                    <a:pt x="33" y="124"/>
                  </a:lnTo>
                  <a:lnTo>
                    <a:pt x="40" y="113"/>
                  </a:lnTo>
                  <a:lnTo>
                    <a:pt x="47" y="102"/>
                  </a:lnTo>
                  <a:lnTo>
                    <a:pt x="55" y="92"/>
                  </a:lnTo>
                  <a:lnTo>
                    <a:pt x="63" y="82"/>
                  </a:lnTo>
                  <a:lnTo>
                    <a:pt x="72" y="73"/>
                  </a:lnTo>
                  <a:lnTo>
                    <a:pt x="81" y="64"/>
                  </a:lnTo>
                  <a:lnTo>
                    <a:pt x="90" y="56"/>
                  </a:lnTo>
                  <a:lnTo>
                    <a:pt x="101" y="48"/>
                  </a:lnTo>
                  <a:lnTo>
                    <a:pt x="112" y="40"/>
                  </a:lnTo>
                  <a:lnTo>
                    <a:pt x="123" y="34"/>
                  </a:lnTo>
                  <a:lnTo>
                    <a:pt x="134" y="29"/>
                  </a:lnTo>
                  <a:lnTo>
                    <a:pt x="147" y="23"/>
                  </a:lnTo>
                  <a:lnTo>
                    <a:pt x="159" y="18"/>
                  </a:lnTo>
                  <a:lnTo>
                    <a:pt x="172" y="13"/>
                  </a:lnTo>
                  <a:lnTo>
                    <a:pt x="186" y="10"/>
                  </a:lnTo>
                  <a:lnTo>
                    <a:pt x="200" y="7"/>
                  </a:lnTo>
                  <a:lnTo>
                    <a:pt x="215" y="4"/>
                  </a:lnTo>
                  <a:lnTo>
                    <a:pt x="244" y="0"/>
                  </a:lnTo>
                  <a:lnTo>
                    <a:pt x="277" y="0"/>
                  </a:lnTo>
                  <a:lnTo>
                    <a:pt x="303" y="0"/>
                  </a:lnTo>
                  <a:lnTo>
                    <a:pt x="326" y="3"/>
                  </a:lnTo>
                  <a:lnTo>
                    <a:pt x="348" y="5"/>
                  </a:lnTo>
                  <a:lnTo>
                    <a:pt x="370" y="10"/>
                  </a:lnTo>
                  <a:lnTo>
                    <a:pt x="390" y="16"/>
                  </a:lnTo>
                  <a:lnTo>
                    <a:pt x="408" y="23"/>
                  </a:lnTo>
                  <a:lnTo>
                    <a:pt x="425" y="31"/>
                  </a:lnTo>
                  <a:lnTo>
                    <a:pt x="440" y="42"/>
                  </a:lnTo>
                  <a:lnTo>
                    <a:pt x="454" y="53"/>
                  </a:lnTo>
                  <a:lnTo>
                    <a:pt x="469" y="65"/>
                  </a:lnTo>
                  <a:lnTo>
                    <a:pt x="480" y="79"/>
                  </a:lnTo>
                  <a:lnTo>
                    <a:pt x="492" y="95"/>
                  </a:lnTo>
                  <a:lnTo>
                    <a:pt x="502" y="112"/>
                  </a:lnTo>
                  <a:lnTo>
                    <a:pt x="513" y="130"/>
                  </a:lnTo>
                  <a:lnTo>
                    <a:pt x="521" y="149"/>
                  </a:lnTo>
                  <a:lnTo>
                    <a:pt x="528" y="171"/>
                  </a:lnTo>
                  <a:lnTo>
                    <a:pt x="378" y="204"/>
                  </a:lnTo>
                  <a:lnTo>
                    <a:pt x="374" y="192"/>
                  </a:lnTo>
                  <a:lnTo>
                    <a:pt x="370" y="183"/>
                  </a:lnTo>
                  <a:lnTo>
                    <a:pt x="366" y="174"/>
                  </a:lnTo>
                  <a:lnTo>
                    <a:pt x="362" y="167"/>
                  </a:lnTo>
                  <a:lnTo>
                    <a:pt x="355" y="158"/>
                  </a:lnTo>
                  <a:lnTo>
                    <a:pt x="347" y="150"/>
                  </a:lnTo>
                  <a:lnTo>
                    <a:pt x="338" y="143"/>
                  </a:lnTo>
                  <a:lnTo>
                    <a:pt x="327" y="137"/>
                  </a:lnTo>
                  <a:lnTo>
                    <a:pt x="317" y="132"/>
                  </a:lnTo>
                  <a:lnTo>
                    <a:pt x="305" y="130"/>
                  </a:lnTo>
                  <a:lnTo>
                    <a:pt x="294" y="127"/>
                  </a:lnTo>
                  <a:lnTo>
                    <a:pt x="281" y="127"/>
                  </a:lnTo>
                  <a:lnTo>
                    <a:pt x="267" y="127"/>
                  </a:lnTo>
                  <a:lnTo>
                    <a:pt x="254" y="130"/>
                  </a:lnTo>
                  <a:lnTo>
                    <a:pt x="242" y="134"/>
                  </a:lnTo>
                  <a:lnTo>
                    <a:pt x="230" y="139"/>
                  </a:lnTo>
                  <a:lnTo>
                    <a:pt x="220" y="145"/>
                  </a:lnTo>
                  <a:lnTo>
                    <a:pt x="209" y="153"/>
                  </a:lnTo>
                  <a:lnTo>
                    <a:pt x="200" y="162"/>
                  </a:lnTo>
                  <a:lnTo>
                    <a:pt x="193" y="174"/>
                  </a:lnTo>
                  <a:lnTo>
                    <a:pt x="187" y="183"/>
                  </a:lnTo>
                  <a:lnTo>
                    <a:pt x="182" y="193"/>
                  </a:lnTo>
                  <a:lnTo>
                    <a:pt x="178" y="205"/>
                  </a:lnTo>
                  <a:lnTo>
                    <a:pt x="176" y="218"/>
                  </a:lnTo>
                  <a:lnTo>
                    <a:pt x="173" y="232"/>
                  </a:lnTo>
                  <a:lnTo>
                    <a:pt x="171" y="248"/>
                  </a:lnTo>
                  <a:lnTo>
                    <a:pt x="169" y="263"/>
                  </a:lnTo>
                  <a:lnTo>
                    <a:pt x="169" y="281"/>
                  </a:lnTo>
                  <a:lnTo>
                    <a:pt x="169" y="303"/>
                  </a:lnTo>
                  <a:lnTo>
                    <a:pt x="171" y="324"/>
                  </a:lnTo>
                  <a:lnTo>
                    <a:pt x="173" y="342"/>
                  </a:lnTo>
                  <a:lnTo>
                    <a:pt x="176" y="359"/>
                  </a:lnTo>
                  <a:lnTo>
                    <a:pt x="180" y="373"/>
                  </a:lnTo>
                  <a:lnTo>
                    <a:pt x="185" y="386"/>
                  </a:lnTo>
                  <a:lnTo>
                    <a:pt x="190" y="398"/>
                  </a:lnTo>
                  <a:lnTo>
                    <a:pt x="197" y="407"/>
                  </a:lnTo>
                  <a:lnTo>
                    <a:pt x="204" y="415"/>
                  </a:lnTo>
                  <a:lnTo>
                    <a:pt x="212" y="421"/>
                  </a:lnTo>
                  <a:lnTo>
                    <a:pt x="221" y="428"/>
                  </a:lnTo>
                  <a:lnTo>
                    <a:pt x="230" y="433"/>
                  </a:lnTo>
                  <a:lnTo>
                    <a:pt x="241" y="435"/>
                  </a:lnTo>
                  <a:lnTo>
                    <a:pt x="251" y="439"/>
                  </a:lnTo>
                  <a:lnTo>
                    <a:pt x="263" y="441"/>
                  </a:lnTo>
                  <a:lnTo>
                    <a:pt x="276" y="441"/>
                  </a:lnTo>
                  <a:lnTo>
                    <a:pt x="287" y="441"/>
                  </a:lnTo>
                  <a:lnTo>
                    <a:pt x="298" y="439"/>
                  </a:lnTo>
                  <a:lnTo>
                    <a:pt x="308" y="437"/>
                  </a:lnTo>
                  <a:lnTo>
                    <a:pt x="318" y="434"/>
                  </a:lnTo>
                  <a:lnTo>
                    <a:pt x="326" y="430"/>
                  </a:lnTo>
                  <a:lnTo>
                    <a:pt x="335" y="425"/>
                  </a:lnTo>
                  <a:lnTo>
                    <a:pt x="342" y="420"/>
                  </a:lnTo>
                  <a:lnTo>
                    <a:pt x="348" y="413"/>
                  </a:lnTo>
                  <a:lnTo>
                    <a:pt x="355" y="406"/>
                  </a:lnTo>
                  <a:lnTo>
                    <a:pt x="360" y="398"/>
                  </a:lnTo>
                  <a:lnTo>
                    <a:pt x="365" y="390"/>
                  </a:lnTo>
                  <a:lnTo>
                    <a:pt x="370" y="380"/>
                  </a:lnTo>
                  <a:lnTo>
                    <a:pt x="378" y="359"/>
                  </a:lnTo>
                  <a:lnTo>
                    <a:pt x="384" y="334"/>
                  </a:lnTo>
                  <a:close/>
                </a:path>
              </a:pathLst>
            </a:custGeom>
            <a:solidFill>
              <a:srgbClr val="FFFFFF"/>
            </a:solidFill>
            <a:ln w="9525">
              <a:noFill/>
              <a:round/>
              <a:headEnd/>
              <a:tailEnd/>
            </a:ln>
          </p:spPr>
          <p:txBody>
            <a:bodyPr/>
            <a:lstStyle/>
            <a:p>
              <a:endParaRPr lang="en-US"/>
            </a:p>
          </p:txBody>
        </p:sp>
        <p:sp>
          <p:nvSpPr>
            <p:cNvPr id="542764" name="Freeform 44"/>
            <p:cNvSpPr>
              <a:spLocks noChangeAspect="1"/>
            </p:cNvSpPr>
            <p:nvPr/>
          </p:nvSpPr>
          <p:spPr bwMode="auto">
            <a:xfrm>
              <a:off x="571" y="2788"/>
              <a:ext cx="134" cy="142"/>
            </a:xfrm>
            <a:custGeom>
              <a:avLst/>
              <a:gdLst/>
              <a:ahLst/>
              <a:cxnLst>
                <a:cxn ang="0">
                  <a:pos x="530" y="394"/>
                </a:cxn>
                <a:cxn ang="0">
                  <a:pos x="515" y="437"/>
                </a:cxn>
                <a:cxn ang="0">
                  <a:pos x="495" y="473"/>
                </a:cxn>
                <a:cxn ang="0">
                  <a:pos x="470" y="503"/>
                </a:cxn>
                <a:cxn ang="0">
                  <a:pos x="441" y="527"/>
                </a:cxn>
                <a:cxn ang="0">
                  <a:pos x="407" y="547"/>
                </a:cxn>
                <a:cxn ang="0">
                  <a:pos x="367" y="560"/>
                </a:cxn>
                <a:cxn ang="0">
                  <a:pos x="320" y="566"/>
                </a:cxn>
                <a:cxn ang="0">
                  <a:pos x="263" y="568"/>
                </a:cxn>
                <a:cxn ang="0">
                  <a:pos x="203" y="561"/>
                </a:cxn>
                <a:cxn ang="0">
                  <a:pos x="153" y="548"/>
                </a:cxn>
                <a:cxn ang="0">
                  <a:pos x="111" y="526"/>
                </a:cxn>
                <a:cxn ang="0">
                  <a:pos x="74" y="494"/>
                </a:cxn>
                <a:cxn ang="0">
                  <a:pos x="40" y="451"/>
                </a:cxn>
                <a:cxn ang="0">
                  <a:pos x="16" y="397"/>
                </a:cxn>
                <a:cxn ang="0">
                  <a:pos x="3" y="332"/>
                </a:cxn>
                <a:cxn ang="0">
                  <a:pos x="0" y="250"/>
                </a:cxn>
                <a:cxn ang="0">
                  <a:pos x="9" y="189"/>
                </a:cxn>
                <a:cxn ang="0">
                  <a:pos x="22" y="149"/>
                </a:cxn>
                <a:cxn ang="0">
                  <a:pos x="40" y="113"/>
                </a:cxn>
                <a:cxn ang="0">
                  <a:pos x="64" y="82"/>
                </a:cxn>
                <a:cxn ang="0">
                  <a:pos x="91" y="56"/>
                </a:cxn>
                <a:cxn ang="0">
                  <a:pos x="123" y="34"/>
                </a:cxn>
                <a:cxn ang="0">
                  <a:pos x="159" y="18"/>
                </a:cxn>
                <a:cxn ang="0">
                  <a:pos x="201" y="7"/>
                </a:cxn>
                <a:cxn ang="0">
                  <a:pos x="277" y="0"/>
                </a:cxn>
                <a:cxn ang="0">
                  <a:pos x="349" y="5"/>
                </a:cxn>
                <a:cxn ang="0">
                  <a:pos x="408" y="23"/>
                </a:cxn>
                <a:cxn ang="0">
                  <a:pos x="455" y="53"/>
                </a:cxn>
                <a:cxn ang="0">
                  <a:pos x="492" y="95"/>
                </a:cxn>
                <a:cxn ang="0">
                  <a:pos x="521" y="149"/>
                </a:cxn>
                <a:cxn ang="0">
                  <a:pos x="375" y="192"/>
                </a:cxn>
                <a:cxn ang="0">
                  <a:pos x="363" y="167"/>
                </a:cxn>
                <a:cxn ang="0">
                  <a:pos x="337" y="143"/>
                </a:cxn>
                <a:cxn ang="0">
                  <a:pos x="306" y="130"/>
                </a:cxn>
                <a:cxn ang="0">
                  <a:pos x="267" y="127"/>
                </a:cxn>
                <a:cxn ang="0">
                  <a:pos x="231" y="139"/>
                </a:cxn>
                <a:cxn ang="0">
                  <a:pos x="201" y="162"/>
                </a:cxn>
                <a:cxn ang="0">
                  <a:pos x="183" y="193"/>
                </a:cxn>
                <a:cxn ang="0">
                  <a:pos x="172" y="232"/>
                </a:cxn>
                <a:cxn ang="0">
                  <a:pos x="170" y="281"/>
                </a:cxn>
                <a:cxn ang="0">
                  <a:pos x="174" y="342"/>
                </a:cxn>
                <a:cxn ang="0">
                  <a:pos x="185" y="386"/>
                </a:cxn>
                <a:cxn ang="0">
                  <a:pos x="205" y="415"/>
                </a:cxn>
                <a:cxn ang="0">
                  <a:pos x="231" y="433"/>
                </a:cxn>
                <a:cxn ang="0">
                  <a:pos x="263" y="441"/>
                </a:cxn>
                <a:cxn ang="0">
                  <a:pos x="298" y="439"/>
                </a:cxn>
                <a:cxn ang="0">
                  <a:pos x="327" y="430"/>
                </a:cxn>
                <a:cxn ang="0">
                  <a:pos x="349" y="413"/>
                </a:cxn>
                <a:cxn ang="0">
                  <a:pos x="365" y="390"/>
                </a:cxn>
                <a:cxn ang="0">
                  <a:pos x="385" y="334"/>
                </a:cxn>
              </a:cxnLst>
              <a:rect l="0" t="0" r="r" b="b"/>
              <a:pathLst>
                <a:path w="534" h="569">
                  <a:moveTo>
                    <a:pt x="385" y="334"/>
                  </a:moveTo>
                  <a:lnTo>
                    <a:pt x="534" y="378"/>
                  </a:lnTo>
                  <a:lnTo>
                    <a:pt x="530" y="394"/>
                  </a:lnTo>
                  <a:lnTo>
                    <a:pt x="526" y="410"/>
                  </a:lnTo>
                  <a:lnTo>
                    <a:pt x="521" y="422"/>
                  </a:lnTo>
                  <a:lnTo>
                    <a:pt x="515" y="437"/>
                  </a:lnTo>
                  <a:lnTo>
                    <a:pt x="509" y="450"/>
                  </a:lnTo>
                  <a:lnTo>
                    <a:pt x="502" y="461"/>
                  </a:lnTo>
                  <a:lnTo>
                    <a:pt x="495" y="473"/>
                  </a:lnTo>
                  <a:lnTo>
                    <a:pt x="487" y="483"/>
                  </a:lnTo>
                  <a:lnTo>
                    <a:pt x="478" y="494"/>
                  </a:lnTo>
                  <a:lnTo>
                    <a:pt x="470" y="503"/>
                  </a:lnTo>
                  <a:lnTo>
                    <a:pt x="460" y="512"/>
                  </a:lnTo>
                  <a:lnTo>
                    <a:pt x="451" y="521"/>
                  </a:lnTo>
                  <a:lnTo>
                    <a:pt x="441" y="527"/>
                  </a:lnTo>
                  <a:lnTo>
                    <a:pt x="430" y="535"/>
                  </a:lnTo>
                  <a:lnTo>
                    <a:pt x="419" y="542"/>
                  </a:lnTo>
                  <a:lnTo>
                    <a:pt x="407" y="547"/>
                  </a:lnTo>
                  <a:lnTo>
                    <a:pt x="394" y="552"/>
                  </a:lnTo>
                  <a:lnTo>
                    <a:pt x="381" y="556"/>
                  </a:lnTo>
                  <a:lnTo>
                    <a:pt x="367" y="560"/>
                  </a:lnTo>
                  <a:lnTo>
                    <a:pt x="353" y="562"/>
                  </a:lnTo>
                  <a:lnTo>
                    <a:pt x="337" y="565"/>
                  </a:lnTo>
                  <a:lnTo>
                    <a:pt x="320" y="566"/>
                  </a:lnTo>
                  <a:lnTo>
                    <a:pt x="303" y="568"/>
                  </a:lnTo>
                  <a:lnTo>
                    <a:pt x="285" y="569"/>
                  </a:lnTo>
                  <a:lnTo>
                    <a:pt x="263" y="568"/>
                  </a:lnTo>
                  <a:lnTo>
                    <a:pt x="242" y="566"/>
                  </a:lnTo>
                  <a:lnTo>
                    <a:pt x="223" y="565"/>
                  </a:lnTo>
                  <a:lnTo>
                    <a:pt x="203" y="561"/>
                  </a:lnTo>
                  <a:lnTo>
                    <a:pt x="187" y="559"/>
                  </a:lnTo>
                  <a:lnTo>
                    <a:pt x="170" y="553"/>
                  </a:lnTo>
                  <a:lnTo>
                    <a:pt x="153" y="548"/>
                  </a:lnTo>
                  <a:lnTo>
                    <a:pt x="139" y="542"/>
                  </a:lnTo>
                  <a:lnTo>
                    <a:pt x="124" y="535"/>
                  </a:lnTo>
                  <a:lnTo>
                    <a:pt x="111" y="526"/>
                  </a:lnTo>
                  <a:lnTo>
                    <a:pt x="98" y="517"/>
                  </a:lnTo>
                  <a:lnTo>
                    <a:pt x="86" y="507"/>
                  </a:lnTo>
                  <a:lnTo>
                    <a:pt x="74" y="494"/>
                  </a:lnTo>
                  <a:lnTo>
                    <a:pt x="62" y="481"/>
                  </a:lnTo>
                  <a:lnTo>
                    <a:pt x="52" y="467"/>
                  </a:lnTo>
                  <a:lnTo>
                    <a:pt x="40" y="451"/>
                  </a:lnTo>
                  <a:lnTo>
                    <a:pt x="31" y="434"/>
                  </a:lnTo>
                  <a:lnTo>
                    <a:pt x="22" y="416"/>
                  </a:lnTo>
                  <a:lnTo>
                    <a:pt x="16" y="397"/>
                  </a:lnTo>
                  <a:lnTo>
                    <a:pt x="10" y="376"/>
                  </a:lnTo>
                  <a:lnTo>
                    <a:pt x="5" y="354"/>
                  </a:lnTo>
                  <a:lnTo>
                    <a:pt x="3" y="332"/>
                  </a:lnTo>
                  <a:lnTo>
                    <a:pt x="0" y="307"/>
                  </a:lnTo>
                  <a:lnTo>
                    <a:pt x="0" y="283"/>
                  </a:lnTo>
                  <a:lnTo>
                    <a:pt x="0" y="250"/>
                  </a:lnTo>
                  <a:lnTo>
                    <a:pt x="4" y="218"/>
                  </a:lnTo>
                  <a:lnTo>
                    <a:pt x="6" y="204"/>
                  </a:lnTo>
                  <a:lnTo>
                    <a:pt x="9" y="189"/>
                  </a:lnTo>
                  <a:lnTo>
                    <a:pt x="13" y="175"/>
                  </a:lnTo>
                  <a:lnTo>
                    <a:pt x="18" y="162"/>
                  </a:lnTo>
                  <a:lnTo>
                    <a:pt x="22" y="149"/>
                  </a:lnTo>
                  <a:lnTo>
                    <a:pt x="27" y="136"/>
                  </a:lnTo>
                  <a:lnTo>
                    <a:pt x="34" y="124"/>
                  </a:lnTo>
                  <a:lnTo>
                    <a:pt x="40" y="113"/>
                  </a:lnTo>
                  <a:lnTo>
                    <a:pt x="48" y="102"/>
                  </a:lnTo>
                  <a:lnTo>
                    <a:pt x="54" y="92"/>
                  </a:lnTo>
                  <a:lnTo>
                    <a:pt x="64" y="82"/>
                  </a:lnTo>
                  <a:lnTo>
                    <a:pt x="73" y="73"/>
                  </a:lnTo>
                  <a:lnTo>
                    <a:pt x="82" y="64"/>
                  </a:lnTo>
                  <a:lnTo>
                    <a:pt x="91" y="56"/>
                  </a:lnTo>
                  <a:lnTo>
                    <a:pt x="101" y="48"/>
                  </a:lnTo>
                  <a:lnTo>
                    <a:pt x="111" y="40"/>
                  </a:lnTo>
                  <a:lnTo>
                    <a:pt x="123" y="34"/>
                  </a:lnTo>
                  <a:lnTo>
                    <a:pt x="135" y="29"/>
                  </a:lnTo>
                  <a:lnTo>
                    <a:pt x="146" y="23"/>
                  </a:lnTo>
                  <a:lnTo>
                    <a:pt x="159" y="18"/>
                  </a:lnTo>
                  <a:lnTo>
                    <a:pt x="172" y="13"/>
                  </a:lnTo>
                  <a:lnTo>
                    <a:pt x="187" y="10"/>
                  </a:lnTo>
                  <a:lnTo>
                    <a:pt x="201" y="7"/>
                  </a:lnTo>
                  <a:lnTo>
                    <a:pt x="215" y="4"/>
                  </a:lnTo>
                  <a:lnTo>
                    <a:pt x="245" y="0"/>
                  </a:lnTo>
                  <a:lnTo>
                    <a:pt x="277" y="0"/>
                  </a:lnTo>
                  <a:lnTo>
                    <a:pt x="302" y="0"/>
                  </a:lnTo>
                  <a:lnTo>
                    <a:pt x="327" y="3"/>
                  </a:lnTo>
                  <a:lnTo>
                    <a:pt x="349" y="5"/>
                  </a:lnTo>
                  <a:lnTo>
                    <a:pt x="371" y="10"/>
                  </a:lnTo>
                  <a:lnTo>
                    <a:pt x="390" y="16"/>
                  </a:lnTo>
                  <a:lnTo>
                    <a:pt x="408" y="23"/>
                  </a:lnTo>
                  <a:lnTo>
                    <a:pt x="425" y="31"/>
                  </a:lnTo>
                  <a:lnTo>
                    <a:pt x="441" y="42"/>
                  </a:lnTo>
                  <a:lnTo>
                    <a:pt x="455" y="53"/>
                  </a:lnTo>
                  <a:lnTo>
                    <a:pt x="468" y="65"/>
                  </a:lnTo>
                  <a:lnTo>
                    <a:pt x="481" y="79"/>
                  </a:lnTo>
                  <a:lnTo>
                    <a:pt x="492" y="95"/>
                  </a:lnTo>
                  <a:lnTo>
                    <a:pt x="503" y="112"/>
                  </a:lnTo>
                  <a:lnTo>
                    <a:pt x="513" y="130"/>
                  </a:lnTo>
                  <a:lnTo>
                    <a:pt x="521" y="149"/>
                  </a:lnTo>
                  <a:lnTo>
                    <a:pt x="529" y="171"/>
                  </a:lnTo>
                  <a:lnTo>
                    <a:pt x="378" y="204"/>
                  </a:lnTo>
                  <a:lnTo>
                    <a:pt x="375" y="192"/>
                  </a:lnTo>
                  <a:lnTo>
                    <a:pt x="371" y="183"/>
                  </a:lnTo>
                  <a:lnTo>
                    <a:pt x="367" y="174"/>
                  </a:lnTo>
                  <a:lnTo>
                    <a:pt x="363" y="167"/>
                  </a:lnTo>
                  <a:lnTo>
                    <a:pt x="355" y="158"/>
                  </a:lnTo>
                  <a:lnTo>
                    <a:pt x="346" y="150"/>
                  </a:lnTo>
                  <a:lnTo>
                    <a:pt x="337" y="143"/>
                  </a:lnTo>
                  <a:lnTo>
                    <a:pt x="328" y="137"/>
                  </a:lnTo>
                  <a:lnTo>
                    <a:pt x="318" y="132"/>
                  </a:lnTo>
                  <a:lnTo>
                    <a:pt x="306" y="130"/>
                  </a:lnTo>
                  <a:lnTo>
                    <a:pt x="294" y="127"/>
                  </a:lnTo>
                  <a:lnTo>
                    <a:pt x="281" y="127"/>
                  </a:lnTo>
                  <a:lnTo>
                    <a:pt x="267" y="127"/>
                  </a:lnTo>
                  <a:lnTo>
                    <a:pt x="254" y="130"/>
                  </a:lnTo>
                  <a:lnTo>
                    <a:pt x="242" y="134"/>
                  </a:lnTo>
                  <a:lnTo>
                    <a:pt x="231" y="139"/>
                  </a:lnTo>
                  <a:lnTo>
                    <a:pt x="220" y="145"/>
                  </a:lnTo>
                  <a:lnTo>
                    <a:pt x="210" y="153"/>
                  </a:lnTo>
                  <a:lnTo>
                    <a:pt x="201" y="162"/>
                  </a:lnTo>
                  <a:lnTo>
                    <a:pt x="193" y="174"/>
                  </a:lnTo>
                  <a:lnTo>
                    <a:pt x="188" y="183"/>
                  </a:lnTo>
                  <a:lnTo>
                    <a:pt x="183" y="193"/>
                  </a:lnTo>
                  <a:lnTo>
                    <a:pt x="179" y="205"/>
                  </a:lnTo>
                  <a:lnTo>
                    <a:pt x="175" y="218"/>
                  </a:lnTo>
                  <a:lnTo>
                    <a:pt x="172" y="232"/>
                  </a:lnTo>
                  <a:lnTo>
                    <a:pt x="171" y="248"/>
                  </a:lnTo>
                  <a:lnTo>
                    <a:pt x="170" y="263"/>
                  </a:lnTo>
                  <a:lnTo>
                    <a:pt x="170" y="281"/>
                  </a:lnTo>
                  <a:lnTo>
                    <a:pt x="170" y="303"/>
                  </a:lnTo>
                  <a:lnTo>
                    <a:pt x="171" y="324"/>
                  </a:lnTo>
                  <a:lnTo>
                    <a:pt x="174" y="342"/>
                  </a:lnTo>
                  <a:lnTo>
                    <a:pt x="176" y="359"/>
                  </a:lnTo>
                  <a:lnTo>
                    <a:pt x="180" y="373"/>
                  </a:lnTo>
                  <a:lnTo>
                    <a:pt x="185" y="386"/>
                  </a:lnTo>
                  <a:lnTo>
                    <a:pt x="191" y="398"/>
                  </a:lnTo>
                  <a:lnTo>
                    <a:pt x="197" y="407"/>
                  </a:lnTo>
                  <a:lnTo>
                    <a:pt x="205" y="415"/>
                  </a:lnTo>
                  <a:lnTo>
                    <a:pt x="213" y="421"/>
                  </a:lnTo>
                  <a:lnTo>
                    <a:pt x="222" y="428"/>
                  </a:lnTo>
                  <a:lnTo>
                    <a:pt x="231" y="433"/>
                  </a:lnTo>
                  <a:lnTo>
                    <a:pt x="241" y="435"/>
                  </a:lnTo>
                  <a:lnTo>
                    <a:pt x="251" y="439"/>
                  </a:lnTo>
                  <a:lnTo>
                    <a:pt x="263" y="441"/>
                  </a:lnTo>
                  <a:lnTo>
                    <a:pt x="276" y="441"/>
                  </a:lnTo>
                  <a:lnTo>
                    <a:pt x="288" y="441"/>
                  </a:lnTo>
                  <a:lnTo>
                    <a:pt x="298" y="439"/>
                  </a:lnTo>
                  <a:lnTo>
                    <a:pt x="308" y="437"/>
                  </a:lnTo>
                  <a:lnTo>
                    <a:pt x="319" y="434"/>
                  </a:lnTo>
                  <a:lnTo>
                    <a:pt x="327" y="430"/>
                  </a:lnTo>
                  <a:lnTo>
                    <a:pt x="336" y="425"/>
                  </a:lnTo>
                  <a:lnTo>
                    <a:pt x="342" y="420"/>
                  </a:lnTo>
                  <a:lnTo>
                    <a:pt x="349" y="413"/>
                  </a:lnTo>
                  <a:lnTo>
                    <a:pt x="355" y="406"/>
                  </a:lnTo>
                  <a:lnTo>
                    <a:pt x="360" y="398"/>
                  </a:lnTo>
                  <a:lnTo>
                    <a:pt x="365" y="390"/>
                  </a:lnTo>
                  <a:lnTo>
                    <a:pt x="371" y="380"/>
                  </a:lnTo>
                  <a:lnTo>
                    <a:pt x="378" y="359"/>
                  </a:lnTo>
                  <a:lnTo>
                    <a:pt x="385" y="334"/>
                  </a:lnTo>
                  <a:close/>
                </a:path>
              </a:pathLst>
            </a:custGeom>
            <a:solidFill>
              <a:srgbClr val="FFFFFF"/>
            </a:solidFill>
            <a:ln w="9525">
              <a:noFill/>
              <a:round/>
              <a:headEnd/>
              <a:tailEnd/>
            </a:ln>
          </p:spPr>
          <p:txBody>
            <a:bodyPr/>
            <a:lstStyle/>
            <a:p>
              <a:endParaRPr lang="en-US"/>
            </a:p>
          </p:txBody>
        </p:sp>
        <p:sp>
          <p:nvSpPr>
            <p:cNvPr id="542765" name="Freeform 45"/>
            <p:cNvSpPr>
              <a:spLocks noChangeAspect="1"/>
            </p:cNvSpPr>
            <p:nvPr/>
          </p:nvSpPr>
          <p:spPr bwMode="auto">
            <a:xfrm>
              <a:off x="725" y="2790"/>
              <a:ext cx="116" cy="137"/>
            </a:xfrm>
            <a:custGeom>
              <a:avLst/>
              <a:gdLst/>
              <a:ahLst/>
              <a:cxnLst>
                <a:cxn ang="0">
                  <a:pos x="0" y="0"/>
                </a:cxn>
                <a:cxn ang="0">
                  <a:pos x="455" y="0"/>
                </a:cxn>
                <a:cxn ang="0">
                  <a:pos x="455" y="117"/>
                </a:cxn>
                <a:cxn ang="0">
                  <a:pos x="170" y="117"/>
                </a:cxn>
                <a:cxn ang="0">
                  <a:pos x="170" y="205"/>
                </a:cxn>
                <a:cxn ang="0">
                  <a:pos x="434" y="205"/>
                </a:cxn>
                <a:cxn ang="0">
                  <a:pos x="434" y="316"/>
                </a:cxn>
                <a:cxn ang="0">
                  <a:pos x="170" y="316"/>
                </a:cxn>
                <a:cxn ang="0">
                  <a:pos x="170" y="425"/>
                </a:cxn>
                <a:cxn ang="0">
                  <a:pos x="463" y="425"/>
                </a:cxn>
                <a:cxn ang="0">
                  <a:pos x="463" y="550"/>
                </a:cxn>
                <a:cxn ang="0">
                  <a:pos x="0" y="550"/>
                </a:cxn>
                <a:cxn ang="0">
                  <a:pos x="0" y="0"/>
                </a:cxn>
              </a:cxnLst>
              <a:rect l="0" t="0" r="r" b="b"/>
              <a:pathLst>
                <a:path w="463" h="550">
                  <a:moveTo>
                    <a:pt x="0" y="0"/>
                  </a:moveTo>
                  <a:lnTo>
                    <a:pt x="455" y="0"/>
                  </a:lnTo>
                  <a:lnTo>
                    <a:pt x="455" y="117"/>
                  </a:lnTo>
                  <a:lnTo>
                    <a:pt x="170" y="117"/>
                  </a:lnTo>
                  <a:lnTo>
                    <a:pt x="170" y="205"/>
                  </a:lnTo>
                  <a:lnTo>
                    <a:pt x="434" y="205"/>
                  </a:lnTo>
                  <a:lnTo>
                    <a:pt x="434" y="316"/>
                  </a:lnTo>
                  <a:lnTo>
                    <a:pt x="170" y="316"/>
                  </a:lnTo>
                  <a:lnTo>
                    <a:pt x="170" y="425"/>
                  </a:lnTo>
                  <a:lnTo>
                    <a:pt x="463" y="425"/>
                  </a:lnTo>
                  <a:lnTo>
                    <a:pt x="463" y="550"/>
                  </a:lnTo>
                  <a:lnTo>
                    <a:pt x="0" y="550"/>
                  </a:lnTo>
                  <a:lnTo>
                    <a:pt x="0" y="0"/>
                  </a:lnTo>
                  <a:close/>
                </a:path>
              </a:pathLst>
            </a:custGeom>
            <a:solidFill>
              <a:srgbClr val="FFFFFF"/>
            </a:solidFill>
            <a:ln w="9525">
              <a:noFill/>
              <a:round/>
              <a:headEnd/>
              <a:tailEnd/>
            </a:ln>
          </p:spPr>
          <p:txBody>
            <a:bodyPr/>
            <a:lstStyle/>
            <a:p>
              <a:endParaRPr lang="en-US"/>
            </a:p>
          </p:txBody>
        </p:sp>
        <p:sp>
          <p:nvSpPr>
            <p:cNvPr id="542766" name="Freeform 46"/>
            <p:cNvSpPr>
              <a:spLocks noChangeAspect="1"/>
            </p:cNvSpPr>
            <p:nvPr/>
          </p:nvSpPr>
          <p:spPr bwMode="auto">
            <a:xfrm>
              <a:off x="857" y="2788"/>
              <a:ext cx="124" cy="142"/>
            </a:xfrm>
            <a:custGeom>
              <a:avLst/>
              <a:gdLst/>
              <a:ahLst/>
              <a:cxnLst>
                <a:cxn ang="0">
                  <a:pos x="164" y="385"/>
                </a:cxn>
                <a:cxn ang="0">
                  <a:pos x="183" y="426"/>
                </a:cxn>
                <a:cxn ang="0">
                  <a:pos x="206" y="447"/>
                </a:cxn>
                <a:cxn ang="0">
                  <a:pos x="234" y="457"/>
                </a:cxn>
                <a:cxn ang="0">
                  <a:pos x="275" y="459"/>
                </a:cxn>
                <a:cxn ang="0">
                  <a:pos x="303" y="450"/>
                </a:cxn>
                <a:cxn ang="0">
                  <a:pos x="323" y="434"/>
                </a:cxn>
                <a:cxn ang="0">
                  <a:pos x="333" y="403"/>
                </a:cxn>
                <a:cxn ang="0">
                  <a:pos x="323" y="373"/>
                </a:cxn>
                <a:cxn ang="0">
                  <a:pos x="302" y="356"/>
                </a:cxn>
                <a:cxn ang="0">
                  <a:pos x="259" y="341"/>
                </a:cxn>
                <a:cxn ang="0">
                  <a:pos x="176" y="320"/>
                </a:cxn>
                <a:cxn ang="0">
                  <a:pos x="113" y="296"/>
                </a:cxn>
                <a:cxn ang="0">
                  <a:pos x="69" y="267"/>
                </a:cxn>
                <a:cxn ang="0">
                  <a:pos x="39" y="232"/>
                </a:cxn>
                <a:cxn ang="0">
                  <a:pos x="23" y="192"/>
                </a:cxn>
                <a:cxn ang="0">
                  <a:pos x="21" y="150"/>
                </a:cxn>
                <a:cxn ang="0">
                  <a:pos x="27" y="119"/>
                </a:cxn>
                <a:cxn ang="0">
                  <a:pos x="39" y="89"/>
                </a:cxn>
                <a:cxn ang="0">
                  <a:pos x="58" y="62"/>
                </a:cxn>
                <a:cxn ang="0">
                  <a:pos x="85" y="39"/>
                </a:cxn>
                <a:cxn ang="0">
                  <a:pos x="119" y="21"/>
                </a:cxn>
                <a:cxn ang="0">
                  <a:pos x="161" y="8"/>
                </a:cxn>
                <a:cxn ang="0">
                  <a:pos x="214" y="1"/>
                </a:cxn>
                <a:cxn ang="0">
                  <a:pos x="280" y="0"/>
                </a:cxn>
                <a:cxn ang="0">
                  <a:pos x="347" y="9"/>
                </a:cxn>
                <a:cxn ang="0">
                  <a:pos x="400" y="30"/>
                </a:cxn>
                <a:cxn ang="0">
                  <a:pos x="439" y="61"/>
                </a:cxn>
                <a:cxn ang="0">
                  <a:pos x="466" y="106"/>
                </a:cxn>
                <a:cxn ang="0">
                  <a:pos x="481" y="163"/>
                </a:cxn>
                <a:cxn ang="0">
                  <a:pos x="311" y="140"/>
                </a:cxn>
                <a:cxn ang="0">
                  <a:pos x="298" y="123"/>
                </a:cxn>
                <a:cxn ang="0">
                  <a:pos x="282" y="112"/>
                </a:cxn>
                <a:cxn ang="0">
                  <a:pos x="254" y="102"/>
                </a:cxn>
                <a:cxn ang="0">
                  <a:pos x="211" y="105"/>
                </a:cxn>
                <a:cxn ang="0">
                  <a:pos x="186" y="121"/>
                </a:cxn>
                <a:cxn ang="0">
                  <a:pos x="177" y="145"/>
                </a:cxn>
                <a:cxn ang="0">
                  <a:pos x="184" y="163"/>
                </a:cxn>
                <a:cxn ang="0">
                  <a:pos x="210" y="179"/>
                </a:cxn>
                <a:cxn ang="0">
                  <a:pos x="299" y="201"/>
                </a:cxn>
                <a:cxn ang="0">
                  <a:pos x="378" y="226"/>
                </a:cxn>
                <a:cxn ang="0">
                  <a:pos x="418" y="244"/>
                </a:cxn>
                <a:cxn ang="0">
                  <a:pos x="448" y="264"/>
                </a:cxn>
                <a:cxn ang="0">
                  <a:pos x="470" y="289"/>
                </a:cxn>
                <a:cxn ang="0">
                  <a:pos x="486" y="318"/>
                </a:cxn>
                <a:cxn ang="0">
                  <a:pos x="495" y="347"/>
                </a:cxn>
                <a:cxn ang="0">
                  <a:pos x="499" y="380"/>
                </a:cxn>
                <a:cxn ang="0">
                  <a:pos x="495" y="419"/>
                </a:cxn>
                <a:cxn ang="0">
                  <a:pos x="482" y="455"/>
                </a:cxn>
                <a:cxn ang="0">
                  <a:pos x="461" y="489"/>
                </a:cxn>
                <a:cxn ang="0">
                  <a:pos x="434" y="516"/>
                </a:cxn>
                <a:cxn ang="0">
                  <a:pos x="400" y="539"/>
                </a:cxn>
                <a:cxn ang="0">
                  <a:pos x="360" y="555"/>
                </a:cxn>
                <a:cxn ang="0">
                  <a:pos x="311" y="565"/>
                </a:cxn>
                <a:cxn ang="0">
                  <a:pos x="255" y="568"/>
                </a:cxn>
                <a:cxn ang="0">
                  <a:pos x="162" y="560"/>
                </a:cxn>
                <a:cxn ang="0">
                  <a:pos x="93" y="538"/>
                </a:cxn>
                <a:cxn ang="0">
                  <a:pos x="69" y="521"/>
                </a:cxn>
                <a:cxn ang="0">
                  <a:pos x="37" y="485"/>
                </a:cxn>
                <a:cxn ang="0">
                  <a:pos x="11" y="435"/>
                </a:cxn>
                <a:cxn ang="0">
                  <a:pos x="0" y="377"/>
                </a:cxn>
              </a:cxnLst>
              <a:rect l="0" t="0" r="r" b="b"/>
              <a:pathLst>
                <a:path w="499" h="568">
                  <a:moveTo>
                    <a:pt x="0" y="377"/>
                  </a:moveTo>
                  <a:lnTo>
                    <a:pt x="162" y="367"/>
                  </a:lnTo>
                  <a:lnTo>
                    <a:pt x="164" y="385"/>
                  </a:lnTo>
                  <a:lnTo>
                    <a:pt x="170" y="402"/>
                  </a:lnTo>
                  <a:lnTo>
                    <a:pt x="175" y="415"/>
                  </a:lnTo>
                  <a:lnTo>
                    <a:pt x="183" y="426"/>
                  </a:lnTo>
                  <a:lnTo>
                    <a:pt x="189" y="434"/>
                  </a:lnTo>
                  <a:lnTo>
                    <a:pt x="197" y="441"/>
                  </a:lnTo>
                  <a:lnTo>
                    <a:pt x="206" y="447"/>
                  </a:lnTo>
                  <a:lnTo>
                    <a:pt x="215" y="451"/>
                  </a:lnTo>
                  <a:lnTo>
                    <a:pt x="224" y="455"/>
                  </a:lnTo>
                  <a:lnTo>
                    <a:pt x="234" y="457"/>
                  </a:lnTo>
                  <a:lnTo>
                    <a:pt x="246" y="459"/>
                  </a:lnTo>
                  <a:lnTo>
                    <a:pt x="258" y="460"/>
                  </a:lnTo>
                  <a:lnTo>
                    <a:pt x="275" y="459"/>
                  </a:lnTo>
                  <a:lnTo>
                    <a:pt x="290" y="456"/>
                  </a:lnTo>
                  <a:lnTo>
                    <a:pt x="297" y="454"/>
                  </a:lnTo>
                  <a:lnTo>
                    <a:pt x="303" y="450"/>
                  </a:lnTo>
                  <a:lnTo>
                    <a:pt x="308" y="447"/>
                  </a:lnTo>
                  <a:lnTo>
                    <a:pt x="313" y="443"/>
                  </a:lnTo>
                  <a:lnTo>
                    <a:pt x="323" y="434"/>
                  </a:lnTo>
                  <a:lnTo>
                    <a:pt x="329" y="425"/>
                  </a:lnTo>
                  <a:lnTo>
                    <a:pt x="332" y="415"/>
                  </a:lnTo>
                  <a:lnTo>
                    <a:pt x="333" y="403"/>
                  </a:lnTo>
                  <a:lnTo>
                    <a:pt x="333" y="393"/>
                  </a:lnTo>
                  <a:lnTo>
                    <a:pt x="329" y="384"/>
                  </a:lnTo>
                  <a:lnTo>
                    <a:pt x="323" y="373"/>
                  </a:lnTo>
                  <a:lnTo>
                    <a:pt x="315" y="365"/>
                  </a:lnTo>
                  <a:lnTo>
                    <a:pt x="310" y="360"/>
                  </a:lnTo>
                  <a:lnTo>
                    <a:pt x="302" y="356"/>
                  </a:lnTo>
                  <a:lnTo>
                    <a:pt x="294" y="353"/>
                  </a:lnTo>
                  <a:lnTo>
                    <a:pt x="284" y="349"/>
                  </a:lnTo>
                  <a:lnTo>
                    <a:pt x="259" y="341"/>
                  </a:lnTo>
                  <a:lnTo>
                    <a:pt x="228" y="333"/>
                  </a:lnTo>
                  <a:lnTo>
                    <a:pt x="201" y="327"/>
                  </a:lnTo>
                  <a:lnTo>
                    <a:pt x="176" y="320"/>
                  </a:lnTo>
                  <a:lnTo>
                    <a:pt x="153" y="312"/>
                  </a:lnTo>
                  <a:lnTo>
                    <a:pt x="132" y="305"/>
                  </a:lnTo>
                  <a:lnTo>
                    <a:pt x="113" y="296"/>
                  </a:lnTo>
                  <a:lnTo>
                    <a:pt x="96" y="286"/>
                  </a:lnTo>
                  <a:lnTo>
                    <a:pt x="81" y="276"/>
                  </a:lnTo>
                  <a:lnTo>
                    <a:pt x="69" y="267"/>
                  </a:lnTo>
                  <a:lnTo>
                    <a:pt x="57" y="255"/>
                  </a:lnTo>
                  <a:lnTo>
                    <a:pt x="48" y="244"/>
                  </a:lnTo>
                  <a:lnTo>
                    <a:pt x="39" y="232"/>
                  </a:lnTo>
                  <a:lnTo>
                    <a:pt x="32" y="219"/>
                  </a:lnTo>
                  <a:lnTo>
                    <a:pt x="27" y="206"/>
                  </a:lnTo>
                  <a:lnTo>
                    <a:pt x="23" y="192"/>
                  </a:lnTo>
                  <a:lnTo>
                    <a:pt x="21" y="176"/>
                  </a:lnTo>
                  <a:lnTo>
                    <a:pt x="21" y="161"/>
                  </a:lnTo>
                  <a:lnTo>
                    <a:pt x="21" y="150"/>
                  </a:lnTo>
                  <a:lnTo>
                    <a:pt x="22" y="140"/>
                  </a:lnTo>
                  <a:lnTo>
                    <a:pt x="24" y="130"/>
                  </a:lnTo>
                  <a:lnTo>
                    <a:pt x="27" y="119"/>
                  </a:lnTo>
                  <a:lnTo>
                    <a:pt x="30" y="109"/>
                  </a:lnTo>
                  <a:lnTo>
                    <a:pt x="35" y="100"/>
                  </a:lnTo>
                  <a:lnTo>
                    <a:pt x="39" y="89"/>
                  </a:lnTo>
                  <a:lnTo>
                    <a:pt x="45" y="80"/>
                  </a:lnTo>
                  <a:lnTo>
                    <a:pt x="52" y="71"/>
                  </a:lnTo>
                  <a:lnTo>
                    <a:pt x="58" y="62"/>
                  </a:lnTo>
                  <a:lnTo>
                    <a:pt x="67" y="54"/>
                  </a:lnTo>
                  <a:lnTo>
                    <a:pt x="76" y="47"/>
                  </a:lnTo>
                  <a:lnTo>
                    <a:pt x="85" y="39"/>
                  </a:lnTo>
                  <a:lnTo>
                    <a:pt x="96" y="32"/>
                  </a:lnTo>
                  <a:lnTo>
                    <a:pt x="107" y="27"/>
                  </a:lnTo>
                  <a:lnTo>
                    <a:pt x="119" y="21"/>
                  </a:lnTo>
                  <a:lnTo>
                    <a:pt x="132" y="16"/>
                  </a:lnTo>
                  <a:lnTo>
                    <a:pt x="146" y="12"/>
                  </a:lnTo>
                  <a:lnTo>
                    <a:pt x="161" y="8"/>
                  </a:lnTo>
                  <a:lnTo>
                    <a:pt x="177" y="5"/>
                  </a:lnTo>
                  <a:lnTo>
                    <a:pt x="194" y="3"/>
                  </a:lnTo>
                  <a:lnTo>
                    <a:pt x="214" y="1"/>
                  </a:lnTo>
                  <a:lnTo>
                    <a:pt x="233" y="0"/>
                  </a:lnTo>
                  <a:lnTo>
                    <a:pt x="254" y="0"/>
                  </a:lnTo>
                  <a:lnTo>
                    <a:pt x="280" y="0"/>
                  </a:lnTo>
                  <a:lnTo>
                    <a:pt x="303" y="1"/>
                  </a:lnTo>
                  <a:lnTo>
                    <a:pt x="326" y="5"/>
                  </a:lnTo>
                  <a:lnTo>
                    <a:pt x="347" y="9"/>
                  </a:lnTo>
                  <a:lnTo>
                    <a:pt x="367" y="14"/>
                  </a:lnTo>
                  <a:lnTo>
                    <a:pt x="383" y="22"/>
                  </a:lnTo>
                  <a:lnTo>
                    <a:pt x="400" y="30"/>
                  </a:lnTo>
                  <a:lnTo>
                    <a:pt x="415" y="39"/>
                  </a:lnTo>
                  <a:lnTo>
                    <a:pt x="428" y="49"/>
                  </a:lnTo>
                  <a:lnTo>
                    <a:pt x="439" y="61"/>
                  </a:lnTo>
                  <a:lnTo>
                    <a:pt x="450" y="75"/>
                  </a:lnTo>
                  <a:lnTo>
                    <a:pt x="459" y="89"/>
                  </a:lnTo>
                  <a:lnTo>
                    <a:pt x="466" y="106"/>
                  </a:lnTo>
                  <a:lnTo>
                    <a:pt x="473" y="123"/>
                  </a:lnTo>
                  <a:lnTo>
                    <a:pt x="477" y="143"/>
                  </a:lnTo>
                  <a:lnTo>
                    <a:pt x="481" y="163"/>
                  </a:lnTo>
                  <a:lnTo>
                    <a:pt x="320" y="172"/>
                  </a:lnTo>
                  <a:lnTo>
                    <a:pt x="316" y="156"/>
                  </a:lnTo>
                  <a:lnTo>
                    <a:pt x="311" y="140"/>
                  </a:lnTo>
                  <a:lnTo>
                    <a:pt x="307" y="135"/>
                  </a:lnTo>
                  <a:lnTo>
                    <a:pt x="303" y="128"/>
                  </a:lnTo>
                  <a:lnTo>
                    <a:pt x="298" y="123"/>
                  </a:lnTo>
                  <a:lnTo>
                    <a:pt x="294" y="119"/>
                  </a:lnTo>
                  <a:lnTo>
                    <a:pt x="288" y="115"/>
                  </a:lnTo>
                  <a:lnTo>
                    <a:pt x="282" y="112"/>
                  </a:lnTo>
                  <a:lnTo>
                    <a:pt x="276" y="109"/>
                  </a:lnTo>
                  <a:lnTo>
                    <a:pt x="269" y="106"/>
                  </a:lnTo>
                  <a:lnTo>
                    <a:pt x="254" y="102"/>
                  </a:lnTo>
                  <a:lnTo>
                    <a:pt x="237" y="102"/>
                  </a:lnTo>
                  <a:lnTo>
                    <a:pt x="223" y="102"/>
                  </a:lnTo>
                  <a:lnTo>
                    <a:pt x="211" y="105"/>
                  </a:lnTo>
                  <a:lnTo>
                    <a:pt x="201" y="109"/>
                  </a:lnTo>
                  <a:lnTo>
                    <a:pt x="193" y="114"/>
                  </a:lnTo>
                  <a:lnTo>
                    <a:pt x="186" y="121"/>
                  </a:lnTo>
                  <a:lnTo>
                    <a:pt x="181" y="128"/>
                  </a:lnTo>
                  <a:lnTo>
                    <a:pt x="179" y="136"/>
                  </a:lnTo>
                  <a:lnTo>
                    <a:pt x="177" y="145"/>
                  </a:lnTo>
                  <a:lnTo>
                    <a:pt x="179" y="152"/>
                  </a:lnTo>
                  <a:lnTo>
                    <a:pt x="180" y="157"/>
                  </a:lnTo>
                  <a:lnTo>
                    <a:pt x="184" y="163"/>
                  </a:lnTo>
                  <a:lnTo>
                    <a:pt x="190" y="169"/>
                  </a:lnTo>
                  <a:lnTo>
                    <a:pt x="198" y="174"/>
                  </a:lnTo>
                  <a:lnTo>
                    <a:pt x="210" y="179"/>
                  </a:lnTo>
                  <a:lnTo>
                    <a:pt x="227" y="184"/>
                  </a:lnTo>
                  <a:lnTo>
                    <a:pt x="247" y="189"/>
                  </a:lnTo>
                  <a:lnTo>
                    <a:pt x="299" y="201"/>
                  </a:lnTo>
                  <a:lnTo>
                    <a:pt x="342" y="213"/>
                  </a:lnTo>
                  <a:lnTo>
                    <a:pt x="361" y="219"/>
                  </a:lnTo>
                  <a:lnTo>
                    <a:pt x="378" y="226"/>
                  </a:lnTo>
                  <a:lnTo>
                    <a:pt x="394" y="231"/>
                  </a:lnTo>
                  <a:lnTo>
                    <a:pt x="407" y="237"/>
                  </a:lnTo>
                  <a:lnTo>
                    <a:pt x="418" y="244"/>
                  </a:lnTo>
                  <a:lnTo>
                    <a:pt x="429" y="250"/>
                  </a:lnTo>
                  <a:lnTo>
                    <a:pt x="439" y="258"/>
                  </a:lnTo>
                  <a:lnTo>
                    <a:pt x="448" y="264"/>
                  </a:lnTo>
                  <a:lnTo>
                    <a:pt x="456" y="272"/>
                  </a:lnTo>
                  <a:lnTo>
                    <a:pt x="464" y="281"/>
                  </a:lnTo>
                  <a:lnTo>
                    <a:pt x="470" y="289"/>
                  </a:lnTo>
                  <a:lnTo>
                    <a:pt x="477" y="298"/>
                  </a:lnTo>
                  <a:lnTo>
                    <a:pt x="482" y="307"/>
                  </a:lnTo>
                  <a:lnTo>
                    <a:pt x="486" y="318"/>
                  </a:lnTo>
                  <a:lnTo>
                    <a:pt x="490" y="327"/>
                  </a:lnTo>
                  <a:lnTo>
                    <a:pt x="494" y="337"/>
                  </a:lnTo>
                  <a:lnTo>
                    <a:pt x="495" y="347"/>
                  </a:lnTo>
                  <a:lnTo>
                    <a:pt x="497" y="358"/>
                  </a:lnTo>
                  <a:lnTo>
                    <a:pt x="499" y="368"/>
                  </a:lnTo>
                  <a:lnTo>
                    <a:pt x="499" y="380"/>
                  </a:lnTo>
                  <a:lnTo>
                    <a:pt x="497" y="393"/>
                  </a:lnTo>
                  <a:lnTo>
                    <a:pt x="496" y="406"/>
                  </a:lnTo>
                  <a:lnTo>
                    <a:pt x="495" y="419"/>
                  </a:lnTo>
                  <a:lnTo>
                    <a:pt x="491" y="430"/>
                  </a:lnTo>
                  <a:lnTo>
                    <a:pt x="487" y="443"/>
                  </a:lnTo>
                  <a:lnTo>
                    <a:pt x="482" y="455"/>
                  </a:lnTo>
                  <a:lnTo>
                    <a:pt x="475" y="467"/>
                  </a:lnTo>
                  <a:lnTo>
                    <a:pt x="469" y="477"/>
                  </a:lnTo>
                  <a:lnTo>
                    <a:pt x="461" y="489"/>
                  </a:lnTo>
                  <a:lnTo>
                    <a:pt x="453" y="498"/>
                  </a:lnTo>
                  <a:lnTo>
                    <a:pt x="444" y="508"/>
                  </a:lnTo>
                  <a:lnTo>
                    <a:pt x="434" y="516"/>
                  </a:lnTo>
                  <a:lnTo>
                    <a:pt x="424" y="525"/>
                  </a:lnTo>
                  <a:lnTo>
                    <a:pt x="412" y="533"/>
                  </a:lnTo>
                  <a:lnTo>
                    <a:pt x="400" y="539"/>
                  </a:lnTo>
                  <a:lnTo>
                    <a:pt x="387" y="544"/>
                  </a:lnTo>
                  <a:lnTo>
                    <a:pt x="374" y="551"/>
                  </a:lnTo>
                  <a:lnTo>
                    <a:pt x="360" y="555"/>
                  </a:lnTo>
                  <a:lnTo>
                    <a:pt x="345" y="559"/>
                  </a:lnTo>
                  <a:lnTo>
                    <a:pt x="328" y="562"/>
                  </a:lnTo>
                  <a:lnTo>
                    <a:pt x="311" y="565"/>
                  </a:lnTo>
                  <a:lnTo>
                    <a:pt x="293" y="566"/>
                  </a:lnTo>
                  <a:lnTo>
                    <a:pt x="275" y="568"/>
                  </a:lnTo>
                  <a:lnTo>
                    <a:pt x="255" y="568"/>
                  </a:lnTo>
                  <a:lnTo>
                    <a:pt x="221" y="568"/>
                  </a:lnTo>
                  <a:lnTo>
                    <a:pt x="190" y="565"/>
                  </a:lnTo>
                  <a:lnTo>
                    <a:pt x="162" y="560"/>
                  </a:lnTo>
                  <a:lnTo>
                    <a:pt x="136" y="555"/>
                  </a:lnTo>
                  <a:lnTo>
                    <a:pt x="114" y="547"/>
                  </a:lnTo>
                  <a:lnTo>
                    <a:pt x="93" y="538"/>
                  </a:lnTo>
                  <a:lnTo>
                    <a:pt x="84" y="533"/>
                  </a:lnTo>
                  <a:lnTo>
                    <a:pt x="76" y="526"/>
                  </a:lnTo>
                  <a:lnTo>
                    <a:pt x="69" y="521"/>
                  </a:lnTo>
                  <a:lnTo>
                    <a:pt x="61" y="514"/>
                  </a:lnTo>
                  <a:lnTo>
                    <a:pt x="48" y="500"/>
                  </a:lnTo>
                  <a:lnTo>
                    <a:pt x="37" y="485"/>
                  </a:lnTo>
                  <a:lnTo>
                    <a:pt x="27" y="469"/>
                  </a:lnTo>
                  <a:lnTo>
                    <a:pt x="18" y="452"/>
                  </a:lnTo>
                  <a:lnTo>
                    <a:pt x="11" y="435"/>
                  </a:lnTo>
                  <a:lnTo>
                    <a:pt x="6" y="416"/>
                  </a:lnTo>
                  <a:lnTo>
                    <a:pt x="2" y="397"/>
                  </a:lnTo>
                  <a:lnTo>
                    <a:pt x="0" y="377"/>
                  </a:lnTo>
                  <a:close/>
                </a:path>
              </a:pathLst>
            </a:custGeom>
            <a:solidFill>
              <a:srgbClr val="FFFFFF"/>
            </a:solidFill>
            <a:ln w="9525">
              <a:noFill/>
              <a:round/>
              <a:headEnd/>
              <a:tailEnd/>
            </a:ln>
          </p:spPr>
          <p:txBody>
            <a:bodyPr/>
            <a:lstStyle/>
            <a:p>
              <a:endParaRPr lang="en-US"/>
            </a:p>
          </p:txBody>
        </p:sp>
        <p:sp>
          <p:nvSpPr>
            <p:cNvPr id="542767" name="Freeform 47"/>
            <p:cNvSpPr>
              <a:spLocks noChangeAspect="1"/>
            </p:cNvSpPr>
            <p:nvPr/>
          </p:nvSpPr>
          <p:spPr bwMode="auto">
            <a:xfrm>
              <a:off x="995" y="2788"/>
              <a:ext cx="125" cy="142"/>
            </a:xfrm>
            <a:custGeom>
              <a:avLst/>
              <a:gdLst/>
              <a:ahLst/>
              <a:cxnLst>
                <a:cxn ang="0">
                  <a:pos x="164" y="385"/>
                </a:cxn>
                <a:cxn ang="0">
                  <a:pos x="182" y="426"/>
                </a:cxn>
                <a:cxn ang="0">
                  <a:pos x="206" y="447"/>
                </a:cxn>
                <a:cxn ang="0">
                  <a:pos x="234" y="457"/>
                </a:cxn>
                <a:cxn ang="0">
                  <a:pos x="274" y="459"/>
                </a:cxn>
                <a:cxn ang="0">
                  <a:pos x="303" y="450"/>
                </a:cxn>
                <a:cxn ang="0">
                  <a:pos x="322" y="434"/>
                </a:cxn>
                <a:cxn ang="0">
                  <a:pos x="333" y="403"/>
                </a:cxn>
                <a:cxn ang="0">
                  <a:pos x="322" y="373"/>
                </a:cxn>
                <a:cxn ang="0">
                  <a:pos x="302" y="356"/>
                </a:cxn>
                <a:cxn ang="0">
                  <a:pos x="259" y="341"/>
                </a:cxn>
                <a:cxn ang="0">
                  <a:pos x="176" y="320"/>
                </a:cxn>
                <a:cxn ang="0">
                  <a:pos x="112" y="296"/>
                </a:cxn>
                <a:cxn ang="0">
                  <a:pos x="68" y="267"/>
                </a:cxn>
                <a:cxn ang="0">
                  <a:pos x="38" y="232"/>
                </a:cxn>
                <a:cxn ang="0">
                  <a:pos x="23" y="192"/>
                </a:cxn>
                <a:cxn ang="0">
                  <a:pos x="20" y="150"/>
                </a:cxn>
                <a:cxn ang="0">
                  <a:pos x="27" y="119"/>
                </a:cxn>
                <a:cxn ang="0">
                  <a:pos x="38" y="89"/>
                </a:cxn>
                <a:cxn ang="0">
                  <a:pos x="58" y="62"/>
                </a:cxn>
                <a:cxn ang="0">
                  <a:pos x="85" y="39"/>
                </a:cxn>
                <a:cxn ang="0">
                  <a:pos x="119" y="21"/>
                </a:cxn>
                <a:cxn ang="0">
                  <a:pos x="160" y="8"/>
                </a:cxn>
                <a:cxn ang="0">
                  <a:pos x="213" y="1"/>
                </a:cxn>
                <a:cxn ang="0">
                  <a:pos x="279" y="0"/>
                </a:cxn>
                <a:cxn ang="0">
                  <a:pos x="347" y="9"/>
                </a:cxn>
                <a:cxn ang="0">
                  <a:pos x="400" y="30"/>
                </a:cxn>
                <a:cxn ang="0">
                  <a:pos x="439" y="61"/>
                </a:cxn>
                <a:cxn ang="0">
                  <a:pos x="466" y="106"/>
                </a:cxn>
                <a:cxn ang="0">
                  <a:pos x="480" y="163"/>
                </a:cxn>
                <a:cxn ang="0">
                  <a:pos x="311" y="140"/>
                </a:cxn>
                <a:cxn ang="0">
                  <a:pos x="298" y="123"/>
                </a:cxn>
                <a:cxn ang="0">
                  <a:pos x="282" y="112"/>
                </a:cxn>
                <a:cxn ang="0">
                  <a:pos x="254" y="102"/>
                </a:cxn>
                <a:cxn ang="0">
                  <a:pos x="211" y="105"/>
                </a:cxn>
                <a:cxn ang="0">
                  <a:pos x="186" y="121"/>
                </a:cxn>
                <a:cxn ang="0">
                  <a:pos x="177" y="145"/>
                </a:cxn>
                <a:cxn ang="0">
                  <a:pos x="184" y="163"/>
                </a:cxn>
                <a:cxn ang="0">
                  <a:pos x="209" y="179"/>
                </a:cxn>
                <a:cxn ang="0">
                  <a:pos x="298" y="201"/>
                </a:cxn>
                <a:cxn ang="0">
                  <a:pos x="378" y="226"/>
                </a:cxn>
                <a:cxn ang="0">
                  <a:pos x="418" y="244"/>
                </a:cxn>
                <a:cxn ang="0">
                  <a:pos x="448" y="264"/>
                </a:cxn>
                <a:cxn ang="0">
                  <a:pos x="470" y="289"/>
                </a:cxn>
                <a:cxn ang="0">
                  <a:pos x="486" y="318"/>
                </a:cxn>
                <a:cxn ang="0">
                  <a:pos x="495" y="347"/>
                </a:cxn>
                <a:cxn ang="0">
                  <a:pos x="499" y="380"/>
                </a:cxn>
                <a:cxn ang="0">
                  <a:pos x="495" y="419"/>
                </a:cxn>
                <a:cxn ang="0">
                  <a:pos x="482" y="455"/>
                </a:cxn>
                <a:cxn ang="0">
                  <a:pos x="461" y="489"/>
                </a:cxn>
                <a:cxn ang="0">
                  <a:pos x="434" y="516"/>
                </a:cxn>
                <a:cxn ang="0">
                  <a:pos x="400" y="539"/>
                </a:cxn>
                <a:cxn ang="0">
                  <a:pos x="359" y="555"/>
                </a:cxn>
                <a:cxn ang="0">
                  <a:pos x="311" y="565"/>
                </a:cxn>
                <a:cxn ang="0">
                  <a:pos x="255" y="568"/>
                </a:cxn>
                <a:cxn ang="0">
                  <a:pos x="162" y="560"/>
                </a:cxn>
                <a:cxn ang="0">
                  <a:pos x="93" y="538"/>
                </a:cxn>
                <a:cxn ang="0">
                  <a:pos x="68" y="521"/>
                </a:cxn>
                <a:cxn ang="0">
                  <a:pos x="36" y="485"/>
                </a:cxn>
                <a:cxn ang="0">
                  <a:pos x="11" y="435"/>
                </a:cxn>
                <a:cxn ang="0">
                  <a:pos x="0" y="377"/>
                </a:cxn>
              </a:cxnLst>
              <a:rect l="0" t="0" r="r" b="b"/>
              <a:pathLst>
                <a:path w="499" h="568">
                  <a:moveTo>
                    <a:pt x="0" y="377"/>
                  </a:moveTo>
                  <a:lnTo>
                    <a:pt x="162" y="367"/>
                  </a:lnTo>
                  <a:lnTo>
                    <a:pt x="164" y="385"/>
                  </a:lnTo>
                  <a:lnTo>
                    <a:pt x="169" y="402"/>
                  </a:lnTo>
                  <a:lnTo>
                    <a:pt x="174" y="415"/>
                  </a:lnTo>
                  <a:lnTo>
                    <a:pt x="182" y="426"/>
                  </a:lnTo>
                  <a:lnTo>
                    <a:pt x="189" y="434"/>
                  </a:lnTo>
                  <a:lnTo>
                    <a:pt x="197" y="441"/>
                  </a:lnTo>
                  <a:lnTo>
                    <a:pt x="206" y="447"/>
                  </a:lnTo>
                  <a:lnTo>
                    <a:pt x="215" y="451"/>
                  </a:lnTo>
                  <a:lnTo>
                    <a:pt x="224" y="455"/>
                  </a:lnTo>
                  <a:lnTo>
                    <a:pt x="234" y="457"/>
                  </a:lnTo>
                  <a:lnTo>
                    <a:pt x="246" y="459"/>
                  </a:lnTo>
                  <a:lnTo>
                    <a:pt x="257" y="460"/>
                  </a:lnTo>
                  <a:lnTo>
                    <a:pt x="274" y="459"/>
                  </a:lnTo>
                  <a:lnTo>
                    <a:pt x="290" y="456"/>
                  </a:lnTo>
                  <a:lnTo>
                    <a:pt x="296" y="454"/>
                  </a:lnTo>
                  <a:lnTo>
                    <a:pt x="303" y="450"/>
                  </a:lnTo>
                  <a:lnTo>
                    <a:pt x="308" y="447"/>
                  </a:lnTo>
                  <a:lnTo>
                    <a:pt x="313" y="443"/>
                  </a:lnTo>
                  <a:lnTo>
                    <a:pt x="322" y="434"/>
                  </a:lnTo>
                  <a:lnTo>
                    <a:pt x="329" y="425"/>
                  </a:lnTo>
                  <a:lnTo>
                    <a:pt x="331" y="415"/>
                  </a:lnTo>
                  <a:lnTo>
                    <a:pt x="333" y="403"/>
                  </a:lnTo>
                  <a:lnTo>
                    <a:pt x="331" y="393"/>
                  </a:lnTo>
                  <a:lnTo>
                    <a:pt x="329" y="384"/>
                  </a:lnTo>
                  <a:lnTo>
                    <a:pt x="322" y="373"/>
                  </a:lnTo>
                  <a:lnTo>
                    <a:pt x="314" y="365"/>
                  </a:lnTo>
                  <a:lnTo>
                    <a:pt x="309" y="360"/>
                  </a:lnTo>
                  <a:lnTo>
                    <a:pt x="302" y="356"/>
                  </a:lnTo>
                  <a:lnTo>
                    <a:pt x="294" y="353"/>
                  </a:lnTo>
                  <a:lnTo>
                    <a:pt x="283" y="349"/>
                  </a:lnTo>
                  <a:lnTo>
                    <a:pt x="259" y="341"/>
                  </a:lnTo>
                  <a:lnTo>
                    <a:pt x="228" y="333"/>
                  </a:lnTo>
                  <a:lnTo>
                    <a:pt x="200" y="327"/>
                  </a:lnTo>
                  <a:lnTo>
                    <a:pt x="176" y="320"/>
                  </a:lnTo>
                  <a:lnTo>
                    <a:pt x="152" y="312"/>
                  </a:lnTo>
                  <a:lnTo>
                    <a:pt x="132" y="305"/>
                  </a:lnTo>
                  <a:lnTo>
                    <a:pt x="112" y="296"/>
                  </a:lnTo>
                  <a:lnTo>
                    <a:pt x="95" y="286"/>
                  </a:lnTo>
                  <a:lnTo>
                    <a:pt x="81" y="276"/>
                  </a:lnTo>
                  <a:lnTo>
                    <a:pt x="68" y="267"/>
                  </a:lnTo>
                  <a:lnTo>
                    <a:pt x="57" y="255"/>
                  </a:lnTo>
                  <a:lnTo>
                    <a:pt x="47" y="244"/>
                  </a:lnTo>
                  <a:lnTo>
                    <a:pt x="38" y="232"/>
                  </a:lnTo>
                  <a:lnTo>
                    <a:pt x="32" y="219"/>
                  </a:lnTo>
                  <a:lnTo>
                    <a:pt x="27" y="206"/>
                  </a:lnTo>
                  <a:lnTo>
                    <a:pt x="23" y="192"/>
                  </a:lnTo>
                  <a:lnTo>
                    <a:pt x="20" y="176"/>
                  </a:lnTo>
                  <a:lnTo>
                    <a:pt x="20" y="161"/>
                  </a:lnTo>
                  <a:lnTo>
                    <a:pt x="20" y="150"/>
                  </a:lnTo>
                  <a:lnTo>
                    <a:pt x="22" y="140"/>
                  </a:lnTo>
                  <a:lnTo>
                    <a:pt x="23" y="130"/>
                  </a:lnTo>
                  <a:lnTo>
                    <a:pt x="27" y="119"/>
                  </a:lnTo>
                  <a:lnTo>
                    <a:pt x="29" y="109"/>
                  </a:lnTo>
                  <a:lnTo>
                    <a:pt x="33" y="100"/>
                  </a:lnTo>
                  <a:lnTo>
                    <a:pt x="38" y="89"/>
                  </a:lnTo>
                  <a:lnTo>
                    <a:pt x="45" y="80"/>
                  </a:lnTo>
                  <a:lnTo>
                    <a:pt x="51" y="71"/>
                  </a:lnTo>
                  <a:lnTo>
                    <a:pt x="58" y="62"/>
                  </a:lnTo>
                  <a:lnTo>
                    <a:pt x="67" y="54"/>
                  </a:lnTo>
                  <a:lnTo>
                    <a:pt x="75" y="47"/>
                  </a:lnTo>
                  <a:lnTo>
                    <a:pt x="85" y="39"/>
                  </a:lnTo>
                  <a:lnTo>
                    <a:pt x="95" y="32"/>
                  </a:lnTo>
                  <a:lnTo>
                    <a:pt x="107" y="27"/>
                  </a:lnTo>
                  <a:lnTo>
                    <a:pt x="119" y="21"/>
                  </a:lnTo>
                  <a:lnTo>
                    <a:pt x="132" y="16"/>
                  </a:lnTo>
                  <a:lnTo>
                    <a:pt x="146" y="12"/>
                  </a:lnTo>
                  <a:lnTo>
                    <a:pt x="160" y="8"/>
                  </a:lnTo>
                  <a:lnTo>
                    <a:pt x="177" y="5"/>
                  </a:lnTo>
                  <a:lnTo>
                    <a:pt x="194" y="3"/>
                  </a:lnTo>
                  <a:lnTo>
                    <a:pt x="213" y="1"/>
                  </a:lnTo>
                  <a:lnTo>
                    <a:pt x="233" y="0"/>
                  </a:lnTo>
                  <a:lnTo>
                    <a:pt x="254" y="0"/>
                  </a:lnTo>
                  <a:lnTo>
                    <a:pt x="279" y="0"/>
                  </a:lnTo>
                  <a:lnTo>
                    <a:pt x="303" y="1"/>
                  </a:lnTo>
                  <a:lnTo>
                    <a:pt x="326" y="5"/>
                  </a:lnTo>
                  <a:lnTo>
                    <a:pt x="347" y="9"/>
                  </a:lnTo>
                  <a:lnTo>
                    <a:pt x="366" y="14"/>
                  </a:lnTo>
                  <a:lnTo>
                    <a:pt x="383" y="22"/>
                  </a:lnTo>
                  <a:lnTo>
                    <a:pt x="400" y="30"/>
                  </a:lnTo>
                  <a:lnTo>
                    <a:pt x="414" y="39"/>
                  </a:lnTo>
                  <a:lnTo>
                    <a:pt x="427" y="49"/>
                  </a:lnTo>
                  <a:lnTo>
                    <a:pt x="439" y="61"/>
                  </a:lnTo>
                  <a:lnTo>
                    <a:pt x="449" y="75"/>
                  </a:lnTo>
                  <a:lnTo>
                    <a:pt x="458" y="89"/>
                  </a:lnTo>
                  <a:lnTo>
                    <a:pt x="466" y="106"/>
                  </a:lnTo>
                  <a:lnTo>
                    <a:pt x="473" y="123"/>
                  </a:lnTo>
                  <a:lnTo>
                    <a:pt x="476" y="143"/>
                  </a:lnTo>
                  <a:lnTo>
                    <a:pt x="480" y="163"/>
                  </a:lnTo>
                  <a:lnTo>
                    <a:pt x="320" y="172"/>
                  </a:lnTo>
                  <a:lnTo>
                    <a:pt x="316" y="156"/>
                  </a:lnTo>
                  <a:lnTo>
                    <a:pt x="311" y="140"/>
                  </a:lnTo>
                  <a:lnTo>
                    <a:pt x="307" y="135"/>
                  </a:lnTo>
                  <a:lnTo>
                    <a:pt x="303" y="128"/>
                  </a:lnTo>
                  <a:lnTo>
                    <a:pt x="298" y="123"/>
                  </a:lnTo>
                  <a:lnTo>
                    <a:pt x="294" y="119"/>
                  </a:lnTo>
                  <a:lnTo>
                    <a:pt x="287" y="115"/>
                  </a:lnTo>
                  <a:lnTo>
                    <a:pt x="282" y="112"/>
                  </a:lnTo>
                  <a:lnTo>
                    <a:pt x="276" y="109"/>
                  </a:lnTo>
                  <a:lnTo>
                    <a:pt x="269" y="106"/>
                  </a:lnTo>
                  <a:lnTo>
                    <a:pt x="254" y="102"/>
                  </a:lnTo>
                  <a:lnTo>
                    <a:pt x="237" y="102"/>
                  </a:lnTo>
                  <a:lnTo>
                    <a:pt x="222" y="102"/>
                  </a:lnTo>
                  <a:lnTo>
                    <a:pt x="211" y="105"/>
                  </a:lnTo>
                  <a:lnTo>
                    <a:pt x="200" y="109"/>
                  </a:lnTo>
                  <a:lnTo>
                    <a:pt x="193" y="114"/>
                  </a:lnTo>
                  <a:lnTo>
                    <a:pt x="186" y="121"/>
                  </a:lnTo>
                  <a:lnTo>
                    <a:pt x="181" y="128"/>
                  </a:lnTo>
                  <a:lnTo>
                    <a:pt x="178" y="136"/>
                  </a:lnTo>
                  <a:lnTo>
                    <a:pt x="177" y="145"/>
                  </a:lnTo>
                  <a:lnTo>
                    <a:pt x="178" y="152"/>
                  </a:lnTo>
                  <a:lnTo>
                    <a:pt x="180" y="157"/>
                  </a:lnTo>
                  <a:lnTo>
                    <a:pt x="184" y="163"/>
                  </a:lnTo>
                  <a:lnTo>
                    <a:pt x="190" y="169"/>
                  </a:lnTo>
                  <a:lnTo>
                    <a:pt x="198" y="174"/>
                  </a:lnTo>
                  <a:lnTo>
                    <a:pt x="209" y="179"/>
                  </a:lnTo>
                  <a:lnTo>
                    <a:pt x="226" y="184"/>
                  </a:lnTo>
                  <a:lnTo>
                    <a:pt x="247" y="189"/>
                  </a:lnTo>
                  <a:lnTo>
                    <a:pt x="298" y="201"/>
                  </a:lnTo>
                  <a:lnTo>
                    <a:pt x="342" y="213"/>
                  </a:lnTo>
                  <a:lnTo>
                    <a:pt x="361" y="219"/>
                  </a:lnTo>
                  <a:lnTo>
                    <a:pt x="378" y="226"/>
                  </a:lnTo>
                  <a:lnTo>
                    <a:pt x="394" y="231"/>
                  </a:lnTo>
                  <a:lnTo>
                    <a:pt x="406" y="237"/>
                  </a:lnTo>
                  <a:lnTo>
                    <a:pt x="418" y="244"/>
                  </a:lnTo>
                  <a:lnTo>
                    <a:pt x="429" y="250"/>
                  </a:lnTo>
                  <a:lnTo>
                    <a:pt x="439" y="258"/>
                  </a:lnTo>
                  <a:lnTo>
                    <a:pt x="448" y="264"/>
                  </a:lnTo>
                  <a:lnTo>
                    <a:pt x="456" y="272"/>
                  </a:lnTo>
                  <a:lnTo>
                    <a:pt x="464" y="281"/>
                  </a:lnTo>
                  <a:lnTo>
                    <a:pt x="470" y="289"/>
                  </a:lnTo>
                  <a:lnTo>
                    <a:pt x="476" y="298"/>
                  </a:lnTo>
                  <a:lnTo>
                    <a:pt x="482" y="307"/>
                  </a:lnTo>
                  <a:lnTo>
                    <a:pt x="486" y="318"/>
                  </a:lnTo>
                  <a:lnTo>
                    <a:pt x="489" y="327"/>
                  </a:lnTo>
                  <a:lnTo>
                    <a:pt x="492" y="337"/>
                  </a:lnTo>
                  <a:lnTo>
                    <a:pt x="495" y="347"/>
                  </a:lnTo>
                  <a:lnTo>
                    <a:pt x="497" y="358"/>
                  </a:lnTo>
                  <a:lnTo>
                    <a:pt x="497" y="368"/>
                  </a:lnTo>
                  <a:lnTo>
                    <a:pt x="499" y="380"/>
                  </a:lnTo>
                  <a:lnTo>
                    <a:pt x="497" y="393"/>
                  </a:lnTo>
                  <a:lnTo>
                    <a:pt x="496" y="406"/>
                  </a:lnTo>
                  <a:lnTo>
                    <a:pt x="495" y="419"/>
                  </a:lnTo>
                  <a:lnTo>
                    <a:pt x="491" y="430"/>
                  </a:lnTo>
                  <a:lnTo>
                    <a:pt x="487" y="443"/>
                  </a:lnTo>
                  <a:lnTo>
                    <a:pt x="482" y="455"/>
                  </a:lnTo>
                  <a:lnTo>
                    <a:pt x="475" y="467"/>
                  </a:lnTo>
                  <a:lnTo>
                    <a:pt x="469" y="477"/>
                  </a:lnTo>
                  <a:lnTo>
                    <a:pt x="461" y="489"/>
                  </a:lnTo>
                  <a:lnTo>
                    <a:pt x="453" y="498"/>
                  </a:lnTo>
                  <a:lnTo>
                    <a:pt x="444" y="508"/>
                  </a:lnTo>
                  <a:lnTo>
                    <a:pt x="434" y="516"/>
                  </a:lnTo>
                  <a:lnTo>
                    <a:pt x="423" y="525"/>
                  </a:lnTo>
                  <a:lnTo>
                    <a:pt x="412" y="533"/>
                  </a:lnTo>
                  <a:lnTo>
                    <a:pt x="400" y="539"/>
                  </a:lnTo>
                  <a:lnTo>
                    <a:pt x="387" y="544"/>
                  </a:lnTo>
                  <a:lnTo>
                    <a:pt x="374" y="551"/>
                  </a:lnTo>
                  <a:lnTo>
                    <a:pt x="359" y="555"/>
                  </a:lnTo>
                  <a:lnTo>
                    <a:pt x="344" y="559"/>
                  </a:lnTo>
                  <a:lnTo>
                    <a:pt x="327" y="562"/>
                  </a:lnTo>
                  <a:lnTo>
                    <a:pt x="311" y="565"/>
                  </a:lnTo>
                  <a:lnTo>
                    <a:pt x="292" y="566"/>
                  </a:lnTo>
                  <a:lnTo>
                    <a:pt x="274" y="568"/>
                  </a:lnTo>
                  <a:lnTo>
                    <a:pt x="255" y="568"/>
                  </a:lnTo>
                  <a:lnTo>
                    <a:pt x="221" y="568"/>
                  </a:lnTo>
                  <a:lnTo>
                    <a:pt x="190" y="565"/>
                  </a:lnTo>
                  <a:lnTo>
                    <a:pt x="162" y="560"/>
                  </a:lnTo>
                  <a:lnTo>
                    <a:pt x="136" y="555"/>
                  </a:lnTo>
                  <a:lnTo>
                    <a:pt x="114" y="547"/>
                  </a:lnTo>
                  <a:lnTo>
                    <a:pt x="93" y="538"/>
                  </a:lnTo>
                  <a:lnTo>
                    <a:pt x="84" y="533"/>
                  </a:lnTo>
                  <a:lnTo>
                    <a:pt x="76" y="526"/>
                  </a:lnTo>
                  <a:lnTo>
                    <a:pt x="68" y="521"/>
                  </a:lnTo>
                  <a:lnTo>
                    <a:pt x="60" y="514"/>
                  </a:lnTo>
                  <a:lnTo>
                    <a:pt x="47" y="500"/>
                  </a:lnTo>
                  <a:lnTo>
                    <a:pt x="36" y="485"/>
                  </a:lnTo>
                  <a:lnTo>
                    <a:pt x="27" y="469"/>
                  </a:lnTo>
                  <a:lnTo>
                    <a:pt x="18" y="452"/>
                  </a:lnTo>
                  <a:lnTo>
                    <a:pt x="11" y="435"/>
                  </a:lnTo>
                  <a:lnTo>
                    <a:pt x="6" y="416"/>
                  </a:lnTo>
                  <a:lnTo>
                    <a:pt x="2" y="397"/>
                  </a:lnTo>
                  <a:lnTo>
                    <a:pt x="0" y="377"/>
                  </a:lnTo>
                  <a:close/>
                </a:path>
              </a:pathLst>
            </a:custGeom>
            <a:solidFill>
              <a:srgbClr val="FFFFFF"/>
            </a:solidFill>
            <a:ln w="9525">
              <a:noFill/>
              <a:round/>
              <a:headEnd/>
              <a:tailEnd/>
            </a:ln>
          </p:spPr>
          <p:txBody>
            <a:bodyPr/>
            <a:lstStyle/>
            <a:p>
              <a:endParaRPr lang="en-US"/>
            </a:p>
          </p:txBody>
        </p:sp>
        <p:sp>
          <p:nvSpPr>
            <p:cNvPr id="542768" name="Freeform 48"/>
            <p:cNvSpPr>
              <a:spLocks noChangeAspect="1" noEditPoints="1"/>
            </p:cNvSpPr>
            <p:nvPr/>
          </p:nvSpPr>
          <p:spPr bwMode="auto">
            <a:xfrm>
              <a:off x="508" y="2212"/>
              <a:ext cx="364" cy="546"/>
            </a:xfrm>
            <a:custGeom>
              <a:avLst/>
              <a:gdLst/>
              <a:ahLst/>
              <a:cxnLst>
                <a:cxn ang="0">
                  <a:pos x="868" y="1125"/>
                </a:cxn>
                <a:cxn ang="0">
                  <a:pos x="993" y="1214"/>
                </a:cxn>
                <a:cxn ang="0">
                  <a:pos x="1069" y="1347"/>
                </a:cxn>
                <a:cxn ang="0">
                  <a:pos x="1082" y="1507"/>
                </a:cxn>
                <a:cxn ang="0">
                  <a:pos x="1025" y="1652"/>
                </a:cxn>
                <a:cxn ang="0">
                  <a:pos x="914" y="1758"/>
                </a:cxn>
                <a:cxn ang="0">
                  <a:pos x="766" y="1809"/>
                </a:cxn>
                <a:cxn ang="0">
                  <a:pos x="607" y="1788"/>
                </a:cxn>
                <a:cxn ang="0">
                  <a:pos x="477" y="1705"/>
                </a:cxn>
                <a:cxn ang="0">
                  <a:pos x="394" y="1575"/>
                </a:cxn>
                <a:cxn ang="0">
                  <a:pos x="375" y="1417"/>
                </a:cxn>
                <a:cxn ang="0">
                  <a:pos x="424" y="1268"/>
                </a:cxn>
                <a:cxn ang="0">
                  <a:pos x="530" y="1157"/>
                </a:cxn>
                <a:cxn ang="0">
                  <a:pos x="675" y="1100"/>
                </a:cxn>
                <a:cxn ang="0">
                  <a:pos x="1284" y="452"/>
                </a:cxn>
                <a:cxn ang="0">
                  <a:pos x="1183" y="228"/>
                </a:cxn>
                <a:cxn ang="0">
                  <a:pos x="999" y="68"/>
                </a:cxn>
                <a:cxn ang="0">
                  <a:pos x="758" y="0"/>
                </a:cxn>
                <a:cxn ang="0">
                  <a:pos x="508" y="44"/>
                </a:cxn>
                <a:cxn ang="0">
                  <a:pos x="310" y="185"/>
                </a:cxn>
                <a:cxn ang="0">
                  <a:pos x="188" y="398"/>
                </a:cxn>
                <a:cxn ang="0">
                  <a:pos x="369" y="566"/>
                </a:cxn>
                <a:cxn ang="0">
                  <a:pos x="406" y="411"/>
                </a:cxn>
                <a:cxn ang="0">
                  <a:pos x="500" y="290"/>
                </a:cxn>
                <a:cxn ang="0">
                  <a:pos x="639" y="219"/>
                </a:cxn>
                <a:cxn ang="0">
                  <a:pos x="801" y="215"/>
                </a:cxn>
                <a:cxn ang="0">
                  <a:pos x="943" y="278"/>
                </a:cxn>
                <a:cxn ang="0">
                  <a:pos x="1045" y="395"/>
                </a:cxn>
                <a:cxn ang="0">
                  <a:pos x="1087" y="548"/>
                </a:cxn>
                <a:cxn ang="0">
                  <a:pos x="819" y="1008"/>
                </a:cxn>
                <a:cxn ang="0">
                  <a:pos x="967" y="1066"/>
                </a:cxn>
                <a:cxn ang="0">
                  <a:pos x="1164" y="1319"/>
                </a:cxn>
                <a:cxn ang="0">
                  <a:pos x="1169" y="1566"/>
                </a:cxn>
                <a:cxn ang="0">
                  <a:pos x="1080" y="1743"/>
                </a:cxn>
                <a:cxn ang="0">
                  <a:pos x="925" y="1863"/>
                </a:cxn>
                <a:cxn ang="0">
                  <a:pos x="728" y="1907"/>
                </a:cxn>
                <a:cxn ang="0">
                  <a:pos x="570" y="1879"/>
                </a:cxn>
                <a:cxn ang="0">
                  <a:pos x="209" y="1842"/>
                </a:cxn>
                <a:cxn ang="0">
                  <a:pos x="276" y="1487"/>
                </a:cxn>
                <a:cxn ang="0">
                  <a:pos x="302" y="1297"/>
                </a:cxn>
                <a:cxn ang="0">
                  <a:pos x="408" y="1132"/>
                </a:cxn>
                <a:cxn ang="0">
                  <a:pos x="573" y="1026"/>
                </a:cxn>
                <a:cxn ang="0">
                  <a:pos x="766" y="725"/>
                </a:cxn>
                <a:cxn ang="0">
                  <a:pos x="1076" y="814"/>
                </a:cxn>
                <a:cxn ang="0">
                  <a:pos x="1313" y="1018"/>
                </a:cxn>
                <a:cxn ang="0">
                  <a:pos x="1442" y="1307"/>
                </a:cxn>
                <a:cxn ang="0">
                  <a:pos x="1435" y="1635"/>
                </a:cxn>
                <a:cxn ang="0">
                  <a:pos x="1291" y="1916"/>
                </a:cxn>
                <a:cxn ang="0">
                  <a:pos x="1045" y="2109"/>
                </a:cxn>
                <a:cxn ang="0">
                  <a:pos x="728" y="2182"/>
                </a:cxn>
                <a:cxn ang="0">
                  <a:pos x="413" y="2109"/>
                </a:cxn>
                <a:cxn ang="0">
                  <a:pos x="167" y="1916"/>
                </a:cxn>
                <a:cxn ang="0">
                  <a:pos x="23" y="1635"/>
                </a:cxn>
                <a:cxn ang="0">
                  <a:pos x="16" y="1307"/>
                </a:cxn>
                <a:cxn ang="0">
                  <a:pos x="145" y="1018"/>
                </a:cxn>
                <a:cxn ang="0">
                  <a:pos x="382" y="814"/>
                </a:cxn>
                <a:cxn ang="0">
                  <a:pos x="692" y="725"/>
                </a:cxn>
              </a:cxnLst>
              <a:rect l="0" t="0" r="r" b="b"/>
              <a:pathLst>
                <a:path w="1458" h="2182">
                  <a:moveTo>
                    <a:pt x="728" y="1096"/>
                  </a:moveTo>
                  <a:lnTo>
                    <a:pt x="748" y="1097"/>
                  </a:lnTo>
                  <a:lnTo>
                    <a:pt x="766" y="1099"/>
                  </a:lnTo>
                  <a:lnTo>
                    <a:pt x="783" y="1100"/>
                  </a:lnTo>
                  <a:lnTo>
                    <a:pt x="801" y="1104"/>
                  </a:lnTo>
                  <a:lnTo>
                    <a:pt x="818" y="1108"/>
                  </a:lnTo>
                  <a:lnTo>
                    <a:pt x="835" y="1113"/>
                  </a:lnTo>
                  <a:lnTo>
                    <a:pt x="851" y="1118"/>
                  </a:lnTo>
                  <a:lnTo>
                    <a:pt x="868" y="1125"/>
                  </a:lnTo>
                  <a:lnTo>
                    <a:pt x="884" y="1131"/>
                  </a:lnTo>
                  <a:lnTo>
                    <a:pt x="899" y="1140"/>
                  </a:lnTo>
                  <a:lnTo>
                    <a:pt x="914" y="1148"/>
                  </a:lnTo>
                  <a:lnTo>
                    <a:pt x="928" y="1157"/>
                  </a:lnTo>
                  <a:lnTo>
                    <a:pt x="942" y="1167"/>
                  </a:lnTo>
                  <a:lnTo>
                    <a:pt x="955" y="1178"/>
                  </a:lnTo>
                  <a:lnTo>
                    <a:pt x="968" y="1189"/>
                  </a:lnTo>
                  <a:lnTo>
                    <a:pt x="981" y="1201"/>
                  </a:lnTo>
                  <a:lnTo>
                    <a:pt x="993" y="1214"/>
                  </a:lnTo>
                  <a:lnTo>
                    <a:pt x="1004" y="1227"/>
                  </a:lnTo>
                  <a:lnTo>
                    <a:pt x="1015" y="1240"/>
                  </a:lnTo>
                  <a:lnTo>
                    <a:pt x="1025" y="1254"/>
                  </a:lnTo>
                  <a:lnTo>
                    <a:pt x="1034" y="1268"/>
                  </a:lnTo>
                  <a:lnTo>
                    <a:pt x="1043" y="1284"/>
                  </a:lnTo>
                  <a:lnTo>
                    <a:pt x="1051" y="1298"/>
                  </a:lnTo>
                  <a:lnTo>
                    <a:pt x="1058" y="1315"/>
                  </a:lnTo>
                  <a:lnTo>
                    <a:pt x="1064" y="1331"/>
                  </a:lnTo>
                  <a:lnTo>
                    <a:pt x="1069" y="1347"/>
                  </a:lnTo>
                  <a:lnTo>
                    <a:pt x="1074" y="1364"/>
                  </a:lnTo>
                  <a:lnTo>
                    <a:pt x="1078" y="1381"/>
                  </a:lnTo>
                  <a:lnTo>
                    <a:pt x="1082" y="1399"/>
                  </a:lnTo>
                  <a:lnTo>
                    <a:pt x="1083" y="1417"/>
                  </a:lnTo>
                  <a:lnTo>
                    <a:pt x="1086" y="1436"/>
                  </a:lnTo>
                  <a:lnTo>
                    <a:pt x="1086" y="1454"/>
                  </a:lnTo>
                  <a:lnTo>
                    <a:pt x="1086" y="1472"/>
                  </a:lnTo>
                  <a:lnTo>
                    <a:pt x="1083" y="1490"/>
                  </a:lnTo>
                  <a:lnTo>
                    <a:pt x="1082" y="1507"/>
                  </a:lnTo>
                  <a:lnTo>
                    <a:pt x="1078" y="1525"/>
                  </a:lnTo>
                  <a:lnTo>
                    <a:pt x="1074" y="1542"/>
                  </a:lnTo>
                  <a:lnTo>
                    <a:pt x="1069" y="1559"/>
                  </a:lnTo>
                  <a:lnTo>
                    <a:pt x="1064" y="1575"/>
                  </a:lnTo>
                  <a:lnTo>
                    <a:pt x="1058" y="1592"/>
                  </a:lnTo>
                  <a:lnTo>
                    <a:pt x="1051" y="1608"/>
                  </a:lnTo>
                  <a:lnTo>
                    <a:pt x="1043" y="1623"/>
                  </a:lnTo>
                  <a:lnTo>
                    <a:pt x="1034" y="1638"/>
                  </a:lnTo>
                  <a:lnTo>
                    <a:pt x="1025" y="1652"/>
                  </a:lnTo>
                  <a:lnTo>
                    <a:pt x="1015" y="1666"/>
                  </a:lnTo>
                  <a:lnTo>
                    <a:pt x="1004" y="1680"/>
                  </a:lnTo>
                  <a:lnTo>
                    <a:pt x="993" y="1693"/>
                  </a:lnTo>
                  <a:lnTo>
                    <a:pt x="981" y="1705"/>
                  </a:lnTo>
                  <a:lnTo>
                    <a:pt x="968" y="1717"/>
                  </a:lnTo>
                  <a:lnTo>
                    <a:pt x="955" y="1728"/>
                  </a:lnTo>
                  <a:lnTo>
                    <a:pt x="942" y="1739"/>
                  </a:lnTo>
                  <a:lnTo>
                    <a:pt x="928" y="1749"/>
                  </a:lnTo>
                  <a:lnTo>
                    <a:pt x="914" y="1758"/>
                  </a:lnTo>
                  <a:lnTo>
                    <a:pt x="899" y="1767"/>
                  </a:lnTo>
                  <a:lnTo>
                    <a:pt x="884" y="1775"/>
                  </a:lnTo>
                  <a:lnTo>
                    <a:pt x="868" y="1781"/>
                  </a:lnTo>
                  <a:lnTo>
                    <a:pt x="851" y="1788"/>
                  </a:lnTo>
                  <a:lnTo>
                    <a:pt x="835" y="1794"/>
                  </a:lnTo>
                  <a:lnTo>
                    <a:pt x="818" y="1798"/>
                  </a:lnTo>
                  <a:lnTo>
                    <a:pt x="801" y="1802"/>
                  </a:lnTo>
                  <a:lnTo>
                    <a:pt x="783" y="1806"/>
                  </a:lnTo>
                  <a:lnTo>
                    <a:pt x="766" y="1809"/>
                  </a:lnTo>
                  <a:lnTo>
                    <a:pt x="748" y="1810"/>
                  </a:lnTo>
                  <a:lnTo>
                    <a:pt x="728" y="1810"/>
                  </a:lnTo>
                  <a:lnTo>
                    <a:pt x="710" y="1810"/>
                  </a:lnTo>
                  <a:lnTo>
                    <a:pt x="692" y="1809"/>
                  </a:lnTo>
                  <a:lnTo>
                    <a:pt x="675" y="1806"/>
                  </a:lnTo>
                  <a:lnTo>
                    <a:pt x="657" y="1802"/>
                  </a:lnTo>
                  <a:lnTo>
                    <a:pt x="640" y="1798"/>
                  </a:lnTo>
                  <a:lnTo>
                    <a:pt x="623" y="1794"/>
                  </a:lnTo>
                  <a:lnTo>
                    <a:pt x="607" y="1788"/>
                  </a:lnTo>
                  <a:lnTo>
                    <a:pt x="590" y="1781"/>
                  </a:lnTo>
                  <a:lnTo>
                    <a:pt x="574" y="1775"/>
                  </a:lnTo>
                  <a:lnTo>
                    <a:pt x="559" y="1767"/>
                  </a:lnTo>
                  <a:lnTo>
                    <a:pt x="544" y="1758"/>
                  </a:lnTo>
                  <a:lnTo>
                    <a:pt x="530" y="1749"/>
                  </a:lnTo>
                  <a:lnTo>
                    <a:pt x="516" y="1739"/>
                  </a:lnTo>
                  <a:lnTo>
                    <a:pt x="502" y="1728"/>
                  </a:lnTo>
                  <a:lnTo>
                    <a:pt x="489" y="1717"/>
                  </a:lnTo>
                  <a:lnTo>
                    <a:pt x="477" y="1705"/>
                  </a:lnTo>
                  <a:lnTo>
                    <a:pt x="465" y="1693"/>
                  </a:lnTo>
                  <a:lnTo>
                    <a:pt x="454" y="1680"/>
                  </a:lnTo>
                  <a:lnTo>
                    <a:pt x="443" y="1666"/>
                  </a:lnTo>
                  <a:lnTo>
                    <a:pt x="433" y="1652"/>
                  </a:lnTo>
                  <a:lnTo>
                    <a:pt x="424" y="1638"/>
                  </a:lnTo>
                  <a:lnTo>
                    <a:pt x="415" y="1623"/>
                  </a:lnTo>
                  <a:lnTo>
                    <a:pt x="407" y="1608"/>
                  </a:lnTo>
                  <a:lnTo>
                    <a:pt x="400" y="1592"/>
                  </a:lnTo>
                  <a:lnTo>
                    <a:pt x="394" y="1575"/>
                  </a:lnTo>
                  <a:lnTo>
                    <a:pt x="389" y="1559"/>
                  </a:lnTo>
                  <a:lnTo>
                    <a:pt x="384" y="1542"/>
                  </a:lnTo>
                  <a:lnTo>
                    <a:pt x="380" y="1525"/>
                  </a:lnTo>
                  <a:lnTo>
                    <a:pt x="376" y="1507"/>
                  </a:lnTo>
                  <a:lnTo>
                    <a:pt x="375" y="1490"/>
                  </a:lnTo>
                  <a:lnTo>
                    <a:pt x="372" y="1472"/>
                  </a:lnTo>
                  <a:lnTo>
                    <a:pt x="372" y="1454"/>
                  </a:lnTo>
                  <a:lnTo>
                    <a:pt x="372" y="1436"/>
                  </a:lnTo>
                  <a:lnTo>
                    <a:pt x="375" y="1417"/>
                  </a:lnTo>
                  <a:lnTo>
                    <a:pt x="376" y="1399"/>
                  </a:lnTo>
                  <a:lnTo>
                    <a:pt x="380" y="1381"/>
                  </a:lnTo>
                  <a:lnTo>
                    <a:pt x="384" y="1364"/>
                  </a:lnTo>
                  <a:lnTo>
                    <a:pt x="389" y="1347"/>
                  </a:lnTo>
                  <a:lnTo>
                    <a:pt x="394" y="1331"/>
                  </a:lnTo>
                  <a:lnTo>
                    <a:pt x="400" y="1315"/>
                  </a:lnTo>
                  <a:lnTo>
                    <a:pt x="407" y="1298"/>
                  </a:lnTo>
                  <a:lnTo>
                    <a:pt x="415" y="1284"/>
                  </a:lnTo>
                  <a:lnTo>
                    <a:pt x="424" y="1268"/>
                  </a:lnTo>
                  <a:lnTo>
                    <a:pt x="433" y="1254"/>
                  </a:lnTo>
                  <a:lnTo>
                    <a:pt x="443" y="1240"/>
                  </a:lnTo>
                  <a:lnTo>
                    <a:pt x="454" y="1227"/>
                  </a:lnTo>
                  <a:lnTo>
                    <a:pt x="465" y="1214"/>
                  </a:lnTo>
                  <a:lnTo>
                    <a:pt x="477" y="1201"/>
                  </a:lnTo>
                  <a:lnTo>
                    <a:pt x="489" y="1189"/>
                  </a:lnTo>
                  <a:lnTo>
                    <a:pt x="502" y="1178"/>
                  </a:lnTo>
                  <a:lnTo>
                    <a:pt x="516" y="1167"/>
                  </a:lnTo>
                  <a:lnTo>
                    <a:pt x="530" y="1157"/>
                  </a:lnTo>
                  <a:lnTo>
                    <a:pt x="544" y="1148"/>
                  </a:lnTo>
                  <a:lnTo>
                    <a:pt x="559" y="1140"/>
                  </a:lnTo>
                  <a:lnTo>
                    <a:pt x="574" y="1131"/>
                  </a:lnTo>
                  <a:lnTo>
                    <a:pt x="590" y="1125"/>
                  </a:lnTo>
                  <a:lnTo>
                    <a:pt x="607" y="1118"/>
                  </a:lnTo>
                  <a:lnTo>
                    <a:pt x="623" y="1113"/>
                  </a:lnTo>
                  <a:lnTo>
                    <a:pt x="640" y="1108"/>
                  </a:lnTo>
                  <a:lnTo>
                    <a:pt x="657" y="1104"/>
                  </a:lnTo>
                  <a:lnTo>
                    <a:pt x="675" y="1100"/>
                  </a:lnTo>
                  <a:lnTo>
                    <a:pt x="692" y="1099"/>
                  </a:lnTo>
                  <a:lnTo>
                    <a:pt x="710" y="1097"/>
                  </a:lnTo>
                  <a:lnTo>
                    <a:pt x="728" y="1096"/>
                  </a:lnTo>
                  <a:close/>
                  <a:moveTo>
                    <a:pt x="1296" y="846"/>
                  </a:moveTo>
                  <a:lnTo>
                    <a:pt x="1296" y="566"/>
                  </a:lnTo>
                  <a:lnTo>
                    <a:pt x="1296" y="538"/>
                  </a:lnTo>
                  <a:lnTo>
                    <a:pt x="1293" y="509"/>
                  </a:lnTo>
                  <a:lnTo>
                    <a:pt x="1290" y="481"/>
                  </a:lnTo>
                  <a:lnTo>
                    <a:pt x="1284" y="452"/>
                  </a:lnTo>
                  <a:lnTo>
                    <a:pt x="1278" y="425"/>
                  </a:lnTo>
                  <a:lnTo>
                    <a:pt x="1270" y="398"/>
                  </a:lnTo>
                  <a:lnTo>
                    <a:pt x="1261" y="372"/>
                  </a:lnTo>
                  <a:lnTo>
                    <a:pt x="1252" y="346"/>
                  </a:lnTo>
                  <a:lnTo>
                    <a:pt x="1240" y="321"/>
                  </a:lnTo>
                  <a:lnTo>
                    <a:pt x="1227" y="297"/>
                  </a:lnTo>
                  <a:lnTo>
                    <a:pt x="1214" y="273"/>
                  </a:lnTo>
                  <a:lnTo>
                    <a:pt x="1199" y="250"/>
                  </a:lnTo>
                  <a:lnTo>
                    <a:pt x="1183" y="228"/>
                  </a:lnTo>
                  <a:lnTo>
                    <a:pt x="1166" y="206"/>
                  </a:lnTo>
                  <a:lnTo>
                    <a:pt x="1148" y="185"/>
                  </a:lnTo>
                  <a:lnTo>
                    <a:pt x="1130" y="166"/>
                  </a:lnTo>
                  <a:lnTo>
                    <a:pt x="1109" y="146"/>
                  </a:lnTo>
                  <a:lnTo>
                    <a:pt x="1090" y="129"/>
                  </a:lnTo>
                  <a:lnTo>
                    <a:pt x="1068" y="113"/>
                  </a:lnTo>
                  <a:lnTo>
                    <a:pt x="1046" y="96"/>
                  </a:lnTo>
                  <a:lnTo>
                    <a:pt x="1023" y="81"/>
                  </a:lnTo>
                  <a:lnTo>
                    <a:pt x="999" y="68"/>
                  </a:lnTo>
                  <a:lnTo>
                    <a:pt x="975" y="56"/>
                  </a:lnTo>
                  <a:lnTo>
                    <a:pt x="950" y="44"/>
                  </a:lnTo>
                  <a:lnTo>
                    <a:pt x="924" y="34"/>
                  </a:lnTo>
                  <a:lnTo>
                    <a:pt x="897" y="24"/>
                  </a:lnTo>
                  <a:lnTo>
                    <a:pt x="871" y="17"/>
                  </a:lnTo>
                  <a:lnTo>
                    <a:pt x="842" y="10"/>
                  </a:lnTo>
                  <a:lnTo>
                    <a:pt x="815" y="6"/>
                  </a:lnTo>
                  <a:lnTo>
                    <a:pt x="787" y="2"/>
                  </a:lnTo>
                  <a:lnTo>
                    <a:pt x="758" y="0"/>
                  </a:lnTo>
                  <a:lnTo>
                    <a:pt x="728" y="0"/>
                  </a:lnTo>
                  <a:lnTo>
                    <a:pt x="700" y="0"/>
                  </a:lnTo>
                  <a:lnTo>
                    <a:pt x="671" y="2"/>
                  </a:lnTo>
                  <a:lnTo>
                    <a:pt x="643" y="6"/>
                  </a:lnTo>
                  <a:lnTo>
                    <a:pt x="614" y="10"/>
                  </a:lnTo>
                  <a:lnTo>
                    <a:pt x="587" y="17"/>
                  </a:lnTo>
                  <a:lnTo>
                    <a:pt x="561" y="24"/>
                  </a:lnTo>
                  <a:lnTo>
                    <a:pt x="534" y="34"/>
                  </a:lnTo>
                  <a:lnTo>
                    <a:pt x="508" y="44"/>
                  </a:lnTo>
                  <a:lnTo>
                    <a:pt x="483" y="56"/>
                  </a:lnTo>
                  <a:lnTo>
                    <a:pt x="459" y="68"/>
                  </a:lnTo>
                  <a:lnTo>
                    <a:pt x="435" y="81"/>
                  </a:lnTo>
                  <a:lnTo>
                    <a:pt x="412" y="96"/>
                  </a:lnTo>
                  <a:lnTo>
                    <a:pt x="390" y="113"/>
                  </a:lnTo>
                  <a:lnTo>
                    <a:pt x="368" y="129"/>
                  </a:lnTo>
                  <a:lnTo>
                    <a:pt x="349" y="146"/>
                  </a:lnTo>
                  <a:lnTo>
                    <a:pt x="328" y="166"/>
                  </a:lnTo>
                  <a:lnTo>
                    <a:pt x="310" y="185"/>
                  </a:lnTo>
                  <a:lnTo>
                    <a:pt x="292" y="206"/>
                  </a:lnTo>
                  <a:lnTo>
                    <a:pt x="275" y="228"/>
                  </a:lnTo>
                  <a:lnTo>
                    <a:pt x="259" y="250"/>
                  </a:lnTo>
                  <a:lnTo>
                    <a:pt x="244" y="273"/>
                  </a:lnTo>
                  <a:lnTo>
                    <a:pt x="231" y="297"/>
                  </a:lnTo>
                  <a:lnTo>
                    <a:pt x="218" y="321"/>
                  </a:lnTo>
                  <a:lnTo>
                    <a:pt x="206" y="346"/>
                  </a:lnTo>
                  <a:lnTo>
                    <a:pt x="197" y="372"/>
                  </a:lnTo>
                  <a:lnTo>
                    <a:pt x="188" y="398"/>
                  </a:lnTo>
                  <a:lnTo>
                    <a:pt x="180" y="425"/>
                  </a:lnTo>
                  <a:lnTo>
                    <a:pt x="174" y="452"/>
                  </a:lnTo>
                  <a:lnTo>
                    <a:pt x="168" y="481"/>
                  </a:lnTo>
                  <a:lnTo>
                    <a:pt x="165" y="509"/>
                  </a:lnTo>
                  <a:lnTo>
                    <a:pt x="162" y="538"/>
                  </a:lnTo>
                  <a:lnTo>
                    <a:pt x="162" y="566"/>
                  </a:lnTo>
                  <a:lnTo>
                    <a:pt x="162" y="846"/>
                  </a:lnTo>
                  <a:lnTo>
                    <a:pt x="369" y="706"/>
                  </a:lnTo>
                  <a:lnTo>
                    <a:pt x="369" y="566"/>
                  </a:lnTo>
                  <a:lnTo>
                    <a:pt x="371" y="548"/>
                  </a:lnTo>
                  <a:lnTo>
                    <a:pt x="372" y="530"/>
                  </a:lnTo>
                  <a:lnTo>
                    <a:pt x="375" y="512"/>
                  </a:lnTo>
                  <a:lnTo>
                    <a:pt x="377" y="494"/>
                  </a:lnTo>
                  <a:lnTo>
                    <a:pt x="381" y="477"/>
                  </a:lnTo>
                  <a:lnTo>
                    <a:pt x="386" y="460"/>
                  </a:lnTo>
                  <a:lnTo>
                    <a:pt x="391" y="443"/>
                  </a:lnTo>
                  <a:lnTo>
                    <a:pt x="398" y="427"/>
                  </a:lnTo>
                  <a:lnTo>
                    <a:pt x="406" y="411"/>
                  </a:lnTo>
                  <a:lnTo>
                    <a:pt x="413" y="395"/>
                  </a:lnTo>
                  <a:lnTo>
                    <a:pt x="422" y="381"/>
                  </a:lnTo>
                  <a:lnTo>
                    <a:pt x="432" y="365"/>
                  </a:lnTo>
                  <a:lnTo>
                    <a:pt x="442" y="352"/>
                  </a:lnTo>
                  <a:lnTo>
                    <a:pt x="452" y="338"/>
                  </a:lnTo>
                  <a:lnTo>
                    <a:pt x="464" y="325"/>
                  </a:lnTo>
                  <a:lnTo>
                    <a:pt x="476" y="312"/>
                  </a:lnTo>
                  <a:lnTo>
                    <a:pt x="487" y="300"/>
                  </a:lnTo>
                  <a:lnTo>
                    <a:pt x="500" y="290"/>
                  </a:lnTo>
                  <a:lnTo>
                    <a:pt x="515" y="278"/>
                  </a:lnTo>
                  <a:lnTo>
                    <a:pt x="529" y="269"/>
                  </a:lnTo>
                  <a:lnTo>
                    <a:pt x="543" y="259"/>
                  </a:lnTo>
                  <a:lnTo>
                    <a:pt x="559" y="251"/>
                  </a:lnTo>
                  <a:lnTo>
                    <a:pt x="574" y="243"/>
                  </a:lnTo>
                  <a:lnTo>
                    <a:pt x="590" y="236"/>
                  </a:lnTo>
                  <a:lnTo>
                    <a:pt x="605" y="229"/>
                  </a:lnTo>
                  <a:lnTo>
                    <a:pt x="622" y="224"/>
                  </a:lnTo>
                  <a:lnTo>
                    <a:pt x="639" y="219"/>
                  </a:lnTo>
                  <a:lnTo>
                    <a:pt x="657" y="215"/>
                  </a:lnTo>
                  <a:lnTo>
                    <a:pt x="674" y="211"/>
                  </a:lnTo>
                  <a:lnTo>
                    <a:pt x="692" y="210"/>
                  </a:lnTo>
                  <a:lnTo>
                    <a:pt x="710" y="208"/>
                  </a:lnTo>
                  <a:lnTo>
                    <a:pt x="728" y="207"/>
                  </a:lnTo>
                  <a:lnTo>
                    <a:pt x="748" y="208"/>
                  </a:lnTo>
                  <a:lnTo>
                    <a:pt x="766" y="210"/>
                  </a:lnTo>
                  <a:lnTo>
                    <a:pt x="784" y="211"/>
                  </a:lnTo>
                  <a:lnTo>
                    <a:pt x="801" y="215"/>
                  </a:lnTo>
                  <a:lnTo>
                    <a:pt x="819" y="219"/>
                  </a:lnTo>
                  <a:lnTo>
                    <a:pt x="836" y="224"/>
                  </a:lnTo>
                  <a:lnTo>
                    <a:pt x="853" y="229"/>
                  </a:lnTo>
                  <a:lnTo>
                    <a:pt x="868" y="236"/>
                  </a:lnTo>
                  <a:lnTo>
                    <a:pt x="884" y="243"/>
                  </a:lnTo>
                  <a:lnTo>
                    <a:pt x="899" y="251"/>
                  </a:lnTo>
                  <a:lnTo>
                    <a:pt x="915" y="259"/>
                  </a:lnTo>
                  <a:lnTo>
                    <a:pt x="929" y="269"/>
                  </a:lnTo>
                  <a:lnTo>
                    <a:pt x="943" y="278"/>
                  </a:lnTo>
                  <a:lnTo>
                    <a:pt x="958" y="290"/>
                  </a:lnTo>
                  <a:lnTo>
                    <a:pt x="971" y="300"/>
                  </a:lnTo>
                  <a:lnTo>
                    <a:pt x="982" y="312"/>
                  </a:lnTo>
                  <a:lnTo>
                    <a:pt x="994" y="325"/>
                  </a:lnTo>
                  <a:lnTo>
                    <a:pt x="1006" y="338"/>
                  </a:lnTo>
                  <a:lnTo>
                    <a:pt x="1016" y="352"/>
                  </a:lnTo>
                  <a:lnTo>
                    <a:pt x="1026" y="365"/>
                  </a:lnTo>
                  <a:lnTo>
                    <a:pt x="1036" y="381"/>
                  </a:lnTo>
                  <a:lnTo>
                    <a:pt x="1045" y="395"/>
                  </a:lnTo>
                  <a:lnTo>
                    <a:pt x="1052" y="411"/>
                  </a:lnTo>
                  <a:lnTo>
                    <a:pt x="1060" y="427"/>
                  </a:lnTo>
                  <a:lnTo>
                    <a:pt x="1067" y="443"/>
                  </a:lnTo>
                  <a:lnTo>
                    <a:pt x="1072" y="460"/>
                  </a:lnTo>
                  <a:lnTo>
                    <a:pt x="1077" y="477"/>
                  </a:lnTo>
                  <a:lnTo>
                    <a:pt x="1081" y="494"/>
                  </a:lnTo>
                  <a:lnTo>
                    <a:pt x="1083" y="512"/>
                  </a:lnTo>
                  <a:lnTo>
                    <a:pt x="1086" y="530"/>
                  </a:lnTo>
                  <a:lnTo>
                    <a:pt x="1087" y="548"/>
                  </a:lnTo>
                  <a:lnTo>
                    <a:pt x="1087" y="566"/>
                  </a:lnTo>
                  <a:lnTo>
                    <a:pt x="1087" y="706"/>
                  </a:lnTo>
                  <a:lnTo>
                    <a:pt x="1296" y="846"/>
                  </a:lnTo>
                  <a:close/>
                  <a:moveTo>
                    <a:pt x="728" y="999"/>
                  </a:moveTo>
                  <a:lnTo>
                    <a:pt x="748" y="999"/>
                  </a:lnTo>
                  <a:lnTo>
                    <a:pt x="766" y="1000"/>
                  </a:lnTo>
                  <a:lnTo>
                    <a:pt x="784" y="1001"/>
                  </a:lnTo>
                  <a:lnTo>
                    <a:pt x="802" y="1004"/>
                  </a:lnTo>
                  <a:lnTo>
                    <a:pt x="819" y="1008"/>
                  </a:lnTo>
                  <a:lnTo>
                    <a:pt x="837" y="1012"/>
                  </a:lnTo>
                  <a:lnTo>
                    <a:pt x="854" y="1016"/>
                  </a:lnTo>
                  <a:lnTo>
                    <a:pt x="871" y="1021"/>
                  </a:lnTo>
                  <a:lnTo>
                    <a:pt x="888" y="1027"/>
                  </a:lnTo>
                  <a:lnTo>
                    <a:pt x="905" y="1034"/>
                  </a:lnTo>
                  <a:lnTo>
                    <a:pt x="920" y="1042"/>
                  </a:lnTo>
                  <a:lnTo>
                    <a:pt x="936" y="1048"/>
                  </a:lnTo>
                  <a:lnTo>
                    <a:pt x="951" y="1057"/>
                  </a:lnTo>
                  <a:lnTo>
                    <a:pt x="967" y="1066"/>
                  </a:lnTo>
                  <a:lnTo>
                    <a:pt x="981" y="1075"/>
                  </a:lnTo>
                  <a:lnTo>
                    <a:pt x="995" y="1086"/>
                  </a:lnTo>
                  <a:lnTo>
                    <a:pt x="1138" y="948"/>
                  </a:lnTo>
                  <a:lnTo>
                    <a:pt x="1249" y="1064"/>
                  </a:lnTo>
                  <a:lnTo>
                    <a:pt x="1107" y="1201"/>
                  </a:lnTo>
                  <a:lnTo>
                    <a:pt x="1125" y="1229"/>
                  </a:lnTo>
                  <a:lnTo>
                    <a:pt x="1139" y="1258"/>
                  </a:lnTo>
                  <a:lnTo>
                    <a:pt x="1152" y="1288"/>
                  </a:lnTo>
                  <a:lnTo>
                    <a:pt x="1164" y="1319"/>
                  </a:lnTo>
                  <a:lnTo>
                    <a:pt x="1172" y="1351"/>
                  </a:lnTo>
                  <a:lnTo>
                    <a:pt x="1178" y="1385"/>
                  </a:lnTo>
                  <a:lnTo>
                    <a:pt x="1182" y="1419"/>
                  </a:lnTo>
                  <a:lnTo>
                    <a:pt x="1183" y="1454"/>
                  </a:lnTo>
                  <a:lnTo>
                    <a:pt x="1183" y="1477"/>
                  </a:lnTo>
                  <a:lnTo>
                    <a:pt x="1182" y="1499"/>
                  </a:lnTo>
                  <a:lnTo>
                    <a:pt x="1178" y="1522"/>
                  </a:lnTo>
                  <a:lnTo>
                    <a:pt x="1174" y="1544"/>
                  </a:lnTo>
                  <a:lnTo>
                    <a:pt x="1169" y="1566"/>
                  </a:lnTo>
                  <a:lnTo>
                    <a:pt x="1163" y="1588"/>
                  </a:lnTo>
                  <a:lnTo>
                    <a:pt x="1156" y="1609"/>
                  </a:lnTo>
                  <a:lnTo>
                    <a:pt x="1148" y="1630"/>
                  </a:lnTo>
                  <a:lnTo>
                    <a:pt x="1139" y="1651"/>
                  </a:lnTo>
                  <a:lnTo>
                    <a:pt x="1129" y="1670"/>
                  </a:lnTo>
                  <a:lnTo>
                    <a:pt x="1117" y="1688"/>
                  </a:lnTo>
                  <a:lnTo>
                    <a:pt x="1106" y="1708"/>
                  </a:lnTo>
                  <a:lnTo>
                    <a:pt x="1093" y="1724"/>
                  </a:lnTo>
                  <a:lnTo>
                    <a:pt x="1080" y="1743"/>
                  </a:lnTo>
                  <a:lnTo>
                    <a:pt x="1065" y="1758"/>
                  </a:lnTo>
                  <a:lnTo>
                    <a:pt x="1050" y="1775"/>
                  </a:lnTo>
                  <a:lnTo>
                    <a:pt x="1034" y="1789"/>
                  </a:lnTo>
                  <a:lnTo>
                    <a:pt x="1017" y="1804"/>
                  </a:lnTo>
                  <a:lnTo>
                    <a:pt x="1001" y="1818"/>
                  </a:lnTo>
                  <a:lnTo>
                    <a:pt x="982" y="1829"/>
                  </a:lnTo>
                  <a:lnTo>
                    <a:pt x="964" y="1842"/>
                  </a:lnTo>
                  <a:lnTo>
                    <a:pt x="945" y="1853"/>
                  </a:lnTo>
                  <a:lnTo>
                    <a:pt x="925" y="1863"/>
                  </a:lnTo>
                  <a:lnTo>
                    <a:pt x="906" y="1872"/>
                  </a:lnTo>
                  <a:lnTo>
                    <a:pt x="885" y="1880"/>
                  </a:lnTo>
                  <a:lnTo>
                    <a:pt x="864" y="1888"/>
                  </a:lnTo>
                  <a:lnTo>
                    <a:pt x="842" y="1893"/>
                  </a:lnTo>
                  <a:lnTo>
                    <a:pt x="820" y="1898"/>
                  </a:lnTo>
                  <a:lnTo>
                    <a:pt x="798" y="1902"/>
                  </a:lnTo>
                  <a:lnTo>
                    <a:pt x="775" y="1906"/>
                  </a:lnTo>
                  <a:lnTo>
                    <a:pt x="752" y="1907"/>
                  </a:lnTo>
                  <a:lnTo>
                    <a:pt x="728" y="1907"/>
                  </a:lnTo>
                  <a:lnTo>
                    <a:pt x="710" y="1907"/>
                  </a:lnTo>
                  <a:lnTo>
                    <a:pt x="692" y="1906"/>
                  </a:lnTo>
                  <a:lnTo>
                    <a:pt x="674" y="1905"/>
                  </a:lnTo>
                  <a:lnTo>
                    <a:pt x="656" y="1902"/>
                  </a:lnTo>
                  <a:lnTo>
                    <a:pt x="638" y="1898"/>
                  </a:lnTo>
                  <a:lnTo>
                    <a:pt x="621" y="1894"/>
                  </a:lnTo>
                  <a:lnTo>
                    <a:pt x="604" y="1890"/>
                  </a:lnTo>
                  <a:lnTo>
                    <a:pt x="587" y="1885"/>
                  </a:lnTo>
                  <a:lnTo>
                    <a:pt x="570" y="1879"/>
                  </a:lnTo>
                  <a:lnTo>
                    <a:pt x="553" y="1872"/>
                  </a:lnTo>
                  <a:lnTo>
                    <a:pt x="538" y="1866"/>
                  </a:lnTo>
                  <a:lnTo>
                    <a:pt x="522" y="1858"/>
                  </a:lnTo>
                  <a:lnTo>
                    <a:pt x="507" y="1849"/>
                  </a:lnTo>
                  <a:lnTo>
                    <a:pt x="491" y="1841"/>
                  </a:lnTo>
                  <a:lnTo>
                    <a:pt x="477" y="1831"/>
                  </a:lnTo>
                  <a:lnTo>
                    <a:pt x="463" y="1822"/>
                  </a:lnTo>
                  <a:lnTo>
                    <a:pt x="320" y="1959"/>
                  </a:lnTo>
                  <a:lnTo>
                    <a:pt x="209" y="1842"/>
                  </a:lnTo>
                  <a:lnTo>
                    <a:pt x="351" y="1705"/>
                  </a:lnTo>
                  <a:lnTo>
                    <a:pt x="333" y="1678"/>
                  </a:lnTo>
                  <a:lnTo>
                    <a:pt x="319" y="1648"/>
                  </a:lnTo>
                  <a:lnTo>
                    <a:pt x="306" y="1618"/>
                  </a:lnTo>
                  <a:lnTo>
                    <a:pt x="294" y="1587"/>
                  </a:lnTo>
                  <a:lnTo>
                    <a:pt x="286" y="1555"/>
                  </a:lnTo>
                  <a:lnTo>
                    <a:pt x="280" y="1521"/>
                  </a:lnTo>
                  <a:lnTo>
                    <a:pt x="277" y="1504"/>
                  </a:lnTo>
                  <a:lnTo>
                    <a:pt x="276" y="1487"/>
                  </a:lnTo>
                  <a:lnTo>
                    <a:pt x="275" y="1471"/>
                  </a:lnTo>
                  <a:lnTo>
                    <a:pt x="275" y="1454"/>
                  </a:lnTo>
                  <a:lnTo>
                    <a:pt x="275" y="1430"/>
                  </a:lnTo>
                  <a:lnTo>
                    <a:pt x="276" y="1407"/>
                  </a:lnTo>
                  <a:lnTo>
                    <a:pt x="280" y="1384"/>
                  </a:lnTo>
                  <a:lnTo>
                    <a:pt x="284" y="1362"/>
                  </a:lnTo>
                  <a:lnTo>
                    <a:pt x="289" y="1340"/>
                  </a:lnTo>
                  <a:lnTo>
                    <a:pt x="294" y="1319"/>
                  </a:lnTo>
                  <a:lnTo>
                    <a:pt x="302" y="1297"/>
                  </a:lnTo>
                  <a:lnTo>
                    <a:pt x="310" y="1276"/>
                  </a:lnTo>
                  <a:lnTo>
                    <a:pt x="319" y="1257"/>
                  </a:lnTo>
                  <a:lnTo>
                    <a:pt x="329" y="1237"/>
                  </a:lnTo>
                  <a:lnTo>
                    <a:pt x="341" y="1218"/>
                  </a:lnTo>
                  <a:lnTo>
                    <a:pt x="352" y="1200"/>
                  </a:lnTo>
                  <a:lnTo>
                    <a:pt x="364" y="1182"/>
                  </a:lnTo>
                  <a:lnTo>
                    <a:pt x="378" y="1165"/>
                  </a:lnTo>
                  <a:lnTo>
                    <a:pt x="393" y="1148"/>
                  </a:lnTo>
                  <a:lnTo>
                    <a:pt x="408" y="1132"/>
                  </a:lnTo>
                  <a:lnTo>
                    <a:pt x="424" y="1117"/>
                  </a:lnTo>
                  <a:lnTo>
                    <a:pt x="441" y="1103"/>
                  </a:lnTo>
                  <a:lnTo>
                    <a:pt x="457" y="1090"/>
                  </a:lnTo>
                  <a:lnTo>
                    <a:pt x="476" y="1077"/>
                  </a:lnTo>
                  <a:lnTo>
                    <a:pt x="494" y="1065"/>
                  </a:lnTo>
                  <a:lnTo>
                    <a:pt x="512" y="1053"/>
                  </a:lnTo>
                  <a:lnTo>
                    <a:pt x="533" y="1043"/>
                  </a:lnTo>
                  <a:lnTo>
                    <a:pt x="552" y="1034"/>
                  </a:lnTo>
                  <a:lnTo>
                    <a:pt x="573" y="1026"/>
                  </a:lnTo>
                  <a:lnTo>
                    <a:pt x="594" y="1020"/>
                  </a:lnTo>
                  <a:lnTo>
                    <a:pt x="616" y="1013"/>
                  </a:lnTo>
                  <a:lnTo>
                    <a:pt x="638" y="1008"/>
                  </a:lnTo>
                  <a:lnTo>
                    <a:pt x="660" y="1004"/>
                  </a:lnTo>
                  <a:lnTo>
                    <a:pt x="683" y="1001"/>
                  </a:lnTo>
                  <a:lnTo>
                    <a:pt x="705" y="999"/>
                  </a:lnTo>
                  <a:lnTo>
                    <a:pt x="728" y="999"/>
                  </a:lnTo>
                  <a:close/>
                  <a:moveTo>
                    <a:pt x="728" y="725"/>
                  </a:moveTo>
                  <a:lnTo>
                    <a:pt x="766" y="725"/>
                  </a:lnTo>
                  <a:lnTo>
                    <a:pt x="804" y="728"/>
                  </a:lnTo>
                  <a:lnTo>
                    <a:pt x="840" y="733"/>
                  </a:lnTo>
                  <a:lnTo>
                    <a:pt x="876" y="740"/>
                  </a:lnTo>
                  <a:lnTo>
                    <a:pt x="911" y="747"/>
                  </a:lnTo>
                  <a:lnTo>
                    <a:pt x="945" y="758"/>
                  </a:lnTo>
                  <a:lnTo>
                    <a:pt x="978" y="770"/>
                  </a:lnTo>
                  <a:lnTo>
                    <a:pt x="1012" y="782"/>
                  </a:lnTo>
                  <a:lnTo>
                    <a:pt x="1045" y="797"/>
                  </a:lnTo>
                  <a:lnTo>
                    <a:pt x="1076" y="814"/>
                  </a:lnTo>
                  <a:lnTo>
                    <a:pt x="1107" y="830"/>
                  </a:lnTo>
                  <a:lnTo>
                    <a:pt x="1135" y="850"/>
                  </a:lnTo>
                  <a:lnTo>
                    <a:pt x="1164" y="869"/>
                  </a:lnTo>
                  <a:lnTo>
                    <a:pt x="1192" y="891"/>
                  </a:lnTo>
                  <a:lnTo>
                    <a:pt x="1218" y="915"/>
                  </a:lnTo>
                  <a:lnTo>
                    <a:pt x="1244" y="938"/>
                  </a:lnTo>
                  <a:lnTo>
                    <a:pt x="1268" y="964"/>
                  </a:lnTo>
                  <a:lnTo>
                    <a:pt x="1291" y="990"/>
                  </a:lnTo>
                  <a:lnTo>
                    <a:pt x="1313" y="1018"/>
                  </a:lnTo>
                  <a:lnTo>
                    <a:pt x="1332" y="1047"/>
                  </a:lnTo>
                  <a:lnTo>
                    <a:pt x="1352" y="1077"/>
                  </a:lnTo>
                  <a:lnTo>
                    <a:pt x="1370" y="1106"/>
                  </a:lnTo>
                  <a:lnTo>
                    <a:pt x="1385" y="1137"/>
                  </a:lnTo>
                  <a:lnTo>
                    <a:pt x="1400" y="1170"/>
                  </a:lnTo>
                  <a:lnTo>
                    <a:pt x="1413" y="1204"/>
                  </a:lnTo>
                  <a:lnTo>
                    <a:pt x="1424" y="1237"/>
                  </a:lnTo>
                  <a:lnTo>
                    <a:pt x="1435" y="1271"/>
                  </a:lnTo>
                  <a:lnTo>
                    <a:pt x="1442" y="1307"/>
                  </a:lnTo>
                  <a:lnTo>
                    <a:pt x="1449" y="1342"/>
                  </a:lnTo>
                  <a:lnTo>
                    <a:pt x="1454" y="1379"/>
                  </a:lnTo>
                  <a:lnTo>
                    <a:pt x="1457" y="1416"/>
                  </a:lnTo>
                  <a:lnTo>
                    <a:pt x="1458" y="1454"/>
                  </a:lnTo>
                  <a:lnTo>
                    <a:pt x="1457" y="1490"/>
                  </a:lnTo>
                  <a:lnTo>
                    <a:pt x="1454" y="1528"/>
                  </a:lnTo>
                  <a:lnTo>
                    <a:pt x="1449" y="1564"/>
                  </a:lnTo>
                  <a:lnTo>
                    <a:pt x="1442" y="1600"/>
                  </a:lnTo>
                  <a:lnTo>
                    <a:pt x="1435" y="1635"/>
                  </a:lnTo>
                  <a:lnTo>
                    <a:pt x="1424" y="1669"/>
                  </a:lnTo>
                  <a:lnTo>
                    <a:pt x="1413" y="1704"/>
                  </a:lnTo>
                  <a:lnTo>
                    <a:pt x="1400" y="1736"/>
                  </a:lnTo>
                  <a:lnTo>
                    <a:pt x="1385" y="1769"/>
                  </a:lnTo>
                  <a:lnTo>
                    <a:pt x="1370" y="1800"/>
                  </a:lnTo>
                  <a:lnTo>
                    <a:pt x="1352" y="1831"/>
                  </a:lnTo>
                  <a:lnTo>
                    <a:pt x="1332" y="1861"/>
                  </a:lnTo>
                  <a:lnTo>
                    <a:pt x="1313" y="1889"/>
                  </a:lnTo>
                  <a:lnTo>
                    <a:pt x="1291" y="1916"/>
                  </a:lnTo>
                  <a:lnTo>
                    <a:pt x="1268" y="1942"/>
                  </a:lnTo>
                  <a:lnTo>
                    <a:pt x="1244" y="1968"/>
                  </a:lnTo>
                  <a:lnTo>
                    <a:pt x="1218" y="1991"/>
                  </a:lnTo>
                  <a:lnTo>
                    <a:pt x="1192" y="2015"/>
                  </a:lnTo>
                  <a:lnTo>
                    <a:pt x="1164" y="2037"/>
                  </a:lnTo>
                  <a:lnTo>
                    <a:pt x="1135" y="2057"/>
                  </a:lnTo>
                  <a:lnTo>
                    <a:pt x="1107" y="2076"/>
                  </a:lnTo>
                  <a:lnTo>
                    <a:pt x="1076" y="2094"/>
                  </a:lnTo>
                  <a:lnTo>
                    <a:pt x="1045" y="2109"/>
                  </a:lnTo>
                  <a:lnTo>
                    <a:pt x="1012" y="2124"/>
                  </a:lnTo>
                  <a:lnTo>
                    <a:pt x="978" y="2138"/>
                  </a:lnTo>
                  <a:lnTo>
                    <a:pt x="945" y="2148"/>
                  </a:lnTo>
                  <a:lnTo>
                    <a:pt x="911" y="2159"/>
                  </a:lnTo>
                  <a:lnTo>
                    <a:pt x="876" y="2166"/>
                  </a:lnTo>
                  <a:lnTo>
                    <a:pt x="840" y="2173"/>
                  </a:lnTo>
                  <a:lnTo>
                    <a:pt x="804" y="2178"/>
                  </a:lnTo>
                  <a:lnTo>
                    <a:pt x="766" y="2181"/>
                  </a:lnTo>
                  <a:lnTo>
                    <a:pt x="728" y="2182"/>
                  </a:lnTo>
                  <a:lnTo>
                    <a:pt x="692" y="2181"/>
                  </a:lnTo>
                  <a:lnTo>
                    <a:pt x="654" y="2178"/>
                  </a:lnTo>
                  <a:lnTo>
                    <a:pt x="618" y="2173"/>
                  </a:lnTo>
                  <a:lnTo>
                    <a:pt x="582" y="2166"/>
                  </a:lnTo>
                  <a:lnTo>
                    <a:pt x="547" y="2159"/>
                  </a:lnTo>
                  <a:lnTo>
                    <a:pt x="513" y="2148"/>
                  </a:lnTo>
                  <a:lnTo>
                    <a:pt x="480" y="2138"/>
                  </a:lnTo>
                  <a:lnTo>
                    <a:pt x="446" y="2124"/>
                  </a:lnTo>
                  <a:lnTo>
                    <a:pt x="413" y="2109"/>
                  </a:lnTo>
                  <a:lnTo>
                    <a:pt x="382" y="2094"/>
                  </a:lnTo>
                  <a:lnTo>
                    <a:pt x="351" y="2076"/>
                  </a:lnTo>
                  <a:lnTo>
                    <a:pt x="323" y="2057"/>
                  </a:lnTo>
                  <a:lnTo>
                    <a:pt x="294" y="2037"/>
                  </a:lnTo>
                  <a:lnTo>
                    <a:pt x="266" y="2015"/>
                  </a:lnTo>
                  <a:lnTo>
                    <a:pt x="240" y="1991"/>
                  </a:lnTo>
                  <a:lnTo>
                    <a:pt x="214" y="1968"/>
                  </a:lnTo>
                  <a:lnTo>
                    <a:pt x="190" y="1942"/>
                  </a:lnTo>
                  <a:lnTo>
                    <a:pt x="167" y="1916"/>
                  </a:lnTo>
                  <a:lnTo>
                    <a:pt x="145" y="1889"/>
                  </a:lnTo>
                  <a:lnTo>
                    <a:pt x="126" y="1861"/>
                  </a:lnTo>
                  <a:lnTo>
                    <a:pt x="106" y="1831"/>
                  </a:lnTo>
                  <a:lnTo>
                    <a:pt x="88" y="1800"/>
                  </a:lnTo>
                  <a:lnTo>
                    <a:pt x="73" y="1769"/>
                  </a:lnTo>
                  <a:lnTo>
                    <a:pt x="58" y="1736"/>
                  </a:lnTo>
                  <a:lnTo>
                    <a:pt x="45" y="1704"/>
                  </a:lnTo>
                  <a:lnTo>
                    <a:pt x="34" y="1669"/>
                  </a:lnTo>
                  <a:lnTo>
                    <a:pt x="23" y="1635"/>
                  </a:lnTo>
                  <a:lnTo>
                    <a:pt x="16" y="1600"/>
                  </a:lnTo>
                  <a:lnTo>
                    <a:pt x="9" y="1564"/>
                  </a:lnTo>
                  <a:lnTo>
                    <a:pt x="4" y="1528"/>
                  </a:lnTo>
                  <a:lnTo>
                    <a:pt x="1" y="1490"/>
                  </a:lnTo>
                  <a:lnTo>
                    <a:pt x="0" y="1454"/>
                  </a:lnTo>
                  <a:lnTo>
                    <a:pt x="1" y="1416"/>
                  </a:lnTo>
                  <a:lnTo>
                    <a:pt x="4" y="1379"/>
                  </a:lnTo>
                  <a:lnTo>
                    <a:pt x="9" y="1342"/>
                  </a:lnTo>
                  <a:lnTo>
                    <a:pt x="16" y="1307"/>
                  </a:lnTo>
                  <a:lnTo>
                    <a:pt x="23" y="1271"/>
                  </a:lnTo>
                  <a:lnTo>
                    <a:pt x="34" y="1237"/>
                  </a:lnTo>
                  <a:lnTo>
                    <a:pt x="45" y="1204"/>
                  </a:lnTo>
                  <a:lnTo>
                    <a:pt x="58" y="1170"/>
                  </a:lnTo>
                  <a:lnTo>
                    <a:pt x="73" y="1137"/>
                  </a:lnTo>
                  <a:lnTo>
                    <a:pt x="88" y="1106"/>
                  </a:lnTo>
                  <a:lnTo>
                    <a:pt x="106" y="1077"/>
                  </a:lnTo>
                  <a:lnTo>
                    <a:pt x="126" y="1047"/>
                  </a:lnTo>
                  <a:lnTo>
                    <a:pt x="145" y="1018"/>
                  </a:lnTo>
                  <a:lnTo>
                    <a:pt x="167" y="990"/>
                  </a:lnTo>
                  <a:lnTo>
                    <a:pt x="190" y="964"/>
                  </a:lnTo>
                  <a:lnTo>
                    <a:pt x="214" y="938"/>
                  </a:lnTo>
                  <a:lnTo>
                    <a:pt x="240" y="915"/>
                  </a:lnTo>
                  <a:lnTo>
                    <a:pt x="266" y="891"/>
                  </a:lnTo>
                  <a:lnTo>
                    <a:pt x="294" y="869"/>
                  </a:lnTo>
                  <a:lnTo>
                    <a:pt x="323" y="850"/>
                  </a:lnTo>
                  <a:lnTo>
                    <a:pt x="351" y="830"/>
                  </a:lnTo>
                  <a:lnTo>
                    <a:pt x="382" y="814"/>
                  </a:lnTo>
                  <a:lnTo>
                    <a:pt x="413" y="797"/>
                  </a:lnTo>
                  <a:lnTo>
                    <a:pt x="446" y="782"/>
                  </a:lnTo>
                  <a:lnTo>
                    <a:pt x="480" y="770"/>
                  </a:lnTo>
                  <a:lnTo>
                    <a:pt x="513" y="758"/>
                  </a:lnTo>
                  <a:lnTo>
                    <a:pt x="547" y="747"/>
                  </a:lnTo>
                  <a:lnTo>
                    <a:pt x="582" y="740"/>
                  </a:lnTo>
                  <a:lnTo>
                    <a:pt x="618" y="733"/>
                  </a:lnTo>
                  <a:lnTo>
                    <a:pt x="654" y="728"/>
                  </a:lnTo>
                  <a:lnTo>
                    <a:pt x="692" y="725"/>
                  </a:lnTo>
                  <a:lnTo>
                    <a:pt x="728" y="725"/>
                  </a:lnTo>
                  <a:close/>
                </a:path>
              </a:pathLst>
            </a:custGeom>
            <a:solidFill>
              <a:srgbClr val="FFFFFF"/>
            </a:solidFill>
            <a:ln w="9525">
              <a:no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42737"/>
                                        </p:tgtEl>
                                        <p:attrNameLst>
                                          <p:attrName>style.visibility</p:attrName>
                                        </p:attrNameLst>
                                      </p:cBhvr>
                                      <p:to>
                                        <p:strVal val="visible"/>
                                      </p:to>
                                    </p:set>
                                    <p:animEffect transition="in" filter="checkerboard(across)">
                                      <p:cBhvr>
                                        <p:cTn id="7" dur="500"/>
                                        <p:tgtEl>
                                          <p:spTgt spid="5427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37" grpId="0"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AutoShape 2"/>
          <p:cNvSpPr>
            <a:spLocks noChangeArrowheads="1"/>
          </p:cNvSpPr>
          <p:nvPr/>
        </p:nvSpPr>
        <p:spPr bwMode="auto">
          <a:xfrm rot="432112">
            <a:off x="1287463" y="4073525"/>
            <a:ext cx="3597275" cy="1584325"/>
          </a:xfrm>
          <a:prstGeom prst="irregularSeal2">
            <a:avLst/>
          </a:prstGeom>
          <a:gradFill rotWithShape="0">
            <a:gsLst>
              <a:gs pos="0">
                <a:srgbClr val="FF9F00"/>
              </a:gs>
              <a:gs pos="100000">
                <a:srgbClr val="FF9F00">
                  <a:gamma/>
                  <a:tint val="3137"/>
                  <a:invGamma/>
                </a:srgbClr>
              </a:gs>
            </a:gsLst>
            <a:path path="shape">
              <a:fillToRect l="50000" t="50000" r="50000" b="50000"/>
            </a:path>
          </a:gradFill>
          <a:ln w="9525">
            <a:noFill/>
            <a:miter lim="800000"/>
            <a:headEnd/>
            <a:tailEnd/>
          </a:ln>
          <a:effectLst/>
        </p:spPr>
        <p:txBody>
          <a:bodyPr wrap="none" anchor="ctr"/>
          <a:lstStyle/>
          <a:p>
            <a:endParaRPr lang="en-US"/>
          </a:p>
        </p:txBody>
      </p:sp>
      <p:sp>
        <p:nvSpPr>
          <p:cNvPr id="544771" name="Rectangle 3"/>
          <p:cNvSpPr>
            <a:spLocks noGrp="1" noChangeArrowheads="1"/>
          </p:cNvSpPr>
          <p:nvPr>
            <p:ph type="title"/>
          </p:nvPr>
        </p:nvSpPr>
        <p:spPr/>
        <p:txBody>
          <a:bodyPr/>
          <a:lstStyle/>
          <a:p>
            <a:r>
              <a:rPr lang="en-US"/>
              <a:t>GEN Dozier (Residential)</a:t>
            </a:r>
          </a:p>
        </p:txBody>
      </p:sp>
      <p:sp>
        <p:nvSpPr>
          <p:cNvPr id="544772" name="Rectangle 4"/>
          <p:cNvSpPr>
            <a:spLocks noGrp="1" noChangeArrowheads="1"/>
          </p:cNvSpPr>
          <p:nvPr>
            <p:ph type="body" sz="half" idx="2"/>
          </p:nvPr>
        </p:nvSpPr>
        <p:spPr>
          <a:xfrm>
            <a:off x="4884738" y="1741488"/>
            <a:ext cx="4183062" cy="4287837"/>
          </a:xfrm>
        </p:spPr>
        <p:txBody>
          <a:bodyPr/>
          <a:lstStyle/>
          <a:p>
            <a:pPr>
              <a:buClr>
                <a:schemeClr val="tx1"/>
              </a:buClr>
            </a:pPr>
            <a:r>
              <a:rPr lang="en-US" sz="2000"/>
              <a:t>Italian Red Brigades kidnapped US Army </a:t>
            </a:r>
            <a:br>
              <a:rPr lang="en-US" sz="2000"/>
            </a:br>
            <a:r>
              <a:rPr lang="en-US" sz="2000"/>
              <a:t>BG James Dozier</a:t>
            </a:r>
          </a:p>
          <a:p>
            <a:pPr>
              <a:buClr>
                <a:schemeClr val="tx1"/>
              </a:buClr>
            </a:pPr>
            <a:r>
              <a:rPr lang="en-US" sz="2000"/>
              <a:t>Terrorists entered Dozier’s residence posing as plumbers</a:t>
            </a:r>
          </a:p>
          <a:p>
            <a:pPr>
              <a:buClr>
                <a:schemeClr val="tx1"/>
              </a:buClr>
            </a:pPr>
            <a:r>
              <a:rPr lang="en-US" sz="2000"/>
              <a:t>Terrorists performed extensive surveillance</a:t>
            </a:r>
          </a:p>
          <a:p>
            <a:pPr>
              <a:buClr>
                <a:schemeClr val="tx1"/>
              </a:buClr>
            </a:pPr>
            <a:r>
              <a:rPr lang="en-US" sz="2000"/>
              <a:t>Dozier was rescued by Italian police</a:t>
            </a:r>
          </a:p>
        </p:txBody>
      </p:sp>
      <p:sp>
        <p:nvSpPr>
          <p:cNvPr id="544773" name="Text Box 5"/>
          <p:cNvSpPr txBox="1">
            <a:spLocks noChangeArrowheads="1"/>
          </p:cNvSpPr>
          <p:nvPr/>
        </p:nvSpPr>
        <p:spPr bwMode="auto">
          <a:xfrm>
            <a:off x="1030288" y="4759325"/>
            <a:ext cx="4000500" cy="777875"/>
          </a:xfrm>
          <a:prstGeom prst="rect">
            <a:avLst/>
          </a:prstGeom>
          <a:noFill/>
          <a:ln w="9525">
            <a:noFill/>
            <a:miter lim="800000"/>
            <a:headEnd/>
            <a:tailEnd/>
          </a:ln>
          <a:effectLst/>
        </p:spPr>
        <p:txBody>
          <a:bodyPr wrap="none">
            <a:spAutoFit/>
          </a:bodyPr>
          <a:lstStyle/>
          <a:p>
            <a:pPr>
              <a:spcBef>
                <a:spcPct val="25000"/>
              </a:spcBef>
              <a:tabLst>
                <a:tab pos="1485900" algn="r"/>
                <a:tab pos="1600200" algn="l"/>
              </a:tabLst>
            </a:pPr>
            <a:r>
              <a:rPr lang="en-US" sz="2000" b="1">
                <a:latin typeface="Arial" charset="0"/>
              </a:rPr>
              <a:t>	Date:	17 December 1981</a:t>
            </a:r>
          </a:p>
          <a:p>
            <a:pPr>
              <a:spcBef>
                <a:spcPct val="25000"/>
              </a:spcBef>
              <a:tabLst>
                <a:tab pos="1485900" algn="r"/>
                <a:tab pos="1600200" algn="l"/>
              </a:tabLst>
            </a:pPr>
            <a:r>
              <a:rPr lang="en-US" sz="2000" b="1">
                <a:latin typeface="Arial" charset="0"/>
              </a:rPr>
              <a:t>	Killed:	None</a:t>
            </a:r>
          </a:p>
        </p:txBody>
      </p:sp>
      <p:pic>
        <p:nvPicPr>
          <p:cNvPr id="544774" name="Picture 6"/>
          <p:cNvPicPr>
            <a:picLocks noChangeArrowheads="1"/>
          </p:cNvPicPr>
          <p:nvPr>
            <p:ph type="clipArt" sz="half" idx="1"/>
          </p:nvPr>
        </p:nvPicPr>
        <p:blipFill>
          <a:blip r:embed="rId3"/>
          <a:srcRect/>
          <a:stretch>
            <a:fillRect/>
          </a:stretch>
        </p:blipFill>
        <p:spPr>
          <a:xfrm>
            <a:off x="1265238" y="1741488"/>
            <a:ext cx="3530600" cy="2336800"/>
          </a:xfrm>
          <a:noFill/>
          <a:ln w="38100">
            <a:solidFill>
              <a:schemeClr val="tx1"/>
            </a:solidFill>
          </a:ln>
        </p:spPr>
      </p:pic>
      <p:sp>
        <p:nvSpPr>
          <p:cNvPr id="544775" name="Text Box 7"/>
          <p:cNvSpPr txBox="1">
            <a:spLocks noChangeArrowheads="1"/>
          </p:cNvSpPr>
          <p:nvPr/>
        </p:nvSpPr>
        <p:spPr bwMode="auto">
          <a:xfrm>
            <a:off x="7040563" y="0"/>
            <a:ext cx="2103437"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Historical Applications</a:t>
            </a:r>
          </a:p>
        </p:txBody>
      </p:sp>
      <p:grpSp>
        <p:nvGrpSpPr>
          <p:cNvPr id="544776" name="Group 8"/>
          <p:cNvGrpSpPr>
            <a:grpSpLocks noChangeAspect="1"/>
          </p:cNvGrpSpPr>
          <p:nvPr/>
        </p:nvGrpSpPr>
        <p:grpSpPr bwMode="auto">
          <a:xfrm>
            <a:off x="293688" y="1670050"/>
            <a:ext cx="877887" cy="754063"/>
            <a:chOff x="432" y="1272"/>
            <a:chExt cx="1008" cy="864"/>
          </a:xfrm>
        </p:grpSpPr>
        <p:sp>
          <p:nvSpPr>
            <p:cNvPr id="544777" name="Freeform 9"/>
            <p:cNvSpPr>
              <a:spLocks noChangeAspect="1"/>
            </p:cNvSpPr>
            <p:nvPr/>
          </p:nvSpPr>
          <p:spPr bwMode="auto">
            <a:xfrm>
              <a:off x="432" y="1272"/>
              <a:ext cx="1008" cy="864"/>
            </a:xfrm>
            <a:custGeom>
              <a:avLst/>
              <a:gdLst/>
              <a:ahLst/>
              <a:cxnLst>
                <a:cxn ang="0">
                  <a:pos x="0" y="0"/>
                </a:cxn>
                <a:cxn ang="0">
                  <a:pos x="16128" y="0"/>
                </a:cxn>
                <a:cxn ang="0">
                  <a:pos x="15554" y="595"/>
                </a:cxn>
                <a:cxn ang="0">
                  <a:pos x="596" y="13263"/>
                </a:cxn>
                <a:cxn ang="0">
                  <a:pos x="0" y="13824"/>
                </a:cxn>
                <a:cxn ang="0">
                  <a:pos x="0" y="0"/>
                </a:cxn>
              </a:cxnLst>
              <a:rect l="0" t="0" r="r" b="b"/>
              <a:pathLst>
                <a:path w="16128" h="13824">
                  <a:moveTo>
                    <a:pt x="0" y="0"/>
                  </a:moveTo>
                  <a:lnTo>
                    <a:pt x="16128" y="0"/>
                  </a:lnTo>
                  <a:lnTo>
                    <a:pt x="15554" y="595"/>
                  </a:lnTo>
                  <a:lnTo>
                    <a:pt x="596" y="13263"/>
                  </a:lnTo>
                  <a:lnTo>
                    <a:pt x="0" y="13824"/>
                  </a:lnTo>
                  <a:lnTo>
                    <a:pt x="0" y="0"/>
                  </a:lnTo>
                  <a:close/>
                </a:path>
              </a:pathLst>
            </a:custGeom>
            <a:solidFill>
              <a:srgbClr val="82A99C"/>
            </a:solidFill>
            <a:ln w="9525">
              <a:noFill/>
              <a:round/>
              <a:headEnd/>
              <a:tailEnd/>
            </a:ln>
          </p:spPr>
          <p:txBody>
            <a:bodyPr/>
            <a:lstStyle/>
            <a:p>
              <a:endParaRPr lang="en-US"/>
            </a:p>
          </p:txBody>
        </p:sp>
        <p:sp>
          <p:nvSpPr>
            <p:cNvPr id="544778" name="Freeform 10"/>
            <p:cNvSpPr>
              <a:spLocks noChangeAspect="1"/>
            </p:cNvSpPr>
            <p:nvPr/>
          </p:nvSpPr>
          <p:spPr bwMode="auto">
            <a:xfrm>
              <a:off x="432" y="1272"/>
              <a:ext cx="1008" cy="864"/>
            </a:xfrm>
            <a:custGeom>
              <a:avLst/>
              <a:gdLst/>
              <a:ahLst/>
              <a:cxnLst>
                <a:cxn ang="0">
                  <a:pos x="16128" y="0"/>
                </a:cxn>
                <a:cxn ang="0">
                  <a:pos x="16128" y="13824"/>
                </a:cxn>
                <a:cxn ang="0">
                  <a:pos x="0" y="13824"/>
                </a:cxn>
                <a:cxn ang="0">
                  <a:pos x="599" y="13254"/>
                </a:cxn>
                <a:cxn ang="0">
                  <a:pos x="15563" y="587"/>
                </a:cxn>
                <a:cxn ang="0">
                  <a:pos x="16128" y="0"/>
                </a:cxn>
              </a:cxnLst>
              <a:rect l="0" t="0" r="r" b="b"/>
              <a:pathLst>
                <a:path w="16128" h="13824">
                  <a:moveTo>
                    <a:pt x="16128" y="0"/>
                  </a:moveTo>
                  <a:lnTo>
                    <a:pt x="16128" y="13824"/>
                  </a:lnTo>
                  <a:lnTo>
                    <a:pt x="0" y="13824"/>
                  </a:lnTo>
                  <a:lnTo>
                    <a:pt x="599" y="13254"/>
                  </a:lnTo>
                  <a:lnTo>
                    <a:pt x="15563" y="587"/>
                  </a:lnTo>
                  <a:lnTo>
                    <a:pt x="16128" y="0"/>
                  </a:lnTo>
                  <a:close/>
                </a:path>
              </a:pathLst>
            </a:custGeom>
            <a:solidFill>
              <a:srgbClr val="162A29"/>
            </a:solidFill>
            <a:ln w="9525">
              <a:noFill/>
              <a:round/>
              <a:headEnd/>
              <a:tailEnd/>
            </a:ln>
          </p:spPr>
          <p:txBody>
            <a:bodyPr/>
            <a:lstStyle/>
            <a:p>
              <a:endParaRPr lang="en-US"/>
            </a:p>
          </p:txBody>
        </p:sp>
        <p:sp>
          <p:nvSpPr>
            <p:cNvPr id="544779" name="Rectangle 11"/>
            <p:cNvSpPr>
              <a:spLocks noChangeAspect="1" noChangeArrowheads="1"/>
            </p:cNvSpPr>
            <p:nvPr/>
          </p:nvSpPr>
          <p:spPr bwMode="auto">
            <a:xfrm>
              <a:off x="468" y="1308"/>
              <a:ext cx="936" cy="792"/>
            </a:xfrm>
            <a:prstGeom prst="rect">
              <a:avLst/>
            </a:prstGeom>
            <a:solidFill>
              <a:srgbClr val="275A53"/>
            </a:solidFill>
            <a:ln w="9525">
              <a:noFill/>
              <a:miter lim="800000"/>
              <a:headEnd/>
              <a:tailEnd/>
            </a:ln>
          </p:spPr>
          <p:txBody>
            <a:bodyPr/>
            <a:lstStyle/>
            <a:p>
              <a:endParaRPr lang="en-US"/>
            </a:p>
          </p:txBody>
        </p:sp>
        <p:sp>
          <p:nvSpPr>
            <p:cNvPr id="544780" name="Freeform 12"/>
            <p:cNvSpPr>
              <a:spLocks noChangeAspect="1" noEditPoints="1"/>
            </p:cNvSpPr>
            <p:nvPr/>
          </p:nvSpPr>
          <p:spPr bwMode="auto">
            <a:xfrm>
              <a:off x="629" y="1932"/>
              <a:ext cx="149" cy="137"/>
            </a:xfrm>
            <a:custGeom>
              <a:avLst/>
              <a:gdLst/>
              <a:ahLst/>
              <a:cxnLst>
                <a:cxn ang="0">
                  <a:pos x="1574" y="1836"/>
                </a:cxn>
                <a:cxn ang="0">
                  <a:pos x="800" y="1836"/>
                </a:cxn>
                <a:cxn ang="0">
                  <a:pos x="694" y="2198"/>
                </a:cxn>
                <a:cxn ang="0">
                  <a:pos x="0" y="2198"/>
                </a:cxn>
                <a:cxn ang="0">
                  <a:pos x="827" y="0"/>
                </a:cxn>
                <a:cxn ang="0">
                  <a:pos x="1567" y="0"/>
                </a:cxn>
                <a:cxn ang="0">
                  <a:pos x="2394" y="2198"/>
                </a:cxn>
                <a:cxn ang="0">
                  <a:pos x="1683" y="2198"/>
                </a:cxn>
                <a:cxn ang="0">
                  <a:pos x="1574" y="1836"/>
                </a:cxn>
                <a:cxn ang="0">
                  <a:pos x="1432" y="1360"/>
                </a:cxn>
                <a:cxn ang="0">
                  <a:pos x="1189" y="570"/>
                </a:cxn>
                <a:cxn ang="0">
                  <a:pos x="947" y="1360"/>
                </a:cxn>
                <a:cxn ang="0">
                  <a:pos x="1432" y="1360"/>
                </a:cxn>
              </a:cxnLst>
              <a:rect l="0" t="0" r="r" b="b"/>
              <a:pathLst>
                <a:path w="2394" h="2198">
                  <a:moveTo>
                    <a:pt x="1574" y="1836"/>
                  </a:moveTo>
                  <a:lnTo>
                    <a:pt x="800" y="1836"/>
                  </a:lnTo>
                  <a:lnTo>
                    <a:pt x="694" y="2198"/>
                  </a:lnTo>
                  <a:lnTo>
                    <a:pt x="0" y="2198"/>
                  </a:lnTo>
                  <a:lnTo>
                    <a:pt x="827" y="0"/>
                  </a:lnTo>
                  <a:lnTo>
                    <a:pt x="1567" y="0"/>
                  </a:lnTo>
                  <a:lnTo>
                    <a:pt x="2394" y="2198"/>
                  </a:lnTo>
                  <a:lnTo>
                    <a:pt x="1683" y="2198"/>
                  </a:lnTo>
                  <a:lnTo>
                    <a:pt x="1574" y="1836"/>
                  </a:lnTo>
                  <a:close/>
                  <a:moveTo>
                    <a:pt x="1432" y="1360"/>
                  </a:moveTo>
                  <a:lnTo>
                    <a:pt x="1189" y="570"/>
                  </a:lnTo>
                  <a:lnTo>
                    <a:pt x="947" y="1360"/>
                  </a:lnTo>
                  <a:lnTo>
                    <a:pt x="1432" y="1360"/>
                  </a:lnTo>
                  <a:close/>
                </a:path>
              </a:pathLst>
            </a:custGeom>
            <a:solidFill>
              <a:srgbClr val="FFFFFF"/>
            </a:solidFill>
            <a:ln w="9525">
              <a:noFill/>
              <a:round/>
              <a:headEnd/>
              <a:tailEnd/>
            </a:ln>
          </p:spPr>
          <p:txBody>
            <a:bodyPr/>
            <a:lstStyle/>
            <a:p>
              <a:endParaRPr lang="en-US"/>
            </a:p>
          </p:txBody>
        </p:sp>
        <p:sp>
          <p:nvSpPr>
            <p:cNvPr id="544781" name="Freeform 13"/>
            <p:cNvSpPr>
              <a:spLocks noChangeAspect="1"/>
            </p:cNvSpPr>
            <p:nvPr/>
          </p:nvSpPr>
          <p:spPr bwMode="auto">
            <a:xfrm>
              <a:off x="792" y="1932"/>
              <a:ext cx="132" cy="137"/>
            </a:xfrm>
            <a:custGeom>
              <a:avLst/>
              <a:gdLst/>
              <a:ahLst/>
              <a:cxnLst>
                <a:cxn ang="0">
                  <a:pos x="0" y="0"/>
                </a:cxn>
                <a:cxn ang="0">
                  <a:pos x="635" y="0"/>
                </a:cxn>
                <a:cxn ang="0">
                  <a:pos x="1462" y="1216"/>
                </a:cxn>
                <a:cxn ang="0">
                  <a:pos x="1462" y="0"/>
                </a:cxn>
                <a:cxn ang="0">
                  <a:pos x="2103" y="0"/>
                </a:cxn>
                <a:cxn ang="0">
                  <a:pos x="2103" y="2198"/>
                </a:cxn>
                <a:cxn ang="0">
                  <a:pos x="1462" y="2198"/>
                </a:cxn>
                <a:cxn ang="0">
                  <a:pos x="639" y="991"/>
                </a:cxn>
                <a:cxn ang="0">
                  <a:pos x="639" y="2198"/>
                </a:cxn>
                <a:cxn ang="0">
                  <a:pos x="0" y="2198"/>
                </a:cxn>
                <a:cxn ang="0">
                  <a:pos x="0" y="0"/>
                </a:cxn>
              </a:cxnLst>
              <a:rect l="0" t="0" r="r" b="b"/>
              <a:pathLst>
                <a:path w="2103" h="2198">
                  <a:moveTo>
                    <a:pt x="0" y="0"/>
                  </a:moveTo>
                  <a:lnTo>
                    <a:pt x="635" y="0"/>
                  </a:lnTo>
                  <a:lnTo>
                    <a:pt x="1462" y="1216"/>
                  </a:lnTo>
                  <a:lnTo>
                    <a:pt x="1462" y="0"/>
                  </a:lnTo>
                  <a:lnTo>
                    <a:pt x="2103" y="0"/>
                  </a:lnTo>
                  <a:lnTo>
                    <a:pt x="2103" y="2198"/>
                  </a:lnTo>
                  <a:lnTo>
                    <a:pt x="1462" y="2198"/>
                  </a:lnTo>
                  <a:lnTo>
                    <a:pt x="639" y="991"/>
                  </a:lnTo>
                  <a:lnTo>
                    <a:pt x="639" y="2198"/>
                  </a:lnTo>
                  <a:lnTo>
                    <a:pt x="0" y="2198"/>
                  </a:lnTo>
                  <a:lnTo>
                    <a:pt x="0" y="0"/>
                  </a:lnTo>
                  <a:close/>
                </a:path>
              </a:pathLst>
            </a:custGeom>
            <a:solidFill>
              <a:srgbClr val="FFFFFF"/>
            </a:solidFill>
            <a:ln w="9525">
              <a:noFill/>
              <a:round/>
              <a:headEnd/>
              <a:tailEnd/>
            </a:ln>
          </p:spPr>
          <p:txBody>
            <a:bodyPr/>
            <a:lstStyle/>
            <a:p>
              <a:endParaRPr lang="en-US"/>
            </a:p>
          </p:txBody>
        </p:sp>
        <p:sp>
          <p:nvSpPr>
            <p:cNvPr id="544782" name="Freeform 14"/>
            <p:cNvSpPr>
              <a:spLocks noChangeAspect="1" noEditPoints="1"/>
            </p:cNvSpPr>
            <p:nvPr/>
          </p:nvSpPr>
          <p:spPr bwMode="auto">
            <a:xfrm>
              <a:off x="946" y="1929"/>
              <a:ext cx="143" cy="142"/>
            </a:xfrm>
            <a:custGeom>
              <a:avLst/>
              <a:gdLst/>
              <a:ahLst/>
              <a:cxnLst>
                <a:cxn ang="0">
                  <a:pos x="8" y="975"/>
                </a:cxn>
                <a:cxn ang="0">
                  <a:pos x="36" y="796"/>
                </a:cxn>
                <a:cxn ang="0">
                  <a:pos x="85" y="633"/>
                </a:cxn>
                <a:cxn ang="0">
                  <a:pos x="156" y="487"/>
                </a:cxn>
                <a:cxn ang="0">
                  <a:pos x="247" y="358"/>
                </a:cxn>
                <a:cxn ang="0">
                  <a:pos x="359" y="246"/>
                </a:cxn>
                <a:cxn ang="0">
                  <a:pos x="488" y="154"/>
                </a:cxn>
                <a:cxn ang="0">
                  <a:pos x="633" y="84"/>
                </a:cxn>
                <a:cxn ang="0">
                  <a:pos x="796" y="35"/>
                </a:cxn>
                <a:cxn ang="0">
                  <a:pos x="975" y="7"/>
                </a:cxn>
                <a:cxn ang="0">
                  <a:pos x="1171" y="0"/>
                </a:cxn>
                <a:cxn ang="0">
                  <a:pos x="1364" y="14"/>
                </a:cxn>
                <a:cxn ang="0">
                  <a:pos x="1541" y="48"/>
                </a:cxn>
                <a:cxn ang="0">
                  <a:pos x="1700" y="104"/>
                </a:cxn>
                <a:cxn ang="0">
                  <a:pos x="1841" y="179"/>
                </a:cxn>
                <a:cxn ang="0">
                  <a:pos x="1964" y="276"/>
                </a:cxn>
                <a:cxn ang="0">
                  <a:pos x="2068" y="392"/>
                </a:cxn>
                <a:cxn ang="0">
                  <a:pos x="2151" y="525"/>
                </a:cxn>
                <a:cxn ang="0">
                  <a:pos x="2214" y="674"/>
                </a:cxn>
                <a:cxn ang="0">
                  <a:pos x="2256" y="839"/>
                </a:cxn>
                <a:cxn ang="0">
                  <a:pos x="2277" y="1022"/>
                </a:cxn>
                <a:cxn ang="0">
                  <a:pos x="2275" y="1260"/>
                </a:cxn>
                <a:cxn ang="0">
                  <a:pos x="2238" y="1510"/>
                </a:cxn>
                <a:cxn ang="0">
                  <a:pos x="2166" y="1720"/>
                </a:cxn>
                <a:cxn ang="0">
                  <a:pos x="2057" y="1896"/>
                </a:cxn>
                <a:cxn ang="0">
                  <a:pos x="1917" y="2039"/>
                </a:cxn>
                <a:cxn ang="0">
                  <a:pos x="1743" y="2153"/>
                </a:cxn>
                <a:cxn ang="0">
                  <a:pos x="1537" y="2229"/>
                </a:cxn>
                <a:cxn ang="0">
                  <a:pos x="1297" y="2269"/>
                </a:cxn>
                <a:cxn ang="0">
                  <a:pos x="1028" y="2269"/>
                </a:cxn>
                <a:cxn ang="0">
                  <a:pos x="786" y="2235"/>
                </a:cxn>
                <a:cxn ang="0">
                  <a:pos x="579" y="2169"/>
                </a:cxn>
                <a:cxn ang="0">
                  <a:pos x="405" y="2067"/>
                </a:cxn>
                <a:cxn ang="0">
                  <a:pos x="256" y="1926"/>
                </a:cxn>
                <a:cxn ang="0">
                  <a:pos x="133" y="1747"/>
                </a:cxn>
                <a:cxn ang="0">
                  <a:pos x="49" y="1531"/>
                </a:cxn>
                <a:cxn ang="0">
                  <a:pos x="6" y="1278"/>
                </a:cxn>
                <a:cxn ang="0">
                  <a:pos x="683" y="1221"/>
                </a:cxn>
                <a:cxn ang="0">
                  <a:pos x="711" y="1427"/>
                </a:cxn>
                <a:cxn ang="0">
                  <a:pos x="774" y="1580"/>
                </a:cxn>
                <a:cxn ang="0">
                  <a:pos x="871" y="1683"/>
                </a:cxn>
                <a:cxn ang="0">
                  <a:pos x="993" y="1745"/>
                </a:cxn>
                <a:cxn ang="0">
                  <a:pos x="1141" y="1765"/>
                </a:cxn>
                <a:cxn ang="0">
                  <a:pos x="1292" y="1745"/>
                </a:cxn>
                <a:cxn ang="0">
                  <a:pos x="1414" y="1684"/>
                </a:cxn>
                <a:cxn ang="0">
                  <a:pos x="1508" y="1583"/>
                </a:cxn>
                <a:cxn ang="0">
                  <a:pos x="1570" y="1423"/>
                </a:cxn>
                <a:cxn ang="0">
                  <a:pos x="1598" y="1199"/>
                </a:cxn>
                <a:cxn ang="0">
                  <a:pos x="1592" y="966"/>
                </a:cxn>
                <a:cxn ang="0">
                  <a:pos x="1551" y="788"/>
                </a:cxn>
                <a:cxn ang="0">
                  <a:pos x="1475" y="657"/>
                </a:cxn>
                <a:cxn ang="0">
                  <a:pos x="1368" y="569"/>
                </a:cxn>
                <a:cxn ang="0">
                  <a:pos x="1236" y="523"/>
                </a:cxn>
                <a:cxn ang="0">
                  <a:pos x="1085" y="516"/>
                </a:cxn>
                <a:cxn ang="0">
                  <a:pos x="950" y="550"/>
                </a:cxn>
                <a:cxn ang="0">
                  <a:pos x="837" y="625"/>
                </a:cxn>
                <a:cxn ang="0">
                  <a:pos x="750" y="744"/>
                </a:cxn>
                <a:cxn ang="0">
                  <a:pos x="698" y="916"/>
                </a:cxn>
                <a:cxn ang="0">
                  <a:pos x="681" y="1141"/>
                </a:cxn>
              </a:cxnLst>
              <a:rect l="0" t="0" r="r" b="b"/>
              <a:pathLst>
                <a:path w="2279" h="2273">
                  <a:moveTo>
                    <a:pt x="0" y="1138"/>
                  </a:moveTo>
                  <a:lnTo>
                    <a:pt x="1" y="1104"/>
                  </a:lnTo>
                  <a:lnTo>
                    <a:pt x="1" y="1071"/>
                  </a:lnTo>
                  <a:lnTo>
                    <a:pt x="3" y="1039"/>
                  </a:lnTo>
                  <a:lnTo>
                    <a:pt x="5" y="1007"/>
                  </a:lnTo>
                  <a:lnTo>
                    <a:pt x="8" y="975"/>
                  </a:lnTo>
                  <a:lnTo>
                    <a:pt x="11" y="944"/>
                  </a:lnTo>
                  <a:lnTo>
                    <a:pt x="14" y="913"/>
                  </a:lnTo>
                  <a:lnTo>
                    <a:pt x="19" y="883"/>
                  </a:lnTo>
                  <a:lnTo>
                    <a:pt x="25" y="853"/>
                  </a:lnTo>
                  <a:lnTo>
                    <a:pt x="30" y="824"/>
                  </a:lnTo>
                  <a:lnTo>
                    <a:pt x="36" y="796"/>
                  </a:lnTo>
                  <a:lnTo>
                    <a:pt x="43" y="767"/>
                  </a:lnTo>
                  <a:lnTo>
                    <a:pt x="50" y="740"/>
                  </a:lnTo>
                  <a:lnTo>
                    <a:pt x="58" y="712"/>
                  </a:lnTo>
                  <a:lnTo>
                    <a:pt x="67" y="685"/>
                  </a:lnTo>
                  <a:lnTo>
                    <a:pt x="76" y="659"/>
                  </a:lnTo>
                  <a:lnTo>
                    <a:pt x="85" y="633"/>
                  </a:lnTo>
                  <a:lnTo>
                    <a:pt x="96" y="608"/>
                  </a:lnTo>
                  <a:lnTo>
                    <a:pt x="106" y="582"/>
                  </a:lnTo>
                  <a:lnTo>
                    <a:pt x="118" y="558"/>
                  </a:lnTo>
                  <a:lnTo>
                    <a:pt x="130" y="534"/>
                  </a:lnTo>
                  <a:lnTo>
                    <a:pt x="142" y="510"/>
                  </a:lnTo>
                  <a:lnTo>
                    <a:pt x="156" y="487"/>
                  </a:lnTo>
                  <a:lnTo>
                    <a:pt x="170" y="464"/>
                  </a:lnTo>
                  <a:lnTo>
                    <a:pt x="184" y="442"/>
                  </a:lnTo>
                  <a:lnTo>
                    <a:pt x="199" y="420"/>
                  </a:lnTo>
                  <a:lnTo>
                    <a:pt x="214" y="399"/>
                  </a:lnTo>
                  <a:lnTo>
                    <a:pt x="230" y="378"/>
                  </a:lnTo>
                  <a:lnTo>
                    <a:pt x="247" y="358"/>
                  </a:lnTo>
                  <a:lnTo>
                    <a:pt x="264" y="337"/>
                  </a:lnTo>
                  <a:lnTo>
                    <a:pt x="283" y="318"/>
                  </a:lnTo>
                  <a:lnTo>
                    <a:pt x="301" y="299"/>
                  </a:lnTo>
                  <a:lnTo>
                    <a:pt x="320" y="281"/>
                  </a:lnTo>
                  <a:lnTo>
                    <a:pt x="339" y="263"/>
                  </a:lnTo>
                  <a:lnTo>
                    <a:pt x="359" y="246"/>
                  </a:lnTo>
                  <a:lnTo>
                    <a:pt x="379" y="229"/>
                  </a:lnTo>
                  <a:lnTo>
                    <a:pt x="401" y="212"/>
                  </a:lnTo>
                  <a:lnTo>
                    <a:pt x="422" y="197"/>
                  </a:lnTo>
                  <a:lnTo>
                    <a:pt x="443" y="182"/>
                  </a:lnTo>
                  <a:lnTo>
                    <a:pt x="465" y="168"/>
                  </a:lnTo>
                  <a:lnTo>
                    <a:pt x="488" y="154"/>
                  </a:lnTo>
                  <a:lnTo>
                    <a:pt x="511" y="141"/>
                  </a:lnTo>
                  <a:lnTo>
                    <a:pt x="535" y="129"/>
                  </a:lnTo>
                  <a:lnTo>
                    <a:pt x="559" y="117"/>
                  </a:lnTo>
                  <a:lnTo>
                    <a:pt x="583" y="105"/>
                  </a:lnTo>
                  <a:lnTo>
                    <a:pt x="608" y="94"/>
                  </a:lnTo>
                  <a:lnTo>
                    <a:pt x="633" y="84"/>
                  </a:lnTo>
                  <a:lnTo>
                    <a:pt x="660" y="74"/>
                  </a:lnTo>
                  <a:lnTo>
                    <a:pt x="686" y="65"/>
                  </a:lnTo>
                  <a:lnTo>
                    <a:pt x="713" y="57"/>
                  </a:lnTo>
                  <a:lnTo>
                    <a:pt x="740" y="49"/>
                  </a:lnTo>
                  <a:lnTo>
                    <a:pt x="767" y="41"/>
                  </a:lnTo>
                  <a:lnTo>
                    <a:pt x="796" y="35"/>
                  </a:lnTo>
                  <a:lnTo>
                    <a:pt x="825" y="29"/>
                  </a:lnTo>
                  <a:lnTo>
                    <a:pt x="854" y="23"/>
                  </a:lnTo>
                  <a:lnTo>
                    <a:pt x="883" y="18"/>
                  </a:lnTo>
                  <a:lnTo>
                    <a:pt x="914" y="14"/>
                  </a:lnTo>
                  <a:lnTo>
                    <a:pt x="944" y="10"/>
                  </a:lnTo>
                  <a:lnTo>
                    <a:pt x="975" y="7"/>
                  </a:lnTo>
                  <a:lnTo>
                    <a:pt x="1006" y="4"/>
                  </a:lnTo>
                  <a:lnTo>
                    <a:pt x="1038" y="2"/>
                  </a:lnTo>
                  <a:lnTo>
                    <a:pt x="1070" y="1"/>
                  </a:lnTo>
                  <a:lnTo>
                    <a:pt x="1103" y="0"/>
                  </a:lnTo>
                  <a:lnTo>
                    <a:pt x="1136" y="0"/>
                  </a:lnTo>
                  <a:lnTo>
                    <a:pt x="1171" y="0"/>
                  </a:lnTo>
                  <a:lnTo>
                    <a:pt x="1204" y="1"/>
                  </a:lnTo>
                  <a:lnTo>
                    <a:pt x="1237" y="2"/>
                  </a:lnTo>
                  <a:lnTo>
                    <a:pt x="1269" y="4"/>
                  </a:lnTo>
                  <a:lnTo>
                    <a:pt x="1302" y="7"/>
                  </a:lnTo>
                  <a:lnTo>
                    <a:pt x="1333" y="10"/>
                  </a:lnTo>
                  <a:lnTo>
                    <a:pt x="1364" y="14"/>
                  </a:lnTo>
                  <a:lnTo>
                    <a:pt x="1395" y="18"/>
                  </a:lnTo>
                  <a:lnTo>
                    <a:pt x="1425" y="23"/>
                  </a:lnTo>
                  <a:lnTo>
                    <a:pt x="1455" y="28"/>
                  </a:lnTo>
                  <a:lnTo>
                    <a:pt x="1484" y="34"/>
                  </a:lnTo>
                  <a:lnTo>
                    <a:pt x="1512" y="41"/>
                  </a:lnTo>
                  <a:lnTo>
                    <a:pt x="1541" y="48"/>
                  </a:lnTo>
                  <a:lnTo>
                    <a:pt x="1569" y="56"/>
                  </a:lnTo>
                  <a:lnTo>
                    <a:pt x="1596" y="64"/>
                  </a:lnTo>
                  <a:lnTo>
                    <a:pt x="1622" y="73"/>
                  </a:lnTo>
                  <a:lnTo>
                    <a:pt x="1648" y="82"/>
                  </a:lnTo>
                  <a:lnTo>
                    <a:pt x="1675" y="92"/>
                  </a:lnTo>
                  <a:lnTo>
                    <a:pt x="1700" y="104"/>
                  </a:lnTo>
                  <a:lnTo>
                    <a:pt x="1724" y="115"/>
                  </a:lnTo>
                  <a:lnTo>
                    <a:pt x="1748" y="127"/>
                  </a:lnTo>
                  <a:lnTo>
                    <a:pt x="1772" y="139"/>
                  </a:lnTo>
                  <a:lnTo>
                    <a:pt x="1796" y="152"/>
                  </a:lnTo>
                  <a:lnTo>
                    <a:pt x="1818" y="165"/>
                  </a:lnTo>
                  <a:lnTo>
                    <a:pt x="1841" y="179"/>
                  </a:lnTo>
                  <a:lnTo>
                    <a:pt x="1862" y="194"/>
                  </a:lnTo>
                  <a:lnTo>
                    <a:pt x="1883" y="209"/>
                  </a:lnTo>
                  <a:lnTo>
                    <a:pt x="1904" y="225"/>
                  </a:lnTo>
                  <a:lnTo>
                    <a:pt x="1925" y="242"/>
                  </a:lnTo>
                  <a:lnTo>
                    <a:pt x="1945" y="259"/>
                  </a:lnTo>
                  <a:lnTo>
                    <a:pt x="1964" y="276"/>
                  </a:lnTo>
                  <a:lnTo>
                    <a:pt x="1983" y="294"/>
                  </a:lnTo>
                  <a:lnTo>
                    <a:pt x="2001" y="313"/>
                  </a:lnTo>
                  <a:lnTo>
                    <a:pt x="2018" y="332"/>
                  </a:lnTo>
                  <a:lnTo>
                    <a:pt x="2035" y="351"/>
                  </a:lnTo>
                  <a:lnTo>
                    <a:pt x="2052" y="372"/>
                  </a:lnTo>
                  <a:lnTo>
                    <a:pt x="2068" y="392"/>
                  </a:lnTo>
                  <a:lnTo>
                    <a:pt x="2083" y="413"/>
                  </a:lnTo>
                  <a:lnTo>
                    <a:pt x="2098" y="434"/>
                  </a:lnTo>
                  <a:lnTo>
                    <a:pt x="2112" y="456"/>
                  </a:lnTo>
                  <a:lnTo>
                    <a:pt x="2126" y="478"/>
                  </a:lnTo>
                  <a:lnTo>
                    <a:pt x="2139" y="502"/>
                  </a:lnTo>
                  <a:lnTo>
                    <a:pt x="2151" y="525"/>
                  </a:lnTo>
                  <a:lnTo>
                    <a:pt x="2163" y="548"/>
                  </a:lnTo>
                  <a:lnTo>
                    <a:pt x="2175" y="572"/>
                  </a:lnTo>
                  <a:lnTo>
                    <a:pt x="2186" y="597"/>
                  </a:lnTo>
                  <a:lnTo>
                    <a:pt x="2196" y="623"/>
                  </a:lnTo>
                  <a:lnTo>
                    <a:pt x="2205" y="648"/>
                  </a:lnTo>
                  <a:lnTo>
                    <a:pt x="2214" y="674"/>
                  </a:lnTo>
                  <a:lnTo>
                    <a:pt x="2223" y="700"/>
                  </a:lnTo>
                  <a:lnTo>
                    <a:pt x="2230" y="727"/>
                  </a:lnTo>
                  <a:lnTo>
                    <a:pt x="2238" y="755"/>
                  </a:lnTo>
                  <a:lnTo>
                    <a:pt x="2244" y="783"/>
                  </a:lnTo>
                  <a:lnTo>
                    <a:pt x="2250" y="811"/>
                  </a:lnTo>
                  <a:lnTo>
                    <a:pt x="2256" y="839"/>
                  </a:lnTo>
                  <a:lnTo>
                    <a:pt x="2261" y="869"/>
                  </a:lnTo>
                  <a:lnTo>
                    <a:pt x="2265" y="899"/>
                  </a:lnTo>
                  <a:lnTo>
                    <a:pt x="2269" y="929"/>
                  </a:lnTo>
                  <a:lnTo>
                    <a:pt x="2272" y="959"/>
                  </a:lnTo>
                  <a:lnTo>
                    <a:pt x="2275" y="991"/>
                  </a:lnTo>
                  <a:lnTo>
                    <a:pt x="2277" y="1022"/>
                  </a:lnTo>
                  <a:lnTo>
                    <a:pt x="2278" y="1054"/>
                  </a:lnTo>
                  <a:lnTo>
                    <a:pt x="2279" y="1086"/>
                  </a:lnTo>
                  <a:lnTo>
                    <a:pt x="2279" y="1120"/>
                  </a:lnTo>
                  <a:lnTo>
                    <a:pt x="2279" y="1167"/>
                  </a:lnTo>
                  <a:lnTo>
                    <a:pt x="2277" y="1213"/>
                  </a:lnTo>
                  <a:lnTo>
                    <a:pt x="2275" y="1260"/>
                  </a:lnTo>
                  <a:lnTo>
                    <a:pt x="2271" y="1304"/>
                  </a:lnTo>
                  <a:lnTo>
                    <a:pt x="2266" y="1347"/>
                  </a:lnTo>
                  <a:lnTo>
                    <a:pt x="2261" y="1389"/>
                  </a:lnTo>
                  <a:lnTo>
                    <a:pt x="2254" y="1430"/>
                  </a:lnTo>
                  <a:lnTo>
                    <a:pt x="2247" y="1470"/>
                  </a:lnTo>
                  <a:lnTo>
                    <a:pt x="2238" y="1510"/>
                  </a:lnTo>
                  <a:lnTo>
                    <a:pt x="2229" y="1547"/>
                  </a:lnTo>
                  <a:lnTo>
                    <a:pt x="2218" y="1584"/>
                  </a:lnTo>
                  <a:lnTo>
                    <a:pt x="2206" y="1620"/>
                  </a:lnTo>
                  <a:lnTo>
                    <a:pt x="2194" y="1655"/>
                  </a:lnTo>
                  <a:lnTo>
                    <a:pt x="2180" y="1688"/>
                  </a:lnTo>
                  <a:lnTo>
                    <a:pt x="2166" y="1720"/>
                  </a:lnTo>
                  <a:lnTo>
                    <a:pt x="2149" y="1752"/>
                  </a:lnTo>
                  <a:lnTo>
                    <a:pt x="2133" y="1782"/>
                  </a:lnTo>
                  <a:lnTo>
                    <a:pt x="2115" y="1812"/>
                  </a:lnTo>
                  <a:lnTo>
                    <a:pt x="2097" y="1840"/>
                  </a:lnTo>
                  <a:lnTo>
                    <a:pt x="2078" y="1869"/>
                  </a:lnTo>
                  <a:lnTo>
                    <a:pt x="2057" y="1896"/>
                  </a:lnTo>
                  <a:lnTo>
                    <a:pt x="2035" y="1921"/>
                  </a:lnTo>
                  <a:lnTo>
                    <a:pt x="2014" y="1947"/>
                  </a:lnTo>
                  <a:lnTo>
                    <a:pt x="1991" y="1971"/>
                  </a:lnTo>
                  <a:lnTo>
                    <a:pt x="1967" y="1995"/>
                  </a:lnTo>
                  <a:lnTo>
                    <a:pt x="1942" y="2018"/>
                  </a:lnTo>
                  <a:lnTo>
                    <a:pt x="1917" y="2039"/>
                  </a:lnTo>
                  <a:lnTo>
                    <a:pt x="1890" y="2060"/>
                  </a:lnTo>
                  <a:lnTo>
                    <a:pt x="1862" y="2080"/>
                  </a:lnTo>
                  <a:lnTo>
                    <a:pt x="1834" y="2099"/>
                  </a:lnTo>
                  <a:lnTo>
                    <a:pt x="1805" y="2119"/>
                  </a:lnTo>
                  <a:lnTo>
                    <a:pt x="1774" y="2136"/>
                  </a:lnTo>
                  <a:lnTo>
                    <a:pt x="1743" y="2153"/>
                  </a:lnTo>
                  <a:lnTo>
                    <a:pt x="1711" y="2168"/>
                  </a:lnTo>
                  <a:lnTo>
                    <a:pt x="1679" y="2182"/>
                  </a:lnTo>
                  <a:lnTo>
                    <a:pt x="1644" y="2196"/>
                  </a:lnTo>
                  <a:lnTo>
                    <a:pt x="1609" y="2208"/>
                  </a:lnTo>
                  <a:lnTo>
                    <a:pt x="1574" y="2219"/>
                  </a:lnTo>
                  <a:lnTo>
                    <a:pt x="1537" y="2229"/>
                  </a:lnTo>
                  <a:lnTo>
                    <a:pt x="1499" y="2238"/>
                  </a:lnTo>
                  <a:lnTo>
                    <a:pt x="1461" y="2247"/>
                  </a:lnTo>
                  <a:lnTo>
                    <a:pt x="1421" y="2254"/>
                  </a:lnTo>
                  <a:lnTo>
                    <a:pt x="1380" y="2260"/>
                  </a:lnTo>
                  <a:lnTo>
                    <a:pt x="1339" y="2265"/>
                  </a:lnTo>
                  <a:lnTo>
                    <a:pt x="1297" y="2269"/>
                  </a:lnTo>
                  <a:lnTo>
                    <a:pt x="1253" y="2271"/>
                  </a:lnTo>
                  <a:lnTo>
                    <a:pt x="1209" y="2273"/>
                  </a:lnTo>
                  <a:lnTo>
                    <a:pt x="1164" y="2273"/>
                  </a:lnTo>
                  <a:lnTo>
                    <a:pt x="1117" y="2273"/>
                  </a:lnTo>
                  <a:lnTo>
                    <a:pt x="1073" y="2271"/>
                  </a:lnTo>
                  <a:lnTo>
                    <a:pt x="1028" y="2269"/>
                  </a:lnTo>
                  <a:lnTo>
                    <a:pt x="985" y="2266"/>
                  </a:lnTo>
                  <a:lnTo>
                    <a:pt x="944" y="2262"/>
                  </a:lnTo>
                  <a:lnTo>
                    <a:pt x="902" y="2257"/>
                  </a:lnTo>
                  <a:lnTo>
                    <a:pt x="862" y="2251"/>
                  </a:lnTo>
                  <a:lnTo>
                    <a:pt x="824" y="2244"/>
                  </a:lnTo>
                  <a:lnTo>
                    <a:pt x="786" y="2235"/>
                  </a:lnTo>
                  <a:lnTo>
                    <a:pt x="748" y="2227"/>
                  </a:lnTo>
                  <a:lnTo>
                    <a:pt x="713" y="2217"/>
                  </a:lnTo>
                  <a:lnTo>
                    <a:pt x="678" y="2206"/>
                  </a:lnTo>
                  <a:lnTo>
                    <a:pt x="643" y="2195"/>
                  </a:lnTo>
                  <a:lnTo>
                    <a:pt x="610" y="2182"/>
                  </a:lnTo>
                  <a:lnTo>
                    <a:pt x="579" y="2169"/>
                  </a:lnTo>
                  <a:lnTo>
                    <a:pt x="548" y="2155"/>
                  </a:lnTo>
                  <a:lnTo>
                    <a:pt x="517" y="2140"/>
                  </a:lnTo>
                  <a:lnTo>
                    <a:pt x="488" y="2123"/>
                  </a:lnTo>
                  <a:lnTo>
                    <a:pt x="459" y="2105"/>
                  </a:lnTo>
                  <a:lnTo>
                    <a:pt x="432" y="2086"/>
                  </a:lnTo>
                  <a:lnTo>
                    <a:pt x="405" y="2067"/>
                  </a:lnTo>
                  <a:lnTo>
                    <a:pt x="377" y="2046"/>
                  </a:lnTo>
                  <a:lnTo>
                    <a:pt x="352" y="2025"/>
                  </a:lnTo>
                  <a:lnTo>
                    <a:pt x="327" y="2002"/>
                  </a:lnTo>
                  <a:lnTo>
                    <a:pt x="303" y="1977"/>
                  </a:lnTo>
                  <a:lnTo>
                    <a:pt x="279" y="1952"/>
                  </a:lnTo>
                  <a:lnTo>
                    <a:pt x="256" y="1926"/>
                  </a:lnTo>
                  <a:lnTo>
                    <a:pt x="234" y="1899"/>
                  </a:lnTo>
                  <a:lnTo>
                    <a:pt x="212" y="1871"/>
                  </a:lnTo>
                  <a:lnTo>
                    <a:pt x="192" y="1841"/>
                  </a:lnTo>
                  <a:lnTo>
                    <a:pt x="172" y="1811"/>
                  </a:lnTo>
                  <a:lnTo>
                    <a:pt x="153" y="1780"/>
                  </a:lnTo>
                  <a:lnTo>
                    <a:pt x="133" y="1747"/>
                  </a:lnTo>
                  <a:lnTo>
                    <a:pt x="116" y="1713"/>
                  </a:lnTo>
                  <a:lnTo>
                    <a:pt x="101" y="1679"/>
                  </a:lnTo>
                  <a:lnTo>
                    <a:pt x="86" y="1643"/>
                  </a:lnTo>
                  <a:lnTo>
                    <a:pt x="72" y="1606"/>
                  </a:lnTo>
                  <a:lnTo>
                    <a:pt x="60" y="1569"/>
                  </a:lnTo>
                  <a:lnTo>
                    <a:pt x="49" y="1531"/>
                  </a:lnTo>
                  <a:lnTo>
                    <a:pt x="39" y="1491"/>
                  </a:lnTo>
                  <a:lnTo>
                    <a:pt x="30" y="1450"/>
                  </a:lnTo>
                  <a:lnTo>
                    <a:pt x="21" y="1409"/>
                  </a:lnTo>
                  <a:lnTo>
                    <a:pt x="15" y="1366"/>
                  </a:lnTo>
                  <a:lnTo>
                    <a:pt x="10" y="1322"/>
                  </a:lnTo>
                  <a:lnTo>
                    <a:pt x="6" y="1278"/>
                  </a:lnTo>
                  <a:lnTo>
                    <a:pt x="3" y="1231"/>
                  </a:lnTo>
                  <a:lnTo>
                    <a:pt x="1" y="1185"/>
                  </a:lnTo>
                  <a:lnTo>
                    <a:pt x="0" y="1138"/>
                  </a:lnTo>
                  <a:close/>
                  <a:moveTo>
                    <a:pt x="681" y="1141"/>
                  </a:moveTo>
                  <a:lnTo>
                    <a:pt x="681" y="1181"/>
                  </a:lnTo>
                  <a:lnTo>
                    <a:pt x="683" y="1221"/>
                  </a:lnTo>
                  <a:lnTo>
                    <a:pt x="685" y="1259"/>
                  </a:lnTo>
                  <a:lnTo>
                    <a:pt x="688" y="1295"/>
                  </a:lnTo>
                  <a:lnTo>
                    <a:pt x="693" y="1330"/>
                  </a:lnTo>
                  <a:lnTo>
                    <a:pt x="698" y="1364"/>
                  </a:lnTo>
                  <a:lnTo>
                    <a:pt x="704" y="1396"/>
                  </a:lnTo>
                  <a:lnTo>
                    <a:pt x="711" y="1427"/>
                  </a:lnTo>
                  <a:lnTo>
                    <a:pt x="719" y="1456"/>
                  </a:lnTo>
                  <a:lnTo>
                    <a:pt x="729" y="1483"/>
                  </a:lnTo>
                  <a:lnTo>
                    <a:pt x="739" y="1510"/>
                  </a:lnTo>
                  <a:lnTo>
                    <a:pt x="750" y="1535"/>
                  </a:lnTo>
                  <a:lnTo>
                    <a:pt x="762" y="1558"/>
                  </a:lnTo>
                  <a:lnTo>
                    <a:pt x="774" y="1580"/>
                  </a:lnTo>
                  <a:lnTo>
                    <a:pt x="789" y="1600"/>
                  </a:lnTo>
                  <a:lnTo>
                    <a:pt x="804" y="1620"/>
                  </a:lnTo>
                  <a:lnTo>
                    <a:pt x="820" y="1637"/>
                  </a:lnTo>
                  <a:lnTo>
                    <a:pt x="836" y="1653"/>
                  </a:lnTo>
                  <a:lnTo>
                    <a:pt x="853" y="1669"/>
                  </a:lnTo>
                  <a:lnTo>
                    <a:pt x="871" y="1683"/>
                  </a:lnTo>
                  <a:lnTo>
                    <a:pt x="890" y="1696"/>
                  </a:lnTo>
                  <a:lnTo>
                    <a:pt x="910" y="1708"/>
                  </a:lnTo>
                  <a:lnTo>
                    <a:pt x="930" y="1718"/>
                  </a:lnTo>
                  <a:lnTo>
                    <a:pt x="950" y="1728"/>
                  </a:lnTo>
                  <a:lnTo>
                    <a:pt x="971" y="1737"/>
                  </a:lnTo>
                  <a:lnTo>
                    <a:pt x="993" y="1745"/>
                  </a:lnTo>
                  <a:lnTo>
                    <a:pt x="1016" y="1751"/>
                  </a:lnTo>
                  <a:lnTo>
                    <a:pt x="1040" y="1756"/>
                  </a:lnTo>
                  <a:lnTo>
                    <a:pt x="1064" y="1760"/>
                  </a:lnTo>
                  <a:lnTo>
                    <a:pt x="1089" y="1763"/>
                  </a:lnTo>
                  <a:lnTo>
                    <a:pt x="1114" y="1764"/>
                  </a:lnTo>
                  <a:lnTo>
                    <a:pt x="1141" y="1765"/>
                  </a:lnTo>
                  <a:lnTo>
                    <a:pt x="1168" y="1764"/>
                  </a:lnTo>
                  <a:lnTo>
                    <a:pt x="1194" y="1763"/>
                  </a:lnTo>
                  <a:lnTo>
                    <a:pt x="1219" y="1760"/>
                  </a:lnTo>
                  <a:lnTo>
                    <a:pt x="1244" y="1756"/>
                  </a:lnTo>
                  <a:lnTo>
                    <a:pt x="1268" y="1751"/>
                  </a:lnTo>
                  <a:lnTo>
                    <a:pt x="1292" y="1745"/>
                  </a:lnTo>
                  <a:lnTo>
                    <a:pt x="1314" y="1738"/>
                  </a:lnTo>
                  <a:lnTo>
                    <a:pt x="1335" y="1729"/>
                  </a:lnTo>
                  <a:lnTo>
                    <a:pt x="1356" y="1719"/>
                  </a:lnTo>
                  <a:lnTo>
                    <a:pt x="1376" y="1709"/>
                  </a:lnTo>
                  <a:lnTo>
                    <a:pt x="1395" y="1697"/>
                  </a:lnTo>
                  <a:lnTo>
                    <a:pt x="1414" y="1684"/>
                  </a:lnTo>
                  <a:lnTo>
                    <a:pt x="1432" y="1671"/>
                  </a:lnTo>
                  <a:lnTo>
                    <a:pt x="1448" y="1656"/>
                  </a:lnTo>
                  <a:lnTo>
                    <a:pt x="1464" y="1640"/>
                  </a:lnTo>
                  <a:lnTo>
                    <a:pt x="1480" y="1623"/>
                  </a:lnTo>
                  <a:lnTo>
                    <a:pt x="1494" y="1603"/>
                  </a:lnTo>
                  <a:lnTo>
                    <a:pt x="1508" y="1583"/>
                  </a:lnTo>
                  <a:lnTo>
                    <a:pt x="1520" y="1561"/>
                  </a:lnTo>
                  <a:lnTo>
                    <a:pt x="1532" y="1537"/>
                  </a:lnTo>
                  <a:lnTo>
                    <a:pt x="1543" y="1511"/>
                  </a:lnTo>
                  <a:lnTo>
                    <a:pt x="1553" y="1483"/>
                  </a:lnTo>
                  <a:lnTo>
                    <a:pt x="1562" y="1454"/>
                  </a:lnTo>
                  <a:lnTo>
                    <a:pt x="1570" y="1423"/>
                  </a:lnTo>
                  <a:lnTo>
                    <a:pt x="1577" y="1390"/>
                  </a:lnTo>
                  <a:lnTo>
                    <a:pt x="1583" y="1355"/>
                  </a:lnTo>
                  <a:lnTo>
                    <a:pt x="1588" y="1319"/>
                  </a:lnTo>
                  <a:lnTo>
                    <a:pt x="1593" y="1281"/>
                  </a:lnTo>
                  <a:lnTo>
                    <a:pt x="1596" y="1242"/>
                  </a:lnTo>
                  <a:lnTo>
                    <a:pt x="1598" y="1199"/>
                  </a:lnTo>
                  <a:lnTo>
                    <a:pt x="1600" y="1156"/>
                  </a:lnTo>
                  <a:lnTo>
                    <a:pt x="1600" y="1111"/>
                  </a:lnTo>
                  <a:lnTo>
                    <a:pt x="1600" y="1072"/>
                  </a:lnTo>
                  <a:lnTo>
                    <a:pt x="1598" y="1036"/>
                  </a:lnTo>
                  <a:lnTo>
                    <a:pt x="1596" y="1001"/>
                  </a:lnTo>
                  <a:lnTo>
                    <a:pt x="1592" y="966"/>
                  </a:lnTo>
                  <a:lnTo>
                    <a:pt x="1588" y="933"/>
                  </a:lnTo>
                  <a:lnTo>
                    <a:pt x="1583" y="901"/>
                  </a:lnTo>
                  <a:lnTo>
                    <a:pt x="1576" y="871"/>
                  </a:lnTo>
                  <a:lnTo>
                    <a:pt x="1569" y="842"/>
                  </a:lnTo>
                  <a:lnTo>
                    <a:pt x="1561" y="814"/>
                  </a:lnTo>
                  <a:lnTo>
                    <a:pt x="1551" y="788"/>
                  </a:lnTo>
                  <a:lnTo>
                    <a:pt x="1541" y="763"/>
                  </a:lnTo>
                  <a:lnTo>
                    <a:pt x="1529" y="739"/>
                  </a:lnTo>
                  <a:lnTo>
                    <a:pt x="1517" y="716"/>
                  </a:lnTo>
                  <a:lnTo>
                    <a:pt x="1504" y="695"/>
                  </a:lnTo>
                  <a:lnTo>
                    <a:pt x="1490" y="675"/>
                  </a:lnTo>
                  <a:lnTo>
                    <a:pt x="1475" y="657"/>
                  </a:lnTo>
                  <a:lnTo>
                    <a:pt x="1459" y="640"/>
                  </a:lnTo>
                  <a:lnTo>
                    <a:pt x="1442" y="624"/>
                  </a:lnTo>
                  <a:lnTo>
                    <a:pt x="1425" y="609"/>
                  </a:lnTo>
                  <a:lnTo>
                    <a:pt x="1406" y="594"/>
                  </a:lnTo>
                  <a:lnTo>
                    <a:pt x="1387" y="581"/>
                  </a:lnTo>
                  <a:lnTo>
                    <a:pt x="1368" y="569"/>
                  </a:lnTo>
                  <a:lnTo>
                    <a:pt x="1348" y="559"/>
                  </a:lnTo>
                  <a:lnTo>
                    <a:pt x="1327" y="549"/>
                  </a:lnTo>
                  <a:lnTo>
                    <a:pt x="1306" y="541"/>
                  </a:lnTo>
                  <a:lnTo>
                    <a:pt x="1284" y="534"/>
                  </a:lnTo>
                  <a:lnTo>
                    <a:pt x="1260" y="528"/>
                  </a:lnTo>
                  <a:lnTo>
                    <a:pt x="1236" y="523"/>
                  </a:lnTo>
                  <a:lnTo>
                    <a:pt x="1212" y="519"/>
                  </a:lnTo>
                  <a:lnTo>
                    <a:pt x="1187" y="516"/>
                  </a:lnTo>
                  <a:lnTo>
                    <a:pt x="1162" y="515"/>
                  </a:lnTo>
                  <a:lnTo>
                    <a:pt x="1134" y="514"/>
                  </a:lnTo>
                  <a:lnTo>
                    <a:pt x="1109" y="515"/>
                  </a:lnTo>
                  <a:lnTo>
                    <a:pt x="1085" y="516"/>
                  </a:lnTo>
                  <a:lnTo>
                    <a:pt x="1061" y="519"/>
                  </a:lnTo>
                  <a:lnTo>
                    <a:pt x="1038" y="523"/>
                  </a:lnTo>
                  <a:lnTo>
                    <a:pt x="1014" y="528"/>
                  </a:lnTo>
                  <a:lnTo>
                    <a:pt x="992" y="534"/>
                  </a:lnTo>
                  <a:lnTo>
                    <a:pt x="971" y="542"/>
                  </a:lnTo>
                  <a:lnTo>
                    <a:pt x="950" y="550"/>
                  </a:lnTo>
                  <a:lnTo>
                    <a:pt x="930" y="560"/>
                  </a:lnTo>
                  <a:lnTo>
                    <a:pt x="910" y="570"/>
                  </a:lnTo>
                  <a:lnTo>
                    <a:pt x="890" y="582"/>
                  </a:lnTo>
                  <a:lnTo>
                    <a:pt x="872" y="595"/>
                  </a:lnTo>
                  <a:lnTo>
                    <a:pt x="854" y="610"/>
                  </a:lnTo>
                  <a:lnTo>
                    <a:pt x="837" y="625"/>
                  </a:lnTo>
                  <a:lnTo>
                    <a:pt x="821" y="642"/>
                  </a:lnTo>
                  <a:lnTo>
                    <a:pt x="805" y="659"/>
                  </a:lnTo>
                  <a:lnTo>
                    <a:pt x="790" y="678"/>
                  </a:lnTo>
                  <a:lnTo>
                    <a:pt x="775" y="698"/>
                  </a:lnTo>
                  <a:lnTo>
                    <a:pt x="762" y="720"/>
                  </a:lnTo>
                  <a:lnTo>
                    <a:pt x="750" y="744"/>
                  </a:lnTo>
                  <a:lnTo>
                    <a:pt x="739" y="769"/>
                  </a:lnTo>
                  <a:lnTo>
                    <a:pt x="729" y="795"/>
                  </a:lnTo>
                  <a:lnTo>
                    <a:pt x="720" y="823"/>
                  </a:lnTo>
                  <a:lnTo>
                    <a:pt x="712" y="852"/>
                  </a:lnTo>
                  <a:lnTo>
                    <a:pt x="704" y="883"/>
                  </a:lnTo>
                  <a:lnTo>
                    <a:pt x="698" y="916"/>
                  </a:lnTo>
                  <a:lnTo>
                    <a:pt x="693" y="949"/>
                  </a:lnTo>
                  <a:lnTo>
                    <a:pt x="689" y="985"/>
                  </a:lnTo>
                  <a:lnTo>
                    <a:pt x="685" y="1022"/>
                  </a:lnTo>
                  <a:lnTo>
                    <a:pt x="683" y="1059"/>
                  </a:lnTo>
                  <a:lnTo>
                    <a:pt x="681" y="1099"/>
                  </a:lnTo>
                  <a:lnTo>
                    <a:pt x="681" y="1141"/>
                  </a:lnTo>
                  <a:close/>
                </a:path>
              </a:pathLst>
            </a:custGeom>
            <a:solidFill>
              <a:srgbClr val="FFFFFF"/>
            </a:solidFill>
            <a:ln w="9525">
              <a:noFill/>
              <a:round/>
              <a:headEnd/>
              <a:tailEnd/>
            </a:ln>
          </p:spPr>
          <p:txBody>
            <a:bodyPr/>
            <a:lstStyle/>
            <a:p>
              <a:endParaRPr lang="en-US"/>
            </a:p>
          </p:txBody>
        </p:sp>
        <p:sp>
          <p:nvSpPr>
            <p:cNvPr id="544783" name="Freeform 15"/>
            <p:cNvSpPr>
              <a:spLocks noChangeAspect="1"/>
            </p:cNvSpPr>
            <p:nvPr/>
          </p:nvSpPr>
          <p:spPr bwMode="auto">
            <a:xfrm>
              <a:off x="1112" y="1932"/>
              <a:ext cx="132" cy="137"/>
            </a:xfrm>
            <a:custGeom>
              <a:avLst/>
              <a:gdLst/>
              <a:ahLst/>
              <a:cxnLst>
                <a:cxn ang="0">
                  <a:pos x="0" y="0"/>
                </a:cxn>
                <a:cxn ang="0">
                  <a:pos x="635" y="0"/>
                </a:cxn>
                <a:cxn ang="0">
                  <a:pos x="1464" y="1216"/>
                </a:cxn>
                <a:cxn ang="0">
                  <a:pos x="1464" y="0"/>
                </a:cxn>
                <a:cxn ang="0">
                  <a:pos x="2104" y="0"/>
                </a:cxn>
                <a:cxn ang="0">
                  <a:pos x="2104" y="2198"/>
                </a:cxn>
                <a:cxn ang="0">
                  <a:pos x="1464" y="2198"/>
                </a:cxn>
                <a:cxn ang="0">
                  <a:pos x="639" y="991"/>
                </a:cxn>
                <a:cxn ang="0">
                  <a:pos x="639" y="2198"/>
                </a:cxn>
                <a:cxn ang="0">
                  <a:pos x="0" y="2198"/>
                </a:cxn>
                <a:cxn ang="0">
                  <a:pos x="0" y="0"/>
                </a:cxn>
              </a:cxnLst>
              <a:rect l="0" t="0" r="r" b="b"/>
              <a:pathLst>
                <a:path w="2104" h="2198">
                  <a:moveTo>
                    <a:pt x="0" y="0"/>
                  </a:moveTo>
                  <a:lnTo>
                    <a:pt x="635" y="0"/>
                  </a:lnTo>
                  <a:lnTo>
                    <a:pt x="1464" y="1216"/>
                  </a:lnTo>
                  <a:lnTo>
                    <a:pt x="1464" y="0"/>
                  </a:lnTo>
                  <a:lnTo>
                    <a:pt x="2104" y="0"/>
                  </a:lnTo>
                  <a:lnTo>
                    <a:pt x="2104" y="2198"/>
                  </a:lnTo>
                  <a:lnTo>
                    <a:pt x="1464" y="2198"/>
                  </a:lnTo>
                  <a:lnTo>
                    <a:pt x="639" y="991"/>
                  </a:lnTo>
                  <a:lnTo>
                    <a:pt x="639" y="2198"/>
                  </a:lnTo>
                  <a:lnTo>
                    <a:pt x="0" y="2198"/>
                  </a:lnTo>
                  <a:lnTo>
                    <a:pt x="0" y="0"/>
                  </a:lnTo>
                  <a:close/>
                </a:path>
              </a:pathLst>
            </a:custGeom>
            <a:solidFill>
              <a:srgbClr val="FFFFFF"/>
            </a:solidFill>
            <a:ln w="9525">
              <a:noFill/>
              <a:round/>
              <a:headEnd/>
              <a:tailEnd/>
            </a:ln>
          </p:spPr>
          <p:txBody>
            <a:bodyPr/>
            <a:lstStyle/>
            <a:p>
              <a:endParaRPr lang="en-US"/>
            </a:p>
          </p:txBody>
        </p:sp>
        <p:sp>
          <p:nvSpPr>
            <p:cNvPr id="544784" name="Freeform 16"/>
            <p:cNvSpPr>
              <a:spLocks noChangeAspect="1" noEditPoints="1"/>
            </p:cNvSpPr>
            <p:nvPr/>
          </p:nvSpPr>
          <p:spPr bwMode="auto">
            <a:xfrm>
              <a:off x="733" y="1367"/>
              <a:ext cx="406" cy="516"/>
            </a:xfrm>
            <a:custGeom>
              <a:avLst/>
              <a:gdLst/>
              <a:ahLst/>
              <a:cxnLst>
                <a:cxn ang="0">
                  <a:pos x="665" y="2047"/>
                </a:cxn>
                <a:cxn ang="0">
                  <a:pos x="1217" y="1041"/>
                </a:cxn>
                <a:cxn ang="0">
                  <a:pos x="2115" y="264"/>
                </a:cxn>
                <a:cxn ang="0">
                  <a:pos x="3496" y="6"/>
                </a:cxn>
                <a:cxn ang="0">
                  <a:pos x="4916" y="498"/>
                </a:cxn>
                <a:cxn ang="0">
                  <a:pos x="5873" y="1600"/>
                </a:cxn>
                <a:cxn ang="0">
                  <a:pos x="6134" y="3068"/>
                </a:cxn>
                <a:cxn ang="0">
                  <a:pos x="5608" y="7085"/>
                </a:cxn>
                <a:cxn ang="0">
                  <a:pos x="2211" y="8079"/>
                </a:cxn>
                <a:cxn ang="0">
                  <a:pos x="2496" y="7737"/>
                </a:cxn>
                <a:cxn ang="0">
                  <a:pos x="2634" y="7477"/>
                </a:cxn>
                <a:cxn ang="0">
                  <a:pos x="1307" y="7241"/>
                </a:cxn>
                <a:cxn ang="0">
                  <a:pos x="1039" y="7153"/>
                </a:cxn>
                <a:cxn ang="0">
                  <a:pos x="808" y="6957"/>
                </a:cxn>
                <a:cxn ang="0">
                  <a:pos x="647" y="6699"/>
                </a:cxn>
                <a:cxn ang="0">
                  <a:pos x="596" y="5246"/>
                </a:cxn>
                <a:cxn ang="0">
                  <a:pos x="6" y="4914"/>
                </a:cxn>
                <a:cxn ang="0">
                  <a:pos x="200" y="4445"/>
                </a:cxn>
                <a:cxn ang="0">
                  <a:pos x="549" y="3855"/>
                </a:cxn>
                <a:cxn ang="0">
                  <a:pos x="283" y="3093"/>
                </a:cxn>
                <a:cxn ang="0">
                  <a:pos x="2906" y="4563"/>
                </a:cxn>
                <a:cxn ang="0">
                  <a:pos x="2923" y="4277"/>
                </a:cxn>
                <a:cxn ang="0">
                  <a:pos x="3000" y="3988"/>
                </a:cxn>
                <a:cxn ang="0">
                  <a:pos x="3156" y="3737"/>
                </a:cxn>
                <a:cxn ang="0">
                  <a:pos x="3433" y="3459"/>
                </a:cxn>
                <a:cxn ang="0">
                  <a:pos x="3907" y="3051"/>
                </a:cxn>
                <a:cxn ang="0">
                  <a:pos x="4011" y="2916"/>
                </a:cxn>
                <a:cxn ang="0">
                  <a:pos x="4066" y="2755"/>
                </a:cxn>
                <a:cxn ang="0">
                  <a:pos x="4061" y="2549"/>
                </a:cxn>
                <a:cxn ang="0">
                  <a:pos x="3963" y="2339"/>
                </a:cxn>
                <a:cxn ang="0">
                  <a:pos x="3770" y="2169"/>
                </a:cxn>
                <a:cxn ang="0">
                  <a:pos x="3505" y="2082"/>
                </a:cxn>
                <a:cxn ang="0">
                  <a:pos x="3194" y="2083"/>
                </a:cxn>
                <a:cxn ang="0">
                  <a:pos x="2924" y="2174"/>
                </a:cxn>
                <a:cxn ang="0">
                  <a:pos x="2711" y="2358"/>
                </a:cxn>
                <a:cxn ang="0">
                  <a:pos x="2562" y="2637"/>
                </a:cxn>
                <a:cxn ang="0">
                  <a:pos x="1749" y="2617"/>
                </a:cxn>
                <a:cxn ang="0">
                  <a:pos x="1809" y="2366"/>
                </a:cxn>
                <a:cxn ang="0">
                  <a:pos x="1916" y="2135"/>
                </a:cxn>
                <a:cxn ang="0">
                  <a:pos x="2074" y="1925"/>
                </a:cxn>
                <a:cxn ang="0">
                  <a:pos x="2278" y="1737"/>
                </a:cxn>
                <a:cxn ang="0">
                  <a:pos x="2520" y="1591"/>
                </a:cxn>
                <a:cxn ang="0">
                  <a:pos x="2794" y="1491"/>
                </a:cxn>
                <a:cxn ang="0">
                  <a:pos x="3102" y="1438"/>
                </a:cxn>
                <a:cxn ang="0">
                  <a:pos x="3445" y="1432"/>
                </a:cxn>
                <a:cxn ang="0">
                  <a:pos x="3775" y="1474"/>
                </a:cxn>
                <a:cxn ang="0">
                  <a:pos x="4068" y="1563"/>
                </a:cxn>
                <a:cxn ang="0">
                  <a:pos x="4324" y="1700"/>
                </a:cxn>
                <a:cxn ang="0">
                  <a:pos x="4543" y="1881"/>
                </a:cxn>
                <a:cxn ang="0">
                  <a:pos x="4711" y="2085"/>
                </a:cxn>
                <a:cxn ang="0">
                  <a:pos x="4824" y="2303"/>
                </a:cxn>
                <a:cxn ang="0">
                  <a:pos x="4885" y="2538"/>
                </a:cxn>
                <a:cxn ang="0">
                  <a:pos x="4890" y="2796"/>
                </a:cxn>
                <a:cxn ang="0">
                  <a:pos x="4820" y="3061"/>
                </a:cxn>
                <a:cxn ang="0">
                  <a:pos x="4666" y="3319"/>
                </a:cxn>
                <a:cxn ang="0">
                  <a:pos x="4352" y="3647"/>
                </a:cxn>
                <a:cxn ang="0">
                  <a:pos x="3971" y="3979"/>
                </a:cxn>
                <a:cxn ang="0">
                  <a:pos x="3792" y="4162"/>
                </a:cxn>
                <a:cxn ang="0">
                  <a:pos x="3711" y="4313"/>
                </a:cxn>
                <a:cxn ang="0">
                  <a:pos x="3677" y="4541"/>
                </a:cxn>
                <a:cxn ang="0">
                  <a:pos x="3752" y="5029"/>
                </a:cxn>
              </a:cxnLst>
              <a:rect l="0" t="0" r="r" b="b"/>
              <a:pathLst>
                <a:path w="6508" h="8260">
                  <a:moveTo>
                    <a:pt x="283" y="3093"/>
                  </a:moveTo>
                  <a:lnTo>
                    <a:pt x="356" y="2888"/>
                  </a:lnTo>
                  <a:lnTo>
                    <a:pt x="434" y="2663"/>
                  </a:lnTo>
                  <a:lnTo>
                    <a:pt x="475" y="2545"/>
                  </a:lnTo>
                  <a:lnTo>
                    <a:pt x="519" y="2424"/>
                  </a:lnTo>
                  <a:lnTo>
                    <a:pt x="565" y="2300"/>
                  </a:lnTo>
                  <a:lnTo>
                    <a:pt x="614" y="2174"/>
                  </a:lnTo>
                  <a:lnTo>
                    <a:pt x="665" y="2047"/>
                  </a:lnTo>
                  <a:lnTo>
                    <a:pt x="720" y="1919"/>
                  </a:lnTo>
                  <a:lnTo>
                    <a:pt x="778" y="1790"/>
                  </a:lnTo>
                  <a:lnTo>
                    <a:pt x="841" y="1661"/>
                  </a:lnTo>
                  <a:lnTo>
                    <a:pt x="906" y="1534"/>
                  </a:lnTo>
                  <a:lnTo>
                    <a:pt x="977" y="1407"/>
                  </a:lnTo>
                  <a:lnTo>
                    <a:pt x="1052" y="1283"/>
                  </a:lnTo>
                  <a:lnTo>
                    <a:pt x="1132" y="1160"/>
                  </a:lnTo>
                  <a:lnTo>
                    <a:pt x="1217" y="1041"/>
                  </a:lnTo>
                  <a:lnTo>
                    <a:pt x="1308" y="926"/>
                  </a:lnTo>
                  <a:lnTo>
                    <a:pt x="1403" y="815"/>
                  </a:lnTo>
                  <a:lnTo>
                    <a:pt x="1505" y="708"/>
                  </a:lnTo>
                  <a:lnTo>
                    <a:pt x="1614" y="607"/>
                  </a:lnTo>
                  <a:lnTo>
                    <a:pt x="1729" y="511"/>
                  </a:lnTo>
                  <a:lnTo>
                    <a:pt x="1851" y="421"/>
                  </a:lnTo>
                  <a:lnTo>
                    <a:pt x="1979" y="340"/>
                  </a:lnTo>
                  <a:lnTo>
                    <a:pt x="2115" y="264"/>
                  </a:lnTo>
                  <a:lnTo>
                    <a:pt x="2259" y="198"/>
                  </a:lnTo>
                  <a:lnTo>
                    <a:pt x="2411" y="140"/>
                  </a:lnTo>
                  <a:lnTo>
                    <a:pt x="2571" y="91"/>
                  </a:lnTo>
                  <a:lnTo>
                    <a:pt x="2739" y="52"/>
                  </a:lnTo>
                  <a:lnTo>
                    <a:pt x="2916" y="23"/>
                  </a:lnTo>
                  <a:lnTo>
                    <a:pt x="3103" y="6"/>
                  </a:lnTo>
                  <a:lnTo>
                    <a:pt x="3297" y="0"/>
                  </a:lnTo>
                  <a:lnTo>
                    <a:pt x="3496" y="6"/>
                  </a:lnTo>
                  <a:lnTo>
                    <a:pt x="3691" y="26"/>
                  </a:lnTo>
                  <a:lnTo>
                    <a:pt x="3882" y="59"/>
                  </a:lnTo>
                  <a:lnTo>
                    <a:pt x="4068" y="104"/>
                  </a:lnTo>
                  <a:lnTo>
                    <a:pt x="4250" y="160"/>
                  </a:lnTo>
                  <a:lnTo>
                    <a:pt x="4425" y="229"/>
                  </a:lnTo>
                  <a:lnTo>
                    <a:pt x="4596" y="309"/>
                  </a:lnTo>
                  <a:lnTo>
                    <a:pt x="4759" y="398"/>
                  </a:lnTo>
                  <a:lnTo>
                    <a:pt x="4916" y="498"/>
                  </a:lnTo>
                  <a:lnTo>
                    <a:pt x="5065" y="608"/>
                  </a:lnTo>
                  <a:lnTo>
                    <a:pt x="5208" y="726"/>
                  </a:lnTo>
                  <a:lnTo>
                    <a:pt x="5342" y="853"/>
                  </a:lnTo>
                  <a:lnTo>
                    <a:pt x="5467" y="988"/>
                  </a:lnTo>
                  <a:lnTo>
                    <a:pt x="5583" y="1131"/>
                  </a:lnTo>
                  <a:lnTo>
                    <a:pt x="5689" y="1280"/>
                  </a:lnTo>
                  <a:lnTo>
                    <a:pt x="5786" y="1437"/>
                  </a:lnTo>
                  <a:lnTo>
                    <a:pt x="5873" y="1600"/>
                  </a:lnTo>
                  <a:lnTo>
                    <a:pt x="5948" y="1768"/>
                  </a:lnTo>
                  <a:lnTo>
                    <a:pt x="6012" y="1943"/>
                  </a:lnTo>
                  <a:lnTo>
                    <a:pt x="6064" y="2121"/>
                  </a:lnTo>
                  <a:lnTo>
                    <a:pt x="6105" y="2303"/>
                  </a:lnTo>
                  <a:lnTo>
                    <a:pt x="6132" y="2490"/>
                  </a:lnTo>
                  <a:lnTo>
                    <a:pt x="6146" y="2680"/>
                  </a:lnTo>
                  <a:lnTo>
                    <a:pt x="6147" y="2873"/>
                  </a:lnTo>
                  <a:lnTo>
                    <a:pt x="6134" y="3068"/>
                  </a:lnTo>
                  <a:lnTo>
                    <a:pt x="6106" y="3265"/>
                  </a:lnTo>
                  <a:lnTo>
                    <a:pt x="6062" y="3465"/>
                  </a:lnTo>
                  <a:lnTo>
                    <a:pt x="6004" y="3664"/>
                  </a:lnTo>
                  <a:lnTo>
                    <a:pt x="5930" y="3864"/>
                  </a:lnTo>
                  <a:lnTo>
                    <a:pt x="5840" y="4064"/>
                  </a:lnTo>
                  <a:lnTo>
                    <a:pt x="5732" y="4264"/>
                  </a:lnTo>
                  <a:lnTo>
                    <a:pt x="5608" y="4463"/>
                  </a:lnTo>
                  <a:lnTo>
                    <a:pt x="5608" y="7085"/>
                  </a:lnTo>
                  <a:lnTo>
                    <a:pt x="6508" y="8260"/>
                  </a:lnTo>
                  <a:lnTo>
                    <a:pt x="2084" y="8260"/>
                  </a:lnTo>
                  <a:lnTo>
                    <a:pt x="2103" y="8229"/>
                  </a:lnTo>
                  <a:lnTo>
                    <a:pt x="2123" y="8198"/>
                  </a:lnTo>
                  <a:lnTo>
                    <a:pt x="2144" y="8168"/>
                  </a:lnTo>
                  <a:lnTo>
                    <a:pt x="2165" y="8138"/>
                  </a:lnTo>
                  <a:lnTo>
                    <a:pt x="2188" y="8109"/>
                  </a:lnTo>
                  <a:lnTo>
                    <a:pt x="2211" y="8079"/>
                  </a:lnTo>
                  <a:lnTo>
                    <a:pt x="2235" y="8051"/>
                  </a:lnTo>
                  <a:lnTo>
                    <a:pt x="2258" y="8022"/>
                  </a:lnTo>
                  <a:lnTo>
                    <a:pt x="2307" y="7965"/>
                  </a:lnTo>
                  <a:lnTo>
                    <a:pt x="2356" y="7909"/>
                  </a:lnTo>
                  <a:lnTo>
                    <a:pt x="2404" y="7853"/>
                  </a:lnTo>
                  <a:lnTo>
                    <a:pt x="2451" y="7795"/>
                  </a:lnTo>
                  <a:lnTo>
                    <a:pt x="2474" y="7766"/>
                  </a:lnTo>
                  <a:lnTo>
                    <a:pt x="2496" y="7737"/>
                  </a:lnTo>
                  <a:lnTo>
                    <a:pt x="2517" y="7706"/>
                  </a:lnTo>
                  <a:lnTo>
                    <a:pt x="2537" y="7676"/>
                  </a:lnTo>
                  <a:lnTo>
                    <a:pt x="2556" y="7645"/>
                  </a:lnTo>
                  <a:lnTo>
                    <a:pt x="2575" y="7613"/>
                  </a:lnTo>
                  <a:lnTo>
                    <a:pt x="2592" y="7580"/>
                  </a:lnTo>
                  <a:lnTo>
                    <a:pt x="2607" y="7546"/>
                  </a:lnTo>
                  <a:lnTo>
                    <a:pt x="2621" y="7512"/>
                  </a:lnTo>
                  <a:lnTo>
                    <a:pt x="2634" y="7477"/>
                  </a:lnTo>
                  <a:lnTo>
                    <a:pt x="2645" y="7440"/>
                  </a:lnTo>
                  <a:lnTo>
                    <a:pt x="2654" y="7403"/>
                  </a:lnTo>
                  <a:lnTo>
                    <a:pt x="2661" y="7365"/>
                  </a:lnTo>
                  <a:lnTo>
                    <a:pt x="2667" y="7325"/>
                  </a:lnTo>
                  <a:lnTo>
                    <a:pt x="2670" y="7284"/>
                  </a:lnTo>
                  <a:lnTo>
                    <a:pt x="2671" y="7243"/>
                  </a:lnTo>
                  <a:lnTo>
                    <a:pt x="1340" y="7243"/>
                  </a:lnTo>
                  <a:lnTo>
                    <a:pt x="1307" y="7241"/>
                  </a:lnTo>
                  <a:lnTo>
                    <a:pt x="1272" y="7238"/>
                  </a:lnTo>
                  <a:lnTo>
                    <a:pt x="1239" y="7232"/>
                  </a:lnTo>
                  <a:lnTo>
                    <a:pt x="1205" y="7224"/>
                  </a:lnTo>
                  <a:lnTo>
                    <a:pt x="1171" y="7213"/>
                  </a:lnTo>
                  <a:lnTo>
                    <a:pt x="1138" y="7201"/>
                  </a:lnTo>
                  <a:lnTo>
                    <a:pt x="1105" y="7186"/>
                  </a:lnTo>
                  <a:lnTo>
                    <a:pt x="1072" y="7170"/>
                  </a:lnTo>
                  <a:lnTo>
                    <a:pt x="1039" y="7153"/>
                  </a:lnTo>
                  <a:lnTo>
                    <a:pt x="1008" y="7133"/>
                  </a:lnTo>
                  <a:lnTo>
                    <a:pt x="977" y="7113"/>
                  </a:lnTo>
                  <a:lnTo>
                    <a:pt x="947" y="7089"/>
                  </a:lnTo>
                  <a:lnTo>
                    <a:pt x="917" y="7065"/>
                  </a:lnTo>
                  <a:lnTo>
                    <a:pt x="888" y="7040"/>
                  </a:lnTo>
                  <a:lnTo>
                    <a:pt x="860" y="7014"/>
                  </a:lnTo>
                  <a:lnTo>
                    <a:pt x="834" y="6986"/>
                  </a:lnTo>
                  <a:lnTo>
                    <a:pt x="808" y="6957"/>
                  </a:lnTo>
                  <a:lnTo>
                    <a:pt x="782" y="6927"/>
                  </a:lnTo>
                  <a:lnTo>
                    <a:pt x="759" y="6897"/>
                  </a:lnTo>
                  <a:lnTo>
                    <a:pt x="737" y="6866"/>
                  </a:lnTo>
                  <a:lnTo>
                    <a:pt x="716" y="6833"/>
                  </a:lnTo>
                  <a:lnTo>
                    <a:pt x="697" y="6800"/>
                  </a:lnTo>
                  <a:lnTo>
                    <a:pt x="679" y="6767"/>
                  </a:lnTo>
                  <a:lnTo>
                    <a:pt x="662" y="6734"/>
                  </a:lnTo>
                  <a:lnTo>
                    <a:pt x="647" y="6699"/>
                  </a:lnTo>
                  <a:lnTo>
                    <a:pt x="634" y="6665"/>
                  </a:lnTo>
                  <a:lnTo>
                    <a:pt x="623" y="6631"/>
                  </a:lnTo>
                  <a:lnTo>
                    <a:pt x="614" y="6597"/>
                  </a:lnTo>
                  <a:lnTo>
                    <a:pt x="606" y="6562"/>
                  </a:lnTo>
                  <a:lnTo>
                    <a:pt x="601" y="6527"/>
                  </a:lnTo>
                  <a:lnTo>
                    <a:pt x="598" y="6494"/>
                  </a:lnTo>
                  <a:lnTo>
                    <a:pt x="596" y="6459"/>
                  </a:lnTo>
                  <a:lnTo>
                    <a:pt x="596" y="5246"/>
                  </a:lnTo>
                  <a:lnTo>
                    <a:pt x="100" y="5246"/>
                  </a:lnTo>
                  <a:lnTo>
                    <a:pt x="65" y="5205"/>
                  </a:lnTo>
                  <a:lnTo>
                    <a:pt x="37" y="5162"/>
                  </a:lnTo>
                  <a:lnTo>
                    <a:pt x="18" y="5117"/>
                  </a:lnTo>
                  <a:lnTo>
                    <a:pt x="6" y="5069"/>
                  </a:lnTo>
                  <a:lnTo>
                    <a:pt x="0" y="5019"/>
                  </a:lnTo>
                  <a:lnTo>
                    <a:pt x="0" y="4968"/>
                  </a:lnTo>
                  <a:lnTo>
                    <a:pt x="6" y="4914"/>
                  </a:lnTo>
                  <a:lnTo>
                    <a:pt x="16" y="4859"/>
                  </a:lnTo>
                  <a:lnTo>
                    <a:pt x="32" y="4803"/>
                  </a:lnTo>
                  <a:lnTo>
                    <a:pt x="53" y="4745"/>
                  </a:lnTo>
                  <a:lnTo>
                    <a:pt x="76" y="4686"/>
                  </a:lnTo>
                  <a:lnTo>
                    <a:pt x="103" y="4627"/>
                  </a:lnTo>
                  <a:lnTo>
                    <a:pt x="133" y="4567"/>
                  </a:lnTo>
                  <a:lnTo>
                    <a:pt x="165" y="4507"/>
                  </a:lnTo>
                  <a:lnTo>
                    <a:pt x="200" y="4445"/>
                  </a:lnTo>
                  <a:lnTo>
                    <a:pt x="236" y="4384"/>
                  </a:lnTo>
                  <a:lnTo>
                    <a:pt x="310" y="4262"/>
                  </a:lnTo>
                  <a:lnTo>
                    <a:pt x="384" y="4142"/>
                  </a:lnTo>
                  <a:lnTo>
                    <a:pt x="421" y="4083"/>
                  </a:lnTo>
                  <a:lnTo>
                    <a:pt x="456" y="4024"/>
                  </a:lnTo>
                  <a:lnTo>
                    <a:pt x="489" y="3966"/>
                  </a:lnTo>
                  <a:lnTo>
                    <a:pt x="520" y="3910"/>
                  </a:lnTo>
                  <a:lnTo>
                    <a:pt x="549" y="3855"/>
                  </a:lnTo>
                  <a:lnTo>
                    <a:pt x="575" y="3801"/>
                  </a:lnTo>
                  <a:lnTo>
                    <a:pt x="596" y="3750"/>
                  </a:lnTo>
                  <a:lnTo>
                    <a:pt x="614" y="3699"/>
                  </a:lnTo>
                  <a:lnTo>
                    <a:pt x="627" y="3652"/>
                  </a:lnTo>
                  <a:lnTo>
                    <a:pt x="635" y="3607"/>
                  </a:lnTo>
                  <a:lnTo>
                    <a:pt x="638" y="3563"/>
                  </a:lnTo>
                  <a:lnTo>
                    <a:pt x="635" y="3523"/>
                  </a:lnTo>
                  <a:lnTo>
                    <a:pt x="283" y="3093"/>
                  </a:lnTo>
                  <a:close/>
                  <a:moveTo>
                    <a:pt x="3674" y="4739"/>
                  </a:moveTo>
                  <a:lnTo>
                    <a:pt x="2909" y="4739"/>
                  </a:lnTo>
                  <a:lnTo>
                    <a:pt x="2908" y="4699"/>
                  </a:lnTo>
                  <a:lnTo>
                    <a:pt x="2907" y="4664"/>
                  </a:lnTo>
                  <a:lnTo>
                    <a:pt x="2907" y="4633"/>
                  </a:lnTo>
                  <a:lnTo>
                    <a:pt x="2907" y="4606"/>
                  </a:lnTo>
                  <a:lnTo>
                    <a:pt x="2906" y="4583"/>
                  </a:lnTo>
                  <a:lnTo>
                    <a:pt x="2906" y="4563"/>
                  </a:lnTo>
                  <a:lnTo>
                    <a:pt x="2906" y="4548"/>
                  </a:lnTo>
                  <a:lnTo>
                    <a:pt x="2906" y="4537"/>
                  </a:lnTo>
                  <a:lnTo>
                    <a:pt x="2906" y="4491"/>
                  </a:lnTo>
                  <a:lnTo>
                    <a:pt x="2908" y="4446"/>
                  </a:lnTo>
                  <a:lnTo>
                    <a:pt x="2910" y="4402"/>
                  </a:lnTo>
                  <a:lnTo>
                    <a:pt x="2913" y="4359"/>
                  </a:lnTo>
                  <a:lnTo>
                    <a:pt x="2918" y="4317"/>
                  </a:lnTo>
                  <a:lnTo>
                    <a:pt x="2923" y="4277"/>
                  </a:lnTo>
                  <a:lnTo>
                    <a:pt x="2929" y="4237"/>
                  </a:lnTo>
                  <a:lnTo>
                    <a:pt x="2936" y="4198"/>
                  </a:lnTo>
                  <a:lnTo>
                    <a:pt x="2945" y="4160"/>
                  </a:lnTo>
                  <a:lnTo>
                    <a:pt x="2954" y="4124"/>
                  </a:lnTo>
                  <a:lnTo>
                    <a:pt x="2964" y="4089"/>
                  </a:lnTo>
                  <a:lnTo>
                    <a:pt x="2975" y="4053"/>
                  </a:lnTo>
                  <a:lnTo>
                    <a:pt x="2987" y="4020"/>
                  </a:lnTo>
                  <a:lnTo>
                    <a:pt x="3000" y="3988"/>
                  </a:lnTo>
                  <a:lnTo>
                    <a:pt x="3014" y="3956"/>
                  </a:lnTo>
                  <a:lnTo>
                    <a:pt x="3029" y="3925"/>
                  </a:lnTo>
                  <a:lnTo>
                    <a:pt x="3045" y="3895"/>
                  </a:lnTo>
                  <a:lnTo>
                    <a:pt x="3063" y="3865"/>
                  </a:lnTo>
                  <a:lnTo>
                    <a:pt x="3084" y="3834"/>
                  </a:lnTo>
                  <a:lnTo>
                    <a:pt x="3106" y="3801"/>
                  </a:lnTo>
                  <a:lnTo>
                    <a:pt x="3130" y="3769"/>
                  </a:lnTo>
                  <a:lnTo>
                    <a:pt x="3156" y="3737"/>
                  </a:lnTo>
                  <a:lnTo>
                    <a:pt x="3183" y="3704"/>
                  </a:lnTo>
                  <a:lnTo>
                    <a:pt x="3214" y="3670"/>
                  </a:lnTo>
                  <a:lnTo>
                    <a:pt x="3246" y="3636"/>
                  </a:lnTo>
                  <a:lnTo>
                    <a:pt x="3279" y="3602"/>
                  </a:lnTo>
                  <a:lnTo>
                    <a:pt x="3314" y="3566"/>
                  </a:lnTo>
                  <a:lnTo>
                    <a:pt x="3353" y="3531"/>
                  </a:lnTo>
                  <a:lnTo>
                    <a:pt x="3392" y="3496"/>
                  </a:lnTo>
                  <a:lnTo>
                    <a:pt x="3433" y="3459"/>
                  </a:lnTo>
                  <a:lnTo>
                    <a:pt x="3477" y="3422"/>
                  </a:lnTo>
                  <a:lnTo>
                    <a:pt x="3521" y="3385"/>
                  </a:lnTo>
                  <a:lnTo>
                    <a:pt x="3609" y="3313"/>
                  </a:lnTo>
                  <a:lnTo>
                    <a:pt x="3687" y="3248"/>
                  </a:lnTo>
                  <a:lnTo>
                    <a:pt x="3756" y="3189"/>
                  </a:lnTo>
                  <a:lnTo>
                    <a:pt x="3816" y="3137"/>
                  </a:lnTo>
                  <a:lnTo>
                    <a:pt x="3867" y="3091"/>
                  </a:lnTo>
                  <a:lnTo>
                    <a:pt x="3907" y="3051"/>
                  </a:lnTo>
                  <a:lnTo>
                    <a:pt x="3924" y="3034"/>
                  </a:lnTo>
                  <a:lnTo>
                    <a:pt x="3939" y="3018"/>
                  </a:lnTo>
                  <a:lnTo>
                    <a:pt x="3952" y="3004"/>
                  </a:lnTo>
                  <a:lnTo>
                    <a:pt x="3962" y="2992"/>
                  </a:lnTo>
                  <a:lnTo>
                    <a:pt x="3976" y="2974"/>
                  </a:lnTo>
                  <a:lnTo>
                    <a:pt x="3988" y="2955"/>
                  </a:lnTo>
                  <a:lnTo>
                    <a:pt x="4000" y="2935"/>
                  </a:lnTo>
                  <a:lnTo>
                    <a:pt x="4011" y="2916"/>
                  </a:lnTo>
                  <a:lnTo>
                    <a:pt x="4021" y="2897"/>
                  </a:lnTo>
                  <a:lnTo>
                    <a:pt x="4030" y="2878"/>
                  </a:lnTo>
                  <a:lnTo>
                    <a:pt x="4038" y="2858"/>
                  </a:lnTo>
                  <a:lnTo>
                    <a:pt x="4045" y="2838"/>
                  </a:lnTo>
                  <a:lnTo>
                    <a:pt x="4052" y="2817"/>
                  </a:lnTo>
                  <a:lnTo>
                    <a:pt x="4057" y="2796"/>
                  </a:lnTo>
                  <a:lnTo>
                    <a:pt x="4062" y="2776"/>
                  </a:lnTo>
                  <a:lnTo>
                    <a:pt x="4066" y="2755"/>
                  </a:lnTo>
                  <a:lnTo>
                    <a:pt x="4069" y="2733"/>
                  </a:lnTo>
                  <a:lnTo>
                    <a:pt x="4071" y="2712"/>
                  </a:lnTo>
                  <a:lnTo>
                    <a:pt x="4072" y="2689"/>
                  </a:lnTo>
                  <a:lnTo>
                    <a:pt x="4074" y="2668"/>
                  </a:lnTo>
                  <a:lnTo>
                    <a:pt x="4072" y="2638"/>
                  </a:lnTo>
                  <a:lnTo>
                    <a:pt x="4070" y="2608"/>
                  </a:lnTo>
                  <a:lnTo>
                    <a:pt x="4066" y="2579"/>
                  </a:lnTo>
                  <a:lnTo>
                    <a:pt x="4061" y="2549"/>
                  </a:lnTo>
                  <a:lnTo>
                    <a:pt x="4054" y="2521"/>
                  </a:lnTo>
                  <a:lnTo>
                    <a:pt x="4045" y="2494"/>
                  </a:lnTo>
                  <a:lnTo>
                    <a:pt x="4035" y="2467"/>
                  </a:lnTo>
                  <a:lnTo>
                    <a:pt x="4024" y="2439"/>
                  </a:lnTo>
                  <a:lnTo>
                    <a:pt x="4011" y="2413"/>
                  </a:lnTo>
                  <a:lnTo>
                    <a:pt x="3997" y="2388"/>
                  </a:lnTo>
                  <a:lnTo>
                    <a:pt x="3981" y="2363"/>
                  </a:lnTo>
                  <a:lnTo>
                    <a:pt x="3963" y="2339"/>
                  </a:lnTo>
                  <a:lnTo>
                    <a:pt x="3943" y="2314"/>
                  </a:lnTo>
                  <a:lnTo>
                    <a:pt x="3923" y="2291"/>
                  </a:lnTo>
                  <a:lnTo>
                    <a:pt x="3900" y="2268"/>
                  </a:lnTo>
                  <a:lnTo>
                    <a:pt x="3877" y="2246"/>
                  </a:lnTo>
                  <a:lnTo>
                    <a:pt x="3852" y="2225"/>
                  </a:lnTo>
                  <a:lnTo>
                    <a:pt x="3826" y="2205"/>
                  </a:lnTo>
                  <a:lnTo>
                    <a:pt x="3798" y="2186"/>
                  </a:lnTo>
                  <a:lnTo>
                    <a:pt x="3770" y="2169"/>
                  </a:lnTo>
                  <a:lnTo>
                    <a:pt x="3741" y="2154"/>
                  </a:lnTo>
                  <a:lnTo>
                    <a:pt x="3711" y="2139"/>
                  </a:lnTo>
                  <a:lnTo>
                    <a:pt x="3678" y="2126"/>
                  </a:lnTo>
                  <a:lnTo>
                    <a:pt x="3646" y="2115"/>
                  </a:lnTo>
                  <a:lnTo>
                    <a:pt x="3613" y="2105"/>
                  </a:lnTo>
                  <a:lnTo>
                    <a:pt x="3578" y="2096"/>
                  </a:lnTo>
                  <a:lnTo>
                    <a:pt x="3542" y="2088"/>
                  </a:lnTo>
                  <a:lnTo>
                    <a:pt x="3505" y="2082"/>
                  </a:lnTo>
                  <a:lnTo>
                    <a:pt x="3468" y="2078"/>
                  </a:lnTo>
                  <a:lnTo>
                    <a:pt x="3428" y="2074"/>
                  </a:lnTo>
                  <a:lnTo>
                    <a:pt x="3388" y="2072"/>
                  </a:lnTo>
                  <a:lnTo>
                    <a:pt x="3348" y="2071"/>
                  </a:lnTo>
                  <a:lnTo>
                    <a:pt x="3307" y="2072"/>
                  </a:lnTo>
                  <a:lnTo>
                    <a:pt x="3269" y="2074"/>
                  </a:lnTo>
                  <a:lnTo>
                    <a:pt x="3231" y="2078"/>
                  </a:lnTo>
                  <a:lnTo>
                    <a:pt x="3194" y="2083"/>
                  </a:lnTo>
                  <a:lnTo>
                    <a:pt x="3157" y="2089"/>
                  </a:lnTo>
                  <a:lnTo>
                    <a:pt x="3121" y="2097"/>
                  </a:lnTo>
                  <a:lnTo>
                    <a:pt x="3087" y="2106"/>
                  </a:lnTo>
                  <a:lnTo>
                    <a:pt x="3052" y="2117"/>
                  </a:lnTo>
                  <a:lnTo>
                    <a:pt x="3019" y="2129"/>
                  </a:lnTo>
                  <a:lnTo>
                    <a:pt x="2987" y="2143"/>
                  </a:lnTo>
                  <a:lnTo>
                    <a:pt x="2956" y="2158"/>
                  </a:lnTo>
                  <a:lnTo>
                    <a:pt x="2924" y="2174"/>
                  </a:lnTo>
                  <a:lnTo>
                    <a:pt x="2894" y="2192"/>
                  </a:lnTo>
                  <a:lnTo>
                    <a:pt x="2866" y="2212"/>
                  </a:lnTo>
                  <a:lnTo>
                    <a:pt x="2838" y="2232"/>
                  </a:lnTo>
                  <a:lnTo>
                    <a:pt x="2809" y="2254"/>
                  </a:lnTo>
                  <a:lnTo>
                    <a:pt x="2783" y="2278"/>
                  </a:lnTo>
                  <a:lnTo>
                    <a:pt x="2758" y="2303"/>
                  </a:lnTo>
                  <a:lnTo>
                    <a:pt x="2734" y="2330"/>
                  </a:lnTo>
                  <a:lnTo>
                    <a:pt x="2711" y="2358"/>
                  </a:lnTo>
                  <a:lnTo>
                    <a:pt x="2689" y="2387"/>
                  </a:lnTo>
                  <a:lnTo>
                    <a:pt x="2667" y="2418"/>
                  </a:lnTo>
                  <a:lnTo>
                    <a:pt x="2647" y="2452"/>
                  </a:lnTo>
                  <a:lnTo>
                    <a:pt x="2628" y="2486"/>
                  </a:lnTo>
                  <a:lnTo>
                    <a:pt x="2610" y="2521"/>
                  </a:lnTo>
                  <a:lnTo>
                    <a:pt x="2593" y="2558"/>
                  </a:lnTo>
                  <a:lnTo>
                    <a:pt x="2577" y="2597"/>
                  </a:lnTo>
                  <a:lnTo>
                    <a:pt x="2562" y="2637"/>
                  </a:lnTo>
                  <a:lnTo>
                    <a:pt x="2548" y="2678"/>
                  </a:lnTo>
                  <a:lnTo>
                    <a:pt x="2535" y="2722"/>
                  </a:lnTo>
                  <a:lnTo>
                    <a:pt x="2523" y="2766"/>
                  </a:lnTo>
                  <a:lnTo>
                    <a:pt x="2513" y="2812"/>
                  </a:lnTo>
                  <a:lnTo>
                    <a:pt x="1740" y="2716"/>
                  </a:lnTo>
                  <a:lnTo>
                    <a:pt x="1742" y="2682"/>
                  </a:lnTo>
                  <a:lnTo>
                    <a:pt x="1745" y="2649"/>
                  </a:lnTo>
                  <a:lnTo>
                    <a:pt x="1749" y="2617"/>
                  </a:lnTo>
                  <a:lnTo>
                    <a:pt x="1754" y="2585"/>
                  </a:lnTo>
                  <a:lnTo>
                    <a:pt x="1759" y="2552"/>
                  </a:lnTo>
                  <a:lnTo>
                    <a:pt x="1765" y="2520"/>
                  </a:lnTo>
                  <a:lnTo>
                    <a:pt x="1772" y="2489"/>
                  </a:lnTo>
                  <a:lnTo>
                    <a:pt x="1780" y="2458"/>
                  </a:lnTo>
                  <a:lnTo>
                    <a:pt x="1788" y="2426"/>
                  </a:lnTo>
                  <a:lnTo>
                    <a:pt x="1798" y="2396"/>
                  </a:lnTo>
                  <a:lnTo>
                    <a:pt x="1809" y="2366"/>
                  </a:lnTo>
                  <a:lnTo>
                    <a:pt x="1819" y="2336"/>
                  </a:lnTo>
                  <a:lnTo>
                    <a:pt x="1831" y="2306"/>
                  </a:lnTo>
                  <a:lnTo>
                    <a:pt x="1843" y="2277"/>
                  </a:lnTo>
                  <a:lnTo>
                    <a:pt x="1856" y="2248"/>
                  </a:lnTo>
                  <a:lnTo>
                    <a:pt x="1870" y="2219"/>
                  </a:lnTo>
                  <a:lnTo>
                    <a:pt x="1885" y="2190"/>
                  </a:lnTo>
                  <a:lnTo>
                    <a:pt x="1900" y="2163"/>
                  </a:lnTo>
                  <a:lnTo>
                    <a:pt x="1916" y="2135"/>
                  </a:lnTo>
                  <a:lnTo>
                    <a:pt x="1934" y="2108"/>
                  </a:lnTo>
                  <a:lnTo>
                    <a:pt x="1951" y="2081"/>
                  </a:lnTo>
                  <a:lnTo>
                    <a:pt x="1970" y="2054"/>
                  </a:lnTo>
                  <a:lnTo>
                    <a:pt x="1989" y="2027"/>
                  </a:lnTo>
                  <a:lnTo>
                    <a:pt x="2009" y="2001"/>
                  </a:lnTo>
                  <a:lnTo>
                    <a:pt x="2029" y="1976"/>
                  </a:lnTo>
                  <a:lnTo>
                    <a:pt x="2051" y="1950"/>
                  </a:lnTo>
                  <a:lnTo>
                    <a:pt x="2074" y="1925"/>
                  </a:lnTo>
                  <a:lnTo>
                    <a:pt x="2097" y="1900"/>
                  </a:lnTo>
                  <a:lnTo>
                    <a:pt x="2120" y="1875"/>
                  </a:lnTo>
                  <a:lnTo>
                    <a:pt x="2145" y="1851"/>
                  </a:lnTo>
                  <a:lnTo>
                    <a:pt x="2170" y="1828"/>
                  </a:lnTo>
                  <a:lnTo>
                    <a:pt x="2197" y="1803"/>
                  </a:lnTo>
                  <a:lnTo>
                    <a:pt x="2223" y="1780"/>
                  </a:lnTo>
                  <a:lnTo>
                    <a:pt x="2251" y="1758"/>
                  </a:lnTo>
                  <a:lnTo>
                    <a:pt x="2278" y="1737"/>
                  </a:lnTo>
                  <a:lnTo>
                    <a:pt x="2306" y="1716"/>
                  </a:lnTo>
                  <a:lnTo>
                    <a:pt x="2336" y="1696"/>
                  </a:lnTo>
                  <a:lnTo>
                    <a:pt x="2365" y="1676"/>
                  </a:lnTo>
                  <a:lnTo>
                    <a:pt x="2395" y="1658"/>
                  </a:lnTo>
                  <a:lnTo>
                    <a:pt x="2425" y="1640"/>
                  </a:lnTo>
                  <a:lnTo>
                    <a:pt x="2457" y="1623"/>
                  </a:lnTo>
                  <a:lnTo>
                    <a:pt x="2488" y="1606"/>
                  </a:lnTo>
                  <a:lnTo>
                    <a:pt x="2520" y="1591"/>
                  </a:lnTo>
                  <a:lnTo>
                    <a:pt x="2552" y="1576"/>
                  </a:lnTo>
                  <a:lnTo>
                    <a:pt x="2586" y="1561"/>
                  </a:lnTo>
                  <a:lnTo>
                    <a:pt x="2619" y="1547"/>
                  </a:lnTo>
                  <a:lnTo>
                    <a:pt x="2653" y="1535"/>
                  </a:lnTo>
                  <a:lnTo>
                    <a:pt x="2688" y="1522"/>
                  </a:lnTo>
                  <a:lnTo>
                    <a:pt x="2723" y="1511"/>
                  </a:lnTo>
                  <a:lnTo>
                    <a:pt x="2758" y="1501"/>
                  </a:lnTo>
                  <a:lnTo>
                    <a:pt x="2794" y="1491"/>
                  </a:lnTo>
                  <a:lnTo>
                    <a:pt x="2831" y="1482"/>
                  </a:lnTo>
                  <a:lnTo>
                    <a:pt x="2868" y="1474"/>
                  </a:lnTo>
                  <a:lnTo>
                    <a:pt x="2906" y="1466"/>
                  </a:lnTo>
                  <a:lnTo>
                    <a:pt x="2944" y="1459"/>
                  </a:lnTo>
                  <a:lnTo>
                    <a:pt x="2983" y="1453"/>
                  </a:lnTo>
                  <a:lnTo>
                    <a:pt x="3022" y="1447"/>
                  </a:lnTo>
                  <a:lnTo>
                    <a:pt x="3061" y="1443"/>
                  </a:lnTo>
                  <a:lnTo>
                    <a:pt x="3102" y="1438"/>
                  </a:lnTo>
                  <a:lnTo>
                    <a:pt x="3143" y="1434"/>
                  </a:lnTo>
                  <a:lnTo>
                    <a:pt x="3184" y="1432"/>
                  </a:lnTo>
                  <a:lnTo>
                    <a:pt x="3226" y="1430"/>
                  </a:lnTo>
                  <a:lnTo>
                    <a:pt x="3268" y="1429"/>
                  </a:lnTo>
                  <a:lnTo>
                    <a:pt x="3311" y="1428"/>
                  </a:lnTo>
                  <a:lnTo>
                    <a:pt x="3357" y="1429"/>
                  </a:lnTo>
                  <a:lnTo>
                    <a:pt x="3401" y="1430"/>
                  </a:lnTo>
                  <a:lnTo>
                    <a:pt x="3445" y="1432"/>
                  </a:lnTo>
                  <a:lnTo>
                    <a:pt x="3488" y="1434"/>
                  </a:lnTo>
                  <a:lnTo>
                    <a:pt x="3531" y="1438"/>
                  </a:lnTo>
                  <a:lnTo>
                    <a:pt x="3573" y="1443"/>
                  </a:lnTo>
                  <a:lnTo>
                    <a:pt x="3615" y="1448"/>
                  </a:lnTo>
                  <a:lnTo>
                    <a:pt x="3655" y="1453"/>
                  </a:lnTo>
                  <a:lnTo>
                    <a:pt x="3696" y="1459"/>
                  </a:lnTo>
                  <a:lnTo>
                    <a:pt x="3736" y="1466"/>
                  </a:lnTo>
                  <a:lnTo>
                    <a:pt x="3775" y="1474"/>
                  </a:lnTo>
                  <a:lnTo>
                    <a:pt x="3813" y="1483"/>
                  </a:lnTo>
                  <a:lnTo>
                    <a:pt x="3852" y="1492"/>
                  </a:lnTo>
                  <a:lnTo>
                    <a:pt x="3889" y="1502"/>
                  </a:lnTo>
                  <a:lnTo>
                    <a:pt x="3926" y="1513"/>
                  </a:lnTo>
                  <a:lnTo>
                    <a:pt x="3963" y="1524"/>
                  </a:lnTo>
                  <a:lnTo>
                    <a:pt x="3999" y="1536"/>
                  </a:lnTo>
                  <a:lnTo>
                    <a:pt x="4034" y="1549"/>
                  </a:lnTo>
                  <a:lnTo>
                    <a:pt x="4068" y="1563"/>
                  </a:lnTo>
                  <a:lnTo>
                    <a:pt x="4103" y="1578"/>
                  </a:lnTo>
                  <a:lnTo>
                    <a:pt x="4136" y="1593"/>
                  </a:lnTo>
                  <a:lnTo>
                    <a:pt x="4169" y="1609"/>
                  </a:lnTo>
                  <a:lnTo>
                    <a:pt x="4202" y="1625"/>
                  </a:lnTo>
                  <a:lnTo>
                    <a:pt x="4233" y="1643"/>
                  </a:lnTo>
                  <a:lnTo>
                    <a:pt x="4264" y="1661"/>
                  </a:lnTo>
                  <a:lnTo>
                    <a:pt x="4295" y="1680"/>
                  </a:lnTo>
                  <a:lnTo>
                    <a:pt x="4324" y="1700"/>
                  </a:lnTo>
                  <a:lnTo>
                    <a:pt x="4355" y="1720"/>
                  </a:lnTo>
                  <a:lnTo>
                    <a:pt x="4383" y="1741"/>
                  </a:lnTo>
                  <a:lnTo>
                    <a:pt x="4411" y="1763"/>
                  </a:lnTo>
                  <a:lnTo>
                    <a:pt x="4439" y="1785"/>
                  </a:lnTo>
                  <a:lnTo>
                    <a:pt x="4467" y="1808"/>
                  </a:lnTo>
                  <a:lnTo>
                    <a:pt x="4493" y="1833"/>
                  </a:lnTo>
                  <a:lnTo>
                    <a:pt x="4518" y="1857"/>
                  </a:lnTo>
                  <a:lnTo>
                    <a:pt x="4543" y="1881"/>
                  </a:lnTo>
                  <a:lnTo>
                    <a:pt x="4567" y="1905"/>
                  </a:lnTo>
                  <a:lnTo>
                    <a:pt x="4590" y="1930"/>
                  </a:lnTo>
                  <a:lnTo>
                    <a:pt x="4612" y="1956"/>
                  </a:lnTo>
                  <a:lnTo>
                    <a:pt x="4634" y="1981"/>
                  </a:lnTo>
                  <a:lnTo>
                    <a:pt x="4654" y="2006"/>
                  </a:lnTo>
                  <a:lnTo>
                    <a:pt x="4674" y="2032"/>
                  </a:lnTo>
                  <a:lnTo>
                    <a:pt x="4692" y="2058"/>
                  </a:lnTo>
                  <a:lnTo>
                    <a:pt x="4711" y="2085"/>
                  </a:lnTo>
                  <a:lnTo>
                    <a:pt x="4728" y="2111"/>
                  </a:lnTo>
                  <a:lnTo>
                    <a:pt x="4744" y="2138"/>
                  </a:lnTo>
                  <a:lnTo>
                    <a:pt x="4760" y="2164"/>
                  </a:lnTo>
                  <a:lnTo>
                    <a:pt x="4774" y="2191"/>
                  </a:lnTo>
                  <a:lnTo>
                    <a:pt x="4788" y="2219"/>
                  </a:lnTo>
                  <a:lnTo>
                    <a:pt x="4801" y="2247"/>
                  </a:lnTo>
                  <a:lnTo>
                    <a:pt x="4813" y="2275"/>
                  </a:lnTo>
                  <a:lnTo>
                    <a:pt x="4824" y="2303"/>
                  </a:lnTo>
                  <a:lnTo>
                    <a:pt x="4836" y="2332"/>
                  </a:lnTo>
                  <a:lnTo>
                    <a:pt x="4845" y="2361"/>
                  </a:lnTo>
                  <a:lnTo>
                    <a:pt x="4854" y="2389"/>
                  </a:lnTo>
                  <a:lnTo>
                    <a:pt x="4862" y="2418"/>
                  </a:lnTo>
                  <a:lnTo>
                    <a:pt x="4869" y="2448"/>
                  </a:lnTo>
                  <a:lnTo>
                    <a:pt x="4875" y="2478"/>
                  </a:lnTo>
                  <a:lnTo>
                    <a:pt x="4881" y="2508"/>
                  </a:lnTo>
                  <a:lnTo>
                    <a:pt x="4885" y="2538"/>
                  </a:lnTo>
                  <a:lnTo>
                    <a:pt x="4889" y="2568"/>
                  </a:lnTo>
                  <a:lnTo>
                    <a:pt x="4892" y="2599"/>
                  </a:lnTo>
                  <a:lnTo>
                    <a:pt x="4894" y="2630"/>
                  </a:lnTo>
                  <a:lnTo>
                    <a:pt x="4895" y="2661"/>
                  </a:lnTo>
                  <a:lnTo>
                    <a:pt x="4896" y="2692"/>
                  </a:lnTo>
                  <a:lnTo>
                    <a:pt x="4895" y="2727"/>
                  </a:lnTo>
                  <a:lnTo>
                    <a:pt x="4893" y="2762"/>
                  </a:lnTo>
                  <a:lnTo>
                    <a:pt x="4890" y="2796"/>
                  </a:lnTo>
                  <a:lnTo>
                    <a:pt x="4886" y="2830"/>
                  </a:lnTo>
                  <a:lnTo>
                    <a:pt x="4880" y="2864"/>
                  </a:lnTo>
                  <a:lnTo>
                    <a:pt x="4873" y="2897"/>
                  </a:lnTo>
                  <a:lnTo>
                    <a:pt x="4865" y="2930"/>
                  </a:lnTo>
                  <a:lnTo>
                    <a:pt x="4856" y="2964"/>
                  </a:lnTo>
                  <a:lnTo>
                    <a:pt x="4846" y="2997"/>
                  </a:lnTo>
                  <a:lnTo>
                    <a:pt x="4834" y="3029"/>
                  </a:lnTo>
                  <a:lnTo>
                    <a:pt x="4820" y="3061"/>
                  </a:lnTo>
                  <a:lnTo>
                    <a:pt x="4806" y="3094"/>
                  </a:lnTo>
                  <a:lnTo>
                    <a:pt x="4791" y="3126"/>
                  </a:lnTo>
                  <a:lnTo>
                    <a:pt x="4775" y="3157"/>
                  </a:lnTo>
                  <a:lnTo>
                    <a:pt x="4757" y="3188"/>
                  </a:lnTo>
                  <a:lnTo>
                    <a:pt x="4738" y="3220"/>
                  </a:lnTo>
                  <a:lnTo>
                    <a:pt x="4717" y="3252"/>
                  </a:lnTo>
                  <a:lnTo>
                    <a:pt x="4692" y="3285"/>
                  </a:lnTo>
                  <a:lnTo>
                    <a:pt x="4666" y="3319"/>
                  </a:lnTo>
                  <a:lnTo>
                    <a:pt x="4637" y="3356"/>
                  </a:lnTo>
                  <a:lnTo>
                    <a:pt x="4605" y="3393"/>
                  </a:lnTo>
                  <a:lnTo>
                    <a:pt x="4569" y="3432"/>
                  </a:lnTo>
                  <a:lnTo>
                    <a:pt x="4531" y="3473"/>
                  </a:lnTo>
                  <a:lnTo>
                    <a:pt x="4491" y="3514"/>
                  </a:lnTo>
                  <a:lnTo>
                    <a:pt x="4447" y="3557"/>
                  </a:lnTo>
                  <a:lnTo>
                    <a:pt x="4401" y="3602"/>
                  </a:lnTo>
                  <a:lnTo>
                    <a:pt x="4352" y="3647"/>
                  </a:lnTo>
                  <a:lnTo>
                    <a:pt x="4299" y="3694"/>
                  </a:lnTo>
                  <a:lnTo>
                    <a:pt x="4245" y="3744"/>
                  </a:lnTo>
                  <a:lnTo>
                    <a:pt x="4187" y="3793"/>
                  </a:lnTo>
                  <a:lnTo>
                    <a:pt x="4127" y="3845"/>
                  </a:lnTo>
                  <a:lnTo>
                    <a:pt x="4064" y="3898"/>
                  </a:lnTo>
                  <a:lnTo>
                    <a:pt x="4031" y="3925"/>
                  </a:lnTo>
                  <a:lnTo>
                    <a:pt x="4001" y="3952"/>
                  </a:lnTo>
                  <a:lnTo>
                    <a:pt x="3971" y="3979"/>
                  </a:lnTo>
                  <a:lnTo>
                    <a:pt x="3943" y="4004"/>
                  </a:lnTo>
                  <a:lnTo>
                    <a:pt x="3917" y="4028"/>
                  </a:lnTo>
                  <a:lnTo>
                    <a:pt x="3892" y="4052"/>
                  </a:lnTo>
                  <a:lnTo>
                    <a:pt x="3869" y="4075"/>
                  </a:lnTo>
                  <a:lnTo>
                    <a:pt x="3848" y="4099"/>
                  </a:lnTo>
                  <a:lnTo>
                    <a:pt x="3828" y="4121"/>
                  </a:lnTo>
                  <a:lnTo>
                    <a:pt x="3809" y="4142"/>
                  </a:lnTo>
                  <a:lnTo>
                    <a:pt x="3792" y="4162"/>
                  </a:lnTo>
                  <a:lnTo>
                    <a:pt x="3777" y="4182"/>
                  </a:lnTo>
                  <a:lnTo>
                    <a:pt x="3764" y="4201"/>
                  </a:lnTo>
                  <a:lnTo>
                    <a:pt x="3752" y="4220"/>
                  </a:lnTo>
                  <a:lnTo>
                    <a:pt x="3741" y="4238"/>
                  </a:lnTo>
                  <a:lnTo>
                    <a:pt x="3733" y="4255"/>
                  </a:lnTo>
                  <a:lnTo>
                    <a:pt x="3725" y="4273"/>
                  </a:lnTo>
                  <a:lnTo>
                    <a:pt x="3718" y="4292"/>
                  </a:lnTo>
                  <a:lnTo>
                    <a:pt x="3711" y="4313"/>
                  </a:lnTo>
                  <a:lnTo>
                    <a:pt x="3705" y="4336"/>
                  </a:lnTo>
                  <a:lnTo>
                    <a:pt x="3699" y="4361"/>
                  </a:lnTo>
                  <a:lnTo>
                    <a:pt x="3693" y="4387"/>
                  </a:lnTo>
                  <a:lnTo>
                    <a:pt x="3689" y="4414"/>
                  </a:lnTo>
                  <a:lnTo>
                    <a:pt x="3685" y="4443"/>
                  </a:lnTo>
                  <a:lnTo>
                    <a:pt x="3682" y="4475"/>
                  </a:lnTo>
                  <a:lnTo>
                    <a:pt x="3679" y="4507"/>
                  </a:lnTo>
                  <a:lnTo>
                    <a:pt x="3677" y="4541"/>
                  </a:lnTo>
                  <a:lnTo>
                    <a:pt x="3675" y="4577"/>
                  </a:lnTo>
                  <a:lnTo>
                    <a:pt x="3674" y="4616"/>
                  </a:lnTo>
                  <a:lnTo>
                    <a:pt x="3673" y="4655"/>
                  </a:lnTo>
                  <a:lnTo>
                    <a:pt x="3673" y="4695"/>
                  </a:lnTo>
                  <a:lnTo>
                    <a:pt x="3674" y="4739"/>
                  </a:lnTo>
                  <a:close/>
                  <a:moveTo>
                    <a:pt x="2909" y="5872"/>
                  </a:moveTo>
                  <a:lnTo>
                    <a:pt x="2909" y="5029"/>
                  </a:lnTo>
                  <a:lnTo>
                    <a:pt x="3752" y="5029"/>
                  </a:lnTo>
                  <a:lnTo>
                    <a:pt x="3752" y="5872"/>
                  </a:lnTo>
                  <a:lnTo>
                    <a:pt x="2909" y="5872"/>
                  </a:lnTo>
                  <a:close/>
                </a:path>
              </a:pathLst>
            </a:custGeom>
            <a:solidFill>
              <a:srgbClr val="FFFFFF"/>
            </a:solidFill>
            <a:ln w="9525">
              <a:noFill/>
              <a:round/>
              <a:headEnd/>
              <a:tailEnd/>
            </a:ln>
          </p:spPr>
          <p:txBody>
            <a:bodyPr/>
            <a:lstStyle/>
            <a:p>
              <a:endParaRPr lang="en-US"/>
            </a:p>
          </p:txBody>
        </p:sp>
      </p:grpSp>
      <p:grpSp>
        <p:nvGrpSpPr>
          <p:cNvPr id="544785" name="Group 17"/>
          <p:cNvGrpSpPr>
            <a:grpSpLocks noChangeAspect="1"/>
          </p:cNvGrpSpPr>
          <p:nvPr/>
        </p:nvGrpSpPr>
        <p:grpSpPr bwMode="auto">
          <a:xfrm>
            <a:off x="293688" y="3178175"/>
            <a:ext cx="877887" cy="754063"/>
            <a:chOff x="1134" y="1590"/>
            <a:chExt cx="1008" cy="863"/>
          </a:xfrm>
        </p:grpSpPr>
        <p:sp>
          <p:nvSpPr>
            <p:cNvPr id="544786" name="Freeform 18"/>
            <p:cNvSpPr>
              <a:spLocks noChangeAspect="1"/>
            </p:cNvSpPr>
            <p:nvPr/>
          </p:nvSpPr>
          <p:spPr bwMode="auto">
            <a:xfrm>
              <a:off x="1134" y="1590"/>
              <a:ext cx="1008" cy="863"/>
            </a:xfrm>
            <a:custGeom>
              <a:avLst/>
              <a:gdLst/>
              <a:ahLst/>
              <a:cxnLst>
                <a:cxn ang="0">
                  <a:pos x="0" y="0"/>
                </a:cxn>
                <a:cxn ang="0">
                  <a:pos x="16128" y="0"/>
                </a:cxn>
                <a:cxn ang="0">
                  <a:pos x="15554" y="594"/>
                </a:cxn>
                <a:cxn ang="0">
                  <a:pos x="596" y="13247"/>
                </a:cxn>
                <a:cxn ang="0">
                  <a:pos x="0" y="13808"/>
                </a:cxn>
                <a:cxn ang="0">
                  <a:pos x="0" y="0"/>
                </a:cxn>
              </a:cxnLst>
              <a:rect l="0" t="0" r="r" b="b"/>
              <a:pathLst>
                <a:path w="16128" h="13808">
                  <a:moveTo>
                    <a:pt x="0" y="0"/>
                  </a:moveTo>
                  <a:lnTo>
                    <a:pt x="16128" y="0"/>
                  </a:lnTo>
                  <a:lnTo>
                    <a:pt x="15554" y="594"/>
                  </a:lnTo>
                  <a:lnTo>
                    <a:pt x="596" y="13247"/>
                  </a:lnTo>
                  <a:lnTo>
                    <a:pt x="0" y="13808"/>
                  </a:lnTo>
                  <a:lnTo>
                    <a:pt x="0" y="0"/>
                  </a:lnTo>
                  <a:close/>
                </a:path>
              </a:pathLst>
            </a:custGeom>
            <a:solidFill>
              <a:srgbClr val="82A99C"/>
            </a:solidFill>
            <a:ln w="9525">
              <a:noFill/>
              <a:round/>
              <a:headEnd/>
              <a:tailEnd/>
            </a:ln>
          </p:spPr>
          <p:txBody>
            <a:bodyPr/>
            <a:lstStyle/>
            <a:p>
              <a:endParaRPr lang="en-US"/>
            </a:p>
          </p:txBody>
        </p:sp>
        <p:sp>
          <p:nvSpPr>
            <p:cNvPr id="544787" name="Freeform 19"/>
            <p:cNvSpPr>
              <a:spLocks noChangeAspect="1"/>
            </p:cNvSpPr>
            <p:nvPr/>
          </p:nvSpPr>
          <p:spPr bwMode="auto">
            <a:xfrm>
              <a:off x="1134" y="1590"/>
              <a:ext cx="1008" cy="863"/>
            </a:xfrm>
            <a:custGeom>
              <a:avLst/>
              <a:gdLst/>
              <a:ahLst/>
              <a:cxnLst>
                <a:cxn ang="0">
                  <a:pos x="16128" y="0"/>
                </a:cxn>
                <a:cxn ang="0">
                  <a:pos x="16128" y="13808"/>
                </a:cxn>
                <a:cxn ang="0">
                  <a:pos x="0" y="13808"/>
                </a:cxn>
                <a:cxn ang="0">
                  <a:pos x="599" y="13239"/>
                </a:cxn>
                <a:cxn ang="0">
                  <a:pos x="15563" y="586"/>
                </a:cxn>
                <a:cxn ang="0">
                  <a:pos x="16128" y="0"/>
                </a:cxn>
              </a:cxnLst>
              <a:rect l="0" t="0" r="r" b="b"/>
              <a:pathLst>
                <a:path w="16128" h="13808">
                  <a:moveTo>
                    <a:pt x="16128" y="0"/>
                  </a:moveTo>
                  <a:lnTo>
                    <a:pt x="16128" y="13808"/>
                  </a:lnTo>
                  <a:lnTo>
                    <a:pt x="0" y="13808"/>
                  </a:lnTo>
                  <a:lnTo>
                    <a:pt x="599" y="13239"/>
                  </a:lnTo>
                  <a:lnTo>
                    <a:pt x="15563" y="586"/>
                  </a:lnTo>
                  <a:lnTo>
                    <a:pt x="16128" y="0"/>
                  </a:lnTo>
                  <a:close/>
                </a:path>
              </a:pathLst>
            </a:custGeom>
            <a:solidFill>
              <a:srgbClr val="162A29"/>
            </a:solidFill>
            <a:ln w="9525">
              <a:noFill/>
              <a:round/>
              <a:headEnd/>
              <a:tailEnd/>
            </a:ln>
          </p:spPr>
          <p:txBody>
            <a:bodyPr/>
            <a:lstStyle/>
            <a:p>
              <a:endParaRPr lang="en-US"/>
            </a:p>
          </p:txBody>
        </p:sp>
        <p:sp>
          <p:nvSpPr>
            <p:cNvPr id="544788" name="Rectangle 20"/>
            <p:cNvSpPr>
              <a:spLocks noChangeAspect="1" noChangeArrowheads="1"/>
            </p:cNvSpPr>
            <p:nvPr/>
          </p:nvSpPr>
          <p:spPr bwMode="auto">
            <a:xfrm>
              <a:off x="1170" y="1626"/>
              <a:ext cx="936" cy="791"/>
            </a:xfrm>
            <a:prstGeom prst="rect">
              <a:avLst/>
            </a:prstGeom>
            <a:solidFill>
              <a:srgbClr val="275A53"/>
            </a:solidFill>
            <a:ln w="9525">
              <a:noFill/>
              <a:miter lim="800000"/>
              <a:headEnd/>
              <a:tailEnd/>
            </a:ln>
          </p:spPr>
          <p:txBody>
            <a:bodyPr/>
            <a:lstStyle/>
            <a:p>
              <a:endParaRPr lang="en-US"/>
            </a:p>
          </p:txBody>
        </p:sp>
        <p:sp>
          <p:nvSpPr>
            <p:cNvPr id="544789" name="Freeform 21"/>
            <p:cNvSpPr>
              <a:spLocks noChangeAspect="1" noEditPoints="1"/>
            </p:cNvSpPr>
            <p:nvPr/>
          </p:nvSpPr>
          <p:spPr bwMode="auto">
            <a:xfrm>
              <a:off x="1255" y="2249"/>
              <a:ext cx="150" cy="137"/>
            </a:xfrm>
            <a:custGeom>
              <a:avLst/>
              <a:gdLst/>
              <a:ahLst/>
              <a:cxnLst>
                <a:cxn ang="0">
                  <a:pos x="1576" y="1833"/>
                </a:cxn>
                <a:cxn ang="0">
                  <a:pos x="802" y="1833"/>
                </a:cxn>
                <a:cxn ang="0">
                  <a:pos x="695" y="2196"/>
                </a:cxn>
                <a:cxn ang="0">
                  <a:pos x="0" y="2196"/>
                </a:cxn>
                <a:cxn ang="0">
                  <a:pos x="827" y="0"/>
                </a:cxn>
                <a:cxn ang="0">
                  <a:pos x="1568" y="0"/>
                </a:cxn>
                <a:cxn ang="0">
                  <a:pos x="2394" y="2196"/>
                </a:cxn>
                <a:cxn ang="0">
                  <a:pos x="1684" y="2196"/>
                </a:cxn>
                <a:cxn ang="0">
                  <a:pos x="1576" y="1833"/>
                </a:cxn>
                <a:cxn ang="0">
                  <a:pos x="1433" y="1358"/>
                </a:cxn>
                <a:cxn ang="0">
                  <a:pos x="1190" y="569"/>
                </a:cxn>
                <a:cxn ang="0">
                  <a:pos x="948" y="1358"/>
                </a:cxn>
                <a:cxn ang="0">
                  <a:pos x="1433" y="1358"/>
                </a:cxn>
              </a:cxnLst>
              <a:rect l="0" t="0" r="r" b="b"/>
              <a:pathLst>
                <a:path w="2394" h="2196">
                  <a:moveTo>
                    <a:pt x="1576" y="1833"/>
                  </a:moveTo>
                  <a:lnTo>
                    <a:pt x="802" y="1833"/>
                  </a:lnTo>
                  <a:lnTo>
                    <a:pt x="695" y="2196"/>
                  </a:lnTo>
                  <a:lnTo>
                    <a:pt x="0" y="2196"/>
                  </a:lnTo>
                  <a:lnTo>
                    <a:pt x="827" y="0"/>
                  </a:lnTo>
                  <a:lnTo>
                    <a:pt x="1568" y="0"/>
                  </a:lnTo>
                  <a:lnTo>
                    <a:pt x="2394" y="2196"/>
                  </a:lnTo>
                  <a:lnTo>
                    <a:pt x="1684" y="2196"/>
                  </a:lnTo>
                  <a:lnTo>
                    <a:pt x="1576" y="1833"/>
                  </a:lnTo>
                  <a:close/>
                  <a:moveTo>
                    <a:pt x="1433" y="1358"/>
                  </a:moveTo>
                  <a:lnTo>
                    <a:pt x="1190" y="569"/>
                  </a:lnTo>
                  <a:lnTo>
                    <a:pt x="948" y="1358"/>
                  </a:lnTo>
                  <a:lnTo>
                    <a:pt x="1433" y="1358"/>
                  </a:lnTo>
                  <a:close/>
                </a:path>
              </a:pathLst>
            </a:custGeom>
            <a:solidFill>
              <a:srgbClr val="FFFFFF"/>
            </a:solidFill>
            <a:ln w="9525">
              <a:noFill/>
              <a:round/>
              <a:headEnd/>
              <a:tailEnd/>
            </a:ln>
          </p:spPr>
          <p:txBody>
            <a:bodyPr/>
            <a:lstStyle/>
            <a:p>
              <a:endParaRPr lang="en-US"/>
            </a:p>
          </p:txBody>
        </p:sp>
        <p:sp>
          <p:nvSpPr>
            <p:cNvPr id="544790" name="Freeform 22"/>
            <p:cNvSpPr>
              <a:spLocks noChangeAspect="1"/>
            </p:cNvSpPr>
            <p:nvPr/>
          </p:nvSpPr>
          <p:spPr bwMode="auto">
            <a:xfrm>
              <a:off x="1406" y="2249"/>
              <a:ext cx="192" cy="137"/>
            </a:xfrm>
            <a:custGeom>
              <a:avLst/>
              <a:gdLst/>
              <a:ahLst/>
              <a:cxnLst>
                <a:cxn ang="0">
                  <a:pos x="0" y="0"/>
                </a:cxn>
                <a:cxn ang="0">
                  <a:pos x="645" y="0"/>
                </a:cxn>
                <a:cxn ang="0">
                  <a:pos x="877" y="1226"/>
                </a:cxn>
                <a:cxn ang="0">
                  <a:pos x="1216" y="0"/>
                </a:cxn>
                <a:cxn ang="0">
                  <a:pos x="1859" y="0"/>
                </a:cxn>
                <a:cxn ang="0">
                  <a:pos x="2200" y="1226"/>
                </a:cxn>
                <a:cxn ang="0">
                  <a:pos x="2433" y="0"/>
                </a:cxn>
                <a:cxn ang="0">
                  <a:pos x="3075" y="0"/>
                </a:cxn>
                <a:cxn ang="0">
                  <a:pos x="2590" y="2196"/>
                </a:cxn>
                <a:cxn ang="0">
                  <a:pos x="1924" y="2196"/>
                </a:cxn>
                <a:cxn ang="0">
                  <a:pos x="1539" y="813"/>
                </a:cxn>
                <a:cxn ang="0">
                  <a:pos x="1155" y="2196"/>
                </a:cxn>
                <a:cxn ang="0">
                  <a:pos x="488" y="2196"/>
                </a:cxn>
                <a:cxn ang="0">
                  <a:pos x="0" y="0"/>
                </a:cxn>
              </a:cxnLst>
              <a:rect l="0" t="0" r="r" b="b"/>
              <a:pathLst>
                <a:path w="3075" h="2196">
                  <a:moveTo>
                    <a:pt x="0" y="0"/>
                  </a:moveTo>
                  <a:lnTo>
                    <a:pt x="645" y="0"/>
                  </a:lnTo>
                  <a:lnTo>
                    <a:pt x="877" y="1226"/>
                  </a:lnTo>
                  <a:lnTo>
                    <a:pt x="1216" y="0"/>
                  </a:lnTo>
                  <a:lnTo>
                    <a:pt x="1859" y="0"/>
                  </a:lnTo>
                  <a:lnTo>
                    <a:pt x="2200" y="1226"/>
                  </a:lnTo>
                  <a:lnTo>
                    <a:pt x="2433" y="0"/>
                  </a:lnTo>
                  <a:lnTo>
                    <a:pt x="3075" y="0"/>
                  </a:lnTo>
                  <a:lnTo>
                    <a:pt x="2590" y="2196"/>
                  </a:lnTo>
                  <a:lnTo>
                    <a:pt x="1924" y="2196"/>
                  </a:lnTo>
                  <a:lnTo>
                    <a:pt x="1539" y="813"/>
                  </a:lnTo>
                  <a:lnTo>
                    <a:pt x="1155" y="2196"/>
                  </a:lnTo>
                  <a:lnTo>
                    <a:pt x="488" y="2196"/>
                  </a:lnTo>
                  <a:lnTo>
                    <a:pt x="0" y="0"/>
                  </a:lnTo>
                  <a:close/>
                </a:path>
              </a:pathLst>
            </a:custGeom>
            <a:solidFill>
              <a:srgbClr val="FFFFFF"/>
            </a:solidFill>
            <a:ln w="9525">
              <a:noFill/>
              <a:round/>
              <a:headEnd/>
              <a:tailEnd/>
            </a:ln>
          </p:spPr>
          <p:txBody>
            <a:bodyPr/>
            <a:lstStyle/>
            <a:p>
              <a:endParaRPr lang="en-US"/>
            </a:p>
          </p:txBody>
        </p:sp>
        <p:sp>
          <p:nvSpPr>
            <p:cNvPr id="544791" name="Freeform 23"/>
            <p:cNvSpPr>
              <a:spLocks noChangeAspect="1" noEditPoints="1"/>
            </p:cNvSpPr>
            <p:nvPr/>
          </p:nvSpPr>
          <p:spPr bwMode="auto">
            <a:xfrm>
              <a:off x="1598" y="2249"/>
              <a:ext cx="150" cy="137"/>
            </a:xfrm>
            <a:custGeom>
              <a:avLst/>
              <a:gdLst/>
              <a:ahLst/>
              <a:cxnLst>
                <a:cxn ang="0">
                  <a:pos x="1575" y="1833"/>
                </a:cxn>
                <a:cxn ang="0">
                  <a:pos x="801" y="1833"/>
                </a:cxn>
                <a:cxn ang="0">
                  <a:pos x="694" y="2196"/>
                </a:cxn>
                <a:cxn ang="0">
                  <a:pos x="0" y="2196"/>
                </a:cxn>
                <a:cxn ang="0">
                  <a:pos x="826" y="0"/>
                </a:cxn>
                <a:cxn ang="0">
                  <a:pos x="1567" y="0"/>
                </a:cxn>
                <a:cxn ang="0">
                  <a:pos x="2394" y="2196"/>
                </a:cxn>
                <a:cxn ang="0">
                  <a:pos x="1683" y="2196"/>
                </a:cxn>
                <a:cxn ang="0">
                  <a:pos x="1575" y="1833"/>
                </a:cxn>
                <a:cxn ang="0">
                  <a:pos x="1433" y="1358"/>
                </a:cxn>
                <a:cxn ang="0">
                  <a:pos x="1189" y="569"/>
                </a:cxn>
                <a:cxn ang="0">
                  <a:pos x="947" y="1358"/>
                </a:cxn>
                <a:cxn ang="0">
                  <a:pos x="1433" y="1358"/>
                </a:cxn>
              </a:cxnLst>
              <a:rect l="0" t="0" r="r" b="b"/>
              <a:pathLst>
                <a:path w="2394" h="2196">
                  <a:moveTo>
                    <a:pt x="1575" y="1833"/>
                  </a:moveTo>
                  <a:lnTo>
                    <a:pt x="801" y="1833"/>
                  </a:lnTo>
                  <a:lnTo>
                    <a:pt x="694" y="2196"/>
                  </a:lnTo>
                  <a:lnTo>
                    <a:pt x="0" y="2196"/>
                  </a:lnTo>
                  <a:lnTo>
                    <a:pt x="826" y="0"/>
                  </a:lnTo>
                  <a:lnTo>
                    <a:pt x="1567" y="0"/>
                  </a:lnTo>
                  <a:lnTo>
                    <a:pt x="2394" y="2196"/>
                  </a:lnTo>
                  <a:lnTo>
                    <a:pt x="1683" y="2196"/>
                  </a:lnTo>
                  <a:lnTo>
                    <a:pt x="1575" y="1833"/>
                  </a:lnTo>
                  <a:close/>
                  <a:moveTo>
                    <a:pt x="1433" y="1358"/>
                  </a:moveTo>
                  <a:lnTo>
                    <a:pt x="1189" y="569"/>
                  </a:lnTo>
                  <a:lnTo>
                    <a:pt x="947" y="1358"/>
                  </a:lnTo>
                  <a:lnTo>
                    <a:pt x="1433" y="1358"/>
                  </a:lnTo>
                  <a:close/>
                </a:path>
              </a:pathLst>
            </a:custGeom>
            <a:solidFill>
              <a:srgbClr val="FFFFFF"/>
            </a:solidFill>
            <a:ln w="9525">
              <a:noFill/>
              <a:round/>
              <a:headEnd/>
              <a:tailEnd/>
            </a:ln>
          </p:spPr>
          <p:txBody>
            <a:bodyPr/>
            <a:lstStyle/>
            <a:p>
              <a:endParaRPr lang="en-US"/>
            </a:p>
          </p:txBody>
        </p:sp>
        <p:sp>
          <p:nvSpPr>
            <p:cNvPr id="544792" name="Freeform 24"/>
            <p:cNvSpPr>
              <a:spLocks noChangeAspect="1" noEditPoints="1"/>
            </p:cNvSpPr>
            <p:nvPr/>
          </p:nvSpPr>
          <p:spPr bwMode="auto">
            <a:xfrm>
              <a:off x="1762" y="2249"/>
              <a:ext cx="135" cy="137"/>
            </a:xfrm>
            <a:custGeom>
              <a:avLst/>
              <a:gdLst/>
              <a:ahLst/>
              <a:cxnLst>
                <a:cxn ang="0">
                  <a:pos x="1132" y="0"/>
                </a:cxn>
                <a:cxn ang="0">
                  <a:pos x="1347" y="7"/>
                </a:cxn>
                <a:cxn ang="0">
                  <a:pos x="1468" y="21"/>
                </a:cxn>
                <a:cxn ang="0">
                  <a:pos x="1546" y="35"/>
                </a:cxn>
                <a:cxn ang="0">
                  <a:pos x="1614" y="53"/>
                </a:cxn>
                <a:cxn ang="0">
                  <a:pos x="1674" y="77"/>
                </a:cxn>
                <a:cxn ang="0">
                  <a:pos x="1729" y="106"/>
                </a:cxn>
                <a:cxn ang="0">
                  <a:pos x="1781" y="144"/>
                </a:cxn>
                <a:cxn ang="0">
                  <a:pos x="1827" y="186"/>
                </a:cxn>
                <a:cxn ang="0">
                  <a:pos x="1870" y="235"/>
                </a:cxn>
                <a:cxn ang="0">
                  <a:pos x="1906" y="291"/>
                </a:cxn>
                <a:cxn ang="0">
                  <a:pos x="1936" y="351"/>
                </a:cxn>
                <a:cxn ang="0">
                  <a:pos x="1958" y="416"/>
                </a:cxn>
                <a:cxn ang="0">
                  <a:pos x="1974" y="484"/>
                </a:cxn>
                <a:cxn ang="0">
                  <a:pos x="1982" y="558"/>
                </a:cxn>
                <a:cxn ang="0">
                  <a:pos x="1983" y="632"/>
                </a:cxn>
                <a:cxn ang="0">
                  <a:pos x="1979" y="698"/>
                </a:cxn>
                <a:cxn ang="0">
                  <a:pos x="1969" y="760"/>
                </a:cxn>
                <a:cxn ang="0">
                  <a:pos x="1953" y="818"/>
                </a:cxn>
                <a:cxn ang="0">
                  <a:pos x="1933" y="873"/>
                </a:cxn>
                <a:cxn ang="0">
                  <a:pos x="1906" y="924"/>
                </a:cxn>
                <a:cxn ang="0">
                  <a:pos x="1875" y="972"/>
                </a:cxn>
                <a:cxn ang="0">
                  <a:pos x="1839" y="1017"/>
                </a:cxn>
                <a:cxn ang="0">
                  <a:pos x="1800" y="1058"/>
                </a:cxn>
                <a:cxn ang="0">
                  <a:pos x="1757" y="1095"/>
                </a:cxn>
                <a:cxn ang="0">
                  <a:pos x="1708" y="1129"/>
                </a:cxn>
                <a:cxn ang="0">
                  <a:pos x="1644" y="1165"/>
                </a:cxn>
                <a:cxn ang="0">
                  <a:pos x="1558" y="1198"/>
                </a:cxn>
                <a:cxn ang="0">
                  <a:pos x="1453" y="1226"/>
                </a:cxn>
                <a:cxn ang="0">
                  <a:pos x="1535" y="1256"/>
                </a:cxn>
                <a:cxn ang="0">
                  <a:pos x="1598" y="1288"/>
                </a:cxn>
                <a:cxn ang="0">
                  <a:pos x="1640" y="1316"/>
                </a:cxn>
                <a:cxn ang="0">
                  <a:pos x="1676" y="1350"/>
                </a:cxn>
                <a:cxn ang="0">
                  <a:pos x="1772" y="1465"/>
                </a:cxn>
                <a:cxn ang="0">
                  <a:pos x="1819" y="1532"/>
                </a:cxn>
                <a:cxn ang="0">
                  <a:pos x="2163" y="2196"/>
                </a:cxn>
                <a:cxn ang="0">
                  <a:pos x="1015" y="1493"/>
                </a:cxn>
                <a:cxn ang="0">
                  <a:pos x="966" y="1417"/>
                </a:cxn>
                <a:cxn ang="0">
                  <a:pos x="922" y="1366"/>
                </a:cxn>
                <a:cxn ang="0">
                  <a:pos x="871" y="1333"/>
                </a:cxn>
                <a:cxn ang="0">
                  <a:pos x="809" y="1312"/>
                </a:cxn>
                <a:cxn ang="0">
                  <a:pos x="742" y="1305"/>
                </a:cxn>
                <a:cxn ang="0">
                  <a:pos x="0" y="2196"/>
                </a:cxn>
                <a:cxn ang="0">
                  <a:pos x="982" y="889"/>
                </a:cxn>
                <a:cxn ang="0">
                  <a:pos x="1037" y="882"/>
                </a:cxn>
                <a:cxn ang="0">
                  <a:pos x="1117" y="867"/>
                </a:cxn>
                <a:cxn ang="0">
                  <a:pos x="1181" y="851"/>
                </a:cxn>
                <a:cxn ang="0">
                  <a:pos x="1223" y="826"/>
                </a:cxn>
                <a:cxn ang="0">
                  <a:pos x="1259" y="790"/>
                </a:cxn>
                <a:cxn ang="0">
                  <a:pos x="1285" y="747"/>
                </a:cxn>
                <a:cxn ang="0">
                  <a:pos x="1299" y="699"/>
                </a:cxn>
                <a:cxn ang="0">
                  <a:pos x="1301" y="650"/>
                </a:cxn>
                <a:cxn ang="0">
                  <a:pos x="1297" y="613"/>
                </a:cxn>
                <a:cxn ang="0">
                  <a:pos x="1289" y="580"/>
                </a:cxn>
                <a:cxn ang="0">
                  <a:pos x="1275" y="550"/>
                </a:cxn>
                <a:cxn ang="0">
                  <a:pos x="1257" y="523"/>
                </a:cxn>
                <a:cxn ang="0">
                  <a:pos x="1235" y="500"/>
                </a:cxn>
                <a:cxn ang="0">
                  <a:pos x="1204" y="481"/>
                </a:cxn>
                <a:cxn ang="0">
                  <a:pos x="1167" y="465"/>
                </a:cxn>
                <a:cxn ang="0">
                  <a:pos x="1121" y="454"/>
                </a:cxn>
                <a:cxn ang="0">
                  <a:pos x="1066" y="447"/>
                </a:cxn>
                <a:cxn ang="0">
                  <a:pos x="682" y="443"/>
                </a:cxn>
              </a:cxnLst>
              <a:rect l="0" t="0" r="r" b="b"/>
              <a:pathLst>
                <a:path w="2163" h="2196">
                  <a:moveTo>
                    <a:pt x="0" y="2196"/>
                  </a:moveTo>
                  <a:lnTo>
                    <a:pt x="0" y="0"/>
                  </a:lnTo>
                  <a:lnTo>
                    <a:pt x="1132" y="0"/>
                  </a:lnTo>
                  <a:lnTo>
                    <a:pt x="1208" y="1"/>
                  </a:lnTo>
                  <a:lnTo>
                    <a:pt x="1280" y="3"/>
                  </a:lnTo>
                  <a:lnTo>
                    <a:pt x="1347" y="7"/>
                  </a:lnTo>
                  <a:lnTo>
                    <a:pt x="1410" y="13"/>
                  </a:lnTo>
                  <a:lnTo>
                    <a:pt x="1439" y="17"/>
                  </a:lnTo>
                  <a:lnTo>
                    <a:pt x="1468" y="21"/>
                  </a:lnTo>
                  <a:lnTo>
                    <a:pt x="1495" y="25"/>
                  </a:lnTo>
                  <a:lnTo>
                    <a:pt x="1521" y="30"/>
                  </a:lnTo>
                  <a:lnTo>
                    <a:pt x="1546" y="35"/>
                  </a:lnTo>
                  <a:lnTo>
                    <a:pt x="1569" y="41"/>
                  </a:lnTo>
                  <a:lnTo>
                    <a:pt x="1592" y="47"/>
                  </a:lnTo>
                  <a:lnTo>
                    <a:pt x="1614" y="53"/>
                  </a:lnTo>
                  <a:lnTo>
                    <a:pt x="1634" y="61"/>
                  </a:lnTo>
                  <a:lnTo>
                    <a:pt x="1654" y="68"/>
                  </a:lnTo>
                  <a:lnTo>
                    <a:pt x="1674" y="77"/>
                  </a:lnTo>
                  <a:lnTo>
                    <a:pt x="1693" y="86"/>
                  </a:lnTo>
                  <a:lnTo>
                    <a:pt x="1711" y="96"/>
                  </a:lnTo>
                  <a:lnTo>
                    <a:pt x="1729" y="106"/>
                  </a:lnTo>
                  <a:lnTo>
                    <a:pt x="1747" y="119"/>
                  </a:lnTo>
                  <a:lnTo>
                    <a:pt x="1764" y="131"/>
                  </a:lnTo>
                  <a:lnTo>
                    <a:pt x="1781" y="144"/>
                  </a:lnTo>
                  <a:lnTo>
                    <a:pt x="1797" y="157"/>
                  </a:lnTo>
                  <a:lnTo>
                    <a:pt x="1812" y="171"/>
                  </a:lnTo>
                  <a:lnTo>
                    <a:pt x="1827" y="186"/>
                  </a:lnTo>
                  <a:lnTo>
                    <a:pt x="1841" y="202"/>
                  </a:lnTo>
                  <a:lnTo>
                    <a:pt x="1855" y="218"/>
                  </a:lnTo>
                  <a:lnTo>
                    <a:pt x="1870" y="235"/>
                  </a:lnTo>
                  <a:lnTo>
                    <a:pt x="1883" y="253"/>
                  </a:lnTo>
                  <a:lnTo>
                    <a:pt x="1895" y="273"/>
                  </a:lnTo>
                  <a:lnTo>
                    <a:pt x="1906" y="291"/>
                  </a:lnTo>
                  <a:lnTo>
                    <a:pt x="1917" y="311"/>
                  </a:lnTo>
                  <a:lnTo>
                    <a:pt x="1927" y="330"/>
                  </a:lnTo>
                  <a:lnTo>
                    <a:pt x="1936" y="351"/>
                  </a:lnTo>
                  <a:lnTo>
                    <a:pt x="1944" y="372"/>
                  </a:lnTo>
                  <a:lnTo>
                    <a:pt x="1952" y="393"/>
                  </a:lnTo>
                  <a:lnTo>
                    <a:pt x="1958" y="416"/>
                  </a:lnTo>
                  <a:lnTo>
                    <a:pt x="1964" y="438"/>
                  </a:lnTo>
                  <a:lnTo>
                    <a:pt x="1969" y="461"/>
                  </a:lnTo>
                  <a:lnTo>
                    <a:pt x="1974" y="484"/>
                  </a:lnTo>
                  <a:lnTo>
                    <a:pt x="1977" y="508"/>
                  </a:lnTo>
                  <a:lnTo>
                    <a:pt x="1980" y="532"/>
                  </a:lnTo>
                  <a:lnTo>
                    <a:pt x="1982" y="558"/>
                  </a:lnTo>
                  <a:lnTo>
                    <a:pt x="1983" y="583"/>
                  </a:lnTo>
                  <a:lnTo>
                    <a:pt x="1984" y="609"/>
                  </a:lnTo>
                  <a:lnTo>
                    <a:pt x="1983" y="632"/>
                  </a:lnTo>
                  <a:lnTo>
                    <a:pt x="1982" y="654"/>
                  </a:lnTo>
                  <a:lnTo>
                    <a:pt x="1981" y="676"/>
                  </a:lnTo>
                  <a:lnTo>
                    <a:pt x="1979" y="698"/>
                  </a:lnTo>
                  <a:lnTo>
                    <a:pt x="1976" y="719"/>
                  </a:lnTo>
                  <a:lnTo>
                    <a:pt x="1973" y="739"/>
                  </a:lnTo>
                  <a:lnTo>
                    <a:pt x="1969" y="760"/>
                  </a:lnTo>
                  <a:lnTo>
                    <a:pt x="1964" y="779"/>
                  </a:lnTo>
                  <a:lnTo>
                    <a:pt x="1959" y="799"/>
                  </a:lnTo>
                  <a:lnTo>
                    <a:pt x="1953" y="818"/>
                  </a:lnTo>
                  <a:lnTo>
                    <a:pt x="1947" y="836"/>
                  </a:lnTo>
                  <a:lnTo>
                    <a:pt x="1940" y="856"/>
                  </a:lnTo>
                  <a:lnTo>
                    <a:pt x="1933" y="873"/>
                  </a:lnTo>
                  <a:lnTo>
                    <a:pt x="1924" y="891"/>
                  </a:lnTo>
                  <a:lnTo>
                    <a:pt x="1916" y="908"/>
                  </a:lnTo>
                  <a:lnTo>
                    <a:pt x="1906" y="924"/>
                  </a:lnTo>
                  <a:lnTo>
                    <a:pt x="1896" y="941"/>
                  </a:lnTo>
                  <a:lnTo>
                    <a:pt x="1886" y="957"/>
                  </a:lnTo>
                  <a:lnTo>
                    <a:pt x="1875" y="972"/>
                  </a:lnTo>
                  <a:lnTo>
                    <a:pt x="1864" y="987"/>
                  </a:lnTo>
                  <a:lnTo>
                    <a:pt x="1851" y="1003"/>
                  </a:lnTo>
                  <a:lnTo>
                    <a:pt x="1839" y="1017"/>
                  </a:lnTo>
                  <a:lnTo>
                    <a:pt x="1826" y="1031"/>
                  </a:lnTo>
                  <a:lnTo>
                    <a:pt x="1813" y="1045"/>
                  </a:lnTo>
                  <a:lnTo>
                    <a:pt x="1800" y="1058"/>
                  </a:lnTo>
                  <a:lnTo>
                    <a:pt x="1786" y="1071"/>
                  </a:lnTo>
                  <a:lnTo>
                    <a:pt x="1771" y="1083"/>
                  </a:lnTo>
                  <a:lnTo>
                    <a:pt x="1757" y="1095"/>
                  </a:lnTo>
                  <a:lnTo>
                    <a:pt x="1741" y="1107"/>
                  </a:lnTo>
                  <a:lnTo>
                    <a:pt x="1724" y="1118"/>
                  </a:lnTo>
                  <a:lnTo>
                    <a:pt x="1708" y="1129"/>
                  </a:lnTo>
                  <a:lnTo>
                    <a:pt x="1692" y="1140"/>
                  </a:lnTo>
                  <a:lnTo>
                    <a:pt x="1669" y="1153"/>
                  </a:lnTo>
                  <a:lnTo>
                    <a:pt x="1644" y="1165"/>
                  </a:lnTo>
                  <a:lnTo>
                    <a:pt x="1618" y="1177"/>
                  </a:lnTo>
                  <a:lnTo>
                    <a:pt x="1588" y="1188"/>
                  </a:lnTo>
                  <a:lnTo>
                    <a:pt x="1558" y="1198"/>
                  </a:lnTo>
                  <a:lnTo>
                    <a:pt x="1525" y="1208"/>
                  </a:lnTo>
                  <a:lnTo>
                    <a:pt x="1490" y="1218"/>
                  </a:lnTo>
                  <a:lnTo>
                    <a:pt x="1453" y="1226"/>
                  </a:lnTo>
                  <a:lnTo>
                    <a:pt x="1482" y="1236"/>
                  </a:lnTo>
                  <a:lnTo>
                    <a:pt x="1510" y="1246"/>
                  </a:lnTo>
                  <a:lnTo>
                    <a:pt x="1535" y="1256"/>
                  </a:lnTo>
                  <a:lnTo>
                    <a:pt x="1558" y="1267"/>
                  </a:lnTo>
                  <a:lnTo>
                    <a:pt x="1579" y="1277"/>
                  </a:lnTo>
                  <a:lnTo>
                    <a:pt x="1598" y="1288"/>
                  </a:lnTo>
                  <a:lnTo>
                    <a:pt x="1616" y="1298"/>
                  </a:lnTo>
                  <a:lnTo>
                    <a:pt x="1631" y="1308"/>
                  </a:lnTo>
                  <a:lnTo>
                    <a:pt x="1640" y="1316"/>
                  </a:lnTo>
                  <a:lnTo>
                    <a:pt x="1651" y="1325"/>
                  </a:lnTo>
                  <a:lnTo>
                    <a:pt x="1663" y="1337"/>
                  </a:lnTo>
                  <a:lnTo>
                    <a:pt x="1676" y="1350"/>
                  </a:lnTo>
                  <a:lnTo>
                    <a:pt x="1705" y="1382"/>
                  </a:lnTo>
                  <a:lnTo>
                    <a:pt x="1739" y="1422"/>
                  </a:lnTo>
                  <a:lnTo>
                    <a:pt x="1772" y="1465"/>
                  </a:lnTo>
                  <a:lnTo>
                    <a:pt x="1798" y="1501"/>
                  </a:lnTo>
                  <a:lnTo>
                    <a:pt x="1809" y="1517"/>
                  </a:lnTo>
                  <a:lnTo>
                    <a:pt x="1819" y="1532"/>
                  </a:lnTo>
                  <a:lnTo>
                    <a:pt x="1827" y="1546"/>
                  </a:lnTo>
                  <a:lnTo>
                    <a:pt x="1834" y="1559"/>
                  </a:lnTo>
                  <a:lnTo>
                    <a:pt x="2163" y="2196"/>
                  </a:lnTo>
                  <a:lnTo>
                    <a:pt x="1395" y="2196"/>
                  </a:lnTo>
                  <a:lnTo>
                    <a:pt x="1032" y="1524"/>
                  </a:lnTo>
                  <a:lnTo>
                    <a:pt x="1015" y="1493"/>
                  </a:lnTo>
                  <a:lnTo>
                    <a:pt x="999" y="1465"/>
                  </a:lnTo>
                  <a:lnTo>
                    <a:pt x="983" y="1440"/>
                  </a:lnTo>
                  <a:lnTo>
                    <a:pt x="966" y="1417"/>
                  </a:lnTo>
                  <a:lnTo>
                    <a:pt x="951" y="1397"/>
                  </a:lnTo>
                  <a:lnTo>
                    <a:pt x="936" y="1380"/>
                  </a:lnTo>
                  <a:lnTo>
                    <a:pt x="922" y="1366"/>
                  </a:lnTo>
                  <a:lnTo>
                    <a:pt x="909" y="1355"/>
                  </a:lnTo>
                  <a:lnTo>
                    <a:pt x="890" y="1343"/>
                  </a:lnTo>
                  <a:lnTo>
                    <a:pt x="871" y="1333"/>
                  </a:lnTo>
                  <a:lnTo>
                    <a:pt x="850" y="1325"/>
                  </a:lnTo>
                  <a:lnTo>
                    <a:pt x="830" y="1317"/>
                  </a:lnTo>
                  <a:lnTo>
                    <a:pt x="809" y="1312"/>
                  </a:lnTo>
                  <a:lnTo>
                    <a:pt x="787" y="1308"/>
                  </a:lnTo>
                  <a:lnTo>
                    <a:pt x="765" y="1306"/>
                  </a:lnTo>
                  <a:lnTo>
                    <a:pt x="742" y="1305"/>
                  </a:lnTo>
                  <a:lnTo>
                    <a:pt x="682" y="1305"/>
                  </a:lnTo>
                  <a:lnTo>
                    <a:pt x="682" y="2196"/>
                  </a:lnTo>
                  <a:lnTo>
                    <a:pt x="0" y="2196"/>
                  </a:lnTo>
                  <a:close/>
                  <a:moveTo>
                    <a:pt x="682" y="889"/>
                  </a:moveTo>
                  <a:lnTo>
                    <a:pt x="968" y="889"/>
                  </a:lnTo>
                  <a:lnTo>
                    <a:pt x="982" y="889"/>
                  </a:lnTo>
                  <a:lnTo>
                    <a:pt x="998" y="888"/>
                  </a:lnTo>
                  <a:lnTo>
                    <a:pt x="1016" y="885"/>
                  </a:lnTo>
                  <a:lnTo>
                    <a:pt x="1037" y="882"/>
                  </a:lnTo>
                  <a:lnTo>
                    <a:pt x="1060" y="878"/>
                  </a:lnTo>
                  <a:lnTo>
                    <a:pt x="1087" y="873"/>
                  </a:lnTo>
                  <a:lnTo>
                    <a:pt x="1117" y="867"/>
                  </a:lnTo>
                  <a:lnTo>
                    <a:pt x="1149" y="860"/>
                  </a:lnTo>
                  <a:lnTo>
                    <a:pt x="1165" y="856"/>
                  </a:lnTo>
                  <a:lnTo>
                    <a:pt x="1181" y="851"/>
                  </a:lnTo>
                  <a:lnTo>
                    <a:pt x="1196" y="844"/>
                  </a:lnTo>
                  <a:lnTo>
                    <a:pt x="1210" y="835"/>
                  </a:lnTo>
                  <a:lnTo>
                    <a:pt x="1223" y="826"/>
                  </a:lnTo>
                  <a:lnTo>
                    <a:pt x="1237" y="815"/>
                  </a:lnTo>
                  <a:lnTo>
                    <a:pt x="1248" y="804"/>
                  </a:lnTo>
                  <a:lnTo>
                    <a:pt x="1259" y="790"/>
                  </a:lnTo>
                  <a:lnTo>
                    <a:pt x="1269" y="776"/>
                  </a:lnTo>
                  <a:lnTo>
                    <a:pt x="1278" y="762"/>
                  </a:lnTo>
                  <a:lnTo>
                    <a:pt x="1285" y="747"/>
                  </a:lnTo>
                  <a:lnTo>
                    <a:pt x="1291" y="731"/>
                  </a:lnTo>
                  <a:lnTo>
                    <a:pt x="1296" y="715"/>
                  </a:lnTo>
                  <a:lnTo>
                    <a:pt x="1299" y="699"/>
                  </a:lnTo>
                  <a:lnTo>
                    <a:pt x="1301" y="681"/>
                  </a:lnTo>
                  <a:lnTo>
                    <a:pt x="1302" y="663"/>
                  </a:lnTo>
                  <a:lnTo>
                    <a:pt x="1301" y="650"/>
                  </a:lnTo>
                  <a:lnTo>
                    <a:pt x="1301" y="637"/>
                  </a:lnTo>
                  <a:lnTo>
                    <a:pt x="1299" y="625"/>
                  </a:lnTo>
                  <a:lnTo>
                    <a:pt x="1297" y="613"/>
                  </a:lnTo>
                  <a:lnTo>
                    <a:pt x="1295" y="602"/>
                  </a:lnTo>
                  <a:lnTo>
                    <a:pt x="1292" y="591"/>
                  </a:lnTo>
                  <a:lnTo>
                    <a:pt x="1289" y="580"/>
                  </a:lnTo>
                  <a:lnTo>
                    <a:pt x="1285" y="570"/>
                  </a:lnTo>
                  <a:lnTo>
                    <a:pt x="1280" y="560"/>
                  </a:lnTo>
                  <a:lnTo>
                    <a:pt x="1275" y="550"/>
                  </a:lnTo>
                  <a:lnTo>
                    <a:pt x="1270" y="540"/>
                  </a:lnTo>
                  <a:lnTo>
                    <a:pt x="1264" y="531"/>
                  </a:lnTo>
                  <a:lnTo>
                    <a:pt x="1257" y="523"/>
                  </a:lnTo>
                  <a:lnTo>
                    <a:pt x="1250" y="515"/>
                  </a:lnTo>
                  <a:lnTo>
                    <a:pt x="1243" y="507"/>
                  </a:lnTo>
                  <a:lnTo>
                    <a:pt x="1235" y="500"/>
                  </a:lnTo>
                  <a:lnTo>
                    <a:pt x="1225" y="493"/>
                  </a:lnTo>
                  <a:lnTo>
                    <a:pt x="1215" y="487"/>
                  </a:lnTo>
                  <a:lnTo>
                    <a:pt x="1204" y="481"/>
                  </a:lnTo>
                  <a:lnTo>
                    <a:pt x="1193" y="475"/>
                  </a:lnTo>
                  <a:lnTo>
                    <a:pt x="1180" y="470"/>
                  </a:lnTo>
                  <a:lnTo>
                    <a:pt x="1167" y="465"/>
                  </a:lnTo>
                  <a:lnTo>
                    <a:pt x="1152" y="461"/>
                  </a:lnTo>
                  <a:lnTo>
                    <a:pt x="1137" y="457"/>
                  </a:lnTo>
                  <a:lnTo>
                    <a:pt x="1121" y="454"/>
                  </a:lnTo>
                  <a:lnTo>
                    <a:pt x="1103" y="451"/>
                  </a:lnTo>
                  <a:lnTo>
                    <a:pt x="1085" y="449"/>
                  </a:lnTo>
                  <a:lnTo>
                    <a:pt x="1066" y="447"/>
                  </a:lnTo>
                  <a:lnTo>
                    <a:pt x="1025" y="444"/>
                  </a:lnTo>
                  <a:lnTo>
                    <a:pt x="981" y="443"/>
                  </a:lnTo>
                  <a:lnTo>
                    <a:pt x="682" y="443"/>
                  </a:lnTo>
                  <a:lnTo>
                    <a:pt x="682" y="889"/>
                  </a:lnTo>
                  <a:close/>
                </a:path>
              </a:pathLst>
            </a:custGeom>
            <a:solidFill>
              <a:srgbClr val="FFFFFF"/>
            </a:solidFill>
            <a:ln w="9525">
              <a:noFill/>
              <a:round/>
              <a:headEnd/>
              <a:tailEnd/>
            </a:ln>
          </p:spPr>
          <p:txBody>
            <a:bodyPr/>
            <a:lstStyle/>
            <a:p>
              <a:endParaRPr lang="en-US"/>
            </a:p>
          </p:txBody>
        </p:sp>
        <p:sp>
          <p:nvSpPr>
            <p:cNvPr id="544793" name="Freeform 25"/>
            <p:cNvSpPr>
              <a:spLocks noChangeAspect="1"/>
            </p:cNvSpPr>
            <p:nvPr/>
          </p:nvSpPr>
          <p:spPr bwMode="auto">
            <a:xfrm>
              <a:off x="1910" y="2249"/>
              <a:ext cx="116" cy="137"/>
            </a:xfrm>
            <a:custGeom>
              <a:avLst/>
              <a:gdLst/>
              <a:ahLst/>
              <a:cxnLst>
                <a:cxn ang="0">
                  <a:pos x="0" y="0"/>
                </a:cxn>
                <a:cxn ang="0">
                  <a:pos x="1821" y="0"/>
                </a:cxn>
                <a:cxn ang="0">
                  <a:pos x="1821" y="468"/>
                </a:cxn>
                <a:cxn ang="0">
                  <a:pos x="681" y="468"/>
                </a:cxn>
                <a:cxn ang="0">
                  <a:pos x="681" y="817"/>
                </a:cxn>
                <a:cxn ang="0">
                  <a:pos x="1738" y="817"/>
                </a:cxn>
                <a:cxn ang="0">
                  <a:pos x="1738" y="1265"/>
                </a:cxn>
                <a:cxn ang="0">
                  <a:pos x="681" y="1265"/>
                </a:cxn>
                <a:cxn ang="0">
                  <a:pos x="681" y="1698"/>
                </a:cxn>
                <a:cxn ang="0">
                  <a:pos x="1854" y="1698"/>
                </a:cxn>
                <a:cxn ang="0">
                  <a:pos x="1854" y="2196"/>
                </a:cxn>
                <a:cxn ang="0">
                  <a:pos x="0" y="2196"/>
                </a:cxn>
                <a:cxn ang="0">
                  <a:pos x="0" y="0"/>
                </a:cxn>
              </a:cxnLst>
              <a:rect l="0" t="0" r="r" b="b"/>
              <a:pathLst>
                <a:path w="1854" h="2196">
                  <a:moveTo>
                    <a:pt x="0" y="0"/>
                  </a:moveTo>
                  <a:lnTo>
                    <a:pt x="1821" y="0"/>
                  </a:lnTo>
                  <a:lnTo>
                    <a:pt x="1821" y="468"/>
                  </a:lnTo>
                  <a:lnTo>
                    <a:pt x="681" y="468"/>
                  </a:lnTo>
                  <a:lnTo>
                    <a:pt x="681" y="817"/>
                  </a:lnTo>
                  <a:lnTo>
                    <a:pt x="1738" y="817"/>
                  </a:lnTo>
                  <a:lnTo>
                    <a:pt x="1738" y="1265"/>
                  </a:lnTo>
                  <a:lnTo>
                    <a:pt x="681" y="1265"/>
                  </a:lnTo>
                  <a:lnTo>
                    <a:pt x="681" y="1698"/>
                  </a:lnTo>
                  <a:lnTo>
                    <a:pt x="1854" y="1698"/>
                  </a:lnTo>
                  <a:lnTo>
                    <a:pt x="1854" y="2196"/>
                  </a:lnTo>
                  <a:lnTo>
                    <a:pt x="0" y="2196"/>
                  </a:lnTo>
                  <a:lnTo>
                    <a:pt x="0" y="0"/>
                  </a:lnTo>
                  <a:close/>
                </a:path>
              </a:pathLst>
            </a:custGeom>
            <a:solidFill>
              <a:srgbClr val="FFFFFF"/>
            </a:solidFill>
            <a:ln w="9525">
              <a:noFill/>
              <a:round/>
              <a:headEnd/>
              <a:tailEnd/>
            </a:ln>
          </p:spPr>
          <p:txBody>
            <a:bodyPr/>
            <a:lstStyle/>
            <a:p>
              <a:endParaRPr lang="en-US"/>
            </a:p>
          </p:txBody>
        </p:sp>
        <p:sp>
          <p:nvSpPr>
            <p:cNvPr id="544794" name="Freeform 26"/>
            <p:cNvSpPr>
              <a:spLocks noChangeAspect="1" noEditPoints="1"/>
            </p:cNvSpPr>
            <p:nvPr/>
          </p:nvSpPr>
          <p:spPr bwMode="auto">
            <a:xfrm>
              <a:off x="1364" y="1829"/>
              <a:ext cx="548" cy="313"/>
            </a:xfrm>
            <a:custGeom>
              <a:avLst/>
              <a:gdLst/>
              <a:ahLst/>
              <a:cxnLst>
                <a:cxn ang="0">
                  <a:pos x="5608" y="1468"/>
                </a:cxn>
                <a:cxn ang="0">
                  <a:pos x="5208" y="1114"/>
                </a:cxn>
                <a:cxn ang="0">
                  <a:pos x="4721" y="905"/>
                </a:cxn>
                <a:cxn ang="0">
                  <a:pos x="4084" y="880"/>
                </a:cxn>
                <a:cxn ang="0">
                  <a:pos x="3291" y="1235"/>
                </a:cxn>
                <a:cxn ang="0">
                  <a:pos x="2790" y="1936"/>
                </a:cxn>
                <a:cxn ang="0">
                  <a:pos x="2723" y="2829"/>
                </a:cxn>
                <a:cxn ang="0">
                  <a:pos x="3117" y="3602"/>
                </a:cxn>
                <a:cxn ang="0">
                  <a:pos x="3845" y="4067"/>
                </a:cxn>
                <a:cxn ang="0">
                  <a:pos x="4708" y="4097"/>
                </a:cxn>
                <a:cxn ang="0">
                  <a:pos x="5413" y="3732"/>
                </a:cxn>
                <a:cxn ang="0">
                  <a:pos x="5866" y="3087"/>
                </a:cxn>
                <a:cxn ang="0">
                  <a:pos x="5799" y="2843"/>
                </a:cxn>
                <a:cxn ang="0">
                  <a:pos x="5438" y="2922"/>
                </a:cxn>
                <a:cxn ang="0">
                  <a:pos x="5081" y="2803"/>
                </a:cxn>
                <a:cxn ang="0">
                  <a:pos x="4841" y="2525"/>
                </a:cxn>
                <a:cxn ang="0">
                  <a:pos x="4775" y="2150"/>
                </a:cxn>
                <a:cxn ang="0">
                  <a:pos x="4911" y="1801"/>
                </a:cxn>
                <a:cxn ang="0">
                  <a:pos x="5201" y="1575"/>
                </a:cxn>
                <a:cxn ang="0">
                  <a:pos x="746" y="2756"/>
                </a:cxn>
                <a:cxn ang="0">
                  <a:pos x="1311" y="2221"/>
                </a:cxn>
                <a:cxn ang="0">
                  <a:pos x="1970" y="1714"/>
                </a:cxn>
                <a:cxn ang="0">
                  <a:pos x="2442" y="1484"/>
                </a:cxn>
                <a:cxn ang="0">
                  <a:pos x="2287" y="1846"/>
                </a:cxn>
                <a:cxn ang="0">
                  <a:pos x="2201" y="2237"/>
                </a:cxn>
                <a:cxn ang="0">
                  <a:pos x="2194" y="2696"/>
                </a:cxn>
                <a:cxn ang="0">
                  <a:pos x="2305" y="3209"/>
                </a:cxn>
                <a:cxn ang="0">
                  <a:pos x="2533" y="3669"/>
                </a:cxn>
                <a:cxn ang="0">
                  <a:pos x="2355" y="3773"/>
                </a:cxn>
                <a:cxn ang="0">
                  <a:pos x="1625" y="3449"/>
                </a:cxn>
                <a:cxn ang="0">
                  <a:pos x="945" y="3052"/>
                </a:cxn>
                <a:cxn ang="0">
                  <a:pos x="6452" y="1446"/>
                </a:cxn>
                <a:cxn ang="0">
                  <a:pos x="7223" y="1936"/>
                </a:cxn>
                <a:cxn ang="0">
                  <a:pos x="7929" y="2523"/>
                </a:cxn>
                <a:cxn ang="0">
                  <a:pos x="7830" y="3074"/>
                </a:cxn>
                <a:cxn ang="0">
                  <a:pos x="7064" y="3487"/>
                </a:cxn>
                <a:cxn ang="0">
                  <a:pos x="6257" y="3807"/>
                </a:cxn>
                <a:cxn ang="0">
                  <a:pos x="6151" y="3637"/>
                </a:cxn>
                <a:cxn ang="0">
                  <a:pos x="6372" y="3169"/>
                </a:cxn>
                <a:cxn ang="0">
                  <a:pos x="6475" y="2648"/>
                </a:cxn>
                <a:cxn ang="0">
                  <a:pos x="6452" y="2162"/>
                </a:cxn>
                <a:cxn ang="0">
                  <a:pos x="6334" y="1725"/>
                </a:cxn>
                <a:cxn ang="0">
                  <a:pos x="6131" y="1330"/>
                </a:cxn>
                <a:cxn ang="0">
                  <a:pos x="833" y="1685"/>
                </a:cxn>
                <a:cxn ang="0">
                  <a:pos x="2214" y="524"/>
                </a:cxn>
                <a:cxn ang="0">
                  <a:pos x="4043" y="12"/>
                </a:cxn>
                <a:cxn ang="0">
                  <a:pos x="6042" y="263"/>
                </a:cxn>
                <a:cxn ang="0">
                  <a:pos x="7571" y="1181"/>
                </a:cxn>
                <a:cxn ang="0">
                  <a:pos x="8622" y="2589"/>
                </a:cxn>
                <a:cxn ang="0">
                  <a:pos x="8784" y="3040"/>
                </a:cxn>
                <a:cxn ang="0">
                  <a:pos x="8715" y="3236"/>
                </a:cxn>
                <a:cxn ang="0">
                  <a:pos x="8498" y="3262"/>
                </a:cxn>
                <a:cxn ang="0">
                  <a:pos x="7305" y="4205"/>
                </a:cxn>
                <a:cxn ang="0">
                  <a:pos x="5928" y="4811"/>
                </a:cxn>
                <a:cxn ang="0">
                  <a:pos x="4197" y="4998"/>
                </a:cxn>
                <a:cxn ang="0">
                  <a:pos x="2492" y="4706"/>
                </a:cxn>
                <a:cxn ang="0">
                  <a:pos x="1156" y="4046"/>
                </a:cxn>
                <a:cxn ang="0">
                  <a:pos x="310" y="3354"/>
                </a:cxn>
                <a:cxn ang="0">
                  <a:pos x="110" y="3320"/>
                </a:cxn>
                <a:cxn ang="0">
                  <a:pos x="0" y="3108"/>
                </a:cxn>
              </a:cxnLst>
              <a:rect l="0" t="0" r="r" b="b"/>
              <a:pathLst>
                <a:path w="8784" h="5001">
                  <a:moveTo>
                    <a:pt x="5475" y="1519"/>
                  </a:moveTo>
                  <a:lnTo>
                    <a:pt x="5499" y="1519"/>
                  </a:lnTo>
                  <a:lnTo>
                    <a:pt x="5524" y="1520"/>
                  </a:lnTo>
                  <a:lnTo>
                    <a:pt x="5548" y="1523"/>
                  </a:lnTo>
                  <a:lnTo>
                    <a:pt x="5573" y="1526"/>
                  </a:lnTo>
                  <a:lnTo>
                    <a:pt x="5598" y="1529"/>
                  </a:lnTo>
                  <a:lnTo>
                    <a:pt x="5621" y="1535"/>
                  </a:lnTo>
                  <a:lnTo>
                    <a:pt x="5645" y="1540"/>
                  </a:lnTo>
                  <a:lnTo>
                    <a:pt x="5668" y="1547"/>
                  </a:lnTo>
                  <a:lnTo>
                    <a:pt x="5638" y="1506"/>
                  </a:lnTo>
                  <a:lnTo>
                    <a:pt x="5608" y="1468"/>
                  </a:lnTo>
                  <a:lnTo>
                    <a:pt x="5576" y="1431"/>
                  </a:lnTo>
                  <a:lnTo>
                    <a:pt x="5544" y="1394"/>
                  </a:lnTo>
                  <a:lnTo>
                    <a:pt x="5510" y="1358"/>
                  </a:lnTo>
                  <a:lnTo>
                    <a:pt x="5476" y="1324"/>
                  </a:lnTo>
                  <a:lnTo>
                    <a:pt x="5440" y="1291"/>
                  </a:lnTo>
                  <a:lnTo>
                    <a:pt x="5404" y="1258"/>
                  </a:lnTo>
                  <a:lnTo>
                    <a:pt x="5367" y="1227"/>
                  </a:lnTo>
                  <a:lnTo>
                    <a:pt x="5328" y="1197"/>
                  </a:lnTo>
                  <a:lnTo>
                    <a:pt x="5289" y="1168"/>
                  </a:lnTo>
                  <a:lnTo>
                    <a:pt x="5249" y="1140"/>
                  </a:lnTo>
                  <a:lnTo>
                    <a:pt x="5208" y="1114"/>
                  </a:lnTo>
                  <a:lnTo>
                    <a:pt x="5167" y="1088"/>
                  </a:lnTo>
                  <a:lnTo>
                    <a:pt x="5126" y="1064"/>
                  </a:lnTo>
                  <a:lnTo>
                    <a:pt x="5082" y="1041"/>
                  </a:lnTo>
                  <a:lnTo>
                    <a:pt x="5039" y="1020"/>
                  </a:lnTo>
                  <a:lnTo>
                    <a:pt x="4996" y="1000"/>
                  </a:lnTo>
                  <a:lnTo>
                    <a:pt x="4950" y="981"/>
                  </a:lnTo>
                  <a:lnTo>
                    <a:pt x="4906" y="963"/>
                  </a:lnTo>
                  <a:lnTo>
                    <a:pt x="4860" y="947"/>
                  </a:lnTo>
                  <a:lnTo>
                    <a:pt x="4814" y="931"/>
                  </a:lnTo>
                  <a:lnTo>
                    <a:pt x="4767" y="918"/>
                  </a:lnTo>
                  <a:lnTo>
                    <a:pt x="4721" y="905"/>
                  </a:lnTo>
                  <a:lnTo>
                    <a:pt x="4673" y="895"/>
                  </a:lnTo>
                  <a:lnTo>
                    <a:pt x="4625" y="885"/>
                  </a:lnTo>
                  <a:lnTo>
                    <a:pt x="4576" y="877"/>
                  </a:lnTo>
                  <a:lnTo>
                    <a:pt x="4528" y="871"/>
                  </a:lnTo>
                  <a:lnTo>
                    <a:pt x="4480" y="866"/>
                  </a:lnTo>
                  <a:lnTo>
                    <a:pt x="4430" y="862"/>
                  </a:lnTo>
                  <a:lnTo>
                    <a:pt x="4382" y="860"/>
                  </a:lnTo>
                  <a:lnTo>
                    <a:pt x="4333" y="860"/>
                  </a:lnTo>
                  <a:lnTo>
                    <a:pt x="4248" y="862"/>
                  </a:lnTo>
                  <a:lnTo>
                    <a:pt x="4165" y="869"/>
                  </a:lnTo>
                  <a:lnTo>
                    <a:pt x="4084" y="880"/>
                  </a:lnTo>
                  <a:lnTo>
                    <a:pt x="4004" y="894"/>
                  </a:lnTo>
                  <a:lnTo>
                    <a:pt x="3924" y="913"/>
                  </a:lnTo>
                  <a:lnTo>
                    <a:pt x="3847" y="935"/>
                  </a:lnTo>
                  <a:lnTo>
                    <a:pt x="3771" y="961"/>
                  </a:lnTo>
                  <a:lnTo>
                    <a:pt x="3696" y="991"/>
                  </a:lnTo>
                  <a:lnTo>
                    <a:pt x="3624" y="1023"/>
                  </a:lnTo>
                  <a:lnTo>
                    <a:pt x="3553" y="1059"/>
                  </a:lnTo>
                  <a:lnTo>
                    <a:pt x="3484" y="1099"/>
                  </a:lnTo>
                  <a:lnTo>
                    <a:pt x="3417" y="1142"/>
                  </a:lnTo>
                  <a:lnTo>
                    <a:pt x="3353" y="1187"/>
                  </a:lnTo>
                  <a:lnTo>
                    <a:pt x="3291" y="1235"/>
                  </a:lnTo>
                  <a:lnTo>
                    <a:pt x="3231" y="1287"/>
                  </a:lnTo>
                  <a:lnTo>
                    <a:pt x="3174" y="1341"/>
                  </a:lnTo>
                  <a:lnTo>
                    <a:pt x="3119" y="1399"/>
                  </a:lnTo>
                  <a:lnTo>
                    <a:pt x="3067" y="1458"/>
                  </a:lnTo>
                  <a:lnTo>
                    <a:pt x="3018" y="1519"/>
                  </a:lnTo>
                  <a:lnTo>
                    <a:pt x="2973" y="1584"/>
                  </a:lnTo>
                  <a:lnTo>
                    <a:pt x="2929" y="1650"/>
                  </a:lnTo>
                  <a:lnTo>
                    <a:pt x="2889" y="1719"/>
                  </a:lnTo>
                  <a:lnTo>
                    <a:pt x="2853" y="1789"/>
                  </a:lnTo>
                  <a:lnTo>
                    <a:pt x="2820" y="1862"/>
                  </a:lnTo>
                  <a:lnTo>
                    <a:pt x="2790" y="1936"/>
                  </a:lnTo>
                  <a:lnTo>
                    <a:pt x="2764" y="2012"/>
                  </a:lnTo>
                  <a:lnTo>
                    <a:pt x="2742" y="2089"/>
                  </a:lnTo>
                  <a:lnTo>
                    <a:pt x="2723" y="2169"/>
                  </a:lnTo>
                  <a:lnTo>
                    <a:pt x="2709" y="2249"/>
                  </a:lnTo>
                  <a:lnTo>
                    <a:pt x="2698" y="2332"/>
                  </a:lnTo>
                  <a:lnTo>
                    <a:pt x="2692" y="2415"/>
                  </a:lnTo>
                  <a:lnTo>
                    <a:pt x="2689" y="2499"/>
                  </a:lnTo>
                  <a:lnTo>
                    <a:pt x="2692" y="2584"/>
                  </a:lnTo>
                  <a:lnTo>
                    <a:pt x="2698" y="2667"/>
                  </a:lnTo>
                  <a:lnTo>
                    <a:pt x="2709" y="2749"/>
                  </a:lnTo>
                  <a:lnTo>
                    <a:pt x="2723" y="2829"/>
                  </a:lnTo>
                  <a:lnTo>
                    <a:pt x="2741" y="2909"/>
                  </a:lnTo>
                  <a:lnTo>
                    <a:pt x="2763" y="2986"/>
                  </a:lnTo>
                  <a:lnTo>
                    <a:pt x="2789" y="3063"/>
                  </a:lnTo>
                  <a:lnTo>
                    <a:pt x="2819" y="3137"/>
                  </a:lnTo>
                  <a:lnTo>
                    <a:pt x="2852" y="3210"/>
                  </a:lnTo>
                  <a:lnTo>
                    <a:pt x="2888" y="3280"/>
                  </a:lnTo>
                  <a:lnTo>
                    <a:pt x="2927" y="3349"/>
                  </a:lnTo>
                  <a:lnTo>
                    <a:pt x="2971" y="3415"/>
                  </a:lnTo>
                  <a:lnTo>
                    <a:pt x="3016" y="3480"/>
                  </a:lnTo>
                  <a:lnTo>
                    <a:pt x="3065" y="3542"/>
                  </a:lnTo>
                  <a:lnTo>
                    <a:pt x="3117" y="3602"/>
                  </a:lnTo>
                  <a:lnTo>
                    <a:pt x="3171" y="3659"/>
                  </a:lnTo>
                  <a:lnTo>
                    <a:pt x="3229" y="3713"/>
                  </a:lnTo>
                  <a:lnTo>
                    <a:pt x="3288" y="3765"/>
                  </a:lnTo>
                  <a:lnTo>
                    <a:pt x="3350" y="3814"/>
                  </a:lnTo>
                  <a:lnTo>
                    <a:pt x="3414" y="3859"/>
                  </a:lnTo>
                  <a:lnTo>
                    <a:pt x="3481" y="3903"/>
                  </a:lnTo>
                  <a:lnTo>
                    <a:pt x="3550" y="3942"/>
                  </a:lnTo>
                  <a:lnTo>
                    <a:pt x="3621" y="3978"/>
                  </a:lnTo>
                  <a:lnTo>
                    <a:pt x="3693" y="4011"/>
                  </a:lnTo>
                  <a:lnTo>
                    <a:pt x="3768" y="4041"/>
                  </a:lnTo>
                  <a:lnTo>
                    <a:pt x="3845" y="4067"/>
                  </a:lnTo>
                  <a:lnTo>
                    <a:pt x="3922" y="4089"/>
                  </a:lnTo>
                  <a:lnTo>
                    <a:pt x="4002" y="4107"/>
                  </a:lnTo>
                  <a:lnTo>
                    <a:pt x="4083" y="4121"/>
                  </a:lnTo>
                  <a:lnTo>
                    <a:pt x="4164" y="4132"/>
                  </a:lnTo>
                  <a:lnTo>
                    <a:pt x="4248" y="4138"/>
                  </a:lnTo>
                  <a:lnTo>
                    <a:pt x="4333" y="4140"/>
                  </a:lnTo>
                  <a:lnTo>
                    <a:pt x="4409" y="4138"/>
                  </a:lnTo>
                  <a:lnTo>
                    <a:pt x="4486" y="4133"/>
                  </a:lnTo>
                  <a:lnTo>
                    <a:pt x="4560" y="4124"/>
                  </a:lnTo>
                  <a:lnTo>
                    <a:pt x="4635" y="4112"/>
                  </a:lnTo>
                  <a:lnTo>
                    <a:pt x="4708" y="4097"/>
                  </a:lnTo>
                  <a:lnTo>
                    <a:pt x="4779" y="4078"/>
                  </a:lnTo>
                  <a:lnTo>
                    <a:pt x="4850" y="4057"/>
                  </a:lnTo>
                  <a:lnTo>
                    <a:pt x="4919" y="4032"/>
                  </a:lnTo>
                  <a:lnTo>
                    <a:pt x="4987" y="4003"/>
                  </a:lnTo>
                  <a:lnTo>
                    <a:pt x="5053" y="3973"/>
                  </a:lnTo>
                  <a:lnTo>
                    <a:pt x="5118" y="3940"/>
                  </a:lnTo>
                  <a:lnTo>
                    <a:pt x="5180" y="3904"/>
                  </a:lnTo>
                  <a:lnTo>
                    <a:pt x="5242" y="3864"/>
                  </a:lnTo>
                  <a:lnTo>
                    <a:pt x="5300" y="3823"/>
                  </a:lnTo>
                  <a:lnTo>
                    <a:pt x="5358" y="3779"/>
                  </a:lnTo>
                  <a:lnTo>
                    <a:pt x="5413" y="3732"/>
                  </a:lnTo>
                  <a:lnTo>
                    <a:pt x="5467" y="3684"/>
                  </a:lnTo>
                  <a:lnTo>
                    <a:pt x="5517" y="3634"/>
                  </a:lnTo>
                  <a:lnTo>
                    <a:pt x="5566" y="3580"/>
                  </a:lnTo>
                  <a:lnTo>
                    <a:pt x="5613" y="3525"/>
                  </a:lnTo>
                  <a:lnTo>
                    <a:pt x="5656" y="3468"/>
                  </a:lnTo>
                  <a:lnTo>
                    <a:pt x="5698" y="3408"/>
                  </a:lnTo>
                  <a:lnTo>
                    <a:pt x="5737" y="3348"/>
                  </a:lnTo>
                  <a:lnTo>
                    <a:pt x="5773" y="3285"/>
                  </a:lnTo>
                  <a:lnTo>
                    <a:pt x="5807" y="3221"/>
                  </a:lnTo>
                  <a:lnTo>
                    <a:pt x="5837" y="3155"/>
                  </a:lnTo>
                  <a:lnTo>
                    <a:pt x="5866" y="3087"/>
                  </a:lnTo>
                  <a:lnTo>
                    <a:pt x="5890" y="3018"/>
                  </a:lnTo>
                  <a:lnTo>
                    <a:pt x="5912" y="2947"/>
                  </a:lnTo>
                  <a:lnTo>
                    <a:pt x="5931" y="2876"/>
                  </a:lnTo>
                  <a:lnTo>
                    <a:pt x="5946" y="2803"/>
                  </a:lnTo>
                  <a:lnTo>
                    <a:pt x="5958" y="2729"/>
                  </a:lnTo>
                  <a:lnTo>
                    <a:pt x="5934" y="2751"/>
                  </a:lnTo>
                  <a:lnTo>
                    <a:pt x="5909" y="2772"/>
                  </a:lnTo>
                  <a:lnTo>
                    <a:pt x="5883" y="2791"/>
                  </a:lnTo>
                  <a:lnTo>
                    <a:pt x="5856" y="2810"/>
                  </a:lnTo>
                  <a:lnTo>
                    <a:pt x="5828" y="2827"/>
                  </a:lnTo>
                  <a:lnTo>
                    <a:pt x="5799" y="2843"/>
                  </a:lnTo>
                  <a:lnTo>
                    <a:pt x="5770" y="2858"/>
                  </a:lnTo>
                  <a:lnTo>
                    <a:pt x="5740" y="2871"/>
                  </a:lnTo>
                  <a:lnTo>
                    <a:pt x="5708" y="2883"/>
                  </a:lnTo>
                  <a:lnTo>
                    <a:pt x="5676" y="2893"/>
                  </a:lnTo>
                  <a:lnTo>
                    <a:pt x="5644" y="2902"/>
                  </a:lnTo>
                  <a:lnTo>
                    <a:pt x="5612" y="2910"/>
                  </a:lnTo>
                  <a:lnTo>
                    <a:pt x="5577" y="2916"/>
                  </a:lnTo>
                  <a:lnTo>
                    <a:pt x="5544" y="2920"/>
                  </a:lnTo>
                  <a:lnTo>
                    <a:pt x="5509" y="2922"/>
                  </a:lnTo>
                  <a:lnTo>
                    <a:pt x="5475" y="2923"/>
                  </a:lnTo>
                  <a:lnTo>
                    <a:pt x="5438" y="2922"/>
                  </a:lnTo>
                  <a:lnTo>
                    <a:pt x="5402" y="2919"/>
                  </a:lnTo>
                  <a:lnTo>
                    <a:pt x="5368" y="2915"/>
                  </a:lnTo>
                  <a:lnTo>
                    <a:pt x="5332" y="2909"/>
                  </a:lnTo>
                  <a:lnTo>
                    <a:pt x="5299" y="2901"/>
                  </a:lnTo>
                  <a:lnTo>
                    <a:pt x="5266" y="2892"/>
                  </a:lnTo>
                  <a:lnTo>
                    <a:pt x="5233" y="2881"/>
                  </a:lnTo>
                  <a:lnTo>
                    <a:pt x="5201" y="2868"/>
                  </a:lnTo>
                  <a:lnTo>
                    <a:pt x="5170" y="2853"/>
                  </a:lnTo>
                  <a:lnTo>
                    <a:pt x="5140" y="2838"/>
                  </a:lnTo>
                  <a:lnTo>
                    <a:pt x="5111" y="2821"/>
                  </a:lnTo>
                  <a:lnTo>
                    <a:pt x="5081" y="2803"/>
                  </a:lnTo>
                  <a:lnTo>
                    <a:pt x="5054" y="2783"/>
                  </a:lnTo>
                  <a:lnTo>
                    <a:pt x="5028" y="2763"/>
                  </a:lnTo>
                  <a:lnTo>
                    <a:pt x="5002" y="2741"/>
                  </a:lnTo>
                  <a:lnTo>
                    <a:pt x="4978" y="2717"/>
                  </a:lnTo>
                  <a:lnTo>
                    <a:pt x="4954" y="2692"/>
                  </a:lnTo>
                  <a:lnTo>
                    <a:pt x="4932" y="2667"/>
                  </a:lnTo>
                  <a:lnTo>
                    <a:pt x="4911" y="2641"/>
                  </a:lnTo>
                  <a:lnTo>
                    <a:pt x="4892" y="2613"/>
                  </a:lnTo>
                  <a:lnTo>
                    <a:pt x="4874" y="2585"/>
                  </a:lnTo>
                  <a:lnTo>
                    <a:pt x="4857" y="2555"/>
                  </a:lnTo>
                  <a:lnTo>
                    <a:pt x="4841" y="2525"/>
                  </a:lnTo>
                  <a:lnTo>
                    <a:pt x="4826" y="2494"/>
                  </a:lnTo>
                  <a:lnTo>
                    <a:pt x="4814" y="2462"/>
                  </a:lnTo>
                  <a:lnTo>
                    <a:pt x="4803" y="2430"/>
                  </a:lnTo>
                  <a:lnTo>
                    <a:pt x="4793" y="2396"/>
                  </a:lnTo>
                  <a:lnTo>
                    <a:pt x="4786" y="2362"/>
                  </a:lnTo>
                  <a:lnTo>
                    <a:pt x="4779" y="2328"/>
                  </a:lnTo>
                  <a:lnTo>
                    <a:pt x="4775" y="2293"/>
                  </a:lnTo>
                  <a:lnTo>
                    <a:pt x="4772" y="2257"/>
                  </a:lnTo>
                  <a:lnTo>
                    <a:pt x="4771" y="2221"/>
                  </a:lnTo>
                  <a:lnTo>
                    <a:pt x="4772" y="2185"/>
                  </a:lnTo>
                  <a:lnTo>
                    <a:pt x="4775" y="2150"/>
                  </a:lnTo>
                  <a:lnTo>
                    <a:pt x="4779" y="2114"/>
                  </a:lnTo>
                  <a:lnTo>
                    <a:pt x="4786" y="2080"/>
                  </a:lnTo>
                  <a:lnTo>
                    <a:pt x="4793" y="2046"/>
                  </a:lnTo>
                  <a:lnTo>
                    <a:pt x="4803" y="2013"/>
                  </a:lnTo>
                  <a:lnTo>
                    <a:pt x="4814" y="1981"/>
                  </a:lnTo>
                  <a:lnTo>
                    <a:pt x="4826" y="1948"/>
                  </a:lnTo>
                  <a:lnTo>
                    <a:pt x="4841" y="1917"/>
                  </a:lnTo>
                  <a:lnTo>
                    <a:pt x="4857" y="1887"/>
                  </a:lnTo>
                  <a:lnTo>
                    <a:pt x="4874" y="1858"/>
                  </a:lnTo>
                  <a:lnTo>
                    <a:pt x="4892" y="1830"/>
                  </a:lnTo>
                  <a:lnTo>
                    <a:pt x="4911" y="1801"/>
                  </a:lnTo>
                  <a:lnTo>
                    <a:pt x="4932" y="1775"/>
                  </a:lnTo>
                  <a:lnTo>
                    <a:pt x="4954" y="1750"/>
                  </a:lnTo>
                  <a:lnTo>
                    <a:pt x="4978" y="1725"/>
                  </a:lnTo>
                  <a:lnTo>
                    <a:pt x="5002" y="1702"/>
                  </a:lnTo>
                  <a:lnTo>
                    <a:pt x="5028" y="1680"/>
                  </a:lnTo>
                  <a:lnTo>
                    <a:pt x="5054" y="1659"/>
                  </a:lnTo>
                  <a:lnTo>
                    <a:pt x="5081" y="1639"/>
                  </a:lnTo>
                  <a:lnTo>
                    <a:pt x="5111" y="1621"/>
                  </a:lnTo>
                  <a:lnTo>
                    <a:pt x="5140" y="1604"/>
                  </a:lnTo>
                  <a:lnTo>
                    <a:pt x="5170" y="1589"/>
                  </a:lnTo>
                  <a:lnTo>
                    <a:pt x="5201" y="1575"/>
                  </a:lnTo>
                  <a:lnTo>
                    <a:pt x="5233" y="1562"/>
                  </a:lnTo>
                  <a:lnTo>
                    <a:pt x="5266" y="1551"/>
                  </a:lnTo>
                  <a:lnTo>
                    <a:pt x="5299" y="1542"/>
                  </a:lnTo>
                  <a:lnTo>
                    <a:pt x="5332" y="1534"/>
                  </a:lnTo>
                  <a:lnTo>
                    <a:pt x="5368" y="1527"/>
                  </a:lnTo>
                  <a:lnTo>
                    <a:pt x="5402" y="1522"/>
                  </a:lnTo>
                  <a:lnTo>
                    <a:pt x="5438" y="1520"/>
                  </a:lnTo>
                  <a:lnTo>
                    <a:pt x="5475" y="1519"/>
                  </a:lnTo>
                  <a:close/>
                  <a:moveTo>
                    <a:pt x="655" y="2852"/>
                  </a:moveTo>
                  <a:lnTo>
                    <a:pt x="701" y="2804"/>
                  </a:lnTo>
                  <a:lnTo>
                    <a:pt x="746" y="2756"/>
                  </a:lnTo>
                  <a:lnTo>
                    <a:pt x="793" y="2708"/>
                  </a:lnTo>
                  <a:lnTo>
                    <a:pt x="841" y="2659"/>
                  </a:lnTo>
                  <a:lnTo>
                    <a:pt x="890" y="2611"/>
                  </a:lnTo>
                  <a:lnTo>
                    <a:pt x="940" y="2562"/>
                  </a:lnTo>
                  <a:lnTo>
                    <a:pt x="990" y="2513"/>
                  </a:lnTo>
                  <a:lnTo>
                    <a:pt x="1041" y="2464"/>
                  </a:lnTo>
                  <a:lnTo>
                    <a:pt x="1094" y="2416"/>
                  </a:lnTo>
                  <a:lnTo>
                    <a:pt x="1147" y="2367"/>
                  </a:lnTo>
                  <a:lnTo>
                    <a:pt x="1201" y="2318"/>
                  </a:lnTo>
                  <a:lnTo>
                    <a:pt x="1255" y="2270"/>
                  </a:lnTo>
                  <a:lnTo>
                    <a:pt x="1311" y="2221"/>
                  </a:lnTo>
                  <a:lnTo>
                    <a:pt x="1367" y="2174"/>
                  </a:lnTo>
                  <a:lnTo>
                    <a:pt x="1424" y="2126"/>
                  </a:lnTo>
                  <a:lnTo>
                    <a:pt x="1482" y="2078"/>
                  </a:lnTo>
                  <a:lnTo>
                    <a:pt x="1540" y="2031"/>
                  </a:lnTo>
                  <a:lnTo>
                    <a:pt x="1600" y="1985"/>
                  </a:lnTo>
                  <a:lnTo>
                    <a:pt x="1660" y="1938"/>
                  </a:lnTo>
                  <a:lnTo>
                    <a:pt x="1721" y="1892"/>
                  </a:lnTo>
                  <a:lnTo>
                    <a:pt x="1782" y="1847"/>
                  </a:lnTo>
                  <a:lnTo>
                    <a:pt x="1844" y="1802"/>
                  </a:lnTo>
                  <a:lnTo>
                    <a:pt x="1906" y="1758"/>
                  </a:lnTo>
                  <a:lnTo>
                    <a:pt x="1970" y="1714"/>
                  </a:lnTo>
                  <a:lnTo>
                    <a:pt x="2033" y="1671"/>
                  </a:lnTo>
                  <a:lnTo>
                    <a:pt x="2098" y="1629"/>
                  </a:lnTo>
                  <a:lnTo>
                    <a:pt x="2162" y="1587"/>
                  </a:lnTo>
                  <a:lnTo>
                    <a:pt x="2228" y="1547"/>
                  </a:lnTo>
                  <a:lnTo>
                    <a:pt x="2293" y="1506"/>
                  </a:lnTo>
                  <a:lnTo>
                    <a:pt x="2360" y="1467"/>
                  </a:lnTo>
                  <a:lnTo>
                    <a:pt x="2427" y="1429"/>
                  </a:lnTo>
                  <a:lnTo>
                    <a:pt x="2495" y="1392"/>
                  </a:lnTo>
                  <a:lnTo>
                    <a:pt x="2477" y="1422"/>
                  </a:lnTo>
                  <a:lnTo>
                    <a:pt x="2459" y="1453"/>
                  </a:lnTo>
                  <a:lnTo>
                    <a:pt x="2442" y="1484"/>
                  </a:lnTo>
                  <a:lnTo>
                    <a:pt x="2424" y="1515"/>
                  </a:lnTo>
                  <a:lnTo>
                    <a:pt x="2408" y="1547"/>
                  </a:lnTo>
                  <a:lnTo>
                    <a:pt x="2393" y="1579"/>
                  </a:lnTo>
                  <a:lnTo>
                    <a:pt x="2378" y="1611"/>
                  </a:lnTo>
                  <a:lnTo>
                    <a:pt x="2363" y="1644"/>
                  </a:lnTo>
                  <a:lnTo>
                    <a:pt x="2349" y="1676"/>
                  </a:lnTo>
                  <a:lnTo>
                    <a:pt x="2336" y="1710"/>
                  </a:lnTo>
                  <a:lnTo>
                    <a:pt x="2323" y="1744"/>
                  </a:lnTo>
                  <a:lnTo>
                    <a:pt x="2310" y="1777"/>
                  </a:lnTo>
                  <a:lnTo>
                    <a:pt x="2298" y="1811"/>
                  </a:lnTo>
                  <a:lnTo>
                    <a:pt x="2287" y="1846"/>
                  </a:lnTo>
                  <a:lnTo>
                    <a:pt x="2276" y="1880"/>
                  </a:lnTo>
                  <a:lnTo>
                    <a:pt x="2266" y="1915"/>
                  </a:lnTo>
                  <a:lnTo>
                    <a:pt x="2256" y="1949"/>
                  </a:lnTo>
                  <a:lnTo>
                    <a:pt x="2247" y="1985"/>
                  </a:lnTo>
                  <a:lnTo>
                    <a:pt x="2239" y="2021"/>
                  </a:lnTo>
                  <a:lnTo>
                    <a:pt x="2231" y="2056"/>
                  </a:lnTo>
                  <a:lnTo>
                    <a:pt x="2224" y="2092"/>
                  </a:lnTo>
                  <a:lnTo>
                    <a:pt x="2217" y="2129"/>
                  </a:lnTo>
                  <a:lnTo>
                    <a:pt x="2211" y="2165"/>
                  </a:lnTo>
                  <a:lnTo>
                    <a:pt x="2206" y="2201"/>
                  </a:lnTo>
                  <a:lnTo>
                    <a:pt x="2201" y="2237"/>
                  </a:lnTo>
                  <a:lnTo>
                    <a:pt x="2197" y="2275"/>
                  </a:lnTo>
                  <a:lnTo>
                    <a:pt x="2193" y="2312"/>
                  </a:lnTo>
                  <a:lnTo>
                    <a:pt x="2190" y="2349"/>
                  </a:lnTo>
                  <a:lnTo>
                    <a:pt x="2188" y="2386"/>
                  </a:lnTo>
                  <a:lnTo>
                    <a:pt x="2185" y="2424"/>
                  </a:lnTo>
                  <a:lnTo>
                    <a:pt x="2184" y="2462"/>
                  </a:lnTo>
                  <a:lnTo>
                    <a:pt x="2184" y="2499"/>
                  </a:lnTo>
                  <a:lnTo>
                    <a:pt x="2185" y="2549"/>
                  </a:lnTo>
                  <a:lnTo>
                    <a:pt x="2186" y="2598"/>
                  </a:lnTo>
                  <a:lnTo>
                    <a:pt x="2190" y="2647"/>
                  </a:lnTo>
                  <a:lnTo>
                    <a:pt x="2194" y="2696"/>
                  </a:lnTo>
                  <a:lnTo>
                    <a:pt x="2199" y="2745"/>
                  </a:lnTo>
                  <a:lnTo>
                    <a:pt x="2205" y="2793"/>
                  </a:lnTo>
                  <a:lnTo>
                    <a:pt x="2212" y="2840"/>
                  </a:lnTo>
                  <a:lnTo>
                    <a:pt x="2220" y="2888"/>
                  </a:lnTo>
                  <a:lnTo>
                    <a:pt x="2229" y="2935"/>
                  </a:lnTo>
                  <a:lnTo>
                    <a:pt x="2240" y="2981"/>
                  </a:lnTo>
                  <a:lnTo>
                    <a:pt x="2251" y="3028"/>
                  </a:lnTo>
                  <a:lnTo>
                    <a:pt x="2263" y="3074"/>
                  </a:lnTo>
                  <a:lnTo>
                    <a:pt x="2276" y="3119"/>
                  </a:lnTo>
                  <a:lnTo>
                    <a:pt x="2290" y="3165"/>
                  </a:lnTo>
                  <a:lnTo>
                    <a:pt x="2305" y="3209"/>
                  </a:lnTo>
                  <a:lnTo>
                    <a:pt x="2322" y="3253"/>
                  </a:lnTo>
                  <a:lnTo>
                    <a:pt x="2339" y="3298"/>
                  </a:lnTo>
                  <a:lnTo>
                    <a:pt x="2357" y="3341"/>
                  </a:lnTo>
                  <a:lnTo>
                    <a:pt x="2376" y="3383"/>
                  </a:lnTo>
                  <a:lnTo>
                    <a:pt x="2396" y="3425"/>
                  </a:lnTo>
                  <a:lnTo>
                    <a:pt x="2416" y="3468"/>
                  </a:lnTo>
                  <a:lnTo>
                    <a:pt x="2438" y="3509"/>
                  </a:lnTo>
                  <a:lnTo>
                    <a:pt x="2461" y="3549"/>
                  </a:lnTo>
                  <a:lnTo>
                    <a:pt x="2484" y="3590"/>
                  </a:lnTo>
                  <a:lnTo>
                    <a:pt x="2508" y="3630"/>
                  </a:lnTo>
                  <a:lnTo>
                    <a:pt x="2533" y="3669"/>
                  </a:lnTo>
                  <a:lnTo>
                    <a:pt x="2559" y="3707"/>
                  </a:lnTo>
                  <a:lnTo>
                    <a:pt x="2586" y="3746"/>
                  </a:lnTo>
                  <a:lnTo>
                    <a:pt x="2613" y="3783"/>
                  </a:lnTo>
                  <a:lnTo>
                    <a:pt x="2641" y="3819"/>
                  </a:lnTo>
                  <a:lnTo>
                    <a:pt x="2670" y="3855"/>
                  </a:lnTo>
                  <a:lnTo>
                    <a:pt x="2701" y="3891"/>
                  </a:lnTo>
                  <a:lnTo>
                    <a:pt x="2631" y="3869"/>
                  </a:lnTo>
                  <a:lnTo>
                    <a:pt x="2561" y="3846"/>
                  </a:lnTo>
                  <a:lnTo>
                    <a:pt x="2492" y="3822"/>
                  </a:lnTo>
                  <a:lnTo>
                    <a:pt x="2423" y="3798"/>
                  </a:lnTo>
                  <a:lnTo>
                    <a:pt x="2355" y="3773"/>
                  </a:lnTo>
                  <a:lnTo>
                    <a:pt x="2286" y="3747"/>
                  </a:lnTo>
                  <a:lnTo>
                    <a:pt x="2219" y="3720"/>
                  </a:lnTo>
                  <a:lnTo>
                    <a:pt x="2151" y="3693"/>
                  </a:lnTo>
                  <a:lnTo>
                    <a:pt x="2085" y="3665"/>
                  </a:lnTo>
                  <a:lnTo>
                    <a:pt x="2017" y="3636"/>
                  </a:lnTo>
                  <a:lnTo>
                    <a:pt x="1951" y="3607"/>
                  </a:lnTo>
                  <a:lnTo>
                    <a:pt x="1885" y="3576"/>
                  </a:lnTo>
                  <a:lnTo>
                    <a:pt x="1820" y="3545"/>
                  </a:lnTo>
                  <a:lnTo>
                    <a:pt x="1754" y="3514"/>
                  </a:lnTo>
                  <a:lnTo>
                    <a:pt x="1690" y="3482"/>
                  </a:lnTo>
                  <a:lnTo>
                    <a:pt x="1625" y="3449"/>
                  </a:lnTo>
                  <a:lnTo>
                    <a:pt x="1561" y="3415"/>
                  </a:lnTo>
                  <a:lnTo>
                    <a:pt x="1497" y="3382"/>
                  </a:lnTo>
                  <a:lnTo>
                    <a:pt x="1434" y="3347"/>
                  </a:lnTo>
                  <a:lnTo>
                    <a:pt x="1371" y="3312"/>
                  </a:lnTo>
                  <a:lnTo>
                    <a:pt x="1309" y="3276"/>
                  </a:lnTo>
                  <a:lnTo>
                    <a:pt x="1247" y="3240"/>
                  </a:lnTo>
                  <a:lnTo>
                    <a:pt x="1186" y="3204"/>
                  </a:lnTo>
                  <a:lnTo>
                    <a:pt x="1124" y="3167"/>
                  </a:lnTo>
                  <a:lnTo>
                    <a:pt x="1064" y="3128"/>
                  </a:lnTo>
                  <a:lnTo>
                    <a:pt x="1004" y="3090"/>
                  </a:lnTo>
                  <a:lnTo>
                    <a:pt x="945" y="3052"/>
                  </a:lnTo>
                  <a:lnTo>
                    <a:pt x="885" y="3013"/>
                  </a:lnTo>
                  <a:lnTo>
                    <a:pt x="828" y="2973"/>
                  </a:lnTo>
                  <a:lnTo>
                    <a:pt x="769" y="2933"/>
                  </a:lnTo>
                  <a:lnTo>
                    <a:pt x="712" y="2893"/>
                  </a:lnTo>
                  <a:lnTo>
                    <a:pt x="655" y="2852"/>
                  </a:lnTo>
                  <a:close/>
                  <a:moveTo>
                    <a:pt x="6085" y="1264"/>
                  </a:moveTo>
                  <a:lnTo>
                    <a:pt x="6160" y="1298"/>
                  </a:lnTo>
                  <a:lnTo>
                    <a:pt x="6234" y="1333"/>
                  </a:lnTo>
                  <a:lnTo>
                    <a:pt x="6307" y="1369"/>
                  </a:lnTo>
                  <a:lnTo>
                    <a:pt x="6380" y="1407"/>
                  </a:lnTo>
                  <a:lnTo>
                    <a:pt x="6452" y="1446"/>
                  </a:lnTo>
                  <a:lnTo>
                    <a:pt x="6525" y="1485"/>
                  </a:lnTo>
                  <a:lnTo>
                    <a:pt x="6596" y="1526"/>
                  </a:lnTo>
                  <a:lnTo>
                    <a:pt x="6668" y="1568"/>
                  </a:lnTo>
                  <a:lnTo>
                    <a:pt x="6740" y="1611"/>
                  </a:lnTo>
                  <a:lnTo>
                    <a:pt x="6810" y="1654"/>
                  </a:lnTo>
                  <a:lnTo>
                    <a:pt x="6880" y="1700"/>
                  </a:lnTo>
                  <a:lnTo>
                    <a:pt x="6949" y="1745"/>
                  </a:lnTo>
                  <a:lnTo>
                    <a:pt x="7019" y="1791"/>
                  </a:lnTo>
                  <a:lnTo>
                    <a:pt x="7087" y="1839"/>
                  </a:lnTo>
                  <a:lnTo>
                    <a:pt x="7156" y="1887"/>
                  </a:lnTo>
                  <a:lnTo>
                    <a:pt x="7223" y="1936"/>
                  </a:lnTo>
                  <a:lnTo>
                    <a:pt x="7291" y="1986"/>
                  </a:lnTo>
                  <a:lnTo>
                    <a:pt x="7358" y="2037"/>
                  </a:lnTo>
                  <a:lnTo>
                    <a:pt x="7423" y="2088"/>
                  </a:lnTo>
                  <a:lnTo>
                    <a:pt x="7489" y="2140"/>
                  </a:lnTo>
                  <a:lnTo>
                    <a:pt x="7554" y="2193"/>
                  </a:lnTo>
                  <a:lnTo>
                    <a:pt x="7618" y="2246"/>
                  </a:lnTo>
                  <a:lnTo>
                    <a:pt x="7681" y="2301"/>
                  </a:lnTo>
                  <a:lnTo>
                    <a:pt x="7745" y="2355"/>
                  </a:lnTo>
                  <a:lnTo>
                    <a:pt x="7807" y="2410"/>
                  </a:lnTo>
                  <a:lnTo>
                    <a:pt x="7869" y="2467"/>
                  </a:lnTo>
                  <a:lnTo>
                    <a:pt x="7929" y="2523"/>
                  </a:lnTo>
                  <a:lnTo>
                    <a:pt x="7990" y="2581"/>
                  </a:lnTo>
                  <a:lnTo>
                    <a:pt x="8049" y="2638"/>
                  </a:lnTo>
                  <a:lnTo>
                    <a:pt x="8108" y="2695"/>
                  </a:lnTo>
                  <a:lnTo>
                    <a:pt x="8166" y="2754"/>
                  </a:lnTo>
                  <a:lnTo>
                    <a:pt x="8223" y="2813"/>
                  </a:lnTo>
                  <a:lnTo>
                    <a:pt x="8160" y="2859"/>
                  </a:lnTo>
                  <a:lnTo>
                    <a:pt x="8094" y="2903"/>
                  </a:lnTo>
                  <a:lnTo>
                    <a:pt x="8029" y="2946"/>
                  </a:lnTo>
                  <a:lnTo>
                    <a:pt x="7963" y="2989"/>
                  </a:lnTo>
                  <a:lnTo>
                    <a:pt x="7897" y="3032"/>
                  </a:lnTo>
                  <a:lnTo>
                    <a:pt x="7830" y="3074"/>
                  </a:lnTo>
                  <a:lnTo>
                    <a:pt x="7763" y="3114"/>
                  </a:lnTo>
                  <a:lnTo>
                    <a:pt x="7694" y="3156"/>
                  </a:lnTo>
                  <a:lnTo>
                    <a:pt x="7626" y="3195"/>
                  </a:lnTo>
                  <a:lnTo>
                    <a:pt x="7557" y="3234"/>
                  </a:lnTo>
                  <a:lnTo>
                    <a:pt x="7488" y="3272"/>
                  </a:lnTo>
                  <a:lnTo>
                    <a:pt x="7418" y="3310"/>
                  </a:lnTo>
                  <a:lnTo>
                    <a:pt x="7348" y="3347"/>
                  </a:lnTo>
                  <a:lnTo>
                    <a:pt x="7278" y="3383"/>
                  </a:lnTo>
                  <a:lnTo>
                    <a:pt x="7206" y="3418"/>
                  </a:lnTo>
                  <a:lnTo>
                    <a:pt x="7136" y="3453"/>
                  </a:lnTo>
                  <a:lnTo>
                    <a:pt x="7064" y="3487"/>
                  </a:lnTo>
                  <a:lnTo>
                    <a:pt x="6992" y="3520"/>
                  </a:lnTo>
                  <a:lnTo>
                    <a:pt x="6919" y="3552"/>
                  </a:lnTo>
                  <a:lnTo>
                    <a:pt x="6846" y="3583"/>
                  </a:lnTo>
                  <a:lnTo>
                    <a:pt x="6774" y="3615"/>
                  </a:lnTo>
                  <a:lnTo>
                    <a:pt x="6700" y="3645"/>
                  </a:lnTo>
                  <a:lnTo>
                    <a:pt x="6628" y="3674"/>
                  </a:lnTo>
                  <a:lnTo>
                    <a:pt x="6554" y="3702"/>
                  </a:lnTo>
                  <a:lnTo>
                    <a:pt x="6480" y="3729"/>
                  </a:lnTo>
                  <a:lnTo>
                    <a:pt x="6406" y="3757"/>
                  </a:lnTo>
                  <a:lnTo>
                    <a:pt x="6331" y="3782"/>
                  </a:lnTo>
                  <a:lnTo>
                    <a:pt x="6257" y="3807"/>
                  </a:lnTo>
                  <a:lnTo>
                    <a:pt x="6182" y="3831"/>
                  </a:lnTo>
                  <a:lnTo>
                    <a:pt x="6107" y="3855"/>
                  </a:lnTo>
                  <a:lnTo>
                    <a:pt x="6032" y="3877"/>
                  </a:lnTo>
                  <a:lnTo>
                    <a:pt x="5956" y="3899"/>
                  </a:lnTo>
                  <a:lnTo>
                    <a:pt x="5987" y="3863"/>
                  </a:lnTo>
                  <a:lnTo>
                    <a:pt x="6016" y="3827"/>
                  </a:lnTo>
                  <a:lnTo>
                    <a:pt x="6045" y="3791"/>
                  </a:lnTo>
                  <a:lnTo>
                    <a:pt x="6072" y="3753"/>
                  </a:lnTo>
                  <a:lnTo>
                    <a:pt x="6100" y="3714"/>
                  </a:lnTo>
                  <a:lnTo>
                    <a:pt x="6126" y="3676"/>
                  </a:lnTo>
                  <a:lnTo>
                    <a:pt x="6151" y="3637"/>
                  </a:lnTo>
                  <a:lnTo>
                    <a:pt x="6176" y="3597"/>
                  </a:lnTo>
                  <a:lnTo>
                    <a:pt x="6199" y="3556"/>
                  </a:lnTo>
                  <a:lnTo>
                    <a:pt x="6223" y="3515"/>
                  </a:lnTo>
                  <a:lnTo>
                    <a:pt x="6244" y="3474"/>
                  </a:lnTo>
                  <a:lnTo>
                    <a:pt x="6265" y="3431"/>
                  </a:lnTo>
                  <a:lnTo>
                    <a:pt x="6285" y="3389"/>
                  </a:lnTo>
                  <a:lnTo>
                    <a:pt x="6304" y="3346"/>
                  </a:lnTo>
                  <a:lnTo>
                    <a:pt x="6323" y="3303"/>
                  </a:lnTo>
                  <a:lnTo>
                    <a:pt x="6340" y="3258"/>
                  </a:lnTo>
                  <a:lnTo>
                    <a:pt x="6357" y="3214"/>
                  </a:lnTo>
                  <a:lnTo>
                    <a:pt x="6372" y="3169"/>
                  </a:lnTo>
                  <a:lnTo>
                    <a:pt x="6387" y="3123"/>
                  </a:lnTo>
                  <a:lnTo>
                    <a:pt x="6400" y="3078"/>
                  </a:lnTo>
                  <a:lnTo>
                    <a:pt x="6412" y="3032"/>
                  </a:lnTo>
                  <a:lnTo>
                    <a:pt x="6424" y="2985"/>
                  </a:lnTo>
                  <a:lnTo>
                    <a:pt x="6434" y="2938"/>
                  </a:lnTo>
                  <a:lnTo>
                    <a:pt x="6443" y="2891"/>
                  </a:lnTo>
                  <a:lnTo>
                    <a:pt x="6452" y="2842"/>
                  </a:lnTo>
                  <a:lnTo>
                    <a:pt x="6459" y="2795"/>
                  </a:lnTo>
                  <a:lnTo>
                    <a:pt x="6465" y="2746"/>
                  </a:lnTo>
                  <a:lnTo>
                    <a:pt x="6470" y="2697"/>
                  </a:lnTo>
                  <a:lnTo>
                    <a:pt x="6475" y="2648"/>
                  </a:lnTo>
                  <a:lnTo>
                    <a:pt x="6478" y="2599"/>
                  </a:lnTo>
                  <a:lnTo>
                    <a:pt x="6479" y="2549"/>
                  </a:lnTo>
                  <a:lnTo>
                    <a:pt x="6480" y="2499"/>
                  </a:lnTo>
                  <a:lnTo>
                    <a:pt x="6480" y="2457"/>
                  </a:lnTo>
                  <a:lnTo>
                    <a:pt x="6478" y="2414"/>
                  </a:lnTo>
                  <a:lnTo>
                    <a:pt x="6476" y="2371"/>
                  </a:lnTo>
                  <a:lnTo>
                    <a:pt x="6473" y="2329"/>
                  </a:lnTo>
                  <a:lnTo>
                    <a:pt x="6468" y="2287"/>
                  </a:lnTo>
                  <a:lnTo>
                    <a:pt x="6464" y="2244"/>
                  </a:lnTo>
                  <a:lnTo>
                    <a:pt x="6459" y="2203"/>
                  </a:lnTo>
                  <a:lnTo>
                    <a:pt x="6452" y="2162"/>
                  </a:lnTo>
                  <a:lnTo>
                    <a:pt x="6446" y="2121"/>
                  </a:lnTo>
                  <a:lnTo>
                    <a:pt x="6438" y="2079"/>
                  </a:lnTo>
                  <a:lnTo>
                    <a:pt x="6429" y="2039"/>
                  </a:lnTo>
                  <a:lnTo>
                    <a:pt x="6420" y="1999"/>
                  </a:lnTo>
                  <a:lnTo>
                    <a:pt x="6410" y="1958"/>
                  </a:lnTo>
                  <a:lnTo>
                    <a:pt x="6399" y="1919"/>
                  </a:lnTo>
                  <a:lnTo>
                    <a:pt x="6388" y="1880"/>
                  </a:lnTo>
                  <a:lnTo>
                    <a:pt x="6376" y="1841"/>
                  </a:lnTo>
                  <a:lnTo>
                    <a:pt x="6363" y="1801"/>
                  </a:lnTo>
                  <a:lnTo>
                    <a:pt x="6349" y="1763"/>
                  </a:lnTo>
                  <a:lnTo>
                    <a:pt x="6334" y="1725"/>
                  </a:lnTo>
                  <a:lnTo>
                    <a:pt x="6319" y="1688"/>
                  </a:lnTo>
                  <a:lnTo>
                    <a:pt x="6303" y="1649"/>
                  </a:lnTo>
                  <a:lnTo>
                    <a:pt x="6287" y="1613"/>
                  </a:lnTo>
                  <a:lnTo>
                    <a:pt x="6270" y="1576"/>
                  </a:lnTo>
                  <a:lnTo>
                    <a:pt x="6252" y="1540"/>
                  </a:lnTo>
                  <a:lnTo>
                    <a:pt x="6233" y="1503"/>
                  </a:lnTo>
                  <a:lnTo>
                    <a:pt x="6213" y="1468"/>
                  </a:lnTo>
                  <a:lnTo>
                    <a:pt x="6194" y="1433"/>
                  </a:lnTo>
                  <a:lnTo>
                    <a:pt x="6174" y="1399"/>
                  </a:lnTo>
                  <a:lnTo>
                    <a:pt x="6153" y="1364"/>
                  </a:lnTo>
                  <a:lnTo>
                    <a:pt x="6131" y="1330"/>
                  </a:lnTo>
                  <a:lnTo>
                    <a:pt x="6109" y="1297"/>
                  </a:lnTo>
                  <a:lnTo>
                    <a:pt x="6085" y="1264"/>
                  </a:lnTo>
                  <a:close/>
                  <a:moveTo>
                    <a:pt x="69" y="2852"/>
                  </a:moveTo>
                  <a:lnTo>
                    <a:pt x="154" y="2693"/>
                  </a:lnTo>
                  <a:lnTo>
                    <a:pt x="242" y="2538"/>
                  </a:lnTo>
                  <a:lnTo>
                    <a:pt x="333" y="2386"/>
                  </a:lnTo>
                  <a:lnTo>
                    <a:pt x="428" y="2238"/>
                  </a:lnTo>
                  <a:lnTo>
                    <a:pt x="524" y="2094"/>
                  </a:lnTo>
                  <a:lnTo>
                    <a:pt x="624" y="1953"/>
                  </a:lnTo>
                  <a:lnTo>
                    <a:pt x="726" y="1816"/>
                  </a:lnTo>
                  <a:lnTo>
                    <a:pt x="833" y="1685"/>
                  </a:lnTo>
                  <a:lnTo>
                    <a:pt x="942" y="1556"/>
                  </a:lnTo>
                  <a:lnTo>
                    <a:pt x="1054" y="1432"/>
                  </a:lnTo>
                  <a:lnTo>
                    <a:pt x="1168" y="1312"/>
                  </a:lnTo>
                  <a:lnTo>
                    <a:pt x="1287" y="1196"/>
                  </a:lnTo>
                  <a:lnTo>
                    <a:pt x="1409" y="1085"/>
                  </a:lnTo>
                  <a:lnTo>
                    <a:pt x="1534" y="980"/>
                  </a:lnTo>
                  <a:lnTo>
                    <a:pt x="1663" y="878"/>
                  </a:lnTo>
                  <a:lnTo>
                    <a:pt x="1795" y="782"/>
                  </a:lnTo>
                  <a:lnTo>
                    <a:pt x="1931" y="691"/>
                  </a:lnTo>
                  <a:lnTo>
                    <a:pt x="2071" y="604"/>
                  </a:lnTo>
                  <a:lnTo>
                    <a:pt x="2214" y="524"/>
                  </a:lnTo>
                  <a:lnTo>
                    <a:pt x="2361" y="448"/>
                  </a:lnTo>
                  <a:lnTo>
                    <a:pt x="2511" y="379"/>
                  </a:lnTo>
                  <a:lnTo>
                    <a:pt x="2665" y="313"/>
                  </a:lnTo>
                  <a:lnTo>
                    <a:pt x="2824" y="255"/>
                  </a:lnTo>
                  <a:lnTo>
                    <a:pt x="2986" y="201"/>
                  </a:lnTo>
                  <a:lnTo>
                    <a:pt x="3152" y="155"/>
                  </a:lnTo>
                  <a:lnTo>
                    <a:pt x="3323" y="114"/>
                  </a:lnTo>
                  <a:lnTo>
                    <a:pt x="3496" y="79"/>
                  </a:lnTo>
                  <a:lnTo>
                    <a:pt x="3674" y="50"/>
                  </a:lnTo>
                  <a:lnTo>
                    <a:pt x="3857" y="28"/>
                  </a:lnTo>
                  <a:lnTo>
                    <a:pt x="4043" y="12"/>
                  </a:lnTo>
                  <a:lnTo>
                    <a:pt x="4235" y="3"/>
                  </a:lnTo>
                  <a:lnTo>
                    <a:pt x="4430" y="0"/>
                  </a:lnTo>
                  <a:lnTo>
                    <a:pt x="4625" y="4"/>
                  </a:lnTo>
                  <a:lnTo>
                    <a:pt x="4816" y="15"/>
                  </a:lnTo>
                  <a:lnTo>
                    <a:pt x="5004" y="32"/>
                  </a:lnTo>
                  <a:lnTo>
                    <a:pt x="5187" y="55"/>
                  </a:lnTo>
                  <a:lnTo>
                    <a:pt x="5366" y="86"/>
                  </a:lnTo>
                  <a:lnTo>
                    <a:pt x="5541" y="121"/>
                  </a:lnTo>
                  <a:lnTo>
                    <a:pt x="5712" y="162"/>
                  </a:lnTo>
                  <a:lnTo>
                    <a:pt x="5880" y="211"/>
                  </a:lnTo>
                  <a:lnTo>
                    <a:pt x="6042" y="263"/>
                  </a:lnTo>
                  <a:lnTo>
                    <a:pt x="6201" y="321"/>
                  </a:lnTo>
                  <a:lnTo>
                    <a:pt x="6357" y="386"/>
                  </a:lnTo>
                  <a:lnTo>
                    <a:pt x="6507" y="455"/>
                  </a:lnTo>
                  <a:lnTo>
                    <a:pt x="6654" y="530"/>
                  </a:lnTo>
                  <a:lnTo>
                    <a:pt x="6797" y="608"/>
                  </a:lnTo>
                  <a:lnTo>
                    <a:pt x="6936" y="693"/>
                  </a:lnTo>
                  <a:lnTo>
                    <a:pt x="7071" y="781"/>
                  </a:lnTo>
                  <a:lnTo>
                    <a:pt x="7202" y="875"/>
                  </a:lnTo>
                  <a:lnTo>
                    <a:pt x="7329" y="973"/>
                  </a:lnTo>
                  <a:lnTo>
                    <a:pt x="7452" y="1075"/>
                  </a:lnTo>
                  <a:lnTo>
                    <a:pt x="7571" y="1181"/>
                  </a:lnTo>
                  <a:lnTo>
                    <a:pt x="7686" y="1292"/>
                  </a:lnTo>
                  <a:lnTo>
                    <a:pt x="7797" y="1407"/>
                  </a:lnTo>
                  <a:lnTo>
                    <a:pt x="7905" y="1524"/>
                  </a:lnTo>
                  <a:lnTo>
                    <a:pt x="8008" y="1646"/>
                  </a:lnTo>
                  <a:lnTo>
                    <a:pt x="8107" y="1771"/>
                  </a:lnTo>
                  <a:lnTo>
                    <a:pt x="8202" y="1900"/>
                  </a:lnTo>
                  <a:lnTo>
                    <a:pt x="8294" y="2032"/>
                  </a:lnTo>
                  <a:lnTo>
                    <a:pt x="8382" y="2167"/>
                  </a:lnTo>
                  <a:lnTo>
                    <a:pt x="8465" y="2305"/>
                  </a:lnTo>
                  <a:lnTo>
                    <a:pt x="8545" y="2446"/>
                  </a:lnTo>
                  <a:lnTo>
                    <a:pt x="8622" y="2589"/>
                  </a:lnTo>
                  <a:lnTo>
                    <a:pt x="8693" y="2735"/>
                  </a:lnTo>
                  <a:lnTo>
                    <a:pt x="8709" y="2770"/>
                  </a:lnTo>
                  <a:lnTo>
                    <a:pt x="8724" y="2804"/>
                  </a:lnTo>
                  <a:lnTo>
                    <a:pt x="8736" y="2837"/>
                  </a:lnTo>
                  <a:lnTo>
                    <a:pt x="8749" y="2870"/>
                  </a:lnTo>
                  <a:lnTo>
                    <a:pt x="8758" y="2901"/>
                  </a:lnTo>
                  <a:lnTo>
                    <a:pt x="8766" y="2931"/>
                  </a:lnTo>
                  <a:lnTo>
                    <a:pt x="8773" y="2960"/>
                  </a:lnTo>
                  <a:lnTo>
                    <a:pt x="8778" y="2987"/>
                  </a:lnTo>
                  <a:lnTo>
                    <a:pt x="8781" y="3015"/>
                  </a:lnTo>
                  <a:lnTo>
                    <a:pt x="8784" y="3040"/>
                  </a:lnTo>
                  <a:lnTo>
                    <a:pt x="8784" y="3064"/>
                  </a:lnTo>
                  <a:lnTo>
                    <a:pt x="8783" y="3087"/>
                  </a:lnTo>
                  <a:lnTo>
                    <a:pt x="8781" y="3108"/>
                  </a:lnTo>
                  <a:lnTo>
                    <a:pt x="8778" y="3129"/>
                  </a:lnTo>
                  <a:lnTo>
                    <a:pt x="8773" y="3149"/>
                  </a:lnTo>
                  <a:lnTo>
                    <a:pt x="8767" y="3166"/>
                  </a:lnTo>
                  <a:lnTo>
                    <a:pt x="8759" y="3183"/>
                  </a:lnTo>
                  <a:lnTo>
                    <a:pt x="8750" y="3198"/>
                  </a:lnTo>
                  <a:lnTo>
                    <a:pt x="8740" y="3212"/>
                  </a:lnTo>
                  <a:lnTo>
                    <a:pt x="8727" y="3225"/>
                  </a:lnTo>
                  <a:lnTo>
                    <a:pt x="8715" y="3236"/>
                  </a:lnTo>
                  <a:lnTo>
                    <a:pt x="8701" y="3246"/>
                  </a:lnTo>
                  <a:lnTo>
                    <a:pt x="8686" y="3254"/>
                  </a:lnTo>
                  <a:lnTo>
                    <a:pt x="8669" y="3261"/>
                  </a:lnTo>
                  <a:lnTo>
                    <a:pt x="8652" y="3266"/>
                  </a:lnTo>
                  <a:lnTo>
                    <a:pt x="8633" y="3270"/>
                  </a:lnTo>
                  <a:lnTo>
                    <a:pt x="8612" y="3273"/>
                  </a:lnTo>
                  <a:lnTo>
                    <a:pt x="8592" y="3274"/>
                  </a:lnTo>
                  <a:lnTo>
                    <a:pt x="8570" y="3273"/>
                  </a:lnTo>
                  <a:lnTo>
                    <a:pt x="8547" y="3271"/>
                  </a:lnTo>
                  <a:lnTo>
                    <a:pt x="8523" y="3267"/>
                  </a:lnTo>
                  <a:lnTo>
                    <a:pt x="8498" y="3262"/>
                  </a:lnTo>
                  <a:lnTo>
                    <a:pt x="8393" y="3360"/>
                  </a:lnTo>
                  <a:lnTo>
                    <a:pt x="8287" y="3455"/>
                  </a:lnTo>
                  <a:lnTo>
                    <a:pt x="8181" y="3547"/>
                  </a:lnTo>
                  <a:lnTo>
                    <a:pt x="8075" y="3638"/>
                  </a:lnTo>
                  <a:lnTo>
                    <a:pt x="7967" y="3726"/>
                  </a:lnTo>
                  <a:lnTo>
                    <a:pt x="7861" y="3813"/>
                  </a:lnTo>
                  <a:lnTo>
                    <a:pt x="7752" y="3896"/>
                  </a:lnTo>
                  <a:lnTo>
                    <a:pt x="7642" y="3977"/>
                  </a:lnTo>
                  <a:lnTo>
                    <a:pt x="7531" y="4056"/>
                  </a:lnTo>
                  <a:lnTo>
                    <a:pt x="7419" y="4131"/>
                  </a:lnTo>
                  <a:lnTo>
                    <a:pt x="7305" y="4205"/>
                  </a:lnTo>
                  <a:lnTo>
                    <a:pt x="7190" y="4274"/>
                  </a:lnTo>
                  <a:lnTo>
                    <a:pt x="7074" y="4342"/>
                  </a:lnTo>
                  <a:lnTo>
                    <a:pt x="6955" y="4406"/>
                  </a:lnTo>
                  <a:lnTo>
                    <a:pt x="6835" y="4468"/>
                  </a:lnTo>
                  <a:lnTo>
                    <a:pt x="6712" y="4527"/>
                  </a:lnTo>
                  <a:lnTo>
                    <a:pt x="6588" y="4582"/>
                  </a:lnTo>
                  <a:lnTo>
                    <a:pt x="6461" y="4635"/>
                  </a:lnTo>
                  <a:lnTo>
                    <a:pt x="6332" y="4684"/>
                  </a:lnTo>
                  <a:lnTo>
                    <a:pt x="6200" y="4729"/>
                  </a:lnTo>
                  <a:lnTo>
                    <a:pt x="6065" y="4773"/>
                  </a:lnTo>
                  <a:lnTo>
                    <a:pt x="5928" y="4811"/>
                  </a:lnTo>
                  <a:lnTo>
                    <a:pt x="5788" y="4847"/>
                  </a:lnTo>
                  <a:lnTo>
                    <a:pt x="5645" y="4879"/>
                  </a:lnTo>
                  <a:lnTo>
                    <a:pt x="5498" y="4907"/>
                  </a:lnTo>
                  <a:lnTo>
                    <a:pt x="5348" y="4933"/>
                  </a:lnTo>
                  <a:lnTo>
                    <a:pt x="5194" y="4954"/>
                  </a:lnTo>
                  <a:lnTo>
                    <a:pt x="5037" y="4971"/>
                  </a:lnTo>
                  <a:lnTo>
                    <a:pt x="4877" y="4984"/>
                  </a:lnTo>
                  <a:lnTo>
                    <a:pt x="4713" y="4994"/>
                  </a:lnTo>
                  <a:lnTo>
                    <a:pt x="4544" y="4999"/>
                  </a:lnTo>
                  <a:lnTo>
                    <a:pt x="4371" y="5001"/>
                  </a:lnTo>
                  <a:lnTo>
                    <a:pt x="4197" y="4998"/>
                  </a:lnTo>
                  <a:lnTo>
                    <a:pt x="4028" y="4991"/>
                  </a:lnTo>
                  <a:lnTo>
                    <a:pt x="3861" y="4980"/>
                  </a:lnTo>
                  <a:lnTo>
                    <a:pt x="3696" y="4964"/>
                  </a:lnTo>
                  <a:lnTo>
                    <a:pt x="3535" y="4945"/>
                  </a:lnTo>
                  <a:lnTo>
                    <a:pt x="3377" y="4922"/>
                  </a:lnTo>
                  <a:lnTo>
                    <a:pt x="3222" y="4894"/>
                  </a:lnTo>
                  <a:lnTo>
                    <a:pt x="3070" y="4863"/>
                  </a:lnTo>
                  <a:lnTo>
                    <a:pt x="2921" y="4829"/>
                  </a:lnTo>
                  <a:lnTo>
                    <a:pt x="2775" y="4792"/>
                  </a:lnTo>
                  <a:lnTo>
                    <a:pt x="2632" y="4750"/>
                  </a:lnTo>
                  <a:lnTo>
                    <a:pt x="2492" y="4706"/>
                  </a:lnTo>
                  <a:lnTo>
                    <a:pt x="2356" y="4660"/>
                  </a:lnTo>
                  <a:lnTo>
                    <a:pt x="2222" y="4609"/>
                  </a:lnTo>
                  <a:lnTo>
                    <a:pt x="2091" y="4556"/>
                  </a:lnTo>
                  <a:lnTo>
                    <a:pt x="1964" y="4501"/>
                  </a:lnTo>
                  <a:lnTo>
                    <a:pt x="1839" y="4442"/>
                  </a:lnTo>
                  <a:lnTo>
                    <a:pt x="1718" y="4382"/>
                  </a:lnTo>
                  <a:lnTo>
                    <a:pt x="1599" y="4318"/>
                  </a:lnTo>
                  <a:lnTo>
                    <a:pt x="1484" y="4254"/>
                  </a:lnTo>
                  <a:lnTo>
                    <a:pt x="1372" y="4187"/>
                  </a:lnTo>
                  <a:lnTo>
                    <a:pt x="1262" y="4117"/>
                  </a:lnTo>
                  <a:lnTo>
                    <a:pt x="1156" y="4046"/>
                  </a:lnTo>
                  <a:lnTo>
                    <a:pt x="1054" y="3973"/>
                  </a:lnTo>
                  <a:lnTo>
                    <a:pt x="954" y="3899"/>
                  </a:lnTo>
                  <a:lnTo>
                    <a:pt x="857" y="3822"/>
                  </a:lnTo>
                  <a:lnTo>
                    <a:pt x="763" y="3745"/>
                  </a:lnTo>
                  <a:lnTo>
                    <a:pt x="673" y="3666"/>
                  </a:lnTo>
                  <a:lnTo>
                    <a:pt x="586" y="3585"/>
                  </a:lnTo>
                  <a:lnTo>
                    <a:pt x="501" y="3505"/>
                  </a:lnTo>
                  <a:lnTo>
                    <a:pt x="420" y="3423"/>
                  </a:lnTo>
                  <a:lnTo>
                    <a:pt x="343" y="3341"/>
                  </a:lnTo>
                  <a:lnTo>
                    <a:pt x="326" y="3348"/>
                  </a:lnTo>
                  <a:lnTo>
                    <a:pt x="310" y="3354"/>
                  </a:lnTo>
                  <a:lnTo>
                    <a:pt x="291" y="3359"/>
                  </a:lnTo>
                  <a:lnTo>
                    <a:pt x="273" y="3362"/>
                  </a:lnTo>
                  <a:lnTo>
                    <a:pt x="255" y="3363"/>
                  </a:lnTo>
                  <a:lnTo>
                    <a:pt x="236" y="3363"/>
                  </a:lnTo>
                  <a:lnTo>
                    <a:pt x="218" y="3362"/>
                  </a:lnTo>
                  <a:lnTo>
                    <a:pt x="199" y="3358"/>
                  </a:lnTo>
                  <a:lnTo>
                    <a:pt x="181" y="3354"/>
                  </a:lnTo>
                  <a:lnTo>
                    <a:pt x="161" y="3348"/>
                  </a:lnTo>
                  <a:lnTo>
                    <a:pt x="144" y="3340"/>
                  </a:lnTo>
                  <a:lnTo>
                    <a:pt x="126" y="3331"/>
                  </a:lnTo>
                  <a:lnTo>
                    <a:pt x="110" y="3320"/>
                  </a:lnTo>
                  <a:lnTo>
                    <a:pt x="94" y="3308"/>
                  </a:lnTo>
                  <a:lnTo>
                    <a:pt x="78" y="3295"/>
                  </a:lnTo>
                  <a:lnTo>
                    <a:pt x="64" y="3279"/>
                  </a:lnTo>
                  <a:lnTo>
                    <a:pt x="51" y="3263"/>
                  </a:lnTo>
                  <a:lnTo>
                    <a:pt x="38" y="3245"/>
                  </a:lnTo>
                  <a:lnTo>
                    <a:pt x="28" y="3226"/>
                  </a:lnTo>
                  <a:lnTo>
                    <a:pt x="19" y="3205"/>
                  </a:lnTo>
                  <a:lnTo>
                    <a:pt x="11" y="3183"/>
                  </a:lnTo>
                  <a:lnTo>
                    <a:pt x="6" y="3160"/>
                  </a:lnTo>
                  <a:lnTo>
                    <a:pt x="2" y="3135"/>
                  </a:lnTo>
                  <a:lnTo>
                    <a:pt x="0" y="3108"/>
                  </a:lnTo>
                  <a:lnTo>
                    <a:pt x="0" y="3081"/>
                  </a:lnTo>
                  <a:lnTo>
                    <a:pt x="2" y="3053"/>
                  </a:lnTo>
                  <a:lnTo>
                    <a:pt x="6" y="3023"/>
                  </a:lnTo>
                  <a:lnTo>
                    <a:pt x="13" y="2990"/>
                  </a:lnTo>
                  <a:lnTo>
                    <a:pt x="23" y="2958"/>
                  </a:lnTo>
                  <a:lnTo>
                    <a:pt x="35" y="2924"/>
                  </a:lnTo>
                  <a:lnTo>
                    <a:pt x="51" y="2889"/>
                  </a:lnTo>
                  <a:lnTo>
                    <a:pt x="69" y="2852"/>
                  </a:lnTo>
                  <a:close/>
                </a:path>
              </a:pathLst>
            </a:custGeom>
            <a:solidFill>
              <a:srgbClr val="FFFFFF"/>
            </a:solidFill>
            <a:ln w="9525">
              <a:noFill/>
              <a:round/>
              <a:headEnd/>
              <a:tailEnd/>
            </a:ln>
          </p:spPr>
          <p:txBody>
            <a:bodyPr/>
            <a:lstStyle/>
            <a:p>
              <a:endParaRPr lang="en-US"/>
            </a:p>
          </p:txBody>
        </p:sp>
      </p:grpSp>
      <p:grpSp>
        <p:nvGrpSpPr>
          <p:cNvPr id="544795" name="Group 27"/>
          <p:cNvGrpSpPr>
            <a:grpSpLocks noChangeAspect="1"/>
          </p:cNvGrpSpPr>
          <p:nvPr/>
        </p:nvGrpSpPr>
        <p:grpSpPr bwMode="auto">
          <a:xfrm>
            <a:off x="293688" y="4686300"/>
            <a:ext cx="877887" cy="754063"/>
            <a:chOff x="2376" y="3024"/>
            <a:chExt cx="1008" cy="864"/>
          </a:xfrm>
        </p:grpSpPr>
        <p:sp>
          <p:nvSpPr>
            <p:cNvPr id="544796" name="Freeform 28"/>
            <p:cNvSpPr>
              <a:spLocks noChangeAspect="1"/>
            </p:cNvSpPr>
            <p:nvPr/>
          </p:nvSpPr>
          <p:spPr bwMode="auto">
            <a:xfrm>
              <a:off x="2376" y="3024"/>
              <a:ext cx="1008" cy="864"/>
            </a:xfrm>
            <a:custGeom>
              <a:avLst/>
              <a:gdLst/>
              <a:ahLst/>
              <a:cxnLst>
                <a:cxn ang="0">
                  <a:pos x="0" y="0"/>
                </a:cxn>
                <a:cxn ang="0">
                  <a:pos x="4032" y="0"/>
                </a:cxn>
                <a:cxn ang="0">
                  <a:pos x="3888" y="147"/>
                </a:cxn>
                <a:cxn ang="0">
                  <a:pos x="149" y="3314"/>
                </a:cxn>
                <a:cxn ang="0">
                  <a:pos x="0" y="3454"/>
                </a:cxn>
                <a:cxn ang="0">
                  <a:pos x="0" y="0"/>
                </a:cxn>
              </a:cxnLst>
              <a:rect l="0" t="0" r="r" b="b"/>
              <a:pathLst>
                <a:path w="4032" h="3454">
                  <a:moveTo>
                    <a:pt x="0" y="0"/>
                  </a:moveTo>
                  <a:lnTo>
                    <a:pt x="4032" y="0"/>
                  </a:lnTo>
                  <a:lnTo>
                    <a:pt x="3888" y="147"/>
                  </a:lnTo>
                  <a:lnTo>
                    <a:pt x="149" y="3314"/>
                  </a:lnTo>
                  <a:lnTo>
                    <a:pt x="0" y="3454"/>
                  </a:lnTo>
                  <a:lnTo>
                    <a:pt x="0" y="0"/>
                  </a:lnTo>
                  <a:close/>
                </a:path>
              </a:pathLst>
            </a:custGeom>
            <a:solidFill>
              <a:srgbClr val="82A99C"/>
            </a:solidFill>
            <a:ln w="9525">
              <a:noFill/>
              <a:round/>
              <a:headEnd/>
              <a:tailEnd/>
            </a:ln>
          </p:spPr>
          <p:txBody>
            <a:bodyPr/>
            <a:lstStyle/>
            <a:p>
              <a:endParaRPr lang="en-US"/>
            </a:p>
          </p:txBody>
        </p:sp>
        <p:sp>
          <p:nvSpPr>
            <p:cNvPr id="544797" name="Freeform 29"/>
            <p:cNvSpPr>
              <a:spLocks noChangeAspect="1"/>
            </p:cNvSpPr>
            <p:nvPr/>
          </p:nvSpPr>
          <p:spPr bwMode="auto">
            <a:xfrm>
              <a:off x="2376" y="3024"/>
              <a:ext cx="1008" cy="864"/>
            </a:xfrm>
            <a:custGeom>
              <a:avLst/>
              <a:gdLst/>
              <a:ahLst/>
              <a:cxnLst>
                <a:cxn ang="0">
                  <a:pos x="4032" y="0"/>
                </a:cxn>
                <a:cxn ang="0">
                  <a:pos x="4032" y="3454"/>
                </a:cxn>
                <a:cxn ang="0">
                  <a:pos x="0" y="3454"/>
                </a:cxn>
                <a:cxn ang="0">
                  <a:pos x="149" y="3312"/>
                </a:cxn>
                <a:cxn ang="0">
                  <a:pos x="3891" y="146"/>
                </a:cxn>
                <a:cxn ang="0">
                  <a:pos x="4032" y="0"/>
                </a:cxn>
              </a:cxnLst>
              <a:rect l="0" t="0" r="r" b="b"/>
              <a:pathLst>
                <a:path w="4032" h="3454">
                  <a:moveTo>
                    <a:pt x="4032" y="0"/>
                  </a:moveTo>
                  <a:lnTo>
                    <a:pt x="4032" y="3454"/>
                  </a:lnTo>
                  <a:lnTo>
                    <a:pt x="0" y="3454"/>
                  </a:lnTo>
                  <a:lnTo>
                    <a:pt x="149" y="3312"/>
                  </a:lnTo>
                  <a:lnTo>
                    <a:pt x="3891" y="146"/>
                  </a:lnTo>
                  <a:lnTo>
                    <a:pt x="4032" y="0"/>
                  </a:lnTo>
                  <a:close/>
                </a:path>
              </a:pathLst>
            </a:custGeom>
            <a:solidFill>
              <a:srgbClr val="162A29"/>
            </a:solidFill>
            <a:ln w="9525">
              <a:noFill/>
              <a:round/>
              <a:headEnd/>
              <a:tailEnd/>
            </a:ln>
          </p:spPr>
          <p:txBody>
            <a:bodyPr/>
            <a:lstStyle/>
            <a:p>
              <a:endParaRPr lang="en-US"/>
            </a:p>
          </p:txBody>
        </p:sp>
        <p:sp>
          <p:nvSpPr>
            <p:cNvPr id="544798" name="Rectangle 30"/>
            <p:cNvSpPr>
              <a:spLocks noChangeAspect="1" noChangeArrowheads="1"/>
            </p:cNvSpPr>
            <p:nvPr/>
          </p:nvSpPr>
          <p:spPr bwMode="auto">
            <a:xfrm>
              <a:off x="2412" y="3060"/>
              <a:ext cx="936" cy="792"/>
            </a:xfrm>
            <a:prstGeom prst="rect">
              <a:avLst/>
            </a:prstGeom>
            <a:solidFill>
              <a:srgbClr val="275A53"/>
            </a:solidFill>
            <a:ln w="9525">
              <a:noFill/>
              <a:miter lim="800000"/>
              <a:headEnd/>
              <a:tailEnd/>
            </a:ln>
          </p:spPr>
          <p:txBody>
            <a:bodyPr/>
            <a:lstStyle/>
            <a:p>
              <a:endParaRPr lang="en-US"/>
            </a:p>
          </p:txBody>
        </p:sp>
        <p:sp>
          <p:nvSpPr>
            <p:cNvPr id="544799" name="Freeform 31"/>
            <p:cNvSpPr>
              <a:spLocks noChangeAspect="1"/>
            </p:cNvSpPr>
            <p:nvPr/>
          </p:nvSpPr>
          <p:spPr bwMode="auto">
            <a:xfrm>
              <a:off x="2453" y="3684"/>
              <a:ext cx="132" cy="140"/>
            </a:xfrm>
            <a:custGeom>
              <a:avLst/>
              <a:gdLst/>
              <a:ahLst/>
              <a:cxnLst>
                <a:cxn ang="0">
                  <a:pos x="526" y="0"/>
                </a:cxn>
                <a:cxn ang="0">
                  <a:pos x="525" y="352"/>
                </a:cxn>
                <a:cxn ang="0">
                  <a:pos x="517" y="397"/>
                </a:cxn>
                <a:cxn ang="0">
                  <a:pos x="503" y="441"/>
                </a:cxn>
                <a:cxn ang="0">
                  <a:pos x="478" y="479"/>
                </a:cxn>
                <a:cxn ang="0">
                  <a:pos x="447" y="510"/>
                </a:cxn>
                <a:cxn ang="0">
                  <a:pos x="413" y="533"/>
                </a:cxn>
                <a:cxn ang="0">
                  <a:pos x="382" y="545"/>
                </a:cxn>
                <a:cxn ang="0">
                  <a:pos x="355" y="553"/>
                </a:cxn>
                <a:cxn ang="0">
                  <a:pos x="310" y="558"/>
                </a:cxn>
                <a:cxn ang="0">
                  <a:pos x="255" y="559"/>
                </a:cxn>
                <a:cxn ang="0">
                  <a:pos x="212" y="557"/>
                </a:cxn>
                <a:cxn ang="0">
                  <a:pos x="166" y="550"/>
                </a:cxn>
                <a:cxn ang="0">
                  <a:pos x="127" y="540"/>
                </a:cxn>
                <a:cxn ang="0">
                  <a:pos x="94" y="523"/>
                </a:cxn>
                <a:cxn ang="0">
                  <a:pos x="65" y="498"/>
                </a:cxn>
                <a:cxn ang="0">
                  <a:pos x="39" y="469"/>
                </a:cxn>
                <a:cxn ang="0">
                  <a:pos x="20" y="438"/>
                </a:cxn>
                <a:cxn ang="0">
                  <a:pos x="8" y="395"/>
                </a:cxn>
                <a:cxn ang="0">
                  <a:pos x="0" y="349"/>
                </a:cxn>
                <a:cxn ang="0">
                  <a:pos x="0" y="0"/>
                </a:cxn>
                <a:cxn ang="0">
                  <a:pos x="168" y="335"/>
                </a:cxn>
                <a:cxn ang="0">
                  <a:pos x="171" y="357"/>
                </a:cxn>
                <a:cxn ang="0">
                  <a:pos x="175" y="375"/>
                </a:cxn>
                <a:cxn ang="0">
                  <a:pos x="182" y="392"/>
                </a:cxn>
                <a:cxn ang="0">
                  <a:pos x="194" y="406"/>
                </a:cxn>
                <a:cxn ang="0">
                  <a:pos x="207" y="417"/>
                </a:cxn>
                <a:cxn ang="0">
                  <a:pos x="223" y="425"/>
                </a:cxn>
                <a:cxn ang="0">
                  <a:pos x="242" y="430"/>
                </a:cxn>
                <a:cxn ang="0">
                  <a:pos x="263" y="431"/>
                </a:cxn>
                <a:cxn ang="0">
                  <a:pos x="284" y="430"/>
                </a:cxn>
                <a:cxn ang="0">
                  <a:pos x="302" y="425"/>
                </a:cxn>
                <a:cxn ang="0">
                  <a:pos x="319" y="417"/>
                </a:cxn>
                <a:cxn ang="0">
                  <a:pos x="332" y="406"/>
                </a:cxn>
                <a:cxn ang="0">
                  <a:pos x="342" y="392"/>
                </a:cxn>
                <a:cxn ang="0">
                  <a:pos x="350" y="377"/>
                </a:cxn>
                <a:cxn ang="0">
                  <a:pos x="355" y="357"/>
                </a:cxn>
                <a:cxn ang="0">
                  <a:pos x="356" y="335"/>
                </a:cxn>
              </a:cxnLst>
              <a:rect l="0" t="0" r="r" b="b"/>
              <a:pathLst>
                <a:path w="526" h="559">
                  <a:moveTo>
                    <a:pt x="356" y="0"/>
                  </a:moveTo>
                  <a:lnTo>
                    <a:pt x="526" y="0"/>
                  </a:lnTo>
                  <a:lnTo>
                    <a:pt x="526" y="327"/>
                  </a:lnTo>
                  <a:lnTo>
                    <a:pt x="525" y="352"/>
                  </a:lnTo>
                  <a:lnTo>
                    <a:pt x="522" y="375"/>
                  </a:lnTo>
                  <a:lnTo>
                    <a:pt x="517" y="397"/>
                  </a:lnTo>
                  <a:lnTo>
                    <a:pt x="510" y="419"/>
                  </a:lnTo>
                  <a:lnTo>
                    <a:pt x="503" y="441"/>
                  </a:lnTo>
                  <a:lnTo>
                    <a:pt x="491" y="461"/>
                  </a:lnTo>
                  <a:lnTo>
                    <a:pt x="478" y="479"/>
                  </a:lnTo>
                  <a:lnTo>
                    <a:pt x="464" y="496"/>
                  </a:lnTo>
                  <a:lnTo>
                    <a:pt x="447" y="510"/>
                  </a:lnTo>
                  <a:lnTo>
                    <a:pt x="430" y="523"/>
                  </a:lnTo>
                  <a:lnTo>
                    <a:pt x="413" y="533"/>
                  </a:lnTo>
                  <a:lnTo>
                    <a:pt x="395" y="541"/>
                  </a:lnTo>
                  <a:lnTo>
                    <a:pt x="382" y="545"/>
                  </a:lnTo>
                  <a:lnTo>
                    <a:pt x="369" y="549"/>
                  </a:lnTo>
                  <a:lnTo>
                    <a:pt x="355" y="553"/>
                  </a:lnTo>
                  <a:lnTo>
                    <a:pt x="341" y="555"/>
                  </a:lnTo>
                  <a:lnTo>
                    <a:pt x="310" y="558"/>
                  </a:lnTo>
                  <a:lnTo>
                    <a:pt x="276" y="559"/>
                  </a:lnTo>
                  <a:lnTo>
                    <a:pt x="255" y="559"/>
                  </a:lnTo>
                  <a:lnTo>
                    <a:pt x="234" y="558"/>
                  </a:lnTo>
                  <a:lnTo>
                    <a:pt x="212" y="557"/>
                  </a:lnTo>
                  <a:lnTo>
                    <a:pt x="189" y="554"/>
                  </a:lnTo>
                  <a:lnTo>
                    <a:pt x="166" y="550"/>
                  </a:lnTo>
                  <a:lnTo>
                    <a:pt x="145" y="545"/>
                  </a:lnTo>
                  <a:lnTo>
                    <a:pt x="127" y="540"/>
                  </a:lnTo>
                  <a:lnTo>
                    <a:pt x="110" y="532"/>
                  </a:lnTo>
                  <a:lnTo>
                    <a:pt x="94" y="523"/>
                  </a:lnTo>
                  <a:lnTo>
                    <a:pt x="79" y="511"/>
                  </a:lnTo>
                  <a:lnTo>
                    <a:pt x="65" y="498"/>
                  </a:lnTo>
                  <a:lnTo>
                    <a:pt x="52" y="484"/>
                  </a:lnTo>
                  <a:lnTo>
                    <a:pt x="39" y="469"/>
                  </a:lnTo>
                  <a:lnTo>
                    <a:pt x="28" y="453"/>
                  </a:lnTo>
                  <a:lnTo>
                    <a:pt x="20" y="438"/>
                  </a:lnTo>
                  <a:lnTo>
                    <a:pt x="15" y="421"/>
                  </a:lnTo>
                  <a:lnTo>
                    <a:pt x="8" y="395"/>
                  </a:lnTo>
                  <a:lnTo>
                    <a:pt x="4" y="371"/>
                  </a:lnTo>
                  <a:lnTo>
                    <a:pt x="0" y="349"/>
                  </a:lnTo>
                  <a:lnTo>
                    <a:pt x="0" y="327"/>
                  </a:lnTo>
                  <a:lnTo>
                    <a:pt x="0" y="0"/>
                  </a:lnTo>
                  <a:lnTo>
                    <a:pt x="168" y="0"/>
                  </a:lnTo>
                  <a:lnTo>
                    <a:pt x="168" y="335"/>
                  </a:lnTo>
                  <a:lnTo>
                    <a:pt x="170" y="347"/>
                  </a:lnTo>
                  <a:lnTo>
                    <a:pt x="171" y="357"/>
                  </a:lnTo>
                  <a:lnTo>
                    <a:pt x="172" y="366"/>
                  </a:lnTo>
                  <a:lnTo>
                    <a:pt x="175" y="375"/>
                  </a:lnTo>
                  <a:lnTo>
                    <a:pt x="179" y="384"/>
                  </a:lnTo>
                  <a:lnTo>
                    <a:pt x="182" y="392"/>
                  </a:lnTo>
                  <a:lnTo>
                    <a:pt x="188" y="400"/>
                  </a:lnTo>
                  <a:lnTo>
                    <a:pt x="194" y="406"/>
                  </a:lnTo>
                  <a:lnTo>
                    <a:pt x="201" y="412"/>
                  </a:lnTo>
                  <a:lnTo>
                    <a:pt x="207" y="417"/>
                  </a:lnTo>
                  <a:lnTo>
                    <a:pt x="215" y="422"/>
                  </a:lnTo>
                  <a:lnTo>
                    <a:pt x="223" y="425"/>
                  </a:lnTo>
                  <a:lnTo>
                    <a:pt x="232" y="427"/>
                  </a:lnTo>
                  <a:lnTo>
                    <a:pt x="242" y="430"/>
                  </a:lnTo>
                  <a:lnTo>
                    <a:pt x="252" y="431"/>
                  </a:lnTo>
                  <a:lnTo>
                    <a:pt x="263" y="431"/>
                  </a:lnTo>
                  <a:lnTo>
                    <a:pt x="273" y="431"/>
                  </a:lnTo>
                  <a:lnTo>
                    <a:pt x="284" y="430"/>
                  </a:lnTo>
                  <a:lnTo>
                    <a:pt x="293" y="429"/>
                  </a:lnTo>
                  <a:lnTo>
                    <a:pt x="302" y="425"/>
                  </a:lnTo>
                  <a:lnTo>
                    <a:pt x="311" y="422"/>
                  </a:lnTo>
                  <a:lnTo>
                    <a:pt x="319" y="417"/>
                  </a:lnTo>
                  <a:lnTo>
                    <a:pt x="325" y="412"/>
                  </a:lnTo>
                  <a:lnTo>
                    <a:pt x="332" y="406"/>
                  </a:lnTo>
                  <a:lnTo>
                    <a:pt x="338" y="400"/>
                  </a:lnTo>
                  <a:lnTo>
                    <a:pt x="342" y="392"/>
                  </a:lnTo>
                  <a:lnTo>
                    <a:pt x="347" y="384"/>
                  </a:lnTo>
                  <a:lnTo>
                    <a:pt x="350" y="377"/>
                  </a:lnTo>
                  <a:lnTo>
                    <a:pt x="354" y="368"/>
                  </a:lnTo>
                  <a:lnTo>
                    <a:pt x="355" y="357"/>
                  </a:lnTo>
                  <a:lnTo>
                    <a:pt x="356" y="347"/>
                  </a:lnTo>
                  <a:lnTo>
                    <a:pt x="356" y="335"/>
                  </a:lnTo>
                  <a:lnTo>
                    <a:pt x="356" y="0"/>
                  </a:lnTo>
                  <a:close/>
                </a:path>
              </a:pathLst>
            </a:custGeom>
            <a:solidFill>
              <a:srgbClr val="FFFFFF"/>
            </a:solidFill>
            <a:ln w="9525">
              <a:noFill/>
              <a:round/>
              <a:headEnd/>
              <a:tailEnd/>
            </a:ln>
          </p:spPr>
          <p:txBody>
            <a:bodyPr/>
            <a:lstStyle/>
            <a:p>
              <a:endParaRPr lang="en-US"/>
            </a:p>
          </p:txBody>
        </p:sp>
        <p:sp>
          <p:nvSpPr>
            <p:cNvPr id="544800" name="Freeform 32"/>
            <p:cNvSpPr>
              <a:spLocks noChangeAspect="1"/>
            </p:cNvSpPr>
            <p:nvPr/>
          </p:nvSpPr>
          <p:spPr bwMode="auto">
            <a:xfrm>
              <a:off x="2614" y="3684"/>
              <a:ext cx="131" cy="137"/>
            </a:xfrm>
            <a:custGeom>
              <a:avLst/>
              <a:gdLst/>
              <a:ahLst/>
              <a:cxnLst>
                <a:cxn ang="0">
                  <a:pos x="0" y="0"/>
                </a:cxn>
                <a:cxn ang="0">
                  <a:pos x="158" y="0"/>
                </a:cxn>
                <a:cxn ang="0">
                  <a:pos x="365" y="304"/>
                </a:cxn>
                <a:cxn ang="0">
                  <a:pos x="365" y="0"/>
                </a:cxn>
                <a:cxn ang="0">
                  <a:pos x="525" y="0"/>
                </a:cxn>
                <a:cxn ang="0">
                  <a:pos x="525" y="550"/>
                </a:cxn>
                <a:cxn ang="0">
                  <a:pos x="365" y="550"/>
                </a:cxn>
                <a:cxn ang="0">
                  <a:pos x="159" y="248"/>
                </a:cxn>
                <a:cxn ang="0">
                  <a:pos x="159" y="550"/>
                </a:cxn>
                <a:cxn ang="0">
                  <a:pos x="0" y="550"/>
                </a:cxn>
                <a:cxn ang="0">
                  <a:pos x="0" y="0"/>
                </a:cxn>
              </a:cxnLst>
              <a:rect l="0" t="0" r="r" b="b"/>
              <a:pathLst>
                <a:path w="525" h="550">
                  <a:moveTo>
                    <a:pt x="0" y="0"/>
                  </a:moveTo>
                  <a:lnTo>
                    <a:pt x="158" y="0"/>
                  </a:lnTo>
                  <a:lnTo>
                    <a:pt x="365" y="304"/>
                  </a:lnTo>
                  <a:lnTo>
                    <a:pt x="365" y="0"/>
                  </a:lnTo>
                  <a:lnTo>
                    <a:pt x="525" y="0"/>
                  </a:lnTo>
                  <a:lnTo>
                    <a:pt x="525" y="550"/>
                  </a:lnTo>
                  <a:lnTo>
                    <a:pt x="365" y="550"/>
                  </a:lnTo>
                  <a:lnTo>
                    <a:pt x="159" y="248"/>
                  </a:lnTo>
                  <a:lnTo>
                    <a:pt x="159" y="550"/>
                  </a:lnTo>
                  <a:lnTo>
                    <a:pt x="0" y="550"/>
                  </a:lnTo>
                  <a:lnTo>
                    <a:pt x="0" y="0"/>
                  </a:lnTo>
                  <a:close/>
                </a:path>
              </a:pathLst>
            </a:custGeom>
            <a:solidFill>
              <a:srgbClr val="FFFFFF"/>
            </a:solidFill>
            <a:ln w="9525">
              <a:noFill/>
              <a:round/>
              <a:headEnd/>
              <a:tailEnd/>
            </a:ln>
          </p:spPr>
          <p:txBody>
            <a:bodyPr/>
            <a:lstStyle/>
            <a:p>
              <a:endParaRPr lang="en-US"/>
            </a:p>
          </p:txBody>
        </p:sp>
        <p:sp>
          <p:nvSpPr>
            <p:cNvPr id="544801" name="Freeform 33"/>
            <p:cNvSpPr>
              <a:spLocks noChangeAspect="1" noEditPoints="1"/>
            </p:cNvSpPr>
            <p:nvPr/>
          </p:nvSpPr>
          <p:spPr bwMode="auto">
            <a:xfrm>
              <a:off x="2773" y="3684"/>
              <a:ext cx="117" cy="137"/>
            </a:xfrm>
            <a:custGeom>
              <a:avLst/>
              <a:gdLst/>
              <a:ahLst/>
              <a:cxnLst>
                <a:cxn ang="0">
                  <a:pos x="282" y="0"/>
                </a:cxn>
                <a:cxn ang="0">
                  <a:pos x="325" y="4"/>
                </a:cxn>
                <a:cxn ang="0">
                  <a:pos x="363" y="11"/>
                </a:cxn>
                <a:cxn ang="0">
                  <a:pos x="394" y="26"/>
                </a:cxn>
                <a:cxn ang="0">
                  <a:pos x="420" y="44"/>
                </a:cxn>
                <a:cxn ang="0">
                  <a:pos x="440" y="68"/>
                </a:cxn>
                <a:cxn ang="0">
                  <a:pos x="455" y="97"/>
                </a:cxn>
                <a:cxn ang="0">
                  <a:pos x="464" y="130"/>
                </a:cxn>
                <a:cxn ang="0">
                  <a:pos x="466" y="169"/>
                </a:cxn>
                <a:cxn ang="0">
                  <a:pos x="462" y="208"/>
                </a:cxn>
                <a:cxn ang="0">
                  <a:pos x="453" y="243"/>
                </a:cxn>
                <a:cxn ang="0">
                  <a:pos x="438" y="273"/>
                </a:cxn>
                <a:cxn ang="0">
                  <a:pos x="416" y="299"/>
                </a:cxn>
                <a:cxn ang="0">
                  <a:pos x="387" y="320"/>
                </a:cxn>
                <a:cxn ang="0">
                  <a:pos x="352" y="334"/>
                </a:cxn>
                <a:cxn ang="0">
                  <a:pos x="311" y="343"/>
                </a:cxn>
                <a:cxn ang="0">
                  <a:pos x="263" y="346"/>
                </a:cxn>
                <a:cxn ang="0">
                  <a:pos x="171" y="550"/>
                </a:cxn>
                <a:cxn ang="0">
                  <a:pos x="0" y="0"/>
                </a:cxn>
                <a:cxn ang="0">
                  <a:pos x="212" y="234"/>
                </a:cxn>
                <a:cxn ang="0">
                  <a:pos x="254" y="230"/>
                </a:cxn>
                <a:cxn ang="0">
                  <a:pos x="269" y="225"/>
                </a:cxn>
                <a:cxn ang="0">
                  <a:pos x="281" y="217"/>
                </a:cxn>
                <a:cxn ang="0">
                  <a:pos x="290" y="208"/>
                </a:cxn>
                <a:cxn ang="0">
                  <a:pos x="295" y="198"/>
                </a:cxn>
                <a:cxn ang="0">
                  <a:pos x="299" y="186"/>
                </a:cxn>
                <a:cxn ang="0">
                  <a:pos x="300" y="173"/>
                </a:cxn>
                <a:cxn ang="0">
                  <a:pos x="296" y="150"/>
                </a:cxn>
                <a:cxn ang="0">
                  <a:pos x="283" y="130"/>
                </a:cxn>
                <a:cxn ang="0">
                  <a:pos x="273" y="123"/>
                </a:cxn>
                <a:cxn ang="0">
                  <a:pos x="259" y="116"/>
                </a:cxn>
                <a:cxn ang="0">
                  <a:pos x="241" y="114"/>
                </a:cxn>
                <a:cxn ang="0">
                  <a:pos x="219" y="112"/>
                </a:cxn>
                <a:cxn ang="0">
                  <a:pos x="171" y="234"/>
                </a:cxn>
              </a:cxnLst>
              <a:rect l="0" t="0" r="r" b="b"/>
              <a:pathLst>
                <a:path w="466" h="550">
                  <a:moveTo>
                    <a:pt x="0" y="0"/>
                  </a:moveTo>
                  <a:lnTo>
                    <a:pt x="282" y="0"/>
                  </a:lnTo>
                  <a:lnTo>
                    <a:pt x="304" y="1"/>
                  </a:lnTo>
                  <a:lnTo>
                    <a:pt x="325" y="4"/>
                  </a:lnTo>
                  <a:lnTo>
                    <a:pt x="344" y="6"/>
                  </a:lnTo>
                  <a:lnTo>
                    <a:pt x="363" y="11"/>
                  </a:lnTo>
                  <a:lnTo>
                    <a:pt x="379" y="18"/>
                  </a:lnTo>
                  <a:lnTo>
                    <a:pt x="394" y="26"/>
                  </a:lnTo>
                  <a:lnTo>
                    <a:pt x="408" y="33"/>
                  </a:lnTo>
                  <a:lnTo>
                    <a:pt x="420" y="44"/>
                  </a:lnTo>
                  <a:lnTo>
                    <a:pt x="431" y="55"/>
                  </a:lnTo>
                  <a:lnTo>
                    <a:pt x="440" y="68"/>
                  </a:lnTo>
                  <a:lnTo>
                    <a:pt x="448" y="83"/>
                  </a:lnTo>
                  <a:lnTo>
                    <a:pt x="455" y="97"/>
                  </a:lnTo>
                  <a:lnTo>
                    <a:pt x="460" y="114"/>
                  </a:lnTo>
                  <a:lnTo>
                    <a:pt x="464" y="130"/>
                  </a:lnTo>
                  <a:lnTo>
                    <a:pt x="465" y="150"/>
                  </a:lnTo>
                  <a:lnTo>
                    <a:pt x="466" y="169"/>
                  </a:lnTo>
                  <a:lnTo>
                    <a:pt x="465" y="189"/>
                  </a:lnTo>
                  <a:lnTo>
                    <a:pt x="462" y="208"/>
                  </a:lnTo>
                  <a:lnTo>
                    <a:pt x="458" y="226"/>
                  </a:lnTo>
                  <a:lnTo>
                    <a:pt x="453" y="243"/>
                  </a:lnTo>
                  <a:lnTo>
                    <a:pt x="447" y="259"/>
                  </a:lnTo>
                  <a:lnTo>
                    <a:pt x="438" y="273"/>
                  </a:lnTo>
                  <a:lnTo>
                    <a:pt x="427" y="287"/>
                  </a:lnTo>
                  <a:lnTo>
                    <a:pt x="416" y="299"/>
                  </a:lnTo>
                  <a:lnTo>
                    <a:pt x="403" y="311"/>
                  </a:lnTo>
                  <a:lnTo>
                    <a:pt x="387" y="320"/>
                  </a:lnTo>
                  <a:lnTo>
                    <a:pt x="370" y="327"/>
                  </a:lnTo>
                  <a:lnTo>
                    <a:pt x="352" y="334"/>
                  </a:lnTo>
                  <a:lnTo>
                    <a:pt x="333" y="339"/>
                  </a:lnTo>
                  <a:lnTo>
                    <a:pt x="311" y="343"/>
                  </a:lnTo>
                  <a:lnTo>
                    <a:pt x="287" y="346"/>
                  </a:lnTo>
                  <a:lnTo>
                    <a:pt x="263" y="346"/>
                  </a:lnTo>
                  <a:lnTo>
                    <a:pt x="171" y="346"/>
                  </a:lnTo>
                  <a:lnTo>
                    <a:pt x="171" y="550"/>
                  </a:lnTo>
                  <a:lnTo>
                    <a:pt x="0" y="550"/>
                  </a:lnTo>
                  <a:lnTo>
                    <a:pt x="0" y="0"/>
                  </a:lnTo>
                  <a:close/>
                  <a:moveTo>
                    <a:pt x="171" y="234"/>
                  </a:moveTo>
                  <a:lnTo>
                    <a:pt x="212" y="234"/>
                  </a:lnTo>
                  <a:lnTo>
                    <a:pt x="234" y="233"/>
                  </a:lnTo>
                  <a:lnTo>
                    <a:pt x="254" y="230"/>
                  </a:lnTo>
                  <a:lnTo>
                    <a:pt x="261" y="228"/>
                  </a:lnTo>
                  <a:lnTo>
                    <a:pt x="269" y="225"/>
                  </a:lnTo>
                  <a:lnTo>
                    <a:pt x="276" y="221"/>
                  </a:lnTo>
                  <a:lnTo>
                    <a:pt x="281" y="217"/>
                  </a:lnTo>
                  <a:lnTo>
                    <a:pt x="285" y="213"/>
                  </a:lnTo>
                  <a:lnTo>
                    <a:pt x="290" y="208"/>
                  </a:lnTo>
                  <a:lnTo>
                    <a:pt x="293" y="203"/>
                  </a:lnTo>
                  <a:lnTo>
                    <a:pt x="295" y="198"/>
                  </a:lnTo>
                  <a:lnTo>
                    <a:pt x="298" y="193"/>
                  </a:lnTo>
                  <a:lnTo>
                    <a:pt x="299" y="186"/>
                  </a:lnTo>
                  <a:lnTo>
                    <a:pt x="300" y="180"/>
                  </a:lnTo>
                  <a:lnTo>
                    <a:pt x="300" y="173"/>
                  </a:lnTo>
                  <a:lnTo>
                    <a:pt x="299" y="162"/>
                  </a:lnTo>
                  <a:lnTo>
                    <a:pt x="296" y="150"/>
                  </a:lnTo>
                  <a:lnTo>
                    <a:pt x="291" y="140"/>
                  </a:lnTo>
                  <a:lnTo>
                    <a:pt x="283" y="130"/>
                  </a:lnTo>
                  <a:lnTo>
                    <a:pt x="278" y="125"/>
                  </a:lnTo>
                  <a:lnTo>
                    <a:pt x="273" y="123"/>
                  </a:lnTo>
                  <a:lnTo>
                    <a:pt x="267" y="119"/>
                  </a:lnTo>
                  <a:lnTo>
                    <a:pt x="259" y="116"/>
                  </a:lnTo>
                  <a:lnTo>
                    <a:pt x="250" y="115"/>
                  </a:lnTo>
                  <a:lnTo>
                    <a:pt x="241" y="114"/>
                  </a:lnTo>
                  <a:lnTo>
                    <a:pt x="230" y="112"/>
                  </a:lnTo>
                  <a:lnTo>
                    <a:pt x="219" y="112"/>
                  </a:lnTo>
                  <a:lnTo>
                    <a:pt x="171" y="112"/>
                  </a:lnTo>
                  <a:lnTo>
                    <a:pt x="171" y="234"/>
                  </a:lnTo>
                  <a:close/>
                </a:path>
              </a:pathLst>
            </a:custGeom>
            <a:solidFill>
              <a:srgbClr val="FFFFFF"/>
            </a:solidFill>
            <a:ln w="9525">
              <a:noFill/>
              <a:round/>
              <a:headEnd/>
              <a:tailEnd/>
            </a:ln>
          </p:spPr>
          <p:txBody>
            <a:bodyPr/>
            <a:lstStyle/>
            <a:p>
              <a:endParaRPr lang="en-US"/>
            </a:p>
          </p:txBody>
        </p:sp>
        <p:sp>
          <p:nvSpPr>
            <p:cNvPr id="544802" name="Freeform 34"/>
            <p:cNvSpPr>
              <a:spLocks noChangeAspect="1" noEditPoints="1"/>
            </p:cNvSpPr>
            <p:nvPr/>
          </p:nvSpPr>
          <p:spPr bwMode="auto">
            <a:xfrm>
              <a:off x="2912" y="3684"/>
              <a:ext cx="135" cy="137"/>
            </a:xfrm>
            <a:custGeom>
              <a:avLst/>
              <a:gdLst/>
              <a:ahLst/>
              <a:cxnLst>
                <a:cxn ang="0">
                  <a:pos x="0" y="0"/>
                </a:cxn>
                <a:cxn ang="0">
                  <a:pos x="320" y="1"/>
                </a:cxn>
                <a:cxn ang="0">
                  <a:pos x="381" y="7"/>
                </a:cxn>
                <a:cxn ang="0">
                  <a:pos x="413" y="18"/>
                </a:cxn>
                <a:cxn ang="0">
                  <a:pos x="433" y="27"/>
                </a:cxn>
                <a:cxn ang="0">
                  <a:pos x="450" y="40"/>
                </a:cxn>
                <a:cxn ang="0">
                  <a:pos x="464" y="55"/>
                </a:cxn>
                <a:cxn ang="0">
                  <a:pos x="477" y="73"/>
                </a:cxn>
                <a:cxn ang="0">
                  <a:pos x="486" y="93"/>
                </a:cxn>
                <a:cxn ang="0">
                  <a:pos x="492" y="116"/>
                </a:cxn>
                <a:cxn ang="0">
                  <a:pos x="496" y="140"/>
                </a:cxn>
                <a:cxn ang="0">
                  <a:pos x="496" y="164"/>
                </a:cxn>
                <a:cxn ang="0">
                  <a:pos x="494" y="185"/>
                </a:cxn>
                <a:cxn ang="0">
                  <a:pos x="489" y="206"/>
                </a:cxn>
                <a:cxn ang="0">
                  <a:pos x="481" y="224"/>
                </a:cxn>
                <a:cxn ang="0">
                  <a:pos x="467" y="247"/>
                </a:cxn>
                <a:cxn ang="0">
                  <a:pos x="439" y="274"/>
                </a:cxn>
                <a:cxn ang="0">
                  <a:pos x="411" y="292"/>
                </a:cxn>
                <a:cxn ang="0">
                  <a:pos x="381" y="303"/>
                </a:cxn>
                <a:cxn ang="0">
                  <a:pos x="377" y="312"/>
                </a:cxn>
                <a:cxn ang="0">
                  <a:pos x="400" y="322"/>
                </a:cxn>
                <a:cxn ang="0">
                  <a:pos x="420" y="338"/>
                </a:cxn>
                <a:cxn ang="0">
                  <a:pos x="450" y="375"/>
                </a:cxn>
                <a:cxn ang="0">
                  <a:pos x="540" y="550"/>
                </a:cxn>
                <a:cxn ang="0">
                  <a:pos x="258" y="382"/>
                </a:cxn>
                <a:cxn ang="0">
                  <a:pos x="242" y="355"/>
                </a:cxn>
                <a:cxn ang="0">
                  <a:pos x="227" y="339"/>
                </a:cxn>
                <a:cxn ang="0">
                  <a:pos x="207" y="330"/>
                </a:cxn>
                <a:cxn ang="0">
                  <a:pos x="185" y="327"/>
                </a:cxn>
                <a:cxn ang="0">
                  <a:pos x="171" y="550"/>
                </a:cxn>
                <a:cxn ang="0">
                  <a:pos x="171" y="222"/>
                </a:cxn>
                <a:cxn ang="0">
                  <a:pos x="250" y="222"/>
                </a:cxn>
                <a:cxn ang="0">
                  <a:pos x="272" y="219"/>
                </a:cxn>
                <a:cxn ang="0">
                  <a:pos x="295" y="213"/>
                </a:cxn>
                <a:cxn ang="0">
                  <a:pos x="310" y="204"/>
                </a:cxn>
                <a:cxn ang="0">
                  <a:pos x="320" y="191"/>
                </a:cxn>
                <a:cxn ang="0">
                  <a:pos x="325" y="175"/>
                </a:cxn>
                <a:cxn ang="0">
                  <a:pos x="324" y="154"/>
                </a:cxn>
                <a:cxn ang="0">
                  <a:pos x="319" y="138"/>
                </a:cxn>
                <a:cxn ang="0">
                  <a:pos x="312" y="129"/>
                </a:cxn>
                <a:cxn ang="0">
                  <a:pos x="305" y="123"/>
                </a:cxn>
                <a:cxn ang="0">
                  <a:pos x="292" y="116"/>
                </a:cxn>
                <a:cxn ang="0">
                  <a:pos x="267" y="112"/>
                </a:cxn>
                <a:cxn ang="0">
                  <a:pos x="171" y="111"/>
                </a:cxn>
              </a:cxnLst>
              <a:rect l="0" t="0" r="r" b="b"/>
              <a:pathLst>
                <a:path w="540" h="550">
                  <a:moveTo>
                    <a:pt x="0" y="550"/>
                  </a:moveTo>
                  <a:lnTo>
                    <a:pt x="0" y="0"/>
                  </a:lnTo>
                  <a:lnTo>
                    <a:pt x="284" y="0"/>
                  </a:lnTo>
                  <a:lnTo>
                    <a:pt x="320" y="1"/>
                  </a:lnTo>
                  <a:lnTo>
                    <a:pt x="352" y="4"/>
                  </a:lnTo>
                  <a:lnTo>
                    <a:pt x="381" y="7"/>
                  </a:lnTo>
                  <a:lnTo>
                    <a:pt x="403" y="14"/>
                  </a:lnTo>
                  <a:lnTo>
                    <a:pt x="413" y="18"/>
                  </a:lnTo>
                  <a:lnTo>
                    <a:pt x="424" y="22"/>
                  </a:lnTo>
                  <a:lnTo>
                    <a:pt x="433" y="27"/>
                  </a:lnTo>
                  <a:lnTo>
                    <a:pt x="441" y="33"/>
                  </a:lnTo>
                  <a:lnTo>
                    <a:pt x="450" y="40"/>
                  </a:lnTo>
                  <a:lnTo>
                    <a:pt x="457" y="48"/>
                  </a:lnTo>
                  <a:lnTo>
                    <a:pt x="464" y="55"/>
                  </a:lnTo>
                  <a:lnTo>
                    <a:pt x="470" y="64"/>
                  </a:lnTo>
                  <a:lnTo>
                    <a:pt x="477" y="73"/>
                  </a:lnTo>
                  <a:lnTo>
                    <a:pt x="482" y="83"/>
                  </a:lnTo>
                  <a:lnTo>
                    <a:pt x="486" y="93"/>
                  </a:lnTo>
                  <a:lnTo>
                    <a:pt x="490" y="105"/>
                  </a:lnTo>
                  <a:lnTo>
                    <a:pt x="492" y="116"/>
                  </a:lnTo>
                  <a:lnTo>
                    <a:pt x="495" y="128"/>
                  </a:lnTo>
                  <a:lnTo>
                    <a:pt x="496" y="140"/>
                  </a:lnTo>
                  <a:lnTo>
                    <a:pt x="496" y="153"/>
                  </a:lnTo>
                  <a:lnTo>
                    <a:pt x="496" y="164"/>
                  </a:lnTo>
                  <a:lnTo>
                    <a:pt x="495" y="175"/>
                  </a:lnTo>
                  <a:lnTo>
                    <a:pt x="494" y="185"/>
                  </a:lnTo>
                  <a:lnTo>
                    <a:pt x="491" y="195"/>
                  </a:lnTo>
                  <a:lnTo>
                    <a:pt x="489" y="206"/>
                  </a:lnTo>
                  <a:lnTo>
                    <a:pt x="485" y="215"/>
                  </a:lnTo>
                  <a:lnTo>
                    <a:pt x="481" y="224"/>
                  </a:lnTo>
                  <a:lnTo>
                    <a:pt x="477" y="232"/>
                  </a:lnTo>
                  <a:lnTo>
                    <a:pt x="467" y="247"/>
                  </a:lnTo>
                  <a:lnTo>
                    <a:pt x="454" y="261"/>
                  </a:lnTo>
                  <a:lnTo>
                    <a:pt x="439" y="274"/>
                  </a:lnTo>
                  <a:lnTo>
                    <a:pt x="424" y="286"/>
                  </a:lnTo>
                  <a:lnTo>
                    <a:pt x="411" y="292"/>
                  </a:lnTo>
                  <a:lnTo>
                    <a:pt x="398" y="298"/>
                  </a:lnTo>
                  <a:lnTo>
                    <a:pt x="381" y="303"/>
                  </a:lnTo>
                  <a:lnTo>
                    <a:pt x="364" y="307"/>
                  </a:lnTo>
                  <a:lnTo>
                    <a:pt x="377" y="312"/>
                  </a:lnTo>
                  <a:lnTo>
                    <a:pt x="390" y="317"/>
                  </a:lnTo>
                  <a:lnTo>
                    <a:pt x="400" y="322"/>
                  </a:lnTo>
                  <a:lnTo>
                    <a:pt x="408" y="327"/>
                  </a:lnTo>
                  <a:lnTo>
                    <a:pt x="420" y="338"/>
                  </a:lnTo>
                  <a:lnTo>
                    <a:pt x="435" y="356"/>
                  </a:lnTo>
                  <a:lnTo>
                    <a:pt x="450" y="375"/>
                  </a:lnTo>
                  <a:lnTo>
                    <a:pt x="459" y="391"/>
                  </a:lnTo>
                  <a:lnTo>
                    <a:pt x="540" y="550"/>
                  </a:lnTo>
                  <a:lnTo>
                    <a:pt x="349" y="550"/>
                  </a:lnTo>
                  <a:lnTo>
                    <a:pt x="258" y="382"/>
                  </a:lnTo>
                  <a:lnTo>
                    <a:pt x="250" y="368"/>
                  </a:lnTo>
                  <a:lnTo>
                    <a:pt x="242" y="355"/>
                  </a:lnTo>
                  <a:lnTo>
                    <a:pt x="235" y="346"/>
                  </a:lnTo>
                  <a:lnTo>
                    <a:pt x="227" y="339"/>
                  </a:lnTo>
                  <a:lnTo>
                    <a:pt x="218" y="334"/>
                  </a:lnTo>
                  <a:lnTo>
                    <a:pt x="207" y="330"/>
                  </a:lnTo>
                  <a:lnTo>
                    <a:pt x="197" y="327"/>
                  </a:lnTo>
                  <a:lnTo>
                    <a:pt x="185" y="327"/>
                  </a:lnTo>
                  <a:lnTo>
                    <a:pt x="171" y="327"/>
                  </a:lnTo>
                  <a:lnTo>
                    <a:pt x="171" y="550"/>
                  </a:lnTo>
                  <a:lnTo>
                    <a:pt x="0" y="550"/>
                  </a:lnTo>
                  <a:close/>
                  <a:moveTo>
                    <a:pt x="171" y="222"/>
                  </a:moveTo>
                  <a:lnTo>
                    <a:pt x="242" y="222"/>
                  </a:lnTo>
                  <a:lnTo>
                    <a:pt x="250" y="222"/>
                  </a:lnTo>
                  <a:lnTo>
                    <a:pt x="259" y="221"/>
                  </a:lnTo>
                  <a:lnTo>
                    <a:pt x="272" y="219"/>
                  </a:lnTo>
                  <a:lnTo>
                    <a:pt x="288" y="216"/>
                  </a:lnTo>
                  <a:lnTo>
                    <a:pt x="295" y="213"/>
                  </a:lnTo>
                  <a:lnTo>
                    <a:pt x="303" y="210"/>
                  </a:lnTo>
                  <a:lnTo>
                    <a:pt x="310" y="204"/>
                  </a:lnTo>
                  <a:lnTo>
                    <a:pt x="315" y="198"/>
                  </a:lnTo>
                  <a:lnTo>
                    <a:pt x="320" y="191"/>
                  </a:lnTo>
                  <a:lnTo>
                    <a:pt x="323" y="184"/>
                  </a:lnTo>
                  <a:lnTo>
                    <a:pt x="325" y="175"/>
                  </a:lnTo>
                  <a:lnTo>
                    <a:pt x="325" y="167"/>
                  </a:lnTo>
                  <a:lnTo>
                    <a:pt x="324" y="154"/>
                  </a:lnTo>
                  <a:lnTo>
                    <a:pt x="321" y="143"/>
                  </a:lnTo>
                  <a:lnTo>
                    <a:pt x="319" y="138"/>
                  </a:lnTo>
                  <a:lnTo>
                    <a:pt x="316" y="133"/>
                  </a:lnTo>
                  <a:lnTo>
                    <a:pt x="312" y="129"/>
                  </a:lnTo>
                  <a:lnTo>
                    <a:pt x="308" y="125"/>
                  </a:lnTo>
                  <a:lnTo>
                    <a:pt x="305" y="123"/>
                  </a:lnTo>
                  <a:lnTo>
                    <a:pt x="298" y="119"/>
                  </a:lnTo>
                  <a:lnTo>
                    <a:pt x="292" y="116"/>
                  </a:lnTo>
                  <a:lnTo>
                    <a:pt x="285" y="115"/>
                  </a:lnTo>
                  <a:lnTo>
                    <a:pt x="267" y="112"/>
                  </a:lnTo>
                  <a:lnTo>
                    <a:pt x="245" y="111"/>
                  </a:lnTo>
                  <a:lnTo>
                    <a:pt x="171" y="111"/>
                  </a:lnTo>
                  <a:lnTo>
                    <a:pt x="171" y="222"/>
                  </a:lnTo>
                  <a:close/>
                </a:path>
              </a:pathLst>
            </a:custGeom>
            <a:solidFill>
              <a:srgbClr val="FFFFFF"/>
            </a:solidFill>
            <a:ln w="9525">
              <a:noFill/>
              <a:round/>
              <a:headEnd/>
              <a:tailEnd/>
            </a:ln>
          </p:spPr>
          <p:txBody>
            <a:bodyPr/>
            <a:lstStyle/>
            <a:p>
              <a:endParaRPr lang="en-US"/>
            </a:p>
          </p:txBody>
        </p:sp>
        <p:sp>
          <p:nvSpPr>
            <p:cNvPr id="544803" name="Freeform 35"/>
            <p:cNvSpPr>
              <a:spLocks noChangeAspect="1"/>
            </p:cNvSpPr>
            <p:nvPr/>
          </p:nvSpPr>
          <p:spPr bwMode="auto">
            <a:xfrm>
              <a:off x="3061" y="3684"/>
              <a:ext cx="116" cy="137"/>
            </a:xfrm>
            <a:custGeom>
              <a:avLst/>
              <a:gdLst/>
              <a:ahLst/>
              <a:cxnLst>
                <a:cxn ang="0">
                  <a:pos x="0" y="0"/>
                </a:cxn>
                <a:cxn ang="0">
                  <a:pos x="455" y="0"/>
                </a:cxn>
                <a:cxn ang="0">
                  <a:pos x="455" y="118"/>
                </a:cxn>
                <a:cxn ang="0">
                  <a:pos x="170" y="118"/>
                </a:cxn>
                <a:cxn ang="0">
                  <a:pos x="170" y="204"/>
                </a:cxn>
                <a:cxn ang="0">
                  <a:pos x="434" y="204"/>
                </a:cxn>
                <a:cxn ang="0">
                  <a:pos x="434" y="317"/>
                </a:cxn>
                <a:cxn ang="0">
                  <a:pos x="170" y="317"/>
                </a:cxn>
                <a:cxn ang="0">
                  <a:pos x="170" y="426"/>
                </a:cxn>
                <a:cxn ang="0">
                  <a:pos x="464" y="426"/>
                </a:cxn>
                <a:cxn ang="0">
                  <a:pos x="464" y="550"/>
                </a:cxn>
                <a:cxn ang="0">
                  <a:pos x="0" y="550"/>
                </a:cxn>
                <a:cxn ang="0">
                  <a:pos x="0" y="0"/>
                </a:cxn>
              </a:cxnLst>
              <a:rect l="0" t="0" r="r" b="b"/>
              <a:pathLst>
                <a:path w="464" h="550">
                  <a:moveTo>
                    <a:pt x="0" y="0"/>
                  </a:moveTo>
                  <a:lnTo>
                    <a:pt x="455" y="0"/>
                  </a:lnTo>
                  <a:lnTo>
                    <a:pt x="455" y="118"/>
                  </a:lnTo>
                  <a:lnTo>
                    <a:pt x="170" y="118"/>
                  </a:lnTo>
                  <a:lnTo>
                    <a:pt x="170" y="204"/>
                  </a:lnTo>
                  <a:lnTo>
                    <a:pt x="434" y="204"/>
                  </a:lnTo>
                  <a:lnTo>
                    <a:pt x="434" y="317"/>
                  </a:lnTo>
                  <a:lnTo>
                    <a:pt x="170" y="317"/>
                  </a:lnTo>
                  <a:lnTo>
                    <a:pt x="170" y="426"/>
                  </a:lnTo>
                  <a:lnTo>
                    <a:pt x="464" y="426"/>
                  </a:lnTo>
                  <a:lnTo>
                    <a:pt x="464" y="550"/>
                  </a:lnTo>
                  <a:lnTo>
                    <a:pt x="0" y="550"/>
                  </a:lnTo>
                  <a:lnTo>
                    <a:pt x="0" y="0"/>
                  </a:lnTo>
                  <a:close/>
                </a:path>
              </a:pathLst>
            </a:custGeom>
            <a:solidFill>
              <a:srgbClr val="FFFFFF"/>
            </a:solidFill>
            <a:ln w="9525">
              <a:noFill/>
              <a:round/>
              <a:headEnd/>
              <a:tailEnd/>
            </a:ln>
          </p:spPr>
          <p:txBody>
            <a:bodyPr/>
            <a:lstStyle/>
            <a:p>
              <a:endParaRPr lang="en-US"/>
            </a:p>
          </p:txBody>
        </p:sp>
        <p:sp>
          <p:nvSpPr>
            <p:cNvPr id="544804" name="Freeform 36"/>
            <p:cNvSpPr>
              <a:spLocks noChangeAspect="1" noEditPoints="1"/>
            </p:cNvSpPr>
            <p:nvPr/>
          </p:nvSpPr>
          <p:spPr bwMode="auto">
            <a:xfrm>
              <a:off x="3200" y="3684"/>
              <a:ext cx="127" cy="137"/>
            </a:xfrm>
            <a:custGeom>
              <a:avLst/>
              <a:gdLst/>
              <a:ahLst/>
              <a:cxnLst>
                <a:cxn ang="0">
                  <a:pos x="253" y="0"/>
                </a:cxn>
                <a:cxn ang="0">
                  <a:pos x="288" y="1"/>
                </a:cxn>
                <a:cxn ang="0">
                  <a:pos x="320" y="5"/>
                </a:cxn>
                <a:cxn ang="0">
                  <a:pos x="349" y="11"/>
                </a:cxn>
                <a:cxn ang="0">
                  <a:pos x="373" y="20"/>
                </a:cxn>
                <a:cxn ang="0">
                  <a:pos x="395" y="32"/>
                </a:cxn>
                <a:cxn ang="0">
                  <a:pos x="415" y="45"/>
                </a:cxn>
                <a:cxn ang="0">
                  <a:pos x="433" y="61"/>
                </a:cxn>
                <a:cxn ang="0">
                  <a:pos x="449" y="79"/>
                </a:cxn>
                <a:cxn ang="0">
                  <a:pos x="474" y="120"/>
                </a:cxn>
                <a:cxn ang="0">
                  <a:pos x="493" y="167"/>
                </a:cxn>
                <a:cxn ang="0">
                  <a:pos x="503" y="219"/>
                </a:cxn>
                <a:cxn ang="0">
                  <a:pos x="506" y="273"/>
                </a:cxn>
                <a:cxn ang="0">
                  <a:pos x="504" y="314"/>
                </a:cxn>
                <a:cxn ang="0">
                  <a:pos x="500" y="352"/>
                </a:cxn>
                <a:cxn ang="0">
                  <a:pos x="495" y="383"/>
                </a:cxn>
                <a:cxn ang="0">
                  <a:pos x="486" y="410"/>
                </a:cxn>
                <a:cxn ang="0">
                  <a:pos x="474" y="434"/>
                </a:cxn>
                <a:cxn ang="0">
                  <a:pos x="462" y="454"/>
                </a:cxn>
                <a:cxn ang="0">
                  <a:pos x="447" y="474"/>
                </a:cxn>
                <a:cxn ang="0">
                  <a:pos x="430" y="491"/>
                </a:cxn>
                <a:cxn ang="0">
                  <a:pos x="412" y="506"/>
                </a:cxn>
                <a:cxn ang="0">
                  <a:pos x="393" y="518"/>
                </a:cxn>
                <a:cxn ang="0">
                  <a:pos x="373" y="528"/>
                </a:cxn>
                <a:cxn ang="0">
                  <a:pos x="354" y="535"/>
                </a:cxn>
                <a:cxn ang="0">
                  <a:pos x="301" y="546"/>
                </a:cxn>
                <a:cxn ang="0">
                  <a:pos x="253" y="550"/>
                </a:cxn>
                <a:cxn ang="0">
                  <a:pos x="0" y="0"/>
                </a:cxn>
                <a:cxn ang="0">
                  <a:pos x="170" y="425"/>
                </a:cxn>
                <a:cxn ang="0">
                  <a:pos x="236" y="425"/>
                </a:cxn>
                <a:cxn ang="0">
                  <a:pos x="274" y="418"/>
                </a:cxn>
                <a:cxn ang="0">
                  <a:pos x="298" y="406"/>
                </a:cxn>
                <a:cxn ang="0">
                  <a:pos x="315" y="386"/>
                </a:cxn>
                <a:cxn ang="0">
                  <a:pos x="325" y="364"/>
                </a:cxn>
                <a:cxn ang="0">
                  <a:pos x="331" y="344"/>
                </a:cxn>
                <a:cxn ang="0">
                  <a:pos x="335" y="307"/>
                </a:cxn>
                <a:cxn ang="0">
                  <a:pos x="335" y="256"/>
                </a:cxn>
                <a:cxn ang="0">
                  <a:pos x="332" y="219"/>
                </a:cxn>
                <a:cxn ang="0">
                  <a:pos x="324" y="189"/>
                </a:cxn>
                <a:cxn ang="0">
                  <a:pos x="314" y="165"/>
                </a:cxn>
                <a:cxn ang="0">
                  <a:pos x="300" y="150"/>
                </a:cxn>
                <a:cxn ang="0">
                  <a:pos x="280" y="137"/>
                </a:cxn>
                <a:cxn ang="0">
                  <a:pos x="257" y="129"/>
                </a:cxn>
                <a:cxn ang="0">
                  <a:pos x="228" y="125"/>
                </a:cxn>
                <a:cxn ang="0">
                  <a:pos x="170" y="125"/>
                </a:cxn>
              </a:cxnLst>
              <a:rect l="0" t="0" r="r" b="b"/>
              <a:pathLst>
                <a:path w="506" h="550">
                  <a:moveTo>
                    <a:pt x="0" y="0"/>
                  </a:moveTo>
                  <a:lnTo>
                    <a:pt x="253" y="0"/>
                  </a:lnTo>
                  <a:lnTo>
                    <a:pt x="271" y="1"/>
                  </a:lnTo>
                  <a:lnTo>
                    <a:pt x="288" y="1"/>
                  </a:lnTo>
                  <a:lnTo>
                    <a:pt x="305" y="4"/>
                  </a:lnTo>
                  <a:lnTo>
                    <a:pt x="320" y="5"/>
                  </a:lnTo>
                  <a:lnTo>
                    <a:pt x="335" y="9"/>
                  </a:lnTo>
                  <a:lnTo>
                    <a:pt x="349" y="11"/>
                  </a:lnTo>
                  <a:lnTo>
                    <a:pt x="362" y="15"/>
                  </a:lnTo>
                  <a:lnTo>
                    <a:pt x="373" y="20"/>
                  </a:lnTo>
                  <a:lnTo>
                    <a:pt x="384" y="26"/>
                  </a:lnTo>
                  <a:lnTo>
                    <a:pt x="395" y="32"/>
                  </a:lnTo>
                  <a:lnTo>
                    <a:pt x="406" y="38"/>
                  </a:lnTo>
                  <a:lnTo>
                    <a:pt x="415" y="45"/>
                  </a:lnTo>
                  <a:lnTo>
                    <a:pt x="424" y="53"/>
                  </a:lnTo>
                  <a:lnTo>
                    <a:pt x="433" y="61"/>
                  </a:lnTo>
                  <a:lnTo>
                    <a:pt x="441" y="70"/>
                  </a:lnTo>
                  <a:lnTo>
                    <a:pt x="449" y="79"/>
                  </a:lnTo>
                  <a:lnTo>
                    <a:pt x="463" y="98"/>
                  </a:lnTo>
                  <a:lnTo>
                    <a:pt x="474" y="120"/>
                  </a:lnTo>
                  <a:lnTo>
                    <a:pt x="485" y="142"/>
                  </a:lnTo>
                  <a:lnTo>
                    <a:pt x="493" y="167"/>
                  </a:lnTo>
                  <a:lnTo>
                    <a:pt x="498" y="193"/>
                  </a:lnTo>
                  <a:lnTo>
                    <a:pt x="503" y="219"/>
                  </a:lnTo>
                  <a:lnTo>
                    <a:pt x="506" y="246"/>
                  </a:lnTo>
                  <a:lnTo>
                    <a:pt x="506" y="273"/>
                  </a:lnTo>
                  <a:lnTo>
                    <a:pt x="506" y="295"/>
                  </a:lnTo>
                  <a:lnTo>
                    <a:pt x="504" y="314"/>
                  </a:lnTo>
                  <a:lnTo>
                    <a:pt x="503" y="334"/>
                  </a:lnTo>
                  <a:lnTo>
                    <a:pt x="500" y="352"/>
                  </a:lnTo>
                  <a:lnTo>
                    <a:pt x="498" y="368"/>
                  </a:lnTo>
                  <a:lnTo>
                    <a:pt x="495" y="383"/>
                  </a:lnTo>
                  <a:lnTo>
                    <a:pt x="490" y="397"/>
                  </a:lnTo>
                  <a:lnTo>
                    <a:pt x="486" y="410"/>
                  </a:lnTo>
                  <a:lnTo>
                    <a:pt x="481" y="422"/>
                  </a:lnTo>
                  <a:lnTo>
                    <a:pt x="474" y="434"/>
                  </a:lnTo>
                  <a:lnTo>
                    <a:pt x="469" y="444"/>
                  </a:lnTo>
                  <a:lnTo>
                    <a:pt x="462" y="454"/>
                  </a:lnTo>
                  <a:lnTo>
                    <a:pt x="455" y="465"/>
                  </a:lnTo>
                  <a:lnTo>
                    <a:pt x="447" y="474"/>
                  </a:lnTo>
                  <a:lnTo>
                    <a:pt x="440" y="483"/>
                  </a:lnTo>
                  <a:lnTo>
                    <a:pt x="430" y="491"/>
                  </a:lnTo>
                  <a:lnTo>
                    <a:pt x="421" y="498"/>
                  </a:lnTo>
                  <a:lnTo>
                    <a:pt x="412" y="506"/>
                  </a:lnTo>
                  <a:lnTo>
                    <a:pt x="403" y="513"/>
                  </a:lnTo>
                  <a:lnTo>
                    <a:pt x="393" y="518"/>
                  </a:lnTo>
                  <a:lnTo>
                    <a:pt x="384" y="523"/>
                  </a:lnTo>
                  <a:lnTo>
                    <a:pt x="373" y="528"/>
                  </a:lnTo>
                  <a:lnTo>
                    <a:pt x="364" y="532"/>
                  </a:lnTo>
                  <a:lnTo>
                    <a:pt x="354" y="535"/>
                  </a:lnTo>
                  <a:lnTo>
                    <a:pt x="327" y="541"/>
                  </a:lnTo>
                  <a:lnTo>
                    <a:pt x="301" y="546"/>
                  </a:lnTo>
                  <a:lnTo>
                    <a:pt x="276" y="549"/>
                  </a:lnTo>
                  <a:lnTo>
                    <a:pt x="253" y="550"/>
                  </a:lnTo>
                  <a:lnTo>
                    <a:pt x="0" y="550"/>
                  </a:lnTo>
                  <a:lnTo>
                    <a:pt x="0" y="0"/>
                  </a:lnTo>
                  <a:close/>
                  <a:moveTo>
                    <a:pt x="170" y="125"/>
                  </a:moveTo>
                  <a:lnTo>
                    <a:pt x="170" y="425"/>
                  </a:lnTo>
                  <a:lnTo>
                    <a:pt x="211" y="425"/>
                  </a:lnTo>
                  <a:lnTo>
                    <a:pt x="236" y="425"/>
                  </a:lnTo>
                  <a:lnTo>
                    <a:pt x="257" y="422"/>
                  </a:lnTo>
                  <a:lnTo>
                    <a:pt x="274" y="418"/>
                  </a:lnTo>
                  <a:lnTo>
                    <a:pt x="288" y="413"/>
                  </a:lnTo>
                  <a:lnTo>
                    <a:pt x="298" y="406"/>
                  </a:lnTo>
                  <a:lnTo>
                    <a:pt x="307" y="397"/>
                  </a:lnTo>
                  <a:lnTo>
                    <a:pt x="315" y="386"/>
                  </a:lnTo>
                  <a:lnTo>
                    <a:pt x="323" y="371"/>
                  </a:lnTo>
                  <a:lnTo>
                    <a:pt x="325" y="364"/>
                  </a:lnTo>
                  <a:lnTo>
                    <a:pt x="328" y="355"/>
                  </a:lnTo>
                  <a:lnTo>
                    <a:pt x="331" y="344"/>
                  </a:lnTo>
                  <a:lnTo>
                    <a:pt x="332" y="334"/>
                  </a:lnTo>
                  <a:lnTo>
                    <a:pt x="335" y="307"/>
                  </a:lnTo>
                  <a:lnTo>
                    <a:pt x="336" y="277"/>
                  </a:lnTo>
                  <a:lnTo>
                    <a:pt x="335" y="256"/>
                  </a:lnTo>
                  <a:lnTo>
                    <a:pt x="333" y="237"/>
                  </a:lnTo>
                  <a:lnTo>
                    <a:pt x="332" y="219"/>
                  </a:lnTo>
                  <a:lnTo>
                    <a:pt x="328" y="203"/>
                  </a:lnTo>
                  <a:lnTo>
                    <a:pt x="324" y="189"/>
                  </a:lnTo>
                  <a:lnTo>
                    <a:pt x="319" y="177"/>
                  </a:lnTo>
                  <a:lnTo>
                    <a:pt x="314" y="165"/>
                  </a:lnTo>
                  <a:lnTo>
                    <a:pt x="307" y="156"/>
                  </a:lnTo>
                  <a:lnTo>
                    <a:pt x="300" y="150"/>
                  </a:lnTo>
                  <a:lnTo>
                    <a:pt x="290" y="143"/>
                  </a:lnTo>
                  <a:lnTo>
                    <a:pt x="280" y="137"/>
                  </a:lnTo>
                  <a:lnTo>
                    <a:pt x="268" y="133"/>
                  </a:lnTo>
                  <a:lnTo>
                    <a:pt x="257" y="129"/>
                  </a:lnTo>
                  <a:lnTo>
                    <a:pt x="243" y="127"/>
                  </a:lnTo>
                  <a:lnTo>
                    <a:pt x="228" y="125"/>
                  </a:lnTo>
                  <a:lnTo>
                    <a:pt x="213" y="125"/>
                  </a:lnTo>
                  <a:lnTo>
                    <a:pt x="170" y="125"/>
                  </a:lnTo>
                  <a:close/>
                </a:path>
              </a:pathLst>
            </a:custGeom>
            <a:solidFill>
              <a:srgbClr val="FFFFFF"/>
            </a:solidFill>
            <a:ln w="9525">
              <a:noFill/>
              <a:round/>
              <a:headEnd/>
              <a:tailEnd/>
            </a:ln>
          </p:spPr>
          <p:txBody>
            <a:bodyPr/>
            <a:lstStyle/>
            <a:p>
              <a:endParaRPr lang="en-US"/>
            </a:p>
          </p:txBody>
        </p:sp>
        <p:sp>
          <p:nvSpPr>
            <p:cNvPr id="544805" name="Freeform 37"/>
            <p:cNvSpPr>
              <a:spLocks noChangeAspect="1" noEditPoints="1"/>
            </p:cNvSpPr>
            <p:nvPr/>
          </p:nvSpPr>
          <p:spPr bwMode="auto">
            <a:xfrm>
              <a:off x="2629" y="3129"/>
              <a:ext cx="501" cy="508"/>
            </a:xfrm>
            <a:custGeom>
              <a:avLst/>
              <a:gdLst/>
              <a:ahLst/>
              <a:cxnLst>
                <a:cxn ang="0">
                  <a:pos x="775" y="2016"/>
                </a:cxn>
                <a:cxn ang="0">
                  <a:pos x="360" y="997"/>
                </a:cxn>
                <a:cxn ang="0">
                  <a:pos x="822" y="570"/>
                </a:cxn>
                <a:cxn ang="0">
                  <a:pos x="867" y="546"/>
                </a:cxn>
                <a:cxn ang="0">
                  <a:pos x="946" y="524"/>
                </a:cxn>
                <a:cxn ang="0">
                  <a:pos x="1030" y="521"/>
                </a:cxn>
                <a:cxn ang="0">
                  <a:pos x="1113" y="537"/>
                </a:cxn>
                <a:cxn ang="0">
                  <a:pos x="1173" y="564"/>
                </a:cxn>
                <a:cxn ang="0">
                  <a:pos x="1203" y="586"/>
                </a:cxn>
                <a:cxn ang="0">
                  <a:pos x="1230" y="815"/>
                </a:cxn>
                <a:cxn ang="0">
                  <a:pos x="1077" y="1305"/>
                </a:cxn>
                <a:cxn ang="0">
                  <a:pos x="1073" y="1279"/>
                </a:cxn>
                <a:cxn ang="0">
                  <a:pos x="1063" y="1260"/>
                </a:cxn>
                <a:cxn ang="0">
                  <a:pos x="1048" y="1246"/>
                </a:cxn>
                <a:cxn ang="0">
                  <a:pos x="1029" y="1236"/>
                </a:cxn>
                <a:cxn ang="0">
                  <a:pos x="989" y="1233"/>
                </a:cxn>
                <a:cxn ang="0">
                  <a:pos x="963" y="1242"/>
                </a:cxn>
                <a:cxn ang="0">
                  <a:pos x="946" y="1255"/>
                </a:cxn>
                <a:cxn ang="0">
                  <a:pos x="934" y="1273"/>
                </a:cxn>
                <a:cxn ang="0">
                  <a:pos x="929" y="1296"/>
                </a:cxn>
                <a:cxn ang="0">
                  <a:pos x="1026" y="2"/>
                </a:cxn>
                <a:cxn ang="0">
                  <a:pos x="1091" y="18"/>
                </a:cxn>
                <a:cxn ang="0">
                  <a:pos x="1148" y="53"/>
                </a:cxn>
                <a:cxn ang="0">
                  <a:pos x="1192" y="103"/>
                </a:cxn>
                <a:cxn ang="0">
                  <a:pos x="1222" y="162"/>
                </a:cxn>
                <a:cxn ang="0">
                  <a:pos x="1232" y="231"/>
                </a:cxn>
                <a:cxn ang="0">
                  <a:pos x="1222" y="298"/>
                </a:cxn>
                <a:cxn ang="0">
                  <a:pos x="1192" y="359"/>
                </a:cxn>
                <a:cxn ang="0">
                  <a:pos x="1148" y="407"/>
                </a:cxn>
                <a:cxn ang="0">
                  <a:pos x="1091" y="442"/>
                </a:cxn>
                <a:cxn ang="0">
                  <a:pos x="1026" y="459"/>
                </a:cxn>
                <a:cxn ang="0">
                  <a:pos x="956" y="455"/>
                </a:cxn>
                <a:cxn ang="0">
                  <a:pos x="893" y="433"/>
                </a:cxn>
                <a:cxn ang="0">
                  <a:pos x="840" y="393"/>
                </a:cxn>
                <a:cxn ang="0">
                  <a:pos x="801" y="340"/>
                </a:cxn>
                <a:cxn ang="0">
                  <a:pos x="778" y="276"/>
                </a:cxn>
                <a:cxn ang="0">
                  <a:pos x="774" y="208"/>
                </a:cxn>
                <a:cxn ang="0">
                  <a:pos x="791" y="142"/>
                </a:cxn>
                <a:cxn ang="0">
                  <a:pos x="825" y="85"/>
                </a:cxn>
                <a:cxn ang="0">
                  <a:pos x="873" y="40"/>
                </a:cxn>
                <a:cxn ang="0">
                  <a:pos x="934" y="11"/>
                </a:cxn>
                <a:cxn ang="0">
                  <a:pos x="1003" y="0"/>
                </a:cxn>
                <a:cxn ang="0">
                  <a:pos x="269" y="200"/>
                </a:cxn>
                <a:cxn ang="0">
                  <a:pos x="171" y="297"/>
                </a:cxn>
                <a:cxn ang="0">
                  <a:pos x="1516" y="420"/>
                </a:cxn>
                <a:cxn ang="0">
                  <a:pos x="2005" y="29"/>
                </a:cxn>
                <a:cxn ang="0">
                  <a:pos x="1613" y="517"/>
                </a:cxn>
                <a:cxn ang="0">
                  <a:pos x="1834" y="1764"/>
                </a:cxn>
                <a:cxn ang="0">
                  <a:pos x="1564" y="2033"/>
                </a:cxn>
                <a:cxn ang="0">
                  <a:pos x="1613" y="1544"/>
                </a:cxn>
                <a:cxn ang="0">
                  <a:pos x="441" y="2033"/>
                </a:cxn>
                <a:cxn ang="0">
                  <a:pos x="171" y="1764"/>
                </a:cxn>
              </a:cxnLst>
              <a:rect l="0" t="0" r="r" b="b"/>
              <a:pathLst>
                <a:path w="2005" h="2033">
                  <a:moveTo>
                    <a:pt x="928" y="1305"/>
                  </a:moveTo>
                  <a:lnTo>
                    <a:pt x="928" y="2016"/>
                  </a:lnTo>
                  <a:lnTo>
                    <a:pt x="775" y="2016"/>
                  </a:lnTo>
                  <a:lnTo>
                    <a:pt x="775" y="815"/>
                  </a:lnTo>
                  <a:lnTo>
                    <a:pt x="468" y="1109"/>
                  </a:lnTo>
                  <a:lnTo>
                    <a:pt x="360" y="997"/>
                  </a:lnTo>
                  <a:lnTo>
                    <a:pt x="803" y="586"/>
                  </a:lnTo>
                  <a:lnTo>
                    <a:pt x="813" y="578"/>
                  </a:lnTo>
                  <a:lnTo>
                    <a:pt x="822" y="570"/>
                  </a:lnTo>
                  <a:lnTo>
                    <a:pt x="832" y="564"/>
                  </a:lnTo>
                  <a:lnTo>
                    <a:pt x="844" y="557"/>
                  </a:lnTo>
                  <a:lnTo>
                    <a:pt x="867" y="546"/>
                  </a:lnTo>
                  <a:lnTo>
                    <a:pt x="892" y="537"/>
                  </a:lnTo>
                  <a:lnTo>
                    <a:pt x="919" y="529"/>
                  </a:lnTo>
                  <a:lnTo>
                    <a:pt x="946" y="524"/>
                  </a:lnTo>
                  <a:lnTo>
                    <a:pt x="975" y="521"/>
                  </a:lnTo>
                  <a:lnTo>
                    <a:pt x="1003" y="520"/>
                  </a:lnTo>
                  <a:lnTo>
                    <a:pt x="1030" y="521"/>
                  </a:lnTo>
                  <a:lnTo>
                    <a:pt x="1059" y="524"/>
                  </a:lnTo>
                  <a:lnTo>
                    <a:pt x="1086" y="529"/>
                  </a:lnTo>
                  <a:lnTo>
                    <a:pt x="1113" y="537"/>
                  </a:lnTo>
                  <a:lnTo>
                    <a:pt x="1138" y="546"/>
                  </a:lnTo>
                  <a:lnTo>
                    <a:pt x="1161" y="557"/>
                  </a:lnTo>
                  <a:lnTo>
                    <a:pt x="1173" y="564"/>
                  </a:lnTo>
                  <a:lnTo>
                    <a:pt x="1183" y="570"/>
                  </a:lnTo>
                  <a:lnTo>
                    <a:pt x="1192" y="578"/>
                  </a:lnTo>
                  <a:lnTo>
                    <a:pt x="1203" y="586"/>
                  </a:lnTo>
                  <a:lnTo>
                    <a:pt x="1645" y="997"/>
                  </a:lnTo>
                  <a:lnTo>
                    <a:pt x="1537" y="1109"/>
                  </a:lnTo>
                  <a:lnTo>
                    <a:pt x="1230" y="815"/>
                  </a:lnTo>
                  <a:lnTo>
                    <a:pt x="1230" y="2016"/>
                  </a:lnTo>
                  <a:lnTo>
                    <a:pt x="1077" y="2016"/>
                  </a:lnTo>
                  <a:lnTo>
                    <a:pt x="1077" y="1305"/>
                  </a:lnTo>
                  <a:lnTo>
                    <a:pt x="1076" y="1296"/>
                  </a:lnTo>
                  <a:lnTo>
                    <a:pt x="1074" y="1287"/>
                  </a:lnTo>
                  <a:lnTo>
                    <a:pt x="1073" y="1279"/>
                  </a:lnTo>
                  <a:lnTo>
                    <a:pt x="1070" y="1273"/>
                  </a:lnTo>
                  <a:lnTo>
                    <a:pt x="1067" y="1266"/>
                  </a:lnTo>
                  <a:lnTo>
                    <a:pt x="1063" y="1260"/>
                  </a:lnTo>
                  <a:lnTo>
                    <a:pt x="1059" y="1255"/>
                  </a:lnTo>
                  <a:lnTo>
                    <a:pt x="1054" y="1251"/>
                  </a:lnTo>
                  <a:lnTo>
                    <a:pt x="1048" y="1246"/>
                  </a:lnTo>
                  <a:lnTo>
                    <a:pt x="1042" y="1242"/>
                  </a:lnTo>
                  <a:lnTo>
                    <a:pt x="1035" y="1239"/>
                  </a:lnTo>
                  <a:lnTo>
                    <a:pt x="1029" y="1236"/>
                  </a:lnTo>
                  <a:lnTo>
                    <a:pt x="1016" y="1233"/>
                  </a:lnTo>
                  <a:lnTo>
                    <a:pt x="1003" y="1233"/>
                  </a:lnTo>
                  <a:lnTo>
                    <a:pt x="989" y="1233"/>
                  </a:lnTo>
                  <a:lnTo>
                    <a:pt x="976" y="1236"/>
                  </a:lnTo>
                  <a:lnTo>
                    <a:pt x="969" y="1239"/>
                  </a:lnTo>
                  <a:lnTo>
                    <a:pt x="963" y="1242"/>
                  </a:lnTo>
                  <a:lnTo>
                    <a:pt x="956" y="1246"/>
                  </a:lnTo>
                  <a:lnTo>
                    <a:pt x="951" y="1251"/>
                  </a:lnTo>
                  <a:lnTo>
                    <a:pt x="946" y="1255"/>
                  </a:lnTo>
                  <a:lnTo>
                    <a:pt x="942" y="1260"/>
                  </a:lnTo>
                  <a:lnTo>
                    <a:pt x="938" y="1266"/>
                  </a:lnTo>
                  <a:lnTo>
                    <a:pt x="934" y="1273"/>
                  </a:lnTo>
                  <a:lnTo>
                    <a:pt x="932" y="1279"/>
                  </a:lnTo>
                  <a:lnTo>
                    <a:pt x="930" y="1287"/>
                  </a:lnTo>
                  <a:lnTo>
                    <a:pt x="929" y="1296"/>
                  </a:lnTo>
                  <a:lnTo>
                    <a:pt x="928" y="1305"/>
                  </a:lnTo>
                  <a:close/>
                  <a:moveTo>
                    <a:pt x="1003" y="0"/>
                  </a:moveTo>
                  <a:lnTo>
                    <a:pt x="1026" y="2"/>
                  </a:lnTo>
                  <a:lnTo>
                    <a:pt x="1048" y="5"/>
                  </a:lnTo>
                  <a:lnTo>
                    <a:pt x="1070" y="11"/>
                  </a:lnTo>
                  <a:lnTo>
                    <a:pt x="1091" y="18"/>
                  </a:lnTo>
                  <a:lnTo>
                    <a:pt x="1112" y="29"/>
                  </a:lnTo>
                  <a:lnTo>
                    <a:pt x="1131" y="40"/>
                  </a:lnTo>
                  <a:lnTo>
                    <a:pt x="1148" y="53"/>
                  </a:lnTo>
                  <a:lnTo>
                    <a:pt x="1165" y="68"/>
                  </a:lnTo>
                  <a:lnTo>
                    <a:pt x="1179" y="85"/>
                  </a:lnTo>
                  <a:lnTo>
                    <a:pt x="1192" y="103"/>
                  </a:lnTo>
                  <a:lnTo>
                    <a:pt x="1204" y="121"/>
                  </a:lnTo>
                  <a:lnTo>
                    <a:pt x="1214" y="142"/>
                  </a:lnTo>
                  <a:lnTo>
                    <a:pt x="1222" y="162"/>
                  </a:lnTo>
                  <a:lnTo>
                    <a:pt x="1227" y="184"/>
                  </a:lnTo>
                  <a:lnTo>
                    <a:pt x="1231" y="208"/>
                  </a:lnTo>
                  <a:lnTo>
                    <a:pt x="1232" y="231"/>
                  </a:lnTo>
                  <a:lnTo>
                    <a:pt x="1231" y="254"/>
                  </a:lnTo>
                  <a:lnTo>
                    <a:pt x="1227" y="276"/>
                  </a:lnTo>
                  <a:lnTo>
                    <a:pt x="1222" y="298"/>
                  </a:lnTo>
                  <a:lnTo>
                    <a:pt x="1214" y="320"/>
                  </a:lnTo>
                  <a:lnTo>
                    <a:pt x="1204" y="340"/>
                  </a:lnTo>
                  <a:lnTo>
                    <a:pt x="1192" y="359"/>
                  </a:lnTo>
                  <a:lnTo>
                    <a:pt x="1179" y="376"/>
                  </a:lnTo>
                  <a:lnTo>
                    <a:pt x="1165" y="393"/>
                  </a:lnTo>
                  <a:lnTo>
                    <a:pt x="1148" y="407"/>
                  </a:lnTo>
                  <a:lnTo>
                    <a:pt x="1131" y="421"/>
                  </a:lnTo>
                  <a:lnTo>
                    <a:pt x="1112" y="433"/>
                  </a:lnTo>
                  <a:lnTo>
                    <a:pt x="1091" y="442"/>
                  </a:lnTo>
                  <a:lnTo>
                    <a:pt x="1070" y="450"/>
                  </a:lnTo>
                  <a:lnTo>
                    <a:pt x="1048" y="455"/>
                  </a:lnTo>
                  <a:lnTo>
                    <a:pt x="1026" y="459"/>
                  </a:lnTo>
                  <a:lnTo>
                    <a:pt x="1003" y="460"/>
                  </a:lnTo>
                  <a:lnTo>
                    <a:pt x="978" y="459"/>
                  </a:lnTo>
                  <a:lnTo>
                    <a:pt x="956" y="455"/>
                  </a:lnTo>
                  <a:lnTo>
                    <a:pt x="934" y="450"/>
                  </a:lnTo>
                  <a:lnTo>
                    <a:pt x="914" y="442"/>
                  </a:lnTo>
                  <a:lnTo>
                    <a:pt x="893" y="433"/>
                  </a:lnTo>
                  <a:lnTo>
                    <a:pt x="873" y="421"/>
                  </a:lnTo>
                  <a:lnTo>
                    <a:pt x="857" y="407"/>
                  </a:lnTo>
                  <a:lnTo>
                    <a:pt x="840" y="393"/>
                  </a:lnTo>
                  <a:lnTo>
                    <a:pt x="825" y="376"/>
                  </a:lnTo>
                  <a:lnTo>
                    <a:pt x="813" y="359"/>
                  </a:lnTo>
                  <a:lnTo>
                    <a:pt x="801" y="340"/>
                  </a:lnTo>
                  <a:lnTo>
                    <a:pt x="791" y="320"/>
                  </a:lnTo>
                  <a:lnTo>
                    <a:pt x="783" y="298"/>
                  </a:lnTo>
                  <a:lnTo>
                    <a:pt x="778" y="276"/>
                  </a:lnTo>
                  <a:lnTo>
                    <a:pt x="774" y="254"/>
                  </a:lnTo>
                  <a:lnTo>
                    <a:pt x="772" y="231"/>
                  </a:lnTo>
                  <a:lnTo>
                    <a:pt x="774" y="208"/>
                  </a:lnTo>
                  <a:lnTo>
                    <a:pt x="778" y="184"/>
                  </a:lnTo>
                  <a:lnTo>
                    <a:pt x="783" y="162"/>
                  </a:lnTo>
                  <a:lnTo>
                    <a:pt x="791" y="142"/>
                  </a:lnTo>
                  <a:lnTo>
                    <a:pt x="801" y="121"/>
                  </a:lnTo>
                  <a:lnTo>
                    <a:pt x="813" y="103"/>
                  </a:lnTo>
                  <a:lnTo>
                    <a:pt x="825" y="85"/>
                  </a:lnTo>
                  <a:lnTo>
                    <a:pt x="840" y="68"/>
                  </a:lnTo>
                  <a:lnTo>
                    <a:pt x="857" y="53"/>
                  </a:lnTo>
                  <a:lnTo>
                    <a:pt x="873" y="40"/>
                  </a:lnTo>
                  <a:lnTo>
                    <a:pt x="893" y="29"/>
                  </a:lnTo>
                  <a:lnTo>
                    <a:pt x="914" y="18"/>
                  </a:lnTo>
                  <a:lnTo>
                    <a:pt x="934" y="11"/>
                  </a:lnTo>
                  <a:lnTo>
                    <a:pt x="956" y="5"/>
                  </a:lnTo>
                  <a:lnTo>
                    <a:pt x="978" y="2"/>
                  </a:lnTo>
                  <a:lnTo>
                    <a:pt x="1003" y="0"/>
                  </a:lnTo>
                  <a:close/>
                  <a:moveTo>
                    <a:pt x="0" y="29"/>
                  </a:moveTo>
                  <a:lnTo>
                    <a:pt x="441" y="29"/>
                  </a:lnTo>
                  <a:lnTo>
                    <a:pt x="269" y="200"/>
                  </a:lnTo>
                  <a:lnTo>
                    <a:pt x="489" y="420"/>
                  </a:lnTo>
                  <a:lnTo>
                    <a:pt x="391" y="517"/>
                  </a:lnTo>
                  <a:lnTo>
                    <a:pt x="171" y="297"/>
                  </a:lnTo>
                  <a:lnTo>
                    <a:pt x="0" y="468"/>
                  </a:lnTo>
                  <a:lnTo>
                    <a:pt x="0" y="29"/>
                  </a:lnTo>
                  <a:close/>
                  <a:moveTo>
                    <a:pt x="1516" y="420"/>
                  </a:moveTo>
                  <a:lnTo>
                    <a:pt x="1735" y="200"/>
                  </a:lnTo>
                  <a:lnTo>
                    <a:pt x="1564" y="29"/>
                  </a:lnTo>
                  <a:lnTo>
                    <a:pt x="2005" y="29"/>
                  </a:lnTo>
                  <a:lnTo>
                    <a:pt x="2005" y="468"/>
                  </a:lnTo>
                  <a:lnTo>
                    <a:pt x="1834" y="297"/>
                  </a:lnTo>
                  <a:lnTo>
                    <a:pt x="1613" y="517"/>
                  </a:lnTo>
                  <a:lnTo>
                    <a:pt x="1516" y="420"/>
                  </a:lnTo>
                  <a:close/>
                  <a:moveTo>
                    <a:pt x="1613" y="1544"/>
                  </a:moveTo>
                  <a:lnTo>
                    <a:pt x="1834" y="1764"/>
                  </a:lnTo>
                  <a:lnTo>
                    <a:pt x="2005" y="1593"/>
                  </a:lnTo>
                  <a:lnTo>
                    <a:pt x="2005" y="2033"/>
                  </a:lnTo>
                  <a:lnTo>
                    <a:pt x="1564" y="2033"/>
                  </a:lnTo>
                  <a:lnTo>
                    <a:pt x="1735" y="1862"/>
                  </a:lnTo>
                  <a:lnTo>
                    <a:pt x="1516" y="1642"/>
                  </a:lnTo>
                  <a:lnTo>
                    <a:pt x="1613" y="1544"/>
                  </a:lnTo>
                  <a:close/>
                  <a:moveTo>
                    <a:pt x="489" y="1642"/>
                  </a:moveTo>
                  <a:lnTo>
                    <a:pt x="269" y="1862"/>
                  </a:lnTo>
                  <a:lnTo>
                    <a:pt x="441" y="2033"/>
                  </a:lnTo>
                  <a:lnTo>
                    <a:pt x="0" y="2033"/>
                  </a:lnTo>
                  <a:lnTo>
                    <a:pt x="0" y="1593"/>
                  </a:lnTo>
                  <a:lnTo>
                    <a:pt x="171" y="1764"/>
                  </a:lnTo>
                  <a:lnTo>
                    <a:pt x="391" y="1544"/>
                  </a:lnTo>
                  <a:lnTo>
                    <a:pt x="489" y="1642"/>
                  </a:lnTo>
                  <a:close/>
                </a:path>
              </a:pathLst>
            </a:custGeom>
            <a:solidFill>
              <a:srgbClr val="FFFFFF"/>
            </a:solidFill>
            <a:ln w="9525">
              <a:noFill/>
              <a:round/>
              <a:headEnd/>
              <a:tailEnd/>
            </a:ln>
          </p:spPr>
          <p:txBody>
            <a:bodyPr/>
            <a:lstStyle/>
            <a:p>
              <a:endParaRPr lang="en-US"/>
            </a:p>
          </p:txBody>
        </p:sp>
      </p:grpSp>
      <p:grpSp>
        <p:nvGrpSpPr>
          <p:cNvPr id="544806" name="Group 38"/>
          <p:cNvGrpSpPr>
            <a:grpSpLocks noChangeAspect="1"/>
          </p:cNvGrpSpPr>
          <p:nvPr/>
        </p:nvGrpSpPr>
        <p:grpSpPr bwMode="auto">
          <a:xfrm>
            <a:off x="293688" y="3932238"/>
            <a:ext cx="877887" cy="754062"/>
            <a:chOff x="186" y="2131"/>
            <a:chExt cx="1008" cy="863"/>
          </a:xfrm>
        </p:grpSpPr>
        <p:sp>
          <p:nvSpPr>
            <p:cNvPr id="544807" name="Freeform 39"/>
            <p:cNvSpPr>
              <a:spLocks noChangeAspect="1"/>
            </p:cNvSpPr>
            <p:nvPr/>
          </p:nvSpPr>
          <p:spPr bwMode="auto">
            <a:xfrm>
              <a:off x="186" y="2131"/>
              <a:ext cx="1008" cy="863"/>
            </a:xfrm>
            <a:custGeom>
              <a:avLst/>
              <a:gdLst/>
              <a:ahLst/>
              <a:cxnLst>
                <a:cxn ang="0">
                  <a:pos x="0" y="0"/>
                </a:cxn>
                <a:cxn ang="0">
                  <a:pos x="4032" y="0"/>
                </a:cxn>
                <a:cxn ang="0">
                  <a:pos x="3888" y="149"/>
                </a:cxn>
                <a:cxn ang="0">
                  <a:pos x="149" y="3315"/>
                </a:cxn>
                <a:cxn ang="0">
                  <a:pos x="0" y="3456"/>
                </a:cxn>
                <a:cxn ang="0">
                  <a:pos x="0" y="0"/>
                </a:cxn>
              </a:cxnLst>
              <a:rect l="0" t="0" r="r" b="b"/>
              <a:pathLst>
                <a:path w="4032" h="3456">
                  <a:moveTo>
                    <a:pt x="0" y="0"/>
                  </a:moveTo>
                  <a:lnTo>
                    <a:pt x="4032" y="0"/>
                  </a:lnTo>
                  <a:lnTo>
                    <a:pt x="3888" y="149"/>
                  </a:lnTo>
                  <a:lnTo>
                    <a:pt x="149" y="3315"/>
                  </a:lnTo>
                  <a:lnTo>
                    <a:pt x="0" y="3456"/>
                  </a:lnTo>
                  <a:lnTo>
                    <a:pt x="0" y="0"/>
                  </a:lnTo>
                  <a:close/>
                </a:path>
              </a:pathLst>
            </a:custGeom>
            <a:solidFill>
              <a:srgbClr val="82A99C"/>
            </a:solidFill>
            <a:ln w="9525">
              <a:noFill/>
              <a:round/>
              <a:headEnd/>
              <a:tailEnd/>
            </a:ln>
          </p:spPr>
          <p:txBody>
            <a:bodyPr/>
            <a:lstStyle/>
            <a:p>
              <a:endParaRPr lang="en-US"/>
            </a:p>
          </p:txBody>
        </p:sp>
        <p:sp>
          <p:nvSpPr>
            <p:cNvPr id="544808" name="Freeform 40"/>
            <p:cNvSpPr>
              <a:spLocks noChangeAspect="1"/>
            </p:cNvSpPr>
            <p:nvPr/>
          </p:nvSpPr>
          <p:spPr bwMode="auto">
            <a:xfrm>
              <a:off x="186" y="2131"/>
              <a:ext cx="1008" cy="863"/>
            </a:xfrm>
            <a:custGeom>
              <a:avLst/>
              <a:gdLst/>
              <a:ahLst/>
              <a:cxnLst>
                <a:cxn ang="0">
                  <a:pos x="4032" y="0"/>
                </a:cxn>
                <a:cxn ang="0">
                  <a:pos x="4032" y="3456"/>
                </a:cxn>
                <a:cxn ang="0">
                  <a:pos x="0" y="3456"/>
                </a:cxn>
                <a:cxn ang="0">
                  <a:pos x="149" y="3313"/>
                </a:cxn>
                <a:cxn ang="0">
                  <a:pos x="3891" y="146"/>
                </a:cxn>
                <a:cxn ang="0">
                  <a:pos x="4032" y="0"/>
                </a:cxn>
              </a:cxnLst>
              <a:rect l="0" t="0" r="r" b="b"/>
              <a:pathLst>
                <a:path w="4032" h="3456">
                  <a:moveTo>
                    <a:pt x="4032" y="0"/>
                  </a:moveTo>
                  <a:lnTo>
                    <a:pt x="4032" y="3456"/>
                  </a:lnTo>
                  <a:lnTo>
                    <a:pt x="0" y="3456"/>
                  </a:lnTo>
                  <a:lnTo>
                    <a:pt x="149" y="3313"/>
                  </a:lnTo>
                  <a:lnTo>
                    <a:pt x="3891" y="146"/>
                  </a:lnTo>
                  <a:lnTo>
                    <a:pt x="4032" y="0"/>
                  </a:lnTo>
                  <a:close/>
                </a:path>
              </a:pathLst>
            </a:custGeom>
            <a:solidFill>
              <a:srgbClr val="162A29"/>
            </a:solidFill>
            <a:ln w="9525">
              <a:noFill/>
              <a:round/>
              <a:headEnd/>
              <a:tailEnd/>
            </a:ln>
          </p:spPr>
          <p:txBody>
            <a:bodyPr/>
            <a:lstStyle/>
            <a:p>
              <a:endParaRPr lang="en-US"/>
            </a:p>
          </p:txBody>
        </p:sp>
        <p:sp>
          <p:nvSpPr>
            <p:cNvPr id="544809" name="Rectangle 41"/>
            <p:cNvSpPr>
              <a:spLocks noChangeAspect="1" noChangeArrowheads="1"/>
            </p:cNvSpPr>
            <p:nvPr/>
          </p:nvSpPr>
          <p:spPr bwMode="auto">
            <a:xfrm>
              <a:off x="222" y="2166"/>
              <a:ext cx="936" cy="792"/>
            </a:xfrm>
            <a:prstGeom prst="rect">
              <a:avLst/>
            </a:prstGeom>
            <a:solidFill>
              <a:srgbClr val="275A53"/>
            </a:solidFill>
            <a:ln w="9525">
              <a:noFill/>
              <a:miter lim="800000"/>
              <a:headEnd/>
              <a:tailEnd/>
            </a:ln>
          </p:spPr>
          <p:txBody>
            <a:bodyPr/>
            <a:lstStyle/>
            <a:p>
              <a:endParaRPr lang="en-US"/>
            </a:p>
          </p:txBody>
        </p:sp>
        <p:sp>
          <p:nvSpPr>
            <p:cNvPr id="544810" name="Freeform 42"/>
            <p:cNvSpPr>
              <a:spLocks noChangeAspect="1" noEditPoints="1"/>
            </p:cNvSpPr>
            <p:nvPr/>
          </p:nvSpPr>
          <p:spPr bwMode="auto">
            <a:xfrm>
              <a:off x="267" y="2790"/>
              <a:ext cx="150" cy="137"/>
            </a:xfrm>
            <a:custGeom>
              <a:avLst/>
              <a:gdLst/>
              <a:ahLst/>
              <a:cxnLst>
                <a:cxn ang="0">
                  <a:pos x="394" y="459"/>
                </a:cxn>
                <a:cxn ang="0">
                  <a:pos x="200" y="459"/>
                </a:cxn>
                <a:cxn ang="0">
                  <a:pos x="174" y="550"/>
                </a:cxn>
                <a:cxn ang="0">
                  <a:pos x="0" y="550"/>
                </a:cxn>
                <a:cxn ang="0">
                  <a:pos x="206" y="0"/>
                </a:cxn>
                <a:cxn ang="0">
                  <a:pos x="391" y="0"/>
                </a:cxn>
                <a:cxn ang="0">
                  <a:pos x="599" y="550"/>
                </a:cxn>
                <a:cxn ang="0">
                  <a:pos x="421" y="550"/>
                </a:cxn>
                <a:cxn ang="0">
                  <a:pos x="394" y="459"/>
                </a:cxn>
                <a:cxn ang="0">
                  <a:pos x="358" y="340"/>
                </a:cxn>
                <a:cxn ang="0">
                  <a:pos x="297" y="143"/>
                </a:cxn>
                <a:cxn ang="0">
                  <a:pos x="237" y="340"/>
                </a:cxn>
                <a:cxn ang="0">
                  <a:pos x="358" y="340"/>
                </a:cxn>
              </a:cxnLst>
              <a:rect l="0" t="0" r="r" b="b"/>
              <a:pathLst>
                <a:path w="599" h="550">
                  <a:moveTo>
                    <a:pt x="394" y="459"/>
                  </a:moveTo>
                  <a:lnTo>
                    <a:pt x="200" y="459"/>
                  </a:lnTo>
                  <a:lnTo>
                    <a:pt x="174" y="550"/>
                  </a:lnTo>
                  <a:lnTo>
                    <a:pt x="0" y="550"/>
                  </a:lnTo>
                  <a:lnTo>
                    <a:pt x="206" y="0"/>
                  </a:lnTo>
                  <a:lnTo>
                    <a:pt x="391" y="0"/>
                  </a:lnTo>
                  <a:lnTo>
                    <a:pt x="599" y="550"/>
                  </a:lnTo>
                  <a:lnTo>
                    <a:pt x="421" y="550"/>
                  </a:lnTo>
                  <a:lnTo>
                    <a:pt x="394" y="459"/>
                  </a:lnTo>
                  <a:close/>
                  <a:moveTo>
                    <a:pt x="358" y="340"/>
                  </a:moveTo>
                  <a:lnTo>
                    <a:pt x="297" y="143"/>
                  </a:lnTo>
                  <a:lnTo>
                    <a:pt x="237" y="340"/>
                  </a:lnTo>
                  <a:lnTo>
                    <a:pt x="358" y="340"/>
                  </a:lnTo>
                  <a:close/>
                </a:path>
              </a:pathLst>
            </a:custGeom>
            <a:solidFill>
              <a:srgbClr val="FFFFFF"/>
            </a:solidFill>
            <a:ln w="9525">
              <a:noFill/>
              <a:round/>
              <a:headEnd/>
              <a:tailEnd/>
            </a:ln>
          </p:spPr>
          <p:txBody>
            <a:bodyPr/>
            <a:lstStyle/>
            <a:p>
              <a:endParaRPr lang="en-US"/>
            </a:p>
          </p:txBody>
        </p:sp>
        <p:sp>
          <p:nvSpPr>
            <p:cNvPr id="544811" name="Freeform 43"/>
            <p:cNvSpPr>
              <a:spLocks noChangeAspect="1"/>
            </p:cNvSpPr>
            <p:nvPr/>
          </p:nvSpPr>
          <p:spPr bwMode="auto">
            <a:xfrm>
              <a:off x="422" y="2788"/>
              <a:ext cx="133" cy="142"/>
            </a:xfrm>
            <a:custGeom>
              <a:avLst/>
              <a:gdLst/>
              <a:ahLst/>
              <a:cxnLst>
                <a:cxn ang="0">
                  <a:pos x="530" y="394"/>
                </a:cxn>
                <a:cxn ang="0">
                  <a:pos x="514" y="437"/>
                </a:cxn>
                <a:cxn ang="0">
                  <a:pos x="495" y="473"/>
                </a:cxn>
                <a:cxn ang="0">
                  <a:pos x="470" y="503"/>
                </a:cxn>
                <a:cxn ang="0">
                  <a:pos x="440" y="527"/>
                </a:cxn>
                <a:cxn ang="0">
                  <a:pos x="406" y="547"/>
                </a:cxn>
                <a:cxn ang="0">
                  <a:pos x="368" y="560"/>
                </a:cxn>
                <a:cxn ang="0">
                  <a:pos x="320" y="566"/>
                </a:cxn>
                <a:cxn ang="0">
                  <a:pos x="263" y="568"/>
                </a:cxn>
                <a:cxn ang="0">
                  <a:pos x="203" y="561"/>
                </a:cxn>
                <a:cxn ang="0">
                  <a:pos x="154" y="548"/>
                </a:cxn>
                <a:cxn ang="0">
                  <a:pos x="111" y="526"/>
                </a:cxn>
                <a:cxn ang="0">
                  <a:pos x="73" y="494"/>
                </a:cxn>
                <a:cxn ang="0">
                  <a:pos x="40" y="451"/>
                </a:cxn>
                <a:cxn ang="0">
                  <a:pos x="15" y="397"/>
                </a:cxn>
                <a:cxn ang="0">
                  <a:pos x="2" y="332"/>
                </a:cxn>
                <a:cxn ang="0">
                  <a:pos x="1" y="250"/>
                </a:cxn>
                <a:cxn ang="0">
                  <a:pos x="10" y="189"/>
                </a:cxn>
                <a:cxn ang="0">
                  <a:pos x="22" y="149"/>
                </a:cxn>
                <a:cxn ang="0">
                  <a:pos x="40" y="113"/>
                </a:cxn>
                <a:cxn ang="0">
                  <a:pos x="63" y="82"/>
                </a:cxn>
                <a:cxn ang="0">
                  <a:pos x="90" y="56"/>
                </a:cxn>
                <a:cxn ang="0">
                  <a:pos x="123" y="34"/>
                </a:cxn>
                <a:cxn ang="0">
                  <a:pos x="159" y="18"/>
                </a:cxn>
                <a:cxn ang="0">
                  <a:pos x="200" y="7"/>
                </a:cxn>
                <a:cxn ang="0">
                  <a:pos x="277" y="0"/>
                </a:cxn>
                <a:cxn ang="0">
                  <a:pos x="348" y="5"/>
                </a:cxn>
                <a:cxn ang="0">
                  <a:pos x="408" y="23"/>
                </a:cxn>
                <a:cxn ang="0">
                  <a:pos x="454" y="53"/>
                </a:cxn>
                <a:cxn ang="0">
                  <a:pos x="492" y="95"/>
                </a:cxn>
                <a:cxn ang="0">
                  <a:pos x="521" y="149"/>
                </a:cxn>
                <a:cxn ang="0">
                  <a:pos x="374" y="192"/>
                </a:cxn>
                <a:cxn ang="0">
                  <a:pos x="362" y="167"/>
                </a:cxn>
                <a:cxn ang="0">
                  <a:pos x="338" y="143"/>
                </a:cxn>
                <a:cxn ang="0">
                  <a:pos x="305" y="130"/>
                </a:cxn>
                <a:cxn ang="0">
                  <a:pos x="267" y="127"/>
                </a:cxn>
                <a:cxn ang="0">
                  <a:pos x="230" y="139"/>
                </a:cxn>
                <a:cxn ang="0">
                  <a:pos x="200" y="162"/>
                </a:cxn>
                <a:cxn ang="0">
                  <a:pos x="182" y="193"/>
                </a:cxn>
                <a:cxn ang="0">
                  <a:pos x="173" y="232"/>
                </a:cxn>
                <a:cxn ang="0">
                  <a:pos x="169" y="281"/>
                </a:cxn>
                <a:cxn ang="0">
                  <a:pos x="173" y="342"/>
                </a:cxn>
                <a:cxn ang="0">
                  <a:pos x="185" y="386"/>
                </a:cxn>
                <a:cxn ang="0">
                  <a:pos x="204" y="415"/>
                </a:cxn>
                <a:cxn ang="0">
                  <a:pos x="230" y="433"/>
                </a:cxn>
                <a:cxn ang="0">
                  <a:pos x="263" y="441"/>
                </a:cxn>
                <a:cxn ang="0">
                  <a:pos x="298" y="439"/>
                </a:cxn>
                <a:cxn ang="0">
                  <a:pos x="326" y="430"/>
                </a:cxn>
                <a:cxn ang="0">
                  <a:pos x="348" y="413"/>
                </a:cxn>
                <a:cxn ang="0">
                  <a:pos x="365" y="390"/>
                </a:cxn>
                <a:cxn ang="0">
                  <a:pos x="384" y="334"/>
                </a:cxn>
              </a:cxnLst>
              <a:rect l="0" t="0" r="r" b="b"/>
              <a:pathLst>
                <a:path w="533" h="569">
                  <a:moveTo>
                    <a:pt x="384" y="334"/>
                  </a:moveTo>
                  <a:lnTo>
                    <a:pt x="533" y="378"/>
                  </a:lnTo>
                  <a:lnTo>
                    <a:pt x="530" y="394"/>
                  </a:lnTo>
                  <a:lnTo>
                    <a:pt x="526" y="410"/>
                  </a:lnTo>
                  <a:lnTo>
                    <a:pt x="521" y="422"/>
                  </a:lnTo>
                  <a:lnTo>
                    <a:pt x="514" y="437"/>
                  </a:lnTo>
                  <a:lnTo>
                    <a:pt x="509" y="450"/>
                  </a:lnTo>
                  <a:lnTo>
                    <a:pt x="501" y="461"/>
                  </a:lnTo>
                  <a:lnTo>
                    <a:pt x="495" y="473"/>
                  </a:lnTo>
                  <a:lnTo>
                    <a:pt x="487" y="483"/>
                  </a:lnTo>
                  <a:lnTo>
                    <a:pt x="478" y="494"/>
                  </a:lnTo>
                  <a:lnTo>
                    <a:pt x="470" y="503"/>
                  </a:lnTo>
                  <a:lnTo>
                    <a:pt x="460" y="512"/>
                  </a:lnTo>
                  <a:lnTo>
                    <a:pt x="451" y="521"/>
                  </a:lnTo>
                  <a:lnTo>
                    <a:pt x="440" y="527"/>
                  </a:lnTo>
                  <a:lnTo>
                    <a:pt x="430" y="535"/>
                  </a:lnTo>
                  <a:lnTo>
                    <a:pt x="418" y="542"/>
                  </a:lnTo>
                  <a:lnTo>
                    <a:pt x="406" y="547"/>
                  </a:lnTo>
                  <a:lnTo>
                    <a:pt x="394" y="552"/>
                  </a:lnTo>
                  <a:lnTo>
                    <a:pt x="381" y="556"/>
                  </a:lnTo>
                  <a:lnTo>
                    <a:pt x="368" y="560"/>
                  </a:lnTo>
                  <a:lnTo>
                    <a:pt x="352" y="562"/>
                  </a:lnTo>
                  <a:lnTo>
                    <a:pt x="336" y="565"/>
                  </a:lnTo>
                  <a:lnTo>
                    <a:pt x="320" y="566"/>
                  </a:lnTo>
                  <a:lnTo>
                    <a:pt x="303" y="568"/>
                  </a:lnTo>
                  <a:lnTo>
                    <a:pt x="285" y="569"/>
                  </a:lnTo>
                  <a:lnTo>
                    <a:pt x="263" y="568"/>
                  </a:lnTo>
                  <a:lnTo>
                    <a:pt x="242" y="566"/>
                  </a:lnTo>
                  <a:lnTo>
                    <a:pt x="222" y="565"/>
                  </a:lnTo>
                  <a:lnTo>
                    <a:pt x="203" y="561"/>
                  </a:lnTo>
                  <a:lnTo>
                    <a:pt x="186" y="559"/>
                  </a:lnTo>
                  <a:lnTo>
                    <a:pt x="169" y="553"/>
                  </a:lnTo>
                  <a:lnTo>
                    <a:pt x="154" y="548"/>
                  </a:lnTo>
                  <a:lnTo>
                    <a:pt x="138" y="542"/>
                  </a:lnTo>
                  <a:lnTo>
                    <a:pt x="124" y="535"/>
                  </a:lnTo>
                  <a:lnTo>
                    <a:pt x="111" y="526"/>
                  </a:lnTo>
                  <a:lnTo>
                    <a:pt x="98" y="517"/>
                  </a:lnTo>
                  <a:lnTo>
                    <a:pt x="85" y="507"/>
                  </a:lnTo>
                  <a:lnTo>
                    <a:pt x="73" y="494"/>
                  </a:lnTo>
                  <a:lnTo>
                    <a:pt x="62" y="481"/>
                  </a:lnTo>
                  <a:lnTo>
                    <a:pt x="51" y="467"/>
                  </a:lnTo>
                  <a:lnTo>
                    <a:pt x="40" y="451"/>
                  </a:lnTo>
                  <a:lnTo>
                    <a:pt x="31" y="434"/>
                  </a:lnTo>
                  <a:lnTo>
                    <a:pt x="23" y="416"/>
                  </a:lnTo>
                  <a:lnTo>
                    <a:pt x="15" y="397"/>
                  </a:lnTo>
                  <a:lnTo>
                    <a:pt x="10" y="376"/>
                  </a:lnTo>
                  <a:lnTo>
                    <a:pt x="5" y="354"/>
                  </a:lnTo>
                  <a:lnTo>
                    <a:pt x="2" y="332"/>
                  </a:lnTo>
                  <a:lnTo>
                    <a:pt x="0" y="307"/>
                  </a:lnTo>
                  <a:lnTo>
                    <a:pt x="0" y="283"/>
                  </a:lnTo>
                  <a:lnTo>
                    <a:pt x="1" y="250"/>
                  </a:lnTo>
                  <a:lnTo>
                    <a:pt x="3" y="218"/>
                  </a:lnTo>
                  <a:lnTo>
                    <a:pt x="6" y="204"/>
                  </a:lnTo>
                  <a:lnTo>
                    <a:pt x="10" y="189"/>
                  </a:lnTo>
                  <a:lnTo>
                    <a:pt x="12" y="175"/>
                  </a:lnTo>
                  <a:lnTo>
                    <a:pt x="18" y="162"/>
                  </a:lnTo>
                  <a:lnTo>
                    <a:pt x="22" y="149"/>
                  </a:lnTo>
                  <a:lnTo>
                    <a:pt x="28" y="136"/>
                  </a:lnTo>
                  <a:lnTo>
                    <a:pt x="33" y="124"/>
                  </a:lnTo>
                  <a:lnTo>
                    <a:pt x="40" y="113"/>
                  </a:lnTo>
                  <a:lnTo>
                    <a:pt x="47" y="102"/>
                  </a:lnTo>
                  <a:lnTo>
                    <a:pt x="55" y="92"/>
                  </a:lnTo>
                  <a:lnTo>
                    <a:pt x="63" y="82"/>
                  </a:lnTo>
                  <a:lnTo>
                    <a:pt x="72" y="73"/>
                  </a:lnTo>
                  <a:lnTo>
                    <a:pt x="81" y="64"/>
                  </a:lnTo>
                  <a:lnTo>
                    <a:pt x="90" y="56"/>
                  </a:lnTo>
                  <a:lnTo>
                    <a:pt x="101" y="48"/>
                  </a:lnTo>
                  <a:lnTo>
                    <a:pt x="112" y="40"/>
                  </a:lnTo>
                  <a:lnTo>
                    <a:pt x="123" y="34"/>
                  </a:lnTo>
                  <a:lnTo>
                    <a:pt x="134" y="29"/>
                  </a:lnTo>
                  <a:lnTo>
                    <a:pt x="147" y="23"/>
                  </a:lnTo>
                  <a:lnTo>
                    <a:pt x="159" y="18"/>
                  </a:lnTo>
                  <a:lnTo>
                    <a:pt x="172" y="13"/>
                  </a:lnTo>
                  <a:lnTo>
                    <a:pt x="186" y="10"/>
                  </a:lnTo>
                  <a:lnTo>
                    <a:pt x="200" y="7"/>
                  </a:lnTo>
                  <a:lnTo>
                    <a:pt x="215" y="4"/>
                  </a:lnTo>
                  <a:lnTo>
                    <a:pt x="244" y="0"/>
                  </a:lnTo>
                  <a:lnTo>
                    <a:pt x="277" y="0"/>
                  </a:lnTo>
                  <a:lnTo>
                    <a:pt x="303" y="0"/>
                  </a:lnTo>
                  <a:lnTo>
                    <a:pt x="326" y="3"/>
                  </a:lnTo>
                  <a:lnTo>
                    <a:pt x="348" y="5"/>
                  </a:lnTo>
                  <a:lnTo>
                    <a:pt x="370" y="10"/>
                  </a:lnTo>
                  <a:lnTo>
                    <a:pt x="390" y="16"/>
                  </a:lnTo>
                  <a:lnTo>
                    <a:pt x="408" y="23"/>
                  </a:lnTo>
                  <a:lnTo>
                    <a:pt x="425" y="31"/>
                  </a:lnTo>
                  <a:lnTo>
                    <a:pt x="440" y="42"/>
                  </a:lnTo>
                  <a:lnTo>
                    <a:pt x="454" y="53"/>
                  </a:lnTo>
                  <a:lnTo>
                    <a:pt x="469" y="65"/>
                  </a:lnTo>
                  <a:lnTo>
                    <a:pt x="480" y="79"/>
                  </a:lnTo>
                  <a:lnTo>
                    <a:pt x="492" y="95"/>
                  </a:lnTo>
                  <a:lnTo>
                    <a:pt x="502" y="112"/>
                  </a:lnTo>
                  <a:lnTo>
                    <a:pt x="513" y="130"/>
                  </a:lnTo>
                  <a:lnTo>
                    <a:pt x="521" y="149"/>
                  </a:lnTo>
                  <a:lnTo>
                    <a:pt x="528" y="171"/>
                  </a:lnTo>
                  <a:lnTo>
                    <a:pt x="378" y="204"/>
                  </a:lnTo>
                  <a:lnTo>
                    <a:pt x="374" y="192"/>
                  </a:lnTo>
                  <a:lnTo>
                    <a:pt x="370" y="183"/>
                  </a:lnTo>
                  <a:lnTo>
                    <a:pt x="366" y="174"/>
                  </a:lnTo>
                  <a:lnTo>
                    <a:pt x="362" y="167"/>
                  </a:lnTo>
                  <a:lnTo>
                    <a:pt x="355" y="158"/>
                  </a:lnTo>
                  <a:lnTo>
                    <a:pt x="347" y="150"/>
                  </a:lnTo>
                  <a:lnTo>
                    <a:pt x="338" y="143"/>
                  </a:lnTo>
                  <a:lnTo>
                    <a:pt x="327" y="137"/>
                  </a:lnTo>
                  <a:lnTo>
                    <a:pt x="317" y="132"/>
                  </a:lnTo>
                  <a:lnTo>
                    <a:pt x="305" y="130"/>
                  </a:lnTo>
                  <a:lnTo>
                    <a:pt x="294" y="127"/>
                  </a:lnTo>
                  <a:lnTo>
                    <a:pt x="281" y="127"/>
                  </a:lnTo>
                  <a:lnTo>
                    <a:pt x="267" y="127"/>
                  </a:lnTo>
                  <a:lnTo>
                    <a:pt x="254" y="130"/>
                  </a:lnTo>
                  <a:lnTo>
                    <a:pt x="242" y="134"/>
                  </a:lnTo>
                  <a:lnTo>
                    <a:pt x="230" y="139"/>
                  </a:lnTo>
                  <a:lnTo>
                    <a:pt x="220" y="145"/>
                  </a:lnTo>
                  <a:lnTo>
                    <a:pt x="209" y="153"/>
                  </a:lnTo>
                  <a:lnTo>
                    <a:pt x="200" y="162"/>
                  </a:lnTo>
                  <a:lnTo>
                    <a:pt x="193" y="174"/>
                  </a:lnTo>
                  <a:lnTo>
                    <a:pt x="187" y="183"/>
                  </a:lnTo>
                  <a:lnTo>
                    <a:pt x="182" y="193"/>
                  </a:lnTo>
                  <a:lnTo>
                    <a:pt x="178" y="205"/>
                  </a:lnTo>
                  <a:lnTo>
                    <a:pt x="176" y="218"/>
                  </a:lnTo>
                  <a:lnTo>
                    <a:pt x="173" y="232"/>
                  </a:lnTo>
                  <a:lnTo>
                    <a:pt x="171" y="248"/>
                  </a:lnTo>
                  <a:lnTo>
                    <a:pt x="169" y="263"/>
                  </a:lnTo>
                  <a:lnTo>
                    <a:pt x="169" y="281"/>
                  </a:lnTo>
                  <a:lnTo>
                    <a:pt x="169" y="303"/>
                  </a:lnTo>
                  <a:lnTo>
                    <a:pt x="171" y="324"/>
                  </a:lnTo>
                  <a:lnTo>
                    <a:pt x="173" y="342"/>
                  </a:lnTo>
                  <a:lnTo>
                    <a:pt x="176" y="359"/>
                  </a:lnTo>
                  <a:lnTo>
                    <a:pt x="180" y="373"/>
                  </a:lnTo>
                  <a:lnTo>
                    <a:pt x="185" y="386"/>
                  </a:lnTo>
                  <a:lnTo>
                    <a:pt x="190" y="398"/>
                  </a:lnTo>
                  <a:lnTo>
                    <a:pt x="197" y="407"/>
                  </a:lnTo>
                  <a:lnTo>
                    <a:pt x="204" y="415"/>
                  </a:lnTo>
                  <a:lnTo>
                    <a:pt x="212" y="421"/>
                  </a:lnTo>
                  <a:lnTo>
                    <a:pt x="221" y="428"/>
                  </a:lnTo>
                  <a:lnTo>
                    <a:pt x="230" y="433"/>
                  </a:lnTo>
                  <a:lnTo>
                    <a:pt x="241" y="435"/>
                  </a:lnTo>
                  <a:lnTo>
                    <a:pt x="251" y="439"/>
                  </a:lnTo>
                  <a:lnTo>
                    <a:pt x="263" y="441"/>
                  </a:lnTo>
                  <a:lnTo>
                    <a:pt x="276" y="441"/>
                  </a:lnTo>
                  <a:lnTo>
                    <a:pt x="287" y="441"/>
                  </a:lnTo>
                  <a:lnTo>
                    <a:pt x="298" y="439"/>
                  </a:lnTo>
                  <a:lnTo>
                    <a:pt x="308" y="437"/>
                  </a:lnTo>
                  <a:lnTo>
                    <a:pt x="318" y="434"/>
                  </a:lnTo>
                  <a:lnTo>
                    <a:pt x="326" y="430"/>
                  </a:lnTo>
                  <a:lnTo>
                    <a:pt x="335" y="425"/>
                  </a:lnTo>
                  <a:lnTo>
                    <a:pt x="342" y="420"/>
                  </a:lnTo>
                  <a:lnTo>
                    <a:pt x="348" y="413"/>
                  </a:lnTo>
                  <a:lnTo>
                    <a:pt x="355" y="406"/>
                  </a:lnTo>
                  <a:lnTo>
                    <a:pt x="360" y="398"/>
                  </a:lnTo>
                  <a:lnTo>
                    <a:pt x="365" y="390"/>
                  </a:lnTo>
                  <a:lnTo>
                    <a:pt x="370" y="380"/>
                  </a:lnTo>
                  <a:lnTo>
                    <a:pt x="378" y="359"/>
                  </a:lnTo>
                  <a:lnTo>
                    <a:pt x="384" y="334"/>
                  </a:lnTo>
                  <a:close/>
                </a:path>
              </a:pathLst>
            </a:custGeom>
            <a:solidFill>
              <a:srgbClr val="FFFFFF"/>
            </a:solidFill>
            <a:ln w="9525">
              <a:noFill/>
              <a:round/>
              <a:headEnd/>
              <a:tailEnd/>
            </a:ln>
          </p:spPr>
          <p:txBody>
            <a:bodyPr/>
            <a:lstStyle/>
            <a:p>
              <a:endParaRPr lang="en-US"/>
            </a:p>
          </p:txBody>
        </p:sp>
        <p:sp>
          <p:nvSpPr>
            <p:cNvPr id="544812" name="Freeform 44"/>
            <p:cNvSpPr>
              <a:spLocks noChangeAspect="1"/>
            </p:cNvSpPr>
            <p:nvPr/>
          </p:nvSpPr>
          <p:spPr bwMode="auto">
            <a:xfrm>
              <a:off x="571" y="2788"/>
              <a:ext cx="134" cy="142"/>
            </a:xfrm>
            <a:custGeom>
              <a:avLst/>
              <a:gdLst/>
              <a:ahLst/>
              <a:cxnLst>
                <a:cxn ang="0">
                  <a:pos x="530" y="394"/>
                </a:cxn>
                <a:cxn ang="0">
                  <a:pos x="515" y="437"/>
                </a:cxn>
                <a:cxn ang="0">
                  <a:pos x="495" y="473"/>
                </a:cxn>
                <a:cxn ang="0">
                  <a:pos x="470" y="503"/>
                </a:cxn>
                <a:cxn ang="0">
                  <a:pos x="441" y="527"/>
                </a:cxn>
                <a:cxn ang="0">
                  <a:pos x="407" y="547"/>
                </a:cxn>
                <a:cxn ang="0">
                  <a:pos x="367" y="560"/>
                </a:cxn>
                <a:cxn ang="0">
                  <a:pos x="320" y="566"/>
                </a:cxn>
                <a:cxn ang="0">
                  <a:pos x="263" y="568"/>
                </a:cxn>
                <a:cxn ang="0">
                  <a:pos x="203" y="561"/>
                </a:cxn>
                <a:cxn ang="0">
                  <a:pos x="153" y="548"/>
                </a:cxn>
                <a:cxn ang="0">
                  <a:pos x="111" y="526"/>
                </a:cxn>
                <a:cxn ang="0">
                  <a:pos x="74" y="494"/>
                </a:cxn>
                <a:cxn ang="0">
                  <a:pos x="40" y="451"/>
                </a:cxn>
                <a:cxn ang="0">
                  <a:pos x="16" y="397"/>
                </a:cxn>
                <a:cxn ang="0">
                  <a:pos x="3" y="332"/>
                </a:cxn>
                <a:cxn ang="0">
                  <a:pos x="0" y="250"/>
                </a:cxn>
                <a:cxn ang="0">
                  <a:pos x="9" y="189"/>
                </a:cxn>
                <a:cxn ang="0">
                  <a:pos x="22" y="149"/>
                </a:cxn>
                <a:cxn ang="0">
                  <a:pos x="40" y="113"/>
                </a:cxn>
                <a:cxn ang="0">
                  <a:pos x="64" y="82"/>
                </a:cxn>
                <a:cxn ang="0">
                  <a:pos x="91" y="56"/>
                </a:cxn>
                <a:cxn ang="0">
                  <a:pos x="123" y="34"/>
                </a:cxn>
                <a:cxn ang="0">
                  <a:pos x="159" y="18"/>
                </a:cxn>
                <a:cxn ang="0">
                  <a:pos x="201" y="7"/>
                </a:cxn>
                <a:cxn ang="0">
                  <a:pos x="277" y="0"/>
                </a:cxn>
                <a:cxn ang="0">
                  <a:pos x="349" y="5"/>
                </a:cxn>
                <a:cxn ang="0">
                  <a:pos x="408" y="23"/>
                </a:cxn>
                <a:cxn ang="0">
                  <a:pos x="455" y="53"/>
                </a:cxn>
                <a:cxn ang="0">
                  <a:pos x="492" y="95"/>
                </a:cxn>
                <a:cxn ang="0">
                  <a:pos x="521" y="149"/>
                </a:cxn>
                <a:cxn ang="0">
                  <a:pos x="375" y="192"/>
                </a:cxn>
                <a:cxn ang="0">
                  <a:pos x="363" y="167"/>
                </a:cxn>
                <a:cxn ang="0">
                  <a:pos x="337" y="143"/>
                </a:cxn>
                <a:cxn ang="0">
                  <a:pos x="306" y="130"/>
                </a:cxn>
                <a:cxn ang="0">
                  <a:pos x="267" y="127"/>
                </a:cxn>
                <a:cxn ang="0">
                  <a:pos x="231" y="139"/>
                </a:cxn>
                <a:cxn ang="0">
                  <a:pos x="201" y="162"/>
                </a:cxn>
                <a:cxn ang="0">
                  <a:pos x="183" y="193"/>
                </a:cxn>
                <a:cxn ang="0">
                  <a:pos x="172" y="232"/>
                </a:cxn>
                <a:cxn ang="0">
                  <a:pos x="170" y="281"/>
                </a:cxn>
                <a:cxn ang="0">
                  <a:pos x="174" y="342"/>
                </a:cxn>
                <a:cxn ang="0">
                  <a:pos x="185" y="386"/>
                </a:cxn>
                <a:cxn ang="0">
                  <a:pos x="205" y="415"/>
                </a:cxn>
                <a:cxn ang="0">
                  <a:pos x="231" y="433"/>
                </a:cxn>
                <a:cxn ang="0">
                  <a:pos x="263" y="441"/>
                </a:cxn>
                <a:cxn ang="0">
                  <a:pos x="298" y="439"/>
                </a:cxn>
                <a:cxn ang="0">
                  <a:pos x="327" y="430"/>
                </a:cxn>
                <a:cxn ang="0">
                  <a:pos x="349" y="413"/>
                </a:cxn>
                <a:cxn ang="0">
                  <a:pos x="365" y="390"/>
                </a:cxn>
                <a:cxn ang="0">
                  <a:pos x="385" y="334"/>
                </a:cxn>
              </a:cxnLst>
              <a:rect l="0" t="0" r="r" b="b"/>
              <a:pathLst>
                <a:path w="534" h="569">
                  <a:moveTo>
                    <a:pt x="385" y="334"/>
                  </a:moveTo>
                  <a:lnTo>
                    <a:pt x="534" y="378"/>
                  </a:lnTo>
                  <a:lnTo>
                    <a:pt x="530" y="394"/>
                  </a:lnTo>
                  <a:lnTo>
                    <a:pt x="526" y="410"/>
                  </a:lnTo>
                  <a:lnTo>
                    <a:pt x="521" y="422"/>
                  </a:lnTo>
                  <a:lnTo>
                    <a:pt x="515" y="437"/>
                  </a:lnTo>
                  <a:lnTo>
                    <a:pt x="509" y="450"/>
                  </a:lnTo>
                  <a:lnTo>
                    <a:pt x="502" y="461"/>
                  </a:lnTo>
                  <a:lnTo>
                    <a:pt x="495" y="473"/>
                  </a:lnTo>
                  <a:lnTo>
                    <a:pt x="487" y="483"/>
                  </a:lnTo>
                  <a:lnTo>
                    <a:pt x="478" y="494"/>
                  </a:lnTo>
                  <a:lnTo>
                    <a:pt x="470" y="503"/>
                  </a:lnTo>
                  <a:lnTo>
                    <a:pt x="460" y="512"/>
                  </a:lnTo>
                  <a:lnTo>
                    <a:pt x="451" y="521"/>
                  </a:lnTo>
                  <a:lnTo>
                    <a:pt x="441" y="527"/>
                  </a:lnTo>
                  <a:lnTo>
                    <a:pt x="430" y="535"/>
                  </a:lnTo>
                  <a:lnTo>
                    <a:pt x="419" y="542"/>
                  </a:lnTo>
                  <a:lnTo>
                    <a:pt x="407" y="547"/>
                  </a:lnTo>
                  <a:lnTo>
                    <a:pt x="394" y="552"/>
                  </a:lnTo>
                  <a:lnTo>
                    <a:pt x="381" y="556"/>
                  </a:lnTo>
                  <a:lnTo>
                    <a:pt x="367" y="560"/>
                  </a:lnTo>
                  <a:lnTo>
                    <a:pt x="353" y="562"/>
                  </a:lnTo>
                  <a:lnTo>
                    <a:pt x="337" y="565"/>
                  </a:lnTo>
                  <a:lnTo>
                    <a:pt x="320" y="566"/>
                  </a:lnTo>
                  <a:lnTo>
                    <a:pt x="303" y="568"/>
                  </a:lnTo>
                  <a:lnTo>
                    <a:pt x="285" y="569"/>
                  </a:lnTo>
                  <a:lnTo>
                    <a:pt x="263" y="568"/>
                  </a:lnTo>
                  <a:lnTo>
                    <a:pt x="242" y="566"/>
                  </a:lnTo>
                  <a:lnTo>
                    <a:pt x="223" y="565"/>
                  </a:lnTo>
                  <a:lnTo>
                    <a:pt x="203" y="561"/>
                  </a:lnTo>
                  <a:lnTo>
                    <a:pt x="187" y="559"/>
                  </a:lnTo>
                  <a:lnTo>
                    <a:pt x="170" y="553"/>
                  </a:lnTo>
                  <a:lnTo>
                    <a:pt x="153" y="548"/>
                  </a:lnTo>
                  <a:lnTo>
                    <a:pt x="139" y="542"/>
                  </a:lnTo>
                  <a:lnTo>
                    <a:pt x="124" y="535"/>
                  </a:lnTo>
                  <a:lnTo>
                    <a:pt x="111" y="526"/>
                  </a:lnTo>
                  <a:lnTo>
                    <a:pt x="98" y="517"/>
                  </a:lnTo>
                  <a:lnTo>
                    <a:pt x="86" y="507"/>
                  </a:lnTo>
                  <a:lnTo>
                    <a:pt x="74" y="494"/>
                  </a:lnTo>
                  <a:lnTo>
                    <a:pt x="62" y="481"/>
                  </a:lnTo>
                  <a:lnTo>
                    <a:pt x="52" y="467"/>
                  </a:lnTo>
                  <a:lnTo>
                    <a:pt x="40" y="451"/>
                  </a:lnTo>
                  <a:lnTo>
                    <a:pt x="31" y="434"/>
                  </a:lnTo>
                  <a:lnTo>
                    <a:pt x="22" y="416"/>
                  </a:lnTo>
                  <a:lnTo>
                    <a:pt x="16" y="397"/>
                  </a:lnTo>
                  <a:lnTo>
                    <a:pt x="10" y="376"/>
                  </a:lnTo>
                  <a:lnTo>
                    <a:pt x="5" y="354"/>
                  </a:lnTo>
                  <a:lnTo>
                    <a:pt x="3" y="332"/>
                  </a:lnTo>
                  <a:lnTo>
                    <a:pt x="0" y="307"/>
                  </a:lnTo>
                  <a:lnTo>
                    <a:pt x="0" y="283"/>
                  </a:lnTo>
                  <a:lnTo>
                    <a:pt x="0" y="250"/>
                  </a:lnTo>
                  <a:lnTo>
                    <a:pt x="4" y="218"/>
                  </a:lnTo>
                  <a:lnTo>
                    <a:pt x="6" y="204"/>
                  </a:lnTo>
                  <a:lnTo>
                    <a:pt x="9" y="189"/>
                  </a:lnTo>
                  <a:lnTo>
                    <a:pt x="13" y="175"/>
                  </a:lnTo>
                  <a:lnTo>
                    <a:pt x="18" y="162"/>
                  </a:lnTo>
                  <a:lnTo>
                    <a:pt x="22" y="149"/>
                  </a:lnTo>
                  <a:lnTo>
                    <a:pt x="27" y="136"/>
                  </a:lnTo>
                  <a:lnTo>
                    <a:pt x="34" y="124"/>
                  </a:lnTo>
                  <a:lnTo>
                    <a:pt x="40" y="113"/>
                  </a:lnTo>
                  <a:lnTo>
                    <a:pt x="48" y="102"/>
                  </a:lnTo>
                  <a:lnTo>
                    <a:pt x="54" y="92"/>
                  </a:lnTo>
                  <a:lnTo>
                    <a:pt x="64" y="82"/>
                  </a:lnTo>
                  <a:lnTo>
                    <a:pt x="73" y="73"/>
                  </a:lnTo>
                  <a:lnTo>
                    <a:pt x="82" y="64"/>
                  </a:lnTo>
                  <a:lnTo>
                    <a:pt x="91" y="56"/>
                  </a:lnTo>
                  <a:lnTo>
                    <a:pt x="101" y="48"/>
                  </a:lnTo>
                  <a:lnTo>
                    <a:pt x="111" y="40"/>
                  </a:lnTo>
                  <a:lnTo>
                    <a:pt x="123" y="34"/>
                  </a:lnTo>
                  <a:lnTo>
                    <a:pt x="135" y="29"/>
                  </a:lnTo>
                  <a:lnTo>
                    <a:pt x="146" y="23"/>
                  </a:lnTo>
                  <a:lnTo>
                    <a:pt x="159" y="18"/>
                  </a:lnTo>
                  <a:lnTo>
                    <a:pt x="172" y="13"/>
                  </a:lnTo>
                  <a:lnTo>
                    <a:pt x="187" y="10"/>
                  </a:lnTo>
                  <a:lnTo>
                    <a:pt x="201" y="7"/>
                  </a:lnTo>
                  <a:lnTo>
                    <a:pt x="215" y="4"/>
                  </a:lnTo>
                  <a:lnTo>
                    <a:pt x="245" y="0"/>
                  </a:lnTo>
                  <a:lnTo>
                    <a:pt x="277" y="0"/>
                  </a:lnTo>
                  <a:lnTo>
                    <a:pt x="302" y="0"/>
                  </a:lnTo>
                  <a:lnTo>
                    <a:pt x="327" y="3"/>
                  </a:lnTo>
                  <a:lnTo>
                    <a:pt x="349" y="5"/>
                  </a:lnTo>
                  <a:lnTo>
                    <a:pt x="371" y="10"/>
                  </a:lnTo>
                  <a:lnTo>
                    <a:pt x="390" y="16"/>
                  </a:lnTo>
                  <a:lnTo>
                    <a:pt x="408" y="23"/>
                  </a:lnTo>
                  <a:lnTo>
                    <a:pt x="425" y="31"/>
                  </a:lnTo>
                  <a:lnTo>
                    <a:pt x="441" y="42"/>
                  </a:lnTo>
                  <a:lnTo>
                    <a:pt x="455" y="53"/>
                  </a:lnTo>
                  <a:lnTo>
                    <a:pt x="468" y="65"/>
                  </a:lnTo>
                  <a:lnTo>
                    <a:pt x="481" y="79"/>
                  </a:lnTo>
                  <a:lnTo>
                    <a:pt x="492" y="95"/>
                  </a:lnTo>
                  <a:lnTo>
                    <a:pt x="503" y="112"/>
                  </a:lnTo>
                  <a:lnTo>
                    <a:pt x="513" y="130"/>
                  </a:lnTo>
                  <a:lnTo>
                    <a:pt x="521" y="149"/>
                  </a:lnTo>
                  <a:lnTo>
                    <a:pt x="529" y="171"/>
                  </a:lnTo>
                  <a:lnTo>
                    <a:pt x="378" y="204"/>
                  </a:lnTo>
                  <a:lnTo>
                    <a:pt x="375" y="192"/>
                  </a:lnTo>
                  <a:lnTo>
                    <a:pt x="371" y="183"/>
                  </a:lnTo>
                  <a:lnTo>
                    <a:pt x="367" y="174"/>
                  </a:lnTo>
                  <a:lnTo>
                    <a:pt x="363" y="167"/>
                  </a:lnTo>
                  <a:lnTo>
                    <a:pt x="355" y="158"/>
                  </a:lnTo>
                  <a:lnTo>
                    <a:pt x="346" y="150"/>
                  </a:lnTo>
                  <a:lnTo>
                    <a:pt x="337" y="143"/>
                  </a:lnTo>
                  <a:lnTo>
                    <a:pt x="328" y="137"/>
                  </a:lnTo>
                  <a:lnTo>
                    <a:pt x="318" y="132"/>
                  </a:lnTo>
                  <a:lnTo>
                    <a:pt x="306" y="130"/>
                  </a:lnTo>
                  <a:lnTo>
                    <a:pt x="294" y="127"/>
                  </a:lnTo>
                  <a:lnTo>
                    <a:pt x="281" y="127"/>
                  </a:lnTo>
                  <a:lnTo>
                    <a:pt x="267" y="127"/>
                  </a:lnTo>
                  <a:lnTo>
                    <a:pt x="254" y="130"/>
                  </a:lnTo>
                  <a:lnTo>
                    <a:pt x="242" y="134"/>
                  </a:lnTo>
                  <a:lnTo>
                    <a:pt x="231" y="139"/>
                  </a:lnTo>
                  <a:lnTo>
                    <a:pt x="220" y="145"/>
                  </a:lnTo>
                  <a:lnTo>
                    <a:pt x="210" y="153"/>
                  </a:lnTo>
                  <a:lnTo>
                    <a:pt x="201" y="162"/>
                  </a:lnTo>
                  <a:lnTo>
                    <a:pt x="193" y="174"/>
                  </a:lnTo>
                  <a:lnTo>
                    <a:pt x="188" y="183"/>
                  </a:lnTo>
                  <a:lnTo>
                    <a:pt x="183" y="193"/>
                  </a:lnTo>
                  <a:lnTo>
                    <a:pt x="179" y="205"/>
                  </a:lnTo>
                  <a:lnTo>
                    <a:pt x="175" y="218"/>
                  </a:lnTo>
                  <a:lnTo>
                    <a:pt x="172" y="232"/>
                  </a:lnTo>
                  <a:lnTo>
                    <a:pt x="171" y="248"/>
                  </a:lnTo>
                  <a:lnTo>
                    <a:pt x="170" y="263"/>
                  </a:lnTo>
                  <a:lnTo>
                    <a:pt x="170" y="281"/>
                  </a:lnTo>
                  <a:lnTo>
                    <a:pt x="170" y="303"/>
                  </a:lnTo>
                  <a:lnTo>
                    <a:pt x="171" y="324"/>
                  </a:lnTo>
                  <a:lnTo>
                    <a:pt x="174" y="342"/>
                  </a:lnTo>
                  <a:lnTo>
                    <a:pt x="176" y="359"/>
                  </a:lnTo>
                  <a:lnTo>
                    <a:pt x="180" y="373"/>
                  </a:lnTo>
                  <a:lnTo>
                    <a:pt x="185" y="386"/>
                  </a:lnTo>
                  <a:lnTo>
                    <a:pt x="191" y="398"/>
                  </a:lnTo>
                  <a:lnTo>
                    <a:pt x="197" y="407"/>
                  </a:lnTo>
                  <a:lnTo>
                    <a:pt x="205" y="415"/>
                  </a:lnTo>
                  <a:lnTo>
                    <a:pt x="213" y="421"/>
                  </a:lnTo>
                  <a:lnTo>
                    <a:pt x="222" y="428"/>
                  </a:lnTo>
                  <a:lnTo>
                    <a:pt x="231" y="433"/>
                  </a:lnTo>
                  <a:lnTo>
                    <a:pt x="241" y="435"/>
                  </a:lnTo>
                  <a:lnTo>
                    <a:pt x="251" y="439"/>
                  </a:lnTo>
                  <a:lnTo>
                    <a:pt x="263" y="441"/>
                  </a:lnTo>
                  <a:lnTo>
                    <a:pt x="276" y="441"/>
                  </a:lnTo>
                  <a:lnTo>
                    <a:pt x="288" y="441"/>
                  </a:lnTo>
                  <a:lnTo>
                    <a:pt x="298" y="439"/>
                  </a:lnTo>
                  <a:lnTo>
                    <a:pt x="308" y="437"/>
                  </a:lnTo>
                  <a:lnTo>
                    <a:pt x="319" y="434"/>
                  </a:lnTo>
                  <a:lnTo>
                    <a:pt x="327" y="430"/>
                  </a:lnTo>
                  <a:lnTo>
                    <a:pt x="336" y="425"/>
                  </a:lnTo>
                  <a:lnTo>
                    <a:pt x="342" y="420"/>
                  </a:lnTo>
                  <a:lnTo>
                    <a:pt x="349" y="413"/>
                  </a:lnTo>
                  <a:lnTo>
                    <a:pt x="355" y="406"/>
                  </a:lnTo>
                  <a:lnTo>
                    <a:pt x="360" y="398"/>
                  </a:lnTo>
                  <a:lnTo>
                    <a:pt x="365" y="390"/>
                  </a:lnTo>
                  <a:lnTo>
                    <a:pt x="371" y="380"/>
                  </a:lnTo>
                  <a:lnTo>
                    <a:pt x="378" y="359"/>
                  </a:lnTo>
                  <a:lnTo>
                    <a:pt x="385" y="334"/>
                  </a:lnTo>
                  <a:close/>
                </a:path>
              </a:pathLst>
            </a:custGeom>
            <a:solidFill>
              <a:srgbClr val="FFFFFF"/>
            </a:solidFill>
            <a:ln w="9525">
              <a:noFill/>
              <a:round/>
              <a:headEnd/>
              <a:tailEnd/>
            </a:ln>
          </p:spPr>
          <p:txBody>
            <a:bodyPr/>
            <a:lstStyle/>
            <a:p>
              <a:endParaRPr lang="en-US"/>
            </a:p>
          </p:txBody>
        </p:sp>
        <p:sp>
          <p:nvSpPr>
            <p:cNvPr id="544813" name="Freeform 45"/>
            <p:cNvSpPr>
              <a:spLocks noChangeAspect="1"/>
            </p:cNvSpPr>
            <p:nvPr/>
          </p:nvSpPr>
          <p:spPr bwMode="auto">
            <a:xfrm>
              <a:off x="725" y="2790"/>
              <a:ext cx="116" cy="137"/>
            </a:xfrm>
            <a:custGeom>
              <a:avLst/>
              <a:gdLst/>
              <a:ahLst/>
              <a:cxnLst>
                <a:cxn ang="0">
                  <a:pos x="0" y="0"/>
                </a:cxn>
                <a:cxn ang="0">
                  <a:pos x="455" y="0"/>
                </a:cxn>
                <a:cxn ang="0">
                  <a:pos x="455" y="117"/>
                </a:cxn>
                <a:cxn ang="0">
                  <a:pos x="170" y="117"/>
                </a:cxn>
                <a:cxn ang="0">
                  <a:pos x="170" y="205"/>
                </a:cxn>
                <a:cxn ang="0">
                  <a:pos x="434" y="205"/>
                </a:cxn>
                <a:cxn ang="0">
                  <a:pos x="434" y="316"/>
                </a:cxn>
                <a:cxn ang="0">
                  <a:pos x="170" y="316"/>
                </a:cxn>
                <a:cxn ang="0">
                  <a:pos x="170" y="425"/>
                </a:cxn>
                <a:cxn ang="0">
                  <a:pos x="463" y="425"/>
                </a:cxn>
                <a:cxn ang="0">
                  <a:pos x="463" y="550"/>
                </a:cxn>
                <a:cxn ang="0">
                  <a:pos x="0" y="550"/>
                </a:cxn>
                <a:cxn ang="0">
                  <a:pos x="0" y="0"/>
                </a:cxn>
              </a:cxnLst>
              <a:rect l="0" t="0" r="r" b="b"/>
              <a:pathLst>
                <a:path w="463" h="550">
                  <a:moveTo>
                    <a:pt x="0" y="0"/>
                  </a:moveTo>
                  <a:lnTo>
                    <a:pt x="455" y="0"/>
                  </a:lnTo>
                  <a:lnTo>
                    <a:pt x="455" y="117"/>
                  </a:lnTo>
                  <a:lnTo>
                    <a:pt x="170" y="117"/>
                  </a:lnTo>
                  <a:lnTo>
                    <a:pt x="170" y="205"/>
                  </a:lnTo>
                  <a:lnTo>
                    <a:pt x="434" y="205"/>
                  </a:lnTo>
                  <a:lnTo>
                    <a:pt x="434" y="316"/>
                  </a:lnTo>
                  <a:lnTo>
                    <a:pt x="170" y="316"/>
                  </a:lnTo>
                  <a:lnTo>
                    <a:pt x="170" y="425"/>
                  </a:lnTo>
                  <a:lnTo>
                    <a:pt x="463" y="425"/>
                  </a:lnTo>
                  <a:lnTo>
                    <a:pt x="463" y="550"/>
                  </a:lnTo>
                  <a:lnTo>
                    <a:pt x="0" y="550"/>
                  </a:lnTo>
                  <a:lnTo>
                    <a:pt x="0" y="0"/>
                  </a:lnTo>
                  <a:close/>
                </a:path>
              </a:pathLst>
            </a:custGeom>
            <a:solidFill>
              <a:srgbClr val="FFFFFF"/>
            </a:solidFill>
            <a:ln w="9525">
              <a:noFill/>
              <a:round/>
              <a:headEnd/>
              <a:tailEnd/>
            </a:ln>
          </p:spPr>
          <p:txBody>
            <a:bodyPr/>
            <a:lstStyle/>
            <a:p>
              <a:endParaRPr lang="en-US"/>
            </a:p>
          </p:txBody>
        </p:sp>
        <p:sp>
          <p:nvSpPr>
            <p:cNvPr id="544814" name="Freeform 46"/>
            <p:cNvSpPr>
              <a:spLocks noChangeAspect="1"/>
            </p:cNvSpPr>
            <p:nvPr/>
          </p:nvSpPr>
          <p:spPr bwMode="auto">
            <a:xfrm>
              <a:off x="857" y="2788"/>
              <a:ext cx="124" cy="142"/>
            </a:xfrm>
            <a:custGeom>
              <a:avLst/>
              <a:gdLst/>
              <a:ahLst/>
              <a:cxnLst>
                <a:cxn ang="0">
                  <a:pos x="164" y="385"/>
                </a:cxn>
                <a:cxn ang="0">
                  <a:pos x="183" y="426"/>
                </a:cxn>
                <a:cxn ang="0">
                  <a:pos x="206" y="447"/>
                </a:cxn>
                <a:cxn ang="0">
                  <a:pos x="234" y="457"/>
                </a:cxn>
                <a:cxn ang="0">
                  <a:pos x="275" y="459"/>
                </a:cxn>
                <a:cxn ang="0">
                  <a:pos x="303" y="450"/>
                </a:cxn>
                <a:cxn ang="0">
                  <a:pos x="323" y="434"/>
                </a:cxn>
                <a:cxn ang="0">
                  <a:pos x="333" y="403"/>
                </a:cxn>
                <a:cxn ang="0">
                  <a:pos x="323" y="373"/>
                </a:cxn>
                <a:cxn ang="0">
                  <a:pos x="302" y="356"/>
                </a:cxn>
                <a:cxn ang="0">
                  <a:pos x="259" y="341"/>
                </a:cxn>
                <a:cxn ang="0">
                  <a:pos x="176" y="320"/>
                </a:cxn>
                <a:cxn ang="0">
                  <a:pos x="113" y="296"/>
                </a:cxn>
                <a:cxn ang="0">
                  <a:pos x="69" y="267"/>
                </a:cxn>
                <a:cxn ang="0">
                  <a:pos x="39" y="232"/>
                </a:cxn>
                <a:cxn ang="0">
                  <a:pos x="23" y="192"/>
                </a:cxn>
                <a:cxn ang="0">
                  <a:pos x="21" y="150"/>
                </a:cxn>
                <a:cxn ang="0">
                  <a:pos x="27" y="119"/>
                </a:cxn>
                <a:cxn ang="0">
                  <a:pos x="39" y="89"/>
                </a:cxn>
                <a:cxn ang="0">
                  <a:pos x="58" y="62"/>
                </a:cxn>
                <a:cxn ang="0">
                  <a:pos x="85" y="39"/>
                </a:cxn>
                <a:cxn ang="0">
                  <a:pos x="119" y="21"/>
                </a:cxn>
                <a:cxn ang="0">
                  <a:pos x="161" y="8"/>
                </a:cxn>
                <a:cxn ang="0">
                  <a:pos x="214" y="1"/>
                </a:cxn>
                <a:cxn ang="0">
                  <a:pos x="280" y="0"/>
                </a:cxn>
                <a:cxn ang="0">
                  <a:pos x="347" y="9"/>
                </a:cxn>
                <a:cxn ang="0">
                  <a:pos x="400" y="30"/>
                </a:cxn>
                <a:cxn ang="0">
                  <a:pos x="439" y="61"/>
                </a:cxn>
                <a:cxn ang="0">
                  <a:pos x="466" y="106"/>
                </a:cxn>
                <a:cxn ang="0">
                  <a:pos x="481" y="163"/>
                </a:cxn>
                <a:cxn ang="0">
                  <a:pos x="311" y="140"/>
                </a:cxn>
                <a:cxn ang="0">
                  <a:pos x="298" y="123"/>
                </a:cxn>
                <a:cxn ang="0">
                  <a:pos x="282" y="112"/>
                </a:cxn>
                <a:cxn ang="0">
                  <a:pos x="254" y="102"/>
                </a:cxn>
                <a:cxn ang="0">
                  <a:pos x="211" y="105"/>
                </a:cxn>
                <a:cxn ang="0">
                  <a:pos x="186" y="121"/>
                </a:cxn>
                <a:cxn ang="0">
                  <a:pos x="177" y="145"/>
                </a:cxn>
                <a:cxn ang="0">
                  <a:pos x="184" y="163"/>
                </a:cxn>
                <a:cxn ang="0">
                  <a:pos x="210" y="179"/>
                </a:cxn>
                <a:cxn ang="0">
                  <a:pos x="299" y="201"/>
                </a:cxn>
                <a:cxn ang="0">
                  <a:pos x="378" y="226"/>
                </a:cxn>
                <a:cxn ang="0">
                  <a:pos x="418" y="244"/>
                </a:cxn>
                <a:cxn ang="0">
                  <a:pos x="448" y="264"/>
                </a:cxn>
                <a:cxn ang="0">
                  <a:pos x="470" y="289"/>
                </a:cxn>
                <a:cxn ang="0">
                  <a:pos x="486" y="318"/>
                </a:cxn>
                <a:cxn ang="0">
                  <a:pos x="495" y="347"/>
                </a:cxn>
                <a:cxn ang="0">
                  <a:pos x="499" y="380"/>
                </a:cxn>
                <a:cxn ang="0">
                  <a:pos x="495" y="419"/>
                </a:cxn>
                <a:cxn ang="0">
                  <a:pos x="482" y="455"/>
                </a:cxn>
                <a:cxn ang="0">
                  <a:pos x="461" y="489"/>
                </a:cxn>
                <a:cxn ang="0">
                  <a:pos x="434" y="516"/>
                </a:cxn>
                <a:cxn ang="0">
                  <a:pos x="400" y="539"/>
                </a:cxn>
                <a:cxn ang="0">
                  <a:pos x="360" y="555"/>
                </a:cxn>
                <a:cxn ang="0">
                  <a:pos x="311" y="565"/>
                </a:cxn>
                <a:cxn ang="0">
                  <a:pos x="255" y="568"/>
                </a:cxn>
                <a:cxn ang="0">
                  <a:pos x="162" y="560"/>
                </a:cxn>
                <a:cxn ang="0">
                  <a:pos x="93" y="538"/>
                </a:cxn>
                <a:cxn ang="0">
                  <a:pos x="69" y="521"/>
                </a:cxn>
                <a:cxn ang="0">
                  <a:pos x="37" y="485"/>
                </a:cxn>
                <a:cxn ang="0">
                  <a:pos x="11" y="435"/>
                </a:cxn>
                <a:cxn ang="0">
                  <a:pos x="0" y="377"/>
                </a:cxn>
              </a:cxnLst>
              <a:rect l="0" t="0" r="r" b="b"/>
              <a:pathLst>
                <a:path w="499" h="568">
                  <a:moveTo>
                    <a:pt x="0" y="377"/>
                  </a:moveTo>
                  <a:lnTo>
                    <a:pt x="162" y="367"/>
                  </a:lnTo>
                  <a:lnTo>
                    <a:pt x="164" y="385"/>
                  </a:lnTo>
                  <a:lnTo>
                    <a:pt x="170" y="402"/>
                  </a:lnTo>
                  <a:lnTo>
                    <a:pt x="175" y="415"/>
                  </a:lnTo>
                  <a:lnTo>
                    <a:pt x="183" y="426"/>
                  </a:lnTo>
                  <a:lnTo>
                    <a:pt x="189" y="434"/>
                  </a:lnTo>
                  <a:lnTo>
                    <a:pt x="197" y="441"/>
                  </a:lnTo>
                  <a:lnTo>
                    <a:pt x="206" y="447"/>
                  </a:lnTo>
                  <a:lnTo>
                    <a:pt x="215" y="451"/>
                  </a:lnTo>
                  <a:lnTo>
                    <a:pt x="224" y="455"/>
                  </a:lnTo>
                  <a:lnTo>
                    <a:pt x="234" y="457"/>
                  </a:lnTo>
                  <a:lnTo>
                    <a:pt x="246" y="459"/>
                  </a:lnTo>
                  <a:lnTo>
                    <a:pt x="258" y="460"/>
                  </a:lnTo>
                  <a:lnTo>
                    <a:pt x="275" y="459"/>
                  </a:lnTo>
                  <a:lnTo>
                    <a:pt x="290" y="456"/>
                  </a:lnTo>
                  <a:lnTo>
                    <a:pt x="297" y="454"/>
                  </a:lnTo>
                  <a:lnTo>
                    <a:pt x="303" y="450"/>
                  </a:lnTo>
                  <a:lnTo>
                    <a:pt x="308" y="447"/>
                  </a:lnTo>
                  <a:lnTo>
                    <a:pt x="313" y="443"/>
                  </a:lnTo>
                  <a:lnTo>
                    <a:pt x="323" y="434"/>
                  </a:lnTo>
                  <a:lnTo>
                    <a:pt x="329" y="425"/>
                  </a:lnTo>
                  <a:lnTo>
                    <a:pt x="332" y="415"/>
                  </a:lnTo>
                  <a:lnTo>
                    <a:pt x="333" y="403"/>
                  </a:lnTo>
                  <a:lnTo>
                    <a:pt x="333" y="393"/>
                  </a:lnTo>
                  <a:lnTo>
                    <a:pt x="329" y="384"/>
                  </a:lnTo>
                  <a:lnTo>
                    <a:pt x="323" y="373"/>
                  </a:lnTo>
                  <a:lnTo>
                    <a:pt x="315" y="365"/>
                  </a:lnTo>
                  <a:lnTo>
                    <a:pt x="310" y="360"/>
                  </a:lnTo>
                  <a:lnTo>
                    <a:pt x="302" y="356"/>
                  </a:lnTo>
                  <a:lnTo>
                    <a:pt x="294" y="353"/>
                  </a:lnTo>
                  <a:lnTo>
                    <a:pt x="284" y="349"/>
                  </a:lnTo>
                  <a:lnTo>
                    <a:pt x="259" y="341"/>
                  </a:lnTo>
                  <a:lnTo>
                    <a:pt x="228" y="333"/>
                  </a:lnTo>
                  <a:lnTo>
                    <a:pt x="201" y="327"/>
                  </a:lnTo>
                  <a:lnTo>
                    <a:pt x="176" y="320"/>
                  </a:lnTo>
                  <a:lnTo>
                    <a:pt x="153" y="312"/>
                  </a:lnTo>
                  <a:lnTo>
                    <a:pt x="132" y="305"/>
                  </a:lnTo>
                  <a:lnTo>
                    <a:pt x="113" y="296"/>
                  </a:lnTo>
                  <a:lnTo>
                    <a:pt x="96" y="286"/>
                  </a:lnTo>
                  <a:lnTo>
                    <a:pt x="81" y="276"/>
                  </a:lnTo>
                  <a:lnTo>
                    <a:pt x="69" y="267"/>
                  </a:lnTo>
                  <a:lnTo>
                    <a:pt x="57" y="255"/>
                  </a:lnTo>
                  <a:lnTo>
                    <a:pt x="48" y="244"/>
                  </a:lnTo>
                  <a:lnTo>
                    <a:pt x="39" y="232"/>
                  </a:lnTo>
                  <a:lnTo>
                    <a:pt x="32" y="219"/>
                  </a:lnTo>
                  <a:lnTo>
                    <a:pt x="27" y="206"/>
                  </a:lnTo>
                  <a:lnTo>
                    <a:pt x="23" y="192"/>
                  </a:lnTo>
                  <a:lnTo>
                    <a:pt x="21" y="176"/>
                  </a:lnTo>
                  <a:lnTo>
                    <a:pt x="21" y="161"/>
                  </a:lnTo>
                  <a:lnTo>
                    <a:pt x="21" y="150"/>
                  </a:lnTo>
                  <a:lnTo>
                    <a:pt x="22" y="140"/>
                  </a:lnTo>
                  <a:lnTo>
                    <a:pt x="24" y="130"/>
                  </a:lnTo>
                  <a:lnTo>
                    <a:pt x="27" y="119"/>
                  </a:lnTo>
                  <a:lnTo>
                    <a:pt x="30" y="109"/>
                  </a:lnTo>
                  <a:lnTo>
                    <a:pt x="35" y="100"/>
                  </a:lnTo>
                  <a:lnTo>
                    <a:pt x="39" y="89"/>
                  </a:lnTo>
                  <a:lnTo>
                    <a:pt x="45" y="80"/>
                  </a:lnTo>
                  <a:lnTo>
                    <a:pt x="52" y="71"/>
                  </a:lnTo>
                  <a:lnTo>
                    <a:pt x="58" y="62"/>
                  </a:lnTo>
                  <a:lnTo>
                    <a:pt x="67" y="54"/>
                  </a:lnTo>
                  <a:lnTo>
                    <a:pt x="76" y="47"/>
                  </a:lnTo>
                  <a:lnTo>
                    <a:pt x="85" y="39"/>
                  </a:lnTo>
                  <a:lnTo>
                    <a:pt x="96" y="32"/>
                  </a:lnTo>
                  <a:lnTo>
                    <a:pt x="107" y="27"/>
                  </a:lnTo>
                  <a:lnTo>
                    <a:pt x="119" y="21"/>
                  </a:lnTo>
                  <a:lnTo>
                    <a:pt x="132" y="16"/>
                  </a:lnTo>
                  <a:lnTo>
                    <a:pt x="146" y="12"/>
                  </a:lnTo>
                  <a:lnTo>
                    <a:pt x="161" y="8"/>
                  </a:lnTo>
                  <a:lnTo>
                    <a:pt x="177" y="5"/>
                  </a:lnTo>
                  <a:lnTo>
                    <a:pt x="194" y="3"/>
                  </a:lnTo>
                  <a:lnTo>
                    <a:pt x="214" y="1"/>
                  </a:lnTo>
                  <a:lnTo>
                    <a:pt x="233" y="0"/>
                  </a:lnTo>
                  <a:lnTo>
                    <a:pt x="254" y="0"/>
                  </a:lnTo>
                  <a:lnTo>
                    <a:pt x="280" y="0"/>
                  </a:lnTo>
                  <a:lnTo>
                    <a:pt x="303" y="1"/>
                  </a:lnTo>
                  <a:lnTo>
                    <a:pt x="326" y="5"/>
                  </a:lnTo>
                  <a:lnTo>
                    <a:pt x="347" y="9"/>
                  </a:lnTo>
                  <a:lnTo>
                    <a:pt x="367" y="14"/>
                  </a:lnTo>
                  <a:lnTo>
                    <a:pt x="383" y="22"/>
                  </a:lnTo>
                  <a:lnTo>
                    <a:pt x="400" y="30"/>
                  </a:lnTo>
                  <a:lnTo>
                    <a:pt x="415" y="39"/>
                  </a:lnTo>
                  <a:lnTo>
                    <a:pt x="428" y="49"/>
                  </a:lnTo>
                  <a:lnTo>
                    <a:pt x="439" y="61"/>
                  </a:lnTo>
                  <a:lnTo>
                    <a:pt x="450" y="75"/>
                  </a:lnTo>
                  <a:lnTo>
                    <a:pt x="459" y="89"/>
                  </a:lnTo>
                  <a:lnTo>
                    <a:pt x="466" y="106"/>
                  </a:lnTo>
                  <a:lnTo>
                    <a:pt x="473" y="123"/>
                  </a:lnTo>
                  <a:lnTo>
                    <a:pt x="477" y="143"/>
                  </a:lnTo>
                  <a:lnTo>
                    <a:pt x="481" y="163"/>
                  </a:lnTo>
                  <a:lnTo>
                    <a:pt x="320" y="172"/>
                  </a:lnTo>
                  <a:lnTo>
                    <a:pt x="316" y="156"/>
                  </a:lnTo>
                  <a:lnTo>
                    <a:pt x="311" y="140"/>
                  </a:lnTo>
                  <a:lnTo>
                    <a:pt x="307" y="135"/>
                  </a:lnTo>
                  <a:lnTo>
                    <a:pt x="303" y="128"/>
                  </a:lnTo>
                  <a:lnTo>
                    <a:pt x="298" y="123"/>
                  </a:lnTo>
                  <a:lnTo>
                    <a:pt x="294" y="119"/>
                  </a:lnTo>
                  <a:lnTo>
                    <a:pt x="288" y="115"/>
                  </a:lnTo>
                  <a:lnTo>
                    <a:pt x="282" y="112"/>
                  </a:lnTo>
                  <a:lnTo>
                    <a:pt x="276" y="109"/>
                  </a:lnTo>
                  <a:lnTo>
                    <a:pt x="269" y="106"/>
                  </a:lnTo>
                  <a:lnTo>
                    <a:pt x="254" y="102"/>
                  </a:lnTo>
                  <a:lnTo>
                    <a:pt x="237" y="102"/>
                  </a:lnTo>
                  <a:lnTo>
                    <a:pt x="223" y="102"/>
                  </a:lnTo>
                  <a:lnTo>
                    <a:pt x="211" y="105"/>
                  </a:lnTo>
                  <a:lnTo>
                    <a:pt x="201" y="109"/>
                  </a:lnTo>
                  <a:lnTo>
                    <a:pt x="193" y="114"/>
                  </a:lnTo>
                  <a:lnTo>
                    <a:pt x="186" y="121"/>
                  </a:lnTo>
                  <a:lnTo>
                    <a:pt x="181" y="128"/>
                  </a:lnTo>
                  <a:lnTo>
                    <a:pt x="179" y="136"/>
                  </a:lnTo>
                  <a:lnTo>
                    <a:pt x="177" y="145"/>
                  </a:lnTo>
                  <a:lnTo>
                    <a:pt x="179" y="152"/>
                  </a:lnTo>
                  <a:lnTo>
                    <a:pt x="180" y="157"/>
                  </a:lnTo>
                  <a:lnTo>
                    <a:pt x="184" y="163"/>
                  </a:lnTo>
                  <a:lnTo>
                    <a:pt x="190" y="169"/>
                  </a:lnTo>
                  <a:lnTo>
                    <a:pt x="198" y="174"/>
                  </a:lnTo>
                  <a:lnTo>
                    <a:pt x="210" y="179"/>
                  </a:lnTo>
                  <a:lnTo>
                    <a:pt x="227" y="184"/>
                  </a:lnTo>
                  <a:lnTo>
                    <a:pt x="247" y="189"/>
                  </a:lnTo>
                  <a:lnTo>
                    <a:pt x="299" y="201"/>
                  </a:lnTo>
                  <a:lnTo>
                    <a:pt x="342" y="213"/>
                  </a:lnTo>
                  <a:lnTo>
                    <a:pt x="361" y="219"/>
                  </a:lnTo>
                  <a:lnTo>
                    <a:pt x="378" y="226"/>
                  </a:lnTo>
                  <a:lnTo>
                    <a:pt x="394" y="231"/>
                  </a:lnTo>
                  <a:lnTo>
                    <a:pt x="407" y="237"/>
                  </a:lnTo>
                  <a:lnTo>
                    <a:pt x="418" y="244"/>
                  </a:lnTo>
                  <a:lnTo>
                    <a:pt x="429" y="250"/>
                  </a:lnTo>
                  <a:lnTo>
                    <a:pt x="439" y="258"/>
                  </a:lnTo>
                  <a:lnTo>
                    <a:pt x="448" y="264"/>
                  </a:lnTo>
                  <a:lnTo>
                    <a:pt x="456" y="272"/>
                  </a:lnTo>
                  <a:lnTo>
                    <a:pt x="464" y="281"/>
                  </a:lnTo>
                  <a:lnTo>
                    <a:pt x="470" y="289"/>
                  </a:lnTo>
                  <a:lnTo>
                    <a:pt x="477" y="298"/>
                  </a:lnTo>
                  <a:lnTo>
                    <a:pt x="482" y="307"/>
                  </a:lnTo>
                  <a:lnTo>
                    <a:pt x="486" y="318"/>
                  </a:lnTo>
                  <a:lnTo>
                    <a:pt x="490" y="327"/>
                  </a:lnTo>
                  <a:lnTo>
                    <a:pt x="494" y="337"/>
                  </a:lnTo>
                  <a:lnTo>
                    <a:pt x="495" y="347"/>
                  </a:lnTo>
                  <a:lnTo>
                    <a:pt x="497" y="358"/>
                  </a:lnTo>
                  <a:lnTo>
                    <a:pt x="499" y="368"/>
                  </a:lnTo>
                  <a:lnTo>
                    <a:pt x="499" y="380"/>
                  </a:lnTo>
                  <a:lnTo>
                    <a:pt x="497" y="393"/>
                  </a:lnTo>
                  <a:lnTo>
                    <a:pt x="496" y="406"/>
                  </a:lnTo>
                  <a:lnTo>
                    <a:pt x="495" y="419"/>
                  </a:lnTo>
                  <a:lnTo>
                    <a:pt x="491" y="430"/>
                  </a:lnTo>
                  <a:lnTo>
                    <a:pt x="487" y="443"/>
                  </a:lnTo>
                  <a:lnTo>
                    <a:pt x="482" y="455"/>
                  </a:lnTo>
                  <a:lnTo>
                    <a:pt x="475" y="467"/>
                  </a:lnTo>
                  <a:lnTo>
                    <a:pt x="469" y="477"/>
                  </a:lnTo>
                  <a:lnTo>
                    <a:pt x="461" y="489"/>
                  </a:lnTo>
                  <a:lnTo>
                    <a:pt x="453" y="498"/>
                  </a:lnTo>
                  <a:lnTo>
                    <a:pt x="444" y="508"/>
                  </a:lnTo>
                  <a:lnTo>
                    <a:pt x="434" y="516"/>
                  </a:lnTo>
                  <a:lnTo>
                    <a:pt x="424" y="525"/>
                  </a:lnTo>
                  <a:lnTo>
                    <a:pt x="412" y="533"/>
                  </a:lnTo>
                  <a:lnTo>
                    <a:pt x="400" y="539"/>
                  </a:lnTo>
                  <a:lnTo>
                    <a:pt x="387" y="544"/>
                  </a:lnTo>
                  <a:lnTo>
                    <a:pt x="374" y="551"/>
                  </a:lnTo>
                  <a:lnTo>
                    <a:pt x="360" y="555"/>
                  </a:lnTo>
                  <a:lnTo>
                    <a:pt x="345" y="559"/>
                  </a:lnTo>
                  <a:lnTo>
                    <a:pt x="328" y="562"/>
                  </a:lnTo>
                  <a:lnTo>
                    <a:pt x="311" y="565"/>
                  </a:lnTo>
                  <a:lnTo>
                    <a:pt x="293" y="566"/>
                  </a:lnTo>
                  <a:lnTo>
                    <a:pt x="275" y="568"/>
                  </a:lnTo>
                  <a:lnTo>
                    <a:pt x="255" y="568"/>
                  </a:lnTo>
                  <a:lnTo>
                    <a:pt x="221" y="568"/>
                  </a:lnTo>
                  <a:lnTo>
                    <a:pt x="190" y="565"/>
                  </a:lnTo>
                  <a:lnTo>
                    <a:pt x="162" y="560"/>
                  </a:lnTo>
                  <a:lnTo>
                    <a:pt x="136" y="555"/>
                  </a:lnTo>
                  <a:lnTo>
                    <a:pt x="114" y="547"/>
                  </a:lnTo>
                  <a:lnTo>
                    <a:pt x="93" y="538"/>
                  </a:lnTo>
                  <a:lnTo>
                    <a:pt x="84" y="533"/>
                  </a:lnTo>
                  <a:lnTo>
                    <a:pt x="76" y="526"/>
                  </a:lnTo>
                  <a:lnTo>
                    <a:pt x="69" y="521"/>
                  </a:lnTo>
                  <a:lnTo>
                    <a:pt x="61" y="514"/>
                  </a:lnTo>
                  <a:lnTo>
                    <a:pt x="48" y="500"/>
                  </a:lnTo>
                  <a:lnTo>
                    <a:pt x="37" y="485"/>
                  </a:lnTo>
                  <a:lnTo>
                    <a:pt x="27" y="469"/>
                  </a:lnTo>
                  <a:lnTo>
                    <a:pt x="18" y="452"/>
                  </a:lnTo>
                  <a:lnTo>
                    <a:pt x="11" y="435"/>
                  </a:lnTo>
                  <a:lnTo>
                    <a:pt x="6" y="416"/>
                  </a:lnTo>
                  <a:lnTo>
                    <a:pt x="2" y="397"/>
                  </a:lnTo>
                  <a:lnTo>
                    <a:pt x="0" y="377"/>
                  </a:lnTo>
                  <a:close/>
                </a:path>
              </a:pathLst>
            </a:custGeom>
            <a:solidFill>
              <a:srgbClr val="FFFFFF"/>
            </a:solidFill>
            <a:ln w="9525">
              <a:noFill/>
              <a:round/>
              <a:headEnd/>
              <a:tailEnd/>
            </a:ln>
          </p:spPr>
          <p:txBody>
            <a:bodyPr/>
            <a:lstStyle/>
            <a:p>
              <a:endParaRPr lang="en-US"/>
            </a:p>
          </p:txBody>
        </p:sp>
        <p:sp>
          <p:nvSpPr>
            <p:cNvPr id="544815" name="Freeform 47"/>
            <p:cNvSpPr>
              <a:spLocks noChangeAspect="1"/>
            </p:cNvSpPr>
            <p:nvPr/>
          </p:nvSpPr>
          <p:spPr bwMode="auto">
            <a:xfrm>
              <a:off x="995" y="2788"/>
              <a:ext cx="125" cy="142"/>
            </a:xfrm>
            <a:custGeom>
              <a:avLst/>
              <a:gdLst/>
              <a:ahLst/>
              <a:cxnLst>
                <a:cxn ang="0">
                  <a:pos x="164" y="385"/>
                </a:cxn>
                <a:cxn ang="0">
                  <a:pos x="182" y="426"/>
                </a:cxn>
                <a:cxn ang="0">
                  <a:pos x="206" y="447"/>
                </a:cxn>
                <a:cxn ang="0">
                  <a:pos x="234" y="457"/>
                </a:cxn>
                <a:cxn ang="0">
                  <a:pos x="274" y="459"/>
                </a:cxn>
                <a:cxn ang="0">
                  <a:pos x="303" y="450"/>
                </a:cxn>
                <a:cxn ang="0">
                  <a:pos x="322" y="434"/>
                </a:cxn>
                <a:cxn ang="0">
                  <a:pos x="333" y="403"/>
                </a:cxn>
                <a:cxn ang="0">
                  <a:pos x="322" y="373"/>
                </a:cxn>
                <a:cxn ang="0">
                  <a:pos x="302" y="356"/>
                </a:cxn>
                <a:cxn ang="0">
                  <a:pos x="259" y="341"/>
                </a:cxn>
                <a:cxn ang="0">
                  <a:pos x="176" y="320"/>
                </a:cxn>
                <a:cxn ang="0">
                  <a:pos x="112" y="296"/>
                </a:cxn>
                <a:cxn ang="0">
                  <a:pos x="68" y="267"/>
                </a:cxn>
                <a:cxn ang="0">
                  <a:pos x="38" y="232"/>
                </a:cxn>
                <a:cxn ang="0">
                  <a:pos x="23" y="192"/>
                </a:cxn>
                <a:cxn ang="0">
                  <a:pos x="20" y="150"/>
                </a:cxn>
                <a:cxn ang="0">
                  <a:pos x="27" y="119"/>
                </a:cxn>
                <a:cxn ang="0">
                  <a:pos x="38" y="89"/>
                </a:cxn>
                <a:cxn ang="0">
                  <a:pos x="58" y="62"/>
                </a:cxn>
                <a:cxn ang="0">
                  <a:pos x="85" y="39"/>
                </a:cxn>
                <a:cxn ang="0">
                  <a:pos x="119" y="21"/>
                </a:cxn>
                <a:cxn ang="0">
                  <a:pos x="160" y="8"/>
                </a:cxn>
                <a:cxn ang="0">
                  <a:pos x="213" y="1"/>
                </a:cxn>
                <a:cxn ang="0">
                  <a:pos x="279" y="0"/>
                </a:cxn>
                <a:cxn ang="0">
                  <a:pos x="347" y="9"/>
                </a:cxn>
                <a:cxn ang="0">
                  <a:pos x="400" y="30"/>
                </a:cxn>
                <a:cxn ang="0">
                  <a:pos x="439" y="61"/>
                </a:cxn>
                <a:cxn ang="0">
                  <a:pos x="466" y="106"/>
                </a:cxn>
                <a:cxn ang="0">
                  <a:pos x="480" y="163"/>
                </a:cxn>
                <a:cxn ang="0">
                  <a:pos x="311" y="140"/>
                </a:cxn>
                <a:cxn ang="0">
                  <a:pos x="298" y="123"/>
                </a:cxn>
                <a:cxn ang="0">
                  <a:pos x="282" y="112"/>
                </a:cxn>
                <a:cxn ang="0">
                  <a:pos x="254" y="102"/>
                </a:cxn>
                <a:cxn ang="0">
                  <a:pos x="211" y="105"/>
                </a:cxn>
                <a:cxn ang="0">
                  <a:pos x="186" y="121"/>
                </a:cxn>
                <a:cxn ang="0">
                  <a:pos x="177" y="145"/>
                </a:cxn>
                <a:cxn ang="0">
                  <a:pos x="184" y="163"/>
                </a:cxn>
                <a:cxn ang="0">
                  <a:pos x="209" y="179"/>
                </a:cxn>
                <a:cxn ang="0">
                  <a:pos x="298" y="201"/>
                </a:cxn>
                <a:cxn ang="0">
                  <a:pos x="378" y="226"/>
                </a:cxn>
                <a:cxn ang="0">
                  <a:pos x="418" y="244"/>
                </a:cxn>
                <a:cxn ang="0">
                  <a:pos x="448" y="264"/>
                </a:cxn>
                <a:cxn ang="0">
                  <a:pos x="470" y="289"/>
                </a:cxn>
                <a:cxn ang="0">
                  <a:pos x="486" y="318"/>
                </a:cxn>
                <a:cxn ang="0">
                  <a:pos x="495" y="347"/>
                </a:cxn>
                <a:cxn ang="0">
                  <a:pos x="499" y="380"/>
                </a:cxn>
                <a:cxn ang="0">
                  <a:pos x="495" y="419"/>
                </a:cxn>
                <a:cxn ang="0">
                  <a:pos x="482" y="455"/>
                </a:cxn>
                <a:cxn ang="0">
                  <a:pos x="461" y="489"/>
                </a:cxn>
                <a:cxn ang="0">
                  <a:pos x="434" y="516"/>
                </a:cxn>
                <a:cxn ang="0">
                  <a:pos x="400" y="539"/>
                </a:cxn>
                <a:cxn ang="0">
                  <a:pos x="359" y="555"/>
                </a:cxn>
                <a:cxn ang="0">
                  <a:pos x="311" y="565"/>
                </a:cxn>
                <a:cxn ang="0">
                  <a:pos x="255" y="568"/>
                </a:cxn>
                <a:cxn ang="0">
                  <a:pos x="162" y="560"/>
                </a:cxn>
                <a:cxn ang="0">
                  <a:pos x="93" y="538"/>
                </a:cxn>
                <a:cxn ang="0">
                  <a:pos x="68" y="521"/>
                </a:cxn>
                <a:cxn ang="0">
                  <a:pos x="36" y="485"/>
                </a:cxn>
                <a:cxn ang="0">
                  <a:pos x="11" y="435"/>
                </a:cxn>
                <a:cxn ang="0">
                  <a:pos x="0" y="377"/>
                </a:cxn>
              </a:cxnLst>
              <a:rect l="0" t="0" r="r" b="b"/>
              <a:pathLst>
                <a:path w="499" h="568">
                  <a:moveTo>
                    <a:pt x="0" y="377"/>
                  </a:moveTo>
                  <a:lnTo>
                    <a:pt x="162" y="367"/>
                  </a:lnTo>
                  <a:lnTo>
                    <a:pt x="164" y="385"/>
                  </a:lnTo>
                  <a:lnTo>
                    <a:pt x="169" y="402"/>
                  </a:lnTo>
                  <a:lnTo>
                    <a:pt x="174" y="415"/>
                  </a:lnTo>
                  <a:lnTo>
                    <a:pt x="182" y="426"/>
                  </a:lnTo>
                  <a:lnTo>
                    <a:pt x="189" y="434"/>
                  </a:lnTo>
                  <a:lnTo>
                    <a:pt x="197" y="441"/>
                  </a:lnTo>
                  <a:lnTo>
                    <a:pt x="206" y="447"/>
                  </a:lnTo>
                  <a:lnTo>
                    <a:pt x="215" y="451"/>
                  </a:lnTo>
                  <a:lnTo>
                    <a:pt x="224" y="455"/>
                  </a:lnTo>
                  <a:lnTo>
                    <a:pt x="234" y="457"/>
                  </a:lnTo>
                  <a:lnTo>
                    <a:pt x="246" y="459"/>
                  </a:lnTo>
                  <a:lnTo>
                    <a:pt x="257" y="460"/>
                  </a:lnTo>
                  <a:lnTo>
                    <a:pt x="274" y="459"/>
                  </a:lnTo>
                  <a:lnTo>
                    <a:pt x="290" y="456"/>
                  </a:lnTo>
                  <a:lnTo>
                    <a:pt x="296" y="454"/>
                  </a:lnTo>
                  <a:lnTo>
                    <a:pt x="303" y="450"/>
                  </a:lnTo>
                  <a:lnTo>
                    <a:pt x="308" y="447"/>
                  </a:lnTo>
                  <a:lnTo>
                    <a:pt x="313" y="443"/>
                  </a:lnTo>
                  <a:lnTo>
                    <a:pt x="322" y="434"/>
                  </a:lnTo>
                  <a:lnTo>
                    <a:pt x="329" y="425"/>
                  </a:lnTo>
                  <a:lnTo>
                    <a:pt x="331" y="415"/>
                  </a:lnTo>
                  <a:lnTo>
                    <a:pt x="333" y="403"/>
                  </a:lnTo>
                  <a:lnTo>
                    <a:pt x="331" y="393"/>
                  </a:lnTo>
                  <a:lnTo>
                    <a:pt x="329" y="384"/>
                  </a:lnTo>
                  <a:lnTo>
                    <a:pt x="322" y="373"/>
                  </a:lnTo>
                  <a:lnTo>
                    <a:pt x="314" y="365"/>
                  </a:lnTo>
                  <a:lnTo>
                    <a:pt x="309" y="360"/>
                  </a:lnTo>
                  <a:lnTo>
                    <a:pt x="302" y="356"/>
                  </a:lnTo>
                  <a:lnTo>
                    <a:pt x="294" y="353"/>
                  </a:lnTo>
                  <a:lnTo>
                    <a:pt x="283" y="349"/>
                  </a:lnTo>
                  <a:lnTo>
                    <a:pt x="259" y="341"/>
                  </a:lnTo>
                  <a:lnTo>
                    <a:pt x="228" y="333"/>
                  </a:lnTo>
                  <a:lnTo>
                    <a:pt x="200" y="327"/>
                  </a:lnTo>
                  <a:lnTo>
                    <a:pt x="176" y="320"/>
                  </a:lnTo>
                  <a:lnTo>
                    <a:pt x="152" y="312"/>
                  </a:lnTo>
                  <a:lnTo>
                    <a:pt x="132" y="305"/>
                  </a:lnTo>
                  <a:lnTo>
                    <a:pt x="112" y="296"/>
                  </a:lnTo>
                  <a:lnTo>
                    <a:pt x="95" y="286"/>
                  </a:lnTo>
                  <a:lnTo>
                    <a:pt x="81" y="276"/>
                  </a:lnTo>
                  <a:lnTo>
                    <a:pt x="68" y="267"/>
                  </a:lnTo>
                  <a:lnTo>
                    <a:pt x="57" y="255"/>
                  </a:lnTo>
                  <a:lnTo>
                    <a:pt x="47" y="244"/>
                  </a:lnTo>
                  <a:lnTo>
                    <a:pt x="38" y="232"/>
                  </a:lnTo>
                  <a:lnTo>
                    <a:pt x="32" y="219"/>
                  </a:lnTo>
                  <a:lnTo>
                    <a:pt x="27" y="206"/>
                  </a:lnTo>
                  <a:lnTo>
                    <a:pt x="23" y="192"/>
                  </a:lnTo>
                  <a:lnTo>
                    <a:pt x="20" y="176"/>
                  </a:lnTo>
                  <a:lnTo>
                    <a:pt x="20" y="161"/>
                  </a:lnTo>
                  <a:lnTo>
                    <a:pt x="20" y="150"/>
                  </a:lnTo>
                  <a:lnTo>
                    <a:pt x="22" y="140"/>
                  </a:lnTo>
                  <a:lnTo>
                    <a:pt x="23" y="130"/>
                  </a:lnTo>
                  <a:lnTo>
                    <a:pt x="27" y="119"/>
                  </a:lnTo>
                  <a:lnTo>
                    <a:pt x="29" y="109"/>
                  </a:lnTo>
                  <a:lnTo>
                    <a:pt x="33" y="100"/>
                  </a:lnTo>
                  <a:lnTo>
                    <a:pt x="38" y="89"/>
                  </a:lnTo>
                  <a:lnTo>
                    <a:pt x="45" y="80"/>
                  </a:lnTo>
                  <a:lnTo>
                    <a:pt x="51" y="71"/>
                  </a:lnTo>
                  <a:lnTo>
                    <a:pt x="58" y="62"/>
                  </a:lnTo>
                  <a:lnTo>
                    <a:pt x="67" y="54"/>
                  </a:lnTo>
                  <a:lnTo>
                    <a:pt x="75" y="47"/>
                  </a:lnTo>
                  <a:lnTo>
                    <a:pt x="85" y="39"/>
                  </a:lnTo>
                  <a:lnTo>
                    <a:pt x="95" y="32"/>
                  </a:lnTo>
                  <a:lnTo>
                    <a:pt x="107" y="27"/>
                  </a:lnTo>
                  <a:lnTo>
                    <a:pt x="119" y="21"/>
                  </a:lnTo>
                  <a:lnTo>
                    <a:pt x="132" y="16"/>
                  </a:lnTo>
                  <a:lnTo>
                    <a:pt x="146" y="12"/>
                  </a:lnTo>
                  <a:lnTo>
                    <a:pt x="160" y="8"/>
                  </a:lnTo>
                  <a:lnTo>
                    <a:pt x="177" y="5"/>
                  </a:lnTo>
                  <a:lnTo>
                    <a:pt x="194" y="3"/>
                  </a:lnTo>
                  <a:lnTo>
                    <a:pt x="213" y="1"/>
                  </a:lnTo>
                  <a:lnTo>
                    <a:pt x="233" y="0"/>
                  </a:lnTo>
                  <a:lnTo>
                    <a:pt x="254" y="0"/>
                  </a:lnTo>
                  <a:lnTo>
                    <a:pt x="279" y="0"/>
                  </a:lnTo>
                  <a:lnTo>
                    <a:pt x="303" y="1"/>
                  </a:lnTo>
                  <a:lnTo>
                    <a:pt x="326" y="5"/>
                  </a:lnTo>
                  <a:lnTo>
                    <a:pt x="347" y="9"/>
                  </a:lnTo>
                  <a:lnTo>
                    <a:pt x="366" y="14"/>
                  </a:lnTo>
                  <a:lnTo>
                    <a:pt x="383" y="22"/>
                  </a:lnTo>
                  <a:lnTo>
                    <a:pt x="400" y="30"/>
                  </a:lnTo>
                  <a:lnTo>
                    <a:pt x="414" y="39"/>
                  </a:lnTo>
                  <a:lnTo>
                    <a:pt x="427" y="49"/>
                  </a:lnTo>
                  <a:lnTo>
                    <a:pt x="439" y="61"/>
                  </a:lnTo>
                  <a:lnTo>
                    <a:pt x="449" y="75"/>
                  </a:lnTo>
                  <a:lnTo>
                    <a:pt x="458" y="89"/>
                  </a:lnTo>
                  <a:lnTo>
                    <a:pt x="466" y="106"/>
                  </a:lnTo>
                  <a:lnTo>
                    <a:pt x="473" y="123"/>
                  </a:lnTo>
                  <a:lnTo>
                    <a:pt x="476" y="143"/>
                  </a:lnTo>
                  <a:lnTo>
                    <a:pt x="480" y="163"/>
                  </a:lnTo>
                  <a:lnTo>
                    <a:pt x="320" y="172"/>
                  </a:lnTo>
                  <a:lnTo>
                    <a:pt x="316" y="156"/>
                  </a:lnTo>
                  <a:lnTo>
                    <a:pt x="311" y="140"/>
                  </a:lnTo>
                  <a:lnTo>
                    <a:pt x="307" y="135"/>
                  </a:lnTo>
                  <a:lnTo>
                    <a:pt x="303" y="128"/>
                  </a:lnTo>
                  <a:lnTo>
                    <a:pt x="298" y="123"/>
                  </a:lnTo>
                  <a:lnTo>
                    <a:pt x="294" y="119"/>
                  </a:lnTo>
                  <a:lnTo>
                    <a:pt x="287" y="115"/>
                  </a:lnTo>
                  <a:lnTo>
                    <a:pt x="282" y="112"/>
                  </a:lnTo>
                  <a:lnTo>
                    <a:pt x="276" y="109"/>
                  </a:lnTo>
                  <a:lnTo>
                    <a:pt x="269" y="106"/>
                  </a:lnTo>
                  <a:lnTo>
                    <a:pt x="254" y="102"/>
                  </a:lnTo>
                  <a:lnTo>
                    <a:pt x="237" y="102"/>
                  </a:lnTo>
                  <a:lnTo>
                    <a:pt x="222" y="102"/>
                  </a:lnTo>
                  <a:lnTo>
                    <a:pt x="211" y="105"/>
                  </a:lnTo>
                  <a:lnTo>
                    <a:pt x="200" y="109"/>
                  </a:lnTo>
                  <a:lnTo>
                    <a:pt x="193" y="114"/>
                  </a:lnTo>
                  <a:lnTo>
                    <a:pt x="186" y="121"/>
                  </a:lnTo>
                  <a:lnTo>
                    <a:pt x="181" y="128"/>
                  </a:lnTo>
                  <a:lnTo>
                    <a:pt x="178" y="136"/>
                  </a:lnTo>
                  <a:lnTo>
                    <a:pt x="177" y="145"/>
                  </a:lnTo>
                  <a:lnTo>
                    <a:pt x="178" y="152"/>
                  </a:lnTo>
                  <a:lnTo>
                    <a:pt x="180" y="157"/>
                  </a:lnTo>
                  <a:lnTo>
                    <a:pt x="184" y="163"/>
                  </a:lnTo>
                  <a:lnTo>
                    <a:pt x="190" y="169"/>
                  </a:lnTo>
                  <a:lnTo>
                    <a:pt x="198" y="174"/>
                  </a:lnTo>
                  <a:lnTo>
                    <a:pt x="209" y="179"/>
                  </a:lnTo>
                  <a:lnTo>
                    <a:pt x="226" y="184"/>
                  </a:lnTo>
                  <a:lnTo>
                    <a:pt x="247" y="189"/>
                  </a:lnTo>
                  <a:lnTo>
                    <a:pt x="298" y="201"/>
                  </a:lnTo>
                  <a:lnTo>
                    <a:pt x="342" y="213"/>
                  </a:lnTo>
                  <a:lnTo>
                    <a:pt x="361" y="219"/>
                  </a:lnTo>
                  <a:lnTo>
                    <a:pt x="378" y="226"/>
                  </a:lnTo>
                  <a:lnTo>
                    <a:pt x="394" y="231"/>
                  </a:lnTo>
                  <a:lnTo>
                    <a:pt x="406" y="237"/>
                  </a:lnTo>
                  <a:lnTo>
                    <a:pt x="418" y="244"/>
                  </a:lnTo>
                  <a:lnTo>
                    <a:pt x="429" y="250"/>
                  </a:lnTo>
                  <a:lnTo>
                    <a:pt x="439" y="258"/>
                  </a:lnTo>
                  <a:lnTo>
                    <a:pt x="448" y="264"/>
                  </a:lnTo>
                  <a:lnTo>
                    <a:pt x="456" y="272"/>
                  </a:lnTo>
                  <a:lnTo>
                    <a:pt x="464" y="281"/>
                  </a:lnTo>
                  <a:lnTo>
                    <a:pt x="470" y="289"/>
                  </a:lnTo>
                  <a:lnTo>
                    <a:pt x="476" y="298"/>
                  </a:lnTo>
                  <a:lnTo>
                    <a:pt x="482" y="307"/>
                  </a:lnTo>
                  <a:lnTo>
                    <a:pt x="486" y="318"/>
                  </a:lnTo>
                  <a:lnTo>
                    <a:pt x="489" y="327"/>
                  </a:lnTo>
                  <a:lnTo>
                    <a:pt x="492" y="337"/>
                  </a:lnTo>
                  <a:lnTo>
                    <a:pt x="495" y="347"/>
                  </a:lnTo>
                  <a:lnTo>
                    <a:pt x="497" y="358"/>
                  </a:lnTo>
                  <a:lnTo>
                    <a:pt x="497" y="368"/>
                  </a:lnTo>
                  <a:lnTo>
                    <a:pt x="499" y="380"/>
                  </a:lnTo>
                  <a:lnTo>
                    <a:pt x="497" y="393"/>
                  </a:lnTo>
                  <a:lnTo>
                    <a:pt x="496" y="406"/>
                  </a:lnTo>
                  <a:lnTo>
                    <a:pt x="495" y="419"/>
                  </a:lnTo>
                  <a:lnTo>
                    <a:pt x="491" y="430"/>
                  </a:lnTo>
                  <a:lnTo>
                    <a:pt x="487" y="443"/>
                  </a:lnTo>
                  <a:lnTo>
                    <a:pt x="482" y="455"/>
                  </a:lnTo>
                  <a:lnTo>
                    <a:pt x="475" y="467"/>
                  </a:lnTo>
                  <a:lnTo>
                    <a:pt x="469" y="477"/>
                  </a:lnTo>
                  <a:lnTo>
                    <a:pt x="461" y="489"/>
                  </a:lnTo>
                  <a:lnTo>
                    <a:pt x="453" y="498"/>
                  </a:lnTo>
                  <a:lnTo>
                    <a:pt x="444" y="508"/>
                  </a:lnTo>
                  <a:lnTo>
                    <a:pt x="434" y="516"/>
                  </a:lnTo>
                  <a:lnTo>
                    <a:pt x="423" y="525"/>
                  </a:lnTo>
                  <a:lnTo>
                    <a:pt x="412" y="533"/>
                  </a:lnTo>
                  <a:lnTo>
                    <a:pt x="400" y="539"/>
                  </a:lnTo>
                  <a:lnTo>
                    <a:pt x="387" y="544"/>
                  </a:lnTo>
                  <a:lnTo>
                    <a:pt x="374" y="551"/>
                  </a:lnTo>
                  <a:lnTo>
                    <a:pt x="359" y="555"/>
                  </a:lnTo>
                  <a:lnTo>
                    <a:pt x="344" y="559"/>
                  </a:lnTo>
                  <a:lnTo>
                    <a:pt x="327" y="562"/>
                  </a:lnTo>
                  <a:lnTo>
                    <a:pt x="311" y="565"/>
                  </a:lnTo>
                  <a:lnTo>
                    <a:pt x="292" y="566"/>
                  </a:lnTo>
                  <a:lnTo>
                    <a:pt x="274" y="568"/>
                  </a:lnTo>
                  <a:lnTo>
                    <a:pt x="255" y="568"/>
                  </a:lnTo>
                  <a:lnTo>
                    <a:pt x="221" y="568"/>
                  </a:lnTo>
                  <a:lnTo>
                    <a:pt x="190" y="565"/>
                  </a:lnTo>
                  <a:lnTo>
                    <a:pt x="162" y="560"/>
                  </a:lnTo>
                  <a:lnTo>
                    <a:pt x="136" y="555"/>
                  </a:lnTo>
                  <a:lnTo>
                    <a:pt x="114" y="547"/>
                  </a:lnTo>
                  <a:lnTo>
                    <a:pt x="93" y="538"/>
                  </a:lnTo>
                  <a:lnTo>
                    <a:pt x="84" y="533"/>
                  </a:lnTo>
                  <a:lnTo>
                    <a:pt x="76" y="526"/>
                  </a:lnTo>
                  <a:lnTo>
                    <a:pt x="68" y="521"/>
                  </a:lnTo>
                  <a:lnTo>
                    <a:pt x="60" y="514"/>
                  </a:lnTo>
                  <a:lnTo>
                    <a:pt x="47" y="500"/>
                  </a:lnTo>
                  <a:lnTo>
                    <a:pt x="36" y="485"/>
                  </a:lnTo>
                  <a:lnTo>
                    <a:pt x="27" y="469"/>
                  </a:lnTo>
                  <a:lnTo>
                    <a:pt x="18" y="452"/>
                  </a:lnTo>
                  <a:lnTo>
                    <a:pt x="11" y="435"/>
                  </a:lnTo>
                  <a:lnTo>
                    <a:pt x="6" y="416"/>
                  </a:lnTo>
                  <a:lnTo>
                    <a:pt x="2" y="397"/>
                  </a:lnTo>
                  <a:lnTo>
                    <a:pt x="0" y="377"/>
                  </a:lnTo>
                  <a:close/>
                </a:path>
              </a:pathLst>
            </a:custGeom>
            <a:solidFill>
              <a:srgbClr val="FFFFFF"/>
            </a:solidFill>
            <a:ln w="9525">
              <a:noFill/>
              <a:round/>
              <a:headEnd/>
              <a:tailEnd/>
            </a:ln>
          </p:spPr>
          <p:txBody>
            <a:bodyPr/>
            <a:lstStyle/>
            <a:p>
              <a:endParaRPr lang="en-US"/>
            </a:p>
          </p:txBody>
        </p:sp>
        <p:sp>
          <p:nvSpPr>
            <p:cNvPr id="544816" name="Freeform 48"/>
            <p:cNvSpPr>
              <a:spLocks noChangeAspect="1" noEditPoints="1"/>
            </p:cNvSpPr>
            <p:nvPr/>
          </p:nvSpPr>
          <p:spPr bwMode="auto">
            <a:xfrm>
              <a:off x="508" y="2212"/>
              <a:ext cx="364" cy="546"/>
            </a:xfrm>
            <a:custGeom>
              <a:avLst/>
              <a:gdLst/>
              <a:ahLst/>
              <a:cxnLst>
                <a:cxn ang="0">
                  <a:pos x="868" y="1125"/>
                </a:cxn>
                <a:cxn ang="0">
                  <a:pos x="993" y="1214"/>
                </a:cxn>
                <a:cxn ang="0">
                  <a:pos x="1069" y="1347"/>
                </a:cxn>
                <a:cxn ang="0">
                  <a:pos x="1082" y="1507"/>
                </a:cxn>
                <a:cxn ang="0">
                  <a:pos x="1025" y="1652"/>
                </a:cxn>
                <a:cxn ang="0">
                  <a:pos x="914" y="1758"/>
                </a:cxn>
                <a:cxn ang="0">
                  <a:pos x="766" y="1809"/>
                </a:cxn>
                <a:cxn ang="0">
                  <a:pos x="607" y="1788"/>
                </a:cxn>
                <a:cxn ang="0">
                  <a:pos x="477" y="1705"/>
                </a:cxn>
                <a:cxn ang="0">
                  <a:pos x="394" y="1575"/>
                </a:cxn>
                <a:cxn ang="0">
                  <a:pos x="375" y="1417"/>
                </a:cxn>
                <a:cxn ang="0">
                  <a:pos x="424" y="1268"/>
                </a:cxn>
                <a:cxn ang="0">
                  <a:pos x="530" y="1157"/>
                </a:cxn>
                <a:cxn ang="0">
                  <a:pos x="675" y="1100"/>
                </a:cxn>
                <a:cxn ang="0">
                  <a:pos x="1284" y="452"/>
                </a:cxn>
                <a:cxn ang="0">
                  <a:pos x="1183" y="228"/>
                </a:cxn>
                <a:cxn ang="0">
                  <a:pos x="999" y="68"/>
                </a:cxn>
                <a:cxn ang="0">
                  <a:pos x="758" y="0"/>
                </a:cxn>
                <a:cxn ang="0">
                  <a:pos x="508" y="44"/>
                </a:cxn>
                <a:cxn ang="0">
                  <a:pos x="310" y="185"/>
                </a:cxn>
                <a:cxn ang="0">
                  <a:pos x="188" y="398"/>
                </a:cxn>
                <a:cxn ang="0">
                  <a:pos x="369" y="566"/>
                </a:cxn>
                <a:cxn ang="0">
                  <a:pos x="406" y="411"/>
                </a:cxn>
                <a:cxn ang="0">
                  <a:pos x="500" y="290"/>
                </a:cxn>
                <a:cxn ang="0">
                  <a:pos x="639" y="219"/>
                </a:cxn>
                <a:cxn ang="0">
                  <a:pos x="801" y="215"/>
                </a:cxn>
                <a:cxn ang="0">
                  <a:pos x="943" y="278"/>
                </a:cxn>
                <a:cxn ang="0">
                  <a:pos x="1045" y="395"/>
                </a:cxn>
                <a:cxn ang="0">
                  <a:pos x="1087" y="548"/>
                </a:cxn>
                <a:cxn ang="0">
                  <a:pos x="819" y="1008"/>
                </a:cxn>
                <a:cxn ang="0">
                  <a:pos x="967" y="1066"/>
                </a:cxn>
                <a:cxn ang="0">
                  <a:pos x="1164" y="1319"/>
                </a:cxn>
                <a:cxn ang="0">
                  <a:pos x="1169" y="1566"/>
                </a:cxn>
                <a:cxn ang="0">
                  <a:pos x="1080" y="1743"/>
                </a:cxn>
                <a:cxn ang="0">
                  <a:pos x="925" y="1863"/>
                </a:cxn>
                <a:cxn ang="0">
                  <a:pos x="728" y="1907"/>
                </a:cxn>
                <a:cxn ang="0">
                  <a:pos x="570" y="1879"/>
                </a:cxn>
                <a:cxn ang="0">
                  <a:pos x="209" y="1842"/>
                </a:cxn>
                <a:cxn ang="0">
                  <a:pos x="276" y="1487"/>
                </a:cxn>
                <a:cxn ang="0">
                  <a:pos x="302" y="1297"/>
                </a:cxn>
                <a:cxn ang="0">
                  <a:pos x="408" y="1132"/>
                </a:cxn>
                <a:cxn ang="0">
                  <a:pos x="573" y="1026"/>
                </a:cxn>
                <a:cxn ang="0">
                  <a:pos x="766" y="725"/>
                </a:cxn>
                <a:cxn ang="0">
                  <a:pos x="1076" y="814"/>
                </a:cxn>
                <a:cxn ang="0">
                  <a:pos x="1313" y="1018"/>
                </a:cxn>
                <a:cxn ang="0">
                  <a:pos x="1442" y="1307"/>
                </a:cxn>
                <a:cxn ang="0">
                  <a:pos x="1435" y="1635"/>
                </a:cxn>
                <a:cxn ang="0">
                  <a:pos x="1291" y="1916"/>
                </a:cxn>
                <a:cxn ang="0">
                  <a:pos x="1045" y="2109"/>
                </a:cxn>
                <a:cxn ang="0">
                  <a:pos x="728" y="2182"/>
                </a:cxn>
                <a:cxn ang="0">
                  <a:pos x="413" y="2109"/>
                </a:cxn>
                <a:cxn ang="0">
                  <a:pos x="167" y="1916"/>
                </a:cxn>
                <a:cxn ang="0">
                  <a:pos x="23" y="1635"/>
                </a:cxn>
                <a:cxn ang="0">
                  <a:pos x="16" y="1307"/>
                </a:cxn>
                <a:cxn ang="0">
                  <a:pos x="145" y="1018"/>
                </a:cxn>
                <a:cxn ang="0">
                  <a:pos x="382" y="814"/>
                </a:cxn>
                <a:cxn ang="0">
                  <a:pos x="692" y="725"/>
                </a:cxn>
              </a:cxnLst>
              <a:rect l="0" t="0" r="r" b="b"/>
              <a:pathLst>
                <a:path w="1458" h="2182">
                  <a:moveTo>
                    <a:pt x="728" y="1096"/>
                  </a:moveTo>
                  <a:lnTo>
                    <a:pt x="748" y="1097"/>
                  </a:lnTo>
                  <a:lnTo>
                    <a:pt x="766" y="1099"/>
                  </a:lnTo>
                  <a:lnTo>
                    <a:pt x="783" y="1100"/>
                  </a:lnTo>
                  <a:lnTo>
                    <a:pt x="801" y="1104"/>
                  </a:lnTo>
                  <a:lnTo>
                    <a:pt x="818" y="1108"/>
                  </a:lnTo>
                  <a:lnTo>
                    <a:pt x="835" y="1113"/>
                  </a:lnTo>
                  <a:lnTo>
                    <a:pt x="851" y="1118"/>
                  </a:lnTo>
                  <a:lnTo>
                    <a:pt x="868" y="1125"/>
                  </a:lnTo>
                  <a:lnTo>
                    <a:pt x="884" y="1131"/>
                  </a:lnTo>
                  <a:lnTo>
                    <a:pt x="899" y="1140"/>
                  </a:lnTo>
                  <a:lnTo>
                    <a:pt x="914" y="1148"/>
                  </a:lnTo>
                  <a:lnTo>
                    <a:pt x="928" y="1157"/>
                  </a:lnTo>
                  <a:lnTo>
                    <a:pt x="942" y="1167"/>
                  </a:lnTo>
                  <a:lnTo>
                    <a:pt x="955" y="1178"/>
                  </a:lnTo>
                  <a:lnTo>
                    <a:pt x="968" y="1189"/>
                  </a:lnTo>
                  <a:lnTo>
                    <a:pt x="981" y="1201"/>
                  </a:lnTo>
                  <a:lnTo>
                    <a:pt x="993" y="1214"/>
                  </a:lnTo>
                  <a:lnTo>
                    <a:pt x="1004" y="1227"/>
                  </a:lnTo>
                  <a:lnTo>
                    <a:pt x="1015" y="1240"/>
                  </a:lnTo>
                  <a:lnTo>
                    <a:pt x="1025" y="1254"/>
                  </a:lnTo>
                  <a:lnTo>
                    <a:pt x="1034" y="1268"/>
                  </a:lnTo>
                  <a:lnTo>
                    <a:pt x="1043" y="1284"/>
                  </a:lnTo>
                  <a:lnTo>
                    <a:pt x="1051" y="1298"/>
                  </a:lnTo>
                  <a:lnTo>
                    <a:pt x="1058" y="1315"/>
                  </a:lnTo>
                  <a:lnTo>
                    <a:pt x="1064" y="1331"/>
                  </a:lnTo>
                  <a:lnTo>
                    <a:pt x="1069" y="1347"/>
                  </a:lnTo>
                  <a:lnTo>
                    <a:pt x="1074" y="1364"/>
                  </a:lnTo>
                  <a:lnTo>
                    <a:pt x="1078" y="1381"/>
                  </a:lnTo>
                  <a:lnTo>
                    <a:pt x="1082" y="1399"/>
                  </a:lnTo>
                  <a:lnTo>
                    <a:pt x="1083" y="1417"/>
                  </a:lnTo>
                  <a:lnTo>
                    <a:pt x="1086" y="1436"/>
                  </a:lnTo>
                  <a:lnTo>
                    <a:pt x="1086" y="1454"/>
                  </a:lnTo>
                  <a:lnTo>
                    <a:pt x="1086" y="1472"/>
                  </a:lnTo>
                  <a:lnTo>
                    <a:pt x="1083" y="1490"/>
                  </a:lnTo>
                  <a:lnTo>
                    <a:pt x="1082" y="1507"/>
                  </a:lnTo>
                  <a:lnTo>
                    <a:pt x="1078" y="1525"/>
                  </a:lnTo>
                  <a:lnTo>
                    <a:pt x="1074" y="1542"/>
                  </a:lnTo>
                  <a:lnTo>
                    <a:pt x="1069" y="1559"/>
                  </a:lnTo>
                  <a:lnTo>
                    <a:pt x="1064" y="1575"/>
                  </a:lnTo>
                  <a:lnTo>
                    <a:pt x="1058" y="1592"/>
                  </a:lnTo>
                  <a:lnTo>
                    <a:pt x="1051" y="1608"/>
                  </a:lnTo>
                  <a:lnTo>
                    <a:pt x="1043" y="1623"/>
                  </a:lnTo>
                  <a:lnTo>
                    <a:pt x="1034" y="1638"/>
                  </a:lnTo>
                  <a:lnTo>
                    <a:pt x="1025" y="1652"/>
                  </a:lnTo>
                  <a:lnTo>
                    <a:pt x="1015" y="1666"/>
                  </a:lnTo>
                  <a:lnTo>
                    <a:pt x="1004" y="1680"/>
                  </a:lnTo>
                  <a:lnTo>
                    <a:pt x="993" y="1693"/>
                  </a:lnTo>
                  <a:lnTo>
                    <a:pt x="981" y="1705"/>
                  </a:lnTo>
                  <a:lnTo>
                    <a:pt x="968" y="1717"/>
                  </a:lnTo>
                  <a:lnTo>
                    <a:pt x="955" y="1728"/>
                  </a:lnTo>
                  <a:lnTo>
                    <a:pt x="942" y="1739"/>
                  </a:lnTo>
                  <a:lnTo>
                    <a:pt x="928" y="1749"/>
                  </a:lnTo>
                  <a:lnTo>
                    <a:pt x="914" y="1758"/>
                  </a:lnTo>
                  <a:lnTo>
                    <a:pt x="899" y="1767"/>
                  </a:lnTo>
                  <a:lnTo>
                    <a:pt x="884" y="1775"/>
                  </a:lnTo>
                  <a:lnTo>
                    <a:pt x="868" y="1781"/>
                  </a:lnTo>
                  <a:lnTo>
                    <a:pt x="851" y="1788"/>
                  </a:lnTo>
                  <a:lnTo>
                    <a:pt x="835" y="1794"/>
                  </a:lnTo>
                  <a:lnTo>
                    <a:pt x="818" y="1798"/>
                  </a:lnTo>
                  <a:lnTo>
                    <a:pt x="801" y="1802"/>
                  </a:lnTo>
                  <a:lnTo>
                    <a:pt x="783" y="1806"/>
                  </a:lnTo>
                  <a:lnTo>
                    <a:pt x="766" y="1809"/>
                  </a:lnTo>
                  <a:lnTo>
                    <a:pt x="748" y="1810"/>
                  </a:lnTo>
                  <a:lnTo>
                    <a:pt x="728" y="1810"/>
                  </a:lnTo>
                  <a:lnTo>
                    <a:pt x="710" y="1810"/>
                  </a:lnTo>
                  <a:lnTo>
                    <a:pt x="692" y="1809"/>
                  </a:lnTo>
                  <a:lnTo>
                    <a:pt x="675" y="1806"/>
                  </a:lnTo>
                  <a:lnTo>
                    <a:pt x="657" y="1802"/>
                  </a:lnTo>
                  <a:lnTo>
                    <a:pt x="640" y="1798"/>
                  </a:lnTo>
                  <a:lnTo>
                    <a:pt x="623" y="1794"/>
                  </a:lnTo>
                  <a:lnTo>
                    <a:pt x="607" y="1788"/>
                  </a:lnTo>
                  <a:lnTo>
                    <a:pt x="590" y="1781"/>
                  </a:lnTo>
                  <a:lnTo>
                    <a:pt x="574" y="1775"/>
                  </a:lnTo>
                  <a:lnTo>
                    <a:pt x="559" y="1767"/>
                  </a:lnTo>
                  <a:lnTo>
                    <a:pt x="544" y="1758"/>
                  </a:lnTo>
                  <a:lnTo>
                    <a:pt x="530" y="1749"/>
                  </a:lnTo>
                  <a:lnTo>
                    <a:pt x="516" y="1739"/>
                  </a:lnTo>
                  <a:lnTo>
                    <a:pt x="502" y="1728"/>
                  </a:lnTo>
                  <a:lnTo>
                    <a:pt x="489" y="1717"/>
                  </a:lnTo>
                  <a:lnTo>
                    <a:pt x="477" y="1705"/>
                  </a:lnTo>
                  <a:lnTo>
                    <a:pt x="465" y="1693"/>
                  </a:lnTo>
                  <a:lnTo>
                    <a:pt x="454" y="1680"/>
                  </a:lnTo>
                  <a:lnTo>
                    <a:pt x="443" y="1666"/>
                  </a:lnTo>
                  <a:lnTo>
                    <a:pt x="433" y="1652"/>
                  </a:lnTo>
                  <a:lnTo>
                    <a:pt x="424" y="1638"/>
                  </a:lnTo>
                  <a:lnTo>
                    <a:pt x="415" y="1623"/>
                  </a:lnTo>
                  <a:lnTo>
                    <a:pt x="407" y="1608"/>
                  </a:lnTo>
                  <a:lnTo>
                    <a:pt x="400" y="1592"/>
                  </a:lnTo>
                  <a:lnTo>
                    <a:pt x="394" y="1575"/>
                  </a:lnTo>
                  <a:lnTo>
                    <a:pt x="389" y="1559"/>
                  </a:lnTo>
                  <a:lnTo>
                    <a:pt x="384" y="1542"/>
                  </a:lnTo>
                  <a:lnTo>
                    <a:pt x="380" y="1525"/>
                  </a:lnTo>
                  <a:lnTo>
                    <a:pt x="376" y="1507"/>
                  </a:lnTo>
                  <a:lnTo>
                    <a:pt x="375" y="1490"/>
                  </a:lnTo>
                  <a:lnTo>
                    <a:pt x="372" y="1472"/>
                  </a:lnTo>
                  <a:lnTo>
                    <a:pt x="372" y="1454"/>
                  </a:lnTo>
                  <a:lnTo>
                    <a:pt x="372" y="1436"/>
                  </a:lnTo>
                  <a:lnTo>
                    <a:pt x="375" y="1417"/>
                  </a:lnTo>
                  <a:lnTo>
                    <a:pt x="376" y="1399"/>
                  </a:lnTo>
                  <a:lnTo>
                    <a:pt x="380" y="1381"/>
                  </a:lnTo>
                  <a:lnTo>
                    <a:pt x="384" y="1364"/>
                  </a:lnTo>
                  <a:lnTo>
                    <a:pt x="389" y="1347"/>
                  </a:lnTo>
                  <a:lnTo>
                    <a:pt x="394" y="1331"/>
                  </a:lnTo>
                  <a:lnTo>
                    <a:pt x="400" y="1315"/>
                  </a:lnTo>
                  <a:lnTo>
                    <a:pt x="407" y="1298"/>
                  </a:lnTo>
                  <a:lnTo>
                    <a:pt x="415" y="1284"/>
                  </a:lnTo>
                  <a:lnTo>
                    <a:pt x="424" y="1268"/>
                  </a:lnTo>
                  <a:lnTo>
                    <a:pt x="433" y="1254"/>
                  </a:lnTo>
                  <a:lnTo>
                    <a:pt x="443" y="1240"/>
                  </a:lnTo>
                  <a:lnTo>
                    <a:pt x="454" y="1227"/>
                  </a:lnTo>
                  <a:lnTo>
                    <a:pt x="465" y="1214"/>
                  </a:lnTo>
                  <a:lnTo>
                    <a:pt x="477" y="1201"/>
                  </a:lnTo>
                  <a:lnTo>
                    <a:pt x="489" y="1189"/>
                  </a:lnTo>
                  <a:lnTo>
                    <a:pt x="502" y="1178"/>
                  </a:lnTo>
                  <a:lnTo>
                    <a:pt x="516" y="1167"/>
                  </a:lnTo>
                  <a:lnTo>
                    <a:pt x="530" y="1157"/>
                  </a:lnTo>
                  <a:lnTo>
                    <a:pt x="544" y="1148"/>
                  </a:lnTo>
                  <a:lnTo>
                    <a:pt x="559" y="1140"/>
                  </a:lnTo>
                  <a:lnTo>
                    <a:pt x="574" y="1131"/>
                  </a:lnTo>
                  <a:lnTo>
                    <a:pt x="590" y="1125"/>
                  </a:lnTo>
                  <a:lnTo>
                    <a:pt x="607" y="1118"/>
                  </a:lnTo>
                  <a:lnTo>
                    <a:pt x="623" y="1113"/>
                  </a:lnTo>
                  <a:lnTo>
                    <a:pt x="640" y="1108"/>
                  </a:lnTo>
                  <a:lnTo>
                    <a:pt x="657" y="1104"/>
                  </a:lnTo>
                  <a:lnTo>
                    <a:pt x="675" y="1100"/>
                  </a:lnTo>
                  <a:lnTo>
                    <a:pt x="692" y="1099"/>
                  </a:lnTo>
                  <a:lnTo>
                    <a:pt x="710" y="1097"/>
                  </a:lnTo>
                  <a:lnTo>
                    <a:pt x="728" y="1096"/>
                  </a:lnTo>
                  <a:close/>
                  <a:moveTo>
                    <a:pt x="1296" y="846"/>
                  </a:moveTo>
                  <a:lnTo>
                    <a:pt x="1296" y="566"/>
                  </a:lnTo>
                  <a:lnTo>
                    <a:pt x="1296" y="538"/>
                  </a:lnTo>
                  <a:lnTo>
                    <a:pt x="1293" y="509"/>
                  </a:lnTo>
                  <a:lnTo>
                    <a:pt x="1290" y="481"/>
                  </a:lnTo>
                  <a:lnTo>
                    <a:pt x="1284" y="452"/>
                  </a:lnTo>
                  <a:lnTo>
                    <a:pt x="1278" y="425"/>
                  </a:lnTo>
                  <a:lnTo>
                    <a:pt x="1270" y="398"/>
                  </a:lnTo>
                  <a:lnTo>
                    <a:pt x="1261" y="372"/>
                  </a:lnTo>
                  <a:lnTo>
                    <a:pt x="1252" y="346"/>
                  </a:lnTo>
                  <a:lnTo>
                    <a:pt x="1240" y="321"/>
                  </a:lnTo>
                  <a:lnTo>
                    <a:pt x="1227" y="297"/>
                  </a:lnTo>
                  <a:lnTo>
                    <a:pt x="1214" y="273"/>
                  </a:lnTo>
                  <a:lnTo>
                    <a:pt x="1199" y="250"/>
                  </a:lnTo>
                  <a:lnTo>
                    <a:pt x="1183" y="228"/>
                  </a:lnTo>
                  <a:lnTo>
                    <a:pt x="1166" y="206"/>
                  </a:lnTo>
                  <a:lnTo>
                    <a:pt x="1148" y="185"/>
                  </a:lnTo>
                  <a:lnTo>
                    <a:pt x="1130" y="166"/>
                  </a:lnTo>
                  <a:lnTo>
                    <a:pt x="1109" y="146"/>
                  </a:lnTo>
                  <a:lnTo>
                    <a:pt x="1090" y="129"/>
                  </a:lnTo>
                  <a:lnTo>
                    <a:pt x="1068" y="113"/>
                  </a:lnTo>
                  <a:lnTo>
                    <a:pt x="1046" y="96"/>
                  </a:lnTo>
                  <a:lnTo>
                    <a:pt x="1023" y="81"/>
                  </a:lnTo>
                  <a:lnTo>
                    <a:pt x="999" y="68"/>
                  </a:lnTo>
                  <a:lnTo>
                    <a:pt x="975" y="56"/>
                  </a:lnTo>
                  <a:lnTo>
                    <a:pt x="950" y="44"/>
                  </a:lnTo>
                  <a:lnTo>
                    <a:pt x="924" y="34"/>
                  </a:lnTo>
                  <a:lnTo>
                    <a:pt x="897" y="24"/>
                  </a:lnTo>
                  <a:lnTo>
                    <a:pt x="871" y="17"/>
                  </a:lnTo>
                  <a:lnTo>
                    <a:pt x="842" y="10"/>
                  </a:lnTo>
                  <a:lnTo>
                    <a:pt x="815" y="6"/>
                  </a:lnTo>
                  <a:lnTo>
                    <a:pt x="787" y="2"/>
                  </a:lnTo>
                  <a:lnTo>
                    <a:pt x="758" y="0"/>
                  </a:lnTo>
                  <a:lnTo>
                    <a:pt x="728" y="0"/>
                  </a:lnTo>
                  <a:lnTo>
                    <a:pt x="700" y="0"/>
                  </a:lnTo>
                  <a:lnTo>
                    <a:pt x="671" y="2"/>
                  </a:lnTo>
                  <a:lnTo>
                    <a:pt x="643" y="6"/>
                  </a:lnTo>
                  <a:lnTo>
                    <a:pt x="614" y="10"/>
                  </a:lnTo>
                  <a:lnTo>
                    <a:pt x="587" y="17"/>
                  </a:lnTo>
                  <a:lnTo>
                    <a:pt x="561" y="24"/>
                  </a:lnTo>
                  <a:lnTo>
                    <a:pt x="534" y="34"/>
                  </a:lnTo>
                  <a:lnTo>
                    <a:pt x="508" y="44"/>
                  </a:lnTo>
                  <a:lnTo>
                    <a:pt x="483" y="56"/>
                  </a:lnTo>
                  <a:lnTo>
                    <a:pt x="459" y="68"/>
                  </a:lnTo>
                  <a:lnTo>
                    <a:pt x="435" y="81"/>
                  </a:lnTo>
                  <a:lnTo>
                    <a:pt x="412" y="96"/>
                  </a:lnTo>
                  <a:lnTo>
                    <a:pt x="390" y="113"/>
                  </a:lnTo>
                  <a:lnTo>
                    <a:pt x="368" y="129"/>
                  </a:lnTo>
                  <a:lnTo>
                    <a:pt x="349" y="146"/>
                  </a:lnTo>
                  <a:lnTo>
                    <a:pt x="328" y="166"/>
                  </a:lnTo>
                  <a:lnTo>
                    <a:pt x="310" y="185"/>
                  </a:lnTo>
                  <a:lnTo>
                    <a:pt x="292" y="206"/>
                  </a:lnTo>
                  <a:lnTo>
                    <a:pt x="275" y="228"/>
                  </a:lnTo>
                  <a:lnTo>
                    <a:pt x="259" y="250"/>
                  </a:lnTo>
                  <a:lnTo>
                    <a:pt x="244" y="273"/>
                  </a:lnTo>
                  <a:lnTo>
                    <a:pt x="231" y="297"/>
                  </a:lnTo>
                  <a:lnTo>
                    <a:pt x="218" y="321"/>
                  </a:lnTo>
                  <a:lnTo>
                    <a:pt x="206" y="346"/>
                  </a:lnTo>
                  <a:lnTo>
                    <a:pt x="197" y="372"/>
                  </a:lnTo>
                  <a:lnTo>
                    <a:pt x="188" y="398"/>
                  </a:lnTo>
                  <a:lnTo>
                    <a:pt x="180" y="425"/>
                  </a:lnTo>
                  <a:lnTo>
                    <a:pt x="174" y="452"/>
                  </a:lnTo>
                  <a:lnTo>
                    <a:pt x="168" y="481"/>
                  </a:lnTo>
                  <a:lnTo>
                    <a:pt x="165" y="509"/>
                  </a:lnTo>
                  <a:lnTo>
                    <a:pt x="162" y="538"/>
                  </a:lnTo>
                  <a:lnTo>
                    <a:pt x="162" y="566"/>
                  </a:lnTo>
                  <a:lnTo>
                    <a:pt x="162" y="846"/>
                  </a:lnTo>
                  <a:lnTo>
                    <a:pt x="369" y="706"/>
                  </a:lnTo>
                  <a:lnTo>
                    <a:pt x="369" y="566"/>
                  </a:lnTo>
                  <a:lnTo>
                    <a:pt x="371" y="548"/>
                  </a:lnTo>
                  <a:lnTo>
                    <a:pt x="372" y="530"/>
                  </a:lnTo>
                  <a:lnTo>
                    <a:pt x="375" y="512"/>
                  </a:lnTo>
                  <a:lnTo>
                    <a:pt x="377" y="494"/>
                  </a:lnTo>
                  <a:lnTo>
                    <a:pt x="381" y="477"/>
                  </a:lnTo>
                  <a:lnTo>
                    <a:pt x="386" y="460"/>
                  </a:lnTo>
                  <a:lnTo>
                    <a:pt x="391" y="443"/>
                  </a:lnTo>
                  <a:lnTo>
                    <a:pt x="398" y="427"/>
                  </a:lnTo>
                  <a:lnTo>
                    <a:pt x="406" y="411"/>
                  </a:lnTo>
                  <a:lnTo>
                    <a:pt x="413" y="395"/>
                  </a:lnTo>
                  <a:lnTo>
                    <a:pt x="422" y="381"/>
                  </a:lnTo>
                  <a:lnTo>
                    <a:pt x="432" y="365"/>
                  </a:lnTo>
                  <a:lnTo>
                    <a:pt x="442" y="352"/>
                  </a:lnTo>
                  <a:lnTo>
                    <a:pt x="452" y="338"/>
                  </a:lnTo>
                  <a:lnTo>
                    <a:pt x="464" y="325"/>
                  </a:lnTo>
                  <a:lnTo>
                    <a:pt x="476" y="312"/>
                  </a:lnTo>
                  <a:lnTo>
                    <a:pt x="487" y="300"/>
                  </a:lnTo>
                  <a:lnTo>
                    <a:pt x="500" y="290"/>
                  </a:lnTo>
                  <a:lnTo>
                    <a:pt x="515" y="278"/>
                  </a:lnTo>
                  <a:lnTo>
                    <a:pt x="529" y="269"/>
                  </a:lnTo>
                  <a:lnTo>
                    <a:pt x="543" y="259"/>
                  </a:lnTo>
                  <a:lnTo>
                    <a:pt x="559" y="251"/>
                  </a:lnTo>
                  <a:lnTo>
                    <a:pt x="574" y="243"/>
                  </a:lnTo>
                  <a:lnTo>
                    <a:pt x="590" y="236"/>
                  </a:lnTo>
                  <a:lnTo>
                    <a:pt x="605" y="229"/>
                  </a:lnTo>
                  <a:lnTo>
                    <a:pt x="622" y="224"/>
                  </a:lnTo>
                  <a:lnTo>
                    <a:pt x="639" y="219"/>
                  </a:lnTo>
                  <a:lnTo>
                    <a:pt x="657" y="215"/>
                  </a:lnTo>
                  <a:lnTo>
                    <a:pt x="674" y="211"/>
                  </a:lnTo>
                  <a:lnTo>
                    <a:pt x="692" y="210"/>
                  </a:lnTo>
                  <a:lnTo>
                    <a:pt x="710" y="208"/>
                  </a:lnTo>
                  <a:lnTo>
                    <a:pt x="728" y="207"/>
                  </a:lnTo>
                  <a:lnTo>
                    <a:pt x="748" y="208"/>
                  </a:lnTo>
                  <a:lnTo>
                    <a:pt x="766" y="210"/>
                  </a:lnTo>
                  <a:lnTo>
                    <a:pt x="784" y="211"/>
                  </a:lnTo>
                  <a:lnTo>
                    <a:pt x="801" y="215"/>
                  </a:lnTo>
                  <a:lnTo>
                    <a:pt x="819" y="219"/>
                  </a:lnTo>
                  <a:lnTo>
                    <a:pt x="836" y="224"/>
                  </a:lnTo>
                  <a:lnTo>
                    <a:pt x="853" y="229"/>
                  </a:lnTo>
                  <a:lnTo>
                    <a:pt x="868" y="236"/>
                  </a:lnTo>
                  <a:lnTo>
                    <a:pt x="884" y="243"/>
                  </a:lnTo>
                  <a:lnTo>
                    <a:pt x="899" y="251"/>
                  </a:lnTo>
                  <a:lnTo>
                    <a:pt x="915" y="259"/>
                  </a:lnTo>
                  <a:lnTo>
                    <a:pt x="929" y="269"/>
                  </a:lnTo>
                  <a:lnTo>
                    <a:pt x="943" y="278"/>
                  </a:lnTo>
                  <a:lnTo>
                    <a:pt x="958" y="290"/>
                  </a:lnTo>
                  <a:lnTo>
                    <a:pt x="971" y="300"/>
                  </a:lnTo>
                  <a:lnTo>
                    <a:pt x="982" y="312"/>
                  </a:lnTo>
                  <a:lnTo>
                    <a:pt x="994" y="325"/>
                  </a:lnTo>
                  <a:lnTo>
                    <a:pt x="1006" y="338"/>
                  </a:lnTo>
                  <a:lnTo>
                    <a:pt x="1016" y="352"/>
                  </a:lnTo>
                  <a:lnTo>
                    <a:pt x="1026" y="365"/>
                  </a:lnTo>
                  <a:lnTo>
                    <a:pt x="1036" y="381"/>
                  </a:lnTo>
                  <a:lnTo>
                    <a:pt x="1045" y="395"/>
                  </a:lnTo>
                  <a:lnTo>
                    <a:pt x="1052" y="411"/>
                  </a:lnTo>
                  <a:lnTo>
                    <a:pt x="1060" y="427"/>
                  </a:lnTo>
                  <a:lnTo>
                    <a:pt x="1067" y="443"/>
                  </a:lnTo>
                  <a:lnTo>
                    <a:pt x="1072" y="460"/>
                  </a:lnTo>
                  <a:lnTo>
                    <a:pt x="1077" y="477"/>
                  </a:lnTo>
                  <a:lnTo>
                    <a:pt x="1081" y="494"/>
                  </a:lnTo>
                  <a:lnTo>
                    <a:pt x="1083" y="512"/>
                  </a:lnTo>
                  <a:lnTo>
                    <a:pt x="1086" y="530"/>
                  </a:lnTo>
                  <a:lnTo>
                    <a:pt x="1087" y="548"/>
                  </a:lnTo>
                  <a:lnTo>
                    <a:pt x="1087" y="566"/>
                  </a:lnTo>
                  <a:lnTo>
                    <a:pt x="1087" y="706"/>
                  </a:lnTo>
                  <a:lnTo>
                    <a:pt x="1296" y="846"/>
                  </a:lnTo>
                  <a:close/>
                  <a:moveTo>
                    <a:pt x="728" y="999"/>
                  </a:moveTo>
                  <a:lnTo>
                    <a:pt x="748" y="999"/>
                  </a:lnTo>
                  <a:lnTo>
                    <a:pt x="766" y="1000"/>
                  </a:lnTo>
                  <a:lnTo>
                    <a:pt x="784" y="1001"/>
                  </a:lnTo>
                  <a:lnTo>
                    <a:pt x="802" y="1004"/>
                  </a:lnTo>
                  <a:lnTo>
                    <a:pt x="819" y="1008"/>
                  </a:lnTo>
                  <a:lnTo>
                    <a:pt x="837" y="1012"/>
                  </a:lnTo>
                  <a:lnTo>
                    <a:pt x="854" y="1016"/>
                  </a:lnTo>
                  <a:lnTo>
                    <a:pt x="871" y="1021"/>
                  </a:lnTo>
                  <a:lnTo>
                    <a:pt x="888" y="1027"/>
                  </a:lnTo>
                  <a:lnTo>
                    <a:pt x="905" y="1034"/>
                  </a:lnTo>
                  <a:lnTo>
                    <a:pt x="920" y="1042"/>
                  </a:lnTo>
                  <a:lnTo>
                    <a:pt x="936" y="1048"/>
                  </a:lnTo>
                  <a:lnTo>
                    <a:pt x="951" y="1057"/>
                  </a:lnTo>
                  <a:lnTo>
                    <a:pt x="967" y="1066"/>
                  </a:lnTo>
                  <a:lnTo>
                    <a:pt x="981" y="1075"/>
                  </a:lnTo>
                  <a:lnTo>
                    <a:pt x="995" y="1086"/>
                  </a:lnTo>
                  <a:lnTo>
                    <a:pt x="1138" y="948"/>
                  </a:lnTo>
                  <a:lnTo>
                    <a:pt x="1249" y="1064"/>
                  </a:lnTo>
                  <a:lnTo>
                    <a:pt x="1107" y="1201"/>
                  </a:lnTo>
                  <a:lnTo>
                    <a:pt x="1125" y="1229"/>
                  </a:lnTo>
                  <a:lnTo>
                    <a:pt x="1139" y="1258"/>
                  </a:lnTo>
                  <a:lnTo>
                    <a:pt x="1152" y="1288"/>
                  </a:lnTo>
                  <a:lnTo>
                    <a:pt x="1164" y="1319"/>
                  </a:lnTo>
                  <a:lnTo>
                    <a:pt x="1172" y="1351"/>
                  </a:lnTo>
                  <a:lnTo>
                    <a:pt x="1178" y="1385"/>
                  </a:lnTo>
                  <a:lnTo>
                    <a:pt x="1182" y="1419"/>
                  </a:lnTo>
                  <a:lnTo>
                    <a:pt x="1183" y="1454"/>
                  </a:lnTo>
                  <a:lnTo>
                    <a:pt x="1183" y="1477"/>
                  </a:lnTo>
                  <a:lnTo>
                    <a:pt x="1182" y="1499"/>
                  </a:lnTo>
                  <a:lnTo>
                    <a:pt x="1178" y="1522"/>
                  </a:lnTo>
                  <a:lnTo>
                    <a:pt x="1174" y="1544"/>
                  </a:lnTo>
                  <a:lnTo>
                    <a:pt x="1169" y="1566"/>
                  </a:lnTo>
                  <a:lnTo>
                    <a:pt x="1163" y="1588"/>
                  </a:lnTo>
                  <a:lnTo>
                    <a:pt x="1156" y="1609"/>
                  </a:lnTo>
                  <a:lnTo>
                    <a:pt x="1148" y="1630"/>
                  </a:lnTo>
                  <a:lnTo>
                    <a:pt x="1139" y="1651"/>
                  </a:lnTo>
                  <a:lnTo>
                    <a:pt x="1129" y="1670"/>
                  </a:lnTo>
                  <a:lnTo>
                    <a:pt x="1117" y="1688"/>
                  </a:lnTo>
                  <a:lnTo>
                    <a:pt x="1106" y="1708"/>
                  </a:lnTo>
                  <a:lnTo>
                    <a:pt x="1093" y="1724"/>
                  </a:lnTo>
                  <a:lnTo>
                    <a:pt x="1080" y="1743"/>
                  </a:lnTo>
                  <a:lnTo>
                    <a:pt x="1065" y="1758"/>
                  </a:lnTo>
                  <a:lnTo>
                    <a:pt x="1050" y="1775"/>
                  </a:lnTo>
                  <a:lnTo>
                    <a:pt x="1034" y="1789"/>
                  </a:lnTo>
                  <a:lnTo>
                    <a:pt x="1017" y="1804"/>
                  </a:lnTo>
                  <a:lnTo>
                    <a:pt x="1001" y="1818"/>
                  </a:lnTo>
                  <a:lnTo>
                    <a:pt x="982" y="1829"/>
                  </a:lnTo>
                  <a:lnTo>
                    <a:pt x="964" y="1842"/>
                  </a:lnTo>
                  <a:lnTo>
                    <a:pt x="945" y="1853"/>
                  </a:lnTo>
                  <a:lnTo>
                    <a:pt x="925" y="1863"/>
                  </a:lnTo>
                  <a:lnTo>
                    <a:pt x="906" y="1872"/>
                  </a:lnTo>
                  <a:lnTo>
                    <a:pt x="885" y="1880"/>
                  </a:lnTo>
                  <a:lnTo>
                    <a:pt x="864" y="1888"/>
                  </a:lnTo>
                  <a:lnTo>
                    <a:pt x="842" y="1893"/>
                  </a:lnTo>
                  <a:lnTo>
                    <a:pt x="820" y="1898"/>
                  </a:lnTo>
                  <a:lnTo>
                    <a:pt x="798" y="1902"/>
                  </a:lnTo>
                  <a:lnTo>
                    <a:pt x="775" y="1906"/>
                  </a:lnTo>
                  <a:lnTo>
                    <a:pt x="752" y="1907"/>
                  </a:lnTo>
                  <a:lnTo>
                    <a:pt x="728" y="1907"/>
                  </a:lnTo>
                  <a:lnTo>
                    <a:pt x="710" y="1907"/>
                  </a:lnTo>
                  <a:lnTo>
                    <a:pt x="692" y="1906"/>
                  </a:lnTo>
                  <a:lnTo>
                    <a:pt x="674" y="1905"/>
                  </a:lnTo>
                  <a:lnTo>
                    <a:pt x="656" y="1902"/>
                  </a:lnTo>
                  <a:lnTo>
                    <a:pt x="638" y="1898"/>
                  </a:lnTo>
                  <a:lnTo>
                    <a:pt x="621" y="1894"/>
                  </a:lnTo>
                  <a:lnTo>
                    <a:pt x="604" y="1890"/>
                  </a:lnTo>
                  <a:lnTo>
                    <a:pt x="587" y="1885"/>
                  </a:lnTo>
                  <a:lnTo>
                    <a:pt x="570" y="1879"/>
                  </a:lnTo>
                  <a:lnTo>
                    <a:pt x="553" y="1872"/>
                  </a:lnTo>
                  <a:lnTo>
                    <a:pt x="538" y="1866"/>
                  </a:lnTo>
                  <a:lnTo>
                    <a:pt x="522" y="1858"/>
                  </a:lnTo>
                  <a:lnTo>
                    <a:pt x="507" y="1849"/>
                  </a:lnTo>
                  <a:lnTo>
                    <a:pt x="491" y="1841"/>
                  </a:lnTo>
                  <a:lnTo>
                    <a:pt x="477" y="1831"/>
                  </a:lnTo>
                  <a:lnTo>
                    <a:pt x="463" y="1822"/>
                  </a:lnTo>
                  <a:lnTo>
                    <a:pt x="320" y="1959"/>
                  </a:lnTo>
                  <a:lnTo>
                    <a:pt x="209" y="1842"/>
                  </a:lnTo>
                  <a:lnTo>
                    <a:pt x="351" y="1705"/>
                  </a:lnTo>
                  <a:lnTo>
                    <a:pt x="333" y="1678"/>
                  </a:lnTo>
                  <a:lnTo>
                    <a:pt x="319" y="1648"/>
                  </a:lnTo>
                  <a:lnTo>
                    <a:pt x="306" y="1618"/>
                  </a:lnTo>
                  <a:lnTo>
                    <a:pt x="294" y="1587"/>
                  </a:lnTo>
                  <a:lnTo>
                    <a:pt x="286" y="1555"/>
                  </a:lnTo>
                  <a:lnTo>
                    <a:pt x="280" y="1521"/>
                  </a:lnTo>
                  <a:lnTo>
                    <a:pt x="277" y="1504"/>
                  </a:lnTo>
                  <a:lnTo>
                    <a:pt x="276" y="1487"/>
                  </a:lnTo>
                  <a:lnTo>
                    <a:pt x="275" y="1471"/>
                  </a:lnTo>
                  <a:lnTo>
                    <a:pt x="275" y="1454"/>
                  </a:lnTo>
                  <a:lnTo>
                    <a:pt x="275" y="1430"/>
                  </a:lnTo>
                  <a:lnTo>
                    <a:pt x="276" y="1407"/>
                  </a:lnTo>
                  <a:lnTo>
                    <a:pt x="280" y="1384"/>
                  </a:lnTo>
                  <a:lnTo>
                    <a:pt x="284" y="1362"/>
                  </a:lnTo>
                  <a:lnTo>
                    <a:pt x="289" y="1340"/>
                  </a:lnTo>
                  <a:lnTo>
                    <a:pt x="294" y="1319"/>
                  </a:lnTo>
                  <a:lnTo>
                    <a:pt x="302" y="1297"/>
                  </a:lnTo>
                  <a:lnTo>
                    <a:pt x="310" y="1276"/>
                  </a:lnTo>
                  <a:lnTo>
                    <a:pt x="319" y="1257"/>
                  </a:lnTo>
                  <a:lnTo>
                    <a:pt x="329" y="1237"/>
                  </a:lnTo>
                  <a:lnTo>
                    <a:pt x="341" y="1218"/>
                  </a:lnTo>
                  <a:lnTo>
                    <a:pt x="352" y="1200"/>
                  </a:lnTo>
                  <a:lnTo>
                    <a:pt x="364" y="1182"/>
                  </a:lnTo>
                  <a:lnTo>
                    <a:pt x="378" y="1165"/>
                  </a:lnTo>
                  <a:lnTo>
                    <a:pt x="393" y="1148"/>
                  </a:lnTo>
                  <a:lnTo>
                    <a:pt x="408" y="1132"/>
                  </a:lnTo>
                  <a:lnTo>
                    <a:pt x="424" y="1117"/>
                  </a:lnTo>
                  <a:lnTo>
                    <a:pt x="441" y="1103"/>
                  </a:lnTo>
                  <a:lnTo>
                    <a:pt x="457" y="1090"/>
                  </a:lnTo>
                  <a:lnTo>
                    <a:pt x="476" y="1077"/>
                  </a:lnTo>
                  <a:lnTo>
                    <a:pt x="494" y="1065"/>
                  </a:lnTo>
                  <a:lnTo>
                    <a:pt x="512" y="1053"/>
                  </a:lnTo>
                  <a:lnTo>
                    <a:pt x="533" y="1043"/>
                  </a:lnTo>
                  <a:lnTo>
                    <a:pt x="552" y="1034"/>
                  </a:lnTo>
                  <a:lnTo>
                    <a:pt x="573" y="1026"/>
                  </a:lnTo>
                  <a:lnTo>
                    <a:pt x="594" y="1020"/>
                  </a:lnTo>
                  <a:lnTo>
                    <a:pt x="616" y="1013"/>
                  </a:lnTo>
                  <a:lnTo>
                    <a:pt x="638" y="1008"/>
                  </a:lnTo>
                  <a:lnTo>
                    <a:pt x="660" y="1004"/>
                  </a:lnTo>
                  <a:lnTo>
                    <a:pt x="683" y="1001"/>
                  </a:lnTo>
                  <a:lnTo>
                    <a:pt x="705" y="999"/>
                  </a:lnTo>
                  <a:lnTo>
                    <a:pt x="728" y="999"/>
                  </a:lnTo>
                  <a:close/>
                  <a:moveTo>
                    <a:pt x="728" y="725"/>
                  </a:moveTo>
                  <a:lnTo>
                    <a:pt x="766" y="725"/>
                  </a:lnTo>
                  <a:lnTo>
                    <a:pt x="804" y="728"/>
                  </a:lnTo>
                  <a:lnTo>
                    <a:pt x="840" y="733"/>
                  </a:lnTo>
                  <a:lnTo>
                    <a:pt x="876" y="740"/>
                  </a:lnTo>
                  <a:lnTo>
                    <a:pt x="911" y="747"/>
                  </a:lnTo>
                  <a:lnTo>
                    <a:pt x="945" y="758"/>
                  </a:lnTo>
                  <a:lnTo>
                    <a:pt x="978" y="770"/>
                  </a:lnTo>
                  <a:lnTo>
                    <a:pt x="1012" y="782"/>
                  </a:lnTo>
                  <a:lnTo>
                    <a:pt x="1045" y="797"/>
                  </a:lnTo>
                  <a:lnTo>
                    <a:pt x="1076" y="814"/>
                  </a:lnTo>
                  <a:lnTo>
                    <a:pt x="1107" y="830"/>
                  </a:lnTo>
                  <a:lnTo>
                    <a:pt x="1135" y="850"/>
                  </a:lnTo>
                  <a:lnTo>
                    <a:pt x="1164" y="869"/>
                  </a:lnTo>
                  <a:lnTo>
                    <a:pt x="1192" y="891"/>
                  </a:lnTo>
                  <a:lnTo>
                    <a:pt x="1218" y="915"/>
                  </a:lnTo>
                  <a:lnTo>
                    <a:pt x="1244" y="938"/>
                  </a:lnTo>
                  <a:lnTo>
                    <a:pt x="1268" y="964"/>
                  </a:lnTo>
                  <a:lnTo>
                    <a:pt x="1291" y="990"/>
                  </a:lnTo>
                  <a:lnTo>
                    <a:pt x="1313" y="1018"/>
                  </a:lnTo>
                  <a:lnTo>
                    <a:pt x="1332" y="1047"/>
                  </a:lnTo>
                  <a:lnTo>
                    <a:pt x="1352" y="1077"/>
                  </a:lnTo>
                  <a:lnTo>
                    <a:pt x="1370" y="1106"/>
                  </a:lnTo>
                  <a:lnTo>
                    <a:pt x="1385" y="1137"/>
                  </a:lnTo>
                  <a:lnTo>
                    <a:pt x="1400" y="1170"/>
                  </a:lnTo>
                  <a:lnTo>
                    <a:pt x="1413" y="1204"/>
                  </a:lnTo>
                  <a:lnTo>
                    <a:pt x="1424" y="1237"/>
                  </a:lnTo>
                  <a:lnTo>
                    <a:pt x="1435" y="1271"/>
                  </a:lnTo>
                  <a:lnTo>
                    <a:pt x="1442" y="1307"/>
                  </a:lnTo>
                  <a:lnTo>
                    <a:pt x="1449" y="1342"/>
                  </a:lnTo>
                  <a:lnTo>
                    <a:pt x="1454" y="1379"/>
                  </a:lnTo>
                  <a:lnTo>
                    <a:pt x="1457" y="1416"/>
                  </a:lnTo>
                  <a:lnTo>
                    <a:pt x="1458" y="1454"/>
                  </a:lnTo>
                  <a:lnTo>
                    <a:pt x="1457" y="1490"/>
                  </a:lnTo>
                  <a:lnTo>
                    <a:pt x="1454" y="1528"/>
                  </a:lnTo>
                  <a:lnTo>
                    <a:pt x="1449" y="1564"/>
                  </a:lnTo>
                  <a:lnTo>
                    <a:pt x="1442" y="1600"/>
                  </a:lnTo>
                  <a:lnTo>
                    <a:pt x="1435" y="1635"/>
                  </a:lnTo>
                  <a:lnTo>
                    <a:pt x="1424" y="1669"/>
                  </a:lnTo>
                  <a:lnTo>
                    <a:pt x="1413" y="1704"/>
                  </a:lnTo>
                  <a:lnTo>
                    <a:pt x="1400" y="1736"/>
                  </a:lnTo>
                  <a:lnTo>
                    <a:pt x="1385" y="1769"/>
                  </a:lnTo>
                  <a:lnTo>
                    <a:pt x="1370" y="1800"/>
                  </a:lnTo>
                  <a:lnTo>
                    <a:pt x="1352" y="1831"/>
                  </a:lnTo>
                  <a:lnTo>
                    <a:pt x="1332" y="1861"/>
                  </a:lnTo>
                  <a:lnTo>
                    <a:pt x="1313" y="1889"/>
                  </a:lnTo>
                  <a:lnTo>
                    <a:pt x="1291" y="1916"/>
                  </a:lnTo>
                  <a:lnTo>
                    <a:pt x="1268" y="1942"/>
                  </a:lnTo>
                  <a:lnTo>
                    <a:pt x="1244" y="1968"/>
                  </a:lnTo>
                  <a:lnTo>
                    <a:pt x="1218" y="1991"/>
                  </a:lnTo>
                  <a:lnTo>
                    <a:pt x="1192" y="2015"/>
                  </a:lnTo>
                  <a:lnTo>
                    <a:pt x="1164" y="2037"/>
                  </a:lnTo>
                  <a:lnTo>
                    <a:pt x="1135" y="2057"/>
                  </a:lnTo>
                  <a:lnTo>
                    <a:pt x="1107" y="2076"/>
                  </a:lnTo>
                  <a:lnTo>
                    <a:pt x="1076" y="2094"/>
                  </a:lnTo>
                  <a:lnTo>
                    <a:pt x="1045" y="2109"/>
                  </a:lnTo>
                  <a:lnTo>
                    <a:pt x="1012" y="2124"/>
                  </a:lnTo>
                  <a:lnTo>
                    <a:pt x="978" y="2138"/>
                  </a:lnTo>
                  <a:lnTo>
                    <a:pt x="945" y="2148"/>
                  </a:lnTo>
                  <a:lnTo>
                    <a:pt x="911" y="2159"/>
                  </a:lnTo>
                  <a:lnTo>
                    <a:pt x="876" y="2166"/>
                  </a:lnTo>
                  <a:lnTo>
                    <a:pt x="840" y="2173"/>
                  </a:lnTo>
                  <a:lnTo>
                    <a:pt x="804" y="2178"/>
                  </a:lnTo>
                  <a:lnTo>
                    <a:pt x="766" y="2181"/>
                  </a:lnTo>
                  <a:lnTo>
                    <a:pt x="728" y="2182"/>
                  </a:lnTo>
                  <a:lnTo>
                    <a:pt x="692" y="2181"/>
                  </a:lnTo>
                  <a:lnTo>
                    <a:pt x="654" y="2178"/>
                  </a:lnTo>
                  <a:lnTo>
                    <a:pt x="618" y="2173"/>
                  </a:lnTo>
                  <a:lnTo>
                    <a:pt x="582" y="2166"/>
                  </a:lnTo>
                  <a:lnTo>
                    <a:pt x="547" y="2159"/>
                  </a:lnTo>
                  <a:lnTo>
                    <a:pt x="513" y="2148"/>
                  </a:lnTo>
                  <a:lnTo>
                    <a:pt x="480" y="2138"/>
                  </a:lnTo>
                  <a:lnTo>
                    <a:pt x="446" y="2124"/>
                  </a:lnTo>
                  <a:lnTo>
                    <a:pt x="413" y="2109"/>
                  </a:lnTo>
                  <a:lnTo>
                    <a:pt x="382" y="2094"/>
                  </a:lnTo>
                  <a:lnTo>
                    <a:pt x="351" y="2076"/>
                  </a:lnTo>
                  <a:lnTo>
                    <a:pt x="323" y="2057"/>
                  </a:lnTo>
                  <a:lnTo>
                    <a:pt x="294" y="2037"/>
                  </a:lnTo>
                  <a:lnTo>
                    <a:pt x="266" y="2015"/>
                  </a:lnTo>
                  <a:lnTo>
                    <a:pt x="240" y="1991"/>
                  </a:lnTo>
                  <a:lnTo>
                    <a:pt x="214" y="1968"/>
                  </a:lnTo>
                  <a:lnTo>
                    <a:pt x="190" y="1942"/>
                  </a:lnTo>
                  <a:lnTo>
                    <a:pt x="167" y="1916"/>
                  </a:lnTo>
                  <a:lnTo>
                    <a:pt x="145" y="1889"/>
                  </a:lnTo>
                  <a:lnTo>
                    <a:pt x="126" y="1861"/>
                  </a:lnTo>
                  <a:lnTo>
                    <a:pt x="106" y="1831"/>
                  </a:lnTo>
                  <a:lnTo>
                    <a:pt x="88" y="1800"/>
                  </a:lnTo>
                  <a:lnTo>
                    <a:pt x="73" y="1769"/>
                  </a:lnTo>
                  <a:lnTo>
                    <a:pt x="58" y="1736"/>
                  </a:lnTo>
                  <a:lnTo>
                    <a:pt x="45" y="1704"/>
                  </a:lnTo>
                  <a:lnTo>
                    <a:pt x="34" y="1669"/>
                  </a:lnTo>
                  <a:lnTo>
                    <a:pt x="23" y="1635"/>
                  </a:lnTo>
                  <a:lnTo>
                    <a:pt x="16" y="1600"/>
                  </a:lnTo>
                  <a:lnTo>
                    <a:pt x="9" y="1564"/>
                  </a:lnTo>
                  <a:lnTo>
                    <a:pt x="4" y="1528"/>
                  </a:lnTo>
                  <a:lnTo>
                    <a:pt x="1" y="1490"/>
                  </a:lnTo>
                  <a:lnTo>
                    <a:pt x="0" y="1454"/>
                  </a:lnTo>
                  <a:lnTo>
                    <a:pt x="1" y="1416"/>
                  </a:lnTo>
                  <a:lnTo>
                    <a:pt x="4" y="1379"/>
                  </a:lnTo>
                  <a:lnTo>
                    <a:pt x="9" y="1342"/>
                  </a:lnTo>
                  <a:lnTo>
                    <a:pt x="16" y="1307"/>
                  </a:lnTo>
                  <a:lnTo>
                    <a:pt x="23" y="1271"/>
                  </a:lnTo>
                  <a:lnTo>
                    <a:pt x="34" y="1237"/>
                  </a:lnTo>
                  <a:lnTo>
                    <a:pt x="45" y="1204"/>
                  </a:lnTo>
                  <a:lnTo>
                    <a:pt x="58" y="1170"/>
                  </a:lnTo>
                  <a:lnTo>
                    <a:pt x="73" y="1137"/>
                  </a:lnTo>
                  <a:lnTo>
                    <a:pt x="88" y="1106"/>
                  </a:lnTo>
                  <a:lnTo>
                    <a:pt x="106" y="1077"/>
                  </a:lnTo>
                  <a:lnTo>
                    <a:pt x="126" y="1047"/>
                  </a:lnTo>
                  <a:lnTo>
                    <a:pt x="145" y="1018"/>
                  </a:lnTo>
                  <a:lnTo>
                    <a:pt x="167" y="990"/>
                  </a:lnTo>
                  <a:lnTo>
                    <a:pt x="190" y="964"/>
                  </a:lnTo>
                  <a:lnTo>
                    <a:pt x="214" y="938"/>
                  </a:lnTo>
                  <a:lnTo>
                    <a:pt x="240" y="915"/>
                  </a:lnTo>
                  <a:lnTo>
                    <a:pt x="266" y="891"/>
                  </a:lnTo>
                  <a:lnTo>
                    <a:pt x="294" y="869"/>
                  </a:lnTo>
                  <a:lnTo>
                    <a:pt x="323" y="850"/>
                  </a:lnTo>
                  <a:lnTo>
                    <a:pt x="351" y="830"/>
                  </a:lnTo>
                  <a:lnTo>
                    <a:pt x="382" y="814"/>
                  </a:lnTo>
                  <a:lnTo>
                    <a:pt x="413" y="797"/>
                  </a:lnTo>
                  <a:lnTo>
                    <a:pt x="446" y="782"/>
                  </a:lnTo>
                  <a:lnTo>
                    <a:pt x="480" y="770"/>
                  </a:lnTo>
                  <a:lnTo>
                    <a:pt x="513" y="758"/>
                  </a:lnTo>
                  <a:lnTo>
                    <a:pt x="547" y="747"/>
                  </a:lnTo>
                  <a:lnTo>
                    <a:pt x="582" y="740"/>
                  </a:lnTo>
                  <a:lnTo>
                    <a:pt x="618" y="733"/>
                  </a:lnTo>
                  <a:lnTo>
                    <a:pt x="654" y="728"/>
                  </a:lnTo>
                  <a:lnTo>
                    <a:pt x="692" y="725"/>
                  </a:lnTo>
                  <a:lnTo>
                    <a:pt x="728" y="725"/>
                  </a:lnTo>
                  <a:close/>
                </a:path>
              </a:pathLst>
            </a:custGeom>
            <a:solidFill>
              <a:srgbClr val="FFFFFF"/>
            </a:solidFill>
            <a:ln w="9525">
              <a:noFill/>
              <a:round/>
              <a:headEnd/>
              <a:tailEnd/>
            </a:ln>
          </p:spPr>
          <p:txBody>
            <a:bodyPr/>
            <a:lstStyle/>
            <a:p>
              <a:endParaRPr lang="en-US"/>
            </a:p>
          </p:txBody>
        </p:sp>
      </p:grpSp>
      <p:grpSp>
        <p:nvGrpSpPr>
          <p:cNvPr id="544817" name="Group 49"/>
          <p:cNvGrpSpPr>
            <a:grpSpLocks noChangeAspect="1"/>
          </p:cNvGrpSpPr>
          <p:nvPr/>
        </p:nvGrpSpPr>
        <p:grpSpPr bwMode="auto">
          <a:xfrm>
            <a:off x="293688" y="2424113"/>
            <a:ext cx="877887" cy="754062"/>
            <a:chOff x="1146" y="1009"/>
            <a:chExt cx="1008" cy="864"/>
          </a:xfrm>
        </p:grpSpPr>
        <p:sp>
          <p:nvSpPr>
            <p:cNvPr id="544818" name="Freeform 50"/>
            <p:cNvSpPr>
              <a:spLocks noChangeAspect="1"/>
            </p:cNvSpPr>
            <p:nvPr/>
          </p:nvSpPr>
          <p:spPr bwMode="auto">
            <a:xfrm>
              <a:off x="1146" y="1009"/>
              <a:ext cx="1008" cy="864"/>
            </a:xfrm>
            <a:custGeom>
              <a:avLst/>
              <a:gdLst/>
              <a:ahLst/>
              <a:cxnLst>
                <a:cxn ang="0">
                  <a:pos x="0" y="0"/>
                </a:cxn>
                <a:cxn ang="0">
                  <a:pos x="4032" y="0"/>
                </a:cxn>
                <a:cxn ang="0">
                  <a:pos x="3888" y="147"/>
                </a:cxn>
                <a:cxn ang="0">
                  <a:pos x="149" y="3314"/>
                </a:cxn>
                <a:cxn ang="0">
                  <a:pos x="0" y="3454"/>
                </a:cxn>
                <a:cxn ang="0">
                  <a:pos x="0" y="0"/>
                </a:cxn>
              </a:cxnLst>
              <a:rect l="0" t="0" r="r" b="b"/>
              <a:pathLst>
                <a:path w="4032" h="3454">
                  <a:moveTo>
                    <a:pt x="0" y="0"/>
                  </a:moveTo>
                  <a:lnTo>
                    <a:pt x="4032" y="0"/>
                  </a:lnTo>
                  <a:lnTo>
                    <a:pt x="3888" y="147"/>
                  </a:lnTo>
                  <a:lnTo>
                    <a:pt x="149" y="3314"/>
                  </a:lnTo>
                  <a:lnTo>
                    <a:pt x="0" y="3454"/>
                  </a:lnTo>
                  <a:lnTo>
                    <a:pt x="0" y="0"/>
                  </a:lnTo>
                  <a:close/>
                </a:path>
              </a:pathLst>
            </a:custGeom>
            <a:solidFill>
              <a:srgbClr val="82A99C"/>
            </a:solidFill>
            <a:ln w="9525">
              <a:noFill/>
              <a:round/>
              <a:headEnd/>
              <a:tailEnd/>
            </a:ln>
          </p:spPr>
          <p:txBody>
            <a:bodyPr/>
            <a:lstStyle/>
            <a:p>
              <a:endParaRPr lang="en-US"/>
            </a:p>
          </p:txBody>
        </p:sp>
        <p:sp>
          <p:nvSpPr>
            <p:cNvPr id="544819" name="Freeform 51"/>
            <p:cNvSpPr>
              <a:spLocks noChangeAspect="1"/>
            </p:cNvSpPr>
            <p:nvPr/>
          </p:nvSpPr>
          <p:spPr bwMode="auto">
            <a:xfrm>
              <a:off x="1146" y="1009"/>
              <a:ext cx="1008" cy="864"/>
            </a:xfrm>
            <a:custGeom>
              <a:avLst/>
              <a:gdLst/>
              <a:ahLst/>
              <a:cxnLst>
                <a:cxn ang="0">
                  <a:pos x="4032" y="0"/>
                </a:cxn>
                <a:cxn ang="0">
                  <a:pos x="4032" y="3454"/>
                </a:cxn>
                <a:cxn ang="0">
                  <a:pos x="0" y="3454"/>
                </a:cxn>
                <a:cxn ang="0">
                  <a:pos x="149" y="3312"/>
                </a:cxn>
                <a:cxn ang="0">
                  <a:pos x="3891" y="146"/>
                </a:cxn>
                <a:cxn ang="0">
                  <a:pos x="4032" y="0"/>
                </a:cxn>
              </a:cxnLst>
              <a:rect l="0" t="0" r="r" b="b"/>
              <a:pathLst>
                <a:path w="4032" h="3454">
                  <a:moveTo>
                    <a:pt x="4032" y="0"/>
                  </a:moveTo>
                  <a:lnTo>
                    <a:pt x="4032" y="3454"/>
                  </a:lnTo>
                  <a:lnTo>
                    <a:pt x="0" y="3454"/>
                  </a:lnTo>
                  <a:lnTo>
                    <a:pt x="149" y="3312"/>
                  </a:lnTo>
                  <a:lnTo>
                    <a:pt x="3891" y="146"/>
                  </a:lnTo>
                  <a:lnTo>
                    <a:pt x="4032" y="0"/>
                  </a:lnTo>
                  <a:close/>
                </a:path>
              </a:pathLst>
            </a:custGeom>
            <a:solidFill>
              <a:srgbClr val="162A29"/>
            </a:solidFill>
            <a:ln w="9525">
              <a:noFill/>
              <a:round/>
              <a:headEnd/>
              <a:tailEnd/>
            </a:ln>
          </p:spPr>
          <p:txBody>
            <a:bodyPr/>
            <a:lstStyle/>
            <a:p>
              <a:endParaRPr lang="en-US"/>
            </a:p>
          </p:txBody>
        </p:sp>
        <p:sp>
          <p:nvSpPr>
            <p:cNvPr id="544820" name="Rectangle 52"/>
            <p:cNvSpPr>
              <a:spLocks noChangeAspect="1" noChangeArrowheads="1"/>
            </p:cNvSpPr>
            <p:nvPr/>
          </p:nvSpPr>
          <p:spPr bwMode="auto">
            <a:xfrm>
              <a:off x="1182" y="1045"/>
              <a:ext cx="936" cy="792"/>
            </a:xfrm>
            <a:prstGeom prst="rect">
              <a:avLst/>
            </a:prstGeom>
            <a:solidFill>
              <a:srgbClr val="275A53"/>
            </a:solidFill>
            <a:ln w="9525">
              <a:noFill/>
              <a:miter lim="800000"/>
              <a:headEnd/>
              <a:tailEnd/>
            </a:ln>
          </p:spPr>
          <p:txBody>
            <a:bodyPr/>
            <a:lstStyle/>
            <a:p>
              <a:endParaRPr lang="en-US"/>
            </a:p>
          </p:txBody>
        </p:sp>
        <p:sp>
          <p:nvSpPr>
            <p:cNvPr id="544821" name="Freeform 53"/>
            <p:cNvSpPr>
              <a:spLocks noChangeAspect="1" noEditPoints="1"/>
            </p:cNvSpPr>
            <p:nvPr/>
          </p:nvSpPr>
          <p:spPr bwMode="auto">
            <a:xfrm>
              <a:off x="1383" y="1668"/>
              <a:ext cx="116" cy="138"/>
            </a:xfrm>
            <a:custGeom>
              <a:avLst/>
              <a:gdLst/>
              <a:ahLst/>
              <a:cxnLst>
                <a:cxn ang="0">
                  <a:pos x="283" y="0"/>
                </a:cxn>
                <a:cxn ang="0">
                  <a:pos x="327" y="4"/>
                </a:cxn>
                <a:cxn ang="0">
                  <a:pos x="363" y="11"/>
                </a:cxn>
                <a:cxn ang="0">
                  <a:pos x="396" y="26"/>
                </a:cxn>
                <a:cxn ang="0">
                  <a:pos x="422" y="44"/>
                </a:cxn>
                <a:cxn ang="0">
                  <a:pos x="441" y="68"/>
                </a:cxn>
                <a:cxn ang="0">
                  <a:pos x="455" y="97"/>
                </a:cxn>
                <a:cxn ang="0">
                  <a:pos x="464" y="130"/>
                </a:cxn>
                <a:cxn ang="0">
                  <a:pos x="467" y="169"/>
                </a:cxn>
                <a:cxn ang="0">
                  <a:pos x="464" y="208"/>
                </a:cxn>
                <a:cxn ang="0">
                  <a:pos x="455" y="243"/>
                </a:cxn>
                <a:cxn ang="0">
                  <a:pos x="438" y="273"/>
                </a:cxn>
                <a:cxn ang="0">
                  <a:pos x="418" y="299"/>
                </a:cxn>
                <a:cxn ang="0">
                  <a:pos x="389" y="320"/>
                </a:cxn>
                <a:cxn ang="0">
                  <a:pos x="354" y="334"/>
                </a:cxn>
                <a:cxn ang="0">
                  <a:pos x="313" y="343"/>
                </a:cxn>
                <a:cxn ang="0">
                  <a:pos x="265" y="346"/>
                </a:cxn>
                <a:cxn ang="0">
                  <a:pos x="171" y="550"/>
                </a:cxn>
                <a:cxn ang="0">
                  <a:pos x="0" y="0"/>
                </a:cxn>
                <a:cxn ang="0">
                  <a:pos x="213" y="234"/>
                </a:cxn>
                <a:cxn ang="0">
                  <a:pos x="254" y="230"/>
                </a:cxn>
                <a:cxn ang="0">
                  <a:pos x="270" y="225"/>
                </a:cxn>
                <a:cxn ang="0">
                  <a:pos x="282" y="217"/>
                </a:cxn>
                <a:cxn ang="0">
                  <a:pos x="291" y="208"/>
                </a:cxn>
                <a:cxn ang="0">
                  <a:pos x="297" y="198"/>
                </a:cxn>
                <a:cxn ang="0">
                  <a:pos x="301" y="186"/>
                </a:cxn>
                <a:cxn ang="0">
                  <a:pos x="302" y="173"/>
                </a:cxn>
                <a:cxn ang="0">
                  <a:pos x="297" y="150"/>
                </a:cxn>
                <a:cxn ang="0">
                  <a:pos x="284" y="130"/>
                </a:cxn>
                <a:cxn ang="0">
                  <a:pos x="274" y="123"/>
                </a:cxn>
                <a:cxn ang="0">
                  <a:pos x="260" y="116"/>
                </a:cxn>
                <a:cxn ang="0">
                  <a:pos x="241" y="114"/>
                </a:cxn>
                <a:cxn ang="0">
                  <a:pos x="219" y="112"/>
                </a:cxn>
                <a:cxn ang="0">
                  <a:pos x="171" y="234"/>
                </a:cxn>
              </a:cxnLst>
              <a:rect l="0" t="0" r="r" b="b"/>
              <a:pathLst>
                <a:path w="467" h="550">
                  <a:moveTo>
                    <a:pt x="0" y="0"/>
                  </a:moveTo>
                  <a:lnTo>
                    <a:pt x="283" y="0"/>
                  </a:lnTo>
                  <a:lnTo>
                    <a:pt x="305" y="1"/>
                  </a:lnTo>
                  <a:lnTo>
                    <a:pt x="327" y="4"/>
                  </a:lnTo>
                  <a:lnTo>
                    <a:pt x="346" y="6"/>
                  </a:lnTo>
                  <a:lnTo>
                    <a:pt x="363" y="11"/>
                  </a:lnTo>
                  <a:lnTo>
                    <a:pt x="380" y="18"/>
                  </a:lnTo>
                  <a:lnTo>
                    <a:pt x="396" y="26"/>
                  </a:lnTo>
                  <a:lnTo>
                    <a:pt x="409" y="33"/>
                  </a:lnTo>
                  <a:lnTo>
                    <a:pt x="422" y="44"/>
                  </a:lnTo>
                  <a:lnTo>
                    <a:pt x="432" y="55"/>
                  </a:lnTo>
                  <a:lnTo>
                    <a:pt x="441" y="68"/>
                  </a:lnTo>
                  <a:lnTo>
                    <a:pt x="449" y="83"/>
                  </a:lnTo>
                  <a:lnTo>
                    <a:pt x="455" y="97"/>
                  </a:lnTo>
                  <a:lnTo>
                    <a:pt x="461" y="114"/>
                  </a:lnTo>
                  <a:lnTo>
                    <a:pt x="464" y="130"/>
                  </a:lnTo>
                  <a:lnTo>
                    <a:pt x="467" y="150"/>
                  </a:lnTo>
                  <a:lnTo>
                    <a:pt x="467" y="169"/>
                  </a:lnTo>
                  <a:lnTo>
                    <a:pt x="467" y="189"/>
                  </a:lnTo>
                  <a:lnTo>
                    <a:pt x="464" y="208"/>
                  </a:lnTo>
                  <a:lnTo>
                    <a:pt x="461" y="226"/>
                  </a:lnTo>
                  <a:lnTo>
                    <a:pt x="455" y="243"/>
                  </a:lnTo>
                  <a:lnTo>
                    <a:pt x="448" y="259"/>
                  </a:lnTo>
                  <a:lnTo>
                    <a:pt x="438" y="273"/>
                  </a:lnTo>
                  <a:lnTo>
                    <a:pt x="429" y="287"/>
                  </a:lnTo>
                  <a:lnTo>
                    <a:pt x="418" y="299"/>
                  </a:lnTo>
                  <a:lnTo>
                    <a:pt x="403" y="311"/>
                  </a:lnTo>
                  <a:lnTo>
                    <a:pt x="389" y="320"/>
                  </a:lnTo>
                  <a:lnTo>
                    <a:pt x="372" y="327"/>
                  </a:lnTo>
                  <a:lnTo>
                    <a:pt x="354" y="334"/>
                  </a:lnTo>
                  <a:lnTo>
                    <a:pt x="333" y="339"/>
                  </a:lnTo>
                  <a:lnTo>
                    <a:pt x="313" y="343"/>
                  </a:lnTo>
                  <a:lnTo>
                    <a:pt x="289" y="346"/>
                  </a:lnTo>
                  <a:lnTo>
                    <a:pt x="265" y="346"/>
                  </a:lnTo>
                  <a:lnTo>
                    <a:pt x="171" y="346"/>
                  </a:lnTo>
                  <a:lnTo>
                    <a:pt x="171" y="550"/>
                  </a:lnTo>
                  <a:lnTo>
                    <a:pt x="0" y="550"/>
                  </a:lnTo>
                  <a:lnTo>
                    <a:pt x="0" y="0"/>
                  </a:lnTo>
                  <a:close/>
                  <a:moveTo>
                    <a:pt x="171" y="234"/>
                  </a:moveTo>
                  <a:lnTo>
                    <a:pt x="213" y="234"/>
                  </a:lnTo>
                  <a:lnTo>
                    <a:pt x="236" y="233"/>
                  </a:lnTo>
                  <a:lnTo>
                    <a:pt x="254" y="230"/>
                  </a:lnTo>
                  <a:lnTo>
                    <a:pt x="264" y="228"/>
                  </a:lnTo>
                  <a:lnTo>
                    <a:pt x="270" y="225"/>
                  </a:lnTo>
                  <a:lnTo>
                    <a:pt x="276" y="221"/>
                  </a:lnTo>
                  <a:lnTo>
                    <a:pt x="282" y="217"/>
                  </a:lnTo>
                  <a:lnTo>
                    <a:pt x="287" y="213"/>
                  </a:lnTo>
                  <a:lnTo>
                    <a:pt x="291" y="208"/>
                  </a:lnTo>
                  <a:lnTo>
                    <a:pt x="295" y="203"/>
                  </a:lnTo>
                  <a:lnTo>
                    <a:pt x="297" y="198"/>
                  </a:lnTo>
                  <a:lnTo>
                    <a:pt x="299" y="193"/>
                  </a:lnTo>
                  <a:lnTo>
                    <a:pt x="301" y="186"/>
                  </a:lnTo>
                  <a:lnTo>
                    <a:pt x="301" y="180"/>
                  </a:lnTo>
                  <a:lnTo>
                    <a:pt x="302" y="173"/>
                  </a:lnTo>
                  <a:lnTo>
                    <a:pt x="301" y="162"/>
                  </a:lnTo>
                  <a:lnTo>
                    <a:pt x="297" y="150"/>
                  </a:lnTo>
                  <a:lnTo>
                    <a:pt x="292" y="140"/>
                  </a:lnTo>
                  <a:lnTo>
                    <a:pt x="284" y="130"/>
                  </a:lnTo>
                  <a:lnTo>
                    <a:pt x="280" y="125"/>
                  </a:lnTo>
                  <a:lnTo>
                    <a:pt x="274" y="123"/>
                  </a:lnTo>
                  <a:lnTo>
                    <a:pt x="267" y="119"/>
                  </a:lnTo>
                  <a:lnTo>
                    <a:pt x="260" y="116"/>
                  </a:lnTo>
                  <a:lnTo>
                    <a:pt x="252" y="115"/>
                  </a:lnTo>
                  <a:lnTo>
                    <a:pt x="241" y="114"/>
                  </a:lnTo>
                  <a:lnTo>
                    <a:pt x="231" y="112"/>
                  </a:lnTo>
                  <a:lnTo>
                    <a:pt x="219" y="112"/>
                  </a:lnTo>
                  <a:lnTo>
                    <a:pt x="171" y="112"/>
                  </a:lnTo>
                  <a:lnTo>
                    <a:pt x="171" y="234"/>
                  </a:lnTo>
                  <a:close/>
                </a:path>
              </a:pathLst>
            </a:custGeom>
            <a:solidFill>
              <a:srgbClr val="FFFFFF"/>
            </a:solidFill>
            <a:ln w="9525">
              <a:noFill/>
              <a:round/>
              <a:headEnd/>
              <a:tailEnd/>
            </a:ln>
          </p:spPr>
          <p:txBody>
            <a:bodyPr/>
            <a:lstStyle/>
            <a:p>
              <a:endParaRPr lang="en-US"/>
            </a:p>
          </p:txBody>
        </p:sp>
        <p:sp>
          <p:nvSpPr>
            <p:cNvPr id="544822" name="Freeform 54"/>
            <p:cNvSpPr>
              <a:spLocks noChangeAspect="1"/>
            </p:cNvSpPr>
            <p:nvPr/>
          </p:nvSpPr>
          <p:spPr bwMode="auto">
            <a:xfrm>
              <a:off x="1522" y="1668"/>
              <a:ext cx="108" cy="138"/>
            </a:xfrm>
            <a:custGeom>
              <a:avLst/>
              <a:gdLst/>
              <a:ahLst/>
              <a:cxnLst>
                <a:cxn ang="0">
                  <a:pos x="0" y="0"/>
                </a:cxn>
                <a:cxn ang="0">
                  <a:pos x="170" y="0"/>
                </a:cxn>
                <a:cxn ang="0">
                  <a:pos x="170" y="414"/>
                </a:cxn>
                <a:cxn ang="0">
                  <a:pos x="435" y="414"/>
                </a:cxn>
                <a:cxn ang="0">
                  <a:pos x="435" y="550"/>
                </a:cxn>
                <a:cxn ang="0">
                  <a:pos x="0" y="550"/>
                </a:cxn>
                <a:cxn ang="0">
                  <a:pos x="0" y="0"/>
                </a:cxn>
              </a:cxnLst>
              <a:rect l="0" t="0" r="r" b="b"/>
              <a:pathLst>
                <a:path w="435" h="550">
                  <a:moveTo>
                    <a:pt x="0" y="0"/>
                  </a:moveTo>
                  <a:lnTo>
                    <a:pt x="170" y="0"/>
                  </a:lnTo>
                  <a:lnTo>
                    <a:pt x="170" y="414"/>
                  </a:lnTo>
                  <a:lnTo>
                    <a:pt x="435" y="414"/>
                  </a:lnTo>
                  <a:lnTo>
                    <a:pt x="435" y="550"/>
                  </a:lnTo>
                  <a:lnTo>
                    <a:pt x="0" y="550"/>
                  </a:lnTo>
                  <a:lnTo>
                    <a:pt x="0" y="0"/>
                  </a:lnTo>
                  <a:close/>
                </a:path>
              </a:pathLst>
            </a:custGeom>
            <a:solidFill>
              <a:srgbClr val="FFFFFF"/>
            </a:solidFill>
            <a:ln w="9525">
              <a:noFill/>
              <a:round/>
              <a:headEnd/>
              <a:tailEnd/>
            </a:ln>
          </p:spPr>
          <p:txBody>
            <a:bodyPr/>
            <a:lstStyle/>
            <a:p>
              <a:endParaRPr lang="en-US"/>
            </a:p>
          </p:txBody>
        </p:sp>
        <p:sp>
          <p:nvSpPr>
            <p:cNvPr id="544823" name="Freeform 55"/>
            <p:cNvSpPr>
              <a:spLocks noChangeAspect="1" noEditPoints="1"/>
            </p:cNvSpPr>
            <p:nvPr/>
          </p:nvSpPr>
          <p:spPr bwMode="auto">
            <a:xfrm>
              <a:off x="1636" y="1668"/>
              <a:ext cx="150" cy="138"/>
            </a:xfrm>
            <a:custGeom>
              <a:avLst/>
              <a:gdLst/>
              <a:ahLst/>
              <a:cxnLst>
                <a:cxn ang="0">
                  <a:pos x="394" y="460"/>
                </a:cxn>
                <a:cxn ang="0">
                  <a:pos x="201" y="460"/>
                </a:cxn>
                <a:cxn ang="0">
                  <a:pos x="173" y="550"/>
                </a:cxn>
                <a:cxn ang="0">
                  <a:pos x="0" y="550"/>
                </a:cxn>
                <a:cxn ang="0">
                  <a:pos x="207" y="0"/>
                </a:cxn>
                <a:cxn ang="0">
                  <a:pos x="392" y="0"/>
                </a:cxn>
                <a:cxn ang="0">
                  <a:pos x="598" y="550"/>
                </a:cxn>
                <a:cxn ang="0">
                  <a:pos x="421" y="550"/>
                </a:cxn>
                <a:cxn ang="0">
                  <a:pos x="394" y="460"/>
                </a:cxn>
                <a:cxn ang="0">
                  <a:pos x="359" y="340"/>
                </a:cxn>
                <a:cxn ang="0">
                  <a:pos x="298" y="142"/>
                </a:cxn>
                <a:cxn ang="0">
                  <a:pos x="237" y="340"/>
                </a:cxn>
                <a:cxn ang="0">
                  <a:pos x="359" y="340"/>
                </a:cxn>
              </a:cxnLst>
              <a:rect l="0" t="0" r="r" b="b"/>
              <a:pathLst>
                <a:path w="598" h="550">
                  <a:moveTo>
                    <a:pt x="394" y="460"/>
                  </a:moveTo>
                  <a:lnTo>
                    <a:pt x="201" y="460"/>
                  </a:lnTo>
                  <a:lnTo>
                    <a:pt x="173" y="550"/>
                  </a:lnTo>
                  <a:lnTo>
                    <a:pt x="0" y="550"/>
                  </a:lnTo>
                  <a:lnTo>
                    <a:pt x="207" y="0"/>
                  </a:lnTo>
                  <a:lnTo>
                    <a:pt x="392" y="0"/>
                  </a:lnTo>
                  <a:lnTo>
                    <a:pt x="598" y="550"/>
                  </a:lnTo>
                  <a:lnTo>
                    <a:pt x="421" y="550"/>
                  </a:lnTo>
                  <a:lnTo>
                    <a:pt x="394" y="460"/>
                  </a:lnTo>
                  <a:close/>
                  <a:moveTo>
                    <a:pt x="359" y="340"/>
                  </a:moveTo>
                  <a:lnTo>
                    <a:pt x="298" y="142"/>
                  </a:lnTo>
                  <a:lnTo>
                    <a:pt x="237" y="340"/>
                  </a:lnTo>
                  <a:lnTo>
                    <a:pt x="359" y="340"/>
                  </a:lnTo>
                  <a:close/>
                </a:path>
              </a:pathLst>
            </a:custGeom>
            <a:solidFill>
              <a:srgbClr val="FFFFFF"/>
            </a:solidFill>
            <a:ln w="9525">
              <a:noFill/>
              <a:round/>
              <a:headEnd/>
              <a:tailEnd/>
            </a:ln>
          </p:spPr>
          <p:txBody>
            <a:bodyPr/>
            <a:lstStyle/>
            <a:p>
              <a:endParaRPr lang="en-US"/>
            </a:p>
          </p:txBody>
        </p:sp>
        <p:sp>
          <p:nvSpPr>
            <p:cNvPr id="544824" name="Freeform 56"/>
            <p:cNvSpPr>
              <a:spLocks noChangeAspect="1"/>
            </p:cNvSpPr>
            <p:nvPr/>
          </p:nvSpPr>
          <p:spPr bwMode="auto">
            <a:xfrm>
              <a:off x="1800" y="1668"/>
              <a:ext cx="131" cy="138"/>
            </a:xfrm>
            <a:custGeom>
              <a:avLst/>
              <a:gdLst/>
              <a:ahLst/>
              <a:cxnLst>
                <a:cxn ang="0">
                  <a:pos x="0" y="0"/>
                </a:cxn>
                <a:cxn ang="0">
                  <a:pos x="158" y="0"/>
                </a:cxn>
                <a:cxn ang="0">
                  <a:pos x="366" y="304"/>
                </a:cxn>
                <a:cxn ang="0">
                  <a:pos x="366" y="0"/>
                </a:cxn>
                <a:cxn ang="0">
                  <a:pos x="526" y="0"/>
                </a:cxn>
                <a:cxn ang="0">
                  <a:pos x="526" y="550"/>
                </a:cxn>
                <a:cxn ang="0">
                  <a:pos x="366" y="550"/>
                </a:cxn>
                <a:cxn ang="0">
                  <a:pos x="160" y="248"/>
                </a:cxn>
                <a:cxn ang="0">
                  <a:pos x="160" y="550"/>
                </a:cxn>
                <a:cxn ang="0">
                  <a:pos x="0" y="550"/>
                </a:cxn>
                <a:cxn ang="0">
                  <a:pos x="0" y="0"/>
                </a:cxn>
              </a:cxnLst>
              <a:rect l="0" t="0" r="r" b="b"/>
              <a:pathLst>
                <a:path w="526" h="550">
                  <a:moveTo>
                    <a:pt x="0" y="0"/>
                  </a:moveTo>
                  <a:lnTo>
                    <a:pt x="158" y="0"/>
                  </a:lnTo>
                  <a:lnTo>
                    <a:pt x="366" y="304"/>
                  </a:lnTo>
                  <a:lnTo>
                    <a:pt x="366" y="0"/>
                  </a:lnTo>
                  <a:lnTo>
                    <a:pt x="526" y="0"/>
                  </a:lnTo>
                  <a:lnTo>
                    <a:pt x="526" y="550"/>
                  </a:lnTo>
                  <a:lnTo>
                    <a:pt x="366" y="550"/>
                  </a:lnTo>
                  <a:lnTo>
                    <a:pt x="160" y="248"/>
                  </a:lnTo>
                  <a:lnTo>
                    <a:pt x="160" y="550"/>
                  </a:lnTo>
                  <a:lnTo>
                    <a:pt x="0" y="550"/>
                  </a:lnTo>
                  <a:lnTo>
                    <a:pt x="0" y="0"/>
                  </a:lnTo>
                  <a:close/>
                </a:path>
              </a:pathLst>
            </a:custGeom>
            <a:solidFill>
              <a:srgbClr val="FFFFFF"/>
            </a:solidFill>
            <a:ln w="9525">
              <a:noFill/>
              <a:round/>
              <a:headEnd/>
              <a:tailEnd/>
            </a:ln>
          </p:spPr>
          <p:txBody>
            <a:bodyPr/>
            <a:lstStyle/>
            <a:p>
              <a:endParaRPr lang="en-US"/>
            </a:p>
          </p:txBody>
        </p:sp>
        <p:sp>
          <p:nvSpPr>
            <p:cNvPr id="544825" name="Freeform 57"/>
            <p:cNvSpPr>
              <a:spLocks noChangeAspect="1" noEditPoints="1"/>
            </p:cNvSpPr>
            <p:nvPr/>
          </p:nvSpPr>
          <p:spPr bwMode="auto">
            <a:xfrm>
              <a:off x="1487" y="1114"/>
              <a:ext cx="326" cy="502"/>
            </a:xfrm>
            <a:custGeom>
              <a:avLst/>
              <a:gdLst/>
              <a:ahLst/>
              <a:cxnLst>
                <a:cxn ang="0">
                  <a:pos x="1039" y="1180"/>
                </a:cxn>
                <a:cxn ang="0">
                  <a:pos x="1208" y="987"/>
                </a:cxn>
                <a:cxn ang="0">
                  <a:pos x="1295" y="739"/>
                </a:cxn>
                <a:cxn ang="0">
                  <a:pos x="1293" y="476"/>
                </a:cxn>
                <a:cxn ang="0">
                  <a:pos x="1193" y="238"/>
                </a:cxn>
                <a:cxn ang="0">
                  <a:pos x="991" y="66"/>
                </a:cxn>
                <a:cxn ang="0">
                  <a:pos x="676" y="0"/>
                </a:cxn>
                <a:cxn ang="0">
                  <a:pos x="356" y="67"/>
                </a:cxn>
                <a:cxn ang="0">
                  <a:pos x="138" y="242"/>
                </a:cxn>
                <a:cxn ang="0">
                  <a:pos x="22" y="483"/>
                </a:cxn>
                <a:cxn ang="0">
                  <a:pos x="7" y="747"/>
                </a:cxn>
                <a:cxn ang="0">
                  <a:pos x="91" y="995"/>
                </a:cxn>
                <a:cxn ang="0">
                  <a:pos x="273" y="1183"/>
                </a:cxn>
                <a:cxn ang="0">
                  <a:pos x="950" y="1658"/>
                </a:cxn>
                <a:cxn ang="0">
                  <a:pos x="914" y="1865"/>
                </a:cxn>
                <a:cxn ang="0">
                  <a:pos x="696" y="635"/>
                </a:cxn>
                <a:cxn ang="0">
                  <a:pos x="834" y="663"/>
                </a:cxn>
                <a:cxn ang="0">
                  <a:pos x="930" y="725"/>
                </a:cxn>
                <a:cxn ang="0">
                  <a:pos x="960" y="772"/>
                </a:cxn>
                <a:cxn ang="0">
                  <a:pos x="965" y="820"/>
                </a:cxn>
                <a:cxn ang="0">
                  <a:pos x="940" y="877"/>
                </a:cxn>
                <a:cxn ang="0">
                  <a:pos x="884" y="925"/>
                </a:cxn>
                <a:cxn ang="0">
                  <a:pos x="804" y="960"/>
                </a:cxn>
                <a:cxn ang="0">
                  <a:pos x="795" y="1482"/>
                </a:cxn>
                <a:cxn ang="0">
                  <a:pos x="770" y="1495"/>
                </a:cxn>
                <a:cxn ang="0">
                  <a:pos x="742" y="1477"/>
                </a:cxn>
                <a:cxn ang="0">
                  <a:pos x="737" y="930"/>
                </a:cxn>
                <a:cxn ang="0">
                  <a:pos x="756" y="899"/>
                </a:cxn>
                <a:cxn ang="0">
                  <a:pos x="778" y="898"/>
                </a:cxn>
                <a:cxn ang="0">
                  <a:pos x="871" y="853"/>
                </a:cxn>
                <a:cxn ang="0">
                  <a:pos x="895" y="821"/>
                </a:cxn>
                <a:cxn ang="0">
                  <a:pos x="886" y="776"/>
                </a:cxn>
                <a:cxn ang="0">
                  <a:pos x="829" y="733"/>
                </a:cxn>
                <a:cxn ang="0">
                  <a:pos x="734" y="708"/>
                </a:cxn>
                <a:cxn ang="0">
                  <a:pos x="620" y="706"/>
                </a:cxn>
                <a:cxn ang="0">
                  <a:pos x="520" y="727"/>
                </a:cxn>
                <a:cxn ang="0">
                  <a:pos x="454" y="767"/>
                </a:cxn>
                <a:cxn ang="0">
                  <a:pos x="436" y="813"/>
                </a:cxn>
                <a:cxn ang="0">
                  <a:pos x="454" y="847"/>
                </a:cxn>
                <a:cxn ang="0">
                  <a:pos x="525" y="888"/>
                </a:cxn>
                <a:cxn ang="0">
                  <a:pos x="558" y="896"/>
                </a:cxn>
                <a:cxn ang="0">
                  <a:pos x="582" y="922"/>
                </a:cxn>
                <a:cxn ang="0">
                  <a:pos x="582" y="1469"/>
                </a:cxn>
                <a:cxn ang="0">
                  <a:pos x="558" y="1494"/>
                </a:cxn>
                <a:cxn ang="0">
                  <a:pos x="532" y="1487"/>
                </a:cxn>
                <a:cxn ang="0">
                  <a:pos x="516" y="1453"/>
                </a:cxn>
                <a:cxn ang="0">
                  <a:pos x="455" y="930"/>
                </a:cxn>
                <a:cxn ang="0">
                  <a:pos x="398" y="885"/>
                </a:cxn>
                <a:cxn ang="0">
                  <a:pos x="370" y="830"/>
                </a:cxn>
                <a:cxn ang="0">
                  <a:pos x="370" y="781"/>
                </a:cxn>
                <a:cxn ang="0">
                  <a:pos x="391" y="739"/>
                </a:cxn>
                <a:cxn ang="0">
                  <a:pos x="476" y="673"/>
                </a:cxn>
                <a:cxn ang="0">
                  <a:pos x="606" y="637"/>
                </a:cxn>
              </a:cxnLst>
              <a:rect l="0" t="0" r="r" b="b"/>
              <a:pathLst>
                <a:path w="1306" h="2007">
                  <a:moveTo>
                    <a:pt x="372" y="1575"/>
                  </a:moveTo>
                  <a:lnTo>
                    <a:pt x="950" y="1575"/>
                  </a:lnTo>
                  <a:lnTo>
                    <a:pt x="950" y="1232"/>
                  </a:lnTo>
                  <a:lnTo>
                    <a:pt x="996" y="1209"/>
                  </a:lnTo>
                  <a:lnTo>
                    <a:pt x="1039" y="1180"/>
                  </a:lnTo>
                  <a:lnTo>
                    <a:pt x="1079" y="1148"/>
                  </a:lnTo>
                  <a:lnTo>
                    <a:pt x="1116" y="1111"/>
                  </a:lnTo>
                  <a:lnTo>
                    <a:pt x="1150" y="1072"/>
                  </a:lnTo>
                  <a:lnTo>
                    <a:pt x="1181" y="1031"/>
                  </a:lnTo>
                  <a:lnTo>
                    <a:pt x="1208" y="987"/>
                  </a:lnTo>
                  <a:lnTo>
                    <a:pt x="1232" y="940"/>
                  </a:lnTo>
                  <a:lnTo>
                    <a:pt x="1254" y="892"/>
                  </a:lnTo>
                  <a:lnTo>
                    <a:pt x="1271" y="842"/>
                  </a:lnTo>
                  <a:lnTo>
                    <a:pt x="1285" y="791"/>
                  </a:lnTo>
                  <a:lnTo>
                    <a:pt x="1295" y="739"/>
                  </a:lnTo>
                  <a:lnTo>
                    <a:pt x="1302" y="686"/>
                  </a:lnTo>
                  <a:lnTo>
                    <a:pt x="1306" y="633"/>
                  </a:lnTo>
                  <a:lnTo>
                    <a:pt x="1304" y="580"/>
                  </a:lnTo>
                  <a:lnTo>
                    <a:pt x="1300" y="528"/>
                  </a:lnTo>
                  <a:lnTo>
                    <a:pt x="1293" y="476"/>
                  </a:lnTo>
                  <a:lnTo>
                    <a:pt x="1281" y="425"/>
                  </a:lnTo>
                  <a:lnTo>
                    <a:pt x="1264" y="375"/>
                  </a:lnTo>
                  <a:lnTo>
                    <a:pt x="1245" y="327"/>
                  </a:lnTo>
                  <a:lnTo>
                    <a:pt x="1221" y="282"/>
                  </a:lnTo>
                  <a:lnTo>
                    <a:pt x="1193" y="238"/>
                  </a:lnTo>
                  <a:lnTo>
                    <a:pt x="1162" y="197"/>
                  </a:lnTo>
                  <a:lnTo>
                    <a:pt x="1125" y="159"/>
                  </a:lnTo>
                  <a:lnTo>
                    <a:pt x="1084" y="124"/>
                  </a:lnTo>
                  <a:lnTo>
                    <a:pt x="1040" y="93"/>
                  </a:lnTo>
                  <a:lnTo>
                    <a:pt x="991" y="66"/>
                  </a:lnTo>
                  <a:lnTo>
                    <a:pt x="936" y="42"/>
                  </a:lnTo>
                  <a:lnTo>
                    <a:pt x="878" y="24"/>
                  </a:lnTo>
                  <a:lnTo>
                    <a:pt x="816" y="10"/>
                  </a:lnTo>
                  <a:lnTo>
                    <a:pt x="748" y="2"/>
                  </a:lnTo>
                  <a:lnTo>
                    <a:pt x="676" y="0"/>
                  </a:lnTo>
                  <a:lnTo>
                    <a:pt x="603" y="2"/>
                  </a:lnTo>
                  <a:lnTo>
                    <a:pt x="536" y="11"/>
                  </a:lnTo>
                  <a:lnTo>
                    <a:pt x="471" y="24"/>
                  </a:lnTo>
                  <a:lnTo>
                    <a:pt x="411" y="44"/>
                  </a:lnTo>
                  <a:lnTo>
                    <a:pt x="356" y="67"/>
                  </a:lnTo>
                  <a:lnTo>
                    <a:pt x="304" y="94"/>
                  </a:lnTo>
                  <a:lnTo>
                    <a:pt x="256" y="127"/>
                  </a:lnTo>
                  <a:lnTo>
                    <a:pt x="213" y="162"/>
                  </a:lnTo>
                  <a:lnTo>
                    <a:pt x="173" y="200"/>
                  </a:lnTo>
                  <a:lnTo>
                    <a:pt x="138" y="242"/>
                  </a:lnTo>
                  <a:lnTo>
                    <a:pt x="107" y="286"/>
                  </a:lnTo>
                  <a:lnTo>
                    <a:pt x="79" y="333"/>
                  </a:lnTo>
                  <a:lnTo>
                    <a:pt x="56" y="381"/>
                  </a:lnTo>
                  <a:lnTo>
                    <a:pt x="37" y="431"/>
                  </a:lnTo>
                  <a:lnTo>
                    <a:pt x="22" y="483"/>
                  </a:lnTo>
                  <a:lnTo>
                    <a:pt x="11" y="535"/>
                  </a:lnTo>
                  <a:lnTo>
                    <a:pt x="4" y="588"/>
                  </a:lnTo>
                  <a:lnTo>
                    <a:pt x="0" y="641"/>
                  </a:lnTo>
                  <a:lnTo>
                    <a:pt x="2" y="694"/>
                  </a:lnTo>
                  <a:lnTo>
                    <a:pt x="7" y="747"/>
                  </a:lnTo>
                  <a:lnTo>
                    <a:pt x="16" y="799"/>
                  </a:lnTo>
                  <a:lnTo>
                    <a:pt x="29" y="851"/>
                  </a:lnTo>
                  <a:lnTo>
                    <a:pt x="46" y="900"/>
                  </a:lnTo>
                  <a:lnTo>
                    <a:pt x="67" y="949"/>
                  </a:lnTo>
                  <a:lnTo>
                    <a:pt x="91" y="995"/>
                  </a:lnTo>
                  <a:lnTo>
                    <a:pt x="120" y="1039"/>
                  </a:lnTo>
                  <a:lnTo>
                    <a:pt x="152" y="1079"/>
                  </a:lnTo>
                  <a:lnTo>
                    <a:pt x="188" y="1118"/>
                  </a:lnTo>
                  <a:lnTo>
                    <a:pt x="229" y="1152"/>
                  </a:lnTo>
                  <a:lnTo>
                    <a:pt x="273" y="1183"/>
                  </a:lnTo>
                  <a:lnTo>
                    <a:pt x="321" y="1210"/>
                  </a:lnTo>
                  <a:lnTo>
                    <a:pt x="372" y="1232"/>
                  </a:lnTo>
                  <a:lnTo>
                    <a:pt x="372" y="1575"/>
                  </a:lnTo>
                  <a:close/>
                  <a:moveTo>
                    <a:pt x="372" y="1658"/>
                  </a:moveTo>
                  <a:lnTo>
                    <a:pt x="950" y="1658"/>
                  </a:lnTo>
                  <a:lnTo>
                    <a:pt x="950" y="1799"/>
                  </a:lnTo>
                  <a:lnTo>
                    <a:pt x="372" y="1799"/>
                  </a:lnTo>
                  <a:lnTo>
                    <a:pt x="372" y="1658"/>
                  </a:lnTo>
                  <a:close/>
                  <a:moveTo>
                    <a:pt x="409" y="1865"/>
                  </a:moveTo>
                  <a:lnTo>
                    <a:pt x="914" y="1865"/>
                  </a:lnTo>
                  <a:lnTo>
                    <a:pt x="822" y="2007"/>
                  </a:lnTo>
                  <a:lnTo>
                    <a:pt x="501" y="2007"/>
                  </a:lnTo>
                  <a:lnTo>
                    <a:pt x="409" y="1865"/>
                  </a:lnTo>
                  <a:close/>
                  <a:moveTo>
                    <a:pt x="667" y="635"/>
                  </a:moveTo>
                  <a:lnTo>
                    <a:pt x="696" y="635"/>
                  </a:lnTo>
                  <a:lnTo>
                    <a:pt x="726" y="637"/>
                  </a:lnTo>
                  <a:lnTo>
                    <a:pt x="755" y="642"/>
                  </a:lnTo>
                  <a:lnTo>
                    <a:pt x="782" y="647"/>
                  </a:lnTo>
                  <a:lnTo>
                    <a:pt x="809" y="655"/>
                  </a:lnTo>
                  <a:lnTo>
                    <a:pt x="834" y="663"/>
                  </a:lnTo>
                  <a:lnTo>
                    <a:pt x="856" y="673"/>
                  </a:lnTo>
                  <a:lnTo>
                    <a:pt x="878" y="685"/>
                  </a:lnTo>
                  <a:lnTo>
                    <a:pt x="897" y="697"/>
                  </a:lnTo>
                  <a:lnTo>
                    <a:pt x="914" y="711"/>
                  </a:lnTo>
                  <a:lnTo>
                    <a:pt x="930" y="725"/>
                  </a:lnTo>
                  <a:lnTo>
                    <a:pt x="941" y="739"/>
                  </a:lnTo>
                  <a:lnTo>
                    <a:pt x="948" y="747"/>
                  </a:lnTo>
                  <a:lnTo>
                    <a:pt x="952" y="755"/>
                  </a:lnTo>
                  <a:lnTo>
                    <a:pt x="956" y="764"/>
                  </a:lnTo>
                  <a:lnTo>
                    <a:pt x="960" y="772"/>
                  </a:lnTo>
                  <a:lnTo>
                    <a:pt x="962" y="781"/>
                  </a:lnTo>
                  <a:lnTo>
                    <a:pt x="963" y="789"/>
                  </a:lnTo>
                  <a:lnTo>
                    <a:pt x="965" y="798"/>
                  </a:lnTo>
                  <a:lnTo>
                    <a:pt x="966" y="807"/>
                  </a:lnTo>
                  <a:lnTo>
                    <a:pt x="965" y="820"/>
                  </a:lnTo>
                  <a:lnTo>
                    <a:pt x="962" y="831"/>
                  </a:lnTo>
                  <a:lnTo>
                    <a:pt x="960" y="843"/>
                  </a:lnTo>
                  <a:lnTo>
                    <a:pt x="954" y="855"/>
                  </a:lnTo>
                  <a:lnTo>
                    <a:pt x="948" y="866"/>
                  </a:lnTo>
                  <a:lnTo>
                    <a:pt x="940" y="877"/>
                  </a:lnTo>
                  <a:lnTo>
                    <a:pt x="931" y="887"/>
                  </a:lnTo>
                  <a:lnTo>
                    <a:pt x="921" y="898"/>
                  </a:lnTo>
                  <a:lnTo>
                    <a:pt x="910" y="907"/>
                  </a:lnTo>
                  <a:lnTo>
                    <a:pt x="897" y="916"/>
                  </a:lnTo>
                  <a:lnTo>
                    <a:pt x="884" y="925"/>
                  </a:lnTo>
                  <a:lnTo>
                    <a:pt x="870" y="933"/>
                  </a:lnTo>
                  <a:lnTo>
                    <a:pt x="855" y="940"/>
                  </a:lnTo>
                  <a:lnTo>
                    <a:pt x="839" y="948"/>
                  </a:lnTo>
                  <a:lnTo>
                    <a:pt x="822" y="955"/>
                  </a:lnTo>
                  <a:lnTo>
                    <a:pt x="804" y="960"/>
                  </a:lnTo>
                  <a:lnTo>
                    <a:pt x="804" y="1453"/>
                  </a:lnTo>
                  <a:lnTo>
                    <a:pt x="804" y="1461"/>
                  </a:lnTo>
                  <a:lnTo>
                    <a:pt x="801" y="1469"/>
                  </a:lnTo>
                  <a:lnTo>
                    <a:pt x="799" y="1477"/>
                  </a:lnTo>
                  <a:lnTo>
                    <a:pt x="795" y="1482"/>
                  </a:lnTo>
                  <a:lnTo>
                    <a:pt x="790" y="1487"/>
                  </a:lnTo>
                  <a:lnTo>
                    <a:pt x="783" y="1491"/>
                  </a:lnTo>
                  <a:lnTo>
                    <a:pt x="777" y="1494"/>
                  </a:lnTo>
                  <a:lnTo>
                    <a:pt x="770" y="1495"/>
                  </a:lnTo>
                  <a:lnTo>
                    <a:pt x="770" y="1495"/>
                  </a:lnTo>
                  <a:lnTo>
                    <a:pt x="763" y="1494"/>
                  </a:lnTo>
                  <a:lnTo>
                    <a:pt x="756" y="1491"/>
                  </a:lnTo>
                  <a:lnTo>
                    <a:pt x="751" y="1487"/>
                  </a:lnTo>
                  <a:lnTo>
                    <a:pt x="746" y="1482"/>
                  </a:lnTo>
                  <a:lnTo>
                    <a:pt x="742" y="1477"/>
                  </a:lnTo>
                  <a:lnTo>
                    <a:pt x="738" y="1469"/>
                  </a:lnTo>
                  <a:lnTo>
                    <a:pt x="737" y="1461"/>
                  </a:lnTo>
                  <a:lnTo>
                    <a:pt x="735" y="1453"/>
                  </a:lnTo>
                  <a:lnTo>
                    <a:pt x="735" y="938"/>
                  </a:lnTo>
                  <a:lnTo>
                    <a:pt x="737" y="930"/>
                  </a:lnTo>
                  <a:lnTo>
                    <a:pt x="738" y="922"/>
                  </a:lnTo>
                  <a:lnTo>
                    <a:pt x="742" y="914"/>
                  </a:lnTo>
                  <a:lnTo>
                    <a:pt x="746" y="908"/>
                  </a:lnTo>
                  <a:lnTo>
                    <a:pt x="751" y="903"/>
                  </a:lnTo>
                  <a:lnTo>
                    <a:pt x="756" y="899"/>
                  </a:lnTo>
                  <a:lnTo>
                    <a:pt x="763" y="896"/>
                  </a:lnTo>
                  <a:lnTo>
                    <a:pt x="770" y="896"/>
                  </a:lnTo>
                  <a:lnTo>
                    <a:pt x="770" y="896"/>
                  </a:lnTo>
                  <a:lnTo>
                    <a:pt x="774" y="896"/>
                  </a:lnTo>
                  <a:lnTo>
                    <a:pt x="778" y="898"/>
                  </a:lnTo>
                  <a:lnTo>
                    <a:pt x="804" y="890"/>
                  </a:lnTo>
                  <a:lnTo>
                    <a:pt x="826" y="881"/>
                  </a:lnTo>
                  <a:lnTo>
                    <a:pt x="847" y="872"/>
                  </a:lnTo>
                  <a:lnTo>
                    <a:pt x="864" y="860"/>
                  </a:lnTo>
                  <a:lnTo>
                    <a:pt x="871" y="853"/>
                  </a:lnTo>
                  <a:lnTo>
                    <a:pt x="878" y="848"/>
                  </a:lnTo>
                  <a:lnTo>
                    <a:pt x="883" y="842"/>
                  </a:lnTo>
                  <a:lnTo>
                    <a:pt x="888" y="835"/>
                  </a:lnTo>
                  <a:lnTo>
                    <a:pt x="892" y="828"/>
                  </a:lnTo>
                  <a:lnTo>
                    <a:pt x="895" y="821"/>
                  </a:lnTo>
                  <a:lnTo>
                    <a:pt x="896" y="815"/>
                  </a:lnTo>
                  <a:lnTo>
                    <a:pt x="896" y="807"/>
                  </a:lnTo>
                  <a:lnTo>
                    <a:pt x="895" y="796"/>
                  </a:lnTo>
                  <a:lnTo>
                    <a:pt x="892" y="786"/>
                  </a:lnTo>
                  <a:lnTo>
                    <a:pt x="886" y="776"/>
                  </a:lnTo>
                  <a:lnTo>
                    <a:pt x="878" y="767"/>
                  </a:lnTo>
                  <a:lnTo>
                    <a:pt x="869" y="758"/>
                  </a:lnTo>
                  <a:lnTo>
                    <a:pt x="857" y="749"/>
                  </a:lnTo>
                  <a:lnTo>
                    <a:pt x="844" y="741"/>
                  </a:lnTo>
                  <a:lnTo>
                    <a:pt x="829" y="733"/>
                  </a:lnTo>
                  <a:lnTo>
                    <a:pt x="813" y="727"/>
                  </a:lnTo>
                  <a:lnTo>
                    <a:pt x="795" y="721"/>
                  </a:lnTo>
                  <a:lnTo>
                    <a:pt x="775" y="716"/>
                  </a:lnTo>
                  <a:lnTo>
                    <a:pt x="756" y="711"/>
                  </a:lnTo>
                  <a:lnTo>
                    <a:pt x="734" y="708"/>
                  </a:lnTo>
                  <a:lnTo>
                    <a:pt x="712" y="706"/>
                  </a:lnTo>
                  <a:lnTo>
                    <a:pt x="690" y="703"/>
                  </a:lnTo>
                  <a:lnTo>
                    <a:pt x="667" y="703"/>
                  </a:lnTo>
                  <a:lnTo>
                    <a:pt x="642" y="703"/>
                  </a:lnTo>
                  <a:lnTo>
                    <a:pt x="620" y="706"/>
                  </a:lnTo>
                  <a:lnTo>
                    <a:pt x="598" y="708"/>
                  </a:lnTo>
                  <a:lnTo>
                    <a:pt x="576" y="711"/>
                  </a:lnTo>
                  <a:lnTo>
                    <a:pt x="556" y="716"/>
                  </a:lnTo>
                  <a:lnTo>
                    <a:pt x="537" y="721"/>
                  </a:lnTo>
                  <a:lnTo>
                    <a:pt x="520" y="727"/>
                  </a:lnTo>
                  <a:lnTo>
                    <a:pt x="503" y="733"/>
                  </a:lnTo>
                  <a:lnTo>
                    <a:pt x="488" y="741"/>
                  </a:lnTo>
                  <a:lnTo>
                    <a:pt x="475" y="749"/>
                  </a:lnTo>
                  <a:lnTo>
                    <a:pt x="463" y="758"/>
                  </a:lnTo>
                  <a:lnTo>
                    <a:pt x="454" y="767"/>
                  </a:lnTo>
                  <a:lnTo>
                    <a:pt x="446" y="776"/>
                  </a:lnTo>
                  <a:lnTo>
                    <a:pt x="440" y="786"/>
                  </a:lnTo>
                  <a:lnTo>
                    <a:pt x="437" y="796"/>
                  </a:lnTo>
                  <a:lnTo>
                    <a:pt x="436" y="807"/>
                  </a:lnTo>
                  <a:lnTo>
                    <a:pt x="436" y="813"/>
                  </a:lnTo>
                  <a:lnTo>
                    <a:pt x="437" y="821"/>
                  </a:lnTo>
                  <a:lnTo>
                    <a:pt x="440" y="828"/>
                  </a:lnTo>
                  <a:lnTo>
                    <a:pt x="444" y="834"/>
                  </a:lnTo>
                  <a:lnTo>
                    <a:pt x="449" y="841"/>
                  </a:lnTo>
                  <a:lnTo>
                    <a:pt x="454" y="847"/>
                  </a:lnTo>
                  <a:lnTo>
                    <a:pt x="461" y="853"/>
                  </a:lnTo>
                  <a:lnTo>
                    <a:pt x="467" y="859"/>
                  </a:lnTo>
                  <a:lnTo>
                    <a:pt x="484" y="870"/>
                  </a:lnTo>
                  <a:lnTo>
                    <a:pt x="503" y="879"/>
                  </a:lnTo>
                  <a:lnTo>
                    <a:pt x="525" y="888"/>
                  </a:lnTo>
                  <a:lnTo>
                    <a:pt x="549" y="896"/>
                  </a:lnTo>
                  <a:lnTo>
                    <a:pt x="550" y="896"/>
                  </a:lnTo>
                  <a:lnTo>
                    <a:pt x="551" y="896"/>
                  </a:lnTo>
                  <a:lnTo>
                    <a:pt x="551" y="896"/>
                  </a:lnTo>
                  <a:lnTo>
                    <a:pt x="558" y="896"/>
                  </a:lnTo>
                  <a:lnTo>
                    <a:pt x="564" y="899"/>
                  </a:lnTo>
                  <a:lnTo>
                    <a:pt x="571" y="903"/>
                  </a:lnTo>
                  <a:lnTo>
                    <a:pt x="576" y="908"/>
                  </a:lnTo>
                  <a:lnTo>
                    <a:pt x="580" y="914"/>
                  </a:lnTo>
                  <a:lnTo>
                    <a:pt x="582" y="922"/>
                  </a:lnTo>
                  <a:lnTo>
                    <a:pt x="585" y="930"/>
                  </a:lnTo>
                  <a:lnTo>
                    <a:pt x="586" y="938"/>
                  </a:lnTo>
                  <a:lnTo>
                    <a:pt x="586" y="1453"/>
                  </a:lnTo>
                  <a:lnTo>
                    <a:pt x="585" y="1461"/>
                  </a:lnTo>
                  <a:lnTo>
                    <a:pt x="582" y="1469"/>
                  </a:lnTo>
                  <a:lnTo>
                    <a:pt x="580" y="1477"/>
                  </a:lnTo>
                  <a:lnTo>
                    <a:pt x="576" y="1482"/>
                  </a:lnTo>
                  <a:lnTo>
                    <a:pt x="571" y="1487"/>
                  </a:lnTo>
                  <a:lnTo>
                    <a:pt x="564" y="1491"/>
                  </a:lnTo>
                  <a:lnTo>
                    <a:pt x="558" y="1494"/>
                  </a:lnTo>
                  <a:lnTo>
                    <a:pt x="551" y="1495"/>
                  </a:lnTo>
                  <a:lnTo>
                    <a:pt x="551" y="1495"/>
                  </a:lnTo>
                  <a:lnTo>
                    <a:pt x="545" y="1494"/>
                  </a:lnTo>
                  <a:lnTo>
                    <a:pt x="538" y="1491"/>
                  </a:lnTo>
                  <a:lnTo>
                    <a:pt x="532" y="1487"/>
                  </a:lnTo>
                  <a:lnTo>
                    <a:pt x="527" y="1482"/>
                  </a:lnTo>
                  <a:lnTo>
                    <a:pt x="523" y="1477"/>
                  </a:lnTo>
                  <a:lnTo>
                    <a:pt x="519" y="1469"/>
                  </a:lnTo>
                  <a:lnTo>
                    <a:pt x="518" y="1461"/>
                  </a:lnTo>
                  <a:lnTo>
                    <a:pt x="516" y="1453"/>
                  </a:lnTo>
                  <a:lnTo>
                    <a:pt x="516" y="956"/>
                  </a:lnTo>
                  <a:lnTo>
                    <a:pt x="501" y="951"/>
                  </a:lnTo>
                  <a:lnTo>
                    <a:pt x="484" y="944"/>
                  </a:lnTo>
                  <a:lnTo>
                    <a:pt x="470" y="936"/>
                  </a:lnTo>
                  <a:lnTo>
                    <a:pt x="455" y="930"/>
                  </a:lnTo>
                  <a:lnTo>
                    <a:pt x="442" y="921"/>
                  </a:lnTo>
                  <a:lnTo>
                    <a:pt x="429" y="913"/>
                  </a:lnTo>
                  <a:lnTo>
                    <a:pt x="418" y="904"/>
                  </a:lnTo>
                  <a:lnTo>
                    <a:pt x="407" y="894"/>
                  </a:lnTo>
                  <a:lnTo>
                    <a:pt x="398" y="885"/>
                  </a:lnTo>
                  <a:lnTo>
                    <a:pt x="391" y="874"/>
                  </a:lnTo>
                  <a:lnTo>
                    <a:pt x="383" y="864"/>
                  </a:lnTo>
                  <a:lnTo>
                    <a:pt x="378" y="853"/>
                  </a:lnTo>
                  <a:lnTo>
                    <a:pt x="372" y="842"/>
                  </a:lnTo>
                  <a:lnTo>
                    <a:pt x="370" y="830"/>
                  </a:lnTo>
                  <a:lnTo>
                    <a:pt x="367" y="819"/>
                  </a:lnTo>
                  <a:lnTo>
                    <a:pt x="366" y="807"/>
                  </a:lnTo>
                  <a:lnTo>
                    <a:pt x="367" y="798"/>
                  </a:lnTo>
                  <a:lnTo>
                    <a:pt x="369" y="789"/>
                  </a:lnTo>
                  <a:lnTo>
                    <a:pt x="370" y="781"/>
                  </a:lnTo>
                  <a:lnTo>
                    <a:pt x="372" y="772"/>
                  </a:lnTo>
                  <a:lnTo>
                    <a:pt x="376" y="764"/>
                  </a:lnTo>
                  <a:lnTo>
                    <a:pt x="380" y="755"/>
                  </a:lnTo>
                  <a:lnTo>
                    <a:pt x="385" y="747"/>
                  </a:lnTo>
                  <a:lnTo>
                    <a:pt x="391" y="739"/>
                  </a:lnTo>
                  <a:lnTo>
                    <a:pt x="402" y="725"/>
                  </a:lnTo>
                  <a:lnTo>
                    <a:pt x="418" y="711"/>
                  </a:lnTo>
                  <a:lnTo>
                    <a:pt x="435" y="697"/>
                  </a:lnTo>
                  <a:lnTo>
                    <a:pt x="454" y="685"/>
                  </a:lnTo>
                  <a:lnTo>
                    <a:pt x="476" y="673"/>
                  </a:lnTo>
                  <a:lnTo>
                    <a:pt x="499" y="663"/>
                  </a:lnTo>
                  <a:lnTo>
                    <a:pt x="524" y="655"/>
                  </a:lnTo>
                  <a:lnTo>
                    <a:pt x="550" y="647"/>
                  </a:lnTo>
                  <a:lnTo>
                    <a:pt x="577" y="642"/>
                  </a:lnTo>
                  <a:lnTo>
                    <a:pt x="606" y="637"/>
                  </a:lnTo>
                  <a:lnTo>
                    <a:pt x="636" y="635"/>
                  </a:lnTo>
                  <a:lnTo>
                    <a:pt x="667" y="635"/>
                  </a:lnTo>
                  <a:close/>
                </a:path>
              </a:pathLst>
            </a:custGeom>
            <a:solidFill>
              <a:srgbClr val="FFFFFF"/>
            </a:solidFill>
            <a:ln w="9525">
              <a:noFill/>
              <a:round/>
              <a:headEnd/>
              <a:tailEnd/>
            </a:ln>
          </p:spPr>
          <p:txBody>
            <a:bodyPr/>
            <a:lstStyle/>
            <a:p>
              <a:endParaRPr lang="en-US"/>
            </a:p>
          </p:txBody>
        </p:sp>
      </p:grpSp>
      <p:sp>
        <p:nvSpPr>
          <p:cNvPr id="544826" name="Rectangle 58"/>
          <p:cNvSpPr>
            <a:spLocks noChangeArrowheads="1"/>
          </p:cNvSpPr>
          <p:nvPr/>
        </p:nvSpPr>
        <p:spPr bwMode="auto">
          <a:xfrm>
            <a:off x="1300163" y="5895975"/>
            <a:ext cx="6557962" cy="396875"/>
          </a:xfrm>
          <a:prstGeom prst="rect">
            <a:avLst/>
          </a:prstGeom>
          <a:noFill/>
          <a:ln w="9525">
            <a:noFill/>
            <a:miter lim="800000"/>
            <a:headEnd/>
            <a:tailEnd/>
          </a:ln>
          <a:effectLst/>
        </p:spPr>
        <p:txBody>
          <a:bodyPr>
            <a:spAutoFit/>
          </a:bodyPr>
          <a:lstStyle/>
          <a:p>
            <a:pPr algn="ctr">
              <a:lnSpc>
                <a:spcPct val="95000"/>
              </a:lnSpc>
              <a:spcBef>
                <a:spcPct val="35000"/>
              </a:spcBef>
              <a:buClr>
                <a:schemeClr val="accent2"/>
              </a:buClr>
            </a:pPr>
            <a:r>
              <a:rPr lang="en-US" sz="2100" b="1" i="1">
                <a:solidFill>
                  <a:schemeClr val="accent2"/>
                </a:solidFill>
                <a:latin typeface="Arial" charset="0"/>
              </a:rPr>
              <a:t>Access control is a key line of defense!</a:t>
            </a:r>
          </a:p>
        </p:txBody>
      </p:sp>
      <p:sp>
        <p:nvSpPr>
          <p:cNvPr id="544827" name="AutoShape 59">
            <a:hlinkClick r:id="" action="ppaction://noaction"/>
          </p:cNvPr>
          <p:cNvSpPr>
            <a:spLocks noChangeArrowheads="1"/>
          </p:cNvSpPr>
          <p:nvPr/>
        </p:nvSpPr>
        <p:spPr bwMode="auto">
          <a:xfrm>
            <a:off x="8091488" y="6210300"/>
            <a:ext cx="1019175" cy="285750"/>
          </a:xfrm>
          <a:prstGeom prst="bevel">
            <a:avLst>
              <a:gd name="adj" fmla="val 12500"/>
            </a:avLst>
          </a:prstGeom>
          <a:solidFill>
            <a:srgbClr val="9999FF"/>
          </a:solidFill>
          <a:ln w="9525">
            <a:solidFill>
              <a:schemeClr val="tx1"/>
            </a:solidFill>
            <a:miter lim="800000"/>
            <a:headEnd/>
            <a:tailEnd/>
          </a:ln>
          <a:effectLst/>
        </p:spPr>
        <p:txBody>
          <a:bodyPr anchor="ctr"/>
          <a:lstStyle/>
          <a:p>
            <a:pPr algn="ctr"/>
            <a:r>
              <a:rPr lang="en-US" sz="1600" b="1">
                <a:latin typeface="Arial" charset="0"/>
              </a:rPr>
              <a:t>Return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44826"/>
                                        </p:tgtEl>
                                        <p:attrNameLst>
                                          <p:attrName>style.visibility</p:attrName>
                                        </p:attrNameLst>
                                      </p:cBhvr>
                                      <p:to>
                                        <p:strVal val="visible"/>
                                      </p:to>
                                    </p:set>
                                    <p:animEffect transition="in" filter="checkerboard(across)">
                                      <p:cBhvr>
                                        <p:cTn id="7" dur="500"/>
                                        <p:tgtEl>
                                          <p:spTgt spid="544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826" grpId="0"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AutoShape 2"/>
          <p:cNvSpPr>
            <a:spLocks noChangeArrowheads="1"/>
          </p:cNvSpPr>
          <p:nvPr/>
        </p:nvSpPr>
        <p:spPr bwMode="auto">
          <a:xfrm rot="432112">
            <a:off x="1287463" y="4146550"/>
            <a:ext cx="3597275" cy="1584325"/>
          </a:xfrm>
          <a:prstGeom prst="irregularSeal2">
            <a:avLst/>
          </a:prstGeom>
          <a:gradFill rotWithShape="0">
            <a:gsLst>
              <a:gs pos="0">
                <a:srgbClr val="FF9F00"/>
              </a:gs>
              <a:gs pos="100000">
                <a:srgbClr val="FF9F00">
                  <a:gamma/>
                  <a:tint val="3137"/>
                  <a:invGamma/>
                </a:srgbClr>
              </a:gs>
            </a:gsLst>
            <a:path path="shape">
              <a:fillToRect l="50000" t="50000" r="50000" b="50000"/>
            </a:path>
          </a:gradFill>
          <a:ln w="9525">
            <a:noFill/>
            <a:miter lim="800000"/>
            <a:headEnd/>
            <a:tailEnd/>
          </a:ln>
          <a:effectLst/>
        </p:spPr>
        <p:txBody>
          <a:bodyPr wrap="none" anchor="ctr"/>
          <a:lstStyle/>
          <a:p>
            <a:endParaRPr lang="en-US"/>
          </a:p>
        </p:txBody>
      </p:sp>
      <p:sp>
        <p:nvSpPr>
          <p:cNvPr id="546819" name="Rectangle 3"/>
          <p:cNvSpPr>
            <a:spLocks noGrp="1" noChangeArrowheads="1"/>
          </p:cNvSpPr>
          <p:nvPr>
            <p:ph type="title"/>
          </p:nvPr>
        </p:nvSpPr>
        <p:spPr/>
        <p:txBody>
          <a:bodyPr/>
          <a:lstStyle/>
          <a:p>
            <a:r>
              <a:rPr lang="en-US"/>
              <a:t>GEN Dozier (Hostage)</a:t>
            </a:r>
          </a:p>
        </p:txBody>
      </p:sp>
      <p:sp>
        <p:nvSpPr>
          <p:cNvPr id="546820" name="Rectangle 4"/>
          <p:cNvSpPr>
            <a:spLocks noGrp="1" noChangeArrowheads="1"/>
          </p:cNvSpPr>
          <p:nvPr>
            <p:ph type="body" sz="half" idx="2"/>
          </p:nvPr>
        </p:nvSpPr>
        <p:spPr>
          <a:xfrm>
            <a:off x="4884738" y="1741488"/>
            <a:ext cx="4183062" cy="4411662"/>
          </a:xfrm>
        </p:spPr>
        <p:txBody>
          <a:bodyPr/>
          <a:lstStyle/>
          <a:p>
            <a:pPr marL="342900" indent="-342900">
              <a:buClr>
                <a:schemeClr val="tx1"/>
              </a:buClr>
            </a:pPr>
            <a:r>
              <a:rPr lang="en-US" sz="2000"/>
              <a:t>Dozier was chained to a cot inside a 6-foot tent</a:t>
            </a:r>
          </a:p>
          <a:p>
            <a:pPr marL="342900" indent="-342900">
              <a:buClr>
                <a:schemeClr val="tx1"/>
              </a:buClr>
            </a:pPr>
            <a:r>
              <a:rPr lang="en-US" sz="2000"/>
              <a:t>Captives used loud music and lights to disorient him</a:t>
            </a:r>
          </a:p>
          <a:p>
            <a:pPr marL="342900" indent="-342900">
              <a:buClr>
                <a:schemeClr val="tx1"/>
              </a:buClr>
            </a:pPr>
            <a:r>
              <a:rPr lang="en-US" sz="2000"/>
              <a:t>Terrorists interrogated Dozier repeatedly</a:t>
            </a:r>
          </a:p>
          <a:p>
            <a:pPr marL="342900" indent="-342900">
              <a:buClr>
                <a:schemeClr val="tx1"/>
              </a:buClr>
            </a:pPr>
            <a:r>
              <a:rPr lang="en-US" sz="2000"/>
              <a:t>Dozier maintained discipline and dignity </a:t>
            </a:r>
          </a:p>
        </p:txBody>
      </p:sp>
      <p:pic>
        <p:nvPicPr>
          <p:cNvPr id="546821" name="Picture 5" descr="BG Dozier"/>
          <p:cNvPicPr>
            <a:picLocks noChangeAspect="1" noChangeArrowheads="1"/>
          </p:cNvPicPr>
          <p:nvPr>
            <p:ph type="clipArt" sz="half" idx="1"/>
          </p:nvPr>
        </p:nvPicPr>
        <p:blipFill>
          <a:blip r:embed="rId3"/>
          <a:srcRect/>
          <a:stretch>
            <a:fillRect/>
          </a:stretch>
        </p:blipFill>
        <p:spPr>
          <a:xfrm>
            <a:off x="1252538" y="1741488"/>
            <a:ext cx="3538537" cy="2462212"/>
          </a:xfrm>
          <a:noFill/>
          <a:ln/>
        </p:spPr>
      </p:pic>
      <p:sp>
        <p:nvSpPr>
          <p:cNvPr id="546822" name="Text Box 6"/>
          <p:cNvSpPr txBox="1">
            <a:spLocks noChangeArrowheads="1"/>
          </p:cNvSpPr>
          <p:nvPr/>
        </p:nvSpPr>
        <p:spPr bwMode="auto">
          <a:xfrm>
            <a:off x="1020763" y="4543425"/>
            <a:ext cx="4000500" cy="777875"/>
          </a:xfrm>
          <a:prstGeom prst="rect">
            <a:avLst/>
          </a:prstGeom>
          <a:noFill/>
          <a:ln w="9525">
            <a:noFill/>
            <a:miter lim="800000"/>
            <a:headEnd/>
            <a:tailEnd/>
          </a:ln>
          <a:effectLst/>
        </p:spPr>
        <p:txBody>
          <a:bodyPr wrap="none">
            <a:spAutoFit/>
          </a:bodyPr>
          <a:lstStyle/>
          <a:p>
            <a:pPr>
              <a:spcBef>
                <a:spcPct val="25000"/>
              </a:spcBef>
              <a:tabLst>
                <a:tab pos="1485900" algn="r"/>
                <a:tab pos="1600200" algn="l"/>
              </a:tabLst>
            </a:pPr>
            <a:r>
              <a:rPr lang="en-US" sz="2000" b="1">
                <a:latin typeface="Arial" charset="0"/>
              </a:rPr>
              <a:t>	Date:	17 December 1981</a:t>
            </a:r>
          </a:p>
          <a:p>
            <a:pPr>
              <a:spcBef>
                <a:spcPct val="25000"/>
              </a:spcBef>
              <a:tabLst>
                <a:tab pos="1485900" algn="r"/>
                <a:tab pos="1600200" algn="l"/>
              </a:tabLst>
            </a:pPr>
            <a:r>
              <a:rPr lang="en-US" sz="2000" b="1">
                <a:latin typeface="Arial" charset="0"/>
              </a:rPr>
              <a:t>	Killed:	None</a:t>
            </a:r>
          </a:p>
        </p:txBody>
      </p:sp>
      <p:sp>
        <p:nvSpPr>
          <p:cNvPr id="546823" name="Text Box 7"/>
          <p:cNvSpPr txBox="1">
            <a:spLocks noChangeArrowheads="1"/>
          </p:cNvSpPr>
          <p:nvPr/>
        </p:nvSpPr>
        <p:spPr bwMode="auto">
          <a:xfrm>
            <a:off x="7040563" y="0"/>
            <a:ext cx="2103437"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Historical Applications</a:t>
            </a:r>
          </a:p>
        </p:txBody>
      </p:sp>
      <p:grpSp>
        <p:nvGrpSpPr>
          <p:cNvPr id="546824" name="Group 8"/>
          <p:cNvGrpSpPr>
            <a:grpSpLocks noChangeAspect="1"/>
          </p:cNvGrpSpPr>
          <p:nvPr/>
        </p:nvGrpSpPr>
        <p:grpSpPr bwMode="auto">
          <a:xfrm>
            <a:off x="293688" y="2424113"/>
            <a:ext cx="877887" cy="754062"/>
            <a:chOff x="1146" y="1009"/>
            <a:chExt cx="1008" cy="864"/>
          </a:xfrm>
        </p:grpSpPr>
        <p:sp>
          <p:nvSpPr>
            <p:cNvPr id="546825" name="Freeform 9"/>
            <p:cNvSpPr>
              <a:spLocks noChangeAspect="1"/>
            </p:cNvSpPr>
            <p:nvPr/>
          </p:nvSpPr>
          <p:spPr bwMode="auto">
            <a:xfrm>
              <a:off x="1146" y="1009"/>
              <a:ext cx="1008" cy="864"/>
            </a:xfrm>
            <a:custGeom>
              <a:avLst/>
              <a:gdLst/>
              <a:ahLst/>
              <a:cxnLst>
                <a:cxn ang="0">
                  <a:pos x="0" y="0"/>
                </a:cxn>
                <a:cxn ang="0">
                  <a:pos x="4032" y="0"/>
                </a:cxn>
                <a:cxn ang="0">
                  <a:pos x="3888" y="147"/>
                </a:cxn>
                <a:cxn ang="0">
                  <a:pos x="149" y="3314"/>
                </a:cxn>
                <a:cxn ang="0">
                  <a:pos x="0" y="3454"/>
                </a:cxn>
                <a:cxn ang="0">
                  <a:pos x="0" y="0"/>
                </a:cxn>
              </a:cxnLst>
              <a:rect l="0" t="0" r="r" b="b"/>
              <a:pathLst>
                <a:path w="4032" h="3454">
                  <a:moveTo>
                    <a:pt x="0" y="0"/>
                  </a:moveTo>
                  <a:lnTo>
                    <a:pt x="4032" y="0"/>
                  </a:lnTo>
                  <a:lnTo>
                    <a:pt x="3888" y="147"/>
                  </a:lnTo>
                  <a:lnTo>
                    <a:pt x="149" y="3314"/>
                  </a:lnTo>
                  <a:lnTo>
                    <a:pt x="0" y="3454"/>
                  </a:lnTo>
                  <a:lnTo>
                    <a:pt x="0" y="0"/>
                  </a:lnTo>
                  <a:close/>
                </a:path>
              </a:pathLst>
            </a:custGeom>
            <a:solidFill>
              <a:srgbClr val="82A99C"/>
            </a:solidFill>
            <a:ln w="9525">
              <a:noFill/>
              <a:round/>
              <a:headEnd/>
              <a:tailEnd/>
            </a:ln>
          </p:spPr>
          <p:txBody>
            <a:bodyPr/>
            <a:lstStyle/>
            <a:p>
              <a:endParaRPr lang="en-US"/>
            </a:p>
          </p:txBody>
        </p:sp>
        <p:sp>
          <p:nvSpPr>
            <p:cNvPr id="546826" name="Freeform 10"/>
            <p:cNvSpPr>
              <a:spLocks noChangeAspect="1"/>
            </p:cNvSpPr>
            <p:nvPr/>
          </p:nvSpPr>
          <p:spPr bwMode="auto">
            <a:xfrm>
              <a:off x="1146" y="1009"/>
              <a:ext cx="1008" cy="864"/>
            </a:xfrm>
            <a:custGeom>
              <a:avLst/>
              <a:gdLst/>
              <a:ahLst/>
              <a:cxnLst>
                <a:cxn ang="0">
                  <a:pos x="4032" y="0"/>
                </a:cxn>
                <a:cxn ang="0">
                  <a:pos x="4032" y="3454"/>
                </a:cxn>
                <a:cxn ang="0">
                  <a:pos x="0" y="3454"/>
                </a:cxn>
                <a:cxn ang="0">
                  <a:pos x="149" y="3312"/>
                </a:cxn>
                <a:cxn ang="0">
                  <a:pos x="3891" y="146"/>
                </a:cxn>
                <a:cxn ang="0">
                  <a:pos x="4032" y="0"/>
                </a:cxn>
              </a:cxnLst>
              <a:rect l="0" t="0" r="r" b="b"/>
              <a:pathLst>
                <a:path w="4032" h="3454">
                  <a:moveTo>
                    <a:pt x="4032" y="0"/>
                  </a:moveTo>
                  <a:lnTo>
                    <a:pt x="4032" y="3454"/>
                  </a:lnTo>
                  <a:lnTo>
                    <a:pt x="0" y="3454"/>
                  </a:lnTo>
                  <a:lnTo>
                    <a:pt x="149" y="3312"/>
                  </a:lnTo>
                  <a:lnTo>
                    <a:pt x="3891" y="146"/>
                  </a:lnTo>
                  <a:lnTo>
                    <a:pt x="4032" y="0"/>
                  </a:lnTo>
                  <a:close/>
                </a:path>
              </a:pathLst>
            </a:custGeom>
            <a:solidFill>
              <a:srgbClr val="162A29"/>
            </a:solidFill>
            <a:ln w="9525">
              <a:noFill/>
              <a:round/>
              <a:headEnd/>
              <a:tailEnd/>
            </a:ln>
          </p:spPr>
          <p:txBody>
            <a:bodyPr/>
            <a:lstStyle/>
            <a:p>
              <a:endParaRPr lang="en-US"/>
            </a:p>
          </p:txBody>
        </p:sp>
        <p:sp>
          <p:nvSpPr>
            <p:cNvPr id="546827" name="Rectangle 11"/>
            <p:cNvSpPr>
              <a:spLocks noChangeAspect="1" noChangeArrowheads="1"/>
            </p:cNvSpPr>
            <p:nvPr/>
          </p:nvSpPr>
          <p:spPr bwMode="auto">
            <a:xfrm>
              <a:off x="1182" y="1045"/>
              <a:ext cx="936" cy="792"/>
            </a:xfrm>
            <a:prstGeom prst="rect">
              <a:avLst/>
            </a:prstGeom>
            <a:solidFill>
              <a:srgbClr val="275A53"/>
            </a:solidFill>
            <a:ln w="9525">
              <a:noFill/>
              <a:miter lim="800000"/>
              <a:headEnd/>
              <a:tailEnd/>
            </a:ln>
          </p:spPr>
          <p:txBody>
            <a:bodyPr/>
            <a:lstStyle/>
            <a:p>
              <a:endParaRPr lang="en-US"/>
            </a:p>
          </p:txBody>
        </p:sp>
        <p:sp>
          <p:nvSpPr>
            <p:cNvPr id="546828" name="Freeform 12"/>
            <p:cNvSpPr>
              <a:spLocks noChangeAspect="1" noEditPoints="1"/>
            </p:cNvSpPr>
            <p:nvPr/>
          </p:nvSpPr>
          <p:spPr bwMode="auto">
            <a:xfrm>
              <a:off x="1383" y="1668"/>
              <a:ext cx="116" cy="138"/>
            </a:xfrm>
            <a:custGeom>
              <a:avLst/>
              <a:gdLst/>
              <a:ahLst/>
              <a:cxnLst>
                <a:cxn ang="0">
                  <a:pos x="283" y="0"/>
                </a:cxn>
                <a:cxn ang="0">
                  <a:pos x="327" y="4"/>
                </a:cxn>
                <a:cxn ang="0">
                  <a:pos x="363" y="11"/>
                </a:cxn>
                <a:cxn ang="0">
                  <a:pos x="396" y="26"/>
                </a:cxn>
                <a:cxn ang="0">
                  <a:pos x="422" y="44"/>
                </a:cxn>
                <a:cxn ang="0">
                  <a:pos x="441" y="68"/>
                </a:cxn>
                <a:cxn ang="0">
                  <a:pos x="455" y="97"/>
                </a:cxn>
                <a:cxn ang="0">
                  <a:pos x="464" y="130"/>
                </a:cxn>
                <a:cxn ang="0">
                  <a:pos x="467" y="169"/>
                </a:cxn>
                <a:cxn ang="0">
                  <a:pos x="464" y="208"/>
                </a:cxn>
                <a:cxn ang="0">
                  <a:pos x="455" y="243"/>
                </a:cxn>
                <a:cxn ang="0">
                  <a:pos x="438" y="273"/>
                </a:cxn>
                <a:cxn ang="0">
                  <a:pos x="418" y="299"/>
                </a:cxn>
                <a:cxn ang="0">
                  <a:pos x="389" y="320"/>
                </a:cxn>
                <a:cxn ang="0">
                  <a:pos x="354" y="334"/>
                </a:cxn>
                <a:cxn ang="0">
                  <a:pos x="313" y="343"/>
                </a:cxn>
                <a:cxn ang="0">
                  <a:pos x="265" y="346"/>
                </a:cxn>
                <a:cxn ang="0">
                  <a:pos x="171" y="550"/>
                </a:cxn>
                <a:cxn ang="0">
                  <a:pos x="0" y="0"/>
                </a:cxn>
                <a:cxn ang="0">
                  <a:pos x="213" y="234"/>
                </a:cxn>
                <a:cxn ang="0">
                  <a:pos x="254" y="230"/>
                </a:cxn>
                <a:cxn ang="0">
                  <a:pos x="270" y="225"/>
                </a:cxn>
                <a:cxn ang="0">
                  <a:pos x="282" y="217"/>
                </a:cxn>
                <a:cxn ang="0">
                  <a:pos x="291" y="208"/>
                </a:cxn>
                <a:cxn ang="0">
                  <a:pos x="297" y="198"/>
                </a:cxn>
                <a:cxn ang="0">
                  <a:pos x="301" y="186"/>
                </a:cxn>
                <a:cxn ang="0">
                  <a:pos x="302" y="173"/>
                </a:cxn>
                <a:cxn ang="0">
                  <a:pos x="297" y="150"/>
                </a:cxn>
                <a:cxn ang="0">
                  <a:pos x="284" y="130"/>
                </a:cxn>
                <a:cxn ang="0">
                  <a:pos x="274" y="123"/>
                </a:cxn>
                <a:cxn ang="0">
                  <a:pos x="260" y="116"/>
                </a:cxn>
                <a:cxn ang="0">
                  <a:pos x="241" y="114"/>
                </a:cxn>
                <a:cxn ang="0">
                  <a:pos x="219" y="112"/>
                </a:cxn>
                <a:cxn ang="0">
                  <a:pos x="171" y="234"/>
                </a:cxn>
              </a:cxnLst>
              <a:rect l="0" t="0" r="r" b="b"/>
              <a:pathLst>
                <a:path w="467" h="550">
                  <a:moveTo>
                    <a:pt x="0" y="0"/>
                  </a:moveTo>
                  <a:lnTo>
                    <a:pt x="283" y="0"/>
                  </a:lnTo>
                  <a:lnTo>
                    <a:pt x="305" y="1"/>
                  </a:lnTo>
                  <a:lnTo>
                    <a:pt x="327" y="4"/>
                  </a:lnTo>
                  <a:lnTo>
                    <a:pt x="346" y="6"/>
                  </a:lnTo>
                  <a:lnTo>
                    <a:pt x="363" y="11"/>
                  </a:lnTo>
                  <a:lnTo>
                    <a:pt x="380" y="18"/>
                  </a:lnTo>
                  <a:lnTo>
                    <a:pt x="396" y="26"/>
                  </a:lnTo>
                  <a:lnTo>
                    <a:pt x="409" y="33"/>
                  </a:lnTo>
                  <a:lnTo>
                    <a:pt x="422" y="44"/>
                  </a:lnTo>
                  <a:lnTo>
                    <a:pt x="432" y="55"/>
                  </a:lnTo>
                  <a:lnTo>
                    <a:pt x="441" y="68"/>
                  </a:lnTo>
                  <a:lnTo>
                    <a:pt x="449" y="83"/>
                  </a:lnTo>
                  <a:lnTo>
                    <a:pt x="455" y="97"/>
                  </a:lnTo>
                  <a:lnTo>
                    <a:pt x="461" y="114"/>
                  </a:lnTo>
                  <a:lnTo>
                    <a:pt x="464" y="130"/>
                  </a:lnTo>
                  <a:lnTo>
                    <a:pt x="467" y="150"/>
                  </a:lnTo>
                  <a:lnTo>
                    <a:pt x="467" y="169"/>
                  </a:lnTo>
                  <a:lnTo>
                    <a:pt x="467" y="189"/>
                  </a:lnTo>
                  <a:lnTo>
                    <a:pt x="464" y="208"/>
                  </a:lnTo>
                  <a:lnTo>
                    <a:pt x="461" y="226"/>
                  </a:lnTo>
                  <a:lnTo>
                    <a:pt x="455" y="243"/>
                  </a:lnTo>
                  <a:lnTo>
                    <a:pt x="448" y="259"/>
                  </a:lnTo>
                  <a:lnTo>
                    <a:pt x="438" y="273"/>
                  </a:lnTo>
                  <a:lnTo>
                    <a:pt x="429" y="287"/>
                  </a:lnTo>
                  <a:lnTo>
                    <a:pt x="418" y="299"/>
                  </a:lnTo>
                  <a:lnTo>
                    <a:pt x="403" y="311"/>
                  </a:lnTo>
                  <a:lnTo>
                    <a:pt x="389" y="320"/>
                  </a:lnTo>
                  <a:lnTo>
                    <a:pt x="372" y="327"/>
                  </a:lnTo>
                  <a:lnTo>
                    <a:pt x="354" y="334"/>
                  </a:lnTo>
                  <a:lnTo>
                    <a:pt x="333" y="339"/>
                  </a:lnTo>
                  <a:lnTo>
                    <a:pt x="313" y="343"/>
                  </a:lnTo>
                  <a:lnTo>
                    <a:pt x="289" y="346"/>
                  </a:lnTo>
                  <a:lnTo>
                    <a:pt x="265" y="346"/>
                  </a:lnTo>
                  <a:lnTo>
                    <a:pt x="171" y="346"/>
                  </a:lnTo>
                  <a:lnTo>
                    <a:pt x="171" y="550"/>
                  </a:lnTo>
                  <a:lnTo>
                    <a:pt x="0" y="550"/>
                  </a:lnTo>
                  <a:lnTo>
                    <a:pt x="0" y="0"/>
                  </a:lnTo>
                  <a:close/>
                  <a:moveTo>
                    <a:pt x="171" y="234"/>
                  </a:moveTo>
                  <a:lnTo>
                    <a:pt x="213" y="234"/>
                  </a:lnTo>
                  <a:lnTo>
                    <a:pt x="236" y="233"/>
                  </a:lnTo>
                  <a:lnTo>
                    <a:pt x="254" y="230"/>
                  </a:lnTo>
                  <a:lnTo>
                    <a:pt x="264" y="228"/>
                  </a:lnTo>
                  <a:lnTo>
                    <a:pt x="270" y="225"/>
                  </a:lnTo>
                  <a:lnTo>
                    <a:pt x="276" y="221"/>
                  </a:lnTo>
                  <a:lnTo>
                    <a:pt x="282" y="217"/>
                  </a:lnTo>
                  <a:lnTo>
                    <a:pt x="287" y="213"/>
                  </a:lnTo>
                  <a:lnTo>
                    <a:pt x="291" y="208"/>
                  </a:lnTo>
                  <a:lnTo>
                    <a:pt x="295" y="203"/>
                  </a:lnTo>
                  <a:lnTo>
                    <a:pt x="297" y="198"/>
                  </a:lnTo>
                  <a:lnTo>
                    <a:pt x="299" y="193"/>
                  </a:lnTo>
                  <a:lnTo>
                    <a:pt x="301" y="186"/>
                  </a:lnTo>
                  <a:lnTo>
                    <a:pt x="301" y="180"/>
                  </a:lnTo>
                  <a:lnTo>
                    <a:pt x="302" y="173"/>
                  </a:lnTo>
                  <a:lnTo>
                    <a:pt x="301" y="162"/>
                  </a:lnTo>
                  <a:lnTo>
                    <a:pt x="297" y="150"/>
                  </a:lnTo>
                  <a:lnTo>
                    <a:pt x="292" y="140"/>
                  </a:lnTo>
                  <a:lnTo>
                    <a:pt x="284" y="130"/>
                  </a:lnTo>
                  <a:lnTo>
                    <a:pt x="280" y="125"/>
                  </a:lnTo>
                  <a:lnTo>
                    <a:pt x="274" y="123"/>
                  </a:lnTo>
                  <a:lnTo>
                    <a:pt x="267" y="119"/>
                  </a:lnTo>
                  <a:lnTo>
                    <a:pt x="260" y="116"/>
                  </a:lnTo>
                  <a:lnTo>
                    <a:pt x="252" y="115"/>
                  </a:lnTo>
                  <a:lnTo>
                    <a:pt x="241" y="114"/>
                  </a:lnTo>
                  <a:lnTo>
                    <a:pt x="231" y="112"/>
                  </a:lnTo>
                  <a:lnTo>
                    <a:pt x="219" y="112"/>
                  </a:lnTo>
                  <a:lnTo>
                    <a:pt x="171" y="112"/>
                  </a:lnTo>
                  <a:lnTo>
                    <a:pt x="171" y="234"/>
                  </a:lnTo>
                  <a:close/>
                </a:path>
              </a:pathLst>
            </a:custGeom>
            <a:solidFill>
              <a:srgbClr val="FFFFFF"/>
            </a:solidFill>
            <a:ln w="9525">
              <a:noFill/>
              <a:round/>
              <a:headEnd/>
              <a:tailEnd/>
            </a:ln>
          </p:spPr>
          <p:txBody>
            <a:bodyPr/>
            <a:lstStyle/>
            <a:p>
              <a:endParaRPr lang="en-US"/>
            </a:p>
          </p:txBody>
        </p:sp>
        <p:sp>
          <p:nvSpPr>
            <p:cNvPr id="546829" name="Freeform 13"/>
            <p:cNvSpPr>
              <a:spLocks noChangeAspect="1"/>
            </p:cNvSpPr>
            <p:nvPr/>
          </p:nvSpPr>
          <p:spPr bwMode="auto">
            <a:xfrm>
              <a:off x="1522" y="1668"/>
              <a:ext cx="108" cy="138"/>
            </a:xfrm>
            <a:custGeom>
              <a:avLst/>
              <a:gdLst/>
              <a:ahLst/>
              <a:cxnLst>
                <a:cxn ang="0">
                  <a:pos x="0" y="0"/>
                </a:cxn>
                <a:cxn ang="0">
                  <a:pos x="170" y="0"/>
                </a:cxn>
                <a:cxn ang="0">
                  <a:pos x="170" y="414"/>
                </a:cxn>
                <a:cxn ang="0">
                  <a:pos x="435" y="414"/>
                </a:cxn>
                <a:cxn ang="0">
                  <a:pos x="435" y="550"/>
                </a:cxn>
                <a:cxn ang="0">
                  <a:pos x="0" y="550"/>
                </a:cxn>
                <a:cxn ang="0">
                  <a:pos x="0" y="0"/>
                </a:cxn>
              </a:cxnLst>
              <a:rect l="0" t="0" r="r" b="b"/>
              <a:pathLst>
                <a:path w="435" h="550">
                  <a:moveTo>
                    <a:pt x="0" y="0"/>
                  </a:moveTo>
                  <a:lnTo>
                    <a:pt x="170" y="0"/>
                  </a:lnTo>
                  <a:lnTo>
                    <a:pt x="170" y="414"/>
                  </a:lnTo>
                  <a:lnTo>
                    <a:pt x="435" y="414"/>
                  </a:lnTo>
                  <a:lnTo>
                    <a:pt x="435" y="550"/>
                  </a:lnTo>
                  <a:lnTo>
                    <a:pt x="0" y="550"/>
                  </a:lnTo>
                  <a:lnTo>
                    <a:pt x="0" y="0"/>
                  </a:lnTo>
                  <a:close/>
                </a:path>
              </a:pathLst>
            </a:custGeom>
            <a:solidFill>
              <a:srgbClr val="FFFFFF"/>
            </a:solidFill>
            <a:ln w="9525">
              <a:noFill/>
              <a:round/>
              <a:headEnd/>
              <a:tailEnd/>
            </a:ln>
          </p:spPr>
          <p:txBody>
            <a:bodyPr/>
            <a:lstStyle/>
            <a:p>
              <a:endParaRPr lang="en-US"/>
            </a:p>
          </p:txBody>
        </p:sp>
        <p:sp>
          <p:nvSpPr>
            <p:cNvPr id="546830" name="Freeform 14"/>
            <p:cNvSpPr>
              <a:spLocks noChangeAspect="1" noEditPoints="1"/>
            </p:cNvSpPr>
            <p:nvPr/>
          </p:nvSpPr>
          <p:spPr bwMode="auto">
            <a:xfrm>
              <a:off x="1636" y="1668"/>
              <a:ext cx="150" cy="138"/>
            </a:xfrm>
            <a:custGeom>
              <a:avLst/>
              <a:gdLst/>
              <a:ahLst/>
              <a:cxnLst>
                <a:cxn ang="0">
                  <a:pos x="394" y="460"/>
                </a:cxn>
                <a:cxn ang="0">
                  <a:pos x="201" y="460"/>
                </a:cxn>
                <a:cxn ang="0">
                  <a:pos x="173" y="550"/>
                </a:cxn>
                <a:cxn ang="0">
                  <a:pos x="0" y="550"/>
                </a:cxn>
                <a:cxn ang="0">
                  <a:pos x="207" y="0"/>
                </a:cxn>
                <a:cxn ang="0">
                  <a:pos x="392" y="0"/>
                </a:cxn>
                <a:cxn ang="0">
                  <a:pos x="598" y="550"/>
                </a:cxn>
                <a:cxn ang="0">
                  <a:pos x="421" y="550"/>
                </a:cxn>
                <a:cxn ang="0">
                  <a:pos x="394" y="460"/>
                </a:cxn>
                <a:cxn ang="0">
                  <a:pos x="359" y="340"/>
                </a:cxn>
                <a:cxn ang="0">
                  <a:pos x="298" y="142"/>
                </a:cxn>
                <a:cxn ang="0">
                  <a:pos x="237" y="340"/>
                </a:cxn>
                <a:cxn ang="0">
                  <a:pos x="359" y="340"/>
                </a:cxn>
              </a:cxnLst>
              <a:rect l="0" t="0" r="r" b="b"/>
              <a:pathLst>
                <a:path w="598" h="550">
                  <a:moveTo>
                    <a:pt x="394" y="460"/>
                  </a:moveTo>
                  <a:lnTo>
                    <a:pt x="201" y="460"/>
                  </a:lnTo>
                  <a:lnTo>
                    <a:pt x="173" y="550"/>
                  </a:lnTo>
                  <a:lnTo>
                    <a:pt x="0" y="550"/>
                  </a:lnTo>
                  <a:lnTo>
                    <a:pt x="207" y="0"/>
                  </a:lnTo>
                  <a:lnTo>
                    <a:pt x="392" y="0"/>
                  </a:lnTo>
                  <a:lnTo>
                    <a:pt x="598" y="550"/>
                  </a:lnTo>
                  <a:lnTo>
                    <a:pt x="421" y="550"/>
                  </a:lnTo>
                  <a:lnTo>
                    <a:pt x="394" y="460"/>
                  </a:lnTo>
                  <a:close/>
                  <a:moveTo>
                    <a:pt x="359" y="340"/>
                  </a:moveTo>
                  <a:lnTo>
                    <a:pt x="298" y="142"/>
                  </a:lnTo>
                  <a:lnTo>
                    <a:pt x="237" y="340"/>
                  </a:lnTo>
                  <a:lnTo>
                    <a:pt x="359" y="340"/>
                  </a:lnTo>
                  <a:close/>
                </a:path>
              </a:pathLst>
            </a:custGeom>
            <a:solidFill>
              <a:srgbClr val="FFFFFF"/>
            </a:solidFill>
            <a:ln w="9525">
              <a:noFill/>
              <a:round/>
              <a:headEnd/>
              <a:tailEnd/>
            </a:ln>
          </p:spPr>
          <p:txBody>
            <a:bodyPr/>
            <a:lstStyle/>
            <a:p>
              <a:endParaRPr lang="en-US"/>
            </a:p>
          </p:txBody>
        </p:sp>
        <p:sp>
          <p:nvSpPr>
            <p:cNvPr id="546831" name="Freeform 15"/>
            <p:cNvSpPr>
              <a:spLocks noChangeAspect="1"/>
            </p:cNvSpPr>
            <p:nvPr/>
          </p:nvSpPr>
          <p:spPr bwMode="auto">
            <a:xfrm>
              <a:off x="1800" y="1668"/>
              <a:ext cx="131" cy="138"/>
            </a:xfrm>
            <a:custGeom>
              <a:avLst/>
              <a:gdLst/>
              <a:ahLst/>
              <a:cxnLst>
                <a:cxn ang="0">
                  <a:pos x="0" y="0"/>
                </a:cxn>
                <a:cxn ang="0">
                  <a:pos x="158" y="0"/>
                </a:cxn>
                <a:cxn ang="0">
                  <a:pos x="366" y="304"/>
                </a:cxn>
                <a:cxn ang="0">
                  <a:pos x="366" y="0"/>
                </a:cxn>
                <a:cxn ang="0">
                  <a:pos x="526" y="0"/>
                </a:cxn>
                <a:cxn ang="0">
                  <a:pos x="526" y="550"/>
                </a:cxn>
                <a:cxn ang="0">
                  <a:pos x="366" y="550"/>
                </a:cxn>
                <a:cxn ang="0">
                  <a:pos x="160" y="248"/>
                </a:cxn>
                <a:cxn ang="0">
                  <a:pos x="160" y="550"/>
                </a:cxn>
                <a:cxn ang="0">
                  <a:pos x="0" y="550"/>
                </a:cxn>
                <a:cxn ang="0">
                  <a:pos x="0" y="0"/>
                </a:cxn>
              </a:cxnLst>
              <a:rect l="0" t="0" r="r" b="b"/>
              <a:pathLst>
                <a:path w="526" h="550">
                  <a:moveTo>
                    <a:pt x="0" y="0"/>
                  </a:moveTo>
                  <a:lnTo>
                    <a:pt x="158" y="0"/>
                  </a:lnTo>
                  <a:lnTo>
                    <a:pt x="366" y="304"/>
                  </a:lnTo>
                  <a:lnTo>
                    <a:pt x="366" y="0"/>
                  </a:lnTo>
                  <a:lnTo>
                    <a:pt x="526" y="0"/>
                  </a:lnTo>
                  <a:lnTo>
                    <a:pt x="526" y="550"/>
                  </a:lnTo>
                  <a:lnTo>
                    <a:pt x="366" y="550"/>
                  </a:lnTo>
                  <a:lnTo>
                    <a:pt x="160" y="248"/>
                  </a:lnTo>
                  <a:lnTo>
                    <a:pt x="160" y="550"/>
                  </a:lnTo>
                  <a:lnTo>
                    <a:pt x="0" y="550"/>
                  </a:lnTo>
                  <a:lnTo>
                    <a:pt x="0" y="0"/>
                  </a:lnTo>
                  <a:close/>
                </a:path>
              </a:pathLst>
            </a:custGeom>
            <a:solidFill>
              <a:srgbClr val="FFFFFF"/>
            </a:solidFill>
            <a:ln w="9525">
              <a:noFill/>
              <a:round/>
              <a:headEnd/>
              <a:tailEnd/>
            </a:ln>
          </p:spPr>
          <p:txBody>
            <a:bodyPr/>
            <a:lstStyle/>
            <a:p>
              <a:endParaRPr lang="en-US"/>
            </a:p>
          </p:txBody>
        </p:sp>
        <p:sp>
          <p:nvSpPr>
            <p:cNvPr id="546832" name="Freeform 16"/>
            <p:cNvSpPr>
              <a:spLocks noChangeAspect="1" noEditPoints="1"/>
            </p:cNvSpPr>
            <p:nvPr/>
          </p:nvSpPr>
          <p:spPr bwMode="auto">
            <a:xfrm>
              <a:off x="1487" y="1114"/>
              <a:ext cx="326" cy="502"/>
            </a:xfrm>
            <a:custGeom>
              <a:avLst/>
              <a:gdLst/>
              <a:ahLst/>
              <a:cxnLst>
                <a:cxn ang="0">
                  <a:pos x="1039" y="1180"/>
                </a:cxn>
                <a:cxn ang="0">
                  <a:pos x="1208" y="987"/>
                </a:cxn>
                <a:cxn ang="0">
                  <a:pos x="1295" y="739"/>
                </a:cxn>
                <a:cxn ang="0">
                  <a:pos x="1293" y="476"/>
                </a:cxn>
                <a:cxn ang="0">
                  <a:pos x="1193" y="238"/>
                </a:cxn>
                <a:cxn ang="0">
                  <a:pos x="991" y="66"/>
                </a:cxn>
                <a:cxn ang="0">
                  <a:pos x="676" y="0"/>
                </a:cxn>
                <a:cxn ang="0">
                  <a:pos x="356" y="67"/>
                </a:cxn>
                <a:cxn ang="0">
                  <a:pos x="138" y="242"/>
                </a:cxn>
                <a:cxn ang="0">
                  <a:pos x="22" y="483"/>
                </a:cxn>
                <a:cxn ang="0">
                  <a:pos x="7" y="747"/>
                </a:cxn>
                <a:cxn ang="0">
                  <a:pos x="91" y="995"/>
                </a:cxn>
                <a:cxn ang="0">
                  <a:pos x="273" y="1183"/>
                </a:cxn>
                <a:cxn ang="0">
                  <a:pos x="950" y="1658"/>
                </a:cxn>
                <a:cxn ang="0">
                  <a:pos x="914" y="1865"/>
                </a:cxn>
                <a:cxn ang="0">
                  <a:pos x="696" y="635"/>
                </a:cxn>
                <a:cxn ang="0">
                  <a:pos x="834" y="663"/>
                </a:cxn>
                <a:cxn ang="0">
                  <a:pos x="930" y="725"/>
                </a:cxn>
                <a:cxn ang="0">
                  <a:pos x="960" y="772"/>
                </a:cxn>
                <a:cxn ang="0">
                  <a:pos x="965" y="820"/>
                </a:cxn>
                <a:cxn ang="0">
                  <a:pos x="940" y="877"/>
                </a:cxn>
                <a:cxn ang="0">
                  <a:pos x="884" y="925"/>
                </a:cxn>
                <a:cxn ang="0">
                  <a:pos x="804" y="960"/>
                </a:cxn>
                <a:cxn ang="0">
                  <a:pos x="795" y="1482"/>
                </a:cxn>
                <a:cxn ang="0">
                  <a:pos x="770" y="1495"/>
                </a:cxn>
                <a:cxn ang="0">
                  <a:pos x="742" y="1477"/>
                </a:cxn>
                <a:cxn ang="0">
                  <a:pos x="737" y="930"/>
                </a:cxn>
                <a:cxn ang="0">
                  <a:pos x="756" y="899"/>
                </a:cxn>
                <a:cxn ang="0">
                  <a:pos x="778" y="898"/>
                </a:cxn>
                <a:cxn ang="0">
                  <a:pos x="871" y="853"/>
                </a:cxn>
                <a:cxn ang="0">
                  <a:pos x="895" y="821"/>
                </a:cxn>
                <a:cxn ang="0">
                  <a:pos x="886" y="776"/>
                </a:cxn>
                <a:cxn ang="0">
                  <a:pos x="829" y="733"/>
                </a:cxn>
                <a:cxn ang="0">
                  <a:pos x="734" y="708"/>
                </a:cxn>
                <a:cxn ang="0">
                  <a:pos x="620" y="706"/>
                </a:cxn>
                <a:cxn ang="0">
                  <a:pos x="520" y="727"/>
                </a:cxn>
                <a:cxn ang="0">
                  <a:pos x="454" y="767"/>
                </a:cxn>
                <a:cxn ang="0">
                  <a:pos x="436" y="813"/>
                </a:cxn>
                <a:cxn ang="0">
                  <a:pos x="454" y="847"/>
                </a:cxn>
                <a:cxn ang="0">
                  <a:pos x="525" y="888"/>
                </a:cxn>
                <a:cxn ang="0">
                  <a:pos x="558" y="896"/>
                </a:cxn>
                <a:cxn ang="0">
                  <a:pos x="582" y="922"/>
                </a:cxn>
                <a:cxn ang="0">
                  <a:pos x="582" y="1469"/>
                </a:cxn>
                <a:cxn ang="0">
                  <a:pos x="558" y="1494"/>
                </a:cxn>
                <a:cxn ang="0">
                  <a:pos x="532" y="1487"/>
                </a:cxn>
                <a:cxn ang="0">
                  <a:pos x="516" y="1453"/>
                </a:cxn>
                <a:cxn ang="0">
                  <a:pos x="455" y="930"/>
                </a:cxn>
                <a:cxn ang="0">
                  <a:pos x="398" y="885"/>
                </a:cxn>
                <a:cxn ang="0">
                  <a:pos x="370" y="830"/>
                </a:cxn>
                <a:cxn ang="0">
                  <a:pos x="370" y="781"/>
                </a:cxn>
                <a:cxn ang="0">
                  <a:pos x="391" y="739"/>
                </a:cxn>
                <a:cxn ang="0">
                  <a:pos x="476" y="673"/>
                </a:cxn>
                <a:cxn ang="0">
                  <a:pos x="606" y="637"/>
                </a:cxn>
              </a:cxnLst>
              <a:rect l="0" t="0" r="r" b="b"/>
              <a:pathLst>
                <a:path w="1306" h="2007">
                  <a:moveTo>
                    <a:pt x="372" y="1575"/>
                  </a:moveTo>
                  <a:lnTo>
                    <a:pt x="950" y="1575"/>
                  </a:lnTo>
                  <a:lnTo>
                    <a:pt x="950" y="1232"/>
                  </a:lnTo>
                  <a:lnTo>
                    <a:pt x="996" y="1209"/>
                  </a:lnTo>
                  <a:lnTo>
                    <a:pt x="1039" y="1180"/>
                  </a:lnTo>
                  <a:lnTo>
                    <a:pt x="1079" y="1148"/>
                  </a:lnTo>
                  <a:lnTo>
                    <a:pt x="1116" y="1111"/>
                  </a:lnTo>
                  <a:lnTo>
                    <a:pt x="1150" y="1072"/>
                  </a:lnTo>
                  <a:lnTo>
                    <a:pt x="1181" y="1031"/>
                  </a:lnTo>
                  <a:lnTo>
                    <a:pt x="1208" y="987"/>
                  </a:lnTo>
                  <a:lnTo>
                    <a:pt x="1232" y="940"/>
                  </a:lnTo>
                  <a:lnTo>
                    <a:pt x="1254" y="892"/>
                  </a:lnTo>
                  <a:lnTo>
                    <a:pt x="1271" y="842"/>
                  </a:lnTo>
                  <a:lnTo>
                    <a:pt x="1285" y="791"/>
                  </a:lnTo>
                  <a:lnTo>
                    <a:pt x="1295" y="739"/>
                  </a:lnTo>
                  <a:lnTo>
                    <a:pt x="1302" y="686"/>
                  </a:lnTo>
                  <a:lnTo>
                    <a:pt x="1306" y="633"/>
                  </a:lnTo>
                  <a:lnTo>
                    <a:pt x="1304" y="580"/>
                  </a:lnTo>
                  <a:lnTo>
                    <a:pt x="1300" y="528"/>
                  </a:lnTo>
                  <a:lnTo>
                    <a:pt x="1293" y="476"/>
                  </a:lnTo>
                  <a:lnTo>
                    <a:pt x="1281" y="425"/>
                  </a:lnTo>
                  <a:lnTo>
                    <a:pt x="1264" y="375"/>
                  </a:lnTo>
                  <a:lnTo>
                    <a:pt x="1245" y="327"/>
                  </a:lnTo>
                  <a:lnTo>
                    <a:pt x="1221" y="282"/>
                  </a:lnTo>
                  <a:lnTo>
                    <a:pt x="1193" y="238"/>
                  </a:lnTo>
                  <a:lnTo>
                    <a:pt x="1162" y="197"/>
                  </a:lnTo>
                  <a:lnTo>
                    <a:pt x="1125" y="159"/>
                  </a:lnTo>
                  <a:lnTo>
                    <a:pt x="1084" y="124"/>
                  </a:lnTo>
                  <a:lnTo>
                    <a:pt x="1040" y="93"/>
                  </a:lnTo>
                  <a:lnTo>
                    <a:pt x="991" y="66"/>
                  </a:lnTo>
                  <a:lnTo>
                    <a:pt x="936" y="42"/>
                  </a:lnTo>
                  <a:lnTo>
                    <a:pt x="878" y="24"/>
                  </a:lnTo>
                  <a:lnTo>
                    <a:pt x="816" y="10"/>
                  </a:lnTo>
                  <a:lnTo>
                    <a:pt x="748" y="2"/>
                  </a:lnTo>
                  <a:lnTo>
                    <a:pt x="676" y="0"/>
                  </a:lnTo>
                  <a:lnTo>
                    <a:pt x="603" y="2"/>
                  </a:lnTo>
                  <a:lnTo>
                    <a:pt x="536" y="11"/>
                  </a:lnTo>
                  <a:lnTo>
                    <a:pt x="471" y="24"/>
                  </a:lnTo>
                  <a:lnTo>
                    <a:pt x="411" y="44"/>
                  </a:lnTo>
                  <a:lnTo>
                    <a:pt x="356" y="67"/>
                  </a:lnTo>
                  <a:lnTo>
                    <a:pt x="304" y="94"/>
                  </a:lnTo>
                  <a:lnTo>
                    <a:pt x="256" y="127"/>
                  </a:lnTo>
                  <a:lnTo>
                    <a:pt x="213" y="162"/>
                  </a:lnTo>
                  <a:lnTo>
                    <a:pt x="173" y="200"/>
                  </a:lnTo>
                  <a:lnTo>
                    <a:pt x="138" y="242"/>
                  </a:lnTo>
                  <a:lnTo>
                    <a:pt x="107" y="286"/>
                  </a:lnTo>
                  <a:lnTo>
                    <a:pt x="79" y="333"/>
                  </a:lnTo>
                  <a:lnTo>
                    <a:pt x="56" y="381"/>
                  </a:lnTo>
                  <a:lnTo>
                    <a:pt x="37" y="431"/>
                  </a:lnTo>
                  <a:lnTo>
                    <a:pt x="22" y="483"/>
                  </a:lnTo>
                  <a:lnTo>
                    <a:pt x="11" y="535"/>
                  </a:lnTo>
                  <a:lnTo>
                    <a:pt x="4" y="588"/>
                  </a:lnTo>
                  <a:lnTo>
                    <a:pt x="0" y="641"/>
                  </a:lnTo>
                  <a:lnTo>
                    <a:pt x="2" y="694"/>
                  </a:lnTo>
                  <a:lnTo>
                    <a:pt x="7" y="747"/>
                  </a:lnTo>
                  <a:lnTo>
                    <a:pt x="16" y="799"/>
                  </a:lnTo>
                  <a:lnTo>
                    <a:pt x="29" y="851"/>
                  </a:lnTo>
                  <a:lnTo>
                    <a:pt x="46" y="900"/>
                  </a:lnTo>
                  <a:lnTo>
                    <a:pt x="67" y="949"/>
                  </a:lnTo>
                  <a:lnTo>
                    <a:pt x="91" y="995"/>
                  </a:lnTo>
                  <a:lnTo>
                    <a:pt x="120" y="1039"/>
                  </a:lnTo>
                  <a:lnTo>
                    <a:pt x="152" y="1079"/>
                  </a:lnTo>
                  <a:lnTo>
                    <a:pt x="188" y="1118"/>
                  </a:lnTo>
                  <a:lnTo>
                    <a:pt x="229" y="1152"/>
                  </a:lnTo>
                  <a:lnTo>
                    <a:pt x="273" y="1183"/>
                  </a:lnTo>
                  <a:lnTo>
                    <a:pt x="321" y="1210"/>
                  </a:lnTo>
                  <a:lnTo>
                    <a:pt x="372" y="1232"/>
                  </a:lnTo>
                  <a:lnTo>
                    <a:pt x="372" y="1575"/>
                  </a:lnTo>
                  <a:close/>
                  <a:moveTo>
                    <a:pt x="372" y="1658"/>
                  </a:moveTo>
                  <a:lnTo>
                    <a:pt x="950" y="1658"/>
                  </a:lnTo>
                  <a:lnTo>
                    <a:pt x="950" y="1799"/>
                  </a:lnTo>
                  <a:lnTo>
                    <a:pt x="372" y="1799"/>
                  </a:lnTo>
                  <a:lnTo>
                    <a:pt x="372" y="1658"/>
                  </a:lnTo>
                  <a:close/>
                  <a:moveTo>
                    <a:pt x="409" y="1865"/>
                  </a:moveTo>
                  <a:lnTo>
                    <a:pt x="914" y="1865"/>
                  </a:lnTo>
                  <a:lnTo>
                    <a:pt x="822" y="2007"/>
                  </a:lnTo>
                  <a:lnTo>
                    <a:pt x="501" y="2007"/>
                  </a:lnTo>
                  <a:lnTo>
                    <a:pt x="409" y="1865"/>
                  </a:lnTo>
                  <a:close/>
                  <a:moveTo>
                    <a:pt x="667" y="635"/>
                  </a:moveTo>
                  <a:lnTo>
                    <a:pt x="696" y="635"/>
                  </a:lnTo>
                  <a:lnTo>
                    <a:pt x="726" y="637"/>
                  </a:lnTo>
                  <a:lnTo>
                    <a:pt x="755" y="642"/>
                  </a:lnTo>
                  <a:lnTo>
                    <a:pt x="782" y="647"/>
                  </a:lnTo>
                  <a:lnTo>
                    <a:pt x="809" y="655"/>
                  </a:lnTo>
                  <a:lnTo>
                    <a:pt x="834" y="663"/>
                  </a:lnTo>
                  <a:lnTo>
                    <a:pt x="856" y="673"/>
                  </a:lnTo>
                  <a:lnTo>
                    <a:pt x="878" y="685"/>
                  </a:lnTo>
                  <a:lnTo>
                    <a:pt x="897" y="697"/>
                  </a:lnTo>
                  <a:lnTo>
                    <a:pt x="914" y="711"/>
                  </a:lnTo>
                  <a:lnTo>
                    <a:pt x="930" y="725"/>
                  </a:lnTo>
                  <a:lnTo>
                    <a:pt x="941" y="739"/>
                  </a:lnTo>
                  <a:lnTo>
                    <a:pt x="948" y="747"/>
                  </a:lnTo>
                  <a:lnTo>
                    <a:pt x="952" y="755"/>
                  </a:lnTo>
                  <a:lnTo>
                    <a:pt x="956" y="764"/>
                  </a:lnTo>
                  <a:lnTo>
                    <a:pt x="960" y="772"/>
                  </a:lnTo>
                  <a:lnTo>
                    <a:pt x="962" y="781"/>
                  </a:lnTo>
                  <a:lnTo>
                    <a:pt x="963" y="789"/>
                  </a:lnTo>
                  <a:lnTo>
                    <a:pt x="965" y="798"/>
                  </a:lnTo>
                  <a:lnTo>
                    <a:pt x="966" y="807"/>
                  </a:lnTo>
                  <a:lnTo>
                    <a:pt x="965" y="820"/>
                  </a:lnTo>
                  <a:lnTo>
                    <a:pt x="962" y="831"/>
                  </a:lnTo>
                  <a:lnTo>
                    <a:pt x="960" y="843"/>
                  </a:lnTo>
                  <a:lnTo>
                    <a:pt x="954" y="855"/>
                  </a:lnTo>
                  <a:lnTo>
                    <a:pt x="948" y="866"/>
                  </a:lnTo>
                  <a:lnTo>
                    <a:pt x="940" y="877"/>
                  </a:lnTo>
                  <a:lnTo>
                    <a:pt x="931" y="887"/>
                  </a:lnTo>
                  <a:lnTo>
                    <a:pt x="921" y="898"/>
                  </a:lnTo>
                  <a:lnTo>
                    <a:pt x="910" y="907"/>
                  </a:lnTo>
                  <a:lnTo>
                    <a:pt x="897" y="916"/>
                  </a:lnTo>
                  <a:lnTo>
                    <a:pt x="884" y="925"/>
                  </a:lnTo>
                  <a:lnTo>
                    <a:pt x="870" y="933"/>
                  </a:lnTo>
                  <a:lnTo>
                    <a:pt x="855" y="940"/>
                  </a:lnTo>
                  <a:lnTo>
                    <a:pt x="839" y="948"/>
                  </a:lnTo>
                  <a:lnTo>
                    <a:pt x="822" y="955"/>
                  </a:lnTo>
                  <a:lnTo>
                    <a:pt x="804" y="960"/>
                  </a:lnTo>
                  <a:lnTo>
                    <a:pt x="804" y="1453"/>
                  </a:lnTo>
                  <a:lnTo>
                    <a:pt x="804" y="1461"/>
                  </a:lnTo>
                  <a:lnTo>
                    <a:pt x="801" y="1469"/>
                  </a:lnTo>
                  <a:lnTo>
                    <a:pt x="799" y="1477"/>
                  </a:lnTo>
                  <a:lnTo>
                    <a:pt x="795" y="1482"/>
                  </a:lnTo>
                  <a:lnTo>
                    <a:pt x="790" y="1487"/>
                  </a:lnTo>
                  <a:lnTo>
                    <a:pt x="783" y="1491"/>
                  </a:lnTo>
                  <a:lnTo>
                    <a:pt x="777" y="1494"/>
                  </a:lnTo>
                  <a:lnTo>
                    <a:pt x="770" y="1495"/>
                  </a:lnTo>
                  <a:lnTo>
                    <a:pt x="770" y="1495"/>
                  </a:lnTo>
                  <a:lnTo>
                    <a:pt x="763" y="1494"/>
                  </a:lnTo>
                  <a:lnTo>
                    <a:pt x="756" y="1491"/>
                  </a:lnTo>
                  <a:lnTo>
                    <a:pt x="751" y="1487"/>
                  </a:lnTo>
                  <a:lnTo>
                    <a:pt x="746" y="1482"/>
                  </a:lnTo>
                  <a:lnTo>
                    <a:pt x="742" y="1477"/>
                  </a:lnTo>
                  <a:lnTo>
                    <a:pt x="738" y="1469"/>
                  </a:lnTo>
                  <a:lnTo>
                    <a:pt x="737" y="1461"/>
                  </a:lnTo>
                  <a:lnTo>
                    <a:pt x="735" y="1453"/>
                  </a:lnTo>
                  <a:lnTo>
                    <a:pt x="735" y="938"/>
                  </a:lnTo>
                  <a:lnTo>
                    <a:pt x="737" y="930"/>
                  </a:lnTo>
                  <a:lnTo>
                    <a:pt x="738" y="922"/>
                  </a:lnTo>
                  <a:lnTo>
                    <a:pt x="742" y="914"/>
                  </a:lnTo>
                  <a:lnTo>
                    <a:pt x="746" y="908"/>
                  </a:lnTo>
                  <a:lnTo>
                    <a:pt x="751" y="903"/>
                  </a:lnTo>
                  <a:lnTo>
                    <a:pt x="756" y="899"/>
                  </a:lnTo>
                  <a:lnTo>
                    <a:pt x="763" y="896"/>
                  </a:lnTo>
                  <a:lnTo>
                    <a:pt x="770" y="896"/>
                  </a:lnTo>
                  <a:lnTo>
                    <a:pt x="770" y="896"/>
                  </a:lnTo>
                  <a:lnTo>
                    <a:pt x="774" y="896"/>
                  </a:lnTo>
                  <a:lnTo>
                    <a:pt x="778" y="898"/>
                  </a:lnTo>
                  <a:lnTo>
                    <a:pt x="804" y="890"/>
                  </a:lnTo>
                  <a:lnTo>
                    <a:pt x="826" y="881"/>
                  </a:lnTo>
                  <a:lnTo>
                    <a:pt x="847" y="872"/>
                  </a:lnTo>
                  <a:lnTo>
                    <a:pt x="864" y="860"/>
                  </a:lnTo>
                  <a:lnTo>
                    <a:pt x="871" y="853"/>
                  </a:lnTo>
                  <a:lnTo>
                    <a:pt x="878" y="848"/>
                  </a:lnTo>
                  <a:lnTo>
                    <a:pt x="883" y="842"/>
                  </a:lnTo>
                  <a:lnTo>
                    <a:pt x="888" y="835"/>
                  </a:lnTo>
                  <a:lnTo>
                    <a:pt x="892" y="828"/>
                  </a:lnTo>
                  <a:lnTo>
                    <a:pt x="895" y="821"/>
                  </a:lnTo>
                  <a:lnTo>
                    <a:pt x="896" y="815"/>
                  </a:lnTo>
                  <a:lnTo>
                    <a:pt x="896" y="807"/>
                  </a:lnTo>
                  <a:lnTo>
                    <a:pt x="895" y="796"/>
                  </a:lnTo>
                  <a:lnTo>
                    <a:pt x="892" y="786"/>
                  </a:lnTo>
                  <a:lnTo>
                    <a:pt x="886" y="776"/>
                  </a:lnTo>
                  <a:lnTo>
                    <a:pt x="878" y="767"/>
                  </a:lnTo>
                  <a:lnTo>
                    <a:pt x="869" y="758"/>
                  </a:lnTo>
                  <a:lnTo>
                    <a:pt x="857" y="749"/>
                  </a:lnTo>
                  <a:lnTo>
                    <a:pt x="844" y="741"/>
                  </a:lnTo>
                  <a:lnTo>
                    <a:pt x="829" y="733"/>
                  </a:lnTo>
                  <a:lnTo>
                    <a:pt x="813" y="727"/>
                  </a:lnTo>
                  <a:lnTo>
                    <a:pt x="795" y="721"/>
                  </a:lnTo>
                  <a:lnTo>
                    <a:pt x="775" y="716"/>
                  </a:lnTo>
                  <a:lnTo>
                    <a:pt x="756" y="711"/>
                  </a:lnTo>
                  <a:lnTo>
                    <a:pt x="734" y="708"/>
                  </a:lnTo>
                  <a:lnTo>
                    <a:pt x="712" y="706"/>
                  </a:lnTo>
                  <a:lnTo>
                    <a:pt x="690" y="703"/>
                  </a:lnTo>
                  <a:lnTo>
                    <a:pt x="667" y="703"/>
                  </a:lnTo>
                  <a:lnTo>
                    <a:pt x="642" y="703"/>
                  </a:lnTo>
                  <a:lnTo>
                    <a:pt x="620" y="706"/>
                  </a:lnTo>
                  <a:lnTo>
                    <a:pt x="598" y="708"/>
                  </a:lnTo>
                  <a:lnTo>
                    <a:pt x="576" y="711"/>
                  </a:lnTo>
                  <a:lnTo>
                    <a:pt x="556" y="716"/>
                  </a:lnTo>
                  <a:lnTo>
                    <a:pt x="537" y="721"/>
                  </a:lnTo>
                  <a:lnTo>
                    <a:pt x="520" y="727"/>
                  </a:lnTo>
                  <a:lnTo>
                    <a:pt x="503" y="733"/>
                  </a:lnTo>
                  <a:lnTo>
                    <a:pt x="488" y="741"/>
                  </a:lnTo>
                  <a:lnTo>
                    <a:pt x="475" y="749"/>
                  </a:lnTo>
                  <a:lnTo>
                    <a:pt x="463" y="758"/>
                  </a:lnTo>
                  <a:lnTo>
                    <a:pt x="454" y="767"/>
                  </a:lnTo>
                  <a:lnTo>
                    <a:pt x="446" y="776"/>
                  </a:lnTo>
                  <a:lnTo>
                    <a:pt x="440" y="786"/>
                  </a:lnTo>
                  <a:lnTo>
                    <a:pt x="437" y="796"/>
                  </a:lnTo>
                  <a:lnTo>
                    <a:pt x="436" y="807"/>
                  </a:lnTo>
                  <a:lnTo>
                    <a:pt x="436" y="813"/>
                  </a:lnTo>
                  <a:lnTo>
                    <a:pt x="437" y="821"/>
                  </a:lnTo>
                  <a:lnTo>
                    <a:pt x="440" y="828"/>
                  </a:lnTo>
                  <a:lnTo>
                    <a:pt x="444" y="834"/>
                  </a:lnTo>
                  <a:lnTo>
                    <a:pt x="449" y="841"/>
                  </a:lnTo>
                  <a:lnTo>
                    <a:pt x="454" y="847"/>
                  </a:lnTo>
                  <a:lnTo>
                    <a:pt x="461" y="853"/>
                  </a:lnTo>
                  <a:lnTo>
                    <a:pt x="467" y="859"/>
                  </a:lnTo>
                  <a:lnTo>
                    <a:pt x="484" y="870"/>
                  </a:lnTo>
                  <a:lnTo>
                    <a:pt x="503" y="879"/>
                  </a:lnTo>
                  <a:lnTo>
                    <a:pt x="525" y="888"/>
                  </a:lnTo>
                  <a:lnTo>
                    <a:pt x="549" y="896"/>
                  </a:lnTo>
                  <a:lnTo>
                    <a:pt x="550" y="896"/>
                  </a:lnTo>
                  <a:lnTo>
                    <a:pt x="551" y="896"/>
                  </a:lnTo>
                  <a:lnTo>
                    <a:pt x="551" y="896"/>
                  </a:lnTo>
                  <a:lnTo>
                    <a:pt x="558" y="896"/>
                  </a:lnTo>
                  <a:lnTo>
                    <a:pt x="564" y="899"/>
                  </a:lnTo>
                  <a:lnTo>
                    <a:pt x="571" y="903"/>
                  </a:lnTo>
                  <a:lnTo>
                    <a:pt x="576" y="908"/>
                  </a:lnTo>
                  <a:lnTo>
                    <a:pt x="580" y="914"/>
                  </a:lnTo>
                  <a:lnTo>
                    <a:pt x="582" y="922"/>
                  </a:lnTo>
                  <a:lnTo>
                    <a:pt x="585" y="930"/>
                  </a:lnTo>
                  <a:lnTo>
                    <a:pt x="586" y="938"/>
                  </a:lnTo>
                  <a:lnTo>
                    <a:pt x="586" y="1453"/>
                  </a:lnTo>
                  <a:lnTo>
                    <a:pt x="585" y="1461"/>
                  </a:lnTo>
                  <a:lnTo>
                    <a:pt x="582" y="1469"/>
                  </a:lnTo>
                  <a:lnTo>
                    <a:pt x="580" y="1477"/>
                  </a:lnTo>
                  <a:lnTo>
                    <a:pt x="576" y="1482"/>
                  </a:lnTo>
                  <a:lnTo>
                    <a:pt x="571" y="1487"/>
                  </a:lnTo>
                  <a:lnTo>
                    <a:pt x="564" y="1491"/>
                  </a:lnTo>
                  <a:lnTo>
                    <a:pt x="558" y="1494"/>
                  </a:lnTo>
                  <a:lnTo>
                    <a:pt x="551" y="1495"/>
                  </a:lnTo>
                  <a:lnTo>
                    <a:pt x="551" y="1495"/>
                  </a:lnTo>
                  <a:lnTo>
                    <a:pt x="545" y="1494"/>
                  </a:lnTo>
                  <a:lnTo>
                    <a:pt x="538" y="1491"/>
                  </a:lnTo>
                  <a:lnTo>
                    <a:pt x="532" y="1487"/>
                  </a:lnTo>
                  <a:lnTo>
                    <a:pt x="527" y="1482"/>
                  </a:lnTo>
                  <a:lnTo>
                    <a:pt x="523" y="1477"/>
                  </a:lnTo>
                  <a:lnTo>
                    <a:pt x="519" y="1469"/>
                  </a:lnTo>
                  <a:lnTo>
                    <a:pt x="518" y="1461"/>
                  </a:lnTo>
                  <a:lnTo>
                    <a:pt x="516" y="1453"/>
                  </a:lnTo>
                  <a:lnTo>
                    <a:pt x="516" y="956"/>
                  </a:lnTo>
                  <a:lnTo>
                    <a:pt x="501" y="951"/>
                  </a:lnTo>
                  <a:lnTo>
                    <a:pt x="484" y="944"/>
                  </a:lnTo>
                  <a:lnTo>
                    <a:pt x="470" y="936"/>
                  </a:lnTo>
                  <a:lnTo>
                    <a:pt x="455" y="930"/>
                  </a:lnTo>
                  <a:lnTo>
                    <a:pt x="442" y="921"/>
                  </a:lnTo>
                  <a:lnTo>
                    <a:pt x="429" y="913"/>
                  </a:lnTo>
                  <a:lnTo>
                    <a:pt x="418" y="904"/>
                  </a:lnTo>
                  <a:lnTo>
                    <a:pt x="407" y="894"/>
                  </a:lnTo>
                  <a:lnTo>
                    <a:pt x="398" y="885"/>
                  </a:lnTo>
                  <a:lnTo>
                    <a:pt x="391" y="874"/>
                  </a:lnTo>
                  <a:lnTo>
                    <a:pt x="383" y="864"/>
                  </a:lnTo>
                  <a:lnTo>
                    <a:pt x="378" y="853"/>
                  </a:lnTo>
                  <a:lnTo>
                    <a:pt x="372" y="842"/>
                  </a:lnTo>
                  <a:lnTo>
                    <a:pt x="370" y="830"/>
                  </a:lnTo>
                  <a:lnTo>
                    <a:pt x="367" y="819"/>
                  </a:lnTo>
                  <a:lnTo>
                    <a:pt x="366" y="807"/>
                  </a:lnTo>
                  <a:lnTo>
                    <a:pt x="367" y="798"/>
                  </a:lnTo>
                  <a:lnTo>
                    <a:pt x="369" y="789"/>
                  </a:lnTo>
                  <a:lnTo>
                    <a:pt x="370" y="781"/>
                  </a:lnTo>
                  <a:lnTo>
                    <a:pt x="372" y="772"/>
                  </a:lnTo>
                  <a:lnTo>
                    <a:pt x="376" y="764"/>
                  </a:lnTo>
                  <a:lnTo>
                    <a:pt x="380" y="755"/>
                  </a:lnTo>
                  <a:lnTo>
                    <a:pt x="385" y="747"/>
                  </a:lnTo>
                  <a:lnTo>
                    <a:pt x="391" y="739"/>
                  </a:lnTo>
                  <a:lnTo>
                    <a:pt x="402" y="725"/>
                  </a:lnTo>
                  <a:lnTo>
                    <a:pt x="418" y="711"/>
                  </a:lnTo>
                  <a:lnTo>
                    <a:pt x="435" y="697"/>
                  </a:lnTo>
                  <a:lnTo>
                    <a:pt x="454" y="685"/>
                  </a:lnTo>
                  <a:lnTo>
                    <a:pt x="476" y="673"/>
                  </a:lnTo>
                  <a:lnTo>
                    <a:pt x="499" y="663"/>
                  </a:lnTo>
                  <a:lnTo>
                    <a:pt x="524" y="655"/>
                  </a:lnTo>
                  <a:lnTo>
                    <a:pt x="550" y="647"/>
                  </a:lnTo>
                  <a:lnTo>
                    <a:pt x="577" y="642"/>
                  </a:lnTo>
                  <a:lnTo>
                    <a:pt x="606" y="637"/>
                  </a:lnTo>
                  <a:lnTo>
                    <a:pt x="636" y="635"/>
                  </a:lnTo>
                  <a:lnTo>
                    <a:pt x="667" y="635"/>
                  </a:lnTo>
                  <a:close/>
                </a:path>
              </a:pathLst>
            </a:custGeom>
            <a:solidFill>
              <a:srgbClr val="FFFFFF"/>
            </a:solidFill>
            <a:ln w="9525">
              <a:noFill/>
              <a:round/>
              <a:headEnd/>
              <a:tailEnd/>
            </a:ln>
          </p:spPr>
          <p:txBody>
            <a:bodyPr/>
            <a:lstStyle/>
            <a:p>
              <a:endParaRPr lang="en-US"/>
            </a:p>
          </p:txBody>
        </p:sp>
      </p:grpSp>
      <p:sp>
        <p:nvSpPr>
          <p:cNvPr id="546833" name="Rectangle 17"/>
          <p:cNvSpPr>
            <a:spLocks noChangeArrowheads="1"/>
          </p:cNvSpPr>
          <p:nvPr/>
        </p:nvSpPr>
        <p:spPr bwMode="auto">
          <a:xfrm>
            <a:off x="1282700" y="5895975"/>
            <a:ext cx="6580188" cy="396875"/>
          </a:xfrm>
          <a:prstGeom prst="rect">
            <a:avLst/>
          </a:prstGeom>
          <a:noFill/>
          <a:ln w="9525">
            <a:noFill/>
            <a:miter lim="800000"/>
            <a:headEnd/>
            <a:tailEnd/>
          </a:ln>
          <a:effectLst/>
        </p:spPr>
        <p:txBody>
          <a:bodyPr>
            <a:spAutoFit/>
          </a:bodyPr>
          <a:lstStyle/>
          <a:p>
            <a:pPr algn="ctr">
              <a:lnSpc>
                <a:spcPct val="95000"/>
              </a:lnSpc>
              <a:spcBef>
                <a:spcPct val="35000"/>
              </a:spcBef>
              <a:buClr>
                <a:schemeClr val="accent2"/>
              </a:buClr>
            </a:pPr>
            <a:r>
              <a:rPr lang="en-US" sz="2100" b="1" i="1">
                <a:solidFill>
                  <a:schemeClr val="accent2"/>
                </a:solidFill>
                <a:latin typeface="Arial" charset="0"/>
              </a:rPr>
              <a:t>Plan and act to be a survivor!</a:t>
            </a:r>
          </a:p>
        </p:txBody>
      </p:sp>
      <p:sp>
        <p:nvSpPr>
          <p:cNvPr id="546834" name="AutoShape 18">
            <a:hlinkClick r:id="" action="ppaction://noaction"/>
          </p:cNvPr>
          <p:cNvSpPr>
            <a:spLocks noChangeArrowheads="1"/>
          </p:cNvSpPr>
          <p:nvPr/>
        </p:nvSpPr>
        <p:spPr bwMode="auto">
          <a:xfrm>
            <a:off x="8091488" y="6210300"/>
            <a:ext cx="1019175" cy="285750"/>
          </a:xfrm>
          <a:prstGeom prst="bevel">
            <a:avLst>
              <a:gd name="adj" fmla="val 12500"/>
            </a:avLst>
          </a:prstGeom>
          <a:solidFill>
            <a:srgbClr val="9999FF"/>
          </a:solidFill>
          <a:ln w="9525">
            <a:solidFill>
              <a:schemeClr val="tx1"/>
            </a:solidFill>
            <a:miter lim="800000"/>
            <a:headEnd/>
            <a:tailEnd/>
          </a:ln>
          <a:effectLst/>
        </p:spPr>
        <p:txBody>
          <a:bodyPr anchor="ctr"/>
          <a:lstStyle/>
          <a:p>
            <a:pPr algn="ctr"/>
            <a:r>
              <a:rPr lang="en-US" sz="1600" b="1">
                <a:latin typeface="Arial" charset="0"/>
              </a:rPr>
              <a:t>Return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46833"/>
                                        </p:tgtEl>
                                        <p:attrNameLst>
                                          <p:attrName>style.visibility</p:attrName>
                                        </p:attrNameLst>
                                      </p:cBhvr>
                                      <p:to>
                                        <p:strVal val="visible"/>
                                      </p:to>
                                    </p:set>
                                    <p:animEffect transition="in" filter="checkerboard(across)">
                                      <p:cBhvr>
                                        <p:cTn id="7" dur="500"/>
                                        <p:tgtEl>
                                          <p:spTgt spid="5468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33" grpId="0"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AutoShape 2"/>
          <p:cNvSpPr>
            <a:spLocks noChangeArrowheads="1"/>
          </p:cNvSpPr>
          <p:nvPr/>
        </p:nvSpPr>
        <p:spPr bwMode="auto">
          <a:xfrm rot="432112">
            <a:off x="1287463" y="4146550"/>
            <a:ext cx="3597275" cy="1584325"/>
          </a:xfrm>
          <a:prstGeom prst="irregularSeal2">
            <a:avLst/>
          </a:prstGeom>
          <a:gradFill rotWithShape="0">
            <a:gsLst>
              <a:gs pos="0">
                <a:srgbClr val="FF9F00"/>
              </a:gs>
              <a:gs pos="100000">
                <a:srgbClr val="FF9F00">
                  <a:gamma/>
                  <a:tint val="3137"/>
                  <a:invGamma/>
                </a:srgbClr>
              </a:gs>
            </a:gsLst>
            <a:path path="shape">
              <a:fillToRect l="50000" t="50000" r="50000" b="50000"/>
            </a:path>
          </a:gradFill>
          <a:ln w="9525">
            <a:noFill/>
            <a:miter lim="800000"/>
            <a:headEnd/>
            <a:tailEnd/>
          </a:ln>
          <a:effectLst/>
        </p:spPr>
        <p:txBody>
          <a:bodyPr wrap="none" anchor="ctr"/>
          <a:lstStyle/>
          <a:p>
            <a:endParaRPr lang="en-US"/>
          </a:p>
        </p:txBody>
      </p:sp>
      <p:sp>
        <p:nvSpPr>
          <p:cNvPr id="548867" name="Rectangle 3"/>
          <p:cNvSpPr>
            <a:spLocks noGrp="1" noChangeArrowheads="1"/>
          </p:cNvSpPr>
          <p:nvPr>
            <p:ph type="title"/>
          </p:nvPr>
        </p:nvSpPr>
        <p:spPr/>
        <p:txBody>
          <a:bodyPr/>
          <a:lstStyle/>
          <a:p>
            <a:r>
              <a:rPr lang="en-US"/>
              <a:t>CAPT Tsantes</a:t>
            </a:r>
          </a:p>
        </p:txBody>
      </p:sp>
      <p:sp>
        <p:nvSpPr>
          <p:cNvPr id="548868" name="Rectangle 4"/>
          <p:cNvSpPr>
            <a:spLocks noGrp="1" noChangeArrowheads="1"/>
          </p:cNvSpPr>
          <p:nvPr>
            <p:ph type="body" sz="half" idx="2"/>
          </p:nvPr>
        </p:nvSpPr>
        <p:spPr>
          <a:xfrm>
            <a:off x="4884738" y="1741488"/>
            <a:ext cx="4259262" cy="4478337"/>
          </a:xfrm>
        </p:spPr>
        <p:txBody>
          <a:bodyPr/>
          <a:lstStyle/>
          <a:p>
            <a:pPr marL="342900" indent="-342900">
              <a:lnSpc>
                <a:spcPct val="85000"/>
              </a:lnSpc>
              <a:buClr>
                <a:schemeClr val="tx1"/>
              </a:buClr>
            </a:pPr>
            <a:r>
              <a:rPr lang="en-US" sz="2000"/>
              <a:t>N-17 terrorists riding a motorcycle shot and killed CAPT Tsantes</a:t>
            </a:r>
          </a:p>
          <a:p>
            <a:pPr marL="342900" indent="-342900">
              <a:lnSpc>
                <a:spcPct val="85000"/>
              </a:lnSpc>
              <a:buClr>
                <a:schemeClr val="tx1"/>
              </a:buClr>
            </a:pPr>
            <a:r>
              <a:rPr lang="en-US" sz="2000"/>
              <a:t>MSG Judd was briefed on N-17 tactics</a:t>
            </a:r>
          </a:p>
          <a:p>
            <a:pPr marL="342900" indent="-342900">
              <a:lnSpc>
                <a:spcPct val="85000"/>
              </a:lnSpc>
              <a:buClr>
                <a:schemeClr val="tx1"/>
              </a:buClr>
            </a:pPr>
            <a:r>
              <a:rPr lang="en-US" sz="2000"/>
              <a:t>MSG Judd survived attack by being alert to motorcyclist approaching in traffic</a:t>
            </a:r>
          </a:p>
        </p:txBody>
      </p:sp>
      <p:sp>
        <p:nvSpPr>
          <p:cNvPr id="548869" name="Text Box 5"/>
          <p:cNvSpPr txBox="1">
            <a:spLocks noChangeArrowheads="1"/>
          </p:cNvSpPr>
          <p:nvPr/>
        </p:nvSpPr>
        <p:spPr bwMode="auto">
          <a:xfrm>
            <a:off x="1038225" y="4584700"/>
            <a:ext cx="4014788" cy="777875"/>
          </a:xfrm>
          <a:prstGeom prst="rect">
            <a:avLst/>
          </a:prstGeom>
          <a:noFill/>
          <a:ln w="9525">
            <a:noFill/>
            <a:miter lim="800000"/>
            <a:headEnd/>
            <a:tailEnd/>
          </a:ln>
          <a:effectLst/>
        </p:spPr>
        <p:txBody>
          <a:bodyPr wrap="none">
            <a:spAutoFit/>
          </a:bodyPr>
          <a:lstStyle/>
          <a:p>
            <a:pPr>
              <a:spcBef>
                <a:spcPct val="25000"/>
              </a:spcBef>
              <a:tabLst>
                <a:tab pos="1485900" algn="r"/>
                <a:tab pos="1600200" algn="l"/>
              </a:tabLst>
            </a:pPr>
            <a:r>
              <a:rPr lang="en-US" sz="2000" b="1">
                <a:latin typeface="Arial" charset="0"/>
              </a:rPr>
              <a:t>	Date:	15 November 1983</a:t>
            </a:r>
          </a:p>
          <a:p>
            <a:pPr>
              <a:spcBef>
                <a:spcPct val="25000"/>
              </a:spcBef>
              <a:tabLst>
                <a:tab pos="1485900" algn="r"/>
                <a:tab pos="1600200" algn="l"/>
              </a:tabLst>
            </a:pPr>
            <a:r>
              <a:rPr lang="en-US" sz="2000" b="1">
                <a:latin typeface="Arial" charset="0"/>
              </a:rPr>
              <a:t>	Killed:	2</a:t>
            </a:r>
          </a:p>
        </p:txBody>
      </p:sp>
      <p:sp>
        <p:nvSpPr>
          <p:cNvPr id="548870" name="Text Box 6"/>
          <p:cNvSpPr txBox="1">
            <a:spLocks noChangeArrowheads="1"/>
          </p:cNvSpPr>
          <p:nvPr/>
        </p:nvSpPr>
        <p:spPr bwMode="auto">
          <a:xfrm>
            <a:off x="7040563" y="0"/>
            <a:ext cx="2103437"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Historical Applications</a:t>
            </a:r>
          </a:p>
        </p:txBody>
      </p:sp>
      <p:grpSp>
        <p:nvGrpSpPr>
          <p:cNvPr id="548871" name="Group 7"/>
          <p:cNvGrpSpPr>
            <a:grpSpLocks noChangeAspect="1"/>
          </p:cNvGrpSpPr>
          <p:nvPr/>
        </p:nvGrpSpPr>
        <p:grpSpPr bwMode="auto">
          <a:xfrm>
            <a:off x="293688" y="3178175"/>
            <a:ext cx="877887" cy="754063"/>
            <a:chOff x="1134" y="1590"/>
            <a:chExt cx="1008" cy="863"/>
          </a:xfrm>
        </p:grpSpPr>
        <p:sp>
          <p:nvSpPr>
            <p:cNvPr id="548872" name="Freeform 8"/>
            <p:cNvSpPr>
              <a:spLocks noChangeAspect="1"/>
            </p:cNvSpPr>
            <p:nvPr/>
          </p:nvSpPr>
          <p:spPr bwMode="auto">
            <a:xfrm>
              <a:off x="1134" y="1590"/>
              <a:ext cx="1008" cy="863"/>
            </a:xfrm>
            <a:custGeom>
              <a:avLst/>
              <a:gdLst/>
              <a:ahLst/>
              <a:cxnLst>
                <a:cxn ang="0">
                  <a:pos x="0" y="0"/>
                </a:cxn>
                <a:cxn ang="0">
                  <a:pos x="16128" y="0"/>
                </a:cxn>
                <a:cxn ang="0">
                  <a:pos x="15554" y="594"/>
                </a:cxn>
                <a:cxn ang="0">
                  <a:pos x="596" y="13247"/>
                </a:cxn>
                <a:cxn ang="0">
                  <a:pos x="0" y="13808"/>
                </a:cxn>
                <a:cxn ang="0">
                  <a:pos x="0" y="0"/>
                </a:cxn>
              </a:cxnLst>
              <a:rect l="0" t="0" r="r" b="b"/>
              <a:pathLst>
                <a:path w="16128" h="13808">
                  <a:moveTo>
                    <a:pt x="0" y="0"/>
                  </a:moveTo>
                  <a:lnTo>
                    <a:pt x="16128" y="0"/>
                  </a:lnTo>
                  <a:lnTo>
                    <a:pt x="15554" y="594"/>
                  </a:lnTo>
                  <a:lnTo>
                    <a:pt x="596" y="13247"/>
                  </a:lnTo>
                  <a:lnTo>
                    <a:pt x="0" y="13808"/>
                  </a:lnTo>
                  <a:lnTo>
                    <a:pt x="0" y="0"/>
                  </a:lnTo>
                  <a:close/>
                </a:path>
              </a:pathLst>
            </a:custGeom>
            <a:solidFill>
              <a:srgbClr val="82A99C"/>
            </a:solidFill>
            <a:ln w="9525">
              <a:noFill/>
              <a:round/>
              <a:headEnd/>
              <a:tailEnd/>
            </a:ln>
          </p:spPr>
          <p:txBody>
            <a:bodyPr/>
            <a:lstStyle/>
            <a:p>
              <a:endParaRPr lang="en-US"/>
            </a:p>
          </p:txBody>
        </p:sp>
        <p:sp>
          <p:nvSpPr>
            <p:cNvPr id="548873" name="Freeform 9"/>
            <p:cNvSpPr>
              <a:spLocks noChangeAspect="1"/>
            </p:cNvSpPr>
            <p:nvPr/>
          </p:nvSpPr>
          <p:spPr bwMode="auto">
            <a:xfrm>
              <a:off x="1134" y="1590"/>
              <a:ext cx="1008" cy="863"/>
            </a:xfrm>
            <a:custGeom>
              <a:avLst/>
              <a:gdLst/>
              <a:ahLst/>
              <a:cxnLst>
                <a:cxn ang="0">
                  <a:pos x="16128" y="0"/>
                </a:cxn>
                <a:cxn ang="0">
                  <a:pos x="16128" y="13808"/>
                </a:cxn>
                <a:cxn ang="0">
                  <a:pos x="0" y="13808"/>
                </a:cxn>
                <a:cxn ang="0">
                  <a:pos x="599" y="13239"/>
                </a:cxn>
                <a:cxn ang="0">
                  <a:pos x="15563" y="586"/>
                </a:cxn>
                <a:cxn ang="0">
                  <a:pos x="16128" y="0"/>
                </a:cxn>
              </a:cxnLst>
              <a:rect l="0" t="0" r="r" b="b"/>
              <a:pathLst>
                <a:path w="16128" h="13808">
                  <a:moveTo>
                    <a:pt x="16128" y="0"/>
                  </a:moveTo>
                  <a:lnTo>
                    <a:pt x="16128" y="13808"/>
                  </a:lnTo>
                  <a:lnTo>
                    <a:pt x="0" y="13808"/>
                  </a:lnTo>
                  <a:lnTo>
                    <a:pt x="599" y="13239"/>
                  </a:lnTo>
                  <a:lnTo>
                    <a:pt x="15563" y="586"/>
                  </a:lnTo>
                  <a:lnTo>
                    <a:pt x="16128" y="0"/>
                  </a:lnTo>
                  <a:close/>
                </a:path>
              </a:pathLst>
            </a:custGeom>
            <a:solidFill>
              <a:srgbClr val="162A29"/>
            </a:solidFill>
            <a:ln w="9525">
              <a:noFill/>
              <a:round/>
              <a:headEnd/>
              <a:tailEnd/>
            </a:ln>
          </p:spPr>
          <p:txBody>
            <a:bodyPr/>
            <a:lstStyle/>
            <a:p>
              <a:endParaRPr lang="en-US"/>
            </a:p>
          </p:txBody>
        </p:sp>
        <p:sp>
          <p:nvSpPr>
            <p:cNvPr id="548874" name="Rectangle 10"/>
            <p:cNvSpPr>
              <a:spLocks noChangeAspect="1" noChangeArrowheads="1"/>
            </p:cNvSpPr>
            <p:nvPr/>
          </p:nvSpPr>
          <p:spPr bwMode="auto">
            <a:xfrm>
              <a:off x="1170" y="1626"/>
              <a:ext cx="936" cy="791"/>
            </a:xfrm>
            <a:prstGeom prst="rect">
              <a:avLst/>
            </a:prstGeom>
            <a:solidFill>
              <a:srgbClr val="275A53"/>
            </a:solidFill>
            <a:ln w="9525">
              <a:noFill/>
              <a:miter lim="800000"/>
              <a:headEnd/>
              <a:tailEnd/>
            </a:ln>
          </p:spPr>
          <p:txBody>
            <a:bodyPr/>
            <a:lstStyle/>
            <a:p>
              <a:endParaRPr lang="en-US"/>
            </a:p>
          </p:txBody>
        </p:sp>
        <p:sp>
          <p:nvSpPr>
            <p:cNvPr id="548875" name="Freeform 11"/>
            <p:cNvSpPr>
              <a:spLocks noChangeAspect="1" noEditPoints="1"/>
            </p:cNvSpPr>
            <p:nvPr/>
          </p:nvSpPr>
          <p:spPr bwMode="auto">
            <a:xfrm>
              <a:off x="1255" y="2249"/>
              <a:ext cx="150" cy="137"/>
            </a:xfrm>
            <a:custGeom>
              <a:avLst/>
              <a:gdLst/>
              <a:ahLst/>
              <a:cxnLst>
                <a:cxn ang="0">
                  <a:pos x="1576" y="1833"/>
                </a:cxn>
                <a:cxn ang="0">
                  <a:pos x="802" y="1833"/>
                </a:cxn>
                <a:cxn ang="0">
                  <a:pos x="695" y="2196"/>
                </a:cxn>
                <a:cxn ang="0">
                  <a:pos x="0" y="2196"/>
                </a:cxn>
                <a:cxn ang="0">
                  <a:pos x="827" y="0"/>
                </a:cxn>
                <a:cxn ang="0">
                  <a:pos x="1568" y="0"/>
                </a:cxn>
                <a:cxn ang="0">
                  <a:pos x="2394" y="2196"/>
                </a:cxn>
                <a:cxn ang="0">
                  <a:pos x="1684" y="2196"/>
                </a:cxn>
                <a:cxn ang="0">
                  <a:pos x="1576" y="1833"/>
                </a:cxn>
                <a:cxn ang="0">
                  <a:pos x="1433" y="1358"/>
                </a:cxn>
                <a:cxn ang="0">
                  <a:pos x="1190" y="569"/>
                </a:cxn>
                <a:cxn ang="0">
                  <a:pos x="948" y="1358"/>
                </a:cxn>
                <a:cxn ang="0">
                  <a:pos x="1433" y="1358"/>
                </a:cxn>
              </a:cxnLst>
              <a:rect l="0" t="0" r="r" b="b"/>
              <a:pathLst>
                <a:path w="2394" h="2196">
                  <a:moveTo>
                    <a:pt x="1576" y="1833"/>
                  </a:moveTo>
                  <a:lnTo>
                    <a:pt x="802" y="1833"/>
                  </a:lnTo>
                  <a:lnTo>
                    <a:pt x="695" y="2196"/>
                  </a:lnTo>
                  <a:lnTo>
                    <a:pt x="0" y="2196"/>
                  </a:lnTo>
                  <a:lnTo>
                    <a:pt x="827" y="0"/>
                  </a:lnTo>
                  <a:lnTo>
                    <a:pt x="1568" y="0"/>
                  </a:lnTo>
                  <a:lnTo>
                    <a:pt x="2394" y="2196"/>
                  </a:lnTo>
                  <a:lnTo>
                    <a:pt x="1684" y="2196"/>
                  </a:lnTo>
                  <a:lnTo>
                    <a:pt x="1576" y="1833"/>
                  </a:lnTo>
                  <a:close/>
                  <a:moveTo>
                    <a:pt x="1433" y="1358"/>
                  </a:moveTo>
                  <a:lnTo>
                    <a:pt x="1190" y="569"/>
                  </a:lnTo>
                  <a:lnTo>
                    <a:pt x="948" y="1358"/>
                  </a:lnTo>
                  <a:lnTo>
                    <a:pt x="1433" y="1358"/>
                  </a:lnTo>
                  <a:close/>
                </a:path>
              </a:pathLst>
            </a:custGeom>
            <a:solidFill>
              <a:srgbClr val="FFFFFF"/>
            </a:solidFill>
            <a:ln w="9525">
              <a:noFill/>
              <a:round/>
              <a:headEnd/>
              <a:tailEnd/>
            </a:ln>
          </p:spPr>
          <p:txBody>
            <a:bodyPr/>
            <a:lstStyle/>
            <a:p>
              <a:endParaRPr lang="en-US"/>
            </a:p>
          </p:txBody>
        </p:sp>
        <p:sp>
          <p:nvSpPr>
            <p:cNvPr id="548876" name="Freeform 12"/>
            <p:cNvSpPr>
              <a:spLocks noChangeAspect="1"/>
            </p:cNvSpPr>
            <p:nvPr/>
          </p:nvSpPr>
          <p:spPr bwMode="auto">
            <a:xfrm>
              <a:off x="1406" y="2249"/>
              <a:ext cx="192" cy="137"/>
            </a:xfrm>
            <a:custGeom>
              <a:avLst/>
              <a:gdLst/>
              <a:ahLst/>
              <a:cxnLst>
                <a:cxn ang="0">
                  <a:pos x="0" y="0"/>
                </a:cxn>
                <a:cxn ang="0">
                  <a:pos x="645" y="0"/>
                </a:cxn>
                <a:cxn ang="0">
                  <a:pos x="877" y="1226"/>
                </a:cxn>
                <a:cxn ang="0">
                  <a:pos x="1216" y="0"/>
                </a:cxn>
                <a:cxn ang="0">
                  <a:pos x="1859" y="0"/>
                </a:cxn>
                <a:cxn ang="0">
                  <a:pos x="2200" y="1226"/>
                </a:cxn>
                <a:cxn ang="0">
                  <a:pos x="2433" y="0"/>
                </a:cxn>
                <a:cxn ang="0">
                  <a:pos x="3075" y="0"/>
                </a:cxn>
                <a:cxn ang="0">
                  <a:pos x="2590" y="2196"/>
                </a:cxn>
                <a:cxn ang="0">
                  <a:pos x="1924" y="2196"/>
                </a:cxn>
                <a:cxn ang="0">
                  <a:pos x="1539" y="813"/>
                </a:cxn>
                <a:cxn ang="0">
                  <a:pos x="1155" y="2196"/>
                </a:cxn>
                <a:cxn ang="0">
                  <a:pos x="488" y="2196"/>
                </a:cxn>
                <a:cxn ang="0">
                  <a:pos x="0" y="0"/>
                </a:cxn>
              </a:cxnLst>
              <a:rect l="0" t="0" r="r" b="b"/>
              <a:pathLst>
                <a:path w="3075" h="2196">
                  <a:moveTo>
                    <a:pt x="0" y="0"/>
                  </a:moveTo>
                  <a:lnTo>
                    <a:pt x="645" y="0"/>
                  </a:lnTo>
                  <a:lnTo>
                    <a:pt x="877" y="1226"/>
                  </a:lnTo>
                  <a:lnTo>
                    <a:pt x="1216" y="0"/>
                  </a:lnTo>
                  <a:lnTo>
                    <a:pt x="1859" y="0"/>
                  </a:lnTo>
                  <a:lnTo>
                    <a:pt x="2200" y="1226"/>
                  </a:lnTo>
                  <a:lnTo>
                    <a:pt x="2433" y="0"/>
                  </a:lnTo>
                  <a:lnTo>
                    <a:pt x="3075" y="0"/>
                  </a:lnTo>
                  <a:lnTo>
                    <a:pt x="2590" y="2196"/>
                  </a:lnTo>
                  <a:lnTo>
                    <a:pt x="1924" y="2196"/>
                  </a:lnTo>
                  <a:lnTo>
                    <a:pt x="1539" y="813"/>
                  </a:lnTo>
                  <a:lnTo>
                    <a:pt x="1155" y="2196"/>
                  </a:lnTo>
                  <a:lnTo>
                    <a:pt x="488" y="2196"/>
                  </a:lnTo>
                  <a:lnTo>
                    <a:pt x="0" y="0"/>
                  </a:lnTo>
                  <a:close/>
                </a:path>
              </a:pathLst>
            </a:custGeom>
            <a:solidFill>
              <a:srgbClr val="FFFFFF"/>
            </a:solidFill>
            <a:ln w="9525">
              <a:noFill/>
              <a:round/>
              <a:headEnd/>
              <a:tailEnd/>
            </a:ln>
          </p:spPr>
          <p:txBody>
            <a:bodyPr/>
            <a:lstStyle/>
            <a:p>
              <a:endParaRPr lang="en-US"/>
            </a:p>
          </p:txBody>
        </p:sp>
        <p:sp>
          <p:nvSpPr>
            <p:cNvPr id="548877" name="Freeform 13"/>
            <p:cNvSpPr>
              <a:spLocks noChangeAspect="1" noEditPoints="1"/>
            </p:cNvSpPr>
            <p:nvPr/>
          </p:nvSpPr>
          <p:spPr bwMode="auto">
            <a:xfrm>
              <a:off x="1598" y="2249"/>
              <a:ext cx="150" cy="137"/>
            </a:xfrm>
            <a:custGeom>
              <a:avLst/>
              <a:gdLst/>
              <a:ahLst/>
              <a:cxnLst>
                <a:cxn ang="0">
                  <a:pos x="1575" y="1833"/>
                </a:cxn>
                <a:cxn ang="0">
                  <a:pos x="801" y="1833"/>
                </a:cxn>
                <a:cxn ang="0">
                  <a:pos x="694" y="2196"/>
                </a:cxn>
                <a:cxn ang="0">
                  <a:pos x="0" y="2196"/>
                </a:cxn>
                <a:cxn ang="0">
                  <a:pos x="826" y="0"/>
                </a:cxn>
                <a:cxn ang="0">
                  <a:pos x="1567" y="0"/>
                </a:cxn>
                <a:cxn ang="0">
                  <a:pos x="2394" y="2196"/>
                </a:cxn>
                <a:cxn ang="0">
                  <a:pos x="1683" y="2196"/>
                </a:cxn>
                <a:cxn ang="0">
                  <a:pos x="1575" y="1833"/>
                </a:cxn>
                <a:cxn ang="0">
                  <a:pos x="1433" y="1358"/>
                </a:cxn>
                <a:cxn ang="0">
                  <a:pos x="1189" y="569"/>
                </a:cxn>
                <a:cxn ang="0">
                  <a:pos x="947" y="1358"/>
                </a:cxn>
                <a:cxn ang="0">
                  <a:pos x="1433" y="1358"/>
                </a:cxn>
              </a:cxnLst>
              <a:rect l="0" t="0" r="r" b="b"/>
              <a:pathLst>
                <a:path w="2394" h="2196">
                  <a:moveTo>
                    <a:pt x="1575" y="1833"/>
                  </a:moveTo>
                  <a:lnTo>
                    <a:pt x="801" y="1833"/>
                  </a:lnTo>
                  <a:lnTo>
                    <a:pt x="694" y="2196"/>
                  </a:lnTo>
                  <a:lnTo>
                    <a:pt x="0" y="2196"/>
                  </a:lnTo>
                  <a:lnTo>
                    <a:pt x="826" y="0"/>
                  </a:lnTo>
                  <a:lnTo>
                    <a:pt x="1567" y="0"/>
                  </a:lnTo>
                  <a:lnTo>
                    <a:pt x="2394" y="2196"/>
                  </a:lnTo>
                  <a:lnTo>
                    <a:pt x="1683" y="2196"/>
                  </a:lnTo>
                  <a:lnTo>
                    <a:pt x="1575" y="1833"/>
                  </a:lnTo>
                  <a:close/>
                  <a:moveTo>
                    <a:pt x="1433" y="1358"/>
                  </a:moveTo>
                  <a:lnTo>
                    <a:pt x="1189" y="569"/>
                  </a:lnTo>
                  <a:lnTo>
                    <a:pt x="947" y="1358"/>
                  </a:lnTo>
                  <a:lnTo>
                    <a:pt x="1433" y="1358"/>
                  </a:lnTo>
                  <a:close/>
                </a:path>
              </a:pathLst>
            </a:custGeom>
            <a:solidFill>
              <a:srgbClr val="FFFFFF"/>
            </a:solidFill>
            <a:ln w="9525">
              <a:noFill/>
              <a:round/>
              <a:headEnd/>
              <a:tailEnd/>
            </a:ln>
          </p:spPr>
          <p:txBody>
            <a:bodyPr/>
            <a:lstStyle/>
            <a:p>
              <a:endParaRPr lang="en-US"/>
            </a:p>
          </p:txBody>
        </p:sp>
        <p:sp>
          <p:nvSpPr>
            <p:cNvPr id="548878" name="Freeform 14"/>
            <p:cNvSpPr>
              <a:spLocks noChangeAspect="1" noEditPoints="1"/>
            </p:cNvSpPr>
            <p:nvPr/>
          </p:nvSpPr>
          <p:spPr bwMode="auto">
            <a:xfrm>
              <a:off x="1762" y="2249"/>
              <a:ext cx="135" cy="137"/>
            </a:xfrm>
            <a:custGeom>
              <a:avLst/>
              <a:gdLst/>
              <a:ahLst/>
              <a:cxnLst>
                <a:cxn ang="0">
                  <a:pos x="1132" y="0"/>
                </a:cxn>
                <a:cxn ang="0">
                  <a:pos x="1347" y="7"/>
                </a:cxn>
                <a:cxn ang="0">
                  <a:pos x="1468" y="21"/>
                </a:cxn>
                <a:cxn ang="0">
                  <a:pos x="1546" y="35"/>
                </a:cxn>
                <a:cxn ang="0">
                  <a:pos x="1614" y="53"/>
                </a:cxn>
                <a:cxn ang="0">
                  <a:pos x="1674" y="77"/>
                </a:cxn>
                <a:cxn ang="0">
                  <a:pos x="1729" y="106"/>
                </a:cxn>
                <a:cxn ang="0">
                  <a:pos x="1781" y="144"/>
                </a:cxn>
                <a:cxn ang="0">
                  <a:pos x="1827" y="186"/>
                </a:cxn>
                <a:cxn ang="0">
                  <a:pos x="1870" y="235"/>
                </a:cxn>
                <a:cxn ang="0">
                  <a:pos x="1906" y="291"/>
                </a:cxn>
                <a:cxn ang="0">
                  <a:pos x="1936" y="351"/>
                </a:cxn>
                <a:cxn ang="0">
                  <a:pos x="1958" y="416"/>
                </a:cxn>
                <a:cxn ang="0">
                  <a:pos x="1974" y="484"/>
                </a:cxn>
                <a:cxn ang="0">
                  <a:pos x="1982" y="558"/>
                </a:cxn>
                <a:cxn ang="0">
                  <a:pos x="1983" y="632"/>
                </a:cxn>
                <a:cxn ang="0">
                  <a:pos x="1979" y="698"/>
                </a:cxn>
                <a:cxn ang="0">
                  <a:pos x="1969" y="760"/>
                </a:cxn>
                <a:cxn ang="0">
                  <a:pos x="1953" y="818"/>
                </a:cxn>
                <a:cxn ang="0">
                  <a:pos x="1933" y="873"/>
                </a:cxn>
                <a:cxn ang="0">
                  <a:pos x="1906" y="924"/>
                </a:cxn>
                <a:cxn ang="0">
                  <a:pos x="1875" y="972"/>
                </a:cxn>
                <a:cxn ang="0">
                  <a:pos x="1839" y="1017"/>
                </a:cxn>
                <a:cxn ang="0">
                  <a:pos x="1800" y="1058"/>
                </a:cxn>
                <a:cxn ang="0">
                  <a:pos x="1757" y="1095"/>
                </a:cxn>
                <a:cxn ang="0">
                  <a:pos x="1708" y="1129"/>
                </a:cxn>
                <a:cxn ang="0">
                  <a:pos x="1644" y="1165"/>
                </a:cxn>
                <a:cxn ang="0">
                  <a:pos x="1558" y="1198"/>
                </a:cxn>
                <a:cxn ang="0">
                  <a:pos x="1453" y="1226"/>
                </a:cxn>
                <a:cxn ang="0">
                  <a:pos x="1535" y="1256"/>
                </a:cxn>
                <a:cxn ang="0">
                  <a:pos x="1598" y="1288"/>
                </a:cxn>
                <a:cxn ang="0">
                  <a:pos x="1640" y="1316"/>
                </a:cxn>
                <a:cxn ang="0">
                  <a:pos x="1676" y="1350"/>
                </a:cxn>
                <a:cxn ang="0">
                  <a:pos x="1772" y="1465"/>
                </a:cxn>
                <a:cxn ang="0">
                  <a:pos x="1819" y="1532"/>
                </a:cxn>
                <a:cxn ang="0">
                  <a:pos x="2163" y="2196"/>
                </a:cxn>
                <a:cxn ang="0">
                  <a:pos x="1015" y="1493"/>
                </a:cxn>
                <a:cxn ang="0">
                  <a:pos x="966" y="1417"/>
                </a:cxn>
                <a:cxn ang="0">
                  <a:pos x="922" y="1366"/>
                </a:cxn>
                <a:cxn ang="0">
                  <a:pos x="871" y="1333"/>
                </a:cxn>
                <a:cxn ang="0">
                  <a:pos x="809" y="1312"/>
                </a:cxn>
                <a:cxn ang="0">
                  <a:pos x="742" y="1305"/>
                </a:cxn>
                <a:cxn ang="0">
                  <a:pos x="0" y="2196"/>
                </a:cxn>
                <a:cxn ang="0">
                  <a:pos x="982" y="889"/>
                </a:cxn>
                <a:cxn ang="0">
                  <a:pos x="1037" y="882"/>
                </a:cxn>
                <a:cxn ang="0">
                  <a:pos x="1117" y="867"/>
                </a:cxn>
                <a:cxn ang="0">
                  <a:pos x="1181" y="851"/>
                </a:cxn>
                <a:cxn ang="0">
                  <a:pos x="1223" y="826"/>
                </a:cxn>
                <a:cxn ang="0">
                  <a:pos x="1259" y="790"/>
                </a:cxn>
                <a:cxn ang="0">
                  <a:pos x="1285" y="747"/>
                </a:cxn>
                <a:cxn ang="0">
                  <a:pos x="1299" y="699"/>
                </a:cxn>
                <a:cxn ang="0">
                  <a:pos x="1301" y="650"/>
                </a:cxn>
                <a:cxn ang="0">
                  <a:pos x="1297" y="613"/>
                </a:cxn>
                <a:cxn ang="0">
                  <a:pos x="1289" y="580"/>
                </a:cxn>
                <a:cxn ang="0">
                  <a:pos x="1275" y="550"/>
                </a:cxn>
                <a:cxn ang="0">
                  <a:pos x="1257" y="523"/>
                </a:cxn>
                <a:cxn ang="0">
                  <a:pos x="1235" y="500"/>
                </a:cxn>
                <a:cxn ang="0">
                  <a:pos x="1204" y="481"/>
                </a:cxn>
                <a:cxn ang="0">
                  <a:pos x="1167" y="465"/>
                </a:cxn>
                <a:cxn ang="0">
                  <a:pos x="1121" y="454"/>
                </a:cxn>
                <a:cxn ang="0">
                  <a:pos x="1066" y="447"/>
                </a:cxn>
                <a:cxn ang="0">
                  <a:pos x="682" y="443"/>
                </a:cxn>
              </a:cxnLst>
              <a:rect l="0" t="0" r="r" b="b"/>
              <a:pathLst>
                <a:path w="2163" h="2196">
                  <a:moveTo>
                    <a:pt x="0" y="2196"/>
                  </a:moveTo>
                  <a:lnTo>
                    <a:pt x="0" y="0"/>
                  </a:lnTo>
                  <a:lnTo>
                    <a:pt x="1132" y="0"/>
                  </a:lnTo>
                  <a:lnTo>
                    <a:pt x="1208" y="1"/>
                  </a:lnTo>
                  <a:lnTo>
                    <a:pt x="1280" y="3"/>
                  </a:lnTo>
                  <a:lnTo>
                    <a:pt x="1347" y="7"/>
                  </a:lnTo>
                  <a:lnTo>
                    <a:pt x="1410" y="13"/>
                  </a:lnTo>
                  <a:lnTo>
                    <a:pt x="1439" y="17"/>
                  </a:lnTo>
                  <a:lnTo>
                    <a:pt x="1468" y="21"/>
                  </a:lnTo>
                  <a:lnTo>
                    <a:pt x="1495" y="25"/>
                  </a:lnTo>
                  <a:lnTo>
                    <a:pt x="1521" y="30"/>
                  </a:lnTo>
                  <a:lnTo>
                    <a:pt x="1546" y="35"/>
                  </a:lnTo>
                  <a:lnTo>
                    <a:pt x="1569" y="41"/>
                  </a:lnTo>
                  <a:lnTo>
                    <a:pt x="1592" y="47"/>
                  </a:lnTo>
                  <a:lnTo>
                    <a:pt x="1614" y="53"/>
                  </a:lnTo>
                  <a:lnTo>
                    <a:pt x="1634" y="61"/>
                  </a:lnTo>
                  <a:lnTo>
                    <a:pt x="1654" y="68"/>
                  </a:lnTo>
                  <a:lnTo>
                    <a:pt x="1674" y="77"/>
                  </a:lnTo>
                  <a:lnTo>
                    <a:pt x="1693" y="86"/>
                  </a:lnTo>
                  <a:lnTo>
                    <a:pt x="1711" y="96"/>
                  </a:lnTo>
                  <a:lnTo>
                    <a:pt x="1729" y="106"/>
                  </a:lnTo>
                  <a:lnTo>
                    <a:pt x="1747" y="119"/>
                  </a:lnTo>
                  <a:lnTo>
                    <a:pt x="1764" y="131"/>
                  </a:lnTo>
                  <a:lnTo>
                    <a:pt x="1781" y="144"/>
                  </a:lnTo>
                  <a:lnTo>
                    <a:pt x="1797" y="157"/>
                  </a:lnTo>
                  <a:lnTo>
                    <a:pt x="1812" y="171"/>
                  </a:lnTo>
                  <a:lnTo>
                    <a:pt x="1827" y="186"/>
                  </a:lnTo>
                  <a:lnTo>
                    <a:pt x="1841" y="202"/>
                  </a:lnTo>
                  <a:lnTo>
                    <a:pt x="1855" y="218"/>
                  </a:lnTo>
                  <a:lnTo>
                    <a:pt x="1870" y="235"/>
                  </a:lnTo>
                  <a:lnTo>
                    <a:pt x="1883" y="253"/>
                  </a:lnTo>
                  <a:lnTo>
                    <a:pt x="1895" y="273"/>
                  </a:lnTo>
                  <a:lnTo>
                    <a:pt x="1906" y="291"/>
                  </a:lnTo>
                  <a:lnTo>
                    <a:pt x="1917" y="311"/>
                  </a:lnTo>
                  <a:lnTo>
                    <a:pt x="1927" y="330"/>
                  </a:lnTo>
                  <a:lnTo>
                    <a:pt x="1936" y="351"/>
                  </a:lnTo>
                  <a:lnTo>
                    <a:pt x="1944" y="372"/>
                  </a:lnTo>
                  <a:lnTo>
                    <a:pt x="1952" y="393"/>
                  </a:lnTo>
                  <a:lnTo>
                    <a:pt x="1958" y="416"/>
                  </a:lnTo>
                  <a:lnTo>
                    <a:pt x="1964" y="438"/>
                  </a:lnTo>
                  <a:lnTo>
                    <a:pt x="1969" y="461"/>
                  </a:lnTo>
                  <a:lnTo>
                    <a:pt x="1974" y="484"/>
                  </a:lnTo>
                  <a:lnTo>
                    <a:pt x="1977" y="508"/>
                  </a:lnTo>
                  <a:lnTo>
                    <a:pt x="1980" y="532"/>
                  </a:lnTo>
                  <a:lnTo>
                    <a:pt x="1982" y="558"/>
                  </a:lnTo>
                  <a:lnTo>
                    <a:pt x="1983" y="583"/>
                  </a:lnTo>
                  <a:lnTo>
                    <a:pt x="1984" y="609"/>
                  </a:lnTo>
                  <a:lnTo>
                    <a:pt x="1983" y="632"/>
                  </a:lnTo>
                  <a:lnTo>
                    <a:pt x="1982" y="654"/>
                  </a:lnTo>
                  <a:lnTo>
                    <a:pt x="1981" y="676"/>
                  </a:lnTo>
                  <a:lnTo>
                    <a:pt x="1979" y="698"/>
                  </a:lnTo>
                  <a:lnTo>
                    <a:pt x="1976" y="719"/>
                  </a:lnTo>
                  <a:lnTo>
                    <a:pt x="1973" y="739"/>
                  </a:lnTo>
                  <a:lnTo>
                    <a:pt x="1969" y="760"/>
                  </a:lnTo>
                  <a:lnTo>
                    <a:pt x="1964" y="779"/>
                  </a:lnTo>
                  <a:lnTo>
                    <a:pt x="1959" y="799"/>
                  </a:lnTo>
                  <a:lnTo>
                    <a:pt x="1953" y="818"/>
                  </a:lnTo>
                  <a:lnTo>
                    <a:pt x="1947" y="836"/>
                  </a:lnTo>
                  <a:lnTo>
                    <a:pt x="1940" y="856"/>
                  </a:lnTo>
                  <a:lnTo>
                    <a:pt x="1933" y="873"/>
                  </a:lnTo>
                  <a:lnTo>
                    <a:pt x="1924" y="891"/>
                  </a:lnTo>
                  <a:lnTo>
                    <a:pt x="1916" y="908"/>
                  </a:lnTo>
                  <a:lnTo>
                    <a:pt x="1906" y="924"/>
                  </a:lnTo>
                  <a:lnTo>
                    <a:pt x="1896" y="941"/>
                  </a:lnTo>
                  <a:lnTo>
                    <a:pt x="1886" y="957"/>
                  </a:lnTo>
                  <a:lnTo>
                    <a:pt x="1875" y="972"/>
                  </a:lnTo>
                  <a:lnTo>
                    <a:pt x="1864" y="987"/>
                  </a:lnTo>
                  <a:lnTo>
                    <a:pt x="1851" y="1003"/>
                  </a:lnTo>
                  <a:lnTo>
                    <a:pt x="1839" y="1017"/>
                  </a:lnTo>
                  <a:lnTo>
                    <a:pt x="1826" y="1031"/>
                  </a:lnTo>
                  <a:lnTo>
                    <a:pt x="1813" y="1045"/>
                  </a:lnTo>
                  <a:lnTo>
                    <a:pt x="1800" y="1058"/>
                  </a:lnTo>
                  <a:lnTo>
                    <a:pt x="1786" y="1071"/>
                  </a:lnTo>
                  <a:lnTo>
                    <a:pt x="1771" y="1083"/>
                  </a:lnTo>
                  <a:lnTo>
                    <a:pt x="1757" y="1095"/>
                  </a:lnTo>
                  <a:lnTo>
                    <a:pt x="1741" y="1107"/>
                  </a:lnTo>
                  <a:lnTo>
                    <a:pt x="1724" y="1118"/>
                  </a:lnTo>
                  <a:lnTo>
                    <a:pt x="1708" y="1129"/>
                  </a:lnTo>
                  <a:lnTo>
                    <a:pt x="1692" y="1140"/>
                  </a:lnTo>
                  <a:lnTo>
                    <a:pt x="1669" y="1153"/>
                  </a:lnTo>
                  <a:lnTo>
                    <a:pt x="1644" y="1165"/>
                  </a:lnTo>
                  <a:lnTo>
                    <a:pt x="1618" y="1177"/>
                  </a:lnTo>
                  <a:lnTo>
                    <a:pt x="1588" y="1188"/>
                  </a:lnTo>
                  <a:lnTo>
                    <a:pt x="1558" y="1198"/>
                  </a:lnTo>
                  <a:lnTo>
                    <a:pt x="1525" y="1208"/>
                  </a:lnTo>
                  <a:lnTo>
                    <a:pt x="1490" y="1218"/>
                  </a:lnTo>
                  <a:lnTo>
                    <a:pt x="1453" y="1226"/>
                  </a:lnTo>
                  <a:lnTo>
                    <a:pt x="1482" y="1236"/>
                  </a:lnTo>
                  <a:lnTo>
                    <a:pt x="1510" y="1246"/>
                  </a:lnTo>
                  <a:lnTo>
                    <a:pt x="1535" y="1256"/>
                  </a:lnTo>
                  <a:lnTo>
                    <a:pt x="1558" y="1267"/>
                  </a:lnTo>
                  <a:lnTo>
                    <a:pt x="1579" y="1277"/>
                  </a:lnTo>
                  <a:lnTo>
                    <a:pt x="1598" y="1288"/>
                  </a:lnTo>
                  <a:lnTo>
                    <a:pt x="1616" y="1298"/>
                  </a:lnTo>
                  <a:lnTo>
                    <a:pt x="1631" y="1308"/>
                  </a:lnTo>
                  <a:lnTo>
                    <a:pt x="1640" y="1316"/>
                  </a:lnTo>
                  <a:lnTo>
                    <a:pt x="1651" y="1325"/>
                  </a:lnTo>
                  <a:lnTo>
                    <a:pt x="1663" y="1337"/>
                  </a:lnTo>
                  <a:lnTo>
                    <a:pt x="1676" y="1350"/>
                  </a:lnTo>
                  <a:lnTo>
                    <a:pt x="1705" y="1382"/>
                  </a:lnTo>
                  <a:lnTo>
                    <a:pt x="1739" y="1422"/>
                  </a:lnTo>
                  <a:lnTo>
                    <a:pt x="1772" y="1465"/>
                  </a:lnTo>
                  <a:lnTo>
                    <a:pt x="1798" y="1501"/>
                  </a:lnTo>
                  <a:lnTo>
                    <a:pt x="1809" y="1517"/>
                  </a:lnTo>
                  <a:lnTo>
                    <a:pt x="1819" y="1532"/>
                  </a:lnTo>
                  <a:lnTo>
                    <a:pt x="1827" y="1546"/>
                  </a:lnTo>
                  <a:lnTo>
                    <a:pt x="1834" y="1559"/>
                  </a:lnTo>
                  <a:lnTo>
                    <a:pt x="2163" y="2196"/>
                  </a:lnTo>
                  <a:lnTo>
                    <a:pt x="1395" y="2196"/>
                  </a:lnTo>
                  <a:lnTo>
                    <a:pt x="1032" y="1524"/>
                  </a:lnTo>
                  <a:lnTo>
                    <a:pt x="1015" y="1493"/>
                  </a:lnTo>
                  <a:lnTo>
                    <a:pt x="999" y="1465"/>
                  </a:lnTo>
                  <a:lnTo>
                    <a:pt x="983" y="1440"/>
                  </a:lnTo>
                  <a:lnTo>
                    <a:pt x="966" y="1417"/>
                  </a:lnTo>
                  <a:lnTo>
                    <a:pt x="951" y="1397"/>
                  </a:lnTo>
                  <a:lnTo>
                    <a:pt x="936" y="1380"/>
                  </a:lnTo>
                  <a:lnTo>
                    <a:pt x="922" y="1366"/>
                  </a:lnTo>
                  <a:lnTo>
                    <a:pt x="909" y="1355"/>
                  </a:lnTo>
                  <a:lnTo>
                    <a:pt x="890" y="1343"/>
                  </a:lnTo>
                  <a:lnTo>
                    <a:pt x="871" y="1333"/>
                  </a:lnTo>
                  <a:lnTo>
                    <a:pt x="850" y="1325"/>
                  </a:lnTo>
                  <a:lnTo>
                    <a:pt x="830" y="1317"/>
                  </a:lnTo>
                  <a:lnTo>
                    <a:pt x="809" y="1312"/>
                  </a:lnTo>
                  <a:lnTo>
                    <a:pt x="787" y="1308"/>
                  </a:lnTo>
                  <a:lnTo>
                    <a:pt x="765" y="1306"/>
                  </a:lnTo>
                  <a:lnTo>
                    <a:pt x="742" y="1305"/>
                  </a:lnTo>
                  <a:lnTo>
                    <a:pt x="682" y="1305"/>
                  </a:lnTo>
                  <a:lnTo>
                    <a:pt x="682" y="2196"/>
                  </a:lnTo>
                  <a:lnTo>
                    <a:pt x="0" y="2196"/>
                  </a:lnTo>
                  <a:close/>
                  <a:moveTo>
                    <a:pt x="682" y="889"/>
                  </a:moveTo>
                  <a:lnTo>
                    <a:pt x="968" y="889"/>
                  </a:lnTo>
                  <a:lnTo>
                    <a:pt x="982" y="889"/>
                  </a:lnTo>
                  <a:lnTo>
                    <a:pt x="998" y="888"/>
                  </a:lnTo>
                  <a:lnTo>
                    <a:pt x="1016" y="885"/>
                  </a:lnTo>
                  <a:lnTo>
                    <a:pt x="1037" y="882"/>
                  </a:lnTo>
                  <a:lnTo>
                    <a:pt x="1060" y="878"/>
                  </a:lnTo>
                  <a:lnTo>
                    <a:pt x="1087" y="873"/>
                  </a:lnTo>
                  <a:lnTo>
                    <a:pt x="1117" y="867"/>
                  </a:lnTo>
                  <a:lnTo>
                    <a:pt x="1149" y="860"/>
                  </a:lnTo>
                  <a:lnTo>
                    <a:pt x="1165" y="856"/>
                  </a:lnTo>
                  <a:lnTo>
                    <a:pt x="1181" y="851"/>
                  </a:lnTo>
                  <a:lnTo>
                    <a:pt x="1196" y="844"/>
                  </a:lnTo>
                  <a:lnTo>
                    <a:pt x="1210" y="835"/>
                  </a:lnTo>
                  <a:lnTo>
                    <a:pt x="1223" y="826"/>
                  </a:lnTo>
                  <a:lnTo>
                    <a:pt x="1237" y="815"/>
                  </a:lnTo>
                  <a:lnTo>
                    <a:pt x="1248" y="804"/>
                  </a:lnTo>
                  <a:lnTo>
                    <a:pt x="1259" y="790"/>
                  </a:lnTo>
                  <a:lnTo>
                    <a:pt x="1269" y="776"/>
                  </a:lnTo>
                  <a:lnTo>
                    <a:pt x="1278" y="762"/>
                  </a:lnTo>
                  <a:lnTo>
                    <a:pt x="1285" y="747"/>
                  </a:lnTo>
                  <a:lnTo>
                    <a:pt x="1291" y="731"/>
                  </a:lnTo>
                  <a:lnTo>
                    <a:pt x="1296" y="715"/>
                  </a:lnTo>
                  <a:lnTo>
                    <a:pt x="1299" y="699"/>
                  </a:lnTo>
                  <a:lnTo>
                    <a:pt x="1301" y="681"/>
                  </a:lnTo>
                  <a:lnTo>
                    <a:pt x="1302" y="663"/>
                  </a:lnTo>
                  <a:lnTo>
                    <a:pt x="1301" y="650"/>
                  </a:lnTo>
                  <a:lnTo>
                    <a:pt x="1301" y="637"/>
                  </a:lnTo>
                  <a:lnTo>
                    <a:pt x="1299" y="625"/>
                  </a:lnTo>
                  <a:lnTo>
                    <a:pt x="1297" y="613"/>
                  </a:lnTo>
                  <a:lnTo>
                    <a:pt x="1295" y="602"/>
                  </a:lnTo>
                  <a:lnTo>
                    <a:pt x="1292" y="591"/>
                  </a:lnTo>
                  <a:lnTo>
                    <a:pt x="1289" y="580"/>
                  </a:lnTo>
                  <a:lnTo>
                    <a:pt x="1285" y="570"/>
                  </a:lnTo>
                  <a:lnTo>
                    <a:pt x="1280" y="560"/>
                  </a:lnTo>
                  <a:lnTo>
                    <a:pt x="1275" y="550"/>
                  </a:lnTo>
                  <a:lnTo>
                    <a:pt x="1270" y="540"/>
                  </a:lnTo>
                  <a:lnTo>
                    <a:pt x="1264" y="531"/>
                  </a:lnTo>
                  <a:lnTo>
                    <a:pt x="1257" y="523"/>
                  </a:lnTo>
                  <a:lnTo>
                    <a:pt x="1250" y="515"/>
                  </a:lnTo>
                  <a:lnTo>
                    <a:pt x="1243" y="507"/>
                  </a:lnTo>
                  <a:lnTo>
                    <a:pt x="1235" y="500"/>
                  </a:lnTo>
                  <a:lnTo>
                    <a:pt x="1225" y="493"/>
                  </a:lnTo>
                  <a:lnTo>
                    <a:pt x="1215" y="487"/>
                  </a:lnTo>
                  <a:lnTo>
                    <a:pt x="1204" y="481"/>
                  </a:lnTo>
                  <a:lnTo>
                    <a:pt x="1193" y="475"/>
                  </a:lnTo>
                  <a:lnTo>
                    <a:pt x="1180" y="470"/>
                  </a:lnTo>
                  <a:lnTo>
                    <a:pt x="1167" y="465"/>
                  </a:lnTo>
                  <a:lnTo>
                    <a:pt x="1152" y="461"/>
                  </a:lnTo>
                  <a:lnTo>
                    <a:pt x="1137" y="457"/>
                  </a:lnTo>
                  <a:lnTo>
                    <a:pt x="1121" y="454"/>
                  </a:lnTo>
                  <a:lnTo>
                    <a:pt x="1103" y="451"/>
                  </a:lnTo>
                  <a:lnTo>
                    <a:pt x="1085" y="449"/>
                  </a:lnTo>
                  <a:lnTo>
                    <a:pt x="1066" y="447"/>
                  </a:lnTo>
                  <a:lnTo>
                    <a:pt x="1025" y="444"/>
                  </a:lnTo>
                  <a:lnTo>
                    <a:pt x="981" y="443"/>
                  </a:lnTo>
                  <a:lnTo>
                    <a:pt x="682" y="443"/>
                  </a:lnTo>
                  <a:lnTo>
                    <a:pt x="682" y="889"/>
                  </a:lnTo>
                  <a:close/>
                </a:path>
              </a:pathLst>
            </a:custGeom>
            <a:solidFill>
              <a:srgbClr val="FFFFFF"/>
            </a:solidFill>
            <a:ln w="9525">
              <a:noFill/>
              <a:round/>
              <a:headEnd/>
              <a:tailEnd/>
            </a:ln>
          </p:spPr>
          <p:txBody>
            <a:bodyPr/>
            <a:lstStyle/>
            <a:p>
              <a:endParaRPr lang="en-US"/>
            </a:p>
          </p:txBody>
        </p:sp>
        <p:sp>
          <p:nvSpPr>
            <p:cNvPr id="548879" name="Freeform 15"/>
            <p:cNvSpPr>
              <a:spLocks noChangeAspect="1"/>
            </p:cNvSpPr>
            <p:nvPr/>
          </p:nvSpPr>
          <p:spPr bwMode="auto">
            <a:xfrm>
              <a:off x="1910" y="2249"/>
              <a:ext cx="116" cy="137"/>
            </a:xfrm>
            <a:custGeom>
              <a:avLst/>
              <a:gdLst/>
              <a:ahLst/>
              <a:cxnLst>
                <a:cxn ang="0">
                  <a:pos x="0" y="0"/>
                </a:cxn>
                <a:cxn ang="0">
                  <a:pos x="1821" y="0"/>
                </a:cxn>
                <a:cxn ang="0">
                  <a:pos x="1821" y="468"/>
                </a:cxn>
                <a:cxn ang="0">
                  <a:pos x="681" y="468"/>
                </a:cxn>
                <a:cxn ang="0">
                  <a:pos x="681" y="817"/>
                </a:cxn>
                <a:cxn ang="0">
                  <a:pos x="1738" y="817"/>
                </a:cxn>
                <a:cxn ang="0">
                  <a:pos x="1738" y="1265"/>
                </a:cxn>
                <a:cxn ang="0">
                  <a:pos x="681" y="1265"/>
                </a:cxn>
                <a:cxn ang="0">
                  <a:pos x="681" y="1698"/>
                </a:cxn>
                <a:cxn ang="0">
                  <a:pos x="1854" y="1698"/>
                </a:cxn>
                <a:cxn ang="0">
                  <a:pos x="1854" y="2196"/>
                </a:cxn>
                <a:cxn ang="0">
                  <a:pos x="0" y="2196"/>
                </a:cxn>
                <a:cxn ang="0">
                  <a:pos x="0" y="0"/>
                </a:cxn>
              </a:cxnLst>
              <a:rect l="0" t="0" r="r" b="b"/>
              <a:pathLst>
                <a:path w="1854" h="2196">
                  <a:moveTo>
                    <a:pt x="0" y="0"/>
                  </a:moveTo>
                  <a:lnTo>
                    <a:pt x="1821" y="0"/>
                  </a:lnTo>
                  <a:lnTo>
                    <a:pt x="1821" y="468"/>
                  </a:lnTo>
                  <a:lnTo>
                    <a:pt x="681" y="468"/>
                  </a:lnTo>
                  <a:lnTo>
                    <a:pt x="681" y="817"/>
                  </a:lnTo>
                  <a:lnTo>
                    <a:pt x="1738" y="817"/>
                  </a:lnTo>
                  <a:lnTo>
                    <a:pt x="1738" y="1265"/>
                  </a:lnTo>
                  <a:lnTo>
                    <a:pt x="681" y="1265"/>
                  </a:lnTo>
                  <a:lnTo>
                    <a:pt x="681" y="1698"/>
                  </a:lnTo>
                  <a:lnTo>
                    <a:pt x="1854" y="1698"/>
                  </a:lnTo>
                  <a:lnTo>
                    <a:pt x="1854" y="2196"/>
                  </a:lnTo>
                  <a:lnTo>
                    <a:pt x="0" y="2196"/>
                  </a:lnTo>
                  <a:lnTo>
                    <a:pt x="0" y="0"/>
                  </a:lnTo>
                  <a:close/>
                </a:path>
              </a:pathLst>
            </a:custGeom>
            <a:solidFill>
              <a:srgbClr val="FFFFFF"/>
            </a:solidFill>
            <a:ln w="9525">
              <a:noFill/>
              <a:round/>
              <a:headEnd/>
              <a:tailEnd/>
            </a:ln>
          </p:spPr>
          <p:txBody>
            <a:bodyPr/>
            <a:lstStyle/>
            <a:p>
              <a:endParaRPr lang="en-US"/>
            </a:p>
          </p:txBody>
        </p:sp>
        <p:sp>
          <p:nvSpPr>
            <p:cNvPr id="548880" name="Freeform 16"/>
            <p:cNvSpPr>
              <a:spLocks noChangeAspect="1" noEditPoints="1"/>
            </p:cNvSpPr>
            <p:nvPr/>
          </p:nvSpPr>
          <p:spPr bwMode="auto">
            <a:xfrm>
              <a:off x="1364" y="1829"/>
              <a:ext cx="548" cy="313"/>
            </a:xfrm>
            <a:custGeom>
              <a:avLst/>
              <a:gdLst/>
              <a:ahLst/>
              <a:cxnLst>
                <a:cxn ang="0">
                  <a:pos x="5608" y="1468"/>
                </a:cxn>
                <a:cxn ang="0">
                  <a:pos x="5208" y="1114"/>
                </a:cxn>
                <a:cxn ang="0">
                  <a:pos x="4721" y="905"/>
                </a:cxn>
                <a:cxn ang="0">
                  <a:pos x="4084" y="880"/>
                </a:cxn>
                <a:cxn ang="0">
                  <a:pos x="3291" y="1235"/>
                </a:cxn>
                <a:cxn ang="0">
                  <a:pos x="2790" y="1936"/>
                </a:cxn>
                <a:cxn ang="0">
                  <a:pos x="2723" y="2829"/>
                </a:cxn>
                <a:cxn ang="0">
                  <a:pos x="3117" y="3602"/>
                </a:cxn>
                <a:cxn ang="0">
                  <a:pos x="3845" y="4067"/>
                </a:cxn>
                <a:cxn ang="0">
                  <a:pos x="4708" y="4097"/>
                </a:cxn>
                <a:cxn ang="0">
                  <a:pos x="5413" y="3732"/>
                </a:cxn>
                <a:cxn ang="0">
                  <a:pos x="5866" y="3087"/>
                </a:cxn>
                <a:cxn ang="0">
                  <a:pos x="5799" y="2843"/>
                </a:cxn>
                <a:cxn ang="0">
                  <a:pos x="5438" y="2922"/>
                </a:cxn>
                <a:cxn ang="0">
                  <a:pos x="5081" y="2803"/>
                </a:cxn>
                <a:cxn ang="0">
                  <a:pos x="4841" y="2525"/>
                </a:cxn>
                <a:cxn ang="0">
                  <a:pos x="4775" y="2150"/>
                </a:cxn>
                <a:cxn ang="0">
                  <a:pos x="4911" y="1801"/>
                </a:cxn>
                <a:cxn ang="0">
                  <a:pos x="5201" y="1575"/>
                </a:cxn>
                <a:cxn ang="0">
                  <a:pos x="746" y="2756"/>
                </a:cxn>
                <a:cxn ang="0">
                  <a:pos x="1311" y="2221"/>
                </a:cxn>
                <a:cxn ang="0">
                  <a:pos x="1970" y="1714"/>
                </a:cxn>
                <a:cxn ang="0">
                  <a:pos x="2442" y="1484"/>
                </a:cxn>
                <a:cxn ang="0">
                  <a:pos x="2287" y="1846"/>
                </a:cxn>
                <a:cxn ang="0">
                  <a:pos x="2201" y="2237"/>
                </a:cxn>
                <a:cxn ang="0">
                  <a:pos x="2194" y="2696"/>
                </a:cxn>
                <a:cxn ang="0">
                  <a:pos x="2305" y="3209"/>
                </a:cxn>
                <a:cxn ang="0">
                  <a:pos x="2533" y="3669"/>
                </a:cxn>
                <a:cxn ang="0">
                  <a:pos x="2355" y="3773"/>
                </a:cxn>
                <a:cxn ang="0">
                  <a:pos x="1625" y="3449"/>
                </a:cxn>
                <a:cxn ang="0">
                  <a:pos x="945" y="3052"/>
                </a:cxn>
                <a:cxn ang="0">
                  <a:pos x="6452" y="1446"/>
                </a:cxn>
                <a:cxn ang="0">
                  <a:pos x="7223" y="1936"/>
                </a:cxn>
                <a:cxn ang="0">
                  <a:pos x="7929" y="2523"/>
                </a:cxn>
                <a:cxn ang="0">
                  <a:pos x="7830" y="3074"/>
                </a:cxn>
                <a:cxn ang="0">
                  <a:pos x="7064" y="3487"/>
                </a:cxn>
                <a:cxn ang="0">
                  <a:pos x="6257" y="3807"/>
                </a:cxn>
                <a:cxn ang="0">
                  <a:pos x="6151" y="3637"/>
                </a:cxn>
                <a:cxn ang="0">
                  <a:pos x="6372" y="3169"/>
                </a:cxn>
                <a:cxn ang="0">
                  <a:pos x="6475" y="2648"/>
                </a:cxn>
                <a:cxn ang="0">
                  <a:pos x="6452" y="2162"/>
                </a:cxn>
                <a:cxn ang="0">
                  <a:pos x="6334" y="1725"/>
                </a:cxn>
                <a:cxn ang="0">
                  <a:pos x="6131" y="1330"/>
                </a:cxn>
                <a:cxn ang="0">
                  <a:pos x="833" y="1685"/>
                </a:cxn>
                <a:cxn ang="0">
                  <a:pos x="2214" y="524"/>
                </a:cxn>
                <a:cxn ang="0">
                  <a:pos x="4043" y="12"/>
                </a:cxn>
                <a:cxn ang="0">
                  <a:pos x="6042" y="263"/>
                </a:cxn>
                <a:cxn ang="0">
                  <a:pos x="7571" y="1181"/>
                </a:cxn>
                <a:cxn ang="0">
                  <a:pos x="8622" y="2589"/>
                </a:cxn>
                <a:cxn ang="0">
                  <a:pos x="8784" y="3040"/>
                </a:cxn>
                <a:cxn ang="0">
                  <a:pos x="8715" y="3236"/>
                </a:cxn>
                <a:cxn ang="0">
                  <a:pos x="8498" y="3262"/>
                </a:cxn>
                <a:cxn ang="0">
                  <a:pos x="7305" y="4205"/>
                </a:cxn>
                <a:cxn ang="0">
                  <a:pos x="5928" y="4811"/>
                </a:cxn>
                <a:cxn ang="0">
                  <a:pos x="4197" y="4998"/>
                </a:cxn>
                <a:cxn ang="0">
                  <a:pos x="2492" y="4706"/>
                </a:cxn>
                <a:cxn ang="0">
                  <a:pos x="1156" y="4046"/>
                </a:cxn>
                <a:cxn ang="0">
                  <a:pos x="310" y="3354"/>
                </a:cxn>
                <a:cxn ang="0">
                  <a:pos x="110" y="3320"/>
                </a:cxn>
                <a:cxn ang="0">
                  <a:pos x="0" y="3108"/>
                </a:cxn>
              </a:cxnLst>
              <a:rect l="0" t="0" r="r" b="b"/>
              <a:pathLst>
                <a:path w="8784" h="5001">
                  <a:moveTo>
                    <a:pt x="5475" y="1519"/>
                  </a:moveTo>
                  <a:lnTo>
                    <a:pt x="5499" y="1519"/>
                  </a:lnTo>
                  <a:lnTo>
                    <a:pt x="5524" y="1520"/>
                  </a:lnTo>
                  <a:lnTo>
                    <a:pt x="5548" y="1523"/>
                  </a:lnTo>
                  <a:lnTo>
                    <a:pt x="5573" y="1526"/>
                  </a:lnTo>
                  <a:lnTo>
                    <a:pt x="5598" y="1529"/>
                  </a:lnTo>
                  <a:lnTo>
                    <a:pt x="5621" y="1535"/>
                  </a:lnTo>
                  <a:lnTo>
                    <a:pt x="5645" y="1540"/>
                  </a:lnTo>
                  <a:lnTo>
                    <a:pt x="5668" y="1547"/>
                  </a:lnTo>
                  <a:lnTo>
                    <a:pt x="5638" y="1506"/>
                  </a:lnTo>
                  <a:lnTo>
                    <a:pt x="5608" y="1468"/>
                  </a:lnTo>
                  <a:lnTo>
                    <a:pt x="5576" y="1431"/>
                  </a:lnTo>
                  <a:lnTo>
                    <a:pt x="5544" y="1394"/>
                  </a:lnTo>
                  <a:lnTo>
                    <a:pt x="5510" y="1358"/>
                  </a:lnTo>
                  <a:lnTo>
                    <a:pt x="5476" y="1324"/>
                  </a:lnTo>
                  <a:lnTo>
                    <a:pt x="5440" y="1291"/>
                  </a:lnTo>
                  <a:lnTo>
                    <a:pt x="5404" y="1258"/>
                  </a:lnTo>
                  <a:lnTo>
                    <a:pt x="5367" y="1227"/>
                  </a:lnTo>
                  <a:lnTo>
                    <a:pt x="5328" y="1197"/>
                  </a:lnTo>
                  <a:lnTo>
                    <a:pt x="5289" y="1168"/>
                  </a:lnTo>
                  <a:lnTo>
                    <a:pt x="5249" y="1140"/>
                  </a:lnTo>
                  <a:lnTo>
                    <a:pt x="5208" y="1114"/>
                  </a:lnTo>
                  <a:lnTo>
                    <a:pt x="5167" y="1088"/>
                  </a:lnTo>
                  <a:lnTo>
                    <a:pt x="5126" y="1064"/>
                  </a:lnTo>
                  <a:lnTo>
                    <a:pt x="5082" y="1041"/>
                  </a:lnTo>
                  <a:lnTo>
                    <a:pt x="5039" y="1020"/>
                  </a:lnTo>
                  <a:lnTo>
                    <a:pt x="4996" y="1000"/>
                  </a:lnTo>
                  <a:lnTo>
                    <a:pt x="4950" y="981"/>
                  </a:lnTo>
                  <a:lnTo>
                    <a:pt x="4906" y="963"/>
                  </a:lnTo>
                  <a:lnTo>
                    <a:pt x="4860" y="947"/>
                  </a:lnTo>
                  <a:lnTo>
                    <a:pt x="4814" y="931"/>
                  </a:lnTo>
                  <a:lnTo>
                    <a:pt x="4767" y="918"/>
                  </a:lnTo>
                  <a:lnTo>
                    <a:pt x="4721" y="905"/>
                  </a:lnTo>
                  <a:lnTo>
                    <a:pt x="4673" y="895"/>
                  </a:lnTo>
                  <a:lnTo>
                    <a:pt x="4625" y="885"/>
                  </a:lnTo>
                  <a:lnTo>
                    <a:pt x="4576" y="877"/>
                  </a:lnTo>
                  <a:lnTo>
                    <a:pt x="4528" y="871"/>
                  </a:lnTo>
                  <a:lnTo>
                    <a:pt x="4480" y="866"/>
                  </a:lnTo>
                  <a:lnTo>
                    <a:pt x="4430" y="862"/>
                  </a:lnTo>
                  <a:lnTo>
                    <a:pt x="4382" y="860"/>
                  </a:lnTo>
                  <a:lnTo>
                    <a:pt x="4333" y="860"/>
                  </a:lnTo>
                  <a:lnTo>
                    <a:pt x="4248" y="862"/>
                  </a:lnTo>
                  <a:lnTo>
                    <a:pt x="4165" y="869"/>
                  </a:lnTo>
                  <a:lnTo>
                    <a:pt x="4084" y="880"/>
                  </a:lnTo>
                  <a:lnTo>
                    <a:pt x="4004" y="894"/>
                  </a:lnTo>
                  <a:lnTo>
                    <a:pt x="3924" y="913"/>
                  </a:lnTo>
                  <a:lnTo>
                    <a:pt x="3847" y="935"/>
                  </a:lnTo>
                  <a:lnTo>
                    <a:pt x="3771" y="961"/>
                  </a:lnTo>
                  <a:lnTo>
                    <a:pt x="3696" y="991"/>
                  </a:lnTo>
                  <a:lnTo>
                    <a:pt x="3624" y="1023"/>
                  </a:lnTo>
                  <a:lnTo>
                    <a:pt x="3553" y="1059"/>
                  </a:lnTo>
                  <a:lnTo>
                    <a:pt x="3484" y="1099"/>
                  </a:lnTo>
                  <a:lnTo>
                    <a:pt x="3417" y="1142"/>
                  </a:lnTo>
                  <a:lnTo>
                    <a:pt x="3353" y="1187"/>
                  </a:lnTo>
                  <a:lnTo>
                    <a:pt x="3291" y="1235"/>
                  </a:lnTo>
                  <a:lnTo>
                    <a:pt x="3231" y="1287"/>
                  </a:lnTo>
                  <a:lnTo>
                    <a:pt x="3174" y="1341"/>
                  </a:lnTo>
                  <a:lnTo>
                    <a:pt x="3119" y="1399"/>
                  </a:lnTo>
                  <a:lnTo>
                    <a:pt x="3067" y="1458"/>
                  </a:lnTo>
                  <a:lnTo>
                    <a:pt x="3018" y="1519"/>
                  </a:lnTo>
                  <a:lnTo>
                    <a:pt x="2973" y="1584"/>
                  </a:lnTo>
                  <a:lnTo>
                    <a:pt x="2929" y="1650"/>
                  </a:lnTo>
                  <a:lnTo>
                    <a:pt x="2889" y="1719"/>
                  </a:lnTo>
                  <a:lnTo>
                    <a:pt x="2853" y="1789"/>
                  </a:lnTo>
                  <a:lnTo>
                    <a:pt x="2820" y="1862"/>
                  </a:lnTo>
                  <a:lnTo>
                    <a:pt x="2790" y="1936"/>
                  </a:lnTo>
                  <a:lnTo>
                    <a:pt x="2764" y="2012"/>
                  </a:lnTo>
                  <a:lnTo>
                    <a:pt x="2742" y="2089"/>
                  </a:lnTo>
                  <a:lnTo>
                    <a:pt x="2723" y="2169"/>
                  </a:lnTo>
                  <a:lnTo>
                    <a:pt x="2709" y="2249"/>
                  </a:lnTo>
                  <a:lnTo>
                    <a:pt x="2698" y="2332"/>
                  </a:lnTo>
                  <a:lnTo>
                    <a:pt x="2692" y="2415"/>
                  </a:lnTo>
                  <a:lnTo>
                    <a:pt x="2689" y="2499"/>
                  </a:lnTo>
                  <a:lnTo>
                    <a:pt x="2692" y="2584"/>
                  </a:lnTo>
                  <a:lnTo>
                    <a:pt x="2698" y="2667"/>
                  </a:lnTo>
                  <a:lnTo>
                    <a:pt x="2709" y="2749"/>
                  </a:lnTo>
                  <a:lnTo>
                    <a:pt x="2723" y="2829"/>
                  </a:lnTo>
                  <a:lnTo>
                    <a:pt x="2741" y="2909"/>
                  </a:lnTo>
                  <a:lnTo>
                    <a:pt x="2763" y="2986"/>
                  </a:lnTo>
                  <a:lnTo>
                    <a:pt x="2789" y="3063"/>
                  </a:lnTo>
                  <a:lnTo>
                    <a:pt x="2819" y="3137"/>
                  </a:lnTo>
                  <a:lnTo>
                    <a:pt x="2852" y="3210"/>
                  </a:lnTo>
                  <a:lnTo>
                    <a:pt x="2888" y="3280"/>
                  </a:lnTo>
                  <a:lnTo>
                    <a:pt x="2927" y="3349"/>
                  </a:lnTo>
                  <a:lnTo>
                    <a:pt x="2971" y="3415"/>
                  </a:lnTo>
                  <a:lnTo>
                    <a:pt x="3016" y="3480"/>
                  </a:lnTo>
                  <a:lnTo>
                    <a:pt x="3065" y="3542"/>
                  </a:lnTo>
                  <a:lnTo>
                    <a:pt x="3117" y="3602"/>
                  </a:lnTo>
                  <a:lnTo>
                    <a:pt x="3171" y="3659"/>
                  </a:lnTo>
                  <a:lnTo>
                    <a:pt x="3229" y="3713"/>
                  </a:lnTo>
                  <a:lnTo>
                    <a:pt x="3288" y="3765"/>
                  </a:lnTo>
                  <a:lnTo>
                    <a:pt x="3350" y="3814"/>
                  </a:lnTo>
                  <a:lnTo>
                    <a:pt x="3414" y="3859"/>
                  </a:lnTo>
                  <a:lnTo>
                    <a:pt x="3481" y="3903"/>
                  </a:lnTo>
                  <a:lnTo>
                    <a:pt x="3550" y="3942"/>
                  </a:lnTo>
                  <a:lnTo>
                    <a:pt x="3621" y="3978"/>
                  </a:lnTo>
                  <a:lnTo>
                    <a:pt x="3693" y="4011"/>
                  </a:lnTo>
                  <a:lnTo>
                    <a:pt x="3768" y="4041"/>
                  </a:lnTo>
                  <a:lnTo>
                    <a:pt x="3845" y="4067"/>
                  </a:lnTo>
                  <a:lnTo>
                    <a:pt x="3922" y="4089"/>
                  </a:lnTo>
                  <a:lnTo>
                    <a:pt x="4002" y="4107"/>
                  </a:lnTo>
                  <a:lnTo>
                    <a:pt x="4083" y="4121"/>
                  </a:lnTo>
                  <a:lnTo>
                    <a:pt x="4164" y="4132"/>
                  </a:lnTo>
                  <a:lnTo>
                    <a:pt x="4248" y="4138"/>
                  </a:lnTo>
                  <a:lnTo>
                    <a:pt x="4333" y="4140"/>
                  </a:lnTo>
                  <a:lnTo>
                    <a:pt x="4409" y="4138"/>
                  </a:lnTo>
                  <a:lnTo>
                    <a:pt x="4486" y="4133"/>
                  </a:lnTo>
                  <a:lnTo>
                    <a:pt x="4560" y="4124"/>
                  </a:lnTo>
                  <a:lnTo>
                    <a:pt x="4635" y="4112"/>
                  </a:lnTo>
                  <a:lnTo>
                    <a:pt x="4708" y="4097"/>
                  </a:lnTo>
                  <a:lnTo>
                    <a:pt x="4779" y="4078"/>
                  </a:lnTo>
                  <a:lnTo>
                    <a:pt x="4850" y="4057"/>
                  </a:lnTo>
                  <a:lnTo>
                    <a:pt x="4919" y="4032"/>
                  </a:lnTo>
                  <a:lnTo>
                    <a:pt x="4987" y="4003"/>
                  </a:lnTo>
                  <a:lnTo>
                    <a:pt x="5053" y="3973"/>
                  </a:lnTo>
                  <a:lnTo>
                    <a:pt x="5118" y="3940"/>
                  </a:lnTo>
                  <a:lnTo>
                    <a:pt x="5180" y="3904"/>
                  </a:lnTo>
                  <a:lnTo>
                    <a:pt x="5242" y="3864"/>
                  </a:lnTo>
                  <a:lnTo>
                    <a:pt x="5300" y="3823"/>
                  </a:lnTo>
                  <a:lnTo>
                    <a:pt x="5358" y="3779"/>
                  </a:lnTo>
                  <a:lnTo>
                    <a:pt x="5413" y="3732"/>
                  </a:lnTo>
                  <a:lnTo>
                    <a:pt x="5467" y="3684"/>
                  </a:lnTo>
                  <a:lnTo>
                    <a:pt x="5517" y="3634"/>
                  </a:lnTo>
                  <a:lnTo>
                    <a:pt x="5566" y="3580"/>
                  </a:lnTo>
                  <a:lnTo>
                    <a:pt x="5613" y="3525"/>
                  </a:lnTo>
                  <a:lnTo>
                    <a:pt x="5656" y="3468"/>
                  </a:lnTo>
                  <a:lnTo>
                    <a:pt x="5698" y="3408"/>
                  </a:lnTo>
                  <a:lnTo>
                    <a:pt x="5737" y="3348"/>
                  </a:lnTo>
                  <a:lnTo>
                    <a:pt x="5773" y="3285"/>
                  </a:lnTo>
                  <a:lnTo>
                    <a:pt x="5807" y="3221"/>
                  </a:lnTo>
                  <a:lnTo>
                    <a:pt x="5837" y="3155"/>
                  </a:lnTo>
                  <a:lnTo>
                    <a:pt x="5866" y="3087"/>
                  </a:lnTo>
                  <a:lnTo>
                    <a:pt x="5890" y="3018"/>
                  </a:lnTo>
                  <a:lnTo>
                    <a:pt x="5912" y="2947"/>
                  </a:lnTo>
                  <a:lnTo>
                    <a:pt x="5931" y="2876"/>
                  </a:lnTo>
                  <a:lnTo>
                    <a:pt x="5946" y="2803"/>
                  </a:lnTo>
                  <a:lnTo>
                    <a:pt x="5958" y="2729"/>
                  </a:lnTo>
                  <a:lnTo>
                    <a:pt x="5934" y="2751"/>
                  </a:lnTo>
                  <a:lnTo>
                    <a:pt x="5909" y="2772"/>
                  </a:lnTo>
                  <a:lnTo>
                    <a:pt x="5883" y="2791"/>
                  </a:lnTo>
                  <a:lnTo>
                    <a:pt x="5856" y="2810"/>
                  </a:lnTo>
                  <a:lnTo>
                    <a:pt x="5828" y="2827"/>
                  </a:lnTo>
                  <a:lnTo>
                    <a:pt x="5799" y="2843"/>
                  </a:lnTo>
                  <a:lnTo>
                    <a:pt x="5770" y="2858"/>
                  </a:lnTo>
                  <a:lnTo>
                    <a:pt x="5740" y="2871"/>
                  </a:lnTo>
                  <a:lnTo>
                    <a:pt x="5708" y="2883"/>
                  </a:lnTo>
                  <a:lnTo>
                    <a:pt x="5676" y="2893"/>
                  </a:lnTo>
                  <a:lnTo>
                    <a:pt x="5644" y="2902"/>
                  </a:lnTo>
                  <a:lnTo>
                    <a:pt x="5612" y="2910"/>
                  </a:lnTo>
                  <a:lnTo>
                    <a:pt x="5577" y="2916"/>
                  </a:lnTo>
                  <a:lnTo>
                    <a:pt x="5544" y="2920"/>
                  </a:lnTo>
                  <a:lnTo>
                    <a:pt x="5509" y="2922"/>
                  </a:lnTo>
                  <a:lnTo>
                    <a:pt x="5475" y="2923"/>
                  </a:lnTo>
                  <a:lnTo>
                    <a:pt x="5438" y="2922"/>
                  </a:lnTo>
                  <a:lnTo>
                    <a:pt x="5402" y="2919"/>
                  </a:lnTo>
                  <a:lnTo>
                    <a:pt x="5368" y="2915"/>
                  </a:lnTo>
                  <a:lnTo>
                    <a:pt x="5332" y="2909"/>
                  </a:lnTo>
                  <a:lnTo>
                    <a:pt x="5299" y="2901"/>
                  </a:lnTo>
                  <a:lnTo>
                    <a:pt x="5266" y="2892"/>
                  </a:lnTo>
                  <a:lnTo>
                    <a:pt x="5233" y="2881"/>
                  </a:lnTo>
                  <a:lnTo>
                    <a:pt x="5201" y="2868"/>
                  </a:lnTo>
                  <a:lnTo>
                    <a:pt x="5170" y="2853"/>
                  </a:lnTo>
                  <a:lnTo>
                    <a:pt x="5140" y="2838"/>
                  </a:lnTo>
                  <a:lnTo>
                    <a:pt x="5111" y="2821"/>
                  </a:lnTo>
                  <a:lnTo>
                    <a:pt x="5081" y="2803"/>
                  </a:lnTo>
                  <a:lnTo>
                    <a:pt x="5054" y="2783"/>
                  </a:lnTo>
                  <a:lnTo>
                    <a:pt x="5028" y="2763"/>
                  </a:lnTo>
                  <a:lnTo>
                    <a:pt x="5002" y="2741"/>
                  </a:lnTo>
                  <a:lnTo>
                    <a:pt x="4978" y="2717"/>
                  </a:lnTo>
                  <a:lnTo>
                    <a:pt x="4954" y="2692"/>
                  </a:lnTo>
                  <a:lnTo>
                    <a:pt x="4932" y="2667"/>
                  </a:lnTo>
                  <a:lnTo>
                    <a:pt x="4911" y="2641"/>
                  </a:lnTo>
                  <a:lnTo>
                    <a:pt x="4892" y="2613"/>
                  </a:lnTo>
                  <a:lnTo>
                    <a:pt x="4874" y="2585"/>
                  </a:lnTo>
                  <a:lnTo>
                    <a:pt x="4857" y="2555"/>
                  </a:lnTo>
                  <a:lnTo>
                    <a:pt x="4841" y="2525"/>
                  </a:lnTo>
                  <a:lnTo>
                    <a:pt x="4826" y="2494"/>
                  </a:lnTo>
                  <a:lnTo>
                    <a:pt x="4814" y="2462"/>
                  </a:lnTo>
                  <a:lnTo>
                    <a:pt x="4803" y="2430"/>
                  </a:lnTo>
                  <a:lnTo>
                    <a:pt x="4793" y="2396"/>
                  </a:lnTo>
                  <a:lnTo>
                    <a:pt x="4786" y="2362"/>
                  </a:lnTo>
                  <a:lnTo>
                    <a:pt x="4779" y="2328"/>
                  </a:lnTo>
                  <a:lnTo>
                    <a:pt x="4775" y="2293"/>
                  </a:lnTo>
                  <a:lnTo>
                    <a:pt x="4772" y="2257"/>
                  </a:lnTo>
                  <a:lnTo>
                    <a:pt x="4771" y="2221"/>
                  </a:lnTo>
                  <a:lnTo>
                    <a:pt x="4772" y="2185"/>
                  </a:lnTo>
                  <a:lnTo>
                    <a:pt x="4775" y="2150"/>
                  </a:lnTo>
                  <a:lnTo>
                    <a:pt x="4779" y="2114"/>
                  </a:lnTo>
                  <a:lnTo>
                    <a:pt x="4786" y="2080"/>
                  </a:lnTo>
                  <a:lnTo>
                    <a:pt x="4793" y="2046"/>
                  </a:lnTo>
                  <a:lnTo>
                    <a:pt x="4803" y="2013"/>
                  </a:lnTo>
                  <a:lnTo>
                    <a:pt x="4814" y="1981"/>
                  </a:lnTo>
                  <a:lnTo>
                    <a:pt x="4826" y="1948"/>
                  </a:lnTo>
                  <a:lnTo>
                    <a:pt x="4841" y="1917"/>
                  </a:lnTo>
                  <a:lnTo>
                    <a:pt x="4857" y="1887"/>
                  </a:lnTo>
                  <a:lnTo>
                    <a:pt x="4874" y="1858"/>
                  </a:lnTo>
                  <a:lnTo>
                    <a:pt x="4892" y="1830"/>
                  </a:lnTo>
                  <a:lnTo>
                    <a:pt x="4911" y="1801"/>
                  </a:lnTo>
                  <a:lnTo>
                    <a:pt x="4932" y="1775"/>
                  </a:lnTo>
                  <a:lnTo>
                    <a:pt x="4954" y="1750"/>
                  </a:lnTo>
                  <a:lnTo>
                    <a:pt x="4978" y="1725"/>
                  </a:lnTo>
                  <a:lnTo>
                    <a:pt x="5002" y="1702"/>
                  </a:lnTo>
                  <a:lnTo>
                    <a:pt x="5028" y="1680"/>
                  </a:lnTo>
                  <a:lnTo>
                    <a:pt x="5054" y="1659"/>
                  </a:lnTo>
                  <a:lnTo>
                    <a:pt x="5081" y="1639"/>
                  </a:lnTo>
                  <a:lnTo>
                    <a:pt x="5111" y="1621"/>
                  </a:lnTo>
                  <a:lnTo>
                    <a:pt x="5140" y="1604"/>
                  </a:lnTo>
                  <a:lnTo>
                    <a:pt x="5170" y="1589"/>
                  </a:lnTo>
                  <a:lnTo>
                    <a:pt x="5201" y="1575"/>
                  </a:lnTo>
                  <a:lnTo>
                    <a:pt x="5233" y="1562"/>
                  </a:lnTo>
                  <a:lnTo>
                    <a:pt x="5266" y="1551"/>
                  </a:lnTo>
                  <a:lnTo>
                    <a:pt x="5299" y="1542"/>
                  </a:lnTo>
                  <a:lnTo>
                    <a:pt x="5332" y="1534"/>
                  </a:lnTo>
                  <a:lnTo>
                    <a:pt x="5368" y="1527"/>
                  </a:lnTo>
                  <a:lnTo>
                    <a:pt x="5402" y="1522"/>
                  </a:lnTo>
                  <a:lnTo>
                    <a:pt x="5438" y="1520"/>
                  </a:lnTo>
                  <a:lnTo>
                    <a:pt x="5475" y="1519"/>
                  </a:lnTo>
                  <a:close/>
                  <a:moveTo>
                    <a:pt x="655" y="2852"/>
                  </a:moveTo>
                  <a:lnTo>
                    <a:pt x="701" y="2804"/>
                  </a:lnTo>
                  <a:lnTo>
                    <a:pt x="746" y="2756"/>
                  </a:lnTo>
                  <a:lnTo>
                    <a:pt x="793" y="2708"/>
                  </a:lnTo>
                  <a:lnTo>
                    <a:pt x="841" y="2659"/>
                  </a:lnTo>
                  <a:lnTo>
                    <a:pt x="890" y="2611"/>
                  </a:lnTo>
                  <a:lnTo>
                    <a:pt x="940" y="2562"/>
                  </a:lnTo>
                  <a:lnTo>
                    <a:pt x="990" y="2513"/>
                  </a:lnTo>
                  <a:lnTo>
                    <a:pt x="1041" y="2464"/>
                  </a:lnTo>
                  <a:lnTo>
                    <a:pt x="1094" y="2416"/>
                  </a:lnTo>
                  <a:lnTo>
                    <a:pt x="1147" y="2367"/>
                  </a:lnTo>
                  <a:lnTo>
                    <a:pt x="1201" y="2318"/>
                  </a:lnTo>
                  <a:lnTo>
                    <a:pt x="1255" y="2270"/>
                  </a:lnTo>
                  <a:lnTo>
                    <a:pt x="1311" y="2221"/>
                  </a:lnTo>
                  <a:lnTo>
                    <a:pt x="1367" y="2174"/>
                  </a:lnTo>
                  <a:lnTo>
                    <a:pt x="1424" y="2126"/>
                  </a:lnTo>
                  <a:lnTo>
                    <a:pt x="1482" y="2078"/>
                  </a:lnTo>
                  <a:lnTo>
                    <a:pt x="1540" y="2031"/>
                  </a:lnTo>
                  <a:lnTo>
                    <a:pt x="1600" y="1985"/>
                  </a:lnTo>
                  <a:lnTo>
                    <a:pt x="1660" y="1938"/>
                  </a:lnTo>
                  <a:lnTo>
                    <a:pt x="1721" y="1892"/>
                  </a:lnTo>
                  <a:lnTo>
                    <a:pt x="1782" y="1847"/>
                  </a:lnTo>
                  <a:lnTo>
                    <a:pt x="1844" y="1802"/>
                  </a:lnTo>
                  <a:lnTo>
                    <a:pt x="1906" y="1758"/>
                  </a:lnTo>
                  <a:lnTo>
                    <a:pt x="1970" y="1714"/>
                  </a:lnTo>
                  <a:lnTo>
                    <a:pt x="2033" y="1671"/>
                  </a:lnTo>
                  <a:lnTo>
                    <a:pt x="2098" y="1629"/>
                  </a:lnTo>
                  <a:lnTo>
                    <a:pt x="2162" y="1587"/>
                  </a:lnTo>
                  <a:lnTo>
                    <a:pt x="2228" y="1547"/>
                  </a:lnTo>
                  <a:lnTo>
                    <a:pt x="2293" y="1506"/>
                  </a:lnTo>
                  <a:lnTo>
                    <a:pt x="2360" y="1467"/>
                  </a:lnTo>
                  <a:lnTo>
                    <a:pt x="2427" y="1429"/>
                  </a:lnTo>
                  <a:lnTo>
                    <a:pt x="2495" y="1392"/>
                  </a:lnTo>
                  <a:lnTo>
                    <a:pt x="2477" y="1422"/>
                  </a:lnTo>
                  <a:lnTo>
                    <a:pt x="2459" y="1453"/>
                  </a:lnTo>
                  <a:lnTo>
                    <a:pt x="2442" y="1484"/>
                  </a:lnTo>
                  <a:lnTo>
                    <a:pt x="2424" y="1515"/>
                  </a:lnTo>
                  <a:lnTo>
                    <a:pt x="2408" y="1547"/>
                  </a:lnTo>
                  <a:lnTo>
                    <a:pt x="2393" y="1579"/>
                  </a:lnTo>
                  <a:lnTo>
                    <a:pt x="2378" y="1611"/>
                  </a:lnTo>
                  <a:lnTo>
                    <a:pt x="2363" y="1644"/>
                  </a:lnTo>
                  <a:lnTo>
                    <a:pt x="2349" y="1676"/>
                  </a:lnTo>
                  <a:lnTo>
                    <a:pt x="2336" y="1710"/>
                  </a:lnTo>
                  <a:lnTo>
                    <a:pt x="2323" y="1744"/>
                  </a:lnTo>
                  <a:lnTo>
                    <a:pt x="2310" y="1777"/>
                  </a:lnTo>
                  <a:lnTo>
                    <a:pt x="2298" y="1811"/>
                  </a:lnTo>
                  <a:lnTo>
                    <a:pt x="2287" y="1846"/>
                  </a:lnTo>
                  <a:lnTo>
                    <a:pt x="2276" y="1880"/>
                  </a:lnTo>
                  <a:lnTo>
                    <a:pt x="2266" y="1915"/>
                  </a:lnTo>
                  <a:lnTo>
                    <a:pt x="2256" y="1949"/>
                  </a:lnTo>
                  <a:lnTo>
                    <a:pt x="2247" y="1985"/>
                  </a:lnTo>
                  <a:lnTo>
                    <a:pt x="2239" y="2021"/>
                  </a:lnTo>
                  <a:lnTo>
                    <a:pt x="2231" y="2056"/>
                  </a:lnTo>
                  <a:lnTo>
                    <a:pt x="2224" y="2092"/>
                  </a:lnTo>
                  <a:lnTo>
                    <a:pt x="2217" y="2129"/>
                  </a:lnTo>
                  <a:lnTo>
                    <a:pt x="2211" y="2165"/>
                  </a:lnTo>
                  <a:lnTo>
                    <a:pt x="2206" y="2201"/>
                  </a:lnTo>
                  <a:lnTo>
                    <a:pt x="2201" y="2237"/>
                  </a:lnTo>
                  <a:lnTo>
                    <a:pt x="2197" y="2275"/>
                  </a:lnTo>
                  <a:lnTo>
                    <a:pt x="2193" y="2312"/>
                  </a:lnTo>
                  <a:lnTo>
                    <a:pt x="2190" y="2349"/>
                  </a:lnTo>
                  <a:lnTo>
                    <a:pt x="2188" y="2386"/>
                  </a:lnTo>
                  <a:lnTo>
                    <a:pt x="2185" y="2424"/>
                  </a:lnTo>
                  <a:lnTo>
                    <a:pt x="2184" y="2462"/>
                  </a:lnTo>
                  <a:lnTo>
                    <a:pt x="2184" y="2499"/>
                  </a:lnTo>
                  <a:lnTo>
                    <a:pt x="2185" y="2549"/>
                  </a:lnTo>
                  <a:lnTo>
                    <a:pt x="2186" y="2598"/>
                  </a:lnTo>
                  <a:lnTo>
                    <a:pt x="2190" y="2647"/>
                  </a:lnTo>
                  <a:lnTo>
                    <a:pt x="2194" y="2696"/>
                  </a:lnTo>
                  <a:lnTo>
                    <a:pt x="2199" y="2745"/>
                  </a:lnTo>
                  <a:lnTo>
                    <a:pt x="2205" y="2793"/>
                  </a:lnTo>
                  <a:lnTo>
                    <a:pt x="2212" y="2840"/>
                  </a:lnTo>
                  <a:lnTo>
                    <a:pt x="2220" y="2888"/>
                  </a:lnTo>
                  <a:lnTo>
                    <a:pt x="2229" y="2935"/>
                  </a:lnTo>
                  <a:lnTo>
                    <a:pt x="2240" y="2981"/>
                  </a:lnTo>
                  <a:lnTo>
                    <a:pt x="2251" y="3028"/>
                  </a:lnTo>
                  <a:lnTo>
                    <a:pt x="2263" y="3074"/>
                  </a:lnTo>
                  <a:lnTo>
                    <a:pt x="2276" y="3119"/>
                  </a:lnTo>
                  <a:lnTo>
                    <a:pt x="2290" y="3165"/>
                  </a:lnTo>
                  <a:lnTo>
                    <a:pt x="2305" y="3209"/>
                  </a:lnTo>
                  <a:lnTo>
                    <a:pt x="2322" y="3253"/>
                  </a:lnTo>
                  <a:lnTo>
                    <a:pt x="2339" y="3298"/>
                  </a:lnTo>
                  <a:lnTo>
                    <a:pt x="2357" y="3341"/>
                  </a:lnTo>
                  <a:lnTo>
                    <a:pt x="2376" y="3383"/>
                  </a:lnTo>
                  <a:lnTo>
                    <a:pt x="2396" y="3425"/>
                  </a:lnTo>
                  <a:lnTo>
                    <a:pt x="2416" y="3468"/>
                  </a:lnTo>
                  <a:lnTo>
                    <a:pt x="2438" y="3509"/>
                  </a:lnTo>
                  <a:lnTo>
                    <a:pt x="2461" y="3549"/>
                  </a:lnTo>
                  <a:lnTo>
                    <a:pt x="2484" y="3590"/>
                  </a:lnTo>
                  <a:lnTo>
                    <a:pt x="2508" y="3630"/>
                  </a:lnTo>
                  <a:lnTo>
                    <a:pt x="2533" y="3669"/>
                  </a:lnTo>
                  <a:lnTo>
                    <a:pt x="2559" y="3707"/>
                  </a:lnTo>
                  <a:lnTo>
                    <a:pt x="2586" y="3746"/>
                  </a:lnTo>
                  <a:lnTo>
                    <a:pt x="2613" y="3783"/>
                  </a:lnTo>
                  <a:lnTo>
                    <a:pt x="2641" y="3819"/>
                  </a:lnTo>
                  <a:lnTo>
                    <a:pt x="2670" y="3855"/>
                  </a:lnTo>
                  <a:lnTo>
                    <a:pt x="2701" y="3891"/>
                  </a:lnTo>
                  <a:lnTo>
                    <a:pt x="2631" y="3869"/>
                  </a:lnTo>
                  <a:lnTo>
                    <a:pt x="2561" y="3846"/>
                  </a:lnTo>
                  <a:lnTo>
                    <a:pt x="2492" y="3822"/>
                  </a:lnTo>
                  <a:lnTo>
                    <a:pt x="2423" y="3798"/>
                  </a:lnTo>
                  <a:lnTo>
                    <a:pt x="2355" y="3773"/>
                  </a:lnTo>
                  <a:lnTo>
                    <a:pt x="2286" y="3747"/>
                  </a:lnTo>
                  <a:lnTo>
                    <a:pt x="2219" y="3720"/>
                  </a:lnTo>
                  <a:lnTo>
                    <a:pt x="2151" y="3693"/>
                  </a:lnTo>
                  <a:lnTo>
                    <a:pt x="2085" y="3665"/>
                  </a:lnTo>
                  <a:lnTo>
                    <a:pt x="2017" y="3636"/>
                  </a:lnTo>
                  <a:lnTo>
                    <a:pt x="1951" y="3607"/>
                  </a:lnTo>
                  <a:lnTo>
                    <a:pt x="1885" y="3576"/>
                  </a:lnTo>
                  <a:lnTo>
                    <a:pt x="1820" y="3545"/>
                  </a:lnTo>
                  <a:lnTo>
                    <a:pt x="1754" y="3514"/>
                  </a:lnTo>
                  <a:lnTo>
                    <a:pt x="1690" y="3482"/>
                  </a:lnTo>
                  <a:lnTo>
                    <a:pt x="1625" y="3449"/>
                  </a:lnTo>
                  <a:lnTo>
                    <a:pt x="1561" y="3415"/>
                  </a:lnTo>
                  <a:lnTo>
                    <a:pt x="1497" y="3382"/>
                  </a:lnTo>
                  <a:lnTo>
                    <a:pt x="1434" y="3347"/>
                  </a:lnTo>
                  <a:lnTo>
                    <a:pt x="1371" y="3312"/>
                  </a:lnTo>
                  <a:lnTo>
                    <a:pt x="1309" y="3276"/>
                  </a:lnTo>
                  <a:lnTo>
                    <a:pt x="1247" y="3240"/>
                  </a:lnTo>
                  <a:lnTo>
                    <a:pt x="1186" y="3204"/>
                  </a:lnTo>
                  <a:lnTo>
                    <a:pt x="1124" y="3167"/>
                  </a:lnTo>
                  <a:lnTo>
                    <a:pt x="1064" y="3128"/>
                  </a:lnTo>
                  <a:lnTo>
                    <a:pt x="1004" y="3090"/>
                  </a:lnTo>
                  <a:lnTo>
                    <a:pt x="945" y="3052"/>
                  </a:lnTo>
                  <a:lnTo>
                    <a:pt x="885" y="3013"/>
                  </a:lnTo>
                  <a:lnTo>
                    <a:pt x="828" y="2973"/>
                  </a:lnTo>
                  <a:lnTo>
                    <a:pt x="769" y="2933"/>
                  </a:lnTo>
                  <a:lnTo>
                    <a:pt x="712" y="2893"/>
                  </a:lnTo>
                  <a:lnTo>
                    <a:pt x="655" y="2852"/>
                  </a:lnTo>
                  <a:close/>
                  <a:moveTo>
                    <a:pt x="6085" y="1264"/>
                  </a:moveTo>
                  <a:lnTo>
                    <a:pt x="6160" y="1298"/>
                  </a:lnTo>
                  <a:lnTo>
                    <a:pt x="6234" y="1333"/>
                  </a:lnTo>
                  <a:lnTo>
                    <a:pt x="6307" y="1369"/>
                  </a:lnTo>
                  <a:lnTo>
                    <a:pt x="6380" y="1407"/>
                  </a:lnTo>
                  <a:lnTo>
                    <a:pt x="6452" y="1446"/>
                  </a:lnTo>
                  <a:lnTo>
                    <a:pt x="6525" y="1485"/>
                  </a:lnTo>
                  <a:lnTo>
                    <a:pt x="6596" y="1526"/>
                  </a:lnTo>
                  <a:lnTo>
                    <a:pt x="6668" y="1568"/>
                  </a:lnTo>
                  <a:lnTo>
                    <a:pt x="6740" y="1611"/>
                  </a:lnTo>
                  <a:lnTo>
                    <a:pt x="6810" y="1654"/>
                  </a:lnTo>
                  <a:lnTo>
                    <a:pt x="6880" y="1700"/>
                  </a:lnTo>
                  <a:lnTo>
                    <a:pt x="6949" y="1745"/>
                  </a:lnTo>
                  <a:lnTo>
                    <a:pt x="7019" y="1791"/>
                  </a:lnTo>
                  <a:lnTo>
                    <a:pt x="7087" y="1839"/>
                  </a:lnTo>
                  <a:lnTo>
                    <a:pt x="7156" y="1887"/>
                  </a:lnTo>
                  <a:lnTo>
                    <a:pt x="7223" y="1936"/>
                  </a:lnTo>
                  <a:lnTo>
                    <a:pt x="7291" y="1986"/>
                  </a:lnTo>
                  <a:lnTo>
                    <a:pt x="7358" y="2037"/>
                  </a:lnTo>
                  <a:lnTo>
                    <a:pt x="7423" y="2088"/>
                  </a:lnTo>
                  <a:lnTo>
                    <a:pt x="7489" y="2140"/>
                  </a:lnTo>
                  <a:lnTo>
                    <a:pt x="7554" y="2193"/>
                  </a:lnTo>
                  <a:lnTo>
                    <a:pt x="7618" y="2246"/>
                  </a:lnTo>
                  <a:lnTo>
                    <a:pt x="7681" y="2301"/>
                  </a:lnTo>
                  <a:lnTo>
                    <a:pt x="7745" y="2355"/>
                  </a:lnTo>
                  <a:lnTo>
                    <a:pt x="7807" y="2410"/>
                  </a:lnTo>
                  <a:lnTo>
                    <a:pt x="7869" y="2467"/>
                  </a:lnTo>
                  <a:lnTo>
                    <a:pt x="7929" y="2523"/>
                  </a:lnTo>
                  <a:lnTo>
                    <a:pt x="7990" y="2581"/>
                  </a:lnTo>
                  <a:lnTo>
                    <a:pt x="8049" y="2638"/>
                  </a:lnTo>
                  <a:lnTo>
                    <a:pt x="8108" y="2695"/>
                  </a:lnTo>
                  <a:lnTo>
                    <a:pt x="8166" y="2754"/>
                  </a:lnTo>
                  <a:lnTo>
                    <a:pt x="8223" y="2813"/>
                  </a:lnTo>
                  <a:lnTo>
                    <a:pt x="8160" y="2859"/>
                  </a:lnTo>
                  <a:lnTo>
                    <a:pt x="8094" y="2903"/>
                  </a:lnTo>
                  <a:lnTo>
                    <a:pt x="8029" y="2946"/>
                  </a:lnTo>
                  <a:lnTo>
                    <a:pt x="7963" y="2989"/>
                  </a:lnTo>
                  <a:lnTo>
                    <a:pt x="7897" y="3032"/>
                  </a:lnTo>
                  <a:lnTo>
                    <a:pt x="7830" y="3074"/>
                  </a:lnTo>
                  <a:lnTo>
                    <a:pt x="7763" y="3114"/>
                  </a:lnTo>
                  <a:lnTo>
                    <a:pt x="7694" y="3156"/>
                  </a:lnTo>
                  <a:lnTo>
                    <a:pt x="7626" y="3195"/>
                  </a:lnTo>
                  <a:lnTo>
                    <a:pt x="7557" y="3234"/>
                  </a:lnTo>
                  <a:lnTo>
                    <a:pt x="7488" y="3272"/>
                  </a:lnTo>
                  <a:lnTo>
                    <a:pt x="7418" y="3310"/>
                  </a:lnTo>
                  <a:lnTo>
                    <a:pt x="7348" y="3347"/>
                  </a:lnTo>
                  <a:lnTo>
                    <a:pt x="7278" y="3383"/>
                  </a:lnTo>
                  <a:lnTo>
                    <a:pt x="7206" y="3418"/>
                  </a:lnTo>
                  <a:lnTo>
                    <a:pt x="7136" y="3453"/>
                  </a:lnTo>
                  <a:lnTo>
                    <a:pt x="7064" y="3487"/>
                  </a:lnTo>
                  <a:lnTo>
                    <a:pt x="6992" y="3520"/>
                  </a:lnTo>
                  <a:lnTo>
                    <a:pt x="6919" y="3552"/>
                  </a:lnTo>
                  <a:lnTo>
                    <a:pt x="6846" y="3583"/>
                  </a:lnTo>
                  <a:lnTo>
                    <a:pt x="6774" y="3615"/>
                  </a:lnTo>
                  <a:lnTo>
                    <a:pt x="6700" y="3645"/>
                  </a:lnTo>
                  <a:lnTo>
                    <a:pt x="6628" y="3674"/>
                  </a:lnTo>
                  <a:lnTo>
                    <a:pt x="6554" y="3702"/>
                  </a:lnTo>
                  <a:lnTo>
                    <a:pt x="6480" y="3729"/>
                  </a:lnTo>
                  <a:lnTo>
                    <a:pt x="6406" y="3757"/>
                  </a:lnTo>
                  <a:lnTo>
                    <a:pt x="6331" y="3782"/>
                  </a:lnTo>
                  <a:lnTo>
                    <a:pt x="6257" y="3807"/>
                  </a:lnTo>
                  <a:lnTo>
                    <a:pt x="6182" y="3831"/>
                  </a:lnTo>
                  <a:lnTo>
                    <a:pt x="6107" y="3855"/>
                  </a:lnTo>
                  <a:lnTo>
                    <a:pt x="6032" y="3877"/>
                  </a:lnTo>
                  <a:lnTo>
                    <a:pt x="5956" y="3899"/>
                  </a:lnTo>
                  <a:lnTo>
                    <a:pt x="5987" y="3863"/>
                  </a:lnTo>
                  <a:lnTo>
                    <a:pt x="6016" y="3827"/>
                  </a:lnTo>
                  <a:lnTo>
                    <a:pt x="6045" y="3791"/>
                  </a:lnTo>
                  <a:lnTo>
                    <a:pt x="6072" y="3753"/>
                  </a:lnTo>
                  <a:lnTo>
                    <a:pt x="6100" y="3714"/>
                  </a:lnTo>
                  <a:lnTo>
                    <a:pt x="6126" y="3676"/>
                  </a:lnTo>
                  <a:lnTo>
                    <a:pt x="6151" y="3637"/>
                  </a:lnTo>
                  <a:lnTo>
                    <a:pt x="6176" y="3597"/>
                  </a:lnTo>
                  <a:lnTo>
                    <a:pt x="6199" y="3556"/>
                  </a:lnTo>
                  <a:lnTo>
                    <a:pt x="6223" y="3515"/>
                  </a:lnTo>
                  <a:lnTo>
                    <a:pt x="6244" y="3474"/>
                  </a:lnTo>
                  <a:lnTo>
                    <a:pt x="6265" y="3431"/>
                  </a:lnTo>
                  <a:lnTo>
                    <a:pt x="6285" y="3389"/>
                  </a:lnTo>
                  <a:lnTo>
                    <a:pt x="6304" y="3346"/>
                  </a:lnTo>
                  <a:lnTo>
                    <a:pt x="6323" y="3303"/>
                  </a:lnTo>
                  <a:lnTo>
                    <a:pt x="6340" y="3258"/>
                  </a:lnTo>
                  <a:lnTo>
                    <a:pt x="6357" y="3214"/>
                  </a:lnTo>
                  <a:lnTo>
                    <a:pt x="6372" y="3169"/>
                  </a:lnTo>
                  <a:lnTo>
                    <a:pt x="6387" y="3123"/>
                  </a:lnTo>
                  <a:lnTo>
                    <a:pt x="6400" y="3078"/>
                  </a:lnTo>
                  <a:lnTo>
                    <a:pt x="6412" y="3032"/>
                  </a:lnTo>
                  <a:lnTo>
                    <a:pt x="6424" y="2985"/>
                  </a:lnTo>
                  <a:lnTo>
                    <a:pt x="6434" y="2938"/>
                  </a:lnTo>
                  <a:lnTo>
                    <a:pt x="6443" y="2891"/>
                  </a:lnTo>
                  <a:lnTo>
                    <a:pt x="6452" y="2842"/>
                  </a:lnTo>
                  <a:lnTo>
                    <a:pt x="6459" y="2795"/>
                  </a:lnTo>
                  <a:lnTo>
                    <a:pt x="6465" y="2746"/>
                  </a:lnTo>
                  <a:lnTo>
                    <a:pt x="6470" y="2697"/>
                  </a:lnTo>
                  <a:lnTo>
                    <a:pt x="6475" y="2648"/>
                  </a:lnTo>
                  <a:lnTo>
                    <a:pt x="6478" y="2599"/>
                  </a:lnTo>
                  <a:lnTo>
                    <a:pt x="6479" y="2549"/>
                  </a:lnTo>
                  <a:lnTo>
                    <a:pt x="6480" y="2499"/>
                  </a:lnTo>
                  <a:lnTo>
                    <a:pt x="6480" y="2457"/>
                  </a:lnTo>
                  <a:lnTo>
                    <a:pt x="6478" y="2414"/>
                  </a:lnTo>
                  <a:lnTo>
                    <a:pt x="6476" y="2371"/>
                  </a:lnTo>
                  <a:lnTo>
                    <a:pt x="6473" y="2329"/>
                  </a:lnTo>
                  <a:lnTo>
                    <a:pt x="6468" y="2287"/>
                  </a:lnTo>
                  <a:lnTo>
                    <a:pt x="6464" y="2244"/>
                  </a:lnTo>
                  <a:lnTo>
                    <a:pt x="6459" y="2203"/>
                  </a:lnTo>
                  <a:lnTo>
                    <a:pt x="6452" y="2162"/>
                  </a:lnTo>
                  <a:lnTo>
                    <a:pt x="6446" y="2121"/>
                  </a:lnTo>
                  <a:lnTo>
                    <a:pt x="6438" y="2079"/>
                  </a:lnTo>
                  <a:lnTo>
                    <a:pt x="6429" y="2039"/>
                  </a:lnTo>
                  <a:lnTo>
                    <a:pt x="6420" y="1999"/>
                  </a:lnTo>
                  <a:lnTo>
                    <a:pt x="6410" y="1958"/>
                  </a:lnTo>
                  <a:lnTo>
                    <a:pt x="6399" y="1919"/>
                  </a:lnTo>
                  <a:lnTo>
                    <a:pt x="6388" y="1880"/>
                  </a:lnTo>
                  <a:lnTo>
                    <a:pt x="6376" y="1841"/>
                  </a:lnTo>
                  <a:lnTo>
                    <a:pt x="6363" y="1801"/>
                  </a:lnTo>
                  <a:lnTo>
                    <a:pt x="6349" y="1763"/>
                  </a:lnTo>
                  <a:lnTo>
                    <a:pt x="6334" y="1725"/>
                  </a:lnTo>
                  <a:lnTo>
                    <a:pt x="6319" y="1688"/>
                  </a:lnTo>
                  <a:lnTo>
                    <a:pt x="6303" y="1649"/>
                  </a:lnTo>
                  <a:lnTo>
                    <a:pt x="6287" y="1613"/>
                  </a:lnTo>
                  <a:lnTo>
                    <a:pt x="6270" y="1576"/>
                  </a:lnTo>
                  <a:lnTo>
                    <a:pt x="6252" y="1540"/>
                  </a:lnTo>
                  <a:lnTo>
                    <a:pt x="6233" y="1503"/>
                  </a:lnTo>
                  <a:lnTo>
                    <a:pt x="6213" y="1468"/>
                  </a:lnTo>
                  <a:lnTo>
                    <a:pt x="6194" y="1433"/>
                  </a:lnTo>
                  <a:lnTo>
                    <a:pt x="6174" y="1399"/>
                  </a:lnTo>
                  <a:lnTo>
                    <a:pt x="6153" y="1364"/>
                  </a:lnTo>
                  <a:lnTo>
                    <a:pt x="6131" y="1330"/>
                  </a:lnTo>
                  <a:lnTo>
                    <a:pt x="6109" y="1297"/>
                  </a:lnTo>
                  <a:lnTo>
                    <a:pt x="6085" y="1264"/>
                  </a:lnTo>
                  <a:close/>
                  <a:moveTo>
                    <a:pt x="69" y="2852"/>
                  </a:moveTo>
                  <a:lnTo>
                    <a:pt x="154" y="2693"/>
                  </a:lnTo>
                  <a:lnTo>
                    <a:pt x="242" y="2538"/>
                  </a:lnTo>
                  <a:lnTo>
                    <a:pt x="333" y="2386"/>
                  </a:lnTo>
                  <a:lnTo>
                    <a:pt x="428" y="2238"/>
                  </a:lnTo>
                  <a:lnTo>
                    <a:pt x="524" y="2094"/>
                  </a:lnTo>
                  <a:lnTo>
                    <a:pt x="624" y="1953"/>
                  </a:lnTo>
                  <a:lnTo>
                    <a:pt x="726" y="1816"/>
                  </a:lnTo>
                  <a:lnTo>
                    <a:pt x="833" y="1685"/>
                  </a:lnTo>
                  <a:lnTo>
                    <a:pt x="942" y="1556"/>
                  </a:lnTo>
                  <a:lnTo>
                    <a:pt x="1054" y="1432"/>
                  </a:lnTo>
                  <a:lnTo>
                    <a:pt x="1168" y="1312"/>
                  </a:lnTo>
                  <a:lnTo>
                    <a:pt x="1287" y="1196"/>
                  </a:lnTo>
                  <a:lnTo>
                    <a:pt x="1409" y="1085"/>
                  </a:lnTo>
                  <a:lnTo>
                    <a:pt x="1534" y="980"/>
                  </a:lnTo>
                  <a:lnTo>
                    <a:pt x="1663" y="878"/>
                  </a:lnTo>
                  <a:lnTo>
                    <a:pt x="1795" y="782"/>
                  </a:lnTo>
                  <a:lnTo>
                    <a:pt x="1931" y="691"/>
                  </a:lnTo>
                  <a:lnTo>
                    <a:pt x="2071" y="604"/>
                  </a:lnTo>
                  <a:lnTo>
                    <a:pt x="2214" y="524"/>
                  </a:lnTo>
                  <a:lnTo>
                    <a:pt x="2361" y="448"/>
                  </a:lnTo>
                  <a:lnTo>
                    <a:pt x="2511" y="379"/>
                  </a:lnTo>
                  <a:lnTo>
                    <a:pt x="2665" y="313"/>
                  </a:lnTo>
                  <a:lnTo>
                    <a:pt x="2824" y="255"/>
                  </a:lnTo>
                  <a:lnTo>
                    <a:pt x="2986" y="201"/>
                  </a:lnTo>
                  <a:lnTo>
                    <a:pt x="3152" y="155"/>
                  </a:lnTo>
                  <a:lnTo>
                    <a:pt x="3323" y="114"/>
                  </a:lnTo>
                  <a:lnTo>
                    <a:pt x="3496" y="79"/>
                  </a:lnTo>
                  <a:lnTo>
                    <a:pt x="3674" y="50"/>
                  </a:lnTo>
                  <a:lnTo>
                    <a:pt x="3857" y="28"/>
                  </a:lnTo>
                  <a:lnTo>
                    <a:pt x="4043" y="12"/>
                  </a:lnTo>
                  <a:lnTo>
                    <a:pt x="4235" y="3"/>
                  </a:lnTo>
                  <a:lnTo>
                    <a:pt x="4430" y="0"/>
                  </a:lnTo>
                  <a:lnTo>
                    <a:pt x="4625" y="4"/>
                  </a:lnTo>
                  <a:lnTo>
                    <a:pt x="4816" y="15"/>
                  </a:lnTo>
                  <a:lnTo>
                    <a:pt x="5004" y="32"/>
                  </a:lnTo>
                  <a:lnTo>
                    <a:pt x="5187" y="55"/>
                  </a:lnTo>
                  <a:lnTo>
                    <a:pt x="5366" y="86"/>
                  </a:lnTo>
                  <a:lnTo>
                    <a:pt x="5541" y="121"/>
                  </a:lnTo>
                  <a:lnTo>
                    <a:pt x="5712" y="162"/>
                  </a:lnTo>
                  <a:lnTo>
                    <a:pt x="5880" y="211"/>
                  </a:lnTo>
                  <a:lnTo>
                    <a:pt x="6042" y="263"/>
                  </a:lnTo>
                  <a:lnTo>
                    <a:pt x="6201" y="321"/>
                  </a:lnTo>
                  <a:lnTo>
                    <a:pt x="6357" y="386"/>
                  </a:lnTo>
                  <a:lnTo>
                    <a:pt x="6507" y="455"/>
                  </a:lnTo>
                  <a:lnTo>
                    <a:pt x="6654" y="530"/>
                  </a:lnTo>
                  <a:lnTo>
                    <a:pt x="6797" y="608"/>
                  </a:lnTo>
                  <a:lnTo>
                    <a:pt x="6936" y="693"/>
                  </a:lnTo>
                  <a:lnTo>
                    <a:pt x="7071" y="781"/>
                  </a:lnTo>
                  <a:lnTo>
                    <a:pt x="7202" y="875"/>
                  </a:lnTo>
                  <a:lnTo>
                    <a:pt x="7329" y="973"/>
                  </a:lnTo>
                  <a:lnTo>
                    <a:pt x="7452" y="1075"/>
                  </a:lnTo>
                  <a:lnTo>
                    <a:pt x="7571" y="1181"/>
                  </a:lnTo>
                  <a:lnTo>
                    <a:pt x="7686" y="1292"/>
                  </a:lnTo>
                  <a:lnTo>
                    <a:pt x="7797" y="1407"/>
                  </a:lnTo>
                  <a:lnTo>
                    <a:pt x="7905" y="1524"/>
                  </a:lnTo>
                  <a:lnTo>
                    <a:pt x="8008" y="1646"/>
                  </a:lnTo>
                  <a:lnTo>
                    <a:pt x="8107" y="1771"/>
                  </a:lnTo>
                  <a:lnTo>
                    <a:pt x="8202" y="1900"/>
                  </a:lnTo>
                  <a:lnTo>
                    <a:pt x="8294" y="2032"/>
                  </a:lnTo>
                  <a:lnTo>
                    <a:pt x="8382" y="2167"/>
                  </a:lnTo>
                  <a:lnTo>
                    <a:pt x="8465" y="2305"/>
                  </a:lnTo>
                  <a:lnTo>
                    <a:pt x="8545" y="2446"/>
                  </a:lnTo>
                  <a:lnTo>
                    <a:pt x="8622" y="2589"/>
                  </a:lnTo>
                  <a:lnTo>
                    <a:pt x="8693" y="2735"/>
                  </a:lnTo>
                  <a:lnTo>
                    <a:pt x="8709" y="2770"/>
                  </a:lnTo>
                  <a:lnTo>
                    <a:pt x="8724" y="2804"/>
                  </a:lnTo>
                  <a:lnTo>
                    <a:pt x="8736" y="2837"/>
                  </a:lnTo>
                  <a:lnTo>
                    <a:pt x="8749" y="2870"/>
                  </a:lnTo>
                  <a:lnTo>
                    <a:pt x="8758" y="2901"/>
                  </a:lnTo>
                  <a:lnTo>
                    <a:pt x="8766" y="2931"/>
                  </a:lnTo>
                  <a:lnTo>
                    <a:pt x="8773" y="2960"/>
                  </a:lnTo>
                  <a:lnTo>
                    <a:pt x="8778" y="2987"/>
                  </a:lnTo>
                  <a:lnTo>
                    <a:pt x="8781" y="3015"/>
                  </a:lnTo>
                  <a:lnTo>
                    <a:pt x="8784" y="3040"/>
                  </a:lnTo>
                  <a:lnTo>
                    <a:pt x="8784" y="3064"/>
                  </a:lnTo>
                  <a:lnTo>
                    <a:pt x="8783" y="3087"/>
                  </a:lnTo>
                  <a:lnTo>
                    <a:pt x="8781" y="3108"/>
                  </a:lnTo>
                  <a:lnTo>
                    <a:pt x="8778" y="3129"/>
                  </a:lnTo>
                  <a:lnTo>
                    <a:pt x="8773" y="3149"/>
                  </a:lnTo>
                  <a:lnTo>
                    <a:pt x="8767" y="3166"/>
                  </a:lnTo>
                  <a:lnTo>
                    <a:pt x="8759" y="3183"/>
                  </a:lnTo>
                  <a:lnTo>
                    <a:pt x="8750" y="3198"/>
                  </a:lnTo>
                  <a:lnTo>
                    <a:pt x="8740" y="3212"/>
                  </a:lnTo>
                  <a:lnTo>
                    <a:pt x="8727" y="3225"/>
                  </a:lnTo>
                  <a:lnTo>
                    <a:pt x="8715" y="3236"/>
                  </a:lnTo>
                  <a:lnTo>
                    <a:pt x="8701" y="3246"/>
                  </a:lnTo>
                  <a:lnTo>
                    <a:pt x="8686" y="3254"/>
                  </a:lnTo>
                  <a:lnTo>
                    <a:pt x="8669" y="3261"/>
                  </a:lnTo>
                  <a:lnTo>
                    <a:pt x="8652" y="3266"/>
                  </a:lnTo>
                  <a:lnTo>
                    <a:pt x="8633" y="3270"/>
                  </a:lnTo>
                  <a:lnTo>
                    <a:pt x="8612" y="3273"/>
                  </a:lnTo>
                  <a:lnTo>
                    <a:pt x="8592" y="3274"/>
                  </a:lnTo>
                  <a:lnTo>
                    <a:pt x="8570" y="3273"/>
                  </a:lnTo>
                  <a:lnTo>
                    <a:pt x="8547" y="3271"/>
                  </a:lnTo>
                  <a:lnTo>
                    <a:pt x="8523" y="3267"/>
                  </a:lnTo>
                  <a:lnTo>
                    <a:pt x="8498" y="3262"/>
                  </a:lnTo>
                  <a:lnTo>
                    <a:pt x="8393" y="3360"/>
                  </a:lnTo>
                  <a:lnTo>
                    <a:pt x="8287" y="3455"/>
                  </a:lnTo>
                  <a:lnTo>
                    <a:pt x="8181" y="3547"/>
                  </a:lnTo>
                  <a:lnTo>
                    <a:pt x="8075" y="3638"/>
                  </a:lnTo>
                  <a:lnTo>
                    <a:pt x="7967" y="3726"/>
                  </a:lnTo>
                  <a:lnTo>
                    <a:pt x="7861" y="3813"/>
                  </a:lnTo>
                  <a:lnTo>
                    <a:pt x="7752" y="3896"/>
                  </a:lnTo>
                  <a:lnTo>
                    <a:pt x="7642" y="3977"/>
                  </a:lnTo>
                  <a:lnTo>
                    <a:pt x="7531" y="4056"/>
                  </a:lnTo>
                  <a:lnTo>
                    <a:pt x="7419" y="4131"/>
                  </a:lnTo>
                  <a:lnTo>
                    <a:pt x="7305" y="4205"/>
                  </a:lnTo>
                  <a:lnTo>
                    <a:pt x="7190" y="4274"/>
                  </a:lnTo>
                  <a:lnTo>
                    <a:pt x="7074" y="4342"/>
                  </a:lnTo>
                  <a:lnTo>
                    <a:pt x="6955" y="4406"/>
                  </a:lnTo>
                  <a:lnTo>
                    <a:pt x="6835" y="4468"/>
                  </a:lnTo>
                  <a:lnTo>
                    <a:pt x="6712" y="4527"/>
                  </a:lnTo>
                  <a:lnTo>
                    <a:pt x="6588" y="4582"/>
                  </a:lnTo>
                  <a:lnTo>
                    <a:pt x="6461" y="4635"/>
                  </a:lnTo>
                  <a:lnTo>
                    <a:pt x="6332" y="4684"/>
                  </a:lnTo>
                  <a:lnTo>
                    <a:pt x="6200" y="4729"/>
                  </a:lnTo>
                  <a:lnTo>
                    <a:pt x="6065" y="4773"/>
                  </a:lnTo>
                  <a:lnTo>
                    <a:pt x="5928" y="4811"/>
                  </a:lnTo>
                  <a:lnTo>
                    <a:pt x="5788" y="4847"/>
                  </a:lnTo>
                  <a:lnTo>
                    <a:pt x="5645" y="4879"/>
                  </a:lnTo>
                  <a:lnTo>
                    <a:pt x="5498" y="4907"/>
                  </a:lnTo>
                  <a:lnTo>
                    <a:pt x="5348" y="4933"/>
                  </a:lnTo>
                  <a:lnTo>
                    <a:pt x="5194" y="4954"/>
                  </a:lnTo>
                  <a:lnTo>
                    <a:pt x="5037" y="4971"/>
                  </a:lnTo>
                  <a:lnTo>
                    <a:pt x="4877" y="4984"/>
                  </a:lnTo>
                  <a:lnTo>
                    <a:pt x="4713" y="4994"/>
                  </a:lnTo>
                  <a:lnTo>
                    <a:pt x="4544" y="4999"/>
                  </a:lnTo>
                  <a:lnTo>
                    <a:pt x="4371" y="5001"/>
                  </a:lnTo>
                  <a:lnTo>
                    <a:pt x="4197" y="4998"/>
                  </a:lnTo>
                  <a:lnTo>
                    <a:pt x="4028" y="4991"/>
                  </a:lnTo>
                  <a:lnTo>
                    <a:pt x="3861" y="4980"/>
                  </a:lnTo>
                  <a:lnTo>
                    <a:pt x="3696" y="4964"/>
                  </a:lnTo>
                  <a:lnTo>
                    <a:pt x="3535" y="4945"/>
                  </a:lnTo>
                  <a:lnTo>
                    <a:pt x="3377" y="4922"/>
                  </a:lnTo>
                  <a:lnTo>
                    <a:pt x="3222" y="4894"/>
                  </a:lnTo>
                  <a:lnTo>
                    <a:pt x="3070" y="4863"/>
                  </a:lnTo>
                  <a:lnTo>
                    <a:pt x="2921" y="4829"/>
                  </a:lnTo>
                  <a:lnTo>
                    <a:pt x="2775" y="4792"/>
                  </a:lnTo>
                  <a:lnTo>
                    <a:pt x="2632" y="4750"/>
                  </a:lnTo>
                  <a:lnTo>
                    <a:pt x="2492" y="4706"/>
                  </a:lnTo>
                  <a:lnTo>
                    <a:pt x="2356" y="4660"/>
                  </a:lnTo>
                  <a:lnTo>
                    <a:pt x="2222" y="4609"/>
                  </a:lnTo>
                  <a:lnTo>
                    <a:pt x="2091" y="4556"/>
                  </a:lnTo>
                  <a:lnTo>
                    <a:pt x="1964" y="4501"/>
                  </a:lnTo>
                  <a:lnTo>
                    <a:pt x="1839" y="4442"/>
                  </a:lnTo>
                  <a:lnTo>
                    <a:pt x="1718" y="4382"/>
                  </a:lnTo>
                  <a:lnTo>
                    <a:pt x="1599" y="4318"/>
                  </a:lnTo>
                  <a:lnTo>
                    <a:pt x="1484" y="4254"/>
                  </a:lnTo>
                  <a:lnTo>
                    <a:pt x="1372" y="4187"/>
                  </a:lnTo>
                  <a:lnTo>
                    <a:pt x="1262" y="4117"/>
                  </a:lnTo>
                  <a:lnTo>
                    <a:pt x="1156" y="4046"/>
                  </a:lnTo>
                  <a:lnTo>
                    <a:pt x="1054" y="3973"/>
                  </a:lnTo>
                  <a:lnTo>
                    <a:pt x="954" y="3899"/>
                  </a:lnTo>
                  <a:lnTo>
                    <a:pt x="857" y="3822"/>
                  </a:lnTo>
                  <a:lnTo>
                    <a:pt x="763" y="3745"/>
                  </a:lnTo>
                  <a:lnTo>
                    <a:pt x="673" y="3666"/>
                  </a:lnTo>
                  <a:lnTo>
                    <a:pt x="586" y="3585"/>
                  </a:lnTo>
                  <a:lnTo>
                    <a:pt x="501" y="3505"/>
                  </a:lnTo>
                  <a:lnTo>
                    <a:pt x="420" y="3423"/>
                  </a:lnTo>
                  <a:lnTo>
                    <a:pt x="343" y="3341"/>
                  </a:lnTo>
                  <a:lnTo>
                    <a:pt x="326" y="3348"/>
                  </a:lnTo>
                  <a:lnTo>
                    <a:pt x="310" y="3354"/>
                  </a:lnTo>
                  <a:lnTo>
                    <a:pt x="291" y="3359"/>
                  </a:lnTo>
                  <a:lnTo>
                    <a:pt x="273" y="3362"/>
                  </a:lnTo>
                  <a:lnTo>
                    <a:pt x="255" y="3363"/>
                  </a:lnTo>
                  <a:lnTo>
                    <a:pt x="236" y="3363"/>
                  </a:lnTo>
                  <a:lnTo>
                    <a:pt x="218" y="3362"/>
                  </a:lnTo>
                  <a:lnTo>
                    <a:pt x="199" y="3358"/>
                  </a:lnTo>
                  <a:lnTo>
                    <a:pt x="181" y="3354"/>
                  </a:lnTo>
                  <a:lnTo>
                    <a:pt x="161" y="3348"/>
                  </a:lnTo>
                  <a:lnTo>
                    <a:pt x="144" y="3340"/>
                  </a:lnTo>
                  <a:lnTo>
                    <a:pt x="126" y="3331"/>
                  </a:lnTo>
                  <a:lnTo>
                    <a:pt x="110" y="3320"/>
                  </a:lnTo>
                  <a:lnTo>
                    <a:pt x="94" y="3308"/>
                  </a:lnTo>
                  <a:lnTo>
                    <a:pt x="78" y="3295"/>
                  </a:lnTo>
                  <a:lnTo>
                    <a:pt x="64" y="3279"/>
                  </a:lnTo>
                  <a:lnTo>
                    <a:pt x="51" y="3263"/>
                  </a:lnTo>
                  <a:lnTo>
                    <a:pt x="38" y="3245"/>
                  </a:lnTo>
                  <a:lnTo>
                    <a:pt x="28" y="3226"/>
                  </a:lnTo>
                  <a:lnTo>
                    <a:pt x="19" y="3205"/>
                  </a:lnTo>
                  <a:lnTo>
                    <a:pt x="11" y="3183"/>
                  </a:lnTo>
                  <a:lnTo>
                    <a:pt x="6" y="3160"/>
                  </a:lnTo>
                  <a:lnTo>
                    <a:pt x="2" y="3135"/>
                  </a:lnTo>
                  <a:lnTo>
                    <a:pt x="0" y="3108"/>
                  </a:lnTo>
                  <a:lnTo>
                    <a:pt x="0" y="3081"/>
                  </a:lnTo>
                  <a:lnTo>
                    <a:pt x="2" y="3053"/>
                  </a:lnTo>
                  <a:lnTo>
                    <a:pt x="6" y="3023"/>
                  </a:lnTo>
                  <a:lnTo>
                    <a:pt x="13" y="2990"/>
                  </a:lnTo>
                  <a:lnTo>
                    <a:pt x="23" y="2958"/>
                  </a:lnTo>
                  <a:lnTo>
                    <a:pt x="35" y="2924"/>
                  </a:lnTo>
                  <a:lnTo>
                    <a:pt x="51" y="2889"/>
                  </a:lnTo>
                  <a:lnTo>
                    <a:pt x="69" y="2852"/>
                  </a:lnTo>
                  <a:close/>
                </a:path>
              </a:pathLst>
            </a:custGeom>
            <a:solidFill>
              <a:srgbClr val="FFFFFF"/>
            </a:solidFill>
            <a:ln w="9525">
              <a:noFill/>
              <a:round/>
              <a:headEnd/>
              <a:tailEnd/>
            </a:ln>
          </p:spPr>
          <p:txBody>
            <a:bodyPr/>
            <a:lstStyle/>
            <a:p>
              <a:endParaRPr lang="en-US"/>
            </a:p>
          </p:txBody>
        </p:sp>
      </p:grpSp>
      <p:grpSp>
        <p:nvGrpSpPr>
          <p:cNvPr id="548881" name="Group 17"/>
          <p:cNvGrpSpPr>
            <a:grpSpLocks noChangeAspect="1"/>
          </p:cNvGrpSpPr>
          <p:nvPr/>
        </p:nvGrpSpPr>
        <p:grpSpPr bwMode="auto">
          <a:xfrm>
            <a:off x="293688" y="4686300"/>
            <a:ext cx="877887" cy="754063"/>
            <a:chOff x="2376" y="3024"/>
            <a:chExt cx="1008" cy="864"/>
          </a:xfrm>
        </p:grpSpPr>
        <p:sp>
          <p:nvSpPr>
            <p:cNvPr id="548882" name="Freeform 18"/>
            <p:cNvSpPr>
              <a:spLocks noChangeAspect="1"/>
            </p:cNvSpPr>
            <p:nvPr/>
          </p:nvSpPr>
          <p:spPr bwMode="auto">
            <a:xfrm>
              <a:off x="2376" y="3024"/>
              <a:ext cx="1008" cy="864"/>
            </a:xfrm>
            <a:custGeom>
              <a:avLst/>
              <a:gdLst/>
              <a:ahLst/>
              <a:cxnLst>
                <a:cxn ang="0">
                  <a:pos x="0" y="0"/>
                </a:cxn>
                <a:cxn ang="0">
                  <a:pos x="4032" y="0"/>
                </a:cxn>
                <a:cxn ang="0">
                  <a:pos x="3888" y="147"/>
                </a:cxn>
                <a:cxn ang="0">
                  <a:pos x="149" y="3314"/>
                </a:cxn>
                <a:cxn ang="0">
                  <a:pos x="0" y="3454"/>
                </a:cxn>
                <a:cxn ang="0">
                  <a:pos x="0" y="0"/>
                </a:cxn>
              </a:cxnLst>
              <a:rect l="0" t="0" r="r" b="b"/>
              <a:pathLst>
                <a:path w="4032" h="3454">
                  <a:moveTo>
                    <a:pt x="0" y="0"/>
                  </a:moveTo>
                  <a:lnTo>
                    <a:pt x="4032" y="0"/>
                  </a:lnTo>
                  <a:lnTo>
                    <a:pt x="3888" y="147"/>
                  </a:lnTo>
                  <a:lnTo>
                    <a:pt x="149" y="3314"/>
                  </a:lnTo>
                  <a:lnTo>
                    <a:pt x="0" y="3454"/>
                  </a:lnTo>
                  <a:lnTo>
                    <a:pt x="0" y="0"/>
                  </a:lnTo>
                  <a:close/>
                </a:path>
              </a:pathLst>
            </a:custGeom>
            <a:solidFill>
              <a:srgbClr val="82A99C"/>
            </a:solidFill>
            <a:ln w="9525">
              <a:noFill/>
              <a:round/>
              <a:headEnd/>
              <a:tailEnd/>
            </a:ln>
          </p:spPr>
          <p:txBody>
            <a:bodyPr/>
            <a:lstStyle/>
            <a:p>
              <a:endParaRPr lang="en-US"/>
            </a:p>
          </p:txBody>
        </p:sp>
        <p:sp>
          <p:nvSpPr>
            <p:cNvPr id="548883" name="Freeform 19"/>
            <p:cNvSpPr>
              <a:spLocks noChangeAspect="1"/>
            </p:cNvSpPr>
            <p:nvPr/>
          </p:nvSpPr>
          <p:spPr bwMode="auto">
            <a:xfrm>
              <a:off x="2376" y="3024"/>
              <a:ext cx="1008" cy="864"/>
            </a:xfrm>
            <a:custGeom>
              <a:avLst/>
              <a:gdLst/>
              <a:ahLst/>
              <a:cxnLst>
                <a:cxn ang="0">
                  <a:pos x="4032" y="0"/>
                </a:cxn>
                <a:cxn ang="0">
                  <a:pos x="4032" y="3454"/>
                </a:cxn>
                <a:cxn ang="0">
                  <a:pos x="0" y="3454"/>
                </a:cxn>
                <a:cxn ang="0">
                  <a:pos x="149" y="3312"/>
                </a:cxn>
                <a:cxn ang="0">
                  <a:pos x="3891" y="146"/>
                </a:cxn>
                <a:cxn ang="0">
                  <a:pos x="4032" y="0"/>
                </a:cxn>
              </a:cxnLst>
              <a:rect l="0" t="0" r="r" b="b"/>
              <a:pathLst>
                <a:path w="4032" h="3454">
                  <a:moveTo>
                    <a:pt x="4032" y="0"/>
                  </a:moveTo>
                  <a:lnTo>
                    <a:pt x="4032" y="3454"/>
                  </a:lnTo>
                  <a:lnTo>
                    <a:pt x="0" y="3454"/>
                  </a:lnTo>
                  <a:lnTo>
                    <a:pt x="149" y="3312"/>
                  </a:lnTo>
                  <a:lnTo>
                    <a:pt x="3891" y="146"/>
                  </a:lnTo>
                  <a:lnTo>
                    <a:pt x="4032" y="0"/>
                  </a:lnTo>
                  <a:close/>
                </a:path>
              </a:pathLst>
            </a:custGeom>
            <a:solidFill>
              <a:srgbClr val="162A29"/>
            </a:solidFill>
            <a:ln w="9525">
              <a:noFill/>
              <a:round/>
              <a:headEnd/>
              <a:tailEnd/>
            </a:ln>
          </p:spPr>
          <p:txBody>
            <a:bodyPr/>
            <a:lstStyle/>
            <a:p>
              <a:endParaRPr lang="en-US"/>
            </a:p>
          </p:txBody>
        </p:sp>
        <p:sp>
          <p:nvSpPr>
            <p:cNvPr id="548884" name="Rectangle 20"/>
            <p:cNvSpPr>
              <a:spLocks noChangeAspect="1" noChangeArrowheads="1"/>
            </p:cNvSpPr>
            <p:nvPr/>
          </p:nvSpPr>
          <p:spPr bwMode="auto">
            <a:xfrm>
              <a:off x="2412" y="3060"/>
              <a:ext cx="936" cy="792"/>
            </a:xfrm>
            <a:prstGeom prst="rect">
              <a:avLst/>
            </a:prstGeom>
            <a:solidFill>
              <a:srgbClr val="275A53"/>
            </a:solidFill>
            <a:ln w="9525">
              <a:noFill/>
              <a:miter lim="800000"/>
              <a:headEnd/>
              <a:tailEnd/>
            </a:ln>
          </p:spPr>
          <p:txBody>
            <a:bodyPr/>
            <a:lstStyle/>
            <a:p>
              <a:endParaRPr lang="en-US"/>
            </a:p>
          </p:txBody>
        </p:sp>
        <p:sp>
          <p:nvSpPr>
            <p:cNvPr id="548885" name="Freeform 21"/>
            <p:cNvSpPr>
              <a:spLocks noChangeAspect="1"/>
            </p:cNvSpPr>
            <p:nvPr/>
          </p:nvSpPr>
          <p:spPr bwMode="auto">
            <a:xfrm>
              <a:off x="2453" y="3684"/>
              <a:ext cx="132" cy="140"/>
            </a:xfrm>
            <a:custGeom>
              <a:avLst/>
              <a:gdLst/>
              <a:ahLst/>
              <a:cxnLst>
                <a:cxn ang="0">
                  <a:pos x="526" y="0"/>
                </a:cxn>
                <a:cxn ang="0">
                  <a:pos x="525" y="352"/>
                </a:cxn>
                <a:cxn ang="0">
                  <a:pos x="517" y="397"/>
                </a:cxn>
                <a:cxn ang="0">
                  <a:pos x="503" y="441"/>
                </a:cxn>
                <a:cxn ang="0">
                  <a:pos x="478" y="479"/>
                </a:cxn>
                <a:cxn ang="0">
                  <a:pos x="447" y="510"/>
                </a:cxn>
                <a:cxn ang="0">
                  <a:pos x="413" y="533"/>
                </a:cxn>
                <a:cxn ang="0">
                  <a:pos x="382" y="545"/>
                </a:cxn>
                <a:cxn ang="0">
                  <a:pos x="355" y="553"/>
                </a:cxn>
                <a:cxn ang="0">
                  <a:pos x="310" y="558"/>
                </a:cxn>
                <a:cxn ang="0">
                  <a:pos x="255" y="559"/>
                </a:cxn>
                <a:cxn ang="0">
                  <a:pos x="212" y="557"/>
                </a:cxn>
                <a:cxn ang="0">
                  <a:pos x="166" y="550"/>
                </a:cxn>
                <a:cxn ang="0">
                  <a:pos x="127" y="540"/>
                </a:cxn>
                <a:cxn ang="0">
                  <a:pos x="94" y="523"/>
                </a:cxn>
                <a:cxn ang="0">
                  <a:pos x="65" y="498"/>
                </a:cxn>
                <a:cxn ang="0">
                  <a:pos x="39" y="469"/>
                </a:cxn>
                <a:cxn ang="0">
                  <a:pos x="20" y="438"/>
                </a:cxn>
                <a:cxn ang="0">
                  <a:pos x="8" y="395"/>
                </a:cxn>
                <a:cxn ang="0">
                  <a:pos x="0" y="349"/>
                </a:cxn>
                <a:cxn ang="0">
                  <a:pos x="0" y="0"/>
                </a:cxn>
                <a:cxn ang="0">
                  <a:pos x="168" y="335"/>
                </a:cxn>
                <a:cxn ang="0">
                  <a:pos x="171" y="357"/>
                </a:cxn>
                <a:cxn ang="0">
                  <a:pos x="175" y="375"/>
                </a:cxn>
                <a:cxn ang="0">
                  <a:pos x="182" y="392"/>
                </a:cxn>
                <a:cxn ang="0">
                  <a:pos x="194" y="406"/>
                </a:cxn>
                <a:cxn ang="0">
                  <a:pos x="207" y="417"/>
                </a:cxn>
                <a:cxn ang="0">
                  <a:pos x="223" y="425"/>
                </a:cxn>
                <a:cxn ang="0">
                  <a:pos x="242" y="430"/>
                </a:cxn>
                <a:cxn ang="0">
                  <a:pos x="263" y="431"/>
                </a:cxn>
                <a:cxn ang="0">
                  <a:pos x="284" y="430"/>
                </a:cxn>
                <a:cxn ang="0">
                  <a:pos x="302" y="425"/>
                </a:cxn>
                <a:cxn ang="0">
                  <a:pos x="319" y="417"/>
                </a:cxn>
                <a:cxn ang="0">
                  <a:pos x="332" y="406"/>
                </a:cxn>
                <a:cxn ang="0">
                  <a:pos x="342" y="392"/>
                </a:cxn>
                <a:cxn ang="0">
                  <a:pos x="350" y="377"/>
                </a:cxn>
                <a:cxn ang="0">
                  <a:pos x="355" y="357"/>
                </a:cxn>
                <a:cxn ang="0">
                  <a:pos x="356" y="335"/>
                </a:cxn>
              </a:cxnLst>
              <a:rect l="0" t="0" r="r" b="b"/>
              <a:pathLst>
                <a:path w="526" h="559">
                  <a:moveTo>
                    <a:pt x="356" y="0"/>
                  </a:moveTo>
                  <a:lnTo>
                    <a:pt x="526" y="0"/>
                  </a:lnTo>
                  <a:lnTo>
                    <a:pt x="526" y="327"/>
                  </a:lnTo>
                  <a:lnTo>
                    <a:pt x="525" y="352"/>
                  </a:lnTo>
                  <a:lnTo>
                    <a:pt x="522" y="375"/>
                  </a:lnTo>
                  <a:lnTo>
                    <a:pt x="517" y="397"/>
                  </a:lnTo>
                  <a:lnTo>
                    <a:pt x="510" y="419"/>
                  </a:lnTo>
                  <a:lnTo>
                    <a:pt x="503" y="441"/>
                  </a:lnTo>
                  <a:lnTo>
                    <a:pt x="491" y="461"/>
                  </a:lnTo>
                  <a:lnTo>
                    <a:pt x="478" y="479"/>
                  </a:lnTo>
                  <a:lnTo>
                    <a:pt x="464" y="496"/>
                  </a:lnTo>
                  <a:lnTo>
                    <a:pt x="447" y="510"/>
                  </a:lnTo>
                  <a:lnTo>
                    <a:pt x="430" y="523"/>
                  </a:lnTo>
                  <a:lnTo>
                    <a:pt x="413" y="533"/>
                  </a:lnTo>
                  <a:lnTo>
                    <a:pt x="395" y="541"/>
                  </a:lnTo>
                  <a:lnTo>
                    <a:pt x="382" y="545"/>
                  </a:lnTo>
                  <a:lnTo>
                    <a:pt x="369" y="549"/>
                  </a:lnTo>
                  <a:lnTo>
                    <a:pt x="355" y="553"/>
                  </a:lnTo>
                  <a:lnTo>
                    <a:pt x="341" y="555"/>
                  </a:lnTo>
                  <a:lnTo>
                    <a:pt x="310" y="558"/>
                  </a:lnTo>
                  <a:lnTo>
                    <a:pt x="276" y="559"/>
                  </a:lnTo>
                  <a:lnTo>
                    <a:pt x="255" y="559"/>
                  </a:lnTo>
                  <a:lnTo>
                    <a:pt x="234" y="558"/>
                  </a:lnTo>
                  <a:lnTo>
                    <a:pt x="212" y="557"/>
                  </a:lnTo>
                  <a:lnTo>
                    <a:pt x="189" y="554"/>
                  </a:lnTo>
                  <a:lnTo>
                    <a:pt x="166" y="550"/>
                  </a:lnTo>
                  <a:lnTo>
                    <a:pt x="145" y="545"/>
                  </a:lnTo>
                  <a:lnTo>
                    <a:pt x="127" y="540"/>
                  </a:lnTo>
                  <a:lnTo>
                    <a:pt x="110" y="532"/>
                  </a:lnTo>
                  <a:lnTo>
                    <a:pt x="94" y="523"/>
                  </a:lnTo>
                  <a:lnTo>
                    <a:pt x="79" y="511"/>
                  </a:lnTo>
                  <a:lnTo>
                    <a:pt x="65" y="498"/>
                  </a:lnTo>
                  <a:lnTo>
                    <a:pt x="52" y="484"/>
                  </a:lnTo>
                  <a:lnTo>
                    <a:pt x="39" y="469"/>
                  </a:lnTo>
                  <a:lnTo>
                    <a:pt x="28" y="453"/>
                  </a:lnTo>
                  <a:lnTo>
                    <a:pt x="20" y="438"/>
                  </a:lnTo>
                  <a:lnTo>
                    <a:pt x="15" y="421"/>
                  </a:lnTo>
                  <a:lnTo>
                    <a:pt x="8" y="395"/>
                  </a:lnTo>
                  <a:lnTo>
                    <a:pt x="4" y="371"/>
                  </a:lnTo>
                  <a:lnTo>
                    <a:pt x="0" y="349"/>
                  </a:lnTo>
                  <a:lnTo>
                    <a:pt x="0" y="327"/>
                  </a:lnTo>
                  <a:lnTo>
                    <a:pt x="0" y="0"/>
                  </a:lnTo>
                  <a:lnTo>
                    <a:pt x="168" y="0"/>
                  </a:lnTo>
                  <a:lnTo>
                    <a:pt x="168" y="335"/>
                  </a:lnTo>
                  <a:lnTo>
                    <a:pt x="170" y="347"/>
                  </a:lnTo>
                  <a:lnTo>
                    <a:pt x="171" y="357"/>
                  </a:lnTo>
                  <a:lnTo>
                    <a:pt x="172" y="366"/>
                  </a:lnTo>
                  <a:lnTo>
                    <a:pt x="175" y="375"/>
                  </a:lnTo>
                  <a:lnTo>
                    <a:pt x="179" y="384"/>
                  </a:lnTo>
                  <a:lnTo>
                    <a:pt x="182" y="392"/>
                  </a:lnTo>
                  <a:lnTo>
                    <a:pt x="188" y="400"/>
                  </a:lnTo>
                  <a:lnTo>
                    <a:pt x="194" y="406"/>
                  </a:lnTo>
                  <a:lnTo>
                    <a:pt x="201" y="412"/>
                  </a:lnTo>
                  <a:lnTo>
                    <a:pt x="207" y="417"/>
                  </a:lnTo>
                  <a:lnTo>
                    <a:pt x="215" y="422"/>
                  </a:lnTo>
                  <a:lnTo>
                    <a:pt x="223" y="425"/>
                  </a:lnTo>
                  <a:lnTo>
                    <a:pt x="232" y="427"/>
                  </a:lnTo>
                  <a:lnTo>
                    <a:pt x="242" y="430"/>
                  </a:lnTo>
                  <a:lnTo>
                    <a:pt x="252" y="431"/>
                  </a:lnTo>
                  <a:lnTo>
                    <a:pt x="263" y="431"/>
                  </a:lnTo>
                  <a:lnTo>
                    <a:pt x="273" y="431"/>
                  </a:lnTo>
                  <a:lnTo>
                    <a:pt x="284" y="430"/>
                  </a:lnTo>
                  <a:lnTo>
                    <a:pt x="293" y="429"/>
                  </a:lnTo>
                  <a:lnTo>
                    <a:pt x="302" y="425"/>
                  </a:lnTo>
                  <a:lnTo>
                    <a:pt x="311" y="422"/>
                  </a:lnTo>
                  <a:lnTo>
                    <a:pt x="319" y="417"/>
                  </a:lnTo>
                  <a:lnTo>
                    <a:pt x="325" y="412"/>
                  </a:lnTo>
                  <a:lnTo>
                    <a:pt x="332" y="406"/>
                  </a:lnTo>
                  <a:lnTo>
                    <a:pt x="338" y="400"/>
                  </a:lnTo>
                  <a:lnTo>
                    <a:pt x="342" y="392"/>
                  </a:lnTo>
                  <a:lnTo>
                    <a:pt x="347" y="384"/>
                  </a:lnTo>
                  <a:lnTo>
                    <a:pt x="350" y="377"/>
                  </a:lnTo>
                  <a:lnTo>
                    <a:pt x="354" y="368"/>
                  </a:lnTo>
                  <a:lnTo>
                    <a:pt x="355" y="357"/>
                  </a:lnTo>
                  <a:lnTo>
                    <a:pt x="356" y="347"/>
                  </a:lnTo>
                  <a:lnTo>
                    <a:pt x="356" y="335"/>
                  </a:lnTo>
                  <a:lnTo>
                    <a:pt x="356" y="0"/>
                  </a:lnTo>
                  <a:close/>
                </a:path>
              </a:pathLst>
            </a:custGeom>
            <a:solidFill>
              <a:srgbClr val="FFFFFF"/>
            </a:solidFill>
            <a:ln w="9525">
              <a:noFill/>
              <a:round/>
              <a:headEnd/>
              <a:tailEnd/>
            </a:ln>
          </p:spPr>
          <p:txBody>
            <a:bodyPr/>
            <a:lstStyle/>
            <a:p>
              <a:endParaRPr lang="en-US"/>
            </a:p>
          </p:txBody>
        </p:sp>
        <p:sp>
          <p:nvSpPr>
            <p:cNvPr id="548886" name="Freeform 22"/>
            <p:cNvSpPr>
              <a:spLocks noChangeAspect="1"/>
            </p:cNvSpPr>
            <p:nvPr/>
          </p:nvSpPr>
          <p:spPr bwMode="auto">
            <a:xfrm>
              <a:off x="2614" y="3684"/>
              <a:ext cx="131" cy="137"/>
            </a:xfrm>
            <a:custGeom>
              <a:avLst/>
              <a:gdLst/>
              <a:ahLst/>
              <a:cxnLst>
                <a:cxn ang="0">
                  <a:pos x="0" y="0"/>
                </a:cxn>
                <a:cxn ang="0">
                  <a:pos x="158" y="0"/>
                </a:cxn>
                <a:cxn ang="0">
                  <a:pos x="365" y="304"/>
                </a:cxn>
                <a:cxn ang="0">
                  <a:pos x="365" y="0"/>
                </a:cxn>
                <a:cxn ang="0">
                  <a:pos x="525" y="0"/>
                </a:cxn>
                <a:cxn ang="0">
                  <a:pos x="525" y="550"/>
                </a:cxn>
                <a:cxn ang="0">
                  <a:pos x="365" y="550"/>
                </a:cxn>
                <a:cxn ang="0">
                  <a:pos x="159" y="248"/>
                </a:cxn>
                <a:cxn ang="0">
                  <a:pos x="159" y="550"/>
                </a:cxn>
                <a:cxn ang="0">
                  <a:pos x="0" y="550"/>
                </a:cxn>
                <a:cxn ang="0">
                  <a:pos x="0" y="0"/>
                </a:cxn>
              </a:cxnLst>
              <a:rect l="0" t="0" r="r" b="b"/>
              <a:pathLst>
                <a:path w="525" h="550">
                  <a:moveTo>
                    <a:pt x="0" y="0"/>
                  </a:moveTo>
                  <a:lnTo>
                    <a:pt x="158" y="0"/>
                  </a:lnTo>
                  <a:lnTo>
                    <a:pt x="365" y="304"/>
                  </a:lnTo>
                  <a:lnTo>
                    <a:pt x="365" y="0"/>
                  </a:lnTo>
                  <a:lnTo>
                    <a:pt x="525" y="0"/>
                  </a:lnTo>
                  <a:lnTo>
                    <a:pt x="525" y="550"/>
                  </a:lnTo>
                  <a:lnTo>
                    <a:pt x="365" y="550"/>
                  </a:lnTo>
                  <a:lnTo>
                    <a:pt x="159" y="248"/>
                  </a:lnTo>
                  <a:lnTo>
                    <a:pt x="159" y="550"/>
                  </a:lnTo>
                  <a:lnTo>
                    <a:pt x="0" y="550"/>
                  </a:lnTo>
                  <a:lnTo>
                    <a:pt x="0" y="0"/>
                  </a:lnTo>
                  <a:close/>
                </a:path>
              </a:pathLst>
            </a:custGeom>
            <a:solidFill>
              <a:srgbClr val="FFFFFF"/>
            </a:solidFill>
            <a:ln w="9525">
              <a:noFill/>
              <a:round/>
              <a:headEnd/>
              <a:tailEnd/>
            </a:ln>
          </p:spPr>
          <p:txBody>
            <a:bodyPr/>
            <a:lstStyle/>
            <a:p>
              <a:endParaRPr lang="en-US"/>
            </a:p>
          </p:txBody>
        </p:sp>
        <p:sp>
          <p:nvSpPr>
            <p:cNvPr id="548887" name="Freeform 23"/>
            <p:cNvSpPr>
              <a:spLocks noChangeAspect="1" noEditPoints="1"/>
            </p:cNvSpPr>
            <p:nvPr/>
          </p:nvSpPr>
          <p:spPr bwMode="auto">
            <a:xfrm>
              <a:off x="2773" y="3684"/>
              <a:ext cx="117" cy="137"/>
            </a:xfrm>
            <a:custGeom>
              <a:avLst/>
              <a:gdLst/>
              <a:ahLst/>
              <a:cxnLst>
                <a:cxn ang="0">
                  <a:pos x="282" y="0"/>
                </a:cxn>
                <a:cxn ang="0">
                  <a:pos x="325" y="4"/>
                </a:cxn>
                <a:cxn ang="0">
                  <a:pos x="363" y="11"/>
                </a:cxn>
                <a:cxn ang="0">
                  <a:pos x="394" y="26"/>
                </a:cxn>
                <a:cxn ang="0">
                  <a:pos x="420" y="44"/>
                </a:cxn>
                <a:cxn ang="0">
                  <a:pos x="440" y="68"/>
                </a:cxn>
                <a:cxn ang="0">
                  <a:pos x="455" y="97"/>
                </a:cxn>
                <a:cxn ang="0">
                  <a:pos x="464" y="130"/>
                </a:cxn>
                <a:cxn ang="0">
                  <a:pos x="466" y="169"/>
                </a:cxn>
                <a:cxn ang="0">
                  <a:pos x="462" y="208"/>
                </a:cxn>
                <a:cxn ang="0">
                  <a:pos x="453" y="243"/>
                </a:cxn>
                <a:cxn ang="0">
                  <a:pos x="438" y="273"/>
                </a:cxn>
                <a:cxn ang="0">
                  <a:pos x="416" y="299"/>
                </a:cxn>
                <a:cxn ang="0">
                  <a:pos x="387" y="320"/>
                </a:cxn>
                <a:cxn ang="0">
                  <a:pos x="352" y="334"/>
                </a:cxn>
                <a:cxn ang="0">
                  <a:pos x="311" y="343"/>
                </a:cxn>
                <a:cxn ang="0">
                  <a:pos x="263" y="346"/>
                </a:cxn>
                <a:cxn ang="0">
                  <a:pos x="171" y="550"/>
                </a:cxn>
                <a:cxn ang="0">
                  <a:pos x="0" y="0"/>
                </a:cxn>
                <a:cxn ang="0">
                  <a:pos x="212" y="234"/>
                </a:cxn>
                <a:cxn ang="0">
                  <a:pos x="254" y="230"/>
                </a:cxn>
                <a:cxn ang="0">
                  <a:pos x="269" y="225"/>
                </a:cxn>
                <a:cxn ang="0">
                  <a:pos x="281" y="217"/>
                </a:cxn>
                <a:cxn ang="0">
                  <a:pos x="290" y="208"/>
                </a:cxn>
                <a:cxn ang="0">
                  <a:pos x="295" y="198"/>
                </a:cxn>
                <a:cxn ang="0">
                  <a:pos x="299" y="186"/>
                </a:cxn>
                <a:cxn ang="0">
                  <a:pos x="300" y="173"/>
                </a:cxn>
                <a:cxn ang="0">
                  <a:pos x="296" y="150"/>
                </a:cxn>
                <a:cxn ang="0">
                  <a:pos x="283" y="130"/>
                </a:cxn>
                <a:cxn ang="0">
                  <a:pos x="273" y="123"/>
                </a:cxn>
                <a:cxn ang="0">
                  <a:pos x="259" y="116"/>
                </a:cxn>
                <a:cxn ang="0">
                  <a:pos x="241" y="114"/>
                </a:cxn>
                <a:cxn ang="0">
                  <a:pos x="219" y="112"/>
                </a:cxn>
                <a:cxn ang="0">
                  <a:pos x="171" y="234"/>
                </a:cxn>
              </a:cxnLst>
              <a:rect l="0" t="0" r="r" b="b"/>
              <a:pathLst>
                <a:path w="466" h="550">
                  <a:moveTo>
                    <a:pt x="0" y="0"/>
                  </a:moveTo>
                  <a:lnTo>
                    <a:pt x="282" y="0"/>
                  </a:lnTo>
                  <a:lnTo>
                    <a:pt x="304" y="1"/>
                  </a:lnTo>
                  <a:lnTo>
                    <a:pt x="325" y="4"/>
                  </a:lnTo>
                  <a:lnTo>
                    <a:pt x="344" y="6"/>
                  </a:lnTo>
                  <a:lnTo>
                    <a:pt x="363" y="11"/>
                  </a:lnTo>
                  <a:lnTo>
                    <a:pt x="379" y="18"/>
                  </a:lnTo>
                  <a:lnTo>
                    <a:pt x="394" y="26"/>
                  </a:lnTo>
                  <a:lnTo>
                    <a:pt x="408" y="33"/>
                  </a:lnTo>
                  <a:lnTo>
                    <a:pt x="420" y="44"/>
                  </a:lnTo>
                  <a:lnTo>
                    <a:pt x="431" y="55"/>
                  </a:lnTo>
                  <a:lnTo>
                    <a:pt x="440" y="68"/>
                  </a:lnTo>
                  <a:lnTo>
                    <a:pt x="448" y="83"/>
                  </a:lnTo>
                  <a:lnTo>
                    <a:pt x="455" y="97"/>
                  </a:lnTo>
                  <a:lnTo>
                    <a:pt x="460" y="114"/>
                  </a:lnTo>
                  <a:lnTo>
                    <a:pt x="464" y="130"/>
                  </a:lnTo>
                  <a:lnTo>
                    <a:pt x="465" y="150"/>
                  </a:lnTo>
                  <a:lnTo>
                    <a:pt x="466" y="169"/>
                  </a:lnTo>
                  <a:lnTo>
                    <a:pt x="465" y="189"/>
                  </a:lnTo>
                  <a:lnTo>
                    <a:pt x="462" y="208"/>
                  </a:lnTo>
                  <a:lnTo>
                    <a:pt x="458" y="226"/>
                  </a:lnTo>
                  <a:lnTo>
                    <a:pt x="453" y="243"/>
                  </a:lnTo>
                  <a:lnTo>
                    <a:pt x="447" y="259"/>
                  </a:lnTo>
                  <a:lnTo>
                    <a:pt x="438" y="273"/>
                  </a:lnTo>
                  <a:lnTo>
                    <a:pt x="427" y="287"/>
                  </a:lnTo>
                  <a:lnTo>
                    <a:pt x="416" y="299"/>
                  </a:lnTo>
                  <a:lnTo>
                    <a:pt x="403" y="311"/>
                  </a:lnTo>
                  <a:lnTo>
                    <a:pt x="387" y="320"/>
                  </a:lnTo>
                  <a:lnTo>
                    <a:pt x="370" y="327"/>
                  </a:lnTo>
                  <a:lnTo>
                    <a:pt x="352" y="334"/>
                  </a:lnTo>
                  <a:lnTo>
                    <a:pt x="333" y="339"/>
                  </a:lnTo>
                  <a:lnTo>
                    <a:pt x="311" y="343"/>
                  </a:lnTo>
                  <a:lnTo>
                    <a:pt x="287" y="346"/>
                  </a:lnTo>
                  <a:lnTo>
                    <a:pt x="263" y="346"/>
                  </a:lnTo>
                  <a:lnTo>
                    <a:pt x="171" y="346"/>
                  </a:lnTo>
                  <a:lnTo>
                    <a:pt x="171" y="550"/>
                  </a:lnTo>
                  <a:lnTo>
                    <a:pt x="0" y="550"/>
                  </a:lnTo>
                  <a:lnTo>
                    <a:pt x="0" y="0"/>
                  </a:lnTo>
                  <a:close/>
                  <a:moveTo>
                    <a:pt x="171" y="234"/>
                  </a:moveTo>
                  <a:lnTo>
                    <a:pt x="212" y="234"/>
                  </a:lnTo>
                  <a:lnTo>
                    <a:pt x="234" y="233"/>
                  </a:lnTo>
                  <a:lnTo>
                    <a:pt x="254" y="230"/>
                  </a:lnTo>
                  <a:lnTo>
                    <a:pt x="261" y="228"/>
                  </a:lnTo>
                  <a:lnTo>
                    <a:pt x="269" y="225"/>
                  </a:lnTo>
                  <a:lnTo>
                    <a:pt x="276" y="221"/>
                  </a:lnTo>
                  <a:lnTo>
                    <a:pt x="281" y="217"/>
                  </a:lnTo>
                  <a:lnTo>
                    <a:pt x="285" y="213"/>
                  </a:lnTo>
                  <a:lnTo>
                    <a:pt x="290" y="208"/>
                  </a:lnTo>
                  <a:lnTo>
                    <a:pt x="293" y="203"/>
                  </a:lnTo>
                  <a:lnTo>
                    <a:pt x="295" y="198"/>
                  </a:lnTo>
                  <a:lnTo>
                    <a:pt x="298" y="193"/>
                  </a:lnTo>
                  <a:lnTo>
                    <a:pt x="299" y="186"/>
                  </a:lnTo>
                  <a:lnTo>
                    <a:pt x="300" y="180"/>
                  </a:lnTo>
                  <a:lnTo>
                    <a:pt x="300" y="173"/>
                  </a:lnTo>
                  <a:lnTo>
                    <a:pt x="299" y="162"/>
                  </a:lnTo>
                  <a:lnTo>
                    <a:pt x="296" y="150"/>
                  </a:lnTo>
                  <a:lnTo>
                    <a:pt x="291" y="140"/>
                  </a:lnTo>
                  <a:lnTo>
                    <a:pt x="283" y="130"/>
                  </a:lnTo>
                  <a:lnTo>
                    <a:pt x="278" y="125"/>
                  </a:lnTo>
                  <a:lnTo>
                    <a:pt x="273" y="123"/>
                  </a:lnTo>
                  <a:lnTo>
                    <a:pt x="267" y="119"/>
                  </a:lnTo>
                  <a:lnTo>
                    <a:pt x="259" y="116"/>
                  </a:lnTo>
                  <a:lnTo>
                    <a:pt x="250" y="115"/>
                  </a:lnTo>
                  <a:lnTo>
                    <a:pt x="241" y="114"/>
                  </a:lnTo>
                  <a:lnTo>
                    <a:pt x="230" y="112"/>
                  </a:lnTo>
                  <a:lnTo>
                    <a:pt x="219" y="112"/>
                  </a:lnTo>
                  <a:lnTo>
                    <a:pt x="171" y="112"/>
                  </a:lnTo>
                  <a:lnTo>
                    <a:pt x="171" y="234"/>
                  </a:lnTo>
                  <a:close/>
                </a:path>
              </a:pathLst>
            </a:custGeom>
            <a:solidFill>
              <a:srgbClr val="FFFFFF"/>
            </a:solidFill>
            <a:ln w="9525">
              <a:noFill/>
              <a:round/>
              <a:headEnd/>
              <a:tailEnd/>
            </a:ln>
          </p:spPr>
          <p:txBody>
            <a:bodyPr/>
            <a:lstStyle/>
            <a:p>
              <a:endParaRPr lang="en-US"/>
            </a:p>
          </p:txBody>
        </p:sp>
        <p:sp>
          <p:nvSpPr>
            <p:cNvPr id="548888" name="Freeform 24"/>
            <p:cNvSpPr>
              <a:spLocks noChangeAspect="1" noEditPoints="1"/>
            </p:cNvSpPr>
            <p:nvPr/>
          </p:nvSpPr>
          <p:spPr bwMode="auto">
            <a:xfrm>
              <a:off x="2912" y="3684"/>
              <a:ext cx="135" cy="137"/>
            </a:xfrm>
            <a:custGeom>
              <a:avLst/>
              <a:gdLst/>
              <a:ahLst/>
              <a:cxnLst>
                <a:cxn ang="0">
                  <a:pos x="0" y="0"/>
                </a:cxn>
                <a:cxn ang="0">
                  <a:pos x="320" y="1"/>
                </a:cxn>
                <a:cxn ang="0">
                  <a:pos x="381" y="7"/>
                </a:cxn>
                <a:cxn ang="0">
                  <a:pos x="413" y="18"/>
                </a:cxn>
                <a:cxn ang="0">
                  <a:pos x="433" y="27"/>
                </a:cxn>
                <a:cxn ang="0">
                  <a:pos x="450" y="40"/>
                </a:cxn>
                <a:cxn ang="0">
                  <a:pos x="464" y="55"/>
                </a:cxn>
                <a:cxn ang="0">
                  <a:pos x="477" y="73"/>
                </a:cxn>
                <a:cxn ang="0">
                  <a:pos x="486" y="93"/>
                </a:cxn>
                <a:cxn ang="0">
                  <a:pos x="492" y="116"/>
                </a:cxn>
                <a:cxn ang="0">
                  <a:pos x="496" y="140"/>
                </a:cxn>
                <a:cxn ang="0">
                  <a:pos x="496" y="164"/>
                </a:cxn>
                <a:cxn ang="0">
                  <a:pos x="494" y="185"/>
                </a:cxn>
                <a:cxn ang="0">
                  <a:pos x="489" y="206"/>
                </a:cxn>
                <a:cxn ang="0">
                  <a:pos x="481" y="224"/>
                </a:cxn>
                <a:cxn ang="0">
                  <a:pos x="467" y="247"/>
                </a:cxn>
                <a:cxn ang="0">
                  <a:pos x="439" y="274"/>
                </a:cxn>
                <a:cxn ang="0">
                  <a:pos x="411" y="292"/>
                </a:cxn>
                <a:cxn ang="0">
                  <a:pos x="381" y="303"/>
                </a:cxn>
                <a:cxn ang="0">
                  <a:pos x="377" y="312"/>
                </a:cxn>
                <a:cxn ang="0">
                  <a:pos x="400" y="322"/>
                </a:cxn>
                <a:cxn ang="0">
                  <a:pos x="420" y="338"/>
                </a:cxn>
                <a:cxn ang="0">
                  <a:pos x="450" y="375"/>
                </a:cxn>
                <a:cxn ang="0">
                  <a:pos x="540" y="550"/>
                </a:cxn>
                <a:cxn ang="0">
                  <a:pos x="258" y="382"/>
                </a:cxn>
                <a:cxn ang="0">
                  <a:pos x="242" y="355"/>
                </a:cxn>
                <a:cxn ang="0">
                  <a:pos x="227" y="339"/>
                </a:cxn>
                <a:cxn ang="0">
                  <a:pos x="207" y="330"/>
                </a:cxn>
                <a:cxn ang="0">
                  <a:pos x="185" y="327"/>
                </a:cxn>
                <a:cxn ang="0">
                  <a:pos x="171" y="550"/>
                </a:cxn>
                <a:cxn ang="0">
                  <a:pos x="171" y="222"/>
                </a:cxn>
                <a:cxn ang="0">
                  <a:pos x="250" y="222"/>
                </a:cxn>
                <a:cxn ang="0">
                  <a:pos x="272" y="219"/>
                </a:cxn>
                <a:cxn ang="0">
                  <a:pos x="295" y="213"/>
                </a:cxn>
                <a:cxn ang="0">
                  <a:pos x="310" y="204"/>
                </a:cxn>
                <a:cxn ang="0">
                  <a:pos x="320" y="191"/>
                </a:cxn>
                <a:cxn ang="0">
                  <a:pos x="325" y="175"/>
                </a:cxn>
                <a:cxn ang="0">
                  <a:pos x="324" y="154"/>
                </a:cxn>
                <a:cxn ang="0">
                  <a:pos x="319" y="138"/>
                </a:cxn>
                <a:cxn ang="0">
                  <a:pos x="312" y="129"/>
                </a:cxn>
                <a:cxn ang="0">
                  <a:pos x="305" y="123"/>
                </a:cxn>
                <a:cxn ang="0">
                  <a:pos x="292" y="116"/>
                </a:cxn>
                <a:cxn ang="0">
                  <a:pos x="267" y="112"/>
                </a:cxn>
                <a:cxn ang="0">
                  <a:pos x="171" y="111"/>
                </a:cxn>
              </a:cxnLst>
              <a:rect l="0" t="0" r="r" b="b"/>
              <a:pathLst>
                <a:path w="540" h="550">
                  <a:moveTo>
                    <a:pt x="0" y="550"/>
                  </a:moveTo>
                  <a:lnTo>
                    <a:pt x="0" y="0"/>
                  </a:lnTo>
                  <a:lnTo>
                    <a:pt x="284" y="0"/>
                  </a:lnTo>
                  <a:lnTo>
                    <a:pt x="320" y="1"/>
                  </a:lnTo>
                  <a:lnTo>
                    <a:pt x="352" y="4"/>
                  </a:lnTo>
                  <a:lnTo>
                    <a:pt x="381" y="7"/>
                  </a:lnTo>
                  <a:lnTo>
                    <a:pt x="403" y="14"/>
                  </a:lnTo>
                  <a:lnTo>
                    <a:pt x="413" y="18"/>
                  </a:lnTo>
                  <a:lnTo>
                    <a:pt x="424" y="22"/>
                  </a:lnTo>
                  <a:lnTo>
                    <a:pt x="433" y="27"/>
                  </a:lnTo>
                  <a:lnTo>
                    <a:pt x="441" y="33"/>
                  </a:lnTo>
                  <a:lnTo>
                    <a:pt x="450" y="40"/>
                  </a:lnTo>
                  <a:lnTo>
                    <a:pt x="457" y="48"/>
                  </a:lnTo>
                  <a:lnTo>
                    <a:pt x="464" y="55"/>
                  </a:lnTo>
                  <a:lnTo>
                    <a:pt x="470" y="64"/>
                  </a:lnTo>
                  <a:lnTo>
                    <a:pt x="477" y="73"/>
                  </a:lnTo>
                  <a:lnTo>
                    <a:pt x="482" y="83"/>
                  </a:lnTo>
                  <a:lnTo>
                    <a:pt x="486" y="93"/>
                  </a:lnTo>
                  <a:lnTo>
                    <a:pt x="490" y="105"/>
                  </a:lnTo>
                  <a:lnTo>
                    <a:pt x="492" y="116"/>
                  </a:lnTo>
                  <a:lnTo>
                    <a:pt x="495" y="128"/>
                  </a:lnTo>
                  <a:lnTo>
                    <a:pt x="496" y="140"/>
                  </a:lnTo>
                  <a:lnTo>
                    <a:pt x="496" y="153"/>
                  </a:lnTo>
                  <a:lnTo>
                    <a:pt x="496" y="164"/>
                  </a:lnTo>
                  <a:lnTo>
                    <a:pt x="495" y="175"/>
                  </a:lnTo>
                  <a:lnTo>
                    <a:pt x="494" y="185"/>
                  </a:lnTo>
                  <a:lnTo>
                    <a:pt x="491" y="195"/>
                  </a:lnTo>
                  <a:lnTo>
                    <a:pt x="489" y="206"/>
                  </a:lnTo>
                  <a:lnTo>
                    <a:pt x="485" y="215"/>
                  </a:lnTo>
                  <a:lnTo>
                    <a:pt x="481" y="224"/>
                  </a:lnTo>
                  <a:lnTo>
                    <a:pt x="477" y="232"/>
                  </a:lnTo>
                  <a:lnTo>
                    <a:pt x="467" y="247"/>
                  </a:lnTo>
                  <a:lnTo>
                    <a:pt x="454" y="261"/>
                  </a:lnTo>
                  <a:lnTo>
                    <a:pt x="439" y="274"/>
                  </a:lnTo>
                  <a:lnTo>
                    <a:pt x="424" y="286"/>
                  </a:lnTo>
                  <a:lnTo>
                    <a:pt x="411" y="292"/>
                  </a:lnTo>
                  <a:lnTo>
                    <a:pt x="398" y="298"/>
                  </a:lnTo>
                  <a:lnTo>
                    <a:pt x="381" y="303"/>
                  </a:lnTo>
                  <a:lnTo>
                    <a:pt x="364" y="307"/>
                  </a:lnTo>
                  <a:lnTo>
                    <a:pt x="377" y="312"/>
                  </a:lnTo>
                  <a:lnTo>
                    <a:pt x="390" y="317"/>
                  </a:lnTo>
                  <a:lnTo>
                    <a:pt x="400" y="322"/>
                  </a:lnTo>
                  <a:lnTo>
                    <a:pt x="408" y="327"/>
                  </a:lnTo>
                  <a:lnTo>
                    <a:pt x="420" y="338"/>
                  </a:lnTo>
                  <a:lnTo>
                    <a:pt x="435" y="356"/>
                  </a:lnTo>
                  <a:lnTo>
                    <a:pt x="450" y="375"/>
                  </a:lnTo>
                  <a:lnTo>
                    <a:pt x="459" y="391"/>
                  </a:lnTo>
                  <a:lnTo>
                    <a:pt x="540" y="550"/>
                  </a:lnTo>
                  <a:lnTo>
                    <a:pt x="349" y="550"/>
                  </a:lnTo>
                  <a:lnTo>
                    <a:pt x="258" y="382"/>
                  </a:lnTo>
                  <a:lnTo>
                    <a:pt x="250" y="368"/>
                  </a:lnTo>
                  <a:lnTo>
                    <a:pt x="242" y="355"/>
                  </a:lnTo>
                  <a:lnTo>
                    <a:pt x="235" y="346"/>
                  </a:lnTo>
                  <a:lnTo>
                    <a:pt x="227" y="339"/>
                  </a:lnTo>
                  <a:lnTo>
                    <a:pt x="218" y="334"/>
                  </a:lnTo>
                  <a:lnTo>
                    <a:pt x="207" y="330"/>
                  </a:lnTo>
                  <a:lnTo>
                    <a:pt x="197" y="327"/>
                  </a:lnTo>
                  <a:lnTo>
                    <a:pt x="185" y="327"/>
                  </a:lnTo>
                  <a:lnTo>
                    <a:pt x="171" y="327"/>
                  </a:lnTo>
                  <a:lnTo>
                    <a:pt x="171" y="550"/>
                  </a:lnTo>
                  <a:lnTo>
                    <a:pt x="0" y="550"/>
                  </a:lnTo>
                  <a:close/>
                  <a:moveTo>
                    <a:pt x="171" y="222"/>
                  </a:moveTo>
                  <a:lnTo>
                    <a:pt x="242" y="222"/>
                  </a:lnTo>
                  <a:lnTo>
                    <a:pt x="250" y="222"/>
                  </a:lnTo>
                  <a:lnTo>
                    <a:pt x="259" y="221"/>
                  </a:lnTo>
                  <a:lnTo>
                    <a:pt x="272" y="219"/>
                  </a:lnTo>
                  <a:lnTo>
                    <a:pt x="288" y="216"/>
                  </a:lnTo>
                  <a:lnTo>
                    <a:pt x="295" y="213"/>
                  </a:lnTo>
                  <a:lnTo>
                    <a:pt x="303" y="210"/>
                  </a:lnTo>
                  <a:lnTo>
                    <a:pt x="310" y="204"/>
                  </a:lnTo>
                  <a:lnTo>
                    <a:pt x="315" y="198"/>
                  </a:lnTo>
                  <a:lnTo>
                    <a:pt x="320" y="191"/>
                  </a:lnTo>
                  <a:lnTo>
                    <a:pt x="323" y="184"/>
                  </a:lnTo>
                  <a:lnTo>
                    <a:pt x="325" y="175"/>
                  </a:lnTo>
                  <a:lnTo>
                    <a:pt x="325" y="167"/>
                  </a:lnTo>
                  <a:lnTo>
                    <a:pt x="324" y="154"/>
                  </a:lnTo>
                  <a:lnTo>
                    <a:pt x="321" y="143"/>
                  </a:lnTo>
                  <a:lnTo>
                    <a:pt x="319" y="138"/>
                  </a:lnTo>
                  <a:lnTo>
                    <a:pt x="316" y="133"/>
                  </a:lnTo>
                  <a:lnTo>
                    <a:pt x="312" y="129"/>
                  </a:lnTo>
                  <a:lnTo>
                    <a:pt x="308" y="125"/>
                  </a:lnTo>
                  <a:lnTo>
                    <a:pt x="305" y="123"/>
                  </a:lnTo>
                  <a:lnTo>
                    <a:pt x="298" y="119"/>
                  </a:lnTo>
                  <a:lnTo>
                    <a:pt x="292" y="116"/>
                  </a:lnTo>
                  <a:lnTo>
                    <a:pt x="285" y="115"/>
                  </a:lnTo>
                  <a:lnTo>
                    <a:pt x="267" y="112"/>
                  </a:lnTo>
                  <a:lnTo>
                    <a:pt x="245" y="111"/>
                  </a:lnTo>
                  <a:lnTo>
                    <a:pt x="171" y="111"/>
                  </a:lnTo>
                  <a:lnTo>
                    <a:pt x="171" y="222"/>
                  </a:lnTo>
                  <a:close/>
                </a:path>
              </a:pathLst>
            </a:custGeom>
            <a:solidFill>
              <a:srgbClr val="FFFFFF"/>
            </a:solidFill>
            <a:ln w="9525">
              <a:noFill/>
              <a:round/>
              <a:headEnd/>
              <a:tailEnd/>
            </a:ln>
          </p:spPr>
          <p:txBody>
            <a:bodyPr/>
            <a:lstStyle/>
            <a:p>
              <a:endParaRPr lang="en-US"/>
            </a:p>
          </p:txBody>
        </p:sp>
        <p:sp>
          <p:nvSpPr>
            <p:cNvPr id="548889" name="Freeform 25"/>
            <p:cNvSpPr>
              <a:spLocks noChangeAspect="1"/>
            </p:cNvSpPr>
            <p:nvPr/>
          </p:nvSpPr>
          <p:spPr bwMode="auto">
            <a:xfrm>
              <a:off x="3061" y="3684"/>
              <a:ext cx="116" cy="137"/>
            </a:xfrm>
            <a:custGeom>
              <a:avLst/>
              <a:gdLst/>
              <a:ahLst/>
              <a:cxnLst>
                <a:cxn ang="0">
                  <a:pos x="0" y="0"/>
                </a:cxn>
                <a:cxn ang="0">
                  <a:pos x="455" y="0"/>
                </a:cxn>
                <a:cxn ang="0">
                  <a:pos x="455" y="118"/>
                </a:cxn>
                <a:cxn ang="0">
                  <a:pos x="170" y="118"/>
                </a:cxn>
                <a:cxn ang="0">
                  <a:pos x="170" y="204"/>
                </a:cxn>
                <a:cxn ang="0">
                  <a:pos x="434" y="204"/>
                </a:cxn>
                <a:cxn ang="0">
                  <a:pos x="434" y="317"/>
                </a:cxn>
                <a:cxn ang="0">
                  <a:pos x="170" y="317"/>
                </a:cxn>
                <a:cxn ang="0">
                  <a:pos x="170" y="426"/>
                </a:cxn>
                <a:cxn ang="0">
                  <a:pos x="464" y="426"/>
                </a:cxn>
                <a:cxn ang="0">
                  <a:pos x="464" y="550"/>
                </a:cxn>
                <a:cxn ang="0">
                  <a:pos x="0" y="550"/>
                </a:cxn>
                <a:cxn ang="0">
                  <a:pos x="0" y="0"/>
                </a:cxn>
              </a:cxnLst>
              <a:rect l="0" t="0" r="r" b="b"/>
              <a:pathLst>
                <a:path w="464" h="550">
                  <a:moveTo>
                    <a:pt x="0" y="0"/>
                  </a:moveTo>
                  <a:lnTo>
                    <a:pt x="455" y="0"/>
                  </a:lnTo>
                  <a:lnTo>
                    <a:pt x="455" y="118"/>
                  </a:lnTo>
                  <a:lnTo>
                    <a:pt x="170" y="118"/>
                  </a:lnTo>
                  <a:lnTo>
                    <a:pt x="170" y="204"/>
                  </a:lnTo>
                  <a:lnTo>
                    <a:pt x="434" y="204"/>
                  </a:lnTo>
                  <a:lnTo>
                    <a:pt x="434" y="317"/>
                  </a:lnTo>
                  <a:lnTo>
                    <a:pt x="170" y="317"/>
                  </a:lnTo>
                  <a:lnTo>
                    <a:pt x="170" y="426"/>
                  </a:lnTo>
                  <a:lnTo>
                    <a:pt x="464" y="426"/>
                  </a:lnTo>
                  <a:lnTo>
                    <a:pt x="464" y="550"/>
                  </a:lnTo>
                  <a:lnTo>
                    <a:pt x="0" y="550"/>
                  </a:lnTo>
                  <a:lnTo>
                    <a:pt x="0" y="0"/>
                  </a:lnTo>
                  <a:close/>
                </a:path>
              </a:pathLst>
            </a:custGeom>
            <a:solidFill>
              <a:srgbClr val="FFFFFF"/>
            </a:solidFill>
            <a:ln w="9525">
              <a:noFill/>
              <a:round/>
              <a:headEnd/>
              <a:tailEnd/>
            </a:ln>
          </p:spPr>
          <p:txBody>
            <a:bodyPr/>
            <a:lstStyle/>
            <a:p>
              <a:endParaRPr lang="en-US"/>
            </a:p>
          </p:txBody>
        </p:sp>
        <p:sp>
          <p:nvSpPr>
            <p:cNvPr id="548890" name="Freeform 26"/>
            <p:cNvSpPr>
              <a:spLocks noChangeAspect="1" noEditPoints="1"/>
            </p:cNvSpPr>
            <p:nvPr/>
          </p:nvSpPr>
          <p:spPr bwMode="auto">
            <a:xfrm>
              <a:off x="3200" y="3684"/>
              <a:ext cx="127" cy="137"/>
            </a:xfrm>
            <a:custGeom>
              <a:avLst/>
              <a:gdLst/>
              <a:ahLst/>
              <a:cxnLst>
                <a:cxn ang="0">
                  <a:pos x="253" y="0"/>
                </a:cxn>
                <a:cxn ang="0">
                  <a:pos x="288" y="1"/>
                </a:cxn>
                <a:cxn ang="0">
                  <a:pos x="320" y="5"/>
                </a:cxn>
                <a:cxn ang="0">
                  <a:pos x="349" y="11"/>
                </a:cxn>
                <a:cxn ang="0">
                  <a:pos x="373" y="20"/>
                </a:cxn>
                <a:cxn ang="0">
                  <a:pos x="395" y="32"/>
                </a:cxn>
                <a:cxn ang="0">
                  <a:pos x="415" y="45"/>
                </a:cxn>
                <a:cxn ang="0">
                  <a:pos x="433" y="61"/>
                </a:cxn>
                <a:cxn ang="0">
                  <a:pos x="449" y="79"/>
                </a:cxn>
                <a:cxn ang="0">
                  <a:pos x="474" y="120"/>
                </a:cxn>
                <a:cxn ang="0">
                  <a:pos x="493" y="167"/>
                </a:cxn>
                <a:cxn ang="0">
                  <a:pos x="503" y="219"/>
                </a:cxn>
                <a:cxn ang="0">
                  <a:pos x="506" y="273"/>
                </a:cxn>
                <a:cxn ang="0">
                  <a:pos x="504" y="314"/>
                </a:cxn>
                <a:cxn ang="0">
                  <a:pos x="500" y="352"/>
                </a:cxn>
                <a:cxn ang="0">
                  <a:pos x="495" y="383"/>
                </a:cxn>
                <a:cxn ang="0">
                  <a:pos x="486" y="410"/>
                </a:cxn>
                <a:cxn ang="0">
                  <a:pos x="474" y="434"/>
                </a:cxn>
                <a:cxn ang="0">
                  <a:pos x="462" y="454"/>
                </a:cxn>
                <a:cxn ang="0">
                  <a:pos x="447" y="474"/>
                </a:cxn>
                <a:cxn ang="0">
                  <a:pos x="430" y="491"/>
                </a:cxn>
                <a:cxn ang="0">
                  <a:pos x="412" y="506"/>
                </a:cxn>
                <a:cxn ang="0">
                  <a:pos x="393" y="518"/>
                </a:cxn>
                <a:cxn ang="0">
                  <a:pos x="373" y="528"/>
                </a:cxn>
                <a:cxn ang="0">
                  <a:pos x="354" y="535"/>
                </a:cxn>
                <a:cxn ang="0">
                  <a:pos x="301" y="546"/>
                </a:cxn>
                <a:cxn ang="0">
                  <a:pos x="253" y="550"/>
                </a:cxn>
                <a:cxn ang="0">
                  <a:pos x="0" y="0"/>
                </a:cxn>
                <a:cxn ang="0">
                  <a:pos x="170" y="425"/>
                </a:cxn>
                <a:cxn ang="0">
                  <a:pos x="236" y="425"/>
                </a:cxn>
                <a:cxn ang="0">
                  <a:pos x="274" y="418"/>
                </a:cxn>
                <a:cxn ang="0">
                  <a:pos x="298" y="406"/>
                </a:cxn>
                <a:cxn ang="0">
                  <a:pos x="315" y="386"/>
                </a:cxn>
                <a:cxn ang="0">
                  <a:pos x="325" y="364"/>
                </a:cxn>
                <a:cxn ang="0">
                  <a:pos x="331" y="344"/>
                </a:cxn>
                <a:cxn ang="0">
                  <a:pos x="335" y="307"/>
                </a:cxn>
                <a:cxn ang="0">
                  <a:pos x="335" y="256"/>
                </a:cxn>
                <a:cxn ang="0">
                  <a:pos x="332" y="219"/>
                </a:cxn>
                <a:cxn ang="0">
                  <a:pos x="324" y="189"/>
                </a:cxn>
                <a:cxn ang="0">
                  <a:pos x="314" y="165"/>
                </a:cxn>
                <a:cxn ang="0">
                  <a:pos x="300" y="150"/>
                </a:cxn>
                <a:cxn ang="0">
                  <a:pos x="280" y="137"/>
                </a:cxn>
                <a:cxn ang="0">
                  <a:pos x="257" y="129"/>
                </a:cxn>
                <a:cxn ang="0">
                  <a:pos x="228" y="125"/>
                </a:cxn>
                <a:cxn ang="0">
                  <a:pos x="170" y="125"/>
                </a:cxn>
              </a:cxnLst>
              <a:rect l="0" t="0" r="r" b="b"/>
              <a:pathLst>
                <a:path w="506" h="550">
                  <a:moveTo>
                    <a:pt x="0" y="0"/>
                  </a:moveTo>
                  <a:lnTo>
                    <a:pt x="253" y="0"/>
                  </a:lnTo>
                  <a:lnTo>
                    <a:pt x="271" y="1"/>
                  </a:lnTo>
                  <a:lnTo>
                    <a:pt x="288" y="1"/>
                  </a:lnTo>
                  <a:lnTo>
                    <a:pt x="305" y="4"/>
                  </a:lnTo>
                  <a:lnTo>
                    <a:pt x="320" y="5"/>
                  </a:lnTo>
                  <a:lnTo>
                    <a:pt x="335" y="9"/>
                  </a:lnTo>
                  <a:lnTo>
                    <a:pt x="349" y="11"/>
                  </a:lnTo>
                  <a:lnTo>
                    <a:pt x="362" y="15"/>
                  </a:lnTo>
                  <a:lnTo>
                    <a:pt x="373" y="20"/>
                  </a:lnTo>
                  <a:lnTo>
                    <a:pt x="384" y="26"/>
                  </a:lnTo>
                  <a:lnTo>
                    <a:pt x="395" y="32"/>
                  </a:lnTo>
                  <a:lnTo>
                    <a:pt x="406" y="38"/>
                  </a:lnTo>
                  <a:lnTo>
                    <a:pt x="415" y="45"/>
                  </a:lnTo>
                  <a:lnTo>
                    <a:pt x="424" y="53"/>
                  </a:lnTo>
                  <a:lnTo>
                    <a:pt x="433" y="61"/>
                  </a:lnTo>
                  <a:lnTo>
                    <a:pt x="441" y="70"/>
                  </a:lnTo>
                  <a:lnTo>
                    <a:pt x="449" y="79"/>
                  </a:lnTo>
                  <a:lnTo>
                    <a:pt x="463" y="98"/>
                  </a:lnTo>
                  <a:lnTo>
                    <a:pt x="474" y="120"/>
                  </a:lnTo>
                  <a:lnTo>
                    <a:pt x="485" y="142"/>
                  </a:lnTo>
                  <a:lnTo>
                    <a:pt x="493" y="167"/>
                  </a:lnTo>
                  <a:lnTo>
                    <a:pt x="498" y="193"/>
                  </a:lnTo>
                  <a:lnTo>
                    <a:pt x="503" y="219"/>
                  </a:lnTo>
                  <a:lnTo>
                    <a:pt x="506" y="246"/>
                  </a:lnTo>
                  <a:lnTo>
                    <a:pt x="506" y="273"/>
                  </a:lnTo>
                  <a:lnTo>
                    <a:pt x="506" y="295"/>
                  </a:lnTo>
                  <a:lnTo>
                    <a:pt x="504" y="314"/>
                  </a:lnTo>
                  <a:lnTo>
                    <a:pt x="503" y="334"/>
                  </a:lnTo>
                  <a:lnTo>
                    <a:pt x="500" y="352"/>
                  </a:lnTo>
                  <a:lnTo>
                    <a:pt x="498" y="368"/>
                  </a:lnTo>
                  <a:lnTo>
                    <a:pt x="495" y="383"/>
                  </a:lnTo>
                  <a:lnTo>
                    <a:pt x="490" y="397"/>
                  </a:lnTo>
                  <a:lnTo>
                    <a:pt x="486" y="410"/>
                  </a:lnTo>
                  <a:lnTo>
                    <a:pt x="481" y="422"/>
                  </a:lnTo>
                  <a:lnTo>
                    <a:pt x="474" y="434"/>
                  </a:lnTo>
                  <a:lnTo>
                    <a:pt x="469" y="444"/>
                  </a:lnTo>
                  <a:lnTo>
                    <a:pt x="462" y="454"/>
                  </a:lnTo>
                  <a:lnTo>
                    <a:pt x="455" y="465"/>
                  </a:lnTo>
                  <a:lnTo>
                    <a:pt x="447" y="474"/>
                  </a:lnTo>
                  <a:lnTo>
                    <a:pt x="440" y="483"/>
                  </a:lnTo>
                  <a:lnTo>
                    <a:pt x="430" y="491"/>
                  </a:lnTo>
                  <a:lnTo>
                    <a:pt x="421" y="498"/>
                  </a:lnTo>
                  <a:lnTo>
                    <a:pt x="412" y="506"/>
                  </a:lnTo>
                  <a:lnTo>
                    <a:pt x="403" y="513"/>
                  </a:lnTo>
                  <a:lnTo>
                    <a:pt x="393" y="518"/>
                  </a:lnTo>
                  <a:lnTo>
                    <a:pt x="384" y="523"/>
                  </a:lnTo>
                  <a:lnTo>
                    <a:pt x="373" y="528"/>
                  </a:lnTo>
                  <a:lnTo>
                    <a:pt x="364" y="532"/>
                  </a:lnTo>
                  <a:lnTo>
                    <a:pt x="354" y="535"/>
                  </a:lnTo>
                  <a:lnTo>
                    <a:pt x="327" y="541"/>
                  </a:lnTo>
                  <a:lnTo>
                    <a:pt x="301" y="546"/>
                  </a:lnTo>
                  <a:lnTo>
                    <a:pt x="276" y="549"/>
                  </a:lnTo>
                  <a:lnTo>
                    <a:pt x="253" y="550"/>
                  </a:lnTo>
                  <a:lnTo>
                    <a:pt x="0" y="550"/>
                  </a:lnTo>
                  <a:lnTo>
                    <a:pt x="0" y="0"/>
                  </a:lnTo>
                  <a:close/>
                  <a:moveTo>
                    <a:pt x="170" y="125"/>
                  </a:moveTo>
                  <a:lnTo>
                    <a:pt x="170" y="425"/>
                  </a:lnTo>
                  <a:lnTo>
                    <a:pt x="211" y="425"/>
                  </a:lnTo>
                  <a:lnTo>
                    <a:pt x="236" y="425"/>
                  </a:lnTo>
                  <a:lnTo>
                    <a:pt x="257" y="422"/>
                  </a:lnTo>
                  <a:lnTo>
                    <a:pt x="274" y="418"/>
                  </a:lnTo>
                  <a:lnTo>
                    <a:pt x="288" y="413"/>
                  </a:lnTo>
                  <a:lnTo>
                    <a:pt x="298" y="406"/>
                  </a:lnTo>
                  <a:lnTo>
                    <a:pt x="307" y="397"/>
                  </a:lnTo>
                  <a:lnTo>
                    <a:pt x="315" y="386"/>
                  </a:lnTo>
                  <a:lnTo>
                    <a:pt x="323" y="371"/>
                  </a:lnTo>
                  <a:lnTo>
                    <a:pt x="325" y="364"/>
                  </a:lnTo>
                  <a:lnTo>
                    <a:pt x="328" y="355"/>
                  </a:lnTo>
                  <a:lnTo>
                    <a:pt x="331" y="344"/>
                  </a:lnTo>
                  <a:lnTo>
                    <a:pt x="332" y="334"/>
                  </a:lnTo>
                  <a:lnTo>
                    <a:pt x="335" y="307"/>
                  </a:lnTo>
                  <a:lnTo>
                    <a:pt x="336" y="277"/>
                  </a:lnTo>
                  <a:lnTo>
                    <a:pt x="335" y="256"/>
                  </a:lnTo>
                  <a:lnTo>
                    <a:pt x="333" y="237"/>
                  </a:lnTo>
                  <a:lnTo>
                    <a:pt x="332" y="219"/>
                  </a:lnTo>
                  <a:lnTo>
                    <a:pt x="328" y="203"/>
                  </a:lnTo>
                  <a:lnTo>
                    <a:pt x="324" y="189"/>
                  </a:lnTo>
                  <a:lnTo>
                    <a:pt x="319" y="177"/>
                  </a:lnTo>
                  <a:lnTo>
                    <a:pt x="314" y="165"/>
                  </a:lnTo>
                  <a:lnTo>
                    <a:pt x="307" y="156"/>
                  </a:lnTo>
                  <a:lnTo>
                    <a:pt x="300" y="150"/>
                  </a:lnTo>
                  <a:lnTo>
                    <a:pt x="290" y="143"/>
                  </a:lnTo>
                  <a:lnTo>
                    <a:pt x="280" y="137"/>
                  </a:lnTo>
                  <a:lnTo>
                    <a:pt x="268" y="133"/>
                  </a:lnTo>
                  <a:lnTo>
                    <a:pt x="257" y="129"/>
                  </a:lnTo>
                  <a:lnTo>
                    <a:pt x="243" y="127"/>
                  </a:lnTo>
                  <a:lnTo>
                    <a:pt x="228" y="125"/>
                  </a:lnTo>
                  <a:lnTo>
                    <a:pt x="213" y="125"/>
                  </a:lnTo>
                  <a:lnTo>
                    <a:pt x="170" y="125"/>
                  </a:lnTo>
                  <a:close/>
                </a:path>
              </a:pathLst>
            </a:custGeom>
            <a:solidFill>
              <a:srgbClr val="FFFFFF"/>
            </a:solidFill>
            <a:ln w="9525">
              <a:noFill/>
              <a:round/>
              <a:headEnd/>
              <a:tailEnd/>
            </a:ln>
          </p:spPr>
          <p:txBody>
            <a:bodyPr/>
            <a:lstStyle/>
            <a:p>
              <a:endParaRPr lang="en-US"/>
            </a:p>
          </p:txBody>
        </p:sp>
        <p:sp>
          <p:nvSpPr>
            <p:cNvPr id="548891" name="Freeform 27"/>
            <p:cNvSpPr>
              <a:spLocks noChangeAspect="1" noEditPoints="1"/>
            </p:cNvSpPr>
            <p:nvPr/>
          </p:nvSpPr>
          <p:spPr bwMode="auto">
            <a:xfrm>
              <a:off x="2629" y="3129"/>
              <a:ext cx="501" cy="508"/>
            </a:xfrm>
            <a:custGeom>
              <a:avLst/>
              <a:gdLst/>
              <a:ahLst/>
              <a:cxnLst>
                <a:cxn ang="0">
                  <a:pos x="775" y="2016"/>
                </a:cxn>
                <a:cxn ang="0">
                  <a:pos x="360" y="997"/>
                </a:cxn>
                <a:cxn ang="0">
                  <a:pos x="822" y="570"/>
                </a:cxn>
                <a:cxn ang="0">
                  <a:pos x="867" y="546"/>
                </a:cxn>
                <a:cxn ang="0">
                  <a:pos x="946" y="524"/>
                </a:cxn>
                <a:cxn ang="0">
                  <a:pos x="1030" y="521"/>
                </a:cxn>
                <a:cxn ang="0">
                  <a:pos x="1113" y="537"/>
                </a:cxn>
                <a:cxn ang="0">
                  <a:pos x="1173" y="564"/>
                </a:cxn>
                <a:cxn ang="0">
                  <a:pos x="1203" y="586"/>
                </a:cxn>
                <a:cxn ang="0">
                  <a:pos x="1230" y="815"/>
                </a:cxn>
                <a:cxn ang="0">
                  <a:pos x="1077" y="1305"/>
                </a:cxn>
                <a:cxn ang="0">
                  <a:pos x="1073" y="1279"/>
                </a:cxn>
                <a:cxn ang="0">
                  <a:pos x="1063" y="1260"/>
                </a:cxn>
                <a:cxn ang="0">
                  <a:pos x="1048" y="1246"/>
                </a:cxn>
                <a:cxn ang="0">
                  <a:pos x="1029" y="1236"/>
                </a:cxn>
                <a:cxn ang="0">
                  <a:pos x="989" y="1233"/>
                </a:cxn>
                <a:cxn ang="0">
                  <a:pos x="963" y="1242"/>
                </a:cxn>
                <a:cxn ang="0">
                  <a:pos x="946" y="1255"/>
                </a:cxn>
                <a:cxn ang="0">
                  <a:pos x="934" y="1273"/>
                </a:cxn>
                <a:cxn ang="0">
                  <a:pos x="929" y="1296"/>
                </a:cxn>
                <a:cxn ang="0">
                  <a:pos x="1026" y="2"/>
                </a:cxn>
                <a:cxn ang="0">
                  <a:pos x="1091" y="18"/>
                </a:cxn>
                <a:cxn ang="0">
                  <a:pos x="1148" y="53"/>
                </a:cxn>
                <a:cxn ang="0">
                  <a:pos x="1192" y="103"/>
                </a:cxn>
                <a:cxn ang="0">
                  <a:pos x="1222" y="162"/>
                </a:cxn>
                <a:cxn ang="0">
                  <a:pos x="1232" y="231"/>
                </a:cxn>
                <a:cxn ang="0">
                  <a:pos x="1222" y="298"/>
                </a:cxn>
                <a:cxn ang="0">
                  <a:pos x="1192" y="359"/>
                </a:cxn>
                <a:cxn ang="0">
                  <a:pos x="1148" y="407"/>
                </a:cxn>
                <a:cxn ang="0">
                  <a:pos x="1091" y="442"/>
                </a:cxn>
                <a:cxn ang="0">
                  <a:pos x="1026" y="459"/>
                </a:cxn>
                <a:cxn ang="0">
                  <a:pos x="956" y="455"/>
                </a:cxn>
                <a:cxn ang="0">
                  <a:pos x="893" y="433"/>
                </a:cxn>
                <a:cxn ang="0">
                  <a:pos x="840" y="393"/>
                </a:cxn>
                <a:cxn ang="0">
                  <a:pos x="801" y="340"/>
                </a:cxn>
                <a:cxn ang="0">
                  <a:pos x="778" y="276"/>
                </a:cxn>
                <a:cxn ang="0">
                  <a:pos x="774" y="208"/>
                </a:cxn>
                <a:cxn ang="0">
                  <a:pos x="791" y="142"/>
                </a:cxn>
                <a:cxn ang="0">
                  <a:pos x="825" y="85"/>
                </a:cxn>
                <a:cxn ang="0">
                  <a:pos x="873" y="40"/>
                </a:cxn>
                <a:cxn ang="0">
                  <a:pos x="934" y="11"/>
                </a:cxn>
                <a:cxn ang="0">
                  <a:pos x="1003" y="0"/>
                </a:cxn>
                <a:cxn ang="0">
                  <a:pos x="269" y="200"/>
                </a:cxn>
                <a:cxn ang="0">
                  <a:pos x="171" y="297"/>
                </a:cxn>
                <a:cxn ang="0">
                  <a:pos x="1516" y="420"/>
                </a:cxn>
                <a:cxn ang="0">
                  <a:pos x="2005" y="29"/>
                </a:cxn>
                <a:cxn ang="0">
                  <a:pos x="1613" y="517"/>
                </a:cxn>
                <a:cxn ang="0">
                  <a:pos x="1834" y="1764"/>
                </a:cxn>
                <a:cxn ang="0">
                  <a:pos x="1564" y="2033"/>
                </a:cxn>
                <a:cxn ang="0">
                  <a:pos x="1613" y="1544"/>
                </a:cxn>
                <a:cxn ang="0">
                  <a:pos x="441" y="2033"/>
                </a:cxn>
                <a:cxn ang="0">
                  <a:pos x="171" y="1764"/>
                </a:cxn>
              </a:cxnLst>
              <a:rect l="0" t="0" r="r" b="b"/>
              <a:pathLst>
                <a:path w="2005" h="2033">
                  <a:moveTo>
                    <a:pt x="928" y="1305"/>
                  </a:moveTo>
                  <a:lnTo>
                    <a:pt x="928" y="2016"/>
                  </a:lnTo>
                  <a:lnTo>
                    <a:pt x="775" y="2016"/>
                  </a:lnTo>
                  <a:lnTo>
                    <a:pt x="775" y="815"/>
                  </a:lnTo>
                  <a:lnTo>
                    <a:pt x="468" y="1109"/>
                  </a:lnTo>
                  <a:lnTo>
                    <a:pt x="360" y="997"/>
                  </a:lnTo>
                  <a:lnTo>
                    <a:pt x="803" y="586"/>
                  </a:lnTo>
                  <a:lnTo>
                    <a:pt x="813" y="578"/>
                  </a:lnTo>
                  <a:lnTo>
                    <a:pt x="822" y="570"/>
                  </a:lnTo>
                  <a:lnTo>
                    <a:pt x="832" y="564"/>
                  </a:lnTo>
                  <a:lnTo>
                    <a:pt x="844" y="557"/>
                  </a:lnTo>
                  <a:lnTo>
                    <a:pt x="867" y="546"/>
                  </a:lnTo>
                  <a:lnTo>
                    <a:pt x="892" y="537"/>
                  </a:lnTo>
                  <a:lnTo>
                    <a:pt x="919" y="529"/>
                  </a:lnTo>
                  <a:lnTo>
                    <a:pt x="946" y="524"/>
                  </a:lnTo>
                  <a:lnTo>
                    <a:pt x="975" y="521"/>
                  </a:lnTo>
                  <a:lnTo>
                    <a:pt x="1003" y="520"/>
                  </a:lnTo>
                  <a:lnTo>
                    <a:pt x="1030" y="521"/>
                  </a:lnTo>
                  <a:lnTo>
                    <a:pt x="1059" y="524"/>
                  </a:lnTo>
                  <a:lnTo>
                    <a:pt x="1086" y="529"/>
                  </a:lnTo>
                  <a:lnTo>
                    <a:pt x="1113" y="537"/>
                  </a:lnTo>
                  <a:lnTo>
                    <a:pt x="1138" y="546"/>
                  </a:lnTo>
                  <a:lnTo>
                    <a:pt x="1161" y="557"/>
                  </a:lnTo>
                  <a:lnTo>
                    <a:pt x="1173" y="564"/>
                  </a:lnTo>
                  <a:lnTo>
                    <a:pt x="1183" y="570"/>
                  </a:lnTo>
                  <a:lnTo>
                    <a:pt x="1192" y="578"/>
                  </a:lnTo>
                  <a:lnTo>
                    <a:pt x="1203" y="586"/>
                  </a:lnTo>
                  <a:lnTo>
                    <a:pt x="1645" y="997"/>
                  </a:lnTo>
                  <a:lnTo>
                    <a:pt x="1537" y="1109"/>
                  </a:lnTo>
                  <a:lnTo>
                    <a:pt x="1230" y="815"/>
                  </a:lnTo>
                  <a:lnTo>
                    <a:pt x="1230" y="2016"/>
                  </a:lnTo>
                  <a:lnTo>
                    <a:pt x="1077" y="2016"/>
                  </a:lnTo>
                  <a:lnTo>
                    <a:pt x="1077" y="1305"/>
                  </a:lnTo>
                  <a:lnTo>
                    <a:pt x="1076" y="1296"/>
                  </a:lnTo>
                  <a:lnTo>
                    <a:pt x="1074" y="1287"/>
                  </a:lnTo>
                  <a:lnTo>
                    <a:pt x="1073" y="1279"/>
                  </a:lnTo>
                  <a:lnTo>
                    <a:pt x="1070" y="1273"/>
                  </a:lnTo>
                  <a:lnTo>
                    <a:pt x="1067" y="1266"/>
                  </a:lnTo>
                  <a:lnTo>
                    <a:pt x="1063" y="1260"/>
                  </a:lnTo>
                  <a:lnTo>
                    <a:pt x="1059" y="1255"/>
                  </a:lnTo>
                  <a:lnTo>
                    <a:pt x="1054" y="1251"/>
                  </a:lnTo>
                  <a:lnTo>
                    <a:pt x="1048" y="1246"/>
                  </a:lnTo>
                  <a:lnTo>
                    <a:pt x="1042" y="1242"/>
                  </a:lnTo>
                  <a:lnTo>
                    <a:pt x="1035" y="1239"/>
                  </a:lnTo>
                  <a:lnTo>
                    <a:pt x="1029" y="1236"/>
                  </a:lnTo>
                  <a:lnTo>
                    <a:pt x="1016" y="1233"/>
                  </a:lnTo>
                  <a:lnTo>
                    <a:pt x="1003" y="1233"/>
                  </a:lnTo>
                  <a:lnTo>
                    <a:pt x="989" y="1233"/>
                  </a:lnTo>
                  <a:lnTo>
                    <a:pt x="976" y="1236"/>
                  </a:lnTo>
                  <a:lnTo>
                    <a:pt x="969" y="1239"/>
                  </a:lnTo>
                  <a:lnTo>
                    <a:pt x="963" y="1242"/>
                  </a:lnTo>
                  <a:lnTo>
                    <a:pt x="956" y="1246"/>
                  </a:lnTo>
                  <a:lnTo>
                    <a:pt x="951" y="1251"/>
                  </a:lnTo>
                  <a:lnTo>
                    <a:pt x="946" y="1255"/>
                  </a:lnTo>
                  <a:lnTo>
                    <a:pt x="942" y="1260"/>
                  </a:lnTo>
                  <a:lnTo>
                    <a:pt x="938" y="1266"/>
                  </a:lnTo>
                  <a:lnTo>
                    <a:pt x="934" y="1273"/>
                  </a:lnTo>
                  <a:lnTo>
                    <a:pt x="932" y="1279"/>
                  </a:lnTo>
                  <a:lnTo>
                    <a:pt x="930" y="1287"/>
                  </a:lnTo>
                  <a:lnTo>
                    <a:pt x="929" y="1296"/>
                  </a:lnTo>
                  <a:lnTo>
                    <a:pt x="928" y="1305"/>
                  </a:lnTo>
                  <a:close/>
                  <a:moveTo>
                    <a:pt x="1003" y="0"/>
                  </a:moveTo>
                  <a:lnTo>
                    <a:pt x="1026" y="2"/>
                  </a:lnTo>
                  <a:lnTo>
                    <a:pt x="1048" y="5"/>
                  </a:lnTo>
                  <a:lnTo>
                    <a:pt x="1070" y="11"/>
                  </a:lnTo>
                  <a:lnTo>
                    <a:pt x="1091" y="18"/>
                  </a:lnTo>
                  <a:lnTo>
                    <a:pt x="1112" y="29"/>
                  </a:lnTo>
                  <a:lnTo>
                    <a:pt x="1131" y="40"/>
                  </a:lnTo>
                  <a:lnTo>
                    <a:pt x="1148" y="53"/>
                  </a:lnTo>
                  <a:lnTo>
                    <a:pt x="1165" y="68"/>
                  </a:lnTo>
                  <a:lnTo>
                    <a:pt x="1179" y="85"/>
                  </a:lnTo>
                  <a:lnTo>
                    <a:pt x="1192" y="103"/>
                  </a:lnTo>
                  <a:lnTo>
                    <a:pt x="1204" y="121"/>
                  </a:lnTo>
                  <a:lnTo>
                    <a:pt x="1214" y="142"/>
                  </a:lnTo>
                  <a:lnTo>
                    <a:pt x="1222" y="162"/>
                  </a:lnTo>
                  <a:lnTo>
                    <a:pt x="1227" y="184"/>
                  </a:lnTo>
                  <a:lnTo>
                    <a:pt x="1231" y="208"/>
                  </a:lnTo>
                  <a:lnTo>
                    <a:pt x="1232" y="231"/>
                  </a:lnTo>
                  <a:lnTo>
                    <a:pt x="1231" y="254"/>
                  </a:lnTo>
                  <a:lnTo>
                    <a:pt x="1227" y="276"/>
                  </a:lnTo>
                  <a:lnTo>
                    <a:pt x="1222" y="298"/>
                  </a:lnTo>
                  <a:lnTo>
                    <a:pt x="1214" y="320"/>
                  </a:lnTo>
                  <a:lnTo>
                    <a:pt x="1204" y="340"/>
                  </a:lnTo>
                  <a:lnTo>
                    <a:pt x="1192" y="359"/>
                  </a:lnTo>
                  <a:lnTo>
                    <a:pt x="1179" y="376"/>
                  </a:lnTo>
                  <a:lnTo>
                    <a:pt x="1165" y="393"/>
                  </a:lnTo>
                  <a:lnTo>
                    <a:pt x="1148" y="407"/>
                  </a:lnTo>
                  <a:lnTo>
                    <a:pt x="1131" y="421"/>
                  </a:lnTo>
                  <a:lnTo>
                    <a:pt x="1112" y="433"/>
                  </a:lnTo>
                  <a:lnTo>
                    <a:pt x="1091" y="442"/>
                  </a:lnTo>
                  <a:lnTo>
                    <a:pt x="1070" y="450"/>
                  </a:lnTo>
                  <a:lnTo>
                    <a:pt x="1048" y="455"/>
                  </a:lnTo>
                  <a:lnTo>
                    <a:pt x="1026" y="459"/>
                  </a:lnTo>
                  <a:lnTo>
                    <a:pt x="1003" y="460"/>
                  </a:lnTo>
                  <a:lnTo>
                    <a:pt x="978" y="459"/>
                  </a:lnTo>
                  <a:lnTo>
                    <a:pt x="956" y="455"/>
                  </a:lnTo>
                  <a:lnTo>
                    <a:pt x="934" y="450"/>
                  </a:lnTo>
                  <a:lnTo>
                    <a:pt x="914" y="442"/>
                  </a:lnTo>
                  <a:lnTo>
                    <a:pt x="893" y="433"/>
                  </a:lnTo>
                  <a:lnTo>
                    <a:pt x="873" y="421"/>
                  </a:lnTo>
                  <a:lnTo>
                    <a:pt x="857" y="407"/>
                  </a:lnTo>
                  <a:lnTo>
                    <a:pt x="840" y="393"/>
                  </a:lnTo>
                  <a:lnTo>
                    <a:pt x="825" y="376"/>
                  </a:lnTo>
                  <a:lnTo>
                    <a:pt x="813" y="359"/>
                  </a:lnTo>
                  <a:lnTo>
                    <a:pt x="801" y="340"/>
                  </a:lnTo>
                  <a:lnTo>
                    <a:pt x="791" y="320"/>
                  </a:lnTo>
                  <a:lnTo>
                    <a:pt x="783" y="298"/>
                  </a:lnTo>
                  <a:lnTo>
                    <a:pt x="778" y="276"/>
                  </a:lnTo>
                  <a:lnTo>
                    <a:pt x="774" y="254"/>
                  </a:lnTo>
                  <a:lnTo>
                    <a:pt x="772" y="231"/>
                  </a:lnTo>
                  <a:lnTo>
                    <a:pt x="774" y="208"/>
                  </a:lnTo>
                  <a:lnTo>
                    <a:pt x="778" y="184"/>
                  </a:lnTo>
                  <a:lnTo>
                    <a:pt x="783" y="162"/>
                  </a:lnTo>
                  <a:lnTo>
                    <a:pt x="791" y="142"/>
                  </a:lnTo>
                  <a:lnTo>
                    <a:pt x="801" y="121"/>
                  </a:lnTo>
                  <a:lnTo>
                    <a:pt x="813" y="103"/>
                  </a:lnTo>
                  <a:lnTo>
                    <a:pt x="825" y="85"/>
                  </a:lnTo>
                  <a:lnTo>
                    <a:pt x="840" y="68"/>
                  </a:lnTo>
                  <a:lnTo>
                    <a:pt x="857" y="53"/>
                  </a:lnTo>
                  <a:lnTo>
                    <a:pt x="873" y="40"/>
                  </a:lnTo>
                  <a:lnTo>
                    <a:pt x="893" y="29"/>
                  </a:lnTo>
                  <a:lnTo>
                    <a:pt x="914" y="18"/>
                  </a:lnTo>
                  <a:lnTo>
                    <a:pt x="934" y="11"/>
                  </a:lnTo>
                  <a:lnTo>
                    <a:pt x="956" y="5"/>
                  </a:lnTo>
                  <a:lnTo>
                    <a:pt x="978" y="2"/>
                  </a:lnTo>
                  <a:lnTo>
                    <a:pt x="1003" y="0"/>
                  </a:lnTo>
                  <a:close/>
                  <a:moveTo>
                    <a:pt x="0" y="29"/>
                  </a:moveTo>
                  <a:lnTo>
                    <a:pt x="441" y="29"/>
                  </a:lnTo>
                  <a:lnTo>
                    <a:pt x="269" y="200"/>
                  </a:lnTo>
                  <a:lnTo>
                    <a:pt x="489" y="420"/>
                  </a:lnTo>
                  <a:lnTo>
                    <a:pt x="391" y="517"/>
                  </a:lnTo>
                  <a:lnTo>
                    <a:pt x="171" y="297"/>
                  </a:lnTo>
                  <a:lnTo>
                    <a:pt x="0" y="468"/>
                  </a:lnTo>
                  <a:lnTo>
                    <a:pt x="0" y="29"/>
                  </a:lnTo>
                  <a:close/>
                  <a:moveTo>
                    <a:pt x="1516" y="420"/>
                  </a:moveTo>
                  <a:lnTo>
                    <a:pt x="1735" y="200"/>
                  </a:lnTo>
                  <a:lnTo>
                    <a:pt x="1564" y="29"/>
                  </a:lnTo>
                  <a:lnTo>
                    <a:pt x="2005" y="29"/>
                  </a:lnTo>
                  <a:lnTo>
                    <a:pt x="2005" y="468"/>
                  </a:lnTo>
                  <a:lnTo>
                    <a:pt x="1834" y="297"/>
                  </a:lnTo>
                  <a:lnTo>
                    <a:pt x="1613" y="517"/>
                  </a:lnTo>
                  <a:lnTo>
                    <a:pt x="1516" y="420"/>
                  </a:lnTo>
                  <a:close/>
                  <a:moveTo>
                    <a:pt x="1613" y="1544"/>
                  </a:moveTo>
                  <a:lnTo>
                    <a:pt x="1834" y="1764"/>
                  </a:lnTo>
                  <a:lnTo>
                    <a:pt x="2005" y="1593"/>
                  </a:lnTo>
                  <a:lnTo>
                    <a:pt x="2005" y="2033"/>
                  </a:lnTo>
                  <a:lnTo>
                    <a:pt x="1564" y="2033"/>
                  </a:lnTo>
                  <a:lnTo>
                    <a:pt x="1735" y="1862"/>
                  </a:lnTo>
                  <a:lnTo>
                    <a:pt x="1516" y="1642"/>
                  </a:lnTo>
                  <a:lnTo>
                    <a:pt x="1613" y="1544"/>
                  </a:lnTo>
                  <a:close/>
                  <a:moveTo>
                    <a:pt x="489" y="1642"/>
                  </a:moveTo>
                  <a:lnTo>
                    <a:pt x="269" y="1862"/>
                  </a:lnTo>
                  <a:lnTo>
                    <a:pt x="441" y="2033"/>
                  </a:lnTo>
                  <a:lnTo>
                    <a:pt x="0" y="2033"/>
                  </a:lnTo>
                  <a:lnTo>
                    <a:pt x="0" y="1593"/>
                  </a:lnTo>
                  <a:lnTo>
                    <a:pt x="171" y="1764"/>
                  </a:lnTo>
                  <a:lnTo>
                    <a:pt x="391" y="1544"/>
                  </a:lnTo>
                  <a:lnTo>
                    <a:pt x="489" y="1642"/>
                  </a:lnTo>
                  <a:close/>
                </a:path>
              </a:pathLst>
            </a:custGeom>
            <a:solidFill>
              <a:srgbClr val="FFFFFF"/>
            </a:solidFill>
            <a:ln w="9525">
              <a:noFill/>
              <a:round/>
              <a:headEnd/>
              <a:tailEnd/>
            </a:ln>
          </p:spPr>
          <p:txBody>
            <a:bodyPr/>
            <a:lstStyle/>
            <a:p>
              <a:endParaRPr lang="en-US"/>
            </a:p>
          </p:txBody>
        </p:sp>
      </p:grpSp>
      <p:sp>
        <p:nvSpPr>
          <p:cNvPr id="548892" name="Rectangle 28"/>
          <p:cNvSpPr>
            <a:spLocks noChangeArrowheads="1"/>
          </p:cNvSpPr>
          <p:nvPr/>
        </p:nvSpPr>
        <p:spPr bwMode="auto">
          <a:xfrm>
            <a:off x="1265238" y="5895975"/>
            <a:ext cx="6615112" cy="396875"/>
          </a:xfrm>
          <a:prstGeom prst="rect">
            <a:avLst/>
          </a:prstGeom>
          <a:noFill/>
          <a:ln w="9525">
            <a:noFill/>
            <a:miter lim="800000"/>
            <a:headEnd/>
            <a:tailEnd/>
          </a:ln>
          <a:effectLst/>
        </p:spPr>
        <p:txBody>
          <a:bodyPr>
            <a:spAutoFit/>
          </a:bodyPr>
          <a:lstStyle/>
          <a:p>
            <a:pPr algn="ctr">
              <a:lnSpc>
                <a:spcPct val="95000"/>
              </a:lnSpc>
              <a:spcBef>
                <a:spcPct val="35000"/>
              </a:spcBef>
              <a:buClr>
                <a:schemeClr val="accent2"/>
              </a:buClr>
            </a:pPr>
            <a:r>
              <a:rPr lang="en-US" sz="2100" b="1" i="1">
                <a:solidFill>
                  <a:schemeClr val="accent2"/>
                </a:solidFill>
                <a:latin typeface="Arial" charset="0"/>
              </a:rPr>
              <a:t>Know the local threat and be alert!</a:t>
            </a:r>
          </a:p>
        </p:txBody>
      </p:sp>
      <p:sp>
        <p:nvSpPr>
          <p:cNvPr id="548893" name="AutoShape 29">
            <a:hlinkClick r:id="" action="ppaction://noaction"/>
          </p:cNvPr>
          <p:cNvSpPr>
            <a:spLocks noChangeArrowheads="1"/>
          </p:cNvSpPr>
          <p:nvPr/>
        </p:nvSpPr>
        <p:spPr bwMode="auto">
          <a:xfrm>
            <a:off x="8091488" y="6210300"/>
            <a:ext cx="1019175" cy="285750"/>
          </a:xfrm>
          <a:prstGeom prst="bevel">
            <a:avLst>
              <a:gd name="adj" fmla="val 12500"/>
            </a:avLst>
          </a:prstGeom>
          <a:solidFill>
            <a:srgbClr val="9999FF"/>
          </a:solidFill>
          <a:ln w="9525">
            <a:solidFill>
              <a:schemeClr val="tx1"/>
            </a:solidFill>
            <a:miter lim="800000"/>
            <a:headEnd/>
            <a:tailEnd/>
          </a:ln>
          <a:effectLst/>
        </p:spPr>
        <p:txBody>
          <a:bodyPr anchor="ctr"/>
          <a:lstStyle/>
          <a:p>
            <a:pPr algn="ctr"/>
            <a:r>
              <a:rPr lang="en-US" sz="1600" b="1">
                <a:latin typeface="Arial" charset="0"/>
              </a:rPr>
              <a:t>Return</a:t>
            </a:r>
          </a:p>
        </p:txBody>
      </p:sp>
      <p:pic>
        <p:nvPicPr>
          <p:cNvPr id="548894" name="Picture 30" descr="Tsantes aftermath"/>
          <p:cNvPicPr>
            <a:picLocks noChangeAspect="1" noChangeArrowheads="1"/>
          </p:cNvPicPr>
          <p:nvPr/>
        </p:nvPicPr>
        <p:blipFill>
          <a:blip r:embed="rId3"/>
          <a:srcRect/>
          <a:stretch>
            <a:fillRect/>
          </a:stretch>
        </p:blipFill>
        <p:spPr bwMode="auto">
          <a:xfrm>
            <a:off x="1385888" y="1741488"/>
            <a:ext cx="3319462" cy="2636837"/>
          </a:xfrm>
          <a:prstGeom prst="rect">
            <a:avLst/>
          </a:prstGeom>
          <a:noFill/>
          <a:ln w="2540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48892"/>
                                        </p:tgtEl>
                                        <p:attrNameLst>
                                          <p:attrName>style.visibility</p:attrName>
                                        </p:attrNameLst>
                                      </p:cBhvr>
                                      <p:to>
                                        <p:strVal val="visible"/>
                                      </p:to>
                                    </p:set>
                                    <p:animEffect transition="in" filter="checkerboard(across)">
                                      <p:cBhvr>
                                        <p:cTn id="7" dur="500"/>
                                        <p:tgtEl>
                                          <p:spTgt spid="548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892" grpId="0"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AutoShape 2"/>
          <p:cNvSpPr>
            <a:spLocks noChangeArrowheads="1"/>
          </p:cNvSpPr>
          <p:nvPr/>
        </p:nvSpPr>
        <p:spPr bwMode="auto">
          <a:xfrm rot="432112">
            <a:off x="1287463" y="4146550"/>
            <a:ext cx="3597275" cy="1584325"/>
          </a:xfrm>
          <a:prstGeom prst="irregularSeal2">
            <a:avLst/>
          </a:prstGeom>
          <a:gradFill rotWithShape="0">
            <a:gsLst>
              <a:gs pos="0">
                <a:srgbClr val="FF9F00"/>
              </a:gs>
              <a:gs pos="100000">
                <a:srgbClr val="FF9F00">
                  <a:gamma/>
                  <a:tint val="3137"/>
                  <a:invGamma/>
                </a:srgbClr>
              </a:gs>
            </a:gsLst>
            <a:path path="shape">
              <a:fillToRect l="50000" t="50000" r="50000" b="50000"/>
            </a:path>
          </a:gradFill>
          <a:ln w="9525">
            <a:noFill/>
            <a:miter lim="800000"/>
            <a:headEnd/>
            <a:tailEnd/>
          </a:ln>
          <a:effectLst/>
        </p:spPr>
        <p:txBody>
          <a:bodyPr wrap="none" anchor="ctr"/>
          <a:lstStyle/>
          <a:p>
            <a:endParaRPr lang="en-US"/>
          </a:p>
        </p:txBody>
      </p:sp>
      <p:sp>
        <p:nvSpPr>
          <p:cNvPr id="550915" name="Rectangle 3"/>
          <p:cNvSpPr>
            <a:spLocks noGrp="1" noChangeArrowheads="1"/>
          </p:cNvSpPr>
          <p:nvPr>
            <p:ph type="title"/>
          </p:nvPr>
        </p:nvSpPr>
        <p:spPr/>
        <p:txBody>
          <a:bodyPr/>
          <a:lstStyle/>
          <a:p>
            <a:r>
              <a:rPr lang="en-US"/>
              <a:t>USS </a:t>
            </a:r>
            <a:r>
              <a:rPr lang="en-US" i="1"/>
              <a:t>Cole</a:t>
            </a:r>
          </a:p>
        </p:txBody>
      </p:sp>
      <p:sp>
        <p:nvSpPr>
          <p:cNvPr id="550916" name="Rectangle 4"/>
          <p:cNvSpPr>
            <a:spLocks noGrp="1" noChangeArrowheads="1"/>
          </p:cNvSpPr>
          <p:nvPr>
            <p:ph type="body" sz="half" idx="2"/>
          </p:nvPr>
        </p:nvSpPr>
        <p:spPr>
          <a:xfrm>
            <a:off x="4879975" y="1741488"/>
            <a:ext cx="4264025" cy="3944937"/>
          </a:xfrm>
        </p:spPr>
        <p:txBody>
          <a:bodyPr/>
          <a:lstStyle/>
          <a:p>
            <a:pPr marL="342900" indent="-342900">
              <a:buClr>
                <a:schemeClr val="tx1"/>
              </a:buClr>
            </a:pPr>
            <a:r>
              <a:rPr lang="en-US" sz="2000"/>
              <a:t>Two men maneuvered a 35-foot craft alongside the USS </a:t>
            </a:r>
            <a:r>
              <a:rPr lang="en-US" sz="2000" i="1"/>
              <a:t>Cole</a:t>
            </a:r>
            <a:r>
              <a:rPr lang="en-US" sz="2000"/>
              <a:t> in Yemen</a:t>
            </a:r>
          </a:p>
          <a:p>
            <a:pPr marL="342900" indent="-342900">
              <a:buClr>
                <a:schemeClr val="tx1"/>
              </a:buClr>
            </a:pPr>
            <a:r>
              <a:rPr lang="en-US" sz="2000"/>
              <a:t>The explosive-laden craft ripped a 36-ft. hole</a:t>
            </a:r>
          </a:p>
          <a:p>
            <a:pPr marL="342900" indent="-342900">
              <a:buClr>
                <a:schemeClr val="tx1"/>
              </a:buClr>
            </a:pPr>
            <a:r>
              <a:rPr lang="en-US" sz="2000"/>
              <a:t>Crew members had no indication the craft was hostile</a:t>
            </a:r>
          </a:p>
        </p:txBody>
      </p:sp>
      <p:sp>
        <p:nvSpPr>
          <p:cNvPr id="550917" name="Text Box 5"/>
          <p:cNvSpPr txBox="1">
            <a:spLocks noChangeArrowheads="1"/>
          </p:cNvSpPr>
          <p:nvPr/>
        </p:nvSpPr>
        <p:spPr bwMode="auto">
          <a:xfrm>
            <a:off x="1179513" y="4389438"/>
            <a:ext cx="3744912" cy="1158875"/>
          </a:xfrm>
          <a:prstGeom prst="rect">
            <a:avLst/>
          </a:prstGeom>
          <a:noFill/>
          <a:ln w="9525">
            <a:noFill/>
            <a:miter lim="800000"/>
            <a:headEnd/>
            <a:tailEnd/>
          </a:ln>
          <a:effectLst/>
        </p:spPr>
        <p:txBody>
          <a:bodyPr wrap="none">
            <a:spAutoFit/>
          </a:bodyPr>
          <a:lstStyle/>
          <a:p>
            <a:pPr>
              <a:spcBef>
                <a:spcPct val="25000"/>
              </a:spcBef>
              <a:tabLst>
                <a:tab pos="1485900" algn="r"/>
                <a:tab pos="1600200" algn="l"/>
              </a:tabLst>
            </a:pPr>
            <a:r>
              <a:rPr lang="en-US" sz="2000" b="1">
                <a:latin typeface="Arial" charset="0"/>
              </a:rPr>
              <a:t>	Date:	12 October 2000</a:t>
            </a:r>
          </a:p>
          <a:p>
            <a:pPr>
              <a:spcBef>
                <a:spcPct val="25000"/>
              </a:spcBef>
              <a:tabLst>
                <a:tab pos="1485900" algn="r"/>
                <a:tab pos="1600200" algn="l"/>
              </a:tabLst>
            </a:pPr>
            <a:r>
              <a:rPr lang="en-US" sz="2000" b="1">
                <a:latin typeface="Arial" charset="0"/>
              </a:rPr>
              <a:t>	Killed:	17</a:t>
            </a:r>
          </a:p>
          <a:p>
            <a:pPr>
              <a:spcBef>
                <a:spcPct val="25000"/>
              </a:spcBef>
              <a:tabLst>
                <a:tab pos="1485900" algn="r"/>
                <a:tab pos="1600200" algn="l"/>
              </a:tabLst>
            </a:pPr>
            <a:r>
              <a:rPr lang="en-US" sz="2000" b="1">
                <a:latin typeface="Arial" charset="0"/>
              </a:rPr>
              <a:t>	Wounded:	42</a:t>
            </a:r>
          </a:p>
        </p:txBody>
      </p:sp>
      <p:pic>
        <p:nvPicPr>
          <p:cNvPr id="550918" name="Picture 6" descr="cole-3"/>
          <p:cNvPicPr>
            <a:picLocks noChangeAspect="1" noChangeArrowheads="1"/>
          </p:cNvPicPr>
          <p:nvPr>
            <p:ph type="clipArt" sz="half" idx="1"/>
          </p:nvPr>
        </p:nvPicPr>
        <p:blipFill>
          <a:blip r:embed="rId3"/>
          <a:srcRect/>
          <a:stretch>
            <a:fillRect/>
          </a:stretch>
        </p:blipFill>
        <p:spPr>
          <a:xfrm>
            <a:off x="1373188" y="1741488"/>
            <a:ext cx="3360737" cy="2525712"/>
          </a:xfrm>
          <a:noFill/>
          <a:ln w="38100">
            <a:solidFill>
              <a:schemeClr val="tx1"/>
            </a:solidFill>
          </a:ln>
        </p:spPr>
      </p:pic>
      <p:sp>
        <p:nvSpPr>
          <p:cNvPr id="550919" name="Text Box 7"/>
          <p:cNvSpPr txBox="1">
            <a:spLocks noChangeArrowheads="1"/>
          </p:cNvSpPr>
          <p:nvPr/>
        </p:nvSpPr>
        <p:spPr bwMode="auto">
          <a:xfrm>
            <a:off x="7040563" y="0"/>
            <a:ext cx="2103437"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Historical Applications</a:t>
            </a:r>
          </a:p>
        </p:txBody>
      </p:sp>
      <p:grpSp>
        <p:nvGrpSpPr>
          <p:cNvPr id="550920" name="Group 8"/>
          <p:cNvGrpSpPr>
            <a:grpSpLocks noChangeAspect="1"/>
          </p:cNvGrpSpPr>
          <p:nvPr/>
        </p:nvGrpSpPr>
        <p:grpSpPr bwMode="auto">
          <a:xfrm>
            <a:off x="293688" y="3178175"/>
            <a:ext cx="877887" cy="754063"/>
            <a:chOff x="1134" y="1590"/>
            <a:chExt cx="1008" cy="863"/>
          </a:xfrm>
        </p:grpSpPr>
        <p:sp>
          <p:nvSpPr>
            <p:cNvPr id="550921" name="Freeform 9"/>
            <p:cNvSpPr>
              <a:spLocks noChangeAspect="1"/>
            </p:cNvSpPr>
            <p:nvPr/>
          </p:nvSpPr>
          <p:spPr bwMode="auto">
            <a:xfrm>
              <a:off x="1134" y="1590"/>
              <a:ext cx="1008" cy="863"/>
            </a:xfrm>
            <a:custGeom>
              <a:avLst/>
              <a:gdLst/>
              <a:ahLst/>
              <a:cxnLst>
                <a:cxn ang="0">
                  <a:pos x="0" y="0"/>
                </a:cxn>
                <a:cxn ang="0">
                  <a:pos x="16128" y="0"/>
                </a:cxn>
                <a:cxn ang="0">
                  <a:pos x="15554" y="594"/>
                </a:cxn>
                <a:cxn ang="0">
                  <a:pos x="596" y="13247"/>
                </a:cxn>
                <a:cxn ang="0">
                  <a:pos x="0" y="13808"/>
                </a:cxn>
                <a:cxn ang="0">
                  <a:pos x="0" y="0"/>
                </a:cxn>
              </a:cxnLst>
              <a:rect l="0" t="0" r="r" b="b"/>
              <a:pathLst>
                <a:path w="16128" h="13808">
                  <a:moveTo>
                    <a:pt x="0" y="0"/>
                  </a:moveTo>
                  <a:lnTo>
                    <a:pt x="16128" y="0"/>
                  </a:lnTo>
                  <a:lnTo>
                    <a:pt x="15554" y="594"/>
                  </a:lnTo>
                  <a:lnTo>
                    <a:pt x="596" y="13247"/>
                  </a:lnTo>
                  <a:lnTo>
                    <a:pt x="0" y="13808"/>
                  </a:lnTo>
                  <a:lnTo>
                    <a:pt x="0" y="0"/>
                  </a:lnTo>
                  <a:close/>
                </a:path>
              </a:pathLst>
            </a:custGeom>
            <a:solidFill>
              <a:srgbClr val="82A99C"/>
            </a:solidFill>
            <a:ln w="9525">
              <a:noFill/>
              <a:round/>
              <a:headEnd/>
              <a:tailEnd/>
            </a:ln>
          </p:spPr>
          <p:txBody>
            <a:bodyPr/>
            <a:lstStyle/>
            <a:p>
              <a:endParaRPr lang="en-US"/>
            </a:p>
          </p:txBody>
        </p:sp>
        <p:sp>
          <p:nvSpPr>
            <p:cNvPr id="550922" name="Freeform 10"/>
            <p:cNvSpPr>
              <a:spLocks noChangeAspect="1"/>
            </p:cNvSpPr>
            <p:nvPr/>
          </p:nvSpPr>
          <p:spPr bwMode="auto">
            <a:xfrm>
              <a:off x="1134" y="1590"/>
              <a:ext cx="1008" cy="863"/>
            </a:xfrm>
            <a:custGeom>
              <a:avLst/>
              <a:gdLst/>
              <a:ahLst/>
              <a:cxnLst>
                <a:cxn ang="0">
                  <a:pos x="16128" y="0"/>
                </a:cxn>
                <a:cxn ang="0">
                  <a:pos x="16128" y="13808"/>
                </a:cxn>
                <a:cxn ang="0">
                  <a:pos x="0" y="13808"/>
                </a:cxn>
                <a:cxn ang="0">
                  <a:pos x="599" y="13239"/>
                </a:cxn>
                <a:cxn ang="0">
                  <a:pos x="15563" y="586"/>
                </a:cxn>
                <a:cxn ang="0">
                  <a:pos x="16128" y="0"/>
                </a:cxn>
              </a:cxnLst>
              <a:rect l="0" t="0" r="r" b="b"/>
              <a:pathLst>
                <a:path w="16128" h="13808">
                  <a:moveTo>
                    <a:pt x="16128" y="0"/>
                  </a:moveTo>
                  <a:lnTo>
                    <a:pt x="16128" y="13808"/>
                  </a:lnTo>
                  <a:lnTo>
                    <a:pt x="0" y="13808"/>
                  </a:lnTo>
                  <a:lnTo>
                    <a:pt x="599" y="13239"/>
                  </a:lnTo>
                  <a:lnTo>
                    <a:pt x="15563" y="586"/>
                  </a:lnTo>
                  <a:lnTo>
                    <a:pt x="16128" y="0"/>
                  </a:lnTo>
                  <a:close/>
                </a:path>
              </a:pathLst>
            </a:custGeom>
            <a:solidFill>
              <a:srgbClr val="162A29"/>
            </a:solidFill>
            <a:ln w="9525">
              <a:noFill/>
              <a:round/>
              <a:headEnd/>
              <a:tailEnd/>
            </a:ln>
          </p:spPr>
          <p:txBody>
            <a:bodyPr/>
            <a:lstStyle/>
            <a:p>
              <a:endParaRPr lang="en-US"/>
            </a:p>
          </p:txBody>
        </p:sp>
        <p:sp>
          <p:nvSpPr>
            <p:cNvPr id="550923" name="Rectangle 11"/>
            <p:cNvSpPr>
              <a:spLocks noChangeAspect="1" noChangeArrowheads="1"/>
            </p:cNvSpPr>
            <p:nvPr/>
          </p:nvSpPr>
          <p:spPr bwMode="auto">
            <a:xfrm>
              <a:off x="1170" y="1626"/>
              <a:ext cx="936" cy="791"/>
            </a:xfrm>
            <a:prstGeom prst="rect">
              <a:avLst/>
            </a:prstGeom>
            <a:solidFill>
              <a:srgbClr val="275A53"/>
            </a:solidFill>
            <a:ln w="9525">
              <a:noFill/>
              <a:miter lim="800000"/>
              <a:headEnd/>
              <a:tailEnd/>
            </a:ln>
          </p:spPr>
          <p:txBody>
            <a:bodyPr/>
            <a:lstStyle/>
            <a:p>
              <a:endParaRPr lang="en-US"/>
            </a:p>
          </p:txBody>
        </p:sp>
        <p:sp>
          <p:nvSpPr>
            <p:cNvPr id="550924" name="Freeform 12"/>
            <p:cNvSpPr>
              <a:spLocks noChangeAspect="1" noEditPoints="1"/>
            </p:cNvSpPr>
            <p:nvPr/>
          </p:nvSpPr>
          <p:spPr bwMode="auto">
            <a:xfrm>
              <a:off x="1255" y="2249"/>
              <a:ext cx="150" cy="137"/>
            </a:xfrm>
            <a:custGeom>
              <a:avLst/>
              <a:gdLst/>
              <a:ahLst/>
              <a:cxnLst>
                <a:cxn ang="0">
                  <a:pos x="1576" y="1833"/>
                </a:cxn>
                <a:cxn ang="0">
                  <a:pos x="802" y="1833"/>
                </a:cxn>
                <a:cxn ang="0">
                  <a:pos x="695" y="2196"/>
                </a:cxn>
                <a:cxn ang="0">
                  <a:pos x="0" y="2196"/>
                </a:cxn>
                <a:cxn ang="0">
                  <a:pos x="827" y="0"/>
                </a:cxn>
                <a:cxn ang="0">
                  <a:pos x="1568" y="0"/>
                </a:cxn>
                <a:cxn ang="0">
                  <a:pos x="2394" y="2196"/>
                </a:cxn>
                <a:cxn ang="0">
                  <a:pos x="1684" y="2196"/>
                </a:cxn>
                <a:cxn ang="0">
                  <a:pos x="1576" y="1833"/>
                </a:cxn>
                <a:cxn ang="0">
                  <a:pos x="1433" y="1358"/>
                </a:cxn>
                <a:cxn ang="0">
                  <a:pos x="1190" y="569"/>
                </a:cxn>
                <a:cxn ang="0">
                  <a:pos x="948" y="1358"/>
                </a:cxn>
                <a:cxn ang="0">
                  <a:pos x="1433" y="1358"/>
                </a:cxn>
              </a:cxnLst>
              <a:rect l="0" t="0" r="r" b="b"/>
              <a:pathLst>
                <a:path w="2394" h="2196">
                  <a:moveTo>
                    <a:pt x="1576" y="1833"/>
                  </a:moveTo>
                  <a:lnTo>
                    <a:pt x="802" y="1833"/>
                  </a:lnTo>
                  <a:lnTo>
                    <a:pt x="695" y="2196"/>
                  </a:lnTo>
                  <a:lnTo>
                    <a:pt x="0" y="2196"/>
                  </a:lnTo>
                  <a:lnTo>
                    <a:pt x="827" y="0"/>
                  </a:lnTo>
                  <a:lnTo>
                    <a:pt x="1568" y="0"/>
                  </a:lnTo>
                  <a:lnTo>
                    <a:pt x="2394" y="2196"/>
                  </a:lnTo>
                  <a:lnTo>
                    <a:pt x="1684" y="2196"/>
                  </a:lnTo>
                  <a:lnTo>
                    <a:pt x="1576" y="1833"/>
                  </a:lnTo>
                  <a:close/>
                  <a:moveTo>
                    <a:pt x="1433" y="1358"/>
                  </a:moveTo>
                  <a:lnTo>
                    <a:pt x="1190" y="569"/>
                  </a:lnTo>
                  <a:lnTo>
                    <a:pt x="948" y="1358"/>
                  </a:lnTo>
                  <a:lnTo>
                    <a:pt x="1433" y="1358"/>
                  </a:lnTo>
                  <a:close/>
                </a:path>
              </a:pathLst>
            </a:custGeom>
            <a:solidFill>
              <a:srgbClr val="FFFFFF"/>
            </a:solidFill>
            <a:ln w="9525">
              <a:noFill/>
              <a:round/>
              <a:headEnd/>
              <a:tailEnd/>
            </a:ln>
          </p:spPr>
          <p:txBody>
            <a:bodyPr/>
            <a:lstStyle/>
            <a:p>
              <a:endParaRPr lang="en-US"/>
            </a:p>
          </p:txBody>
        </p:sp>
        <p:sp>
          <p:nvSpPr>
            <p:cNvPr id="550925" name="Freeform 13"/>
            <p:cNvSpPr>
              <a:spLocks noChangeAspect="1"/>
            </p:cNvSpPr>
            <p:nvPr/>
          </p:nvSpPr>
          <p:spPr bwMode="auto">
            <a:xfrm>
              <a:off x="1406" y="2249"/>
              <a:ext cx="192" cy="137"/>
            </a:xfrm>
            <a:custGeom>
              <a:avLst/>
              <a:gdLst/>
              <a:ahLst/>
              <a:cxnLst>
                <a:cxn ang="0">
                  <a:pos x="0" y="0"/>
                </a:cxn>
                <a:cxn ang="0">
                  <a:pos x="645" y="0"/>
                </a:cxn>
                <a:cxn ang="0">
                  <a:pos x="877" y="1226"/>
                </a:cxn>
                <a:cxn ang="0">
                  <a:pos x="1216" y="0"/>
                </a:cxn>
                <a:cxn ang="0">
                  <a:pos x="1859" y="0"/>
                </a:cxn>
                <a:cxn ang="0">
                  <a:pos x="2200" y="1226"/>
                </a:cxn>
                <a:cxn ang="0">
                  <a:pos x="2433" y="0"/>
                </a:cxn>
                <a:cxn ang="0">
                  <a:pos x="3075" y="0"/>
                </a:cxn>
                <a:cxn ang="0">
                  <a:pos x="2590" y="2196"/>
                </a:cxn>
                <a:cxn ang="0">
                  <a:pos x="1924" y="2196"/>
                </a:cxn>
                <a:cxn ang="0">
                  <a:pos x="1539" y="813"/>
                </a:cxn>
                <a:cxn ang="0">
                  <a:pos x="1155" y="2196"/>
                </a:cxn>
                <a:cxn ang="0">
                  <a:pos x="488" y="2196"/>
                </a:cxn>
                <a:cxn ang="0">
                  <a:pos x="0" y="0"/>
                </a:cxn>
              </a:cxnLst>
              <a:rect l="0" t="0" r="r" b="b"/>
              <a:pathLst>
                <a:path w="3075" h="2196">
                  <a:moveTo>
                    <a:pt x="0" y="0"/>
                  </a:moveTo>
                  <a:lnTo>
                    <a:pt x="645" y="0"/>
                  </a:lnTo>
                  <a:lnTo>
                    <a:pt x="877" y="1226"/>
                  </a:lnTo>
                  <a:lnTo>
                    <a:pt x="1216" y="0"/>
                  </a:lnTo>
                  <a:lnTo>
                    <a:pt x="1859" y="0"/>
                  </a:lnTo>
                  <a:lnTo>
                    <a:pt x="2200" y="1226"/>
                  </a:lnTo>
                  <a:lnTo>
                    <a:pt x="2433" y="0"/>
                  </a:lnTo>
                  <a:lnTo>
                    <a:pt x="3075" y="0"/>
                  </a:lnTo>
                  <a:lnTo>
                    <a:pt x="2590" y="2196"/>
                  </a:lnTo>
                  <a:lnTo>
                    <a:pt x="1924" y="2196"/>
                  </a:lnTo>
                  <a:lnTo>
                    <a:pt x="1539" y="813"/>
                  </a:lnTo>
                  <a:lnTo>
                    <a:pt x="1155" y="2196"/>
                  </a:lnTo>
                  <a:lnTo>
                    <a:pt x="488" y="2196"/>
                  </a:lnTo>
                  <a:lnTo>
                    <a:pt x="0" y="0"/>
                  </a:lnTo>
                  <a:close/>
                </a:path>
              </a:pathLst>
            </a:custGeom>
            <a:solidFill>
              <a:srgbClr val="FFFFFF"/>
            </a:solidFill>
            <a:ln w="9525">
              <a:noFill/>
              <a:round/>
              <a:headEnd/>
              <a:tailEnd/>
            </a:ln>
          </p:spPr>
          <p:txBody>
            <a:bodyPr/>
            <a:lstStyle/>
            <a:p>
              <a:endParaRPr lang="en-US"/>
            </a:p>
          </p:txBody>
        </p:sp>
        <p:sp>
          <p:nvSpPr>
            <p:cNvPr id="550926" name="Freeform 14"/>
            <p:cNvSpPr>
              <a:spLocks noChangeAspect="1" noEditPoints="1"/>
            </p:cNvSpPr>
            <p:nvPr/>
          </p:nvSpPr>
          <p:spPr bwMode="auto">
            <a:xfrm>
              <a:off x="1598" y="2249"/>
              <a:ext cx="150" cy="137"/>
            </a:xfrm>
            <a:custGeom>
              <a:avLst/>
              <a:gdLst/>
              <a:ahLst/>
              <a:cxnLst>
                <a:cxn ang="0">
                  <a:pos x="1575" y="1833"/>
                </a:cxn>
                <a:cxn ang="0">
                  <a:pos x="801" y="1833"/>
                </a:cxn>
                <a:cxn ang="0">
                  <a:pos x="694" y="2196"/>
                </a:cxn>
                <a:cxn ang="0">
                  <a:pos x="0" y="2196"/>
                </a:cxn>
                <a:cxn ang="0">
                  <a:pos x="826" y="0"/>
                </a:cxn>
                <a:cxn ang="0">
                  <a:pos x="1567" y="0"/>
                </a:cxn>
                <a:cxn ang="0">
                  <a:pos x="2394" y="2196"/>
                </a:cxn>
                <a:cxn ang="0">
                  <a:pos x="1683" y="2196"/>
                </a:cxn>
                <a:cxn ang="0">
                  <a:pos x="1575" y="1833"/>
                </a:cxn>
                <a:cxn ang="0">
                  <a:pos x="1433" y="1358"/>
                </a:cxn>
                <a:cxn ang="0">
                  <a:pos x="1189" y="569"/>
                </a:cxn>
                <a:cxn ang="0">
                  <a:pos x="947" y="1358"/>
                </a:cxn>
                <a:cxn ang="0">
                  <a:pos x="1433" y="1358"/>
                </a:cxn>
              </a:cxnLst>
              <a:rect l="0" t="0" r="r" b="b"/>
              <a:pathLst>
                <a:path w="2394" h="2196">
                  <a:moveTo>
                    <a:pt x="1575" y="1833"/>
                  </a:moveTo>
                  <a:lnTo>
                    <a:pt x="801" y="1833"/>
                  </a:lnTo>
                  <a:lnTo>
                    <a:pt x="694" y="2196"/>
                  </a:lnTo>
                  <a:lnTo>
                    <a:pt x="0" y="2196"/>
                  </a:lnTo>
                  <a:lnTo>
                    <a:pt x="826" y="0"/>
                  </a:lnTo>
                  <a:lnTo>
                    <a:pt x="1567" y="0"/>
                  </a:lnTo>
                  <a:lnTo>
                    <a:pt x="2394" y="2196"/>
                  </a:lnTo>
                  <a:lnTo>
                    <a:pt x="1683" y="2196"/>
                  </a:lnTo>
                  <a:lnTo>
                    <a:pt x="1575" y="1833"/>
                  </a:lnTo>
                  <a:close/>
                  <a:moveTo>
                    <a:pt x="1433" y="1358"/>
                  </a:moveTo>
                  <a:lnTo>
                    <a:pt x="1189" y="569"/>
                  </a:lnTo>
                  <a:lnTo>
                    <a:pt x="947" y="1358"/>
                  </a:lnTo>
                  <a:lnTo>
                    <a:pt x="1433" y="1358"/>
                  </a:lnTo>
                  <a:close/>
                </a:path>
              </a:pathLst>
            </a:custGeom>
            <a:solidFill>
              <a:srgbClr val="FFFFFF"/>
            </a:solidFill>
            <a:ln w="9525">
              <a:noFill/>
              <a:round/>
              <a:headEnd/>
              <a:tailEnd/>
            </a:ln>
          </p:spPr>
          <p:txBody>
            <a:bodyPr/>
            <a:lstStyle/>
            <a:p>
              <a:endParaRPr lang="en-US"/>
            </a:p>
          </p:txBody>
        </p:sp>
        <p:sp>
          <p:nvSpPr>
            <p:cNvPr id="550927" name="Freeform 15"/>
            <p:cNvSpPr>
              <a:spLocks noChangeAspect="1" noEditPoints="1"/>
            </p:cNvSpPr>
            <p:nvPr/>
          </p:nvSpPr>
          <p:spPr bwMode="auto">
            <a:xfrm>
              <a:off x="1762" y="2249"/>
              <a:ext cx="135" cy="137"/>
            </a:xfrm>
            <a:custGeom>
              <a:avLst/>
              <a:gdLst/>
              <a:ahLst/>
              <a:cxnLst>
                <a:cxn ang="0">
                  <a:pos x="1132" y="0"/>
                </a:cxn>
                <a:cxn ang="0">
                  <a:pos x="1347" y="7"/>
                </a:cxn>
                <a:cxn ang="0">
                  <a:pos x="1468" y="21"/>
                </a:cxn>
                <a:cxn ang="0">
                  <a:pos x="1546" y="35"/>
                </a:cxn>
                <a:cxn ang="0">
                  <a:pos x="1614" y="53"/>
                </a:cxn>
                <a:cxn ang="0">
                  <a:pos x="1674" y="77"/>
                </a:cxn>
                <a:cxn ang="0">
                  <a:pos x="1729" y="106"/>
                </a:cxn>
                <a:cxn ang="0">
                  <a:pos x="1781" y="144"/>
                </a:cxn>
                <a:cxn ang="0">
                  <a:pos x="1827" y="186"/>
                </a:cxn>
                <a:cxn ang="0">
                  <a:pos x="1870" y="235"/>
                </a:cxn>
                <a:cxn ang="0">
                  <a:pos x="1906" y="291"/>
                </a:cxn>
                <a:cxn ang="0">
                  <a:pos x="1936" y="351"/>
                </a:cxn>
                <a:cxn ang="0">
                  <a:pos x="1958" y="416"/>
                </a:cxn>
                <a:cxn ang="0">
                  <a:pos x="1974" y="484"/>
                </a:cxn>
                <a:cxn ang="0">
                  <a:pos x="1982" y="558"/>
                </a:cxn>
                <a:cxn ang="0">
                  <a:pos x="1983" y="632"/>
                </a:cxn>
                <a:cxn ang="0">
                  <a:pos x="1979" y="698"/>
                </a:cxn>
                <a:cxn ang="0">
                  <a:pos x="1969" y="760"/>
                </a:cxn>
                <a:cxn ang="0">
                  <a:pos x="1953" y="818"/>
                </a:cxn>
                <a:cxn ang="0">
                  <a:pos x="1933" y="873"/>
                </a:cxn>
                <a:cxn ang="0">
                  <a:pos x="1906" y="924"/>
                </a:cxn>
                <a:cxn ang="0">
                  <a:pos x="1875" y="972"/>
                </a:cxn>
                <a:cxn ang="0">
                  <a:pos x="1839" y="1017"/>
                </a:cxn>
                <a:cxn ang="0">
                  <a:pos x="1800" y="1058"/>
                </a:cxn>
                <a:cxn ang="0">
                  <a:pos x="1757" y="1095"/>
                </a:cxn>
                <a:cxn ang="0">
                  <a:pos x="1708" y="1129"/>
                </a:cxn>
                <a:cxn ang="0">
                  <a:pos x="1644" y="1165"/>
                </a:cxn>
                <a:cxn ang="0">
                  <a:pos x="1558" y="1198"/>
                </a:cxn>
                <a:cxn ang="0">
                  <a:pos x="1453" y="1226"/>
                </a:cxn>
                <a:cxn ang="0">
                  <a:pos x="1535" y="1256"/>
                </a:cxn>
                <a:cxn ang="0">
                  <a:pos x="1598" y="1288"/>
                </a:cxn>
                <a:cxn ang="0">
                  <a:pos x="1640" y="1316"/>
                </a:cxn>
                <a:cxn ang="0">
                  <a:pos x="1676" y="1350"/>
                </a:cxn>
                <a:cxn ang="0">
                  <a:pos x="1772" y="1465"/>
                </a:cxn>
                <a:cxn ang="0">
                  <a:pos x="1819" y="1532"/>
                </a:cxn>
                <a:cxn ang="0">
                  <a:pos x="2163" y="2196"/>
                </a:cxn>
                <a:cxn ang="0">
                  <a:pos x="1015" y="1493"/>
                </a:cxn>
                <a:cxn ang="0">
                  <a:pos x="966" y="1417"/>
                </a:cxn>
                <a:cxn ang="0">
                  <a:pos x="922" y="1366"/>
                </a:cxn>
                <a:cxn ang="0">
                  <a:pos x="871" y="1333"/>
                </a:cxn>
                <a:cxn ang="0">
                  <a:pos x="809" y="1312"/>
                </a:cxn>
                <a:cxn ang="0">
                  <a:pos x="742" y="1305"/>
                </a:cxn>
                <a:cxn ang="0">
                  <a:pos x="0" y="2196"/>
                </a:cxn>
                <a:cxn ang="0">
                  <a:pos x="982" y="889"/>
                </a:cxn>
                <a:cxn ang="0">
                  <a:pos x="1037" y="882"/>
                </a:cxn>
                <a:cxn ang="0">
                  <a:pos x="1117" y="867"/>
                </a:cxn>
                <a:cxn ang="0">
                  <a:pos x="1181" y="851"/>
                </a:cxn>
                <a:cxn ang="0">
                  <a:pos x="1223" y="826"/>
                </a:cxn>
                <a:cxn ang="0">
                  <a:pos x="1259" y="790"/>
                </a:cxn>
                <a:cxn ang="0">
                  <a:pos x="1285" y="747"/>
                </a:cxn>
                <a:cxn ang="0">
                  <a:pos x="1299" y="699"/>
                </a:cxn>
                <a:cxn ang="0">
                  <a:pos x="1301" y="650"/>
                </a:cxn>
                <a:cxn ang="0">
                  <a:pos x="1297" y="613"/>
                </a:cxn>
                <a:cxn ang="0">
                  <a:pos x="1289" y="580"/>
                </a:cxn>
                <a:cxn ang="0">
                  <a:pos x="1275" y="550"/>
                </a:cxn>
                <a:cxn ang="0">
                  <a:pos x="1257" y="523"/>
                </a:cxn>
                <a:cxn ang="0">
                  <a:pos x="1235" y="500"/>
                </a:cxn>
                <a:cxn ang="0">
                  <a:pos x="1204" y="481"/>
                </a:cxn>
                <a:cxn ang="0">
                  <a:pos x="1167" y="465"/>
                </a:cxn>
                <a:cxn ang="0">
                  <a:pos x="1121" y="454"/>
                </a:cxn>
                <a:cxn ang="0">
                  <a:pos x="1066" y="447"/>
                </a:cxn>
                <a:cxn ang="0">
                  <a:pos x="682" y="443"/>
                </a:cxn>
              </a:cxnLst>
              <a:rect l="0" t="0" r="r" b="b"/>
              <a:pathLst>
                <a:path w="2163" h="2196">
                  <a:moveTo>
                    <a:pt x="0" y="2196"/>
                  </a:moveTo>
                  <a:lnTo>
                    <a:pt x="0" y="0"/>
                  </a:lnTo>
                  <a:lnTo>
                    <a:pt x="1132" y="0"/>
                  </a:lnTo>
                  <a:lnTo>
                    <a:pt x="1208" y="1"/>
                  </a:lnTo>
                  <a:lnTo>
                    <a:pt x="1280" y="3"/>
                  </a:lnTo>
                  <a:lnTo>
                    <a:pt x="1347" y="7"/>
                  </a:lnTo>
                  <a:lnTo>
                    <a:pt x="1410" y="13"/>
                  </a:lnTo>
                  <a:lnTo>
                    <a:pt x="1439" y="17"/>
                  </a:lnTo>
                  <a:lnTo>
                    <a:pt x="1468" y="21"/>
                  </a:lnTo>
                  <a:lnTo>
                    <a:pt x="1495" y="25"/>
                  </a:lnTo>
                  <a:lnTo>
                    <a:pt x="1521" y="30"/>
                  </a:lnTo>
                  <a:lnTo>
                    <a:pt x="1546" y="35"/>
                  </a:lnTo>
                  <a:lnTo>
                    <a:pt x="1569" y="41"/>
                  </a:lnTo>
                  <a:lnTo>
                    <a:pt x="1592" y="47"/>
                  </a:lnTo>
                  <a:lnTo>
                    <a:pt x="1614" y="53"/>
                  </a:lnTo>
                  <a:lnTo>
                    <a:pt x="1634" y="61"/>
                  </a:lnTo>
                  <a:lnTo>
                    <a:pt x="1654" y="68"/>
                  </a:lnTo>
                  <a:lnTo>
                    <a:pt x="1674" y="77"/>
                  </a:lnTo>
                  <a:lnTo>
                    <a:pt x="1693" y="86"/>
                  </a:lnTo>
                  <a:lnTo>
                    <a:pt x="1711" y="96"/>
                  </a:lnTo>
                  <a:lnTo>
                    <a:pt x="1729" y="106"/>
                  </a:lnTo>
                  <a:lnTo>
                    <a:pt x="1747" y="119"/>
                  </a:lnTo>
                  <a:lnTo>
                    <a:pt x="1764" y="131"/>
                  </a:lnTo>
                  <a:lnTo>
                    <a:pt x="1781" y="144"/>
                  </a:lnTo>
                  <a:lnTo>
                    <a:pt x="1797" y="157"/>
                  </a:lnTo>
                  <a:lnTo>
                    <a:pt x="1812" y="171"/>
                  </a:lnTo>
                  <a:lnTo>
                    <a:pt x="1827" y="186"/>
                  </a:lnTo>
                  <a:lnTo>
                    <a:pt x="1841" y="202"/>
                  </a:lnTo>
                  <a:lnTo>
                    <a:pt x="1855" y="218"/>
                  </a:lnTo>
                  <a:lnTo>
                    <a:pt x="1870" y="235"/>
                  </a:lnTo>
                  <a:lnTo>
                    <a:pt x="1883" y="253"/>
                  </a:lnTo>
                  <a:lnTo>
                    <a:pt x="1895" y="273"/>
                  </a:lnTo>
                  <a:lnTo>
                    <a:pt x="1906" y="291"/>
                  </a:lnTo>
                  <a:lnTo>
                    <a:pt x="1917" y="311"/>
                  </a:lnTo>
                  <a:lnTo>
                    <a:pt x="1927" y="330"/>
                  </a:lnTo>
                  <a:lnTo>
                    <a:pt x="1936" y="351"/>
                  </a:lnTo>
                  <a:lnTo>
                    <a:pt x="1944" y="372"/>
                  </a:lnTo>
                  <a:lnTo>
                    <a:pt x="1952" y="393"/>
                  </a:lnTo>
                  <a:lnTo>
                    <a:pt x="1958" y="416"/>
                  </a:lnTo>
                  <a:lnTo>
                    <a:pt x="1964" y="438"/>
                  </a:lnTo>
                  <a:lnTo>
                    <a:pt x="1969" y="461"/>
                  </a:lnTo>
                  <a:lnTo>
                    <a:pt x="1974" y="484"/>
                  </a:lnTo>
                  <a:lnTo>
                    <a:pt x="1977" y="508"/>
                  </a:lnTo>
                  <a:lnTo>
                    <a:pt x="1980" y="532"/>
                  </a:lnTo>
                  <a:lnTo>
                    <a:pt x="1982" y="558"/>
                  </a:lnTo>
                  <a:lnTo>
                    <a:pt x="1983" y="583"/>
                  </a:lnTo>
                  <a:lnTo>
                    <a:pt x="1984" y="609"/>
                  </a:lnTo>
                  <a:lnTo>
                    <a:pt x="1983" y="632"/>
                  </a:lnTo>
                  <a:lnTo>
                    <a:pt x="1982" y="654"/>
                  </a:lnTo>
                  <a:lnTo>
                    <a:pt x="1981" y="676"/>
                  </a:lnTo>
                  <a:lnTo>
                    <a:pt x="1979" y="698"/>
                  </a:lnTo>
                  <a:lnTo>
                    <a:pt x="1976" y="719"/>
                  </a:lnTo>
                  <a:lnTo>
                    <a:pt x="1973" y="739"/>
                  </a:lnTo>
                  <a:lnTo>
                    <a:pt x="1969" y="760"/>
                  </a:lnTo>
                  <a:lnTo>
                    <a:pt x="1964" y="779"/>
                  </a:lnTo>
                  <a:lnTo>
                    <a:pt x="1959" y="799"/>
                  </a:lnTo>
                  <a:lnTo>
                    <a:pt x="1953" y="818"/>
                  </a:lnTo>
                  <a:lnTo>
                    <a:pt x="1947" y="836"/>
                  </a:lnTo>
                  <a:lnTo>
                    <a:pt x="1940" y="856"/>
                  </a:lnTo>
                  <a:lnTo>
                    <a:pt x="1933" y="873"/>
                  </a:lnTo>
                  <a:lnTo>
                    <a:pt x="1924" y="891"/>
                  </a:lnTo>
                  <a:lnTo>
                    <a:pt x="1916" y="908"/>
                  </a:lnTo>
                  <a:lnTo>
                    <a:pt x="1906" y="924"/>
                  </a:lnTo>
                  <a:lnTo>
                    <a:pt x="1896" y="941"/>
                  </a:lnTo>
                  <a:lnTo>
                    <a:pt x="1886" y="957"/>
                  </a:lnTo>
                  <a:lnTo>
                    <a:pt x="1875" y="972"/>
                  </a:lnTo>
                  <a:lnTo>
                    <a:pt x="1864" y="987"/>
                  </a:lnTo>
                  <a:lnTo>
                    <a:pt x="1851" y="1003"/>
                  </a:lnTo>
                  <a:lnTo>
                    <a:pt x="1839" y="1017"/>
                  </a:lnTo>
                  <a:lnTo>
                    <a:pt x="1826" y="1031"/>
                  </a:lnTo>
                  <a:lnTo>
                    <a:pt x="1813" y="1045"/>
                  </a:lnTo>
                  <a:lnTo>
                    <a:pt x="1800" y="1058"/>
                  </a:lnTo>
                  <a:lnTo>
                    <a:pt x="1786" y="1071"/>
                  </a:lnTo>
                  <a:lnTo>
                    <a:pt x="1771" y="1083"/>
                  </a:lnTo>
                  <a:lnTo>
                    <a:pt x="1757" y="1095"/>
                  </a:lnTo>
                  <a:lnTo>
                    <a:pt x="1741" y="1107"/>
                  </a:lnTo>
                  <a:lnTo>
                    <a:pt x="1724" y="1118"/>
                  </a:lnTo>
                  <a:lnTo>
                    <a:pt x="1708" y="1129"/>
                  </a:lnTo>
                  <a:lnTo>
                    <a:pt x="1692" y="1140"/>
                  </a:lnTo>
                  <a:lnTo>
                    <a:pt x="1669" y="1153"/>
                  </a:lnTo>
                  <a:lnTo>
                    <a:pt x="1644" y="1165"/>
                  </a:lnTo>
                  <a:lnTo>
                    <a:pt x="1618" y="1177"/>
                  </a:lnTo>
                  <a:lnTo>
                    <a:pt x="1588" y="1188"/>
                  </a:lnTo>
                  <a:lnTo>
                    <a:pt x="1558" y="1198"/>
                  </a:lnTo>
                  <a:lnTo>
                    <a:pt x="1525" y="1208"/>
                  </a:lnTo>
                  <a:lnTo>
                    <a:pt x="1490" y="1218"/>
                  </a:lnTo>
                  <a:lnTo>
                    <a:pt x="1453" y="1226"/>
                  </a:lnTo>
                  <a:lnTo>
                    <a:pt x="1482" y="1236"/>
                  </a:lnTo>
                  <a:lnTo>
                    <a:pt x="1510" y="1246"/>
                  </a:lnTo>
                  <a:lnTo>
                    <a:pt x="1535" y="1256"/>
                  </a:lnTo>
                  <a:lnTo>
                    <a:pt x="1558" y="1267"/>
                  </a:lnTo>
                  <a:lnTo>
                    <a:pt x="1579" y="1277"/>
                  </a:lnTo>
                  <a:lnTo>
                    <a:pt x="1598" y="1288"/>
                  </a:lnTo>
                  <a:lnTo>
                    <a:pt x="1616" y="1298"/>
                  </a:lnTo>
                  <a:lnTo>
                    <a:pt x="1631" y="1308"/>
                  </a:lnTo>
                  <a:lnTo>
                    <a:pt x="1640" y="1316"/>
                  </a:lnTo>
                  <a:lnTo>
                    <a:pt x="1651" y="1325"/>
                  </a:lnTo>
                  <a:lnTo>
                    <a:pt x="1663" y="1337"/>
                  </a:lnTo>
                  <a:lnTo>
                    <a:pt x="1676" y="1350"/>
                  </a:lnTo>
                  <a:lnTo>
                    <a:pt x="1705" y="1382"/>
                  </a:lnTo>
                  <a:lnTo>
                    <a:pt x="1739" y="1422"/>
                  </a:lnTo>
                  <a:lnTo>
                    <a:pt x="1772" y="1465"/>
                  </a:lnTo>
                  <a:lnTo>
                    <a:pt x="1798" y="1501"/>
                  </a:lnTo>
                  <a:lnTo>
                    <a:pt x="1809" y="1517"/>
                  </a:lnTo>
                  <a:lnTo>
                    <a:pt x="1819" y="1532"/>
                  </a:lnTo>
                  <a:lnTo>
                    <a:pt x="1827" y="1546"/>
                  </a:lnTo>
                  <a:lnTo>
                    <a:pt x="1834" y="1559"/>
                  </a:lnTo>
                  <a:lnTo>
                    <a:pt x="2163" y="2196"/>
                  </a:lnTo>
                  <a:lnTo>
                    <a:pt x="1395" y="2196"/>
                  </a:lnTo>
                  <a:lnTo>
                    <a:pt x="1032" y="1524"/>
                  </a:lnTo>
                  <a:lnTo>
                    <a:pt x="1015" y="1493"/>
                  </a:lnTo>
                  <a:lnTo>
                    <a:pt x="999" y="1465"/>
                  </a:lnTo>
                  <a:lnTo>
                    <a:pt x="983" y="1440"/>
                  </a:lnTo>
                  <a:lnTo>
                    <a:pt x="966" y="1417"/>
                  </a:lnTo>
                  <a:lnTo>
                    <a:pt x="951" y="1397"/>
                  </a:lnTo>
                  <a:lnTo>
                    <a:pt x="936" y="1380"/>
                  </a:lnTo>
                  <a:lnTo>
                    <a:pt x="922" y="1366"/>
                  </a:lnTo>
                  <a:lnTo>
                    <a:pt x="909" y="1355"/>
                  </a:lnTo>
                  <a:lnTo>
                    <a:pt x="890" y="1343"/>
                  </a:lnTo>
                  <a:lnTo>
                    <a:pt x="871" y="1333"/>
                  </a:lnTo>
                  <a:lnTo>
                    <a:pt x="850" y="1325"/>
                  </a:lnTo>
                  <a:lnTo>
                    <a:pt x="830" y="1317"/>
                  </a:lnTo>
                  <a:lnTo>
                    <a:pt x="809" y="1312"/>
                  </a:lnTo>
                  <a:lnTo>
                    <a:pt x="787" y="1308"/>
                  </a:lnTo>
                  <a:lnTo>
                    <a:pt x="765" y="1306"/>
                  </a:lnTo>
                  <a:lnTo>
                    <a:pt x="742" y="1305"/>
                  </a:lnTo>
                  <a:lnTo>
                    <a:pt x="682" y="1305"/>
                  </a:lnTo>
                  <a:lnTo>
                    <a:pt x="682" y="2196"/>
                  </a:lnTo>
                  <a:lnTo>
                    <a:pt x="0" y="2196"/>
                  </a:lnTo>
                  <a:close/>
                  <a:moveTo>
                    <a:pt x="682" y="889"/>
                  </a:moveTo>
                  <a:lnTo>
                    <a:pt x="968" y="889"/>
                  </a:lnTo>
                  <a:lnTo>
                    <a:pt x="982" y="889"/>
                  </a:lnTo>
                  <a:lnTo>
                    <a:pt x="998" y="888"/>
                  </a:lnTo>
                  <a:lnTo>
                    <a:pt x="1016" y="885"/>
                  </a:lnTo>
                  <a:lnTo>
                    <a:pt x="1037" y="882"/>
                  </a:lnTo>
                  <a:lnTo>
                    <a:pt x="1060" y="878"/>
                  </a:lnTo>
                  <a:lnTo>
                    <a:pt x="1087" y="873"/>
                  </a:lnTo>
                  <a:lnTo>
                    <a:pt x="1117" y="867"/>
                  </a:lnTo>
                  <a:lnTo>
                    <a:pt x="1149" y="860"/>
                  </a:lnTo>
                  <a:lnTo>
                    <a:pt x="1165" y="856"/>
                  </a:lnTo>
                  <a:lnTo>
                    <a:pt x="1181" y="851"/>
                  </a:lnTo>
                  <a:lnTo>
                    <a:pt x="1196" y="844"/>
                  </a:lnTo>
                  <a:lnTo>
                    <a:pt x="1210" y="835"/>
                  </a:lnTo>
                  <a:lnTo>
                    <a:pt x="1223" y="826"/>
                  </a:lnTo>
                  <a:lnTo>
                    <a:pt x="1237" y="815"/>
                  </a:lnTo>
                  <a:lnTo>
                    <a:pt x="1248" y="804"/>
                  </a:lnTo>
                  <a:lnTo>
                    <a:pt x="1259" y="790"/>
                  </a:lnTo>
                  <a:lnTo>
                    <a:pt x="1269" y="776"/>
                  </a:lnTo>
                  <a:lnTo>
                    <a:pt x="1278" y="762"/>
                  </a:lnTo>
                  <a:lnTo>
                    <a:pt x="1285" y="747"/>
                  </a:lnTo>
                  <a:lnTo>
                    <a:pt x="1291" y="731"/>
                  </a:lnTo>
                  <a:lnTo>
                    <a:pt x="1296" y="715"/>
                  </a:lnTo>
                  <a:lnTo>
                    <a:pt x="1299" y="699"/>
                  </a:lnTo>
                  <a:lnTo>
                    <a:pt x="1301" y="681"/>
                  </a:lnTo>
                  <a:lnTo>
                    <a:pt x="1302" y="663"/>
                  </a:lnTo>
                  <a:lnTo>
                    <a:pt x="1301" y="650"/>
                  </a:lnTo>
                  <a:lnTo>
                    <a:pt x="1301" y="637"/>
                  </a:lnTo>
                  <a:lnTo>
                    <a:pt x="1299" y="625"/>
                  </a:lnTo>
                  <a:lnTo>
                    <a:pt x="1297" y="613"/>
                  </a:lnTo>
                  <a:lnTo>
                    <a:pt x="1295" y="602"/>
                  </a:lnTo>
                  <a:lnTo>
                    <a:pt x="1292" y="591"/>
                  </a:lnTo>
                  <a:lnTo>
                    <a:pt x="1289" y="580"/>
                  </a:lnTo>
                  <a:lnTo>
                    <a:pt x="1285" y="570"/>
                  </a:lnTo>
                  <a:lnTo>
                    <a:pt x="1280" y="560"/>
                  </a:lnTo>
                  <a:lnTo>
                    <a:pt x="1275" y="550"/>
                  </a:lnTo>
                  <a:lnTo>
                    <a:pt x="1270" y="540"/>
                  </a:lnTo>
                  <a:lnTo>
                    <a:pt x="1264" y="531"/>
                  </a:lnTo>
                  <a:lnTo>
                    <a:pt x="1257" y="523"/>
                  </a:lnTo>
                  <a:lnTo>
                    <a:pt x="1250" y="515"/>
                  </a:lnTo>
                  <a:lnTo>
                    <a:pt x="1243" y="507"/>
                  </a:lnTo>
                  <a:lnTo>
                    <a:pt x="1235" y="500"/>
                  </a:lnTo>
                  <a:lnTo>
                    <a:pt x="1225" y="493"/>
                  </a:lnTo>
                  <a:lnTo>
                    <a:pt x="1215" y="487"/>
                  </a:lnTo>
                  <a:lnTo>
                    <a:pt x="1204" y="481"/>
                  </a:lnTo>
                  <a:lnTo>
                    <a:pt x="1193" y="475"/>
                  </a:lnTo>
                  <a:lnTo>
                    <a:pt x="1180" y="470"/>
                  </a:lnTo>
                  <a:lnTo>
                    <a:pt x="1167" y="465"/>
                  </a:lnTo>
                  <a:lnTo>
                    <a:pt x="1152" y="461"/>
                  </a:lnTo>
                  <a:lnTo>
                    <a:pt x="1137" y="457"/>
                  </a:lnTo>
                  <a:lnTo>
                    <a:pt x="1121" y="454"/>
                  </a:lnTo>
                  <a:lnTo>
                    <a:pt x="1103" y="451"/>
                  </a:lnTo>
                  <a:lnTo>
                    <a:pt x="1085" y="449"/>
                  </a:lnTo>
                  <a:lnTo>
                    <a:pt x="1066" y="447"/>
                  </a:lnTo>
                  <a:lnTo>
                    <a:pt x="1025" y="444"/>
                  </a:lnTo>
                  <a:lnTo>
                    <a:pt x="981" y="443"/>
                  </a:lnTo>
                  <a:lnTo>
                    <a:pt x="682" y="443"/>
                  </a:lnTo>
                  <a:lnTo>
                    <a:pt x="682" y="889"/>
                  </a:lnTo>
                  <a:close/>
                </a:path>
              </a:pathLst>
            </a:custGeom>
            <a:solidFill>
              <a:srgbClr val="FFFFFF"/>
            </a:solidFill>
            <a:ln w="9525">
              <a:noFill/>
              <a:round/>
              <a:headEnd/>
              <a:tailEnd/>
            </a:ln>
          </p:spPr>
          <p:txBody>
            <a:bodyPr/>
            <a:lstStyle/>
            <a:p>
              <a:endParaRPr lang="en-US"/>
            </a:p>
          </p:txBody>
        </p:sp>
        <p:sp>
          <p:nvSpPr>
            <p:cNvPr id="550928" name="Freeform 16"/>
            <p:cNvSpPr>
              <a:spLocks noChangeAspect="1"/>
            </p:cNvSpPr>
            <p:nvPr/>
          </p:nvSpPr>
          <p:spPr bwMode="auto">
            <a:xfrm>
              <a:off x="1910" y="2249"/>
              <a:ext cx="116" cy="137"/>
            </a:xfrm>
            <a:custGeom>
              <a:avLst/>
              <a:gdLst/>
              <a:ahLst/>
              <a:cxnLst>
                <a:cxn ang="0">
                  <a:pos x="0" y="0"/>
                </a:cxn>
                <a:cxn ang="0">
                  <a:pos x="1821" y="0"/>
                </a:cxn>
                <a:cxn ang="0">
                  <a:pos x="1821" y="468"/>
                </a:cxn>
                <a:cxn ang="0">
                  <a:pos x="681" y="468"/>
                </a:cxn>
                <a:cxn ang="0">
                  <a:pos x="681" y="817"/>
                </a:cxn>
                <a:cxn ang="0">
                  <a:pos x="1738" y="817"/>
                </a:cxn>
                <a:cxn ang="0">
                  <a:pos x="1738" y="1265"/>
                </a:cxn>
                <a:cxn ang="0">
                  <a:pos x="681" y="1265"/>
                </a:cxn>
                <a:cxn ang="0">
                  <a:pos x="681" y="1698"/>
                </a:cxn>
                <a:cxn ang="0">
                  <a:pos x="1854" y="1698"/>
                </a:cxn>
                <a:cxn ang="0">
                  <a:pos x="1854" y="2196"/>
                </a:cxn>
                <a:cxn ang="0">
                  <a:pos x="0" y="2196"/>
                </a:cxn>
                <a:cxn ang="0">
                  <a:pos x="0" y="0"/>
                </a:cxn>
              </a:cxnLst>
              <a:rect l="0" t="0" r="r" b="b"/>
              <a:pathLst>
                <a:path w="1854" h="2196">
                  <a:moveTo>
                    <a:pt x="0" y="0"/>
                  </a:moveTo>
                  <a:lnTo>
                    <a:pt x="1821" y="0"/>
                  </a:lnTo>
                  <a:lnTo>
                    <a:pt x="1821" y="468"/>
                  </a:lnTo>
                  <a:lnTo>
                    <a:pt x="681" y="468"/>
                  </a:lnTo>
                  <a:lnTo>
                    <a:pt x="681" y="817"/>
                  </a:lnTo>
                  <a:lnTo>
                    <a:pt x="1738" y="817"/>
                  </a:lnTo>
                  <a:lnTo>
                    <a:pt x="1738" y="1265"/>
                  </a:lnTo>
                  <a:lnTo>
                    <a:pt x="681" y="1265"/>
                  </a:lnTo>
                  <a:lnTo>
                    <a:pt x="681" y="1698"/>
                  </a:lnTo>
                  <a:lnTo>
                    <a:pt x="1854" y="1698"/>
                  </a:lnTo>
                  <a:lnTo>
                    <a:pt x="1854" y="2196"/>
                  </a:lnTo>
                  <a:lnTo>
                    <a:pt x="0" y="2196"/>
                  </a:lnTo>
                  <a:lnTo>
                    <a:pt x="0" y="0"/>
                  </a:lnTo>
                  <a:close/>
                </a:path>
              </a:pathLst>
            </a:custGeom>
            <a:solidFill>
              <a:srgbClr val="FFFFFF"/>
            </a:solidFill>
            <a:ln w="9525">
              <a:noFill/>
              <a:round/>
              <a:headEnd/>
              <a:tailEnd/>
            </a:ln>
          </p:spPr>
          <p:txBody>
            <a:bodyPr/>
            <a:lstStyle/>
            <a:p>
              <a:endParaRPr lang="en-US"/>
            </a:p>
          </p:txBody>
        </p:sp>
        <p:sp>
          <p:nvSpPr>
            <p:cNvPr id="550929" name="Freeform 17"/>
            <p:cNvSpPr>
              <a:spLocks noChangeAspect="1" noEditPoints="1"/>
            </p:cNvSpPr>
            <p:nvPr/>
          </p:nvSpPr>
          <p:spPr bwMode="auto">
            <a:xfrm>
              <a:off x="1364" y="1829"/>
              <a:ext cx="548" cy="313"/>
            </a:xfrm>
            <a:custGeom>
              <a:avLst/>
              <a:gdLst/>
              <a:ahLst/>
              <a:cxnLst>
                <a:cxn ang="0">
                  <a:pos x="5608" y="1468"/>
                </a:cxn>
                <a:cxn ang="0">
                  <a:pos x="5208" y="1114"/>
                </a:cxn>
                <a:cxn ang="0">
                  <a:pos x="4721" y="905"/>
                </a:cxn>
                <a:cxn ang="0">
                  <a:pos x="4084" y="880"/>
                </a:cxn>
                <a:cxn ang="0">
                  <a:pos x="3291" y="1235"/>
                </a:cxn>
                <a:cxn ang="0">
                  <a:pos x="2790" y="1936"/>
                </a:cxn>
                <a:cxn ang="0">
                  <a:pos x="2723" y="2829"/>
                </a:cxn>
                <a:cxn ang="0">
                  <a:pos x="3117" y="3602"/>
                </a:cxn>
                <a:cxn ang="0">
                  <a:pos x="3845" y="4067"/>
                </a:cxn>
                <a:cxn ang="0">
                  <a:pos x="4708" y="4097"/>
                </a:cxn>
                <a:cxn ang="0">
                  <a:pos x="5413" y="3732"/>
                </a:cxn>
                <a:cxn ang="0">
                  <a:pos x="5866" y="3087"/>
                </a:cxn>
                <a:cxn ang="0">
                  <a:pos x="5799" y="2843"/>
                </a:cxn>
                <a:cxn ang="0">
                  <a:pos x="5438" y="2922"/>
                </a:cxn>
                <a:cxn ang="0">
                  <a:pos x="5081" y="2803"/>
                </a:cxn>
                <a:cxn ang="0">
                  <a:pos x="4841" y="2525"/>
                </a:cxn>
                <a:cxn ang="0">
                  <a:pos x="4775" y="2150"/>
                </a:cxn>
                <a:cxn ang="0">
                  <a:pos x="4911" y="1801"/>
                </a:cxn>
                <a:cxn ang="0">
                  <a:pos x="5201" y="1575"/>
                </a:cxn>
                <a:cxn ang="0">
                  <a:pos x="746" y="2756"/>
                </a:cxn>
                <a:cxn ang="0">
                  <a:pos x="1311" y="2221"/>
                </a:cxn>
                <a:cxn ang="0">
                  <a:pos x="1970" y="1714"/>
                </a:cxn>
                <a:cxn ang="0">
                  <a:pos x="2442" y="1484"/>
                </a:cxn>
                <a:cxn ang="0">
                  <a:pos x="2287" y="1846"/>
                </a:cxn>
                <a:cxn ang="0">
                  <a:pos x="2201" y="2237"/>
                </a:cxn>
                <a:cxn ang="0">
                  <a:pos x="2194" y="2696"/>
                </a:cxn>
                <a:cxn ang="0">
                  <a:pos x="2305" y="3209"/>
                </a:cxn>
                <a:cxn ang="0">
                  <a:pos x="2533" y="3669"/>
                </a:cxn>
                <a:cxn ang="0">
                  <a:pos x="2355" y="3773"/>
                </a:cxn>
                <a:cxn ang="0">
                  <a:pos x="1625" y="3449"/>
                </a:cxn>
                <a:cxn ang="0">
                  <a:pos x="945" y="3052"/>
                </a:cxn>
                <a:cxn ang="0">
                  <a:pos x="6452" y="1446"/>
                </a:cxn>
                <a:cxn ang="0">
                  <a:pos x="7223" y="1936"/>
                </a:cxn>
                <a:cxn ang="0">
                  <a:pos x="7929" y="2523"/>
                </a:cxn>
                <a:cxn ang="0">
                  <a:pos x="7830" y="3074"/>
                </a:cxn>
                <a:cxn ang="0">
                  <a:pos x="7064" y="3487"/>
                </a:cxn>
                <a:cxn ang="0">
                  <a:pos x="6257" y="3807"/>
                </a:cxn>
                <a:cxn ang="0">
                  <a:pos x="6151" y="3637"/>
                </a:cxn>
                <a:cxn ang="0">
                  <a:pos x="6372" y="3169"/>
                </a:cxn>
                <a:cxn ang="0">
                  <a:pos x="6475" y="2648"/>
                </a:cxn>
                <a:cxn ang="0">
                  <a:pos x="6452" y="2162"/>
                </a:cxn>
                <a:cxn ang="0">
                  <a:pos x="6334" y="1725"/>
                </a:cxn>
                <a:cxn ang="0">
                  <a:pos x="6131" y="1330"/>
                </a:cxn>
                <a:cxn ang="0">
                  <a:pos x="833" y="1685"/>
                </a:cxn>
                <a:cxn ang="0">
                  <a:pos x="2214" y="524"/>
                </a:cxn>
                <a:cxn ang="0">
                  <a:pos x="4043" y="12"/>
                </a:cxn>
                <a:cxn ang="0">
                  <a:pos x="6042" y="263"/>
                </a:cxn>
                <a:cxn ang="0">
                  <a:pos x="7571" y="1181"/>
                </a:cxn>
                <a:cxn ang="0">
                  <a:pos x="8622" y="2589"/>
                </a:cxn>
                <a:cxn ang="0">
                  <a:pos x="8784" y="3040"/>
                </a:cxn>
                <a:cxn ang="0">
                  <a:pos x="8715" y="3236"/>
                </a:cxn>
                <a:cxn ang="0">
                  <a:pos x="8498" y="3262"/>
                </a:cxn>
                <a:cxn ang="0">
                  <a:pos x="7305" y="4205"/>
                </a:cxn>
                <a:cxn ang="0">
                  <a:pos x="5928" y="4811"/>
                </a:cxn>
                <a:cxn ang="0">
                  <a:pos x="4197" y="4998"/>
                </a:cxn>
                <a:cxn ang="0">
                  <a:pos x="2492" y="4706"/>
                </a:cxn>
                <a:cxn ang="0">
                  <a:pos x="1156" y="4046"/>
                </a:cxn>
                <a:cxn ang="0">
                  <a:pos x="310" y="3354"/>
                </a:cxn>
                <a:cxn ang="0">
                  <a:pos x="110" y="3320"/>
                </a:cxn>
                <a:cxn ang="0">
                  <a:pos x="0" y="3108"/>
                </a:cxn>
              </a:cxnLst>
              <a:rect l="0" t="0" r="r" b="b"/>
              <a:pathLst>
                <a:path w="8784" h="5001">
                  <a:moveTo>
                    <a:pt x="5475" y="1519"/>
                  </a:moveTo>
                  <a:lnTo>
                    <a:pt x="5499" y="1519"/>
                  </a:lnTo>
                  <a:lnTo>
                    <a:pt x="5524" y="1520"/>
                  </a:lnTo>
                  <a:lnTo>
                    <a:pt x="5548" y="1523"/>
                  </a:lnTo>
                  <a:lnTo>
                    <a:pt x="5573" y="1526"/>
                  </a:lnTo>
                  <a:lnTo>
                    <a:pt x="5598" y="1529"/>
                  </a:lnTo>
                  <a:lnTo>
                    <a:pt x="5621" y="1535"/>
                  </a:lnTo>
                  <a:lnTo>
                    <a:pt x="5645" y="1540"/>
                  </a:lnTo>
                  <a:lnTo>
                    <a:pt x="5668" y="1547"/>
                  </a:lnTo>
                  <a:lnTo>
                    <a:pt x="5638" y="1506"/>
                  </a:lnTo>
                  <a:lnTo>
                    <a:pt x="5608" y="1468"/>
                  </a:lnTo>
                  <a:lnTo>
                    <a:pt x="5576" y="1431"/>
                  </a:lnTo>
                  <a:lnTo>
                    <a:pt x="5544" y="1394"/>
                  </a:lnTo>
                  <a:lnTo>
                    <a:pt x="5510" y="1358"/>
                  </a:lnTo>
                  <a:lnTo>
                    <a:pt x="5476" y="1324"/>
                  </a:lnTo>
                  <a:lnTo>
                    <a:pt x="5440" y="1291"/>
                  </a:lnTo>
                  <a:lnTo>
                    <a:pt x="5404" y="1258"/>
                  </a:lnTo>
                  <a:lnTo>
                    <a:pt x="5367" y="1227"/>
                  </a:lnTo>
                  <a:lnTo>
                    <a:pt x="5328" y="1197"/>
                  </a:lnTo>
                  <a:lnTo>
                    <a:pt x="5289" y="1168"/>
                  </a:lnTo>
                  <a:lnTo>
                    <a:pt x="5249" y="1140"/>
                  </a:lnTo>
                  <a:lnTo>
                    <a:pt x="5208" y="1114"/>
                  </a:lnTo>
                  <a:lnTo>
                    <a:pt x="5167" y="1088"/>
                  </a:lnTo>
                  <a:lnTo>
                    <a:pt x="5126" y="1064"/>
                  </a:lnTo>
                  <a:lnTo>
                    <a:pt x="5082" y="1041"/>
                  </a:lnTo>
                  <a:lnTo>
                    <a:pt x="5039" y="1020"/>
                  </a:lnTo>
                  <a:lnTo>
                    <a:pt x="4996" y="1000"/>
                  </a:lnTo>
                  <a:lnTo>
                    <a:pt x="4950" y="981"/>
                  </a:lnTo>
                  <a:lnTo>
                    <a:pt x="4906" y="963"/>
                  </a:lnTo>
                  <a:lnTo>
                    <a:pt x="4860" y="947"/>
                  </a:lnTo>
                  <a:lnTo>
                    <a:pt x="4814" y="931"/>
                  </a:lnTo>
                  <a:lnTo>
                    <a:pt x="4767" y="918"/>
                  </a:lnTo>
                  <a:lnTo>
                    <a:pt x="4721" y="905"/>
                  </a:lnTo>
                  <a:lnTo>
                    <a:pt x="4673" y="895"/>
                  </a:lnTo>
                  <a:lnTo>
                    <a:pt x="4625" y="885"/>
                  </a:lnTo>
                  <a:lnTo>
                    <a:pt x="4576" y="877"/>
                  </a:lnTo>
                  <a:lnTo>
                    <a:pt x="4528" y="871"/>
                  </a:lnTo>
                  <a:lnTo>
                    <a:pt x="4480" y="866"/>
                  </a:lnTo>
                  <a:lnTo>
                    <a:pt x="4430" y="862"/>
                  </a:lnTo>
                  <a:lnTo>
                    <a:pt x="4382" y="860"/>
                  </a:lnTo>
                  <a:lnTo>
                    <a:pt x="4333" y="860"/>
                  </a:lnTo>
                  <a:lnTo>
                    <a:pt x="4248" y="862"/>
                  </a:lnTo>
                  <a:lnTo>
                    <a:pt x="4165" y="869"/>
                  </a:lnTo>
                  <a:lnTo>
                    <a:pt x="4084" y="880"/>
                  </a:lnTo>
                  <a:lnTo>
                    <a:pt x="4004" y="894"/>
                  </a:lnTo>
                  <a:lnTo>
                    <a:pt x="3924" y="913"/>
                  </a:lnTo>
                  <a:lnTo>
                    <a:pt x="3847" y="935"/>
                  </a:lnTo>
                  <a:lnTo>
                    <a:pt x="3771" y="961"/>
                  </a:lnTo>
                  <a:lnTo>
                    <a:pt x="3696" y="991"/>
                  </a:lnTo>
                  <a:lnTo>
                    <a:pt x="3624" y="1023"/>
                  </a:lnTo>
                  <a:lnTo>
                    <a:pt x="3553" y="1059"/>
                  </a:lnTo>
                  <a:lnTo>
                    <a:pt x="3484" y="1099"/>
                  </a:lnTo>
                  <a:lnTo>
                    <a:pt x="3417" y="1142"/>
                  </a:lnTo>
                  <a:lnTo>
                    <a:pt x="3353" y="1187"/>
                  </a:lnTo>
                  <a:lnTo>
                    <a:pt x="3291" y="1235"/>
                  </a:lnTo>
                  <a:lnTo>
                    <a:pt x="3231" y="1287"/>
                  </a:lnTo>
                  <a:lnTo>
                    <a:pt x="3174" y="1341"/>
                  </a:lnTo>
                  <a:lnTo>
                    <a:pt x="3119" y="1399"/>
                  </a:lnTo>
                  <a:lnTo>
                    <a:pt x="3067" y="1458"/>
                  </a:lnTo>
                  <a:lnTo>
                    <a:pt x="3018" y="1519"/>
                  </a:lnTo>
                  <a:lnTo>
                    <a:pt x="2973" y="1584"/>
                  </a:lnTo>
                  <a:lnTo>
                    <a:pt x="2929" y="1650"/>
                  </a:lnTo>
                  <a:lnTo>
                    <a:pt x="2889" y="1719"/>
                  </a:lnTo>
                  <a:lnTo>
                    <a:pt x="2853" y="1789"/>
                  </a:lnTo>
                  <a:lnTo>
                    <a:pt x="2820" y="1862"/>
                  </a:lnTo>
                  <a:lnTo>
                    <a:pt x="2790" y="1936"/>
                  </a:lnTo>
                  <a:lnTo>
                    <a:pt x="2764" y="2012"/>
                  </a:lnTo>
                  <a:lnTo>
                    <a:pt x="2742" y="2089"/>
                  </a:lnTo>
                  <a:lnTo>
                    <a:pt x="2723" y="2169"/>
                  </a:lnTo>
                  <a:lnTo>
                    <a:pt x="2709" y="2249"/>
                  </a:lnTo>
                  <a:lnTo>
                    <a:pt x="2698" y="2332"/>
                  </a:lnTo>
                  <a:lnTo>
                    <a:pt x="2692" y="2415"/>
                  </a:lnTo>
                  <a:lnTo>
                    <a:pt x="2689" y="2499"/>
                  </a:lnTo>
                  <a:lnTo>
                    <a:pt x="2692" y="2584"/>
                  </a:lnTo>
                  <a:lnTo>
                    <a:pt x="2698" y="2667"/>
                  </a:lnTo>
                  <a:lnTo>
                    <a:pt x="2709" y="2749"/>
                  </a:lnTo>
                  <a:lnTo>
                    <a:pt x="2723" y="2829"/>
                  </a:lnTo>
                  <a:lnTo>
                    <a:pt x="2741" y="2909"/>
                  </a:lnTo>
                  <a:lnTo>
                    <a:pt x="2763" y="2986"/>
                  </a:lnTo>
                  <a:lnTo>
                    <a:pt x="2789" y="3063"/>
                  </a:lnTo>
                  <a:lnTo>
                    <a:pt x="2819" y="3137"/>
                  </a:lnTo>
                  <a:lnTo>
                    <a:pt x="2852" y="3210"/>
                  </a:lnTo>
                  <a:lnTo>
                    <a:pt x="2888" y="3280"/>
                  </a:lnTo>
                  <a:lnTo>
                    <a:pt x="2927" y="3349"/>
                  </a:lnTo>
                  <a:lnTo>
                    <a:pt x="2971" y="3415"/>
                  </a:lnTo>
                  <a:lnTo>
                    <a:pt x="3016" y="3480"/>
                  </a:lnTo>
                  <a:lnTo>
                    <a:pt x="3065" y="3542"/>
                  </a:lnTo>
                  <a:lnTo>
                    <a:pt x="3117" y="3602"/>
                  </a:lnTo>
                  <a:lnTo>
                    <a:pt x="3171" y="3659"/>
                  </a:lnTo>
                  <a:lnTo>
                    <a:pt x="3229" y="3713"/>
                  </a:lnTo>
                  <a:lnTo>
                    <a:pt x="3288" y="3765"/>
                  </a:lnTo>
                  <a:lnTo>
                    <a:pt x="3350" y="3814"/>
                  </a:lnTo>
                  <a:lnTo>
                    <a:pt x="3414" y="3859"/>
                  </a:lnTo>
                  <a:lnTo>
                    <a:pt x="3481" y="3903"/>
                  </a:lnTo>
                  <a:lnTo>
                    <a:pt x="3550" y="3942"/>
                  </a:lnTo>
                  <a:lnTo>
                    <a:pt x="3621" y="3978"/>
                  </a:lnTo>
                  <a:lnTo>
                    <a:pt x="3693" y="4011"/>
                  </a:lnTo>
                  <a:lnTo>
                    <a:pt x="3768" y="4041"/>
                  </a:lnTo>
                  <a:lnTo>
                    <a:pt x="3845" y="4067"/>
                  </a:lnTo>
                  <a:lnTo>
                    <a:pt x="3922" y="4089"/>
                  </a:lnTo>
                  <a:lnTo>
                    <a:pt x="4002" y="4107"/>
                  </a:lnTo>
                  <a:lnTo>
                    <a:pt x="4083" y="4121"/>
                  </a:lnTo>
                  <a:lnTo>
                    <a:pt x="4164" y="4132"/>
                  </a:lnTo>
                  <a:lnTo>
                    <a:pt x="4248" y="4138"/>
                  </a:lnTo>
                  <a:lnTo>
                    <a:pt x="4333" y="4140"/>
                  </a:lnTo>
                  <a:lnTo>
                    <a:pt x="4409" y="4138"/>
                  </a:lnTo>
                  <a:lnTo>
                    <a:pt x="4486" y="4133"/>
                  </a:lnTo>
                  <a:lnTo>
                    <a:pt x="4560" y="4124"/>
                  </a:lnTo>
                  <a:lnTo>
                    <a:pt x="4635" y="4112"/>
                  </a:lnTo>
                  <a:lnTo>
                    <a:pt x="4708" y="4097"/>
                  </a:lnTo>
                  <a:lnTo>
                    <a:pt x="4779" y="4078"/>
                  </a:lnTo>
                  <a:lnTo>
                    <a:pt x="4850" y="4057"/>
                  </a:lnTo>
                  <a:lnTo>
                    <a:pt x="4919" y="4032"/>
                  </a:lnTo>
                  <a:lnTo>
                    <a:pt x="4987" y="4003"/>
                  </a:lnTo>
                  <a:lnTo>
                    <a:pt x="5053" y="3973"/>
                  </a:lnTo>
                  <a:lnTo>
                    <a:pt x="5118" y="3940"/>
                  </a:lnTo>
                  <a:lnTo>
                    <a:pt x="5180" y="3904"/>
                  </a:lnTo>
                  <a:lnTo>
                    <a:pt x="5242" y="3864"/>
                  </a:lnTo>
                  <a:lnTo>
                    <a:pt x="5300" y="3823"/>
                  </a:lnTo>
                  <a:lnTo>
                    <a:pt x="5358" y="3779"/>
                  </a:lnTo>
                  <a:lnTo>
                    <a:pt x="5413" y="3732"/>
                  </a:lnTo>
                  <a:lnTo>
                    <a:pt x="5467" y="3684"/>
                  </a:lnTo>
                  <a:lnTo>
                    <a:pt x="5517" y="3634"/>
                  </a:lnTo>
                  <a:lnTo>
                    <a:pt x="5566" y="3580"/>
                  </a:lnTo>
                  <a:lnTo>
                    <a:pt x="5613" y="3525"/>
                  </a:lnTo>
                  <a:lnTo>
                    <a:pt x="5656" y="3468"/>
                  </a:lnTo>
                  <a:lnTo>
                    <a:pt x="5698" y="3408"/>
                  </a:lnTo>
                  <a:lnTo>
                    <a:pt x="5737" y="3348"/>
                  </a:lnTo>
                  <a:lnTo>
                    <a:pt x="5773" y="3285"/>
                  </a:lnTo>
                  <a:lnTo>
                    <a:pt x="5807" y="3221"/>
                  </a:lnTo>
                  <a:lnTo>
                    <a:pt x="5837" y="3155"/>
                  </a:lnTo>
                  <a:lnTo>
                    <a:pt x="5866" y="3087"/>
                  </a:lnTo>
                  <a:lnTo>
                    <a:pt x="5890" y="3018"/>
                  </a:lnTo>
                  <a:lnTo>
                    <a:pt x="5912" y="2947"/>
                  </a:lnTo>
                  <a:lnTo>
                    <a:pt x="5931" y="2876"/>
                  </a:lnTo>
                  <a:lnTo>
                    <a:pt x="5946" y="2803"/>
                  </a:lnTo>
                  <a:lnTo>
                    <a:pt x="5958" y="2729"/>
                  </a:lnTo>
                  <a:lnTo>
                    <a:pt x="5934" y="2751"/>
                  </a:lnTo>
                  <a:lnTo>
                    <a:pt x="5909" y="2772"/>
                  </a:lnTo>
                  <a:lnTo>
                    <a:pt x="5883" y="2791"/>
                  </a:lnTo>
                  <a:lnTo>
                    <a:pt x="5856" y="2810"/>
                  </a:lnTo>
                  <a:lnTo>
                    <a:pt x="5828" y="2827"/>
                  </a:lnTo>
                  <a:lnTo>
                    <a:pt x="5799" y="2843"/>
                  </a:lnTo>
                  <a:lnTo>
                    <a:pt x="5770" y="2858"/>
                  </a:lnTo>
                  <a:lnTo>
                    <a:pt x="5740" y="2871"/>
                  </a:lnTo>
                  <a:lnTo>
                    <a:pt x="5708" y="2883"/>
                  </a:lnTo>
                  <a:lnTo>
                    <a:pt x="5676" y="2893"/>
                  </a:lnTo>
                  <a:lnTo>
                    <a:pt x="5644" y="2902"/>
                  </a:lnTo>
                  <a:lnTo>
                    <a:pt x="5612" y="2910"/>
                  </a:lnTo>
                  <a:lnTo>
                    <a:pt x="5577" y="2916"/>
                  </a:lnTo>
                  <a:lnTo>
                    <a:pt x="5544" y="2920"/>
                  </a:lnTo>
                  <a:lnTo>
                    <a:pt x="5509" y="2922"/>
                  </a:lnTo>
                  <a:lnTo>
                    <a:pt x="5475" y="2923"/>
                  </a:lnTo>
                  <a:lnTo>
                    <a:pt x="5438" y="2922"/>
                  </a:lnTo>
                  <a:lnTo>
                    <a:pt x="5402" y="2919"/>
                  </a:lnTo>
                  <a:lnTo>
                    <a:pt x="5368" y="2915"/>
                  </a:lnTo>
                  <a:lnTo>
                    <a:pt x="5332" y="2909"/>
                  </a:lnTo>
                  <a:lnTo>
                    <a:pt x="5299" y="2901"/>
                  </a:lnTo>
                  <a:lnTo>
                    <a:pt x="5266" y="2892"/>
                  </a:lnTo>
                  <a:lnTo>
                    <a:pt x="5233" y="2881"/>
                  </a:lnTo>
                  <a:lnTo>
                    <a:pt x="5201" y="2868"/>
                  </a:lnTo>
                  <a:lnTo>
                    <a:pt x="5170" y="2853"/>
                  </a:lnTo>
                  <a:lnTo>
                    <a:pt x="5140" y="2838"/>
                  </a:lnTo>
                  <a:lnTo>
                    <a:pt x="5111" y="2821"/>
                  </a:lnTo>
                  <a:lnTo>
                    <a:pt x="5081" y="2803"/>
                  </a:lnTo>
                  <a:lnTo>
                    <a:pt x="5054" y="2783"/>
                  </a:lnTo>
                  <a:lnTo>
                    <a:pt x="5028" y="2763"/>
                  </a:lnTo>
                  <a:lnTo>
                    <a:pt x="5002" y="2741"/>
                  </a:lnTo>
                  <a:lnTo>
                    <a:pt x="4978" y="2717"/>
                  </a:lnTo>
                  <a:lnTo>
                    <a:pt x="4954" y="2692"/>
                  </a:lnTo>
                  <a:lnTo>
                    <a:pt x="4932" y="2667"/>
                  </a:lnTo>
                  <a:lnTo>
                    <a:pt x="4911" y="2641"/>
                  </a:lnTo>
                  <a:lnTo>
                    <a:pt x="4892" y="2613"/>
                  </a:lnTo>
                  <a:lnTo>
                    <a:pt x="4874" y="2585"/>
                  </a:lnTo>
                  <a:lnTo>
                    <a:pt x="4857" y="2555"/>
                  </a:lnTo>
                  <a:lnTo>
                    <a:pt x="4841" y="2525"/>
                  </a:lnTo>
                  <a:lnTo>
                    <a:pt x="4826" y="2494"/>
                  </a:lnTo>
                  <a:lnTo>
                    <a:pt x="4814" y="2462"/>
                  </a:lnTo>
                  <a:lnTo>
                    <a:pt x="4803" y="2430"/>
                  </a:lnTo>
                  <a:lnTo>
                    <a:pt x="4793" y="2396"/>
                  </a:lnTo>
                  <a:lnTo>
                    <a:pt x="4786" y="2362"/>
                  </a:lnTo>
                  <a:lnTo>
                    <a:pt x="4779" y="2328"/>
                  </a:lnTo>
                  <a:lnTo>
                    <a:pt x="4775" y="2293"/>
                  </a:lnTo>
                  <a:lnTo>
                    <a:pt x="4772" y="2257"/>
                  </a:lnTo>
                  <a:lnTo>
                    <a:pt x="4771" y="2221"/>
                  </a:lnTo>
                  <a:lnTo>
                    <a:pt x="4772" y="2185"/>
                  </a:lnTo>
                  <a:lnTo>
                    <a:pt x="4775" y="2150"/>
                  </a:lnTo>
                  <a:lnTo>
                    <a:pt x="4779" y="2114"/>
                  </a:lnTo>
                  <a:lnTo>
                    <a:pt x="4786" y="2080"/>
                  </a:lnTo>
                  <a:lnTo>
                    <a:pt x="4793" y="2046"/>
                  </a:lnTo>
                  <a:lnTo>
                    <a:pt x="4803" y="2013"/>
                  </a:lnTo>
                  <a:lnTo>
                    <a:pt x="4814" y="1981"/>
                  </a:lnTo>
                  <a:lnTo>
                    <a:pt x="4826" y="1948"/>
                  </a:lnTo>
                  <a:lnTo>
                    <a:pt x="4841" y="1917"/>
                  </a:lnTo>
                  <a:lnTo>
                    <a:pt x="4857" y="1887"/>
                  </a:lnTo>
                  <a:lnTo>
                    <a:pt x="4874" y="1858"/>
                  </a:lnTo>
                  <a:lnTo>
                    <a:pt x="4892" y="1830"/>
                  </a:lnTo>
                  <a:lnTo>
                    <a:pt x="4911" y="1801"/>
                  </a:lnTo>
                  <a:lnTo>
                    <a:pt x="4932" y="1775"/>
                  </a:lnTo>
                  <a:lnTo>
                    <a:pt x="4954" y="1750"/>
                  </a:lnTo>
                  <a:lnTo>
                    <a:pt x="4978" y="1725"/>
                  </a:lnTo>
                  <a:lnTo>
                    <a:pt x="5002" y="1702"/>
                  </a:lnTo>
                  <a:lnTo>
                    <a:pt x="5028" y="1680"/>
                  </a:lnTo>
                  <a:lnTo>
                    <a:pt x="5054" y="1659"/>
                  </a:lnTo>
                  <a:lnTo>
                    <a:pt x="5081" y="1639"/>
                  </a:lnTo>
                  <a:lnTo>
                    <a:pt x="5111" y="1621"/>
                  </a:lnTo>
                  <a:lnTo>
                    <a:pt x="5140" y="1604"/>
                  </a:lnTo>
                  <a:lnTo>
                    <a:pt x="5170" y="1589"/>
                  </a:lnTo>
                  <a:lnTo>
                    <a:pt x="5201" y="1575"/>
                  </a:lnTo>
                  <a:lnTo>
                    <a:pt x="5233" y="1562"/>
                  </a:lnTo>
                  <a:lnTo>
                    <a:pt x="5266" y="1551"/>
                  </a:lnTo>
                  <a:lnTo>
                    <a:pt x="5299" y="1542"/>
                  </a:lnTo>
                  <a:lnTo>
                    <a:pt x="5332" y="1534"/>
                  </a:lnTo>
                  <a:lnTo>
                    <a:pt x="5368" y="1527"/>
                  </a:lnTo>
                  <a:lnTo>
                    <a:pt x="5402" y="1522"/>
                  </a:lnTo>
                  <a:lnTo>
                    <a:pt x="5438" y="1520"/>
                  </a:lnTo>
                  <a:lnTo>
                    <a:pt x="5475" y="1519"/>
                  </a:lnTo>
                  <a:close/>
                  <a:moveTo>
                    <a:pt x="655" y="2852"/>
                  </a:moveTo>
                  <a:lnTo>
                    <a:pt x="701" y="2804"/>
                  </a:lnTo>
                  <a:lnTo>
                    <a:pt x="746" y="2756"/>
                  </a:lnTo>
                  <a:lnTo>
                    <a:pt x="793" y="2708"/>
                  </a:lnTo>
                  <a:lnTo>
                    <a:pt x="841" y="2659"/>
                  </a:lnTo>
                  <a:lnTo>
                    <a:pt x="890" y="2611"/>
                  </a:lnTo>
                  <a:lnTo>
                    <a:pt x="940" y="2562"/>
                  </a:lnTo>
                  <a:lnTo>
                    <a:pt x="990" y="2513"/>
                  </a:lnTo>
                  <a:lnTo>
                    <a:pt x="1041" y="2464"/>
                  </a:lnTo>
                  <a:lnTo>
                    <a:pt x="1094" y="2416"/>
                  </a:lnTo>
                  <a:lnTo>
                    <a:pt x="1147" y="2367"/>
                  </a:lnTo>
                  <a:lnTo>
                    <a:pt x="1201" y="2318"/>
                  </a:lnTo>
                  <a:lnTo>
                    <a:pt x="1255" y="2270"/>
                  </a:lnTo>
                  <a:lnTo>
                    <a:pt x="1311" y="2221"/>
                  </a:lnTo>
                  <a:lnTo>
                    <a:pt x="1367" y="2174"/>
                  </a:lnTo>
                  <a:lnTo>
                    <a:pt x="1424" y="2126"/>
                  </a:lnTo>
                  <a:lnTo>
                    <a:pt x="1482" y="2078"/>
                  </a:lnTo>
                  <a:lnTo>
                    <a:pt x="1540" y="2031"/>
                  </a:lnTo>
                  <a:lnTo>
                    <a:pt x="1600" y="1985"/>
                  </a:lnTo>
                  <a:lnTo>
                    <a:pt x="1660" y="1938"/>
                  </a:lnTo>
                  <a:lnTo>
                    <a:pt x="1721" y="1892"/>
                  </a:lnTo>
                  <a:lnTo>
                    <a:pt x="1782" y="1847"/>
                  </a:lnTo>
                  <a:lnTo>
                    <a:pt x="1844" y="1802"/>
                  </a:lnTo>
                  <a:lnTo>
                    <a:pt x="1906" y="1758"/>
                  </a:lnTo>
                  <a:lnTo>
                    <a:pt x="1970" y="1714"/>
                  </a:lnTo>
                  <a:lnTo>
                    <a:pt x="2033" y="1671"/>
                  </a:lnTo>
                  <a:lnTo>
                    <a:pt x="2098" y="1629"/>
                  </a:lnTo>
                  <a:lnTo>
                    <a:pt x="2162" y="1587"/>
                  </a:lnTo>
                  <a:lnTo>
                    <a:pt x="2228" y="1547"/>
                  </a:lnTo>
                  <a:lnTo>
                    <a:pt x="2293" y="1506"/>
                  </a:lnTo>
                  <a:lnTo>
                    <a:pt x="2360" y="1467"/>
                  </a:lnTo>
                  <a:lnTo>
                    <a:pt x="2427" y="1429"/>
                  </a:lnTo>
                  <a:lnTo>
                    <a:pt x="2495" y="1392"/>
                  </a:lnTo>
                  <a:lnTo>
                    <a:pt x="2477" y="1422"/>
                  </a:lnTo>
                  <a:lnTo>
                    <a:pt x="2459" y="1453"/>
                  </a:lnTo>
                  <a:lnTo>
                    <a:pt x="2442" y="1484"/>
                  </a:lnTo>
                  <a:lnTo>
                    <a:pt x="2424" y="1515"/>
                  </a:lnTo>
                  <a:lnTo>
                    <a:pt x="2408" y="1547"/>
                  </a:lnTo>
                  <a:lnTo>
                    <a:pt x="2393" y="1579"/>
                  </a:lnTo>
                  <a:lnTo>
                    <a:pt x="2378" y="1611"/>
                  </a:lnTo>
                  <a:lnTo>
                    <a:pt x="2363" y="1644"/>
                  </a:lnTo>
                  <a:lnTo>
                    <a:pt x="2349" y="1676"/>
                  </a:lnTo>
                  <a:lnTo>
                    <a:pt x="2336" y="1710"/>
                  </a:lnTo>
                  <a:lnTo>
                    <a:pt x="2323" y="1744"/>
                  </a:lnTo>
                  <a:lnTo>
                    <a:pt x="2310" y="1777"/>
                  </a:lnTo>
                  <a:lnTo>
                    <a:pt x="2298" y="1811"/>
                  </a:lnTo>
                  <a:lnTo>
                    <a:pt x="2287" y="1846"/>
                  </a:lnTo>
                  <a:lnTo>
                    <a:pt x="2276" y="1880"/>
                  </a:lnTo>
                  <a:lnTo>
                    <a:pt x="2266" y="1915"/>
                  </a:lnTo>
                  <a:lnTo>
                    <a:pt x="2256" y="1949"/>
                  </a:lnTo>
                  <a:lnTo>
                    <a:pt x="2247" y="1985"/>
                  </a:lnTo>
                  <a:lnTo>
                    <a:pt x="2239" y="2021"/>
                  </a:lnTo>
                  <a:lnTo>
                    <a:pt x="2231" y="2056"/>
                  </a:lnTo>
                  <a:lnTo>
                    <a:pt x="2224" y="2092"/>
                  </a:lnTo>
                  <a:lnTo>
                    <a:pt x="2217" y="2129"/>
                  </a:lnTo>
                  <a:lnTo>
                    <a:pt x="2211" y="2165"/>
                  </a:lnTo>
                  <a:lnTo>
                    <a:pt x="2206" y="2201"/>
                  </a:lnTo>
                  <a:lnTo>
                    <a:pt x="2201" y="2237"/>
                  </a:lnTo>
                  <a:lnTo>
                    <a:pt x="2197" y="2275"/>
                  </a:lnTo>
                  <a:lnTo>
                    <a:pt x="2193" y="2312"/>
                  </a:lnTo>
                  <a:lnTo>
                    <a:pt x="2190" y="2349"/>
                  </a:lnTo>
                  <a:lnTo>
                    <a:pt x="2188" y="2386"/>
                  </a:lnTo>
                  <a:lnTo>
                    <a:pt x="2185" y="2424"/>
                  </a:lnTo>
                  <a:lnTo>
                    <a:pt x="2184" y="2462"/>
                  </a:lnTo>
                  <a:lnTo>
                    <a:pt x="2184" y="2499"/>
                  </a:lnTo>
                  <a:lnTo>
                    <a:pt x="2185" y="2549"/>
                  </a:lnTo>
                  <a:lnTo>
                    <a:pt x="2186" y="2598"/>
                  </a:lnTo>
                  <a:lnTo>
                    <a:pt x="2190" y="2647"/>
                  </a:lnTo>
                  <a:lnTo>
                    <a:pt x="2194" y="2696"/>
                  </a:lnTo>
                  <a:lnTo>
                    <a:pt x="2199" y="2745"/>
                  </a:lnTo>
                  <a:lnTo>
                    <a:pt x="2205" y="2793"/>
                  </a:lnTo>
                  <a:lnTo>
                    <a:pt x="2212" y="2840"/>
                  </a:lnTo>
                  <a:lnTo>
                    <a:pt x="2220" y="2888"/>
                  </a:lnTo>
                  <a:lnTo>
                    <a:pt x="2229" y="2935"/>
                  </a:lnTo>
                  <a:lnTo>
                    <a:pt x="2240" y="2981"/>
                  </a:lnTo>
                  <a:lnTo>
                    <a:pt x="2251" y="3028"/>
                  </a:lnTo>
                  <a:lnTo>
                    <a:pt x="2263" y="3074"/>
                  </a:lnTo>
                  <a:lnTo>
                    <a:pt x="2276" y="3119"/>
                  </a:lnTo>
                  <a:lnTo>
                    <a:pt x="2290" y="3165"/>
                  </a:lnTo>
                  <a:lnTo>
                    <a:pt x="2305" y="3209"/>
                  </a:lnTo>
                  <a:lnTo>
                    <a:pt x="2322" y="3253"/>
                  </a:lnTo>
                  <a:lnTo>
                    <a:pt x="2339" y="3298"/>
                  </a:lnTo>
                  <a:lnTo>
                    <a:pt x="2357" y="3341"/>
                  </a:lnTo>
                  <a:lnTo>
                    <a:pt x="2376" y="3383"/>
                  </a:lnTo>
                  <a:lnTo>
                    <a:pt x="2396" y="3425"/>
                  </a:lnTo>
                  <a:lnTo>
                    <a:pt x="2416" y="3468"/>
                  </a:lnTo>
                  <a:lnTo>
                    <a:pt x="2438" y="3509"/>
                  </a:lnTo>
                  <a:lnTo>
                    <a:pt x="2461" y="3549"/>
                  </a:lnTo>
                  <a:lnTo>
                    <a:pt x="2484" y="3590"/>
                  </a:lnTo>
                  <a:lnTo>
                    <a:pt x="2508" y="3630"/>
                  </a:lnTo>
                  <a:lnTo>
                    <a:pt x="2533" y="3669"/>
                  </a:lnTo>
                  <a:lnTo>
                    <a:pt x="2559" y="3707"/>
                  </a:lnTo>
                  <a:lnTo>
                    <a:pt x="2586" y="3746"/>
                  </a:lnTo>
                  <a:lnTo>
                    <a:pt x="2613" y="3783"/>
                  </a:lnTo>
                  <a:lnTo>
                    <a:pt x="2641" y="3819"/>
                  </a:lnTo>
                  <a:lnTo>
                    <a:pt x="2670" y="3855"/>
                  </a:lnTo>
                  <a:lnTo>
                    <a:pt x="2701" y="3891"/>
                  </a:lnTo>
                  <a:lnTo>
                    <a:pt x="2631" y="3869"/>
                  </a:lnTo>
                  <a:lnTo>
                    <a:pt x="2561" y="3846"/>
                  </a:lnTo>
                  <a:lnTo>
                    <a:pt x="2492" y="3822"/>
                  </a:lnTo>
                  <a:lnTo>
                    <a:pt x="2423" y="3798"/>
                  </a:lnTo>
                  <a:lnTo>
                    <a:pt x="2355" y="3773"/>
                  </a:lnTo>
                  <a:lnTo>
                    <a:pt x="2286" y="3747"/>
                  </a:lnTo>
                  <a:lnTo>
                    <a:pt x="2219" y="3720"/>
                  </a:lnTo>
                  <a:lnTo>
                    <a:pt x="2151" y="3693"/>
                  </a:lnTo>
                  <a:lnTo>
                    <a:pt x="2085" y="3665"/>
                  </a:lnTo>
                  <a:lnTo>
                    <a:pt x="2017" y="3636"/>
                  </a:lnTo>
                  <a:lnTo>
                    <a:pt x="1951" y="3607"/>
                  </a:lnTo>
                  <a:lnTo>
                    <a:pt x="1885" y="3576"/>
                  </a:lnTo>
                  <a:lnTo>
                    <a:pt x="1820" y="3545"/>
                  </a:lnTo>
                  <a:lnTo>
                    <a:pt x="1754" y="3514"/>
                  </a:lnTo>
                  <a:lnTo>
                    <a:pt x="1690" y="3482"/>
                  </a:lnTo>
                  <a:lnTo>
                    <a:pt x="1625" y="3449"/>
                  </a:lnTo>
                  <a:lnTo>
                    <a:pt x="1561" y="3415"/>
                  </a:lnTo>
                  <a:lnTo>
                    <a:pt x="1497" y="3382"/>
                  </a:lnTo>
                  <a:lnTo>
                    <a:pt x="1434" y="3347"/>
                  </a:lnTo>
                  <a:lnTo>
                    <a:pt x="1371" y="3312"/>
                  </a:lnTo>
                  <a:lnTo>
                    <a:pt x="1309" y="3276"/>
                  </a:lnTo>
                  <a:lnTo>
                    <a:pt x="1247" y="3240"/>
                  </a:lnTo>
                  <a:lnTo>
                    <a:pt x="1186" y="3204"/>
                  </a:lnTo>
                  <a:lnTo>
                    <a:pt x="1124" y="3167"/>
                  </a:lnTo>
                  <a:lnTo>
                    <a:pt x="1064" y="3128"/>
                  </a:lnTo>
                  <a:lnTo>
                    <a:pt x="1004" y="3090"/>
                  </a:lnTo>
                  <a:lnTo>
                    <a:pt x="945" y="3052"/>
                  </a:lnTo>
                  <a:lnTo>
                    <a:pt x="885" y="3013"/>
                  </a:lnTo>
                  <a:lnTo>
                    <a:pt x="828" y="2973"/>
                  </a:lnTo>
                  <a:lnTo>
                    <a:pt x="769" y="2933"/>
                  </a:lnTo>
                  <a:lnTo>
                    <a:pt x="712" y="2893"/>
                  </a:lnTo>
                  <a:lnTo>
                    <a:pt x="655" y="2852"/>
                  </a:lnTo>
                  <a:close/>
                  <a:moveTo>
                    <a:pt x="6085" y="1264"/>
                  </a:moveTo>
                  <a:lnTo>
                    <a:pt x="6160" y="1298"/>
                  </a:lnTo>
                  <a:lnTo>
                    <a:pt x="6234" y="1333"/>
                  </a:lnTo>
                  <a:lnTo>
                    <a:pt x="6307" y="1369"/>
                  </a:lnTo>
                  <a:lnTo>
                    <a:pt x="6380" y="1407"/>
                  </a:lnTo>
                  <a:lnTo>
                    <a:pt x="6452" y="1446"/>
                  </a:lnTo>
                  <a:lnTo>
                    <a:pt x="6525" y="1485"/>
                  </a:lnTo>
                  <a:lnTo>
                    <a:pt x="6596" y="1526"/>
                  </a:lnTo>
                  <a:lnTo>
                    <a:pt x="6668" y="1568"/>
                  </a:lnTo>
                  <a:lnTo>
                    <a:pt x="6740" y="1611"/>
                  </a:lnTo>
                  <a:lnTo>
                    <a:pt x="6810" y="1654"/>
                  </a:lnTo>
                  <a:lnTo>
                    <a:pt x="6880" y="1700"/>
                  </a:lnTo>
                  <a:lnTo>
                    <a:pt x="6949" y="1745"/>
                  </a:lnTo>
                  <a:lnTo>
                    <a:pt x="7019" y="1791"/>
                  </a:lnTo>
                  <a:lnTo>
                    <a:pt x="7087" y="1839"/>
                  </a:lnTo>
                  <a:lnTo>
                    <a:pt x="7156" y="1887"/>
                  </a:lnTo>
                  <a:lnTo>
                    <a:pt x="7223" y="1936"/>
                  </a:lnTo>
                  <a:lnTo>
                    <a:pt x="7291" y="1986"/>
                  </a:lnTo>
                  <a:lnTo>
                    <a:pt x="7358" y="2037"/>
                  </a:lnTo>
                  <a:lnTo>
                    <a:pt x="7423" y="2088"/>
                  </a:lnTo>
                  <a:lnTo>
                    <a:pt x="7489" y="2140"/>
                  </a:lnTo>
                  <a:lnTo>
                    <a:pt x="7554" y="2193"/>
                  </a:lnTo>
                  <a:lnTo>
                    <a:pt x="7618" y="2246"/>
                  </a:lnTo>
                  <a:lnTo>
                    <a:pt x="7681" y="2301"/>
                  </a:lnTo>
                  <a:lnTo>
                    <a:pt x="7745" y="2355"/>
                  </a:lnTo>
                  <a:lnTo>
                    <a:pt x="7807" y="2410"/>
                  </a:lnTo>
                  <a:lnTo>
                    <a:pt x="7869" y="2467"/>
                  </a:lnTo>
                  <a:lnTo>
                    <a:pt x="7929" y="2523"/>
                  </a:lnTo>
                  <a:lnTo>
                    <a:pt x="7990" y="2581"/>
                  </a:lnTo>
                  <a:lnTo>
                    <a:pt x="8049" y="2638"/>
                  </a:lnTo>
                  <a:lnTo>
                    <a:pt x="8108" y="2695"/>
                  </a:lnTo>
                  <a:lnTo>
                    <a:pt x="8166" y="2754"/>
                  </a:lnTo>
                  <a:lnTo>
                    <a:pt x="8223" y="2813"/>
                  </a:lnTo>
                  <a:lnTo>
                    <a:pt x="8160" y="2859"/>
                  </a:lnTo>
                  <a:lnTo>
                    <a:pt x="8094" y="2903"/>
                  </a:lnTo>
                  <a:lnTo>
                    <a:pt x="8029" y="2946"/>
                  </a:lnTo>
                  <a:lnTo>
                    <a:pt x="7963" y="2989"/>
                  </a:lnTo>
                  <a:lnTo>
                    <a:pt x="7897" y="3032"/>
                  </a:lnTo>
                  <a:lnTo>
                    <a:pt x="7830" y="3074"/>
                  </a:lnTo>
                  <a:lnTo>
                    <a:pt x="7763" y="3114"/>
                  </a:lnTo>
                  <a:lnTo>
                    <a:pt x="7694" y="3156"/>
                  </a:lnTo>
                  <a:lnTo>
                    <a:pt x="7626" y="3195"/>
                  </a:lnTo>
                  <a:lnTo>
                    <a:pt x="7557" y="3234"/>
                  </a:lnTo>
                  <a:lnTo>
                    <a:pt x="7488" y="3272"/>
                  </a:lnTo>
                  <a:lnTo>
                    <a:pt x="7418" y="3310"/>
                  </a:lnTo>
                  <a:lnTo>
                    <a:pt x="7348" y="3347"/>
                  </a:lnTo>
                  <a:lnTo>
                    <a:pt x="7278" y="3383"/>
                  </a:lnTo>
                  <a:lnTo>
                    <a:pt x="7206" y="3418"/>
                  </a:lnTo>
                  <a:lnTo>
                    <a:pt x="7136" y="3453"/>
                  </a:lnTo>
                  <a:lnTo>
                    <a:pt x="7064" y="3487"/>
                  </a:lnTo>
                  <a:lnTo>
                    <a:pt x="6992" y="3520"/>
                  </a:lnTo>
                  <a:lnTo>
                    <a:pt x="6919" y="3552"/>
                  </a:lnTo>
                  <a:lnTo>
                    <a:pt x="6846" y="3583"/>
                  </a:lnTo>
                  <a:lnTo>
                    <a:pt x="6774" y="3615"/>
                  </a:lnTo>
                  <a:lnTo>
                    <a:pt x="6700" y="3645"/>
                  </a:lnTo>
                  <a:lnTo>
                    <a:pt x="6628" y="3674"/>
                  </a:lnTo>
                  <a:lnTo>
                    <a:pt x="6554" y="3702"/>
                  </a:lnTo>
                  <a:lnTo>
                    <a:pt x="6480" y="3729"/>
                  </a:lnTo>
                  <a:lnTo>
                    <a:pt x="6406" y="3757"/>
                  </a:lnTo>
                  <a:lnTo>
                    <a:pt x="6331" y="3782"/>
                  </a:lnTo>
                  <a:lnTo>
                    <a:pt x="6257" y="3807"/>
                  </a:lnTo>
                  <a:lnTo>
                    <a:pt x="6182" y="3831"/>
                  </a:lnTo>
                  <a:lnTo>
                    <a:pt x="6107" y="3855"/>
                  </a:lnTo>
                  <a:lnTo>
                    <a:pt x="6032" y="3877"/>
                  </a:lnTo>
                  <a:lnTo>
                    <a:pt x="5956" y="3899"/>
                  </a:lnTo>
                  <a:lnTo>
                    <a:pt x="5987" y="3863"/>
                  </a:lnTo>
                  <a:lnTo>
                    <a:pt x="6016" y="3827"/>
                  </a:lnTo>
                  <a:lnTo>
                    <a:pt x="6045" y="3791"/>
                  </a:lnTo>
                  <a:lnTo>
                    <a:pt x="6072" y="3753"/>
                  </a:lnTo>
                  <a:lnTo>
                    <a:pt x="6100" y="3714"/>
                  </a:lnTo>
                  <a:lnTo>
                    <a:pt x="6126" y="3676"/>
                  </a:lnTo>
                  <a:lnTo>
                    <a:pt x="6151" y="3637"/>
                  </a:lnTo>
                  <a:lnTo>
                    <a:pt x="6176" y="3597"/>
                  </a:lnTo>
                  <a:lnTo>
                    <a:pt x="6199" y="3556"/>
                  </a:lnTo>
                  <a:lnTo>
                    <a:pt x="6223" y="3515"/>
                  </a:lnTo>
                  <a:lnTo>
                    <a:pt x="6244" y="3474"/>
                  </a:lnTo>
                  <a:lnTo>
                    <a:pt x="6265" y="3431"/>
                  </a:lnTo>
                  <a:lnTo>
                    <a:pt x="6285" y="3389"/>
                  </a:lnTo>
                  <a:lnTo>
                    <a:pt x="6304" y="3346"/>
                  </a:lnTo>
                  <a:lnTo>
                    <a:pt x="6323" y="3303"/>
                  </a:lnTo>
                  <a:lnTo>
                    <a:pt x="6340" y="3258"/>
                  </a:lnTo>
                  <a:lnTo>
                    <a:pt x="6357" y="3214"/>
                  </a:lnTo>
                  <a:lnTo>
                    <a:pt x="6372" y="3169"/>
                  </a:lnTo>
                  <a:lnTo>
                    <a:pt x="6387" y="3123"/>
                  </a:lnTo>
                  <a:lnTo>
                    <a:pt x="6400" y="3078"/>
                  </a:lnTo>
                  <a:lnTo>
                    <a:pt x="6412" y="3032"/>
                  </a:lnTo>
                  <a:lnTo>
                    <a:pt x="6424" y="2985"/>
                  </a:lnTo>
                  <a:lnTo>
                    <a:pt x="6434" y="2938"/>
                  </a:lnTo>
                  <a:lnTo>
                    <a:pt x="6443" y="2891"/>
                  </a:lnTo>
                  <a:lnTo>
                    <a:pt x="6452" y="2842"/>
                  </a:lnTo>
                  <a:lnTo>
                    <a:pt x="6459" y="2795"/>
                  </a:lnTo>
                  <a:lnTo>
                    <a:pt x="6465" y="2746"/>
                  </a:lnTo>
                  <a:lnTo>
                    <a:pt x="6470" y="2697"/>
                  </a:lnTo>
                  <a:lnTo>
                    <a:pt x="6475" y="2648"/>
                  </a:lnTo>
                  <a:lnTo>
                    <a:pt x="6478" y="2599"/>
                  </a:lnTo>
                  <a:lnTo>
                    <a:pt x="6479" y="2549"/>
                  </a:lnTo>
                  <a:lnTo>
                    <a:pt x="6480" y="2499"/>
                  </a:lnTo>
                  <a:lnTo>
                    <a:pt x="6480" y="2457"/>
                  </a:lnTo>
                  <a:lnTo>
                    <a:pt x="6478" y="2414"/>
                  </a:lnTo>
                  <a:lnTo>
                    <a:pt x="6476" y="2371"/>
                  </a:lnTo>
                  <a:lnTo>
                    <a:pt x="6473" y="2329"/>
                  </a:lnTo>
                  <a:lnTo>
                    <a:pt x="6468" y="2287"/>
                  </a:lnTo>
                  <a:lnTo>
                    <a:pt x="6464" y="2244"/>
                  </a:lnTo>
                  <a:lnTo>
                    <a:pt x="6459" y="2203"/>
                  </a:lnTo>
                  <a:lnTo>
                    <a:pt x="6452" y="2162"/>
                  </a:lnTo>
                  <a:lnTo>
                    <a:pt x="6446" y="2121"/>
                  </a:lnTo>
                  <a:lnTo>
                    <a:pt x="6438" y="2079"/>
                  </a:lnTo>
                  <a:lnTo>
                    <a:pt x="6429" y="2039"/>
                  </a:lnTo>
                  <a:lnTo>
                    <a:pt x="6420" y="1999"/>
                  </a:lnTo>
                  <a:lnTo>
                    <a:pt x="6410" y="1958"/>
                  </a:lnTo>
                  <a:lnTo>
                    <a:pt x="6399" y="1919"/>
                  </a:lnTo>
                  <a:lnTo>
                    <a:pt x="6388" y="1880"/>
                  </a:lnTo>
                  <a:lnTo>
                    <a:pt x="6376" y="1841"/>
                  </a:lnTo>
                  <a:lnTo>
                    <a:pt x="6363" y="1801"/>
                  </a:lnTo>
                  <a:lnTo>
                    <a:pt x="6349" y="1763"/>
                  </a:lnTo>
                  <a:lnTo>
                    <a:pt x="6334" y="1725"/>
                  </a:lnTo>
                  <a:lnTo>
                    <a:pt x="6319" y="1688"/>
                  </a:lnTo>
                  <a:lnTo>
                    <a:pt x="6303" y="1649"/>
                  </a:lnTo>
                  <a:lnTo>
                    <a:pt x="6287" y="1613"/>
                  </a:lnTo>
                  <a:lnTo>
                    <a:pt x="6270" y="1576"/>
                  </a:lnTo>
                  <a:lnTo>
                    <a:pt x="6252" y="1540"/>
                  </a:lnTo>
                  <a:lnTo>
                    <a:pt x="6233" y="1503"/>
                  </a:lnTo>
                  <a:lnTo>
                    <a:pt x="6213" y="1468"/>
                  </a:lnTo>
                  <a:lnTo>
                    <a:pt x="6194" y="1433"/>
                  </a:lnTo>
                  <a:lnTo>
                    <a:pt x="6174" y="1399"/>
                  </a:lnTo>
                  <a:lnTo>
                    <a:pt x="6153" y="1364"/>
                  </a:lnTo>
                  <a:lnTo>
                    <a:pt x="6131" y="1330"/>
                  </a:lnTo>
                  <a:lnTo>
                    <a:pt x="6109" y="1297"/>
                  </a:lnTo>
                  <a:lnTo>
                    <a:pt x="6085" y="1264"/>
                  </a:lnTo>
                  <a:close/>
                  <a:moveTo>
                    <a:pt x="69" y="2852"/>
                  </a:moveTo>
                  <a:lnTo>
                    <a:pt x="154" y="2693"/>
                  </a:lnTo>
                  <a:lnTo>
                    <a:pt x="242" y="2538"/>
                  </a:lnTo>
                  <a:lnTo>
                    <a:pt x="333" y="2386"/>
                  </a:lnTo>
                  <a:lnTo>
                    <a:pt x="428" y="2238"/>
                  </a:lnTo>
                  <a:lnTo>
                    <a:pt x="524" y="2094"/>
                  </a:lnTo>
                  <a:lnTo>
                    <a:pt x="624" y="1953"/>
                  </a:lnTo>
                  <a:lnTo>
                    <a:pt x="726" y="1816"/>
                  </a:lnTo>
                  <a:lnTo>
                    <a:pt x="833" y="1685"/>
                  </a:lnTo>
                  <a:lnTo>
                    <a:pt x="942" y="1556"/>
                  </a:lnTo>
                  <a:lnTo>
                    <a:pt x="1054" y="1432"/>
                  </a:lnTo>
                  <a:lnTo>
                    <a:pt x="1168" y="1312"/>
                  </a:lnTo>
                  <a:lnTo>
                    <a:pt x="1287" y="1196"/>
                  </a:lnTo>
                  <a:lnTo>
                    <a:pt x="1409" y="1085"/>
                  </a:lnTo>
                  <a:lnTo>
                    <a:pt x="1534" y="980"/>
                  </a:lnTo>
                  <a:lnTo>
                    <a:pt x="1663" y="878"/>
                  </a:lnTo>
                  <a:lnTo>
                    <a:pt x="1795" y="782"/>
                  </a:lnTo>
                  <a:lnTo>
                    <a:pt x="1931" y="691"/>
                  </a:lnTo>
                  <a:lnTo>
                    <a:pt x="2071" y="604"/>
                  </a:lnTo>
                  <a:lnTo>
                    <a:pt x="2214" y="524"/>
                  </a:lnTo>
                  <a:lnTo>
                    <a:pt x="2361" y="448"/>
                  </a:lnTo>
                  <a:lnTo>
                    <a:pt x="2511" y="379"/>
                  </a:lnTo>
                  <a:lnTo>
                    <a:pt x="2665" y="313"/>
                  </a:lnTo>
                  <a:lnTo>
                    <a:pt x="2824" y="255"/>
                  </a:lnTo>
                  <a:lnTo>
                    <a:pt x="2986" y="201"/>
                  </a:lnTo>
                  <a:lnTo>
                    <a:pt x="3152" y="155"/>
                  </a:lnTo>
                  <a:lnTo>
                    <a:pt x="3323" y="114"/>
                  </a:lnTo>
                  <a:lnTo>
                    <a:pt x="3496" y="79"/>
                  </a:lnTo>
                  <a:lnTo>
                    <a:pt x="3674" y="50"/>
                  </a:lnTo>
                  <a:lnTo>
                    <a:pt x="3857" y="28"/>
                  </a:lnTo>
                  <a:lnTo>
                    <a:pt x="4043" y="12"/>
                  </a:lnTo>
                  <a:lnTo>
                    <a:pt x="4235" y="3"/>
                  </a:lnTo>
                  <a:lnTo>
                    <a:pt x="4430" y="0"/>
                  </a:lnTo>
                  <a:lnTo>
                    <a:pt x="4625" y="4"/>
                  </a:lnTo>
                  <a:lnTo>
                    <a:pt x="4816" y="15"/>
                  </a:lnTo>
                  <a:lnTo>
                    <a:pt x="5004" y="32"/>
                  </a:lnTo>
                  <a:lnTo>
                    <a:pt x="5187" y="55"/>
                  </a:lnTo>
                  <a:lnTo>
                    <a:pt x="5366" y="86"/>
                  </a:lnTo>
                  <a:lnTo>
                    <a:pt x="5541" y="121"/>
                  </a:lnTo>
                  <a:lnTo>
                    <a:pt x="5712" y="162"/>
                  </a:lnTo>
                  <a:lnTo>
                    <a:pt x="5880" y="211"/>
                  </a:lnTo>
                  <a:lnTo>
                    <a:pt x="6042" y="263"/>
                  </a:lnTo>
                  <a:lnTo>
                    <a:pt x="6201" y="321"/>
                  </a:lnTo>
                  <a:lnTo>
                    <a:pt x="6357" y="386"/>
                  </a:lnTo>
                  <a:lnTo>
                    <a:pt x="6507" y="455"/>
                  </a:lnTo>
                  <a:lnTo>
                    <a:pt x="6654" y="530"/>
                  </a:lnTo>
                  <a:lnTo>
                    <a:pt x="6797" y="608"/>
                  </a:lnTo>
                  <a:lnTo>
                    <a:pt x="6936" y="693"/>
                  </a:lnTo>
                  <a:lnTo>
                    <a:pt x="7071" y="781"/>
                  </a:lnTo>
                  <a:lnTo>
                    <a:pt x="7202" y="875"/>
                  </a:lnTo>
                  <a:lnTo>
                    <a:pt x="7329" y="973"/>
                  </a:lnTo>
                  <a:lnTo>
                    <a:pt x="7452" y="1075"/>
                  </a:lnTo>
                  <a:lnTo>
                    <a:pt x="7571" y="1181"/>
                  </a:lnTo>
                  <a:lnTo>
                    <a:pt x="7686" y="1292"/>
                  </a:lnTo>
                  <a:lnTo>
                    <a:pt x="7797" y="1407"/>
                  </a:lnTo>
                  <a:lnTo>
                    <a:pt x="7905" y="1524"/>
                  </a:lnTo>
                  <a:lnTo>
                    <a:pt x="8008" y="1646"/>
                  </a:lnTo>
                  <a:lnTo>
                    <a:pt x="8107" y="1771"/>
                  </a:lnTo>
                  <a:lnTo>
                    <a:pt x="8202" y="1900"/>
                  </a:lnTo>
                  <a:lnTo>
                    <a:pt x="8294" y="2032"/>
                  </a:lnTo>
                  <a:lnTo>
                    <a:pt x="8382" y="2167"/>
                  </a:lnTo>
                  <a:lnTo>
                    <a:pt x="8465" y="2305"/>
                  </a:lnTo>
                  <a:lnTo>
                    <a:pt x="8545" y="2446"/>
                  </a:lnTo>
                  <a:lnTo>
                    <a:pt x="8622" y="2589"/>
                  </a:lnTo>
                  <a:lnTo>
                    <a:pt x="8693" y="2735"/>
                  </a:lnTo>
                  <a:lnTo>
                    <a:pt x="8709" y="2770"/>
                  </a:lnTo>
                  <a:lnTo>
                    <a:pt x="8724" y="2804"/>
                  </a:lnTo>
                  <a:lnTo>
                    <a:pt x="8736" y="2837"/>
                  </a:lnTo>
                  <a:lnTo>
                    <a:pt x="8749" y="2870"/>
                  </a:lnTo>
                  <a:lnTo>
                    <a:pt x="8758" y="2901"/>
                  </a:lnTo>
                  <a:lnTo>
                    <a:pt x="8766" y="2931"/>
                  </a:lnTo>
                  <a:lnTo>
                    <a:pt x="8773" y="2960"/>
                  </a:lnTo>
                  <a:lnTo>
                    <a:pt x="8778" y="2987"/>
                  </a:lnTo>
                  <a:lnTo>
                    <a:pt x="8781" y="3015"/>
                  </a:lnTo>
                  <a:lnTo>
                    <a:pt x="8784" y="3040"/>
                  </a:lnTo>
                  <a:lnTo>
                    <a:pt x="8784" y="3064"/>
                  </a:lnTo>
                  <a:lnTo>
                    <a:pt x="8783" y="3087"/>
                  </a:lnTo>
                  <a:lnTo>
                    <a:pt x="8781" y="3108"/>
                  </a:lnTo>
                  <a:lnTo>
                    <a:pt x="8778" y="3129"/>
                  </a:lnTo>
                  <a:lnTo>
                    <a:pt x="8773" y="3149"/>
                  </a:lnTo>
                  <a:lnTo>
                    <a:pt x="8767" y="3166"/>
                  </a:lnTo>
                  <a:lnTo>
                    <a:pt x="8759" y="3183"/>
                  </a:lnTo>
                  <a:lnTo>
                    <a:pt x="8750" y="3198"/>
                  </a:lnTo>
                  <a:lnTo>
                    <a:pt x="8740" y="3212"/>
                  </a:lnTo>
                  <a:lnTo>
                    <a:pt x="8727" y="3225"/>
                  </a:lnTo>
                  <a:lnTo>
                    <a:pt x="8715" y="3236"/>
                  </a:lnTo>
                  <a:lnTo>
                    <a:pt x="8701" y="3246"/>
                  </a:lnTo>
                  <a:lnTo>
                    <a:pt x="8686" y="3254"/>
                  </a:lnTo>
                  <a:lnTo>
                    <a:pt x="8669" y="3261"/>
                  </a:lnTo>
                  <a:lnTo>
                    <a:pt x="8652" y="3266"/>
                  </a:lnTo>
                  <a:lnTo>
                    <a:pt x="8633" y="3270"/>
                  </a:lnTo>
                  <a:lnTo>
                    <a:pt x="8612" y="3273"/>
                  </a:lnTo>
                  <a:lnTo>
                    <a:pt x="8592" y="3274"/>
                  </a:lnTo>
                  <a:lnTo>
                    <a:pt x="8570" y="3273"/>
                  </a:lnTo>
                  <a:lnTo>
                    <a:pt x="8547" y="3271"/>
                  </a:lnTo>
                  <a:lnTo>
                    <a:pt x="8523" y="3267"/>
                  </a:lnTo>
                  <a:lnTo>
                    <a:pt x="8498" y="3262"/>
                  </a:lnTo>
                  <a:lnTo>
                    <a:pt x="8393" y="3360"/>
                  </a:lnTo>
                  <a:lnTo>
                    <a:pt x="8287" y="3455"/>
                  </a:lnTo>
                  <a:lnTo>
                    <a:pt x="8181" y="3547"/>
                  </a:lnTo>
                  <a:lnTo>
                    <a:pt x="8075" y="3638"/>
                  </a:lnTo>
                  <a:lnTo>
                    <a:pt x="7967" y="3726"/>
                  </a:lnTo>
                  <a:lnTo>
                    <a:pt x="7861" y="3813"/>
                  </a:lnTo>
                  <a:lnTo>
                    <a:pt x="7752" y="3896"/>
                  </a:lnTo>
                  <a:lnTo>
                    <a:pt x="7642" y="3977"/>
                  </a:lnTo>
                  <a:lnTo>
                    <a:pt x="7531" y="4056"/>
                  </a:lnTo>
                  <a:lnTo>
                    <a:pt x="7419" y="4131"/>
                  </a:lnTo>
                  <a:lnTo>
                    <a:pt x="7305" y="4205"/>
                  </a:lnTo>
                  <a:lnTo>
                    <a:pt x="7190" y="4274"/>
                  </a:lnTo>
                  <a:lnTo>
                    <a:pt x="7074" y="4342"/>
                  </a:lnTo>
                  <a:lnTo>
                    <a:pt x="6955" y="4406"/>
                  </a:lnTo>
                  <a:lnTo>
                    <a:pt x="6835" y="4468"/>
                  </a:lnTo>
                  <a:lnTo>
                    <a:pt x="6712" y="4527"/>
                  </a:lnTo>
                  <a:lnTo>
                    <a:pt x="6588" y="4582"/>
                  </a:lnTo>
                  <a:lnTo>
                    <a:pt x="6461" y="4635"/>
                  </a:lnTo>
                  <a:lnTo>
                    <a:pt x="6332" y="4684"/>
                  </a:lnTo>
                  <a:lnTo>
                    <a:pt x="6200" y="4729"/>
                  </a:lnTo>
                  <a:lnTo>
                    <a:pt x="6065" y="4773"/>
                  </a:lnTo>
                  <a:lnTo>
                    <a:pt x="5928" y="4811"/>
                  </a:lnTo>
                  <a:lnTo>
                    <a:pt x="5788" y="4847"/>
                  </a:lnTo>
                  <a:lnTo>
                    <a:pt x="5645" y="4879"/>
                  </a:lnTo>
                  <a:lnTo>
                    <a:pt x="5498" y="4907"/>
                  </a:lnTo>
                  <a:lnTo>
                    <a:pt x="5348" y="4933"/>
                  </a:lnTo>
                  <a:lnTo>
                    <a:pt x="5194" y="4954"/>
                  </a:lnTo>
                  <a:lnTo>
                    <a:pt x="5037" y="4971"/>
                  </a:lnTo>
                  <a:lnTo>
                    <a:pt x="4877" y="4984"/>
                  </a:lnTo>
                  <a:lnTo>
                    <a:pt x="4713" y="4994"/>
                  </a:lnTo>
                  <a:lnTo>
                    <a:pt x="4544" y="4999"/>
                  </a:lnTo>
                  <a:lnTo>
                    <a:pt x="4371" y="5001"/>
                  </a:lnTo>
                  <a:lnTo>
                    <a:pt x="4197" y="4998"/>
                  </a:lnTo>
                  <a:lnTo>
                    <a:pt x="4028" y="4991"/>
                  </a:lnTo>
                  <a:lnTo>
                    <a:pt x="3861" y="4980"/>
                  </a:lnTo>
                  <a:lnTo>
                    <a:pt x="3696" y="4964"/>
                  </a:lnTo>
                  <a:lnTo>
                    <a:pt x="3535" y="4945"/>
                  </a:lnTo>
                  <a:lnTo>
                    <a:pt x="3377" y="4922"/>
                  </a:lnTo>
                  <a:lnTo>
                    <a:pt x="3222" y="4894"/>
                  </a:lnTo>
                  <a:lnTo>
                    <a:pt x="3070" y="4863"/>
                  </a:lnTo>
                  <a:lnTo>
                    <a:pt x="2921" y="4829"/>
                  </a:lnTo>
                  <a:lnTo>
                    <a:pt x="2775" y="4792"/>
                  </a:lnTo>
                  <a:lnTo>
                    <a:pt x="2632" y="4750"/>
                  </a:lnTo>
                  <a:lnTo>
                    <a:pt x="2492" y="4706"/>
                  </a:lnTo>
                  <a:lnTo>
                    <a:pt x="2356" y="4660"/>
                  </a:lnTo>
                  <a:lnTo>
                    <a:pt x="2222" y="4609"/>
                  </a:lnTo>
                  <a:lnTo>
                    <a:pt x="2091" y="4556"/>
                  </a:lnTo>
                  <a:lnTo>
                    <a:pt x="1964" y="4501"/>
                  </a:lnTo>
                  <a:lnTo>
                    <a:pt x="1839" y="4442"/>
                  </a:lnTo>
                  <a:lnTo>
                    <a:pt x="1718" y="4382"/>
                  </a:lnTo>
                  <a:lnTo>
                    <a:pt x="1599" y="4318"/>
                  </a:lnTo>
                  <a:lnTo>
                    <a:pt x="1484" y="4254"/>
                  </a:lnTo>
                  <a:lnTo>
                    <a:pt x="1372" y="4187"/>
                  </a:lnTo>
                  <a:lnTo>
                    <a:pt x="1262" y="4117"/>
                  </a:lnTo>
                  <a:lnTo>
                    <a:pt x="1156" y="4046"/>
                  </a:lnTo>
                  <a:lnTo>
                    <a:pt x="1054" y="3973"/>
                  </a:lnTo>
                  <a:lnTo>
                    <a:pt x="954" y="3899"/>
                  </a:lnTo>
                  <a:lnTo>
                    <a:pt x="857" y="3822"/>
                  </a:lnTo>
                  <a:lnTo>
                    <a:pt x="763" y="3745"/>
                  </a:lnTo>
                  <a:lnTo>
                    <a:pt x="673" y="3666"/>
                  </a:lnTo>
                  <a:lnTo>
                    <a:pt x="586" y="3585"/>
                  </a:lnTo>
                  <a:lnTo>
                    <a:pt x="501" y="3505"/>
                  </a:lnTo>
                  <a:lnTo>
                    <a:pt x="420" y="3423"/>
                  </a:lnTo>
                  <a:lnTo>
                    <a:pt x="343" y="3341"/>
                  </a:lnTo>
                  <a:lnTo>
                    <a:pt x="326" y="3348"/>
                  </a:lnTo>
                  <a:lnTo>
                    <a:pt x="310" y="3354"/>
                  </a:lnTo>
                  <a:lnTo>
                    <a:pt x="291" y="3359"/>
                  </a:lnTo>
                  <a:lnTo>
                    <a:pt x="273" y="3362"/>
                  </a:lnTo>
                  <a:lnTo>
                    <a:pt x="255" y="3363"/>
                  </a:lnTo>
                  <a:lnTo>
                    <a:pt x="236" y="3363"/>
                  </a:lnTo>
                  <a:lnTo>
                    <a:pt x="218" y="3362"/>
                  </a:lnTo>
                  <a:lnTo>
                    <a:pt x="199" y="3358"/>
                  </a:lnTo>
                  <a:lnTo>
                    <a:pt x="181" y="3354"/>
                  </a:lnTo>
                  <a:lnTo>
                    <a:pt x="161" y="3348"/>
                  </a:lnTo>
                  <a:lnTo>
                    <a:pt x="144" y="3340"/>
                  </a:lnTo>
                  <a:lnTo>
                    <a:pt x="126" y="3331"/>
                  </a:lnTo>
                  <a:lnTo>
                    <a:pt x="110" y="3320"/>
                  </a:lnTo>
                  <a:lnTo>
                    <a:pt x="94" y="3308"/>
                  </a:lnTo>
                  <a:lnTo>
                    <a:pt x="78" y="3295"/>
                  </a:lnTo>
                  <a:lnTo>
                    <a:pt x="64" y="3279"/>
                  </a:lnTo>
                  <a:lnTo>
                    <a:pt x="51" y="3263"/>
                  </a:lnTo>
                  <a:lnTo>
                    <a:pt x="38" y="3245"/>
                  </a:lnTo>
                  <a:lnTo>
                    <a:pt x="28" y="3226"/>
                  </a:lnTo>
                  <a:lnTo>
                    <a:pt x="19" y="3205"/>
                  </a:lnTo>
                  <a:lnTo>
                    <a:pt x="11" y="3183"/>
                  </a:lnTo>
                  <a:lnTo>
                    <a:pt x="6" y="3160"/>
                  </a:lnTo>
                  <a:lnTo>
                    <a:pt x="2" y="3135"/>
                  </a:lnTo>
                  <a:lnTo>
                    <a:pt x="0" y="3108"/>
                  </a:lnTo>
                  <a:lnTo>
                    <a:pt x="0" y="3081"/>
                  </a:lnTo>
                  <a:lnTo>
                    <a:pt x="2" y="3053"/>
                  </a:lnTo>
                  <a:lnTo>
                    <a:pt x="6" y="3023"/>
                  </a:lnTo>
                  <a:lnTo>
                    <a:pt x="13" y="2990"/>
                  </a:lnTo>
                  <a:lnTo>
                    <a:pt x="23" y="2958"/>
                  </a:lnTo>
                  <a:lnTo>
                    <a:pt x="35" y="2924"/>
                  </a:lnTo>
                  <a:lnTo>
                    <a:pt x="51" y="2889"/>
                  </a:lnTo>
                  <a:lnTo>
                    <a:pt x="69" y="2852"/>
                  </a:lnTo>
                  <a:close/>
                </a:path>
              </a:pathLst>
            </a:custGeom>
            <a:solidFill>
              <a:srgbClr val="FFFFFF"/>
            </a:solidFill>
            <a:ln w="9525">
              <a:noFill/>
              <a:round/>
              <a:headEnd/>
              <a:tailEnd/>
            </a:ln>
          </p:spPr>
          <p:txBody>
            <a:bodyPr/>
            <a:lstStyle/>
            <a:p>
              <a:endParaRPr lang="en-US"/>
            </a:p>
          </p:txBody>
        </p:sp>
      </p:grpSp>
      <p:grpSp>
        <p:nvGrpSpPr>
          <p:cNvPr id="550930" name="Group 18"/>
          <p:cNvGrpSpPr>
            <a:grpSpLocks noChangeAspect="1"/>
          </p:cNvGrpSpPr>
          <p:nvPr/>
        </p:nvGrpSpPr>
        <p:grpSpPr bwMode="auto">
          <a:xfrm>
            <a:off x="293688" y="2424113"/>
            <a:ext cx="877887" cy="754062"/>
            <a:chOff x="1146" y="1009"/>
            <a:chExt cx="1008" cy="864"/>
          </a:xfrm>
        </p:grpSpPr>
        <p:sp>
          <p:nvSpPr>
            <p:cNvPr id="550931" name="Freeform 19"/>
            <p:cNvSpPr>
              <a:spLocks noChangeAspect="1"/>
            </p:cNvSpPr>
            <p:nvPr/>
          </p:nvSpPr>
          <p:spPr bwMode="auto">
            <a:xfrm>
              <a:off x="1146" y="1009"/>
              <a:ext cx="1008" cy="864"/>
            </a:xfrm>
            <a:custGeom>
              <a:avLst/>
              <a:gdLst/>
              <a:ahLst/>
              <a:cxnLst>
                <a:cxn ang="0">
                  <a:pos x="0" y="0"/>
                </a:cxn>
                <a:cxn ang="0">
                  <a:pos x="4032" y="0"/>
                </a:cxn>
                <a:cxn ang="0">
                  <a:pos x="3888" y="147"/>
                </a:cxn>
                <a:cxn ang="0">
                  <a:pos x="149" y="3314"/>
                </a:cxn>
                <a:cxn ang="0">
                  <a:pos x="0" y="3454"/>
                </a:cxn>
                <a:cxn ang="0">
                  <a:pos x="0" y="0"/>
                </a:cxn>
              </a:cxnLst>
              <a:rect l="0" t="0" r="r" b="b"/>
              <a:pathLst>
                <a:path w="4032" h="3454">
                  <a:moveTo>
                    <a:pt x="0" y="0"/>
                  </a:moveTo>
                  <a:lnTo>
                    <a:pt x="4032" y="0"/>
                  </a:lnTo>
                  <a:lnTo>
                    <a:pt x="3888" y="147"/>
                  </a:lnTo>
                  <a:lnTo>
                    <a:pt x="149" y="3314"/>
                  </a:lnTo>
                  <a:lnTo>
                    <a:pt x="0" y="3454"/>
                  </a:lnTo>
                  <a:lnTo>
                    <a:pt x="0" y="0"/>
                  </a:lnTo>
                  <a:close/>
                </a:path>
              </a:pathLst>
            </a:custGeom>
            <a:solidFill>
              <a:srgbClr val="82A99C"/>
            </a:solidFill>
            <a:ln w="9525">
              <a:noFill/>
              <a:round/>
              <a:headEnd/>
              <a:tailEnd/>
            </a:ln>
          </p:spPr>
          <p:txBody>
            <a:bodyPr/>
            <a:lstStyle/>
            <a:p>
              <a:endParaRPr lang="en-US"/>
            </a:p>
          </p:txBody>
        </p:sp>
        <p:sp>
          <p:nvSpPr>
            <p:cNvPr id="550932" name="Freeform 20"/>
            <p:cNvSpPr>
              <a:spLocks noChangeAspect="1"/>
            </p:cNvSpPr>
            <p:nvPr/>
          </p:nvSpPr>
          <p:spPr bwMode="auto">
            <a:xfrm>
              <a:off x="1146" y="1009"/>
              <a:ext cx="1008" cy="864"/>
            </a:xfrm>
            <a:custGeom>
              <a:avLst/>
              <a:gdLst/>
              <a:ahLst/>
              <a:cxnLst>
                <a:cxn ang="0">
                  <a:pos x="4032" y="0"/>
                </a:cxn>
                <a:cxn ang="0">
                  <a:pos x="4032" y="3454"/>
                </a:cxn>
                <a:cxn ang="0">
                  <a:pos x="0" y="3454"/>
                </a:cxn>
                <a:cxn ang="0">
                  <a:pos x="149" y="3312"/>
                </a:cxn>
                <a:cxn ang="0">
                  <a:pos x="3891" y="146"/>
                </a:cxn>
                <a:cxn ang="0">
                  <a:pos x="4032" y="0"/>
                </a:cxn>
              </a:cxnLst>
              <a:rect l="0" t="0" r="r" b="b"/>
              <a:pathLst>
                <a:path w="4032" h="3454">
                  <a:moveTo>
                    <a:pt x="4032" y="0"/>
                  </a:moveTo>
                  <a:lnTo>
                    <a:pt x="4032" y="3454"/>
                  </a:lnTo>
                  <a:lnTo>
                    <a:pt x="0" y="3454"/>
                  </a:lnTo>
                  <a:lnTo>
                    <a:pt x="149" y="3312"/>
                  </a:lnTo>
                  <a:lnTo>
                    <a:pt x="3891" y="146"/>
                  </a:lnTo>
                  <a:lnTo>
                    <a:pt x="4032" y="0"/>
                  </a:lnTo>
                  <a:close/>
                </a:path>
              </a:pathLst>
            </a:custGeom>
            <a:solidFill>
              <a:srgbClr val="162A29"/>
            </a:solidFill>
            <a:ln w="9525">
              <a:noFill/>
              <a:round/>
              <a:headEnd/>
              <a:tailEnd/>
            </a:ln>
          </p:spPr>
          <p:txBody>
            <a:bodyPr/>
            <a:lstStyle/>
            <a:p>
              <a:endParaRPr lang="en-US"/>
            </a:p>
          </p:txBody>
        </p:sp>
        <p:sp>
          <p:nvSpPr>
            <p:cNvPr id="550933" name="Rectangle 21"/>
            <p:cNvSpPr>
              <a:spLocks noChangeAspect="1" noChangeArrowheads="1"/>
            </p:cNvSpPr>
            <p:nvPr/>
          </p:nvSpPr>
          <p:spPr bwMode="auto">
            <a:xfrm>
              <a:off x="1182" y="1045"/>
              <a:ext cx="936" cy="792"/>
            </a:xfrm>
            <a:prstGeom prst="rect">
              <a:avLst/>
            </a:prstGeom>
            <a:solidFill>
              <a:srgbClr val="275A53"/>
            </a:solidFill>
            <a:ln w="9525">
              <a:noFill/>
              <a:miter lim="800000"/>
              <a:headEnd/>
              <a:tailEnd/>
            </a:ln>
          </p:spPr>
          <p:txBody>
            <a:bodyPr/>
            <a:lstStyle/>
            <a:p>
              <a:endParaRPr lang="en-US"/>
            </a:p>
          </p:txBody>
        </p:sp>
        <p:sp>
          <p:nvSpPr>
            <p:cNvPr id="550934" name="Freeform 22"/>
            <p:cNvSpPr>
              <a:spLocks noChangeAspect="1" noEditPoints="1"/>
            </p:cNvSpPr>
            <p:nvPr/>
          </p:nvSpPr>
          <p:spPr bwMode="auto">
            <a:xfrm>
              <a:off x="1383" y="1668"/>
              <a:ext cx="116" cy="138"/>
            </a:xfrm>
            <a:custGeom>
              <a:avLst/>
              <a:gdLst/>
              <a:ahLst/>
              <a:cxnLst>
                <a:cxn ang="0">
                  <a:pos x="283" y="0"/>
                </a:cxn>
                <a:cxn ang="0">
                  <a:pos x="327" y="4"/>
                </a:cxn>
                <a:cxn ang="0">
                  <a:pos x="363" y="11"/>
                </a:cxn>
                <a:cxn ang="0">
                  <a:pos x="396" y="26"/>
                </a:cxn>
                <a:cxn ang="0">
                  <a:pos x="422" y="44"/>
                </a:cxn>
                <a:cxn ang="0">
                  <a:pos x="441" y="68"/>
                </a:cxn>
                <a:cxn ang="0">
                  <a:pos x="455" y="97"/>
                </a:cxn>
                <a:cxn ang="0">
                  <a:pos x="464" y="130"/>
                </a:cxn>
                <a:cxn ang="0">
                  <a:pos x="467" y="169"/>
                </a:cxn>
                <a:cxn ang="0">
                  <a:pos x="464" y="208"/>
                </a:cxn>
                <a:cxn ang="0">
                  <a:pos x="455" y="243"/>
                </a:cxn>
                <a:cxn ang="0">
                  <a:pos x="438" y="273"/>
                </a:cxn>
                <a:cxn ang="0">
                  <a:pos x="418" y="299"/>
                </a:cxn>
                <a:cxn ang="0">
                  <a:pos x="389" y="320"/>
                </a:cxn>
                <a:cxn ang="0">
                  <a:pos x="354" y="334"/>
                </a:cxn>
                <a:cxn ang="0">
                  <a:pos x="313" y="343"/>
                </a:cxn>
                <a:cxn ang="0">
                  <a:pos x="265" y="346"/>
                </a:cxn>
                <a:cxn ang="0">
                  <a:pos x="171" y="550"/>
                </a:cxn>
                <a:cxn ang="0">
                  <a:pos x="0" y="0"/>
                </a:cxn>
                <a:cxn ang="0">
                  <a:pos x="213" y="234"/>
                </a:cxn>
                <a:cxn ang="0">
                  <a:pos x="254" y="230"/>
                </a:cxn>
                <a:cxn ang="0">
                  <a:pos x="270" y="225"/>
                </a:cxn>
                <a:cxn ang="0">
                  <a:pos x="282" y="217"/>
                </a:cxn>
                <a:cxn ang="0">
                  <a:pos x="291" y="208"/>
                </a:cxn>
                <a:cxn ang="0">
                  <a:pos x="297" y="198"/>
                </a:cxn>
                <a:cxn ang="0">
                  <a:pos x="301" y="186"/>
                </a:cxn>
                <a:cxn ang="0">
                  <a:pos x="302" y="173"/>
                </a:cxn>
                <a:cxn ang="0">
                  <a:pos x="297" y="150"/>
                </a:cxn>
                <a:cxn ang="0">
                  <a:pos x="284" y="130"/>
                </a:cxn>
                <a:cxn ang="0">
                  <a:pos x="274" y="123"/>
                </a:cxn>
                <a:cxn ang="0">
                  <a:pos x="260" y="116"/>
                </a:cxn>
                <a:cxn ang="0">
                  <a:pos x="241" y="114"/>
                </a:cxn>
                <a:cxn ang="0">
                  <a:pos x="219" y="112"/>
                </a:cxn>
                <a:cxn ang="0">
                  <a:pos x="171" y="234"/>
                </a:cxn>
              </a:cxnLst>
              <a:rect l="0" t="0" r="r" b="b"/>
              <a:pathLst>
                <a:path w="467" h="550">
                  <a:moveTo>
                    <a:pt x="0" y="0"/>
                  </a:moveTo>
                  <a:lnTo>
                    <a:pt x="283" y="0"/>
                  </a:lnTo>
                  <a:lnTo>
                    <a:pt x="305" y="1"/>
                  </a:lnTo>
                  <a:lnTo>
                    <a:pt x="327" y="4"/>
                  </a:lnTo>
                  <a:lnTo>
                    <a:pt x="346" y="6"/>
                  </a:lnTo>
                  <a:lnTo>
                    <a:pt x="363" y="11"/>
                  </a:lnTo>
                  <a:lnTo>
                    <a:pt x="380" y="18"/>
                  </a:lnTo>
                  <a:lnTo>
                    <a:pt x="396" y="26"/>
                  </a:lnTo>
                  <a:lnTo>
                    <a:pt x="409" y="33"/>
                  </a:lnTo>
                  <a:lnTo>
                    <a:pt x="422" y="44"/>
                  </a:lnTo>
                  <a:lnTo>
                    <a:pt x="432" y="55"/>
                  </a:lnTo>
                  <a:lnTo>
                    <a:pt x="441" y="68"/>
                  </a:lnTo>
                  <a:lnTo>
                    <a:pt x="449" y="83"/>
                  </a:lnTo>
                  <a:lnTo>
                    <a:pt x="455" y="97"/>
                  </a:lnTo>
                  <a:lnTo>
                    <a:pt x="461" y="114"/>
                  </a:lnTo>
                  <a:lnTo>
                    <a:pt x="464" y="130"/>
                  </a:lnTo>
                  <a:lnTo>
                    <a:pt x="467" y="150"/>
                  </a:lnTo>
                  <a:lnTo>
                    <a:pt x="467" y="169"/>
                  </a:lnTo>
                  <a:lnTo>
                    <a:pt x="467" y="189"/>
                  </a:lnTo>
                  <a:lnTo>
                    <a:pt x="464" y="208"/>
                  </a:lnTo>
                  <a:lnTo>
                    <a:pt x="461" y="226"/>
                  </a:lnTo>
                  <a:lnTo>
                    <a:pt x="455" y="243"/>
                  </a:lnTo>
                  <a:lnTo>
                    <a:pt x="448" y="259"/>
                  </a:lnTo>
                  <a:lnTo>
                    <a:pt x="438" y="273"/>
                  </a:lnTo>
                  <a:lnTo>
                    <a:pt x="429" y="287"/>
                  </a:lnTo>
                  <a:lnTo>
                    <a:pt x="418" y="299"/>
                  </a:lnTo>
                  <a:lnTo>
                    <a:pt x="403" y="311"/>
                  </a:lnTo>
                  <a:lnTo>
                    <a:pt x="389" y="320"/>
                  </a:lnTo>
                  <a:lnTo>
                    <a:pt x="372" y="327"/>
                  </a:lnTo>
                  <a:lnTo>
                    <a:pt x="354" y="334"/>
                  </a:lnTo>
                  <a:lnTo>
                    <a:pt x="333" y="339"/>
                  </a:lnTo>
                  <a:lnTo>
                    <a:pt x="313" y="343"/>
                  </a:lnTo>
                  <a:lnTo>
                    <a:pt x="289" y="346"/>
                  </a:lnTo>
                  <a:lnTo>
                    <a:pt x="265" y="346"/>
                  </a:lnTo>
                  <a:lnTo>
                    <a:pt x="171" y="346"/>
                  </a:lnTo>
                  <a:lnTo>
                    <a:pt x="171" y="550"/>
                  </a:lnTo>
                  <a:lnTo>
                    <a:pt x="0" y="550"/>
                  </a:lnTo>
                  <a:lnTo>
                    <a:pt x="0" y="0"/>
                  </a:lnTo>
                  <a:close/>
                  <a:moveTo>
                    <a:pt x="171" y="234"/>
                  </a:moveTo>
                  <a:lnTo>
                    <a:pt x="213" y="234"/>
                  </a:lnTo>
                  <a:lnTo>
                    <a:pt x="236" y="233"/>
                  </a:lnTo>
                  <a:lnTo>
                    <a:pt x="254" y="230"/>
                  </a:lnTo>
                  <a:lnTo>
                    <a:pt x="264" y="228"/>
                  </a:lnTo>
                  <a:lnTo>
                    <a:pt x="270" y="225"/>
                  </a:lnTo>
                  <a:lnTo>
                    <a:pt x="276" y="221"/>
                  </a:lnTo>
                  <a:lnTo>
                    <a:pt x="282" y="217"/>
                  </a:lnTo>
                  <a:lnTo>
                    <a:pt x="287" y="213"/>
                  </a:lnTo>
                  <a:lnTo>
                    <a:pt x="291" y="208"/>
                  </a:lnTo>
                  <a:lnTo>
                    <a:pt x="295" y="203"/>
                  </a:lnTo>
                  <a:lnTo>
                    <a:pt x="297" y="198"/>
                  </a:lnTo>
                  <a:lnTo>
                    <a:pt x="299" y="193"/>
                  </a:lnTo>
                  <a:lnTo>
                    <a:pt x="301" y="186"/>
                  </a:lnTo>
                  <a:lnTo>
                    <a:pt x="301" y="180"/>
                  </a:lnTo>
                  <a:lnTo>
                    <a:pt x="302" y="173"/>
                  </a:lnTo>
                  <a:lnTo>
                    <a:pt x="301" y="162"/>
                  </a:lnTo>
                  <a:lnTo>
                    <a:pt x="297" y="150"/>
                  </a:lnTo>
                  <a:lnTo>
                    <a:pt x="292" y="140"/>
                  </a:lnTo>
                  <a:lnTo>
                    <a:pt x="284" y="130"/>
                  </a:lnTo>
                  <a:lnTo>
                    <a:pt x="280" y="125"/>
                  </a:lnTo>
                  <a:lnTo>
                    <a:pt x="274" y="123"/>
                  </a:lnTo>
                  <a:lnTo>
                    <a:pt x="267" y="119"/>
                  </a:lnTo>
                  <a:lnTo>
                    <a:pt x="260" y="116"/>
                  </a:lnTo>
                  <a:lnTo>
                    <a:pt x="252" y="115"/>
                  </a:lnTo>
                  <a:lnTo>
                    <a:pt x="241" y="114"/>
                  </a:lnTo>
                  <a:lnTo>
                    <a:pt x="231" y="112"/>
                  </a:lnTo>
                  <a:lnTo>
                    <a:pt x="219" y="112"/>
                  </a:lnTo>
                  <a:lnTo>
                    <a:pt x="171" y="112"/>
                  </a:lnTo>
                  <a:lnTo>
                    <a:pt x="171" y="234"/>
                  </a:lnTo>
                  <a:close/>
                </a:path>
              </a:pathLst>
            </a:custGeom>
            <a:solidFill>
              <a:srgbClr val="FFFFFF"/>
            </a:solidFill>
            <a:ln w="9525">
              <a:noFill/>
              <a:round/>
              <a:headEnd/>
              <a:tailEnd/>
            </a:ln>
          </p:spPr>
          <p:txBody>
            <a:bodyPr/>
            <a:lstStyle/>
            <a:p>
              <a:endParaRPr lang="en-US"/>
            </a:p>
          </p:txBody>
        </p:sp>
        <p:sp>
          <p:nvSpPr>
            <p:cNvPr id="550935" name="Freeform 23"/>
            <p:cNvSpPr>
              <a:spLocks noChangeAspect="1"/>
            </p:cNvSpPr>
            <p:nvPr/>
          </p:nvSpPr>
          <p:spPr bwMode="auto">
            <a:xfrm>
              <a:off x="1522" y="1668"/>
              <a:ext cx="108" cy="138"/>
            </a:xfrm>
            <a:custGeom>
              <a:avLst/>
              <a:gdLst/>
              <a:ahLst/>
              <a:cxnLst>
                <a:cxn ang="0">
                  <a:pos x="0" y="0"/>
                </a:cxn>
                <a:cxn ang="0">
                  <a:pos x="170" y="0"/>
                </a:cxn>
                <a:cxn ang="0">
                  <a:pos x="170" y="414"/>
                </a:cxn>
                <a:cxn ang="0">
                  <a:pos x="435" y="414"/>
                </a:cxn>
                <a:cxn ang="0">
                  <a:pos x="435" y="550"/>
                </a:cxn>
                <a:cxn ang="0">
                  <a:pos x="0" y="550"/>
                </a:cxn>
                <a:cxn ang="0">
                  <a:pos x="0" y="0"/>
                </a:cxn>
              </a:cxnLst>
              <a:rect l="0" t="0" r="r" b="b"/>
              <a:pathLst>
                <a:path w="435" h="550">
                  <a:moveTo>
                    <a:pt x="0" y="0"/>
                  </a:moveTo>
                  <a:lnTo>
                    <a:pt x="170" y="0"/>
                  </a:lnTo>
                  <a:lnTo>
                    <a:pt x="170" y="414"/>
                  </a:lnTo>
                  <a:lnTo>
                    <a:pt x="435" y="414"/>
                  </a:lnTo>
                  <a:lnTo>
                    <a:pt x="435" y="550"/>
                  </a:lnTo>
                  <a:lnTo>
                    <a:pt x="0" y="550"/>
                  </a:lnTo>
                  <a:lnTo>
                    <a:pt x="0" y="0"/>
                  </a:lnTo>
                  <a:close/>
                </a:path>
              </a:pathLst>
            </a:custGeom>
            <a:solidFill>
              <a:srgbClr val="FFFFFF"/>
            </a:solidFill>
            <a:ln w="9525">
              <a:noFill/>
              <a:round/>
              <a:headEnd/>
              <a:tailEnd/>
            </a:ln>
          </p:spPr>
          <p:txBody>
            <a:bodyPr/>
            <a:lstStyle/>
            <a:p>
              <a:endParaRPr lang="en-US"/>
            </a:p>
          </p:txBody>
        </p:sp>
        <p:sp>
          <p:nvSpPr>
            <p:cNvPr id="550936" name="Freeform 24"/>
            <p:cNvSpPr>
              <a:spLocks noChangeAspect="1" noEditPoints="1"/>
            </p:cNvSpPr>
            <p:nvPr/>
          </p:nvSpPr>
          <p:spPr bwMode="auto">
            <a:xfrm>
              <a:off x="1636" y="1668"/>
              <a:ext cx="150" cy="138"/>
            </a:xfrm>
            <a:custGeom>
              <a:avLst/>
              <a:gdLst/>
              <a:ahLst/>
              <a:cxnLst>
                <a:cxn ang="0">
                  <a:pos x="394" y="460"/>
                </a:cxn>
                <a:cxn ang="0">
                  <a:pos x="201" y="460"/>
                </a:cxn>
                <a:cxn ang="0">
                  <a:pos x="173" y="550"/>
                </a:cxn>
                <a:cxn ang="0">
                  <a:pos x="0" y="550"/>
                </a:cxn>
                <a:cxn ang="0">
                  <a:pos x="207" y="0"/>
                </a:cxn>
                <a:cxn ang="0">
                  <a:pos x="392" y="0"/>
                </a:cxn>
                <a:cxn ang="0">
                  <a:pos x="598" y="550"/>
                </a:cxn>
                <a:cxn ang="0">
                  <a:pos x="421" y="550"/>
                </a:cxn>
                <a:cxn ang="0">
                  <a:pos x="394" y="460"/>
                </a:cxn>
                <a:cxn ang="0">
                  <a:pos x="359" y="340"/>
                </a:cxn>
                <a:cxn ang="0">
                  <a:pos x="298" y="142"/>
                </a:cxn>
                <a:cxn ang="0">
                  <a:pos x="237" y="340"/>
                </a:cxn>
                <a:cxn ang="0">
                  <a:pos x="359" y="340"/>
                </a:cxn>
              </a:cxnLst>
              <a:rect l="0" t="0" r="r" b="b"/>
              <a:pathLst>
                <a:path w="598" h="550">
                  <a:moveTo>
                    <a:pt x="394" y="460"/>
                  </a:moveTo>
                  <a:lnTo>
                    <a:pt x="201" y="460"/>
                  </a:lnTo>
                  <a:lnTo>
                    <a:pt x="173" y="550"/>
                  </a:lnTo>
                  <a:lnTo>
                    <a:pt x="0" y="550"/>
                  </a:lnTo>
                  <a:lnTo>
                    <a:pt x="207" y="0"/>
                  </a:lnTo>
                  <a:lnTo>
                    <a:pt x="392" y="0"/>
                  </a:lnTo>
                  <a:lnTo>
                    <a:pt x="598" y="550"/>
                  </a:lnTo>
                  <a:lnTo>
                    <a:pt x="421" y="550"/>
                  </a:lnTo>
                  <a:lnTo>
                    <a:pt x="394" y="460"/>
                  </a:lnTo>
                  <a:close/>
                  <a:moveTo>
                    <a:pt x="359" y="340"/>
                  </a:moveTo>
                  <a:lnTo>
                    <a:pt x="298" y="142"/>
                  </a:lnTo>
                  <a:lnTo>
                    <a:pt x="237" y="340"/>
                  </a:lnTo>
                  <a:lnTo>
                    <a:pt x="359" y="340"/>
                  </a:lnTo>
                  <a:close/>
                </a:path>
              </a:pathLst>
            </a:custGeom>
            <a:solidFill>
              <a:srgbClr val="FFFFFF"/>
            </a:solidFill>
            <a:ln w="9525">
              <a:noFill/>
              <a:round/>
              <a:headEnd/>
              <a:tailEnd/>
            </a:ln>
          </p:spPr>
          <p:txBody>
            <a:bodyPr/>
            <a:lstStyle/>
            <a:p>
              <a:endParaRPr lang="en-US"/>
            </a:p>
          </p:txBody>
        </p:sp>
        <p:sp>
          <p:nvSpPr>
            <p:cNvPr id="550937" name="Freeform 25"/>
            <p:cNvSpPr>
              <a:spLocks noChangeAspect="1"/>
            </p:cNvSpPr>
            <p:nvPr/>
          </p:nvSpPr>
          <p:spPr bwMode="auto">
            <a:xfrm>
              <a:off x="1800" y="1668"/>
              <a:ext cx="131" cy="138"/>
            </a:xfrm>
            <a:custGeom>
              <a:avLst/>
              <a:gdLst/>
              <a:ahLst/>
              <a:cxnLst>
                <a:cxn ang="0">
                  <a:pos x="0" y="0"/>
                </a:cxn>
                <a:cxn ang="0">
                  <a:pos x="158" y="0"/>
                </a:cxn>
                <a:cxn ang="0">
                  <a:pos x="366" y="304"/>
                </a:cxn>
                <a:cxn ang="0">
                  <a:pos x="366" y="0"/>
                </a:cxn>
                <a:cxn ang="0">
                  <a:pos x="526" y="0"/>
                </a:cxn>
                <a:cxn ang="0">
                  <a:pos x="526" y="550"/>
                </a:cxn>
                <a:cxn ang="0">
                  <a:pos x="366" y="550"/>
                </a:cxn>
                <a:cxn ang="0">
                  <a:pos x="160" y="248"/>
                </a:cxn>
                <a:cxn ang="0">
                  <a:pos x="160" y="550"/>
                </a:cxn>
                <a:cxn ang="0">
                  <a:pos x="0" y="550"/>
                </a:cxn>
                <a:cxn ang="0">
                  <a:pos x="0" y="0"/>
                </a:cxn>
              </a:cxnLst>
              <a:rect l="0" t="0" r="r" b="b"/>
              <a:pathLst>
                <a:path w="526" h="550">
                  <a:moveTo>
                    <a:pt x="0" y="0"/>
                  </a:moveTo>
                  <a:lnTo>
                    <a:pt x="158" y="0"/>
                  </a:lnTo>
                  <a:lnTo>
                    <a:pt x="366" y="304"/>
                  </a:lnTo>
                  <a:lnTo>
                    <a:pt x="366" y="0"/>
                  </a:lnTo>
                  <a:lnTo>
                    <a:pt x="526" y="0"/>
                  </a:lnTo>
                  <a:lnTo>
                    <a:pt x="526" y="550"/>
                  </a:lnTo>
                  <a:lnTo>
                    <a:pt x="366" y="550"/>
                  </a:lnTo>
                  <a:lnTo>
                    <a:pt x="160" y="248"/>
                  </a:lnTo>
                  <a:lnTo>
                    <a:pt x="160" y="550"/>
                  </a:lnTo>
                  <a:lnTo>
                    <a:pt x="0" y="550"/>
                  </a:lnTo>
                  <a:lnTo>
                    <a:pt x="0" y="0"/>
                  </a:lnTo>
                  <a:close/>
                </a:path>
              </a:pathLst>
            </a:custGeom>
            <a:solidFill>
              <a:srgbClr val="FFFFFF"/>
            </a:solidFill>
            <a:ln w="9525">
              <a:noFill/>
              <a:round/>
              <a:headEnd/>
              <a:tailEnd/>
            </a:ln>
          </p:spPr>
          <p:txBody>
            <a:bodyPr/>
            <a:lstStyle/>
            <a:p>
              <a:endParaRPr lang="en-US"/>
            </a:p>
          </p:txBody>
        </p:sp>
        <p:sp>
          <p:nvSpPr>
            <p:cNvPr id="550938" name="Freeform 26"/>
            <p:cNvSpPr>
              <a:spLocks noChangeAspect="1" noEditPoints="1"/>
            </p:cNvSpPr>
            <p:nvPr/>
          </p:nvSpPr>
          <p:spPr bwMode="auto">
            <a:xfrm>
              <a:off x="1487" y="1114"/>
              <a:ext cx="326" cy="502"/>
            </a:xfrm>
            <a:custGeom>
              <a:avLst/>
              <a:gdLst/>
              <a:ahLst/>
              <a:cxnLst>
                <a:cxn ang="0">
                  <a:pos x="1039" y="1180"/>
                </a:cxn>
                <a:cxn ang="0">
                  <a:pos x="1208" y="987"/>
                </a:cxn>
                <a:cxn ang="0">
                  <a:pos x="1295" y="739"/>
                </a:cxn>
                <a:cxn ang="0">
                  <a:pos x="1293" y="476"/>
                </a:cxn>
                <a:cxn ang="0">
                  <a:pos x="1193" y="238"/>
                </a:cxn>
                <a:cxn ang="0">
                  <a:pos x="991" y="66"/>
                </a:cxn>
                <a:cxn ang="0">
                  <a:pos x="676" y="0"/>
                </a:cxn>
                <a:cxn ang="0">
                  <a:pos x="356" y="67"/>
                </a:cxn>
                <a:cxn ang="0">
                  <a:pos x="138" y="242"/>
                </a:cxn>
                <a:cxn ang="0">
                  <a:pos x="22" y="483"/>
                </a:cxn>
                <a:cxn ang="0">
                  <a:pos x="7" y="747"/>
                </a:cxn>
                <a:cxn ang="0">
                  <a:pos x="91" y="995"/>
                </a:cxn>
                <a:cxn ang="0">
                  <a:pos x="273" y="1183"/>
                </a:cxn>
                <a:cxn ang="0">
                  <a:pos x="950" y="1658"/>
                </a:cxn>
                <a:cxn ang="0">
                  <a:pos x="914" y="1865"/>
                </a:cxn>
                <a:cxn ang="0">
                  <a:pos x="696" y="635"/>
                </a:cxn>
                <a:cxn ang="0">
                  <a:pos x="834" y="663"/>
                </a:cxn>
                <a:cxn ang="0">
                  <a:pos x="930" y="725"/>
                </a:cxn>
                <a:cxn ang="0">
                  <a:pos x="960" y="772"/>
                </a:cxn>
                <a:cxn ang="0">
                  <a:pos x="965" y="820"/>
                </a:cxn>
                <a:cxn ang="0">
                  <a:pos x="940" y="877"/>
                </a:cxn>
                <a:cxn ang="0">
                  <a:pos x="884" y="925"/>
                </a:cxn>
                <a:cxn ang="0">
                  <a:pos x="804" y="960"/>
                </a:cxn>
                <a:cxn ang="0">
                  <a:pos x="795" y="1482"/>
                </a:cxn>
                <a:cxn ang="0">
                  <a:pos x="770" y="1495"/>
                </a:cxn>
                <a:cxn ang="0">
                  <a:pos x="742" y="1477"/>
                </a:cxn>
                <a:cxn ang="0">
                  <a:pos x="737" y="930"/>
                </a:cxn>
                <a:cxn ang="0">
                  <a:pos x="756" y="899"/>
                </a:cxn>
                <a:cxn ang="0">
                  <a:pos x="778" y="898"/>
                </a:cxn>
                <a:cxn ang="0">
                  <a:pos x="871" y="853"/>
                </a:cxn>
                <a:cxn ang="0">
                  <a:pos x="895" y="821"/>
                </a:cxn>
                <a:cxn ang="0">
                  <a:pos x="886" y="776"/>
                </a:cxn>
                <a:cxn ang="0">
                  <a:pos x="829" y="733"/>
                </a:cxn>
                <a:cxn ang="0">
                  <a:pos x="734" y="708"/>
                </a:cxn>
                <a:cxn ang="0">
                  <a:pos x="620" y="706"/>
                </a:cxn>
                <a:cxn ang="0">
                  <a:pos x="520" y="727"/>
                </a:cxn>
                <a:cxn ang="0">
                  <a:pos x="454" y="767"/>
                </a:cxn>
                <a:cxn ang="0">
                  <a:pos x="436" y="813"/>
                </a:cxn>
                <a:cxn ang="0">
                  <a:pos x="454" y="847"/>
                </a:cxn>
                <a:cxn ang="0">
                  <a:pos x="525" y="888"/>
                </a:cxn>
                <a:cxn ang="0">
                  <a:pos x="558" y="896"/>
                </a:cxn>
                <a:cxn ang="0">
                  <a:pos x="582" y="922"/>
                </a:cxn>
                <a:cxn ang="0">
                  <a:pos x="582" y="1469"/>
                </a:cxn>
                <a:cxn ang="0">
                  <a:pos x="558" y="1494"/>
                </a:cxn>
                <a:cxn ang="0">
                  <a:pos x="532" y="1487"/>
                </a:cxn>
                <a:cxn ang="0">
                  <a:pos x="516" y="1453"/>
                </a:cxn>
                <a:cxn ang="0">
                  <a:pos x="455" y="930"/>
                </a:cxn>
                <a:cxn ang="0">
                  <a:pos x="398" y="885"/>
                </a:cxn>
                <a:cxn ang="0">
                  <a:pos x="370" y="830"/>
                </a:cxn>
                <a:cxn ang="0">
                  <a:pos x="370" y="781"/>
                </a:cxn>
                <a:cxn ang="0">
                  <a:pos x="391" y="739"/>
                </a:cxn>
                <a:cxn ang="0">
                  <a:pos x="476" y="673"/>
                </a:cxn>
                <a:cxn ang="0">
                  <a:pos x="606" y="637"/>
                </a:cxn>
              </a:cxnLst>
              <a:rect l="0" t="0" r="r" b="b"/>
              <a:pathLst>
                <a:path w="1306" h="2007">
                  <a:moveTo>
                    <a:pt x="372" y="1575"/>
                  </a:moveTo>
                  <a:lnTo>
                    <a:pt x="950" y="1575"/>
                  </a:lnTo>
                  <a:lnTo>
                    <a:pt x="950" y="1232"/>
                  </a:lnTo>
                  <a:lnTo>
                    <a:pt x="996" y="1209"/>
                  </a:lnTo>
                  <a:lnTo>
                    <a:pt x="1039" y="1180"/>
                  </a:lnTo>
                  <a:lnTo>
                    <a:pt x="1079" y="1148"/>
                  </a:lnTo>
                  <a:lnTo>
                    <a:pt x="1116" y="1111"/>
                  </a:lnTo>
                  <a:lnTo>
                    <a:pt x="1150" y="1072"/>
                  </a:lnTo>
                  <a:lnTo>
                    <a:pt x="1181" y="1031"/>
                  </a:lnTo>
                  <a:lnTo>
                    <a:pt x="1208" y="987"/>
                  </a:lnTo>
                  <a:lnTo>
                    <a:pt x="1232" y="940"/>
                  </a:lnTo>
                  <a:lnTo>
                    <a:pt x="1254" y="892"/>
                  </a:lnTo>
                  <a:lnTo>
                    <a:pt x="1271" y="842"/>
                  </a:lnTo>
                  <a:lnTo>
                    <a:pt x="1285" y="791"/>
                  </a:lnTo>
                  <a:lnTo>
                    <a:pt x="1295" y="739"/>
                  </a:lnTo>
                  <a:lnTo>
                    <a:pt x="1302" y="686"/>
                  </a:lnTo>
                  <a:lnTo>
                    <a:pt x="1306" y="633"/>
                  </a:lnTo>
                  <a:lnTo>
                    <a:pt x="1304" y="580"/>
                  </a:lnTo>
                  <a:lnTo>
                    <a:pt x="1300" y="528"/>
                  </a:lnTo>
                  <a:lnTo>
                    <a:pt x="1293" y="476"/>
                  </a:lnTo>
                  <a:lnTo>
                    <a:pt x="1281" y="425"/>
                  </a:lnTo>
                  <a:lnTo>
                    <a:pt x="1264" y="375"/>
                  </a:lnTo>
                  <a:lnTo>
                    <a:pt x="1245" y="327"/>
                  </a:lnTo>
                  <a:lnTo>
                    <a:pt x="1221" y="282"/>
                  </a:lnTo>
                  <a:lnTo>
                    <a:pt x="1193" y="238"/>
                  </a:lnTo>
                  <a:lnTo>
                    <a:pt x="1162" y="197"/>
                  </a:lnTo>
                  <a:lnTo>
                    <a:pt x="1125" y="159"/>
                  </a:lnTo>
                  <a:lnTo>
                    <a:pt x="1084" y="124"/>
                  </a:lnTo>
                  <a:lnTo>
                    <a:pt x="1040" y="93"/>
                  </a:lnTo>
                  <a:lnTo>
                    <a:pt x="991" y="66"/>
                  </a:lnTo>
                  <a:lnTo>
                    <a:pt x="936" y="42"/>
                  </a:lnTo>
                  <a:lnTo>
                    <a:pt x="878" y="24"/>
                  </a:lnTo>
                  <a:lnTo>
                    <a:pt x="816" y="10"/>
                  </a:lnTo>
                  <a:lnTo>
                    <a:pt x="748" y="2"/>
                  </a:lnTo>
                  <a:lnTo>
                    <a:pt x="676" y="0"/>
                  </a:lnTo>
                  <a:lnTo>
                    <a:pt x="603" y="2"/>
                  </a:lnTo>
                  <a:lnTo>
                    <a:pt x="536" y="11"/>
                  </a:lnTo>
                  <a:lnTo>
                    <a:pt x="471" y="24"/>
                  </a:lnTo>
                  <a:lnTo>
                    <a:pt x="411" y="44"/>
                  </a:lnTo>
                  <a:lnTo>
                    <a:pt x="356" y="67"/>
                  </a:lnTo>
                  <a:lnTo>
                    <a:pt x="304" y="94"/>
                  </a:lnTo>
                  <a:lnTo>
                    <a:pt x="256" y="127"/>
                  </a:lnTo>
                  <a:lnTo>
                    <a:pt x="213" y="162"/>
                  </a:lnTo>
                  <a:lnTo>
                    <a:pt x="173" y="200"/>
                  </a:lnTo>
                  <a:lnTo>
                    <a:pt x="138" y="242"/>
                  </a:lnTo>
                  <a:lnTo>
                    <a:pt x="107" y="286"/>
                  </a:lnTo>
                  <a:lnTo>
                    <a:pt x="79" y="333"/>
                  </a:lnTo>
                  <a:lnTo>
                    <a:pt x="56" y="381"/>
                  </a:lnTo>
                  <a:lnTo>
                    <a:pt x="37" y="431"/>
                  </a:lnTo>
                  <a:lnTo>
                    <a:pt x="22" y="483"/>
                  </a:lnTo>
                  <a:lnTo>
                    <a:pt x="11" y="535"/>
                  </a:lnTo>
                  <a:lnTo>
                    <a:pt x="4" y="588"/>
                  </a:lnTo>
                  <a:lnTo>
                    <a:pt x="0" y="641"/>
                  </a:lnTo>
                  <a:lnTo>
                    <a:pt x="2" y="694"/>
                  </a:lnTo>
                  <a:lnTo>
                    <a:pt x="7" y="747"/>
                  </a:lnTo>
                  <a:lnTo>
                    <a:pt x="16" y="799"/>
                  </a:lnTo>
                  <a:lnTo>
                    <a:pt x="29" y="851"/>
                  </a:lnTo>
                  <a:lnTo>
                    <a:pt x="46" y="900"/>
                  </a:lnTo>
                  <a:lnTo>
                    <a:pt x="67" y="949"/>
                  </a:lnTo>
                  <a:lnTo>
                    <a:pt x="91" y="995"/>
                  </a:lnTo>
                  <a:lnTo>
                    <a:pt x="120" y="1039"/>
                  </a:lnTo>
                  <a:lnTo>
                    <a:pt x="152" y="1079"/>
                  </a:lnTo>
                  <a:lnTo>
                    <a:pt x="188" y="1118"/>
                  </a:lnTo>
                  <a:lnTo>
                    <a:pt x="229" y="1152"/>
                  </a:lnTo>
                  <a:lnTo>
                    <a:pt x="273" y="1183"/>
                  </a:lnTo>
                  <a:lnTo>
                    <a:pt x="321" y="1210"/>
                  </a:lnTo>
                  <a:lnTo>
                    <a:pt x="372" y="1232"/>
                  </a:lnTo>
                  <a:lnTo>
                    <a:pt x="372" y="1575"/>
                  </a:lnTo>
                  <a:close/>
                  <a:moveTo>
                    <a:pt x="372" y="1658"/>
                  </a:moveTo>
                  <a:lnTo>
                    <a:pt x="950" y="1658"/>
                  </a:lnTo>
                  <a:lnTo>
                    <a:pt x="950" y="1799"/>
                  </a:lnTo>
                  <a:lnTo>
                    <a:pt x="372" y="1799"/>
                  </a:lnTo>
                  <a:lnTo>
                    <a:pt x="372" y="1658"/>
                  </a:lnTo>
                  <a:close/>
                  <a:moveTo>
                    <a:pt x="409" y="1865"/>
                  </a:moveTo>
                  <a:lnTo>
                    <a:pt x="914" y="1865"/>
                  </a:lnTo>
                  <a:lnTo>
                    <a:pt x="822" y="2007"/>
                  </a:lnTo>
                  <a:lnTo>
                    <a:pt x="501" y="2007"/>
                  </a:lnTo>
                  <a:lnTo>
                    <a:pt x="409" y="1865"/>
                  </a:lnTo>
                  <a:close/>
                  <a:moveTo>
                    <a:pt x="667" y="635"/>
                  </a:moveTo>
                  <a:lnTo>
                    <a:pt x="696" y="635"/>
                  </a:lnTo>
                  <a:lnTo>
                    <a:pt x="726" y="637"/>
                  </a:lnTo>
                  <a:lnTo>
                    <a:pt x="755" y="642"/>
                  </a:lnTo>
                  <a:lnTo>
                    <a:pt x="782" y="647"/>
                  </a:lnTo>
                  <a:lnTo>
                    <a:pt x="809" y="655"/>
                  </a:lnTo>
                  <a:lnTo>
                    <a:pt x="834" y="663"/>
                  </a:lnTo>
                  <a:lnTo>
                    <a:pt x="856" y="673"/>
                  </a:lnTo>
                  <a:lnTo>
                    <a:pt x="878" y="685"/>
                  </a:lnTo>
                  <a:lnTo>
                    <a:pt x="897" y="697"/>
                  </a:lnTo>
                  <a:lnTo>
                    <a:pt x="914" y="711"/>
                  </a:lnTo>
                  <a:lnTo>
                    <a:pt x="930" y="725"/>
                  </a:lnTo>
                  <a:lnTo>
                    <a:pt x="941" y="739"/>
                  </a:lnTo>
                  <a:lnTo>
                    <a:pt x="948" y="747"/>
                  </a:lnTo>
                  <a:lnTo>
                    <a:pt x="952" y="755"/>
                  </a:lnTo>
                  <a:lnTo>
                    <a:pt x="956" y="764"/>
                  </a:lnTo>
                  <a:lnTo>
                    <a:pt x="960" y="772"/>
                  </a:lnTo>
                  <a:lnTo>
                    <a:pt x="962" y="781"/>
                  </a:lnTo>
                  <a:lnTo>
                    <a:pt x="963" y="789"/>
                  </a:lnTo>
                  <a:lnTo>
                    <a:pt x="965" y="798"/>
                  </a:lnTo>
                  <a:lnTo>
                    <a:pt x="966" y="807"/>
                  </a:lnTo>
                  <a:lnTo>
                    <a:pt x="965" y="820"/>
                  </a:lnTo>
                  <a:lnTo>
                    <a:pt x="962" y="831"/>
                  </a:lnTo>
                  <a:lnTo>
                    <a:pt x="960" y="843"/>
                  </a:lnTo>
                  <a:lnTo>
                    <a:pt x="954" y="855"/>
                  </a:lnTo>
                  <a:lnTo>
                    <a:pt x="948" y="866"/>
                  </a:lnTo>
                  <a:lnTo>
                    <a:pt x="940" y="877"/>
                  </a:lnTo>
                  <a:lnTo>
                    <a:pt x="931" y="887"/>
                  </a:lnTo>
                  <a:lnTo>
                    <a:pt x="921" y="898"/>
                  </a:lnTo>
                  <a:lnTo>
                    <a:pt x="910" y="907"/>
                  </a:lnTo>
                  <a:lnTo>
                    <a:pt x="897" y="916"/>
                  </a:lnTo>
                  <a:lnTo>
                    <a:pt x="884" y="925"/>
                  </a:lnTo>
                  <a:lnTo>
                    <a:pt x="870" y="933"/>
                  </a:lnTo>
                  <a:lnTo>
                    <a:pt x="855" y="940"/>
                  </a:lnTo>
                  <a:lnTo>
                    <a:pt x="839" y="948"/>
                  </a:lnTo>
                  <a:lnTo>
                    <a:pt x="822" y="955"/>
                  </a:lnTo>
                  <a:lnTo>
                    <a:pt x="804" y="960"/>
                  </a:lnTo>
                  <a:lnTo>
                    <a:pt x="804" y="1453"/>
                  </a:lnTo>
                  <a:lnTo>
                    <a:pt x="804" y="1461"/>
                  </a:lnTo>
                  <a:lnTo>
                    <a:pt x="801" y="1469"/>
                  </a:lnTo>
                  <a:lnTo>
                    <a:pt x="799" y="1477"/>
                  </a:lnTo>
                  <a:lnTo>
                    <a:pt x="795" y="1482"/>
                  </a:lnTo>
                  <a:lnTo>
                    <a:pt x="790" y="1487"/>
                  </a:lnTo>
                  <a:lnTo>
                    <a:pt x="783" y="1491"/>
                  </a:lnTo>
                  <a:lnTo>
                    <a:pt x="777" y="1494"/>
                  </a:lnTo>
                  <a:lnTo>
                    <a:pt x="770" y="1495"/>
                  </a:lnTo>
                  <a:lnTo>
                    <a:pt x="770" y="1495"/>
                  </a:lnTo>
                  <a:lnTo>
                    <a:pt x="763" y="1494"/>
                  </a:lnTo>
                  <a:lnTo>
                    <a:pt x="756" y="1491"/>
                  </a:lnTo>
                  <a:lnTo>
                    <a:pt x="751" y="1487"/>
                  </a:lnTo>
                  <a:lnTo>
                    <a:pt x="746" y="1482"/>
                  </a:lnTo>
                  <a:lnTo>
                    <a:pt x="742" y="1477"/>
                  </a:lnTo>
                  <a:lnTo>
                    <a:pt x="738" y="1469"/>
                  </a:lnTo>
                  <a:lnTo>
                    <a:pt x="737" y="1461"/>
                  </a:lnTo>
                  <a:lnTo>
                    <a:pt x="735" y="1453"/>
                  </a:lnTo>
                  <a:lnTo>
                    <a:pt x="735" y="938"/>
                  </a:lnTo>
                  <a:lnTo>
                    <a:pt x="737" y="930"/>
                  </a:lnTo>
                  <a:lnTo>
                    <a:pt x="738" y="922"/>
                  </a:lnTo>
                  <a:lnTo>
                    <a:pt x="742" y="914"/>
                  </a:lnTo>
                  <a:lnTo>
                    <a:pt x="746" y="908"/>
                  </a:lnTo>
                  <a:lnTo>
                    <a:pt x="751" y="903"/>
                  </a:lnTo>
                  <a:lnTo>
                    <a:pt x="756" y="899"/>
                  </a:lnTo>
                  <a:lnTo>
                    <a:pt x="763" y="896"/>
                  </a:lnTo>
                  <a:lnTo>
                    <a:pt x="770" y="896"/>
                  </a:lnTo>
                  <a:lnTo>
                    <a:pt x="770" y="896"/>
                  </a:lnTo>
                  <a:lnTo>
                    <a:pt x="774" y="896"/>
                  </a:lnTo>
                  <a:lnTo>
                    <a:pt x="778" y="898"/>
                  </a:lnTo>
                  <a:lnTo>
                    <a:pt x="804" y="890"/>
                  </a:lnTo>
                  <a:lnTo>
                    <a:pt x="826" y="881"/>
                  </a:lnTo>
                  <a:lnTo>
                    <a:pt x="847" y="872"/>
                  </a:lnTo>
                  <a:lnTo>
                    <a:pt x="864" y="860"/>
                  </a:lnTo>
                  <a:lnTo>
                    <a:pt x="871" y="853"/>
                  </a:lnTo>
                  <a:lnTo>
                    <a:pt x="878" y="848"/>
                  </a:lnTo>
                  <a:lnTo>
                    <a:pt x="883" y="842"/>
                  </a:lnTo>
                  <a:lnTo>
                    <a:pt x="888" y="835"/>
                  </a:lnTo>
                  <a:lnTo>
                    <a:pt x="892" y="828"/>
                  </a:lnTo>
                  <a:lnTo>
                    <a:pt x="895" y="821"/>
                  </a:lnTo>
                  <a:lnTo>
                    <a:pt x="896" y="815"/>
                  </a:lnTo>
                  <a:lnTo>
                    <a:pt x="896" y="807"/>
                  </a:lnTo>
                  <a:lnTo>
                    <a:pt x="895" y="796"/>
                  </a:lnTo>
                  <a:lnTo>
                    <a:pt x="892" y="786"/>
                  </a:lnTo>
                  <a:lnTo>
                    <a:pt x="886" y="776"/>
                  </a:lnTo>
                  <a:lnTo>
                    <a:pt x="878" y="767"/>
                  </a:lnTo>
                  <a:lnTo>
                    <a:pt x="869" y="758"/>
                  </a:lnTo>
                  <a:lnTo>
                    <a:pt x="857" y="749"/>
                  </a:lnTo>
                  <a:lnTo>
                    <a:pt x="844" y="741"/>
                  </a:lnTo>
                  <a:lnTo>
                    <a:pt x="829" y="733"/>
                  </a:lnTo>
                  <a:lnTo>
                    <a:pt x="813" y="727"/>
                  </a:lnTo>
                  <a:lnTo>
                    <a:pt x="795" y="721"/>
                  </a:lnTo>
                  <a:lnTo>
                    <a:pt x="775" y="716"/>
                  </a:lnTo>
                  <a:lnTo>
                    <a:pt x="756" y="711"/>
                  </a:lnTo>
                  <a:lnTo>
                    <a:pt x="734" y="708"/>
                  </a:lnTo>
                  <a:lnTo>
                    <a:pt x="712" y="706"/>
                  </a:lnTo>
                  <a:lnTo>
                    <a:pt x="690" y="703"/>
                  </a:lnTo>
                  <a:lnTo>
                    <a:pt x="667" y="703"/>
                  </a:lnTo>
                  <a:lnTo>
                    <a:pt x="642" y="703"/>
                  </a:lnTo>
                  <a:lnTo>
                    <a:pt x="620" y="706"/>
                  </a:lnTo>
                  <a:lnTo>
                    <a:pt x="598" y="708"/>
                  </a:lnTo>
                  <a:lnTo>
                    <a:pt x="576" y="711"/>
                  </a:lnTo>
                  <a:lnTo>
                    <a:pt x="556" y="716"/>
                  </a:lnTo>
                  <a:lnTo>
                    <a:pt x="537" y="721"/>
                  </a:lnTo>
                  <a:lnTo>
                    <a:pt x="520" y="727"/>
                  </a:lnTo>
                  <a:lnTo>
                    <a:pt x="503" y="733"/>
                  </a:lnTo>
                  <a:lnTo>
                    <a:pt x="488" y="741"/>
                  </a:lnTo>
                  <a:lnTo>
                    <a:pt x="475" y="749"/>
                  </a:lnTo>
                  <a:lnTo>
                    <a:pt x="463" y="758"/>
                  </a:lnTo>
                  <a:lnTo>
                    <a:pt x="454" y="767"/>
                  </a:lnTo>
                  <a:lnTo>
                    <a:pt x="446" y="776"/>
                  </a:lnTo>
                  <a:lnTo>
                    <a:pt x="440" y="786"/>
                  </a:lnTo>
                  <a:lnTo>
                    <a:pt x="437" y="796"/>
                  </a:lnTo>
                  <a:lnTo>
                    <a:pt x="436" y="807"/>
                  </a:lnTo>
                  <a:lnTo>
                    <a:pt x="436" y="813"/>
                  </a:lnTo>
                  <a:lnTo>
                    <a:pt x="437" y="821"/>
                  </a:lnTo>
                  <a:lnTo>
                    <a:pt x="440" y="828"/>
                  </a:lnTo>
                  <a:lnTo>
                    <a:pt x="444" y="834"/>
                  </a:lnTo>
                  <a:lnTo>
                    <a:pt x="449" y="841"/>
                  </a:lnTo>
                  <a:lnTo>
                    <a:pt x="454" y="847"/>
                  </a:lnTo>
                  <a:lnTo>
                    <a:pt x="461" y="853"/>
                  </a:lnTo>
                  <a:lnTo>
                    <a:pt x="467" y="859"/>
                  </a:lnTo>
                  <a:lnTo>
                    <a:pt x="484" y="870"/>
                  </a:lnTo>
                  <a:lnTo>
                    <a:pt x="503" y="879"/>
                  </a:lnTo>
                  <a:lnTo>
                    <a:pt x="525" y="888"/>
                  </a:lnTo>
                  <a:lnTo>
                    <a:pt x="549" y="896"/>
                  </a:lnTo>
                  <a:lnTo>
                    <a:pt x="550" y="896"/>
                  </a:lnTo>
                  <a:lnTo>
                    <a:pt x="551" y="896"/>
                  </a:lnTo>
                  <a:lnTo>
                    <a:pt x="551" y="896"/>
                  </a:lnTo>
                  <a:lnTo>
                    <a:pt x="558" y="896"/>
                  </a:lnTo>
                  <a:lnTo>
                    <a:pt x="564" y="899"/>
                  </a:lnTo>
                  <a:lnTo>
                    <a:pt x="571" y="903"/>
                  </a:lnTo>
                  <a:lnTo>
                    <a:pt x="576" y="908"/>
                  </a:lnTo>
                  <a:lnTo>
                    <a:pt x="580" y="914"/>
                  </a:lnTo>
                  <a:lnTo>
                    <a:pt x="582" y="922"/>
                  </a:lnTo>
                  <a:lnTo>
                    <a:pt x="585" y="930"/>
                  </a:lnTo>
                  <a:lnTo>
                    <a:pt x="586" y="938"/>
                  </a:lnTo>
                  <a:lnTo>
                    <a:pt x="586" y="1453"/>
                  </a:lnTo>
                  <a:lnTo>
                    <a:pt x="585" y="1461"/>
                  </a:lnTo>
                  <a:lnTo>
                    <a:pt x="582" y="1469"/>
                  </a:lnTo>
                  <a:lnTo>
                    <a:pt x="580" y="1477"/>
                  </a:lnTo>
                  <a:lnTo>
                    <a:pt x="576" y="1482"/>
                  </a:lnTo>
                  <a:lnTo>
                    <a:pt x="571" y="1487"/>
                  </a:lnTo>
                  <a:lnTo>
                    <a:pt x="564" y="1491"/>
                  </a:lnTo>
                  <a:lnTo>
                    <a:pt x="558" y="1494"/>
                  </a:lnTo>
                  <a:lnTo>
                    <a:pt x="551" y="1495"/>
                  </a:lnTo>
                  <a:lnTo>
                    <a:pt x="551" y="1495"/>
                  </a:lnTo>
                  <a:lnTo>
                    <a:pt x="545" y="1494"/>
                  </a:lnTo>
                  <a:lnTo>
                    <a:pt x="538" y="1491"/>
                  </a:lnTo>
                  <a:lnTo>
                    <a:pt x="532" y="1487"/>
                  </a:lnTo>
                  <a:lnTo>
                    <a:pt x="527" y="1482"/>
                  </a:lnTo>
                  <a:lnTo>
                    <a:pt x="523" y="1477"/>
                  </a:lnTo>
                  <a:lnTo>
                    <a:pt x="519" y="1469"/>
                  </a:lnTo>
                  <a:lnTo>
                    <a:pt x="518" y="1461"/>
                  </a:lnTo>
                  <a:lnTo>
                    <a:pt x="516" y="1453"/>
                  </a:lnTo>
                  <a:lnTo>
                    <a:pt x="516" y="956"/>
                  </a:lnTo>
                  <a:lnTo>
                    <a:pt x="501" y="951"/>
                  </a:lnTo>
                  <a:lnTo>
                    <a:pt x="484" y="944"/>
                  </a:lnTo>
                  <a:lnTo>
                    <a:pt x="470" y="936"/>
                  </a:lnTo>
                  <a:lnTo>
                    <a:pt x="455" y="930"/>
                  </a:lnTo>
                  <a:lnTo>
                    <a:pt x="442" y="921"/>
                  </a:lnTo>
                  <a:lnTo>
                    <a:pt x="429" y="913"/>
                  </a:lnTo>
                  <a:lnTo>
                    <a:pt x="418" y="904"/>
                  </a:lnTo>
                  <a:lnTo>
                    <a:pt x="407" y="894"/>
                  </a:lnTo>
                  <a:lnTo>
                    <a:pt x="398" y="885"/>
                  </a:lnTo>
                  <a:lnTo>
                    <a:pt x="391" y="874"/>
                  </a:lnTo>
                  <a:lnTo>
                    <a:pt x="383" y="864"/>
                  </a:lnTo>
                  <a:lnTo>
                    <a:pt x="378" y="853"/>
                  </a:lnTo>
                  <a:lnTo>
                    <a:pt x="372" y="842"/>
                  </a:lnTo>
                  <a:lnTo>
                    <a:pt x="370" y="830"/>
                  </a:lnTo>
                  <a:lnTo>
                    <a:pt x="367" y="819"/>
                  </a:lnTo>
                  <a:lnTo>
                    <a:pt x="366" y="807"/>
                  </a:lnTo>
                  <a:lnTo>
                    <a:pt x="367" y="798"/>
                  </a:lnTo>
                  <a:lnTo>
                    <a:pt x="369" y="789"/>
                  </a:lnTo>
                  <a:lnTo>
                    <a:pt x="370" y="781"/>
                  </a:lnTo>
                  <a:lnTo>
                    <a:pt x="372" y="772"/>
                  </a:lnTo>
                  <a:lnTo>
                    <a:pt x="376" y="764"/>
                  </a:lnTo>
                  <a:lnTo>
                    <a:pt x="380" y="755"/>
                  </a:lnTo>
                  <a:lnTo>
                    <a:pt x="385" y="747"/>
                  </a:lnTo>
                  <a:lnTo>
                    <a:pt x="391" y="739"/>
                  </a:lnTo>
                  <a:lnTo>
                    <a:pt x="402" y="725"/>
                  </a:lnTo>
                  <a:lnTo>
                    <a:pt x="418" y="711"/>
                  </a:lnTo>
                  <a:lnTo>
                    <a:pt x="435" y="697"/>
                  </a:lnTo>
                  <a:lnTo>
                    <a:pt x="454" y="685"/>
                  </a:lnTo>
                  <a:lnTo>
                    <a:pt x="476" y="673"/>
                  </a:lnTo>
                  <a:lnTo>
                    <a:pt x="499" y="663"/>
                  </a:lnTo>
                  <a:lnTo>
                    <a:pt x="524" y="655"/>
                  </a:lnTo>
                  <a:lnTo>
                    <a:pt x="550" y="647"/>
                  </a:lnTo>
                  <a:lnTo>
                    <a:pt x="577" y="642"/>
                  </a:lnTo>
                  <a:lnTo>
                    <a:pt x="606" y="637"/>
                  </a:lnTo>
                  <a:lnTo>
                    <a:pt x="636" y="635"/>
                  </a:lnTo>
                  <a:lnTo>
                    <a:pt x="667" y="635"/>
                  </a:lnTo>
                  <a:close/>
                </a:path>
              </a:pathLst>
            </a:custGeom>
            <a:solidFill>
              <a:srgbClr val="FFFFFF"/>
            </a:solidFill>
            <a:ln w="9525">
              <a:noFill/>
              <a:round/>
              <a:headEnd/>
              <a:tailEnd/>
            </a:ln>
          </p:spPr>
          <p:txBody>
            <a:bodyPr/>
            <a:lstStyle/>
            <a:p>
              <a:endParaRPr lang="en-US"/>
            </a:p>
          </p:txBody>
        </p:sp>
      </p:grpSp>
      <p:grpSp>
        <p:nvGrpSpPr>
          <p:cNvPr id="550939" name="Group 27"/>
          <p:cNvGrpSpPr>
            <a:grpSpLocks noChangeAspect="1"/>
          </p:cNvGrpSpPr>
          <p:nvPr/>
        </p:nvGrpSpPr>
        <p:grpSpPr bwMode="auto">
          <a:xfrm>
            <a:off x="293688" y="5441950"/>
            <a:ext cx="877887" cy="754063"/>
            <a:chOff x="2040" y="2676"/>
            <a:chExt cx="1008" cy="864"/>
          </a:xfrm>
        </p:grpSpPr>
        <p:sp>
          <p:nvSpPr>
            <p:cNvPr id="550940" name="Freeform 28"/>
            <p:cNvSpPr>
              <a:spLocks noChangeAspect="1"/>
            </p:cNvSpPr>
            <p:nvPr/>
          </p:nvSpPr>
          <p:spPr bwMode="auto">
            <a:xfrm>
              <a:off x="2040" y="2676"/>
              <a:ext cx="1008" cy="864"/>
            </a:xfrm>
            <a:custGeom>
              <a:avLst/>
              <a:gdLst/>
              <a:ahLst/>
              <a:cxnLst>
                <a:cxn ang="0">
                  <a:pos x="0" y="0"/>
                </a:cxn>
                <a:cxn ang="0">
                  <a:pos x="4032" y="0"/>
                </a:cxn>
                <a:cxn ang="0">
                  <a:pos x="3888" y="149"/>
                </a:cxn>
                <a:cxn ang="0">
                  <a:pos x="149" y="3316"/>
                </a:cxn>
                <a:cxn ang="0">
                  <a:pos x="0" y="3456"/>
                </a:cxn>
                <a:cxn ang="0">
                  <a:pos x="0" y="0"/>
                </a:cxn>
              </a:cxnLst>
              <a:rect l="0" t="0" r="r" b="b"/>
              <a:pathLst>
                <a:path w="4032" h="3456">
                  <a:moveTo>
                    <a:pt x="0" y="0"/>
                  </a:moveTo>
                  <a:lnTo>
                    <a:pt x="4032" y="0"/>
                  </a:lnTo>
                  <a:lnTo>
                    <a:pt x="3888" y="149"/>
                  </a:lnTo>
                  <a:lnTo>
                    <a:pt x="149" y="3316"/>
                  </a:lnTo>
                  <a:lnTo>
                    <a:pt x="0" y="3456"/>
                  </a:lnTo>
                  <a:lnTo>
                    <a:pt x="0" y="0"/>
                  </a:lnTo>
                  <a:close/>
                </a:path>
              </a:pathLst>
            </a:custGeom>
            <a:solidFill>
              <a:srgbClr val="82A99C"/>
            </a:solidFill>
            <a:ln w="9525">
              <a:noFill/>
              <a:round/>
              <a:headEnd/>
              <a:tailEnd/>
            </a:ln>
          </p:spPr>
          <p:txBody>
            <a:bodyPr/>
            <a:lstStyle/>
            <a:p>
              <a:endParaRPr lang="en-US"/>
            </a:p>
          </p:txBody>
        </p:sp>
        <p:sp>
          <p:nvSpPr>
            <p:cNvPr id="550941" name="Freeform 29"/>
            <p:cNvSpPr>
              <a:spLocks noChangeAspect="1"/>
            </p:cNvSpPr>
            <p:nvPr/>
          </p:nvSpPr>
          <p:spPr bwMode="auto">
            <a:xfrm>
              <a:off x="2040" y="2676"/>
              <a:ext cx="1008" cy="864"/>
            </a:xfrm>
            <a:custGeom>
              <a:avLst/>
              <a:gdLst/>
              <a:ahLst/>
              <a:cxnLst>
                <a:cxn ang="0">
                  <a:pos x="4032" y="0"/>
                </a:cxn>
                <a:cxn ang="0">
                  <a:pos x="4032" y="3456"/>
                </a:cxn>
                <a:cxn ang="0">
                  <a:pos x="0" y="3456"/>
                </a:cxn>
                <a:cxn ang="0">
                  <a:pos x="149" y="3313"/>
                </a:cxn>
                <a:cxn ang="0">
                  <a:pos x="3891" y="147"/>
                </a:cxn>
                <a:cxn ang="0">
                  <a:pos x="4032" y="0"/>
                </a:cxn>
              </a:cxnLst>
              <a:rect l="0" t="0" r="r" b="b"/>
              <a:pathLst>
                <a:path w="4032" h="3456">
                  <a:moveTo>
                    <a:pt x="4032" y="0"/>
                  </a:moveTo>
                  <a:lnTo>
                    <a:pt x="4032" y="3456"/>
                  </a:lnTo>
                  <a:lnTo>
                    <a:pt x="0" y="3456"/>
                  </a:lnTo>
                  <a:lnTo>
                    <a:pt x="149" y="3313"/>
                  </a:lnTo>
                  <a:lnTo>
                    <a:pt x="3891" y="147"/>
                  </a:lnTo>
                  <a:lnTo>
                    <a:pt x="4032" y="0"/>
                  </a:lnTo>
                  <a:close/>
                </a:path>
              </a:pathLst>
            </a:custGeom>
            <a:solidFill>
              <a:srgbClr val="162A29"/>
            </a:solidFill>
            <a:ln w="9525">
              <a:noFill/>
              <a:round/>
              <a:headEnd/>
              <a:tailEnd/>
            </a:ln>
          </p:spPr>
          <p:txBody>
            <a:bodyPr/>
            <a:lstStyle/>
            <a:p>
              <a:endParaRPr lang="en-US"/>
            </a:p>
          </p:txBody>
        </p:sp>
        <p:sp>
          <p:nvSpPr>
            <p:cNvPr id="550942" name="Rectangle 30"/>
            <p:cNvSpPr>
              <a:spLocks noChangeAspect="1" noChangeArrowheads="1"/>
            </p:cNvSpPr>
            <p:nvPr/>
          </p:nvSpPr>
          <p:spPr bwMode="auto">
            <a:xfrm>
              <a:off x="2076" y="2712"/>
              <a:ext cx="936" cy="792"/>
            </a:xfrm>
            <a:prstGeom prst="rect">
              <a:avLst/>
            </a:prstGeom>
            <a:solidFill>
              <a:srgbClr val="275A53"/>
            </a:solidFill>
            <a:ln w="9525">
              <a:noFill/>
              <a:miter lim="800000"/>
              <a:headEnd/>
              <a:tailEnd/>
            </a:ln>
          </p:spPr>
          <p:txBody>
            <a:bodyPr/>
            <a:lstStyle/>
            <a:p>
              <a:endParaRPr lang="en-US"/>
            </a:p>
          </p:txBody>
        </p:sp>
        <p:sp>
          <p:nvSpPr>
            <p:cNvPr id="550943" name="Freeform 31"/>
            <p:cNvSpPr>
              <a:spLocks noChangeAspect="1"/>
            </p:cNvSpPr>
            <p:nvPr/>
          </p:nvSpPr>
          <p:spPr bwMode="auto">
            <a:xfrm>
              <a:off x="2252" y="3336"/>
              <a:ext cx="129" cy="137"/>
            </a:xfrm>
            <a:custGeom>
              <a:avLst/>
              <a:gdLst/>
              <a:ahLst/>
              <a:cxnLst>
                <a:cxn ang="0">
                  <a:pos x="0" y="0"/>
                </a:cxn>
                <a:cxn ang="0">
                  <a:pos x="516" y="0"/>
                </a:cxn>
                <a:cxn ang="0">
                  <a:pos x="516" y="136"/>
                </a:cxn>
                <a:cxn ang="0">
                  <a:pos x="344" y="136"/>
                </a:cxn>
                <a:cxn ang="0">
                  <a:pos x="344" y="550"/>
                </a:cxn>
                <a:cxn ang="0">
                  <a:pos x="174" y="550"/>
                </a:cxn>
                <a:cxn ang="0">
                  <a:pos x="174" y="136"/>
                </a:cxn>
                <a:cxn ang="0">
                  <a:pos x="0" y="136"/>
                </a:cxn>
                <a:cxn ang="0">
                  <a:pos x="0" y="0"/>
                </a:cxn>
              </a:cxnLst>
              <a:rect l="0" t="0" r="r" b="b"/>
              <a:pathLst>
                <a:path w="516" h="550">
                  <a:moveTo>
                    <a:pt x="0" y="0"/>
                  </a:moveTo>
                  <a:lnTo>
                    <a:pt x="516" y="0"/>
                  </a:lnTo>
                  <a:lnTo>
                    <a:pt x="516" y="136"/>
                  </a:lnTo>
                  <a:lnTo>
                    <a:pt x="344" y="136"/>
                  </a:lnTo>
                  <a:lnTo>
                    <a:pt x="344" y="550"/>
                  </a:lnTo>
                  <a:lnTo>
                    <a:pt x="174" y="550"/>
                  </a:lnTo>
                  <a:lnTo>
                    <a:pt x="174" y="136"/>
                  </a:lnTo>
                  <a:lnTo>
                    <a:pt x="0" y="136"/>
                  </a:lnTo>
                  <a:lnTo>
                    <a:pt x="0" y="0"/>
                  </a:lnTo>
                  <a:close/>
                </a:path>
              </a:pathLst>
            </a:custGeom>
            <a:solidFill>
              <a:srgbClr val="FFFFFF"/>
            </a:solidFill>
            <a:ln w="9525">
              <a:noFill/>
              <a:round/>
              <a:headEnd/>
              <a:tailEnd/>
            </a:ln>
          </p:spPr>
          <p:txBody>
            <a:bodyPr/>
            <a:lstStyle/>
            <a:p>
              <a:endParaRPr lang="en-US"/>
            </a:p>
          </p:txBody>
        </p:sp>
        <p:sp>
          <p:nvSpPr>
            <p:cNvPr id="550944" name="Freeform 32"/>
            <p:cNvSpPr>
              <a:spLocks noChangeAspect="1"/>
            </p:cNvSpPr>
            <p:nvPr/>
          </p:nvSpPr>
          <p:spPr bwMode="auto">
            <a:xfrm>
              <a:off x="2400" y="3336"/>
              <a:ext cx="116" cy="137"/>
            </a:xfrm>
            <a:custGeom>
              <a:avLst/>
              <a:gdLst/>
              <a:ahLst/>
              <a:cxnLst>
                <a:cxn ang="0">
                  <a:pos x="0" y="0"/>
                </a:cxn>
                <a:cxn ang="0">
                  <a:pos x="456" y="0"/>
                </a:cxn>
                <a:cxn ang="0">
                  <a:pos x="456" y="118"/>
                </a:cxn>
                <a:cxn ang="0">
                  <a:pos x="171" y="118"/>
                </a:cxn>
                <a:cxn ang="0">
                  <a:pos x="171" y="205"/>
                </a:cxn>
                <a:cxn ang="0">
                  <a:pos x="435" y="205"/>
                </a:cxn>
                <a:cxn ang="0">
                  <a:pos x="435" y="318"/>
                </a:cxn>
                <a:cxn ang="0">
                  <a:pos x="171" y="318"/>
                </a:cxn>
                <a:cxn ang="0">
                  <a:pos x="171" y="425"/>
                </a:cxn>
                <a:cxn ang="0">
                  <a:pos x="464" y="425"/>
                </a:cxn>
                <a:cxn ang="0">
                  <a:pos x="464" y="550"/>
                </a:cxn>
                <a:cxn ang="0">
                  <a:pos x="0" y="550"/>
                </a:cxn>
                <a:cxn ang="0">
                  <a:pos x="0" y="0"/>
                </a:cxn>
              </a:cxnLst>
              <a:rect l="0" t="0" r="r" b="b"/>
              <a:pathLst>
                <a:path w="464" h="550">
                  <a:moveTo>
                    <a:pt x="0" y="0"/>
                  </a:moveTo>
                  <a:lnTo>
                    <a:pt x="456" y="0"/>
                  </a:lnTo>
                  <a:lnTo>
                    <a:pt x="456" y="118"/>
                  </a:lnTo>
                  <a:lnTo>
                    <a:pt x="171" y="118"/>
                  </a:lnTo>
                  <a:lnTo>
                    <a:pt x="171" y="205"/>
                  </a:lnTo>
                  <a:lnTo>
                    <a:pt x="435" y="205"/>
                  </a:lnTo>
                  <a:lnTo>
                    <a:pt x="435" y="318"/>
                  </a:lnTo>
                  <a:lnTo>
                    <a:pt x="171" y="318"/>
                  </a:lnTo>
                  <a:lnTo>
                    <a:pt x="171" y="425"/>
                  </a:lnTo>
                  <a:lnTo>
                    <a:pt x="464" y="425"/>
                  </a:lnTo>
                  <a:lnTo>
                    <a:pt x="464" y="550"/>
                  </a:lnTo>
                  <a:lnTo>
                    <a:pt x="0" y="550"/>
                  </a:lnTo>
                  <a:lnTo>
                    <a:pt x="0" y="0"/>
                  </a:lnTo>
                  <a:close/>
                </a:path>
              </a:pathLst>
            </a:custGeom>
            <a:solidFill>
              <a:srgbClr val="FFFFFF"/>
            </a:solidFill>
            <a:ln w="9525">
              <a:noFill/>
              <a:round/>
              <a:headEnd/>
              <a:tailEnd/>
            </a:ln>
          </p:spPr>
          <p:txBody>
            <a:bodyPr/>
            <a:lstStyle/>
            <a:p>
              <a:endParaRPr lang="en-US"/>
            </a:p>
          </p:txBody>
        </p:sp>
        <p:sp>
          <p:nvSpPr>
            <p:cNvPr id="550945" name="Freeform 33"/>
            <p:cNvSpPr>
              <a:spLocks noChangeAspect="1" noEditPoints="1"/>
            </p:cNvSpPr>
            <p:nvPr/>
          </p:nvSpPr>
          <p:spPr bwMode="auto">
            <a:xfrm>
              <a:off x="2525" y="3336"/>
              <a:ext cx="149" cy="137"/>
            </a:xfrm>
            <a:custGeom>
              <a:avLst/>
              <a:gdLst/>
              <a:ahLst/>
              <a:cxnLst>
                <a:cxn ang="0">
                  <a:pos x="394" y="459"/>
                </a:cxn>
                <a:cxn ang="0">
                  <a:pos x="199" y="459"/>
                </a:cxn>
                <a:cxn ang="0">
                  <a:pos x="174" y="550"/>
                </a:cxn>
                <a:cxn ang="0">
                  <a:pos x="0" y="550"/>
                </a:cxn>
                <a:cxn ang="0">
                  <a:pos x="206" y="0"/>
                </a:cxn>
                <a:cxn ang="0">
                  <a:pos x="391" y="0"/>
                </a:cxn>
                <a:cxn ang="0">
                  <a:pos x="599" y="550"/>
                </a:cxn>
                <a:cxn ang="0">
                  <a:pos x="420" y="550"/>
                </a:cxn>
                <a:cxn ang="0">
                  <a:pos x="394" y="459"/>
                </a:cxn>
                <a:cxn ang="0">
                  <a:pos x="358" y="341"/>
                </a:cxn>
                <a:cxn ang="0">
                  <a:pos x="297" y="143"/>
                </a:cxn>
                <a:cxn ang="0">
                  <a:pos x="237" y="341"/>
                </a:cxn>
                <a:cxn ang="0">
                  <a:pos x="358" y="341"/>
                </a:cxn>
              </a:cxnLst>
              <a:rect l="0" t="0" r="r" b="b"/>
              <a:pathLst>
                <a:path w="599" h="550">
                  <a:moveTo>
                    <a:pt x="394" y="459"/>
                  </a:moveTo>
                  <a:lnTo>
                    <a:pt x="199" y="459"/>
                  </a:lnTo>
                  <a:lnTo>
                    <a:pt x="174" y="550"/>
                  </a:lnTo>
                  <a:lnTo>
                    <a:pt x="0" y="550"/>
                  </a:lnTo>
                  <a:lnTo>
                    <a:pt x="206" y="0"/>
                  </a:lnTo>
                  <a:lnTo>
                    <a:pt x="391" y="0"/>
                  </a:lnTo>
                  <a:lnTo>
                    <a:pt x="599" y="550"/>
                  </a:lnTo>
                  <a:lnTo>
                    <a:pt x="420" y="550"/>
                  </a:lnTo>
                  <a:lnTo>
                    <a:pt x="394" y="459"/>
                  </a:lnTo>
                  <a:close/>
                  <a:moveTo>
                    <a:pt x="358" y="341"/>
                  </a:moveTo>
                  <a:lnTo>
                    <a:pt x="297" y="143"/>
                  </a:lnTo>
                  <a:lnTo>
                    <a:pt x="237" y="341"/>
                  </a:lnTo>
                  <a:lnTo>
                    <a:pt x="358" y="341"/>
                  </a:lnTo>
                  <a:close/>
                </a:path>
              </a:pathLst>
            </a:custGeom>
            <a:solidFill>
              <a:srgbClr val="FFFFFF"/>
            </a:solidFill>
            <a:ln w="9525">
              <a:noFill/>
              <a:round/>
              <a:headEnd/>
              <a:tailEnd/>
            </a:ln>
          </p:spPr>
          <p:txBody>
            <a:bodyPr/>
            <a:lstStyle/>
            <a:p>
              <a:endParaRPr lang="en-US"/>
            </a:p>
          </p:txBody>
        </p:sp>
        <p:sp>
          <p:nvSpPr>
            <p:cNvPr id="550946" name="Freeform 34"/>
            <p:cNvSpPr>
              <a:spLocks noChangeAspect="1"/>
            </p:cNvSpPr>
            <p:nvPr/>
          </p:nvSpPr>
          <p:spPr bwMode="auto">
            <a:xfrm>
              <a:off x="2687" y="3336"/>
              <a:ext cx="155" cy="137"/>
            </a:xfrm>
            <a:custGeom>
              <a:avLst/>
              <a:gdLst/>
              <a:ahLst/>
              <a:cxnLst>
                <a:cxn ang="0">
                  <a:pos x="0" y="0"/>
                </a:cxn>
                <a:cxn ang="0">
                  <a:pos x="222" y="0"/>
                </a:cxn>
                <a:cxn ang="0">
                  <a:pos x="309" y="335"/>
                </a:cxn>
                <a:cxn ang="0">
                  <a:pos x="395" y="0"/>
                </a:cxn>
                <a:cxn ang="0">
                  <a:pos x="618" y="0"/>
                </a:cxn>
                <a:cxn ang="0">
                  <a:pos x="618" y="550"/>
                </a:cxn>
                <a:cxn ang="0">
                  <a:pos x="479" y="550"/>
                </a:cxn>
                <a:cxn ang="0">
                  <a:pos x="479" y="131"/>
                </a:cxn>
                <a:cxn ang="0">
                  <a:pos x="371" y="550"/>
                </a:cxn>
                <a:cxn ang="0">
                  <a:pos x="246" y="550"/>
                </a:cxn>
                <a:cxn ang="0">
                  <a:pos x="138" y="131"/>
                </a:cxn>
                <a:cxn ang="0">
                  <a:pos x="138" y="550"/>
                </a:cxn>
                <a:cxn ang="0">
                  <a:pos x="0" y="550"/>
                </a:cxn>
                <a:cxn ang="0">
                  <a:pos x="0" y="0"/>
                </a:cxn>
              </a:cxnLst>
              <a:rect l="0" t="0" r="r" b="b"/>
              <a:pathLst>
                <a:path w="618" h="550">
                  <a:moveTo>
                    <a:pt x="0" y="0"/>
                  </a:moveTo>
                  <a:lnTo>
                    <a:pt x="222" y="0"/>
                  </a:lnTo>
                  <a:lnTo>
                    <a:pt x="309" y="335"/>
                  </a:lnTo>
                  <a:lnTo>
                    <a:pt x="395" y="0"/>
                  </a:lnTo>
                  <a:lnTo>
                    <a:pt x="618" y="0"/>
                  </a:lnTo>
                  <a:lnTo>
                    <a:pt x="618" y="550"/>
                  </a:lnTo>
                  <a:lnTo>
                    <a:pt x="479" y="550"/>
                  </a:lnTo>
                  <a:lnTo>
                    <a:pt x="479" y="131"/>
                  </a:lnTo>
                  <a:lnTo>
                    <a:pt x="371" y="550"/>
                  </a:lnTo>
                  <a:lnTo>
                    <a:pt x="246" y="550"/>
                  </a:lnTo>
                  <a:lnTo>
                    <a:pt x="138" y="131"/>
                  </a:lnTo>
                  <a:lnTo>
                    <a:pt x="138" y="550"/>
                  </a:lnTo>
                  <a:lnTo>
                    <a:pt x="0" y="550"/>
                  </a:lnTo>
                  <a:lnTo>
                    <a:pt x="0" y="0"/>
                  </a:lnTo>
                  <a:close/>
                </a:path>
              </a:pathLst>
            </a:custGeom>
            <a:solidFill>
              <a:srgbClr val="FFFFFF"/>
            </a:solidFill>
            <a:ln w="9525">
              <a:noFill/>
              <a:round/>
              <a:headEnd/>
              <a:tailEnd/>
            </a:ln>
          </p:spPr>
          <p:txBody>
            <a:bodyPr/>
            <a:lstStyle/>
            <a:p>
              <a:endParaRPr lang="en-US"/>
            </a:p>
          </p:txBody>
        </p:sp>
        <p:sp>
          <p:nvSpPr>
            <p:cNvPr id="550947" name="Freeform 35"/>
            <p:cNvSpPr>
              <a:spLocks noChangeAspect="1" noEditPoints="1"/>
            </p:cNvSpPr>
            <p:nvPr/>
          </p:nvSpPr>
          <p:spPr bwMode="auto">
            <a:xfrm>
              <a:off x="2215" y="2770"/>
              <a:ext cx="658" cy="523"/>
            </a:xfrm>
            <a:custGeom>
              <a:avLst/>
              <a:gdLst/>
              <a:ahLst/>
              <a:cxnLst>
                <a:cxn ang="0">
                  <a:pos x="1716" y="1771"/>
                </a:cxn>
                <a:cxn ang="0">
                  <a:pos x="918" y="1771"/>
                </a:cxn>
                <a:cxn ang="0">
                  <a:pos x="220" y="2095"/>
                </a:cxn>
                <a:cxn ang="0">
                  <a:pos x="75" y="1301"/>
                </a:cxn>
                <a:cxn ang="0">
                  <a:pos x="778" y="880"/>
                </a:cxn>
                <a:cxn ang="0">
                  <a:pos x="1902" y="833"/>
                </a:cxn>
                <a:cxn ang="0">
                  <a:pos x="2240" y="994"/>
                </a:cxn>
                <a:cxn ang="0">
                  <a:pos x="2072" y="1478"/>
                </a:cxn>
                <a:cxn ang="0">
                  <a:pos x="1598" y="1288"/>
                </a:cxn>
                <a:cxn ang="0">
                  <a:pos x="1486" y="671"/>
                </a:cxn>
                <a:cxn ang="0">
                  <a:pos x="1036" y="1288"/>
                </a:cxn>
                <a:cxn ang="0">
                  <a:pos x="1084" y="1187"/>
                </a:cxn>
                <a:cxn ang="0">
                  <a:pos x="1084" y="1187"/>
                </a:cxn>
                <a:cxn ang="0">
                  <a:pos x="627" y="333"/>
                </a:cxn>
                <a:cxn ang="0">
                  <a:pos x="701" y="373"/>
                </a:cxn>
                <a:cxn ang="0">
                  <a:pos x="754" y="438"/>
                </a:cxn>
                <a:cxn ang="0">
                  <a:pos x="778" y="518"/>
                </a:cxn>
                <a:cxn ang="0">
                  <a:pos x="769" y="605"/>
                </a:cxn>
                <a:cxn ang="0">
                  <a:pos x="731" y="679"/>
                </a:cxn>
                <a:cxn ang="0">
                  <a:pos x="666" y="732"/>
                </a:cxn>
                <a:cxn ang="0">
                  <a:pos x="584" y="756"/>
                </a:cxn>
                <a:cxn ang="0">
                  <a:pos x="497" y="749"/>
                </a:cxn>
                <a:cxn ang="0">
                  <a:pos x="425" y="708"/>
                </a:cxn>
                <a:cxn ang="0">
                  <a:pos x="372" y="644"/>
                </a:cxn>
                <a:cxn ang="0">
                  <a:pos x="346" y="563"/>
                </a:cxn>
                <a:cxn ang="0">
                  <a:pos x="355" y="477"/>
                </a:cxn>
                <a:cxn ang="0">
                  <a:pos x="395" y="403"/>
                </a:cxn>
                <a:cxn ang="0">
                  <a:pos x="458" y="350"/>
                </a:cxn>
                <a:cxn ang="0">
                  <a:pos x="540" y="325"/>
                </a:cxn>
                <a:cxn ang="0">
                  <a:pos x="1360" y="5"/>
                </a:cxn>
                <a:cxn ang="0">
                  <a:pos x="1438" y="37"/>
                </a:cxn>
                <a:cxn ang="0">
                  <a:pos x="1497" y="96"/>
                </a:cxn>
                <a:cxn ang="0">
                  <a:pos x="1530" y="173"/>
                </a:cxn>
                <a:cxn ang="0">
                  <a:pos x="1530" y="261"/>
                </a:cxn>
                <a:cxn ang="0">
                  <a:pos x="1497" y="339"/>
                </a:cxn>
                <a:cxn ang="0">
                  <a:pos x="1438" y="398"/>
                </a:cxn>
                <a:cxn ang="0">
                  <a:pos x="1360" y="430"/>
                </a:cxn>
                <a:cxn ang="0">
                  <a:pos x="1274" y="430"/>
                </a:cxn>
                <a:cxn ang="0">
                  <a:pos x="1196" y="398"/>
                </a:cxn>
                <a:cxn ang="0">
                  <a:pos x="1137" y="339"/>
                </a:cxn>
                <a:cxn ang="0">
                  <a:pos x="1104" y="261"/>
                </a:cxn>
                <a:cxn ang="0">
                  <a:pos x="1104" y="173"/>
                </a:cxn>
                <a:cxn ang="0">
                  <a:pos x="1137" y="96"/>
                </a:cxn>
                <a:cxn ang="0">
                  <a:pos x="1196" y="37"/>
                </a:cxn>
                <a:cxn ang="0">
                  <a:pos x="1274" y="5"/>
                </a:cxn>
                <a:cxn ang="0">
                  <a:pos x="2094" y="325"/>
                </a:cxn>
                <a:cxn ang="0">
                  <a:pos x="2176" y="350"/>
                </a:cxn>
                <a:cxn ang="0">
                  <a:pos x="2239" y="403"/>
                </a:cxn>
                <a:cxn ang="0">
                  <a:pos x="2279" y="477"/>
                </a:cxn>
                <a:cxn ang="0">
                  <a:pos x="2288" y="563"/>
                </a:cxn>
                <a:cxn ang="0">
                  <a:pos x="2262" y="644"/>
                </a:cxn>
                <a:cxn ang="0">
                  <a:pos x="2209" y="708"/>
                </a:cxn>
                <a:cxn ang="0">
                  <a:pos x="2135" y="749"/>
                </a:cxn>
                <a:cxn ang="0">
                  <a:pos x="2050" y="756"/>
                </a:cxn>
                <a:cxn ang="0">
                  <a:pos x="1968" y="732"/>
                </a:cxn>
                <a:cxn ang="0">
                  <a:pos x="1903" y="679"/>
                </a:cxn>
                <a:cxn ang="0">
                  <a:pos x="1865" y="605"/>
                </a:cxn>
                <a:cxn ang="0">
                  <a:pos x="1856" y="518"/>
                </a:cxn>
                <a:cxn ang="0">
                  <a:pos x="1880" y="438"/>
                </a:cxn>
                <a:cxn ang="0">
                  <a:pos x="1933" y="373"/>
                </a:cxn>
                <a:cxn ang="0">
                  <a:pos x="2007" y="333"/>
                </a:cxn>
              </a:cxnLst>
              <a:rect l="0" t="0" r="r" b="b"/>
              <a:pathLst>
                <a:path w="2634" h="2095">
                  <a:moveTo>
                    <a:pt x="2072" y="1478"/>
                  </a:moveTo>
                  <a:lnTo>
                    <a:pt x="1728" y="2095"/>
                  </a:lnTo>
                  <a:lnTo>
                    <a:pt x="1563" y="2095"/>
                  </a:lnTo>
                  <a:lnTo>
                    <a:pt x="1716" y="1771"/>
                  </a:lnTo>
                  <a:lnTo>
                    <a:pt x="1660" y="1771"/>
                  </a:lnTo>
                  <a:lnTo>
                    <a:pt x="1316" y="1156"/>
                  </a:lnTo>
                  <a:lnTo>
                    <a:pt x="974" y="1771"/>
                  </a:lnTo>
                  <a:lnTo>
                    <a:pt x="918" y="1771"/>
                  </a:lnTo>
                  <a:lnTo>
                    <a:pt x="1071" y="2095"/>
                  </a:lnTo>
                  <a:lnTo>
                    <a:pt x="906" y="2095"/>
                  </a:lnTo>
                  <a:lnTo>
                    <a:pt x="562" y="1478"/>
                  </a:lnTo>
                  <a:lnTo>
                    <a:pt x="220" y="2095"/>
                  </a:lnTo>
                  <a:lnTo>
                    <a:pt x="54" y="2095"/>
                  </a:lnTo>
                  <a:lnTo>
                    <a:pt x="394" y="1377"/>
                  </a:lnTo>
                  <a:lnTo>
                    <a:pt x="394" y="994"/>
                  </a:lnTo>
                  <a:lnTo>
                    <a:pt x="75" y="1301"/>
                  </a:lnTo>
                  <a:lnTo>
                    <a:pt x="0" y="1227"/>
                  </a:lnTo>
                  <a:lnTo>
                    <a:pt x="394" y="833"/>
                  </a:lnTo>
                  <a:lnTo>
                    <a:pt x="732" y="833"/>
                  </a:lnTo>
                  <a:lnTo>
                    <a:pt x="778" y="880"/>
                  </a:lnTo>
                  <a:lnTo>
                    <a:pt x="1148" y="509"/>
                  </a:lnTo>
                  <a:lnTo>
                    <a:pt x="1486" y="509"/>
                  </a:lnTo>
                  <a:lnTo>
                    <a:pt x="1856" y="880"/>
                  </a:lnTo>
                  <a:lnTo>
                    <a:pt x="1902" y="833"/>
                  </a:lnTo>
                  <a:lnTo>
                    <a:pt x="2240" y="833"/>
                  </a:lnTo>
                  <a:lnTo>
                    <a:pt x="2634" y="1227"/>
                  </a:lnTo>
                  <a:lnTo>
                    <a:pt x="2559" y="1301"/>
                  </a:lnTo>
                  <a:lnTo>
                    <a:pt x="2240" y="994"/>
                  </a:lnTo>
                  <a:lnTo>
                    <a:pt x="2240" y="1377"/>
                  </a:lnTo>
                  <a:lnTo>
                    <a:pt x="2580" y="2095"/>
                  </a:lnTo>
                  <a:lnTo>
                    <a:pt x="2414" y="2095"/>
                  </a:lnTo>
                  <a:lnTo>
                    <a:pt x="2072" y="1478"/>
                  </a:lnTo>
                  <a:close/>
                  <a:moveTo>
                    <a:pt x="1771" y="1654"/>
                  </a:moveTo>
                  <a:lnTo>
                    <a:pt x="1902" y="1377"/>
                  </a:lnTo>
                  <a:lnTo>
                    <a:pt x="1902" y="994"/>
                  </a:lnTo>
                  <a:lnTo>
                    <a:pt x="1598" y="1288"/>
                  </a:lnTo>
                  <a:lnTo>
                    <a:pt x="1771" y="1654"/>
                  </a:lnTo>
                  <a:close/>
                  <a:moveTo>
                    <a:pt x="1550" y="1187"/>
                  </a:moveTo>
                  <a:lnTo>
                    <a:pt x="1780" y="955"/>
                  </a:lnTo>
                  <a:lnTo>
                    <a:pt x="1486" y="671"/>
                  </a:lnTo>
                  <a:lnTo>
                    <a:pt x="1486" y="1054"/>
                  </a:lnTo>
                  <a:lnTo>
                    <a:pt x="1550" y="1187"/>
                  </a:lnTo>
                  <a:close/>
                  <a:moveTo>
                    <a:pt x="863" y="1654"/>
                  </a:moveTo>
                  <a:lnTo>
                    <a:pt x="1036" y="1288"/>
                  </a:lnTo>
                  <a:lnTo>
                    <a:pt x="732" y="994"/>
                  </a:lnTo>
                  <a:lnTo>
                    <a:pt x="732" y="1377"/>
                  </a:lnTo>
                  <a:lnTo>
                    <a:pt x="863" y="1654"/>
                  </a:lnTo>
                  <a:close/>
                  <a:moveTo>
                    <a:pt x="1084" y="1187"/>
                  </a:moveTo>
                  <a:lnTo>
                    <a:pt x="1148" y="1054"/>
                  </a:lnTo>
                  <a:lnTo>
                    <a:pt x="1148" y="671"/>
                  </a:lnTo>
                  <a:lnTo>
                    <a:pt x="854" y="955"/>
                  </a:lnTo>
                  <a:lnTo>
                    <a:pt x="1084" y="1187"/>
                  </a:lnTo>
                  <a:close/>
                  <a:moveTo>
                    <a:pt x="562" y="324"/>
                  </a:moveTo>
                  <a:lnTo>
                    <a:pt x="584" y="325"/>
                  </a:lnTo>
                  <a:lnTo>
                    <a:pt x="606" y="328"/>
                  </a:lnTo>
                  <a:lnTo>
                    <a:pt x="627" y="333"/>
                  </a:lnTo>
                  <a:lnTo>
                    <a:pt x="646" y="340"/>
                  </a:lnTo>
                  <a:lnTo>
                    <a:pt x="666" y="350"/>
                  </a:lnTo>
                  <a:lnTo>
                    <a:pt x="684" y="361"/>
                  </a:lnTo>
                  <a:lnTo>
                    <a:pt x="701" y="373"/>
                  </a:lnTo>
                  <a:lnTo>
                    <a:pt x="716" y="387"/>
                  </a:lnTo>
                  <a:lnTo>
                    <a:pt x="731" y="403"/>
                  </a:lnTo>
                  <a:lnTo>
                    <a:pt x="742" y="420"/>
                  </a:lnTo>
                  <a:lnTo>
                    <a:pt x="754" y="438"/>
                  </a:lnTo>
                  <a:lnTo>
                    <a:pt x="763" y="456"/>
                  </a:lnTo>
                  <a:lnTo>
                    <a:pt x="769" y="477"/>
                  </a:lnTo>
                  <a:lnTo>
                    <a:pt x="776" y="497"/>
                  </a:lnTo>
                  <a:lnTo>
                    <a:pt x="778" y="518"/>
                  </a:lnTo>
                  <a:lnTo>
                    <a:pt x="780" y="541"/>
                  </a:lnTo>
                  <a:lnTo>
                    <a:pt x="778" y="563"/>
                  </a:lnTo>
                  <a:lnTo>
                    <a:pt x="776" y="584"/>
                  </a:lnTo>
                  <a:lnTo>
                    <a:pt x="769" y="605"/>
                  </a:lnTo>
                  <a:lnTo>
                    <a:pt x="763" y="626"/>
                  </a:lnTo>
                  <a:lnTo>
                    <a:pt x="754" y="644"/>
                  </a:lnTo>
                  <a:lnTo>
                    <a:pt x="742" y="662"/>
                  </a:lnTo>
                  <a:lnTo>
                    <a:pt x="731" y="679"/>
                  </a:lnTo>
                  <a:lnTo>
                    <a:pt x="716" y="694"/>
                  </a:lnTo>
                  <a:lnTo>
                    <a:pt x="701" y="708"/>
                  </a:lnTo>
                  <a:lnTo>
                    <a:pt x="684" y="721"/>
                  </a:lnTo>
                  <a:lnTo>
                    <a:pt x="666" y="732"/>
                  </a:lnTo>
                  <a:lnTo>
                    <a:pt x="646" y="741"/>
                  </a:lnTo>
                  <a:lnTo>
                    <a:pt x="627" y="749"/>
                  </a:lnTo>
                  <a:lnTo>
                    <a:pt x="606" y="754"/>
                  </a:lnTo>
                  <a:lnTo>
                    <a:pt x="584" y="756"/>
                  </a:lnTo>
                  <a:lnTo>
                    <a:pt x="562" y="758"/>
                  </a:lnTo>
                  <a:lnTo>
                    <a:pt x="540" y="756"/>
                  </a:lnTo>
                  <a:lnTo>
                    <a:pt x="519" y="754"/>
                  </a:lnTo>
                  <a:lnTo>
                    <a:pt x="497" y="749"/>
                  </a:lnTo>
                  <a:lnTo>
                    <a:pt x="478" y="741"/>
                  </a:lnTo>
                  <a:lnTo>
                    <a:pt x="458" y="732"/>
                  </a:lnTo>
                  <a:lnTo>
                    <a:pt x="442" y="721"/>
                  </a:lnTo>
                  <a:lnTo>
                    <a:pt x="425" y="708"/>
                  </a:lnTo>
                  <a:lnTo>
                    <a:pt x="409" y="694"/>
                  </a:lnTo>
                  <a:lnTo>
                    <a:pt x="395" y="679"/>
                  </a:lnTo>
                  <a:lnTo>
                    <a:pt x="382" y="662"/>
                  </a:lnTo>
                  <a:lnTo>
                    <a:pt x="372" y="644"/>
                  </a:lnTo>
                  <a:lnTo>
                    <a:pt x="362" y="626"/>
                  </a:lnTo>
                  <a:lnTo>
                    <a:pt x="355" y="605"/>
                  </a:lnTo>
                  <a:lnTo>
                    <a:pt x="350" y="584"/>
                  </a:lnTo>
                  <a:lnTo>
                    <a:pt x="346" y="563"/>
                  </a:lnTo>
                  <a:lnTo>
                    <a:pt x="346" y="541"/>
                  </a:lnTo>
                  <a:lnTo>
                    <a:pt x="346" y="518"/>
                  </a:lnTo>
                  <a:lnTo>
                    <a:pt x="350" y="497"/>
                  </a:lnTo>
                  <a:lnTo>
                    <a:pt x="355" y="477"/>
                  </a:lnTo>
                  <a:lnTo>
                    <a:pt x="362" y="456"/>
                  </a:lnTo>
                  <a:lnTo>
                    <a:pt x="372" y="438"/>
                  </a:lnTo>
                  <a:lnTo>
                    <a:pt x="382" y="420"/>
                  </a:lnTo>
                  <a:lnTo>
                    <a:pt x="395" y="403"/>
                  </a:lnTo>
                  <a:lnTo>
                    <a:pt x="409" y="387"/>
                  </a:lnTo>
                  <a:lnTo>
                    <a:pt x="425" y="373"/>
                  </a:lnTo>
                  <a:lnTo>
                    <a:pt x="442" y="361"/>
                  </a:lnTo>
                  <a:lnTo>
                    <a:pt x="458" y="350"/>
                  </a:lnTo>
                  <a:lnTo>
                    <a:pt x="478" y="340"/>
                  </a:lnTo>
                  <a:lnTo>
                    <a:pt x="497" y="333"/>
                  </a:lnTo>
                  <a:lnTo>
                    <a:pt x="519" y="328"/>
                  </a:lnTo>
                  <a:lnTo>
                    <a:pt x="540" y="325"/>
                  </a:lnTo>
                  <a:lnTo>
                    <a:pt x="562" y="324"/>
                  </a:lnTo>
                  <a:close/>
                  <a:moveTo>
                    <a:pt x="1316" y="0"/>
                  </a:moveTo>
                  <a:lnTo>
                    <a:pt x="1340" y="1"/>
                  </a:lnTo>
                  <a:lnTo>
                    <a:pt x="1360" y="5"/>
                  </a:lnTo>
                  <a:lnTo>
                    <a:pt x="1381" y="10"/>
                  </a:lnTo>
                  <a:lnTo>
                    <a:pt x="1402" y="18"/>
                  </a:lnTo>
                  <a:lnTo>
                    <a:pt x="1420" y="27"/>
                  </a:lnTo>
                  <a:lnTo>
                    <a:pt x="1438" y="37"/>
                  </a:lnTo>
                  <a:lnTo>
                    <a:pt x="1455" y="50"/>
                  </a:lnTo>
                  <a:lnTo>
                    <a:pt x="1471" y="64"/>
                  </a:lnTo>
                  <a:lnTo>
                    <a:pt x="1485" y="79"/>
                  </a:lnTo>
                  <a:lnTo>
                    <a:pt x="1497" y="96"/>
                  </a:lnTo>
                  <a:lnTo>
                    <a:pt x="1508" y="114"/>
                  </a:lnTo>
                  <a:lnTo>
                    <a:pt x="1517" y="133"/>
                  </a:lnTo>
                  <a:lnTo>
                    <a:pt x="1525" y="153"/>
                  </a:lnTo>
                  <a:lnTo>
                    <a:pt x="1530" y="173"/>
                  </a:lnTo>
                  <a:lnTo>
                    <a:pt x="1533" y="195"/>
                  </a:lnTo>
                  <a:lnTo>
                    <a:pt x="1534" y="217"/>
                  </a:lnTo>
                  <a:lnTo>
                    <a:pt x="1533" y="239"/>
                  </a:lnTo>
                  <a:lnTo>
                    <a:pt x="1530" y="261"/>
                  </a:lnTo>
                  <a:lnTo>
                    <a:pt x="1525" y="282"/>
                  </a:lnTo>
                  <a:lnTo>
                    <a:pt x="1517" y="302"/>
                  </a:lnTo>
                  <a:lnTo>
                    <a:pt x="1508" y="321"/>
                  </a:lnTo>
                  <a:lnTo>
                    <a:pt x="1497" y="339"/>
                  </a:lnTo>
                  <a:lnTo>
                    <a:pt x="1485" y="356"/>
                  </a:lnTo>
                  <a:lnTo>
                    <a:pt x="1471" y="370"/>
                  </a:lnTo>
                  <a:lnTo>
                    <a:pt x="1455" y="385"/>
                  </a:lnTo>
                  <a:lnTo>
                    <a:pt x="1438" y="398"/>
                  </a:lnTo>
                  <a:lnTo>
                    <a:pt x="1420" y="408"/>
                  </a:lnTo>
                  <a:lnTo>
                    <a:pt x="1402" y="417"/>
                  </a:lnTo>
                  <a:lnTo>
                    <a:pt x="1381" y="425"/>
                  </a:lnTo>
                  <a:lnTo>
                    <a:pt x="1360" y="430"/>
                  </a:lnTo>
                  <a:lnTo>
                    <a:pt x="1340" y="434"/>
                  </a:lnTo>
                  <a:lnTo>
                    <a:pt x="1316" y="435"/>
                  </a:lnTo>
                  <a:lnTo>
                    <a:pt x="1294" y="434"/>
                  </a:lnTo>
                  <a:lnTo>
                    <a:pt x="1274" y="430"/>
                  </a:lnTo>
                  <a:lnTo>
                    <a:pt x="1253" y="425"/>
                  </a:lnTo>
                  <a:lnTo>
                    <a:pt x="1232" y="417"/>
                  </a:lnTo>
                  <a:lnTo>
                    <a:pt x="1214" y="408"/>
                  </a:lnTo>
                  <a:lnTo>
                    <a:pt x="1196" y="398"/>
                  </a:lnTo>
                  <a:lnTo>
                    <a:pt x="1179" y="385"/>
                  </a:lnTo>
                  <a:lnTo>
                    <a:pt x="1163" y="370"/>
                  </a:lnTo>
                  <a:lnTo>
                    <a:pt x="1149" y="356"/>
                  </a:lnTo>
                  <a:lnTo>
                    <a:pt x="1137" y="339"/>
                  </a:lnTo>
                  <a:lnTo>
                    <a:pt x="1126" y="321"/>
                  </a:lnTo>
                  <a:lnTo>
                    <a:pt x="1117" y="302"/>
                  </a:lnTo>
                  <a:lnTo>
                    <a:pt x="1109" y="282"/>
                  </a:lnTo>
                  <a:lnTo>
                    <a:pt x="1104" y="261"/>
                  </a:lnTo>
                  <a:lnTo>
                    <a:pt x="1101" y="239"/>
                  </a:lnTo>
                  <a:lnTo>
                    <a:pt x="1100" y="217"/>
                  </a:lnTo>
                  <a:lnTo>
                    <a:pt x="1101" y="195"/>
                  </a:lnTo>
                  <a:lnTo>
                    <a:pt x="1104" y="173"/>
                  </a:lnTo>
                  <a:lnTo>
                    <a:pt x="1109" y="153"/>
                  </a:lnTo>
                  <a:lnTo>
                    <a:pt x="1117" y="133"/>
                  </a:lnTo>
                  <a:lnTo>
                    <a:pt x="1126" y="114"/>
                  </a:lnTo>
                  <a:lnTo>
                    <a:pt x="1137" y="96"/>
                  </a:lnTo>
                  <a:lnTo>
                    <a:pt x="1149" y="79"/>
                  </a:lnTo>
                  <a:lnTo>
                    <a:pt x="1163" y="64"/>
                  </a:lnTo>
                  <a:lnTo>
                    <a:pt x="1179" y="50"/>
                  </a:lnTo>
                  <a:lnTo>
                    <a:pt x="1196" y="37"/>
                  </a:lnTo>
                  <a:lnTo>
                    <a:pt x="1214" y="27"/>
                  </a:lnTo>
                  <a:lnTo>
                    <a:pt x="1232" y="18"/>
                  </a:lnTo>
                  <a:lnTo>
                    <a:pt x="1253" y="10"/>
                  </a:lnTo>
                  <a:lnTo>
                    <a:pt x="1274" y="5"/>
                  </a:lnTo>
                  <a:lnTo>
                    <a:pt x="1294" y="1"/>
                  </a:lnTo>
                  <a:lnTo>
                    <a:pt x="1316" y="0"/>
                  </a:lnTo>
                  <a:close/>
                  <a:moveTo>
                    <a:pt x="2072" y="324"/>
                  </a:moveTo>
                  <a:lnTo>
                    <a:pt x="2094" y="325"/>
                  </a:lnTo>
                  <a:lnTo>
                    <a:pt x="2115" y="328"/>
                  </a:lnTo>
                  <a:lnTo>
                    <a:pt x="2135" y="333"/>
                  </a:lnTo>
                  <a:lnTo>
                    <a:pt x="2156" y="340"/>
                  </a:lnTo>
                  <a:lnTo>
                    <a:pt x="2176" y="350"/>
                  </a:lnTo>
                  <a:lnTo>
                    <a:pt x="2192" y="361"/>
                  </a:lnTo>
                  <a:lnTo>
                    <a:pt x="2209" y="373"/>
                  </a:lnTo>
                  <a:lnTo>
                    <a:pt x="2225" y="387"/>
                  </a:lnTo>
                  <a:lnTo>
                    <a:pt x="2239" y="403"/>
                  </a:lnTo>
                  <a:lnTo>
                    <a:pt x="2252" y="420"/>
                  </a:lnTo>
                  <a:lnTo>
                    <a:pt x="2262" y="438"/>
                  </a:lnTo>
                  <a:lnTo>
                    <a:pt x="2272" y="456"/>
                  </a:lnTo>
                  <a:lnTo>
                    <a:pt x="2279" y="477"/>
                  </a:lnTo>
                  <a:lnTo>
                    <a:pt x="2284" y="497"/>
                  </a:lnTo>
                  <a:lnTo>
                    <a:pt x="2288" y="518"/>
                  </a:lnTo>
                  <a:lnTo>
                    <a:pt x="2288" y="541"/>
                  </a:lnTo>
                  <a:lnTo>
                    <a:pt x="2288" y="563"/>
                  </a:lnTo>
                  <a:lnTo>
                    <a:pt x="2284" y="584"/>
                  </a:lnTo>
                  <a:lnTo>
                    <a:pt x="2279" y="605"/>
                  </a:lnTo>
                  <a:lnTo>
                    <a:pt x="2272" y="626"/>
                  </a:lnTo>
                  <a:lnTo>
                    <a:pt x="2262" y="644"/>
                  </a:lnTo>
                  <a:lnTo>
                    <a:pt x="2252" y="662"/>
                  </a:lnTo>
                  <a:lnTo>
                    <a:pt x="2239" y="679"/>
                  </a:lnTo>
                  <a:lnTo>
                    <a:pt x="2225" y="694"/>
                  </a:lnTo>
                  <a:lnTo>
                    <a:pt x="2209" y="708"/>
                  </a:lnTo>
                  <a:lnTo>
                    <a:pt x="2192" y="721"/>
                  </a:lnTo>
                  <a:lnTo>
                    <a:pt x="2176" y="732"/>
                  </a:lnTo>
                  <a:lnTo>
                    <a:pt x="2156" y="741"/>
                  </a:lnTo>
                  <a:lnTo>
                    <a:pt x="2135" y="749"/>
                  </a:lnTo>
                  <a:lnTo>
                    <a:pt x="2115" y="754"/>
                  </a:lnTo>
                  <a:lnTo>
                    <a:pt x="2094" y="756"/>
                  </a:lnTo>
                  <a:lnTo>
                    <a:pt x="2072" y="758"/>
                  </a:lnTo>
                  <a:lnTo>
                    <a:pt x="2050" y="756"/>
                  </a:lnTo>
                  <a:lnTo>
                    <a:pt x="2028" y="754"/>
                  </a:lnTo>
                  <a:lnTo>
                    <a:pt x="2007" y="749"/>
                  </a:lnTo>
                  <a:lnTo>
                    <a:pt x="1988" y="741"/>
                  </a:lnTo>
                  <a:lnTo>
                    <a:pt x="1968" y="732"/>
                  </a:lnTo>
                  <a:lnTo>
                    <a:pt x="1950" y="721"/>
                  </a:lnTo>
                  <a:lnTo>
                    <a:pt x="1933" y="708"/>
                  </a:lnTo>
                  <a:lnTo>
                    <a:pt x="1918" y="694"/>
                  </a:lnTo>
                  <a:lnTo>
                    <a:pt x="1903" y="679"/>
                  </a:lnTo>
                  <a:lnTo>
                    <a:pt x="1892" y="662"/>
                  </a:lnTo>
                  <a:lnTo>
                    <a:pt x="1880" y="644"/>
                  </a:lnTo>
                  <a:lnTo>
                    <a:pt x="1871" y="626"/>
                  </a:lnTo>
                  <a:lnTo>
                    <a:pt x="1865" y="605"/>
                  </a:lnTo>
                  <a:lnTo>
                    <a:pt x="1858" y="584"/>
                  </a:lnTo>
                  <a:lnTo>
                    <a:pt x="1856" y="563"/>
                  </a:lnTo>
                  <a:lnTo>
                    <a:pt x="1854" y="541"/>
                  </a:lnTo>
                  <a:lnTo>
                    <a:pt x="1856" y="518"/>
                  </a:lnTo>
                  <a:lnTo>
                    <a:pt x="1858" y="497"/>
                  </a:lnTo>
                  <a:lnTo>
                    <a:pt x="1865" y="477"/>
                  </a:lnTo>
                  <a:lnTo>
                    <a:pt x="1871" y="456"/>
                  </a:lnTo>
                  <a:lnTo>
                    <a:pt x="1880" y="438"/>
                  </a:lnTo>
                  <a:lnTo>
                    <a:pt x="1892" y="420"/>
                  </a:lnTo>
                  <a:lnTo>
                    <a:pt x="1903" y="403"/>
                  </a:lnTo>
                  <a:lnTo>
                    <a:pt x="1918" y="387"/>
                  </a:lnTo>
                  <a:lnTo>
                    <a:pt x="1933" y="373"/>
                  </a:lnTo>
                  <a:lnTo>
                    <a:pt x="1950" y="361"/>
                  </a:lnTo>
                  <a:lnTo>
                    <a:pt x="1968" y="350"/>
                  </a:lnTo>
                  <a:lnTo>
                    <a:pt x="1988" y="340"/>
                  </a:lnTo>
                  <a:lnTo>
                    <a:pt x="2007" y="333"/>
                  </a:lnTo>
                  <a:lnTo>
                    <a:pt x="2028" y="328"/>
                  </a:lnTo>
                  <a:lnTo>
                    <a:pt x="2050" y="325"/>
                  </a:lnTo>
                  <a:lnTo>
                    <a:pt x="2072" y="324"/>
                  </a:lnTo>
                  <a:close/>
                </a:path>
              </a:pathLst>
            </a:custGeom>
            <a:solidFill>
              <a:srgbClr val="FFFFFF"/>
            </a:solidFill>
            <a:ln w="9525">
              <a:noFill/>
              <a:round/>
              <a:headEnd/>
              <a:tailEnd/>
            </a:ln>
          </p:spPr>
          <p:txBody>
            <a:bodyPr/>
            <a:lstStyle/>
            <a:p>
              <a:endParaRPr lang="en-US"/>
            </a:p>
          </p:txBody>
        </p:sp>
      </p:grpSp>
      <p:sp>
        <p:nvSpPr>
          <p:cNvPr id="550948" name="Rectangle 36"/>
          <p:cNvSpPr>
            <a:spLocks noChangeArrowheads="1"/>
          </p:cNvSpPr>
          <p:nvPr/>
        </p:nvSpPr>
        <p:spPr bwMode="auto">
          <a:xfrm>
            <a:off x="1300163" y="5895975"/>
            <a:ext cx="6532562" cy="396875"/>
          </a:xfrm>
          <a:prstGeom prst="rect">
            <a:avLst/>
          </a:prstGeom>
          <a:noFill/>
          <a:ln w="9525">
            <a:noFill/>
            <a:miter lim="800000"/>
            <a:headEnd/>
            <a:tailEnd/>
          </a:ln>
          <a:effectLst/>
        </p:spPr>
        <p:txBody>
          <a:bodyPr>
            <a:spAutoFit/>
          </a:bodyPr>
          <a:lstStyle/>
          <a:p>
            <a:pPr algn="ctr">
              <a:lnSpc>
                <a:spcPct val="95000"/>
              </a:lnSpc>
              <a:spcBef>
                <a:spcPct val="35000"/>
              </a:spcBef>
              <a:buClr>
                <a:schemeClr val="accent2"/>
              </a:buClr>
            </a:pPr>
            <a:r>
              <a:rPr lang="en-US" sz="2100" b="1" i="1">
                <a:solidFill>
                  <a:schemeClr val="accent2"/>
                </a:solidFill>
                <a:latin typeface="Arial" charset="0"/>
              </a:rPr>
              <a:t>Anticipate the unexpected attack!</a:t>
            </a:r>
          </a:p>
        </p:txBody>
      </p:sp>
      <p:sp>
        <p:nvSpPr>
          <p:cNvPr id="550949" name="AutoShape 37">
            <a:hlinkClick r:id="" action="ppaction://noaction"/>
          </p:cNvPr>
          <p:cNvSpPr>
            <a:spLocks noChangeArrowheads="1"/>
          </p:cNvSpPr>
          <p:nvPr/>
        </p:nvSpPr>
        <p:spPr bwMode="auto">
          <a:xfrm>
            <a:off x="8091488" y="6210300"/>
            <a:ext cx="1019175" cy="285750"/>
          </a:xfrm>
          <a:prstGeom prst="bevel">
            <a:avLst>
              <a:gd name="adj" fmla="val 12500"/>
            </a:avLst>
          </a:prstGeom>
          <a:solidFill>
            <a:srgbClr val="9999FF"/>
          </a:solidFill>
          <a:ln w="9525">
            <a:solidFill>
              <a:schemeClr val="tx1"/>
            </a:solidFill>
            <a:miter lim="800000"/>
            <a:headEnd/>
            <a:tailEnd/>
          </a:ln>
          <a:effectLst/>
        </p:spPr>
        <p:txBody>
          <a:bodyPr anchor="ctr"/>
          <a:lstStyle/>
          <a:p>
            <a:pPr algn="ctr"/>
            <a:r>
              <a:rPr lang="en-US" sz="1600" b="1">
                <a:latin typeface="Arial" charset="0"/>
              </a:rPr>
              <a:t>Return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50948"/>
                                        </p:tgtEl>
                                        <p:attrNameLst>
                                          <p:attrName>style.visibility</p:attrName>
                                        </p:attrNameLst>
                                      </p:cBhvr>
                                      <p:to>
                                        <p:strVal val="visible"/>
                                      </p:to>
                                    </p:set>
                                    <p:animEffect transition="in" filter="checkerboard(across)">
                                      <p:cBhvr>
                                        <p:cTn id="7" dur="500"/>
                                        <p:tgtEl>
                                          <p:spTgt spid="550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948" grpId="0"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Grp="1" noChangeArrowheads="1"/>
          </p:cNvSpPr>
          <p:nvPr>
            <p:ph type="title"/>
          </p:nvPr>
        </p:nvSpPr>
        <p:spPr/>
        <p:txBody>
          <a:bodyPr/>
          <a:lstStyle/>
          <a:p>
            <a:r>
              <a:rPr lang="en-US"/>
              <a:t>GEN Haig/GEN Kroesen</a:t>
            </a:r>
          </a:p>
        </p:txBody>
      </p:sp>
      <p:sp>
        <p:nvSpPr>
          <p:cNvPr id="552963" name="Rectangle 3"/>
          <p:cNvSpPr>
            <a:spLocks noGrp="1" noChangeArrowheads="1"/>
          </p:cNvSpPr>
          <p:nvPr>
            <p:ph type="body" sz="half" idx="2"/>
          </p:nvPr>
        </p:nvSpPr>
        <p:spPr>
          <a:xfrm>
            <a:off x="4879975" y="1741488"/>
            <a:ext cx="4264025" cy="3911600"/>
          </a:xfrm>
        </p:spPr>
        <p:txBody>
          <a:bodyPr/>
          <a:lstStyle/>
          <a:p>
            <a:pPr>
              <a:buClr>
                <a:schemeClr val="tx1"/>
              </a:buClr>
            </a:pPr>
            <a:r>
              <a:rPr lang="en-US" sz="2000"/>
              <a:t>Red Army Faction launched attacks on two senior military commanders in 1979 and 1981</a:t>
            </a:r>
          </a:p>
          <a:p>
            <a:pPr>
              <a:buClr>
                <a:schemeClr val="tx1"/>
              </a:buClr>
            </a:pPr>
            <a:r>
              <a:rPr lang="en-US" sz="2000"/>
              <a:t>Red Army Faction bombed the motorcade of Haig and used a rocket-propelled grenade against Kroesen</a:t>
            </a:r>
          </a:p>
          <a:p>
            <a:pPr>
              <a:buClr>
                <a:schemeClr val="tx1"/>
              </a:buClr>
            </a:pPr>
            <a:r>
              <a:rPr lang="en-US" sz="2000"/>
              <a:t>Attacks were preceded by extensive surveillance and planning</a:t>
            </a:r>
          </a:p>
          <a:p>
            <a:pPr>
              <a:buClr>
                <a:schemeClr val="tx1"/>
              </a:buClr>
            </a:pPr>
            <a:r>
              <a:rPr lang="en-US" sz="2000"/>
              <a:t>Alert response and vehicle armor prevented casualties</a:t>
            </a:r>
          </a:p>
        </p:txBody>
      </p:sp>
      <p:pic>
        <p:nvPicPr>
          <p:cNvPr id="552964" name="Picture 4" descr="Haig"/>
          <p:cNvPicPr>
            <a:picLocks noChangeArrowheads="1"/>
          </p:cNvPicPr>
          <p:nvPr>
            <p:ph type="clipArt" sz="half" idx="1"/>
          </p:nvPr>
        </p:nvPicPr>
        <p:blipFill>
          <a:blip r:embed="rId3"/>
          <a:srcRect/>
          <a:stretch>
            <a:fillRect/>
          </a:stretch>
        </p:blipFill>
        <p:spPr>
          <a:xfrm>
            <a:off x="1685925" y="1741488"/>
            <a:ext cx="2551113" cy="3463925"/>
          </a:xfrm>
          <a:noFill/>
          <a:ln w="25400">
            <a:solidFill>
              <a:schemeClr val="tx1"/>
            </a:solidFill>
          </a:ln>
        </p:spPr>
      </p:pic>
      <p:sp>
        <p:nvSpPr>
          <p:cNvPr id="552965" name="Text Box 5"/>
          <p:cNvSpPr txBox="1">
            <a:spLocks noChangeArrowheads="1"/>
          </p:cNvSpPr>
          <p:nvPr/>
        </p:nvSpPr>
        <p:spPr bwMode="auto">
          <a:xfrm>
            <a:off x="7040563" y="0"/>
            <a:ext cx="2103437"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Historical Applications</a:t>
            </a:r>
          </a:p>
        </p:txBody>
      </p:sp>
      <p:grpSp>
        <p:nvGrpSpPr>
          <p:cNvPr id="552966" name="Group 6"/>
          <p:cNvGrpSpPr>
            <a:grpSpLocks noChangeAspect="1"/>
          </p:cNvGrpSpPr>
          <p:nvPr/>
        </p:nvGrpSpPr>
        <p:grpSpPr bwMode="auto">
          <a:xfrm>
            <a:off x="293688" y="3178175"/>
            <a:ext cx="877887" cy="754063"/>
            <a:chOff x="1134" y="1590"/>
            <a:chExt cx="1008" cy="863"/>
          </a:xfrm>
        </p:grpSpPr>
        <p:sp>
          <p:nvSpPr>
            <p:cNvPr id="552967" name="Freeform 7"/>
            <p:cNvSpPr>
              <a:spLocks noChangeAspect="1"/>
            </p:cNvSpPr>
            <p:nvPr/>
          </p:nvSpPr>
          <p:spPr bwMode="auto">
            <a:xfrm>
              <a:off x="1134" y="1590"/>
              <a:ext cx="1008" cy="863"/>
            </a:xfrm>
            <a:custGeom>
              <a:avLst/>
              <a:gdLst/>
              <a:ahLst/>
              <a:cxnLst>
                <a:cxn ang="0">
                  <a:pos x="0" y="0"/>
                </a:cxn>
                <a:cxn ang="0">
                  <a:pos x="16128" y="0"/>
                </a:cxn>
                <a:cxn ang="0">
                  <a:pos x="15554" y="594"/>
                </a:cxn>
                <a:cxn ang="0">
                  <a:pos x="596" y="13247"/>
                </a:cxn>
                <a:cxn ang="0">
                  <a:pos x="0" y="13808"/>
                </a:cxn>
                <a:cxn ang="0">
                  <a:pos x="0" y="0"/>
                </a:cxn>
              </a:cxnLst>
              <a:rect l="0" t="0" r="r" b="b"/>
              <a:pathLst>
                <a:path w="16128" h="13808">
                  <a:moveTo>
                    <a:pt x="0" y="0"/>
                  </a:moveTo>
                  <a:lnTo>
                    <a:pt x="16128" y="0"/>
                  </a:lnTo>
                  <a:lnTo>
                    <a:pt x="15554" y="594"/>
                  </a:lnTo>
                  <a:lnTo>
                    <a:pt x="596" y="13247"/>
                  </a:lnTo>
                  <a:lnTo>
                    <a:pt x="0" y="13808"/>
                  </a:lnTo>
                  <a:lnTo>
                    <a:pt x="0" y="0"/>
                  </a:lnTo>
                  <a:close/>
                </a:path>
              </a:pathLst>
            </a:custGeom>
            <a:solidFill>
              <a:srgbClr val="82A99C"/>
            </a:solidFill>
            <a:ln w="9525">
              <a:noFill/>
              <a:round/>
              <a:headEnd/>
              <a:tailEnd/>
            </a:ln>
          </p:spPr>
          <p:txBody>
            <a:bodyPr/>
            <a:lstStyle/>
            <a:p>
              <a:endParaRPr lang="en-US"/>
            </a:p>
          </p:txBody>
        </p:sp>
        <p:sp>
          <p:nvSpPr>
            <p:cNvPr id="552968" name="Freeform 8"/>
            <p:cNvSpPr>
              <a:spLocks noChangeAspect="1"/>
            </p:cNvSpPr>
            <p:nvPr/>
          </p:nvSpPr>
          <p:spPr bwMode="auto">
            <a:xfrm>
              <a:off x="1134" y="1590"/>
              <a:ext cx="1008" cy="863"/>
            </a:xfrm>
            <a:custGeom>
              <a:avLst/>
              <a:gdLst/>
              <a:ahLst/>
              <a:cxnLst>
                <a:cxn ang="0">
                  <a:pos x="16128" y="0"/>
                </a:cxn>
                <a:cxn ang="0">
                  <a:pos x="16128" y="13808"/>
                </a:cxn>
                <a:cxn ang="0">
                  <a:pos x="0" y="13808"/>
                </a:cxn>
                <a:cxn ang="0">
                  <a:pos x="599" y="13239"/>
                </a:cxn>
                <a:cxn ang="0">
                  <a:pos x="15563" y="586"/>
                </a:cxn>
                <a:cxn ang="0">
                  <a:pos x="16128" y="0"/>
                </a:cxn>
              </a:cxnLst>
              <a:rect l="0" t="0" r="r" b="b"/>
              <a:pathLst>
                <a:path w="16128" h="13808">
                  <a:moveTo>
                    <a:pt x="16128" y="0"/>
                  </a:moveTo>
                  <a:lnTo>
                    <a:pt x="16128" y="13808"/>
                  </a:lnTo>
                  <a:lnTo>
                    <a:pt x="0" y="13808"/>
                  </a:lnTo>
                  <a:lnTo>
                    <a:pt x="599" y="13239"/>
                  </a:lnTo>
                  <a:lnTo>
                    <a:pt x="15563" y="586"/>
                  </a:lnTo>
                  <a:lnTo>
                    <a:pt x="16128" y="0"/>
                  </a:lnTo>
                  <a:close/>
                </a:path>
              </a:pathLst>
            </a:custGeom>
            <a:solidFill>
              <a:srgbClr val="162A29"/>
            </a:solidFill>
            <a:ln w="9525">
              <a:noFill/>
              <a:round/>
              <a:headEnd/>
              <a:tailEnd/>
            </a:ln>
          </p:spPr>
          <p:txBody>
            <a:bodyPr/>
            <a:lstStyle/>
            <a:p>
              <a:endParaRPr lang="en-US"/>
            </a:p>
          </p:txBody>
        </p:sp>
        <p:sp>
          <p:nvSpPr>
            <p:cNvPr id="552969" name="Rectangle 9"/>
            <p:cNvSpPr>
              <a:spLocks noChangeAspect="1" noChangeArrowheads="1"/>
            </p:cNvSpPr>
            <p:nvPr/>
          </p:nvSpPr>
          <p:spPr bwMode="auto">
            <a:xfrm>
              <a:off x="1170" y="1626"/>
              <a:ext cx="936" cy="791"/>
            </a:xfrm>
            <a:prstGeom prst="rect">
              <a:avLst/>
            </a:prstGeom>
            <a:solidFill>
              <a:srgbClr val="275A53"/>
            </a:solidFill>
            <a:ln w="9525">
              <a:noFill/>
              <a:miter lim="800000"/>
              <a:headEnd/>
              <a:tailEnd/>
            </a:ln>
          </p:spPr>
          <p:txBody>
            <a:bodyPr/>
            <a:lstStyle/>
            <a:p>
              <a:endParaRPr lang="en-US"/>
            </a:p>
          </p:txBody>
        </p:sp>
        <p:sp>
          <p:nvSpPr>
            <p:cNvPr id="552970" name="Freeform 10"/>
            <p:cNvSpPr>
              <a:spLocks noChangeAspect="1" noEditPoints="1"/>
            </p:cNvSpPr>
            <p:nvPr/>
          </p:nvSpPr>
          <p:spPr bwMode="auto">
            <a:xfrm>
              <a:off x="1255" y="2249"/>
              <a:ext cx="150" cy="137"/>
            </a:xfrm>
            <a:custGeom>
              <a:avLst/>
              <a:gdLst/>
              <a:ahLst/>
              <a:cxnLst>
                <a:cxn ang="0">
                  <a:pos x="1576" y="1833"/>
                </a:cxn>
                <a:cxn ang="0">
                  <a:pos x="802" y="1833"/>
                </a:cxn>
                <a:cxn ang="0">
                  <a:pos x="695" y="2196"/>
                </a:cxn>
                <a:cxn ang="0">
                  <a:pos x="0" y="2196"/>
                </a:cxn>
                <a:cxn ang="0">
                  <a:pos x="827" y="0"/>
                </a:cxn>
                <a:cxn ang="0">
                  <a:pos x="1568" y="0"/>
                </a:cxn>
                <a:cxn ang="0">
                  <a:pos x="2394" y="2196"/>
                </a:cxn>
                <a:cxn ang="0">
                  <a:pos x="1684" y="2196"/>
                </a:cxn>
                <a:cxn ang="0">
                  <a:pos x="1576" y="1833"/>
                </a:cxn>
                <a:cxn ang="0">
                  <a:pos x="1433" y="1358"/>
                </a:cxn>
                <a:cxn ang="0">
                  <a:pos x="1190" y="569"/>
                </a:cxn>
                <a:cxn ang="0">
                  <a:pos x="948" y="1358"/>
                </a:cxn>
                <a:cxn ang="0">
                  <a:pos x="1433" y="1358"/>
                </a:cxn>
              </a:cxnLst>
              <a:rect l="0" t="0" r="r" b="b"/>
              <a:pathLst>
                <a:path w="2394" h="2196">
                  <a:moveTo>
                    <a:pt x="1576" y="1833"/>
                  </a:moveTo>
                  <a:lnTo>
                    <a:pt x="802" y="1833"/>
                  </a:lnTo>
                  <a:lnTo>
                    <a:pt x="695" y="2196"/>
                  </a:lnTo>
                  <a:lnTo>
                    <a:pt x="0" y="2196"/>
                  </a:lnTo>
                  <a:lnTo>
                    <a:pt x="827" y="0"/>
                  </a:lnTo>
                  <a:lnTo>
                    <a:pt x="1568" y="0"/>
                  </a:lnTo>
                  <a:lnTo>
                    <a:pt x="2394" y="2196"/>
                  </a:lnTo>
                  <a:lnTo>
                    <a:pt x="1684" y="2196"/>
                  </a:lnTo>
                  <a:lnTo>
                    <a:pt x="1576" y="1833"/>
                  </a:lnTo>
                  <a:close/>
                  <a:moveTo>
                    <a:pt x="1433" y="1358"/>
                  </a:moveTo>
                  <a:lnTo>
                    <a:pt x="1190" y="569"/>
                  </a:lnTo>
                  <a:lnTo>
                    <a:pt x="948" y="1358"/>
                  </a:lnTo>
                  <a:lnTo>
                    <a:pt x="1433" y="1358"/>
                  </a:lnTo>
                  <a:close/>
                </a:path>
              </a:pathLst>
            </a:custGeom>
            <a:solidFill>
              <a:srgbClr val="FFFFFF"/>
            </a:solidFill>
            <a:ln w="9525">
              <a:noFill/>
              <a:round/>
              <a:headEnd/>
              <a:tailEnd/>
            </a:ln>
          </p:spPr>
          <p:txBody>
            <a:bodyPr/>
            <a:lstStyle/>
            <a:p>
              <a:endParaRPr lang="en-US"/>
            </a:p>
          </p:txBody>
        </p:sp>
        <p:sp>
          <p:nvSpPr>
            <p:cNvPr id="552971" name="Freeform 11"/>
            <p:cNvSpPr>
              <a:spLocks noChangeAspect="1"/>
            </p:cNvSpPr>
            <p:nvPr/>
          </p:nvSpPr>
          <p:spPr bwMode="auto">
            <a:xfrm>
              <a:off x="1406" y="2249"/>
              <a:ext cx="192" cy="137"/>
            </a:xfrm>
            <a:custGeom>
              <a:avLst/>
              <a:gdLst/>
              <a:ahLst/>
              <a:cxnLst>
                <a:cxn ang="0">
                  <a:pos x="0" y="0"/>
                </a:cxn>
                <a:cxn ang="0">
                  <a:pos x="645" y="0"/>
                </a:cxn>
                <a:cxn ang="0">
                  <a:pos x="877" y="1226"/>
                </a:cxn>
                <a:cxn ang="0">
                  <a:pos x="1216" y="0"/>
                </a:cxn>
                <a:cxn ang="0">
                  <a:pos x="1859" y="0"/>
                </a:cxn>
                <a:cxn ang="0">
                  <a:pos x="2200" y="1226"/>
                </a:cxn>
                <a:cxn ang="0">
                  <a:pos x="2433" y="0"/>
                </a:cxn>
                <a:cxn ang="0">
                  <a:pos x="3075" y="0"/>
                </a:cxn>
                <a:cxn ang="0">
                  <a:pos x="2590" y="2196"/>
                </a:cxn>
                <a:cxn ang="0">
                  <a:pos x="1924" y="2196"/>
                </a:cxn>
                <a:cxn ang="0">
                  <a:pos x="1539" y="813"/>
                </a:cxn>
                <a:cxn ang="0">
                  <a:pos x="1155" y="2196"/>
                </a:cxn>
                <a:cxn ang="0">
                  <a:pos x="488" y="2196"/>
                </a:cxn>
                <a:cxn ang="0">
                  <a:pos x="0" y="0"/>
                </a:cxn>
              </a:cxnLst>
              <a:rect l="0" t="0" r="r" b="b"/>
              <a:pathLst>
                <a:path w="3075" h="2196">
                  <a:moveTo>
                    <a:pt x="0" y="0"/>
                  </a:moveTo>
                  <a:lnTo>
                    <a:pt x="645" y="0"/>
                  </a:lnTo>
                  <a:lnTo>
                    <a:pt x="877" y="1226"/>
                  </a:lnTo>
                  <a:lnTo>
                    <a:pt x="1216" y="0"/>
                  </a:lnTo>
                  <a:lnTo>
                    <a:pt x="1859" y="0"/>
                  </a:lnTo>
                  <a:lnTo>
                    <a:pt x="2200" y="1226"/>
                  </a:lnTo>
                  <a:lnTo>
                    <a:pt x="2433" y="0"/>
                  </a:lnTo>
                  <a:lnTo>
                    <a:pt x="3075" y="0"/>
                  </a:lnTo>
                  <a:lnTo>
                    <a:pt x="2590" y="2196"/>
                  </a:lnTo>
                  <a:lnTo>
                    <a:pt x="1924" y="2196"/>
                  </a:lnTo>
                  <a:lnTo>
                    <a:pt x="1539" y="813"/>
                  </a:lnTo>
                  <a:lnTo>
                    <a:pt x="1155" y="2196"/>
                  </a:lnTo>
                  <a:lnTo>
                    <a:pt x="488" y="2196"/>
                  </a:lnTo>
                  <a:lnTo>
                    <a:pt x="0" y="0"/>
                  </a:lnTo>
                  <a:close/>
                </a:path>
              </a:pathLst>
            </a:custGeom>
            <a:solidFill>
              <a:srgbClr val="FFFFFF"/>
            </a:solidFill>
            <a:ln w="9525">
              <a:noFill/>
              <a:round/>
              <a:headEnd/>
              <a:tailEnd/>
            </a:ln>
          </p:spPr>
          <p:txBody>
            <a:bodyPr/>
            <a:lstStyle/>
            <a:p>
              <a:endParaRPr lang="en-US"/>
            </a:p>
          </p:txBody>
        </p:sp>
        <p:sp>
          <p:nvSpPr>
            <p:cNvPr id="552972" name="Freeform 12"/>
            <p:cNvSpPr>
              <a:spLocks noChangeAspect="1" noEditPoints="1"/>
            </p:cNvSpPr>
            <p:nvPr/>
          </p:nvSpPr>
          <p:spPr bwMode="auto">
            <a:xfrm>
              <a:off x="1598" y="2249"/>
              <a:ext cx="150" cy="137"/>
            </a:xfrm>
            <a:custGeom>
              <a:avLst/>
              <a:gdLst/>
              <a:ahLst/>
              <a:cxnLst>
                <a:cxn ang="0">
                  <a:pos x="1575" y="1833"/>
                </a:cxn>
                <a:cxn ang="0">
                  <a:pos x="801" y="1833"/>
                </a:cxn>
                <a:cxn ang="0">
                  <a:pos x="694" y="2196"/>
                </a:cxn>
                <a:cxn ang="0">
                  <a:pos x="0" y="2196"/>
                </a:cxn>
                <a:cxn ang="0">
                  <a:pos x="826" y="0"/>
                </a:cxn>
                <a:cxn ang="0">
                  <a:pos x="1567" y="0"/>
                </a:cxn>
                <a:cxn ang="0">
                  <a:pos x="2394" y="2196"/>
                </a:cxn>
                <a:cxn ang="0">
                  <a:pos x="1683" y="2196"/>
                </a:cxn>
                <a:cxn ang="0">
                  <a:pos x="1575" y="1833"/>
                </a:cxn>
                <a:cxn ang="0">
                  <a:pos x="1433" y="1358"/>
                </a:cxn>
                <a:cxn ang="0">
                  <a:pos x="1189" y="569"/>
                </a:cxn>
                <a:cxn ang="0">
                  <a:pos x="947" y="1358"/>
                </a:cxn>
                <a:cxn ang="0">
                  <a:pos x="1433" y="1358"/>
                </a:cxn>
              </a:cxnLst>
              <a:rect l="0" t="0" r="r" b="b"/>
              <a:pathLst>
                <a:path w="2394" h="2196">
                  <a:moveTo>
                    <a:pt x="1575" y="1833"/>
                  </a:moveTo>
                  <a:lnTo>
                    <a:pt x="801" y="1833"/>
                  </a:lnTo>
                  <a:lnTo>
                    <a:pt x="694" y="2196"/>
                  </a:lnTo>
                  <a:lnTo>
                    <a:pt x="0" y="2196"/>
                  </a:lnTo>
                  <a:lnTo>
                    <a:pt x="826" y="0"/>
                  </a:lnTo>
                  <a:lnTo>
                    <a:pt x="1567" y="0"/>
                  </a:lnTo>
                  <a:lnTo>
                    <a:pt x="2394" y="2196"/>
                  </a:lnTo>
                  <a:lnTo>
                    <a:pt x="1683" y="2196"/>
                  </a:lnTo>
                  <a:lnTo>
                    <a:pt x="1575" y="1833"/>
                  </a:lnTo>
                  <a:close/>
                  <a:moveTo>
                    <a:pt x="1433" y="1358"/>
                  </a:moveTo>
                  <a:lnTo>
                    <a:pt x="1189" y="569"/>
                  </a:lnTo>
                  <a:lnTo>
                    <a:pt x="947" y="1358"/>
                  </a:lnTo>
                  <a:lnTo>
                    <a:pt x="1433" y="1358"/>
                  </a:lnTo>
                  <a:close/>
                </a:path>
              </a:pathLst>
            </a:custGeom>
            <a:solidFill>
              <a:srgbClr val="FFFFFF"/>
            </a:solidFill>
            <a:ln w="9525">
              <a:noFill/>
              <a:round/>
              <a:headEnd/>
              <a:tailEnd/>
            </a:ln>
          </p:spPr>
          <p:txBody>
            <a:bodyPr/>
            <a:lstStyle/>
            <a:p>
              <a:endParaRPr lang="en-US"/>
            </a:p>
          </p:txBody>
        </p:sp>
        <p:sp>
          <p:nvSpPr>
            <p:cNvPr id="552973" name="Freeform 13"/>
            <p:cNvSpPr>
              <a:spLocks noChangeAspect="1" noEditPoints="1"/>
            </p:cNvSpPr>
            <p:nvPr/>
          </p:nvSpPr>
          <p:spPr bwMode="auto">
            <a:xfrm>
              <a:off x="1762" y="2249"/>
              <a:ext cx="135" cy="137"/>
            </a:xfrm>
            <a:custGeom>
              <a:avLst/>
              <a:gdLst/>
              <a:ahLst/>
              <a:cxnLst>
                <a:cxn ang="0">
                  <a:pos x="1132" y="0"/>
                </a:cxn>
                <a:cxn ang="0">
                  <a:pos x="1347" y="7"/>
                </a:cxn>
                <a:cxn ang="0">
                  <a:pos x="1468" y="21"/>
                </a:cxn>
                <a:cxn ang="0">
                  <a:pos x="1546" y="35"/>
                </a:cxn>
                <a:cxn ang="0">
                  <a:pos x="1614" y="53"/>
                </a:cxn>
                <a:cxn ang="0">
                  <a:pos x="1674" y="77"/>
                </a:cxn>
                <a:cxn ang="0">
                  <a:pos x="1729" y="106"/>
                </a:cxn>
                <a:cxn ang="0">
                  <a:pos x="1781" y="144"/>
                </a:cxn>
                <a:cxn ang="0">
                  <a:pos x="1827" y="186"/>
                </a:cxn>
                <a:cxn ang="0">
                  <a:pos x="1870" y="235"/>
                </a:cxn>
                <a:cxn ang="0">
                  <a:pos x="1906" y="291"/>
                </a:cxn>
                <a:cxn ang="0">
                  <a:pos x="1936" y="351"/>
                </a:cxn>
                <a:cxn ang="0">
                  <a:pos x="1958" y="416"/>
                </a:cxn>
                <a:cxn ang="0">
                  <a:pos x="1974" y="484"/>
                </a:cxn>
                <a:cxn ang="0">
                  <a:pos x="1982" y="558"/>
                </a:cxn>
                <a:cxn ang="0">
                  <a:pos x="1983" y="632"/>
                </a:cxn>
                <a:cxn ang="0">
                  <a:pos x="1979" y="698"/>
                </a:cxn>
                <a:cxn ang="0">
                  <a:pos x="1969" y="760"/>
                </a:cxn>
                <a:cxn ang="0">
                  <a:pos x="1953" y="818"/>
                </a:cxn>
                <a:cxn ang="0">
                  <a:pos x="1933" y="873"/>
                </a:cxn>
                <a:cxn ang="0">
                  <a:pos x="1906" y="924"/>
                </a:cxn>
                <a:cxn ang="0">
                  <a:pos x="1875" y="972"/>
                </a:cxn>
                <a:cxn ang="0">
                  <a:pos x="1839" y="1017"/>
                </a:cxn>
                <a:cxn ang="0">
                  <a:pos x="1800" y="1058"/>
                </a:cxn>
                <a:cxn ang="0">
                  <a:pos x="1757" y="1095"/>
                </a:cxn>
                <a:cxn ang="0">
                  <a:pos x="1708" y="1129"/>
                </a:cxn>
                <a:cxn ang="0">
                  <a:pos x="1644" y="1165"/>
                </a:cxn>
                <a:cxn ang="0">
                  <a:pos x="1558" y="1198"/>
                </a:cxn>
                <a:cxn ang="0">
                  <a:pos x="1453" y="1226"/>
                </a:cxn>
                <a:cxn ang="0">
                  <a:pos x="1535" y="1256"/>
                </a:cxn>
                <a:cxn ang="0">
                  <a:pos x="1598" y="1288"/>
                </a:cxn>
                <a:cxn ang="0">
                  <a:pos x="1640" y="1316"/>
                </a:cxn>
                <a:cxn ang="0">
                  <a:pos x="1676" y="1350"/>
                </a:cxn>
                <a:cxn ang="0">
                  <a:pos x="1772" y="1465"/>
                </a:cxn>
                <a:cxn ang="0">
                  <a:pos x="1819" y="1532"/>
                </a:cxn>
                <a:cxn ang="0">
                  <a:pos x="2163" y="2196"/>
                </a:cxn>
                <a:cxn ang="0">
                  <a:pos x="1015" y="1493"/>
                </a:cxn>
                <a:cxn ang="0">
                  <a:pos x="966" y="1417"/>
                </a:cxn>
                <a:cxn ang="0">
                  <a:pos x="922" y="1366"/>
                </a:cxn>
                <a:cxn ang="0">
                  <a:pos x="871" y="1333"/>
                </a:cxn>
                <a:cxn ang="0">
                  <a:pos x="809" y="1312"/>
                </a:cxn>
                <a:cxn ang="0">
                  <a:pos x="742" y="1305"/>
                </a:cxn>
                <a:cxn ang="0">
                  <a:pos x="0" y="2196"/>
                </a:cxn>
                <a:cxn ang="0">
                  <a:pos x="982" y="889"/>
                </a:cxn>
                <a:cxn ang="0">
                  <a:pos x="1037" y="882"/>
                </a:cxn>
                <a:cxn ang="0">
                  <a:pos x="1117" y="867"/>
                </a:cxn>
                <a:cxn ang="0">
                  <a:pos x="1181" y="851"/>
                </a:cxn>
                <a:cxn ang="0">
                  <a:pos x="1223" y="826"/>
                </a:cxn>
                <a:cxn ang="0">
                  <a:pos x="1259" y="790"/>
                </a:cxn>
                <a:cxn ang="0">
                  <a:pos x="1285" y="747"/>
                </a:cxn>
                <a:cxn ang="0">
                  <a:pos x="1299" y="699"/>
                </a:cxn>
                <a:cxn ang="0">
                  <a:pos x="1301" y="650"/>
                </a:cxn>
                <a:cxn ang="0">
                  <a:pos x="1297" y="613"/>
                </a:cxn>
                <a:cxn ang="0">
                  <a:pos x="1289" y="580"/>
                </a:cxn>
                <a:cxn ang="0">
                  <a:pos x="1275" y="550"/>
                </a:cxn>
                <a:cxn ang="0">
                  <a:pos x="1257" y="523"/>
                </a:cxn>
                <a:cxn ang="0">
                  <a:pos x="1235" y="500"/>
                </a:cxn>
                <a:cxn ang="0">
                  <a:pos x="1204" y="481"/>
                </a:cxn>
                <a:cxn ang="0">
                  <a:pos x="1167" y="465"/>
                </a:cxn>
                <a:cxn ang="0">
                  <a:pos x="1121" y="454"/>
                </a:cxn>
                <a:cxn ang="0">
                  <a:pos x="1066" y="447"/>
                </a:cxn>
                <a:cxn ang="0">
                  <a:pos x="682" y="443"/>
                </a:cxn>
              </a:cxnLst>
              <a:rect l="0" t="0" r="r" b="b"/>
              <a:pathLst>
                <a:path w="2163" h="2196">
                  <a:moveTo>
                    <a:pt x="0" y="2196"/>
                  </a:moveTo>
                  <a:lnTo>
                    <a:pt x="0" y="0"/>
                  </a:lnTo>
                  <a:lnTo>
                    <a:pt x="1132" y="0"/>
                  </a:lnTo>
                  <a:lnTo>
                    <a:pt x="1208" y="1"/>
                  </a:lnTo>
                  <a:lnTo>
                    <a:pt x="1280" y="3"/>
                  </a:lnTo>
                  <a:lnTo>
                    <a:pt x="1347" y="7"/>
                  </a:lnTo>
                  <a:lnTo>
                    <a:pt x="1410" y="13"/>
                  </a:lnTo>
                  <a:lnTo>
                    <a:pt x="1439" y="17"/>
                  </a:lnTo>
                  <a:lnTo>
                    <a:pt x="1468" y="21"/>
                  </a:lnTo>
                  <a:lnTo>
                    <a:pt x="1495" y="25"/>
                  </a:lnTo>
                  <a:lnTo>
                    <a:pt x="1521" y="30"/>
                  </a:lnTo>
                  <a:lnTo>
                    <a:pt x="1546" y="35"/>
                  </a:lnTo>
                  <a:lnTo>
                    <a:pt x="1569" y="41"/>
                  </a:lnTo>
                  <a:lnTo>
                    <a:pt x="1592" y="47"/>
                  </a:lnTo>
                  <a:lnTo>
                    <a:pt x="1614" y="53"/>
                  </a:lnTo>
                  <a:lnTo>
                    <a:pt x="1634" y="61"/>
                  </a:lnTo>
                  <a:lnTo>
                    <a:pt x="1654" y="68"/>
                  </a:lnTo>
                  <a:lnTo>
                    <a:pt x="1674" y="77"/>
                  </a:lnTo>
                  <a:lnTo>
                    <a:pt x="1693" y="86"/>
                  </a:lnTo>
                  <a:lnTo>
                    <a:pt x="1711" y="96"/>
                  </a:lnTo>
                  <a:lnTo>
                    <a:pt x="1729" y="106"/>
                  </a:lnTo>
                  <a:lnTo>
                    <a:pt x="1747" y="119"/>
                  </a:lnTo>
                  <a:lnTo>
                    <a:pt x="1764" y="131"/>
                  </a:lnTo>
                  <a:lnTo>
                    <a:pt x="1781" y="144"/>
                  </a:lnTo>
                  <a:lnTo>
                    <a:pt x="1797" y="157"/>
                  </a:lnTo>
                  <a:lnTo>
                    <a:pt x="1812" y="171"/>
                  </a:lnTo>
                  <a:lnTo>
                    <a:pt x="1827" y="186"/>
                  </a:lnTo>
                  <a:lnTo>
                    <a:pt x="1841" y="202"/>
                  </a:lnTo>
                  <a:lnTo>
                    <a:pt x="1855" y="218"/>
                  </a:lnTo>
                  <a:lnTo>
                    <a:pt x="1870" y="235"/>
                  </a:lnTo>
                  <a:lnTo>
                    <a:pt x="1883" y="253"/>
                  </a:lnTo>
                  <a:lnTo>
                    <a:pt x="1895" y="273"/>
                  </a:lnTo>
                  <a:lnTo>
                    <a:pt x="1906" y="291"/>
                  </a:lnTo>
                  <a:lnTo>
                    <a:pt x="1917" y="311"/>
                  </a:lnTo>
                  <a:lnTo>
                    <a:pt x="1927" y="330"/>
                  </a:lnTo>
                  <a:lnTo>
                    <a:pt x="1936" y="351"/>
                  </a:lnTo>
                  <a:lnTo>
                    <a:pt x="1944" y="372"/>
                  </a:lnTo>
                  <a:lnTo>
                    <a:pt x="1952" y="393"/>
                  </a:lnTo>
                  <a:lnTo>
                    <a:pt x="1958" y="416"/>
                  </a:lnTo>
                  <a:lnTo>
                    <a:pt x="1964" y="438"/>
                  </a:lnTo>
                  <a:lnTo>
                    <a:pt x="1969" y="461"/>
                  </a:lnTo>
                  <a:lnTo>
                    <a:pt x="1974" y="484"/>
                  </a:lnTo>
                  <a:lnTo>
                    <a:pt x="1977" y="508"/>
                  </a:lnTo>
                  <a:lnTo>
                    <a:pt x="1980" y="532"/>
                  </a:lnTo>
                  <a:lnTo>
                    <a:pt x="1982" y="558"/>
                  </a:lnTo>
                  <a:lnTo>
                    <a:pt x="1983" y="583"/>
                  </a:lnTo>
                  <a:lnTo>
                    <a:pt x="1984" y="609"/>
                  </a:lnTo>
                  <a:lnTo>
                    <a:pt x="1983" y="632"/>
                  </a:lnTo>
                  <a:lnTo>
                    <a:pt x="1982" y="654"/>
                  </a:lnTo>
                  <a:lnTo>
                    <a:pt x="1981" y="676"/>
                  </a:lnTo>
                  <a:lnTo>
                    <a:pt x="1979" y="698"/>
                  </a:lnTo>
                  <a:lnTo>
                    <a:pt x="1976" y="719"/>
                  </a:lnTo>
                  <a:lnTo>
                    <a:pt x="1973" y="739"/>
                  </a:lnTo>
                  <a:lnTo>
                    <a:pt x="1969" y="760"/>
                  </a:lnTo>
                  <a:lnTo>
                    <a:pt x="1964" y="779"/>
                  </a:lnTo>
                  <a:lnTo>
                    <a:pt x="1959" y="799"/>
                  </a:lnTo>
                  <a:lnTo>
                    <a:pt x="1953" y="818"/>
                  </a:lnTo>
                  <a:lnTo>
                    <a:pt x="1947" y="836"/>
                  </a:lnTo>
                  <a:lnTo>
                    <a:pt x="1940" y="856"/>
                  </a:lnTo>
                  <a:lnTo>
                    <a:pt x="1933" y="873"/>
                  </a:lnTo>
                  <a:lnTo>
                    <a:pt x="1924" y="891"/>
                  </a:lnTo>
                  <a:lnTo>
                    <a:pt x="1916" y="908"/>
                  </a:lnTo>
                  <a:lnTo>
                    <a:pt x="1906" y="924"/>
                  </a:lnTo>
                  <a:lnTo>
                    <a:pt x="1896" y="941"/>
                  </a:lnTo>
                  <a:lnTo>
                    <a:pt x="1886" y="957"/>
                  </a:lnTo>
                  <a:lnTo>
                    <a:pt x="1875" y="972"/>
                  </a:lnTo>
                  <a:lnTo>
                    <a:pt x="1864" y="987"/>
                  </a:lnTo>
                  <a:lnTo>
                    <a:pt x="1851" y="1003"/>
                  </a:lnTo>
                  <a:lnTo>
                    <a:pt x="1839" y="1017"/>
                  </a:lnTo>
                  <a:lnTo>
                    <a:pt x="1826" y="1031"/>
                  </a:lnTo>
                  <a:lnTo>
                    <a:pt x="1813" y="1045"/>
                  </a:lnTo>
                  <a:lnTo>
                    <a:pt x="1800" y="1058"/>
                  </a:lnTo>
                  <a:lnTo>
                    <a:pt x="1786" y="1071"/>
                  </a:lnTo>
                  <a:lnTo>
                    <a:pt x="1771" y="1083"/>
                  </a:lnTo>
                  <a:lnTo>
                    <a:pt x="1757" y="1095"/>
                  </a:lnTo>
                  <a:lnTo>
                    <a:pt x="1741" y="1107"/>
                  </a:lnTo>
                  <a:lnTo>
                    <a:pt x="1724" y="1118"/>
                  </a:lnTo>
                  <a:lnTo>
                    <a:pt x="1708" y="1129"/>
                  </a:lnTo>
                  <a:lnTo>
                    <a:pt x="1692" y="1140"/>
                  </a:lnTo>
                  <a:lnTo>
                    <a:pt x="1669" y="1153"/>
                  </a:lnTo>
                  <a:lnTo>
                    <a:pt x="1644" y="1165"/>
                  </a:lnTo>
                  <a:lnTo>
                    <a:pt x="1618" y="1177"/>
                  </a:lnTo>
                  <a:lnTo>
                    <a:pt x="1588" y="1188"/>
                  </a:lnTo>
                  <a:lnTo>
                    <a:pt x="1558" y="1198"/>
                  </a:lnTo>
                  <a:lnTo>
                    <a:pt x="1525" y="1208"/>
                  </a:lnTo>
                  <a:lnTo>
                    <a:pt x="1490" y="1218"/>
                  </a:lnTo>
                  <a:lnTo>
                    <a:pt x="1453" y="1226"/>
                  </a:lnTo>
                  <a:lnTo>
                    <a:pt x="1482" y="1236"/>
                  </a:lnTo>
                  <a:lnTo>
                    <a:pt x="1510" y="1246"/>
                  </a:lnTo>
                  <a:lnTo>
                    <a:pt x="1535" y="1256"/>
                  </a:lnTo>
                  <a:lnTo>
                    <a:pt x="1558" y="1267"/>
                  </a:lnTo>
                  <a:lnTo>
                    <a:pt x="1579" y="1277"/>
                  </a:lnTo>
                  <a:lnTo>
                    <a:pt x="1598" y="1288"/>
                  </a:lnTo>
                  <a:lnTo>
                    <a:pt x="1616" y="1298"/>
                  </a:lnTo>
                  <a:lnTo>
                    <a:pt x="1631" y="1308"/>
                  </a:lnTo>
                  <a:lnTo>
                    <a:pt x="1640" y="1316"/>
                  </a:lnTo>
                  <a:lnTo>
                    <a:pt x="1651" y="1325"/>
                  </a:lnTo>
                  <a:lnTo>
                    <a:pt x="1663" y="1337"/>
                  </a:lnTo>
                  <a:lnTo>
                    <a:pt x="1676" y="1350"/>
                  </a:lnTo>
                  <a:lnTo>
                    <a:pt x="1705" y="1382"/>
                  </a:lnTo>
                  <a:lnTo>
                    <a:pt x="1739" y="1422"/>
                  </a:lnTo>
                  <a:lnTo>
                    <a:pt x="1772" y="1465"/>
                  </a:lnTo>
                  <a:lnTo>
                    <a:pt x="1798" y="1501"/>
                  </a:lnTo>
                  <a:lnTo>
                    <a:pt x="1809" y="1517"/>
                  </a:lnTo>
                  <a:lnTo>
                    <a:pt x="1819" y="1532"/>
                  </a:lnTo>
                  <a:lnTo>
                    <a:pt x="1827" y="1546"/>
                  </a:lnTo>
                  <a:lnTo>
                    <a:pt x="1834" y="1559"/>
                  </a:lnTo>
                  <a:lnTo>
                    <a:pt x="2163" y="2196"/>
                  </a:lnTo>
                  <a:lnTo>
                    <a:pt x="1395" y="2196"/>
                  </a:lnTo>
                  <a:lnTo>
                    <a:pt x="1032" y="1524"/>
                  </a:lnTo>
                  <a:lnTo>
                    <a:pt x="1015" y="1493"/>
                  </a:lnTo>
                  <a:lnTo>
                    <a:pt x="999" y="1465"/>
                  </a:lnTo>
                  <a:lnTo>
                    <a:pt x="983" y="1440"/>
                  </a:lnTo>
                  <a:lnTo>
                    <a:pt x="966" y="1417"/>
                  </a:lnTo>
                  <a:lnTo>
                    <a:pt x="951" y="1397"/>
                  </a:lnTo>
                  <a:lnTo>
                    <a:pt x="936" y="1380"/>
                  </a:lnTo>
                  <a:lnTo>
                    <a:pt x="922" y="1366"/>
                  </a:lnTo>
                  <a:lnTo>
                    <a:pt x="909" y="1355"/>
                  </a:lnTo>
                  <a:lnTo>
                    <a:pt x="890" y="1343"/>
                  </a:lnTo>
                  <a:lnTo>
                    <a:pt x="871" y="1333"/>
                  </a:lnTo>
                  <a:lnTo>
                    <a:pt x="850" y="1325"/>
                  </a:lnTo>
                  <a:lnTo>
                    <a:pt x="830" y="1317"/>
                  </a:lnTo>
                  <a:lnTo>
                    <a:pt x="809" y="1312"/>
                  </a:lnTo>
                  <a:lnTo>
                    <a:pt x="787" y="1308"/>
                  </a:lnTo>
                  <a:lnTo>
                    <a:pt x="765" y="1306"/>
                  </a:lnTo>
                  <a:lnTo>
                    <a:pt x="742" y="1305"/>
                  </a:lnTo>
                  <a:lnTo>
                    <a:pt x="682" y="1305"/>
                  </a:lnTo>
                  <a:lnTo>
                    <a:pt x="682" y="2196"/>
                  </a:lnTo>
                  <a:lnTo>
                    <a:pt x="0" y="2196"/>
                  </a:lnTo>
                  <a:close/>
                  <a:moveTo>
                    <a:pt x="682" y="889"/>
                  </a:moveTo>
                  <a:lnTo>
                    <a:pt x="968" y="889"/>
                  </a:lnTo>
                  <a:lnTo>
                    <a:pt x="982" y="889"/>
                  </a:lnTo>
                  <a:lnTo>
                    <a:pt x="998" y="888"/>
                  </a:lnTo>
                  <a:lnTo>
                    <a:pt x="1016" y="885"/>
                  </a:lnTo>
                  <a:lnTo>
                    <a:pt x="1037" y="882"/>
                  </a:lnTo>
                  <a:lnTo>
                    <a:pt x="1060" y="878"/>
                  </a:lnTo>
                  <a:lnTo>
                    <a:pt x="1087" y="873"/>
                  </a:lnTo>
                  <a:lnTo>
                    <a:pt x="1117" y="867"/>
                  </a:lnTo>
                  <a:lnTo>
                    <a:pt x="1149" y="860"/>
                  </a:lnTo>
                  <a:lnTo>
                    <a:pt x="1165" y="856"/>
                  </a:lnTo>
                  <a:lnTo>
                    <a:pt x="1181" y="851"/>
                  </a:lnTo>
                  <a:lnTo>
                    <a:pt x="1196" y="844"/>
                  </a:lnTo>
                  <a:lnTo>
                    <a:pt x="1210" y="835"/>
                  </a:lnTo>
                  <a:lnTo>
                    <a:pt x="1223" y="826"/>
                  </a:lnTo>
                  <a:lnTo>
                    <a:pt x="1237" y="815"/>
                  </a:lnTo>
                  <a:lnTo>
                    <a:pt x="1248" y="804"/>
                  </a:lnTo>
                  <a:lnTo>
                    <a:pt x="1259" y="790"/>
                  </a:lnTo>
                  <a:lnTo>
                    <a:pt x="1269" y="776"/>
                  </a:lnTo>
                  <a:lnTo>
                    <a:pt x="1278" y="762"/>
                  </a:lnTo>
                  <a:lnTo>
                    <a:pt x="1285" y="747"/>
                  </a:lnTo>
                  <a:lnTo>
                    <a:pt x="1291" y="731"/>
                  </a:lnTo>
                  <a:lnTo>
                    <a:pt x="1296" y="715"/>
                  </a:lnTo>
                  <a:lnTo>
                    <a:pt x="1299" y="699"/>
                  </a:lnTo>
                  <a:lnTo>
                    <a:pt x="1301" y="681"/>
                  </a:lnTo>
                  <a:lnTo>
                    <a:pt x="1302" y="663"/>
                  </a:lnTo>
                  <a:lnTo>
                    <a:pt x="1301" y="650"/>
                  </a:lnTo>
                  <a:lnTo>
                    <a:pt x="1301" y="637"/>
                  </a:lnTo>
                  <a:lnTo>
                    <a:pt x="1299" y="625"/>
                  </a:lnTo>
                  <a:lnTo>
                    <a:pt x="1297" y="613"/>
                  </a:lnTo>
                  <a:lnTo>
                    <a:pt x="1295" y="602"/>
                  </a:lnTo>
                  <a:lnTo>
                    <a:pt x="1292" y="591"/>
                  </a:lnTo>
                  <a:lnTo>
                    <a:pt x="1289" y="580"/>
                  </a:lnTo>
                  <a:lnTo>
                    <a:pt x="1285" y="570"/>
                  </a:lnTo>
                  <a:lnTo>
                    <a:pt x="1280" y="560"/>
                  </a:lnTo>
                  <a:lnTo>
                    <a:pt x="1275" y="550"/>
                  </a:lnTo>
                  <a:lnTo>
                    <a:pt x="1270" y="540"/>
                  </a:lnTo>
                  <a:lnTo>
                    <a:pt x="1264" y="531"/>
                  </a:lnTo>
                  <a:lnTo>
                    <a:pt x="1257" y="523"/>
                  </a:lnTo>
                  <a:lnTo>
                    <a:pt x="1250" y="515"/>
                  </a:lnTo>
                  <a:lnTo>
                    <a:pt x="1243" y="507"/>
                  </a:lnTo>
                  <a:lnTo>
                    <a:pt x="1235" y="500"/>
                  </a:lnTo>
                  <a:lnTo>
                    <a:pt x="1225" y="493"/>
                  </a:lnTo>
                  <a:lnTo>
                    <a:pt x="1215" y="487"/>
                  </a:lnTo>
                  <a:lnTo>
                    <a:pt x="1204" y="481"/>
                  </a:lnTo>
                  <a:lnTo>
                    <a:pt x="1193" y="475"/>
                  </a:lnTo>
                  <a:lnTo>
                    <a:pt x="1180" y="470"/>
                  </a:lnTo>
                  <a:lnTo>
                    <a:pt x="1167" y="465"/>
                  </a:lnTo>
                  <a:lnTo>
                    <a:pt x="1152" y="461"/>
                  </a:lnTo>
                  <a:lnTo>
                    <a:pt x="1137" y="457"/>
                  </a:lnTo>
                  <a:lnTo>
                    <a:pt x="1121" y="454"/>
                  </a:lnTo>
                  <a:lnTo>
                    <a:pt x="1103" y="451"/>
                  </a:lnTo>
                  <a:lnTo>
                    <a:pt x="1085" y="449"/>
                  </a:lnTo>
                  <a:lnTo>
                    <a:pt x="1066" y="447"/>
                  </a:lnTo>
                  <a:lnTo>
                    <a:pt x="1025" y="444"/>
                  </a:lnTo>
                  <a:lnTo>
                    <a:pt x="981" y="443"/>
                  </a:lnTo>
                  <a:lnTo>
                    <a:pt x="682" y="443"/>
                  </a:lnTo>
                  <a:lnTo>
                    <a:pt x="682" y="889"/>
                  </a:lnTo>
                  <a:close/>
                </a:path>
              </a:pathLst>
            </a:custGeom>
            <a:solidFill>
              <a:srgbClr val="FFFFFF"/>
            </a:solidFill>
            <a:ln w="9525">
              <a:noFill/>
              <a:round/>
              <a:headEnd/>
              <a:tailEnd/>
            </a:ln>
          </p:spPr>
          <p:txBody>
            <a:bodyPr/>
            <a:lstStyle/>
            <a:p>
              <a:endParaRPr lang="en-US"/>
            </a:p>
          </p:txBody>
        </p:sp>
        <p:sp>
          <p:nvSpPr>
            <p:cNvPr id="552974" name="Freeform 14"/>
            <p:cNvSpPr>
              <a:spLocks noChangeAspect="1"/>
            </p:cNvSpPr>
            <p:nvPr/>
          </p:nvSpPr>
          <p:spPr bwMode="auto">
            <a:xfrm>
              <a:off x="1910" y="2249"/>
              <a:ext cx="116" cy="137"/>
            </a:xfrm>
            <a:custGeom>
              <a:avLst/>
              <a:gdLst/>
              <a:ahLst/>
              <a:cxnLst>
                <a:cxn ang="0">
                  <a:pos x="0" y="0"/>
                </a:cxn>
                <a:cxn ang="0">
                  <a:pos x="1821" y="0"/>
                </a:cxn>
                <a:cxn ang="0">
                  <a:pos x="1821" y="468"/>
                </a:cxn>
                <a:cxn ang="0">
                  <a:pos x="681" y="468"/>
                </a:cxn>
                <a:cxn ang="0">
                  <a:pos x="681" y="817"/>
                </a:cxn>
                <a:cxn ang="0">
                  <a:pos x="1738" y="817"/>
                </a:cxn>
                <a:cxn ang="0">
                  <a:pos x="1738" y="1265"/>
                </a:cxn>
                <a:cxn ang="0">
                  <a:pos x="681" y="1265"/>
                </a:cxn>
                <a:cxn ang="0">
                  <a:pos x="681" y="1698"/>
                </a:cxn>
                <a:cxn ang="0">
                  <a:pos x="1854" y="1698"/>
                </a:cxn>
                <a:cxn ang="0">
                  <a:pos x="1854" y="2196"/>
                </a:cxn>
                <a:cxn ang="0">
                  <a:pos x="0" y="2196"/>
                </a:cxn>
                <a:cxn ang="0">
                  <a:pos x="0" y="0"/>
                </a:cxn>
              </a:cxnLst>
              <a:rect l="0" t="0" r="r" b="b"/>
              <a:pathLst>
                <a:path w="1854" h="2196">
                  <a:moveTo>
                    <a:pt x="0" y="0"/>
                  </a:moveTo>
                  <a:lnTo>
                    <a:pt x="1821" y="0"/>
                  </a:lnTo>
                  <a:lnTo>
                    <a:pt x="1821" y="468"/>
                  </a:lnTo>
                  <a:lnTo>
                    <a:pt x="681" y="468"/>
                  </a:lnTo>
                  <a:lnTo>
                    <a:pt x="681" y="817"/>
                  </a:lnTo>
                  <a:lnTo>
                    <a:pt x="1738" y="817"/>
                  </a:lnTo>
                  <a:lnTo>
                    <a:pt x="1738" y="1265"/>
                  </a:lnTo>
                  <a:lnTo>
                    <a:pt x="681" y="1265"/>
                  </a:lnTo>
                  <a:lnTo>
                    <a:pt x="681" y="1698"/>
                  </a:lnTo>
                  <a:lnTo>
                    <a:pt x="1854" y="1698"/>
                  </a:lnTo>
                  <a:lnTo>
                    <a:pt x="1854" y="2196"/>
                  </a:lnTo>
                  <a:lnTo>
                    <a:pt x="0" y="2196"/>
                  </a:lnTo>
                  <a:lnTo>
                    <a:pt x="0" y="0"/>
                  </a:lnTo>
                  <a:close/>
                </a:path>
              </a:pathLst>
            </a:custGeom>
            <a:solidFill>
              <a:srgbClr val="FFFFFF"/>
            </a:solidFill>
            <a:ln w="9525">
              <a:noFill/>
              <a:round/>
              <a:headEnd/>
              <a:tailEnd/>
            </a:ln>
          </p:spPr>
          <p:txBody>
            <a:bodyPr/>
            <a:lstStyle/>
            <a:p>
              <a:endParaRPr lang="en-US"/>
            </a:p>
          </p:txBody>
        </p:sp>
        <p:sp>
          <p:nvSpPr>
            <p:cNvPr id="552975" name="Freeform 15"/>
            <p:cNvSpPr>
              <a:spLocks noChangeAspect="1" noEditPoints="1"/>
            </p:cNvSpPr>
            <p:nvPr/>
          </p:nvSpPr>
          <p:spPr bwMode="auto">
            <a:xfrm>
              <a:off x="1364" y="1829"/>
              <a:ext cx="548" cy="313"/>
            </a:xfrm>
            <a:custGeom>
              <a:avLst/>
              <a:gdLst/>
              <a:ahLst/>
              <a:cxnLst>
                <a:cxn ang="0">
                  <a:pos x="5608" y="1468"/>
                </a:cxn>
                <a:cxn ang="0">
                  <a:pos x="5208" y="1114"/>
                </a:cxn>
                <a:cxn ang="0">
                  <a:pos x="4721" y="905"/>
                </a:cxn>
                <a:cxn ang="0">
                  <a:pos x="4084" y="880"/>
                </a:cxn>
                <a:cxn ang="0">
                  <a:pos x="3291" y="1235"/>
                </a:cxn>
                <a:cxn ang="0">
                  <a:pos x="2790" y="1936"/>
                </a:cxn>
                <a:cxn ang="0">
                  <a:pos x="2723" y="2829"/>
                </a:cxn>
                <a:cxn ang="0">
                  <a:pos x="3117" y="3602"/>
                </a:cxn>
                <a:cxn ang="0">
                  <a:pos x="3845" y="4067"/>
                </a:cxn>
                <a:cxn ang="0">
                  <a:pos x="4708" y="4097"/>
                </a:cxn>
                <a:cxn ang="0">
                  <a:pos x="5413" y="3732"/>
                </a:cxn>
                <a:cxn ang="0">
                  <a:pos x="5866" y="3087"/>
                </a:cxn>
                <a:cxn ang="0">
                  <a:pos x="5799" y="2843"/>
                </a:cxn>
                <a:cxn ang="0">
                  <a:pos x="5438" y="2922"/>
                </a:cxn>
                <a:cxn ang="0">
                  <a:pos x="5081" y="2803"/>
                </a:cxn>
                <a:cxn ang="0">
                  <a:pos x="4841" y="2525"/>
                </a:cxn>
                <a:cxn ang="0">
                  <a:pos x="4775" y="2150"/>
                </a:cxn>
                <a:cxn ang="0">
                  <a:pos x="4911" y="1801"/>
                </a:cxn>
                <a:cxn ang="0">
                  <a:pos x="5201" y="1575"/>
                </a:cxn>
                <a:cxn ang="0">
                  <a:pos x="746" y="2756"/>
                </a:cxn>
                <a:cxn ang="0">
                  <a:pos x="1311" y="2221"/>
                </a:cxn>
                <a:cxn ang="0">
                  <a:pos x="1970" y="1714"/>
                </a:cxn>
                <a:cxn ang="0">
                  <a:pos x="2442" y="1484"/>
                </a:cxn>
                <a:cxn ang="0">
                  <a:pos x="2287" y="1846"/>
                </a:cxn>
                <a:cxn ang="0">
                  <a:pos x="2201" y="2237"/>
                </a:cxn>
                <a:cxn ang="0">
                  <a:pos x="2194" y="2696"/>
                </a:cxn>
                <a:cxn ang="0">
                  <a:pos x="2305" y="3209"/>
                </a:cxn>
                <a:cxn ang="0">
                  <a:pos x="2533" y="3669"/>
                </a:cxn>
                <a:cxn ang="0">
                  <a:pos x="2355" y="3773"/>
                </a:cxn>
                <a:cxn ang="0">
                  <a:pos x="1625" y="3449"/>
                </a:cxn>
                <a:cxn ang="0">
                  <a:pos x="945" y="3052"/>
                </a:cxn>
                <a:cxn ang="0">
                  <a:pos x="6452" y="1446"/>
                </a:cxn>
                <a:cxn ang="0">
                  <a:pos x="7223" y="1936"/>
                </a:cxn>
                <a:cxn ang="0">
                  <a:pos x="7929" y="2523"/>
                </a:cxn>
                <a:cxn ang="0">
                  <a:pos x="7830" y="3074"/>
                </a:cxn>
                <a:cxn ang="0">
                  <a:pos x="7064" y="3487"/>
                </a:cxn>
                <a:cxn ang="0">
                  <a:pos x="6257" y="3807"/>
                </a:cxn>
                <a:cxn ang="0">
                  <a:pos x="6151" y="3637"/>
                </a:cxn>
                <a:cxn ang="0">
                  <a:pos x="6372" y="3169"/>
                </a:cxn>
                <a:cxn ang="0">
                  <a:pos x="6475" y="2648"/>
                </a:cxn>
                <a:cxn ang="0">
                  <a:pos x="6452" y="2162"/>
                </a:cxn>
                <a:cxn ang="0">
                  <a:pos x="6334" y="1725"/>
                </a:cxn>
                <a:cxn ang="0">
                  <a:pos x="6131" y="1330"/>
                </a:cxn>
                <a:cxn ang="0">
                  <a:pos x="833" y="1685"/>
                </a:cxn>
                <a:cxn ang="0">
                  <a:pos x="2214" y="524"/>
                </a:cxn>
                <a:cxn ang="0">
                  <a:pos x="4043" y="12"/>
                </a:cxn>
                <a:cxn ang="0">
                  <a:pos x="6042" y="263"/>
                </a:cxn>
                <a:cxn ang="0">
                  <a:pos x="7571" y="1181"/>
                </a:cxn>
                <a:cxn ang="0">
                  <a:pos x="8622" y="2589"/>
                </a:cxn>
                <a:cxn ang="0">
                  <a:pos x="8784" y="3040"/>
                </a:cxn>
                <a:cxn ang="0">
                  <a:pos x="8715" y="3236"/>
                </a:cxn>
                <a:cxn ang="0">
                  <a:pos x="8498" y="3262"/>
                </a:cxn>
                <a:cxn ang="0">
                  <a:pos x="7305" y="4205"/>
                </a:cxn>
                <a:cxn ang="0">
                  <a:pos x="5928" y="4811"/>
                </a:cxn>
                <a:cxn ang="0">
                  <a:pos x="4197" y="4998"/>
                </a:cxn>
                <a:cxn ang="0">
                  <a:pos x="2492" y="4706"/>
                </a:cxn>
                <a:cxn ang="0">
                  <a:pos x="1156" y="4046"/>
                </a:cxn>
                <a:cxn ang="0">
                  <a:pos x="310" y="3354"/>
                </a:cxn>
                <a:cxn ang="0">
                  <a:pos x="110" y="3320"/>
                </a:cxn>
                <a:cxn ang="0">
                  <a:pos x="0" y="3108"/>
                </a:cxn>
              </a:cxnLst>
              <a:rect l="0" t="0" r="r" b="b"/>
              <a:pathLst>
                <a:path w="8784" h="5001">
                  <a:moveTo>
                    <a:pt x="5475" y="1519"/>
                  </a:moveTo>
                  <a:lnTo>
                    <a:pt x="5499" y="1519"/>
                  </a:lnTo>
                  <a:lnTo>
                    <a:pt x="5524" y="1520"/>
                  </a:lnTo>
                  <a:lnTo>
                    <a:pt x="5548" y="1523"/>
                  </a:lnTo>
                  <a:lnTo>
                    <a:pt x="5573" y="1526"/>
                  </a:lnTo>
                  <a:lnTo>
                    <a:pt x="5598" y="1529"/>
                  </a:lnTo>
                  <a:lnTo>
                    <a:pt x="5621" y="1535"/>
                  </a:lnTo>
                  <a:lnTo>
                    <a:pt x="5645" y="1540"/>
                  </a:lnTo>
                  <a:lnTo>
                    <a:pt x="5668" y="1547"/>
                  </a:lnTo>
                  <a:lnTo>
                    <a:pt x="5638" y="1506"/>
                  </a:lnTo>
                  <a:lnTo>
                    <a:pt x="5608" y="1468"/>
                  </a:lnTo>
                  <a:lnTo>
                    <a:pt x="5576" y="1431"/>
                  </a:lnTo>
                  <a:lnTo>
                    <a:pt x="5544" y="1394"/>
                  </a:lnTo>
                  <a:lnTo>
                    <a:pt x="5510" y="1358"/>
                  </a:lnTo>
                  <a:lnTo>
                    <a:pt x="5476" y="1324"/>
                  </a:lnTo>
                  <a:lnTo>
                    <a:pt x="5440" y="1291"/>
                  </a:lnTo>
                  <a:lnTo>
                    <a:pt x="5404" y="1258"/>
                  </a:lnTo>
                  <a:lnTo>
                    <a:pt x="5367" y="1227"/>
                  </a:lnTo>
                  <a:lnTo>
                    <a:pt x="5328" y="1197"/>
                  </a:lnTo>
                  <a:lnTo>
                    <a:pt x="5289" y="1168"/>
                  </a:lnTo>
                  <a:lnTo>
                    <a:pt x="5249" y="1140"/>
                  </a:lnTo>
                  <a:lnTo>
                    <a:pt x="5208" y="1114"/>
                  </a:lnTo>
                  <a:lnTo>
                    <a:pt x="5167" y="1088"/>
                  </a:lnTo>
                  <a:lnTo>
                    <a:pt x="5126" y="1064"/>
                  </a:lnTo>
                  <a:lnTo>
                    <a:pt x="5082" y="1041"/>
                  </a:lnTo>
                  <a:lnTo>
                    <a:pt x="5039" y="1020"/>
                  </a:lnTo>
                  <a:lnTo>
                    <a:pt x="4996" y="1000"/>
                  </a:lnTo>
                  <a:lnTo>
                    <a:pt x="4950" y="981"/>
                  </a:lnTo>
                  <a:lnTo>
                    <a:pt x="4906" y="963"/>
                  </a:lnTo>
                  <a:lnTo>
                    <a:pt x="4860" y="947"/>
                  </a:lnTo>
                  <a:lnTo>
                    <a:pt x="4814" y="931"/>
                  </a:lnTo>
                  <a:lnTo>
                    <a:pt x="4767" y="918"/>
                  </a:lnTo>
                  <a:lnTo>
                    <a:pt x="4721" y="905"/>
                  </a:lnTo>
                  <a:lnTo>
                    <a:pt x="4673" y="895"/>
                  </a:lnTo>
                  <a:lnTo>
                    <a:pt x="4625" y="885"/>
                  </a:lnTo>
                  <a:lnTo>
                    <a:pt x="4576" y="877"/>
                  </a:lnTo>
                  <a:lnTo>
                    <a:pt x="4528" y="871"/>
                  </a:lnTo>
                  <a:lnTo>
                    <a:pt x="4480" y="866"/>
                  </a:lnTo>
                  <a:lnTo>
                    <a:pt x="4430" y="862"/>
                  </a:lnTo>
                  <a:lnTo>
                    <a:pt x="4382" y="860"/>
                  </a:lnTo>
                  <a:lnTo>
                    <a:pt x="4333" y="860"/>
                  </a:lnTo>
                  <a:lnTo>
                    <a:pt x="4248" y="862"/>
                  </a:lnTo>
                  <a:lnTo>
                    <a:pt x="4165" y="869"/>
                  </a:lnTo>
                  <a:lnTo>
                    <a:pt x="4084" y="880"/>
                  </a:lnTo>
                  <a:lnTo>
                    <a:pt x="4004" y="894"/>
                  </a:lnTo>
                  <a:lnTo>
                    <a:pt x="3924" y="913"/>
                  </a:lnTo>
                  <a:lnTo>
                    <a:pt x="3847" y="935"/>
                  </a:lnTo>
                  <a:lnTo>
                    <a:pt x="3771" y="961"/>
                  </a:lnTo>
                  <a:lnTo>
                    <a:pt x="3696" y="991"/>
                  </a:lnTo>
                  <a:lnTo>
                    <a:pt x="3624" y="1023"/>
                  </a:lnTo>
                  <a:lnTo>
                    <a:pt x="3553" y="1059"/>
                  </a:lnTo>
                  <a:lnTo>
                    <a:pt x="3484" y="1099"/>
                  </a:lnTo>
                  <a:lnTo>
                    <a:pt x="3417" y="1142"/>
                  </a:lnTo>
                  <a:lnTo>
                    <a:pt x="3353" y="1187"/>
                  </a:lnTo>
                  <a:lnTo>
                    <a:pt x="3291" y="1235"/>
                  </a:lnTo>
                  <a:lnTo>
                    <a:pt x="3231" y="1287"/>
                  </a:lnTo>
                  <a:lnTo>
                    <a:pt x="3174" y="1341"/>
                  </a:lnTo>
                  <a:lnTo>
                    <a:pt x="3119" y="1399"/>
                  </a:lnTo>
                  <a:lnTo>
                    <a:pt x="3067" y="1458"/>
                  </a:lnTo>
                  <a:lnTo>
                    <a:pt x="3018" y="1519"/>
                  </a:lnTo>
                  <a:lnTo>
                    <a:pt x="2973" y="1584"/>
                  </a:lnTo>
                  <a:lnTo>
                    <a:pt x="2929" y="1650"/>
                  </a:lnTo>
                  <a:lnTo>
                    <a:pt x="2889" y="1719"/>
                  </a:lnTo>
                  <a:lnTo>
                    <a:pt x="2853" y="1789"/>
                  </a:lnTo>
                  <a:lnTo>
                    <a:pt x="2820" y="1862"/>
                  </a:lnTo>
                  <a:lnTo>
                    <a:pt x="2790" y="1936"/>
                  </a:lnTo>
                  <a:lnTo>
                    <a:pt x="2764" y="2012"/>
                  </a:lnTo>
                  <a:lnTo>
                    <a:pt x="2742" y="2089"/>
                  </a:lnTo>
                  <a:lnTo>
                    <a:pt x="2723" y="2169"/>
                  </a:lnTo>
                  <a:lnTo>
                    <a:pt x="2709" y="2249"/>
                  </a:lnTo>
                  <a:lnTo>
                    <a:pt x="2698" y="2332"/>
                  </a:lnTo>
                  <a:lnTo>
                    <a:pt x="2692" y="2415"/>
                  </a:lnTo>
                  <a:lnTo>
                    <a:pt x="2689" y="2499"/>
                  </a:lnTo>
                  <a:lnTo>
                    <a:pt x="2692" y="2584"/>
                  </a:lnTo>
                  <a:lnTo>
                    <a:pt x="2698" y="2667"/>
                  </a:lnTo>
                  <a:lnTo>
                    <a:pt x="2709" y="2749"/>
                  </a:lnTo>
                  <a:lnTo>
                    <a:pt x="2723" y="2829"/>
                  </a:lnTo>
                  <a:lnTo>
                    <a:pt x="2741" y="2909"/>
                  </a:lnTo>
                  <a:lnTo>
                    <a:pt x="2763" y="2986"/>
                  </a:lnTo>
                  <a:lnTo>
                    <a:pt x="2789" y="3063"/>
                  </a:lnTo>
                  <a:lnTo>
                    <a:pt x="2819" y="3137"/>
                  </a:lnTo>
                  <a:lnTo>
                    <a:pt x="2852" y="3210"/>
                  </a:lnTo>
                  <a:lnTo>
                    <a:pt x="2888" y="3280"/>
                  </a:lnTo>
                  <a:lnTo>
                    <a:pt x="2927" y="3349"/>
                  </a:lnTo>
                  <a:lnTo>
                    <a:pt x="2971" y="3415"/>
                  </a:lnTo>
                  <a:lnTo>
                    <a:pt x="3016" y="3480"/>
                  </a:lnTo>
                  <a:lnTo>
                    <a:pt x="3065" y="3542"/>
                  </a:lnTo>
                  <a:lnTo>
                    <a:pt x="3117" y="3602"/>
                  </a:lnTo>
                  <a:lnTo>
                    <a:pt x="3171" y="3659"/>
                  </a:lnTo>
                  <a:lnTo>
                    <a:pt x="3229" y="3713"/>
                  </a:lnTo>
                  <a:lnTo>
                    <a:pt x="3288" y="3765"/>
                  </a:lnTo>
                  <a:lnTo>
                    <a:pt x="3350" y="3814"/>
                  </a:lnTo>
                  <a:lnTo>
                    <a:pt x="3414" y="3859"/>
                  </a:lnTo>
                  <a:lnTo>
                    <a:pt x="3481" y="3903"/>
                  </a:lnTo>
                  <a:lnTo>
                    <a:pt x="3550" y="3942"/>
                  </a:lnTo>
                  <a:lnTo>
                    <a:pt x="3621" y="3978"/>
                  </a:lnTo>
                  <a:lnTo>
                    <a:pt x="3693" y="4011"/>
                  </a:lnTo>
                  <a:lnTo>
                    <a:pt x="3768" y="4041"/>
                  </a:lnTo>
                  <a:lnTo>
                    <a:pt x="3845" y="4067"/>
                  </a:lnTo>
                  <a:lnTo>
                    <a:pt x="3922" y="4089"/>
                  </a:lnTo>
                  <a:lnTo>
                    <a:pt x="4002" y="4107"/>
                  </a:lnTo>
                  <a:lnTo>
                    <a:pt x="4083" y="4121"/>
                  </a:lnTo>
                  <a:lnTo>
                    <a:pt x="4164" y="4132"/>
                  </a:lnTo>
                  <a:lnTo>
                    <a:pt x="4248" y="4138"/>
                  </a:lnTo>
                  <a:lnTo>
                    <a:pt x="4333" y="4140"/>
                  </a:lnTo>
                  <a:lnTo>
                    <a:pt x="4409" y="4138"/>
                  </a:lnTo>
                  <a:lnTo>
                    <a:pt x="4486" y="4133"/>
                  </a:lnTo>
                  <a:lnTo>
                    <a:pt x="4560" y="4124"/>
                  </a:lnTo>
                  <a:lnTo>
                    <a:pt x="4635" y="4112"/>
                  </a:lnTo>
                  <a:lnTo>
                    <a:pt x="4708" y="4097"/>
                  </a:lnTo>
                  <a:lnTo>
                    <a:pt x="4779" y="4078"/>
                  </a:lnTo>
                  <a:lnTo>
                    <a:pt x="4850" y="4057"/>
                  </a:lnTo>
                  <a:lnTo>
                    <a:pt x="4919" y="4032"/>
                  </a:lnTo>
                  <a:lnTo>
                    <a:pt x="4987" y="4003"/>
                  </a:lnTo>
                  <a:lnTo>
                    <a:pt x="5053" y="3973"/>
                  </a:lnTo>
                  <a:lnTo>
                    <a:pt x="5118" y="3940"/>
                  </a:lnTo>
                  <a:lnTo>
                    <a:pt x="5180" y="3904"/>
                  </a:lnTo>
                  <a:lnTo>
                    <a:pt x="5242" y="3864"/>
                  </a:lnTo>
                  <a:lnTo>
                    <a:pt x="5300" y="3823"/>
                  </a:lnTo>
                  <a:lnTo>
                    <a:pt x="5358" y="3779"/>
                  </a:lnTo>
                  <a:lnTo>
                    <a:pt x="5413" y="3732"/>
                  </a:lnTo>
                  <a:lnTo>
                    <a:pt x="5467" y="3684"/>
                  </a:lnTo>
                  <a:lnTo>
                    <a:pt x="5517" y="3634"/>
                  </a:lnTo>
                  <a:lnTo>
                    <a:pt x="5566" y="3580"/>
                  </a:lnTo>
                  <a:lnTo>
                    <a:pt x="5613" y="3525"/>
                  </a:lnTo>
                  <a:lnTo>
                    <a:pt x="5656" y="3468"/>
                  </a:lnTo>
                  <a:lnTo>
                    <a:pt x="5698" y="3408"/>
                  </a:lnTo>
                  <a:lnTo>
                    <a:pt x="5737" y="3348"/>
                  </a:lnTo>
                  <a:lnTo>
                    <a:pt x="5773" y="3285"/>
                  </a:lnTo>
                  <a:lnTo>
                    <a:pt x="5807" y="3221"/>
                  </a:lnTo>
                  <a:lnTo>
                    <a:pt x="5837" y="3155"/>
                  </a:lnTo>
                  <a:lnTo>
                    <a:pt x="5866" y="3087"/>
                  </a:lnTo>
                  <a:lnTo>
                    <a:pt x="5890" y="3018"/>
                  </a:lnTo>
                  <a:lnTo>
                    <a:pt x="5912" y="2947"/>
                  </a:lnTo>
                  <a:lnTo>
                    <a:pt x="5931" y="2876"/>
                  </a:lnTo>
                  <a:lnTo>
                    <a:pt x="5946" y="2803"/>
                  </a:lnTo>
                  <a:lnTo>
                    <a:pt x="5958" y="2729"/>
                  </a:lnTo>
                  <a:lnTo>
                    <a:pt x="5934" y="2751"/>
                  </a:lnTo>
                  <a:lnTo>
                    <a:pt x="5909" y="2772"/>
                  </a:lnTo>
                  <a:lnTo>
                    <a:pt x="5883" y="2791"/>
                  </a:lnTo>
                  <a:lnTo>
                    <a:pt x="5856" y="2810"/>
                  </a:lnTo>
                  <a:lnTo>
                    <a:pt x="5828" y="2827"/>
                  </a:lnTo>
                  <a:lnTo>
                    <a:pt x="5799" y="2843"/>
                  </a:lnTo>
                  <a:lnTo>
                    <a:pt x="5770" y="2858"/>
                  </a:lnTo>
                  <a:lnTo>
                    <a:pt x="5740" y="2871"/>
                  </a:lnTo>
                  <a:lnTo>
                    <a:pt x="5708" y="2883"/>
                  </a:lnTo>
                  <a:lnTo>
                    <a:pt x="5676" y="2893"/>
                  </a:lnTo>
                  <a:lnTo>
                    <a:pt x="5644" y="2902"/>
                  </a:lnTo>
                  <a:lnTo>
                    <a:pt x="5612" y="2910"/>
                  </a:lnTo>
                  <a:lnTo>
                    <a:pt x="5577" y="2916"/>
                  </a:lnTo>
                  <a:lnTo>
                    <a:pt x="5544" y="2920"/>
                  </a:lnTo>
                  <a:lnTo>
                    <a:pt x="5509" y="2922"/>
                  </a:lnTo>
                  <a:lnTo>
                    <a:pt x="5475" y="2923"/>
                  </a:lnTo>
                  <a:lnTo>
                    <a:pt x="5438" y="2922"/>
                  </a:lnTo>
                  <a:lnTo>
                    <a:pt x="5402" y="2919"/>
                  </a:lnTo>
                  <a:lnTo>
                    <a:pt x="5368" y="2915"/>
                  </a:lnTo>
                  <a:lnTo>
                    <a:pt x="5332" y="2909"/>
                  </a:lnTo>
                  <a:lnTo>
                    <a:pt x="5299" y="2901"/>
                  </a:lnTo>
                  <a:lnTo>
                    <a:pt x="5266" y="2892"/>
                  </a:lnTo>
                  <a:lnTo>
                    <a:pt x="5233" y="2881"/>
                  </a:lnTo>
                  <a:lnTo>
                    <a:pt x="5201" y="2868"/>
                  </a:lnTo>
                  <a:lnTo>
                    <a:pt x="5170" y="2853"/>
                  </a:lnTo>
                  <a:lnTo>
                    <a:pt x="5140" y="2838"/>
                  </a:lnTo>
                  <a:lnTo>
                    <a:pt x="5111" y="2821"/>
                  </a:lnTo>
                  <a:lnTo>
                    <a:pt x="5081" y="2803"/>
                  </a:lnTo>
                  <a:lnTo>
                    <a:pt x="5054" y="2783"/>
                  </a:lnTo>
                  <a:lnTo>
                    <a:pt x="5028" y="2763"/>
                  </a:lnTo>
                  <a:lnTo>
                    <a:pt x="5002" y="2741"/>
                  </a:lnTo>
                  <a:lnTo>
                    <a:pt x="4978" y="2717"/>
                  </a:lnTo>
                  <a:lnTo>
                    <a:pt x="4954" y="2692"/>
                  </a:lnTo>
                  <a:lnTo>
                    <a:pt x="4932" y="2667"/>
                  </a:lnTo>
                  <a:lnTo>
                    <a:pt x="4911" y="2641"/>
                  </a:lnTo>
                  <a:lnTo>
                    <a:pt x="4892" y="2613"/>
                  </a:lnTo>
                  <a:lnTo>
                    <a:pt x="4874" y="2585"/>
                  </a:lnTo>
                  <a:lnTo>
                    <a:pt x="4857" y="2555"/>
                  </a:lnTo>
                  <a:lnTo>
                    <a:pt x="4841" y="2525"/>
                  </a:lnTo>
                  <a:lnTo>
                    <a:pt x="4826" y="2494"/>
                  </a:lnTo>
                  <a:lnTo>
                    <a:pt x="4814" y="2462"/>
                  </a:lnTo>
                  <a:lnTo>
                    <a:pt x="4803" y="2430"/>
                  </a:lnTo>
                  <a:lnTo>
                    <a:pt x="4793" y="2396"/>
                  </a:lnTo>
                  <a:lnTo>
                    <a:pt x="4786" y="2362"/>
                  </a:lnTo>
                  <a:lnTo>
                    <a:pt x="4779" y="2328"/>
                  </a:lnTo>
                  <a:lnTo>
                    <a:pt x="4775" y="2293"/>
                  </a:lnTo>
                  <a:lnTo>
                    <a:pt x="4772" y="2257"/>
                  </a:lnTo>
                  <a:lnTo>
                    <a:pt x="4771" y="2221"/>
                  </a:lnTo>
                  <a:lnTo>
                    <a:pt x="4772" y="2185"/>
                  </a:lnTo>
                  <a:lnTo>
                    <a:pt x="4775" y="2150"/>
                  </a:lnTo>
                  <a:lnTo>
                    <a:pt x="4779" y="2114"/>
                  </a:lnTo>
                  <a:lnTo>
                    <a:pt x="4786" y="2080"/>
                  </a:lnTo>
                  <a:lnTo>
                    <a:pt x="4793" y="2046"/>
                  </a:lnTo>
                  <a:lnTo>
                    <a:pt x="4803" y="2013"/>
                  </a:lnTo>
                  <a:lnTo>
                    <a:pt x="4814" y="1981"/>
                  </a:lnTo>
                  <a:lnTo>
                    <a:pt x="4826" y="1948"/>
                  </a:lnTo>
                  <a:lnTo>
                    <a:pt x="4841" y="1917"/>
                  </a:lnTo>
                  <a:lnTo>
                    <a:pt x="4857" y="1887"/>
                  </a:lnTo>
                  <a:lnTo>
                    <a:pt x="4874" y="1858"/>
                  </a:lnTo>
                  <a:lnTo>
                    <a:pt x="4892" y="1830"/>
                  </a:lnTo>
                  <a:lnTo>
                    <a:pt x="4911" y="1801"/>
                  </a:lnTo>
                  <a:lnTo>
                    <a:pt x="4932" y="1775"/>
                  </a:lnTo>
                  <a:lnTo>
                    <a:pt x="4954" y="1750"/>
                  </a:lnTo>
                  <a:lnTo>
                    <a:pt x="4978" y="1725"/>
                  </a:lnTo>
                  <a:lnTo>
                    <a:pt x="5002" y="1702"/>
                  </a:lnTo>
                  <a:lnTo>
                    <a:pt x="5028" y="1680"/>
                  </a:lnTo>
                  <a:lnTo>
                    <a:pt x="5054" y="1659"/>
                  </a:lnTo>
                  <a:lnTo>
                    <a:pt x="5081" y="1639"/>
                  </a:lnTo>
                  <a:lnTo>
                    <a:pt x="5111" y="1621"/>
                  </a:lnTo>
                  <a:lnTo>
                    <a:pt x="5140" y="1604"/>
                  </a:lnTo>
                  <a:lnTo>
                    <a:pt x="5170" y="1589"/>
                  </a:lnTo>
                  <a:lnTo>
                    <a:pt x="5201" y="1575"/>
                  </a:lnTo>
                  <a:lnTo>
                    <a:pt x="5233" y="1562"/>
                  </a:lnTo>
                  <a:lnTo>
                    <a:pt x="5266" y="1551"/>
                  </a:lnTo>
                  <a:lnTo>
                    <a:pt x="5299" y="1542"/>
                  </a:lnTo>
                  <a:lnTo>
                    <a:pt x="5332" y="1534"/>
                  </a:lnTo>
                  <a:lnTo>
                    <a:pt x="5368" y="1527"/>
                  </a:lnTo>
                  <a:lnTo>
                    <a:pt x="5402" y="1522"/>
                  </a:lnTo>
                  <a:lnTo>
                    <a:pt x="5438" y="1520"/>
                  </a:lnTo>
                  <a:lnTo>
                    <a:pt x="5475" y="1519"/>
                  </a:lnTo>
                  <a:close/>
                  <a:moveTo>
                    <a:pt x="655" y="2852"/>
                  </a:moveTo>
                  <a:lnTo>
                    <a:pt x="701" y="2804"/>
                  </a:lnTo>
                  <a:lnTo>
                    <a:pt x="746" y="2756"/>
                  </a:lnTo>
                  <a:lnTo>
                    <a:pt x="793" y="2708"/>
                  </a:lnTo>
                  <a:lnTo>
                    <a:pt x="841" y="2659"/>
                  </a:lnTo>
                  <a:lnTo>
                    <a:pt x="890" y="2611"/>
                  </a:lnTo>
                  <a:lnTo>
                    <a:pt x="940" y="2562"/>
                  </a:lnTo>
                  <a:lnTo>
                    <a:pt x="990" y="2513"/>
                  </a:lnTo>
                  <a:lnTo>
                    <a:pt x="1041" y="2464"/>
                  </a:lnTo>
                  <a:lnTo>
                    <a:pt x="1094" y="2416"/>
                  </a:lnTo>
                  <a:lnTo>
                    <a:pt x="1147" y="2367"/>
                  </a:lnTo>
                  <a:lnTo>
                    <a:pt x="1201" y="2318"/>
                  </a:lnTo>
                  <a:lnTo>
                    <a:pt x="1255" y="2270"/>
                  </a:lnTo>
                  <a:lnTo>
                    <a:pt x="1311" y="2221"/>
                  </a:lnTo>
                  <a:lnTo>
                    <a:pt x="1367" y="2174"/>
                  </a:lnTo>
                  <a:lnTo>
                    <a:pt x="1424" y="2126"/>
                  </a:lnTo>
                  <a:lnTo>
                    <a:pt x="1482" y="2078"/>
                  </a:lnTo>
                  <a:lnTo>
                    <a:pt x="1540" y="2031"/>
                  </a:lnTo>
                  <a:lnTo>
                    <a:pt x="1600" y="1985"/>
                  </a:lnTo>
                  <a:lnTo>
                    <a:pt x="1660" y="1938"/>
                  </a:lnTo>
                  <a:lnTo>
                    <a:pt x="1721" y="1892"/>
                  </a:lnTo>
                  <a:lnTo>
                    <a:pt x="1782" y="1847"/>
                  </a:lnTo>
                  <a:lnTo>
                    <a:pt x="1844" y="1802"/>
                  </a:lnTo>
                  <a:lnTo>
                    <a:pt x="1906" y="1758"/>
                  </a:lnTo>
                  <a:lnTo>
                    <a:pt x="1970" y="1714"/>
                  </a:lnTo>
                  <a:lnTo>
                    <a:pt x="2033" y="1671"/>
                  </a:lnTo>
                  <a:lnTo>
                    <a:pt x="2098" y="1629"/>
                  </a:lnTo>
                  <a:lnTo>
                    <a:pt x="2162" y="1587"/>
                  </a:lnTo>
                  <a:lnTo>
                    <a:pt x="2228" y="1547"/>
                  </a:lnTo>
                  <a:lnTo>
                    <a:pt x="2293" y="1506"/>
                  </a:lnTo>
                  <a:lnTo>
                    <a:pt x="2360" y="1467"/>
                  </a:lnTo>
                  <a:lnTo>
                    <a:pt x="2427" y="1429"/>
                  </a:lnTo>
                  <a:lnTo>
                    <a:pt x="2495" y="1392"/>
                  </a:lnTo>
                  <a:lnTo>
                    <a:pt x="2477" y="1422"/>
                  </a:lnTo>
                  <a:lnTo>
                    <a:pt x="2459" y="1453"/>
                  </a:lnTo>
                  <a:lnTo>
                    <a:pt x="2442" y="1484"/>
                  </a:lnTo>
                  <a:lnTo>
                    <a:pt x="2424" y="1515"/>
                  </a:lnTo>
                  <a:lnTo>
                    <a:pt x="2408" y="1547"/>
                  </a:lnTo>
                  <a:lnTo>
                    <a:pt x="2393" y="1579"/>
                  </a:lnTo>
                  <a:lnTo>
                    <a:pt x="2378" y="1611"/>
                  </a:lnTo>
                  <a:lnTo>
                    <a:pt x="2363" y="1644"/>
                  </a:lnTo>
                  <a:lnTo>
                    <a:pt x="2349" y="1676"/>
                  </a:lnTo>
                  <a:lnTo>
                    <a:pt x="2336" y="1710"/>
                  </a:lnTo>
                  <a:lnTo>
                    <a:pt x="2323" y="1744"/>
                  </a:lnTo>
                  <a:lnTo>
                    <a:pt x="2310" y="1777"/>
                  </a:lnTo>
                  <a:lnTo>
                    <a:pt x="2298" y="1811"/>
                  </a:lnTo>
                  <a:lnTo>
                    <a:pt x="2287" y="1846"/>
                  </a:lnTo>
                  <a:lnTo>
                    <a:pt x="2276" y="1880"/>
                  </a:lnTo>
                  <a:lnTo>
                    <a:pt x="2266" y="1915"/>
                  </a:lnTo>
                  <a:lnTo>
                    <a:pt x="2256" y="1949"/>
                  </a:lnTo>
                  <a:lnTo>
                    <a:pt x="2247" y="1985"/>
                  </a:lnTo>
                  <a:lnTo>
                    <a:pt x="2239" y="2021"/>
                  </a:lnTo>
                  <a:lnTo>
                    <a:pt x="2231" y="2056"/>
                  </a:lnTo>
                  <a:lnTo>
                    <a:pt x="2224" y="2092"/>
                  </a:lnTo>
                  <a:lnTo>
                    <a:pt x="2217" y="2129"/>
                  </a:lnTo>
                  <a:lnTo>
                    <a:pt x="2211" y="2165"/>
                  </a:lnTo>
                  <a:lnTo>
                    <a:pt x="2206" y="2201"/>
                  </a:lnTo>
                  <a:lnTo>
                    <a:pt x="2201" y="2237"/>
                  </a:lnTo>
                  <a:lnTo>
                    <a:pt x="2197" y="2275"/>
                  </a:lnTo>
                  <a:lnTo>
                    <a:pt x="2193" y="2312"/>
                  </a:lnTo>
                  <a:lnTo>
                    <a:pt x="2190" y="2349"/>
                  </a:lnTo>
                  <a:lnTo>
                    <a:pt x="2188" y="2386"/>
                  </a:lnTo>
                  <a:lnTo>
                    <a:pt x="2185" y="2424"/>
                  </a:lnTo>
                  <a:lnTo>
                    <a:pt x="2184" y="2462"/>
                  </a:lnTo>
                  <a:lnTo>
                    <a:pt x="2184" y="2499"/>
                  </a:lnTo>
                  <a:lnTo>
                    <a:pt x="2185" y="2549"/>
                  </a:lnTo>
                  <a:lnTo>
                    <a:pt x="2186" y="2598"/>
                  </a:lnTo>
                  <a:lnTo>
                    <a:pt x="2190" y="2647"/>
                  </a:lnTo>
                  <a:lnTo>
                    <a:pt x="2194" y="2696"/>
                  </a:lnTo>
                  <a:lnTo>
                    <a:pt x="2199" y="2745"/>
                  </a:lnTo>
                  <a:lnTo>
                    <a:pt x="2205" y="2793"/>
                  </a:lnTo>
                  <a:lnTo>
                    <a:pt x="2212" y="2840"/>
                  </a:lnTo>
                  <a:lnTo>
                    <a:pt x="2220" y="2888"/>
                  </a:lnTo>
                  <a:lnTo>
                    <a:pt x="2229" y="2935"/>
                  </a:lnTo>
                  <a:lnTo>
                    <a:pt x="2240" y="2981"/>
                  </a:lnTo>
                  <a:lnTo>
                    <a:pt x="2251" y="3028"/>
                  </a:lnTo>
                  <a:lnTo>
                    <a:pt x="2263" y="3074"/>
                  </a:lnTo>
                  <a:lnTo>
                    <a:pt x="2276" y="3119"/>
                  </a:lnTo>
                  <a:lnTo>
                    <a:pt x="2290" y="3165"/>
                  </a:lnTo>
                  <a:lnTo>
                    <a:pt x="2305" y="3209"/>
                  </a:lnTo>
                  <a:lnTo>
                    <a:pt x="2322" y="3253"/>
                  </a:lnTo>
                  <a:lnTo>
                    <a:pt x="2339" y="3298"/>
                  </a:lnTo>
                  <a:lnTo>
                    <a:pt x="2357" y="3341"/>
                  </a:lnTo>
                  <a:lnTo>
                    <a:pt x="2376" y="3383"/>
                  </a:lnTo>
                  <a:lnTo>
                    <a:pt x="2396" y="3425"/>
                  </a:lnTo>
                  <a:lnTo>
                    <a:pt x="2416" y="3468"/>
                  </a:lnTo>
                  <a:lnTo>
                    <a:pt x="2438" y="3509"/>
                  </a:lnTo>
                  <a:lnTo>
                    <a:pt x="2461" y="3549"/>
                  </a:lnTo>
                  <a:lnTo>
                    <a:pt x="2484" y="3590"/>
                  </a:lnTo>
                  <a:lnTo>
                    <a:pt x="2508" y="3630"/>
                  </a:lnTo>
                  <a:lnTo>
                    <a:pt x="2533" y="3669"/>
                  </a:lnTo>
                  <a:lnTo>
                    <a:pt x="2559" y="3707"/>
                  </a:lnTo>
                  <a:lnTo>
                    <a:pt x="2586" y="3746"/>
                  </a:lnTo>
                  <a:lnTo>
                    <a:pt x="2613" y="3783"/>
                  </a:lnTo>
                  <a:lnTo>
                    <a:pt x="2641" y="3819"/>
                  </a:lnTo>
                  <a:lnTo>
                    <a:pt x="2670" y="3855"/>
                  </a:lnTo>
                  <a:lnTo>
                    <a:pt x="2701" y="3891"/>
                  </a:lnTo>
                  <a:lnTo>
                    <a:pt x="2631" y="3869"/>
                  </a:lnTo>
                  <a:lnTo>
                    <a:pt x="2561" y="3846"/>
                  </a:lnTo>
                  <a:lnTo>
                    <a:pt x="2492" y="3822"/>
                  </a:lnTo>
                  <a:lnTo>
                    <a:pt x="2423" y="3798"/>
                  </a:lnTo>
                  <a:lnTo>
                    <a:pt x="2355" y="3773"/>
                  </a:lnTo>
                  <a:lnTo>
                    <a:pt x="2286" y="3747"/>
                  </a:lnTo>
                  <a:lnTo>
                    <a:pt x="2219" y="3720"/>
                  </a:lnTo>
                  <a:lnTo>
                    <a:pt x="2151" y="3693"/>
                  </a:lnTo>
                  <a:lnTo>
                    <a:pt x="2085" y="3665"/>
                  </a:lnTo>
                  <a:lnTo>
                    <a:pt x="2017" y="3636"/>
                  </a:lnTo>
                  <a:lnTo>
                    <a:pt x="1951" y="3607"/>
                  </a:lnTo>
                  <a:lnTo>
                    <a:pt x="1885" y="3576"/>
                  </a:lnTo>
                  <a:lnTo>
                    <a:pt x="1820" y="3545"/>
                  </a:lnTo>
                  <a:lnTo>
                    <a:pt x="1754" y="3514"/>
                  </a:lnTo>
                  <a:lnTo>
                    <a:pt x="1690" y="3482"/>
                  </a:lnTo>
                  <a:lnTo>
                    <a:pt x="1625" y="3449"/>
                  </a:lnTo>
                  <a:lnTo>
                    <a:pt x="1561" y="3415"/>
                  </a:lnTo>
                  <a:lnTo>
                    <a:pt x="1497" y="3382"/>
                  </a:lnTo>
                  <a:lnTo>
                    <a:pt x="1434" y="3347"/>
                  </a:lnTo>
                  <a:lnTo>
                    <a:pt x="1371" y="3312"/>
                  </a:lnTo>
                  <a:lnTo>
                    <a:pt x="1309" y="3276"/>
                  </a:lnTo>
                  <a:lnTo>
                    <a:pt x="1247" y="3240"/>
                  </a:lnTo>
                  <a:lnTo>
                    <a:pt x="1186" y="3204"/>
                  </a:lnTo>
                  <a:lnTo>
                    <a:pt x="1124" y="3167"/>
                  </a:lnTo>
                  <a:lnTo>
                    <a:pt x="1064" y="3128"/>
                  </a:lnTo>
                  <a:lnTo>
                    <a:pt x="1004" y="3090"/>
                  </a:lnTo>
                  <a:lnTo>
                    <a:pt x="945" y="3052"/>
                  </a:lnTo>
                  <a:lnTo>
                    <a:pt x="885" y="3013"/>
                  </a:lnTo>
                  <a:lnTo>
                    <a:pt x="828" y="2973"/>
                  </a:lnTo>
                  <a:lnTo>
                    <a:pt x="769" y="2933"/>
                  </a:lnTo>
                  <a:lnTo>
                    <a:pt x="712" y="2893"/>
                  </a:lnTo>
                  <a:lnTo>
                    <a:pt x="655" y="2852"/>
                  </a:lnTo>
                  <a:close/>
                  <a:moveTo>
                    <a:pt x="6085" y="1264"/>
                  </a:moveTo>
                  <a:lnTo>
                    <a:pt x="6160" y="1298"/>
                  </a:lnTo>
                  <a:lnTo>
                    <a:pt x="6234" y="1333"/>
                  </a:lnTo>
                  <a:lnTo>
                    <a:pt x="6307" y="1369"/>
                  </a:lnTo>
                  <a:lnTo>
                    <a:pt x="6380" y="1407"/>
                  </a:lnTo>
                  <a:lnTo>
                    <a:pt x="6452" y="1446"/>
                  </a:lnTo>
                  <a:lnTo>
                    <a:pt x="6525" y="1485"/>
                  </a:lnTo>
                  <a:lnTo>
                    <a:pt x="6596" y="1526"/>
                  </a:lnTo>
                  <a:lnTo>
                    <a:pt x="6668" y="1568"/>
                  </a:lnTo>
                  <a:lnTo>
                    <a:pt x="6740" y="1611"/>
                  </a:lnTo>
                  <a:lnTo>
                    <a:pt x="6810" y="1654"/>
                  </a:lnTo>
                  <a:lnTo>
                    <a:pt x="6880" y="1700"/>
                  </a:lnTo>
                  <a:lnTo>
                    <a:pt x="6949" y="1745"/>
                  </a:lnTo>
                  <a:lnTo>
                    <a:pt x="7019" y="1791"/>
                  </a:lnTo>
                  <a:lnTo>
                    <a:pt x="7087" y="1839"/>
                  </a:lnTo>
                  <a:lnTo>
                    <a:pt x="7156" y="1887"/>
                  </a:lnTo>
                  <a:lnTo>
                    <a:pt x="7223" y="1936"/>
                  </a:lnTo>
                  <a:lnTo>
                    <a:pt x="7291" y="1986"/>
                  </a:lnTo>
                  <a:lnTo>
                    <a:pt x="7358" y="2037"/>
                  </a:lnTo>
                  <a:lnTo>
                    <a:pt x="7423" y="2088"/>
                  </a:lnTo>
                  <a:lnTo>
                    <a:pt x="7489" y="2140"/>
                  </a:lnTo>
                  <a:lnTo>
                    <a:pt x="7554" y="2193"/>
                  </a:lnTo>
                  <a:lnTo>
                    <a:pt x="7618" y="2246"/>
                  </a:lnTo>
                  <a:lnTo>
                    <a:pt x="7681" y="2301"/>
                  </a:lnTo>
                  <a:lnTo>
                    <a:pt x="7745" y="2355"/>
                  </a:lnTo>
                  <a:lnTo>
                    <a:pt x="7807" y="2410"/>
                  </a:lnTo>
                  <a:lnTo>
                    <a:pt x="7869" y="2467"/>
                  </a:lnTo>
                  <a:lnTo>
                    <a:pt x="7929" y="2523"/>
                  </a:lnTo>
                  <a:lnTo>
                    <a:pt x="7990" y="2581"/>
                  </a:lnTo>
                  <a:lnTo>
                    <a:pt x="8049" y="2638"/>
                  </a:lnTo>
                  <a:lnTo>
                    <a:pt x="8108" y="2695"/>
                  </a:lnTo>
                  <a:lnTo>
                    <a:pt x="8166" y="2754"/>
                  </a:lnTo>
                  <a:lnTo>
                    <a:pt x="8223" y="2813"/>
                  </a:lnTo>
                  <a:lnTo>
                    <a:pt x="8160" y="2859"/>
                  </a:lnTo>
                  <a:lnTo>
                    <a:pt x="8094" y="2903"/>
                  </a:lnTo>
                  <a:lnTo>
                    <a:pt x="8029" y="2946"/>
                  </a:lnTo>
                  <a:lnTo>
                    <a:pt x="7963" y="2989"/>
                  </a:lnTo>
                  <a:lnTo>
                    <a:pt x="7897" y="3032"/>
                  </a:lnTo>
                  <a:lnTo>
                    <a:pt x="7830" y="3074"/>
                  </a:lnTo>
                  <a:lnTo>
                    <a:pt x="7763" y="3114"/>
                  </a:lnTo>
                  <a:lnTo>
                    <a:pt x="7694" y="3156"/>
                  </a:lnTo>
                  <a:lnTo>
                    <a:pt x="7626" y="3195"/>
                  </a:lnTo>
                  <a:lnTo>
                    <a:pt x="7557" y="3234"/>
                  </a:lnTo>
                  <a:lnTo>
                    <a:pt x="7488" y="3272"/>
                  </a:lnTo>
                  <a:lnTo>
                    <a:pt x="7418" y="3310"/>
                  </a:lnTo>
                  <a:lnTo>
                    <a:pt x="7348" y="3347"/>
                  </a:lnTo>
                  <a:lnTo>
                    <a:pt x="7278" y="3383"/>
                  </a:lnTo>
                  <a:lnTo>
                    <a:pt x="7206" y="3418"/>
                  </a:lnTo>
                  <a:lnTo>
                    <a:pt x="7136" y="3453"/>
                  </a:lnTo>
                  <a:lnTo>
                    <a:pt x="7064" y="3487"/>
                  </a:lnTo>
                  <a:lnTo>
                    <a:pt x="6992" y="3520"/>
                  </a:lnTo>
                  <a:lnTo>
                    <a:pt x="6919" y="3552"/>
                  </a:lnTo>
                  <a:lnTo>
                    <a:pt x="6846" y="3583"/>
                  </a:lnTo>
                  <a:lnTo>
                    <a:pt x="6774" y="3615"/>
                  </a:lnTo>
                  <a:lnTo>
                    <a:pt x="6700" y="3645"/>
                  </a:lnTo>
                  <a:lnTo>
                    <a:pt x="6628" y="3674"/>
                  </a:lnTo>
                  <a:lnTo>
                    <a:pt x="6554" y="3702"/>
                  </a:lnTo>
                  <a:lnTo>
                    <a:pt x="6480" y="3729"/>
                  </a:lnTo>
                  <a:lnTo>
                    <a:pt x="6406" y="3757"/>
                  </a:lnTo>
                  <a:lnTo>
                    <a:pt x="6331" y="3782"/>
                  </a:lnTo>
                  <a:lnTo>
                    <a:pt x="6257" y="3807"/>
                  </a:lnTo>
                  <a:lnTo>
                    <a:pt x="6182" y="3831"/>
                  </a:lnTo>
                  <a:lnTo>
                    <a:pt x="6107" y="3855"/>
                  </a:lnTo>
                  <a:lnTo>
                    <a:pt x="6032" y="3877"/>
                  </a:lnTo>
                  <a:lnTo>
                    <a:pt x="5956" y="3899"/>
                  </a:lnTo>
                  <a:lnTo>
                    <a:pt x="5987" y="3863"/>
                  </a:lnTo>
                  <a:lnTo>
                    <a:pt x="6016" y="3827"/>
                  </a:lnTo>
                  <a:lnTo>
                    <a:pt x="6045" y="3791"/>
                  </a:lnTo>
                  <a:lnTo>
                    <a:pt x="6072" y="3753"/>
                  </a:lnTo>
                  <a:lnTo>
                    <a:pt x="6100" y="3714"/>
                  </a:lnTo>
                  <a:lnTo>
                    <a:pt x="6126" y="3676"/>
                  </a:lnTo>
                  <a:lnTo>
                    <a:pt x="6151" y="3637"/>
                  </a:lnTo>
                  <a:lnTo>
                    <a:pt x="6176" y="3597"/>
                  </a:lnTo>
                  <a:lnTo>
                    <a:pt x="6199" y="3556"/>
                  </a:lnTo>
                  <a:lnTo>
                    <a:pt x="6223" y="3515"/>
                  </a:lnTo>
                  <a:lnTo>
                    <a:pt x="6244" y="3474"/>
                  </a:lnTo>
                  <a:lnTo>
                    <a:pt x="6265" y="3431"/>
                  </a:lnTo>
                  <a:lnTo>
                    <a:pt x="6285" y="3389"/>
                  </a:lnTo>
                  <a:lnTo>
                    <a:pt x="6304" y="3346"/>
                  </a:lnTo>
                  <a:lnTo>
                    <a:pt x="6323" y="3303"/>
                  </a:lnTo>
                  <a:lnTo>
                    <a:pt x="6340" y="3258"/>
                  </a:lnTo>
                  <a:lnTo>
                    <a:pt x="6357" y="3214"/>
                  </a:lnTo>
                  <a:lnTo>
                    <a:pt x="6372" y="3169"/>
                  </a:lnTo>
                  <a:lnTo>
                    <a:pt x="6387" y="3123"/>
                  </a:lnTo>
                  <a:lnTo>
                    <a:pt x="6400" y="3078"/>
                  </a:lnTo>
                  <a:lnTo>
                    <a:pt x="6412" y="3032"/>
                  </a:lnTo>
                  <a:lnTo>
                    <a:pt x="6424" y="2985"/>
                  </a:lnTo>
                  <a:lnTo>
                    <a:pt x="6434" y="2938"/>
                  </a:lnTo>
                  <a:lnTo>
                    <a:pt x="6443" y="2891"/>
                  </a:lnTo>
                  <a:lnTo>
                    <a:pt x="6452" y="2842"/>
                  </a:lnTo>
                  <a:lnTo>
                    <a:pt x="6459" y="2795"/>
                  </a:lnTo>
                  <a:lnTo>
                    <a:pt x="6465" y="2746"/>
                  </a:lnTo>
                  <a:lnTo>
                    <a:pt x="6470" y="2697"/>
                  </a:lnTo>
                  <a:lnTo>
                    <a:pt x="6475" y="2648"/>
                  </a:lnTo>
                  <a:lnTo>
                    <a:pt x="6478" y="2599"/>
                  </a:lnTo>
                  <a:lnTo>
                    <a:pt x="6479" y="2549"/>
                  </a:lnTo>
                  <a:lnTo>
                    <a:pt x="6480" y="2499"/>
                  </a:lnTo>
                  <a:lnTo>
                    <a:pt x="6480" y="2457"/>
                  </a:lnTo>
                  <a:lnTo>
                    <a:pt x="6478" y="2414"/>
                  </a:lnTo>
                  <a:lnTo>
                    <a:pt x="6476" y="2371"/>
                  </a:lnTo>
                  <a:lnTo>
                    <a:pt x="6473" y="2329"/>
                  </a:lnTo>
                  <a:lnTo>
                    <a:pt x="6468" y="2287"/>
                  </a:lnTo>
                  <a:lnTo>
                    <a:pt x="6464" y="2244"/>
                  </a:lnTo>
                  <a:lnTo>
                    <a:pt x="6459" y="2203"/>
                  </a:lnTo>
                  <a:lnTo>
                    <a:pt x="6452" y="2162"/>
                  </a:lnTo>
                  <a:lnTo>
                    <a:pt x="6446" y="2121"/>
                  </a:lnTo>
                  <a:lnTo>
                    <a:pt x="6438" y="2079"/>
                  </a:lnTo>
                  <a:lnTo>
                    <a:pt x="6429" y="2039"/>
                  </a:lnTo>
                  <a:lnTo>
                    <a:pt x="6420" y="1999"/>
                  </a:lnTo>
                  <a:lnTo>
                    <a:pt x="6410" y="1958"/>
                  </a:lnTo>
                  <a:lnTo>
                    <a:pt x="6399" y="1919"/>
                  </a:lnTo>
                  <a:lnTo>
                    <a:pt x="6388" y="1880"/>
                  </a:lnTo>
                  <a:lnTo>
                    <a:pt x="6376" y="1841"/>
                  </a:lnTo>
                  <a:lnTo>
                    <a:pt x="6363" y="1801"/>
                  </a:lnTo>
                  <a:lnTo>
                    <a:pt x="6349" y="1763"/>
                  </a:lnTo>
                  <a:lnTo>
                    <a:pt x="6334" y="1725"/>
                  </a:lnTo>
                  <a:lnTo>
                    <a:pt x="6319" y="1688"/>
                  </a:lnTo>
                  <a:lnTo>
                    <a:pt x="6303" y="1649"/>
                  </a:lnTo>
                  <a:lnTo>
                    <a:pt x="6287" y="1613"/>
                  </a:lnTo>
                  <a:lnTo>
                    <a:pt x="6270" y="1576"/>
                  </a:lnTo>
                  <a:lnTo>
                    <a:pt x="6252" y="1540"/>
                  </a:lnTo>
                  <a:lnTo>
                    <a:pt x="6233" y="1503"/>
                  </a:lnTo>
                  <a:lnTo>
                    <a:pt x="6213" y="1468"/>
                  </a:lnTo>
                  <a:lnTo>
                    <a:pt x="6194" y="1433"/>
                  </a:lnTo>
                  <a:lnTo>
                    <a:pt x="6174" y="1399"/>
                  </a:lnTo>
                  <a:lnTo>
                    <a:pt x="6153" y="1364"/>
                  </a:lnTo>
                  <a:lnTo>
                    <a:pt x="6131" y="1330"/>
                  </a:lnTo>
                  <a:lnTo>
                    <a:pt x="6109" y="1297"/>
                  </a:lnTo>
                  <a:lnTo>
                    <a:pt x="6085" y="1264"/>
                  </a:lnTo>
                  <a:close/>
                  <a:moveTo>
                    <a:pt x="69" y="2852"/>
                  </a:moveTo>
                  <a:lnTo>
                    <a:pt x="154" y="2693"/>
                  </a:lnTo>
                  <a:lnTo>
                    <a:pt x="242" y="2538"/>
                  </a:lnTo>
                  <a:lnTo>
                    <a:pt x="333" y="2386"/>
                  </a:lnTo>
                  <a:lnTo>
                    <a:pt x="428" y="2238"/>
                  </a:lnTo>
                  <a:lnTo>
                    <a:pt x="524" y="2094"/>
                  </a:lnTo>
                  <a:lnTo>
                    <a:pt x="624" y="1953"/>
                  </a:lnTo>
                  <a:lnTo>
                    <a:pt x="726" y="1816"/>
                  </a:lnTo>
                  <a:lnTo>
                    <a:pt x="833" y="1685"/>
                  </a:lnTo>
                  <a:lnTo>
                    <a:pt x="942" y="1556"/>
                  </a:lnTo>
                  <a:lnTo>
                    <a:pt x="1054" y="1432"/>
                  </a:lnTo>
                  <a:lnTo>
                    <a:pt x="1168" y="1312"/>
                  </a:lnTo>
                  <a:lnTo>
                    <a:pt x="1287" y="1196"/>
                  </a:lnTo>
                  <a:lnTo>
                    <a:pt x="1409" y="1085"/>
                  </a:lnTo>
                  <a:lnTo>
                    <a:pt x="1534" y="980"/>
                  </a:lnTo>
                  <a:lnTo>
                    <a:pt x="1663" y="878"/>
                  </a:lnTo>
                  <a:lnTo>
                    <a:pt x="1795" y="782"/>
                  </a:lnTo>
                  <a:lnTo>
                    <a:pt x="1931" y="691"/>
                  </a:lnTo>
                  <a:lnTo>
                    <a:pt x="2071" y="604"/>
                  </a:lnTo>
                  <a:lnTo>
                    <a:pt x="2214" y="524"/>
                  </a:lnTo>
                  <a:lnTo>
                    <a:pt x="2361" y="448"/>
                  </a:lnTo>
                  <a:lnTo>
                    <a:pt x="2511" y="379"/>
                  </a:lnTo>
                  <a:lnTo>
                    <a:pt x="2665" y="313"/>
                  </a:lnTo>
                  <a:lnTo>
                    <a:pt x="2824" y="255"/>
                  </a:lnTo>
                  <a:lnTo>
                    <a:pt x="2986" y="201"/>
                  </a:lnTo>
                  <a:lnTo>
                    <a:pt x="3152" y="155"/>
                  </a:lnTo>
                  <a:lnTo>
                    <a:pt x="3323" y="114"/>
                  </a:lnTo>
                  <a:lnTo>
                    <a:pt x="3496" y="79"/>
                  </a:lnTo>
                  <a:lnTo>
                    <a:pt x="3674" y="50"/>
                  </a:lnTo>
                  <a:lnTo>
                    <a:pt x="3857" y="28"/>
                  </a:lnTo>
                  <a:lnTo>
                    <a:pt x="4043" y="12"/>
                  </a:lnTo>
                  <a:lnTo>
                    <a:pt x="4235" y="3"/>
                  </a:lnTo>
                  <a:lnTo>
                    <a:pt x="4430" y="0"/>
                  </a:lnTo>
                  <a:lnTo>
                    <a:pt x="4625" y="4"/>
                  </a:lnTo>
                  <a:lnTo>
                    <a:pt x="4816" y="15"/>
                  </a:lnTo>
                  <a:lnTo>
                    <a:pt x="5004" y="32"/>
                  </a:lnTo>
                  <a:lnTo>
                    <a:pt x="5187" y="55"/>
                  </a:lnTo>
                  <a:lnTo>
                    <a:pt x="5366" y="86"/>
                  </a:lnTo>
                  <a:lnTo>
                    <a:pt x="5541" y="121"/>
                  </a:lnTo>
                  <a:lnTo>
                    <a:pt x="5712" y="162"/>
                  </a:lnTo>
                  <a:lnTo>
                    <a:pt x="5880" y="211"/>
                  </a:lnTo>
                  <a:lnTo>
                    <a:pt x="6042" y="263"/>
                  </a:lnTo>
                  <a:lnTo>
                    <a:pt x="6201" y="321"/>
                  </a:lnTo>
                  <a:lnTo>
                    <a:pt x="6357" y="386"/>
                  </a:lnTo>
                  <a:lnTo>
                    <a:pt x="6507" y="455"/>
                  </a:lnTo>
                  <a:lnTo>
                    <a:pt x="6654" y="530"/>
                  </a:lnTo>
                  <a:lnTo>
                    <a:pt x="6797" y="608"/>
                  </a:lnTo>
                  <a:lnTo>
                    <a:pt x="6936" y="693"/>
                  </a:lnTo>
                  <a:lnTo>
                    <a:pt x="7071" y="781"/>
                  </a:lnTo>
                  <a:lnTo>
                    <a:pt x="7202" y="875"/>
                  </a:lnTo>
                  <a:lnTo>
                    <a:pt x="7329" y="973"/>
                  </a:lnTo>
                  <a:lnTo>
                    <a:pt x="7452" y="1075"/>
                  </a:lnTo>
                  <a:lnTo>
                    <a:pt x="7571" y="1181"/>
                  </a:lnTo>
                  <a:lnTo>
                    <a:pt x="7686" y="1292"/>
                  </a:lnTo>
                  <a:lnTo>
                    <a:pt x="7797" y="1407"/>
                  </a:lnTo>
                  <a:lnTo>
                    <a:pt x="7905" y="1524"/>
                  </a:lnTo>
                  <a:lnTo>
                    <a:pt x="8008" y="1646"/>
                  </a:lnTo>
                  <a:lnTo>
                    <a:pt x="8107" y="1771"/>
                  </a:lnTo>
                  <a:lnTo>
                    <a:pt x="8202" y="1900"/>
                  </a:lnTo>
                  <a:lnTo>
                    <a:pt x="8294" y="2032"/>
                  </a:lnTo>
                  <a:lnTo>
                    <a:pt x="8382" y="2167"/>
                  </a:lnTo>
                  <a:lnTo>
                    <a:pt x="8465" y="2305"/>
                  </a:lnTo>
                  <a:lnTo>
                    <a:pt x="8545" y="2446"/>
                  </a:lnTo>
                  <a:lnTo>
                    <a:pt x="8622" y="2589"/>
                  </a:lnTo>
                  <a:lnTo>
                    <a:pt x="8693" y="2735"/>
                  </a:lnTo>
                  <a:lnTo>
                    <a:pt x="8709" y="2770"/>
                  </a:lnTo>
                  <a:lnTo>
                    <a:pt x="8724" y="2804"/>
                  </a:lnTo>
                  <a:lnTo>
                    <a:pt x="8736" y="2837"/>
                  </a:lnTo>
                  <a:lnTo>
                    <a:pt x="8749" y="2870"/>
                  </a:lnTo>
                  <a:lnTo>
                    <a:pt x="8758" y="2901"/>
                  </a:lnTo>
                  <a:lnTo>
                    <a:pt x="8766" y="2931"/>
                  </a:lnTo>
                  <a:lnTo>
                    <a:pt x="8773" y="2960"/>
                  </a:lnTo>
                  <a:lnTo>
                    <a:pt x="8778" y="2987"/>
                  </a:lnTo>
                  <a:lnTo>
                    <a:pt x="8781" y="3015"/>
                  </a:lnTo>
                  <a:lnTo>
                    <a:pt x="8784" y="3040"/>
                  </a:lnTo>
                  <a:lnTo>
                    <a:pt x="8784" y="3064"/>
                  </a:lnTo>
                  <a:lnTo>
                    <a:pt x="8783" y="3087"/>
                  </a:lnTo>
                  <a:lnTo>
                    <a:pt x="8781" y="3108"/>
                  </a:lnTo>
                  <a:lnTo>
                    <a:pt x="8778" y="3129"/>
                  </a:lnTo>
                  <a:lnTo>
                    <a:pt x="8773" y="3149"/>
                  </a:lnTo>
                  <a:lnTo>
                    <a:pt x="8767" y="3166"/>
                  </a:lnTo>
                  <a:lnTo>
                    <a:pt x="8759" y="3183"/>
                  </a:lnTo>
                  <a:lnTo>
                    <a:pt x="8750" y="3198"/>
                  </a:lnTo>
                  <a:lnTo>
                    <a:pt x="8740" y="3212"/>
                  </a:lnTo>
                  <a:lnTo>
                    <a:pt x="8727" y="3225"/>
                  </a:lnTo>
                  <a:lnTo>
                    <a:pt x="8715" y="3236"/>
                  </a:lnTo>
                  <a:lnTo>
                    <a:pt x="8701" y="3246"/>
                  </a:lnTo>
                  <a:lnTo>
                    <a:pt x="8686" y="3254"/>
                  </a:lnTo>
                  <a:lnTo>
                    <a:pt x="8669" y="3261"/>
                  </a:lnTo>
                  <a:lnTo>
                    <a:pt x="8652" y="3266"/>
                  </a:lnTo>
                  <a:lnTo>
                    <a:pt x="8633" y="3270"/>
                  </a:lnTo>
                  <a:lnTo>
                    <a:pt x="8612" y="3273"/>
                  </a:lnTo>
                  <a:lnTo>
                    <a:pt x="8592" y="3274"/>
                  </a:lnTo>
                  <a:lnTo>
                    <a:pt x="8570" y="3273"/>
                  </a:lnTo>
                  <a:lnTo>
                    <a:pt x="8547" y="3271"/>
                  </a:lnTo>
                  <a:lnTo>
                    <a:pt x="8523" y="3267"/>
                  </a:lnTo>
                  <a:lnTo>
                    <a:pt x="8498" y="3262"/>
                  </a:lnTo>
                  <a:lnTo>
                    <a:pt x="8393" y="3360"/>
                  </a:lnTo>
                  <a:lnTo>
                    <a:pt x="8287" y="3455"/>
                  </a:lnTo>
                  <a:lnTo>
                    <a:pt x="8181" y="3547"/>
                  </a:lnTo>
                  <a:lnTo>
                    <a:pt x="8075" y="3638"/>
                  </a:lnTo>
                  <a:lnTo>
                    <a:pt x="7967" y="3726"/>
                  </a:lnTo>
                  <a:lnTo>
                    <a:pt x="7861" y="3813"/>
                  </a:lnTo>
                  <a:lnTo>
                    <a:pt x="7752" y="3896"/>
                  </a:lnTo>
                  <a:lnTo>
                    <a:pt x="7642" y="3977"/>
                  </a:lnTo>
                  <a:lnTo>
                    <a:pt x="7531" y="4056"/>
                  </a:lnTo>
                  <a:lnTo>
                    <a:pt x="7419" y="4131"/>
                  </a:lnTo>
                  <a:lnTo>
                    <a:pt x="7305" y="4205"/>
                  </a:lnTo>
                  <a:lnTo>
                    <a:pt x="7190" y="4274"/>
                  </a:lnTo>
                  <a:lnTo>
                    <a:pt x="7074" y="4342"/>
                  </a:lnTo>
                  <a:lnTo>
                    <a:pt x="6955" y="4406"/>
                  </a:lnTo>
                  <a:lnTo>
                    <a:pt x="6835" y="4468"/>
                  </a:lnTo>
                  <a:lnTo>
                    <a:pt x="6712" y="4527"/>
                  </a:lnTo>
                  <a:lnTo>
                    <a:pt x="6588" y="4582"/>
                  </a:lnTo>
                  <a:lnTo>
                    <a:pt x="6461" y="4635"/>
                  </a:lnTo>
                  <a:lnTo>
                    <a:pt x="6332" y="4684"/>
                  </a:lnTo>
                  <a:lnTo>
                    <a:pt x="6200" y="4729"/>
                  </a:lnTo>
                  <a:lnTo>
                    <a:pt x="6065" y="4773"/>
                  </a:lnTo>
                  <a:lnTo>
                    <a:pt x="5928" y="4811"/>
                  </a:lnTo>
                  <a:lnTo>
                    <a:pt x="5788" y="4847"/>
                  </a:lnTo>
                  <a:lnTo>
                    <a:pt x="5645" y="4879"/>
                  </a:lnTo>
                  <a:lnTo>
                    <a:pt x="5498" y="4907"/>
                  </a:lnTo>
                  <a:lnTo>
                    <a:pt x="5348" y="4933"/>
                  </a:lnTo>
                  <a:lnTo>
                    <a:pt x="5194" y="4954"/>
                  </a:lnTo>
                  <a:lnTo>
                    <a:pt x="5037" y="4971"/>
                  </a:lnTo>
                  <a:lnTo>
                    <a:pt x="4877" y="4984"/>
                  </a:lnTo>
                  <a:lnTo>
                    <a:pt x="4713" y="4994"/>
                  </a:lnTo>
                  <a:lnTo>
                    <a:pt x="4544" y="4999"/>
                  </a:lnTo>
                  <a:lnTo>
                    <a:pt x="4371" y="5001"/>
                  </a:lnTo>
                  <a:lnTo>
                    <a:pt x="4197" y="4998"/>
                  </a:lnTo>
                  <a:lnTo>
                    <a:pt x="4028" y="4991"/>
                  </a:lnTo>
                  <a:lnTo>
                    <a:pt x="3861" y="4980"/>
                  </a:lnTo>
                  <a:lnTo>
                    <a:pt x="3696" y="4964"/>
                  </a:lnTo>
                  <a:lnTo>
                    <a:pt x="3535" y="4945"/>
                  </a:lnTo>
                  <a:lnTo>
                    <a:pt x="3377" y="4922"/>
                  </a:lnTo>
                  <a:lnTo>
                    <a:pt x="3222" y="4894"/>
                  </a:lnTo>
                  <a:lnTo>
                    <a:pt x="3070" y="4863"/>
                  </a:lnTo>
                  <a:lnTo>
                    <a:pt x="2921" y="4829"/>
                  </a:lnTo>
                  <a:lnTo>
                    <a:pt x="2775" y="4792"/>
                  </a:lnTo>
                  <a:lnTo>
                    <a:pt x="2632" y="4750"/>
                  </a:lnTo>
                  <a:lnTo>
                    <a:pt x="2492" y="4706"/>
                  </a:lnTo>
                  <a:lnTo>
                    <a:pt x="2356" y="4660"/>
                  </a:lnTo>
                  <a:lnTo>
                    <a:pt x="2222" y="4609"/>
                  </a:lnTo>
                  <a:lnTo>
                    <a:pt x="2091" y="4556"/>
                  </a:lnTo>
                  <a:lnTo>
                    <a:pt x="1964" y="4501"/>
                  </a:lnTo>
                  <a:lnTo>
                    <a:pt x="1839" y="4442"/>
                  </a:lnTo>
                  <a:lnTo>
                    <a:pt x="1718" y="4382"/>
                  </a:lnTo>
                  <a:lnTo>
                    <a:pt x="1599" y="4318"/>
                  </a:lnTo>
                  <a:lnTo>
                    <a:pt x="1484" y="4254"/>
                  </a:lnTo>
                  <a:lnTo>
                    <a:pt x="1372" y="4187"/>
                  </a:lnTo>
                  <a:lnTo>
                    <a:pt x="1262" y="4117"/>
                  </a:lnTo>
                  <a:lnTo>
                    <a:pt x="1156" y="4046"/>
                  </a:lnTo>
                  <a:lnTo>
                    <a:pt x="1054" y="3973"/>
                  </a:lnTo>
                  <a:lnTo>
                    <a:pt x="954" y="3899"/>
                  </a:lnTo>
                  <a:lnTo>
                    <a:pt x="857" y="3822"/>
                  </a:lnTo>
                  <a:lnTo>
                    <a:pt x="763" y="3745"/>
                  </a:lnTo>
                  <a:lnTo>
                    <a:pt x="673" y="3666"/>
                  </a:lnTo>
                  <a:lnTo>
                    <a:pt x="586" y="3585"/>
                  </a:lnTo>
                  <a:lnTo>
                    <a:pt x="501" y="3505"/>
                  </a:lnTo>
                  <a:lnTo>
                    <a:pt x="420" y="3423"/>
                  </a:lnTo>
                  <a:lnTo>
                    <a:pt x="343" y="3341"/>
                  </a:lnTo>
                  <a:lnTo>
                    <a:pt x="326" y="3348"/>
                  </a:lnTo>
                  <a:lnTo>
                    <a:pt x="310" y="3354"/>
                  </a:lnTo>
                  <a:lnTo>
                    <a:pt x="291" y="3359"/>
                  </a:lnTo>
                  <a:lnTo>
                    <a:pt x="273" y="3362"/>
                  </a:lnTo>
                  <a:lnTo>
                    <a:pt x="255" y="3363"/>
                  </a:lnTo>
                  <a:lnTo>
                    <a:pt x="236" y="3363"/>
                  </a:lnTo>
                  <a:lnTo>
                    <a:pt x="218" y="3362"/>
                  </a:lnTo>
                  <a:lnTo>
                    <a:pt x="199" y="3358"/>
                  </a:lnTo>
                  <a:lnTo>
                    <a:pt x="181" y="3354"/>
                  </a:lnTo>
                  <a:lnTo>
                    <a:pt x="161" y="3348"/>
                  </a:lnTo>
                  <a:lnTo>
                    <a:pt x="144" y="3340"/>
                  </a:lnTo>
                  <a:lnTo>
                    <a:pt x="126" y="3331"/>
                  </a:lnTo>
                  <a:lnTo>
                    <a:pt x="110" y="3320"/>
                  </a:lnTo>
                  <a:lnTo>
                    <a:pt x="94" y="3308"/>
                  </a:lnTo>
                  <a:lnTo>
                    <a:pt x="78" y="3295"/>
                  </a:lnTo>
                  <a:lnTo>
                    <a:pt x="64" y="3279"/>
                  </a:lnTo>
                  <a:lnTo>
                    <a:pt x="51" y="3263"/>
                  </a:lnTo>
                  <a:lnTo>
                    <a:pt x="38" y="3245"/>
                  </a:lnTo>
                  <a:lnTo>
                    <a:pt x="28" y="3226"/>
                  </a:lnTo>
                  <a:lnTo>
                    <a:pt x="19" y="3205"/>
                  </a:lnTo>
                  <a:lnTo>
                    <a:pt x="11" y="3183"/>
                  </a:lnTo>
                  <a:lnTo>
                    <a:pt x="6" y="3160"/>
                  </a:lnTo>
                  <a:lnTo>
                    <a:pt x="2" y="3135"/>
                  </a:lnTo>
                  <a:lnTo>
                    <a:pt x="0" y="3108"/>
                  </a:lnTo>
                  <a:lnTo>
                    <a:pt x="0" y="3081"/>
                  </a:lnTo>
                  <a:lnTo>
                    <a:pt x="2" y="3053"/>
                  </a:lnTo>
                  <a:lnTo>
                    <a:pt x="6" y="3023"/>
                  </a:lnTo>
                  <a:lnTo>
                    <a:pt x="13" y="2990"/>
                  </a:lnTo>
                  <a:lnTo>
                    <a:pt x="23" y="2958"/>
                  </a:lnTo>
                  <a:lnTo>
                    <a:pt x="35" y="2924"/>
                  </a:lnTo>
                  <a:lnTo>
                    <a:pt x="51" y="2889"/>
                  </a:lnTo>
                  <a:lnTo>
                    <a:pt x="69" y="2852"/>
                  </a:lnTo>
                  <a:close/>
                </a:path>
              </a:pathLst>
            </a:custGeom>
            <a:solidFill>
              <a:srgbClr val="FFFFFF"/>
            </a:solidFill>
            <a:ln w="9525">
              <a:noFill/>
              <a:round/>
              <a:headEnd/>
              <a:tailEnd/>
            </a:ln>
          </p:spPr>
          <p:txBody>
            <a:bodyPr/>
            <a:lstStyle/>
            <a:p>
              <a:endParaRPr lang="en-US"/>
            </a:p>
          </p:txBody>
        </p:sp>
      </p:grpSp>
      <p:grpSp>
        <p:nvGrpSpPr>
          <p:cNvPr id="552976" name="Group 16"/>
          <p:cNvGrpSpPr>
            <a:grpSpLocks noChangeAspect="1"/>
          </p:cNvGrpSpPr>
          <p:nvPr/>
        </p:nvGrpSpPr>
        <p:grpSpPr bwMode="auto">
          <a:xfrm>
            <a:off x="293688" y="4686300"/>
            <a:ext cx="877887" cy="754063"/>
            <a:chOff x="2376" y="3024"/>
            <a:chExt cx="1008" cy="864"/>
          </a:xfrm>
        </p:grpSpPr>
        <p:sp>
          <p:nvSpPr>
            <p:cNvPr id="552977" name="Freeform 17"/>
            <p:cNvSpPr>
              <a:spLocks noChangeAspect="1"/>
            </p:cNvSpPr>
            <p:nvPr/>
          </p:nvSpPr>
          <p:spPr bwMode="auto">
            <a:xfrm>
              <a:off x="2376" y="3024"/>
              <a:ext cx="1008" cy="864"/>
            </a:xfrm>
            <a:custGeom>
              <a:avLst/>
              <a:gdLst/>
              <a:ahLst/>
              <a:cxnLst>
                <a:cxn ang="0">
                  <a:pos x="0" y="0"/>
                </a:cxn>
                <a:cxn ang="0">
                  <a:pos x="4032" y="0"/>
                </a:cxn>
                <a:cxn ang="0">
                  <a:pos x="3888" y="147"/>
                </a:cxn>
                <a:cxn ang="0">
                  <a:pos x="149" y="3314"/>
                </a:cxn>
                <a:cxn ang="0">
                  <a:pos x="0" y="3454"/>
                </a:cxn>
                <a:cxn ang="0">
                  <a:pos x="0" y="0"/>
                </a:cxn>
              </a:cxnLst>
              <a:rect l="0" t="0" r="r" b="b"/>
              <a:pathLst>
                <a:path w="4032" h="3454">
                  <a:moveTo>
                    <a:pt x="0" y="0"/>
                  </a:moveTo>
                  <a:lnTo>
                    <a:pt x="4032" y="0"/>
                  </a:lnTo>
                  <a:lnTo>
                    <a:pt x="3888" y="147"/>
                  </a:lnTo>
                  <a:lnTo>
                    <a:pt x="149" y="3314"/>
                  </a:lnTo>
                  <a:lnTo>
                    <a:pt x="0" y="3454"/>
                  </a:lnTo>
                  <a:lnTo>
                    <a:pt x="0" y="0"/>
                  </a:lnTo>
                  <a:close/>
                </a:path>
              </a:pathLst>
            </a:custGeom>
            <a:solidFill>
              <a:srgbClr val="82A99C"/>
            </a:solidFill>
            <a:ln w="9525">
              <a:noFill/>
              <a:round/>
              <a:headEnd/>
              <a:tailEnd/>
            </a:ln>
          </p:spPr>
          <p:txBody>
            <a:bodyPr/>
            <a:lstStyle/>
            <a:p>
              <a:endParaRPr lang="en-US"/>
            </a:p>
          </p:txBody>
        </p:sp>
        <p:sp>
          <p:nvSpPr>
            <p:cNvPr id="552978" name="Freeform 18"/>
            <p:cNvSpPr>
              <a:spLocks noChangeAspect="1"/>
            </p:cNvSpPr>
            <p:nvPr/>
          </p:nvSpPr>
          <p:spPr bwMode="auto">
            <a:xfrm>
              <a:off x="2376" y="3024"/>
              <a:ext cx="1008" cy="864"/>
            </a:xfrm>
            <a:custGeom>
              <a:avLst/>
              <a:gdLst/>
              <a:ahLst/>
              <a:cxnLst>
                <a:cxn ang="0">
                  <a:pos x="4032" y="0"/>
                </a:cxn>
                <a:cxn ang="0">
                  <a:pos x="4032" y="3454"/>
                </a:cxn>
                <a:cxn ang="0">
                  <a:pos x="0" y="3454"/>
                </a:cxn>
                <a:cxn ang="0">
                  <a:pos x="149" y="3312"/>
                </a:cxn>
                <a:cxn ang="0">
                  <a:pos x="3891" y="146"/>
                </a:cxn>
                <a:cxn ang="0">
                  <a:pos x="4032" y="0"/>
                </a:cxn>
              </a:cxnLst>
              <a:rect l="0" t="0" r="r" b="b"/>
              <a:pathLst>
                <a:path w="4032" h="3454">
                  <a:moveTo>
                    <a:pt x="4032" y="0"/>
                  </a:moveTo>
                  <a:lnTo>
                    <a:pt x="4032" y="3454"/>
                  </a:lnTo>
                  <a:lnTo>
                    <a:pt x="0" y="3454"/>
                  </a:lnTo>
                  <a:lnTo>
                    <a:pt x="149" y="3312"/>
                  </a:lnTo>
                  <a:lnTo>
                    <a:pt x="3891" y="146"/>
                  </a:lnTo>
                  <a:lnTo>
                    <a:pt x="4032" y="0"/>
                  </a:lnTo>
                  <a:close/>
                </a:path>
              </a:pathLst>
            </a:custGeom>
            <a:solidFill>
              <a:srgbClr val="162A29"/>
            </a:solidFill>
            <a:ln w="9525">
              <a:noFill/>
              <a:round/>
              <a:headEnd/>
              <a:tailEnd/>
            </a:ln>
          </p:spPr>
          <p:txBody>
            <a:bodyPr/>
            <a:lstStyle/>
            <a:p>
              <a:endParaRPr lang="en-US"/>
            </a:p>
          </p:txBody>
        </p:sp>
        <p:sp>
          <p:nvSpPr>
            <p:cNvPr id="552979" name="Rectangle 19"/>
            <p:cNvSpPr>
              <a:spLocks noChangeAspect="1" noChangeArrowheads="1"/>
            </p:cNvSpPr>
            <p:nvPr/>
          </p:nvSpPr>
          <p:spPr bwMode="auto">
            <a:xfrm>
              <a:off x="2412" y="3060"/>
              <a:ext cx="936" cy="792"/>
            </a:xfrm>
            <a:prstGeom prst="rect">
              <a:avLst/>
            </a:prstGeom>
            <a:solidFill>
              <a:srgbClr val="275A53"/>
            </a:solidFill>
            <a:ln w="9525">
              <a:noFill/>
              <a:miter lim="800000"/>
              <a:headEnd/>
              <a:tailEnd/>
            </a:ln>
          </p:spPr>
          <p:txBody>
            <a:bodyPr/>
            <a:lstStyle/>
            <a:p>
              <a:endParaRPr lang="en-US"/>
            </a:p>
          </p:txBody>
        </p:sp>
        <p:sp>
          <p:nvSpPr>
            <p:cNvPr id="552980" name="Freeform 20"/>
            <p:cNvSpPr>
              <a:spLocks noChangeAspect="1"/>
            </p:cNvSpPr>
            <p:nvPr/>
          </p:nvSpPr>
          <p:spPr bwMode="auto">
            <a:xfrm>
              <a:off x="2453" y="3684"/>
              <a:ext cx="132" cy="140"/>
            </a:xfrm>
            <a:custGeom>
              <a:avLst/>
              <a:gdLst/>
              <a:ahLst/>
              <a:cxnLst>
                <a:cxn ang="0">
                  <a:pos x="526" y="0"/>
                </a:cxn>
                <a:cxn ang="0">
                  <a:pos x="525" y="352"/>
                </a:cxn>
                <a:cxn ang="0">
                  <a:pos x="517" y="397"/>
                </a:cxn>
                <a:cxn ang="0">
                  <a:pos x="503" y="441"/>
                </a:cxn>
                <a:cxn ang="0">
                  <a:pos x="478" y="479"/>
                </a:cxn>
                <a:cxn ang="0">
                  <a:pos x="447" y="510"/>
                </a:cxn>
                <a:cxn ang="0">
                  <a:pos x="413" y="533"/>
                </a:cxn>
                <a:cxn ang="0">
                  <a:pos x="382" y="545"/>
                </a:cxn>
                <a:cxn ang="0">
                  <a:pos x="355" y="553"/>
                </a:cxn>
                <a:cxn ang="0">
                  <a:pos x="310" y="558"/>
                </a:cxn>
                <a:cxn ang="0">
                  <a:pos x="255" y="559"/>
                </a:cxn>
                <a:cxn ang="0">
                  <a:pos x="212" y="557"/>
                </a:cxn>
                <a:cxn ang="0">
                  <a:pos x="166" y="550"/>
                </a:cxn>
                <a:cxn ang="0">
                  <a:pos x="127" y="540"/>
                </a:cxn>
                <a:cxn ang="0">
                  <a:pos x="94" y="523"/>
                </a:cxn>
                <a:cxn ang="0">
                  <a:pos x="65" y="498"/>
                </a:cxn>
                <a:cxn ang="0">
                  <a:pos x="39" y="469"/>
                </a:cxn>
                <a:cxn ang="0">
                  <a:pos x="20" y="438"/>
                </a:cxn>
                <a:cxn ang="0">
                  <a:pos x="8" y="395"/>
                </a:cxn>
                <a:cxn ang="0">
                  <a:pos x="0" y="349"/>
                </a:cxn>
                <a:cxn ang="0">
                  <a:pos x="0" y="0"/>
                </a:cxn>
                <a:cxn ang="0">
                  <a:pos x="168" y="335"/>
                </a:cxn>
                <a:cxn ang="0">
                  <a:pos x="171" y="357"/>
                </a:cxn>
                <a:cxn ang="0">
                  <a:pos x="175" y="375"/>
                </a:cxn>
                <a:cxn ang="0">
                  <a:pos x="182" y="392"/>
                </a:cxn>
                <a:cxn ang="0">
                  <a:pos x="194" y="406"/>
                </a:cxn>
                <a:cxn ang="0">
                  <a:pos x="207" y="417"/>
                </a:cxn>
                <a:cxn ang="0">
                  <a:pos x="223" y="425"/>
                </a:cxn>
                <a:cxn ang="0">
                  <a:pos x="242" y="430"/>
                </a:cxn>
                <a:cxn ang="0">
                  <a:pos x="263" y="431"/>
                </a:cxn>
                <a:cxn ang="0">
                  <a:pos x="284" y="430"/>
                </a:cxn>
                <a:cxn ang="0">
                  <a:pos x="302" y="425"/>
                </a:cxn>
                <a:cxn ang="0">
                  <a:pos x="319" y="417"/>
                </a:cxn>
                <a:cxn ang="0">
                  <a:pos x="332" y="406"/>
                </a:cxn>
                <a:cxn ang="0">
                  <a:pos x="342" y="392"/>
                </a:cxn>
                <a:cxn ang="0">
                  <a:pos x="350" y="377"/>
                </a:cxn>
                <a:cxn ang="0">
                  <a:pos x="355" y="357"/>
                </a:cxn>
                <a:cxn ang="0">
                  <a:pos x="356" y="335"/>
                </a:cxn>
              </a:cxnLst>
              <a:rect l="0" t="0" r="r" b="b"/>
              <a:pathLst>
                <a:path w="526" h="559">
                  <a:moveTo>
                    <a:pt x="356" y="0"/>
                  </a:moveTo>
                  <a:lnTo>
                    <a:pt x="526" y="0"/>
                  </a:lnTo>
                  <a:lnTo>
                    <a:pt x="526" y="327"/>
                  </a:lnTo>
                  <a:lnTo>
                    <a:pt x="525" y="352"/>
                  </a:lnTo>
                  <a:lnTo>
                    <a:pt x="522" y="375"/>
                  </a:lnTo>
                  <a:lnTo>
                    <a:pt x="517" y="397"/>
                  </a:lnTo>
                  <a:lnTo>
                    <a:pt x="510" y="419"/>
                  </a:lnTo>
                  <a:lnTo>
                    <a:pt x="503" y="441"/>
                  </a:lnTo>
                  <a:lnTo>
                    <a:pt x="491" y="461"/>
                  </a:lnTo>
                  <a:lnTo>
                    <a:pt x="478" y="479"/>
                  </a:lnTo>
                  <a:lnTo>
                    <a:pt x="464" y="496"/>
                  </a:lnTo>
                  <a:lnTo>
                    <a:pt x="447" y="510"/>
                  </a:lnTo>
                  <a:lnTo>
                    <a:pt x="430" y="523"/>
                  </a:lnTo>
                  <a:lnTo>
                    <a:pt x="413" y="533"/>
                  </a:lnTo>
                  <a:lnTo>
                    <a:pt x="395" y="541"/>
                  </a:lnTo>
                  <a:lnTo>
                    <a:pt x="382" y="545"/>
                  </a:lnTo>
                  <a:lnTo>
                    <a:pt x="369" y="549"/>
                  </a:lnTo>
                  <a:lnTo>
                    <a:pt x="355" y="553"/>
                  </a:lnTo>
                  <a:lnTo>
                    <a:pt x="341" y="555"/>
                  </a:lnTo>
                  <a:lnTo>
                    <a:pt x="310" y="558"/>
                  </a:lnTo>
                  <a:lnTo>
                    <a:pt x="276" y="559"/>
                  </a:lnTo>
                  <a:lnTo>
                    <a:pt x="255" y="559"/>
                  </a:lnTo>
                  <a:lnTo>
                    <a:pt x="234" y="558"/>
                  </a:lnTo>
                  <a:lnTo>
                    <a:pt x="212" y="557"/>
                  </a:lnTo>
                  <a:lnTo>
                    <a:pt x="189" y="554"/>
                  </a:lnTo>
                  <a:lnTo>
                    <a:pt x="166" y="550"/>
                  </a:lnTo>
                  <a:lnTo>
                    <a:pt x="145" y="545"/>
                  </a:lnTo>
                  <a:lnTo>
                    <a:pt x="127" y="540"/>
                  </a:lnTo>
                  <a:lnTo>
                    <a:pt x="110" y="532"/>
                  </a:lnTo>
                  <a:lnTo>
                    <a:pt x="94" y="523"/>
                  </a:lnTo>
                  <a:lnTo>
                    <a:pt x="79" y="511"/>
                  </a:lnTo>
                  <a:lnTo>
                    <a:pt x="65" y="498"/>
                  </a:lnTo>
                  <a:lnTo>
                    <a:pt x="52" y="484"/>
                  </a:lnTo>
                  <a:lnTo>
                    <a:pt x="39" y="469"/>
                  </a:lnTo>
                  <a:lnTo>
                    <a:pt x="28" y="453"/>
                  </a:lnTo>
                  <a:lnTo>
                    <a:pt x="20" y="438"/>
                  </a:lnTo>
                  <a:lnTo>
                    <a:pt x="15" y="421"/>
                  </a:lnTo>
                  <a:lnTo>
                    <a:pt x="8" y="395"/>
                  </a:lnTo>
                  <a:lnTo>
                    <a:pt x="4" y="371"/>
                  </a:lnTo>
                  <a:lnTo>
                    <a:pt x="0" y="349"/>
                  </a:lnTo>
                  <a:lnTo>
                    <a:pt x="0" y="327"/>
                  </a:lnTo>
                  <a:lnTo>
                    <a:pt x="0" y="0"/>
                  </a:lnTo>
                  <a:lnTo>
                    <a:pt x="168" y="0"/>
                  </a:lnTo>
                  <a:lnTo>
                    <a:pt x="168" y="335"/>
                  </a:lnTo>
                  <a:lnTo>
                    <a:pt x="170" y="347"/>
                  </a:lnTo>
                  <a:lnTo>
                    <a:pt x="171" y="357"/>
                  </a:lnTo>
                  <a:lnTo>
                    <a:pt x="172" y="366"/>
                  </a:lnTo>
                  <a:lnTo>
                    <a:pt x="175" y="375"/>
                  </a:lnTo>
                  <a:lnTo>
                    <a:pt x="179" y="384"/>
                  </a:lnTo>
                  <a:lnTo>
                    <a:pt x="182" y="392"/>
                  </a:lnTo>
                  <a:lnTo>
                    <a:pt x="188" y="400"/>
                  </a:lnTo>
                  <a:lnTo>
                    <a:pt x="194" y="406"/>
                  </a:lnTo>
                  <a:lnTo>
                    <a:pt x="201" y="412"/>
                  </a:lnTo>
                  <a:lnTo>
                    <a:pt x="207" y="417"/>
                  </a:lnTo>
                  <a:lnTo>
                    <a:pt x="215" y="422"/>
                  </a:lnTo>
                  <a:lnTo>
                    <a:pt x="223" y="425"/>
                  </a:lnTo>
                  <a:lnTo>
                    <a:pt x="232" y="427"/>
                  </a:lnTo>
                  <a:lnTo>
                    <a:pt x="242" y="430"/>
                  </a:lnTo>
                  <a:lnTo>
                    <a:pt x="252" y="431"/>
                  </a:lnTo>
                  <a:lnTo>
                    <a:pt x="263" y="431"/>
                  </a:lnTo>
                  <a:lnTo>
                    <a:pt x="273" y="431"/>
                  </a:lnTo>
                  <a:lnTo>
                    <a:pt x="284" y="430"/>
                  </a:lnTo>
                  <a:lnTo>
                    <a:pt x="293" y="429"/>
                  </a:lnTo>
                  <a:lnTo>
                    <a:pt x="302" y="425"/>
                  </a:lnTo>
                  <a:lnTo>
                    <a:pt x="311" y="422"/>
                  </a:lnTo>
                  <a:lnTo>
                    <a:pt x="319" y="417"/>
                  </a:lnTo>
                  <a:lnTo>
                    <a:pt x="325" y="412"/>
                  </a:lnTo>
                  <a:lnTo>
                    <a:pt x="332" y="406"/>
                  </a:lnTo>
                  <a:lnTo>
                    <a:pt x="338" y="400"/>
                  </a:lnTo>
                  <a:lnTo>
                    <a:pt x="342" y="392"/>
                  </a:lnTo>
                  <a:lnTo>
                    <a:pt x="347" y="384"/>
                  </a:lnTo>
                  <a:lnTo>
                    <a:pt x="350" y="377"/>
                  </a:lnTo>
                  <a:lnTo>
                    <a:pt x="354" y="368"/>
                  </a:lnTo>
                  <a:lnTo>
                    <a:pt x="355" y="357"/>
                  </a:lnTo>
                  <a:lnTo>
                    <a:pt x="356" y="347"/>
                  </a:lnTo>
                  <a:lnTo>
                    <a:pt x="356" y="335"/>
                  </a:lnTo>
                  <a:lnTo>
                    <a:pt x="356" y="0"/>
                  </a:lnTo>
                  <a:close/>
                </a:path>
              </a:pathLst>
            </a:custGeom>
            <a:solidFill>
              <a:srgbClr val="FFFFFF"/>
            </a:solidFill>
            <a:ln w="9525">
              <a:noFill/>
              <a:round/>
              <a:headEnd/>
              <a:tailEnd/>
            </a:ln>
          </p:spPr>
          <p:txBody>
            <a:bodyPr/>
            <a:lstStyle/>
            <a:p>
              <a:endParaRPr lang="en-US"/>
            </a:p>
          </p:txBody>
        </p:sp>
        <p:sp>
          <p:nvSpPr>
            <p:cNvPr id="552981" name="Freeform 21"/>
            <p:cNvSpPr>
              <a:spLocks noChangeAspect="1"/>
            </p:cNvSpPr>
            <p:nvPr/>
          </p:nvSpPr>
          <p:spPr bwMode="auto">
            <a:xfrm>
              <a:off x="2614" y="3684"/>
              <a:ext cx="131" cy="137"/>
            </a:xfrm>
            <a:custGeom>
              <a:avLst/>
              <a:gdLst/>
              <a:ahLst/>
              <a:cxnLst>
                <a:cxn ang="0">
                  <a:pos x="0" y="0"/>
                </a:cxn>
                <a:cxn ang="0">
                  <a:pos x="158" y="0"/>
                </a:cxn>
                <a:cxn ang="0">
                  <a:pos x="365" y="304"/>
                </a:cxn>
                <a:cxn ang="0">
                  <a:pos x="365" y="0"/>
                </a:cxn>
                <a:cxn ang="0">
                  <a:pos x="525" y="0"/>
                </a:cxn>
                <a:cxn ang="0">
                  <a:pos x="525" y="550"/>
                </a:cxn>
                <a:cxn ang="0">
                  <a:pos x="365" y="550"/>
                </a:cxn>
                <a:cxn ang="0">
                  <a:pos x="159" y="248"/>
                </a:cxn>
                <a:cxn ang="0">
                  <a:pos x="159" y="550"/>
                </a:cxn>
                <a:cxn ang="0">
                  <a:pos x="0" y="550"/>
                </a:cxn>
                <a:cxn ang="0">
                  <a:pos x="0" y="0"/>
                </a:cxn>
              </a:cxnLst>
              <a:rect l="0" t="0" r="r" b="b"/>
              <a:pathLst>
                <a:path w="525" h="550">
                  <a:moveTo>
                    <a:pt x="0" y="0"/>
                  </a:moveTo>
                  <a:lnTo>
                    <a:pt x="158" y="0"/>
                  </a:lnTo>
                  <a:lnTo>
                    <a:pt x="365" y="304"/>
                  </a:lnTo>
                  <a:lnTo>
                    <a:pt x="365" y="0"/>
                  </a:lnTo>
                  <a:lnTo>
                    <a:pt x="525" y="0"/>
                  </a:lnTo>
                  <a:lnTo>
                    <a:pt x="525" y="550"/>
                  </a:lnTo>
                  <a:lnTo>
                    <a:pt x="365" y="550"/>
                  </a:lnTo>
                  <a:lnTo>
                    <a:pt x="159" y="248"/>
                  </a:lnTo>
                  <a:lnTo>
                    <a:pt x="159" y="550"/>
                  </a:lnTo>
                  <a:lnTo>
                    <a:pt x="0" y="550"/>
                  </a:lnTo>
                  <a:lnTo>
                    <a:pt x="0" y="0"/>
                  </a:lnTo>
                  <a:close/>
                </a:path>
              </a:pathLst>
            </a:custGeom>
            <a:solidFill>
              <a:srgbClr val="FFFFFF"/>
            </a:solidFill>
            <a:ln w="9525">
              <a:noFill/>
              <a:round/>
              <a:headEnd/>
              <a:tailEnd/>
            </a:ln>
          </p:spPr>
          <p:txBody>
            <a:bodyPr/>
            <a:lstStyle/>
            <a:p>
              <a:endParaRPr lang="en-US"/>
            </a:p>
          </p:txBody>
        </p:sp>
        <p:sp>
          <p:nvSpPr>
            <p:cNvPr id="552982" name="Freeform 22"/>
            <p:cNvSpPr>
              <a:spLocks noChangeAspect="1" noEditPoints="1"/>
            </p:cNvSpPr>
            <p:nvPr/>
          </p:nvSpPr>
          <p:spPr bwMode="auto">
            <a:xfrm>
              <a:off x="2773" y="3684"/>
              <a:ext cx="117" cy="137"/>
            </a:xfrm>
            <a:custGeom>
              <a:avLst/>
              <a:gdLst/>
              <a:ahLst/>
              <a:cxnLst>
                <a:cxn ang="0">
                  <a:pos x="282" y="0"/>
                </a:cxn>
                <a:cxn ang="0">
                  <a:pos x="325" y="4"/>
                </a:cxn>
                <a:cxn ang="0">
                  <a:pos x="363" y="11"/>
                </a:cxn>
                <a:cxn ang="0">
                  <a:pos x="394" y="26"/>
                </a:cxn>
                <a:cxn ang="0">
                  <a:pos x="420" y="44"/>
                </a:cxn>
                <a:cxn ang="0">
                  <a:pos x="440" y="68"/>
                </a:cxn>
                <a:cxn ang="0">
                  <a:pos x="455" y="97"/>
                </a:cxn>
                <a:cxn ang="0">
                  <a:pos x="464" y="130"/>
                </a:cxn>
                <a:cxn ang="0">
                  <a:pos x="466" y="169"/>
                </a:cxn>
                <a:cxn ang="0">
                  <a:pos x="462" y="208"/>
                </a:cxn>
                <a:cxn ang="0">
                  <a:pos x="453" y="243"/>
                </a:cxn>
                <a:cxn ang="0">
                  <a:pos x="438" y="273"/>
                </a:cxn>
                <a:cxn ang="0">
                  <a:pos x="416" y="299"/>
                </a:cxn>
                <a:cxn ang="0">
                  <a:pos x="387" y="320"/>
                </a:cxn>
                <a:cxn ang="0">
                  <a:pos x="352" y="334"/>
                </a:cxn>
                <a:cxn ang="0">
                  <a:pos x="311" y="343"/>
                </a:cxn>
                <a:cxn ang="0">
                  <a:pos x="263" y="346"/>
                </a:cxn>
                <a:cxn ang="0">
                  <a:pos x="171" y="550"/>
                </a:cxn>
                <a:cxn ang="0">
                  <a:pos x="0" y="0"/>
                </a:cxn>
                <a:cxn ang="0">
                  <a:pos x="212" y="234"/>
                </a:cxn>
                <a:cxn ang="0">
                  <a:pos x="254" y="230"/>
                </a:cxn>
                <a:cxn ang="0">
                  <a:pos x="269" y="225"/>
                </a:cxn>
                <a:cxn ang="0">
                  <a:pos x="281" y="217"/>
                </a:cxn>
                <a:cxn ang="0">
                  <a:pos x="290" y="208"/>
                </a:cxn>
                <a:cxn ang="0">
                  <a:pos x="295" y="198"/>
                </a:cxn>
                <a:cxn ang="0">
                  <a:pos x="299" y="186"/>
                </a:cxn>
                <a:cxn ang="0">
                  <a:pos x="300" y="173"/>
                </a:cxn>
                <a:cxn ang="0">
                  <a:pos x="296" y="150"/>
                </a:cxn>
                <a:cxn ang="0">
                  <a:pos x="283" y="130"/>
                </a:cxn>
                <a:cxn ang="0">
                  <a:pos x="273" y="123"/>
                </a:cxn>
                <a:cxn ang="0">
                  <a:pos x="259" y="116"/>
                </a:cxn>
                <a:cxn ang="0">
                  <a:pos x="241" y="114"/>
                </a:cxn>
                <a:cxn ang="0">
                  <a:pos x="219" y="112"/>
                </a:cxn>
                <a:cxn ang="0">
                  <a:pos x="171" y="234"/>
                </a:cxn>
              </a:cxnLst>
              <a:rect l="0" t="0" r="r" b="b"/>
              <a:pathLst>
                <a:path w="466" h="550">
                  <a:moveTo>
                    <a:pt x="0" y="0"/>
                  </a:moveTo>
                  <a:lnTo>
                    <a:pt x="282" y="0"/>
                  </a:lnTo>
                  <a:lnTo>
                    <a:pt x="304" y="1"/>
                  </a:lnTo>
                  <a:lnTo>
                    <a:pt x="325" y="4"/>
                  </a:lnTo>
                  <a:lnTo>
                    <a:pt x="344" y="6"/>
                  </a:lnTo>
                  <a:lnTo>
                    <a:pt x="363" y="11"/>
                  </a:lnTo>
                  <a:lnTo>
                    <a:pt x="379" y="18"/>
                  </a:lnTo>
                  <a:lnTo>
                    <a:pt x="394" y="26"/>
                  </a:lnTo>
                  <a:lnTo>
                    <a:pt x="408" y="33"/>
                  </a:lnTo>
                  <a:lnTo>
                    <a:pt x="420" y="44"/>
                  </a:lnTo>
                  <a:lnTo>
                    <a:pt x="431" y="55"/>
                  </a:lnTo>
                  <a:lnTo>
                    <a:pt x="440" y="68"/>
                  </a:lnTo>
                  <a:lnTo>
                    <a:pt x="448" y="83"/>
                  </a:lnTo>
                  <a:lnTo>
                    <a:pt x="455" y="97"/>
                  </a:lnTo>
                  <a:lnTo>
                    <a:pt x="460" y="114"/>
                  </a:lnTo>
                  <a:lnTo>
                    <a:pt x="464" y="130"/>
                  </a:lnTo>
                  <a:lnTo>
                    <a:pt x="465" y="150"/>
                  </a:lnTo>
                  <a:lnTo>
                    <a:pt x="466" y="169"/>
                  </a:lnTo>
                  <a:lnTo>
                    <a:pt x="465" y="189"/>
                  </a:lnTo>
                  <a:lnTo>
                    <a:pt x="462" y="208"/>
                  </a:lnTo>
                  <a:lnTo>
                    <a:pt x="458" y="226"/>
                  </a:lnTo>
                  <a:lnTo>
                    <a:pt x="453" y="243"/>
                  </a:lnTo>
                  <a:lnTo>
                    <a:pt x="447" y="259"/>
                  </a:lnTo>
                  <a:lnTo>
                    <a:pt x="438" y="273"/>
                  </a:lnTo>
                  <a:lnTo>
                    <a:pt x="427" y="287"/>
                  </a:lnTo>
                  <a:lnTo>
                    <a:pt x="416" y="299"/>
                  </a:lnTo>
                  <a:lnTo>
                    <a:pt x="403" y="311"/>
                  </a:lnTo>
                  <a:lnTo>
                    <a:pt x="387" y="320"/>
                  </a:lnTo>
                  <a:lnTo>
                    <a:pt x="370" y="327"/>
                  </a:lnTo>
                  <a:lnTo>
                    <a:pt x="352" y="334"/>
                  </a:lnTo>
                  <a:lnTo>
                    <a:pt x="333" y="339"/>
                  </a:lnTo>
                  <a:lnTo>
                    <a:pt x="311" y="343"/>
                  </a:lnTo>
                  <a:lnTo>
                    <a:pt x="287" y="346"/>
                  </a:lnTo>
                  <a:lnTo>
                    <a:pt x="263" y="346"/>
                  </a:lnTo>
                  <a:lnTo>
                    <a:pt x="171" y="346"/>
                  </a:lnTo>
                  <a:lnTo>
                    <a:pt x="171" y="550"/>
                  </a:lnTo>
                  <a:lnTo>
                    <a:pt x="0" y="550"/>
                  </a:lnTo>
                  <a:lnTo>
                    <a:pt x="0" y="0"/>
                  </a:lnTo>
                  <a:close/>
                  <a:moveTo>
                    <a:pt x="171" y="234"/>
                  </a:moveTo>
                  <a:lnTo>
                    <a:pt x="212" y="234"/>
                  </a:lnTo>
                  <a:lnTo>
                    <a:pt x="234" y="233"/>
                  </a:lnTo>
                  <a:lnTo>
                    <a:pt x="254" y="230"/>
                  </a:lnTo>
                  <a:lnTo>
                    <a:pt x="261" y="228"/>
                  </a:lnTo>
                  <a:lnTo>
                    <a:pt x="269" y="225"/>
                  </a:lnTo>
                  <a:lnTo>
                    <a:pt x="276" y="221"/>
                  </a:lnTo>
                  <a:lnTo>
                    <a:pt x="281" y="217"/>
                  </a:lnTo>
                  <a:lnTo>
                    <a:pt x="285" y="213"/>
                  </a:lnTo>
                  <a:lnTo>
                    <a:pt x="290" y="208"/>
                  </a:lnTo>
                  <a:lnTo>
                    <a:pt x="293" y="203"/>
                  </a:lnTo>
                  <a:lnTo>
                    <a:pt x="295" y="198"/>
                  </a:lnTo>
                  <a:lnTo>
                    <a:pt x="298" y="193"/>
                  </a:lnTo>
                  <a:lnTo>
                    <a:pt x="299" y="186"/>
                  </a:lnTo>
                  <a:lnTo>
                    <a:pt x="300" y="180"/>
                  </a:lnTo>
                  <a:lnTo>
                    <a:pt x="300" y="173"/>
                  </a:lnTo>
                  <a:lnTo>
                    <a:pt x="299" y="162"/>
                  </a:lnTo>
                  <a:lnTo>
                    <a:pt x="296" y="150"/>
                  </a:lnTo>
                  <a:lnTo>
                    <a:pt x="291" y="140"/>
                  </a:lnTo>
                  <a:lnTo>
                    <a:pt x="283" y="130"/>
                  </a:lnTo>
                  <a:lnTo>
                    <a:pt x="278" y="125"/>
                  </a:lnTo>
                  <a:lnTo>
                    <a:pt x="273" y="123"/>
                  </a:lnTo>
                  <a:lnTo>
                    <a:pt x="267" y="119"/>
                  </a:lnTo>
                  <a:lnTo>
                    <a:pt x="259" y="116"/>
                  </a:lnTo>
                  <a:lnTo>
                    <a:pt x="250" y="115"/>
                  </a:lnTo>
                  <a:lnTo>
                    <a:pt x="241" y="114"/>
                  </a:lnTo>
                  <a:lnTo>
                    <a:pt x="230" y="112"/>
                  </a:lnTo>
                  <a:lnTo>
                    <a:pt x="219" y="112"/>
                  </a:lnTo>
                  <a:lnTo>
                    <a:pt x="171" y="112"/>
                  </a:lnTo>
                  <a:lnTo>
                    <a:pt x="171" y="234"/>
                  </a:lnTo>
                  <a:close/>
                </a:path>
              </a:pathLst>
            </a:custGeom>
            <a:solidFill>
              <a:srgbClr val="FFFFFF"/>
            </a:solidFill>
            <a:ln w="9525">
              <a:noFill/>
              <a:round/>
              <a:headEnd/>
              <a:tailEnd/>
            </a:ln>
          </p:spPr>
          <p:txBody>
            <a:bodyPr/>
            <a:lstStyle/>
            <a:p>
              <a:endParaRPr lang="en-US"/>
            </a:p>
          </p:txBody>
        </p:sp>
        <p:sp>
          <p:nvSpPr>
            <p:cNvPr id="552983" name="Freeform 23"/>
            <p:cNvSpPr>
              <a:spLocks noChangeAspect="1" noEditPoints="1"/>
            </p:cNvSpPr>
            <p:nvPr/>
          </p:nvSpPr>
          <p:spPr bwMode="auto">
            <a:xfrm>
              <a:off x="2912" y="3684"/>
              <a:ext cx="135" cy="137"/>
            </a:xfrm>
            <a:custGeom>
              <a:avLst/>
              <a:gdLst/>
              <a:ahLst/>
              <a:cxnLst>
                <a:cxn ang="0">
                  <a:pos x="0" y="0"/>
                </a:cxn>
                <a:cxn ang="0">
                  <a:pos x="320" y="1"/>
                </a:cxn>
                <a:cxn ang="0">
                  <a:pos x="381" y="7"/>
                </a:cxn>
                <a:cxn ang="0">
                  <a:pos x="413" y="18"/>
                </a:cxn>
                <a:cxn ang="0">
                  <a:pos x="433" y="27"/>
                </a:cxn>
                <a:cxn ang="0">
                  <a:pos x="450" y="40"/>
                </a:cxn>
                <a:cxn ang="0">
                  <a:pos x="464" y="55"/>
                </a:cxn>
                <a:cxn ang="0">
                  <a:pos x="477" y="73"/>
                </a:cxn>
                <a:cxn ang="0">
                  <a:pos x="486" y="93"/>
                </a:cxn>
                <a:cxn ang="0">
                  <a:pos x="492" y="116"/>
                </a:cxn>
                <a:cxn ang="0">
                  <a:pos x="496" y="140"/>
                </a:cxn>
                <a:cxn ang="0">
                  <a:pos x="496" y="164"/>
                </a:cxn>
                <a:cxn ang="0">
                  <a:pos x="494" y="185"/>
                </a:cxn>
                <a:cxn ang="0">
                  <a:pos x="489" y="206"/>
                </a:cxn>
                <a:cxn ang="0">
                  <a:pos x="481" y="224"/>
                </a:cxn>
                <a:cxn ang="0">
                  <a:pos x="467" y="247"/>
                </a:cxn>
                <a:cxn ang="0">
                  <a:pos x="439" y="274"/>
                </a:cxn>
                <a:cxn ang="0">
                  <a:pos x="411" y="292"/>
                </a:cxn>
                <a:cxn ang="0">
                  <a:pos x="381" y="303"/>
                </a:cxn>
                <a:cxn ang="0">
                  <a:pos x="377" y="312"/>
                </a:cxn>
                <a:cxn ang="0">
                  <a:pos x="400" y="322"/>
                </a:cxn>
                <a:cxn ang="0">
                  <a:pos x="420" y="338"/>
                </a:cxn>
                <a:cxn ang="0">
                  <a:pos x="450" y="375"/>
                </a:cxn>
                <a:cxn ang="0">
                  <a:pos x="540" y="550"/>
                </a:cxn>
                <a:cxn ang="0">
                  <a:pos x="258" y="382"/>
                </a:cxn>
                <a:cxn ang="0">
                  <a:pos x="242" y="355"/>
                </a:cxn>
                <a:cxn ang="0">
                  <a:pos x="227" y="339"/>
                </a:cxn>
                <a:cxn ang="0">
                  <a:pos x="207" y="330"/>
                </a:cxn>
                <a:cxn ang="0">
                  <a:pos x="185" y="327"/>
                </a:cxn>
                <a:cxn ang="0">
                  <a:pos x="171" y="550"/>
                </a:cxn>
                <a:cxn ang="0">
                  <a:pos x="171" y="222"/>
                </a:cxn>
                <a:cxn ang="0">
                  <a:pos x="250" y="222"/>
                </a:cxn>
                <a:cxn ang="0">
                  <a:pos x="272" y="219"/>
                </a:cxn>
                <a:cxn ang="0">
                  <a:pos x="295" y="213"/>
                </a:cxn>
                <a:cxn ang="0">
                  <a:pos x="310" y="204"/>
                </a:cxn>
                <a:cxn ang="0">
                  <a:pos x="320" y="191"/>
                </a:cxn>
                <a:cxn ang="0">
                  <a:pos x="325" y="175"/>
                </a:cxn>
                <a:cxn ang="0">
                  <a:pos x="324" y="154"/>
                </a:cxn>
                <a:cxn ang="0">
                  <a:pos x="319" y="138"/>
                </a:cxn>
                <a:cxn ang="0">
                  <a:pos x="312" y="129"/>
                </a:cxn>
                <a:cxn ang="0">
                  <a:pos x="305" y="123"/>
                </a:cxn>
                <a:cxn ang="0">
                  <a:pos x="292" y="116"/>
                </a:cxn>
                <a:cxn ang="0">
                  <a:pos x="267" y="112"/>
                </a:cxn>
                <a:cxn ang="0">
                  <a:pos x="171" y="111"/>
                </a:cxn>
              </a:cxnLst>
              <a:rect l="0" t="0" r="r" b="b"/>
              <a:pathLst>
                <a:path w="540" h="550">
                  <a:moveTo>
                    <a:pt x="0" y="550"/>
                  </a:moveTo>
                  <a:lnTo>
                    <a:pt x="0" y="0"/>
                  </a:lnTo>
                  <a:lnTo>
                    <a:pt x="284" y="0"/>
                  </a:lnTo>
                  <a:lnTo>
                    <a:pt x="320" y="1"/>
                  </a:lnTo>
                  <a:lnTo>
                    <a:pt x="352" y="4"/>
                  </a:lnTo>
                  <a:lnTo>
                    <a:pt x="381" y="7"/>
                  </a:lnTo>
                  <a:lnTo>
                    <a:pt x="403" y="14"/>
                  </a:lnTo>
                  <a:lnTo>
                    <a:pt x="413" y="18"/>
                  </a:lnTo>
                  <a:lnTo>
                    <a:pt x="424" y="22"/>
                  </a:lnTo>
                  <a:lnTo>
                    <a:pt x="433" y="27"/>
                  </a:lnTo>
                  <a:lnTo>
                    <a:pt x="441" y="33"/>
                  </a:lnTo>
                  <a:lnTo>
                    <a:pt x="450" y="40"/>
                  </a:lnTo>
                  <a:lnTo>
                    <a:pt x="457" y="48"/>
                  </a:lnTo>
                  <a:lnTo>
                    <a:pt x="464" y="55"/>
                  </a:lnTo>
                  <a:lnTo>
                    <a:pt x="470" y="64"/>
                  </a:lnTo>
                  <a:lnTo>
                    <a:pt x="477" y="73"/>
                  </a:lnTo>
                  <a:lnTo>
                    <a:pt x="482" y="83"/>
                  </a:lnTo>
                  <a:lnTo>
                    <a:pt x="486" y="93"/>
                  </a:lnTo>
                  <a:lnTo>
                    <a:pt x="490" y="105"/>
                  </a:lnTo>
                  <a:lnTo>
                    <a:pt x="492" y="116"/>
                  </a:lnTo>
                  <a:lnTo>
                    <a:pt x="495" y="128"/>
                  </a:lnTo>
                  <a:lnTo>
                    <a:pt x="496" y="140"/>
                  </a:lnTo>
                  <a:lnTo>
                    <a:pt x="496" y="153"/>
                  </a:lnTo>
                  <a:lnTo>
                    <a:pt x="496" y="164"/>
                  </a:lnTo>
                  <a:lnTo>
                    <a:pt x="495" y="175"/>
                  </a:lnTo>
                  <a:lnTo>
                    <a:pt x="494" y="185"/>
                  </a:lnTo>
                  <a:lnTo>
                    <a:pt x="491" y="195"/>
                  </a:lnTo>
                  <a:lnTo>
                    <a:pt x="489" y="206"/>
                  </a:lnTo>
                  <a:lnTo>
                    <a:pt x="485" y="215"/>
                  </a:lnTo>
                  <a:lnTo>
                    <a:pt x="481" y="224"/>
                  </a:lnTo>
                  <a:lnTo>
                    <a:pt x="477" y="232"/>
                  </a:lnTo>
                  <a:lnTo>
                    <a:pt x="467" y="247"/>
                  </a:lnTo>
                  <a:lnTo>
                    <a:pt x="454" y="261"/>
                  </a:lnTo>
                  <a:lnTo>
                    <a:pt x="439" y="274"/>
                  </a:lnTo>
                  <a:lnTo>
                    <a:pt x="424" y="286"/>
                  </a:lnTo>
                  <a:lnTo>
                    <a:pt x="411" y="292"/>
                  </a:lnTo>
                  <a:lnTo>
                    <a:pt x="398" y="298"/>
                  </a:lnTo>
                  <a:lnTo>
                    <a:pt x="381" y="303"/>
                  </a:lnTo>
                  <a:lnTo>
                    <a:pt x="364" y="307"/>
                  </a:lnTo>
                  <a:lnTo>
                    <a:pt x="377" y="312"/>
                  </a:lnTo>
                  <a:lnTo>
                    <a:pt x="390" y="317"/>
                  </a:lnTo>
                  <a:lnTo>
                    <a:pt x="400" y="322"/>
                  </a:lnTo>
                  <a:lnTo>
                    <a:pt x="408" y="327"/>
                  </a:lnTo>
                  <a:lnTo>
                    <a:pt x="420" y="338"/>
                  </a:lnTo>
                  <a:lnTo>
                    <a:pt x="435" y="356"/>
                  </a:lnTo>
                  <a:lnTo>
                    <a:pt x="450" y="375"/>
                  </a:lnTo>
                  <a:lnTo>
                    <a:pt x="459" y="391"/>
                  </a:lnTo>
                  <a:lnTo>
                    <a:pt x="540" y="550"/>
                  </a:lnTo>
                  <a:lnTo>
                    <a:pt x="349" y="550"/>
                  </a:lnTo>
                  <a:lnTo>
                    <a:pt x="258" y="382"/>
                  </a:lnTo>
                  <a:lnTo>
                    <a:pt x="250" y="368"/>
                  </a:lnTo>
                  <a:lnTo>
                    <a:pt x="242" y="355"/>
                  </a:lnTo>
                  <a:lnTo>
                    <a:pt x="235" y="346"/>
                  </a:lnTo>
                  <a:lnTo>
                    <a:pt x="227" y="339"/>
                  </a:lnTo>
                  <a:lnTo>
                    <a:pt x="218" y="334"/>
                  </a:lnTo>
                  <a:lnTo>
                    <a:pt x="207" y="330"/>
                  </a:lnTo>
                  <a:lnTo>
                    <a:pt x="197" y="327"/>
                  </a:lnTo>
                  <a:lnTo>
                    <a:pt x="185" y="327"/>
                  </a:lnTo>
                  <a:lnTo>
                    <a:pt x="171" y="327"/>
                  </a:lnTo>
                  <a:lnTo>
                    <a:pt x="171" y="550"/>
                  </a:lnTo>
                  <a:lnTo>
                    <a:pt x="0" y="550"/>
                  </a:lnTo>
                  <a:close/>
                  <a:moveTo>
                    <a:pt x="171" y="222"/>
                  </a:moveTo>
                  <a:lnTo>
                    <a:pt x="242" y="222"/>
                  </a:lnTo>
                  <a:lnTo>
                    <a:pt x="250" y="222"/>
                  </a:lnTo>
                  <a:lnTo>
                    <a:pt x="259" y="221"/>
                  </a:lnTo>
                  <a:lnTo>
                    <a:pt x="272" y="219"/>
                  </a:lnTo>
                  <a:lnTo>
                    <a:pt x="288" y="216"/>
                  </a:lnTo>
                  <a:lnTo>
                    <a:pt x="295" y="213"/>
                  </a:lnTo>
                  <a:lnTo>
                    <a:pt x="303" y="210"/>
                  </a:lnTo>
                  <a:lnTo>
                    <a:pt x="310" y="204"/>
                  </a:lnTo>
                  <a:lnTo>
                    <a:pt x="315" y="198"/>
                  </a:lnTo>
                  <a:lnTo>
                    <a:pt x="320" y="191"/>
                  </a:lnTo>
                  <a:lnTo>
                    <a:pt x="323" y="184"/>
                  </a:lnTo>
                  <a:lnTo>
                    <a:pt x="325" y="175"/>
                  </a:lnTo>
                  <a:lnTo>
                    <a:pt x="325" y="167"/>
                  </a:lnTo>
                  <a:lnTo>
                    <a:pt x="324" y="154"/>
                  </a:lnTo>
                  <a:lnTo>
                    <a:pt x="321" y="143"/>
                  </a:lnTo>
                  <a:lnTo>
                    <a:pt x="319" y="138"/>
                  </a:lnTo>
                  <a:lnTo>
                    <a:pt x="316" y="133"/>
                  </a:lnTo>
                  <a:lnTo>
                    <a:pt x="312" y="129"/>
                  </a:lnTo>
                  <a:lnTo>
                    <a:pt x="308" y="125"/>
                  </a:lnTo>
                  <a:lnTo>
                    <a:pt x="305" y="123"/>
                  </a:lnTo>
                  <a:lnTo>
                    <a:pt x="298" y="119"/>
                  </a:lnTo>
                  <a:lnTo>
                    <a:pt x="292" y="116"/>
                  </a:lnTo>
                  <a:lnTo>
                    <a:pt x="285" y="115"/>
                  </a:lnTo>
                  <a:lnTo>
                    <a:pt x="267" y="112"/>
                  </a:lnTo>
                  <a:lnTo>
                    <a:pt x="245" y="111"/>
                  </a:lnTo>
                  <a:lnTo>
                    <a:pt x="171" y="111"/>
                  </a:lnTo>
                  <a:lnTo>
                    <a:pt x="171" y="222"/>
                  </a:lnTo>
                  <a:close/>
                </a:path>
              </a:pathLst>
            </a:custGeom>
            <a:solidFill>
              <a:srgbClr val="FFFFFF"/>
            </a:solidFill>
            <a:ln w="9525">
              <a:noFill/>
              <a:round/>
              <a:headEnd/>
              <a:tailEnd/>
            </a:ln>
          </p:spPr>
          <p:txBody>
            <a:bodyPr/>
            <a:lstStyle/>
            <a:p>
              <a:endParaRPr lang="en-US"/>
            </a:p>
          </p:txBody>
        </p:sp>
        <p:sp>
          <p:nvSpPr>
            <p:cNvPr id="552984" name="Freeform 24"/>
            <p:cNvSpPr>
              <a:spLocks noChangeAspect="1"/>
            </p:cNvSpPr>
            <p:nvPr/>
          </p:nvSpPr>
          <p:spPr bwMode="auto">
            <a:xfrm>
              <a:off x="3061" y="3684"/>
              <a:ext cx="116" cy="137"/>
            </a:xfrm>
            <a:custGeom>
              <a:avLst/>
              <a:gdLst/>
              <a:ahLst/>
              <a:cxnLst>
                <a:cxn ang="0">
                  <a:pos x="0" y="0"/>
                </a:cxn>
                <a:cxn ang="0">
                  <a:pos x="455" y="0"/>
                </a:cxn>
                <a:cxn ang="0">
                  <a:pos x="455" y="118"/>
                </a:cxn>
                <a:cxn ang="0">
                  <a:pos x="170" y="118"/>
                </a:cxn>
                <a:cxn ang="0">
                  <a:pos x="170" y="204"/>
                </a:cxn>
                <a:cxn ang="0">
                  <a:pos x="434" y="204"/>
                </a:cxn>
                <a:cxn ang="0">
                  <a:pos x="434" y="317"/>
                </a:cxn>
                <a:cxn ang="0">
                  <a:pos x="170" y="317"/>
                </a:cxn>
                <a:cxn ang="0">
                  <a:pos x="170" y="426"/>
                </a:cxn>
                <a:cxn ang="0">
                  <a:pos x="464" y="426"/>
                </a:cxn>
                <a:cxn ang="0">
                  <a:pos x="464" y="550"/>
                </a:cxn>
                <a:cxn ang="0">
                  <a:pos x="0" y="550"/>
                </a:cxn>
                <a:cxn ang="0">
                  <a:pos x="0" y="0"/>
                </a:cxn>
              </a:cxnLst>
              <a:rect l="0" t="0" r="r" b="b"/>
              <a:pathLst>
                <a:path w="464" h="550">
                  <a:moveTo>
                    <a:pt x="0" y="0"/>
                  </a:moveTo>
                  <a:lnTo>
                    <a:pt x="455" y="0"/>
                  </a:lnTo>
                  <a:lnTo>
                    <a:pt x="455" y="118"/>
                  </a:lnTo>
                  <a:lnTo>
                    <a:pt x="170" y="118"/>
                  </a:lnTo>
                  <a:lnTo>
                    <a:pt x="170" y="204"/>
                  </a:lnTo>
                  <a:lnTo>
                    <a:pt x="434" y="204"/>
                  </a:lnTo>
                  <a:lnTo>
                    <a:pt x="434" y="317"/>
                  </a:lnTo>
                  <a:lnTo>
                    <a:pt x="170" y="317"/>
                  </a:lnTo>
                  <a:lnTo>
                    <a:pt x="170" y="426"/>
                  </a:lnTo>
                  <a:lnTo>
                    <a:pt x="464" y="426"/>
                  </a:lnTo>
                  <a:lnTo>
                    <a:pt x="464" y="550"/>
                  </a:lnTo>
                  <a:lnTo>
                    <a:pt x="0" y="550"/>
                  </a:lnTo>
                  <a:lnTo>
                    <a:pt x="0" y="0"/>
                  </a:lnTo>
                  <a:close/>
                </a:path>
              </a:pathLst>
            </a:custGeom>
            <a:solidFill>
              <a:srgbClr val="FFFFFF"/>
            </a:solidFill>
            <a:ln w="9525">
              <a:noFill/>
              <a:round/>
              <a:headEnd/>
              <a:tailEnd/>
            </a:ln>
          </p:spPr>
          <p:txBody>
            <a:bodyPr/>
            <a:lstStyle/>
            <a:p>
              <a:endParaRPr lang="en-US"/>
            </a:p>
          </p:txBody>
        </p:sp>
        <p:sp>
          <p:nvSpPr>
            <p:cNvPr id="552985" name="Freeform 25"/>
            <p:cNvSpPr>
              <a:spLocks noChangeAspect="1" noEditPoints="1"/>
            </p:cNvSpPr>
            <p:nvPr/>
          </p:nvSpPr>
          <p:spPr bwMode="auto">
            <a:xfrm>
              <a:off x="3200" y="3684"/>
              <a:ext cx="127" cy="137"/>
            </a:xfrm>
            <a:custGeom>
              <a:avLst/>
              <a:gdLst/>
              <a:ahLst/>
              <a:cxnLst>
                <a:cxn ang="0">
                  <a:pos x="253" y="0"/>
                </a:cxn>
                <a:cxn ang="0">
                  <a:pos x="288" y="1"/>
                </a:cxn>
                <a:cxn ang="0">
                  <a:pos x="320" y="5"/>
                </a:cxn>
                <a:cxn ang="0">
                  <a:pos x="349" y="11"/>
                </a:cxn>
                <a:cxn ang="0">
                  <a:pos x="373" y="20"/>
                </a:cxn>
                <a:cxn ang="0">
                  <a:pos x="395" y="32"/>
                </a:cxn>
                <a:cxn ang="0">
                  <a:pos x="415" y="45"/>
                </a:cxn>
                <a:cxn ang="0">
                  <a:pos x="433" y="61"/>
                </a:cxn>
                <a:cxn ang="0">
                  <a:pos x="449" y="79"/>
                </a:cxn>
                <a:cxn ang="0">
                  <a:pos x="474" y="120"/>
                </a:cxn>
                <a:cxn ang="0">
                  <a:pos x="493" y="167"/>
                </a:cxn>
                <a:cxn ang="0">
                  <a:pos x="503" y="219"/>
                </a:cxn>
                <a:cxn ang="0">
                  <a:pos x="506" y="273"/>
                </a:cxn>
                <a:cxn ang="0">
                  <a:pos x="504" y="314"/>
                </a:cxn>
                <a:cxn ang="0">
                  <a:pos x="500" y="352"/>
                </a:cxn>
                <a:cxn ang="0">
                  <a:pos x="495" y="383"/>
                </a:cxn>
                <a:cxn ang="0">
                  <a:pos x="486" y="410"/>
                </a:cxn>
                <a:cxn ang="0">
                  <a:pos x="474" y="434"/>
                </a:cxn>
                <a:cxn ang="0">
                  <a:pos x="462" y="454"/>
                </a:cxn>
                <a:cxn ang="0">
                  <a:pos x="447" y="474"/>
                </a:cxn>
                <a:cxn ang="0">
                  <a:pos x="430" y="491"/>
                </a:cxn>
                <a:cxn ang="0">
                  <a:pos x="412" y="506"/>
                </a:cxn>
                <a:cxn ang="0">
                  <a:pos x="393" y="518"/>
                </a:cxn>
                <a:cxn ang="0">
                  <a:pos x="373" y="528"/>
                </a:cxn>
                <a:cxn ang="0">
                  <a:pos x="354" y="535"/>
                </a:cxn>
                <a:cxn ang="0">
                  <a:pos x="301" y="546"/>
                </a:cxn>
                <a:cxn ang="0">
                  <a:pos x="253" y="550"/>
                </a:cxn>
                <a:cxn ang="0">
                  <a:pos x="0" y="0"/>
                </a:cxn>
                <a:cxn ang="0">
                  <a:pos x="170" y="425"/>
                </a:cxn>
                <a:cxn ang="0">
                  <a:pos x="236" y="425"/>
                </a:cxn>
                <a:cxn ang="0">
                  <a:pos x="274" y="418"/>
                </a:cxn>
                <a:cxn ang="0">
                  <a:pos x="298" y="406"/>
                </a:cxn>
                <a:cxn ang="0">
                  <a:pos x="315" y="386"/>
                </a:cxn>
                <a:cxn ang="0">
                  <a:pos x="325" y="364"/>
                </a:cxn>
                <a:cxn ang="0">
                  <a:pos x="331" y="344"/>
                </a:cxn>
                <a:cxn ang="0">
                  <a:pos x="335" y="307"/>
                </a:cxn>
                <a:cxn ang="0">
                  <a:pos x="335" y="256"/>
                </a:cxn>
                <a:cxn ang="0">
                  <a:pos x="332" y="219"/>
                </a:cxn>
                <a:cxn ang="0">
                  <a:pos x="324" y="189"/>
                </a:cxn>
                <a:cxn ang="0">
                  <a:pos x="314" y="165"/>
                </a:cxn>
                <a:cxn ang="0">
                  <a:pos x="300" y="150"/>
                </a:cxn>
                <a:cxn ang="0">
                  <a:pos x="280" y="137"/>
                </a:cxn>
                <a:cxn ang="0">
                  <a:pos x="257" y="129"/>
                </a:cxn>
                <a:cxn ang="0">
                  <a:pos x="228" y="125"/>
                </a:cxn>
                <a:cxn ang="0">
                  <a:pos x="170" y="125"/>
                </a:cxn>
              </a:cxnLst>
              <a:rect l="0" t="0" r="r" b="b"/>
              <a:pathLst>
                <a:path w="506" h="550">
                  <a:moveTo>
                    <a:pt x="0" y="0"/>
                  </a:moveTo>
                  <a:lnTo>
                    <a:pt x="253" y="0"/>
                  </a:lnTo>
                  <a:lnTo>
                    <a:pt x="271" y="1"/>
                  </a:lnTo>
                  <a:lnTo>
                    <a:pt x="288" y="1"/>
                  </a:lnTo>
                  <a:lnTo>
                    <a:pt x="305" y="4"/>
                  </a:lnTo>
                  <a:lnTo>
                    <a:pt x="320" y="5"/>
                  </a:lnTo>
                  <a:lnTo>
                    <a:pt x="335" y="9"/>
                  </a:lnTo>
                  <a:lnTo>
                    <a:pt x="349" y="11"/>
                  </a:lnTo>
                  <a:lnTo>
                    <a:pt x="362" y="15"/>
                  </a:lnTo>
                  <a:lnTo>
                    <a:pt x="373" y="20"/>
                  </a:lnTo>
                  <a:lnTo>
                    <a:pt x="384" y="26"/>
                  </a:lnTo>
                  <a:lnTo>
                    <a:pt x="395" y="32"/>
                  </a:lnTo>
                  <a:lnTo>
                    <a:pt x="406" y="38"/>
                  </a:lnTo>
                  <a:lnTo>
                    <a:pt x="415" y="45"/>
                  </a:lnTo>
                  <a:lnTo>
                    <a:pt x="424" y="53"/>
                  </a:lnTo>
                  <a:lnTo>
                    <a:pt x="433" y="61"/>
                  </a:lnTo>
                  <a:lnTo>
                    <a:pt x="441" y="70"/>
                  </a:lnTo>
                  <a:lnTo>
                    <a:pt x="449" y="79"/>
                  </a:lnTo>
                  <a:lnTo>
                    <a:pt x="463" y="98"/>
                  </a:lnTo>
                  <a:lnTo>
                    <a:pt x="474" y="120"/>
                  </a:lnTo>
                  <a:lnTo>
                    <a:pt x="485" y="142"/>
                  </a:lnTo>
                  <a:lnTo>
                    <a:pt x="493" y="167"/>
                  </a:lnTo>
                  <a:lnTo>
                    <a:pt x="498" y="193"/>
                  </a:lnTo>
                  <a:lnTo>
                    <a:pt x="503" y="219"/>
                  </a:lnTo>
                  <a:lnTo>
                    <a:pt x="506" y="246"/>
                  </a:lnTo>
                  <a:lnTo>
                    <a:pt x="506" y="273"/>
                  </a:lnTo>
                  <a:lnTo>
                    <a:pt x="506" y="295"/>
                  </a:lnTo>
                  <a:lnTo>
                    <a:pt x="504" y="314"/>
                  </a:lnTo>
                  <a:lnTo>
                    <a:pt x="503" y="334"/>
                  </a:lnTo>
                  <a:lnTo>
                    <a:pt x="500" y="352"/>
                  </a:lnTo>
                  <a:lnTo>
                    <a:pt x="498" y="368"/>
                  </a:lnTo>
                  <a:lnTo>
                    <a:pt x="495" y="383"/>
                  </a:lnTo>
                  <a:lnTo>
                    <a:pt x="490" y="397"/>
                  </a:lnTo>
                  <a:lnTo>
                    <a:pt x="486" y="410"/>
                  </a:lnTo>
                  <a:lnTo>
                    <a:pt x="481" y="422"/>
                  </a:lnTo>
                  <a:lnTo>
                    <a:pt x="474" y="434"/>
                  </a:lnTo>
                  <a:lnTo>
                    <a:pt x="469" y="444"/>
                  </a:lnTo>
                  <a:lnTo>
                    <a:pt x="462" y="454"/>
                  </a:lnTo>
                  <a:lnTo>
                    <a:pt x="455" y="465"/>
                  </a:lnTo>
                  <a:lnTo>
                    <a:pt x="447" y="474"/>
                  </a:lnTo>
                  <a:lnTo>
                    <a:pt x="440" y="483"/>
                  </a:lnTo>
                  <a:lnTo>
                    <a:pt x="430" y="491"/>
                  </a:lnTo>
                  <a:lnTo>
                    <a:pt x="421" y="498"/>
                  </a:lnTo>
                  <a:lnTo>
                    <a:pt x="412" y="506"/>
                  </a:lnTo>
                  <a:lnTo>
                    <a:pt x="403" y="513"/>
                  </a:lnTo>
                  <a:lnTo>
                    <a:pt x="393" y="518"/>
                  </a:lnTo>
                  <a:lnTo>
                    <a:pt x="384" y="523"/>
                  </a:lnTo>
                  <a:lnTo>
                    <a:pt x="373" y="528"/>
                  </a:lnTo>
                  <a:lnTo>
                    <a:pt x="364" y="532"/>
                  </a:lnTo>
                  <a:lnTo>
                    <a:pt x="354" y="535"/>
                  </a:lnTo>
                  <a:lnTo>
                    <a:pt x="327" y="541"/>
                  </a:lnTo>
                  <a:lnTo>
                    <a:pt x="301" y="546"/>
                  </a:lnTo>
                  <a:lnTo>
                    <a:pt x="276" y="549"/>
                  </a:lnTo>
                  <a:lnTo>
                    <a:pt x="253" y="550"/>
                  </a:lnTo>
                  <a:lnTo>
                    <a:pt x="0" y="550"/>
                  </a:lnTo>
                  <a:lnTo>
                    <a:pt x="0" y="0"/>
                  </a:lnTo>
                  <a:close/>
                  <a:moveTo>
                    <a:pt x="170" y="125"/>
                  </a:moveTo>
                  <a:lnTo>
                    <a:pt x="170" y="425"/>
                  </a:lnTo>
                  <a:lnTo>
                    <a:pt x="211" y="425"/>
                  </a:lnTo>
                  <a:lnTo>
                    <a:pt x="236" y="425"/>
                  </a:lnTo>
                  <a:lnTo>
                    <a:pt x="257" y="422"/>
                  </a:lnTo>
                  <a:lnTo>
                    <a:pt x="274" y="418"/>
                  </a:lnTo>
                  <a:lnTo>
                    <a:pt x="288" y="413"/>
                  </a:lnTo>
                  <a:lnTo>
                    <a:pt x="298" y="406"/>
                  </a:lnTo>
                  <a:lnTo>
                    <a:pt x="307" y="397"/>
                  </a:lnTo>
                  <a:lnTo>
                    <a:pt x="315" y="386"/>
                  </a:lnTo>
                  <a:lnTo>
                    <a:pt x="323" y="371"/>
                  </a:lnTo>
                  <a:lnTo>
                    <a:pt x="325" y="364"/>
                  </a:lnTo>
                  <a:lnTo>
                    <a:pt x="328" y="355"/>
                  </a:lnTo>
                  <a:lnTo>
                    <a:pt x="331" y="344"/>
                  </a:lnTo>
                  <a:lnTo>
                    <a:pt x="332" y="334"/>
                  </a:lnTo>
                  <a:lnTo>
                    <a:pt x="335" y="307"/>
                  </a:lnTo>
                  <a:lnTo>
                    <a:pt x="336" y="277"/>
                  </a:lnTo>
                  <a:lnTo>
                    <a:pt x="335" y="256"/>
                  </a:lnTo>
                  <a:lnTo>
                    <a:pt x="333" y="237"/>
                  </a:lnTo>
                  <a:lnTo>
                    <a:pt x="332" y="219"/>
                  </a:lnTo>
                  <a:lnTo>
                    <a:pt x="328" y="203"/>
                  </a:lnTo>
                  <a:lnTo>
                    <a:pt x="324" y="189"/>
                  </a:lnTo>
                  <a:lnTo>
                    <a:pt x="319" y="177"/>
                  </a:lnTo>
                  <a:lnTo>
                    <a:pt x="314" y="165"/>
                  </a:lnTo>
                  <a:lnTo>
                    <a:pt x="307" y="156"/>
                  </a:lnTo>
                  <a:lnTo>
                    <a:pt x="300" y="150"/>
                  </a:lnTo>
                  <a:lnTo>
                    <a:pt x="290" y="143"/>
                  </a:lnTo>
                  <a:lnTo>
                    <a:pt x="280" y="137"/>
                  </a:lnTo>
                  <a:lnTo>
                    <a:pt x="268" y="133"/>
                  </a:lnTo>
                  <a:lnTo>
                    <a:pt x="257" y="129"/>
                  </a:lnTo>
                  <a:lnTo>
                    <a:pt x="243" y="127"/>
                  </a:lnTo>
                  <a:lnTo>
                    <a:pt x="228" y="125"/>
                  </a:lnTo>
                  <a:lnTo>
                    <a:pt x="213" y="125"/>
                  </a:lnTo>
                  <a:lnTo>
                    <a:pt x="170" y="125"/>
                  </a:lnTo>
                  <a:close/>
                </a:path>
              </a:pathLst>
            </a:custGeom>
            <a:solidFill>
              <a:srgbClr val="FFFFFF"/>
            </a:solidFill>
            <a:ln w="9525">
              <a:noFill/>
              <a:round/>
              <a:headEnd/>
              <a:tailEnd/>
            </a:ln>
          </p:spPr>
          <p:txBody>
            <a:bodyPr/>
            <a:lstStyle/>
            <a:p>
              <a:endParaRPr lang="en-US"/>
            </a:p>
          </p:txBody>
        </p:sp>
        <p:sp>
          <p:nvSpPr>
            <p:cNvPr id="552986" name="Freeform 26"/>
            <p:cNvSpPr>
              <a:spLocks noChangeAspect="1" noEditPoints="1"/>
            </p:cNvSpPr>
            <p:nvPr/>
          </p:nvSpPr>
          <p:spPr bwMode="auto">
            <a:xfrm>
              <a:off x="2629" y="3129"/>
              <a:ext cx="501" cy="508"/>
            </a:xfrm>
            <a:custGeom>
              <a:avLst/>
              <a:gdLst/>
              <a:ahLst/>
              <a:cxnLst>
                <a:cxn ang="0">
                  <a:pos x="775" y="2016"/>
                </a:cxn>
                <a:cxn ang="0">
                  <a:pos x="360" y="997"/>
                </a:cxn>
                <a:cxn ang="0">
                  <a:pos x="822" y="570"/>
                </a:cxn>
                <a:cxn ang="0">
                  <a:pos x="867" y="546"/>
                </a:cxn>
                <a:cxn ang="0">
                  <a:pos x="946" y="524"/>
                </a:cxn>
                <a:cxn ang="0">
                  <a:pos x="1030" y="521"/>
                </a:cxn>
                <a:cxn ang="0">
                  <a:pos x="1113" y="537"/>
                </a:cxn>
                <a:cxn ang="0">
                  <a:pos x="1173" y="564"/>
                </a:cxn>
                <a:cxn ang="0">
                  <a:pos x="1203" y="586"/>
                </a:cxn>
                <a:cxn ang="0">
                  <a:pos x="1230" y="815"/>
                </a:cxn>
                <a:cxn ang="0">
                  <a:pos x="1077" y="1305"/>
                </a:cxn>
                <a:cxn ang="0">
                  <a:pos x="1073" y="1279"/>
                </a:cxn>
                <a:cxn ang="0">
                  <a:pos x="1063" y="1260"/>
                </a:cxn>
                <a:cxn ang="0">
                  <a:pos x="1048" y="1246"/>
                </a:cxn>
                <a:cxn ang="0">
                  <a:pos x="1029" y="1236"/>
                </a:cxn>
                <a:cxn ang="0">
                  <a:pos x="989" y="1233"/>
                </a:cxn>
                <a:cxn ang="0">
                  <a:pos x="963" y="1242"/>
                </a:cxn>
                <a:cxn ang="0">
                  <a:pos x="946" y="1255"/>
                </a:cxn>
                <a:cxn ang="0">
                  <a:pos x="934" y="1273"/>
                </a:cxn>
                <a:cxn ang="0">
                  <a:pos x="929" y="1296"/>
                </a:cxn>
                <a:cxn ang="0">
                  <a:pos x="1026" y="2"/>
                </a:cxn>
                <a:cxn ang="0">
                  <a:pos x="1091" y="18"/>
                </a:cxn>
                <a:cxn ang="0">
                  <a:pos x="1148" y="53"/>
                </a:cxn>
                <a:cxn ang="0">
                  <a:pos x="1192" y="103"/>
                </a:cxn>
                <a:cxn ang="0">
                  <a:pos x="1222" y="162"/>
                </a:cxn>
                <a:cxn ang="0">
                  <a:pos x="1232" y="231"/>
                </a:cxn>
                <a:cxn ang="0">
                  <a:pos x="1222" y="298"/>
                </a:cxn>
                <a:cxn ang="0">
                  <a:pos x="1192" y="359"/>
                </a:cxn>
                <a:cxn ang="0">
                  <a:pos x="1148" y="407"/>
                </a:cxn>
                <a:cxn ang="0">
                  <a:pos x="1091" y="442"/>
                </a:cxn>
                <a:cxn ang="0">
                  <a:pos x="1026" y="459"/>
                </a:cxn>
                <a:cxn ang="0">
                  <a:pos x="956" y="455"/>
                </a:cxn>
                <a:cxn ang="0">
                  <a:pos x="893" y="433"/>
                </a:cxn>
                <a:cxn ang="0">
                  <a:pos x="840" y="393"/>
                </a:cxn>
                <a:cxn ang="0">
                  <a:pos x="801" y="340"/>
                </a:cxn>
                <a:cxn ang="0">
                  <a:pos x="778" y="276"/>
                </a:cxn>
                <a:cxn ang="0">
                  <a:pos x="774" y="208"/>
                </a:cxn>
                <a:cxn ang="0">
                  <a:pos x="791" y="142"/>
                </a:cxn>
                <a:cxn ang="0">
                  <a:pos x="825" y="85"/>
                </a:cxn>
                <a:cxn ang="0">
                  <a:pos x="873" y="40"/>
                </a:cxn>
                <a:cxn ang="0">
                  <a:pos x="934" y="11"/>
                </a:cxn>
                <a:cxn ang="0">
                  <a:pos x="1003" y="0"/>
                </a:cxn>
                <a:cxn ang="0">
                  <a:pos x="269" y="200"/>
                </a:cxn>
                <a:cxn ang="0">
                  <a:pos x="171" y="297"/>
                </a:cxn>
                <a:cxn ang="0">
                  <a:pos x="1516" y="420"/>
                </a:cxn>
                <a:cxn ang="0">
                  <a:pos x="2005" y="29"/>
                </a:cxn>
                <a:cxn ang="0">
                  <a:pos x="1613" y="517"/>
                </a:cxn>
                <a:cxn ang="0">
                  <a:pos x="1834" y="1764"/>
                </a:cxn>
                <a:cxn ang="0">
                  <a:pos x="1564" y="2033"/>
                </a:cxn>
                <a:cxn ang="0">
                  <a:pos x="1613" y="1544"/>
                </a:cxn>
                <a:cxn ang="0">
                  <a:pos x="441" y="2033"/>
                </a:cxn>
                <a:cxn ang="0">
                  <a:pos x="171" y="1764"/>
                </a:cxn>
              </a:cxnLst>
              <a:rect l="0" t="0" r="r" b="b"/>
              <a:pathLst>
                <a:path w="2005" h="2033">
                  <a:moveTo>
                    <a:pt x="928" y="1305"/>
                  </a:moveTo>
                  <a:lnTo>
                    <a:pt x="928" y="2016"/>
                  </a:lnTo>
                  <a:lnTo>
                    <a:pt x="775" y="2016"/>
                  </a:lnTo>
                  <a:lnTo>
                    <a:pt x="775" y="815"/>
                  </a:lnTo>
                  <a:lnTo>
                    <a:pt x="468" y="1109"/>
                  </a:lnTo>
                  <a:lnTo>
                    <a:pt x="360" y="997"/>
                  </a:lnTo>
                  <a:lnTo>
                    <a:pt x="803" y="586"/>
                  </a:lnTo>
                  <a:lnTo>
                    <a:pt x="813" y="578"/>
                  </a:lnTo>
                  <a:lnTo>
                    <a:pt x="822" y="570"/>
                  </a:lnTo>
                  <a:lnTo>
                    <a:pt x="832" y="564"/>
                  </a:lnTo>
                  <a:lnTo>
                    <a:pt x="844" y="557"/>
                  </a:lnTo>
                  <a:lnTo>
                    <a:pt x="867" y="546"/>
                  </a:lnTo>
                  <a:lnTo>
                    <a:pt x="892" y="537"/>
                  </a:lnTo>
                  <a:lnTo>
                    <a:pt x="919" y="529"/>
                  </a:lnTo>
                  <a:lnTo>
                    <a:pt x="946" y="524"/>
                  </a:lnTo>
                  <a:lnTo>
                    <a:pt x="975" y="521"/>
                  </a:lnTo>
                  <a:lnTo>
                    <a:pt x="1003" y="520"/>
                  </a:lnTo>
                  <a:lnTo>
                    <a:pt x="1030" y="521"/>
                  </a:lnTo>
                  <a:lnTo>
                    <a:pt x="1059" y="524"/>
                  </a:lnTo>
                  <a:lnTo>
                    <a:pt x="1086" y="529"/>
                  </a:lnTo>
                  <a:lnTo>
                    <a:pt x="1113" y="537"/>
                  </a:lnTo>
                  <a:lnTo>
                    <a:pt x="1138" y="546"/>
                  </a:lnTo>
                  <a:lnTo>
                    <a:pt x="1161" y="557"/>
                  </a:lnTo>
                  <a:lnTo>
                    <a:pt x="1173" y="564"/>
                  </a:lnTo>
                  <a:lnTo>
                    <a:pt x="1183" y="570"/>
                  </a:lnTo>
                  <a:lnTo>
                    <a:pt x="1192" y="578"/>
                  </a:lnTo>
                  <a:lnTo>
                    <a:pt x="1203" y="586"/>
                  </a:lnTo>
                  <a:lnTo>
                    <a:pt x="1645" y="997"/>
                  </a:lnTo>
                  <a:lnTo>
                    <a:pt x="1537" y="1109"/>
                  </a:lnTo>
                  <a:lnTo>
                    <a:pt x="1230" y="815"/>
                  </a:lnTo>
                  <a:lnTo>
                    <a:pt x="1230" y="2016"/>
                  </a:lnTo>
                  <a:lnTo>
                    <a:pt x="1077" y="2016"/>
                  </a:lnTo>
                  <a:lnTo>
                    <a:pt x="1077" y="1305"/>
                  </a:lnTo>
                  <a:lnTo>
                    <a:pt x="1076" y="1296"/>
                  </a:lnTo>
                  <a:lnTo>
                    <a:pt x="1074" y="1287"/>
                  </a:lnTo>
                  <a:lnTo>
                    <a:pt x="1073" y="1279"/>
                  </a:lnTo>
                  <a:lnTo>
                    <a:pt x="1070" y="1273"/>
                  </a:lnTo>
                  <a:lnTo>
                    <a:pt x="1067" y="1266"/>
                  </a:lnTo>
                  <a:lnTo>
                    <a:pt x="1063" y="1260"/>
                  </a:lnTo>
                  <a:lnTo>
                    <a:pt x="1059" y="1255"/>
                  </a:lnTo>
                  <a:lnTo>
                    <a:pt x="1054" y="1251"/>
                  </a:lnTo>
                  <a:lnTo>
                    <a:pt x="1048" y="1246"/>
                  </a:lnTo>
                  <a:lnTo>
                    <a:pt x="1042" y="1242"/>
                  </a:lnTo>
                  <a:lnTo>
                    <a:pt x="1035" y="1239"/>
                  </a:lnTo>
                  <a:lnTo>
                    <a:pt x="1029" y="1236"/>
                  </a:lnTo>
                  <a:lnTo>
                    <a:pt x="1016" y="1233"/>
                  </a:lnTo>
                  <a:lnTo>
                    <a:pt x="1003" y="1233"/>
                  </a:lnTo>
                  <a:lnTo>
                    <a:pt x="989" y="1233"/>
                  </a:lnTo>
                  <a:lnTo>
                    <a:pt x="976" y="1236"/>
                  </a:lnTo>
                  <a:lnTo>
                    <a:pt x="969" y="1239"/>
                  </a:lnTo>
                  <a:lnTo>
                    <a:pt x="963" y="1242"/>
                  </a:lnTo>
                  <a:lnTo>
                    <a:pt x="956" y="1246"/>
                  </a:lnTo>
                  <a:lnTo>
                    <a:pt x="951" y="1251"/>
                  </a:lnTo>
                  <a:lnTo>
                    <a:pt x="946" y="1255"/>
                  </a:lnTo>
                  <a:lnTo>
                    <a:pt x="942" y="1260"/>
                  </a:lnTo>
                  <a:lnTo>
                    <a:pt x="938" y="1266"/>
                  </a:lnTo>
                  <a:lnTo>
                    <a:pt x="934" y="1273"/>
                  </a:lnTo>
                  <a:lnTo>
                    <a:pt x="932" y="1279"/>
                  </a:lnTo>
                  <a:lnTo>
                    <a:pt x="930" y="1287"/>
                  </a:lnTo>
                  <a:lnTo>
                    <a:pt x="929" y="1296"/>
                  </a:lnTo>
                  <a:lnTo>
                    <a:pt x="928" y="1305"/>
                  </a:lnTo>
                  <a:close/>
                  <a:moveTo>
                    <a:pt x="1003" y="0"/>
                  </a:moveTo>
                  <a:lnTo>
                    <a:pt x="1026" y="2"/>
                  </a:lnTo>
                  <a:lnTo>
                    <a:pt x="1048" y="5"/>
                  </a:lnTo>
                  <a:lnTo>
                    <a:pt x="1070" y="11"/>
                  </a:lnTo>
                  <a:lnTo>
                    <a:pt x="1091" y="18"/>
                  </a:lnTo>
                  <a:lnTo>
                    <a:pt x="1112" y="29"/>
                  </a:lnTo>
                  <a:lnTo>
                    <a:pt x="1131" y="40"/>
                  </a:lnTo>
                  <a:lnTo>
                    <a:pt x="1148" y="53"/>
                  </a:lnTo>
                  <a:lnTo>
                    <a:pt x="1165" y="68"/>
                  </a:lnTo>
                  <a:lnTo>
                    <a:pt x="1179" y="85"/>
                  </a:lnTo>
                  <a:lnTo>
                    <a:pt x="1192" y="103"/>
                  </a:lnTo>
                  <a:lnTo>
                    <a:pt x="1204" y="121"/>
                  </a:lnTo>
                  <a:lnTo>
                    <a:pt x="1214" y="142"/>
                  </a:lnTo>
                  <a:lnTo>
                    <a:pt x="1222" y="162"/>
                  </a:lnTo>
                  <a:lnTo>
                    <a:pt x="1227" y="184"/>
                  </a:lnTo>
                  <a:lnTo>
                    <a:pt x="1231" y="208"/>
                  </a:lnTo>
                  <a:lnTo>
                    <a:pt x="1232" y="231"/>
                  </a:lnTo>
                  <a:lnTo>
                    <a:pt x="1231" y="254"/>
                  </a:lnTo>
                  <a:lnTo>
                    <a:pt x="1227" y="276"/>
                  </a:lnTo>
                  <a:lnTo>
                    <a:pt x="1222" y="298"/>
                  </a:lnTo>
                  <a:lnTo>
                    <a:pt x="1214" y="320"/>
                  </a:lnTo>
                  <a:lnTo>
                    <a:pt x="1204" y="340"/>
                  </a:lnTo>
                  <a:lnTo>
                    <a:pt x="1192" y="359"/>
                  </a:lnTo>
                  <a:lnTo>
                    <a:pt x="1179" y="376"/>
                  </a:lnTo>
                  <a:lnTo>
                    <a:pt x="1165" y="393"/>
                  </a:lnTo>
                  <a:lnTo>
                    <a:pt x="1148" y="407"/>
                  </a:lnTo>
                  <a:lnTo>
                    <a:pt x="1131" y="421"/>
                  </a:lnTo>
                  <a:lnTo>
                    <a:pt x="1112" y="433"/>
                  </a:lnTo>
                  <a:lnTo>
                    <a:pt x="1091" y="442"/>
                  </a:lnTo>
                  <a:lnTo>
                    <a:pt x="1070" y="450"/>
                  </a:lnTo>
                  <a:lnTo>
                    <a:pt x="1048" y="455"/>
                  </a:lnTo>
                  <a:lnTo>
                    <a:pt x="1026" y="459"/>
                  </a:lnTo>
                  <a:lnTo>
                    <a:pt x="1003" y="460"/>
                  </a:lnTo>
                  <a:lnTo>
                    <a:pt x="978" y="459"/>
                  </a:lnTo>
                  <a:lnTo>
                    <a:pt x="956" y="455"/>
                  </a:lnTo>
                  <a:lnTo>
                    <a:pt x="934" y="450"/>
                  </a:lnTo>
                  <a:lnTo>
                    <a:pt x="914" y="442"/>
                  </a:lnTo>
                  <a:lnTo>
                    <a:pt x="893" y="433"/>
                  </a:lnTo>
                  <a:lnTo>
                    <a:pt x="873" y="421"/>
                  </a:lnTo>
                  <a:lnTo>
                    <a:pt x="857" y="407"/>
                  </a:lnTo>
                  <a:lnTo>
                    <a:pt x="840" y="393"/>
                  </a:lnTo>
                  <a:lnTo>
                    <a:pt x="825" y="376"/>
                  </a:lnTo>
                  <a:lnTo>
                    <a:pt x="813" y="359"/>
                  </a:lnTo>
                  <a:lnTo>
                    <a:pt x="801" y="340"/>
                  </a:lnTo>
                  <a:lnTo>
                    <a:pt x="791" y="320"/>
                  </a:lnTo>
                  <a:lnTo>
                    <a:pt x="783" y="298"/>
                  </a:lnTo>
                  <a:lnTo>
                    <a:pt x="778" y="276"/>
                  </a:lnTo>
                  <a:lnTo>
                    <a:pt x="774" y="254"/>
                  </a:lnTo>
                  <a:lnTo>
                    <a:pt x="772" y="231"/>
                  </a:lnTo>
                  <a:lnTo>
                    <a:pt x="774" y="208"/>
                  </a:lnTo>
                  <a:lnTo>
                    <a:pt x="778" y="184"/>
                  </a:lnTo>
                  <a:lnTo>
                    <a:pt x="783" y="162"/>
                  </a:lnTo>
                  <a:lnTo>
                    <a:pt x="791" y="142"/>
                  </a:lnTo>
                  <a:lnTo>
                    <a:pt x="801" y="121"/>
                  </a:lnTo>
                  <a:lnTo>
                    <a:pt x="813" y="103"/>
                  </a:lnTo>
                  <a:lnTo>
                    <a:pt x="825" y="85"/>
                  </a:lnTo>
                  <a:lnTo>
                    <a:pt x="840" y="68"/>
                  </a:lnTo>
                  <a:lnTo>
                    <a:pt x="857" y="53"/>
                  </a:lnTo>
                  <a:lnTo>
                    <a:pt x="873" y="40"/>
                  </a:lnTo>
                  <a:lnTo>
                    <a:pt x="893" y="29"/>
                  </a:lnTo>
                  <a:lnTo>
                    <a:pt x="914" y="18"/>
                  </a:lnTo>
                  <a:lnTo>
                    <a:pt x="934" y="11"/>
                  </a:lnTo>
                  <a:lnTo>
                    <a:pt x="956" y="5"/>
                  </a:lnTo>
                  <a:lnTo>
                    <a:pt x="978" y="2"/>
                  </a:lnTo>
                  <a:lnTo>
                    <a:pt x="1003" y="0"/>
                  </a:lnTo>
                  <a:close/>
                  <a:moveTo>
                    <a:pt x="0" y="29"/>
                  </a:moveTo>
                  <a:lnTo>
                    <a:pt x="441" y="29"/>
                  </a:lnTo>
                  <a:lnTo>
                    <a:pt x="269" y="200"/>
                  </a:lnTo>
                  <a:lnTo>
                    <a:pt x="489" y="420"/>
                  </a:lnTo>
                  <a:lnTo>
                    <a:pt x="391" y="517"/>
                  </a:lnTo>
                  <a:lnTo>
                    <a:pt x="171" y="297"/>
                  </a:lnTo>
                  <a:lnTo>
                    <a:pt x="0" y="468"/>
                  </a:lnTo>
                  <a:lnTo>
                    <a:pt x="0" y="29"/>
                  </a:lnTo>
                  <a:close/>
                  <a:moveTo>
                    <a:pt x="1516" y="420"/>
                  </a:moveTo>
                  <a:lnTo>
                    <a:pt x="1735" y="200"/>
                  </a:lnTo>
                  <a:lnTo>
                    <a:pt x="1564" y="29"/>
                  </a:lnTo>
                  <a:lnTo>
                    <a:pt x="2005" y="29"/>
                  </a:lnTo>
                  <a:lnTo>
                    <a:pt x="2005" y="468"/>
                  </a:lnTo>
                  <a:lnTo>
                    <a:pt x="1834" y="297"/>
                  </a:lnTo>
                  <a:lnTo>
                    <a:pt x="1613" y="517"/>
                  </a:lnTo>
                  <a:lnTo>
                    <a:pt x="1516" y="420"/>
                  </a:lnTo>
                  <a:close/>
                  <a:moveTo>
                    <a:pt x="1613" y="1544"/>
                  </a:moveTo>
                  <a:lnTo>
                    <a:pt x="1834" y="1764"/>
                  </a:lnTo>
                  <a:lnTo>
                    <a:pt x="2005" y="1593"/>
                  </a:lnTo>
                  <a:lnTo>
                    <a:pt x="2005" y="2033"/>
                  </a:lnTo>
                  <a:lnTo>
                    <a:pt x="1564" y="2033"/>
                  </a:lnTo>
                  <a:lnTo>
                    <a:pt x="1735" y="1862"/>
                  </a:lnTo>
                  <a:lnTo>
                    <a:pt x="1516" y="1642"/>
                  </a:lnTo>
                  <a:lnTo>
                    <a:pt x="1613" y="1544"/>
                  </a:lnTo>
                  <a:close/>
                  <a:moveTo>
                    <a:pt x="489" y="1642"/>
                  </a:moveTo>
                  <a:lnTo>
                    <a:pt x="269" y="1862"/>
                  </a:lnTo>
                  <a:lnTo>
                    <a:pt x="441" y="2033"/>
                  </a:lnTo>
                  <a:lnTo>
                    <a:pt x="0" y="2033"/>
                  </a:lnTo>
                  <a:lnTo>
                    <a:pt x="0" y="1593"/>
                  </a:lnTo>
                  <a:lnTo>
                    <a:pt x="171" y="1764"/>
                  </a:lnTo>
                  <a:lnTo>
                    <a:pt x="391" y="1544"/>
                  </a:lnTo>
                  <a:lnTo>
                    <a:pt x="489" y="1642"/>
                  </a:lnTo>
                  <a:close/>
                </a:path>
              </a:pathLst>
            </a:custGeom>
            <a:solidFill>
              <a:srgbClr val="FFFFFF"/>
            </a:solidFill>
            <a:ln w="9525">
              <a:noFill/>
              <a:round/>
              <a:headEnd/>
              <a:tailEnd/>
            </a:ln>
          </p:spPr>
          <p:txBody>
            <a:bodyPr/>
            <a:lstStyle/>
            <a:p>
              <a:endParaRPr lang="en-US"/>
            </a:p>
          </p:txBody>
        </p:sp>
      </p:grpSp>
      <p:sp>
        <p:nvSpPr>
          <p:cNvPr id="552987" name="Text Box 27"/>
          <p:cNvSpPr txBox="1">
            <a:spLocks noChangeArrowheads="1"/>
          </p:cNvSpPr>
          <p:nvPr/>
        </p:nvSpPr>
        <p:spPr bwMode="auto">
          <a:xfrm>
            <a:off x="1573213" y="5245100"/>
            <a:ext cx="2762250" cy="366713"/>
          </a:xfrm>
          <a:prstGeom prst="rect">
            <a:avLst/>
          </a:prstGeom>
          <a:noFill/>
          <a:ln w="9525">
            <a:noFill/>
            <a:miter lim="800000"/>
            <a:headEnd/>
            <a:tailEnd/>
          </a:ln>
          <a:effectLst/>
        </p:spPr>
        <p:txBody>
          <a:bodyPr wrap="none">
            <a:spAutoFit/>
          </a:bodyPr>
          <a:lstStyle/>
          <a:p>
            <a:pPr algn="ctr"/>
            <a:r>
              <a:rPr lang="en-US" sz="1800" b="1">
                <a:latin typeface="Arial" charset="0"/>
              </a:rPr>
              <a:t>General Alexander Haig</a:t>
            </a:r>
          </a:p>
        </p:txBody>
      </p:sp>
      <p:sp>
        <p:nvSpPr>
          <p:cNvPr id="552988" name="Rectangle 28"/>
          <p:cNvSpPr>
            <a:spLocks noChangeArrowheads="1"/>
          </p:cNvSpPr>
          <p:nvPr/>
        </p:nvSpPr>
        <p:spPr bwMode="auto">
          <a:xfrm>
            <a:off x="1247775" y="5895975"/>
            <a:ext cx="6650038" cy="396875"/>
          </a:xfrm>
          <a:prstGeom prst="rect">
            <a:avLst/>
          </a:prstGeom>
          <a:noFill/>
          <a:ln w="9525">
            <a:noFill/>
            <a:miter lim="800000"/>
            <a:headEnd/>
            <a:tailEnd/>
          </a:ln>
          <a:effectLst/>
        </p:spPr>
        <p:txBody>
          <a:bodyPr>
            <a:spAutoFit/>
          </a:bodyPr>
          <a:lstStyle/>
          <a:p>
            <a:pPr algn="ctr">
              <a:lnSpc>
                <a:spcPct val="95000"/>
              </a:lnSpc>
              <a:spcBef>
                <a:spcPct val="35000"/>
              </a:spcBef>
              <a:buClr>
                <a:schemeClr val="accent2"/>
              </a:buClr>
            </a:pPr>
            <a:r>
              <a:rPr lang="en-US" sz="2100" b="1" i="1">
                <a:solidFill>
                  <a:schemeClr val="accent2"/>
                </a:solidFill>
                <a:latin typeface="Arial" charset="0"/>
              </a:rPr>
              <a:t>Unpredictability can save your life!</a:t>
            </a:r>
          </a:p>
        </p:txBody>
      </p:sp>
      <p:sp>
        <p:nvSpPr>
          <p:cNvPr id="552989" name="AutoShape 29">
            <a:hlinkClick r:id="" action="ppaction://noaction"/>
          </p:cNvPr>
          <p:cNvSpPr>
            <a:spLocks noChangeArrowheads="1"/>
          </p:cNvSpPr>
          <p:nvPr/>
        </p:nvSpPr>
        <p:spPr bwMode="auto">
          <a:xfrm>
            <a:off x="8091488" y="6210300"/>
            <a:ext cx="1019175" cy="285750"/>
          </a:xfrm>
          <a:prstGeom prst="bevel">
            <a:avLst>
              <a:gd name="adj" fmla="val 12500"/>
            </a:avLst>
          </a:prstGeom>
          <a:solidFill>
            <a:srgbClr val="9999FF"/>
          </a:solidFill>
          <a:ln w="9525">
            <a:solidFill>
              <a:schemeClr val="tx1"/>
            </a:solidFill>
            <a:miter lim="800000"/>
            <a:headEnd/>
            <a:tailEnd/>
          </a:ln>
          <a:effectLst/>
        </p:spPr>
        <p:txBody>
          <a:bodyPr anchor="ctr"/>
          <a:lstStyle/>
          <a:p>
            <a:pPr algn="ctr"/>
            <a:r>
              <a:rPr lang="en-US" sz="1600" b="1">
                <a:latin typeface="Arial" charset="0"/>
              </a:rPr>
              <a:t>Return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52988"/>
                                        </p:tgtEl>
                                        <p:attrNameLst>
                                          <p:attrName>style.visibility</p:attrName>
                                        </p:attrNameLst>
                                      </p:cBhvr>
                                      <p:to>
                                        <p:strVal val="visible"/>
                                      </p:to>
                                    </p:set>
                                    <p:animEffect transition="in" filter="checkerboard(across)">
                                      <p:cBhvr>
                                        <p:cTn id="7" dur="500"/>
                                        <p:tgtEl>
                                          <p:spTgt spid="552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8" grpId="0"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AutoShape 2"/>
          <p:cNvSpPr>
            <a:spLocks noChangeArrowheads="1"/>
          </p:cNvSpPr>
          <p:nvPr/>
        </p:nvSpPr>
        <p:spPr bwMode="auto">
          <a:xfrm rot="432112">
            <a:off x="1287463" y="4394200"/>
            <a:ext cx="3597275" cy="1584325"/>
          </a:xfrm>
          <a:prstGeom prst="irregularSeal2">
            <a:avLst/>
          </a:prstGeom>
          <a:gradFill rotWithShape="0">
            <a:gsLst>
              <a:gs pos="0">
                <a:srgbClr val="FF9F00"/>
              </a:gs>
              <a:gs pos="100000">
                <a:srgbClr val="FF9F00">
                  <a:gamma/>
                  <a:tint val="3137"/>
                  <a:invGamma/>
                </a:srgbClr>
              </a:gs>
            </a:gsLst>
            <a:path path="shape">
              <a:fillToRect l="50000" t="50000" r="50000" b="50000"/>
            </a:path>
          </a:gradFill>
          <a:ln w="9525">
            <a:noFill/>
            <a:miter lim="800000"/>
            <a:headEnd/>
            <a:tailEnd/>
          </a:ln>
          <a:effectLst/>
        </p:spPr>
        <p:txBody>
          <a:bodyPr wrap="none" anchor="ctr"/>
          <a:lstStyle/>
          <a:p>
            <a:endParaRPr lang="en-US"/>
          </a:p>
        </p:txBody>
      </p:sp>
      <p:sp>
        <p:nvSpPr>
          <p:cNvPr id="555011" name="AutoShape 3">
            <a:hlinkClick r:id="" action="ppaction://noaction"/>
          </p:cNvPr>
          <p:cNvSpPr>
            <a:spLocks noChangeArrowheads="1"/>
          </p:cNvSpPr>
          <p:nvPr/>
        </p:nvSpPr>
        <p:spPr bwMode="auto">
          <a:xfrm>
            <a:off x="8091488" y="6210300"/>
            <a:ext cx="1019175" cy="285750"/>
          </a:xfrm>
          <a:prstGeom prst="bevel">
            <a:avLst>
              <a:gd name="adj" fmla="val 12500"/>
            </a:avLst>
          </a:prstGeom>
          <a:solidFill>
            <a:srgbClr val="9999FF"/>
          </a:solidFill>
          <a:ln w="9525">
            <a:solidFill>
              <a:schemeClr val="tx1"/>
            </a:solidFill>
            <a:miter lim="800000"/>
            <a:headEnd/>
            <a:tailEnd/>
          </a:ln>
          <a:effectLst/>
        </p:spPr>
        <p:txBody>
          <a:bodyPr anchor="ctr"/>
          <a:lstStyle/>
          <a:p>
            <a:pPr algn="ctr"/>
            <a:r>
              <a:rPr lang="en-US" sz="1600" b="1">
                <a:latin typeface="Arial" charset="0"/>
              </a:rPr>
              <a:t>Return</a:t>
            </a:r>
          </a:p>
        </p:txBody>
      </p:sp>
      <p:sp>
        <p:nvSpPr>
          <p:cNvPr id="555012" name="Rectangle 4"/>
          <p:cNvSpPr>
            <a:spLocks noChangeArrowheads="1"/>
          </p:cNvSpPr>
          <p:nvPr/>
        </p:nvSpPr>
        <p:spPr bwMode="auto">
          <a:xfrm>
            <a:off x="1304925" y="295275"/>
            <a:ext cx="6524625" cy="1143000"/>
          </a:xfrm>
          <a:prstGeom prst="rect">
            <a:avLst/>
          </a:prstGeom>
          <a:noFill/>
          <a:ln w="9525">
            <a:noFill/>
            <a:miter lim="800000"/>
            <a:headEnd/>
            <a:tailEnd/>
          </a:ln>
          <a:effectLst>
            <a:outerShdw dist="35921" dir="2700000" algn="ctr" rotWithShape="0">
              <a:srgbClr val="C0C0C0"/>
            </a:outerShdw>
          </a:effectLst>
        </p:spPr>
        <p:txBody>
          <a:bodyPr anchor="ctr"/>
          <a:lstStyle/>
          <a:p>
            <a:pPr algn="ctr">
              <a:lnSpc>
                <a:spcPct val="95000"/>
              </a:lnSpc>
            </a:pPr>
            <a:r>
              <a:rPr lang="en-US" sz="3600" b="1">
                <a:solidFill>
                  <a:schemeClr val="tx2"/>
                </a:solidFill>
                <a:latin typeface="Arial" charset="0"/>
              </a:rPr>
              <a:t>WTC and Pentagon</a:t>
            </a:r>
          </a:p>
        </p:txBody>
      </p:sp>
      <p:pic>
        <p:nvPicPr>
          <p:cNvPr id="555013" name="Picture 5" descr="Sept 11-01 WTC Towers"/>
          <p:cNvPicPr>
            <a:picLocks noChangeAspect="1" noChangeArrowheads="1"/>
          </p:cNvPicPr>
          <p:nvPr/>
        </p:nvPicPr>
        <p:blipFill>
          <a:blip r:embed="rId3"/>
          <a:srcRect/>
          <a:stretch>
            <a:fillRect/>
          </a:stretch>
        </p:blipFill>
        <p:spPr bwMode="auto">
          <a:xfrm>
            <a:off x="1609725" y="1741488"/>
            <a:ext cx="2697163" cy="2820987"/>
          </a:xfrm>
          <a:prstGeom prst="rect">
            <a:avLst/>
          </a:prstGeom>
          <a:noFill/>
          <a:ln w="9525">
            <a:solidFill>
              <a:schemeClr val="tx1"/>
            </a:solidFill>
            <a:miter lim="800000"/>
            <a:headEnd/>
            <a:tailEnd/>
          </a:ln>
        </p:spPr>
      </p:pic>
      <p:sp>
        <p:nvSpPr>
          <p:cNvPr id="555014" name="Text Box 6"/>
          <p:cNvSpPr txBox="1">
            <a:spLocks noChangeArrowheads="1"/>
          </p:cNvSpPr>
          <p:nvPr/>
        </p:nvSpPr>
        <p:spPr bwMode="auto">
          <a:xfrm>
            <a:off x="1030288" y="4678363"/>
            <a:ext cx="3854450" cy="1052512"/>
          </a:xfrm>
          <a:prstGeom prst="rect">
            <a:avLst/>
          </a:prstGeom>
          <a:noFill/>
          <a:ln w="9525">
            <a:noFill/>
            <a:miter lim="800000"/>
            <a:headEnd/>
            <a:tailEnd/>
          </a:ln>
          <a:effectLst/>
        </p:spPr>
        <p:txBody>
          <a:bodyPr wrap="none">
            <a:spAutoFit/>
          </a:bodyPr>
          <a:lstStyle/>
          <a:p>
            <a:pPr>
              <a:spcBef>
                <a:spcPct val="25000"/>
              </a:spcBef>
              <a:tabLst>
                <a:tab pos="1485900" algn="r"/>
                <a:tab pos="1600200" algn="l"/>
              </a:tabLst>
            </a:pPr>
            <a:r>
              <a:rPr lang="en-US" sz="1800" b="1">
                <a:latin typeface="Arial" charset="0"/>
              </a:rPr>
              <a:t>	Date:	11 September 2001</a:t>
            </a:r>
          </a:p>
          <a:p>
            <a:pPr>
              <a:spcBef>
                <a:spcPct val="25000"/>
              </a:spcBef>
              <a:tabLst>
                <a:tab pos="1485900" algn="r"/>
                <a:tab pos="1600200" algn="l"/>
              </a:tabLst>
            </a:pPr>
            <a:r>
              <a:rPr lang="en-US" sz="1800" b="1">
                <a:latin typeface="Arial" charset="0"/>
              </a:rPr>
              <a:t>	Killed:	Over 3000</a:t>
            </a:r>
          </a:p>
          <a:p>
            <a:pPr>
              <a:spcBef>
                <a:spcPct val="25000"/>
              </a:spcBef>
              <a:tabLst>
                <a:tab pos="1485900" algn="r"/>
                <a:tab pos="1600200" algn="l"/>
              </a:tabLst>
            </a:pPr>
            <a:r>
              <a:rPr lang="en-US" sz="1800" b="1">
                <a:latin typeface="Arial" charset="0"/>
              </a:rPr>
              <a:t>	Wounded:	Thousands</a:t>
            </a:r>
          </a:p>
        </p:txBody>
      </p:sp>
      <p:sp>
        <p:nvSpPr>
          <p:cNvPr id="555015" name="Rectangle 7"/>
          <p:cNvSpPr>
            <a:spLocks noChangeArrowheads="1"/>
          </p:cNvSpPr>
          <p:nvPr/>
        </p:nvSpPr>
        <p:spPr bwMode="auto">
          <a:xfrm>
            <a:off x="4879975" y="1741488"/>
            <a:ext cx="4264025" cy="4038600"/>
          </a:xfrm>
          <a:prstGeom prst="rect">
            <a:avLst/>
          </a:prstGeom>
          <a:noFill/>
          <a:ln w="9525">
            <a:noFill/>
            <a:miter lim="800000"/>
            <a:headEnd/>
            <a:tailEnd/>
          </a:ln>
          <a:effectLst/>
        </p:spPr>
        <p:txBody>
          <a:bodyPr/>
          <a:lstStyle/>
          <a:p>
            <a:pPr marL="285750" indent="-285750">
              <a:lnSpc>
                <a:spcPct val="95000"/>
              </a:lnSpc>
              <a:spcBef>
                <a:spcPct val="35000"/>
              </a:spcBef>
              <a:buClr>
                <a:schemeClr val="tx1"/>
              </a:buClr>
              <a:buFontTx/>
              <a:buChar char="•"/>
            </a:pPr>
            <a:r>
              <a:rPr lang="en-US" sz="2000" b="1">
                <a:latin typeface="Arial" charset="0"/>
                <a:cs typeface="Times New Roman" pitchFamily="18" charset="0"/>
              </a:rPr>
              <a:t>Terrorists hijacked four loaded passenger airliners and used them as guided missiles</a:t>
            </a:r>
          </a:p>
          <a:p>
            <a:pPr marL="285750" indent="-285750">
              <a:lnSpc>
                <a:spcPct val="95000"/>
              </a:lnSpc>
              <a:spcBef>
                <a:spcPct val="35000"/>
              </a:spcBef>
              <a:buClr>
                <a:schemeClr val="tx1"/>
              </a:buClr>
              <a:buFontTx/>
              <a:buChar char="•"/>
            </a:pPr>
            <a:r>
              <a:rPr lang="en-US" sz="2000" b="1">
                <a:latin typeface="Arial" charset="0"/>
                <a:cs typeface="Times New Roman" pitchFamily="18" charset="0"/>
              </a:rPr>
              <a:t>Collapsed both World Trade Center Towers and caused major damage to the Pentagon</a:t>
            </a:r>
          </a:p>
          <a:p>
            <a:pPr marL="285750" indent="-285750">
              <a:lnSpc>
                <a:spcPct val="95000"/>
              </a:lnSpc>
              <a:spcBef>
                <a:spcPct val="35000"/>
              </a:spcBef>
              <a:buClr>
                <a:schemeClr val="tx1"/>
              </a:buClr>
              <a:buFontTx/>
              <a:buChar char="•"/>
            </a:pPr>
            <a:r>
              <a:rPr lang="en-US" sz="2000" b="1">
                <a:latin typeface="Arial" charset="0"/>
              </a:rPr>
              <a:t>Attack required  extensive planning, preparation and rehearsal</a:t>
            </a:r>
          </a:p>
          <a:p>
            <a:pPr marL="285750" indent="-285750">
              <a:lnSpc>
                <a:spcPct val="95000"/>
              </a:lnSpc>
              <a:spcBef>
                <a:spcPct val="35000"/>
              </a:spcBef>
              <a:buClr>
                <a:schemeClr val="tx1"/>
              </a:buClr>
              <a:buFontTx/>
              <a:buChar char="•"/>
            </a:pPr>
            <a:r>
              <a:rPr lang="en-US" sz="2000" b="1">
                <a:latin typeface="Arial" charset="0"/>
              </a:rPr>
              <a:t>Deadliest terrorist attack in history</a:t>
            </a:r>
          </a:p>
        </p:txBody>
      </p:sp>
      <p:sp>
        <p:nvSpPr>
          <p:cNvPr id="555016" name="Rectangle 8"/>
          <p:cNvSpPr>
            <a:spLocks noChangeArrowheads="1"/>
          </p:cNvSpPr>
          <p:nvPr/>
        </p:nvSpPr>
        <p:spPr bwMode="auto">
          <a:xfrm>
            <a:off x="1247775" y="5895975"/>
            <a:ext cx="6650038" cy="396875"/>
          </a:xfrm>
          <a:prstGeom prst="rect">
            <a:avLst/>
          </a:prstGeom>
          <a:noFill/>
          <a:ln w="9525">
            <a:noFill/>
            <a:miter lim="800000"/>
            <a:headEnd/>
            <a:tailEnd/>
          </a:ln>
          <a:effectLst/>
        </p:spPr>
        <p:txBody>
          <a:bodyPr>
            <a:spAutoFit/>
          </a:bodyPr>
          <a:lstStyle/>
          <a:p>
            <a:pPr algn="ctr">
              <a:lnSpc>
                <a:spcPct val="95000"/>
              </a:lnSpc>
              <a:spcBef>
                <a:spcPct val="35000"/>
              </a:spcBef>
              <a:buClr>
                <a:schemeClr val="accent2"/>
              </a:buClr>
            </a:pPr>
            <a:r>
              <a:rPr lang="en-US" sz="2100" b="1" i="1">
                <a:solidFill>
                  <a:schemeClr val="accent2"/>
                </a:solidFill>
                <a:latin typeface="Arial" charset="0"/>
              </a:rPr>
              <a:t>Be vigilant and think under pressure!</a:t>
            </a:r>
          </a:p>
        </p:txBody>
      </p:sp>
      <p:grpSp>
        <p:nvGrpSpPr>
          <p:cNvPr id="555017" name="Group 9"/>
          <p:cNvGrpSpPr>
            <a:grpSpLocks noChangeAspect="1"/>
          </p:cNvGrpSpPr>
          <p:nvPr/>
        </p:nvGrpSpPr>
        <p:grpSpPr bwMode="auto">
          <a:xfrm>
            <a:off x="293688" y="3178175"/>
            <a:ext cx="877887" cy="754063"/>
            <a:chOff x="1134" y="1590"/>
            <a:chExt cx="1008" cy="863"/>
          </a:xfrm>
        </p:grpSpPr>
        <p:sp>
          <p:nvSpPr>
            <p:cNvPr id="555018" name="Freeform 10"/>
            <p:cNvSpPr>
              <a:spLocks noChangeAspect="1"/>
            </p:cNvSpPr>
            <p:nvPr/>
          </p:nvSpPr>
          <p:spPr bwMode="auto">
            <a:xfrm>
              <a:off x="1134" y="1590"/>
              <a:ext cx="1008" cy="863"/>
            </a:xfrm>
            <a:custGeom>
              <a:avLst/>
              <a:gdLst/>
              <a:ahLst/>
              <a:cxnLst>
                <a:cxn ang="0">
                  <a:pos x="0" y="0"/>
                </a:cxn>
                <a:cxn ang="0">
                  <a:pos x="16128" y="0"/>
                </a:cxn>
                <a:cxn ang="0">
                  <a:pos x="15554" y="594"/>
                </a:cxn>
                <a:cxn ang="0">
                  <a:pos x="596" y="13247"/>
                </a:cxn>
                <a:cxn ang="0">
                  <a:pos x="0" y="13808"/>
                </a:cxn>
                <a:cxn ang="0">
                  <a:pos x="0" y="0"/>
                </a:cxn>
              </a:cxnLst>
              <a:rect l="0" t="0" r="r" b="b"/>
              <a:pathLst>
                <a:path w="16128" h="13808">
                  <a:moveTo>
                    <a:pt x="0" y="0"/>
                  </a:moveTo>
                  <a:lnTo>
                    <a:pt x="16128" y="0"/>
                  </a:lnTo>
                  <a:lnTo>
                    <a:pt x="15554" y="594"/>
                  </a:lnTo>
                  <a:lnTo>
                    <a:pt x="596" y="13247"/>
                  </a:lnTo>
                  <a:lnTo>
                    <a:pt x="0" y="13808"/>
                  </a:lnTo>
                  <a:lnTo>
                    <a:pt x="0" y="0"/>
                  </a:lnTo>
                  <a:close/>
                </a:path>
              </a:pathLst>
            </a:custGeom>
            <a:solidFill>
              <a:srgbClr val="82A99C"/>
            </a:solidFill>
            <a:ln w="9525">
              <a:noFill/>
              <a:round/>
              <a:headEnd/>
              <a:tailEnd/>
            </a:ln>
          </p:spPr>
          <p:txBody>
            <a:bodyPr/>
            <a:lstStyle/>
            <a:p>
              <a:endParaRPr lang="en-US"/>
            </a:p>
          </p:txBody>
        </p:sp>
        <p:sp>
          <p:nvSpPr>
            <p:cNvPr id="555019" name="Freeform 11"/>
            <p:cNvSpPr>
              <a:spLocks noChangeAspect="1"/>
            </p:cNvSpPr>
            <p:nvPr/>
          </p:nvSpPr>
          <p:spPr bwMode="auto">
            <a:xfrm>
              <a:off x="1134" y="1590"/>
              <a:ext cx="1008" cy="863"/>
            </a:xfrm>
            <a:custGeom>
              <a:avLst/>
              <a:gdLst/>
              <a:ahLst/>
              <a:cxnLst>
                <a:cxn ang="0">
                  <a:pos x="16128" y="0"/>
                </a:cxn>
                <a:cxn ang="0">
                  <a:pos x="16128" y="13808"/>
                </a:cxn>
                <a:cxn ang="0">
                  <a:pos x="0" y="13808"/>
                </a:cxn>
                <a:cxn ang="0">
                  <a:pos x="599" y="13239"/>
                </a:cxn>
                <a:cxn ang="0">
                  <a:pos x="15563" y="586"/>
                </a:cxn>
                <a:cxn ang="0">
                  <a:pos x="16128" y="0"/>
                </a:cxn>
              </a:cxnLst>
              <a:rect l="0" t="0" r="r" b="b"/>
              <a:pathLst>
                <a:path w="16128" h="13808">
                  <a:moveTo>
                    <a:pt x="16128" y="0"/>
                  </a:moveTo>
                  <a:lnTo>
                    <a:pt x="16128" y="13808"/>
                  </a:lnTo>
                  <a:lnTo>
                    <a:pt x="0" y="13808"/>
                  </a:lnTo>
                  <a:lnTo>
                    <a:pt x="599" y="13239"/>
                  </a:lnTo>
                  <a:lnTo>
                    <a:pt x="15563" y="586"/>
                  </a:lnTo>
                  <a:lnTo>
                    <a:pt x="16128" y="0"/>
                  </a:lnTo>
                  <a:close/>
                </a:path>
              </a:pathLst>
            </a:custGeom>
            <a:solidFill>
              <a:srgbClr val="162A29"/>
            </a:solidFill>
            <a:ln w="9525">
              <a:noFill/>
              <a:round/>
              <a:headEnd/>
              <a:tailEnd/>
            </a:ln>
          </p:spPr>
          <p:txBody>
            <a:bodyPr/>
            <a:lstStyle/>
            <a:p>
              <a:endParaRPr lang="en-US"/>
            </a:p>
          </p:txBody>
        </p:sp>
        <p:sp>
          <p:nvSpPr>
            <p:cNvPr id="555020" name="Rectangle 12"/>
            <p:cNvSpPr>
              <a:spLocks noChangeAspect="1" noChangeArrowheads="1"/>
            </p:cNvSpPr>
            <p:nvPr/>
          </p:nvSpPr>
          <p:spPr bwMode="auto">
            <a:xfrm>
              <a:off x="1170" y="1626"/>
              <a:ext cx="936" cy="791"/>
            </a:xfrm>
            <a:prstGeom prst="rect">
              <a:avLst/>
            </a:prstGeom>
            <a:solidFill>
              <a:srgbClr val="275A53"/>
            </a:solidFill>
            <a:ln w="9525">
              <a:noFill/>
              <a:miter lim="800000"/>
              <a:headEnd/>
              <a:tailEnd/>
            </a:ln>
          </p:spPr>
          <p:txBody>
            <a:bodyPr/>
            <a:lstStyle/>
            <a:p>
              <a:endParaRPr lang="en-US"/>
            </a:p>
          </p:txBody>
        </p:sp>
        <p:sp>
          <p:nvSpPr>
            <p:cNvPr id="555021" name="Freeform 13"/>
            <p:cNvSpPr>
              <a:spLocks noChangeAspect="1" noEditPoints="1"/>
            </p:cNvSpPr>
            <p:nvPr/>
          </p:nvSpPr>
          <p:spPr bwMode="auto">
            <a:xfrm>
              <a:off x="1255" y="2249"/>
              <a:ext cx="150" cy="137"/>
            </a:xfrm>
            <a:custGeom>
              <a:avLst/>
              <a:gdLst/>
              <a:ahLst/>
              <a:cxnLst>
                <a:cxn ang="0">
                  <a:pos x="1576" y="1833"/>
                </a:cxn>
                <a:cxn ang="0">
                  <a:pos x="802" y="1833"/>
                </a:cxn>
                <a:cxn ang="0">
                  <a:pos x="695" y="2196"/>
                </a:cxn>
                <a:cxn ang="0">
                  <a:pos x="0" y="2196"/>
                </a:cxn>
                <a:cxn ang="0">
                  <a:pos x="827" y="0"/>
                </a:cxn>
                <a:cxn ang="0">
                  <a:pos x="1568" y="0"/>
                </a:cxn>
                <a:cxn ang="0">
                  <a:pos x="2394" y="2196"/>
                </a:cxn>
                <a:cxn ang="0">
                  <a:pos x="1684" y="2196"/>
                </a:cxn>
                <a:cxn ang="0">
                  <a:pos x="1576" y="1833"/>
                </a:cxn>
                <a:cxn ang="0">
                  <a:pos x="1433" y="1358"/>
                </a:cxn>
                <a:cxn ang="0">
                  <a:pos x="1190" y="569"/>
                </a:cxn>
                <a:cxn ang="0">
                  <a:pos x="948" y="1358"/>
                </a:cxn>
                <a:cxn ang="0">
                  <a:pos x="1433" y="1358"/>
                </a:cxn>
              </a:cxnLst>
              <a:rect l="0" t="0" r="r" b="b"/>
              <a:pathLst>
                <a:path w="2394" h="2196">
                  <a:moveTo>
                    <a:pt x="1576" y="1833"/>
                  </a:moveTo>
                  <a:lnTo>
                    <a:pt x="802" y="1833"/>
                  </a:lnTo>
                  <a:lnTo>
                    <a:pt x="695" y="2196"/>
                  </a:lnTo>
                  <a:lnTo>
                    <a:pt x="0" y="2196"/>
                  </a:lnTo>
                  <a:lnTo>
                    <a:pt x="827" y="0"/>
                  </a:lnTo>
                  <a:lnTo>
                    <a:pt x="1568" y="0"/>
                  </a:lnTo>
                  <a:lnTo>
                    <a:pt x="2394" y="2196"/>
                  </a:lnTo>
                  <a:lnTo>
                    <a:pt x="1684" y="2196"/>
                  </a:lnTo>
                  <a:lnTo>
                    <a:pt x="1576" y="1833"/>
                  </a:lnTo>
                  <a:close/>
                  <a:moveTo>
                    <a:pt x="1433" y="1358"/>
                  </a:moveTo>
                  <a:lnTo>
                    <a:pt x="1190" y="569"/>
                  </a:lnTo>
                  <a:lnTo>
                    <a:pt x="948" y="1358"/>
                  </a:lnTo>
                  <a:lnTo>
                    <a:pt x="1433" y="1358"/>
                  </a:lnTo>
                  <a:close/>
                </a:path>
              </a:pathLst>
            </a:custGeom>
            <a:solidFill>
              <a:srgbClr val="FFFFFF"/>
            </a:solidFill>
            <a:ln w="9525">
              <a:noFill/>
              <a:round/>
              <a:headEnd/>
              <a:tailEnd/>
            </a:ln>
          </p:spPr>
          <p:txBody>
            <a:bodyPr/>
            <a:lstStyle/>
            <a:p>
              <a:endParaRPr lang="en-US"/>
            </a:p>
          </p:txBody>
        </p:sp>
        <p:sp>
          <p:nvSpPr>
            <p:cNvPr id="555022" name="Freeform 14"/>
            <p:cNvSpPr>
              <a:spLocks noChangeAspect="1"/>
            </p:cNvSpPr>
            <p:nvPr/>
          </p:nvSpPr>
          <p:spPr bwMode="auto">
            <a:xfrm>
              <a:off x="1406" y="2249"/>
              <a:ext cx="192" cy="137"/>
            </a:xfrm>
            <a:custGeom>
              <a:avLst/>
              <a:gdLst/>
              <a:ahLst/>
              <a:cxnLst>
                <a:cxn ang="0">
                  <a:pos x="0" y="0"/>
                </a:cxn>
                <a:cxn ang="0">
                  <a:pos x="645" y="0"/>
                </a:cxn>
                <a:cxn ang="0">
                  <a:pos x="877" y="1226"/>
                </a:cxn>
                <a:cxn ang="0">
                  <a:pos x="1216" y="0"/>
                </a:cxn>
                <a:cxn ang="0">
                  <a:pos x="1859" y="0"/>
                </a:cxn>
                <a:cxn ang="0">
                  <a:pos x="2200" y="1226"/>
                </a:cxn>
                <a:cxn ang="0">
                  <a:pos x="2433" y="0"/>
                </a:cxn>
                <a:cxn ang="0">
                  <a:pos x="3075" y="0"/>
                </a:cxn>
                <a:cxn ang="0">
                  <a:pos x="2590" y="2196"/>
                </a:cxn>
                <a:cxn ang="0">
                  <a:pos x="1924" y="2196"/>
                </a:cxn>
                <a:cxn ang="0">
                  <a:pos x="1539" y="813"/>
                </a:cxn>
                <a:cxn ang="0">
                  <a:pos x="1155" y="2196"/>
                </a:cxn>
                <a:cxn ang="0">
                  <a:pos x="488" y="2196"/>
                </a:cxn>
                <a:cxn ang="0">
                  <a:pos x="0" y="0"/>
                </a:cxn>
              </a:cxnLst>
              <a:rect l="0" t="0" r="r" b="b"/>
              <a:pathLst>
                <a:path w="3075" h="2196">
                  <a:moveTo>
                    <a:pt x="0" y="0"/>
                  </a:moveTo>
                  <a:lnTo>
                    <a:pt x="645" y="0"/>
                  </a:lnTo>
                  <a:lnTo>
                    <a:pt x="877" y="1226"/>
                  </a:lnTo>
                  <a:lnTo>
                    <a:pt x="1216" y="0"/>
                  </a:lnTo>
                  <a:lnTo>
                    <a:pt x="1859" y="0"/>
                  </a:lnTo>
                  <a:lnTo>
                    <a:pt x="2200" y="1226"/>
                  </a:lnTo>
                  <a:lnTo>
                    <a:pt x="2433" y="0"/>
                  </a:lnTo>
                  <a:lnTo>
                    <a:pt x="3075" y="0"/>
                  </a:lnTo>
                  <a:lnTo>
                    <a:pt x="2590" y="2196"/>
                  </a:lnTo>
                  <a:lnTo>
                    <a:pt x="1924" y="2196"/>
                  </a:lnTo>
                  <a:lnTo>
                    <a:pt x="1539" y="813"/>
                  </a:lnTo>
                  <a:lnTo>
                    <a:pt x="1155" y="2196"/>
                  </a:lnTo>
                  <a:lnTo>
                    <a:pt x="488" y="2196"/>
                  </a:lnTo>
                  <a:lnTo>
                    <a:pt x="0" y="0"/>
                  </a:lnTo>
                  <a:close/>
                </a:path>
              </a:pathLst>
            </a:custGeom>
            <a:solidFill>
              <a:srgbClr val="FFFFFF"/>
            </a:solidFill>
            <a:ln w="9525">
              <a:noFill/>
              <a:round/>
              <a:headEnd/>
              <a:tailEnd/>
            </a:ln>
          </p:spPr>
          <p:txBody>
            <a:bodyPr/>
            <a:lstStyle/>
            <a:p>
              <a:endParaRPr lang="en-US"/>
            </a:p>
          </p:txBody>
        </p:sp>
        <p:sp>
          <p:nvSpPr>
            <p:cNvPr id="555023" name="Freeform 15"/>
            <p:cNvSpPr>
              <a:spLocks noChangeAspect="1" noEditPoints="1"/>
            </p:cNvSpPr>
            <p:nvPr/>
          </p:nvSpPr>
          <p:spPr bwMode="auto">
            <a:xfrm>
              <a:off x="1598" y="2249"/>
              <a:ext cx="150" cy="137"/>
            </a:xfrm>
            <a:custGeom>
              <a:avLst/>
              <a:gdLst/>
              <a:ahLst/>
              <a:cxnLst>
                <a:cxn ang="0">
                  <a:pos x="1575" y="1833"/>
                </a:cxn>
                <a:cxn ang="0">
                  <a:pos x="801" y="1833"/>
                </a:cxn>
                <a:cxn ang="0">
                  <a:pos x="694" y="2196"/>
                </a:cxn>
                <a:cxn ang="0">
                  <a:pos x="0" y="2196"/>
                </a:cxn>
                <a:cxn ang="0">
                  <a:pos x="826" y="0"/>
                </a:cxn>
                <a:cxn ang="0">
                  <a:pos x="1567" y="0"/>
                </a:cxn>
                <a:cxn ang="0">
                  <a:pos x="2394" y="2196"/>
                </a:cxn>
                <a:cxn ang="0">
                  <a:pos x="1683" y="2196"/>
                </a:cxn>
                <a:cxn ang="0">
                  <a:pos x="1575" y="1833"/>
                </a:cxn>
                <a:cxn ang="0">
                  <a:pos x="1433" y="1358"/>
                </a:cxn>
                <a:cxn ang="0">
                  <a:pos x="1189" y="569"/>
                </a:cxn>
                <a:cxn ang="0">
                  <a:pos x="947" y="1358"/>
                </a:cxn>
                <a:cxn ang="0">
                  <a:pos x="1433" y="1358"/>
                </a:cxn>
              </a:cxnLst>
              <a:rect l="0" t="0" r="r" b="b"/>
              <a:pathLst>
                <a:path w="2394" h="2196">
                  <a:moveTo>
                    <a:pt x="1575" y="1833"/>
                  </a:moveTo>
                  <a:lnTo>
                    <a:pt x="801" y="1833"/>
                  </a:lnTo>
                  <a:lnTo>
                    <a:pt x="694" y="2196"/>
                  </a:lnTo>
                  <a:lnTo>
                    <a:pt x="0" y="2196"/>
                  </a:lnTo>
                  <a:lnTo>
                    <a:pt x="826" y="0"/>
                  </a:lnTo>
                  <a:lnTo>
                    <a:pt x="1567" y="0"/>
                  </a:lnTo>
                  <a:lnTo>
                    <a:pt x="2394" y="2196"/>
                  </a:lnTo>
                  <a:lnTo>
                    <a:pt x="1683" y="2196"/>
                  </a:lnTo>
                  <a:lnTo>
                    <a:pt x="1575" y="1833"/>
                  </a:lnTo>
                  <a:close/>
                  <a:moveTo>
                    <a:pt x="1433" y="1358"/>
                  </a:moveTo>
                  <a:lnTo>
                    <a:pt x="1189" y="569"/>
                  </a:lnTo>
                  <a:lnTo>
                    <a:pt x="947" y="1358"/>
                  </a:lnTo>
                  <a:lnTo>
                    <a:pt x="1433" y="1358"/>
                  </a:lnTo>
                  <a:close/>
                </a:path>
              </a:pathLst>
            </a:custGeom>
            <a:solidFill>
              <a:srgbClr val="FFFFFF"/>
            </a:solidFill>
            <a:ln w="9525">
              <a:noFill/>
              <a:round/>
              <a:headEnd/>
              <a:tailEnd/>
            </a:ln>
          </p:spPr>
          <p:txBody>
            <a:bodyPr/>
            <a:lstStyle/>
            <a:p>
              <a:endParaRPr lang="en-US"/>
            </a:p>
          </p:txBody>
        </p:sp>
        <p:sp>
          <p:nvSpPr>
            <p:cNvPr id="555024" name="Freeform 16"/>
            <p:cNvSpPr>
              <a:spLocks noChangeAspect="1" noEditPoints="1"/>
            </p:cNvSpPr>
            <p:nvPr/>
          </p:nvSpPr>
          <p:spPr bwMode="auto">
            <a:xfrm>
              <a:off x="1762" y="2249"/>
              <a:ext cx="135" cy="137"/>
            </a:xfrm>
            <a:custGeom>
              <a:avLst/>
              <a:gdLst/>
              <a:ahLst/>
              <a:cxnLst>
                <a:cxn ang="0">
                  <a:pos x="1132" y="0"/>
                </a:cxn>
                <a:cxn ang="0">
                  <a:pos x="1347" y="7"/>
                </a:cxn>
                <a:cxn ang="0">
                  <a:pos x="1468" y="21"/>
                </a:cxn>
                <a:cxn ang="0">
                  <a:pos x="1546" y="35"/>
                </a:cxn>
                <a:cxn ang="0">
                  <a:pos x="1614" y="53"/>
                </a:cxn>
                <a:cxn ang="0">
                  <a:pos x="1674" y="77"/>
                </a:cxn>
                <a:cxn ang="0">
                  <a:pos x="1729" y="106"/>
                </a:cxn>
                <a:cxn ang="0">
                  <a:pos x="1781" y="144"/>
                </a:cxn>
                <a:cxn ang="0">
                  <a:pos x="1827" y="186"/>
                </a:cxn>
                <a:cxn ang="0">
                  <a:pos x="1870" y="235"/>
                </a:cxn>
                <a:cxn ang="0">
                  <a:pos x="1906" y="291"/>
                </a:cxn>
                <a:cxn ang="0">
                  <a:pos x="1936" y="351"/>
                </a:cxn>
                <a:cxn ang="0">
                  <a:pos x="1958" y="416"/>
                </a:cxn>
                <a:cxn ang="0">
                  <a:pos x="1974" y="484"/>
                </a:cxn>
                <a:cxn ang="0">
                  <a:pos x="1982" y="558"/>
                </a:cxn>
                <a:cxn ang="0">
                  <a:pos x="1983" y="632"/>
                </a:cxn>
                <a:cxn ang="0">
                  <a:pos x="1979" y="698"/>
                </a:cxn>
                <a:cxn ang="0">
                  <a:pos x="1969" y="760"/>
                </a:cxn>
                <a:cxn ang="0">
                  <a:pos x="1953" y="818"/>
                </a:cxn>
                <a:cxn ang="0">
                  <a:pos x="1933" y="873"/>
                </a:cxn>
                <a:cxn ang="0">
                  <a:pos x="1906" y="924"/>
                </a:cxn>
                <a:cxn ang="0">
                  <a:pos x="1875" y="972"/>
                </a:cxn>
                <a:cxn ang="0">
                  <a:pos x="1839" y="1017"/>
                </a:cxn>
                <a:cxn ang="0">
                  <a:pos x="1800" y="1058"/>
                </a:cxn>
                <a:cxn ang="0">
                  <a:pos x="1757" y="1095"/>
                </a:cxn>
                <a:cxn ang="0">
                  <a:pos x="1708" y="1129"/>
                </a:cxn>
                <a:cxn ang="0">
                  <a:pos x="1644" y="1165"/>
                </a:cxn>
                <a:cxn ang="0">
                  <a:pos x="1558" y="1198"/>
                </a:cxn>
                <a:cxn ang="0">
                  <a:pos x="1453" y="1226"/>
                </a:cxn>
                <a:cxn ang="0">
                  <a:pos x="1535" y="1256"/>
                </a:cxn>
                <a:cxn ang="0">
                  <a:pos x="1598" y="1288"/>
                </a:cxn>
                <a:cxn ang="0">
                  <a:pos x="1640" y="1316"/>
                </a:cxn>
                <a:cxn ang="0">
                  <a:pos x="1676" y="1350"/>
                </a:cxn>
                <a:cxn ang="0">
                  <a:pos x="1772" y="1465"/>
                </a:cxn>
                <a:cxn ang="0">
                  <a:pos x="1819" y="1532"/>
                </a:cxn>
                <a:cxn ang="0">
                  <a:pos x="2163" y="2196"/>
                </a:cxn>
                <a:cxn ang="0">
                  <a:pos x="1015" y="1493"/>
                </a:cxn>
                <a:cxn ang="0">
                  <a:pos x="966" y="1417"/>
                </a:cxn>
                <a:cxn ang="0">
                  <a:pos x="922" y="1366"/>
                </a:cxn>
                <a:cxn ang="0">
                  <a:pos x="871" y="1333"/>
                </a:cxn>
                <a:cxn ang="0">
                  <a:pos x="809" y="1312"/>
                </a:cxn>
                <a:cxn ang="0">
                  <a:pos x="742" y="1305"/>
                </a:cxn>
                <a:cxn ang="0">
                  <a:pos x="0" y="2196"/>
                </a:cxn>
                <a:cxn ang="0">
                  <a:pos x="982" y="889"/>
                </a:cxn>
                <a:cxn ang="0">
                  <a:pos x="1037" y="882"/>
                </a:cxn>
                <a:cxn ang="0">
                  <a:pos x="1117" y="867"/>
                </a:cxn>
                <a:cxn ang="0">
                  <a:pos x="1181" y="851"/>
                </a:cxn>
                <a:cxn ang="0">
                  <a:pos x="1223" y="826"/>
                </a:cxn>
                <a:cxn ang="0">
                  <a:pos x="1259" y="790"/>
                </a:cxn>
                <a:cxn ang="0">
                  <a:pos x="1285" y="747"/>
                </a:cxn>
                <a:cxn ang="0">
                  <a:pos x="1299" y="699"/>
                </a:cxn>
                <a:cxn ang="0">
                  <a:pos x="1301" y="650"/>
                </a:cxn>
                <a:cxn ang="0">
                  <a:pos x="1297" y="613"/>
                </a:cxn>
                <a:cxn ang="0">
                  <a:pos x="1289" y="580"/>
                </a:cxn>
                <a:cxn ang="0">
                  <a:pos x="1275" y="550"/>
                </a:cxn>
                <a:cxn ang="0">
                  <a:pos x="1257" y="523"/>
                </a:cxn>
                <a:cxn ang="0">
                  <a:pos x="1235" y="500"/>
                </a:cxn>
                <a:cxn ang="0">
                  <a:pos x="1204" y="481"/>
                </a:cxn>
                <a:cxn ang="0">
                  <a:pos x="1167" y="465"/>
                </a:cxn>
                <a:cxn ang="0">
                  <a:pos x="1121" y="454"/>
                </a:cxn>
                <a:cxn ang="0">
                  <a:pos x="1066" y="447"/>
                </a:cxn>
                <a:cxn ang="0">
                  <a:pos x="682" y="443"/>
                </a:cxn>
              </a:cxnLst>
              <a:rect l="0" t="0" r="r" b="b"/>
              <a:pathLst>
                <a:path w="2163" h="2196">
                  <a:moveTo>
                    <a:pt x="0" y="2196"/>
                  </a:moveTo>
                  <a:lnTo>
                    <a:pt x="0" y="0"/>
                  </a:lnTo>
                  <a:lnTo>
                    <a:pt x="1132" y="0"/>
                  </a:lnTo>
                  <a:lnTo>
                    <a:pt x="1208" y="1"/>
                  </a:lnTo>
                  <a:lnTo>
                    <a:pt x="1280" y="3"/>
                  </a:lnTo>
                  <a:lnTo>
                    <a:pt x="1347" y="7"/>
                  </a:lnTo>
                  <a:lnTo>
                    <a:pt x="1410" y="13"/>
                  </a:lnTo>
                  <a:lnTo>
                    <a:pt x="1439" y="17"/>
                  </a:lnTo>
                  <a:lnTo>
                    <a:pt x="1468" y="21"/>
                  </a:lnTo>
                  <a:lnTo>
                    <a:pt x="1495" y="25"/>
                  </a:lnTo>
                  <a:lnTo>
                    <a:pt x="1521" y="30"/>
                  </a:lnTo>
                  <a:lnTo>
                    <a:pt x="1546" y="35"/>
                  </a:lnTo>
                  <a:lnTo>
                    <a:pt x="1569" y="41"/>
                  </a:lnTo>
                  <a:lnTo>
                    <a:pt x="1592" y="47"/>
                  </a:lnTo>
                  <a:lnTo>
                    <a:pt x="1614" y="53"/>
                  </a:lnTo>
                  <a:lnTo>
                    <a:pt x="1634" y="61"/>
                  </a:lnTo>
                  <a:lnTo>
                    <a:pt x="1654" y="68"/>
                  </a:lnTo>
                  <a:lnTo>
                    <a:pt x="1674" y="77"/>
                  </a:lnTo>
                  <a:lnTo>
                    <a:pt x="1693" y="86"/>
                  </a:lnTo>
                  <a:lnTo>
                    <a:pt x="1711" y="96"/>
                  </a:lnTo>
                  <a:lnTo>
                    <a:pt x="1729" y="106"/>
                  </a:lnTo>
                  <a:lnTo>
                    <a:pt x="1747" y="119"/>
                  </a:lnTo>
                  <a:lnTo>
                    <a:pt x="1764" y="131"/>
                  </a:lnTo>
                  <a:lnTo>
                    <a:pt x="1781" y="144"/>
                  </a:lnTo>
                  <a:lnTo>
                    <a:pt x="1797" y="157"/>
                  </a:lnTo>
                  <a:lnTo>
                    <a:pt x="1812" y="171"/>
                  </a:lnTo>
                  <a:lnTo>
                    <a:pt x="1827" y="186"/>
                  </a:lnTo>
                  <a:lnTo>
                    <a:pt x="1841" y="202"/>
                  </a:lnTo>
                  <a:lnTo>
                    <a:pt x="1855" y="218"/>
                  </a:lnTo>
                  <a:lnTo>
                    <a:pt x="1870" y="235"/>
                  </a:lnTo>
                  <a:lnTo>
                    <a:pt x="1883" y="253"/>
                  </a:lnTo>
                  <a:lnTo>
                    <a:pt x="1895" y="273"/>
                  </a:lnTo>
                  <a:lnTo>
                    <a:pt x="1906" y="291"/>
                  </a:lnTo>
                  <a:lnTo>
                    <a:pt x="1917" y="311"/>
                  </a:lnTo>
                  <a:lnTo>
                    <a:pt x="1927" y="330"/>
                  </a:lnTo>
                  <a:lnTo>
                    <a:pt x="1936" y="351"/>
                  </a:lnTo>
                  <a:lnTo>
                    <a:pt x="1944" y="372"/>
                  </a:lnTo>
                  <a:lnTo>
                    <a:pt x="1952" y="393"/>
                  </a:lnTo>
                  <a:lnTo>
                    <a:pt x="1958" y="416"/>
                  </a:lnTo>
                  <a:lnTo>
                    <a:pt x="1964" y="438"/>
                  </a:lnTo>
                  <a:lnTo>
                    <a:pt x="1969" y="461"/>
                  </a:lnTo>
                  <a:lnTo>
                    <a:pt x="1974" y="484"/>
                  </a:lnTo>
                  <a:lnTo>
                    <a:pt x="1977" y="508"/>
                  </a:lnTo>
                  <a:lnTo>
                    <a:pt x="1980" y="532"/>
                  </a:lnTo>
                  <a:lnTo>
                    <a:pt x="1982" y="558"/>
                  </a:lnTo>
                  <a:lnTo>
                    <a:pt x="1983" y="583"/>
                  </a:lnTo>
                  <a:lnTo>
                    <a:pt x="1984" y="609"/>
                  </a:lnTo>
                  <a:lnTo>
                    <a:pt x="1983" y="632"/>
                  </a:lnTo>
                  <a:lnTo>
                    <a:pt x="1982" y="654"/>
                  </a:lnTo>
                  <a:lnTo>
                    <a:pt x="1981" y="676"/>
                  </a:lnTo>
                  <a:lnTo>
                    <a:pt x="1979" y="698"/>
                  </a:lnTo>
                  <a:lnTo>
                    <a:pt x="1976" y="719"/>
                  </a:lnTo>
                  <a:lnTo>
                    <a:pt x="1973" y="739"/>
                  </a:lnTo>
                  <a:lnTo>
                    <a:pt x="1969" y="760"/>
                  </a:lnTo>
                  <a:lnTo>
                    <a:pt x="1964" y="779"/>
                  </a:lnTo>
                  <a:lnTo>
                    <a:pt x="1959" y="799"/>
                  </a:lnTo>
                  <a:lnTo>
                    <a:pt x="1953" y="818"/>
                  </a:lnTo>
                  <a:lnTo>
                    <a:pt x="1947" y="836"/>
                  </a:lnTo>
                  <a:lnTo>
                    <a:pt x="1940" y="856"/>
                  </a:lnTo>
                  <a:lnTo>
                    <a:pt x="1933" y="873"/>
                  </a:lnTo>
                  <a:lnTo>
                    <a:pt x="1924" y="891"/>
                  </a:lnTo>
                  <a:lnTo>
                    <a:pt x="1916" y="908"/>
                  </a:lnTo>
                  <a:lnTo>
                    <a:pt x="1906" y="924"/>
                  </a:lnTo>
                  <a:lnTo>
                    <a:pt x="1896" y="941"/>
                  </a:lnTo>
                  <a:lnTo>
                    <a:pt x="1886" y="957"/>
                  </a:lnTo>
                  <a:lnTo>
                    <a:pt x="1875" y="972"/>
                  </a:lnTo>
                  <a:lnTo>
                    <a:pt x="1864" y="987"/>
                  </a:lnTo>
                  <a:lnTo>
                    <a:pt x="1851" y="1003"/>
                  </a:lnTo>
                  <a:lnTo>
                    <a:pt x="1839" y="1017"/>
                  </a:lnTo>
                  <a:lnTo>
                    <a:pt x="1826" y="1031"/>
                  </a:lnTo>
                  <a:lnTo>
                    <a:pt x="1813" y="1045"/>
                  </a:lnTo>
                  <a:lnTo>
                    <a:pt x="1800" y="1058"/>
                  </a:lnTo>
                  <a:lnTo>
                    <a:pt x="1786" y="1071"/>
                  </a:lnTo>
                  <a:lnTo>
                    <a:pt x="1771" y="1083"/>
                  </a:lnTo>
                  <a:lnTo>
                    <a:pt x="1757" y="1095"/>
                  </a:lnTo>
                  <a:lnTo>
                    <a:pt x="1741" y="1107"/>
                  </a:lnTo>
                  <a:lnTo>
                    <a:pt x="1724" y="1118"/>
                  </a:lnTo>
                  <a:lnTo>
                    <a:pt x="1708" y="1129"/>
                  </a:lnTo>
                  <a:lnTo>
                    <a:pt x="1692" y="1140"/>
                  </a:lnTo>
                  <a:lnTo>
                    <a:pt x="1669" y="1153"/>
                  </a:lnTo>
                  <a:lnTo>
                    <a:pt x="1644" y="1165"/>
                  </a:lnTo>
                  <a:lnTo>
                    <a:pt x="1618" y="1177"/>
                  </a:lnTo>
                  <a:lnTo>
                    <a:pt x="1588" y="1188"/>
                  </a:lnTo>
                  <a:lnTo>
                    <a:pt x="1558" y="1198"/>
                  </a:lnTo>
                  <a:lnTo>
                    <a:pt x="1525" y="1208"/>
                  </a:lnTo>
                  <a:lnTo>
                    <a:pt x="1490" y="1218"/>
                  </a:lnTo>
                  <a:lnTo>
                    <a:pt x="1453" y="1226"/>
                  </a:lnTo>
                  <a:lnTo>
                    <a:pt x="1482" y="1236"/>
                  </a:lnTo>
                  <a:lnTo>
                    <a:pt x="1510" y="1246"/>
                  </a:lnTo>
                  <a:lnTo>
                    <a:pt x="1535" y="1256"/>
                  </a:lnTo>
                  <a:lnTo>
                    <a:pt x="1558" y="1267"/>
                  </a:lnTo>
                  <a:lnTo>
                    <a:pt x="1579" y="1277"/>
                  </a:lnTo>
                  <a:lnTo>
                    <a:pt x="1598" y="1288"/>
                  </a:lnTo>
                  <a:lnTo>
                    <a:pt x="1616" y="1298"/>
                  </a:lnTo>
                  <a:lnTo>
                    <a:pt x="1631" y="1308"/>
                  </a:lnTo>
                  <a:lnTo>
                    <a:pt x="1640" y="1316"/>
                  </a:lnTo>
                  <a:lnTo>
                    <a:pt x="1651" y="1325"/>
                  </a:lnTo>
                  <a:lnTo>
                    <a:pt x="1663" y="1337"/>
                  </a:lnTo>
                  <a:lnTo>
                    <a:pt x="1676" y="1350"/>
                  </a:lnTo>
                  <a:lnTo>
                    <a:pt x="1705" y="1382"/>
                  </a:lnTo>
                  <a:lnTo>
                    <a:pt x="1739" y="1422"/>
                  </a:lnTo>
                  <a:lnTo>
                    <a:pt x="1772" y="1465"/>
                  </a:lnTo>
                  <a:lnTo>
                    <a:pt x="1798" y="1501"/>
                  </a:lnTo>
                  <a:lnTo>
                    <a:pt x="1809" y="1517"/>
                  </a:lnTo>
                  <a:lnTo>
                    <a:pt x="1819" y="1532"/>
                  </a:lnTo>
                  <a:lnTo>
                    <a:pt x="1827" y="1546"/>
                  </a:lnTo>
                  <a:lnTo>
                    <a:pt x="1834" y="1559"/>
                  </a:lnTo>
                  <a:lnTo>
                    <a:pt x="2163" y="2196"/>
                  </a:lnTo>
                  <a:lnTo>
                    <a:pt x="1395" y="2196"/>
                  </a:lnTo>
                  <a:lnTo>
                    <a:pt x="1032" y="1524"/>
                  </a:lnTo>
                  <a:lnTo>
                    <a:pt x="1015" y="1493"/>
                  </a:lnTo>
                  <a:lnTo>
                    <a:pt x="999" y="1465"/>
                  </a:lnTo>
                  <a:lnTo>
                    <a:pt x="983" y="1440"/>
                  </a:lnTo>
                  <a:lnTo>
                    <a:pt x="966" y="1417"/>
                  </a:lnTo>
                  <a:lnTo>
                    <a:pt x="951" y="1397"/>
                  </a:lnTo>
                  <a:lnTo>
                    <a:pt x="936" y="1380"/>
                  </a:lnTo>
                  <a:lnTo>
                    <a:pt x="922" y="1366"/>
                  </a:lnTo>
                  <a:lnTo>
                    <a:pt x="909" y="1355"/>
                  </a:lnTo>
                  <a:lnTo>
                    <a:pt x="890" y="1343"/>
                  </a:lnTo>
                  <a:lnTo>
                    <a:pt x="871" y="1333"/>
                  </a:lnTo>
                  <a:lnTo>
                    <a:pt x="850" y="1325"/>
                  </a:lnTo>
                  <a:lnTo>
                    <a:pt x="830" y="1317"/>
                  </a:lnTo>
                  <a:lnTo>
                    <a:pt x="809" y="1312"/>
                  </a:lnTo>
                  <a:lnTo>
                    <a:pt x="787" y="1308"/>
                  </a:lnTo>
                  <a:lnTo>
                    <a:pt x="765" y="1306"/>
                  </a:lnTo>
                  <a:lnTo>
                    <a:pt x="742" y="1305"/>
                  </a:lnTo>
                  <a:lnTo>
                    <a:pt x="682" y="1305"/>
                  </a:lnTo>
                  <a:lnTo>
                    <a:pt x="682" y="2196"/>
                  </a:lnTo>
                  <a:lnTo>
                    <a:pt x="0" y="2196"/>
                  </a:lnTo>
                  <a:close/>
                  <a:moveTo>
                    <a:pt x="682" y="889"/>
                  </a:moveTo>
                  <a:lnTo>
                    <a:pt x="968" y="889"/>
                  </a:lnTo>
                  <a:lnTo>
                    <a:pt x="982" y="889"/>
                  </a:lnTo>
                  <a:lnTo>
                    <a:pt x="998" y="888"/>
                  </a:lnTo>
                  <a:lnTo>
                    <a:pt x="1016" y="885"/>
                  </a:lnTo>
                  <a:lnTo>
                    <a:pt x="1037" y="882"/>
                  </a:lnTo>
                  <a:lnTo>
                    <a:pt x="1060" y="878"/>
                  </a:lnTo>
                  <a:lnTo>
                    <a:pt x="1087" y="873"/>
                  </a:lnTo>
                  <a:lnTo>
                    <a:pt x="1117" y="867"/>
                  </a:lnTo>
                  <a:lnTo>
                    <a:pt x="1149" y="860"/>
                  </a:lnTo>
                  <a:lnTo>
                    <a:pt x="1165" y="856"/>
                  </a:lnTo>
                  <a:lnTo>
                    <a:pt x="1181" y="851"/>
                  </a:lnTo>
                  <a:lnTo>
                    <a:pt x="1196" y="844"/>
                  </a:lnTo>
                  <a:lnTo>
                    <a:pt x="1210" y="835"/>
                  </a:lnTo>
                  <a:lnTo>
                    <a:pt x="1223" y="826"/>
                  </a:lnTo>
                  <a:lnTo>
                    <a:pt x="1237" y="815"/>
                  </a:lnTo>
                  <a:lnTo>
                    <a:pt x="1248" y="804"/>
                  </a:lnTo>
                  <a:lnTo>
                    <a:pt x="1259" y="790"/>
                  </a:lnTo>
                  <a:lnTo>
                    <a:pt x="1269" y="776"/>
                  </a:lnTo>
                  <a:lnTo>
                    <a:pt x="1278" y="762"/>
                  </a:lnTo>
                  <a:lnTo>
                    <a:pt x="1285" y="747"/>
                  </a:lnTo>
                  <a:lnTo>
                    <a:pt x="1291" y="731"/>
                  </a:lnTo>
                  <a:lnTo>
                    <a:pt x="1296" y="715"/>
                  </a:lnTo>
                  <a:lnTo>
                    <a:pt x="1299" y="699"/>
                  </a:lnTo>
                  <a:lnTo>
                    <a:pt x="1301" y="681"/>
                  </a:lnTo>
                  <a:lnTo>
                    <a:pt x="1302" y="663"/>
                  </a:lnTo>
                  <a:lnTo>
                    <a:pt x="1301" y="650"/>
                  </a:lnTo>
                  <a:lnTo>
                    <a:pt x="1301" y="637"/>
                  </a:lnTo>
                  <a:lnTo>
                    <a:pt x="1299" y="625"/>
                  </a:lnTo>
                  <a:lnTo>
                    <a:pt x="1297" y="613"/>
                  </a:lnTo>
                  <a:lnTo>
                    <a:pt x="1295" y="602"/>
                  </a:lnTo>
                  <a:lnTo>
                    <a:pt x="1292" y="591"/>
                  </a:lnTo>
                  <a:lnTo>
                    <a:pt x="1289" y="580"/>
                  </a:lnTo>
                  <a:lnTo>
                    <a:pt x="1285" y="570"/>
                  </a:lnTo>
                  <a:lnTo>
                    <a:pt x="1280" y="560"/>
                  </a:lnTo>
                  <a:lnTo>
                    <a:pt x="1275" y="550"/>
                  </a:lnTo>
                  <a:lnTo>
                    <a:pt x="1270" y="540"/>
                  </a:lnTo>
                  <a:lnTo>
                    <a:pt x="1264" y="531"/>
                  </a:lnTo>
                  <a:lnTo>
                    <a:pt x="1257" y="523"/>
                  </a:lnTo>
                  <a:lnTo>
                    <a:pt x="1250" y="515"/>
                  </a:lnTo>
                  <a:lnTo>
                    <a:pt x="1243" y="507"/>
                  </a:lnTo>
                  <a:lnTo>
                    <a:pt x="1235" y="500"/>
                  </a:lnTo>
                  <a:lnTo>
                    <a:pt x="1225" y="493"/>
                  </a:lnTo>
                  <a:lnTo>
                    <a:pt x="1215" y="487"/>
                  </a:lnTo>
                  <a:lnTo>
                    <a:pt x="1204" y="481"/>
                  </a:lnTo>
                  <a:lnTo>
                    <a:pt x="1193" y="475"/>
                  </a:lnTo>
                  <a:lnTo>
                    <a:pt x="1180" y="470"/>
                  </a:lnTo>
                  <a:lnTo>
                    <a:pt x="1167" y="465"/>
                  </a:lnTo>
                  <a:lnTo>
                    <a:pt x="1152" y="461"/>
                  </a:lnTo>
                  <a:lnTo>
                    <a:pt x="1137" y="457"/>
                  </a:lnTo>
                  <a:lnTo>
                    <a:pt x="1121" y="454"/>
                  </a:lnTo>
                  <a:lnTo>
                    <a:pt x="1103" y="451"/>
                  </a:lnTo>
                  <a:lnTo>
                    <a:pt x="1085" y="449"/>
                  </a:lnTo>
                  <a:lnTo>
                    <a:pt x="1066" y="447"/>
                  </a:lnTo>
                  <a:lnTo>
                    <a:pt x="1025" y="444"/>
                  </a:lnTo>
                  <a:lnTo>
                    <a:pt x="981" y="443"/>
                  </a:lnTo>
                  <a:lnTo>
                    <a:pt x="682" y="443"/>
                  </a:lnTo>
                  <a:lnTo>
                    <a:pt x="682" y="889"/>
                  </a:lnTo>
                  <a:close/>
                </a:path>
              </a:pathLst>
            </a:custGeom>
            <a:solidFill>
              <a:srgbClr val="FFFFFF"/>
            </a:solidFill>
            <a:ln w="9525">
              <a:noFill/>
              <a:round/>
              <a:headEnd/>
              <a:tailEnd/>
            </a:ln>
          </p:spPr>
          <p:txBody>
            <a:bodyPr/>
            <a:lstStyle/>
            <a:p>
              <a:endParaRPr lang="en-US"/>
            </a:p>
          </p:txBody>
        </p:sp>
        <p:sp>
          <p:nvSpPr>
            <p:cNvPr id="555025" name="Freeform 17"/>
            <p:cNvSpPr>
              <a:spLocks noChangeAspect="1"/>
            </p:cNvSpPr>
            <p:nvPr/>
          </p:nvSpPr>
          <p:spPr bwMode="auto">
            <a:xfrm>
              <a:off x="1910" y="2249"/>
              <a:ext cx="116" cy="137"/>
            </a:xfrm>
            <a:custGeom>
              <a:avLst/>
              <a:gdLst/>
              <a:ahLst/>
              <a:cxnLst>
                <a:cxn ang="0">
                  <a:pos x="0" y="0"/>
                </a:cxn>
                <a:cxn ang="0">
                  <a:pos x="1821" y="0"/>
                </a:cxn>
                <a:cxn ang="0">
                  <a:pos x="1821" y="468"/>
                </a:cxn>
                <a:cxn ang="0">
                  <a:pos x="681" y="468"/>
                </a:cxn>
                <a:cxn ang="0">
                  <a:pos x="681" y="817"/>
                </a:cxn>
                <a:cxn ang="0">
                  <a:pos x="1738" y="817"/>
                </a:cxn>
                <a:cxn ang="0">
                  <a:pos x="1738" y="1265"/>
                </a:cxn>
                <a:cxn ang="0">
                  <a:pos x="681" y="1265"/>
                </a:cxn>
                <a:cxn ang="0">
                  <a:pos x="681" y="1698"/>
                </a:cxn>
                <a:cxn ang="0">
                  <a:pos x="1854" y="1698"/>
                </a:cxn>
                <a:cxn ang="0">
                  <a:pos x="1854" y="2196"/>
                </a:cxn>
                <a:cxn ang="0">
                  <a:pos x="0" y="2196"/>
                </a:cxn>
                <a:cxn ang="0">
                  <a:pos x="0" y="0"/>
                </a:cxn>
              </a:cxnLst>
              <a:rect l="0" t="0" r="r" b="b"/>
              <a:pathLst>
                <a:path w="1854" h="2196">
                  <a:moveTo>
                    <a:pt x="0" y="0"/>
                  </a:moveTo>
                  <a:lnTo>
                    <a:pt x="1821" y="0"/>
                  </a:lnTo>
                  <a:lnTo>
                    <a:pt x="1821" y="468"/>
                  </a:lnTo>
                  <a:lnTo>
                    <a:pt x="681" y="468"/>
                  </a:lnTo>
                  <a:lnTo>
                    <a:pt x="681" y="817"/>
                  </a:lnTo>
                  <a:lnTo>
                    <a:pt x="1738" y="817"/>
                  </a:lnTo>
                  <a:lnTo>
                    <a:pt x="1738" y="1265"/>
                  </a:lnTo>
                  <a:lnTo>
                    <a:pt x="681" y="1265"/>
                  </a:lnTo>
                  <a:lnTo>
                    <a:pt x="681" y="1698"/>
                  </a:lnTo>
                  <a:lnTo>
                    <a:pt x="1854" y="1698"/>
                  </a:lnTo>
                  <a:lnTo>
                    <a:pt x="1854" y="2196"/>
                  </a:lnTo>
                  <a:lnTo>
                    <a:pt x="0" y="2196"/>
                  </a:lnTo>
                  <a:lnTo>
                    <a:pt x="0" y="0"/>
                  </a:lnTo>
                  <a:close/>
                </a:path>
              </a:pathLst>
            </a:custGeom>
            <a:solidFill>
              <a:srgbClr val="FFFFFF"/>
            </a:solidFill>
            <a:ln w="9525">
              <a:noFill/>
              <a:round/>
              <a:headEnd/>
              <a:tailEnd/>
            </a:ln>
          </p:spPr>
          <p:txBody>
            <a:bodyPr/>
            <a:lstStyle/>
            <a:p>
              <a:endParaRPr lang="en-US"/>
            </a:p>
          </p:txBody>
        </p:sp>
        <p:sp>
          <p:nvSpPr>
            <p:cNvPr id="555026" name="Freeform 18"/>
            <p:cNvSpPr>
              <a:spLocks noChangeAspect="1" noEditPoints="1"/>
            </p:cNvSpPr>
            <p:nvPr/>
          </p:nvSpPr>
          <p:spPr bwMode="auto">
            <a:xfrm>
              <a:off x="1364" y="1829"/>
              <a:ext cx="548" cy="313"/>
            </a:xfrm>
            <a:custGeom>
              <a:avLst/>
              <a:gdLst/>
              <a:ahLst/>
              <a:cxnLst>
                <a:cxn ang="0">
                  <a:pos x="5608" y="1468"/>
                </a:cxn>
                <a:cxn ang="0">
                  <a:pos x="5208" y="1114"/>
                </a:cxn>
                <a:cxn ang="0">
                  <a:pos x="4721" y="905"/>
                </a:cxn>
                <a:cxn ang="0">
                  <a:pos x="4084" y="880"/>
                </a:cxn>
                <a:cxn ang="0">
                  <a:pos x="3291" y="1235"/>
                </a:cxn>
                <a:cxn ang="0">
                  <a:pos x="2790" y="1936"/>
                </a:cxn>
                <a:cxn ang="0">
                  <a:pos x="2723" y="2829"/>
                </a:cxn>
                <a:cxn ang="0">
                  <a:pos x="3117" y="3602"/>
                </a:cxn>
                <a:cxn ang="0">
                  <a:pos x="3845" y="4067"/>
                </a:cxn>
                <a:cxn ang="0">
                  <a:pos x="4708" y="4097"/>
                </a:cxn>
                <a:cxn ang="0">
                  <a:pos x="5413" y="3732"/>
                </a:cxn>
                <a:cxn ang="0">
                  <a:pos x="5866" y="3087"/>
                </a:cxn>
                <a:cxn ang="0">
                  <a:pos x="5799" y="2843"/>
                </a:cxn>
                <a:cxn ang="0">
                  <a:pos x="5438" y="2922"/>
                </a:cxn>
                <a:cxn ang="0">
                  <a:pos x="5081" y="2803"/>
                </a:cxn>
                <a:cxn ang="0">
                  <a:pos x="4841" y="2525"/>
                </a:cxn>
                <a:cxn ang="0">
                  <a:pos x="4775" y="2150"/>
                </a:cxn>
                <a:cxn ang="0">
                  <a:pos x="4911" y="1801"/>
                </a:cxn>
                <a:cxn ang="0">
                  <a:pos x="5201" y="1575"/>
                </a:cxn>
                <a:cxn ang="0">
                  <a:pos x="746" y="2756"/>
                </a:cxn>
                <a:cxn ang="0">
                  <a:pos x="1311" y="2221"/>
                </a:cxn>
                <a:cxn ang="0">
                  <a:pos x="1970" y="1714"/>
                </a:cxn>
                <a:cxn ang="0">
                  <a:pos x="2442" y="1484"/>
                </a:cxn>
                <a:cxn ang="0">
                  <a:pos x="2287" y="1846"/>
                </a:cxn>
                <a:cxn ang="0">
                  <a:pos x="2201" y="2237"/>
                </a:cxn>
                <a:cxn ang="0">
                  <a:pos x="2194" y="2696"/>
                </a:cxn>
                <a:cxn ang="0">
                  <a:pos x="2305" y="3209"/>
                </a:cxn>
                <a:cxn ang="0">
                  <a:pos x="2533" y="3669"/>
                </a:cxn>
                <a:cxn ang="0">
                  <a:pos x="2355" y="3773"/>
                </a:cxn>
                <a:cxn ang="0">
                  <a:pos x="1625" y="3449"/>
                </a:cxn>
                <a:cxn ang="0">
                  <a:pos x="945" y="3052"/>
                </a:cxn>
                <a:cxn ang="0">
                  <a:pos x="6452" y="1446"/>
                </a:cxn>
                <a:cxn ang="0">
                  <a:pos x="7223" y="1936"/>
                </a:cxn>
                <a:cxn ang="0">
                  <a:pos x="7929" y="2523"/>
                </a:cxn>
                <a:cxn ang="0">
                  <a:pos x="7830" y="3074"/>
                </a:cxn>
                <a:cxn ang="0">
                  <a:pos x="7064" y="3487"/>
                </a:cxn>
                <a:cxn ang="0">
                  <a:pos x="6257" y="3807"/>
                </a:cxn>
                <a:cxn ang="0">
                  <a:pos x="6151" y="3637"/>
                </a:cxn>
                <a:cxn ang="0">
                  <a:pos x="6372" y="3169"/>
                </a:cxn>
                <a:cxn ang="0">
                  <a:pos x="6475" y="2648"/>
                </a:cxn>
                <a:cxn ang="0">
                  <a:pos x="6452" y="2162"/>
                </a:cxn>
                <a:cxn ang="0">
                  <a:pos x="6334" y="1725"/>
                </a:cxn>
                <a:cxn ang="0">
                  <a:pos x="6131" y="1330"/>
                </a:cxn>
                <a:cxn ang="0">
                  <a:pos x="833" y="1685"/>
                </a:cxn>
                <a:cxn ang="0">
                  <a:pos x="2214" y="524"/>
                </a:cxn>
                <a:cxn ang="0">
                  <a:pos x="4043" y="12"/>
                </a:cxn>
                <a:cxn ang="0">
                  <a:pos x="6042" y="263"/>
                </a:cxn>
                <a:cxn ang="0">
                  <a:pos x="7571" y="1181"/>
                </a:cxn>
                <a:cxn ang="0">
                  <a:pos x="8622" y="2589"/>
                </a:cxn>
                <a:cxn ang="0">
                  <a:pos x="8784" y="3040"/>
                </a:cxn>
                <a:cxn ang="0">
                  <a:pos x="8715" y="3236"/>
                </a:cxn>
                <a:cxn ang="0">
                  <a:pos x="8498" y="3262"/>
                </a:cxn>
                <a:cxn ang="0">
                  <a:pos x="7305" y="4205"/>
                </a:cxn>
                <a:cxn ang="0">
                  <a:pos x="5928" y="4811"/>
                </a:cxn>
                <a:cxn ang="0">
                  <a:pos x="4197" y="4998"/>
                </a:cxn>
                <a:cxn ang="0">
                  <a:pos x="2492" y="4706"/>
                </a:cxn>
                <a:cxn ang="0">
                  <a:pos x="1156" y="4046"/>
                </a:cxn>
                <a:cxn ang="0">
                  <a:pos x="310" y="3354"/>
                </a:cxn>
                <a:cxn ang="0">
                  <a:pos x="110" y="3320"/>
                </a:cxn>
                <a:cxn ang="0">
                  <a:pos x="0" y="3108"/>
                </a:cxn>
              </a:cxnLst>
              <a:rect l="0" t="0" r="r" b="b"/>
              <a:pathLst>
                <a:path w="8784" h="5001">
                  <a:moveTo>
                    <a:pt x="5475" y="1519"/>
                  </a:moveTo>
                  <a:lnTo>
                    <a:pt x="5499" y="1519"/>
                  </a:lnTo>
                  <a:lnTo>
                    <a:pt x="5524" y="1520"/>
                  </a:lnTo>
                  <a:lnTo>
                    <a:pt x="5548" y="1523"/>
                  </a:lnTo>
                  <a:lnTo>
                    <a:pt x="5573" y="1526"/>
                  </a:lnTo>
                  <a:lnTo>
                    <a:pt x="5598" y="1529"/>
                  </a:lnTo>
                  <a:lnTo>
                    <a:pt x="5621" y="1535"/>
                  </a:lnTo>
                  <a:lnTo>
                    <a:pt x="5645" y="1540"/>
                  </a:lnTo>
                  <a:lnTo>
                    <a:pt x="5668" y="1547"/>
                  </a:lnTo>
                  <a:lnTo>
                    <a:pt x="5638" y="1506"/>
                  </a:lnTo>
                  <a:lnTo>
                    <a:pt x="5608" y="1468"/>
                  </a:lnTo>
                  <a:lnTo>
                    <a:pt x="5576" y="1431"/>
                  </a:lnTo>
                  <a:lnTo>
                    <a:pt x="5544" y="1394"/>
                  </a:lnTo>
                  <a:lnTo>
                    <a:pt x="5510" y="1358"/>
                  </a:lnTo>
                  <a:lnTo>
                    <a:pt x="5476" y="1324"/>
                  </a:lnTo>
                  <a:lnTo>
                    <a:pt x="5440" y="1291"/>
                  </a:lnTo>
                  <a:lnTo>
                    <a:pt x="5404" y="1258"/>
                  </a:lnTo>
                  <a:lnTo>
                    <a:pt x="5367" y="1227"/>
                  </a:lnTo>
                  <a:lnTo>
                    <a:pt x="5328" y="1197"/>
                  </a:lnTo>
                  <a:lnTo>
                    <a:pt x="5289" y="1168"/>
                  </a:lnTo>
                  <a:lnTo>
                    <a:pt x="5249" y="1140"/>
                  </a:lnTo>
                  <a:lnTo>
                    <a:pt x="5208" y="1114"/>
                  </a:lnTo>
                  <a:lnTo>
                    <a:pt x="5167" y="1088"/>
                  </a:lnTo>
                  <a:lnTo>
                    <a:pt x="5126" y="1064"/>
                  </a:lnTo>
                  <a:lnTo>
                    <a:pt x="5082" y="1041"/>
                  </a:lnTo>
                  <a:lnTo>
                    <a:pt x="5039" y="1020"/>
                  </a:lnTo>
                  <a:lnTo>
                    <a:pt x="4996" y="1000"/>
                  </a:lnTo>
                  <a:lnTo>
                    <a:pt x="4950" y="981"/>
                  </a:lnTo>
                  <a:lnTo>
                    <a:pt x="4906" y="963"/>
                  </a:lnTo>
                  <a:lnTo>
                    <a:pt x="4860" y="947"/>
                  </a:lnTo>
                  <a:lnTo>
                    <a:pt x="4814" y="931"/>
                  </a:lnTo>
                  <a:lnTo>
                    <a:pt x="4767" y="918"/>
                  </a:lnTo>
                  <a:lnTo>
                    <a:pt x="4721" y="905"/>
                  </a:lnTo>
                  <a:lnTo>
                    <a:pt x="4673" y="895"/>
                  </a:lnTo>
                  <a:lnTo>
                    <a:pt x="4625" y="885"/>
                  </a:lnTo>
                  <a:lnTo>
                    <a:pt x="4576" y="877"/>
                  </a:lnTo>
                  <a:lnTo>
                    <a:pt x="4528" y="871"/>
                  </a:lnTo>
                  <a:lnTo>
                    <a:pt x="4480" y="866"/>
                  </a:lnTo>
                  <a:lnTo>
                    <a:pt x="4430" y="862"/>
                  </a:lnTo>
                  <a:lnTo>
                    <a:pt x="4382" y="860"/>
                  </a:lnTo>
                  <a:lnTo>
                    <a:pt x="4333" y="860"/>
                  </a:lnTo>
                  <a:lnTo>
                    <a:pt x="4248" y="862"/>
                  </a:lnTo>
                  <a:lnTo>
                    <a:pt x="4165" y="869"/>
                  </a:lnTo>
                  <a:lnTo>
                    <a:pt x="4084" y="880"/>
                  </a:lnTo>
                  <a:lnTo>
                    <a:pt x="4004" y="894"/>
                  </a:lnTo>
                  <a:lnTo>
                    <a:pt x="3924" y="913"/>
                  </a:lnTo>
                  <a:lnTo>
                    <a:pt x="3847" y="935"/>
                  </a:lnTo>
                  <a:lnTo>
                    <a:pt x="3771" y="961"/>
                  </a:lnTo>
                  <a:lnTo>
                    <a:pt x="3696" y="991"/>
                  </a:lnTo>
                  <a:lnTo>
                    <a:pt x="3624" y="1023"/>
                  </a:lnTo>
                  <a:lnTo>
                    <a:pt x="3553" y="1059"/>
                  </a:lnTo>
                  <a:lnTo>
                    <a:pt x="3484" y="1099"/>
                  </a:lnTo>
                  <a:lnTo>
                    <a:pt x="3417" y="1142"/>
                  </a:lnTo>
                  <a:lnTo>
                    <a:pt x="3353" y="1187"/>
                  </a:lnTo>
                  <a:lnTo>
                    <a:pt x="3291" y="1235"/>
                  </a:lnTo>
                  <a:lnTo>
                    <a:pt x="3231" y="1287"/>
                  </a:lnTo>
                  <a:lnTo>
                    <a:pt x="3174" y="1341"/>
                  </a:lnTo>
                  <a:lnTo>
                    <a:pt x="3119" y="1399"/>
                  </a:lnTo>
                  <a:lnTo>
                    <a:pt x="3067" y="1458"/>
                  </a:lnTo>
                  <a:lnTo>
                    <a:pt x="3018" y="1519"/>
                  </a:lnTo>
                  <a:lnTo>
                    <a:pt x="2973" y="1584"/>
                  </a:lnTo>
                  <a:lnTo>
                    <a:pt x="2929" y="1650"/>
                  </a:lnTo>
                  <a:lnTo>
                    <a:pt x="2889" y="1719"/>
                  </a:lnTo>
                  <a:lnTo>
                    <a:pt x="2853" y="1789"/>
                  </a:lnTo>
                  <a:lnTo>
                    <a:pt x="2820" y="1862"/>
                  </a:lnTo>
                  <a:lnTo>
                    <a:pt x="2790" y="1936"/>
                  </a:lnTo>
                  <a:lnTo>
                    <a:pt x="2764" y="2012"/>
                  </a:lnTo>
                  <a:lnTo>
                    <a:pt x="2742" y="2089"/>
                  </a:lnTo>
                  <a:lnTo>
                    <a:pt x="2723" y="2169"/>
                  </a:lnTo>
                  <a:lnTo>
                    <a:pt x="2709" y="2249"/>
                  </a:lnTo>
                  <a:lnTo>
                    <a:pt x="2698" y="2332"/>
                  </a:lnTo>
                  <a:lnTo>
                    <a:pt x="2692" y="2415"/>
                  </a:lnTo>
                  <a:lnTo>
                    <a:pt x="2689" y="2499"/>
                  </a:lnTo>
                  <a:lnTo>
                    <a:pt x="2692" y="2584"/>
                  </a:lnTo>
                  <a:lnTo>
                    <a:pt x="2698" y="2667"/>
                  </a:lnTo>
                  <a:lnTo>
                    <a:pt x="2709" y="2749"/>
                  </a:lnTo>
                  <a:lnTo>
                    <a:pt x="2723" y="2829"/>
                  </a:lnTo>
                  <a:lnTo>
                    <a:pt x="2741" y="2909"/>
                  </a:lnTo>
                  <a:lnTo>
                    <a:pt x="2763" y="2986"/>
                  </a:lnTo>
                  <a:lnTo>
                    <a:pt x="2789" y="3063"/>
                  </a:lnTo>
                  <a:lnTo>
                    <a:pt x="2819" y="3137"/>
                  </a:lnTo>
                  <a:lnTo>
                    <a:pt x="2852" y="3210"/>
                  </a:lnTo>
                  <a:lnTo>
                    <a:pt x="2888" y="3280"/>
                  </a:lnTo>
                  <a:lnTo>
                    <a:pt x="2927" y="3349"/>
                  </a:lnTo>
                  <a:lnTo>
                    <a:pt x="2971" y="3415"/>
                  </a:lnTo>
                  <a:lnTo>
                    <a:pt x="3016" y="3480"/>
                  </a:lnTo>
                  <a:lnTo>
                    <a:pt x="3065" y="3542"/>
                  </a:lnTo>
                  <a:lnTo>
                    <a:pt x="3117" y="3602"/>
                  </a:lnTo>
                  <a:lnTo>
                    <a:pt x="3171" y="3659"/>
                  </a:lnTo>
                  <a:lnTo>
                    <a:pt x="3229" y="3713"/>
                  </a:lnTo>
                  <a:lnTo>
                    <a:pt x="3288" y="3765"/>
                  </a:lnTo>
                  <a:lnTo>
                    <a:pt x="3350" y="3814"/>
                  </a:lnTo>
                  <a:lnTo>
                    <a:pt x="3414" y="3859"/>
                  </a:lnTo>
                  <a:lnTo>
                    <a:pt x="3481" y="3903"/>
                  </a:lnTo>
                  <a:lnTo>
                    <a:pt x="3550" y="3942"/>
                  </a:lnTo>
                  <a:lnTo>
                    <a:pt x="3621" y="3978"/>
                  </a:lnTo>
                  <a:lnTo>
                    <a:pt x="3693" y="4011"/>
                  </a:lnTo>
                  <a:lnTo>
                    <a:pt x="3768" y="4041"/>
                  </a:lnTo>
                  <a:lnTo>
                    <a:pt x="3845" y="4067"/>
                  </a:lnTo>
                  <a:lnTo>
                    <a:pt x="3922" y="4089"/>
                  </a:lnTo>
                  <a:lnTo>
                    <a:pt x="4002" y="4107"/>
                  </a:lnTo>
                  <a:lnTo>
                    <a:pt x="4083" y="4121"/>
                  </a:lnTo>
                  <a:lnTo>
                    <a:pt x="4164" y="4132"/>
                  </a:lnTo>
                  <a:lnTo>
                    <a:pt x="4248" y="4138"/>
                  </a:lnTo>
                  <a:lnTo>
                    <a:pt x="4333" y="4140"/>
                  </a:lnTo>
                  <a:lnTo>
                    <a:pt x="4409" y="4138"/>
                  </a:lnTo>
                  <a:lnTo>
                    <a:pt x="4486" y="4133"/>
                  </a:lnTo>
                  <a:lnTo>
                    <a:pt x="4560" y="4124"/>
                  </a:lnTo>
                  <a:lnTo>
                    <a:pt x="4635" y="4112"/>
                  </a:lnTo>
                  <a:lnTo>
                    <a:pt x="4708" y="4097"/>
                  </a:lnTo>
                  <a:lnTo>
                    <a:pt x="4779" y="4078"/>
                  </a:lnTo>
                  <a:lnTo>
                    <a:pt x="4850" y="4057"/>
                  </a:lnTo>
                  <a:lnTo>
                    <a:pt x="4919" y="4032"/>
                  </a:lnTo>
                  <a:lnTo>
                    <a:pt x="4987" y="4003"/>
                  </a:lnTo>
                  <a:lnTo>
                    <a:pt x="5053" y="3973"/>
                  </a:lnTo>
                  <a:lnTo>
                    <a:pt x="5118" y="3940"/>
                  </a:lnTo>
                  <a:lnTo>
                    <a:pt x="5180" y="3904"/>
                  </a:lnTo>
                  <a:lnTo>
                    <a:pt x="5242" y="3864"/>
                  </a:lnTo>
                  <a:lnTo>
                    <a:pt x="5300" y="3823"/>
                  </a:lnTo>
                  <a:lnTo>
                    <a:pt x="5358" y="3779"/>
                  </a:lnTo>
                  <a:lnTo>
                    <a:pt x="5413" y="3732"/>
                  </a:lnTo>
                  <a:lnTo>
                    <a:pt x="5467" y="3684"/>
                  </a:lnTo>
                  <a:lnTo>
                    <a:pt x="5517" y="3634"/>
                  </a:lnTo>
                  <a:lnTo>
                    <a:pt x="5566" y="3580"/>
                  </a:lnTo>
                  <a:lnTo>
                    <a:pt x="5613" y="3525"/>
                  </a:lnTo>
                  <a:lnTo>
                    <a:pt x="5656" y="3468"/>
                  </a:lnTo>
                  <a:lnTo>
                    <a:pt x="5698" y="3408"/>
                  </a:lnTo>
                  <a:lnTo>
                    <a:pt x="5737" y="3348"/>
                  </a:lnTo>
                  <a:lnTo>
                    <a:pt x="5773" y="3285"/>
                  </a:lnTo>
                  <a:lnTo>
                    <a:pt x="5807" y="3221"/>
                  </a:lnTo>
                  <a:lnTo>
                    <a:pt x="5837" y="3155"/>
                  </a:lnTo>
                  <a:lnTo>
                    <a:pt x="5866" y="3087"/>
                  </a:lnTo>
                  <a:lnTo>
                    <a:pt x="5890" y="3018"/>
                  </a:lnTo>
                  <a:lnTo>
                    <a:pt x="5912" y="2947"/>
                  </a:lnTo>
                  <a:lnTo>
                    <a:pt x="5931" y="2876"/>
                  </a:lnTo>
                  <a:lnTo>
                    <a:pt x="5946" y="2803"/>
                  </a:lnTo>
                  <a:lnTo>
                    <a:pt x="5958" y="2729"/>
                  </a:lnTo>
                  <a:lnTo>
                    <a:pt x="5934" y="2751"/>
                  </a:lnTo>
                  <a:lnTo>
                    <a:pt x="5909" y="2772"/>
                  </a:lnTo>
                  <a:lnTo>
                    <a:pt x="5883" y="2791"/>
                  </a:lnTo>
                  <a:lnTo>
                    <a:pt x="5856" y="2810"/>
                  </a:lnTo>
                  <a:lnTo>
                    <a:pt x="5828" y="2827"/>
                  </a:lnTo>
                  <a:lnTo>
                    <a:pt x="5799" y="2843"/>
                  </a:lnTo>
                  <a:lnTo>
                    <a:pt x="5770" y="2858"/>
                  </a:lnTo>
                  <a:lnTo>
                    <a:pt x="5740" y="2871"/>
                  </a:lnTo>
                  <a:lnTo>
                    <a:pt x="5708" y="2883"/>
                  </a:lnTo>
                  <a:lnTo>
                    <a:pt x="5676" y="2893"/>
                  </a:lnTo>
                  <a:lnTo>
                    <a:pt x="5644" y="2902"/>
                  </a:lnTo>
                  <a:lnTo>
                    <a:pt x="5612" y="2910"/>
                  </a:lnTo>
                  <a:lnTo>
                    <a:pt x="5577" y="2916"/>
                  </a:lnTo>
                  <a:lnTo>
                    <a:pt x="5544" y="2920"/>
                  </a:lnTo>
                  <a:lnTo>
                    <a:pt x="5509" y="2922"/>
                  </a:lnTo>
                  <a:lnTo>
                    <a:pt x="5475" y="2923"/>
                  </a:lnTo>
                  <a:lnTo>
                    <a:pt x="5438" y="2922"/>
                  </a:lnTo>
                  <a:lnTo>
                    <a:pt x="5402" y="2919"/>
                  </a:lnTo>
                  <a:lnTo>
                    <a:pt x="5368" y="2915"/>
                  </a:lnTo>
                  <a:lnTo>
                    <a:pt x="5332" y="2909"/>
                  </a:lnTo>
                  <a:lnTo>
                    <a:pt x="5299" y="2901"/>
                  </a:lnTo>
                  <a:lnTo>
                    <a:pt x="5266" y="2892"/>
                  </a:lnTo>
                  <a:lnTo>
                    <a:pt x="5233" y="2881"/>
                  </a:lnTo>
                  <a:lnTo>
                    <a:pt x="5201" y="2868"/>
                  </a:lnTo>
                  <a:lnTo>
                    <a:pt x="5170" y="2853"/>
                  </a:lnTo>
                  <a:lnTo>
                    <a:pt x="5140" y="2838"/>
                  </a:lnTo>
                  <a:lnTo>
                    <a:pt x="5111" y="2821"/>
                  </a:lnTo>
                  <a:lnTo>
                    <a:pt x="5081" y="2803"/>
                  </a:lnTo>
                  <a:lnTo>
                    <a:pt x="5054" y="2783"/>
                  </a:lnTo>
                  <a:lnTo>
                    <a:pt x="5028" y="2763"/>
                  </a:lnTo>
                  <a:lnTo>
                    <a:pt x="5002" y="2741"/>
                  </a:lnTo>
                  <a:lnTo>
                    <a:pt x="4978" y="2717"/>
                  </a:lnTo>
                  <a:lnTo>
                    <a:pt x="4954" y="2692"/>
                  </a:lnTo>
                  <a:lnTo>
                    <a:pt x="4932" y="2667"/>
                  </a:lnTo>
                  <a:lnTo>
                    <a:pt x="4911" y="2641"/>
                  </a:lnTo>
                  <a:lnTo>
                    <a:pt x="4892" y="2613"/>
                  </a:lnTo>
                  <a:lnTo>
                    <a:pt x="4874" y="2585"/>
                  </a:lnTo>
                  <a:lnTo>
                    <a:pt x="4857" y="2555"/>
                  </a:lnTo>
                  <a:lnTo>
                    <a:pt x="4841" y="2525"/>
                  </a:lnTo>
                  <a:lnTo>
                    <a:pt x="4826" y="2494"/>
                  </a:lnTo>
                  <a:lnTo>
                    <a:pt x="4814" y="2462"/>
                  </a:lnTo>
                  <a:lnTo>
                    <a:pt x="4803" y="2430"/>
                  </a:lnTo>
                  <a:lnTo>
                    <a:pt x="4793" y="2396"/>
                  </a:lnTo>
                  <a:lnTo>
                    <a:pt x="4786" y="2362"/>
                  </a:lnTo>
                  <a:lnTo>
                    <a:pt x="4779" y="2328"/>
                  </a:lnTo>
                  <a:lnTo>
                    <a:pt x="4775" y="2293"/>
                  </a:lnTo>
                  <a:lnTo>
                    <a:pt x="4772" y="2257"/>
                  </a:lnTo>
                  <a:lnTo>
                    <a:pt x="4771" y="2221"/>
                  </a:lnTo>
                  <a:lnTo>
                    <a:pt x="4772" y="2185"/>
                  </a:lnTo>
                  <a:lnTo>
                    <a:pt x="4775" y="2150"/>
                  </a:lnTo>
                  <a:lnTo>
                    <a:pt x="4779" y="2114"/>
                  </a:lnTo>
                  <a:lnTo>
                    <a:pt x="4786" y="2080"/>
                  </a:lnTo>
                  <a:lnTo>
                    <a:pt x="4793" y="2046"/>
                  </a:lnTo>
                  <a:lnTo>
                    <a:pt x="4803" y="2013"/>
                  </a:lnTo>
                  <a:lnTo>
                    <a:pt x="4814" y="1981"/>
                  </a:lnTo>
                  <a:lnTo>
                    <a:pt x="4826" y="1948"/>
                  </a:lnTo>
                  <a:lnTo>
                    <a:pt x="4841" y="1917"/>
                  </a:lnTo>
                  <a:lnTo>
                    <a:pt x="4857" y="1887"/>
                  </a:lnTo>
                  <a:lnTo>
                    <a:pt x="4874" y="1858"/>
                  </a:lnTo>
                  <a:lnTo>
                    <a:pt x="4892" y="1830"/>
                  </a:lnTo>
                  <a:lnTo>
                    <a:pt x="4911" y="1801"/>
                  </a:lnTo>
                  <a:lnTo>
                    <a:pt x="4932" y="1775"/>
                  </a:lnTo>
                  <a:lnTo>
                    <a:pt x="4954" y="1750"/>
                  </a:lnTo>
                  <a:lnTo>
                    <a:pt x="4978" y="1725"/>
                  </a:lnTo>
                  <a:lnTo>
                    <a:pt x="5002" y="1702"/>
                  </a:lnTo>
                  <a:lnTo>
                    <a:pt x="5028" y="1680"/>
                  </a:lnTo>
                  <a:lnTo>
                    <a:pt x="5054" y="1659"/>
                  </a:lnTo>
                  <a:lnTo>
                    <a:pt x="5081" y="1639"/>
                  </a:lnTo>
                  <a:lnTo>
                    <a:pt x="5111" y="1621"/>
                  </a:lnTo>
                  <a:lnTo>
                    <a:pt x="5140" y="1604"/>
                  </a:lnTo>
                  <a:lnTo>
                    <a:pt x="5170" y="1589"/>
                  </a:lnTo>
                  <a:lnTo>
                    <a:pt x="5201" y="1575"/>
                  </a:lnTo>
                  <a:lnTo>
                    <a:pt x="5233" y="1562"/>
                  </a:lnTo>
                  <a:lnTo>
                    <a:pt x="5266" y="1551"/>
                  </a:lnTo>
                  <a:lnTo>
                    <a:pt x="5299" y="1542"/>
                  </a:lnTo>
                  <a:lnTo>
                    <a:pt x="5332" y="1534"/>
                  </a:lnTo>
                  <a:lnTo>
                    <a:pt x="5368" y="1527"/>
                  </a:lnTo>
                  <a:lnTo>
                    <a:pt x="5402" y="1522"/>
                  </a:lnTo>
                  <a:lnTo>
                    <a:pt x="5438" y="1520"/>
                  </a:lnTo>
                  <a:lnTo>
                    <a:pt x="5475" y="1519"/>
                  </a:lnTo>
                  <a:close/>
                  <a:moveTo>
                    <a:pt x="655" y="2852"/>
                  </a:moveTo>
                  <a:lnTo>
                    <a:pt x="701" y="2804"/>
                  </a:lnTo>
                  <a:lnTo>
                    <a:pt x="746" y="2756"/>
                  </a:lnTo>
                  <a:lnTo>
                    <a:pt x="793" y="2708"/>
                  </a:lnTo>
                  <a:lnTo>
                    <a:pt x="841" y="2659"/>
                  </a:lnTo>
                  <a:lnTo>
                    <a:pt x="890" y="2611"/>
                  </a:lnTo>
                  <a:lnTo>
                    <a:pt x="940" y="2562"/>
                  </a:lnTo>
                  <a:lnTo>
                    <a:pt x="990" y="2513"/>
                  </a:lnTo>
                  <a:lnTo>
                    <a:pt x="1041" y="2464"/>
                  </a:lnTo>
                  <a:lnTo>
                    <a:pt x="1094" y="2416"/>
                  </a:lnTo>
                  <a:lnTo>
                    <a:pt x="1147" y="2367"/>
                  </a:lnTo>
                  <a:lnTo>
                    <a:pt x="1201" y="2318"/>
                  </a:lnTo>
                  <a:lnTo>
                    <a:pt x="1255" y="2270"/>
                  </a:lnTo>
                  <a:lnTo>
                    <a:pt x="1311" y="2221"/>
                  </a:lnTo>
                  <a:lnTo>
                    <a:pt x="1367" y="2174"/>
                  </a:lnTo>
                  <a:lnTo>
                    <a:pt x="1424" y="2126"/>
                  </a:lnTo>
                  <a:lnTo>
                    <a:pt x="1482" y="2078"/>
                  </a:lnTo>
                  <a:lnTo>
                    <a:pt x="1540" y="2031"/>
                  </a:lnTo>
                  <a:lnTo>
                    <a:pt x="1600" y="1985"/>
                  </a:lnTo>
                  <a:lnTo>
                    <a:pt x="1660" y="1938"/>
                  </a:lnTo>
                  <a:lnTo>
                    <a:pt x="1721" y="1892"/>
                  </a:lnTo>
                  <a:lnTo>
                    <a:pt x="1782" y="1847"/>
                  </a:lnTo>
                  <a:lnTo>
                    <a:pt x="1844" y="1802"/>
                  </a:lnTo>
                  <a:lnTo>
                    <a:pt x="1906" y="1758"/>
                  </a:lnTo>
                  <a:lnTo>
                    <a:pt x="1970" y="1714"/>
                  </a:lnTo>
                  <a:lnTo>
                    <a:pt x="2033" y="1671"/>
                  </a:lnTo>
                  <a:lnTo>
                    <a:pt x="2098" y="1629"/>
                  </a:lnTo>
                  <a:lnTo>
                    <a:pt x="2162" y="1587"/>
                  </a:lnTo>
                  <a:lnTo>
                    <a:pt x="2228" y="1547"/>
                  </a:lnTo>
                  <a:lnTo>
                    <a:pt x="2293" y="1506"/>
                  </a:lnTo>
                  <a:lnTo>
                    <a:pt x="2360" y="1467"/>
                  </a:lnTo>
                  <a:lnTo>
                    <a:pt x="2427" y="1429"/>
                  </a:lnTo>
                  <a:lnTo>
                    <a:pt x="2495" y="1392"/>
                  </a:lnTo>
                  <a:lnTo>
                    <a:pt x="2477" y="1422"/>
                  </a:lnTo>
                  <a:lnTo>
                    <a:pt x="2459" y="1453"/>
                  </a:lnTo>
                  <a:lnTo>
                    <a:pt x="2442" y="1484"/>
                  </a:lnTo>
                  <a:lnTo>
                    <a:pt x="2424" y="1515"/>
                  </a:lnTo>
                  <a:lnTo>
                    <a:pt x="2408" y="1547"/>
                  </a:lnTo>
                  <a:lnTo>
                    <a:pt x="2393" y="1579"/>
                  </a:lnTo>
                  <a:lnTo>
                    <a:pt x="2378" y="1611"/>
                  </a:lnTo>
                  <a:lnTo>
                    <a:pt x="2363" y="1644"/>
                  </a:lnTo>
                  <a:lnTo>
                    <a:pt x="2349" y="1676"/>
                  </a:lnTo>
                  <a:lnTo>
                    <a:pt x="2336" y="1710"/>
                  </a:lnTo>
                  <a:lnTo>
                    <a:pt x="2323" y="1744"/>
                  </a:lnTo>
                  <a:lnTo>
                    <a:pt x="2310" y="1777"/>
                  </a:lnTo>
                  <a:lnTo>
                    <a:pt x="2298" y="1811"/>
                  </a:lnTo>
                  <a:lnTo>
                    <a:pt x="2287" y="1846"/>
                  </a:lnTo>
                  <a:lnTo>
                    <a:pt x="2276" y="1880"/>
                  </a:lnTo>
                  <a:lnTo>
                    <a:pt x="2266" y="1915"/>
                  </a:lnTo>
                  <a:lnTo>
                    <a:pt x="2256" y="1949"/>
                  </a:lnTo>
                  <a:lnTo>
                    <a:pt x="2247" y="1985"/>
                  </a:lnTo>
                  <a:lnTo>
                    <a:pt x="2239" y="2021"/>
                  </a:lnTo>
                  <a:lnTo>
                    <a:pt x="2231" y="2056"/>
                  </a:lnTo>
                  <a:lnTo>
                    <a:pt x="2224" y="2092"/>
                  </a:lnTo>
                  <a:lnTo>
                    <a:pt x="2217" y="2129"/>
                  </a:lnTo>
                  <a:lnTo>
                    <a:pt x="2211" y="2165"/>
                  </a:lnTo>
                  <a:lnTo>
                    <a:pt x="2206" y="2201"/>
                  </a:lnTo>
                  <a:lnTo>
                    <a:pt x="2201" y="2237"/>
                  </a:lnTo>
                  <a:lnTo>
                    <a:pt x="2197" y="2275"/>
                  </a:lnTo>
                  <a:lnTo>
                    <a:pt x="2193" y="2312"/>
                  </a:lnTo>
                  <a:lnTo>
                    <a:pt x="2190" y="2349"/>
                  </a:lnTo>
                  <a:lnTo>
                    <a:pt x="2188" y="2386"/>
                  </a:lnTo>
                  <a:lnTo>
                    <a:pt x="2185" y="2424"/>
                  </a:lnTo>
                  <a:lnTo>
                    <a:pt x="2184" y="2462"/>
                  </a:lnTo>
                  <a:lnTo>
                    <a:pt x="2184" y="2499"/>
                  </a:lnTo>
                  <a:lnTo>
                    <a:pt x="2185" y="2549"/>
                  </a:lnTo>
                  <a:lnTo>
                    <a:pt x="2186" y="2598"/>
                  </a:lnTo>
                  <a:lnTo>
                    <a:pt x="2190" y="2647"/>
                  </a:lnTo>
                  <a:lnTo>
                    <a:pt x="2194" y="2696"/>
                  </a:lnTo>
                  <a:lnTo>
                    <a:pt x="2199" y="2745"/>
                  </a:lnTo>
                  <a:lnTo>
                    <a:pt x="2205" y="2793"/>
                  </a:lnTo>
                  <a:lnTo>
                    <a:pt x="2212" y="2840"/>
                  </a:lnTo>
                  <a:lnTo>
                    <a:pt x="2220" y="2888"/>
                  </a:lnTo>
                  <a:lnTo>
                    <a:pt x="2229" y="2935"/>
                  </a:lnTo>
                  <a:lnTo>
                    <a:pt x="2240" y="2981"/>
                  </a:lnTo>
                  <a:lnTo>
                    <a:pt x="2251" y="3028"/>
                  </a:lnTo>
                  <a:lnTo>
                    <a:pt x="2263" y="3074"/>
                  </a:lnTo>
                  <a:lnTo>
                    <a:pt x="2276" y="3119"/>
                  </a:lnTo>
                  <a:lnTo>
                    <a:pt x="2290" y="3165"/>
                  </a:lnTo>
                  <a:lnTo>
                    <a:pt x="2305" y="3209"/>
                  </a:lnTo>
                  <a:lnTo>
                    <a:pt x="2322" y="3253"/>
                  </a:lnTo>
                  <a:lnTo>
                    <a:pt x="2339" y="3298"/>
                  </a:lnTo>
                  <a:lnTo>
                    <a:pt x="2357" y="3341"/>
                  </a:lnTo>
                  <a:lnTo>
                    <a:pt x="2376" y="3383"/>
                  </a:lnTo>
                  <a:lnTo>
                    <a:pt x="2396" y="3425"/>
                  </a:lnTo>
                  <a:lnTo>
                    <a:pt x="2416" y="3468"/>
                  </a:lnTo>
                  <a:lnTo>
                    <a:pt x="2438" y="3509"/>
                  </a:lnTo>
                  <a:lnTo>
                    <a:pt x="2461" y="3549"/>
                  </a:lnTo>
                  <a:lnTo>
                    <a:pt x="2484" y="3590"/>
                  </a:lnTo>
                  <a:lnTo>
                    <a:pt x="2508" y="3630"/>
                  </a:lnTo>
                  <a:lnTo>
                    <a:pt x="2533" y="3669"/>
                  </a:lnTo>
                  <a:lnTo>
                    <a:pt x="2559" y="3707"/>
                  </a:lnTo>
                  <a:lnTo>
                    <a:pt x="2586" y="3746"/>
                  </a:lnTo>
                  <a:lnTo>
                    <a:pt x="2613" y="3783"/>
                  </a:lnTo>
                  <a:lnTo>
                    <a:pt x="2641" y="3819"/>
                  </a:lnTo>
                  <a:lnTo>
                    <a:pt x="2670" y="3855"/>
                  </a:lnTo>
                  <a:lnTo>
                    <a:pt x="2701" y="3891"/>
                  </a:lnTo>
                  <a:lnTo>
                    <a:pt x="2631" y="3869"/>
                  </a:lnTo>
                  <a:lnTo>
                    <a:pt x="2561" y="3846"/>
                  </a:lnTo>
                  <a:lnTo>
                    <a:pt x="2492" y="3822"/>
                  </a:lnTo>
                  <a:lnTo>
                    <a:pt x="2423" y="3798"/>
                  </a:lnTo>
                  <a:lnTo>
                    <a:pt x="2355" y="3773"/>
                  </a:lnTo>
                  <a:lnTo>
                    <a:pt x="2286" y="3747"/>
                  </a:lnTo>
                  <a:lnTo>
                    <a:pt x="2219" y="3720"/>
                  </a:lnTo>
                  <a:lnTo>
                    <a:pt x="2151" y="3693"/>
                  </a:lnTo>
                  <a:lnTo>
                    <a:pt x="2085" y="3665"/>
                  </a:lnTo>
                  <a:lnTo>
                    <a:pt x="2017" y="3636"/>
                  </a:lnTo>
                  <a:lnTo>
                    <a:pt x="1951" y="3607"/>
                  </a:lnTo>
                  <a:lnTo>
                    <a:pt x="1885" y="3576"/>
                  </a:lnTo>
                  <a:lnTo>
                    <a:pt x="1820" y="3545"/>
                  </a:lnTo>
                  <a:lnTo>
                    <a:pt x="1754" y="3514"/>
                  </a:lnTo>
                  <a:lnTo>
                    <a:pt x="1690" y="3482"/>
                  </a:lnTo>
                  <a:lnTo>
                    <a:pt x="1625" y="3449"/>
                  </a:lnTo>
                  <a:lnTo>
                    <a:pt x="1561" y="3415"/>
                  </a:lnTo>
                  <a:lnTo>
                    <a:pt x="1497" y="3382"/>
                  </a:lnTo>
                  <a:lnTo>
                    <a:pt x="1434" y="3347"/>
                  </a:lnTo>
                  <a:lnTo>
                    <a:pt x="1371" y="3312"/>
                  </a:lnTo>
                  <a:lnTo>
                    <a:pt x="1309" y="3276"/>
                  </a:lnTo>
                  <a:lnTo>
                    <a:pt x="1247" y="3240"/>
                  </a:lnTo>
                  <a:lnTo>
                    <a:pt x="1186" y="3204"/>
                  </a:lnTo>
                  <a:lnTo>
                    <a:pt x="1124" y="3167"/>
                  </a:lnTo>
                  <a:lnTo>
                    <a:pt x="1064" y="3128"/>
                  </a:lnTo>
                  <a:lnTo>
                    <a:pt x="1004" y="3090"/>
                  </a:lnTo>
                  <a:lnTo>
                    <a:pt x="945" y="3052"/>
                  </a:lnTo>
                  <a:lnTo>
                    <a:pt x="885" y="3013"/>
                  </a:lnTo>
                  <a:lnTo>
                    <a:pt x="828" y="2973"/>
                  </a:lnTo>
                  <a:lnTo>
                    <a:pt x="769" y="2933"/>
                  </a:lnTo>
                  <a:lnTo>
                    <a:pt x="712" y="2893"/>
                  </a:lnTo>
                  <a:lnTo>
                    <a:pt x="655" y="2852"/>
                  </a:lnTo>
                  <a:close/>
                  <a:moveTo>
                    <a:pt x="6085" y="1264"/>
                  </a:moveTo>
                  <a:lnTo>
                    <a:pt x="6160" y="1298"/>
                  </a:lnTo>
                  <a:lnTo>
                    <a:pt x="6234" y="1333"/>
                  </a:lnTo>
                  <a:lnTo>
                    <a:pt x="6307" y="1369"/>
                  </a:lnTo>
                  <a:lnTo>
                    <a:pt x="6380" y="1407"/>
                  </a:lnTo>
                  <a:lnTo>
                    <a:pt x="6452" y="1446"/>
                  </a:lnTo>
                  <a:lnTo>
                    <a:pt x="6525" y="1485"/>
                  </a:lnTo>
                  <a:lnTo>
                    <a:pt x="6596" y="1526"/>
                  </a:lnTo>
                  <a:lnTo>
                    <a:pt x="6668" y="1568"/>
                  </a:lnTo>
                  <a:lnTo>
                    <a:pt x="6740" y="1611"/>
                  </a:lnTo>
                  <a:lnTo>
                    <a:pt x="6810" y="1654"/>
                  </a:lnTo>
                  <a:lnTo>
                    <a:pt x="6880" y="1700"/>
                  </a:lnTo>
                  <a:lnTo>
                    <a:pt x="6949" y="1745"/>
                  </a:lnTo>
                  <a:lnTo>
                    <a:pt x="7019" y="1791"/>
                  </a:lnTo>
                  <a:lnTo>
                    <a:pt x="7087" y="1839"/>
                  </a:lnTo>
                  <a:lnTo>
                    <a:pt x="7156" y="1887"/>
                  </a:lnTo>
                  <a:lnTo>
                    <a:pt x="7223" y="1936"/>
                  </a:lnTo>
                  <a:lnTo>
                    <a:pt x="7291" y="1986"/>
                  </a:lnTo>
                  <a:lnTo>
                    <a:pt x="7358" y="2037"/>
                  </a:lnTo>
                  <a:lnTo>
                    <a:pt x="7423" y="2088"/>
                  </a:lnTo>
                  <a:lnTo>
                    <a:pt x="7489" y="2140"/>
                  </a:lnTo>
                  <a:lnTo>
                    <a:pt x="7554" y="2193"/>
                  </a:lnTo>
                  <a:lnTo>
                    <a:pt x="7618" y="2246"/>
                  </a:lnTo>
                  <a:lnTo>
                    <a:pt x="7681" y="2301"/>
                  </a:lnTo>
                  <a:lnTo>
                    <a:pt x="7745" y="2355"/>
                  </a:lnTo>
                  <a:lnTo>
                    <a:pt x="7807" y="2410"/>
                  </a:lnTo>
                  <a:lnTo>
                    <a:pt x="7869" y="2467"/>
                  </a:lnTo>
                  <a:lnTo>
                    <a:pt x="7929" y="2523"/>
                  </a:lnTo>
                  <a:lnTo>
                    <a:pt x="7990" y="2581"/>
                  </a:lnTo>
                  <a:lnTo>
                    <a:pt x="8049" y="2638"/>
                  </a:lnTo>
                  <a:lnTo>
                    <a:pt x="8108" y="2695"/>
                  </a:lnTo>
                  <a:lnTo>
                    <a:pt x="8166" y="2754"/>
                  </a:lnTo>
                  <a:lnTo>
                    <a:pt x="8223" y="2813"/>
                  </a:lnTo>
                  <a:lnTo>
                    <a:pt x="8160" y="2859"/>
                  </a:lnTo>
                  <a:lnTo>
                    <a:pt x="8094" y="2903"/>
                  </a:lnTo>
                  <a:lnTo>
                    <a:pt x="8029" y="2946"/>
                  </a:lnTo>
                  <a:lnTo>
                    <a:pt x="7963" y="2989"/>
                  </a:lnTo>
                  <a:lnTo>
                    <a:pt x="7897" y="3032"/>
                  </a:lnTo>
                  <a:lnTo>
                    <a:pt x="7830" y="3074"/>
                  </a:lnTo>
                  <a:lnTo>
                    <a:pt x="7763" y="3114"/>
                  </a:lnTo>
                  <a:lnTo>
                    <a:pt x="7694" y="3156"/>
                  </a:lnTo>
                  <a:lnTo>
                    <a:pt x="7626" y="3195"/>
                  </a:lnTo>
                  <a:lnTo>
                    <a:pt x="7557" y="3234"/>
                  </a:lnTo>
                  <a:lnTo>
                    <a:pt x="7488" y="3272"/>
                  </a:lnTo>
                  <a:lnTo>
                    <a:pt x="7418" y="3310"/>
                  </a:lnTo>
                  <a:lnTo>
                    <a:pt x="7348" y="3347"/>
                  </a:lnTo>
                  <a:lnTo>
                    <a:pt x="7278" y="3383"/>
                  </a:lnTo>
                  <a:lnTo>
                    <a:pt x="7206" y="3418"/>
                  </a:lnTo>
                  <a:lnTo>
                    <a:pt x="7136" y="3453"/>
                  </a:lnTo>
                  <a:lnTo>
                    <a:pt x="7064" y="3487"/>
                  </a:lnTo>
                  <a:lnTo>
                    <a:pt x="6992" y="3520"/>
                  </a:lnTo>
                  <a:lnTo>
                    <a:pt x="6919" y="3552"/>
                  </a:lnTo>
                  <a:lnTo>
                    <a:pt x="6846" y="3583"/>
                  </a:lnTo>
                  <a:lnTo>
                    <a:pt x="6774" y="3615"/>
                  </a:lnTo>
                  <a:lnTo>
                    <a:pt x="6700" y="3645"/>
                  </a:lnTo>
                  <a:lnTo>
                    <a:pt x="6628" y="3674"/>
                  </a:lnTo>
                  <a:lnTo>
                    <a:pt x="6554" y="3702"/>
                  </a:lnTo>
                  <a:lnTo>
                    <a:pt x="6480" y="3729"/>
                  </a:lnTo>
                  <a:lnTo>
                    <a:pt x="6406" y="3757"/>
                  </a:lnTo>
                  <a:lnTo>
                    <a:pt x="6331" y="3782"/>
                  </a:lnTo>
                  <a:lnTo>
                    <a:pt x="6257" y="3807"/>
                  </a:lnTo>
                  <a:lnTo>
                    <a:pt x="6182" y="3831"/>
                  </a:lnTo>
                  <a:lnTo>
                    <a:pt x="6107" y="3855"/>
                  </a:lnTo>
                  <a:lnTo>
                    <a:pt x="6032" y="3877"/>
                  </a:lnTo>
                  <a:lnTo>
                    <a:pt x="5956" y="3899"/>
                  </a:lnTo>
                  <a:lnTo>
                    <a:pt x="5987" y="3863"/>
                  </a:lnTo>
                  <a:lnTo>
                    <a:pt x="6016" y="3827"/>
                  </a:lnTo>
                  <a:lnTo>
                    <a:pt x="6045" y="3791"/>
                  </a:lnTo>
                  <a:lnTo>
                    <a:pt x="6072" y="3753"/>
                  </a:lnTo>
                  <a:lnTo>
                    <a:pt x="6100" y="3714"/>
                  </a:lnTo>
                  <a:lnTo>
                    <a:pt x="6126" y="3676"/>
                  </a:lnTo>
                  <a:lnTo>
                    <a:pt x="6151" y="3637"/>
                  </a:lnTo>
                  <a:lnTo>
                    <a:pt x="6176" y="3597"/>
                  </a:lnTo>
                  <a:lnTo>
                    <a:pt x="6199" y="3556"/>
                  </a:lnTo>
                  <a:lnTo>
                    <a:pt x="6223" y="3515"/>
                  </a:lnTo>
                  <a:lnTo>
                    <a:pt x="6244" y="3474"/>
                  </a:lnTo>
                  <a:lnTo>
                    <a:pt x="6265" y="3431"/>
                  </a:lnTo>
                  <a:lnTo>
                    <a:pt x="6285" y="3389"/>
                  </a:lnTo>
                  <a:lnTo>
                    <a:pt x="6304" y="3346"/>
                  </a:lnTo>
                  <a:lnTo>
                    <a:pt x="6323" y="3303"/>
                  </a:lnTo>
                  <a:lnTo>
                    <a:pt x="6340" y="3258"/>
                  </a:lnTo>
                  <a:lnTo>
                    <a:pt x="6357" y="3214"/>
                  </a:lnTo>
                  <a:lnTo>
                    <a:pt x="6372" y="3169"/>
                  </a:lnTo>
                  <a:lnTo>
                    <a:pt x="6387" y="3123"/>
                  </a:lnTo>
                  <a:lnTo>
                    <a:pt x="6400" y="3078"/>
                  </a:lnTo>
                  <a:lnTo>
                    <a:pt x="6412" y="3032"/>
                  </a:lnTo>
                  <a:lnTo>
                    <a:pt x="6424" y="2985"/>
                  </a:lnTo>
                  <a:lnTo>
                    <a:pt x="6434" y="2938"/>
                  </a:lnTo>
                  <a:lnTo>
                    <a:pt x="6443" y="2891"/>
                  </a:lnTo>
                  <a:lnTo>
                    <a:pt x="6452" y="2842"/>
                  </a:lnTo>
                  <a:lnTo>
                    <a:pt x="6459" y="2795"/>
                  </a:lnTo>
                  <a:lnTo>
                    <a:pt x="6465" y="2746"/>
                  </a:lnTo>
                  <a:lnTo>
                    <a:pt x="6470" y="2697"/>
                  </a:lnTo>
                  <a:lnTo>
                    <a:pt x="6475" y="2648"/>
                  </a:lnTo>
                  <a:lnTo>
                    <a:pt x="6478" y="2599"/>
                  </a:lnTo>
                  <a:lnTo>
                    <a:pt x="6479" y="2549"/>
                  </a:lnTo>
                  <a:lnTo>
                    <a:pt x="6480" y="2499"/>
                  </a:lnTo>
                  <a:lnTo>
                    <a:pt x="6480" y="2457"/>
                  </a:lnTo>
                  <a:lnTo>
                    <a:pt x="6478" y="2414"/>
                  </a:lnTo>
                  <a:lnTo>
                    <a:pt x="6476" y="2371"/>
                  </a:lnTo>
                  <a:lnTo>
                    <a:pt x="6473" y="2329"/>
                  </a:lnTo>
                  <a:lnTo>
                    <a:pt x="6468" y="2287"/>
                  </a:lnTo>
                  <a:lnTo>
                    <a:pt x="6464" y="2244"/>
                  </a:lnTo>
                  <a:lnTo>
                    <a:pt x="6459" y="2203"/>
                  </a:lnTo>
                  <a:lnTo>
                    <a:pt x="6452" y="2162"/>
                  </a:lnTo>
                  <a:lnTo>
                    <a:pt x="6446" y="2121"/>
                  </a:lnTo>
                  <a:lnTo>
                    <a:pt x="6438" y="2079"/>
                  </a:lnTo>
                  <a:lnTo>
                    <a:pt x="6429" y="2039"/>
                  </a:lnTo>
                  <a:lnTo>
                    <a:pt x="6420" y="1999"/>
                  </a:lnTo>
                  <a:lnTo>
                    <a:pt x="6410" y="1958"/>
                  </a:lnTo>
                  <a:lnTo>
                    <a:pt x="6399" y="1919"/>
                  </a:lnTo>
                  <a:lnTo>
                    <a:pt x="6388" y="1880"/>
                  </a:lnTo>
                  <a:lnTo>
                    <a:pt x="6376" y="1841"/>
                  </a:lnTo>
                  <a:lnTo>
                    <a:pt x="6363" y="1801"/>
                  </a:lnTo>
                  <a:lnTo>
                    <a:pt x="6349" y="1763"/>
                  </a:lnTo>
                  <a:lnTo>
                    <a:pt x="6334" y="1725"/>
                  </a:lnTo>
                  <a:lnTo>
                    <a:pt x="6319" y="1688"/>
                  </a:lnTo>
                  <a:lnTo>
                    <a:pt x="6303" y="1649"/>
                  </a:lnTo>
                  <a:lnTo>
                    <a:pt x="6287" y="1613"/>
                  </a:lnTo>
                  <a:lnTo>
                    <a:pt x="6270" y="1576"/>
                  </a:lnTo>
                  <a:lnTo>
                    <a:pt x="6252" y="1540"/>
                  </a:lnTo>
                  <a:lnTo>
                    <a:pt x="6233" y="1503"/>
                  </a:lnTo>
                  <a:lnTo>
                    <a:pt x="6213" y="1468"/>
                  </a:lnTo>
                  <a:lnTo>
                    <a:pt x="6194" y="1433"/>
                  </a:lnTo>
                  <a:lnTo>
                    <a:pt x="6174" y="1399"/>
                  </a:lnTo>
                  <a:lnTo>
                    <a:pt x="6153" y="1364"/>
                  </a:lnTo>
                  <a:lnTo>
                    <a:pt x="6131" y="1330"/>
                  </a:lnTo>
                  <a:lnTo>
                    <a:pt x="6109" y="1297"/>
                  </a:lnTo>
                  <a:lnTo>
                    <a:pt x="6085" y="1264"/>
                  </a:lnTo>
                  <a:close/>
                  <a:moveTo>
                    <a:pt x="69" y="2852"/>
                  </a:moveTo>
                  <a:lnTo>
                    <a:pt x="154" y="2693"/>
                  </a:lnTo>
                  <a:lnTo>
                    <a:pt x="242" y="2538"/>
                  </a:lnTo>
                  <a:lnTo>
                    <a:pt x="333" y="2386"/>
                  </a:lnTo>
                  <a:lnTo>
                    <a:pt x="428" y="2238"/>
                  </a:lnTo>
                  <a:lnTo>
                    <a:pt x="524" y="2094"/>
                  </a:lnTo>
                  <a:lnTo>
                    <a:pt x="624" y="1953"/>
                  </a:lnTo>
                  <a:lnTo>
                    <a:pt x="726" y="1816"/>
                  </a:lnTo>
                  <a:lnTo>
                    <a:pt x="833" y="1685"/>
                  </a:lnTo>
                  <a:lnTo>
                    <a:pt x="942" y="1556"/>
                  </a:lnTo>
                  <a:lnTo>
                    <a:pt x="1054" y="1432"/>
                  </a:lnTo>
                  <a:lnTo>
                    <a:pt x="1168" y="1312"/>
                  </a:lnTo>
                  <a:lnTo>
                    <a:pt x="1287" y="1196"/>
                  </a:lnTo>
                  <a:lnTo>
                    <a:pt x="1409" y="1085"/>
                  </a:lnTo>
                  <a:lnTo>
                    <a:pt x="1534" y="980"/>
                  </a:lnTo>
                  <a:lnTo>
                    <a:pt x="1663" y="878"/>
                  </a:lnTo>
                  <a:lnTo>
                    <a:pt x="1795" y="782"/>
                  </a:lnTo>
                  <a:lnTo>
                    <a:pt x="1931" y="691"/>
                  </a:lnTo>
                  <a:lnTo>
                    <a:pt x="2071" y="604"/>
                  </a:lnTo>
                  <a:lnTo>
                    <a:pt x="2214" y="524"/>
                  </a:lnTo>
                  <a:lnTo>
                    <a:pt x="2361" y="448"/>
                  </a:lnTo>
                  <a:lnTo>
                    <a:pt x="2511" y="379"/>
                  </a:lnTo>
                  <a:lnTo>
                    <a:pt x="2665" y="313"/>
                  </a:lnTo>
                  <a:lnTo>
                    <a:pt x="2824" y="255"/>
                  </a:lnTo>
                  <a:lnTo>
                    <a:pt x="2986" y="201"/>
                  </a:lnTo>
                  <a:lnTo>
                    <a:pt x="3152" y="155"/>
                  </a:lnTo>
                  <a:lnTo>
                    <a:pt x="3323" y="114"/>
                  </a:lnTo>
                  <a:lnTo>
                    <a:pt x="3496" y="79"/>
                  </a:lnTo>
                  <a:lnTo>
                    <a:pt x="3674" y="50"/>
                  </a:lnTo>
                  <a:lnTo>
                    <a:pt x="3857" y="28"/>
                  </a:lnTo>
                  <a:lnTo>
                    <a:pt x="4043" y="12"/>
                  </a:lnTo>
                  <a:lnTo>
                    <a:pt x="4235" y="3"/>
                  </a:lnTo>
                  <a:lnTo>
                    <a:pt x="4430" y="0"/>
                  </a:lnTo>
                  <a:lnTo>
                    <a:pt x="4625" y="4"/>
                  </a:lnTo>
                  <a:lnTo>
                    <a:pt x="4816" y="15"/>
                  </a:lnTo>
                  <a:lnTo>
                    <a:pt x="5004" y="32"/>
                  </a:lnTo>
                  <a:lnTo>
                    <a:pt x="5187" y="55"/>
                  </a:lnTo>
                  <a:lnTo>
                    <a:pt x="5366" y="86"/>
                  </a:lnTo>
                  <a:lnTo>
                    <a:pt x="5541" y="121"/>
                  </a:lnTo>
                  <a:lnTo>
                    <a:pt x="5712" y="162"/>
                  </a:lnTo>
                  <a:lnTo>
                    <a:pt x="5880" y="211"/>
                  </a:lnTo>
                  <a:lnTo>
                    <a:pt x="6042" y="263"/>
                  </a:lnTo>
                  <a:lnTo>
                    <a:pt x="6201" y="321"/>
                  </a:lnTo>
                  <a:lnTo>
                    <a:pt x="6357" y="386"/>
                  </a:lnTo>
                  <a:lnTo>
                    <a:pt x="6507" y="455"/>
                  </a:lnTo>
                  <a:lnTo>
                    <a:pt x="6654" y="530"/>
                  </a:lnTo>
                  <a:lnTo>
                    <a:pt x="6797" y="608"/>
                  </a:lnTo>
                  <a:lnTo>
                    <a:pt x="6936" y="693"/>
                  </a:lnTo>
                  <a:lnTo>
                    <a:pt x="7071" y="781"/>
                  </a:lnTo>
                  <a:lnTo>
                    <a:pt x="7202" y="875"/>
                  </a:lnTo>
                  <a:lnTo>
                    <a:pt x="7329" y="973"/>
                  </a:lnTo>
                  <a:lnTo>
                    <a:pt x="7452" y="1075"/>
                  </a:lnTo>
                  <a:lnTo>
                    <a:pt x="7571" y="1181"/>
                  </a:lnTo>
                  <a:lnTo>
                    <a:pt x="7686" y="1292"/>
                  </a:lnTo>
                  <a:lnTo>
                    <a:pt x="7797" y="1407"/>
                  </a:lnTo>
                  <a:lnTo>
                    <a:pt x="7905" y="1524"/>
                  </a:lnTo>
                  <a:lnTo>
                    <a:pt x="8008" y="1646"/>
                  </a:lnTo>
                  <a:lnTo>
                    <a:pt x="8107" y="1771"/>
                  </a:lnTo>
                  <a:lnTo>
                    <a:pt x="8202" y="1900"/>
                  </a:lnTo>
                  <a:lnTo>
                    <a:pt x="8294" y="2032"/>
                  </a:lnTo>
                  <a:lnTo>
                    <a:pt x="8382" y="2167"/>
                  </a:lnTo>
                  <a:lnTo>
                    <a:pt x="8465" y="2305"/>
                  </a:lnTo>
                  <a:lnTo>
                    <a:pt x="8545" y="2446"/>
                  </a:lnTo>
                  <a:lnTo>
                    <a:pt x="8622" y="2589"/>
                  </a:lnTo>
                  <a:lnTo>
                    <a:pt x="8693" y="2735"/>
                  </a:lnTo>
                  <a:lnTo>
                    <a:pt x="8709" y="2770"/>
                  </a:lnTo>
                  <a:lnTo>
                    <a:pt x="8724" y="2804"/>
                  </a:lnTo>
                  <a:lnTo>
                    <a:pt x="8736" y="2837"/>
                  </a:lnTo>
                  <a:lnTo>
                    <a:pt x="8749" y="2870"/>
                  </a:lnTo>
                  <a:lnTo>
                    <a:pt x="8758" y="2901"/>
                  </a:lnTo>
                  <a:lnTo>
                    <a:pt x="8766" y="2931"/>
                  </a:lnTo>
                  <a:lnTo>
                    <a:pt x="8773" y="2960"/>
                  </a:lnTo>
                  <a:lnTo>
                    <a:pt x="8778" y="2987"/>
                  </a:lnTo>
                  <a:lnTo>
                    <a:pt x="8781" y="3015"/>
                  </a:lnTo>
                  <a:lnTo>
                    <a:pt x="8784" y="3040"/>
                  </a:lnTo>
                  <a:lnTo>
                    <a:pt x="8784" y="3064"/>
                  </a:lnTo>
                  <a:lnTo>
                    <a:pt x="8783" y="3087"/>
                  </a:lnTo>
                  <a:lnTo>
                    <a:pt x="8781" y="3108"/>
                  </a:lnTo>
                  <a:lnTo>
                    <a:pt x="8778" y="3129"/>
                  </a:lnTo>
                  <a:lnTo>
                    <a:pt x="8773" y="3149"/>
                  </a:lnTo>
                  <a:lnTo>
                    <a:pt x="8767" y="3166"/>
                  </a:lnTo>
                  <a:lnTo>
                    <a:pt x="8759" y="3183"/>
                  </a:lnTo>
                  <a:lnTo>
                    <a:pt x="8750" y="3198"/>
                  </a:lnTo>
                  <a:lnTo>
                    <a:pt x="8740" y="3212"/>
                  </a:lnTo>
                  <a:lnTo>
                    <a:pt x="8727" y="3225"/>
                  </a:lnTo>
                  <a:lnTo>
                    <a:pt x="8715" y="3236"/>
                  </a:lnTo>
                  <a:lnTo>
                    <a:pt x="8701" y="3246"/>
                  </a:lnTo>
                  <a:lnTo>
                    <a:pt x="8686" y="3254"/>
                  </a:lnTo>
                  <a:lnTo>
                    <a:pt x="8669" y="3261"/>
                  </a:lnTo>
                  <a:lnTo>
                    <a:pt x="8652" y="3266"/>
                  </a:lnTo>
                  <a:lnTo>
                    <a:pt x="8633" y="3270"/>
                  </a:lnTo>
                  <a:lnTo>
                    <a:pt x="8612" y="3273"/>
                  </a:lnTo>
                  <a:lnTo>
                    <a:pt x="8592" y="3274"/>
                  </a:lnTo>
                  <a:lnTo>
                    <a:pt x="8570" y="3273"/>
                  </a:lnTo>
                  <a:lnTo>
                    <a:pt x="8547" y="3271"/>
                  </a:lnTo>
                  <a:lnTo>
                    <a:pt x="8523" y="3267"/>
                  </a:lnTo>
                  <a:lnTo>
                    <a:pt x="8498" y="3262"/>
                  </a:lnTo>
                  <a:lnTo>
                    <a:pt x="8393" y="3360"/>
                  </a:lnTo>
                  <a:lnTo>
                    <a:pt x="8287" y="3455"/>
                  </a:lnTo>
                  <a:lnTo>
                    <a:pt x="8181" y="3547"/>
                  </a:lnTo>
                  <a:lnTo>
                    <a:pt x="8075" y="3638"/>
                  </a:lnTo>
                  <a:lnTo>
                    <a:pt x="7967" y="3726"/>
                  </a:lnTo>
                  <a:lnTo>
                    <a:pt x="7861" y="3813"/>
                  </a:lnTo>
                  <a:lnTo>
                    <a:pt x="7752" y="3896"/>
                  </a:lnTo>
                  <a:lnTo>
                    <a:pt x="7642" y="3977"/>
                  </a:lnTo>
                  <a:lnTo>
                    <a:pt x="7531" y="4056"/>
                  </a:lnTo>
                  <a:lnTo>
                    <a:pt x="7419" y="4131"/>
                  </a:lnTo>
                  <a:lnTo>
                    <a:pt x="7305" y="4205"/>
                  </a:lnTo>
                  <a:lnTo>
                    <a:pt x="7190" y="4274"/>
                  </a:lnTo>
                  <a:lnTo>
                    <a:pt x="7074" y="4342"/>
                  </a:lnTo>
                  <a:lnTo>
                    <a:pt x="6955" y="4406"/>
                  </a:lnTo>
                  <a:lnTo>
                    <a:pt x="6835" y="4468"/>
                  </a:lnTo>
                  <a:lnTo>
                    <a:pt x="6712" y="4527"/>
                  </a:lnTo>
                  <a:lnTo>
                    <a:pt x="6588" y="4582"/>
                  </a:lnTo>
                  <a:lnTo>
                    <a:pt x="6461" y="4635"/>
                  </a:lnTo>
                  <a:lnTo>
                    <a:pt x="6332" y="4684"/>
                  </a:lnTo>
                  <a:lnTo>
                    <a:pt x="6200" y="4729"/>
                  </a:lnTo>
                  <a:lnTo>
                    <a:pt x="6065" y="4773"/>
                  </a:lnTo>
                  <a:lnTo>
                    <a:pt x="5928" y="4811"/>
                  </a:lnTo>
                  <a:lnTo>
                    <a:pt x="5788" y="4847"/>
                  </a:lnTo>
                  <a:lnTo>
                    <a:pt x="5645" y="4879"/>
                  </a:lnTo>
                  <a:lnTo>
                    <a:pt x="5498" y="4907"/>
                  </a:lnTo>
                  <a:lnTo>
                    <a:pt x="5348" y="4933"/>
                  </a:lnTo>
                  <a:lnTo>
                    <a:pt x="5194" y="4954"/>
                  </a:lnTo>
                  <a:lnTo>
                    <a:pt x="5037" y="4971"/>
                  </a:lnTo>
                  <a:lnTo>
                    <a:pt x="4877" y="4984"/>
                  </a:lnTo>
                  <a:lnTo>
                    <a:pt x="4713" y="4994"/>
                  </a:lnTo>
                  <a:lnTo>
                    <a:pt x="4544" y="4999"/>
                  </a:lnTo>
                  <a:lnTo>
                    <a:pt x="4371" y="5001"/>
                  </a:lnTo>
                  <a:lnTo>
                    <a:pt x="4197" y="4998"/>
                  </a:lnTo>
                  <a:lnTo>
                    <a:pt x="4028" y="4991"/>
                  </a:lnTo>
                  <a:lnTo>
                    <a:pt x="3861" y="4980"/>
                  </a:lnTo>
                  <a:lnTo>
                    <a:pt x="3696" y="4964"/>
                  </a:lnTo>
                  <a:lnTo>
                    <a:pt x="3535" y="4945"/>
                  </a:lnTo>
                  <a:lnTo>
                    <a:pt x="3377" y="4922"/>
                  </a:lnTo>
                  <a:lnTo>
                    <a:pt x="3222" y="4894"/>
                  </a:lnTo>
                  <a:lnTo>
                    <a:pt x="3070" y="4863"/>
                  </a:lnTo>
                  <a:lnTo>
                    <a:pt x="2921" y="4829"/>
                  </a:lnTo>
                  <a:lnTo>
                    <a:pt x="2775" y="4792"/>
                  </a:lnTo>
                  <a:lnTo>
                    <a:pt x="2632" y="4750"/>
                  </a:lnTo>
                  <a:lnTo>
                    <a:pt x="2492" y="4706"/>
                  </a:lnTo>
                  <a:lnTo>
                    <a:pt x="2356" y="4660"/>
                  </a:lnTo>
                  <a:lnTo>
                    <a:pt x="2222" y="4609"/>
                  </a:lnTo>
                  <a:lnTo>
                    <a:pt x="2091" y="4556"/>
                  </a:lnTo>
                  <a:lnTo>
                    <a:pt x="1964" y="4501"/>
                  </a:lnTo>
                  <a:lnTo>
                    <a:pt x="1839" y="4442"/>
                  </a:lnTo>
                  <a:lnTo>
                    <a:pt x="1718" y="4382"/>
                  </a:lnTo>
                  <a:lnTo>
                    <a:pt x="1599" y="4318"/>
                  </a:lnTo>
                  <a:lnTo>
                    <a:pt x="1484" y="4254"/>
                  </a:lnTo>
                  <a:lnTo>
                    <a:pt x="1372" y="4187"/>
                  </a:lnTo>
                  <a:lnTo>
                    <a:pt x="1262" y="4117"/>
                  </a:lnTo>
                  <a:lnTo>
                    <a:pt x="1156" y="4046"/>
                  </a:lnTo>
                  <a:lnTo>
                    <a:pt x="1054" y="3973"/>
                  </a:lnTo>
                  <a:lnTo>
                    <a:pt x="954" y="3899"/>
                  </a:lnTo>
                  <a:lnTo>
                    <a:pt x="857" y="3822"/>
                  </a:lnTo>
                  <a:lnTo>
                    <a:pt x="763" y="3745"/>
                  </a:lnTo>
                  <a:lnTo>
                    <a:pt x="673" y="3666"/>
                  </a:lnTo>
                  <a:lnTo>
                    <a:pt x="586" y="3585"/>
                  </a:lnTo>
                  <a:lnTo>
                    <a:pt x="501" y="3505"/>
                  </a:lnTo>
                  <a:lnTo>
                    <a:pt x="420" y="3423"/>
                  </a:lnTo>
                  <a:lnTo>
                    <a:pt x="343" y="3341"/>
                  </a:lnTo>
                  <a:lnTo>
                    <a:pt x="326" y="3348"/>
                  </a:lnTo>
                  <a:lnTo>
                    <a:pt x="310" y="3354"/>
                  </a:lnTo>
                  <a:lnTo>
                    <a:pt x="291" y="3359"/>
                  </a:lnTo>
                  <a:lnTo>
                    <a:pt x="273" y="3362"/>
                  </a:lnTo>
                  <a:lnTo>
                    <a:pt x="255" y="3363"/>
                  </a:lnTo>
                  <a:lnTo>
                    <a:pt x="236" y="3363"/>
                  </a:lnTo>
                  <a:lnTo>
                    <a:pt x="218" y="3362"/>
                  </a:lnTo>
                  <a:lnTo>
                    <a:pt x="199" y="3358"/>
                  </a:lnTo>
                  <a:lnTo>
                    <a:pt x="181" y="3354"/>
                  </a:lnTo>
                  <a:lnTo>
                    <a:pt x="161" y="3348"/>
                  </a:lnTo>
                  <a:lnTo>
                    <a:pt x="144" y="3340"/>
                  </a:lnTo>
                  <a:lnTo>
                    <a:pt x="126" y="3331"/>
                  </a:lnTo>
                  <a:lnTo>
                    <a:pt x="110" y="3320"/>
                  </a:lnTo>
                  <a:lnTo>
                    <a:pt x="94" y="3308"/>
                  </a:lnTo>
                  <a:lnTo>
                    <a:pt x="78" y="3295"/>
                  </a:lnTo>
                  <a:lnTo>
                    <a:pt x="64" y="3279"/>
                  </a:lnTo>
                  <a:lnTo>
                    <a:pt x="51" y="3263"/>
                  </a:lnTo>
                  <a:lnTo>
                    <a:pt x="38" y="3245"/>
                  </a:lnTo>
                  <a:lnTo>
                    <a:pt x="28" y="3226"/>
                  </a:lnTo>
                  <a:lnTo>
                    <a:pt x="19" y="3205"/>
                  </a:lnTo>
                  <a:lnTo>
                    <a:pt x="11" y="3183"/>
                  </a:lnTo>
                  <a:lnTo>
                    <a:pt x="6" y="3160"/>
                  </a:lnTo>
                  <a:lnTo>
                    <a:pt x="2" y="3135"/>
                  </a:lnTo>
                  <a:lnTo>
                    <a:pt x="0" y="3108"/>
                  </a:lnTo>
                  <a:lnTo>
                    <a:pt x="0" y="3081"/>
                  </a:lnTo>
                  <a:lnTo>
                    <a:pt x="2" y="3053"/>
                  </a:lnTo>
                  <a:lnTo>
                    <a:pt x="6" y="3023"/>
                  </a:lnTo>
                  <a:lnTo>
                    <a:pt x="13" y="2990"/>
                  </a:lnTo>
                  <a:lnTo>
                    <a:pt x="23" y="2958"/>
                  </a:lnTo>
                  <a:lnTo>
                    <a:pt x="35" y="2924"/>
                  </a:lnTo>
                  <a:lnTo>
                    <a:pt x="51" y="2889"/>
                  </a:lnTo>
                  <a:lnTo>
                    <a:pt x="69" y="2852"/>
                  </a:lnTo>
                  <a:close/>
                </a:path>
              </a:pathLst>
            </a:custGeom>
            <a:solidFill>
              <a:srgbClr val="FFFFFF"/>
            </a:solidFill>
            <a:ln w="9525">
              <a:noFill/>
              <a:round/>
              <a:headEnd/>
              <a:tailEnd/>
            </a:ln>
          </p:spPr>
          <p:txBody>
            <a:bodyPr/>
            <a:lstStyle/>
            <a:p>
              <a:endParaRPr lang="en-US"/>
            </a:p>
          </p:txBody>
        </p:sp>
      </p:grpSp>
      <p:grpSp>
        <p:nvGrpSpPr>
          <p:cNvPr id="555027" name="Group 19"/>
          <p:cNvGrpSpPr>
            <a:grpSpLocks noChangeAspect="1"/>
          </p:cNvGrpSpPr>
          <p:nvPr/>
        </p:nvGrpSpPr>
        <p:grpSpPr bwMode="auto">
          <a:xfrm>
            <a:off x="293688" y="5441950"/>
            <a:ext cx="877887" cy="754063"/>
            <a:chOff x="2040" y="2676"/>
            <a:chExt cx="1008" cy="864"/>
          </a:xfrm>
        </p:grpSpPr>
        <p:sp>
          <p:nvSpPr>
            <p:cNvPr id="555028" name="Freeform 20"/>
            <p:cNvSpPr>
              <a:spLocks noChangeAspect="1"/>
            </p:cNvSpPr>
            <p:nvPr/>
          </p:nvSpPr>
          <p:spPr bwMode="auto">
            <a:xfrm>
              <a:off x="2040" y="2676"/>
              <a:ext cx="1008" cy="864"/>
            </a:xfrm>
            <a:custGeom>
              <a:avLst/>
              <a:gdLst/>
              <a:ahLst/>
              <a:cxnLst>
                <a:cxn ang="0">
                  <a:pos x="0" y="0"/>
                </a:cxn>
                <a:cxn ang="0">
                  <a:pos x="4032" y="0"/>
                </a:cxn>
                <a:cxn ang="0">
                  <a:pos x="3888" y="149"/>
                </a:cxn>
                <a:cxn ang="0">
                  <a:pos x="149" y="3316"/>
                </a:cxn>
                <a:cxn ang="0">
                  <a:pos x="0" y="3456"/>
                </a:cxn>
                <a:cxn ang="0">
                  <a:pos x="0" y="0"/>
                </a:cxn>
              </a:cxnLst>
              <a:rect l="0" t="0" r="r" b="b"/>
              <a:pathLst>
                <a:path w="4032" h="3456">
                  <a:moveTo>
                    <a:pt x="0" y="0"/>
                  </a:moveTo>
                  <a:lnTo>
                    <a:pt x="4032" y="0"/>
                  </a:lnTo>
                  <a:lnTo>
                    <a:pt x="3888" y="149"/>
                  </a:lnTo>
                  <a:lnTo>
                    <a:pt x="149" y="3316"/>
                  </a:lnTo>
                  <a:lnTo>
                    <a:pt x="0" y="3456"/>
                  </a:lnTo>
                  <a:lnTo>
                    <a:pt x="0" y="0"/>
                  </a:lnTo>
                  <a:close/>
                </a:path>
              </a:pathLst>
            </a:custGeom>
            <a:solidFill>
              <a:srgbClr val="82A99C"/>
            </a:solidFill>
            <a:ln w="9525">
              <a:noFill/>
              <a:round/>
              <a:headEnd/>
              <a:tailEnd/>
            </a:ln>
          </p:spPr>
          <p:txBody>
            <a:bodyPr/>
            <a:lstStyle/>
            <a:p>
              <a:endParaRPr lang="en-US"/>
            </a:p>
          </p:txBody>
        </p:sp>
        <p:sp>
          <p:nvSpPr>
            <p:cNvPr id="555029" name="Freeform 21"/>
            <p:cNvSpPr>
              <a:spLocks noChangeAspect="1"/>
            </p:cNvSpPr>
            <p:nvPr/>
          </p:nvSpPr>
          <p:spPr bwMode="auto">
            <a:xfrm>
              <a:off x="2040" y="2676"/>
              <a:ext cx="1008" cy="864"/>
            </a:xfrm>
            <a:custGeom>
              <a:avLst/>
              <a:gdLst/>
              <a:ahLst/>
              <a:cxnLst>
                <a:cxn ang="0">
                  <a:pos x="4032" y="0"/>
                </a:cxn>
                <a:cxn ang="0">
                  <a:pos x="4032" y="3456"/>
                </a:cxn>
                <a:cxn ang="0">
                  <a:pos x="0" y="3456"/>
                </a:cxn>
                <a:cxn ang="0">
                  <a:pos x="149" y="3313"/>
                </a:cxn>
                <a:cxn ang="0">
                  <a:pos x="3891" y="147"/>
                </a:cxn>
                <a:cxn ang="0">
                  <a:pos x="4032" y="0"/>
                </a:cxn>
              </a:cxnLst>
              <a:rect l="0" t="0" r="r" b="b"/>
              <a:pathLst>
                <a:path w="4032" h="3456">
                  <a:moveTo>
                    <a:pt x="4032" y="0"/>
                  </a:moveTo>
                  <a:lnTo>
                    <a:pt x="4032" y="3456"/>
                  </a:lnTo>
                  <a:lnTo>
                    <a:pt x="0" y="3456"/>
                  </a:lnTo>
                  <a:lnTo>
                    <a:pt x="149" y="3313"/>
                  </a:lnTo>
                  <a:lnTo>
                    <a:pt x="3891" y="147"/>
                  </a:lnTo>
                  <a:lnTo>
                    <a:pt x="4032" y="0"/>
                  </a:lnTo>
                  <a:close/>
                </a:path>
              </a:pathLst>
            </a:custGeom>
            <a:solidFill>
              <a:srgbClr val="162A29"/>
            </a:solidFill>
            <a:ln w="9525">
              <a:noFill/>
              <a:round/>
              <a:headEnd/>
              <a:tailEnd/>
            </a:ln>
          </p:spPr>
          <p:txBody>
            <a:bodyPr/>
            <a:lstStyle/>
            <a:p>
              <a:endParaRPr lang="en-US"/>
            </a:p>
          </p:txBody>
        </p:sp>
        <p:sp>
          <p:nvSpPr>
            <p:cNvPr id="555030" name="Rectangle 22"/>
            <p:cNvSpPr>
              <a:spLocks noChangeAspect="1" noChangeArrowheads="1"/>
            </p:cNvSpPr>
            <p:nvPr/>
          </p:nvSpPr>
          <p:spPr bwMode="auto">
            <a:xfrm>
              <a:off x="2076" y="2712"/>
              <a:ext cx="936" cy="792"/>
            </a:xfrm>
            <a:prstGeom prst="rect">
              <a:avLst/>
            </a:prstGeom>
            <a:solidFill>
              <a:srgbClr val="275A53"/>
            </a:solidFill>
            <a:ln w="9525">
              <a:noFill/>
              <a:miter lim="800000"/>
              <a:headEnd/>
              <a:tailEnd/>
            </a:ln>
          </p:spPr>
          <p:txBody>
            <a:bodyPr/>
            <a:lstStyle/>
            <a:p>
              <a:endParaRPr lang="en-US"/>
            </a:p>
          </p:txBody>
        </p:sp>
        <p:sp>
          <p:nvSpPr>
            <p:cNvPr id="555031" name="Freeform 23"/>
            <p:cNvSpPr>
              <a:spLocks noChangeAspect="1"/>
            </p:cNvSpPr>
            <p:nvPr/>
          </p:nvSpPr>
          <p:spPr bwMode="auto">
            <a:xfrm>
              <a:off x="2252" y="3336"/>
              <a:ext cx="129" cy="137"/>
            </a:xfrm>
            <a:custGeom>
              <a:avLst/>
              <a:gdLst/>
              <a:ahLst/>
              <a:cxnLst>
                <a:cxn ang="0">
                  <a:pos x="0" y="0"/>
                </a:cxn>
                <a:cxn ang="0">
                  <a:pos x="516" y="0"/>
                </a:cxn>
                <a:cxn ang="0">
                  <a:pos x="516" y="136"/>
                </a:cxn>
                <a:cxn ang="0">
                  <a:pos x="344" y="136"/>
                </a:cxn>
                <a:cxn ang="0">
                  <a:pos x="344" y="550"/>
                </a:cxn>
                <a:cxn ang="0">
                  <a:pos x="174" y="550"/>
                </a:cxn>
                <a:cxn ang="0">
                  <a:pos x="174" y="136"/>
                </a:cxn>
                <a:cxn ang="0">
                  <a:pos x="0" y="136"/>
                </a:cxn>
                <a:cxn ang="0">
                  <a:pos x="0" y="0"/>
                </a:cxn>
              </a:cxnLst>
              <a:rect l="0" t="0" r="r" b="b"/>
              <a:pathLst>
                <a:path w="516" h="550">
                  <a:moveTo>
                    <a:pt x="0" y="0"/>
                  </a:moveTo>
                  <a:lnTo>
                    <a:pt x="516" y="0"/>
                  </a:lnTo>
                  <a:lnTo>
                    <a:pt x="516" y="136"/>
                  </a:lnTo>
                  <a:lnTo>
                    <a:pt x="344" y="136"/>
                  </a:lnTo>
                  <a:lnTo>
                    <a:pt x="344" y="550"/>
                  </a:lnTo>
                  <a:lnTo>
                    <a:pt x="174" y="550"/>
                  </a:lnTo>
                  <a:lnTo>
                    <a:pt x="174" y="136"/>
                  </a:lnTo>
                  <a:lnTo>
                    <a:pt x="0" y="136"/>
                  </a:lnTo>
                  <a:lnTo>
                    <a:pt x="0" y="0"/>
                  </a:lnTo>
                  <a:close/>
                </a:path>
              </a:pathLst>
            </a:custGeom>
            <a:solidFill>
              <a:srgbClr val="FFFFFF"/>
            </a:solidFill>
            <a:ln w="9525">
              <a:noFill/>
              <a:round/>
              <a:headEnd/>
              <a:tailEnd/>
            </a:ln>
          </p:spPr>
          <p:txBody>
            <a:bodyPr/>
            <a:lstStyle/>
            <a:p>
              <a:endParaRPr lang="en-US"/>
            </a:p>
          </p:txBody>
        </p:sp>
        <p:sp>
          <p:nvSpPr>
            <p:cNvPr id="555032" name="Freeform 24"/>
            <p:cNvSpPr>
              <a:spLocks noChangeAspect="1"/>
            </p:cNvSpPr>
            <p:nvPr/>
          </p:nvSpPr>
          <p:spPr bwMode="auto">
            <a:xfrm>
              <a:off x="2400" y="3336"/>
              <a:ext cx="116" cy="137"/>
            </a:xfrm>
            <a:custGeom>
              <a:avLst/>
              <a:gdLst/>
              <a:ahLst/>
              <a:cxnLst>
                <a:cxn ang="0">
                  <a:pos x="0" y="0"/>
                </a:cxn>
                <a:cxn ang="0">
                  <a:pos x="456" y="0"/>
                </a:cxn>
                <a:cxn ang="0">
                  <a:pos x="456" y="118"/>
                </a:cxn>
                <a:cxn ang="0">
                  <a:pos x="171" y="118"/>
                </a:cxn>
                <a:cxn ang="0">
                  <a:pos x="171" y="205"/>
                </a:cxn>
                <a:cxn ang="0">
                  <a:pos x="435" y="205"/>
                </a:cxn>
                <a:cxn ang="0">
                  <a:pos x="435" y="318"/>
                </a:cxn>
                <a:cxn ang="0">
                  <a:pos x="171" y="318"/>
                </a:cxn>
                <a:cxn ang="0">
                  <a:pos x="171" y="425"/>
                </a:cxn>
                <a:cxn ang="0">
                  <a:pos x="464" y="425"/>
                </a:cxn>
                <a:cxn ang="0">
                  <a:pos x="464" y="550"/>
                </a:cxn>
                <a:cxn ang="0">
                  <a:pos x="0" y="550"/>
                </a:cxn>
                <a:cxn ang="0">
                  <a:pos x="0" y="0"/>
                </a:cxn>
              </a:cxnLst>
              <a:rect l="0" t="0" r="r" b="b"/>
              <a:pathLst>
                <a:path w="464" h="550">
                  <a:moveTo>
                    <a:pt x="0" y="0"/>
                  </a:moveTo>
                  <a:lnTo>
                    <a:pt x="456" y="0"/>
                  </a:lnTo>
                  <a:lnTo>
                    <a:pt x="456" y="118"/>
                  </a:lnTo>
                  <a:lnTo>
                    <a:pt x="171" y="118"/>
                  </a:lnTo>
                  <a:lnTo>
                    <a:pt x="171" y="205"/>
                  </a:lnTo>
                  <a:lnTo>
                    <a:pt x="435" y="205"/>
                  </a:lnTo>
                  <a:lnTo>
                    <a:pt x="435" y="318"/>
                  </a:lnTo>
                  <a:lnTo>
                    <a:pt x="171" y="318"/>
                  </a:lnTo>
                  <a:lnTo>
                    <a:pt x="171" y="425"/>
                  </a:lnTo>
                  <a:lnTo>
                    <a:pt x="464" y="425"/>
                  </a:lnTo>
                  <a:lnTo>
                    <a:pt x="464" y="550"/>
                  </a:lnTo>
                  <a:lnTo>
                    <a:pt x="0" y="550"/>
                  </a:lnTo>
                  <a:lnTo>
                    <a:pt x="0" y="0"/>
                  </a:lnTo>
                  <a:close/>
                </a:path>
              </a:pathLst>
            </a:custGeom>
            <a:solidFill>
              <a:srgbClr val="FFFFFF"/>
            </a:solidFill>
            <a:ln w="9525">
              <a:noFill/>
              <a:round/>
              <a:headEnd/>
              <a:tailEnd/>
            </a:ln>
          </p:spPr>
          <p:txBody>
            <a:bodyPr/>
            <a:lstStyle/>
            <a:p>
              <a:endParaRPr lang="en-US"/>
            </a:p>
          </p:txBody>
        </p:sp>
        <p:sp>
          <p:nvSpPr>
            <p:cNvPr id="555033" name="Freeform 25"/>
            <p:cNvSpPr>
              <a:spLocks noChangeAspect="1" noEditPoints="1"/>
            </p:cNvSpPr>
            <p:nvPr/>
          </p:nvSpPr>
          <p:spPr bwMode="auto">
            <a:xfrm>
              <a:off x="2525" y="3336"/>
              <a:ext cx="149" cy="137"/>
            </a:xfrm>
            <a:custGeom>
              <a:avLst/>
              <a:gdLst/>
              <a:ahLst/>
              <a:cxnLst>
                <a:cxn ang="0">
                  <a:pos x="394" y="459"/>
                </a:cxn>
                <a:cxn ang="0">
                  <a:pos x="199" y="459"/>
                </a:cxn>
                <a:cxn ang="0">
                  <a:pos x="174" y="550"/>
                </a:cxn>
                <a:cxn ang="0">
                  <a:pos x="0" y="550"/>
                </a:cxn>
                <a:cxn ang="0">
                  <a:pos x="206" y="0"/>
                </a:cxn>
                <a:cxn ang="0">
                  <a:pos x="391" y="0"/>
                </a:cxn>
                <a:cxn ang="0">
                  <a:pos x="599" y="550"/>
                </a:cxn>
                <a:cxn ang="0">
                  <a:pos x="420" y="550"/>
                </a:cxn>
                <a:cxn ang="0">
                  <a:pos x="394" y="459"/>
                </a:cxn>
                <a:cxn ang="0">
                  <a:pos x="358" y="341"/>
                </a:cxn>
                <a:cxn ang="0">
                  <a:pos x="297" y="143"/>
                </a:cxn>
                <a:cxn ang="0">
                  <a:pos x="237" y="341"/>
                </a:cxn>
                <a:cxn ang="0">
                  <a:pos x="358" y="341"/>
                </a:cxn>
              </a:cxnLst>
              <a:rect l="0" t="0" r="r" b="b"/>
              <a:pathLst>
                <a:path w="599" h="550">
                  <a:moveTo>
                    <a:pt x="394" y="459"/>
                  </a:moveTo>
                  <a:lnTo>
                    <a:pt x="199" y="459"/>
                  </a:lnTo>
                  <a:lnTo>
                    <a:pt x="174" y="550"/>
                  </a:lnTo>
                  <a:lnTo>
                    <a:pt x="0" y="550"/>
                  </a:lnTo>
                  <a:lnTo>
                    <a:pt x="206" y="0"/>
                  </a:lnTo>
                  <a:lnTo>
                    <a:pt x="391" y="0"/>
                  </a:lnTo>
                  <a:lnTo>
                    <a:pt x="599" y="550"/>
                  </a:lnTo>
                  <a:lnTo>
                    <a:pt x="420" y="550"/>
                  </a:lnTo>
                  <a:lnTo>
                    <a:pt x="394" y="459"/>
                  </a:lnTo>
                  <a:close/>
                  <a:moveTo>
                    <a:pt x="358" y="341"/>
                  </a:moveTo>
                  <a:lnTo>
                    <a:pt x="297" y="143"/>
                  </a:lnTo>
                  <a:lnTo>
                    <a:pt x="237" y="341"/>
                  </a:lnTo>
                  <a:lnTo>
                    <a:pt x="358" y="341"/>
                  </a:lnTo>
                  <a:close/>
                </a:path>
              </a:pathLst>
            </a:custGeom>
            <a:solidFill>
              <a:srgbClr val="FFFFFF"/>
            </a:solidFill>
            <a:ln w="9525">
              <a:noFill/>
              <a:round/>
              <a:headEnd/>
              <a:tailEnd/>
            </a:ln>
          </p:spPr>
          <p:txBody>
            <a:bodyPr/>
            <a:lstStyle/>
            <a:p>
              <a:endParaRPr lang="en-US"/>
            </a:p>
          </p:txBody>
        </p:sp>
        <p:sp>
          <p:nvSpPr>
            <p:cNvPr id="555034" name="Freeform 26"/>
            <p:cNvSpPr>
              <a:spLocks noChangeAspect="1"/>
            </p:cNvSpPr>
            <p:nvPr/>
          </p:nvSpPr>
          <p:spPr bwMode="auto">
            <a:xfrm>
              <a:off x="2687" y="3336"/>
              <a:ext cx="155" cy="137"/>
            </a:xfrm>
            <a:custGeom>
              <a:avLst/>
              <a:gdLst/>
              <a:ahLst/>
              <a:cxnLst>
                <a:cxn ang="0">
                  <a:pos x="0" y="0"/>
                </a:cxn>
                <a:cxn ang="0">
                  <a:pos x="222" y="0"/>
                </a:cxn>
                <a:cxn ang="0">
                  <a:pos x="309" y="335"/>
                </a:cxn>
                <a:cxn ang="0">
                  <a:pos x="395" y="0"/>
                </a:cxn>
                <a:cxn ang="0">
                  <a:pos x="618" y="0"/>
                </a:cxn>
                <a:cxn ang="0">
                  <a:pos x="618" y="550"/>
                </a:cxn>
                <a:cxn ang="0">
                  <a:pos x="479" y="550"/>
                </a:cxn>
                <a:cxn ang="0">
                  <a:pos x="479" y="131"/>
                </a:cxn>
                <a:cxn ang="0">
                  <a:pos x="371" y="550"/>
                </a:cxn>
                <a:cxn ang="0">
                  <a:pos x="246" y="550"/>
                </a:cxn>
                <a:cxn ang="0">
                  <a:pos x="138" y="131"/>
                </a:cxn>
                <a:cxn ang="0">
                  <a:pos x="138" y="550"/>
                </a:cxn>
                <a:cxn ang="0">
                  <a:pos x="0" y="550"/>
                </a:cxn>
                <a:cxn ang="0">
                  <a:pos x="0" y="0"/>
                </a:cxn>
              </a:cxnLst>
              <a:rect l="0" t="0" r="r" b="b"/>
              <a:pathLst>
                <a:path w="618" h="550">
                  <a:moveTo>
                    <a:pt x="0" y="0"/>
                  </a:moveTo>
                  <a:lnTo>
                    <a:pt x="222" y="0"/>
                  </a:lnTo>
                  <a:lnTo>
                    <a:pt x="309" y="335"/>
                  </a:lnTo>
                  <a:lnTo>
                    <a:pt x="395" y="0"/>
                  </a:lnTo>
                  <a:lnTo>
                    <a:pt x="618" y="0"/>
                  </a:lnTo>
                  <a:lnTo>
                    <a:pt x="618" y="550"/>
                  </a:lnTo>
                  <a:lnTo>
                    <a:pt x="479" y="550"/>
                  </a:lnTo>
                  <a:lnTo>
                    <a:pt x="479" y="131"/>
                  </a:lnTo>
                  <a:lnTo>
                    <a:pt x="371" y="550"/>
                  </a:lnTo>
                  <a:lnTo>
                    <a:pt x="246" y="550"/>
                  </a:lnTo>
                  <a:lnTo>
                    <a:pt x="138" y="131"/>
                  </a:lnTo>
                  <a:lnTo>
                    <a:pt x="138" y="550"/>
                  </a:lnTo>
                  <a:lnTo>
                    <a:pt x="0" y="550"/>
                  </a:lnTo>
                  <a:lnTo>
                    <a:pt x="0" y="0"/>
                  </a:lnTo>
                  <a:close/>
                </a:path>
              </a:pathLst>
            </a:custGeom>
            <a:solidFill>
              <a:srgbClr val="FFFFFF"/>
            </a:solidFill>
            <a:ln w="9525">
              <a:noFill/>
              <a:round/>
              <a:headEnd/>
              <a:tailEnd/>
            </a:ln>
          </p:spPr>
          <p:txBody>
            <a:bodyPr/>
            <a:lstStyle/>
            <a:p>
              <a:endParaRPr lang="en-US"/>
            </a:p>
          </p:txBody>
        </p:sp>
        <p:sp>
          <p:nvSpPr>
            <p:cNvPr id="555035" name="Freeform 27"/>
            <p:cNvSpPr>
              <a:spLocks noChangeAspect="1" noEditPoints="1"/>
            </p:cNvSpPr>
            <p:nvPr/>
          </p:nvSpPr>
          <p:spPr bwMode="auto">
            <a:xfrm>
              <a:off x="2215" y="2770"/>
              <a:ext cx="658" cy="523"/>
            </a:xfrm>
            <a:custGeom>
              <a:avLst/>
              <a:gdLst/>
              <a:ahLst/>
              <a:cxnLst>
                <a:cxn ang="0">
                  <a:pos x="1716" y="1771"/>
                </a:cxn>
                <a:cxn ang="0">
                  <a:pos x="918" y="1771"/>
                </a:cxn>
                <a:cxn ang="0">
                  <a:pos x="220" y="2095"/>
                </a:cxn>
                <a:cxn ang="0">
                  <a:pos x="75" y="1301"/>
                </a:cxn>
                <a:cxn ang="0">
                  <a:pos x="778" y="880"/>
                </a:cxn>
                <a:cxn ang="0">
                  <a:pos x="1902" y="833"/>
                </a:cxn>
                <a:cxn ang="0">
                  <a:pos x="2240" y="994"/>
                </a:cxn>
                <a:cxn ang="0">
                  <a:pos x="2072" y="1478"/>
                </a:cxn>
                <a:cxn ang="0">
                  <a:pos x="1598" y="1288"/>
                </a:cxn>
                <a:cxn ang="0">
                  <a:pos x="1486" y="671"/>
                </a:cxn>
                <a:cxn ang="0">
                  <a:pos x="1036" y="1288"/>
                </a:cxn>
                <a:cxn ang="0">
                  <a:pos x="1084" y="1187"/>
                </a:cxn>
                <a:cxn ang="0">
                  <a:pos x="1084" y="1187"/>
                </a:cxn>
                <a:cxn ang="0">
                  <a:pos x="627" y="333"/>
                </a:cxn>
                <a:cxn ang="0">
                  <a:pos x="701" y="373"/>
                </a:cxn>
                <a:cxn ang="0">
                  <a:pos x="754" y="438"/>
                </a:cxn>
                <a:cxn ang="0">
                  <a:pos x="778" y="518"/>
                </a:cxn>
                <a:cxn ang="0">
                  <a:pos x="769" y="605"/>
                </a:cxn>
                <a:cxn ang="0">
                  <a:pos x="731" y="679"/>
                </a:cxn>
                <a:cxn ang="0">
                  <a:pos x="666" y="732"/>
                </a:cxn>
                <a:cxn ang="0">
                  <a:pos x="584" y="756"/>
                </a:cxn>
                <a:cxn ang="0">
                  <a:pos x="497" y="749"/>
                </a:cxn>
                <a:cxn ang="0">
                  <a:pos x="425" y="708"/>
                </a:cxn>
                <a:cxn ang="0">
                  <a:pos x="372" y="644"/>
                </a:cxn>
                <a:cxn ang="0">
                  <a:pos x="346" y="563"/>
                </a:cxn>
                <a:cxn ang="0">
                  <a:pos x="355" y="477"/>
                </a:cxn>
                <a:cxn ang="0">
                  <a:pos x="395" y="403"/>
                </a:cxn>
                <a:cxn ang="0">
                  <a:pos x="458" y="350"/>
                </a:cxn>
                <a:cxn ang="0">
                  <a:pos x="540" y="325"/>
                </a:cxn>
                <a:cxn ang="0">
                  <a:pos x="1360" y="5"/>
                </a:cxn>
                <a:cxn ang="0">
                  <a:pos x="1438" y="37"/>
                </a:cxn>
                <a:cxn ang="0">
                  <a:pos x="1497" y="96"/>
                </a:cxn>
                <a:cxn ang="0">
                  <a:pos x="1530" y="173"/>
                </a:cxn>
                <a:cxn ang="0">
                  <a:pos x="1530" y="261"/>
                </a:cxn>
                <a:cxn ang="0">
                  <a:pos x="1497" y="339"/>
                </a:cxn>
                <a:cxn ang="0">
                  <a:pos x="1438" y="398"/>
                </a:cxn>
                <a:cxn ang="0">
                  <a:pos x="1360" y="430"/>
                </a:cxn>
                <a:cxn ang="0">
                  <a:pos x="1274" y="430"/>
                </a:cxn>
                <a:cxn ang="0">
                  <a:pos x="1196" y="398"/>
                </a:cxn>
                <a:cxn ang="0">
                  <a:pos x="1137" y="339"/>
                </a:cxn>
                <a:cxn ang="0">
                  <a:pos x="1104" y="261"/>
                </a:cxn>
                <a:cxn ang="0">
                  <a:pos x="1104" y="173"/>
                </a:cxn>
                <a:cxn ang="0">
                  <a:pos x="1137" y="96"/>
                </a:cxn>
                <a:cxn ang="0">
                  <a:pos x="1196" y="37"/>
                </a:cxn>
                <a:cxn ang="0">
                  <a:pos x="1274" y="5"/>
                </a:cxn>
                <a:cxn ang="0">
                  <a:pos x="2094" y="325"/>
                </a:cxn>
                <a:cxn ang="0">
                  <a:pos x="2176" y="350"/>
                </a:cxn>
                <a:cxn ang="0">
                  <a:pos x="2239" y="403"/>
                </a:cxn>
                <a:cxn ang="0">
                  <a:pos x="2279" y="477"/>
                </a:cxn>
                <a:cxn ang="0">
                  <a:pos x="2288" y="563"/>
                </a:cxn>
                <a:cxn ang="0">
                  <a:pos x="2262" y="644"/>
                </a:cxn>
                <a:cxn ang="0">
                  <a:pos x="2209" y="708"/>
                </a:cxn>
                <a:cxn ang="0">
                  <a:pos x="2135" y="749"/>
                </a:cxn>
                <a:cxn ang="0">
                  <a:pos x="2050" y="756"/>
                </a:cxn>
                <a:cxn ang="0">
                  <a:pos x="1968" y="732"/>
                </a:cxn>
                <a:cxn ang="0">
                  <a:pos x="1903" y="679"/>
                </a:cxn>
                <a:cxn ang="0">
                  <a:pos x="1865" y="605"/>
                </a:cxn>
                <a:cxn ang="0">
                  <a:pos x="1856" y="518"/>
                </a:cxn>
                <a:cxn ang="0">
                  <a:pos x="1880" y="438"/>
                </a:cxn>
                <a:cxn ang="0">
                  <a:pos x="1933" y="373"/>
                </a:cxn>
                <a:cxn ang="0">
                  <a:pos x="2007" y="333"/>
                </a:cxn>
              </a:cxnLst>
              <a:rect l="0" t="0" r="r" b="b"/>
              <a:pathLst>
                <a:path w="2634" h="2095">
                  <a:moveTo>
                    <a:pt x="2072" y="1478"/>
                  </a:moveTo>
                  <a:lnTo>
                    <a:pt x="1728" y="2095"/>
                  </a:lnTo>
                  <a:lnTo>
                    <a:pt x="1563" y="2095"/>
                  </a:lnTo>
                  <a:lnTo>
                    <a:pt x="1716" y="1771"/>
                  </a:lnTo>
                  <a:lnTo>
                    <a:pt x="1660" y="1771"/>
                  </a:lnTo>
                  <a:lnTo>
                    <a:pt x="1316" y="1156"/>
                  </a:lnTo>
                  <a:lnTo>
                    <a:pt x="974" y="1771"/>
                  </a:lnTo>
                  <a:lnTo>
                    <a:pt x="918" y="1771"/>
                  </a:lnTo>
                  <a:lnTo>
                    <a:pt x="1071" y="2095"/>
                  </a:lnTo>
                  <a:lnTo>
                    <a:pt x="906" y="2095"/>
                  </a:lnTo>
                  <a:lnTo>
                    <a:pt x="562" y="1478"/>
                  </a:lnTo>
                  <a:lnTo>
                    <a:pt x="220" y="2095"/>
                  </a:lnTo>
                  <a:lnTo>
                    <a:pt x="54" y="2095"/>
                  </a:lnTo>
                  <a:lnTo>
                    <a:pt x="394" y="1377"/>
                  </a:lnTo>
                  <a:lnTo>
                    <a:pt x="394" y="994"/>
                  </a:lnTo>
                  <a:lnTo>
                    <a:pt x="75" y="1301"/>
                  </a:lnTo>
                  <a:lnTo>
                    <a:pt x="0" y="1227"/>
                  </a:lnTo>
                  <a:lnTo>
                    <a:pt x="394" y="833"/>
                  </a:lnTo>
                  <a:lnTo>
                    <a:pt x="732" y="833"/>
                  </a:lnTo>
                  <a:lnTo>
                    <a:pt x="778" y="880"/>
                  </a:lnTo>
                  <a:lnTo>
                    <a:pt x="1148" y="509"/>
                  </a:lnTo>
                  <a:lnTo>
                    <a:pt x="1486" y="509"/>
                  </a:lnTo>
                  <a:lnTo>
                    <a:pt x="1856" y="880"/>
                  </a:lnTo>
                  <a:lnTo>
                    <a:pt x="1902" y="833"/>
                  </a:lnTo>
                  <a:lnTo>
                    <a:pt x="2240" y="833"/>
                  </a:lnTo>
                  <a:lnTo>
                    <a:pt x="2634" y="1227"/>
                  </a:lnTo>
                  <a:lnTo>
                    <a:pt x="2559" y="1301"/>
                  </a:lnTo>
                  <a:lnTo>
                    <a:pt x="2240" y="994"/>
                  </a:lnTo>
                  <a:lnTo>
                    <a:pt x="2240" y="1377"/>
                  </a:lnTo>
                  <a:lnTo>
                    <a:pt x="2580" y="2095"/>
                  </a:lnTo>
                  <a:lnTo>
                    <a:pt x="2414" y="2095"/>
                  </a:lnTo>
                  <a:lnTo>
                    <a:pt x="2072" y="1478"/>
                  </a:lnTo>
                  <a:close/>
                  <a:moveTo>
                    <a:pt x="1771" y="1654"/>
                  </a:moveTo>
                  <a:lnTo>
                    <a:pt x="1902" y="1377"/>
                  </a:lnTo>
                  <a:lnTo>
                    <a:pt x="1902" y="994"/>
                  </a:lnTo>
                  <a:lnTo>
                    <a:pt x="1598" y="1288"/>
                  </a:lnTo>
                  <a:lnTo>
                    <a:pt x="1771" y="1654"/>
                  </a:lnTo>
                  <a:close/>
                  <a:moveTo>
                    <a:pt x="1550" y="1187"/>
                  </a:moveTo>
                  <a:lnTo>
                    <a:pt x="1780" y="955"/>
                  </a:lnTo>
                  <a:lnTo>
                    <a:pt x="1486" y="671"/>
                  </a:lnTo>
                  <a:lnTo>
                    <a:pt x="1486" y="1054"/>
                  </a:lnTo>
                  <a:lnTo>
                    <a:pt x="1550" y="1187"/>
                  </a:lnTo>
                  <a:close/>
                  <a:moveTo>
                    <a:pt x="863" y="1654"/>
                  </a:moveTo>
                  <a:lnTo>
                    <a:pt x="1036" y="1288"/>
                  </a:lnTo>
                  <a:lnTo>
                    <a:pt x="732" y="994"/>
                  </a:lnTo>
                  <a:lnTo>
                    <a:pt x="732" y="1377"/>
                  </a:lnTo>
                  <a:lnTo>
                    <a:pt x="863" y="1654"/>
                  </a:lnTo>
                  <a:close/>
                  <a:moveTo>
                    <a:pt x="1084" y="1187"/>
                  </a:moveTo>
                  <a:lnTo>
                    <a:pt x="1148" y="1054"/>
                  </a:lnTo>
                  <a:lnTo>
                    <a:pt x="1148" y="671"/>
                  </a:lnTo>
                  <a:lnTo>
                    <a:pt x="854" y="955"/>
                  </a:lnTo>
                  <a:lnTo>
                    <a:pt x="1084" y="1187"/>
                  </a:lnTo>
                  <a:close/>
                  <a:moveTo>
                    <a:pt x="562" y="324"/>
                  </a:moveTo>
                  <a:lnTo>
                    <a:pt x="584" y="325"/>
                  </a:lnTo>
                  <a:lnTo>
                    <a:pt x="606" y="328"/>
                  </a:lnTo>
                  <a:lnTo>
                    <a:pt x="627" y="333"/>
                  </a:lnTo>
                  <a:lnTo>
                    <a:pt x="646" y="340"/>
                  </a:lnTo>
                  <a:lnTo>
                    <a:pt x="666" y="350"/>
                  </a:lnTo>
                  <a:lnTo>
                    <a:pt x="684" y="361"/>
                  </a:lnTo>
                  <a:lnTo>
                    <a:pt x="701" y="373"/>
                  </a:lnTo>
                  <a:lnTo>
                    <a:pt x="716" y="387"/>
                  </a:lnTo>
                  <a:lnTo>
                    <a:pt x="731" y="403"/>
                  </a:lnTo>
                  <a:lnTo>
                    <a:pt x="742" y="420"/>
                  </a:lnTo>
                  <a:lnTo>
                    <a:pt x="754" y="438"/>
                  </a:lnTo>
                  <a:lnTo>
                    <a:pt x="763" y="456"/>
                  </a:lnTo>
                  <a:lnTo>
                    <a:pt x="769" y="477"/>
                  </a:lnTo>
                  <a:lnTo>
                    <a:pt x="776" y="497"/>
                  </a:lnTo>
                  <a:lnTo>
                    <a:pt x="778" y="518"/>
                  </a:lnTo>
                  <a:lnTo>
                    <a:pt x="780" y="541"/>
                  </a:lnTo>
                  <a:lnTo>
                    <a:pt x="778" y="563"/>
                  </a:lnTo>
                  <a:lnTo>
                    <a:pt x="776" y="584"/>
                  </a:lnTo>
                  <a:lnTo>
                    <a:pt x="769" y="605"/>
                  </a:lnTo>
                  <a:lnTo>
                    <a:pt x="763" y="626"/>
                  </a:lnTo>
                  <a:lnTo>
                    <a:pt x="754" y="644"/>
                  </a:lnTo>
                  <a:lnTo>
                    <a:pt x="742" y="662"/>
                  </a:lnTo>
                  <a:lnTo>
                    <a:pt x="731" y="679"/>
                  </a:lnTo>
                  <a:lnTo>
                    <a:pt x="716" y="694"/>
                  </a:lnTo>
                  <a:lnTo>
                    <a:pt x="701" y="708"/>
                  </a:lnTo>
                  <a:lnTo>
                    <a:pt x="684" y="721"/>
                  </a:lnTo>
                  <a:lnTo>
                    <a:pt x="666" y="732"/>
                  </a:lnTo>
                  <a:lnTo>
                    <a:pt x="646" y="741"/>
                  </a:lnTo>
                  <a:lnTo>
                    <a:pt x="627" y="749"/>
                  </a:lnTo>
                  <a:lnTo>
                    <a:pt x="606" y="754"/>
                  </a:lnTo>
                  <a:lnTo>
                    <a:pt x="584" y="756"/>
                  </a:lnTo>
                  <a:lnTo>
                    <a:pt x="562" y="758"/>
                  </a:lnTo>
                  <a:lnTo>
                    <a:pt x="540" y="756"/>
                  </a:lnTo>
                  <a:lnTo>
                    <a:pt x="519" y="754"/>
                  </a:lnTo>
                  <a:lnTo>
                    <a:pt x="497" y="749"/>
                  </a:lnTo>
                  <a:lnTo>
                    <a:pt x="478" y="741"/>
                  </a:lnTo>
                  <a:lnTo>
                    <a:pt x="458" y="732"/>
                  </a:lnTo>
                  <a:lnTo>
                    <a:pt x="442" y="721"/>
                  </a:lnTo>
                  <a:lnTo>
                    <a:pt x="425" y="708"/>
                  </a:lnTo>
                  <a:lnTo>
                    <a:pt x="409" y="694"/>
                  </a:lnTo>
                  <a:lnTo>
                    <a:pt x="395" y="679"/>
                  </a:lnTo>
                  <a:lnTo>
                    <a:pt x="382" y="662"/>
                  </a:lnTo>
                  <a:lnTo>
                    <a:pt x="372" y="644"/>
                  </a:lnTo>
                  <a:lnTo>
                    <a:pt x="362" y="626"/>
                  </a:lnTo>
                  <a:lnTo>
                    <a:pt x="355" y="605"/>
                  </a:lnTo>
                  <a:lnTo>
                    <a:pt x="350" y="584"/>
                  </a:lnTo>
                  <a:lnTo>
                    <a:pt x="346" y="563"/>
                  </a:lnTo>
                  <a:lnTo>
                    <a:pt x="346" y="541"/>
                  </a:lnTo>
                  <a:lnTo>
                    <a:pt x="346" y="518"/>
                  </a:lnTo>
                  <a:lnTo>
                    <a:pt x="350" y="497"/>
                  </a:lnTo>
                  <a:lnTo>
                    <a:pt x="355" y="477"/>
                  </a:lnTo>
                  <a:lnTo>
                    <a:pt x="362" y="456"/>
                  </a:lnTo>
                  <a:lnTo>
                    <a:pt x="372" y="438"/>
                  </a:lnTo>
                  <a:lnTo>
                    <a:pt x="382" y="420"/>
                  </a:lnTo>
                  <a:lnTo>
                    <a:pt x="395" y="403"/>
                  </a:lnTo>
                  <a:lnTo>
                    <a:pt x="409" y="387"/>
                  </a:lnTo>
                  <a:lnTo>
                    <a:pt x="425" y="373"/>
                  </a:lnTo>
                  <a:lnTo>
                    <a:pt x="442" y="361"/>
                  </a:lnTo>
                  <a:lnTo>
                    <a:pt x="458" y="350"/>
                  </a:lnTo>
                  <a:lnTo>
                    <a:pt x="478" y="340"/>
                  </a:lnTo>
                  <a:lnTo>
                    <a:pt x="497" y="333"/>
                  </a:lnTo>
                  <a:lnTo>
                    <a:pt x="519" y="328"/>
                  </a:lnTo>
                  <a:lnTo>
                    <a:pt x="540" y="325"/>
                  </a:lnTo>
                  <a:lnTo>
                    <a:pt x="562" y="324"/>
                  </a:lnTo>
                  <a:close/>
                  <a:moveTo>
                    <a:pt x="1316" y="0"/>
                  </a:moveTo>
                  <a:lnTo>
                    <a:pt x="1340" y="1"/>
                  </a:lnTo>
                  <a:lnTo>
                    <a:pt x="1360" y="5"/>
                  </a:lnTo>
                  <a:lnTo>
                    <a:pt x="1381" y="10"/>
                  </a:lnTo>
                  <a:lnTo>
                    <a:pt x="1402" y="18"/>
                  </a:lnTo>
                  <a:lnTo>
                    <a:pt x="1420" y="27"/>
                  </a:lnTo>
                  <a:lnTo>
                    <a:pt x="1438" y="37"/>
                  </a:lnTo>
                  <a:lnTo>
                    <a:pt x="1455" y="50"/>
                  </a:lnTo>
                  <a:lnTo>
                    <a:pt x="1471" y="64"/>
                  </a:lnTo>
                  <a:lnTo>
                    <a:pt x="1485" y="79"/>
                  </a:lnTo>
                  <a:lnTo>
                    <a:pt x="1497" y="96"/>
                  </a:lnTo>
                  <a:lnTo>
                    <a:pt x="1508" y="114"/>
                  </a:lnTo>
                  <a:lnTo>
                    <a:pt x="1517" y="133"/>
                  </a:lnTo>
                  <a:lnTo>
                    <a:pt x="1525" y="153"/>
                  </a:lnTo>
                  <a:lnTo>
                    <a:pt x="1530" y="173"/>
                  </a:lnTo>
                  <a:lnTo>
                    <a:pt x="1533" y="195"/>
                  </a:lnTo>
                  <a:lnTo>
                    <a:pt x="1534" y="217"/>
                  </a:lnTo>
                  <a:lnTo>
                    <a:pt x="1533" y="239"/>
                  </a:lnTo>
                  <a:lnTo>
                    <a:pt x="1530" y="261"/>
                  </a:lnTo>
                  <a:lnTo>
                    <a:pt x="1525" y="282"/>
                  </a:lnTo>
                  <a:lnTo>
                    <a:pt x="1517" y="302"/>
                  </a:lnTo>
                  <a:lnTo>
                    <a:pt x="1508" y="321"/>
                  </a:lnTo>
                  <a:lnTo>
                    <a:pt x="1497" y="339"/>
                  </a:lnTo>
                  <a:lnTo>
                    <a:pt x="1485" y="356"/>
                  </a:lnTo>
                  <a:lnTo>
                    <a:pt x="1471" y="370"/>
                  </a:lnTo>
                  <a:lnTo>
                    <a:pt x="1455" y="385"/>
                  </a:lnTo>
                  <a:lnTo>
                    <a:pt x="1438" y="398"/>
                  </a:lnTo>
                  <a:lnTo>
                    <a:pt x="1420" y="408"/>
                  </a:lnTo>
                  <a:lnTo>
                    <a:pt x="1402" y="417"/>
                  </a:lnTo>
                  <a:lnTo>
                    <a:pt x="1381" y="425"/>
                  </a:lnTo>
                  <a:lnTo>
                    <a:pt x="1360" y="430"/>
                  </a:lnTo>
                  <a:lnTo>
                    <a:pt x="1340" y="434"/>
                  </a:lnTo>
                  <a:lnTo>
                    <a:pt x="1316" y="435"/>
                  </a:lnTo>
                  <a:lnTo>
                    <a:pt x="1294" y="434"/>
                  </a:lnTo>
                  <a:lnTo>
                    <a:pt x="1274" y="430"/>
                  </a:lnTo>
                  <a:lnTo>
                    <a:pt x="1253" y="425"/>
                  </a:lnTo>
                  <a:lnTo>
                    <a:pt x="1232" y="417"/>
                  </a:lnTo>
                  <a:lnTo>
                    <a:pt x="1214" y="408"/>
                  </a:lnTo>
                  <a:lnTo>
                    <a:pt x="1196" y="398"/>
                  </a:lnTo>
                  <a:lnTo>
                    <a:pt x="1179" y="385"/>
                  </a:lnTo>
                  <a:lnTo>
                    <a:pt x="1163" y="370"/>
                  </a:lnTo>
                  <a:lnTo>
                    <a:pt x="1149" y="356"/>
                  </a:lnTo>
                  <a:lnTo>
                    <a:pt x="1137" y="339"/>
                  </a:lnTo>
                  <a:lnTo>
                    <a:pt x="1126" y="321"/>
                  </a:lnTo>
                  <a:lnTo>
                    <a:pt x="1117" y="302"/>
                  </a:lnTo>
                  <a:lnTo>
                    <a:pt x="1109" y="282"/>
                  </a:lnTo>
                  <a:lnTo>
                    <a:pt x="1104" y="261"/>
                  </a:lnTo>
                  <a:lnTo>
                    <a:pt x="1101" y="239"/>
                  </a:lnTo>
                  <a:lnTo>
                    <a:pt x="1100" y="217"/>
                  </a:lnTo>
                  <a:lnTo>
                    <a:pt x="1101" y="195"/>
                  </a:lnTo>
                  <a:lnTo>
                    <a:pt x="1104" y="173"/>
                  </a:lnTo>
                  <a:lnTo>
                    <a:pt x="1109" y="153"/>
                  </a:lnTo>
                  <a:lnTo>
                    <a:pt x="1117" y="133"/>
                  </a:lnTo>
                  <a:lnTo>
                    <a:pt x="1126" y="114"/>
                  </a:lnTo>
                  <a:lnTo>
                    <a:pt x="1137" y="96"/>
                  </a:lnTo>
                  <a:lnTo>
                    <a:pt x="1149" y="79"/>
                  </a:lnTo>
                  <a:lnTo>
                    <a:pt x="1163" y="64"/>
                  </a:lnTo>
                  <a:lnTo>
                    <a:pt x="1179" y="50"/>
                  </a:lnTo>
                  <a:lnTo>
                    <a:pt x="1196" y="37"/>
                  </a:lnTo>
                  <a:lnTo>
                    <a:pt x="1214" y="27"/>
                  </a:lnTo>
                  <a:lnTo>
                    <a:pt x="1232" y="18"/>
                  </a:lnTo>
                  <a:lnTo>
                    <a:pt x="1253" y="10"/>
                  </a:lnTo>
                  <a:lnTo>
                    <a:pt x="1274" y="5"/>
                  </a:lnTo>
                  <a:lnTo>
                    <a:pt x="1294" y="1"/>
                  </a:lnTo>
                  <a:lnTo>
                    <a:pt x="1316" y="0"/>
                  </a:lnTo>
                  <a:close/>
                  <a:moveTo>
                    <a:pt x="2072" y="324"/>
                  </a:moveTo>
                  <a:lnTo>
                    <a:pt x="2094" y="325"/>
                  </a:lnTo>
                  <a:lnTo>
                    <a:pt x="2115" y="328"/>
                  </a:lnTo>
                  <a:lnTo>
                    <a:pt x="2135" y="333"/>
                  </a:lnTo>
                  <a:lnTo>
                    <a:pt x="2156" y="340"/>
                  </a:lnTo>
                  <a:lnTo>
                    <a:pt x="2176" y="350"/>
                  </a:lnTo>
                  <a:lnTo>
                    <a:pt x="2192" y="361"/>
                  </a:lnTo>
                  <a:lnTo>
                    <a:pt x="2209" y="373"/>
                  </a:lnTo>
                  <a:lnTo>
                    <a:pt x="2225" y="387"/>
                  </a:lnTo>
                  <a:lnTo>
                    <a:pt x="2239" y="403"/>
                  </a:lnTo>
                  <a:lnTo>
                    <a:pt x="2252" y="420"/>
                  </a:lnTo>
                  <a:lnTo>
                    <a:pt x="2262" y="438"/>
                  </a:lnTo>
                  <a:lnTo>
                    <a:pt x="2272" y="456"/>
                  </a:lnTo>
                  <a:lnTo>
                    <a:pt x="2279" y="477"/>
                  </a:lnTo>
                  <a:lnTo>
                    <a:pt x="2284" y="497"/>
                  </a:lnTo>
                  <a:lnTo>
                    <a:pt x="2288" y="518"/>
                  </a:lnTo>
                  <a:lnTo>
                    <a:pt x="2288" y="541"/>
                  </a:lnTo>
                  <a:lnTo>
                    <a:pt x="2288" y="563"/>
                  </a:lnTo>
                  <a:lnTo>
                    <a:pt x="2284" y="584"/>
                  </a:lnTo>
                  <a:lnTo>
                    <a:pt x="2279" y="605"/>
                  </a:lnTo>
                  <a:lnTo>
                    <a:pt x="2272" y="626"/>
                  </a:lnTo>
                  <a:lnTo>
                    <a:pt x="2262" y="644"/>
                  </a:lnTo>
                  <a:lnTo>
                    <a:pt x="2252" y="662"/>
                  </a:lnTo>
                  <a:lnTo>
                    <a:pt x="2239" y="679"/>
                  </a:lnTo>
                  <a:lnTo>
                    <a:pt x="2225" y="694"/>
                  </a:lnTo>
                  <a:lnTo>
                    <a:pt x="2209" y="708"/>
                  </a:lnTo>
                  <a:lnTo>
                    <a:pt x="2192" y="721"/>
                  </a:lnTo>
                  <a:lnTo>
                    <a:pt x="2176" y="732"/>
                  </a:lnTo>
                  <a:lnTo>
                    <a:pt x="2156" y="741"/>
                  </a:lnTo>
                  <a:lnTo>
                    <a:pt x="2135" y="749"/>
                  </a:lnTo>
                  <a:lnTo>
                    <a:pt x="2115" y="754"/>
                  </a:lnTo>
                  <a:lnTo>
                    <a:pt x="2094" y="756"/>
                  </a:lnTo>
                  <a:lnTo>
                    <a:pt x="2072" y="758"/>
                  </a:lnTo>
                  <a:lnTo>
                    <a:pt x="2050" y="756"/>
                  </a:lnTo>
                  <a:lnTo>
                    <a:pt x="2028" y="754"/>
                  </a:lnTo>
                  <a:lnTo>
                    <a:pt x="2007" y="749"/>
                  </a:lnTo>
                  <a:lnTo>
                    <a:pt x="1988" y="741"/>
                  </a:lnTo>
                  <a:lnTo>
                    <a:pt x="1968" y="732"/>
                  </a:lnTo>
                  <a:lnTo>
                    <a:pt x="1950" y="721"/>
                  </a:lnTo>
                  <a:lnTo>
                    <a:pt x="1933" y="708"/>
                  </a:lnTo>
                  <a:lnTo>
                    <a:pt x="1918" y="694"/>
                  </a:lnTo>
                  <a:lnTo>
                    <a:pt x="1903" y="679"/>
                  </a:lnTo>
                  <a:lnTo>
                    <a:pt x="1892" y="662"/>
                  </a:lnTo>
                  <a:lnTo>
                    <a:pt x="1880" y="644"/>
                  </a:lnTo>
                  <a:lnTo>
                    <a:pt x="1871" y="626"/>
                  </a:lnTo>
                  <a:lnTo>
                    <a:pt x="1865" y="605"/>
                  </a:lnTo>
                  <a:lnTo>
                    <a:pt x="1858" y="584"/>
                  </a:lnTo>
                  <a:lnTo>
                    <a:pt x="1856" y="563"/>
                  </a:lnTo>
                  <a:lnTo>
                    <a:pt x="1854" y="541"/>
                  </a:lnTo>
                  <a:lnTo>
                    <a:pt x="1856" y="518"/>
                  </a:lnTo>
                  <a:lnTo>
                    <a:pt x="1858" y="497"/>
                  </a:lnTo>
                  <a:lnTo>
                    <a:pt x="1865" y="477"/>
                  </a:lnTo>
                  <a:lnTo>
                    <a:pt x="1871" y="456"/>
                  </a:lnTo>
                  <a:lnTo>
                    <a:pt x="1880" y="438"/>
                  </a:lnTo>
                  <a:lnTo>
                    <a:pt x="1892" y="420"/>
                  </a:lnTo>
                  <a:lnTo>
                    <a:pt x="1903" y="403"/>
                  </a:lnTo>
                  <a:lnTo>
                    <a:pt x="1918" y="387"/>
                  </a:lnTo>
                  <a:lnTo>
                    <a:pt x="1933" y="373"/>
                  </a:lnTo>
                  <a:lnTo>
                    <a:pt x="1950" y="361"/>
                  </a:lnTo>
                  <a:lnTo>
                    <a:pt x="1968" y="350"/>
                  </a:lnTo>
                  <a:lnTo>
                    <a:pt x="1988" y="340"/>
                  </a:lnTo>
                  <a:lnTo>
                    <a:pt x="2007" y="333"/>
                  </a:lnTo>
                  <a:lnTo>
                    <a:pt x="2028" y="328"/>
                  </a:lnTo>
                  <a:lnTo>
                    <a:pt x="2050" y="325"/>
                  </a:lnTo>
                  <a:lnTo>
                    <a:pt x="2072" y="324"/>
                  </a:lnTo>
                  <a:close/>
                </a:path>
              </a:pathLst>
            </a:custGeom>
            <a:solidFill>
              <a:srgbClr val="FFFFFF"/>
            </a:solidFill>
            <a:ln w="9525">
              <a:noFill/>
              <a:round/>
              <a:headEnd/>
              <a:tailEnd/>
            </a:ln>
          </p:spPr>
          <p:txBody>
            <a:bodyPr/>
            <a:lstStyle/>
            <a:p>
              <a:endParaRPr lang="en-US"/>
            </a:p>
          </p:txBody>
        </p:sp>
      </p:grpSp>
      <p:grpSp>
        <p:nvGrpSpPr>
          <p:cNvPr id="555036" name="Group 28"/>
          <p:cNvGrpSpPr>
            <a:grpSpLocks noChangeAspect="1"/>
          </p:cNvGrpSpPr>
          <p:nvPr/>
        </p:nvGrpSpPr>
        <p:grpSpPr bwMode="auto">
          <a:xfrm>
            <a:off x="293688" y="2424113"/>
            <a:ext cx="877887" cy="754062"/>
            <a:chOff x="1146" y="1009"/>
            <a:chExt cx="1008" cy="864"/>
          </a:xfrm>
        </p:grpSpPr>
        <p:sp>
          <p:nvSpPr>
            <p:cNvPr id="555037" name="Freeform 29"/>
            <p:cNvSpPr>
              <a:spLocks noChangeAspect="1"/>
            </p:cNvSpPr>
            <p:nvPr/>
          </p:nvSpPr>
          <p:spPr bwMode="auto">
            <a:xfrm>
              <a:off x="1146" y="1009"/>
              <a:ext cx="1008" cy="864"/>
            </a:xfrm>
            <a:custGeom>
              <a:avLst/>
              <a:gdLst/>
              <a:ahLst/>
              <a:cxnLst>
                <a:cxn ang="0">
                  <a:pos x="0" y="0"/>
                </a:cxn>
                <a:cxn ang="0">
                  <a:pos x="4032" y="0"/>
                </a:cxn>
                <a:cxn ang="0">
                  <a:pos x="3888" y="147"/>
                </a:cxn>
                <a:cxn ang="0">
                  <a:pos x="149" y="3314"/>
                </a:cxn>
                <a:cxn ang="0">
                  <a:pos x="0" y="3454"/>
                </a:cxn>
                <a:cxn ang="0">
                  <a:pos x="0" y="0"/>
                </a:cxn>
              </a:cxnLst>
              <a:rect l="0" t="0" r="r" b="b"/>
              <a:pathLst>
                <a:path w="4032" h="3454">
                  <a:moveTo>
                    <a:pt x="0" y="0"/>
                  </a:moveTo>
                  <a:lnTo>
                    <a:pt x="4032" y="0"/>
                  </a:lnTo>
                  <a:lnTo>
                    <a:pt x="3888" y="147"/>
                  </a:lnTo>
                  <a:lnTo>
                    <a:pt x="149" y="3314"/>
                  </a:lnTo>
                  <a:lnTo>
                    <a:pt x="0" y="3454"/>
                  </a:lnTo>
                  <a:lnTo>
                    <a:pt x="0" y="0"/>
                  </a:lnTo>
                  <a:close/>
                </a:path>
              </a:pathLst>
            </a:custGeom>
            <a:solidFill>
              <a:srgbClr val="82A99C"/>
            </a:solidFill>
            <a:ln w="9525">
              <a:noFill/>
              <a:round/>
              <a:headEnd/>
              <a:tailEnd/>
            </a:ln>
          </p:spPr>
          <p:txBody>
            <a:bodyPr/>
            <a:lstStyle/>
            <a:p>
              <a:endParaRPr lang="en-US"/>
            </a:p>
          </p:txBody>
        </p:sp>
        <p:sp>
          <p:nvSpPr>
            <p:cNvPr id="555038" name="Freeform 30"/>
            <p:cNvSpPr>
              <a:spLocks noChangeAspect="1"/>
            </p:cNvSpPr>
            <p:nvPr/>
          </p:nvSpPr>
          <p:spPr bwMode="auto">
            <a:xfrm>
              <a:off x="1146" y="1009"/>
              <a:ext cx="1008" cy="864"/>
            </a:xfrm>
            <a:custGeom>
              <a:avLst/>
              <a:gdLst/>
              <a:ahLst/>
              <a:cxnLst>
                <a:cxn ang="0">
                  <a:pos x="4032" y="0"/>
                </a:cxn>
                <a:cxn ang="0">
                  <a:pos x="4032" y="3454"/>
                </a:cxn>
                <a:cxn ang="0">
                  <a:pos x="0" y="3454"/>
                </a:cxn>
                <a:cxn ang="0">
                  <a:pos x="149" y="3312"/>
                </a:cxn>
                <a:cxn ang="0">
                  <a:pos x="3891" y="146"/>
                </a:cxn>
                <a:cxn ang="0">
                  <a:pos x="4032" y="0"/>
                </a:cxn>
              </a:cxnLst>
              <a:rect l="0" t="0" r="r" b="b"/>
              <a:pathLst>
                <a:path w="4032" h="3454">
                  <a:moveTo>
                    <a:pt x="4032" y="0"/>
                  </a:moveTo>
                  <a:lnTo>
                    <a:pt x="4032" y="3454"/>
                  </a:lnTo>
                  <a:lnTo>
                    <a:pt x="0" y="3454"/>
                  </a:lnTo>
                  <a:lnTo>
                    <a:pt x="149" y="3312"/>
                  </a:lnTo>
                  <a:lnTo>
                    <a:pt x="3891" y="146"/>
                  </a:lnTo>
                  <a:lnTo>
                    <a:pt x="4032" y="0"/>
                  </a:lnTo>
                  <a:close/>
                </a:path>
              </a:pathLst>
            </a:custGeom>
            <a:solidFill>
              <a:srgbClr val="162A29"/>
            </a:solidFill>
            <a:ln w="9525">
              <a:noFill/>
              <a:round/>
              <a:headEnd/>
              <a:tailEnd/>
            </a:ln>
          </p:spPr>
          <p:txBody>
            <a:bodyPr/>
            <a:lstStyle/>
            <a:p>
              <a:endParaRPr lang="en-US"/>
            </a:p>
          </p:txBody>
        </p:sp>
        <p:sp>
          <p:nvSpPr>
            <p:cNvPr id="555039" name="Rectangle 31"/>
            <p:cNvSpPr>
              <a:spLocks noChangeAspect="1" noChangeArrowheads="1"/>
            </p:cNvSpPr>
            <p:nvPr/>
          </p:nvSpPr>
          <p:spPr bwMode="auto">
            <a:xfrm>
              <a:off x="1182" y="1045"/>
              <a:ext cx="936" cy="792"/>
            </a:xfrm>
            <a:prstGeom prst="rect">
              <a:avLst/>
            </a:prstGeom>
            <a:solidFill>
              <a:srgbClr val="275A53"/>
            </a:solidFill>
            <a:ln w="9525">
              <a:noFill/>
              <a:miter lim="800000"/>
              <a:headEnd/>
              <a:tailEnd/>
            </a:ln>
          </p:spPr>
          <p:txBody>
            <a:bodyPr/>
            <a:lstStyle/>
            <a:p>
              <a:endParaRPr lang="en-US"/>
            </a:p>
          </p:txBody>
        </p:sp>
        <p:sp>
          <p:nvSpPr>
            <p:cNvPr id="555040" name="Freeform 32"/>
            <p:cNvSpPr>
              <a:spLocks noChangeAspect="1" noEditPoints="1"/>
            </p:cNvSpPr>
            <p:nvPr/>
          </p:nvSpPr>
          <p:spPr bwMode="auto">
            <a:xfrm>
              <a:off x="1383" y="1668"/>
              <a:ext cx="116" cy="138"/>
            </a:xfrm>
            <a:custGeom>
              <a:avLst/>
              <a:gdLst/>
              <a:ahLst/>
              <a:cxnLst>
                <a:cxn ang="0">
                  <a:pos x="283" y="0"/>
                </a:cxn>
                <a:cxn ang="0">
                  <a:pos x="327" y="4"/>
                </a:cxn>
                <a:cxn ang="0">
                  <a:pos x="363" y="11"/>
                </a:cxn>
                <a:cxn ang="0">
                  <a:pos x="396" y="26"/>
                </a:cxn>
                <a:cxn ang="0">
                  <a:pos x="422" y="44"/>
                </a:cxn>
                <a:cxn ang="0">
                  <a:pos x="441" y="68"/>
                </a:cxn>
                <a:cxn ang="0">
                  <a:pos x="455" y="97"/>
                </a:cxn>
                <a:cxn ang="0">
                  <a:pos x="464" y="130"/>
                </a:cxn>
                <a:cxn ang="0">
                  <a:pos x="467" y="169"/>
                </a:cxn>
                <a:cxn ang="0">
                  <a:pos x="464" y="208"/>
                </a:cxn>
                <a:cxn ang="0">
                  <a:pos x="455" y="243"/>
                </a:cxn>
                <a:cxn ang="0">
                  <a:pos x="438" y="273"/>
                </a:cxn>
                <a:cxn ang="0">
                  <a:pos x="418" y="299"/>
                </a:cxn>
                <a:cxn ang="0">
                  <a:pos x="389" y="320"/>
                </a:cxn>
                <a:cxn ang="0">
                  <a:pos x="354" y="334"/>
                </a:cxn>
                <a:cxn ang="0">
                  <a:pos x="313" y="343"/>
                </a:cxn>
                <a:cxn ang="0">
                  <a:pos x="265" y="346"/>
                </a:cxn>
                <a:cxn ang="0">
                  <a:pos x="171" y="550"/>
                </a:cxn>
                <a:cxn ang="0">
                  <a:pos x="0" y="0"/>
                </a:cxn>
                <a:cxn ang="0">
                  <a:pos x="213" y="234"/>
                </a:cxn>
                <a:cxn ang="0">
                  <a:pos x="254" y="230"/>
                </a:cxn>
                <a:cxn ang="0">
                  <a:pos x="270" y="225"/>
                </a:cxn>
                <a:cxn ang="0">
                  <a:pos x="282" y="217"/>
                </a:cxn>
                <a:cxn ang="0">
                  <a:pos x="291" y="208"/>
                </a:cxn>
                <a:cxn ang="0">
                  <a:pos x="297" y="198"/>
                </a:cxn>
                <a:cxn ang="0">
                  <a:pos x="301" y="186"/>
                </a:cxn>
                <a:cxn ang="0">
                  <a:pos x="302" y="173"/>
                </a:cxn>
                <a:cxn ang="0">
                  <a:pos x="297" y="150"/>
                </a:cxn>
                <a:cxn ang="0">
                  <a:pos x="284" y="130"/>
                </a:cxn>
                <a:cxn ang="0">
                  <a:pos x="274" y="123"/>
                </a:cxn>
                <a:cxn ang="0">
                  <a:pos x="260" y="116"/>
                </a:cxn>
                <a:cxn ang="0">
                  <a:pos x="241" y="114"/>
                </a:cxn>
                <a:cxn ang="0">
                  <a:pos x="219" y="112"/>
                </a:cxn>
                <a:cxn ang="0">
                  <a:pos x="171" y="234"/>
                </a:cxn>
              </a:cxnLst>
              <a:rect l="0" t="0" r="r" b="b"/>
              <a:pathLst>
                <a:path w="467" h="550">
                  <a:moveTo>
                    <a:pt x="0" y="0"/>
                  </a:moveTo>
                  <a:lnTo>
                    <a:pt x="283" y="0"/>
                  </a:lnTo>
                  <a:lnTo>
                    <a:pt x="305" y="1"/>
                  </a:lnTo>
                  <a:lnTo>
                    <a:pt x="327" y="4"/>
                  </a:lnTo>
                  <a:lnTo>
                    <a:pt x="346" y="6"/>
                  </a:lnTo>
                  <a:lnTo>
                    <a:pt x="363" y="11"/>
                  </a:lnTo>
                  <a:lnTo>
                    <a:pt x="380" y="18"/>
                  </a:lnTo>
                  <a:lnTo>
                    <a:pt x="396" y="26"/>
                  </a:lnTo>
                  <a:lnTo>
                    <a:pt x="409" y="33"/>
                  </a:lnTo>
                  <a:lnTo>
                    <a:pt x="422" y="44"/>
                  </a:lnTo>
                  <a:lnTo>
                    <a:pt x="432" y="55"/>
                  </a:lnTo>
                  <a:lnTo>
                    <a:pt x="441" y="68"/>
                  </a:lnTo>
                  <a:lnTo>
                    <a:pt x="449" y="83"/>
                  </a:lnTo>
                  <a:lnTo>
                    <a:pt x="455" y="97"/>
                  </a:lnTo>
                  <a:lnTo>
                    <a:pt x="461" y="114"/>
                  </a:lnTo>
                  <a:lnTo>
                    <a:pt x="464" y="130"/>
                  </a:lnTo>
                  <a:lnTo>
                    <a:pt x="467" y="150"/>
                  </a:lnTo>
                  <a:lnTo>
                    <a:pt x="467" y="169"/>
                  </a:lnTo>
                  <a:lnTo>
                    <a:pt x="467" y="189"/>
                  </a:lnTo>
                  <a:lnTo>
                    <a:pt x="464" y="208"/>
                  </a:lnTo>
                  <a:lnTo>
                    <a:pt x="461" y="226"/>
                  </a:lnTo>
                  <a:lnTo>
                    <a:pt x="455" y="243"/>
                  </a:lnTo>
                  <a:lnTo>
                    <a:pt x="448" y="259"/>
                  </a:lnTo>
                  <a:lnTo>
                    <a:pt x="438" y="273"/>
                  </a:lnTo>
                  <a:lnTo>
                    <a:pt x="429" y="287"/>
                  </a:lnTo>
                  <a:lnTo>
                    <a:pt x="418" y="299"/>
                  </a:lnTo>
                  <a:lnTo>
                    <a:pt x="403" y="311"/>
                  </a:lnTo>
                  <a:lnTo>
                    <a:pt x="389" y="320"/>
                  </a:lnTo>
                  <a:lnTo>
                    <a:pt x="372" y="327"/>
                  </a:lnTo>
                  <a:lnTo>
                    <a:pt x="354" y="334"/>
                  </a:lnTo>
                  <a:lnTo>
                    <a:pt x="333" y="339"/>
                  </a:lnTo>
                  <a:lnTo>
                    <a:pt x="313" y="343"/>
                  </a:lnTo>
                  <a:lnTo>
                    <a:pt x="289" y="346"/>
                  </a:lnTo>
                  <a:lnTo>
                    <a:pt x="265" y="346"/>
                  </a:lnTo>
                  <a:lnTo>
                    <a:pt x="171" y="346"/>
                  </a:lnTo>
                  <a:lnTo>
                    <a:pt x="171" y="550"/>
                  </a:lnTo>
                  <a:lnTo>
                    <a:pt x="0" y="550"/>
                  </a:lnTo>
                  <a:lnTo>
                    <a:pt x="0" y="0"/>
                  </a:lnTo>
                  <a:close/>
                  <a:moveTo>
                    <a:pt x="171" y="234"/>
                  </a:moveTo>
                  <a:lnTo>
                    <a:pt x="213" y="234"/>
                  </a:lnTo>
                  <a:lnTo>
                    <a:pt x="236" y="233"/>
                  </a:lnTo>
                  <a:lnTo>
                    <a:pt x="254" y="230"/>
                  </a:lnTo>
                  <a:lnTo>
                    <a:pt x="264" y="228"/>
                  </a:lnTo>
                  <a:lnTo>
                    <a:pt x="270" y="225"/>
                  </a:lnTo>
                  <a:lnTo>
                    <a:pt x="276" y="221"/>
                  </a:lnTo>
                  <a:lnTo>
                    <a:pt x="282" y="217"/>
                  </a:lnTo>
                  <a:lnTo>
                    <a:pt x="287" y="213"/>
                  </a:lnTo>
                  <a:lnTo>
                    <a:pt x="291" y="208"/>
                  </a:lnTo>
                  <a:lnTo>
                    <a:pt x="295" y="203"/>
                  </a:lnTo>
                  <a:lnTo>
                    <a:pt x="297" y="198"/>
                  </a:lnTo>
                  <a:lnTo>
                    <a:pt x="299" y="193"/>
                  </a:lnTo>
                  <a:lnTo>
                    <a:pt x="301" y="186"/>
                  </a:lnTo>
                  <a:lnTo>
                    <a:pt x="301" y="180"/>
                  </a:lnTo>
                  <a:lnTo>
                    <a:pt x="302" y="173"/>
                  </a:lnTo>
                  <a:lnTo>
                    <a:pt x="301" y="162"/>
                  </a:lnTo>
                  <a:lnTo>
                    <a:pt x="297" y="150"/>
                  </a:lnTo>
                  <a:lnTo>
                    <a:pt x="292" y="140"/>
                  </a:lnTo>
                  <a:lnTo>
                    <a:pt x="284" y="130"/>
                  </a:lnTo>
                  <a:lnTo>
                    <a:pt x="280" y="125"/>
                  </a:lnTo>
                  <a:lnTo>
                    <a:pt x="274" y="123"/>
                  </a:lnTo>
                  <a:lnTo>
                    <a:pt x="267" y="119"/>
                  </a:lnTo>
                  <a:lnTo>
                    <a:pt x="260" y="116"/>
                  </a:lnTo>
                  <a:lnTo>
                    <a:pt x="252" y="115"/>
                  </a:lnTo>
                  <a:lnTo>
                    <a:pt x="241" y="114"/>
                  </a:lnTo>
                  <a:lnTo>
                    <a:pt x="231" y="112"/>
                  </a:lnTo>
                  <a:lnTo>
                    <a:pt x="219" y="112"/>
                  </a:lnTo>
                  <a:lnTo>
                    <a:pt x="171" y="112"/>
                  </a:lnTo>
                  <a:lnTo>
                    <a:pt x="171" y="234"/>
                  </a:lnTo>
                  <a:close/>
                </a:path>
              </a:pathLst>
            </a:custGeom>
            <a:solidFill>
              <a:srgbClr val="FFFFFF"/>
            </a:solidFill>
            <a:ln w="9525">
              <a:noFill/>
              <a:round/>
              <a:headEnd/>
              <a:tailEnd/>
            </a:ln>
          </p:spPr>
          <p:txBody>
            <a:bodyPr/>
            <a:lstStyle/>
            <a:p>
              <a:endParaRPr lang="en-US"/>
            </a:p>
          </p:txBody>
        </p:sp>
        <p:sp>
          <p:nvSpPr>
            <p:cNvPr id="555041" name="Freeform 33"/>
            <p:cNvSpPr>
              <a:spLocks noChangeAspect="1"/>
            </p:cNvSpPr>
            <p:nvPr/>
          </p:nvSpPr>
          <p:spPr bwMode="auto">
            <a:xfrm>
              <a:off x="1522" y="1668"/>
              <a:ext cx="108" cy="138"/>
            </a:xfrm>
            <a:custGeom>
              <a:avLst/>
              <a:gdLst/>
              <a:ahLst/>
              <a:cxnLst>
                <a:cxn ang="0">
                  <a:pos x="0" y="0"/>
                </a:cxn>
                <a:cxn ang="0">
                  <a:pos x="170" y="0"/>
                </a:cxn>
                <a:cxn ang="0">
                  <a:pos x="170" y="414"/>
                </a:cxn>
                <a:cxn ang="0">
                  <a:pos x="435" y="414"/>
                </a:cxn>
                <a:cxn ang="0">
                  <a:pos x="435" y="550"/>
                </a:cxn>
                <a:cxn ang="0">
                  <a:pos x="0" y="550"/>
                </a:cxn>
                <a:cxn ang="0">
                  <a:pos x="0" y="0"/>
                </a:cxn>
              </a:cxnLst>
              <a:rect l="0" t="0" r="r" b="b"/>
              <a:pathLst>
                <a:path w="435" h="550">
                  <a:moveTo>
                    <a:pt x="0" y="0"/>
                  </a:moveTo>
                  <a:lnTo>
                    <a:pt x="170" y="0"/>
                  </a:lnTo>
                  <a:lnTo>
                    <a:pt x="170" y="414"/>
                  </a:lnTo>
                  <a:lnTo>
                    <a:pt x="435" y="414"/>
                  </a:lnTo>
                  <a:lnTo>
                    <a:pt x="435" y="550"/>
                  </a:lnTo>
                  <a:lnTo>
                    <a:pt x="0" y="550"/>
                  </a:lnTo>
                  <a:lnTo>
                    <a:pt x="0" y="0"/>
                  </a:lnTo>
                  <a:close/>
                </a:path>
              </a:pathLst>
            </a:custGeom>
            <a:solidFill>
              <a:srgbClr val="FFFFFF"/>
            </a:solidFill>
            <a:ln w="9525">
              <a:noFill/>
              <a:round/>
              <a:headEnd/>
              <a:tailEnd/>
            </a:ln>
          </p:spPr>
          <p:txBody>
            <a:bodyPr/>
            <a:lstStyle/>
            <a:p>
              <a:endParaRPr lang="en-US"/>
            </a:p>
          </p:txBody>
        </p:sp>
        <p:sp>
          <p:nvSpPr>
            <p:cNvPr id="555042" name="Freeform 34"/>
            <p:cNvSpPr>
              <a:spLocks noChangeAspect="1" noEditPoints="1"/>
            </p:cNvSpPr>
            <p:nvPr/>
          </p:nvSpPr>
          <p:spPr bwMode="auto">
            <a:xfrm>
              <a:off x="1636" y="1668"/>
              <a:ext cx="150" cy="138"/>
            </a:xfrm>
            <a:custGeom>
              <a:avLst/>
              <a:gdLst/>
              <a:ahLst/>
              <a:cxnLst>
                <a:cxn ang="0">
                  <a:pos x="394" y="460"/>
                </a:cxn>
                <a:cxn ang="0">
                  <a:pos x="201" y="460"/>
                </a:cxn>
                <a:cxn ang="0">
                  <a:pos x="173" y="550"/>
                </a:cxn>
                <a:cxn ang="0">
                  <a:pos x="0" y="550"/>
                </a:cxn>
                <a:cxn ang="0">
                  <a:pos x="207" y="0"/>
                </a:cxn>
                <a:cxn ang="0">
                  <a:pos x="392" y="0"/>
                </a:cxn>
                <a:cxn ang="0">
                  <a:pos x="598" y="550"/>
                </a:cxn>
                <a:cxn ang="0">
                  <a:pos x="421" y="550"/>
                </a:cxn>
                <a:cxn ang="0">
                  <a:pos x="394" y="460"/>
                </a:cxn>
                <a:cxn ang="0">
                  <a:pos x="359" y="340"/>
                </a:cxn>
                <a:cxn ang="0">
                  <a:pos x="298" y="142"/>
                </a:cxn>
                <a:cxn ang="0">
                  <a:pos x="237" y="340"/>
                </a:cxn>
                <a:cxn ang="0">
                  <a:pos x="359" y="340"/>
                </a:cxn>
              </a:cxnLst>
              <a:rect l="0" t="0" r="r" b="b"/>
              <a:pathLst>
                <a:path w="598" h="550">
                  <a:moveTo>
                    <a:pt x="394" y="460"/>
                  </a:moveTo>
                  <a:lnTo>
                    <a:pt x="201" y="460"/>
                  </a:lnTo>
                  <a:lnTo>
                    <a:pt x="173" y="550"/>
                  </a:lnTo>
                  <a:lnTo>
                    <a:pt x="0" y="550"/>
                  </a:lnTo>
                  <a:lnTo>
                    <a:pt x="207" y="0"/>
                  </a:lnTo>
                  <a:lnTo>
                    <a:pt x="392" y="0"/>
                  </a:lnTo>
                  <a:lnTo>
                    <a:pt x="598" y="550"/>
                  </a:lnTo>
                  <a:lnTo>
                    <a:pt x="421" y="550"/>
                  </a:lnTo>
                  <a:lnTo>
                    <a:pt x="394" y="460"/>
                  </a:lnTo>
                  <a:close/>
                  <a:moveTo>
                    <a:pt x="359" y="340"/>
                  </a:moveTo>
                  <a:lnTo>
                    <a:pt x="298" y="142"/>
                  </a:lnTo>
                  <a:lnTo>
                    <a:pt x="237" y="340"/>
                  </a:lnTo>
                  <a:lnTo>
                    <a:pt x="359" y="340"/>
                  </a:lnTo>
                  <a:close/>
                </a:path>
              </a:pathLst>
            </a:custGeom>
            <a:solidFill>
              <a:srgbClr val="FFFFFF"/>
            </a:solidFill>
            <a:ln w="9525">
              <a:noFill/>
              <a:round/>
              <a:headEnd/>
              <a:tailEnd/>
            </a:ln>
          </p:spPr>
          <p:txBody>
            <a:bodyPr/>
            <a:lstStyle/>
            <a:p>
              <a:endParaRPr lang="en-US"/>
            </a:p>
          </p:txBody>
        </p:sp>
        <p:sp>
          <p:nvSpPr>
            <p:cNvPr id="555043" name="Freeform 35"/>
            <p:cNvSpPr>
              <a:spLocks noChangeAspect="1"/>
            </p:cNvSpPr>
            <p:nvPr/>
          </p:nvSpPr>
          <p:spPr bwMode="auto">
            <a:xfrm>
              <a:off x="1800" y="1668"/>
              <a:ext cx="131" cy="138"/>
            </a:xfrm>
            <a:custGeom>
              <a:avLst/>
              <a:gdLst/>
              <a:ahLst/>
              <a:cxnLst>
                <a:cxn ang="0">
                  <a:pos x="0" y="0"/>
                </a:cxn>
                <a:cxn ang="0">
                  <a:pos x="158" y="0"/>
                </a:cxn>
                <a:cxn ang="0">
                  <a:pos x="366" y="304"/>
                </a:cxn>
                <a:cxn ang="0">
                  <a:pos x="366" y="0"/>
                </a:cxn>
                <a:cxn ang="0">
                  <a:pos x="526" y="0"/>
                </a:cxn>
                <a:cxn ang="0">
                  <a:pos x="526" y="550"/>
                </a:cxn>
                <a:cxn ang="0">
                  <a:pos x="366" y="550"/>
                </a:cxn>
                <a:cxn ang="0">
                  <a:pos x="160" y="248"/>
                </a:cxn>
                <a:cxn ang="0">
                  <a:pos x="160" y="550"/>
                </a:cxn>
                <a:cxn ang="0">
                  <a:pos x="0" y="550"/>
                </a:cxn>
                <a:cxn ang="0">
                  <a:pos x="0" y="0"/>
                </a:cxn>
              </a:cxnLst>
              <a:rect l="0" t="0" r="r" b="b"/>
              <a:pathLst>
                <a:path w="526" h="550">
                  <a:moveTo>
                    <a:pt x="0" y="0"/>
                  </a:moveTo>
                  <a:lnTo>
                    <a:pt x="158" y="0"/>
                  </a:lnTo>
                  <a:lnTo>
                    <a:pt x="366" y="304"/>
                  </a:lnTo>
                  <a:lnTo>
                    <a:pt x="366" y="0"/>
                  </a:lnTo>
                  <a:lnTo>
                    <a:pt x="526" y="0"/>
                  </a:lnTo>
                  <a:lnTo>
                    <a:pt x="526" y="550"/>
                  </a:lnTo>
                  <a:lnTo>
                    <a:pt x="366" y="550"/>
                  </a:lnTo>
                  <a:lnTo>
                    <a:pt x="160" y="248"/>
                  </a:lnTo>
                  <a:lnTo>
                    <a:pt x="160" y="550"/>
                  </a:lnTo>
                  <a:lnTo>
                    <a:pt x="0" y="550"/>
                  </a:lnTo>
                  <a:lnTo>
                    <a:pt x="0" y="0"/>
                  </a:lnTo>
                  <a:close/>
                </a:path>
              </a:pathLst>
            </a:custGeom>
            <a:solidFill>
              <a:srgbClr val="FFFFFF"/>
            </a:solidFill>
            <a:ln w="9525">
              <a:noFill/>
              <a:round/>
              <a:headEnd/>
              <a:tailEnd/>
            </a:ln>
          </p:spPr>
          <p:txBody>
            <a:bodyPr/>
            <a:lstStyle/>
            <a:p>
              <a:endParaRPr lang="en-US"/>
            </a:p>
          </p:txBody>
        </p:sp>
        <p:sp>
          <p:nvSpPr>
            <p:cNvPr id="555044" name="Freeform 36"/>
            <p:cNvSpPr>
              <a:spLocks noChangeAspect="1" noEditPoints="1"/>
            </p:cNvSpPr>
            <p:nvPr/>
          </p:nvSpPr>
          <p:spPr bwMode="auto">
            <a:xfrm>
              <a:off x="1487" y="1114"/>
              <a:ext cx="326" cy="502"/>
            </a:xfrm>
            <a:custGeom>
              <a:avLst/>
              <a:gdLst/>
              <a:ahLst/>
              <a:cxnLst>
                <a:cxn ang="0">
                  <a:pos x="1039" y="1180"/>
                </a:cxn>
                <a:cxn ang="0">
                  <a:pos x="1208" y="987"/>
                </a:cxn>
                <a:cxn ang="0">
                  <a:pos x="1295" y="739"/>
                </a:cxn>
                <a:cxn ang="0">
                  <a:pos x="1293" y="476"/>
                </a:cxn>
                <a:cxn ang="0">
                  <a:pos x="1193" y="238"/>
                </a:cxn>
                <a:cxn ang="0">
                  <a:pos x="991" y="66"/>
                </a:cxn>
                <a:cxn ang="0">
                  <a:pos x="676" y="0"/>
                </a:cxn>
                <a:cxn ang="0">
                  <a:pos x="356" y="67"/>
                </a:cxn>
                <a:cxn ang="0">
                  <a:pos x="138" y="242"/>
                </a:cxn>
                <a:cxn ang="0">
                  <a:pos x="22" y="483"/>
                </a:cxn>
                <a:cxn ang="0">
                  <a:pos x="7" y="747"/>
                </a:cxn>
                <a:cxn ang="0">
                  <a:pos x="91" y="995"/>
                </a:cxn>
                <a:cxn ang="0">
                  <a:pos x="273" y="1183"/>
                </a:cxn>
                <a:cxn ang="0">
                  <a:pos x="950" y="1658"/>
                </a:cxn>
                <a:cxn ang="0">
                  <a:pos x="914" y="1865"/>
                </a:cxn>
                <a:cxn ang="0">
                  <a:pos x="696" y="635"/>
                </a:cxn>
                <a:cxn ang="0">
                  <a:pos x="834" y="663"/>
                </a:cxn>
                <a:cxn ang="0">
                  <a:pos x="930" y="725"/>
                </a:cxn>
                <a:cxn ang="0">
                  <a:pos x="960" y="772"/>
                </a:cxn>
                <a:cxn ang="0">
                  <a:pos x="965" y="820"/>
                </a:cxn>
                <a:cxn ang="0">
                  <a:pos x="940" y="877"/>
                </a:cxn>
                <a:cxn ang="0">
                  <a:pos x="884" y="925"/>
                </a:cxn>
                <a:cxn ang="0">
                  <a:pos x="804" y="960"/>
                </a:cxn>
                <a:cxn ang="0">
                  <a:pos x="795" y="1482"/>
                </a:cxn>
                <a:cxn ang="0">
                  <a:pos x="770" y="1495"/>
                </a:cxn>
                <a:cxn ang="0">
                  <a:pos x="742" y="1477"/>
                </a:cxn>
                <a:cxn ang="0">
                  <a:pos x="737" y="930"/>
                </a:cxn>
                <a:cxn ang="0">
                  <a:pos x="756" y="899"/>
                </a:cxn>
                <a:cxn ang="0">
                  <a:pos x="778" y="898"/>
                </a:cxn>
                <a:cxn ang="0">
                  <a:pos x="871" y="853"/>
                </a:cxn>
                <a:cxn ang="0">
                  <a:pos x="895" y="821"/>
                </a:cxn>
                <a:cxn ang="0">
                  <a:pos x="886" y="776"/>
                </a:cxn>
                <a:cxn ang="0">
                  <a:pos x="829" y="733"/>
                </a:cxn>
                <a:cxn ang="0">
                  <a:pos x="734" y="708"/>
                </a:cxn>
                <a:cxn ang="0">
                  <a:pos x="620" y="706"/>
                </a:cxn>
                <a:cxn ang="0">
                  <a:pos x="520" y="727"/>
                </a:cxn>
                <a:cxn ang="0">
                  <a:pos x="454" y="767"/>
                </a:cxn>
                <a:cxn ang="0">
                  <a:pos x="436" y="813"/>
                </a:cxn>
                <a:cxn ang="0">
                  <a:pos x="454" y="847"/>
                </a:cxn>
                <a:cxn ang="0">
                  <a:pos x="525" y="888"/>
                </a:cxn>
                <a:cxn ang="0">
                  <a:pos x="558" y="896"/>
                </a:cxn>
                <a:cxn ang="0">
                  <a:pos x="582" y="922"/>
                </a:cxn>
                <a:cxn ang="0">
                  <a:pos x="582" y="1469"/>
                </a:cxn>
                <a:cxn ang="0">
                  <a:pos x="558" y="1494"/>
                </a:cxn>
                <a:cxn ang="0">
                  <a:pos x="532" y="1487"/>
                </a:cxn>
                <a:cxn ang="0">
                  <a:pos x="516" y="1453"/>
                </a:cxn>
                <a:cxn ang="0">
                  <a:pos x="455" y="930"/>
                </a:cxn>
                <a:cxn ang="0">
                  <a:pos x="398" y="885"/>
                </a:cxn>
                <a:cxn ang="0">
                  <a:pos x="370" y="830"/>
                </a:cxn>
                <a:cxn ang="0">
                  <a:pos x="370" y="781"/>
                </a:cxn>
                <a:cxn ang="0">
                  <a:pos x="391" y="739"/>
                </a:cxn>
                <a:cxn ang="0">
                  <a:pos x="476" y="673"/>
                </a:cxn>
                <a:cxn ang="0">
                  <a:pos x="606" y="637"/>
                </a:cxn>
              </a:cxnLst>
              <a:rect l="0" t="0" r="r" b="b"/>
              <a:pathLst>
                <a:path w="1306" h="2007">
                  <a:moveTo>
                    <a:pt x="372" y="1575"/>
                  </a:moveTo>
                  <a:lnTo>
                    <a:pt x="950" y="1575"/>
                  </a:lnTo>
                  <a:lnTo>
                    <a:pt x="950" y="1232"/>
                  </a:lnTo>
                  <a:lnTo>
                    <a:pt x="996" y="1209"/>
                  </a:lnTo>
                  <a:lnTo>
                    <a:pt x="1039" y="1180"/>
                  </a:lnTo>
                  <a:lnTo>
                    <a:pt x="1079" y="1148"/>
                  </a:lnTo>
                  <a:lnTo>
                    <a:pt x="1116" y="1111"/>
                  </a:lnTo>
                  <a:lnTo>
                    <a:pt x="1150" y="1072"/>
                  </a:lnTo>
                  <a:lnTo>
                    <a:pt x="1181" y="1031"/>
                  </a:lnTo>
                  <a:lnTo>
                    <a:pt x="1208" y="987"/>
                  </a:lnTo>
                  <a:lnTo>
                    <a:pt x="1232" y="940"/>
                  </a:lnTo>
                  <a:lnTo>
                    <a:pt x="1254" y="892"/>
                  </a:lnTo>
                  <a:lnTo>
                    <a:pt x="1271" y="842"/>
                  </a:lnTo>
                  <a:lnTo>
                    <a:pt x="1285" y="791"/>
                  </a:lnTo>
                  <a:lnTo>
                    <a:pt x="1295" y="739"/>
                  </a:lnTo>
                  <a:lnTo>
                    <a:pt x="1302" y="686"/>
                  </a:lnTo>
                  <a:lnTo>
                    <a:pt x="1306" y="633"/>
                  </a:lnTo>
                  <a:lnTo>
                    <a:pt x="1304" y="580"/>
                  </a:lnTo>
                  <a:lnTo>
                    <a:pt x="1300" y="528"/>
                  </a:lnTo>
                  <a:lnTo>
                    <a:pt x="1293" y="476"/>
                  </a:lnTo>
                  <a:lnTo>
                    <a:pt x="1281" y="425"/>
                  </a:lnTo>
                  <a:lnTo>
                    <a:pt x="1264" y="375"/>
                  </a:lnTo>
                  <a:lnTo>
                    <a:pt x="1245" y="327"/>
                  </a:lnTo>
                  <a:lnTo>
                    <a:pt x="1221" y="282"/>
                  </a:lnTo>
                  <a:lnTo>
                    <a:pt x="1193" y="238"/>
                  </a:lnTo>
                  <a:lnTo>
                    <a:pt x="1162" y="197"/>
                  </a:lnTo>
                  <a:lnTo>
                    <a:pt x="1125" y="159"/>
                  </a:lnTo>
                  <a:lnTo>
                    <a:pt x="1084" y="124"/>
                  </a:lnTo>
                  <a:lnTo>
                    <a:pt x="1040" y="93"/>
                  </a:lnTo>
                  <a:lnTo>
                    <a:pt x="991" y="66"/>
                  </a:lnTo>
                  <a:lnTo>
                    <a:pt x="936" y="42"/>
                  </a:lnTo>
                  <a:lnTo>
                    <a:pt x="878" y="24"/>
                  </a:lnTo>
                  <a:lnTo>
                    <a:pt x="816" y="10"/>
                  </a:lnTo>
                  <a:lnTo>
                    <a:pt x="748" y="2"/>
                  </a:lnTo>
                  <a:lnTo>
                    <a:pt x="676" y="0"/>
                  </a:lnTo>
                  <a:lnTo>
                    <a:pt x="603" y="2"/>
                  </a:lnTo>
                  <a:lnTo>
                    <a:pt x="536" y="11"/>
                  </a:lnTo>
                  <a:lnTo>
                    <a:pt x="471" y="24"/>
                  </a:lnTo>
                  <a:lnTo>
                    <a:pt x="411" y="44"/>
                  </a:lnTo>
                  <a:lnTo>
                    <a:pt x="356" y="67"/>
                  </a:lnTo>
                  <a:lnTo>
                    <a:pt x="304" y="94"/>
                  </a:lnTo>
                  <a:lnTo>
                    <a:pt x="256" y="127"/>
                  </a:lnTo>
                  <a:lnTo>
                    <a:pt x="213" y="162"/>
                  </a:lnTo>
                  <a:lnTo>
                    <a:pt x="173" y="200"/>
                  </a:lnTo>
                  <a:lnTo>
                    <a:pt x="138" y="242"/>
                  </a:lnTo>
                  <a:lnTo>
                    <a:pt x="107" y="286"/>
                  </a:lnTo>
                  <a:lnTo>
                    <a:pt x="79" y="333"/>
                  </a:lnTo>
                  <a:lnTo>
                    <a:pt x="56" y="381"/>
                  </a:lnTo>
                  <a:lnTo>
                    <a:pt x="37" y="431"/>
                  </a:lnTo>
                  <a:lnTo>
                    <a:pt x="22" y="483"/>
                  </a:lnTo>
                  <a:lnTo>
                    <a:pt x="11" y="535"/>
                  </a:lnTo>
                  <a:lnTo>
                    <a:pt x="4" y="588"/>
                  </a:lnTo>
                  <a:lnTo>
                    <a:pt x="0" y="641"/>
                  </a:lnTo>
                  <a:lnTo>
                    <a:pt x="2" y="694"/>
                  </a:lnTo>
                  <a:lnTo>
                    <a:pt x="7" y="747"/>
                  </a:lnTo>
                  <a:lnTo>
                    <a:pt x="16" y="799"/>
                  </a:lnTo>
                  <a:lnTo>
                    <a:pt x="29" y="851"/>
                  </a:lnTo>
                  <a:lnTo>
                    <a:pt x="46" y="900"/>
                  </a:lnTo>
                  <a:lnTo>
                    <a:pt x="67" y="949"/>
                  </a:lnTo>
                  <a:lnTo>
                    <a:pt x="91" y="995"/>
                  </a:lnTo>
                  <a:lnTo>
                    <a:pt x="120" y="1039"/>
                  </a:lnTo>
                  <a:lnTo>
                    <a:pt x="152" y="1079"/>
                  </a:lnTo>
                  <a:lnTo>
                    <a:pt x="188" y="1118"/>
                  </a:lnTo>
                  <a:lnTo>
                    <a:pt x="229" y="1152"/>
                  </a:lnTo>
                  <a:lnTo>
                    <a:pt x="273" y="1183"/>
                  </a:lnTo>
                  <a:lnTo>
                    <a:pt x="321" y="1210"/>
                  </a:lnTo>
                  <a:lnTo>
                    <a:pt x="372" y="1232"/>
                  </a:lnTo>
                  <a:lnTo>
                    <a:pt x="372" y="1575"/>
                  </a:lnTo>
                  <a:close/>
                  <a:moveTo>
                    <a:pt x="372" y="1658"/>
                  </a:moveTo>
                  <a:lnTo>
                    <a:pt x="950" y="1658"/>
                  </a:lnTo>
                  <a:lnTo>
                    <a:pt x="950" y="1799"/>
                  </a:lnTo>
                  <a:lnTo>
                    <a:pt x="372" y="1799"/>
                  </a:lnTo>
                  <a:lnTo>
                    <a:pt x="372" y="1658"/>
                  </a:lnTo>
                  <a:close/>
                  <a:moveTo>
                    <a:pt x="409" y="1865"/>
                  </a:moveTo>
                  <a:lnTo>
                    <a:pt x="914" y="1865"/>
                  </a:lnTo>
                  <a:lnTo>
                    <a:pt x="822" y="2007"/>
                  </a:lnTo>
                  <a:lnTo>
                    <a:pt x="501" y="2007"/>
                  </a:lnTo>
                  <a:lnTo>
                    <a:pt x="409" y="1865"/>
                  </a:lnTo>
                  <a:close/>
                  <a:moveTo>
                    <a:pt x="667" y="635"/>
                  </a:moveTo>
                  <a:lnTo>
                    <a:pt x="696" y="635"/>
                  </a:lnTo>
                  <a:lnTo>
                    <a:pt x="726" y="637"/>
                  </a:lnTo>
                  <a:lnTo>
                    <a:pt x="755" y="642"/>
                  </a:lnTo>
                  <a:lnTo>
                    <a:pt x="782" y="647"/>
                  </a:lnTo>
                  <a:lnTo>
                    <a:pt x="809" y="655"/>
                  </a:lnTo>
                  <a:lnTo>
                    <a:pt x="834" y="663"/>
                  </a:lnTo>
                  <a:lnTo>
                    <a:pt x="856" y="673"/>
                  </a:lnTo>
                  <a:lnTo>
                    <a:pt x="878" y="685"/>
                  </a:lnTo>
                  <a:lnTo>
                    <a:pt x="897" y="697"/>
                  </a:lnTo>
                  <a:lnTo>
                    <a:pt x="914" y="711"/>
                  </a:lnTo>
                  <a:lnTo>
                    <a:pt x="930" y="725"/>
                  </a:lnTo>
                  <a:lnTo>
                    <a:pt x="941" y="739"/>
                  </a:lnTo>
                  <a:lnTo>
                    <a:pt x="948" y="747"/>
                  </a:lnTo>
                  <a:lnTo>
                    <a:pt x="952" y="755"/>
                  </a:lnTo>
                  <a:lnTo>
                    <a:pt x="956" y="764"/>
                  </a:lnTo>
                  <a:lnTo>
                    <a:pt x="960" y="772"/>
                  </a:lnTo>
                  <a:lnTo>
                    <a:pt x="962" y="781"/>
                  </a:lnTo>
                  <a:lnTo>
                    <a:pt x="963" y="789"/>
                  </a:lnTo>
                  <a:lnTo>
                    <a:pt x="965" y="798"/>
                  </a:lnTo>
                  <a:lnTo>
                    <a:pt x="966" y="807"/>
                  </a:lnTo>
                  <a:lnTo>
                    <a:pt x="965" y="820"/>
                  </a:lnTo>
                  <a:lnTo>
                    <a:pt x="962" y="831"/>
                  </a:lnTo>
                  <a:lnTo>
                    <a:pt x="960" y="843"/>
                  </a:lnTo>
                  <a:lnTo>
                    <a:pt x="954" y="855"/>
                  </a:lnTo>
                  <a:lnTo>
                    <a:pt x="948" y="866"/>
                  </a:lnTo>
                  <a:lnTo>
                    <a:pt x="940" y="877"/>
                  </a:lnTo>
                  <a:lnTo>
                    <a:pt x="931" y="887"/>
                  </a:lnTo>
                  <a:lnTo>
                    <a:pt x="921" y="898"/>
                  </a:lnTo>
                  <a:lnTo>
                    <a:pt x="910" y="907"/>
                  </a:lnTo>
                  <a:lnTo>
                    <a:pt x="897" y="916"/>
                  </a:lnTo>
                  <a:lnTo>
                    <a:pt x="884" y="925"/>
                  </a:lnTo>
                  <a:lnTo>
                    <a:pt x="870" y="933"/>
                  </a:lnTo>
                  <a:lnTo>
                    <a:pt x="855" y="940"/>
                  </a:lnTo>
                  <a:lnTo>
                    <a:pt x="839" y="948"/>
                  </a:lnTo>
                  <a:lnTo>
                    <a:pt x="822" y="955"/>
                  </a:lnTo>
                  <a:lnTo>
                    <a:pt x="804" y="960"/>
                  </a:lnTo>
                  <a:lnTo>
                    <a:pt x="804" y="1453"/>
                  </a:lnTo>
                  <a:lnTo>
                    <a:pt x="804" y="1461"/>
                  </a:lnTo>
                  <a:lnTo>
                    <a:pt x="801" y="1469"/>
                  </a:lnTo>
                  <a:lnTo>
                    <a:pt x="799" y="1477"/>
                  </a:lnTo>
                  <a:lnTo>
                    <a:pt x="795" y="1482"/>
                  </a:lnTo>
                  <a:lnTo>
                    <a:pt x="790" y="1487"/>
                  </a:lnTo>
                  <a:lnTo>
                    <a:pt x="783" y="1491"/>
                  </a:lnTo>
                  <a:lnTo>
                    <a:pt x="777" y="1494"/>
                  </a:lnTo>
                  <a:lnTo>
                    <a:pt x="770" y="1495"/>
                  </a:lnTo>
                  <a:lnTo>
                    <a:pt x="770" y="1495"/>
                  </a:lnTo>
                  <a:lnTo>
                    <a:pt x="763" y="1494"/>
                  </a:lnTo>
                  <a:lnTo>
                    <a:pt x="756" y="1491"/>
                  </a:lnTo>
                  <a:lnTo>
                    <a:pt x="751" y="1487"/>
                  </a:lnTo>
                  <a:lnTo>
                    <a:pt x="746" y="1482"/>
                  </a:lnTo>
                  <a:lnTo>
                    <a:pt x="742" y="1477"/>
                  </a:lnTo>
                  <a:lnTo>
                    <a:pt x="738" y="1469"/>
                  </a:lnTo>
                  <a:lnTo>
                    <a:pt x="737" y="1461"/>
                  </a:lnTo>
                  <a:lnTo>
                    <a:pt x="735" y="1453"/>
                  </a:lnTo>
                  <a:lnTo>
                    <a:pt x="735" y="938"/>
                  </a:lnTo>
                  <a:lnTo>
                    <a:pt x="737" y="930"/>
                  </a:lnTo>
                  <a:lnTo>
                    <a:pt x="738" y="922"/>
                  </a:lnTo>
                  <a:lnTo>
                    <a:pt x="742" y="914"/>
                  </a:lnTo>
                  <a:lnTo>
                    <a:pt x="746" y="908"/>
                  </a:lnTo>
                  <a:lnTo>
                    <a:pt x="751" y="903"/>
                  </a:lnTo>
                  <a:lnTo>
                    <a:pt x="756" y="899"/>
                  </a:lnTo>
                  <a:lnTo>
                    <a:pt x="763" y="896"/>
                  </a:lnTo>
                  <a:lnTo>
                    <a:pt x="770" y="896"/>
                  </a:lnTo>
                  <a:lnTo>
                    <a:pt x="770" y="896"/>
                  </a:lnTo>
                  <a:lnTo>
                    <a:pt x="774" y="896"/>
                  </a:lnTo>
                  <a:lnTo>
                    <a:pt x="778" y="898"/>
                  </a:lnTo>
                  <a:lnTo>
                    <a:pt x="804" y="890"/>
                  </a:lnTo>
                  <a:lnTo>
                    <a:pt x="826" y="881"/>
                  </a:lnTo>
                  <a:lnTo>
                    <a:pt x="847" y="872"/>
                  </a:lnTo>
                  <a:lnTo>
                    <a:pt x="864" y="860"/>
                  </a:lnTo>
                  <a:lnTo>
                    <a:pt x="871" y="853"/>
                  </a:lnTo>
                  <a:lnTo>
                    <a:pt x="878" y="848"/>
                  </a:lnTo>
                  <a:lnTo>
                    <a:pt x="883" y="842"/>
                  </a:lnTo>
                  <a:lnTo>
                    <a:pt x="888" y="835"/>
                  </a:lnTo>
                  <a:lnTo>
                    <a:pt x="892" y="828"/>
                  </a:lnTo>
                  <a:lnTo>
                    <a:pt x="895" y="821"/>
                  </a:lnTo>
                  <a:lnTo>
                    <a:pt x="896" y="815"/>
                  </a:lnTo>
                  <a:lnTo>
                    <a:pt x="896" y="807"/>
                  </a:lnTo>
                  <a:lnTo>
                    <a:pt x="895" y="796"/>
                  </a:lnTo>
                  <a:lnTo>
                    <a:pt x="892" y="786"/>
                  </a:lnTo>
                  <a:lnTo>
                    <a:pt x="886" y="776"/>
                  </a:lnTo>
                  <a:lnTo>
                    <a:pt x="878" y="767"/>
                  </a:lnTo>
                  <a:lnTo>
                    <a:pt x="869" y="758"/>
                  </a:lnTo>
                  <a:lnTo>
                    <a:pt x="857" y="749"/>
                  </a:lnTo>
                  <a:lnTo>
                    <a:pt x="844" y="741"/>
                  </a:lnTo>
                  <a:lnTo>
                    <a:pt x="829" y="733"/>
                  </a:lnTo>
                  <a:lnTo>
                    <a:pt x="813" y="727"/>
                  </a:lnTo>
                  <a:lnTo>
                    <a:pt x="795" y="721"/>
                  </a:lnTo>
                  <a:lnTo>
                    <a:pt x="775" y="716"/>
                  </a:lnTo>
                  <a:lnTo>
                    <a:pt x="756" y="711"/>
                  </a:lnTo>
                  <a:lnTo>
                    <a:pt x="734" y="708"/>
                  </a:lnTo>
                  <a:lnTo>
                    <a:pt x="712" y="706"/>
                  </a:lnTo>
                  <a:lnTo>
                    <a:pt x="690" y="703"/>
                  </a:lnTo>
                  <a:lnTo>
                    <a:pt x="667" y="703"/>
                  </a:lnTo>
                  <a:lnTo>
                    <a:pt x="642" y="703"/>
                  </a:lnTo>
                  <a:lnTo>
                    <a:pt x="620" y="706"/>
                  </a:lnTo>
                  <a:lnTo>
                    <a:pt x="598" y="708"/>
                  </a:lnTo>
                  <a:lnTo>
                    <a:pt x="576" y="711"/>
                  </a:lnTo>
                  <a:lnTo>
                    <a:pt x="556" y="716"/>
                  </a:lnTo>
                  <a:lnTo>
                    <a:pt x="537" y="721"/>
                  </a:lnTo>
                  <a:lnTo>
                    <a:pt x="520" y="727"/>
                  </a:lnTo>
                  <a:lnTo>
                    <a:pt x="503" y="733"/>
                  </a:lnTo>
                  <a:lnTo>
                    <a:pt x="488" y="741"/>
                  </a:lnTo>
                  <a:lnTo>
                    <a:pt x="475" y="749"/>
                  </a:lnTo>
                  <a:lnTo>
                    <a:pt x="463" y="758"/>
                  </a:lnTo>
                  <a:lnTo>
                    <a:pt x="454" y="767"/>
                  </a:lnTo>
                  <a:lnTo>
                    <a:pt x="446" y="776"/>
                  </a:lnTo>
                  <a:lnTo>
                    <a:pt x="440" y="786"/>
                  </a:lnTo>
                  <a:lnTo>
                    <a:pt x="437" y="796"/>
                  </a:lnTo>
                  <a:lnTo>
                    <a:pt x="436" y="807"/>
                  </a:lnTo>
                  <a:lnTo>
                    <a:pt x="436" y="813"/>
                  </a:lnTo>
                  <a:lnTo>
                    <a:pt x="437" y="821"/>
                  </a:lnTo>
                  <a:lnTo>
                    <a:pt x="440" y="828"/>
                  </a:lnTo>
                  <a:lnTo>
                    <a:pt x="444" y="834"/>
                  </a:lnTo>
                  <a:lnTo>
                    <a:pt x="449" y="841"/>
                  </a:lnTo>
                  <a:lnTo>
                    <a:pt x="454" y="847"/>
                  </a:lnTo>
                  <a:lnTo>
                    <a:pt x="461" y="853"/>
                  </a:lnTo>
                  <a:lnTo>
                    <a:pt x="467" y="859"/>
                  </a:lnTo>
                  <a:lnTo>
                    <a:pt x="484" y="870"/>
                  </a:lnTo>
                  <a:lnTo>
                    <a:pt x="503" y="879"/>
                  </a:lnTo>
                  <a:lnTo>
                    <a:pt x="525" y="888"/>
                  </a:lnTo>
                  <a:lnTo>
                    <a:pt x="549" y="896"/>
                  </a:lnTo>
                  <a:lnTo>
                    <a:pt x="550" y="896"/>
                  </a:lnTo>
                  <a:lnTo>
                    <a:pt x="551" y="896"/>
                  </a:lnTo>
                  <a:lnTo>
                    <a:pt x="551" y="896"/>
                  </a:lnTo>
                  <a:lnTo>
                    <a:pt x="558" y="896"/>
                  </a:lnTo>
                  <a:lnTo>
                    <a:pt x="564" y="899"/>
                  </a:lnTo>
                  <a:lnTo>
                    <a:pt x="571" y="903"/>
                  </a:lnTo>
                  <a:lnTo>
                    <a:pt x="576" y="908"/>
                  </a:lnTo>
                  <a:lnTo>
                    <a:pt x="580" y="914"/>
                  </a:lnTo>
                  <a:lnTo>
                    <a:pt x="582" y="922"/>
                  </a:lnTo>
                  <a:lnTo>
                    <a:pt x="585" y="930"/>
                  </a:lnTo>
                  <a:lnTo>
                    <a:pt x="586" y="938"/>
                  </a:lnTo>
                  <a:lnTo>
                    <a:pt x="586" y="1453"/>
                  </a:lnTo>
                  <a:lnTo>
                    <a:pt x="585" y="1461"/>
                  </a:lnTo>
                  <a:lnTo>
                    <a:pt x="582" y="1469"/>
                  </a:lnTo>
                  <a:lnTo>
                    <a:pt x="580" y="1477"/>
                  </a:lnTo>
                  <a:lnTo>
                    <a:pt x="576" y="1482"/>
                  </a:lnTo>
                  <a:lnTo>
                    <a:pt x="571" y="1487"/>
                  </a:lnTo>
                  <a:lnTo>
                    <a:pt x="564" y="1491"/>
                  </a:lnTo>
                  <a:lnTo>
                    <a:pt x="558" y="1494"/>
                  </a:lnTo>
                  <a:lnTo>
                    <a:pt x="551" y="1495"/>
                  </a:lnTo>
                  <a:lnTo>
                    <a:pt x="551" y="1495"/>
                  </a:lnTo>
                  <a:lnTo>
                    <a:pt x="545" y="1494"/>
                  </a:lnTo>
                  <a:lnTo>
                    <a:pt x="538" y="1491"/>
                  </a:lnTo>
                  <a:lnTo>
                    <a:pt x="532" y="1487"/>
                  </a:lnTo>
                  <a:lnTo>
                    <a:pt x="527" y="1482"/>
                  </a:lnTo>
                  <a:lnTo>
                    <a:pt x="523" y="1477"/>
                  </a:lnTo>
                  <a:lnTo>
                    <a:pt x="519" y="1469"/>
                  </a:lnTo>
                  <a:lnTo>
                    <a:pt x="518" y="1461"/>
                  </a:lnTo>
                  <a:lnTo>
                    <a:pt x="516" y="1453"/>
                  </a:lnTo>
                  <a:lnTo>
                    <a:pt x="516" y="956"/>
                  </a:lnTo>
                  <a:lnTo>
                    <a:pt x="501" y="951"/>
                  </a:lnTo>
                  <a:lnTo>
                    <a:pt x="484" y="944"/>
                  </a:lnTo>
                  <a:lnTo>
                    <a:pt x="470" y="936"/>
                  </a:lnTo>
                  <a:lnTo>
                    <a:pt x="455" y="930"/>
                  </a:lnTo>
                  <a:lnTo>
                    <a:pt x="442" y="921"/>
                  </a:lnTo>
                  <a:lnTo>
                    <a:pt x="429" y="913"/>
                  </a:lnTo>
                  <a:lnTo>
                    <a:pt x="418" y="904"/>
                  </a:lnTo>
                  <a:lnTo>
                    <a:pt x="407" y="894"/>
                  </a:lnTo>
                  <a:lnTo>
                    <a:pt x="398" y="885"/>
                  </a:lnTo>
                  <a:lnTo>
                    <a:pt x="391" y="874"/>
                  </a:lnTo>
                  <a:lnTo>
                    <a:pt x="383" y="864"/>
                  </a:lnTo>
                  <a:lnTo>
                    <a:pt x="378" y="853"/>
                  </a:lnTo>
                  <a:lnTo>
                    <a:pt x="372" y="842"/>
                  </a:lnTo>
                  <a:lnTo>
                    <a:pt x="370" y="830"/>
                  </a:lnTo>
                  <a:lnTo>
                    <a:pt x="367" y="819"/>
                  </a:lnTo>
                  <a:lnTo>
                    <a:pt x="366" y="807"/>
                  </a:lnTo>
                  <a:lnTo>
                    <a:pt x="367" y="798"/>
                  </a:lnTo>
                  <a:lnTo>
                    <a:pt x="369" y="789"/>
                  </a:lnTo>
                  <a:lnTo>
                    <a:pt x="370" y="781"/>
                  </a:lnTo>
                  <a:lnTo>
                    <a:pt x="372" y="772"/>
                  </a:lnTo>
                  <a:lnTo>
                    <a:pt x="376" y="764"/>
                  </a:lnTo>
                  <a:lnTo>
                    <a:pt x="380" y="755"/>
                  </a:lnTo>
                  <a:lnTo>
                    <a:pt x="385" y="747"/>
                  </a:lnTo>
                  <a:lnTo>
                    <a:pt x="391" y="739"/>
                  </a:lnTo>
                  <a:lnTo>
                    <a:pt x="402" y="725"/>
                  </a:lnTo>
                  <a:lnTo>
                    <a:pt x="418" y="711"/>
                  </a:lnTo>
                  <a:lnTo>
                    <a:pt x="435" y="697"/>
                  </a:lnTo>
                  <a:lnTo>
                    <a:pt x="454" y="685"/>
                  </a:lnTo>
                  <a:lnTo>
                    <a:pt x="476" y="673"/>
                  </a:lnTo>
                  <a:lnTo>
                    <a:pt x="499" y="663"/>
                  </a:lnTo>
                  <a:lnTo>
                    <a:pt x="524" y="655"/>
                  </a:lnTo>
                  <a:lnTo>
                    <a:pt x="550" y="647"/>
                  </a:lnTo>
                  <a:lnTo>
                    <a:pt x="577" y="642"/>
                  </a:lnTo>
                  <a:lnTo>
                    <a:pt x="606" y="637"/>
                  </a:lnTo>
                  <a:lnTo>
                    <a:pt x="636" y="635"/>
                  </a:lnTo>
                  <a:lnTo>
                    <a:pt x="667" y="635"/>
                  </a:lnTo>
                  <a:close/>
                </a:path>
              </a:pathLst>
            </a:custGeom>
            <a:solidFill>
              <a:srgbClr val="FFFFFF"/>
            </a:solidFill>
            <a:ln w="9525">
              <a:noFill/>
              <a:round/>
              <a:headEnd/>
              <a:tailEnd/>
            </a:ln>
          </p:spPr>
          <p:txBody>
            <a:bodyPr/>
            <a:lstStyle/>
            <a:p>
              <a:endParaRPr lang="en-US"/>
            </a:p>
          </p:txBody>
        </p:sp>
      </p:grpSp>
      <p:sp>
        <p:nvSpPr>
          <p:cNvPr id="555045" name="Text Box 37"/>
          <p:cNvSpPr txBox="1">
            <a:spLocks noChangeArrowheads="1"/>
          </p:cNvSpPr>
          <p:nvPr/>
        </p:nvSpPr>
        <p:spPr bwMode="auto">
          <a:xfrm>
            <a:off x="7040563" y="0"/>
            <a:ext cx="2103437" cy="304800"/>
          </a:xfrm>
          <a:prstGeom prst="rect">
            <a:avLst/>
          </a:prstGeom>
          <a:noFill/>
          <a:ln w="19050">
            <a:noFill/>
            <a:miter lim="800000"/>
            <a:headEnd/>
            <a:tailEnd/>
          </a:ln>
          <a:effectLst/>
        </p:spPr>
        <p:txBody>
          <a:bodyPr wrap="none">
            <a:spAutoFit/>
          </a:bodyPr>
          <a:lstStyle/>
          <a:p>
            <a:pPr algn="r" eaLnBrk="0" hangingPunct="0"/>
            <a:r>
              <a:rPr lang="en-US" sz="1400" b="1" i="1">
                <a:solidFill>
                  <a:schemeClr val="accent2"/>
                </a:solidFill>
                <a:latin typeface="Arial" charset="0"/>
              </a:rPr>
              <a:t>Historical Applications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55016"/>
                                        </p:tgtEl>
                                        <p:attrNameLst>
                                          <p:attrName>style.visibility</p:attrName>
                                        </p:attrNameLst>
                                      </p:cBhvr>
                                      <p:to>
                                        <p:strVal val="visible"/>
                                      </p:to>
                                    </p:set>
                                    <p:animEffect transition="in" filter="checkerboard(across)">
                                      <p:cBhvr>
                                        <p:cTn id="7" dur="500"/>
                                        <p:tgtEl>
                                          <p:spTgt spid="5550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5016" grpId="0"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ChangeArrowheads="1"/>
          </p:cNvSpPr>
          <p:nvPr/>
        </p:nvSpPr>
        <p:spPr bwMode="auto">
          <a:xfrm>
            <a:off x="214313" y="1590675"/>
            <a:ext cx="998537" cy="4630738"/>
          </a:xfrm>
          <a:prstGeom prst="rect">
            <a:avLst/>
          </a:prstGeom>
          <a:solidFill>
            <a:schemeClr val="bg1"/>
          </a:solidFill>
          <a:ln w="9525">
            <a:noFill/>
            <a:miter lim="800000"/>
            <a:headEnd/>
            <a:tailEnd/>
          </a:ln>
          <a:effectLst/>
        </p:spPr>
        <p:txBody>
          <a:bodyPr wrap="none" anchor="ctr"/>
          <a:lstStyle/>
          <a:p>
            <a:endParaRPr lang="en-US"/>
          </a:p>
        </p:txBody>
      </p:sp>
      <p:sp>
        <p:nvSpPr>
          <p:cNvPr id="557059" name="Rectangle 3"/>
          <p:cNvSpPr>
            <a:spLocks noGrp="1" noChangeArrowheads="1"/>
          </p:cNvSpPr>
          <p:nvPr>
            <p:ph type="title"/>
          </p:nvPr>
        </p:nvSpPr>
        <p:spPr/>
        <p:txBody>
          <a:bodyPr/>
          <a:lstStyle/>
          <a:p>
            <a:r>
              <a:rPr lang="en-US"/>
              <a:t>Chairman, JCS</a:t>
            </a:r>
            <a:br>
              <a:rPr lang="en-US"/>
            </a:br>
            <a:r>
              <a:rPr lang="en-US"/>
              <a:t>Guidance</a:t>
            </a:r>
          </a:p>
        </p:txBody>
      </p:sp>
      <p:sp>
        <p:nvSpPr>
          <p:cNvPr id="557060" name="Text Box 4"/>
          <p:cNvSpPr txBox="1">
            <a:spLocks noChangeArrowheads="1"/>
          </p:cNvSpPr>
          <p:nvPr/>
        </p:nvSpPr>
        <p:spPr bwMode="auto">
          <a:xfrm>
            <a:off x="4881563" y="2428875"/>
            <a:ext cx="4262437" cy="2282825"/>
          </a:xfrm>
          <a:prstGeom prst="rect">
            <a:avLst/>
          </a:prstGeom>
          <a:noFill/>
          <a:ln w="9525">
            <a:noFill/>
            <a:miter lim="800000"/>
            <a:headEnd/>
            <a:tailEnd/>
          </a:ln>
          <a:effectLst/>
        </p:spPr>
        <p:txBody>
          <a:bodyPr>
            <a:spAutoFit/>
          </a:bodyPr>
          <a:lstStyle/>
          <a:p>
            <a:pPr marL="231775" indent="-231775">
              <a:spcBef>
                <a:spcPct val="50000"/>
              </a:spcBef>
              <a:buClr>
                <a:schemeClr val="tx1"/>
              </a:buClr>
              <a:buFontTx/>
              <a:buChar char="•"/>
            </a:pPr>
            <a:r>
              <a:rPr lang="en-US" b="1">
                <a:latin typeface="Arial" charset="0"/>
              </a:rPr>
              <a:t>Stay vigilant</a:t>
            </a:r>
          </a:p>
          <a:p>
            <a:pPr marL="231775" indent="-231775">
              <a:spcBef>
                <a:spcPct val="50000"/>
              </a:spcBef>
              <a:buClr>
                <a:schemeClr val="tx1"/>
              </a:buClr>
              <a:buFontTx/>
              <a:buChar char="•"/>
            </a:pPr>
            <a:r>
              <a:rPr lang="en-US" b="1">
                <a:latin typeface="Arial" charset="0"/>
              </a:rPr>
              <a:t>We will win the Global War on Terrorism</a:t>
            </a:r>
          </a:p>
          <a:p>
            <a:pPr marL="231775" indent="-231775">
              <a:spcBef>
                <a:spcPct val="50000"/>
              </a:spcBef>
              <a:buClr>
                <a:schemeClr val="tx1"/>
              </a:buClr>
              <a:buFontTx/>
              <a:buChar char="•"/>
            </a:pPr>
            <a:r>
              <a:rPr lang="en-US" b="1">
                <a:latin typeface="Arial" charset="0"/>
              </a:rPr>
              <a:t>But, not without your efforts</a:t>
            </a:r>
          </a:p>
        </p:txBody>
      </p:sp>
      <p:pic>
        <p:nvPicPr>
          <p:cNvPr id="557061" name="myers_ending.mpeg">
            <a:hlinkClick r:id="" action="ppaction://media"/>
          </p:cNvPr>
          <p:cNvPicPr>
            <a:picLocks noRot="1" noChangeAspect="1" noChangeArrowheads="1"/>
          </p:cNvPicPr>
          <p:nvPr>
            <a:videoFile r:link="rId1"/>
          </p:nvPr>
        </p:nvPicPr>
        <p:blipFill>
          <a:blip r:embed="rId4"/>
          <a:srcRect/>
          <a:stretch>
            <a:fillRect/>
          </a:stretch>
        </p:blipFill>
        <p:spPr bwMode="auto">
          <a:xfrm>
            <a:off x="328613" y="2249488"/>
            <a:ext cx="4413250" cy="2941637"/>
          </a:xfrm>
          <a:prstGeom prst="rect">
            <a:avLst/>
          </a:prstGeom>
          <a:noFill/>
        </p:spPr>
      </p:pic>
      <p:pic>
        <p:nvPicPr>
          <p:cNvPr id="557062" name="Picture 6" descr="GEN Myers"/>
          <p:cNvPicPr>
            <a:picLocks noChangeAspect="1" noChangeArrowheads="1"/>
          </p:cNvPicPr>
          <p:nvPr/>
        </p:nvPicPr>
        <p:blipFill>
          <a:blip r:embed="rId5"/>
          <a:srcRect/>
          <a:stretch>
            <a:fillRect/>
          </a:stretch>
        </p:blipFill>
        <p:spPr bwMode="auto">
          <a:xfrm>
            <a:off x="314325" y="2271713"/>
            <a:ext cx="4427538" cy="2947987"/>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57060"/>
                                        </p:tgtEl>
                                        <p:attrNameLst>
                                          <p:attrName>style.visibility</p:attrName>
                                        </p:attrNameLst>
                                      </p:cBhvr>
                                      <p:to>
                                        <p:strVal val="visible"/>
                                      </p:to>
                                    </p:set>
                                    <p:animEffect transition="in" filter="wipe(up)">
                                      <p:cBhvr>
                                        <p:cTn id="7" dur="500"/>
                                        <p:tgtEl>
                                          <p:spTgt spid="557060"/>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6417" fill="hold"/>
                                        <p:tgtEl>
                                          <p:spTgt spid="55706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1" fill="remove" display="0">
                  <p:stCondLst>
                    <p:cond delay="indefinite"/>
                  </p:stCondLst>
                  <p:endCondLst>
                    <p:cond evt="onNext" delay="0">
                      <p:tgtEl>
                        <p:sldTgt/>
                      </p:tgtEl>
                    </p:cond>
                    <p:cond evt="onPrev" delay="0">
                      <p:tgtEl>
                        <p:sldTgt/>
                      </p:tgtEl>
                    </p:cond>
                  </p:endCondLst>
                </p:cTn>
                <p:tgtEl>
                  <p:spTgt spid="557061"/>
                </p:tgtEl>
              </p:cMediaNode>
            </p:video>
            <p:seq concurrent="1" nextAc="seek">
              <p:cTn id="12" restart="whenNotActive" fill="hold" evtFilter="cancelBubble" nodeType="interactiveSeq">
                <p:stCondLst>
                  <p:cond evt="onClick" delay="0">
                    <p:tgtEl>
                      <p:spTgt spid="557061"/>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557061"/>
                                        </p:tgtEl>
                                      </p:cBhvr>
                                    </p:cmd>
                                  </p:childTnLst>
                                </p:cTn>
                              </p:par>
                            </p:childTnLst>
                          </p:cTn>
                        </p:par>
                      </p:childTnLst>
                    </p:cTn>
                  </p:par>
                </p:childTnLst>
              </p:cTn>
              <p:nextCondLst>
                <p:cond evt="onClick" delay="0">
                  <p:tgtEl>
                    <p:spTgt spid="557061"/>
                  </p:tgtEl>
                </p:cond>
              </p:nextCondLst>
            </p:seq>
          </p:childTnLst>
        </p:cTn>
      </p:par>
    </p:tnLst>
    <p:bldLst>
      <p:bldP spid="557060" grpId="0" autoUpdateAnimBg="0"/>
    </p:bld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3366"/>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18348</TotalTime>
  <Words>25827</Words>
  <Application>Microsoft PowerPoint</Application>
  <PresentationFormat>On-screen Show (4:3)</PresentationFormat>
  <Paragraphs>1587</Paragraphs>
  <Slides>100</Slides>
  <Notes>100</Notes>
  <HiddenSlides>0</HiddenSlides>
  <MMClips>2</MMClips>
  <ScaleCrop>false</ScaleCrop>
  <HeadingPairs>
    <vt:vector size="6" baseType="variant">
      <vt:variant>
        <vt:lpstr>Fonts Used</vt:lpstr>
      </vt:variant>
      <vt:variant>
        <vt:i4>4</vt:i4>
      </vt:variant>
      <vt:variant>
        <vt:lpstr>Design Template</vt:lpstr>
      </vt:variant>
      <vt:variant>
        <vt:i4>1</vt:i4>
      </vt:variant>
      <vt:variant>
        <vt:lpstr>Slide Titles</vt:lpstr>
      </vt:variant>
      <vt:variant>
        <vt:i4>100</vt:i4>
      </vt:variant>
    </vt:vector>
  </HeadingPairs>
  <TitlesOfParts>
    <vt:vector size="105" baseType="lpstr">
      <vt:lpstr>Times New Roman</vt:lpstr>
      <vt:lpstr>Arial</vt:lpstr>
      <vt:lpstr>Wingdings</vt:lpstr>
      <vt:lpstr>Arial Unicode MS</vt:lpstr>
      <vt:lpstr>Default Design</vt:lpstr>
      <vt:lpstr>Department of Defense  Service Members Training  OCONUS Version  Introduction</vt:lpstr>
      <vt:lpstr>About This Training</vt:lpstr>
      <vt:lpstr>Learning Objectives</vt:lpstr>
      <vt:lpstr>Chairman, JCS Guidance</vt:lpstr>
      <vt:lpstr>Lesson Map</vt:lpstr>
      <vt:lpstr>Threat Briefing  and DOD Systems</vt:lpstr>
      <vt:lpstr>Threat Factors</vt:lpstr>
      <vt:lpstr>Threat Factors (Continued)</vt:lpstr>
      <vt:lpstr>Target Selection</vt:lpstr>
      <vt:lpstr>Target Identification</vt:lpstr>
      <vt:lpstr>DOD Terrorism Threat Levels</vt:lpstr>
      <vt:lpstr>Force Protection Conditions</vt:lpstr>
      <vt:lpstr>FPCON Normal</vt:lpstr>
      <vt:lpstr>FPCON Alpha</vt:lpstr>
      <vt:lpstr>FPCON Bravo</vt:lpstr>
      <vt:lpstr>FPCON Charlie</vt:lpstr>
      <vt:lpstr>FPCON Delta</vt:lpstr>
      <vt:lpstr>Random Antiterrorism Measures</vt:lpstr>
      <vt:lpstr>AT Themes</vt:lpstr>
      <vt:lpstr>Discussion</vt:lpstr>
      <vt:lpstr>Discussion</vt:lpstr>
      <vt:lpstr>Discussion</vt:lpstr>
      <vt:lpstr>Discussion</vt:lpstr>
      <vt:lpstr>Discussion</vt:lpstr>
      <vt:lpstr>Discussion</vt:lpstr>
      <vt:lpstr>Discussion</vt:lpstr>
      <vt:lpstr>Discussion</vt:lpstr>
      <vt:lpstr>Department of Defense  Service Members Training  OCONUS Scenario </vt:lpstr>
      <vt:lpstr>Lesson Map</vt:lpstr>
      <vt:lpstr>AT Themes</vt:lpstr>
      <vt:lpstr>Introduction</vt:lpstr>
      <vt:lpstr>Scenario</vt:lpstr>
      <vt:lpstr>Situation Brief</vt:lpstr>
      <vt:lpstr>Air Travel</vt:lpstr>
      <vt:lpstr>Air Travel</vt:lpstr>
      <vt:lpstr>Preparing for Your Trip</vt:lpstr>
      <vt:lpstr>Selecting Your Route</vt:lpstr>
      <vt:lpstr>Choosing a Seat</vt:lpstr>
      <vt:lpstr>Packing for the Trip</vt:lpstr>
      <vt:lpstr>Moving Through the Airport</vt:lpstr>
      <vt:lpstr>Airplane Hijacking</vt:lpstr>
      <vt:lpstr>Airplane Hijackings Things to Consider</vt:lpstr>
      <vt:lpstr>Interacting With Local Authorities</vt:lpstr>
      <vt:lpstr>Government Facility</vt:lpstr>
      <vt:lpstr>In a Government Facility</vt:lpstr>
      <vt:lpstr>Contacting Your Base</vt:lpstr>
      <vt:lpstr>Approaching the Gate</vt:lpstr>
      <vt:lpstr>Approaching the Gate</vt:lpstr>
      <vt:lpstr>Detecting Surveillance</vt:lpstr>
      <vt:lpstr>Understanding Countermeasures</vt:lpstr>
      <vt:lpstr>Suspicious Activity at Work</vt:lpstr>
      <vt:lpstr>Noticing a Violation</vt:lpstr>
      <vt:lpstr>Suspicious Package at Work</vt:lpstr>
      <vt:lpstr>Noticing Changes in Local Conditions</vt:lpstr>
      <vt:lpstr>Complying with Evacuation Instructions</vt:lpstr>
      <vt:lpstr>Ground Travel</vt:lpstr>
      <vt:lpstr>Ground Travel</vt:lpstr>
      <vt:lpstr>Choosing Your Hotel</vt:lpstr>
      <vt:lpstr>Renting a Car</vt:lpstr>
      <vt:lpstr>Inspecting Your Vehicle</vt:lpstr>
      <vt:lpstr>Getting Directions</vt:lpstr>
      <vt:lpstr>Driving Under Surveillance</vt:lpstr>
      <vt:lpstr>Hotel Security</vt:lpstr>
      <vt:lpstr>Hotel Security</vt:lpstr>
      <vt:lpstr>Choosing a Room</vt:lpstr>
      <vt:lpstr>Inspecting Your Room</vt:lpstr>
      <vt:lpstr>Leaving the Room</vt:lpstr>
      <vt:lpstr>Dining Out</vt:lpstr>
      <vt:lpstr>Returning to Your Room</vt:lpstr>
      <vt:lpstr>Vehicle Improvised  Explosive Device</vt:lpstr>
      <vt:lpstr>Inspecting the Vehicle</vt:lpstr>
      <vt:lpstr>Finding a Suspicious Package</vt:lpstr>
      <vt:lpstr>Changing Plans</vt:lpstr>
      <vt:lpstr>Hostage Survival</vt:lpstr>
      <vt:lpstr>Hostage Situation</vt:lpstr>
      <vt:lpstr>Receiving an  Unexpected Delivery at Your Hotel</vt:lpstr>
      <vt:lpstr>Responding to a Threat</vt:lpstr>
      <vt:lpstr>Dealing With the Terrorists</vt:lpstr>
      <vt:lpstr>Being Rescued</vt:lpstr>
      <vt:lpstr>Returning Home</vt:lpstr>
      <vt:lpstr>Returning Home</vt:lpstr>
      <vt:lpstr>Suggesting Base Security Measures</vt:lpstr>
      <vt:lpstr>Choosing Housing</vt:lpstr>
      <vt:lpstr>Inspecting Your Home</vt:lpstr>
      <vt:lpstr>Planning for Home Security</vt:lpstr>
      <vt:lpstr>Historical Incidents</vt:lpstr>
      <vt:lpstr>Khobar Towers</vt:lpstr>
      <vt:lpstr>TWA 847</vt:lpstr>
      <vt:lpstr>CAPT Nordeen</vt:lpstr>
      <vt:lpstr>Berlin Discotheque</vt:lpstr>
      <vt:lpstr>Oklahoma City Bombing</vt:lpstr>
      <vt:lpstr>Beirut Bombing</vt:lpstr>
      <vt:lpstr>GEN Dozier (Residential)</vt:lpstr>
      <vt:lpstr>GEN Dozier (Hostage)</vt:lpstr>
      <vt:lpstr>CAPT Tsantes</vt:lpstr>
      <vt:lpstr>USS Cole</vt:lpstr>
      <vt:lpstr>GEN Haig/GEN Kroesen</vt:lpstr>
      <vt:lpstr>Slide 98</vt:lpstr>
      <vt:lpstr>Chairman, JCS Guidance</vt:lpstr>
      <vt:lpstr>For More Information</vt:lpstr>
    </vt:vector>
  </TitlesOfParts>
  <Company>Digital Sandbox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beverina</dc:creator>
  <cp:lastModifiedBy>william.long</cp:lastModifiedBy>
  <cp:revision>208</cp:revision>
  <dcterms:created xsi:type="dcterms:W3CDTF">2001-08-03T13:23:43Z</dcterms:created>
  <dcterms:modified xsi:type="dcterms:W3CDTF">2007-09-12T13:35:12Z</dcterms:modified>
</cp:coreProperties>
</file>